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s/slide5.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0.xml" ContentType="application/vnd.openxmlformats-officedocument.presentationml.slide+xml"/>
  <Override PartName="/ppt/slides/slide9.xml" ContentType="application/vnd.openxmlformats-officedocument.presentationml.slide+xml"/>
  <Override PartName="/ppt/slides/slide8.xml" ContentType="application/vnd.openxmlformats-officedocument.presentationml.slide+xml"/>
  <Override PartName="/ppt/slides/slide3.xml" ContentType="application/vnd.openxmlformats-officedocument.presentationml.slide+xml"/>
  <Override PartName="/ppt/slides/slide2.xml" ContentType="application/vnd.openxmlformats-officedocument.presentationml.slide+xml"/>
  <Override PartName="/ppt/slides/slide1.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4.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19.xml" ContentType="application/vnd.openxmlformats-officedocument.presentationml.slide+xml"/>
  <Override PartName="/ppt/slides/slide21.xml" ContentType="application/vnd.openxmlformats-officedocument.presentationml.slide+xml"/>
  <Override PartName="/ppt/slides/slide20.xml" ContentType="application/vnd.openxmlformats-officedocument.presentationml.slide+xml"/>
  <Override PartName="/ppt/notesSlides/notesSlide4.xml" ContentType="application/vnd.openxmlformats-officedocument.presentationml.notesSlide+xml"/>
  <Override PartName="/ppt/slideMasters/slideMaster1.xml" ContentType="application/vnd.openxmlformats-officedocument.presentationml.slideMaster+xml"/>
  <Override PartName="/ppt/slideLayouts/slideLayout1.xml" ContentType="application/vnd.openxmlformats-officedocument.presentationml.slideLayout+xml"/>
  <Override PartName="/ppt/notesSlides/notesSlide3.xml" ContentType="application/vnd.openxmlformats-officedocument.presentationml.notesSlide+xml"/>
  <Override PartName="/ppt/notesSlides/notesSlide2.xml" ContentType="application/vnd.openxmlformats-officedocument.presentationml.notesSlide+xml"/>
  <Override PartName="/ppt/slideLayouts/slideLayout2.xml" ContentType="application/vnd.openxmlformats-officedocument.presentationml.slideLayout+xml"/>
  <Override PartName="/ppt/notesSlides/notesSlide1.xml" ContentType="application/vnd.openxmlformats-officedocument.presentationml.notes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heme/theme3.xml" ContentType="application/vnd.openxmlformats-officedocument.theme+xml"/>
  <Override PartName="/ppt/theme/theme2.xml" ContentType="application/vnd.openxmlformats-officedocument.theme+xml"/>
  <Override PartName="/ppt/theme/theme1.xml" ContentType="application/vnd.openxmlformats-officedocument.theme+xml"/>
  <Override PartName="/ppt/tableStyles.xml" ContentType="application/vnd.openxmlformats-officedocument.presentationml.tableStyles+xml"/>
  <Override PartName="/ppt/viewProps.xml" ContentType="application/vnd.openxmlformats-officedocument.presentationml.viewProps+xml"/>
  <Override PartName="/ppt/presProps.xml" ContentType="application/vnd.openxmlformats-officedocument.presentationml.presProps+xml"/>
  <Override PartName="/docProps/core.xml" ContentType="application/vnd.openxmlformats-package.core-properties+xml"/>
  <Override PartName="/docProps/app.xml" ContentType="application/vnd.openxmlformats-officedocument.extended-propertie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saveSubsetFonts="1">
  <p:sldMasterIdLst>
    <p:sldMasterId id="2147483648" r:id="rId1"/>
  </p:sldMasterIdLst>
  <p:notesMasterIdLst>
    <p:notesMasterId r:id="rId30"/>
  </p:notesMasterIdLst>
  <p:handoutMasterIdLst>
    <p:handoutMasterId r:id="rId31"/>
  </p:handoutMasterIdLst>
  <p:sldIdLst>
    <p:sldId id="265" r:id="rId2"/>
    <p:sldId id="317" r:id="rId3"/>
    <p:sldId id="496" r:id="rId4"/>
    <p:sldId id="494" r:id="rId5"/>
    <p:sldId id="497" r:id="rId6"/>
    <p:sldId id="261" r:id="rId7"/>
    <p:sldId id="262" r:id="rId8"/>
    <p:sldId id="321" r:id="rId9"/>
    <p:sldId id="304" r:id="rId10"/>
    <p:sldId id="306" r:id="rId11"/>
    <p:sldId id="322" r:id="rId12"/>
    <p:sldId id="307" r:id="rId13"/>
    <p:sldId id="323" r:id="rId14"/>
    <p:sldId id="310" r:id="rId15"/>
    <p:sldId id="326" r:id="rId16"/>
    <p:sldId id="311" r:id="rId17"/>
    <p:sldId id="328" r:id="rId18"/>
    <p:sldId id="312" r:id="rId19"/>
    <p:sldId id="329" r:id="rId20"/>
    <p:sldId id="313" r:id="rId21"/>
    <p:sldId id="333" r:id="rId22"/>
    <p:sldId id="316" r:id="rId23"/>
    <p:sldId id="335" r:id="rId24"/>
    <p:sldId id="332" r:id="rId25"/>
    <p:sldId id="334" r:id="rId26"/>
    <p:sldId id="330" r:id="rId27"/>
    <p:sldId id="336" r:id="rId28"/>
    <p:sldId id="498" r:id="rId29"/>
  </p:sldIdLst>
  <p:sldSz cx="6858000" cy="9144000" type="screen4x3"/>
  <p:notesSz cx="6858000" cy="9199563"/>
  <p:defaultTextStyle>
    <a:defPPr>
      <a:defRPr lang="en-US"/>
    </a:defPPr>
    <a:lvl1pPr algn="l" rtl="0" eaLnBrk="0" fontAlgn="base" hangingPunct="0">
      <a:spcBef>
        <a:spcPct val="0"/>
      </a:spcBef>
      <a:spcAft>
        <a:spcPct val="0"/>
      </a:spcAft>
      <a:defRPr sz="1400" kern="1200">
        <a:solidFill>
          <a:schemeClr val="tx1"/>
        </a:solidFill>
        <a:latin typeface="Times New Roman" panose="02020603050405020304" pitchFamily="18" charset="0"/>
        <a:ea typeface="+mn-ea"/>
        <a:cs typeface="+mn-cs"/>
      </a:defRPr>
    </a:lvl1pPr>
    <a:lvl2pPr marL="457200" algn="l" rtl="0" eaLnBrk="0" fontAlgn="base" hangingPunct="0">
      <a:spcBef>
        <a:spcPct val="0"/>
      </a:spcBef>
      <a:spcAft>
        <a:spcPct val="0"/>
      </a:spcAft>
      <a:defRPr sz="1400" kern="1200">
        <a:solidFill>
          <a:schemeClr val="tx1"/>
        </a:solidFill>
        <a:latin typeface="Times New Roman" panose="02020603050405020304" pitchFamily="18" charset="0"/>
        <a:ea typeface="+mn-ea"/>
        <a:cs typeface="+mn-cs"/>
      </a:defRPr>
    </a:lvl2pPr>
    <a:lvl3pPr marL="914400" algn="l" rtl="0" eaLnBrk="0" fontAlgn="base" hangingPunct="0">
      <a:spcBef>
        <a:spcPct val="0"/>
      </a:spcBef>
      <a:spcAft>
        <a:spcPct val="0"/>
      </a:spcAft>
      <a:defRPr sz="1400" kern="1200">
        <a:solidFill>
          <a:schemeClr val="tx1"/>
        </a:solidFill>
        <a:latin typeface="Times New Roman" panose="02020603050405020304" pitchFamily="18" charset="0"/>
        <a:ea typeface="+mn-ea"/>
        <a:cs typeface="+mn-cs"/>
      </a:defRPr>
    </a:lvl3pPr>
    <a:lvl4pPr marL="1371600" algn="l" rtl="0" eaLnBrk="0" fontAlgn="base" hangingPunct="0">
      <a:spcBef>
        <a:spcPct val="0"/>
      </a:spcBef>
      <a:spcAft>
        <a:spcPct val="0"/>
      </a:spcAft>
      <a:defRPr sz="1400" kern="1200">
        <a:solidFill>
          <a:schemeClr val="tx1"/>
        </a:solidFill>
        <a:latin typeface="Times New Roman" panose="02020603050405020304" pitchFamily="18" charset="0"/>
        <a:ea typeface="+mn-ea"/>
        <a:cs typeface="+mn-cs"/>
      </a:defRPr>
    </a:lvl4pPr>
    <a:lvl5pPr marL="1828800" algn="l" rtl="0" eaLnBrk="0" fontAlgn="base" hangingPunct="0">
      <a:spcBef>
        <a:spcPct val="0"/>
      </a:spcBef>
      <a:spcAft>
        <a:spcPct val="0"/>
      </a:spcAft>
      <a:defRPr sz="1400" kern="1200">
        <a:solidFill>
          <a:schemeClr val="tx1"/>
        </a:solidFill>
        <a:latin typeface="Times New Roman" panose="02020603050405020304" pitchFamily="18" charset="0"/>
        <a:ea typeface="+mn-ea"/>
        <a:cs typeface="+mn-cs"/>
      </a:defRPr>
    </a:lvl5pPr>
    <a:lvl6pPr marL="2286000" algn="l" defTabSz="914400" rtl="0" eaLnBrk="1" latinLnBrk="0" hangingPunct="1">
      <a:defRPr sz="1400" kern="1200">
        <a:solidFill>
          <a:schemeClr val="tx1"/>
        </a:solidFill>
        <a:latin typeface="Times New Roman" panose="02020603050405020304" pitchFamily="18" charset="0"/>
        <a:ea typeface="+mn-ea"/>
        <a:cs typeface="+mn-cs"/>
      </a:defRPr>
    </a:lvl6pPr>
    <a:lvl7pPr marL="2743200" algn="l" defTabSz="914400" rtl="0" eaLnBrk="1" latinLnBrk="0" hangingPunct="1">
      <a:defRPr sz="1400" kern="1200">
        <a:solidFill>
          <a:schemeClr val="tx1"/>
        </a:solidFill>
        <a:latin typeface="Times New Roman" panose="02020603050405020304" pitchFamily="18" charset="0"/>
        <a:ea typeface="+mn-ea"/>
        <a:cs typeface="+mn-cs"/>
      </a:defRPr>
    </a:lvl7pPr>
    <a:lvl8pPr marL="3200400" algn="l" defTabSz="914400" rtl="0" eaLnBrk="1" latinLnBrk="0" hangingPunct="1">
      <a:defRPr sz="1400" kern="1200">
        <a:solidFill>
          <a:schemeClr val="tx1"/>
        </a:solidFill>
        <a:latin typeface="Times New Roman" panose="02020603050405020304" pitchFamily="18" charset="0"/>
        <a:ea typeface="+mn-ea"/>
        <a:cs typeface="+mn-cs"/>
      </a:defRPr>
    </a:lvl8pPr>
    <a:lvl9pPr marL="3657600" algn="l" defTabSz="914400" rtl="0" eaLnBrk="1" latinLnBrk="0" hangingPunct="1">
      <a:defRPr sz="1400" kern="1200">
        <a:solidFill>
          <a:schemeClr val="tx1"/>
        </a:solidFill>
        <a:latin typeface="Times New Roman" panose="02020603050405020304" pitchFamily="18" charset="0"/>
        <a:ea typeface="+mn-ea"/>
        <a:cs typeface="+mn-cs"/>
      </a:defRPr>
    </a:lvl9pPr>
  </p:defaultTextStyle>
  <p:extLst>
    <p:ext uri="{EFAFB233-063F-42B5-8137-9DF3F51BA10A}">
      <p15:sldGuideLst xmlns:p15="http://schemas.microsoft.com/office/powerpoint/2012/main">
        <p15:guide id="1" orient="horz" pos="2880">
          <p15:clr>
            <a:srgbClr val="A4A3A4"/>
          </p15:clr>
        </p15:guide>
        <p15:guide id="2"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A586B"/>
    <a:srgbClr val="F70724"/>
    <a:srgbClr val="FF6600"/>
    <a:srgbClr val="FF0066"/>
    <a:srgbClr val="FF0000"/>
    <a:srgbClr val="FF9999"/>
    <a:srgbClr val="FF33CC"/>
    <a:srgbClr val="DDDDD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7057" autoAdjust="0"/>
    <p:restoredTop sz="94943" autoAdjust="0"/>
  </p:normalViewPr>
  <p:slideViewPr>
    <p:cSldViewPr>
      <p:cViewPr varScale="1">
        <p:scale>
          <a:sx n="63" d="100"/>
          <a:sy n="63" d="100"/>
        </p:scale>
        <p:origin x="2784" y="48"/>
      </p:cViewPr>
      <p:guideLst>
        <p:guide orient="horz" pos="2880"/>
        <p:guide pos="2160"/>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viewProps" Target="viewProps.xml"/><Relationship Id="rId38" Type="http://schemas.openxmlformats.org/officeDocument/2006/relationships/customXml" Target="../customXml/item3.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presProps" Target="presProps.xml"/><Relationship Id="rId37" Type="http://schemas.openxmlformats.org/officeDocument/2006/relationships/customXml" Target="../customXml/item2.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customXml" Target="../customXml/item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handoutMaster" Target="handoutMasters/handout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notesMaster" Target="notesMasters/notesMaster1.xml"/><Relationship Id="rId35" Type="http://schemas.openxmlformats.org/officeDocument/2006/relationships/tableStyles" Target="tableStyles.xml"/><Relationship Id="rId8" Type="http://schemas.openxmlformats.org/officeDocument/2006/relationships/slide" Target="slides/slide7.xml"/><Relationship Id="rId3" Type="http://schemas.openxmlformats.org/officeDocument/2006/relationships/slide" Target="slides/slide2.xml"/></Relationships>
</file>

<file path=ppt/drawings/_rels/vmlDrawing1.v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image" Target="../media/image4.w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6.wmf"/></Relationships>
</file>

<file path=ppt/drawings/_rels/vmlDrawing11.vml.rels><?xml version="1.0" encoding="UTF-8" standalone="yes"?>
<Relationships xmlns="http://schemas.openxmlformats.org/package/2006/relationships"><Relationship Id="rId2" Type="http://schemas.openxmlformats.org/officeDocument/2006/relationships/image" Target="../media/image18.wmf"/><Relationship Id="rId1" Type="http://schemas.openxmlformats.org/officeDocument/2006/relationships/image" Target="../media/image17.wmf"/></Relationships>
</file>

<file path=ppt/drawings/_rels/vmlDrawing12.vml.rels><?xml version="1.0" encoding="UTF-8" standalone="yes"?>
<Relationships xmlns="http://schemas.openxmlformats.org/package/2006/relationships"><Relationship Id="rId2" Type="http://schemas.openxmlformats.org/officeDocument/2006/relationships/image" Target="../media/image17.wmf"/><Relationship Id="rId1" Type="http://schemas.openxmlformats.org/officeDocument/2006/relationships/image" Target="../media/image18.w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9.w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9.wmf"/></Relationships>
</file>

<file path=ppt/drawings/_rels/vmlDrawing2.v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image" Target="../media/image4.wmf"/></Relationships>
</file>

<file path=ppt/drawings/_rels/vmlDrawing3.vml.rels><?xml version="1.0" encoding="UTF-8" standalone="yes"?>
<Relationships xmlns="http://schemas.openxmlformats.org/package/2006/relationships"><Relationship Id="rId2" Type="http://schemas.openxmlformats.org/officeDocument/2006/relationships/image" Target="../media/image7.wmf"/><Relationship Id="rId1" Type="http://schemas.openxmlformats.org/officeDocument/2006/relationships/image" Target="../media/image6.wmf"/></Relationships>
</file>

<file path=ppt/drawings/_rels/vmlDrawing4.vml.rels><?xml version="1.0" encoding="UTF-8" standalone="yes"?>
<Relationships xmlns="http://schemas.openxmlformats.org/package/2006/relationships"><Relationship Id="rId2" Type="http://schemas.openxmlformats.org/officeDocument/2006/relationships/image" Target="../media/image7.wmf"/><Relationship Id="rId1" Type="http://schemas.openxmlformats.org/officeDocument/2006/relationships/image" Target="../media/image6.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8.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8.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3.png"/></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3.png"/></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6.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42" name="Rectangle 2">
            <a:extLst>
              <a:ext uri="{FF2B5EF4-FFF2-40B4-BE49-F238E27FC236}">
                <a16:creationId xmlns:a16="http://schemas.microsoft.com/office/drawing/2014/main" id="{A297279F-43C4-4A21-9432-4E9EAE6C37EF}"/>
              </a:ext>
            </a:extLst>
          </p:cNvPr>
          <p:cNvSpPr>
            <a:spLocks noGrp="1" noChangeArrowheads="1"/>
          </p:cNvSpPr>
          <p:nvPr>
            <p:ph type="hdr" sz="quarter"/>
          </p:nvPr>
        </p:nvSpPr>
        <p:spPr bwMode="auto">
          <a:xfrm>
            <a:off x="0" y="0"/>
            <a:ext cx="2971800" cy="4603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pPr>
              <a:defRPr/>
            </a:pPr>
            <a:endParaRPr lang="en-US"/>
          </a:p>
        </p:txBody>
      </p:sp>
      <p:sp>
        <p:nvSpPr>
          <p:cNvPr id="10243" name="Rectangle 3">
            <a:extLst>
              <a:ext uri="{FF2B5EF4-FFF2-40B4-BE49-F238E27FC236}">
                <a16:creationId xmlns:a16="http://schemas.microsoft.com/office/drawing/2014/main" id="{E18248C5-3443-436B-A6EE-58709AE63113}"/>
              </a:ext>
            </a:extLst>
          </p:cNvPr>
          <p:cNvSpPr>
            <a:spLocks noGrp="1" noChangeArrowheads="1"/>
          </p:cNvSpPr>
          <p:nvPr>
            <p:ph type="dt" sz="quarter" idx="1"/>
          </p:nvPr>
        </p:nvSpPr>
        <p:spPr bwMode="auto">
          <a:xfrm>
            <a:off x="3886200" y="0"/>
            <a:ext cx="2971800" cy="4603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vl1pPr>
          </a:lstStyle>
          <a:p>
            <a:pPr>
              <a:defRPr/>
            </a:pPr>
            <a:endParaRPr lang="en-US"/>
          </a:p>
        </p:txBody>
      </p:sp>
      <p:sp>
        <p:nvSpPr>
          <p:cNvPr id="10244" name="Rectangle 4">
            <a:extLst>
              <a:ext uri="{FF2B5EF4-FFF2-40B4-BE49-F238E27FC236}">
                <a16:creationId xmlns:a16="http://schemas.microsoft.com/office/drawing/2014/main" id="{DBC4986E-C356-40F0-932B-C9EAED8B7392}"/>
              </a:ext>
            </a:extLst>
          </p:cNvPr>
          <p:cNvSpPr>
            <a:spLocks noGrp="1" noChangeArrowheads="1"/>
          </p:cNvSpPr>
          <p:nvPr>
            <p:ph type="ftr" sz="quarter" idx="2"/>
          </p:nvPr>
        </p:nvSpPr>
        <p:spPr bwMode="auto">
          <a:xfrm>
            <a:off x="0" y="8739188"/>
            <a:ext cx="2971800" cy="460375"/>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pPr>
              <a:defRPr/>
            </a:pPr>
            <a:endParaRPr lang="en-US"/>
          </a:p>
        </p:txBody>
      </p:sp>
      <p:sp>
        <p:nvSpPr>
          <p:cNvPr id="10245" name="Rectangle 5">
            <a:extLst>
              <a:ext uri="{FF2B5EF4-FFF2-40B4-BE49-F238E27FC236}">
                <a16:creationId xmlns:a16="http://schemas.microsoft.com/office/drawing/2014/main" id="{851033A3-CD1A-4958-B2D3-273E7DFCB974}"/>
              </a:ext>
            </a:extLst>
          </p:cNvPr>
          <p:cNvSpPr>
            <a:spLocks noGrp="1" noChangeArrowheads="1"/>
          </p:cNvSpPr>
          <p:nvPr>
            <p:ph type="sldNum" sz="quarter" idx="3"/>
          </p:nvPr>
        </p:nvSpPr>
        <p:spPr bwMode="auto">
          <a:xfrm>
            <a:off x="3886200" y="8739188"/>
            <a:ext cx="2971800" cy="460375"/>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pPr>
              <a:defRPr/>
            </a:pPr>
            <a:fld id="{4FC14E39-0231-479F-9DE4-382B6D42C635}"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a:extLst>
              <a:ext uri="{FF2B5EF4-FFF2-40B4-BE49-F238E27FC236}">
                <a16:creationId xmlns:a16="http://schemas.microsoft.com/office/drawing/2014/main" id="{05AE6121-264F-4A71-9D7C-30D2C32A801C}"/>
              </a:ext>
            </a:extLst>
          </p:cNvPr>
          <p:cNvSpPr>
            <a:spLocks noGrp="1" noChangeArrowheads="1"/>
          </p:cNvSpPr>
          <p:nvPr>
            <p:ph type="hdr" sz="quarter"/>
          </p:nvPr>
        </p:nvSpPr>
        <p:spPr bwMode="auto">
          <a:xfrm>
            <a:off x="0" y="0"/>
            <a:ext cx="2971800" cy="4635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pPr>
              <a:defRPr/>
            </a:pPr>
            <a:endParaRPr lang="en-US"/>
          </a:p>
        </p:txBody>
      </p:sp>
      <p:sp>
        <p:nvSpPr>
          <p:cNvPr id="15363" name="Rectangle 3">
            <a:extLst>
              <a:ext uri="{FF2B5EF4-FFF2-40B4-BE49-F238E27FC236}">
                <a16:creationId xmlns:a16="http://schemas.microsoft.com/office/drawing/2014/main" id="{C01AE491-6F72-4948-B8C1-BDD714D57790}"/>
              </a:ext>
            </a:extLst>
          </p:cNvPr>
          <p:cNvSpPr>
            <a:spLocks noGrp="1" noChangeArrowheads="1"/>
          </p:cNvSpPr>
          <p:nvPr>
            <p:ph type="dt" idx="1"/>
          </p:nvPr>
        </p:nvSpPr>
        <p:spPr bwMode="auto">
          <a:xfrm>
            <a:off x="3886200" y="0"/>
            <a:ext cx="2971800" cy="4635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vl1pPr>
          </a:lstStyle>
          <a:p>
            <a:pPr>
              <a:defRPr/>
            </a:pPr>
            <a:endParaRPr lang="en-US"/>
          </a:p>
        </p:txBody>
      </p:sp>
      <p:sp>
        <p:nvSpPr>
          <p:cNvPr id="2052" name="Rectangle 4">
            <a:extLst>
              <a:ext uri="{FF2B5EF4-FFF2-40B4-BE49-F238E27FC236}">
                <a16:creationId xmlns:a16="http://schemas.microsoft.com/office/drawing/2014/main" id="{C8131793-181D-4662-B487-854FAAC10503}"/>
              </a:ext>
            </a:extLst>
          </p:cNvPr>
          <p:cNvSpPr>
            <a:spLocks noGrp="1" noRot="1" noChangeAspect="1" noChangeArrowheads="1" noTextEdit="1"/>
          </p:cNvSpPr>
          <p:nvPr>
            <p:ph type="sldImg" idx="2"/>
          </p:nvPr>
        </p:nvSpPr>
        <p:spPr bwMode="auto">
          <a:xfrm>
            <a:off x="2127250" y="695325"/>
            <a:ext cx="2603500" cy="347186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5" name="Rectangle 5">
            <a:extLst>
              <a:ext uri="{FF2B5EF4-FFF2-40B4-BE49-F238E27FC236}">
                <a16:creationId xmlns:a16="http://schemas.microsoft.com/office/drawing/2014/main" id="{0E58379A-5FD2-48BF-85BA-BF71E74DBA80}"/>
              </a:ext>
            </a:extLst>
          </p:cNvPr>
          <p:cNvSpPr>
            <a:spLocks noGrp="1" noChangeArrowheads="1"/>
          </p:cNvSpPr>
          <p:nvPr>
            <p:ph type="body" sz="quarter" idx="3"/>
          </p:nvPr>
        </p:nvSpPr>
        <p:spPr bwMode="auto">
          <a:xfrm>
            <a:off x="914400" y="4398963"/>
            <a:ext cx="5029200" cy="4089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366" name="Rectangle 6">
            <a:extLst>
              <a:ext uri="{FF2B5EF4-FFF2-40B4-BE49-F238E27FC236}">
                <a16:creationId xmlns:a16="http://schemas.microsoft.com/office/drawing/2014/main" id="{A9179FF3-69E6-426C-BE42-0E1A0B3BC1A5}"/>
              </a:ext>
            </a:extLst>
          </p:cNvPr>
          <p:cNvSpPr>
            <a:spLocks noGrp="1" noChangeArrowheads="1"/>
          </p:cNvSpPr>
          <p:nvPr>
            <p:ph type="ftr" sz="quarter" idx="4"/>
          </p:nvPr>
        </p:nvSpPr>
        <p:spPr bwMode="auto">
          <a:xfrm>
            <a:off x="0" y="8720138"/>
            <a:ext cx="2971800" cy="4635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pPr>
              <a:defRPr/>
            </a:pPr>
            <a:endParaRPr lang="en-US"/>
          </a:p>
        </p:txBody>
      </p:sp>
      <p:sp>
        <p:nvSpPr>
          <p:cNvPr id="15367" name="Rectangle 7">
            <a:extLst>
              <a:ext uri="{FF2B5EF4-FFF2-40B4-BE49-F238E27FC236}">
                <a16:creationId xmlns:a16="http://schemas.microsoft.com/office/drawing/2014/main" id="{AD70B015-2031-444F-B4FC-CDC4B471D5E9}"/>
              </a:ext>
            </a:extLst>
          </p:cNvPr>
          <p:cNvSpPr>
            <a:spLocks noGrp="1" noChangeArrowheads="1"/>
          </p:cNvSpPr>
          <p:nvPr>
            <p:ph type="sldNum" sz="quarter" idx="5"/>
          </p:nvPr>
        </p:nvSpPr>
        <p:spPr bwMode="auto">
          <a:xfrm>
            <a:off x="3886200" y="8720138"/>
            <a:ext cx="2971800" cy="4635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pPr>
              <a:defRPr/>
            </a:pPr>
            <a:fld id="{9F0AD783-3666-4038-AF93-131C1E282C38}"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7">
            <a:extLst>
              <a:ext uri="{FF2B5EF4-FFF2-40B4-BE49-F238E27FC236}">
                <a16:creationId xmlns:a16="http://schemas.microsoft.com/office/drawing/2014/main" id="{D1FB9F1C-00DF-4088-9975-51DC37FD587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fld id="{BC18BFF8-DCD6-4BAC-87FF-0A0B8C694CAD}" type="slidenum">
              <a:rPr lang="en-US" altLang="en-US" sz="1200" smtClean="0"/>
              <a:pPr/>
              <a:t>1</a:t>
            </a:fld>
            <a:endParaRPr lang="en-US" altLang="en-US" sz="1200"/>
          </a:p>
        </p:txBody>
      </p:sp>
      <p:sp>
        <p:nvSpPr>
          <p:cNvPr id="5123" name="Rectangle 2050">
            <a:extLst>
              <a:ext uri="{FF2B5EF4-FFF2-40B4-BE49-F238E27FC236}">
                <a16:creationId xmlns:a16="http://schemas.microsoft.com/office/drawing/2014/main" id="{52CCF666-9299-478E-8594-BC82C776ADCC}"/>
              </a:ext>
            </a:extLst>
          </p:cNvPr>
          <p:cNvSpPr>
            <a:spLocks noGrp="1" noChangeArrowheads="1"/>
          </p:cNvSpPr>
          <p:nvPr>
            <p:ph type="body" idx="1"/>
          </p:nvPr>
        </p:nvSpPr>
        <p:spPr>
          <a:xfrm>
            <a:off x="914400" y="4368800"/>
            <a:ext cx="5029200" cy="41402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2075" tIns="46038" rIns="92075" bIns="46038"/>
          <a:lstStyle/>
          <a:p>
            <a:endParaRPr lang="es-ES_tradnl" altLang="en-US"/>
          </a:p>
        </p:txBody>
      </p:sp>
      <p:sp>
        <p:nvSpPr>
          <p:cNvPr id="5124" name="Rectangle 2051">
            <a:extLst>
              <a:ext uri="{FF2B5EF4-FFF2-40B4-BE49-F238E27FC236}">
                <a16:creationId xmlns:a16="http://schemas.microsoft.com/office/drawing/2014/main" id="{11121D60-9144-4FA4-99D5-B62002620072}"/>
              </a:ext>
            </a:extLst>
          </p:cNvPr>
          <p:cNvSpPr>
            <a:spLocks noGrp="1" noRot="1" noChangeAspect="1" noChangeArrowheads="1" noTextEdit="1"/>
          </p:cNvSpPr>
          <p:nvPr>
            <p:ph type="sldImg"/>
          </p:nvPr>
        </p:nvSpPr>
        <p:spPr>
          <a:xfrm>
            <a:off x="1714500" y="130175"/>
            <a:ext cx="3430588" cy="4573588"/>
          </a:xfrm>
          <a:noFill/>
          <a:ln w="12700" cap="flat">
            <a:solidFill>
              <a:schemeClr val="tx1"/>
            </a:solidFill>
          </a:ln>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7">
            <a:extLst>
              <a:ext uri="{FF2B5EF4-FFF2-40B4-BE49-F238E27FC236}">
                <a16:creationId xmlns:a16="http://schemas.microsoft.com/office/drawing/2014/main" id="{BCC047DB-BB78-4949-80B4-C12DBD880EF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fld id="{D0D1E364-F932-4569-AEAF-4E63AC4CFD37}" type="slidenum">
              <a:rPr lang="en-US" altLang="en-US" sz="1200" smtClean="0"/>
              <a:pPr/>
              <a:t>2</a:t>
            </a:fld>
            <a:endParaRPr lang="en-US" altLang="en-US" sz="1200"/>
          </a:p>
        </p:txBody>
      </p:sp>
      <p:sp>
        <p:nvSpPr>
          <p:cNvPr id="7171" name="Rectangle 2050">
            <a:extLst>
              <a:ext uri="{FF2B5EF4-FFF2-40B4-BE49-F238E27FC236}">
                <a16:creationId xmlns:a16="http://schemas.microsoft.com/office/drawing/2014/main" id="{981D6B48-14A8-4F95-A119-5242FDD88FC2}"/>
              </a:ext>
            </a:extLst>
          </p:cNvPr>
          <p:cNvSpPr>
            <a:spLocks noGrp="1" noRot="1" noChangeAspect="1" noChangeArrowheads="1" noTextEdit="1"/>
          </p:cNvSpPr>
          <p:nvPr>
            <p:ph type="sldImg"/>
          </p:nvPr>
        </p:nvSpPr>
        <p:spPr>
          <a:xfrm>
            <a:off x="2397125" y="1128713"/>
            <a:ext cx="1951038" cy="2601912"/>
          </a:xfrm>
          <a:ln w="12700" cap="flat">
            <a:solidFill>
              <a:schemeClr val="tx1"/>
            </a:solidFill>
          </a:ln>
        </p:spPr>
      </p:sp>
      <p:sp>
        <p:nvSpPr>
          <p:cNvPr id="7172" name="Rectangle 2051">
            <a:extLst>
              <a:ext uri="{FF2B5EF4-FFF2-40B4-BE49-F238E27FC236}">
                <a16:creationId xmlns:a16="http://schemas.microsoft.com/office/drawing/2014/main" id="{6B5BA5A2-E10A-4CC6-9242-5FC8E431E3BA}"/>
              </a:ext>
            </a:extLst>
          </p:cNvPr>
          <p:cNvSpPr>
            <a:spLocks noGrp="1" noChangeArrowheads="1"/>
          </p:cNvSpPr>
          <p:nvPr>
            <p:ph type="body" idx="1"/>
          </p:nvPr>
        </p:nvSpPr>
        <p:spPr>
          <a:xfrm>
            <a:off x="914400" y="4370388"/>
            <a:ext cx="5029200" cy="41386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90474" tIns="44443" rIns="90474" bIns="44443"/>
          <a:lstStyle/>
          <a:p>
            <a:endParaRPr lang="es-ES_tradnl"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7">
            <a:extLst>
              <a:ext uri="{FF2B5EF4-FFF2-40B4-BE49-F238E27FC236}">
                <a16:creationId xmlns:a16="http://schemas.microsoft.com/office/drawing/2014/main" id="{CF497CC0-403C-4F18-9BAF-2A0B493BB5B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fld id="{7AD5FCA9-9079-4E36-8E32-00AEC8FF8D41}" type="slidenum">
              <a:rPr lang="en-US" altLang="en-US" sz="1200" smtClean="0"/>
              <a:pPr/>
              <a:t>3</a:t>
            </a:fld>
            <a:endParaRPr lang="en-US" altLang="en-US" sz="1200"/>
          </a:p>
        </p:txBody>
      </p:sp>
      <p:sp>
        <p:nvSpPr>
          <p:cNvPr id="9219" name="Rectangle 1026">
            <a:extLst>
              <a:ext uri="{FF2B5EF4-FFF2-40B4-BE49-F238E27FC236}">
                <a16:creationId xmlns:a16="http://schemas.microsoft.com/office/drawing/2014/main" id="{776D70DA-E741-4A14-916C-B415BE8EBB6E}"/>
              </a:ext>
            </a:extLst>
          </p:cNvPr>
          <p:cNvSpPr>
            <a:spLocks noGrp="1" noRot="1" noChangeAspect="1" noChangeArrowheads="1" noTextEdit="1"/>
          </p:cNvSpPr>
          <p:nvPr>
            <p:ph type="sldImg"/>
          </p:nvPr>
        </p:nvSpPr>
        <p:spPr>
          <a:xfrm>
            <a:off x="2397125" y="1128713"/>
            <a:ext cx="1951038" cy="2601912"/>
          </a:xfrm>
          <a:ln w="12700" cap="flat">
            <a:solidFill>
              <a:schemeClr val="tx1"/>
            </a:solidFill>
          </a:ln>
        </p:spPr>
      </p:sp>
      <p:sp>
        <p:nvSpPr>
          <p:cNvPr id="9220" name="Rectangle 1027">
            <a:extLst>
              <a:ext uri="{FF2B5EF4-FFF2-40B4-BE49-F238E27FC236}">
                <a16:creationId xmlns:a16="http://schemas.microsoft.com/office/drawing/2014/main" id="{20CD41AB-C1E4-427E-8129-C9CDB336C70D}"/>
              </a:ext>
            </a:extLst>
          </p:cNvPr>
          <p:cNvSpPr>
            <a:spLocks noGrp="1" noChangeArrowheads="1"/>
          </p:cNvSpPr>
          <p:nvPr>
            <p:ph type="body" idx="1"/>
          </p:nvPr>
        </p:nvSpPr>
        <p:spPr>
          <a:xfrm>
            <a:off x="914400" y="4370388"/>
            <a:ext cx="5029200" cy="41386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90474" tIns="44443" rIns="90474" bIns="44443"/>
          <a:lstStyle/>
          <a:p>
            <a:endParaRPr lang="es-ES_tradnl"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a:extLst>
              <a:ext uri="{FF2B5EF4-FFF2-40B4-BE49-F238E27FC236}">
                <a16:creationId xmlns:a16="http://schemas.microsoft.com/office/drawing/2014/main" id="{A41F9E4C-B1CE-438A-B831-17598969735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fld id="{75E55E97-47EC-4EFE-9CAF-ECD4161B6896}" type="slidenum">
              <a:rPr lang="en-US" altLang="en-US" sz="1200" smtClean="0"/>
              <a:pPr/>
              <a:t>28</a:t>
            </a:fld>
            <a:endParaRPr lang="en-US" altLang="en-US" sz="1200"/>
          </a:p>
        </p:txBody>
      </p:sp>
      <p:sp>
        <p:nvSpPr>
          <p:cNvPr id="35843" name="Rectangle 2">
            <a:extLst>
              <a:ext uri="{FF2B5EF4-FFF2-40B4-BE49-F238E27FC236}">
                <a16:creationId xmlns:a16="http://schemas.microsoft.com/office/drawing/2014/main" id="{02EDF890-D6F5-4E8D-900C-B818D8638E2D}"/>
              </a:ext>
            </a:extLst>
          </p:cNvPr>
          <p:cNvSpPr>
            <a:spLocks noGrp="1" noRot="1" noChangeAspect="1" noChangeArrowheads="1" noTextEdit="1"/>
          </p:cNvSpPr>
          <p:nvPr>
            <p:ph type="sldImg"/>
          </p:nvPr>
        </p:nvSpPr>
        <p:spPr>
          <a:xfrm>
            <a:off x="1716088" y="125413"/>
            <a:ext cx="3433762" cy="4578350"/>
          </a:xfrm>
          <a:solidFill>
            <a:srgbClr val="FFFFFF"/>
          </a:solidFill>
          <a:ln/>
        </p:spPr>
      </p:sp>
      <p:sp>
        <p:nvSpPr>
          <p:cNvPr id="35844" name="Rectangle 3">
            <a:extLst>
              <a:ext uri="{FF2B5EF4-FFF2-40B4-BE49-F238E27FC236}">
                <a16:creationId xmlns:a16="http://schemas.microsoft.com/office/drawing/2014/main" id="{E6BA9DDD-071C-4A12-BD74-668FA74FB078}"/>
              </a:ext>
            </a:extLst>
          </p:cNvPr>
          <p:cNvSpPr>
            <a:spLocks noGrp="1" noChangeArrowheads="1"/>
          </p:cNvSpPr>
          <p:nvPr>
            <p:ph type="body" idx="1"/>
          </p:nvPr>
        </p:nvSpPr>
        <p:spPr>
          <a:xfrm>
            <a:off x="912813" y="4368800"/>
            <a:ext cx="5032375" cy="4140200"/>
          </a:xfrm>
          <a:solidFill>
            <a:srgbClr val="FFFFFF"/>
          </a:solidFill>
          <a:ln>
            <a:solidFill>
              <a:srgbClr val="000000"/>
            </a:solidFill>
          </a:ln>
        </p:spPr>
        <p:txBody>
          <a:bodyPr lIns="91436" tIns="45719" rIns="91436" bIns="45719"/>
          <a:lstStyle/>
          <a:p>
            <a:endParaRPr lang="es-ES_tradnl"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494749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82285329"/>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6">
            <a:extLst>
              <a:ext uri="{FF2B5EF4-FFF2-40B4-BE49-F238E27FC236}">
                <a16:creationId xmlns:a16="http://schemas.microsoft.com/office/drawing/2014/main" id="{71BD3364-8798-4469-BBB1-2974D02E1A9B}"/>
              </a:ext>
            </a:extLst>
          </p:cNvPr>
          <p:cNvSpPr>
            <a:spLocks noChangeArrowheads="1"/>
          </p:cNvSpPr>
          <p:nvPr/>
        </p:nvSpPr>
        <p:spPr bwMode="auto">
          <a:xfrm>
            <a:off x="0" y="8901113"/>
            <a:ext cx="6858000" cy="244475"/>
          </a:xfrm>
          <a:prstGeom prst="rect">
            <a:avLst/>
          </a:prstGeom>
          <a:solidFill>
            <a:srgbClr val="676767"/>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defRPr/>
            </a:pPr>
            <a:endParaRPr lang="en-US" altLang="en-US"/>
          </a:p>
        </p:txBody>
      </p:sp>
      <p:sp>
        <p:nvSpPr>
          <p:cNvPr id="1028" name="Rectangle 27">
            <a:extLst>
              <a:ext uri="{FF2B5EF4-FFF2-40B4-BE49-F238E27FC236}">
                <a16:creationId xmlns:a16="http://schemas.microsoft.com/office/drawing/2014/main" id="{F6857642-33E7-413F-BD97-AB0820F5D017}"/>
              </a:ext>
            </a:extLst>
          </p:cNvPr>
          <p:cNvSpPr>
            <a:spLocks noChangeArrowheads="1"/>
          </p:cNvSpPr>
          <p:nvPr/>
        </p:nvSpPr>
        <p:spPr bwMode="auto">
          <a:xfrm>
            <a:off x="3727450" y="8901113"/>
            <a:ext cx="31067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lgn="r">
              <a:defRPr/>
            </a:pPr>
            <a:r>
              <a:rPr lang="en-US" altLang="en-US" sz="800" i="1" dirty="0" err="1">
                <a:solidFill>
                  <a:schemeClr val="bg1"/>
                </a:solidFill>
                <a:latin typeface="Times New Roman" panose="02020603050405020304" pitchFamily="18" charset="0"/>
              </a:rPr>
              <a:t>Únicamente</a:t>
            </a:r>
            <a:r>
              <a:rPr lang="en-US" altLang="en-US" sz="800" i="1" dirty="0">
                <a:solidFill>
                  <a:schemeClr val="bg1"/>
                </a:solidFill>
                <a:latin typeface="Times New Roman" panose="02020603050405020304" pitchFamily="18" charset="0"/>
              </a:rPr>
              <a:t> para adiestramiento</a:t>
            </a:r>
          </a:p>
          <a:p>
            <a:pPr algn="r">
              <a:defRPr/>
            </a:pPr>
            <a:r>
              <a:rPr lang="en-US" altLang="en-US" sz="800" i="1" dirty="0">
                <a:solidFill>
                  <a:schemeClr val="bg1"/>
                </a:solidFill>
                <a:latin typeface="Times New Roman" panose="02020603050405020304" pitchFamily="18" charset="0"/>
              </a:rPr>
              <a:t>Oregon OSH</a:t>
            </a:r>
            <a:r>
              <a:rPr lang="es-ES_tradnl" altLang="en-US" sz="800" i="1" dirty="0">
                <a:solidFill>
                  <a:schemeClr val="bg1"/>
                </a:solidFill>
                <a:latin typeface="Times New Roman" panose="02020603050405020304" pitchFamily="18" charset="0"/>
              </a:rPr>
              <a:t>A PESO - MANIPULACION MANUAL DE CARGAS</a:t>
            </a:r>
            <a:endParaRPr lang="en-US" altLang="en-US" sz="800" i="1" dirty="0">
              <a:solidFill>
                <a:schemeClr val="bg1"/>
              </a:solidFill>
              <a:latin typeface="Times New Roman" panose="02020603050405020304" pitchFamily="18" charset="0"/>
            </a:endParaRPr>
          </a:p>
        </p:txBody>
      </p:sp>
      <p:sp>
        <p:nvSpPr>
          <p:cNvPr id="1029" name="Rectangle 28">
            <a:extLst>
              <a:ext uri="{FF2B5EF4-FFF2-40B4-BE49-F238E27FC236}">
                <a16:creationId xmlns:a16="http://schemas.microsoft.com/office/drawing/2014/main" id="{753DBD6B-4F8B-4217-95AA-AE7EFD0805DC}"/>
              </a:ext>
            </a:extLst>
          </p:cNvPr>
          <p:cNvSpPr>
            <a:spLocks noChangeArrowheads="1"/>
          </p:cNvSpPr>
          <p:nvPr/>
        </p:nvSpPr>
        <p:spPr bwMode="auto">
          <a:xfrm>
            <a:off x="22225" y="8901113"/>
            <a:ext cx="30575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defRPr/>
            </a:pPr>
            <a:r>
              <a:rPr lang="es-ES_tradnl" altLang="en-US" sz="800" i="1" dirty="0" err="1">
                <a:solidFill>
                  <a:schemeClr val="bg1"/>
                </a:solidFill>
                <a:latin typeface="Times New Roman" panose="02020603050405020304" pitchFamily="18" charset="0"/>
              </a:rPr>
              <a:t>For</a:t>
            </a:r>
            <a:r>
              <a:rPr lang="es-ES_tradnl" altLang="en-US" sz="800" i="1" dirty="0">
                <a:solidFill>
                  <a:schemeClr val="bg1"/>
                </a:solidFill>
                <a:latin typeface="Times New Roman" panose="02020603050405020304" pitchFamily="18" charset="0"/>
              </a:rPr>
              <a:t> training </a:t>
            </a:r>
            <a:r>
              <a:rPr lang="es-ES_tradnl" altLang="en-US" sz="800" i="1" dirty="0" err="1">
                <a:solidFill>
                  <a:schemeClr val="bg1"/>
                </a:solidFill>
                <a:latin typeface="Times New Roman" panose="02020603050405020304" pitchFamily="18" charset="0"/>
              </a:rPr>
              <a:t>purposes</a:t>
            </a:r>
            <a:r>
              <a:rPr lang="es-ES_tradnl" altLang="en-US" sz="800" i="1" dirty="0">
                <a:solidFill>
                  <a:schemeClr val="bg1"/>
                </a:solidFill>
                <a:latin typeface="Times New Roman" panose="02020603050405020304" pitchFamily="18" charset="0"/>
              </a:rPr>
              <a:t> </a:t>
            </a:r>
            <a:r>
              <a:rPr lang="es-ES_tradnl" altLang="en-US" sz="800" i="1" dirty="0" err="1">
                <a:solidFill>
                  <a:schemeClr val="bg1"/>
                </a:solidFill>
                <a:latin typeface="Times New Roman" panose="02020603050405020304" pitchFamily="18" charset="0"/>
              </a:rPr>
              <a:t>only</a:t>
            </a:r>
            <a:endParaRPr lang="es-ES_tradnl" altLang="en-US" sz="800" i="1" dirty="0">
              <a:solidFill>
                <a:schemeClr val="bg1"/>
              </a:solidFill>
              <a:latin typeface="Times New Roman" panose="02020603050405020304" pitchFamily="18" charset="0"/>
            </a:endParaRPr>
          </a:p>
          <a:p>
            <a:pPr>
              <a:defRPr/>
            </a:pPr>
            <a:r>
              <a:rPr lang="es-ES_tradnl" altLang="en-US" sz="800" i="1" dirty="0">
                <a:solidFill>
                  <a:schemeClr val="bg1"/>
                </a:solidFill>
                <a:latin typeface="Times New Roman" panose="02020603050405020304" pitchFamily="18" charset="0"/>
              </a:rPr>
              <a:t>Oregon OSHA PESO - MANUAL MATERIAL HANDLING</a:t>
            </a:r>
            <a:endParaRPr lang="en-US" altLang="en-US" sz="800" i="1" dirty="0">
              <a:solidFill>
                <a:schemeClr val="bg1"/>
              </a:solidFill>
              <a:latin typeface="Times New Roman" panose="02020603050405020304" pitchFamily="18" charset="0"/>
            </a:endParaRPr>
          </a:p>
        </p:txBody>
      </p:sp>
      <p:sp>
        <p:nvSpPr>
          <p:cNvPr id="1030" name="Rectangle 29">
            <a:extLst>
              <a:ext uri="{FF2B5EF4-FFF2-40B4-BE49-F238E27FC236}">
                <a16:creationId xmlns:a16="http://schemas.microsoft.com/office/drawing/2014/main" id="{E8162F1C-31A8-47A4-8029-A1226A3011D9}"/>
              </a:ext>
            </a:extLst>
          </p:cNvPr>
          <p:cNvSpPr>
            <a:spLocks noChangeArrowheads="1"/>
          </p:cNvSpPr>
          <p:nvPr userDrawn="1"/>
        </p:nvSpPr>
        <p:spPr bwMode="auto">
          <a:xfrm>
            <a:off x="3222625" y="8901113"/>
            <a:ext cx="365485" cy="277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defRPr/>
            </a:pPr>
            <a:fld id="{ED59ECF9-68A0-4A34-9480-811B139CDF09}" type="slidenum">
              <a:rPr lang="en-US" altLang="en-US" sz="1200" smtClean="0">
                <a:solidFill>
                  <a:schemeClr val="bg1"/>
                </a:solidFill>
                <a:latin typeface="Times New Roman" panose="02020603050405020304" pitchFamily="18" charset="0"/>
              </a:rPr>
              <a:pPr>
                <a:defRPr/>
              </a:pPr>
              <a:t>‹#›</a:t>
            </a:fld>
            <a:endParaRPr lang="en-US" altLang="en-US" sz="1200" dirty="0">
              <a:latin typeface="Times New Roman" panose="02020603050405020304" pitchFamily="18" charset="0"/>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wmf"/><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9.wmf"/><Relationship Id="rId7" Type="http://schemas.openxmlformats.org/officeDocument/2006/relationships/image" Target="../media/image11.wmf"/><Relationship Id="rId2" Type="http://schemas.openxmlformats.org/officeDocument/2006/relationships/slideLayout" Target="../slideLayouts/slideLayout2.xml"/><Relationship Id="rId1" Type="http://schemas.openxmlformats.org/officeDocument/2006/relationships/vmlDrawing" Target="../drawings/vmlDrawing5.vml"/><Relationship Id="rId6" Type="http://schemas.openxmlformats.org/officeDocument/2006/relationships/image" Target="../media/image10.wmf"/><Relationship Id="rId5" Type="http://schemas.openxmlformats.org/officeDocument/2006/relationships/image" Target="../media/image8.wmf"/><Relationship Id="rId4" Type="http://schemas.openxmlformats.org/officeDocument/2006/relationships/oleObject" Target="../embeddings/oleObject11.bin"/></Relationships>
</file>

<file path=ppt/slides/_rels/slide11.xml.rels><?xml version="1.0" encoding="UTF-8" standalone="yes"?>
<Relationships xmlns="http://schemas.openxmlformats.org/package/2006/relationships"><Relationship Id="rId3" Type="http://schemas.openxmlformats.org/officeDocument/2006/relationships/image" Target="../media/image9.wmf"/><Relationship Id="rId7" Type="http://schemas.openxmlformats.org/officeDocument/2006/relationships/image" Target="../media/image11.wmf"/><Relationship Id="rId2" Type="http://schemas.openxmlformats.org/officeDocument/2006/relationships/slideLayout" Target="../slideLayouts/slideLayout2.xml"/><Relationship Id="rId1" Type="http://schemas.openxmlformats.org/officeDocument/2006/relationships/vmlDrawing" Target="../drawings/vmlDrawing6.vml"/><Relationship Id="rId6" Type="http://schemas.openxmlformats.org/officeDocument/2006/relationships/image" Target="../media/image10.wmf"/><Relationship Id="rId5" Type="http://schemas.openxmlformats.org/officeDocument/2006/relationships/image" Target="../media/image8.wmf"/><Relationship Id="rId4" Type="http://schemas.openxmlformats.org/officeDocument/2006/relationships/oleObject" Target="../embeddings/oleObject12.bin"/></Relationships>
</file>

<file path=ppt/slides/_rels/slide1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slideLayout" Target="../slideLayouts/slideLayout2.xml"/><Relationship Id="rId1" Type="http://schemas.openxmlformats.org/officeDocument/2006/relationships/vmlDrawing" Target="../drawings/vmlDrawing7.vml"/><Relationship Id="rId6" Type="http://schemas.openxmlformats.org/officeDocument/2006/relationships/image" Target="../media/image15.jpeg"/><Relationship Id="rId5" Type="http://schemas.openxmlformats.org/officeDocument/2006/relationships/image" Target="../media/image13.png"/><Relationship Id="rId4" Type="http://schemas.openxmlformats.org/officeDocument/2006/relationships/oleObject" Target="../embeddings/oleObject13.bin"/></Relationships>
</file>

<file path=ppt/slides/_rels/slide15.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Layout" Target="../slideLayouts/slideLayout2.xml"/><Relationship Id="rId1" Type="http://schemas.openxmlformats.org/officeDocument/2006/relationships/vmlDrawing" Target="../drawings/vmlDrawing8.vml"/><Relationship Id="rId6" Type="http://schemas.openxmlformats.org/officeDocument/2006/relationships/image" Target="../media/image14.jpeg"/><Relationship Id="rId5" Type="http://schemas.openxmlformats.org/officeDocument/2006/relationships/image" Target="../media/image15.jpeg"/><Relationship Id="rId4" Type="http://schemas.openxmlformats.org/officeDocument/2006/relationships/image" Target="../media/image13.png"/></Relationships>
</file>

<file path=ppt/slides/_rels/slide16.xml.rels><?xml version="1.0" encoding="UTF-8" standalone="yes"?>
<Relationships xmlns="http://schemas.openxmlformats.org/package/2006/relationships"><Relationship Id="rId3" Type="http://schemas.openxmlformats.org/officeDocument/2006/relationships/oleObject" Target="../embeddings/oleObject15.bin"/><Relationship Id="rId2" Type="http://schemas.openxmlformats.org/officeDocument/2006/relationships/slideLayout" Target="../slideLayouts/slideLayout2.xml"/><Relationship Id="rId1" Type="http://schemas.openxmlformats.org/officeDocument/2006/relationships/vmlDrawing" Target="../drawings/vmlDrawing9.vml"/><Relationship Id="rId4" Type="http://schemas.openxmlformats.org/officeDocument/2006/relationships/image" Target="../media/image16.wmf"/></Relationships>
</file>

<file path=ppt/slides/_rels/slide17.xml.rels><?xml version="1.0" encoding="UTF-8" standalone="yes"?>
<Relationships xmlns="http://schemas.openxmlformats.org/package/2006/relationships"><Relationship Id="rId3" Type="http://schemas.openxmlformats.org/officeDocument/2006/relationships/oleObject" Target="../embeddings/oleObject16.bin"/><Relationship Id="rId2" Type="http://schemas.openxmlformats.org/officeDocument/2006/relationships/slideLayout" Target="../slideLayouts/slideLayout2.xml"/><Relationship Id="rId1" Type="http://schemas.openxmlformats.org/officeDocument/2006/relationships/vmlDrawing" Target="../drawings/vmlDrawing10.vml"/><Relationship Id="rId4" Type="http://schemas.openxmlformats.org/officeDocument/2006/relationships/image" Target="../media/image16.wmf"/></Relationships>
</file>

<file path=ppt/slides/_rels/slide18.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Layout" Target="../slideLayouts/slideLayout2.xml"/><Relationship Id="rId1" Type="http://schemas.openxmlformats.org/officeDocument/2006/relationships/vmlDrawing" Target="../drawings/vmlDrawing11.vml"/><Relationship Id="rId6" Type="http://schemas.openxmlformats.org/officeDocument/2006/relationships/image" Target="../media/image18.wmf"/><Relationship Id="rId5" Type="http://schemas.openxmlformats.org/officeDocument/2006/relationships/oleObject" Target="../embeddings/oleObject18.bin"/><Relationship Id="rId4" Type="http://schemas.openxmlformats.org/officeDocument/2006/relationships/image" Target="../media/image17.wmf"/></Relationships>
</file>

<file path=ppt/slides/_rels/slide19.xml.rels><?xml version="1.0" encoding="UTF-8" standalone="yes"?>
<Relationships xmlns="http://schemas.openxmlformats.org/package/2006/relationships"><Relationship Id="rId3" Type="http://schemas.openxmlformats.org/officeDocument/2006/relationships/oleObject" Target="../embeddings/oleObject19.bin"/><Relationship Id="rId2" Type="http://schemas.openxmlformats.org/officeDocument/2006/relationships/slideLayout" Target="../slideLayouts/slideLayout2.xml"/><Relationship Id="rId1" Type="http://schemas.openxmlformats.org/officeDocument/2006/relationships/vmlDrawing" Target="../drawings/vmlDrawing12.vml"/><Relationship Id="rId6" Type="http://schemas.openxmlformats.org/officeDocument/2006/relationships/image" Target="../media/image17.wmf"/><Relationship Id="rId5" Type="http://schemas.openxmlformats.org/officeDocument/2006/relationships/oleObject" Target="../embeddings/oleObject20.bin"/><Relationship Id="rId4" Type="http://schemas.openxmlformats.org/officeDocument/2006/relationships/image" Target="../media/image18.wmf"/></Relationships>
</file>

<file path=ppt/slides/_rels/slide2.xml.rels><?xml version="1.0" encoding="UTF-8" standalone="yes"?>
<Relationships xmlns="http://schemas.openxmlformats.org/package/2006/relationships"><Relationship Id="rId8" Type="http://schemas.openxmlformats.org/officeDocument/2006/relationships/oleObject" Target="../embeddings/oleObject3.bin"/><Relationship Id="rId3" Type="http://schemas.openxmlformats.org/officeDocument/2006/relationships/notesSlide" Target="../notesSlides/notesSlide2.xml"/><Relationship Id="rId7" Type="http://schemas.openxmlformats.org/officeDocument/2006/relationships/image" Target="../media/image5.wmf"/><Relationship Id="rId2" Type="http://schemas.openxmlformats.org/officeDocument/2006/relationships/slideLayout" Target="../slideLayouts/slideLayout2.xml"/><Relationship Id="rId1" Type="http://schemas.openxmlformats.org/officeDocument/2006/relationships/vmlDrawing" Target="../drawings/vmlDrawing1.vml"/><Relationship Id="rId6" Type="http://schemas.openxmlformats.org/officeDocument/2006/relationships/oleObject" Target="../embeddings/oleObject2.bin"/><Relationship Id="rId5" Type="http://schemas.openxmlformats.org/officeDocument/2006/relationships/image" Target="../media/image4.wmf"/><Relationship Id="rId4" Type="http://schemas.openxmlformats.org/officeDocument/2006/relationships/oleObject" Target="../embeddings/oleObject1.bin"/></Relationships>
</file>

<file path=ppt/slides/_rels/slide20.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slideLayout" Target="../slideLayouts/slideLayout2.xml"/><Relationship Id="rId1" Type="http://schemas.openxmlformats.org/officeDocument/2006/relationships/vmlDrawing" Target="../drawings/vmlDrawing13.vml"/><Relationship Id="rId4" Type="http://schemas.openxmlformats.org/officeDocument/2006/relationships/image" Target="../media/image19.wmf"/></Relationships>
</file>

<file path=ppt/slides/_rels/slide21.xml.rels><?xml version="1.0" encoding="UTF-8" standalone="yes"?>
<Relationships xmlns="http://schemas.openxmlformats.org/package/2006/relationships"><Relationship Id="rId3" Type="http://schemas.openxmlformats.org/officeDocument/2006/relationships/oleObject" Target="../embeddings/oleObject22.bin"/><Relationship Id="rId2" Type="http://schemas.openxmlformats.org/officeDocument/2006/relationships/slideLayout" Target="../slideLayouts/slideLayout2.xml"/><Relationship Id="rId1" Type="http://schemas.openxmlformats.org/officeDocument/2006/relationships/vmlDrawing" Target="../drawings/vmlDrawing14.vml"/><Relationship Id="rId4" Type="http://schemas.openxmlformats.org/officeDocument/2006/relationships/image" Target="../media/image19.wmf"/></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9.wmf"/><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9.wmf"/><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oleObject" Target="../embeddings/oleObject6.bin"/><Relationship Id="rId3" Type="http://schemas.openxmlformats.org/officeDocument/2006/relationships/notesSlide" Target="../notesSlides/notesSlide3.xml"/><Relationship Id="rId7" Type="http://schemas.openxmlformats.org/officeDocument/2006/relationships/image" Target="../media/image5.wmf"/><Relationship Id="rId2" Type="http://schemas.openxmlformats.org/officeDocument/2006/relationships/slideLayout" Target="../slideLayouts/slideLayout2.xml"/><Relationship Id="rId1" Type="http://schemas.openxmlformats.org/officeDocument/2006/relationships/vmlDrawing" Target="../drawings/vmlDrawing2.vml"/><Relationship Id="rId6" Type="http://schemas.openxmlformats.org/officeDocument/2006/relationships/oleObject" Target="../embeddings/oleObject5.bin"/><Relationship Id="rId5" Type="http://schemas.openxmlformats.org/officeDocument/2006/relationships/image" Target="../media/image4.wmf"/><Relationship Id="rId4" Type="http://schemas.openxmlformats.org/officeDocument/2006/relationships/oleObject" Target="../embeddings/oleObject4.bin"/></Relationships>
</file>

<file path=ppt/slides/_rels/slide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Layout" Target="../slideLayouts/slideLayout2.xml"/><Relationship Id="rId1" Type="http://schemas.openxmlformats.org/officeDocument/2006/relationships/vmlDrawing" Target="../drawings/vmlDrawing3.vml"/><Relationship Id="rId6" Type="http://schemas.openxmlformats.org/officeDocument/2006/relationships/image" Target="../media/image7.wmf"/><Relationship Id="rId5" Type="http://schemas.openxmlformats.org/officeDocument/2006/relationships/oleObject" Target="../embeddings/oleObject8.bin"/><Relationship Id="rId4" Type="http://schemas.openxmlformats.org/officeDocument/2006/relationships/image" Target="../media/image6.wmf"/></Relationships>
</file>

<file path=ppt/slides/_rels/slide9.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2.xml"/><Relationship Id="rId1" Type="http://schemas.openxmlformats.org/officeDocument/2006/relationships/vmlDrawing" Target="../drawings/vmlDrawing4.vml"/><Relationship Id="rId6" Type="http://schemas.openxmlformats.org/officeDocument/2006/relationships/image" Target="../media/image7.wmf"/><Relationship Id="rId5" Type="http://schemas.openxmlformats.org/officeDocument/2006/relationships/oleObject" Target="../embeddings/oleObject10.bin"/><Relationship Id="rId4" Type="http://schemas.openxmlformats.org/officeDocument/2006/relationships/image" Target="../media/image6.w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1" descr="C:\WINDOWS\Desktop\PESO logo2c.jpg">
            <a:extLst>
              <a:ext uri="{FF2B5EF4-FFF2-40B4-BE49-F238E27FC236}">
                <a16:creationId xmlns:a16="http://schemas.microsoft.com/office/drawing/2014/main" id="{B1F4A558-CE1F-44DD-9BB7-2D994B542C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40300" y="207963"/>
            <a:ext cx="1627188"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9" name="Picture 10">
            <a:extLst>
              <a:ext uri="{FF2B5EF4-FFF2-40B4-BE49-F238E27FC236}">
                <a16:creationId xmlns:a16="http://schemas.microsoft.com/office/drawing/2014/main" id="{E5AF6C67-B812-4F78-803F-4C4AABEAF61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3350" y="206375"/>
            <a:ext cx="1895475" cy="1052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0" name="Rectangle 2">
            <a:extLst>
              <a:ext uri="{FF2B5EF4-FFF2-40B4-BE49-F238E27FC236}">
                <a16:creationId xmlns:a16="http://schemas.microsoft.com/office/drawing/2014/main" id="{B1CA98D8-4550-4976-8830-7EA5F2795A17}"/>
              </a:ext>
            </a:extLst>
          </p:cNvPr>
          <p:cNvSpPr>
            <a:spLocks noChangeArrowheads="1"/>
          </p:cNvSpPr>
          <p:nvPr/>
        </p:nvSpPr>
        <p:spPr bwMode="auto">
          <a:xfrm>
            <a:off x="3429000" y="1709738"/>
            <a:ext cx="3252788" cy="1385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lgn="ctr"/>
            <a:r>
              <a:rPr lang="es-ES" altLang="en-US" sz="2800" b="1" dirty="0"/>
              <a:t>Manipulación Manual</a:t>
            </a:r>
          </a:p>
          <a:p>
            <a:pPr algn="ctr"/>
            <a:r>
              <a:rPr lang="es-ES" altLang="en-US" sz="2800" b="1" dirty="0"/>
              <a:t>de Cargas</a:t>
            </a:r>
          </a:p>
        </p:txBody>
      </p:sp>
      <p:sp>
        <p:nvSpPr>
          <p:cNvPr id="4101" name="Rectangle 21">
            <a:extLst>
              <a:ext uri="{FF2B5EF4-FFF2-40B4-BE49-F238E27FC236}">
                <a16:creationId xmlns:a16="http://schemas.microsoft.com/office/drawing/2014/main" id="{35F7214A-861E-466B-B53E-EE3DBD0F90E5}"/>
              </a:ext>
            </a:extLst>
          </p:cNvPr>
          <p:cNvSpPr>
            <a:spLocks noChangeArrowheads="1"/>
          </p:cNvSpPr>
          <p:nvPr/>
        </p:nvSpPr>
        <p:spPr bwMode="auto">
          <a:xfrm>
            <a:off x="184150" y="1600200"/>
            <a:ext cx="6457950" cy="6534150"/>
          </a:xfrm>
          <a:prstGeom prst="rect">
            <a:avLst/>
          </a:prstGeom>
          <a:noFill/>
          <a:ln w="1905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sz="2400"/>
          </a:p>
        </p:txBody>
      </p:sp>
      <p:sp>
        <p:nvSpPr>
          <p:cNvPr id="4102" name="Text Box 500">
            <a:extLst>
              <a:ext uri="{FF2B5EF4-FFF2-40B4-BE49-F238E27FC236}">
                <a16:creationId xmlns:a16="http://schemas.microsoft.com/office/drawing/2014/main" id="{DCAF5F62-028B-4A3B-A727-2937085E5CC2}"/>
              </a:ext>
            </a:extLst>
          </p:cNvPr>
          <p:cNvSpPr txBox="1">
            <a:spLocks noChangeArrowheads="1"/>
          </p:cNvSpPr>
          <p:nvPr/>
        </p:nvSpPr>
        <p:spPr bwMode="auto">
          <a:xfrm>
            <a:off x="3903663" y="7064375"/>
            <a:ext cx="2305050"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lgn="ctr">
              <a:spcBef>
                <a:spcPct val="50000"/>
              </a:spcBef>
            </a:pPr>
            <a:r>
              <a:rPr lang="es-ES" altLang="en-US" b="1"/>
              <a:t>Un instructivo bilingüe para patrones con trabajadores hispanos</a:t>
            </a:r>
            <a:endParaRPr lang="es-ES" altLang="en-US"/>
          </a:p>
        </p:txBody>
      </p:sp>
      <p:sp>
        <p:nvSpPr>
          <p:cNvPr id="4103" name="Rectangle 2">
            <a:extLst>
              <a:ext uri="{FF2B5EF4-FFF2-40B4-BE49-F238E27FC236}">
                <a16:creationId xmlns:a16="http://schemas.microsoft.com/office/drawing/2014/main" id="{DC36AC95-5B89-4144-A30A-C9D8FED767F9}"/>
              </a:ext>
            </a:extLst>
          </p:cNvPr>
          <p:cNvSpPr>
            <a:spLocks noChangeArrowheads="1"/>
          </p:cNvSpPr>
          <p:nvPr/>
        </p:nvSpPr>
        <p:spPr bwMode="auto">
          <a:xfrm>
            <a:off x="219075" y="1709738"/>
            <a:ext cx="2522538" cy="1385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75" tIns="46038" rIns="92075" bIns="46038">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lgn="ctr"/>
            <a:r>
              <a:rPr lang="en-US" altLang="en-US" sz="2800" b="1"/>
              <a:t>Manual Material Handling</a:t>
            </a:r>
          </a:p>
        </p:txBody>
      </p:sp>
      <p:sp>
        <p:nvSpPr>
          <p:cNvPr id="4104" name="Text Box 500">
            <a:extLst>
              <a:ext uri="{FF2B5EF4-FFF2-40B4-BE49-F238E27FC236}">
                <a16:creationId xmlns:a16="http://schemas.microsoft.com/office/drawing/2014/main" id="{C9A177E9-F4A0-4A17-A500-7076AFA7E2FD}"/>
              </a:ext>
            </a:extLst>
          </p:cNvPr>
          <p:cNvSpPr txBox="1">
            <a:spLocks noChangeArrowheads="1"/>
          </p:cNvSpPr>
          <p:nvPr/>
        </p:nvSpPr>
        <p:spPr bwMode="auto">
          <a:xfrm>
            <a:off x="422275" y="7064375"/>
            <a:ext cx="2116138" cy="739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lgn="ctr">
              <a:spcBef>
                <a:spcPct val="50000"/>
              </a:spcBef>
            </a:pPr>
            <a:r>
              <a:rPr lang="en-US" altLang="en-US" b="1"/>
              <a:t>A bilingual training module for employers with Hispanic workers</a:t>
            </a:r>
          </a:p>
        </p:txBody>
      </p:sp>
      <p:grpSp>
        <p:nvGrpSpPr>
          <p:cNvPr id="4105" name="Group 14">
            <a:extLst>
              <a:ext uri="{FF2B5EF4-FFF2-40B4-BE49-F238E27FC236}">
                <a16:creationId xmlns:a16="http://schemas.microsoft.com/office/drawing/2014/main" id="{8C2EC252-B869-4C4A-ACB1-D0F7073F2539}"/>
              </a:ext>
            </a:extLst>
          </p:cNvPr>
          <p:cNvGrpSpPr>
            <a:grpSpLocks/>
          </p:cNvGrpSpPr>
          <p:nvPr/>
        </p:nvGrpSpPr>
        <p:grpSpPr bwMode="auto">
          <a:xfrm>
            <a:off x="1417638" y="4183063"/>
            <a:ext cx="3990975" cy="1790700"/>
            <a:chOff x="180" y="3042"/>
            <a:chExt cx="3942" cy="1740"/>
          </a:xfrm>
        </p:grpSpPr>
        <p:grpSp>
          <p:nvGrpSpPr>
            <p:cNvPr id="4106" name="Group 15">
              <a:extLst>
                <a:ext uri="{FF2B5EF4-FFF2-40B4-BE49-F238E27FC236}">
                  <a16:creationId xmlns:a16="http://schemas.microsoft.com/office/drawing/2014/main" id="{84AC5BD6-2B26-4A6C-8C0A-88DE6A54BAEA}"/>
                </a:ext>
              </a:extLst>
            </p:cNvPr>
            <p:cNvGrpSpPr>
              <a:grpSpLocks/>
            </p:cNvGrpSpPr>
            <p:nvPr/>
          </p:nvGrpSpPr>
          <p:grpSpPr bwMode="auto">
            <a:xfrm>
              <a:off x="2502" y="3042"/>
              <a:ext cx="1620" cy="1740"/>
              <a:chOff x="3114" y="2112"/>
              <a:chExt cx="1026" cy="1068"/>
            </a:xfrm>
          </p:grpSpPr>
          <p:pic>
            <p:nvPicPr>
              <p:cNvPr id="4210" name="Picture 16" descr="C:\WINDOWS\Application Data\Microsoft\Media Catalog\Goodlift.wmf">
                <a:extLst>
                  <a:ext uri="{FF2B5EF4-FFF2-40B4-BE49-F238E27FC236}">
                    <a16:creationId xmlns:a16="http://schemas.microsoft.com/office/drawing/2014/main" id="{DBCD791F-A7E7-404A-866B-854B559DD8E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06" y="2177"/>
                <a:ext cx="712" cy="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11" name="Freeform 17">
                <a:extLst>
                  <a:ext uri="{FF2B5EF4-FFF2-40B4-BE49-F238E27FC236}">
                    <a16:creationId xmlns:a16="http://schemas.microsoft.com/office/drawing/2014/main" id="{1FD57CF4-A20A-4EAF-BAC6-DB51CC36B421}"/>
                  </a:ext>
                </a:extLst>
              </p:cNvPr>
              <p:cNvSpPr>
                <a:spLocks noEditPoints="1"/>
              </p:cNvSpPr>
              <p:nvPr/>
            </p:nvSpPr>
            <p:spPr bwMode="auto">
              <a:xfrm>
                <a:off x="3114" y="2112"/>
                <a:ext cx="1026" cy="1068"/>
              </a:xfrm>
              <a:custGeom>
                <a:avLst/>
                <a:gdLst>
                  <a:gd name="T0" fmla="*/ 0 w 2304"/>
                  <a:gd name="T1" fmla="*/ 0 h 2304"/>
                  <a:gd name="T2" fmla="*/ 0 w 2304"/>
                  <a:gd name="T3" fmla="*/ 0 h 2304"/>
                  <a:gd name="T4" fmla="*/ 0 w 2304"/>
                  <a:gd name="T5" fmla="*/ 0 h 2304"/>
                  <a:gd name="T6" fmla="*/ 0 w 2304"/>
                  <a:gd name="T7" fmla="*/ 0 h 2304"/>
                  <a:gd name="T8" fmla="*/ 0 w 2304"/>
                  <a:gd name="T9" fmla="*/ 0 h 2304"/>
                  <a:gd name="T10" fmla="*/ 0 w 2304"/>
                  <a:gd name="T11" fmla="*/ 0 h 2304"/>
                  <a:gd name="T12" fmla="*/ 0 w 2304"/>
                  <a:gd name="T13" fmla="*/ 0 h 2304"/>
                  <a:gd name="T14" fmla="*/ 0 w 2304"/>
                  <a:gd name="T15" fmla="*/ 0 h 2304"/>
                  <a:gd name="T16" fmla="*/ 0 w 2304"/>
                  <a:gd name="T17" fmla="*/ 0 h 2304"/>
                  <a:gd name="T18" fmla="*/ 0 w 2304"/>
                  <a:gd name="T19" fmla="*/ 0 h 2304"/>
                  <a:gd name="T20" fmla="*/ 0 w 2304"/>
                  <a:gd name="T21" fmla="*/ 0 h 2304"/>
                  <a:gd name="T22" fmla="*/ 0 w 2304"/>
                  <a:gd name="T23" fmla="*/ 0 h 2304"/>
                  <a:gd name="T24" fmla="*/ 0 w 2304"/>
                  <a:gd name="T25" fmla="*/ 0 h 2304"/>
                  <a:gd name="T26" fmla="*/ 0 w 2304"/>
                  <a:gd name="T27" fmla="*/ 0 h 2304"/>
                  <a:gd name="T28" fmla="*/ 0 w 2304"/>
                  <a:gd name="T29" fmla="*/ 0 h 2304"/>
                  <a:gd name="T30" fmla="*/ 0 w 2304"/>
                  <a:gd name="T31" fmla="*/ 0 h 2304"/>
                  <a:gd name="T32" fmla="*/ 0 w 2304"/>
                  <a:gd name="T33" fmla="*/ 0 h 2304"/>
                  <a:gd name="T34" fmla="*/ 0 w 2304"/>
                  <a:gd name="T35" fmla="*/ 0 h 2304"/>
                  <a:gd name="T36" fmla="*/ 0 w 2304"/>
                  <a:gd name="T37" fmla="*/ 0 h 2304"/>
                  <a:gd name="T38" fmla="*/ 0 w 2304"/>
                  <a:gd name="T39" fmla="*/ 0 h 2304"/>
                  <a:gd name="T40" fmla="*/ 0 w 2304"/>
                  <a:gd name="T41" fmla="*/ 0 h 2304"/>
                  <a:gd name="T42" fmla="*/ 0 w 2304"/>
                  <a:gd name="T43" fmla="*/ 0 h 2304"/>
                  <a:gd name="T44" fmla="*/ 0 w 2304"/>
                  <a:gd name="T45" fmla="*/ 0 h 2304"/>
                  <a:gd name="T46" fmla="*/ 0 w 2304"/>
                  <a:gd name="T47" fmla="*/ 0 h 2304"/>
                  <a:gd name="T48" fmla="*/ 0 w 2304"/>
                  <a:gd name="T49" fmla="*/ 0 h 2304"/>
                  <a:gd name="T50" fmla="*/ 0 w 2304"/>
                  <a:gd name="T51" fmla="*/ 0 h 2304"/>
                  <a:gd name="T52" fmla="*/ 0 w 2304"/>
                  <a:gd name="T53" fmla="*/ 0 h 2304"/>
                  <a:gd name="T54" fmla="*/ 0 w 2304"/>
                  <a:gd name="T55" fmla="*/ 0 h 2304"/>
                  <a:gd name="T56" fmla="*/ 0 w 2304"/>
                  <a:gd name="T57" fmla="*/ 0 h 2304"/>
                  <a:gd name="T58" fmla="*/ 0 w 2304"/>
                  <a:gd name="T59" fmla="*/ 0 h 2304"/>
                  <a:gd name="T60" fmla="*/ 0 w 2304"/>
                  <a:gd name="T61" fmla="*/ 0 h 2304"/>
                  <a:gd name="T62" fmla="*/ 0 w 2304"/>
                  <a:gd name="T63" fmla="*/ 0 h 2304"/>
                  <a:gd name="T64" fmla="*/ 0 w 2304"/>
                  <a:gd name="T65" fmla="*/ 0 h 2304"/>
                  <a:gd name="T66" fmla="*/ 0 w 2304"/>
                  <a:gd name="T67" fmla="*/ 0 h 2304"/>
                  <a:gd name="T68" fmla="*/ 0 w 2304"/>
                  <a:gd name="T69" fmla="*/ 0 h 2304"/>
                  <a:gd name="T70" fmla="*/ 0 w 2304"/>
                  <a:gd name="T71" fmla="*/ 0 h 2304"/>
                  <a:gd name="T72" fmla="*/ 0 w 2304"/>
                  <a:gd name="T73" fmla="*/ 0 h 2304"/>
                  <a:gd name="T74" fmla="*/ 0 w 2304"/>
                  <a:gd name="T75" fmla="*/ 0 h 2304"/>
                  <a:gd name="T76" fmla="*/ 0 w 2304"/>
                  <a:gd name="T77" fmla="*/ 0 h 2304"/>
                  <a:gd name="T78" fmla="*/ 0 w 2304"/>
                  <a:gd name="T79" fmla="*/ 0 h 2304"/>
                  <a:gd name="T80" fmla="*/ 0 w 2304"/>
                  <a:gd name="T81" fmla="*/ 0 h 2304"/>
                  <a:gd name="T82" fmla="*/ 0 w 2304"/>
                  <a:gd name="T83" fmla="*/ 0 h 2304"/>
                  <a:gd name="T84" fmla="*/ 0 w 2304"/>
                  <a:gd name="T85" fmla="*/ 0 h 2304"/>
                  <a:gd name="T86" fmla="*/ 0 w 2304"/>
                  <a:gd name="T87" fmla="*/ 0 h 2304"/>
                  <a:gd name="T88" fmla="*/ 0 w 2304"/>
                  <a:gd name="T89" fmla="*/ 0 h 2304"/>
                  <a:gd name="T90" fmla="*/ 0 w 2304"/>
                  <a:gd name="T91" fmla="*/ 0 h 2304"/>
                  <a:gd name="T92" fmla="*/ 0 w 2304"/>
                  <a:gd name="T93" fmla="*/ 0 h 2304"/>
                  <a:gd name="T94" fmla="*/ 0 w 2304"/>
                  <a:gd name="T95" fmla="*/ 0 h 2304"/>
                  <a:gd name="T96" fmla="*/ 0 w 2304"/>
                  <a:gd name="T97" fmla="*/ 0 h 2304"/>
                  <a:gd name="T98" fmla="*/ 0 w 2304"/>
                  <a:gd name="T99" fmla="*/ 0 h 2304"/>
                  <a:gd name="T100" fmla="*/ 0 w 2304"/>
                  <a:gd name="T101" fmla="*/ 0 h 2304"/>
                  <a:gd name="T102" fmla="*/ 0 w 2304"/>
                  <a:gd name="T103" fmla="*/ 0 h 2304"/>
                  <a:gd name="T104" fmla="*/ 0 w 2304"/>
                  <a:gd name="T105" fmla="*/ 0 h 230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04"/>
                  <a:gd name="T160" fmla="*/ 0 h 2304"/>
                  <a:gd name="T161" fmla="*/ 2304 w 2304"/>
                  <a:gd name="T162" fmla="*/ 2304 h 230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04" h="2304">
                    <a:moveTo>
                      <a:pt x="230" y="115"/>
                    </a:moveTo>
                    <a:lnTo>
                      <a:pt x="2074" y="115"/>
                    </a:lnTo>
                    <a:lnTo>
                      <a:pt x="2097" y="118"/>
                    </a:lnTo>
                    <a:lnTo>
                      <a:pt x="2119" y="124"/>
                    </a:lnTo>
                    <a:lnTo>
                      <a:pt x="2138" y="135"/>
                    </a:lnTo>
                    <a:lnTo>
                      <a:pt x="2155" y="149"/>
                    </a:lnTo>
                    <a:lnTo>
                      <a:pt x="2169" y="166"/>
                    </a:lnTo>
                    <a:lnTo>
                      <a:pt x="2180" y="185"/>
                    </a:lnTo>
                    <a:lnTo>
                      <a:pt x="2186" y="207"/>
                    </a:lnTo>
                    <a:lnTo>
                      <a:pt x="2189" y="230"/>
                    </a:lnTo>
                    <a:lnTo>
                      <a:pt x="2189" y="2074"/>
                    </a:lnTo>
                    <a:lnTo>
                      <a:pt x="2186" y="2097"/>
                    </a:lnTo>
                    <a:lnTo>
                      <a:pt x="2180" y="2119"/>
                    </a:lnTo>
                    <a:lnTo>
                      <a:pt x="2169" y="2138"/>
                    </a:lnTo>
                    <a:lnTo>
                      <a:pt x="2155" y="2155"/>
                    </a:lnTo>
                    <a:lnTo>
                      <a:pt x="2138" y="2169"/>
                    </a:lnTo>
                    <a:lnTo>
                      <a:pt x="2119" y="2180"/>
                    </a:lnTo>
                    <a:lnTo>
                      <a:pt x="2097" y="2186"/>
                    </a:lnTo>
                    <a:lnTo>
                      <a:pt x="2074" y="2189"/>
                    </a:lnTo>
                    <a:lnTo>
                      <a:pt x="230" y="2189"/>
                    </a:lnTo>
                    <a:lnTo>
                      <a:pt x="207" y="2186"/>
                    </a:lnTo>
                    <a:lnTo>
                      <a:pt x="185" y="2180"/>
                    </a:lnTo>
                    <a:lnTo>
                      <a:pt x="166" y="2169"/>
                    </a:lnTo>
                    <a:lnTo>
                      <a:pt x="149" y="2155"/>
                    </a:lnTo>
                    <a:lnTo>
                      <a:pt x="135" y="2138"/>
                    </a:lnTo>
                    <a:lnTo>
                      <a:pt x="124" y="2119"/>
                    </a:lnTo>
                    <a:lnTo>
                      <a:pt x="118" y="2097"/>
                    </a:lnTo>
                    <a:lnTo>
                      <a:pt x="115" y="2074"/>
                    </a:lnTo>
                    <a:lnTo>
                      <a:pt x="115" y="230"/>
                    </a:lnTo>
                    <a:lnTo>
                      <a:pt x="118" y="207"/>
                    </a:lnTo>
                    <a:lnTo>
                      <a:pt x="124" y="185"/>
                    </a:lnTo>
                    <a:lnTo>
                      <a:pt x="135" y="166"/>
                    </a:lnTo>
                    <a:lnTo>
                      <a:pt x="149" y="149"/>
                    </a:lnTo>
                    <a:lnTo>
                      <a:pt x="166" y="135"/>
                    </a:lnTo>
                    <a:lnTo>
                      <a:pt x="185" y="124"/>
                    </a:lnTo>
                    <a:lnTo>
                      <a:pt x="207" y="118"/>
                    </a:lnTo>
                    <a:lnTo>
                      <a:pt x="230" y="115"/>
                    </a:lnTo>
                    <a:close/>
                    <a:moveTo>
                      <a:pt x="2074" y="0"/>
                    </a:moveTo>
                    <a:lnTo>
                      <a:pt x="230" y="0"/>
                    </a:lnTo>
                    <a:lnTo>
                      <a:pt x="207" y="1"/>
                    </a:lnTo>
                    <a:lnTo>
                      <a:pt x="184" y="5"/>
                    </a:lnTo>
                    <a:lnTo>
                      <a:pt x="162" y="10"/>
                    </a:lnTo>
                    <a:lnTo>
                      <a:pt x="141" y="18"/>
                    </a:lnTo>
                    <a:lnTo>
                      <a:pt x="121" y="28"/>
                    </a:lnTo>
                    <a:lnTo>
                      <a:pt x="101" y="39"/>
                    </a:lnTo>
                    <a:lnTo>
                      <a:pt x="84" y="53"/>
                    </a:lnTo>
                    <a:lnTo>
                      <a:pt x="68" y="68"/>
                    </a:lnTo>
                    <a:lnTo>
                      <a:pt x="53" y="84"/>
                    </a:lnTo>
                    <a:lnTo>
                      <a:pt x="39" y="101"/>
                    </a:lnTo>
                    <a:lnTo>
                      <a:pt x="28" y="121"/>
                    </a:lnTo>
                    <a:lnTo>
                      <a:pt x="18" y="141"/>
                    </a:lnTo>
                    <a:lnTo>
                      <a:pt x="10" y="162"/>
                    </a:lnTo>
                    <a:lnTo>
                      <a:pt x="5" y="184"/>
                    </a:lnTo>
                    <a:lnTo>
                      <a:pt x="1" y="207"/>
                    </a:lnTo>
                    <a:lnTo>
                      <a:pt x="0" y="230"/>
                    </a:lnTo>
                    <a:lnTo>
                      <a:pt x="0" y="2074"/>
                    </a:lnTo>
                    <a:lnTo>
                      <a:pt x="1" y="2097"/>
                    </a:lnTo>
                    <a:lnTo>
                      <a:pt x="5" y="2120"/>
                    </a:lnTo>
                    <a:lnTo>
                      <a:pt x="10" y="2142"/>
                    </a:lnTo>
                    <a:lnTo>
                      <a:pt x="18" y="2163"/>
                    </a:lnTo>
                    <a:lnTo>
                      <a:pt x="28" y="2183"/>
                    </a:lnTo>
                    <a:lnTo>
                      <a:pt x="39" y="2203"/>
                    </a:lnTo>
                    <a:lnTo>
                      <a:pt x="53" y="2220"/>
                    </a:lnTo>
                    <a:lnTo>
                      <a:pt x="68" y="2236"/>
                    </a:lnTo>
                    <a:lnTo>
                      <a:pt x="84" y="2251"/>
                    </a:lnTo>
                    <a:lnTo>
                      <a:pt x="101" y="2265"/>
                    </a:lnTo>
                    <a:lnTo>
                      <a:pt x="121" y="2276"/>
                    </a:lnTo>
                    <a:lnTo>
                      <a:pt x="141" y="2286"/>
                    </a:lnTo>
                    <a:lnTo>
                      <a:pt x="162" y="2294"/>
                    </a:lnTo>
                    <a:lnTo>
                      <a:pt x="184" y="2299"/>
                    </a:lnTo>
                    <a:lnTo>
                      <a:pt x="207" y="2303"/>
                    </a:lnTo>
                    <a:lnTo>
                      <a:pt x="230" y="2304"/>
                    </a:lnTo>
                    <a:lnTo>
                      <a:pt x="2074" y="2304"/>
                    </a:lnTo>
                    <a:lnTo>
                      <a:pt x="2097" y="2303"/>
                    </a:lnTo>
                    <a:lnTo>
                      <a:pt x="2120" y="2299"/>
                    </a:lnTo>
                    <a:lnTo>
                      <a:pt x="2142" y="2294"/>
                    </a:lnTo>
                    <a:lnTo>
                      <a:pt x="2163" y="2286"/>
                    </a:lnTo>
                    <a:lnTo>
                      <a:pt x="2183" y="2276"/>
                    </a:lnTo>
                    <a:lnTo>
                      <a:pt x="2203" y="2265"/>
                    </a:lnTo>
                    <a:lnTo>
                      <a:pt x="2220" y="2251"/>
                    </a:lnTo>
                    <a:lnTo>
                      <a:pt x="2236" y="2236"/>
                    </a:lnTo>
                    <a:lnTo>
                      <a:pt x="2251" y="2220"/>
                    </a:lnTo>
                    <a:lnTo>
                      <a:pt x="2265" y="2203"/>
                    </a:lnTo>
                    <a:lnTo>
                      <a:pt x="2276" y="2183"/>
                    </a:lnTo>
                    <a:lnTo>
                      <a:pt x="2286" y="2163"/>
                    </a:lnTo>
                    <a:lnTo>
                      <a:pt x="2294" y="2142"/>
                    </a:lnTo>
                    <a:lnTo>
                      <a:pt x="2299" y="2120"/>
                    </a:lnTo>
                    <a:lnTo>
                      <a:pt x="2303" y="2097"/>
                    </a:lnTo>
                    <a:lnTo>
                      <a:pt x="2304" y="2074"/>
                    </a:lnTo>
                    <a:lnTo>
                      <a:pt x="2304" y="230"/>
                    </a:lnTo>
                    <a:lnTo>
                      <a:pt x="2303" y="207"/>
                    </a:lnTo>
                    <a:lnTo>
                      <a:pt x="2299" y="184"/>
                    </a:lnTo>
                    <a:lnTo>
                      <a:pt x="2294" y="162"/>
                    </a:lnTo>
                    <a:lnTo>
                      <a:pt x="2286" y="141"/>
                    </a:lnTo>
                    <a:lnTo>
                      <a:pt x="2276" y="121"/>
                    </a:lnTo>
                    <a:lnTo>
                      <a:pt x="2265" y="101"/>
                    </a:lnTo>
                    <a:lnTo>
                      <a:pt x="2251" y="84"/>
                    </a:lnTo>
                    <a:lnTo>
                      <a:pt x="2236" y="68"/>
                    </a:lnTo>
                    <a:lnTo>
                      <a:pt x="2220" y="53"/>
                    </a:lnTo>
                    <a:lnTo>
                      <a:pt x="2203" y="39"/>
                    </a:lnTo>
                    <a:lnTo>
                      <a:pt x="2183" y="28"/>
                    </a:lnTo>
                    <a:lnTo>
                      <a:pt x="2163" y="18"/>
                    </a:lnTo>
                    <a:lnTo>
                      <a:pt x="2142" y="10"/>
                    </a:lnTo>
                    <a:lnTo>
                      <a:pt x="2120" y="5"/>
                    </a:lnTo>
                    <a:lnTo>
                      <a:pt x="2097" y="1"/>
                    </a:lnTo>
                    <a:lnTo>
                      <a:pt x="2074" y="0"/>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107" name="Group 18">
              <a:extLst>
                <a:ext uri="{FF2B5EF4-FFF2-40B4-BE49-F238E27FC236}">
                  <a16:creationId xmlns:a16="http://schemas.microsoft.com/office/drawing/2014/main" id="{3AE610F7-F5EB-47DD-80FB-0F7CC6170A89}"/>
                </a:ext>
              </a:extLst>
            </p:cNvPr>
            <p:cNvGrpSpPr>
              <a:grpSpLocks/>
            </p:cNvGrpSpPr>
            <p:nvPr/>
          </p:nvGrpSpPr>
          <p:grpSpPr bwMode="auto">
            <a:xfrm>
              <a:off x="180" y="3052"/>
              <a:ext cx="1634" cy="1730"/>
              <a:chOff x="1344" y="2064"/>
              <a:chExt cx="1028" cy="1070"/>
            </a:xfrm>
          </p:grpSpPr>
          <p:grpSp>
            <p:nvGrpSpPr>
              <p:cNvPr id="4108" name="Group 19">
                <a:extLst>
                  <a:ext uri="{FF2B5EF4-FFF2-40B4-BE49-F238E27FC236}">
                    <a16:creationId xmlns:a16="http://schemas.microsoft.com/office/drawing/2014/main" id="{EC864F87-2276-4481-9984-6FE5F7E73B8E}"/>
                  </a:ext>
                </a:extLst>
              </p:cNvPr>
              <p:cNvGrpSpPr>
                <a:grpSpLocks/>
              </p:cNvGrpSpPr>
              <p:nvPr/>
            </p:nvGrpSpPr>
            <p:grpSpPr bwMode="auto">
              <a:xfrm>
                <a:off x="1554" y="2136"/>
                <a:ext cx="648" cy="911"/>
                <a:chOff x="1873" y="2192"/>
                <a:chExt cx="648" cy="911"/>
              </a:xfrm>
            </p:grpSpPr>
            <p:sp>
              <p:nvSpPr>
                <p:cNvPr id="4131" name="Freeform 20">
                  <a:extLst>
                    <a:ext uri="{FF2B5EF4-FFF2-40B4-BE49-F238E27FC236}">
                      <a16:creationId xmlns:a16="http://schemas.microsoft.com/office/drawing/2014/main" id="{5F3B6013-2BFB-4A0E-BA20-A5BF41CC5C91}"/>
                    </a:ext>
                  </a:extLst>
                </p:cNvPr>
                <p:cNvSpPr>
                  <a:spLocks/>
                </p:cNvSpPr>
                <p:nvPr/>
              </p:nvSpPr>
              <p:spPr bwMode="auto">
                <a:xfrm flipH="1">
                  <a:off x="1896" y="2266"/>
                  <a:ext cx="217" cy="220"/>
                </a:xfrm>
                <a:custGeom>
                  <a:avLst/>
                  <a:gdLst>
                    <a:gd name="T0" fmla="*/ 0 w 435"/>
                    <a:gd name="T1" fmla="*/ 1 h 440"/>
                    <a:gd name="T2" fmla="*/ 0 w 435"/>
                    <a:gd name="T3" fmla="*/ 1 h 440"/>
                    <a:gd name="T4" fmla="*/ 0 w 435"/>
                    <a:gd name="T5" fmla="*/ 1 h 440"/>
                    <a:gd name="T6" fmla="*/ 0 w 435"/>
                    <a:gd name="T7" fmla="*/ 1 h 440"/>
                    <a:gd name="T8" fmla="*/ 0 w 435"/>
                    <a:gd name="T9" fmla="*/ 1 h 440"/>
                    <a:gd name="T10" fmla="*/ 0 w 435"/>
                    <a:gd name="T11" fmla="*/ 1 h 440"/>
                    <a:gd name="T12" fmla="*/ 0 w 435"/>
                    <a:gd name="T13" fmla="*/ 1 h 440"/>
                    <a:gd name="T14" fmla="*/ 0 w 435"/>
                    <a:gd name="T15" fmla="*/ 1 h 440"/>
                    <a:gd name="T16" fmla="*/ 0 w 435"/>
                    <a:gd name="T17" fmla="*/ 1 h 440"/>
                    <a:gd name="T18" fmla="*/ 0 w 435"/>
                    <a:gd name="T19" fmla="*/ 1 h 440"/>
                    <a:gd name="T20" fmla="*/ 0 w 435"/>
                    <a:gd name="T21" fmla="*/ 1 h 440"/>
                    <a:gd name="T22" fmla="*/ 0 w 435"/>
                    <a:gd name="T23" fmla="*/ 1 h 440"/>
                    <a:gd name="T24" fmla="*/ 0 w 435"/>
                    <a:gd name="T25" fmla="*/ 1 h 440"/>
                    <a:gd name="T26" fmla="*/ 0 w 435"/>
                    <a:gd name="T27" fmla="*/ 1 h 440"/>
                    <a:gd name="T28" fmla="*/ 0 w 435"/>
                    <a:gd name="T29" fmla="*/ 1 h 440"/>
                    <a:gd name="T30" fmla="*/ 0 w 435"/>
                    <a:gd name="T31" fmla="*/ 1 h 440"/>
                    <a:gd name="T32" fmla="*/ 0 w 435"/>
                    <a:gd name="T33" fmla="*/ 1 h 440"/>
                    <a:gd name="T34" fmla="*/ 0 w 435"/>
                    <a:gd name="T35" fmla="*/ 1 h 440"/>
                    <a:gd name="T36" fmla="*/ 0 w 435"/>
                    <a:gd name="T37" fmla="*/ 1 h 440"/>
                    <a:gd name="T38" fmla="*/ 0 w 435"/>
                    <a:gd name="T39" fmla="*/ 1 h 440"/>
                    <a:gd name="T40" fmla="*/ 0 w 435"/>
                    <a:gd name="T41" fmla="*/ 1 h 440"/>
                    <a:gd name="T42" fmla="*/ 0 w 435"/>
                    <a:gd name="T43" fmla="*/ 0 h 440"/>
                    <a:gd name="T44" fmla="*/ 0 w 435"/>
                    <a:gd name="T45" fmla="*/ 1 h 440"/>
                    <a:gd name="T46" fmla="*/ 0 w 435"/>
                    <a:gd name="T47" fmla="*/ 1 h 440"/>
                    <a:gd name="T48" fmla="*/ 0 w 435"/>
                    <a:gd name="T49" fmla="*/ 1 h 440"/>
                    <a:gd name="T50" fmla="*/ 0 w 435"/>
                    <a:gd name="T51" fmla="*/ 1 h 440"/>
                    <a:gd name="T52" fmla="*/ 0 w 435"/>
                    <a:gd name="T53" fmla="*/ 1 h 440"/>
                    <a:gd name="T54" fmla="*/ 0 w 435"/>
                    <a:gd name="T55" fmla="*/ 1 h 440"/>
                    <a:gd name="T56" fmla="*/ 0 w 435"/>
                    <a:gd name="T57" fmla="*/ 1 h 440"/>
                    <a:gd name="T58" fmla="*/ 0 w 435"/>
                    <a:gd name="T59" fmla="*/ 1 h 440"/>
                    <a:gd name="T60" fmla="*/ 0 w 435"/>
                    <a:gd name="T61" fmla="*/ 1 h 440"/>
                    <a:gd name="T62" fmla="*/ 0 w 435"/>
                    <a:gd name="T63" fmla="*/ 1 h 440"/>
                    <a:gd name="T64" fmla="*/ 0 w 435"/>
                    <a:gd name="T65" fmla="*/ 1 h 440"/>
                    <a:gd name="T66" fmla="*/ 0 w 435"/>
                    <a:gd name="T67" fmla="*/ 1 h 440"/>
                    <a:gd name="T68" fmla="*/ 0 w 435"/>
                    <a:gd name="T69" fmla="*/ 1 h 440"/>
                    <a:gd name="T70" fmla="*/ 0 w 435"/>
                    <a:gd name="T71" fmla="*/ 1 h 440"/>
                    <a:gd name="T72" fmla="*/ 0 w 435"/>
                    <a:gd name="T73" fmla="*/ 1 h 440"/>
                    <a:gd name="T74" fmla="*/ 0 w 435"/>
                    <a:gd name="T75" fmla="*/ 1 h 440"/>
                    <a:gd name="T76" fmla="*/ 0 w 435"/>
                    <a:gd name="T77" fmla="*/ 1 h 440"/>
                    <a:gd name="T78" fmla="*/ 0 w 435"/>
                    <a:gd name="T79" fmla="*/ 1 h 440"/>
                    <a:gd name="T80" fmla="*/ 0 w 435"/>
                    <a:gd name="T81" fmla="*/ 1 h 440"/>
                    <a:gd name="T82" fmla="*/ 0 w 435"/>
                    <a:gd name="T83" fmla="*/ 1 h 440"/>
                    <a:gd name="T84" fmla="*/ 0 w 435"/>
                    <a:gd name="T85" fmla="*/ 1 h 440"/>
                    <a:gd name="T86" fmla="*/ 0 w 435"/>
                    <a:gd name="T87" fmla="*/ 1 h 440"/>
                    <a:gd name="T88" fmla="*/ 0 w 435"/>
                    <a:gd name="T89" fmla="*/ 1 h 440"/>
                    <a:gd name="T90" fmla="*/ 0 w 435"/>
                    <a:gd name="T91" fmla="*/ 1 h 440"/>
                    <a:gd name="T92" fmla="*/ 0 w 435"/>
                    <a:gd name="T93" fmla="*/ 1 h 440"/>
                    <a:gd name="T94" fmla="*/ 0 w 435"/>
                    <a:gd name="T95" fmla="*/ 1 h 440"/>
                    <a:gd name="T96" fmla="*/ 0 w 435"/>
                    <a:gd name="T97" fmla="*/ 1 h 440"/>
                    <a:gd name="T98" fmla="*/ 0 w 435"/>
                    <a:gd name="T99" fmla="*/ 1 h 440"/>
                    <a:gd name="T100" fmla="*/ 0 w 435"/>
                    <a:gd name="T101" fmla="*/ 1 h 440"/>
                    <a:gd name="T102" fmla="*/ 0 w 435"/>
                    <a:gd name="T103" fmla="*/ 1 h 440"/>
                    <a:gd name="T104" fmla="*/ 0 w 435"/>
                    <a:gd name="T105" fmla="*/ 1 h 440"/>
                    <a:gd name="T106" fmla="*/ 0 w 435"/>
                    <a:gd name="T107" fmla="*/ 1 h 440"/>
                    <a:gd name="T108" fmla="*/ 0 w 435"/>
                    <a:gd name="T109" fmla="*/ 1 h 440"/>
                    <a:gd name="T110" fmla="*/ 0 w 435"/>
                    <a:gd name="T111" fmla="*/ 1 h 4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35"/>
                    <a:gd name="T169" fmla="*/ 0 h 440"/>
                    <a:gd name="T170" fmla="*/ 435 w 435"/>
                    <a:gd name="T171" fmla="*/ 440 h 4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35" h="440">
                      <a:moveTo>
                        <a:pt x="260" y="440"/>
                      </a:moveTo>
                      <a:lnTo>
                        <a:pt x="245" y="440"/>
                      </a:lnTo>
                      <a:lnTo>
                        <a:pt x="228" y="440"/>
                      </a:lnTo>
                      <a:lnTo>
                        <a:pt x="211" y="440"/>
                      </a:lnTo>
                      <a:lnTo>
                        <a:pt x="195" y="438"/>
                      </a:lnTo>
                      <a:lnTo>
                        <a:pt x="179" y="435"/>
                      </a:lnTo>
                      <a:lnTo>
                        <a:pt x="164" y="429"/>
                      </a:lnTo>
                      <a:lnTo>
                        <a:pt x="151" y="421"/>
                      </a:lnTo>
                      <a:lnTo>
                        <a:pt x="141" y="410"/>
                      </a:lnTo>
                      <a:lnTo>
                        <a:pt x="4" y="230"/>
                      </a:lnTo>
                      <a:lnTo>
                        <a:pt x="0" y="219"/>
                      </a:lnTo>
                      <a:lnTo>
                        <a:pt x="3" y="207"/>
                      </a:lnTo>
                      <a:lnTo>
                        <a:pt x="8" y="194"/>
                      </a:lnTo>
                      <a:lnTo>
                        <a:pt x="14" y="182"/>
                      </a:lnTo>
                      <a:lnTo>
                        <a:pt x="95" y="43"/>
                      </a:lnTo>
                      <a:lnTo>
                        <a:pt x="101" y="35"/>
                      </a:lnTo>
                      <a:lnTo>
                        <a:pt x="109" y="26"/>
                      </a:lnTo>
                      <a:lnTo>
                        <a:pt x="117" y="18"/>
                      </a:lnTo>
                      <a:lnTo>
                        <a:pt x="127" y="10"/>
                      </a:lnTo>
                      <a:lnTo>
                        <a:pt x="136" y="4"/>
                      </a:lnTo>
                      <a:lnTo>
                        <a:pt x="147" y="2"/>
                      </a:lnTo>
                      <a:lnTo>
                        <a:pt x="156" y="0"/>
                      </a:lnTo>
                      <a:lnTo>
                        <a:pt x="165" y="4"/>
                      </a:lnTo>
                      <a:lnTo>
                        <a:pt x="367" y="114"/>
                      </a:lnTo>
                      <a:lnTo>
                        <a:pt x="374" y="119"/>
                      </a:lnTo>
                      <a:lnTo>
                        <a:pt x="380" y="125"/>
                      </a:lnTo>
                      <a:lnTo>
                        <a:pt x="386" y="132"/>
                      </a:lnTo>
                      <a:lnTo>
                        <a:pt x="392" y="140"/>
                      </a:lnTo>
                      <a:lnTo>
                        <a:pt x="397" y="148"/>
                      </a:lnTo>
                      <a:lnTo>
                        <a:pt x="401" y="156"/>
                      </a:lnTo>
                      <a:lnTo>
                        <a:pt x="405" y="165"/>
                      </a:lnTo>
                      <a:lnTo>
                        <a:pt x="407" y="173"/>
                      </a:lnTo>
                      <a:lnTo>
                        <a:pt x="413" y="189"/>
                      </a:lnTo>
                      <a:lnTo>
                        <a:pt x="418" y="207"/>
                      </a:lnTo>
                      <a:lnTo>
                        <a:pt x="424" y="224"/>
                      </a:lnTo>
                      <a:lnTo>
                        <a:pt x="429" y="241"/>
                      </a:lnTo>
                      <a:lnTo>
                        <a:pt x="432" y="258"/>
                      </a:lnTo>
                      <a:lnTo>
                        <a:pt x="435" y="276"/>
                      </a:lnTo>
                      <a:lnTo>
                        <a:pt x="435" y="293"/>
                      </a:lnTo>
                      <a:lnTo>
                        <a:pt x="432" y="310"/>
                      </a:lnTo>
                      <a:lnTo>
                        <a:pt x="428" y="324"/>
                      </a:lnTo>
                      <a:lnTo>
                        <a:pt x="420" y="337"/>
                      </a:lnTo>
                      <a:lnTo>
                        <a:pt x="410" y="349"/>
                      </a:lnTo>
                      <a:lnTo>
                        <a:pt x="400" y="361"/>
                      </a:lnTo>
                      <a:lnTo>
                        <a:pt x="387" y="371"/>
                      </a:lnTo>
                      <a:lnTo>
                        <a:pt x="375" y="382"/>
                      </a:lnTo>
                      <a:lnTo>
                        <a:pt x="362" y="392"/>
                      </a:lnTo>
                      <a:lnTo>
                        <a:pt x="349" y="401"/>
                      </a:lnTo>
                      <a:lnTo>
                        <a:pt x="339" y="408"/>
                      </a:lnTo>
                      <a:lnTo>
                        <a:pt x="329" y="415"/>
                      </a:lnTo>
                      <a:lnTo>
                        <a:pt x="318" y="422"/>
                      </a:lnTo>
                      <a:lnTo>
                        <a:pt x="307" y="428"/>
                      </a:lnTo>
                      <a:lnTo>
                        <a:pt x="295" y="432"/>
                      </a:lnTo>
                      <a:lnTo>
                        <a:pt x="284" y="437"/>
                      </a:lnTo>
                      <a:lnTo>
                        <a:pt x="271" y="439"/>
                      </a:lnTo>
                      <a:lnTo>
                        <a:pt x="260" y="44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2" name="Freeform 21">
                  <a:extLst>
                    <a:ext uri="{FF2B5EF4-FFF2-40B4-BE49-F238E27FC236}">
                      <a16:creationId xmlns:a16="http://schemas.microsoft.com/office/drawing/2014/main" id="{57AADC58-3C3C-48A2-B34A-DA52BC50946E}"/>
                    </a:ext>
                  </a:extLst>
                </p:cNvPr>
                <p:cNvSpPr>
                  <a:spLocks/>
                </p:cNvSpPr>
                <p:nvPr/>
              </p:nvSpPr>
              <p:spPr bwMode="auto">
                <a:xfrm flipH="1">
                  <a:off x="1983" y="2469"/>
                  <a:ext cx="62" cy="21"/>
                </a:xfrm>
                <a:custGeom>
                  <a:avLst/>
                  <a:gdLst>
                    <a:gd name="T0" fmla="*/ 0 w 125"/>
                    <a:gd name="T1" fmla="*/ 1 h 42"/>
                    <a:gd name="T2" fmla="*/ 0 w 125"/>
                    <a:gd name="T3" fmla="*/ 1 h 42"/>
                    <a:gd name="T4" fmla="*/ 0 w 125"/>
                    <a:gd name="T5" fmla="*/ 1 h 42"/>
                    <a:gd name="T6" fmla="*/ 0 w 125"/>
                    <a:gd name="T7" fmla="*/ 1 h 42"/>
                    <a:gd name="T8" fmla="*/ 0 w 125"/>
                    <a:gd name="T9" fmla="*/ 1 h 42"/>
                    <a:gd name="T10" fmla="*/ 0 w 125"/>
                    <a:gd name="T11" fmla="*/ 1 h 42"/>
                    <a:gd name="T12" fmla="*/ 0 w 125"/>
                    <a:gd name="T13" fmla="*/ 1 h 42"/>
                    <a:gd name="T14" fmla="*/ 0 w 125"/>
                    <a:gd name="T15" fmla="*/ 1 h 42"/>
                    <a:gd name="T16" fmla="*/ 0 w 125"/>
                    <a:gd name="T17" fmla="*/ 1 h 42"/>
                    <a:gd name="T18" fmla="*/ 0 w 125"/>
                    <a:gd name="T19" fmla="*/ 1 h 42"/>
                    <a:gd name="T20" fmla="*/ 0 w 125"/>
                    <a:gd name="T21" fmla="*/ 1 h 42"/>
                    <a:gd name="T22" fmla="*/ 0 w 125"/>
                    <a:gd name="T23" fmla="*/ 1 h 42"/>
                    <a:gd name="T24" fmla="*/ 0 w 125"/>
                    <a:gd name="T25" fmla="*/ 1 h 42"/>
                    <a:gd name="T26" fmla="*/ 0 w 125"/>
                    <a:gd name="T27" fmla="*/ 1 h 42"/>
                    <a:gd name="T28" fmla="*/ 0 w 125"/>
                    <a:gd name="T29" fmla="*/ 1 h 42"/>
                    <a:gd name="T30" fmla="*/ 0 w 125"/>
                    <a:gd name="T31" fmla="*/ 1 h 42"/>
                    <a:gd name="T32" fmla="*/ 0 w 125"/>
                    <a:gd name="T33" fmla="*/ 1 h 42"/>
                    <a:gd name="T34" fmla="*/ 0 w 125"/>
                    <a:gd name="T35" fmla="*/ 1 h 42"/>
                    <a:gd name="T36" fmla="*/ 0 w 125"/>
                    <a:gd name="T37" fmla="*/ 0 h 42"/>
                    <a:gd name="T38" fmla="*/ 0 w 125"/>
                    <a:gd name="T39" fmla="*/ 0 h 42"/>
                    <a:gd name="T40" fmla="*/ 0 w 125"/>
                    <a:gd name="T41" fmla="*/ 1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5"/>
                    <a:gd name="T64" fmla="*/ 0 h 42"/>
                    <a:gd name="T65" fmla="*/ 125 w 125"/>
                    <a:gd name="T66" fmla="*/ 42 h 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5" h="42">
                      <a:moveTo>
                        <a:pt x="0" y="9"/>
                      </a:moveTo>
                      <a:lnTo>
                        <a:pt x="0" y="9"/>
                      </a:lnTo>
                      <a:lnTo>
                        <a:pt x="12" y="21"/>
                      </a:lnTo>
                      <a:lnTo>
                        <a:pt x="25" y="30"/>
                      </a:lnTo>
                      <a:lnTo>
                        <a:pt x="43" y="36"/>
                      </a:lnTo>
                      <a:lnTo>
                        <a:pt x="59" y="39"/>
                      </a:lnTo>
                      <a:lnTo>
                        <a:pt x="76" y="41"/>
                      </a:lnTo>
                      <a:lnTo>
                        <a:pt x="93" y="42"/>
                      </a:lnTo>
                      <a:lnTo>
                        <a:pt x="110" y="42"/>
                      </a:lnTo>
                      <a:lnTo>
                        <a:pt x="125" y="41"/>
                      </a:lnTo>
                      <a:lnTo>
                        <a:pt x="125" y="28"/>
                      </a:lnTo>
                      <a:lnTo>
                        <a:pt x="110" y="26"/>
                      </a:lnTo>
                      <a:lnTo>
                        <a:pt x="93" y="26"/>
                      </a:lnTo>
                      <a:lnTo>
                        <a:pt x="76" y="28"/>
                      </a:lnTo>
                      <a:lnTo>
                        <a:pt x="61" y="25"/>
                      </a:lnTo>
                      <a:lnTo>
                        <a:pt x="45" y="22"/>
                      </a:lnTo>
                      <a:lnTo>
                        <a:pt x="32" y="16"/>
                      </a:lnTo>
                      <a:lnTo>
                        <a:pt x="21" y="9"/>
                      </a:lnTo>
                      <a:lnTo>
                        <a:pt x="12"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3" name="Freeform 22">
                  <a:extLst>
                    <a:ext uri="{FF2B5EF4-FFF2-40B4-BE49-F238E27FC236}">
                      <a16:creationId xmlns:a16="http://schemas.microsoft.com/office/drawing/2014/main" id="{7B9A1CC9-B106-4FAE-BB1C-74D9F6689346}"/>
                    </a:ext>
                  </a:extLst>
                </p:cNvPr>
                <p:cNvSpPr>
                  <a:spLocks/>
                </p:cNvSpPr>
                <p:nvPr/>
              </p:nvSpPr>
              <p:spPr bwMode="auto">
                <a:xfrm flipH="1">
                  <a:off x="2040" y="2378"/>
                  <a:ext cx="74" cy="96"/>
                </a:xfrm>
                <a:custGeom>
                  <a:avLst/>
                  <a:gdLst>
                    <a:gd name="T0" fmla="*/ 0 w 149"/>
                    <a:gd name="T1" fmla="*/ 1 h 190"/>
                    <a:gd name="T2" fmla="*/ 0 w 149"/>
                    <a:gd name="T3" fmla="*/ 1 h 190"/>
                    <a:gd name="T4" fmla="*/ 0 w 149"/>
                    <a:gd name="T5" fmla="*/ 1 h 190"/>
                    <a:gd name="T6" fmla="*/ 0 w 149"/>
                    <a:gd name="T7" fmla="*/ 1 h 190"/>
                    <a:gd name="T8" fmla="*/ 0 w 149"/>
                    <a:gd name="T9" fmla="*/ 0 h 190"/>
                    <a:gd name="T10" fmla="*/ 0 w 149"/>
                    <a:gd name="T11" fmla="*/ 0 h 190"/>
                    <a:gd name="T12" fmla="*/ 0 w 149"/>
                    <a:gd name="T13" fmla="*/ 1 h 190"/>
                    <a:gd name="T14" fmla="*/ 0 60000 65536"/>
                    <a:gd name="T15" fmla="*/ 0 60000 65536"/>
                    <a:gd name="T16" fmla="*/ 0 60000 65536"/>
                    <a:gd name="T17" fmla="*/ 0 60000 65536"/>
                    <a:gd name="T18" fmla="*/ 0 60000 65536"/>
                    <a:gd name="T19" fmla="*/ 0 60000 65536"/>
                    <a:gd name="T20" fmla="*/ 0 60000 65536"/>
                    <a:gd name="T21" fmla="*/ 0 w 149"/>
                    <a:gd name="T22" fmla="*/ 0 h 190"/>
                    <a:gd name="T23" fmla="*/ 149 w 149"/>
                    <a:gd name="T24" fmla="*/ 190 h 1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9" h="190">
                      <a:moveTo>
                        <a:pt x="0" y="9"/>
                      </a:moveTo>
                      <a:lnTo>
                        <a:pt x="0" y="9"/>
                      </a:lnTo>
                      <a:lnTo>
                        <a:pt x="137" y="190"/>
                      </a:lnTo>
                      <a:lnTo>
                        <a:pt x="149" y="181"/>
                      </a:lnTo>
                      <a:lnTo>
                        <a:pt x="12"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4" name="Freeform 23">
                  <a:extLst>
                    <a:ext uri="{FF2B5EF4-FFF2-40B4-BE49-F238E27FC236}">
                      <a16:creationId xmlns:a16="http://schemas.microsoft.com/office/drawing/2014/main" id="{7A6602E4-C019-4769-AFAB-B6FA93E082F8}"/>
                    </a:ext>
                  </a:extLst>
                </p:cNvPr>
                <p:cNvSpPr>
                  <a:spLocks/>
                </p:cNvSpPr>
                <p:nvPr/>
              </p:nvSpPr>
              <p:spPr bwMode="auto">
                <a:xfrm flipH="1">
                  <a:off x="2102" y="2355"/>
                  <a:ext cx="15" cy="28"/>
                </a:xfrm>
                <a:custGeom>
                  <a:avLst/>
                  <a:gdLst>
                    <a:gd name="T0" fmla="*/ 1 w 29"/>
                    <a:gd name="T1" fmla="*/ 0 h 55"/>
                    <a:gd name="T2" fmla="*/ 1 w 29"/>
                    <a:gd name="T3" fmla="*/ 0 h 55"/>
                    <a:gd name="T4" fmla="*/ 1 w 29"/>
                    <a:gd name="T5" fmla="*/ 1 h 55"/>
                    <a:gd name="T6" fmla="*/ 1 w 29"/>
                    <a:gd name="T7" fmla="*/ 1 h 55"/>
                    <a:gd name="T8" fmla="*/ 0 w 29"/>
                    <a:gd name="T9" fmla="*/ 1 h 55"/>
                    <a:gd name="T10" fmla="*/ 1 w 29"/>
                    <a:gd name="T11" fmla="*/ 1 h 55"/>
                    <a:gd name="T12" fmla="*/ 1 w 29"/>
                    <a:gd name="T13" fmla="*/ 1 h 55"/>
                    <a:gd name="T14" fmla="*/ 1 w 29"/>
                    <a:gd name="T15" fmla="*/ 1 h 55"/>
                    <a:gd name="T16" fmla="*/ 1 w 29"/>
                    <a:gd name="T17" fmla="*/ 1 h 55"/>
                    <a:gd name="T18" fmla="*/ 1 w 29"/>
                    <a:gd name="T19" fmla="*/ 1 h 55"/>
                    <a:gd name="T20" fmla="*/ 1 w 29"/>
                    <a:gd name="T21" fmla="*/ 1 h 55"/>
                    <a:gd name="T22" fmla="*/ 1 w 29"/>
                    <a:gd name="T23" fmla="*/ 1 h 55"/>
                    <a:gd name="T24" fmla="*/ 1 w 29"/>
                    <a:gd name="T25" fmla="*/ 0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55"/>
                    <a:gd name="T41" fmla="*/ 29 w 29"/>
                    <a:gd name="T42" fmla="*/ 55 h 5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55">
                      <a:moveTo>
                        <a:pt x="15" y="0"/>
                      </a:moveTo>
                      <a:lnTo>
                        <a:pt x="15" y="0"/>
                      </a:lnTo>
                      <a:lnTo>
                        <a:pt x="9" y="11"/>
                      </a:lnTo>
                      <a:lnTo>
                        <a:pt x="4" y="25"/>
                      </a:lnTo>
                      <a:lnTo>
                        <a:pt x="0" y="40"/>
                      </a:lnTo>
                      <a:lnTo>
                        <a:pt x="6" y="55"/>
                      </a:lnTo>
                      <a:lnTo>
                        <a:pt x="18" y="46"/>
                      </a:lnTo>
                      <a:lnTo>
                        <a:pt x="16" y="40"/>
                      </a:lnTo>
                      <a:lnTo>
                        <a:pt x="18" y="30"/>
                      </a:lnTo>
                      <a:lnTo>
                        <a:pt x="23" y="18"/>
                      </a:lnTo>
                      <a:lnTo>
                        <a:pt x="29" y="7"/>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5" name="Freeform 24">
                  <a:extLst>
                    <a:ext uri="{FF2B5EF4-FFF2-40B4-BE49-F238E27FC236}">
                      <a16:creationId xmlns:a16="http://schemas.microsoft.com/office/drawing/2014/main" id="{30F16E8C-80AC-495A-BAF9-80195F7FE49D}"/>
                    </a:ext>
                  </a:extLst>
                </p:cNvPr>
                <p:cNvSpPr>
                  <a:spLocks/>
                </p:cNvSpPr>
                <p:nvPr/>
              </p:nvSpPr>
              <p:spPr bwMode="auto">
                <a:xfrm flipH="1">
                  <a:off x="2062" y="2286"/>
                  <a:ext cx="47" cy="73"/>
                </a:xfrm>
                <a:custGeom>
                  <a:avLst/>
                  <a:gdLst>
                    <a:gd name="T0" fmla="*/ 0 w 95"/>
                    <a:gd name="T1" fmla="*/ 0 h 146"/>
                    <a:gd name="T2" fmla="*/ 0 w 95"/>
                    <a:gd name="T3" fmla="*/ 0 h 146"/>
                    <a:gd name="T4" fmla="*/ 0 w 95"/>
                    <a:gd name="T5" fmla="*/ 1 h 146"/>
                    <a:gd name="T6" fmla="*/ 0 w 95"/>
                    <a:gd name="T7" fmla="*/ 1 h 146"/>
                    <a:gd name="T8" fmla="*/ 0 w 95"/>
                    <a:gd name="T9" fmla="*/ 1 h 146"/>
                    <a:gd name="T10" fmla="*/ 0 w 95"/>
                    <a:gd name="T11" fmla="*/ 1 h 146"/>
                    <a:gd name="T12" fmla="*/ 0 w 95"/>
                    <a:gd name="T13" fmla="*/ 0 h 146"/>
                    <a:gd name="T14" fmla="*/ 0 60000 65536"/>
                    <a:gd name="T15" fmla="*/ 0 60000 65536"/>
                    <a:gd name="T16" fmla="*/ 0 60000 65536"/>
                    <a:gd name="T17" fmla="*/ 0 60000 65536"/>
                    <a:gd name="T18" fmla="*/ 0 60000 65536"/>
                    <a:gd name="T19" fmla="*/ 0 60000 65536"/>
                    <a:gd name="T20" fmla="*/ 0 60000 65536"/>
                    <a:gd name="T21" fmla="*/ 0 w 95"/>
                    <a:gd name="T22" fmla="*/ 0 h 146"/>
                    <a:gd name="T23" fmla="*/ 95 w 95"/>
                    <a:gd name="T24" fmla="*/ 146 h 1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5" h="146">
                      <a:moveTo>
                        <a:pt x="82" y="0"/>
                      </a:moveTo>
                      <a:lnTo>
                        <a:pt x="81" y="0"/>
                      </a:lnTo>
                      <a:lnTo>
                        <a:pt x="0" y="139"/>
                      </a:lnTo>
                      <a:lnTo>
                        <a:pt x="14" y="146"/>
                      </a:lnTo>
                      <a:lnTo>
                        <a:pt x="95" y="6"/>
                      </a:lnTo>
                      <a:lnTo>
                        <a:pt x="94" y="6"/>
                      </a:lnTo>
                      <a:lnTo>
                        <a:pt x="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6" name="Freeform 25">
                  <a:extLst>
                    <a:ext uri="{FF2B5EF4-FFF2-40B4-BE49-F238E27FC236}">
                      <a16:creationId xmlns:a16="http://schemas.microsoft.com/office/drawing/2014/main" id="{13974E7D-2177-420B-9767-6F23E582A95E}"/>
                    </a:ext>
                  </a:extLst>
                </p:cNvPr>
                <p:cNvSpPr>
                  <a:spLocks/>
                </p:cNvSpPr>
                <p:nvPr/>
              </p:nvSpPr>
              <p:spPr bwMode="auto">
                <a:xfrm flipH="1">
                  <a:off x="2029" y="2263"/>
                  <a:ext cx="39" cy="26"/>
                </a:xfrm>
                <a:custGeom>
                  <a:avLst/>
                  <a:gdLst>
                    <a:gd name="T0" fmla="*/ 0 w 79"/>
                    <a:gd name="T1" fmla="*/ 0 h 53"/>
                    <a:gd name="T2" fmla="*/ 0 w 79"/>
                    <a:gd name="T3" fmla="*/ 0 h 53"/>
                    <a:gd name="T4" fmla="*/ 0 w 79"/>
                    <a:gd name="T5" fmla="*/ 0 h 53"/>
                    <a:gd name="T6" fmla="*/ 0 w 79"/>
                    <a:gd name="T7" fmla="*/ 0 h 53"/>
                    <a:gd name="T8" fmla="*/ 0 w 79"/>
                    <a:gd name="T9" fmla="*/ 0 h 53"/>
                    <a:gd name="T10" fmla="*/ 0 w 79"/>
                    <a:gd name="T11" fmla="*/ 0 h 53"/>
                    <a:gd name="T12" fmla="*/ 0 w 79"/>
                    <a:gd name="T13" fmla="*/ 0 h 53"/>
                    <a:gd name="T14" fmla="*/ 0 w 79"/>
                    <a:gd name="T15" fmla="*/ 0 h 53"/>
                    <a:gd name="T16" fmla="*/ 0 w 79"/>
                    <a:gd name="T17" fmla="*/ 0 h 53"/>
                    <a:gd name="T18" fmla="*/ 0 w 79"/>
                    <a:gd name="T19" fmla="*/ 0 h 53"/>
                    <a:gd name="T20" fmla="*/ 0 w 79"/>
                    <a:gd name="T21" fmla="*/ 0 h 53"/>
                    <a:gd name="T22" fmla="*/ 0 w 79"/>
                    <a:gd name="T23" fmla="*/ 0 h 53"/>
                    <a:gd name="T24" fmla="*/ 0 w 79"/>
                    <a:gd name="T25" fmla="*/ 0 h 53"/>
                    <a:gd name="T26" fmla="*/ 0 w 79"/>
                    <a:gd name="T27" fmla="*/ 0 h 53"/>
                    <a:gd name="T28" fmla="*/ 0 w 79"/>
                    <a:gd name="T29" fmla="*/ 0 h 53"/>
                    <a:gd name="T30" fmla="*/ 0 w 79"/>
                    <a:gd name="T31" fmla="*/ 0 h 53"/>
                    <a:gd name="T32" fmla="*/ 0 w 79"/>
                    <a:gd name="T33" fmla="*/ 0 h 53"/>
                    <a:gd name="T34" fmla="*/ 0 w 79"/>
                    <a:gd name="T35" fmla="*/ 0 h 53"/>
                    <a:gd name="T36" fmla="*/ 0 w 79"/>
                    <a:gd name="T37" fmla="*/ 0 h 53"/>
                    <a:gd name="T38" fmla="*/ 0 w 79"/>
                    <a:gd name="T39" fmla="*/ 0 h 53"/>
                    <a:gd name="T40" fmla="*/ 0 w 79"/>
                    <a:gd name="T41" fmla="*/ 0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53"/>
                    <a:gd name="T65" fmla="*/ 79 w 79"/>
                    <a:gd name="T66" fmla="*/ 53 h 5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53">
                      <a:moveTo>
                        <a:pt x="79" y="4"/>
                      </a:moveTo>
                      <a:lnTo>
                        <a:pt x="79" y="5"/>
                      </a:lnTo>
                      <a:lnTo>
                        <a:pt x="67" y="0"/>
                      </a:lnTo>
                      <a:lnTo>
                        <a:pt x="56" y="2"/>
                      </a:lnTo>
                      <a:lnTo>
                        <a:pt x="45" y="4"/>
                      </a:lnTo>
                      <a:lnTo>
                        <a:pt x="33" y="11"/>
                      </a:lnTo>
                      <a:lnTo>
                        <a:pt x="23" y="19"/>
                      </a:lnTo>
                      <a:lnTo>
                        <a:pt x="14" y="28"/>
                      </a:lnTo>
                      <a:lnTo>
                        <a:pt x="6" y="37"/>
                      </a:lnTo>
                      <a:lnTo>
                        <a:pt x="0" y="47"/>
                      </a:lnTo>
                      <a:lnTo>
                        <a:pt x="12" y="53"/>
                      </a:lnTo>
                      <a:lnTo>
                        <a:pt x="17" y="47"/>
                      </a:lnTo>
                      <a:lnTo>
                        <a:pt x="25" y="37"/>
                      </a:lnTo>
                      <a:lnTo>
                        <a:pt x="32" y="30"/>
                      </a:lnTo>
                      <a:lnTo>
                        <a:pt x="43" y="22"/>
                      </a:lnTo>
                      <a:lnTo>
                        <a:pt x="50" y="18"/>
                      </a:lnTo>
                      <a:lnTo>
                        <a:pt x="59" y="15"/>
                      </a:lnTo>
                      <a:lnTo>
                        <a:pt x="67" y="14"/>
                      </a:lnTo>
                      <a:lnTo>
                        <a:pt x="73" y="17"/>
                      </a:lnTo>
                      <a:lnTo>
                        <a:pt x="73" y="18"/>
                      </a:lnTo>
                      <a:lnTo>
                        <a:pt x="7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7" name="Freeform 26">
                  <a:extLst>
                    <a:ext uri="{FF2B5EF4-FFF2-40B4-BE49-F238E27FC236}">
                      <a16:creationId xmlns:a16="http://schemas.microsoft.com/office/drawing/2014/main" id="{58751EF3-BCA7-4CA5-9FE5-0257F8F0E0BB}"/>
                    </a:ext>
                  </a:extLst>
                </p:cNvPr>
                <p:cNvSpPr>
                  <a:spLocks/>
                </p:cNvSpPr>
                <p:nvPr/>
              </p:nvSpPr>
              <p:spPr bwMode="auto">
                <a:xfrm flipH="1">
                  <a:off x="1928" y="2264"/>
                  <a:ext cx="104" cy="63"/>
                </a:xfrm>
                <a:custGeom>
                  <a:avLst/>
                  <a:gdLst>
                    <a:gd name="T0" fmla="*/ 1 w 208"/>
                    <a:gd name="T1" fmla="*/ 1 h 124"/>
                    <a:gd name="T2" fmla="*/ 1 w 208"/>
                    <a:gd name="T3" fmla="*/ 1 h 124"/>
                    <a:gd name="T4" fmla="*/ 1 w 208"/>
                    <a:gd name="T5" fmla="*/ 0 h 124"/>
                    <a:gd name="T6" fmla="*/ 0 w 208"/>
                    <a:gd name="T7" fmla="*/ 1 h 124"/>
                    <a:gd name="T8" fmla="*/ 1 w 208"/>
                    <a:gd name="T9" fmla="*/ 1 h 124"/>
                    <a:gd name="T10" fmla="*/ 1 w 208"/>
                    <a:gd name="T11" fmla="*/ 1 h 124"/>
                    <a:gd name="T12" fmla="*/ 1 w 208"/>
                    <a:gd name="T13" fmla="*/ 1 h 124"/>
                    <a:gd name="T14" fmla="*/ 0 60000 65536"/>
                    <a:gd name="T15" fmla="*/ 0 60000 65536"/>
                    <a:gd name="T16" fmla="*/ 0 60000 65536"/>
                    <a:gd name="T17" fmla="*/ 0 60000 65536"/>
                    <a:gd name="T18" fmla="*/ 0 60000 65536"/>
                    <a:gd name="T19" fmla="*/ 0 60000 65536"/>
                    <a:gd name="T20" fmla="*/ 0 60000 65536"/>
                    <a:gd name="T21" fmla="*/ 0 w 208"/>
                    <a:gd name="T22" fmla="*/ 0 h 124"/>
                    <a:gd name="T23" fmla="*/ 208 w 208"/>
                    <a:gd name="T24" fmla="*/ 124 h 1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8" h="124">
                      <a:moveTo>
                        <a:pt x="208" y="110"/>
                      </a:moveTo>
                      <a:lnTo>
                        <a:pt x="208" y="110"/>
                      </a:lnTo>
                      <a:lnTo>
                        <a:pt x="6" y="0"/>
                      </a:lnTo>
                      <a:lnTo>
                        <a:pt x="0" y="14"/>
                      </a:lnTo>
                      <a:lnTo>
                        <a:pt x="201" y="124"/>
                      </a:lnTo>
                      <a:lnTo>
                        <a:pt x="208"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8" name="Freeform 27">
                  <a:extLst>
                    <a:ext uri="{FF2B5EF4-FFF2-40B4-BE49-F238E27FC236}">
                      <a16:creationId xmlns:a16="http://schemas.microsoft.com/office/drawing/2014/main" id="{746F00F1-4A78-497D-AA1A-4B89B07ABD96}"/>
                    </a:ext>
                  </a:extLst>
                </p:cNvPr>
                <p:cNvSpPr>
                  <a:spLocks/>
                </p:cNvSpPr>
                <p:nvPr/>
              </p:nvSpPr>
              <p:spPr bwMode="auto">
                <a:xfrm flipH="1">
                  <a:off x="1906" y="2320"/>
                  <a:ext cx="25" cy="34"/>
                </a:xfrm>
                <a:custGeom>
                  <a:avLst/>
                  <a:gdLst>
                    <a:gd name="T0" fmla="*/ 0 w 51"/>
                    <a:gd name="T1" fmla="*/ 1 h 68"/>
                    <a:gd name="T2" fmla="*/ 0 w 51"/>
                    <a:gd name="T3" fmla="*/ 1 h 68"/>
                    <a:gd name="T4" fmla="*/ 0 w 51"/>
                    <a:gd name="T5" fmla="*/ 1 h 68"/>
                    <a:gd name="T6" fmla="*/ 0 w 51"/>
                    <a:gd name="T7" fmla="*/ 1 h 68"/>
                    <a:gd name="T8" fmla="*/ 0 w 51"/>
                    <a:gd name="T9" fmla="*/ 1 h 68"/>
                    <a:gd name="T10" fmla="*/ 0 w 51"/>
                    <a:gd name="T11" fmla="*/ 1 h 68"/>
                    <a:gd name="T12" fmla="*/ 0 w 51"/>
                    <a:gd name="T13" fmla="*/ 1 h 68"/>
                    <a:gd name="T14" fmla="*/ 0 w 51"/>
                    <a:gd name="T15" fmla="*/ 1 h 68"/>
                    <a:gd name="T16" fmla="*/ 0 w 51"/>
                    <a:gd name="T17" fmla="*/ 1 h 68"/>
                    <a:gd name="T18" fmla="*/ 0 w 51"/>
                    <a:gd name="T19" fmla="*/ 0 h 68"/>
                    <a:gd name="T20" fmla="*/ 0 w 51"/>
                    <a:gd name="T21" fmla="*/ 1 h 68"/>
                    <a:gd name="T22" fmla="*/ 0 w 51"/>
                    <a:gd name="T23" fmla="*/ 1 h 68"/>
                    <a:gd name="T24" fmla="*/ 0 w 51"/>
                    <a:gd name="T25" fmla="*/ 1 h 68"/>
                    <a:gd name="T26" fmla="*/ 0 w 51"/>
                    <a:gd name="T27" fmla="*/ 1 h 68"/>
                    <a:gd name="T28" fmla="*/ 0 w 51"/>
                    <a:gd name="T29" fmla="*/ 1 h 68"/>
                    <a:gd name="T30" fmla="*/ 0 w 51"/>
                    <a:gd name="T31" fmla="*/ 1 h 68"/>
                    <a:gd name="T32" fmla="*/ 0 w 51"/>
                    <a:gd name="T33" fmla="*/ 1 h 68"/>
                    <a:gd name="T34" fmla="*/ 0 w 51"/>
                    <a:gd name="T35" fmla="*/ 1 h 68"/>
                    <a:gd name="T36" fmla="*/ 0 w 51"/>
                    <a:gd name="T37" fmla="*/ 1 h 68"/>
                    <a:gd name="T38" fmla="*/ 0 w 51"/>
                    <a:gd name="T39" fmla="*/ 1 h 68"/>
                    <a:gd name="T40" fmla="*/ 0 w 51"/>
                    <a:gd name="T41" fmla="*/ 1 h 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1"/>
                    <a:gd name="T64" fmla="*/ 0 h 68"/>
                    <a:gd name="T65" fmla="*/ 51 w 51"/>
                    <a:gd name="T66" fmla="*/ 68 h 6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1" h="68">
                      <a:moveTo>
                        <a:pt x="51" y="64"/>
                      </a:moveTo>
                      <a:lnTo>
                        <a:pt x="51" y="64"/>
                      </a:lnTo>
                      <a:lnTo>
                        <a:pt x="49" y="56"/>
                      </a:lnTo>
                      <a:lnTo>
                        <a:pt x="45" y="47"/>
                      </a:lnTo>
                      <a:lnTo>
                        <a:pt x="41" y="37"/>
                      </a:lnTo>
                      <a:lnTo>
                        <a:pt x="35" y="29"/>
                      </a:lnTo>
                      <a:lnTo>
                        <a:pt x="29" y="20"/>
                      </a:lnTo>
                      <a:lnTo>
                        <a:pt x="22" y="13"/>
                      </a:lnTo>
                      <a:lnTo>
                        <a:pt x="15" y="6"/>
                      </a:lnTo>
                      <a:lnTo>
                        <a:pt x="7" y="0"/>
                      </a:lnTo>
                      <a:lnTo>
                        <a:pt x="0" y="14"/>
                      </a:lnTo>
                      <a:lnTo>
                        <a:pt x="6" y="18"/>
                      </a:lnTo>
                      <a:lnTo>
                        <a:pt x="13" y="22"/>
                      </a:lnTo>
                      <a:lnTo>
                        <a:pt x="17" y="29"/>
                      </a:lnTo>
                      <a:lnTo>
                        <a:pt x="23" y="36"/>
                      </a:lnTo>
                      <a:lnTo>
                        <a:pt x="27" y="44"/>
                      </a:lnTo>
                      <a:lnTo>
                        <a:pt x="31" y="51"/>
                      </a:lnTo>
                      <a:lnTo>
                        <a:pt x="35" y="60"/>
                      </a:lnTo>
                      <a:lnTo>
                        <a:pt x="37" y="68"/>
                      </a:lnTo>
                      <a:lnTo>
                        <a:pt x="51"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9" name="Freeform 28">
                  <a:extLst>
                    <a:ext uri="{FF2B5EF4-FFF2-40B4-BE49-F238E27FC236}">
                      <a16:creationId xmlns:a16="http://schemas.microsoft.com/office/drawing/2014/main" id="{D08638D9-BCFC-45A1-8F77-5C368CA143D3}"/>
                    </a:ext>
                  </a:extLst>
                </p:cNvPr>
                <p:cNvSpPr>
                  <a:spLocks/>
                </p:cNvSpPr>
                <p:nvPr/>
              </p:nvSpPr>
              <p:spPr bwMode="auto">
                <a:xfrm flipH="1">
                  <a:off x="1892" y="2351"/>
                  <a:ext cx="21" cy="71"/>
                </a:xfrm>
                <a:custGeom>
                  <a:avLst/>
                  <a:gdLst>
                    <a:gd name="T0" fmla="*/ 1 w 42"/>
                    <a:gd name="T1" fmla="*/ 1 h 140"/>
                    <a:gd name="T2" fmla="*/ 1 w 42"/>
                    <a:gd name="T3" fmla="*/ 1 h 140"/>
                    <a:gd name="T4" fmla="*/ 1 w 42"/>
                    <a:gd name="T5" fmla="*/ 1 h 140"/>
                    <a:gd name="T6" fmla="*/ 1 w 42"/>
                    <a:gd name="T7" fmla="*/ 1 h 140"/>
                    <a:gd name="T8" fmla="*/ 1 w 42"/>
                    <a:gd name="T9" fmla="*/ 1 h 140"/>
                    <a:gd name="T10" fmla="*/ 1 w 42"/>
                    <a:gd name="T11" fmla="*/ 1 h 140"/>
                    <a:gd name="T12" fmla="*/ 1 w 42"/>
                    <a:gd name="T13" fmla="*/ 1 h 140"/>
                    <a:gd name="T14" fmla="*/ 1 w 42"/>
                    <a:gd name="T15" fmla="*/ 1 h 140"/>
                    <a:gd name="T16" fmla="*/ 1 w 42"/>
                    <a:gd name="T17" fmla="*/ 1 h 140"/>
                    <a:gd name="T18" fmla="*/ 1 w 42"/>
                    <a:gd name="T19" fmla="*/ 0 h 140"/>
                    <a:gd name="T20" fmla="*/ 0 w 42"/>
                    <a:gd name="T21" fmla="*/ 1 h 140"/>
                    <a:gd name="T22" fmla="*/ 1 w 42"/>
                    <a:gd name="T23" fmla="*/ 1 h 140"/>
                    <a:gd name="T24" fmla="*/ 1 w 42"/>
                    <a:gd name="T25" fmla="*/ 1 h 140"/>
                    <a:gd name="T26" fmla="*/ 1 w 42"/>
                    <a:gd name="T27" fmla="*/ 1 h 140"/>
                    <a:gd name="T28" fmla="*/ 1 w 42"/>
                    <a:gd name="T29" fmla="*/ 1 h 140"/>
                    <a:gd name="T30" fmla="*/ 1 w 42"/>
                    <a:gd name="T31" fmla="*/ 1 h 140"/>
                    <a:gd name="T32" fmla="*/ 1 w 42"/>
                    <a:gd name="T33" fmla="*/ 1 h 140"/>
                    <a:gd name="T34" fmla="*/ 1 w 42"/>
                    <a:gd name="T35" fmla="*/ 1 h 140"/>
                    <a:gd name="T36" fmla="*/ 1 w 42"/>
                    <a:gd name="T37" fmla="*/ 1 h 140"/>
                    <a:gd name="T38" fmla="*/ 1 w 42"/>
                    <a:gd name="T39" fmla="*/ 1 h 140"/>
                    <a:gd name="T40" fmla="*/ 1 w 42"/>
                    <a:gd name="T41" fmla="*/ 1 h 1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40"/>
                    <a:gd name="T65" fmla="*/ 42 w 42"/>
                    <a:gd name="T66" fmla="*/ 140 h 1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40">
                      <a:moveTo>
                        <a:pt x="39" y="140"/>
                      </a:moveTo>
                      <a:lnTo>
                        <a:pt x="39" y="140"/>
                      </a:lnTo>
                      <a:lnTo>
                        <a:pt x="42" y="122"/>
                      </a:lnTo>
                      <a:lnTo>
                        <a:pt x="42" y="105"/>
                      </a:lnTo>
                      <a:lnTo>
                        <a:pt x="39" y="86"/>
                      </a:lnTo>
                      <a:lnTo>
                        <a:pt x="36" y="69"/>
                      </a:lnTo>
                      <a:lnTo>
                        <a:pt x="31" y="52"/>
                      </a:lnTo>
                      <a:lnTo>
                        <a:pt x="25" y="33"/>
                      </a:lnTo>
                      <a:lnTo>
                        <a:pt x="20" y="16"/>
                      </a:lnTo>
                      <a:lnTo>
                        <a:pt x="14" y="0"/>
                      </a:lnTo>
                      <a:lnTo>
                        <a:pt x="0" y="4"/>
                      </a:lnTo>
                      <a:lnTo>
                        <a:pt x="6" y="21"/>
                      </a:lnTo>
                      <a:lnTo>
                        <a:pt x="12" y="38"/>
                      </a:lnTo>
                      <a:lnTo>
                        <a:pt x="17" y="54"/>
                      </a:lnTo>
                      <a:lnTo>
                        <a:pt x="22" y="71"/>
                      </a:lnTo>
                      <a:lnTo>
                        <a:pt x="25" y="89"/>
                      </a:lnTo>
                      <a:lnTo>
                        <a:pt x="28" y="105"/>
                      </a:lnTo>
                      <a:lnTo>
                        <a:pt x="28" y="122"/>
                      </a:lnTo>
                      <a:lnTo>
                        <a:pt x="25" y="138"/>
                      </a:lnTo>
                      <a:lnTo>
                        <a:pt x="39"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0" name="Freeform 29">
                  <a:extLst>
                    <a:ext uri="{FF2B5EF4-FFF2-40B4-BE49-F238E27FC236}">
                      <a16:creationId xmlns:a16="http://schemas.microsoft.com/office/drawing/2014/main" id="{0FAB3EC5-7A20-4E05-8729-4BF2CE403E64}"/>
                    </a:ext>
                  </a:extLst>
                </p:cNvPr>
                <p:cNvSpPr>
                  <a:spLocks/>
                </p:cNvSpPr>
                <p:nvPr/>
              </p:nvSpPr>
              <p:spPr bwMode="auto">
                <a:xfrm flipH="1">
                  <a:off x="1893" y="2421"/>
                  <a:ext cx="48" cy="49"/>
                </a:xfrm>
                <a:custGeom>
                  <a:avLst/>
                  <a:gdLst>
                    <a:gd name="T0" fmla="*/ 1 w 94"/>
                    <a:gd name="T1" fmla="*/ 1 h 98"/>
                    <a:gd name="T2" fmla="*/ 1 w 94"/>
                    <a:gd name="T3" fmla="*/ 1 h 98"/>
                    <a:gd name="T4" fmla="*/ 1 w 94"/>
                    <a:gd name="T5" fmla="*/ 1 h 98"/>
                    <a:gd name="T6" fmla="*/ 1 w 94"/>
                    <a:gd name="T7" fmla="*/ 1 h 98"/>
                    <a:gd name="T8" fmla="*/ 1 w 94"/>
                    <a:gd name="T9" fmla="*/ 1 h 98"/>
                    <a:gd name="T10" fmla="*/ 1 w 94"/>
                    <a:gd name="T11" fmla="*/ 1 h 98"/>
                    <a:gd name="T12" fmla="*/ 1 w 94"/>
                    <a:gd name="T13" fmla="*/ 1 h 98"/>
                    <a:gd name="T14" fmla="*/ 1 w 94"/>
                    <a:gd name="T15" fmla="*/ 1 h 98"/>
                    <a:gd name="T16" fmla="*/ 1 w 94"/>
                    <a:gd name="T17" fmla="*/ 1 h 98"/>
                    <a:gd name="T18" fmla="*/ 1 w 94"/>
                    <a:gd name="T19" fmla="*/ 1 h 98"/>
                    <a:gd name="T20" fmla="*/ 1 w 94"/>
                    <a:gd name="T21" fmla="*/ 0 h 98"/>
                    <a:gd name="T22" fmla="*/ 1 w 94"/>
                    <a:gd name="T23" fmla="*/ 1 h 98"/>
                    <a:gd name="T24" fmla="*/ 1 w 94"/>
                    <a:gd name="T25" fmla="*/ 1 h 98"/>
                    <a:gd name="T26" fmla="*/ 1 w 94"/>
                    <a:gd name="T27" fmla="*/ 1 h 98"/>
                    <a:gd name="T28" fmla="*/ 1 w 94"/>
                    <a:gd name="T29" fmla="*/ 1 h 98"/>
                    <a:gd name="T30" fmla="*/ 1 w 94"/>
                    <a:gd name="T31" fmla="*/ 1 h 98"/>
                    <a:gd name="T32" fmla="*/ 1 w 94"/>
                    <a:gd name="T33" fmla="*/ 1 h 98"/>
                    <a:gd name="T34" fmla="*/ 1 w 94"/>
                    <a:gd name="T35" fmla="*/ 1 h 98"/>
                    <a:gd name="T36" fmla="*/ 0 w 94"/>
                    <a:gd name="T37" fmla="*/ 1 h 98"/>
                    <a:gd name="T38" fmla="*/ 0 w 94"/>
                    <a:gd name="T39" fmla="*/ 1 h 98"/>
                    <a:gd name="T40" fmla="*/ 1 w 94"/>
                    <a:gd name="T41" fmla="*/ 1 h 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4"/>
                    <a:gd name="T64" fmla="*/ 0 h 98"/>
                    <a:gd name="T65" fmla="*/ 94 w 94"/>
                    <a:gd name="T66" fmla="*/ 98 h 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4" h="98">
                      <a:moveTo>
                        <a:pt x="9" y="98"/>
                      </a:moveTo>
                      <a:lnTo>
                        <a:pt x="9" y="98"/>
                      </a:lnTo>
                      <a:lnTo>
                        <a:pt x="22" y="89"/>
                      </a:lnTo>
                      <a:lnTo>
                        <a:pt x="34" y="78"/>
                      </a:lnTo>
                      <a:lnTo>
                        <a:pt x="47" y="68"/>
                      </a:lnTo>
                      <a:lnTo>
                        <a:pt x="60" y="58"/>
                      </a:lnTo>
                      <a:lnTo>
                        <a:pt x="71" y="45"/>
                      </a:lnTo>
                      <a:lnTo>
                        <a:pt x="80" y="31"/>
                      </a:lnTo>
                      <a:lnTo>
                        <a:pt x="90" y="19"/>
                      </a:lnTo>
                      <a:lnTo>
                        <a:pt x="94" y="2"/>
                      </a:lnTo>
                      <a:lnTo>
                        <a:pt x="80" y="0"/>
                      </a:lnTo>
                      <a:lnTo>
                        <a:pt x="76" y="12"/>
                      </a:lnTo>
                      <a:lnTo>
                        <a:pt x="69" y="24"/>
                      </a:lnTo>
                      <a:lnTo>
                        <a:pt x="60" y="36"/>
                      </a:lnTo>
                      <a:lnTo>
                        <a:pt x="50" y="46"/>
                      </a:lnTo>
                      <a:lnTo>
                        <a:pt x="38" y="57"/>
                      </a:lnTo>
                      <a:lnTo>
                        <a:pt x="25" y="67"/>
                      </a:lnTo>
                      <a:lnTo>
                        <a:pt x="12" y="77"/>
                      </a:lnTo>
                      <a:lnTo>
                        <a:pt x="0" y="86"/>
                      </a:lnTo>
                      <a:lnTo>
                        <a:pt x="9"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1" name="Freeform 30">
                  <a:extLst>
                    <a:ext uri="{FF2B5EF4-FFF2-40B4-BE49-F238E27FC236}">
                      <a16:creationId xmlns:a16="http://schemas.microsoft.com/office/drawing/2014/main" id="{33C7C403-8386-4FC3-A880-8FD4CFAE0B13}"/>
                    </a:ext>
                  </a:extLst>
                </p:cNvPr>
                <p:cNvSpPr>
                  <a:spLocks/>
                </p:cNvSpPr>
                <p:nvPr/>
              </p:nvSpPr>
              <p:spPr bwMode="auto">
                <a:xfrm flipH="1">
                  <a:off x="1936" y="2464"/>
                  <a:ext cx="47" cy="26"/>
                </a:xfrm>
                <a:custGeom>
                  <a:avLst/>
                  <a:gdLst>
                    <a:gd name="T0" fmla="*/ 0 w 94"/>
                    <a:gd name="T1" fmla="*/ 1 h 52"/>
                    <a:gd name="T2" fmla="*/ 0 w 94"/>
                    <a:gd name="T3" fmla="*/ 1 h 52"/>
                    <a:gd name="T4" fmla="*/ 1 w 94"/>
                    <a:gd name="T5" fmla="*/ 1 h 52"/>
                    <a:gd name="T6" fmla="*/ 1 w 94"/>
                    <a:gd name="T7" fmla="*/ 1 h 52"/>
                    <a:gd name="T8" fmla="*/ 1 w 94"/>
                    <a:gd name="T9" fmla="*/ 1 h 52"/>
                    <a:gd name="T10" fmla="*/ 1 w 94"/>
                    <a:gd name="T11" fmla="*/ 1 h 52"/>
                    <a:gd name="T12" fmla="*/ 1 w 94"/>
                    <a:gd name="T13" fmla="*/ 1 h 52"/>
                    <a:gd name="T14" fmla="*/ 1 w 94"/>
                    <a:gd name="T15" fmla="*/ 1 h 52"/>
                    <a:gd name="T16" fmla="*/ 1 w 94"/>
                    <a:gd name="T17" fmla="*/ 1 h 52"/>
                    <a:gd name="T18" fmla="*/ 1 w 94"/>
                    <a:gd name="T19" fmla="*/ 1 h 52"/>
                    <a:gd name="T20" fmla="*/ 1 w 94"/>
                    <a:gd name="T21" fmla="*/ 0 h 52"/>
                    <a:gd name="T22" fmla="*/ 1 w 94"/>
                    <a:gd name="T23" fmla="*/ 1 h 52"/>
                    <a:gd name="T24" fmla="*/ 1 w 94"/>
                    <a:gd name="T25" fmla="*/ 1 h 52"/>
                    <a:gd name="T26" fmla="*/ 1 w 94"/>
                    <a:gd name="T27" fmla="*/ 1 h 52"/>
                    <a:gd name="T28" fmla="*/ 1 w 94"/>
                    <a:gd name="T29" fmla="*/ 1 h 52"/>
                    <a:gd name="T30" fmla="*/ 1 w 94"/>
                    <a:gd name="T31" fmla="*/ 1 h 52"/>
                    <a:gd name="T32" fmla="*/ 1 w 94"/>
                    <a:gd name="T33" fmla="*/ 1 h 52"/>
                    <a:gd name="T34" fmla="*/ 1 w 94"/>
                    <a:gd name="T35" fmla="*/ 1 h 52"/>
                    <a:gd name="T36" fmla="*/ 0 w 94"/>
                    <a:gd name="T37" fmla="*/ 1 h 52"/>
                    <a:gd name="T38" fmla="*/ 0 w 94"/>
                    <a:gd name="T39" fmla="*/ 1 h 52"/>
                    <a:gd name="T40" fmla="*/ 0 w 94"/>
                    <a:gd name="T41" fmla="*/ 1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4"/>
                    <a:gd name="T64" fmla="*/ 0 h 52"/>
                    <a:gd name="T65" fmla="*/ 94 w 94"/>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4" h="52">
                      <a:moveTo>
                        <a:pt x="0" y="52"/>
                      </a:moveTo>
                      <a:lnTo>
                        <a:pt x="0" y="52"/>
                      </a:lnTo>
                      <a:lnTo>
                        <a:pt x="11" y="51"/>
                      </a:lnTo>
                      <a:lnTo>
                        <a:pt x="25" y="49"/>
                      </a:lnTo>
                      <a:lnTo>
                        <a:pt x="38" y="44"/>
                      </a:lnTo>
                      <a:lnTo>
                        <a:pt x="49" y="40"/>
                      </a:lnTo>
                      <a:lnTo>
                        <a:pt x="62" y="34"/>
                      </a:lnTo>
                      <a:lnTo>
                        <a:pt x="72" y="26"/>
                      </a:lnTo>
                      <a:lnTo>
                        <a:pt x="82" y="19"/>
                      </a:lnTo>
                      <a:lnTo>
                        <a:pt x="94" y="12"/>
                      </a:lnTo>
                      <a:lnTo>
                        <a:pt x="85" y="0"/>
                      </a:lnTo>
                      <a:lnTo>
                        <a:pt x="76" y="7"/>
                      </a:lnTo>
                      <a:lnTo>
                        <a:pt x="65" y="14"/>
                      </a:lnTo>
                      <a:lnTo>
                        <a:pt x="55" y="20"/>
                      </a:lnTo>
                      <a:lnTo>
                        <a:pt x="44" y="26"/>
                      </a:lnTo>
                      <a:lnTo>
                        <a:pt x="33" y="30"/>
                      </a:lnTo>
                      <a:lnTo>
                        <a:pt x="23" y="35"/>
                      </a:lnTo>
                      <a:lnTo>
                        <a:pt x="11" y="37"/>
                      </a:lnTo>
                      <a:lnTo>
                        <a:pt x="0" y="39"/>
                      </a:lnTo>
                      <a:lnTo>
                        <a:pt x="0"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2" name="Freeform 31">
                  <a:extLst>
                    <a:ext uri="{FF2B5EF4-FFF2-40B4-BE49-F238E27FC236}">
                      <a16:creationId xmlns:a16="http://schemas.microsoft.com/office/drawing/2014/main" id="{53F38B5D-B83B-4B75-8386-FDA9D17A543A}"/>
                    </a:ext>
                  </a:extLst>
                </p:cNvPr>
                <p:cNvSpPr>
                  <a:spLocks/>
                </p:cNvSpPr>
                <p:nvPr/>
              </p:nvSpPr>
              <p:spPr bwMode="auto">
                <a:xfrm flipH="1">
                  <a:off x="2049" y="2247"/>
                  <a:ext cx="237" cy="180"/>
                </a:xfrm>
                <a:custGeom>
                  <a:avLst/>
                  <a:gdLst>
                    <a:gd name="T0" fmla="*/ 1 w 472"/>
                    <a:gd name="T1" fmla="*/ 0 h 360"/>
                    <a:gd name="T2" fmla="*/ 1 w 472"/>
                    <a:gd name="T3" fmla="*/ 1 h 360"/>
                    <a:gd name="T4" fmla="*/ 1 w 472"/>
                    <a:gd name="T5" fmla="*/ 1 h 360"/>
                    <a:gd name="T6" fmla="*/ 1 w 472"/>
                    <a:gd name="T7" fmla="*/ 1 h 360"/>
                    <a:gd name="T8" fmla="*/ 1 w 472"/>
                    <a:gd name="T9" fmla="*/ 1 h 360"/>
                    <a:gd name="T10" fmla="*/ 1 w 472"/>
                    <a:gd name="T11" fmla="*/ 1 h 360"/>
                    <a:gd name="T12" fmla="*/ 1 w 472"/>
                    <a:gd name="T13" fmla="*/ 1 h 360"/>
                    <a:gd name="T14" fmla="*/ 1 w 472"/>
                    <a:gd name="T15" fmla="*/ 1 h 360"/>
                    <a:gd name="T16" fmla="*/ 1 w 472"/>
                    <a:gd name="T17" fmla="*/ 1 h 360"/>
                    <a:gd name="T18" fmla="*/ 1 w 472"/>
                    <a:gd name="T19" fmla="*/ 1 h 360"/>
                    <a:gd name="T20" fmla="*/ 1 w 472"/>
                    <a:gd name="T21" fmla="*/ 1 h 360"/>
                    <a:gd name="T22" fmla="*/ 1 w 472"/>
                    <a:gd name="T23" fmla="*/ 1 h 360"/>
                    <a:gd name="T24" fmla="*/ 1 w 472"/>
                    <a:gd name="T25" fmla="*/ 1 h 360"/>
                    <a:gd name="T26" fmla="*/ 1 w 472"/>
                    <a:gd name="T27" fmla="*/ 1 h 360"/>
                    <a:gd name="T28" fmla="*/ 1 w 472"/>
                    <a:gd name="T29" fmla="*/ 1 h 360"/>
                    <a:gd name="T30" fmla="*/ 1 w 472"/>
                    <a:gd name="T31" fmla="*/ 1 h 360"/>
                    <a:gd name="T32" fmla="*/ 1 w 472"/>
                    <a:gd name="T33" fmla="*/ 1 h 360"/>
                    <a:gd name="T34" fmla="*/ 1 w 472"/>
                    <a:gd name="T35" fmla="*/ 1 h 360"/>
                    <a:gd name="T36" fmla="*/ 1 w 472"/>
                    <a:gd name="T37" fmla="*/ 1 h 360"/>
                    <a:gd name="T38" fmla="*/ 1 w 472"/>
                    <a:gd name="T39" fmla="*/ 1 h 360"/>
                    <a:gd name="T40" fmla="*/ 1 w 472"/>
                    <a:gd name="T41" fmla="*/ 1 h 360"/>
                    <a:gd name="T42" fmla="*/ 1 w 472"/>
                    <a:gd name="T43" fmla="*/ 1 h 360"/>
                    <a:gd name="T44" fmla="*/ 1 w 472"/>
                    <a:gd name="T45" fmla="*/ 1 h 360"/>
                    <a:gd name="T46" fmla="*/ 1 w 472"/>
                    <a:gd name="T47" fmla="*/ 1 h 360"/>
                    <a:gd name="T48" fmla="*/ 1 w 472"/>
                    <a:gd name="T49" fmla="*/ 1 h 360"/>
                    <a:gd name="T50" fmla="*/ 1 w 472"/>
                    <a:gd name="T51" fmla="*/ 1 h 360"/>
                    <a:gd name="T52" fmla="*/ 1 w 472"/>
                    <a:gd name="T53" fmla="*/ 1 h 360"/>
                    <a:gd name="T54" fmla="*/ 0 w 472"/>
                    <a:gd name="T55" fmla="*/ 1 h 360"/>
                    <a:gd name="T56" fmla="*/ 1 w 472"/>
                    <a:gd name="T57" fmla="*/ 1 h 360"/>
                    <a:gd name="T58" fmla="*/ 1 w 472"/>
                    <a:gd name="T59" fmla="*/ 1 h 360"/>
                    <a:gd name="T60" fmla="*/ 1 w 472"/>
                    <a:gd name="T61" fmla="*/ 1 h 360"/>
                    <a:gd name="T62" fmla="*/ 1 w 472"/>
                    <a:gd name="T63" fmla="*/ 1 h 360"/>
                    <a:gd name="T64" fmla="*/ 1 w 472"/>
                    <a:gd name="T65" fmla="*/ 1 h 360"/>
                    <a:gd name="T66" fmla="*/ 1 w 472"/>
                    <a:gd name="T67" fmla="*/ 1 h 360"/>
                    <a:gd name="T68" fmla="*/ 1 w 472"/>
                    <a:gd name="T69" fmla="*/ 1 h 360"/>
                    <a:gd name="T70" fmla="*/ 1 w 472"/>
                    <a:gd name="T71" fmla="*/ 1 h 360"/>
                    <a:gd name="T72" fmla="*/ 1 w 472"/>
                    <a:gd name="T73" fmla="*/ 0 h 3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72"/>
                    <a:gd name="T112" fmla="*/ 0 h 360"/>
                    <a:gd name="T113" fmla="*/ 472 w 472"/>
                    <a:gd name="T114" fmla="*/ 360 h 36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72" h="360">
                      <a:moveTo>
                        <a:pt x="109" y="0"/>
                      </a:moveTo>
                      <a:lnTo>
                        <a:pt x="349" y="7"/>
                      </a:lnTo>
                      <a:lnTo>
                        <a:pt x="366" y="10"/>
                      </a:lnTo>
                      <a:lnTo>
                        <a:pt x="386" y="15"/>
                      </a:lnTo>
                      <a:lnTo>
                        <a:pt x="404" y="25"/>
                      </a:lnTo>
                      <a:lnTo>
                        <a:pt x="422" y="36"/>
                      </a:lnTo>
                      <a:lnTo>
                        <a:pt x="439" y="49"/>
                      </a:lnTo>
                      <a:lnTo>
                        <a:pt x="451" y="64"/>
                      </a:lnTo>
                      <a:lnTo>
                        <a:pt x="461" y="80"/>
                      </a:lnTo>
                      <a:lnTo>
                        <a:pt x="464" y="97"/>
                      </a:lnTo>
                      <a:lnTo>
                        <a:pt x="472" y="240"/>
                      </a:lnTo>
                      <a:lnTo>
                        <a:pt x="471" y="256"/>
                      </a:lnTo>
                      <a:lnTo>
                        <a:pt x="466" y="276"/>
                      </a:lnTo>
                      <a:lnTo>
                        <a:pt x="458" y="295"/>
                      </a:lnTo>
                      <a:lnTo>
                        <a:pt x="447" y="315"/>
                      </a:lnTo>
                      <a:lnTo>
                        <a:pt x="434" y="332"/>
                      </a:lnTo>
                      <a:lnTo>
                        <a:pt x="419" y="347"/>
                      </a:lnTo>
                      <a:lnTo>
                        <a:pt x="404" y="356"/>
                      </a:lnTo>
                      <a:lnTo>
                        <a:pt x="389" y="360"/>
                      </a:lnTo>
                      <a:lnTo>
                        <a:pt x="115" y="352"/>
                      </a:lnTo>
                      <a:lnTo>
                        <a:pt x="93" y="348"/>
                      </a:lnTo>
                      <a:lnTo>
                        <a:pt x="72" y="340"/>
                      </a:lnTo>
                      <a:lnTo>
                        <a:pt x="53" y="328"/>
                      </a:lnTo>
                      <a:lnTo>
                        <a:pt x="35" y="311"/>
                      </a:lnTo>
                      <a:lnTo>
                        <a:pt x="20" y="293"/>
                      </a:lnTo>
                      <a:lnTo>
                        <a:pt x="9" y="273"/>
                      </a:lnTo>
                      <a:lnTo>
                        <a:pt x="2" y="253"/>
                      </a:lnTo>
                      <a:lnTo>
                        <a:pt x="0" y="232"/>
                      </a:lnTo>
                      <a:lnTo>
                        <a:pt x="4" y="114"/>
                      </a:lnTo>
                      <a:lnTo>
                        <a:pt x="8" y="97"/>
                      </a:lnTo>
                      <a:lnTo>
                        <a:pt x="16" y="78"/>
                      </a:lnTo>
                      <a:lnTo>
                        <a:pt x="27" y="58"/>
                      </a:lnTo>
                      <a:lnTo>
                        <a:pt x="41" y="40"/>
                      </a:lnTo>
                      <a:lnTo>
                        <a:pt x="57" y="25"/>
                      </a:lnTo>
                      <a:lnTo>
                        <a:pt x="75" y="12"/>
                      </a:lnTo>
                      <a:lnTo>
                        <a:pt x="93" y="3"/>
                      </a:lnTo>
                      <a:lnTo>
                        <a:pt x="109"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3" name="Freeform 32">
                  <a:extLst>
                    <a:ext uri="{FF2B5EF4-FFF2-40B4-BE49-F238E27FC236}">
                      <a16:creationId xmlns:a16="http://schemas.microsoft.com/office/drawing/2014/main" id="{089B8FFF-A8A8-48EC-835D-4B7F6A07BFD5}"/>
                    </a:ext>
                  </a:extLst>
                </p:cNvPr>
                <p:cNvSpPr>
                  <a:spLocks/>
                </p:cNvSpPr>
                <p:nvPr/>
              </p:nvSpPr>
              <p:spPr bwMode="auto">
                <a:xfrm flipH="1">
                  <a:off x="2111" y="2244"/>
                  <a:ext cx="120" cy="10"/>
                </a:xfrm>
                <a:custGeom>
                  <a:avLst/>
                  <a:gdLst>
                    <a:gd name="T0" fmla="*/ 1 w 240"/>
                    <a:gd name="T1" fmla="*/ 0 h 21"/>
                    <a:gd name="T2" fmla="*/ 1 w 240"/>
                    <a:gd name="T3" fmla="*/ 0 h 21"/>
                    <a:gd name="T4" fmla="*/ 0 w 240"/>
                    <a:gd name="T5" fmla="*/ 0 h 21"/>
                    <a:gd name="T6" fmla="*/ 0 w 240"/>
                    <a:gd name="T7" fmla="*/ 0 h 21"/>
                    <a:gd name="T8" fmla="*/ 1 w 240"/>
                    <a:gd name="T9" fmla="*/ 0 h 21"/>
                    <a:gd name="T10" fmla="*/ 1 w 240"/>
                    <a:gd name="T11" fmla="*/ 0 h 21"/>
                    <a:gd name="T12" fmla="*/ 1 w 240"/>
                    <a:gd name="T13" fmla="*/ 0 h 21"/>
                    <a:gd name="T14" fmla="*/ 0 60000 65536"/>
                    <a:gd name="T15" fmla="*/ 0 60000 65536"/>
                    <a:gd name="T16" fmla="*/ 0 60000 65536"/>
                    <a:gd name="T17" fmla="*/ 0 60000 65536"/>
                    <a:gd name="T18" fmla="*/ 0 60000 65536"/>
                    <a:gd name="T19" fmla="*/ 0 60000 65536"/>
                    <a:gd name="T20" fmla="*/ 0 60000 65536"/>
                    <a:gd name="T21" fmla="*/ 0 w 240"/>
                    <a:gd name="T22" fmla="*/ 0 h 21"/>
                    <a:gd name="T23" fmla="*/ 240 w 240"/>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0" h="21">
                      <a:moveTo>
                        <a:pt x="240" y="7"/>
                      </a:moveTo>
                      <a:lnTo>
                        <a:pt x="240" y="7"/>
                      </a:lnTo>
                      <a:lnTo>
                        <a:pt x="0" y="0"/>
                      </a:lnTo>
                      <a:lnTo>
                        <a:pt x="0" y="14"/>
                      </a:lnTo>
                      <a:lnTo>
                        <a:pt x="240" y="21"/>
                      </a:lnTo>
                      <a:lnTo>
                        <a:pt x="24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4" name="Freeform 33">
                  <a:extLst>
                    <a:ext uri="{FF2B5EF4-FFF2-40B4-BE49-F238E27FC236}">
                      <a16:creationId xmlns:a16="http://schemas.microsoft.com/office/drawing/2014/main" id="{590EA69F-34CE-47EF-9456-A4B8F7B51803}"/>
                    </a:ext>
                  </a:extLst>
                </p:cNvPr>
                <p:cNvSpPr>
                  <a:spLocks/>
                </p:cNvSpPr>
                <p:nvPr/>
              </p:nvSpPr>
              <p:spPr bwMode="auto">
                <a:xfrm flipH="1">
                  <a:off x="2050" y="2247"/>
                  <a:ext cx="61" cy="49"/>
                </a:xfrm>
                <a:custGeom>
                  <a:avLst/>
                  <a:gdLst>
                    <a:gd name="T0" fmla="*/ 1 w 122"/>
                    <a:gd name="T1" fmla="*/ 1 h 97"/>
                    <a:gd name="T2" fmla="*/ 1 w 122"/>
                    <a:gd name="T3" fmla="*/ 1 h 97"/>
                    <a:gd name="T4" fmla="*/ 1 w 122"/>
                    <a:gd name="T5" fmla="*/ 1 h 97"/>
                    <a:gd name="T6" fmla="*/ 1 w 122"/>
                    <a:gd name="T7" fmla="*/ 1 h 97"/>
                    <a:gd name="T8" fmla="*/ 1 w 122"/>
                    <a:gd name="T9" fmla="*/ 1 h 97"/>
                    <a:gd name="T10" fmla="*/ 1 w 122"/>
                    <a:gd name="T11" fmla="*/ 1 h 97"/>
                    <a:gd name="T12" fmla="*/ 1 w 122"/>
                    <a:gd name="T13" fmla="*/ 1 h 97"/>
                    <a:gd name="T14" fmla="*/ 1 w 122"/>
                    <a:gd name="T15" fmla="*/ 1 h 97"/>
                    <a:gd name="T16" fmla="*/ 1 w 122"/>
                    <a:gd name="T17" fmla="*/ 1 h 97"/>
                    <a:gd name="T18" fmla="*/ 0 w 122"/>
                    <a:gd name="T19" fmla="*/ 0 h 97"/>
                    <a:gd name="T20" fmla="*/ 0 w 122"/>
                    <a:gd name="T21" fmla="*/ 1 h 97"/>
                    <a:gd name="T22" fmla="*/ 1 w 122"/>
                    <a:gd name="T23" fmla="*/ 1 h 97"/>
                    <a:gd name="T24" fmla="*/ 1 w 122"/>
                    <a:gd name="T25" fmla="*/ 1 h 97"/>
                    <a:gd name="T26" fmla="*/ 1 w 122"/>
                    <a:gd name="T27" fmla="*/ 1 h 97"/>
                    <a:gd name="T28" fmla="*/ 1 w 122"/>
                    <a:gd name="T29" fmla="*/ 1 h 97"/>
                    <a:gd name="T30" fmla="*/ 1 w 122"/>
                    <a:gd name="T31" fmla="*/ 1 h 97"/>
                    <a:gd name="T32" fmla="*/ 1 w 122"/>
                    <a:gd name="T33" fmla="*/ 1 h 97"/>
                    <a:gd name="T34" fmla="*/ 1 w 122"/>
                    <a:gd name="T35" fmla="*/ 1 h 97"/>
                    <a:gd name="T36" fmla="*/ 1 w 122"/>
                    <a:gd name="T37" fmla="*/ 1 h 97"/>
                    <a:gd name="T38" fmla="*/ 1 w 122"/>
                    <a:gd name="T39" fmla="*/ 1 h 97"/>
                    <a:gd name="T40" fmla="*/ 1 w 122"/>
                    <a:gd name="T41" fmla="*/ 1 h 9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2"/>
                    <a:gd name="T64" fmla="*/ 0 h 97"/>
                    <a:gd name="T65" fmla="*/ 122 w 122"/>
                    <a:gd name="T66" fmla="*/ 97 h 9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2" h="97">
                      <a:moveTo>
                        <a:pt x="122" y="97"/>
                      </a:moveTo>
                      <a:lnTo>
                        <a:pt x="122" y="97"/>
                      </a:lnTo>
                      <a:lnTo>
                        <a:pt x="118" y="78"/>
                      </a:lnTo>
                      <a:lnTo>
                        <a:pt x="108" y="59"/>
                      </a:lnTo>
                      <a:lnTo>
                        <a:pt x="94" y="43"/>
                      </a:lnTo>
                      <a:lnTo>
                        <a:pt x="77" y="30"/>
                      </a:lnTo>
                      <a:lnTo>
                        <a:pt x="59" y="18"/>
                      </a:lnTo>
                      <a:lnTo>
                        <a:pt x="39" y="8"/>
                      </a:lnTo>
                      <a:lnTo>
                        <a:pt x="18" y="3"/>
                      </a:lnTo>
                      <a:lnTo>
                        <a:pt x="0" y="0"/>
                      </a:lnTo>
                      <a:lnTo>
                        <a:pt x="0" y="14"/>
                      </a:lnTo>
                      <a:lnTo>
                        <a:pt x="16" y="16"/>
                      </a:lnTo>
                      <a:lnTo>
                        <a:pt x="34" y="22"/>
                      </a:lnTo>
                      <a:lnTo>
                        <a:pt x="52" y="31"/>
                      </a:lnTo>
                      <a:lnTo>
                        <a:pt x="70" y="42"/>
                      </a:lnTo>
                      <a:lnTo>
                        <a:pt x="85" y="54"/>
                      </a:lnTo>
                      <a:lnTo>
                        <a:pt x="97" y="68"/>
                      </a:lnTo>
                      <a:lnTo>
                        <a:pt x="105" y="82"/>
                      </a:lnTo>
                      <a:lnTo>
                        <a:pt x="108" y="97"/>
                      </a:lnTo>
                      <a:lnTo>
                        <a:pt x="122"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5" name="Freeform 34">
                  <a:extLst>
                    <a:ext uri="{FF2B5EF4-FFF2-40B4-BE49-F238E27FC236}">
                      <a16:creationId xmlns:a16="http://schemas.microsoft.com/office/drawing/2014/main" id="{22432DB7-9958-40A1-A459-2AFC15393E64}"/>
                    </a:ext>
                  </a:extLst>
                </p:cNvPr>
                <p:cNvSpPr>
                  <a:spLocks/>
                </p:cNvSpPr>
                <p:nvPr/>
              </p:nvSpPr>
              <p:spPr bwMode="auto">
                <a:xfrm flipH="1">
                  <a:off x="2046" y="2296"/>
                  <a:ext cx="11" cy="71"/>
                </a:xfrm>
                <a:custGeom>
                  <a:avLst/>
                  <a:gdLst>
                    <a:gd name="T0" fmla="*/ 1 w 22"/>
                    <a:gd name="T1" fmla="*/ 0 h 143"/>
                    <a:gd name="T2" fmla="*/ 1 w 22"/>
                    <a:gd name="T3" fmla="*/ 0 h 143"/>
                    <a:gd name="T4" fmla="*/ 1 w 22"/>
                    <a:gd name="T5" fmla="*/ 0 h 143"/>
                    <a:gd name="T6" fmla="*/ 0 w 22"/>
                    <a:gd name="T7" fmla="*/ 0 h 143"/>
                    <a:gd name="T8" fmla="*/ 1 w 22"/>
                    <a:gd name="T9" fmla="*/ 0 h 143"/>
                    <a:gd name="T10" fmla="*/ 1 w 22"/>
                    <a:gd name="T11" fmla="*/ 0 h 143"/>
                    <a:gd name="T12" fmla="*/ 1 w 22"/>
                    <a:gd name="T13" fmla="*/ 0 h 143"/>
                    <a:gd name="T14" fmla="*/ 0 60000 65536"/>
                    <a:gd name="T15" fmla="*/ 0 60000 65536"/>
                    <a:gd name="T16" fmla="*/ 0 60000 65536"/>
                    <a:gd name="T17" fmla="*/ 0 60000 65536"/>
                    <a:gd name="T18" fmla="*/ 0 60000 65536"/>
                    <a:gd name="T19" fmla="*/ 0 60000 65536"/>
                    <a:gd name="T20" fmla="*/ 0 60000 65536"/>
                    <a:gd name="T21" fmla="*/ 0 w 22"/>
                    <a:gd name="T22" fmla="*/ 0 h 143"/>
                    <a:gd name="T23" fmla="*/ 22 w 22"/>
                    <a:gd name="T24" fmla="*/ 143 h 1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143">
                      <a:moveTo>
                        <a:pt x="22" y="143"/>
                      </a:moveTo>
                      <a:lnTo>
                        <a:pt x="22" y="143"/>
                      </a:lnTo>
                      <a:lnTo>
                        <a:pt x="14" y="0"/>
                      </a:lnTo>
                      <a:lnTo>
                        <a:pt x="0" y="0"/>
                      </a:lnTo>
                      <a:lnTo>
                        <a:pt x="8" y="143"/>
                      </a:lnTo>
                      <a:lnTo>
                        <a:pt x="22" y="1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6" name="Freeform 35">
                  <a:extLst>
                    <a:ext uri="{FF2B5EF4-FFF2-40B4-BE49-F238E27FC236}">
                      <a16:creationId xmlns:a16="http://schemas.microsoft.com/office/drawing/2014/main" id="{0B773741-6D7E-42FA-883E-88A3FCBBFC6F}"/>
                    </a:ext>
                  </a:extLst>
                </p:cNvPr>
                <p:cNvSpPr>
                  <a:spLocks/>
                </p:cNvSpPr>
                <p:nvPr/>
              </p:nvSpPr>
              <p:spPr bwMode="auto">
                <a:xfrm flipH="1">
                  <a:off x="2046" y="2367"/>
                  <a:ext cx="45" cy="63"/>
                </a:xfrm>
                <a:custGeom>
                  <a:avLst/>
                  <a:gdLst>
                    <a:gd name="T0" fmla="*/ 0 w 90"/>
                    <a:gd name="T1" fmla="*/ 0 h 127"/>
                    <a:gd name="T2" fmla="*/ 0 w 90"/>
                    <a:gd name="T3" fmla="*/ 0 h 127"/>
                    <a:gd name="T4" fmla="*/ 1 w 90"/>
                    <a:gd name="T5" fmla="*/ 0 h 127"/>
                    <a:gd name="T6" fmla="*/ 1 w 90"/>
                    <a:gd name="T7" fmla="*/ 0 h 127"/>
                    <a:gd name="T8" fmla="*/ 1 w 90"/>
                    <a:gd name="T9" fmla="*/ 0 h 127"/>
                    <a:gd name="T10" fmla="*/ 1 w 90"/>
                    <a:gd name="T11" fmla="*/ 0 h 127"/>
                    <a:gd name="T12" fmla="*/ 1 w 90"/>
                    <a:gd name="T13" fmla="*/ 0 h 127"/>
                    <a:gd name="T14" fmla="*/ 1 w 90"/>
                    <a:gd name="T15" fmla="*/ 0 h 127"/>
                    <a:gd name="T16" fmla="*/ 1 w 90"/>
                    <a:gd name="T17" fmla="*/ 0 h 127"/>
                    <a:gd name="T18" fmla="*/ 1 w 90"/>
                    <a:gd name="T19" fmla="*/ 0 h 127"/>
                    <a:gd name="T20" fmla="*/ 1 w 90"/>
                    <a:gd name="T21" fmla="*/ 0 h 127"/>
                    <a:gd name="T22" fmla="*/ 1 w 90"/>
                    <a:gd name="T23" fmla="*/ 0 h 127"/>
                    <a:gd name="T24" fmla="*/ 1 w 90"/>
                    <a:gd name="T25" fmla="*/ 0 h 127"/>
                    <a:gd name="T26" fmla="*/ 1 w 90"/>
                    <a:gd name="T27" fmla="*/ 0 h 127"/>
                    <a:gd name="T28" fmla="*/ 1 w 90"/>
                    <a:gd name="T29" fmla="*/ 0 h 127"/>
                    <a:gd name="T30" fmla="*/ 1 w 90"/>
                    <a:gd name="T31" fmla="*/ 0 h 127"/>
                    <a:gd name="T32" fmla="*/ 1 w 90"/>
                    <a:gd name="T33" fmla="*/ 0 h 127"/>
                    <a:gd name="T34" fmla="*/ 1 w 90"/>
                    <a:gd name="T35" fmla="*/ 0 h 127"/>
                    <a:gd name="T36" fmla="*/ 0 w 90"/>
                    <a:gd name="T37" fmla="*/ 0 h 127"/>
                    <a:gd name="T38" fmla="*/ 0 w 90"/>
                    <a:gd name="T39" fmla="*/ 0 h 127"/>
                    <a:gd name="T40" fmla="*/ 0 w 90"/>
                    <a:gd name="T41" fmla="*/ 0 h 1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0"/>
                    <a:gd name="T64" fmla="*/ 0 h 127"/>
                    <a:gd name="T65" fmla="*/ 90 w 90"/>
                    <a:gd name="T66" fmla="*/ 127 h 1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0" h="127">
                      <a:moveTo>
                        <a:pt x="0" y="127"/>
                      </a:moveTo>
                      <a:lnTo>
                        <a:pt x="0" y="127"/>
                      </a:lnTo>
                      <a:lnTo>
                        <a:pt x="17" y="123"/>
                      </a:lnTo>
                      <a:lnTo>
                        <a:pt x="35" y="113"/>
                      </a:lnTo>
                      <a:lnTo>
                        <a:pt x="51" y="97"/>
                      </a:lnTo>
                      <a:lnTo>
                        <a:pt x="63" y="78"/>
                      </a:lnTo>
                      <a:lnTo>
                        <a:pt x="76" y="59"/>
                      </a:lnTo>
                      <a:lnTo>
                        <a:pt x="84" y="38"/>
                      </a:lnTo>
                      <a:lnTo>
                        <a:pt x="89" y="17"/>
                      </a:lnTo>
                      <a:lnTo>
                        <a:pt x="90" y="0"/>
                      </a:lnTo>
                      <a:lnTo>
                        <a:pt x="76" y="0"/>
                      </a:lnTo>
                      <a:lnTo>
                        <a:pt x="75" y="15"/>
                      </a:lnTo>
                      <a:lnTo>
                        <a:pt x="70" y="33"/>
                      </a:lnTo>
                      <a:lnTo>
                        <a:pt x="62" y="52"/>
                      </a:lnTo>
                      <a:lnTo>
                        <a:pt x="52" y="71"/>
                      </a:lnTo>
                      <a:lnTo>
                        <a:pt x="39" y="88"/>
                      </a:lnTo>
                      <a:lnTo>
                        <a:pt x="25" y="101"/>
                      </a:lnTo>
                      <a:lnTo>
                        <a:pt x="13" y="109"/>
                      </a:lnTo>
                      <a:lnTo>
                        <a:pt x="0" y="113"/>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7" name="Freeform 36">
                  <a:extLst>
                    <a:ext uri="{FF2B5EF4-FFF2-40B4-BE49-F238E27FC236}">
                      <a16:creationId xmlns:a16="http://schemas.microsoft.com/office/drawing/2014/main" id="{716925BA-956B-437A-A749-362BD274417B}"/>
                    </a:ext>
                  </a:extLst>
                </p:cNvPr>
                <p:cNvSpPr>
                  <a:spLocks/>
                </p:cNvSpPr>
                <p:nvPr/>
              </p:nvSpPr>
              <p:spPr bwMode="auto">
                <a:xfrm flipH="1">
                  <a:off x="2091" y="2419"/>
                  <a:ext cx="137" cy="11"/>
                </a:xfrm>
                <a:custGeom>
                  <a:avLst/>
                  <a:gdLst>
                    <a:gd name="T0" fmla="*/ 0 w 274"/>
                    <a:gd name="T1" fmla="*/ 1 h 22"/>
                    <a:gd name="T2" fmla="*/ 0 w 274"/>
                    <a:gd name="T3" fmla="*/ 1 h 22"/>
                    <a:gd name="T4" fmla="*/ 1 w 274"/>
                    <a:gd name="T5" fmla="*/ 1 h 22"/>
                    <a:gd name="T6" fmla="*/ 1 w 274"/>
                    <a:gd name="T7" fmla="*/ 1 h 22"/>
                    <a:gd name="T8" fmla="*/ 0 w 274"/>
                    <a:gd name="T9" fmla="*/ 0 h 22"/>
                    <a:gd name="T10" fmla="*/ 0 w 274"/>
                    <a:gd name="T11" fmla="*/ 0 h 22"/>
                    <a:gd name="T12" fmla="*/ 0 w 274"/>
                    <a:gd name="T13" fmla="*/ 1 h 22"/>
                    <a:gd name="T14" fmla="*/ 0 60000 65536"/>
                    <a:gd name="T15" fmla="*/ 0 60000 65536"/>
                    <a:gd name="T16" fmla="*/ 0 60000 65536"/>
                    <a:gd name="T17" fmla="*/ 0 60000 65536"/>
                    <a:gd name="T18" fmla="*/ 0 60000 65536"/>
                    <a:gd name="T19" fmla="*/ 0 60000 65536"/>
                    <a:gd name="T20" fmla="*/ 0 60000 65536"/>
                    <a:gd name="T21" fmla="*/ 0 w 274"/>
                    <a:gd name="T22" fmla="*/ 0 h 22"/>
                    <a:gd name="T23" fmla="*/ 274 w 274"/>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2">
                      <a:moveTo>
                        <a:pt x="0" y="14"/>
                      </a:moveTo>
                      <a:lnTo>
                        <a:pt x="0" y="14"/>
                      </a:lnTo>
                      <a:lnTo>
                        <a:pt x="274" y="22"/>
                      </a:lnTo>
                      <a:lnTo>
                        <a:pt x="274" y="8"/>
                      </a:lnTo>
                      <a:lnTo>
                        <a:pt x="0"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8" name="Freeform 37">
                  <a:extLst>
                    <a:ext uri="{FF2B5EF4-FFF2-40B4-BE49-F238E27FC236}">
                      <a16:creationId xmlns:a16="http://schemas.microsoft.com/office/drawing/2014/main" id="{B4641B57-681A-4EAC-BC08-8E765CC7955C}"/>
                    </a:ext>
                  </a:extLst>
                </p:cNvPr>
                <p:cNvSpPr>
                  <a:spLocks/>
                </p:cNvSpPr>
                <p:nvPr/>
              </p:nvSpPr>
              <p:spPr bwMode="auto">
                <a:xfrm flipH="1">
                  <a:off x="2228" y="2363"/>
                  <a:ext cx="61" cy="63"/>
                </a:xfrm>
                <a:custGeom>
                  <a:avLst/>
                  <a:gdLst>
                    <a:gd name="T0" fmla="*/ 0 w 122"/>
                    <a:gd name="T1" fmla="*/ 0 h 127"/>
                    <a:gd name="T2" fmla="*/ 0 w 122"/>
                    <a:gd name="T3" fmla="*/ 0 h 127"/>
                    <a:gd name="T4" fmla="*/ 1 w 122"/>
                    <a:gd name="T5" fmla="*/ 0 h 127"/>
                    <a:gd name="T6" fmla="*/ 1 w 122"/>
                    <a:gd name="T7" fmla="*/ 0 h 127"/>
                    <a:gd name="T8" fmla="*/ 1 w 122"/>
                    <a:gd name="T9" fmla="*/ 0 h 127"/>
                    <a:gd name="T10" fmla="*/ 1 w 122"/>
                    <a:gd name="T11" fmla="*/ 0 h 127"/>
                    <a:gd name="T12" fmla="*/ 1 w 122"/>
                    <a:gd name="T13" fmla="*/ 0 h 127"/>
                    <a:gd name="T14" fmla="*/ 1 w 122"/>
                    <a:gd name="T15" fmla="*/ 0 h 127"/>
                    <a:gd name="T16" fmla="*/ 1 w 122"/>
                    <a:gd name="T17" fmla="*/ 0 h 127"/>
                    <a:gd name="T18" fmla="*/ 1 w 122"/>
                    <a:gd name="T19" fmla="*/ 0 h 127"/>
                    <a:gd name="T20" fmla="*/ 1 w 122"/>
                    <a:gd name="T21" fmla="*/ 0 h 127"/>
                    <a:gd name="T22" fmla="*/ 1 w 122"/>
                    <a:gd name="T23" fmla="*/ 0 h 127"/>
                    <a:gd name="T24" fmla="*/ 1 w 122"/>
                    <a:gd name="T25" fmla="*/ 0 h 127"/>
                    <a:gd name="T26" fmla="*/ 1 w 122"/>
                    <a:gd name="T27" fmla="*/ 0 h 127"/>
                    <a:gd name="T28" fmla="*/ 1 w 122"/>
                    <a:gd name="T29" fmla="*/ 0 h 127"/>
                    <a:gd name="T30" fmla="*/ 1 w 122"/>
                    <a:gd name="T31" fmla="*/ 0 h 127"/>
                    <a:gd name="T32" fmla="*/ 1 w 122"/>
                    <a:gd name="T33" fmla="*/ 0 h 127"/>
                    <a:gd name="T34" fmla="*/ 1 w 122"/>
                    <a:gd name="T35" fmla="*/ 0 h 127"/>
                    <a:gd name="T36" fmla="*/ 1 w 122"/>
                    <a:gd name="T37" fmla="*/ 0 h 127"/>
                    <a:gd name="T38" fmla="*/ 1 w 122"/>
                    <a:gd name="T39" fmla="*/ 0 h 127"/>
                    <a:gd name="T40" fmla="*/ 0 w 122"/>
                    <a:gd name="T41" fmla="*/ 0 h 1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2"/>
                    <a:gd name="T64" fmla="*/ 0 h 127"/>
                    <a:gd name="T65" fmla="*/ 122 w 122"/>
                    <a:gd name="T66" fmla="*/ 127 h 1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2" h="127">
                      <a:moveTo>
                        <a:pt x="0" y="0"/>
                      </a:moveTo>
                      <a:lnTo>
                        <a:pt x="0" y="0"/>
                      </a:lnTo>
                      <a:lnTo>
                        <a:pt x="2" y="22"/>
                      </a:lnTo>
                      <a:lnTo>
                        <a:pt x="9" y="44"/>
                      </a:lnTo>
                      <a:lnTo>
                        <a:pt x="22" y="64"/>
                      </a:lnTo>
                      <a:lnTo>
                        <a:pt x="37" y="84"/>
                      </a:lnTo>
                      <a:lnTo>
                        <a:pt x="55" y="101"/>
                      </a:lnTo>
                      <a:lnTo>
                        <a:pt x="76" y="115"/>
                      </a:lnTo>
                      <a:lnTo>
                        <a:pt x="99" y="123"/>
                      </a:lnTo>
                      <a:lnTo>
                        <a:pt x="122" y="127"/>
                      </a:lnTo>
                      <a:lnTo>
                        <a:pt x="122" y="113"/>
                      </a:lnTo>
                      <a:lnTo>
                        <a:pt x="101" y="109"/>
                      </a:lnTo>
                      <a:lnTo>
                        <a:pt x="83" y="101"/>
                      </a:lnTo>
                      <a:lnTo>
                        <a:pt x="64" y="90"/>
                      </a:lnTo>
                      <a:lnTo>
                        <a:pt x="48" y="75"/>
                      </a:lnTo>
                      <a:lnTo>
                        <a:pt x="33" y="57"/>
                      </a:lnTo>
                      <a:lnTo>
                        <a:pt x="23" y="39"/>
                      </a:lnTo>
                      <a:lnTo>
                        <a:pt x="16" y="19"/>
                      </a:lnTo>
                      <a:lnTo>
                        <a:pt x="1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9" name="Freeform 38">
                  <a:extLst>
                    <a:ext uri="{FF2B5EF4-FFF2-40B4-BE49-F238E27FC236}">
                      <a16:creationId xmlns:a16="http://schemas.microsoft.com/office/drawing/2014/main" id="{F1E57297-97AD-4B7C-BF02-2DE4DDF8866A}"/>
                    </a:ext>
                  </a:extLst>
                </p:cNvPr>
                <p:cNvSpPr>
                  <a:spLocks/>
                </p:cNvSpPr>
                <p:nvPr/>
              </p:nvSpPr>
              <p:spPr bwMode="auto">
                <a:xfrm flipH="1">
                  <a:off x="2280" y="2304"/>
                  <a:ext cx="9" cy="59"/>
                </a:xfrm>
                <a:custGeom>
                  <a:avLst/>
                  <a:gdLst>
                    <a:gd name="T0" fmla="*/ 1 w 18"/>
                    <a:gd name="T1" fmla="*/ 0 h 118"/>
                    <a:gd name="T2" fmla="*/ 1 w 18"/>
                    <a:gd name="T3" fmla="*/ 0 h 118"/>
                    <a:gd name="T4" fmla="*/ 0 w 18"/>
                    <a:gd name="T5" fmla="*/ 1 h 118"/>
                    <a:gd name="T6" fmla="*/ 1 w 18"/>
                    <a:gd name="T7" fmla="*/ 1 h 118"/>
                    <a:gd name="T8" fmla="*/ 1 w 18"/>
                    <a:gd name="T9" fmla="*/ 0 h 118"/>
                    <a:gd name="T10" fmla="*/ 1 w 18"/>
                    <a:gd name="T11" fmla="*/ 0 h 118"/>
                    <a:gd name="T12" fmla="*/ 1 w 18"/>
                    <a:gd name="T13" fmla="*/ 0 h 118"/>
                    <a:gd name="T14" fmla="*/ 0 60000 65536"/>
                    <a:gd name="T15" fmla="*/ 0 60000 65536"/>
                    <a:gd name="T16" fmla="*/ 0 60000 65536"/>
                    <a:gd name="T17" fmla="*/ 0 60000 65536"/>
                    <a:gd name="T18" fmla="*/ 0 60000 65536"/>
                    <a:gd name="T19" fmla="*/ 0 60000 65536"/>
                    <a:gd name="T20" fmla="*/ 0 60000 65536"/>
                    <a:gd name="T21" fmla="*/ 0 w 18"/>
                    <a:gd name="T22" fmla="*/ 0 h 118"/>
                    <a:gd name="T23" fmla="*/ 18 w 18"/>
                    <a:gd name="T24" fmla="*/ 118 h 1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18">
                      <a:moveTo>
                        <a:pt x="4" y="0"/>
                      </a:moveTo>
                      <a:lnTo>
                        <a:pt x="4" y="0"/>
                      </a:lnTo>
                      <a:lnTo>
                        <a:pt x="0" y="118"/>
                      </a:lnTo>
                      <a:lnTo>
                        <a:pt x="14" y="118"/>
                      </a:lnTo>
                      <a:lnTo>
                        <a:pt x="18"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0" name="Freeform 39">
                  <a:extLst>
                    <a:ext uri="{FF2B5EF4-FFF2-40B4-BE49-F238E27FC236}">
                      <a16:creationId xmlns:a16="http://schemas.microsoft.com/office/drawing/2014/main" id="{5CFF35DC-0708-4269-9CC9-B20045B43DEE}"/>
                    </a:ext>
                  </a:extLst>
                </p:cNvPr>
                <p:cNvSpPr>
                  <a:spLocks/>
                </p:cNvSpPr>
                <p:nvPr/>
              </p:nvSpPr>
              <p:spPr bwMode="auto">
                <a:xfrm flipH="1">
                  <a:off x="2231" y="2244"/>
                  <a:ext cx="56" cy="60"/>
                </a:xfrm>
                <a:custGeom>
                  <a:avLst/>
                  <a:gdLst>
                    <a:gd name="T0" fmla="*/ 1 w 112"/>
                    <a:gd name="T1" fmla="*/ 0 h 121"/>
                    <a:gd name="T2" fmla="*/ 1 w 112"/>
                    <a:gd name="T3" fmla="*/ 0 h 121"/>
                    <a:gd name="T4" fmla="*/ 1 w 112"/>
                    <a:gd name="T5" fmla="*/ 0 h 121"/>
                    <a:gd name="T6" fmla="*/ 1 w 112"/>
                    <a:gd name="T7" fmla="*/ 0 h 121"/>
                    <a:gd name="T8" fmla="*/ 1 w 112"/>
                    <a:gd name="T9" fmla="*/ 0 h 121"/>
                    <a:gd name="T10" fmla="*/ 1 w 112"/>
                    <a:gd name="T11" fmla="*/ 0 h 121"/>
                    <a:gd name="T12" fmla="*/ 1 w 112"/>
                    <a:gd name="T13" fmla="*/ 0 h 121"/>
                    <a:gd name="T14" fmla="*/ 1 w 112"/>
                    <a:gd name="T15" fmla="*/ 0 h 121"/>
                    <a:gd name="T16" fmla="*/ 1 w 112"/>
                    <a:gd name="T17" fmla="*/ 0 h 121"/>
                    <a:gd name="T18" fmla="*/ 0 w 112"/>
                    <a:gd name="T19" fmla="*/ 0 h 121"/>
                    <a:gd name="T20" fmla="*/ 1 w 112"/>
                    <a:gd name="T21" fmla="*/ 0 h 121"/>
                    <a:gd name="T22" fmla="*/ 1 w 112"/>
                    <a:gd name="T23" fmla="*/ 0 h 121"/>
                    <a:gd name="T24" fmla="*/ 1 w 112"/>
                    <a:gd name="T25" fmla="*/ 0 h 121"/>
                    <a:gd name="T26" fmla="*/ 1 w 112"/>
                    <a:gd name="T27" fmla="*/ 0 h 121"/>
                    <a:gd name="T28" fmla="*/ 1 w 112"/>
                    <a:gd name="T29" fmla="*/ 0 h 121"/>
                    <a:gd name="T30" fmla="*/ 1 w 112"/>
                    <a:gd name="T31" fmla="*/ 0 h 121"/>
                    <a:gd name="T32" fmla="*/ 1 w 112"/>
                    <a:gd name="T33" fmla="*/ 0 h 121"/>
                    <a:gd name="T34" fmla="*/ 1 w 112"/>
                    <a:gd name="T35" fmla="*/ 0 h 121"/>
                    <a:gd name="T36" fmla="*/ 1 w 112"/>
                    <a:gd name="T37" fmla="*/ 0 h 121"/>
                    <a:gd name="T38" fmla="*/ 1 w 112"/>
                    <a:gd name="T39" fmla="*/ 0 h 121"/>
                    <a:gd name="T40" fmla="*/ 1 w 112"/>
                    <a:gd name="T41" fmla="*/ 0 h 1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121"/>
                    <a:gd name="T65" fmla="*/ 112 w 112"/>
                    <a:gd name="T66" fmla="*/ 121 h 1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121">
                      <a:moveTo>
                        <a:pt x="112" y="0"/>
                      </a:moveTo>
                      <a:lnTo>
                        <a:pt x="112" y="0"/>
                      </a:lnTo>
                      <a:lnTo>
                        <a:pt x="94" y="3"/>
                      </a:lnTo>
                      <a:lnTo>
                        <a:pt x="74" y="13"/>
                      </a:lnTo>
                      <a:lnTo>
                        <a:pt x="56" y="26"/>
                      </a:lnTo>
                      <a:lnTo>
                        <a:pt x="38" y="42"/>
                      </a:lnTo>
                      <a:lnTo>
                        <a:pt x="25" y="61"/>
                      </a:lnTo>
                      <a:lnTo>
                        <a:pt x="12" y="81"/>
                      </a:lnTo>
                      <a:lnTo>
                        <a:pt x="4" y="102"/>
                      </a:lnTo>
                      <a:lnTo>
                        <a:pt x="0" y="121"/>
                      </a:lnTo>
                      <a:lnTo>
                        <a:pt x="14" y="121"/>
                      </a:lnTo>
                      <a:lnTo>
                        <a:pt x="18" y="106"/>
                      </a:lnTo>
                      <a:lnTo>
                        <a:pt x="26" y="88"/>
                      </a:lnTo>
                      <a:lnTo>
                        <a:pt x="36" y="68"/>
                      </a:lnTo>
                      <a:lnTo>
                        <a:pt x="50" y="51"/>
                      </a:lnTo>
                      <a:lnTo>
                        <a:pt x="65" y="37"/>
                      </a:lnTo>
                      <a:lnTo>
                        <a:pt x="81" y="25"/>
                      </a:lnTo>
                      <a:lnTo>
                        <a:pt x="98" y="17"/>
                      </a:lnTo>
                      <a:lnTo>
                        <a:pt x="112" y="14"/>
                      </a:lnTo>
                      <a:lnTo>
                        <a:pt x="1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1" name="Freeform 40">
                  <a:extLst>
                    <a:ext uri="{FF2B5EF4-FFF2-40B4-BE49-F238E27FC236}">
                      <a16:creationId xmlns:a16="http://schemas.microsoft.com/office/drawing/2014/main" id="{A45C47BC-2501-4D02-9772-23E5938D654E}"/>
                    </a:ext>
                  </a:extLst>
                </p:cNvPr>
                <p:cNvSpPr>
                  <a:spLocks/>
                </p:cNvSpPr>
                <p:nvPr/>
              </p:nvSpPr>
              <p:spPr bwMode="auto">
                <a:xfrm flipH="1">
                  <a:off x="2041" y="2629"/>
                  <a:ext cx="476" cy="448"/>
                </a:xfrm>
                <a:custGeom>
                  <a:avLst/>
                  <a:gdLst>
                    <a:gd name="T0" fmla="*/ 0 w 952"/>
                    <a:gd name="T1" fmla="*/ 1 h 896"/>
                    <a:gd name="T2" fmla="*/ 1 w 952"/>
                    <a:gd name="T3" fmla="*/ 1 h 896"/>
                    <a:gd name="T4" fmla="*/ 1 w 952"/>
                    <a:gd name="T5" fmla="*/ 1 h 896"/>
                    <a:gd name="T6" fmla="*/ 1 w 952"/>
                    <a:gd name="T7" fmla="*/ 0 h 896"/>
                    <a:gd name="T8" fmla="*/ 0 w 952"/>
                    <a:gd name="T9" fmla="*/ 1 h 896"/>
                    <a:gd name="T10" fmla="*/ 0 60000 65536"/>
                    <a:gd name="T11" fmla="*/ 0 60000 65536"/>
                    <a:gd name="T12" fmla="*/ 0 60000 65536"/>
                    <a:gd name="T13" fmla="*/ 0 60000 65536"/>
                    <a:gd name="T14" fmla="*/ 0 60000 65536"/>
                    <a:gd name="T15" fmla="*/ 0 w 952"/>
                    <a:gd name="T16" fmla="*/ 0 h 896"/>
                    <a:gd name="T17" fmla="*/ 952 w 952"/>
                    <a:gd name="T18" fmla="*/ 896 h 896"/>
                  </a:gdLst>
                  <a:ahLst/>
                  <a:cxnLst>
                    <a:cxn ang="T10">
                      <a:pos x="T0" y="T1"/>
                    </a:cxn>
                    <a:cxn ang="T11">
                      <a:pos x="T2" y="T3"/>
                    </a:cxn>
                    <a:cxn ang="T12">
                      <a:pos x="T4" y="T5"/>
                    </a:cxn>
                    <a:cxn ang="T13">
                      <a:pos x="T6" y="T7"/>
                    </a:cxn>
                    <a:cxn ang="T14">
                      <a:pos x="T8" y="T9"/>
                    </a:cxn>
                  </a:cxnLst>
                  <a:rect l="T15" t="T16" r="T17" b="T18"/>
                  <a:pathLst>
                    <a:path w="952" h="896">
                      <a:moveTo>
                        <a:pt x="0" y="667"/>
                      </a:moveTo>
                      <a:lnTo>
                        <a:pt x="747" y="896"/>
                      </a:lnTo>
                      <a:lnTo>
                        <a:pt x="952" y="229"/>
                      </a:lnTo>
                      <a:lnTo>
                        <a:pt x="205" y="0"/>
                      </a:lnTo>
                      <a:lnTo>
                        <a:pt x="0" y="6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2" name="Freeform 41">
                  <a:extLst>
                    <a:ext uri="{FF2B5EF4-FFF2-40B4-BE49-F238E27FC236}">
                      <a16:creationId xmlns:a16="http://schemas.microsoft.com/office/drawing/2014/main" id="{5058F715-444A-421F-A17B-3BAFA2A9336A}"/>
                    </a:ext>
                  </a:extLst>
                </p:cNvPr>
                <p:cNvSpPr>
                  <a:spLocks/>
                </p:cNvSpPr>
                <p:nvPr/>
              </p:nvSpPr>
              <p:spPr bwMode="auto">
                <a:xfrm flipH="1">
                  <a:off x="2140" y="2959"/>
                  <a:ext cx="378" cy="122"/>
                </a:xfrm>
                <a:custGeom>
                  <a:avLst/>
                  <a:gdLst>
                    <a:gd name="T0" fmla="*/ 0 w 757"/>
                    <a:gd name="T1" fmla="*/ 1 h 243"/>
                    <a:gd name="T2" fmla="*/ 0 w 757"/>
                    <a:gd name="T3" fmla="*/ 1 h 243"/>
                    <a:gd name="T4" fmla="*/ 0 w 757"/>
                    <a:gd name="T5" fmla="*/ 0 h 243"/>
                    <a:gd name="T6" fmla="*/ 0 w 757"/>
                    <a:gd name="T7" fmla="*/ 1 h 243"/>
                    <a:gd name="T8" fmla="*/ 0 w 757"/>
                    <a:gd name="T9" fmla="*/ 1 h 243"/>
                    <a:gd name="T10" fmla="*/ 0 w 757"/>
                    <a:gd name="T11" fmla="*/ 1 h 243"/>
                    <a:gd name="T12" fmla="*/ 0 w 757"/>
                    <a:gd name="T13" fmla="*/ 1 h 243"/>
                    <a:gd name="T14" fmla="*/ 0 w 757"/>
                    <a:gd name="T15" fmla="*/ 1 h 243"/>
                    <a:gd name="T16" fmla="*/ 0 w 757"/>
                    <a:gd name="T17" fmla="*/ 1 h 243"/>
                    <a:gd name="T18" fmla="*/ 0 w 757"/>
                    <a:gd name="T19" fmla="*/ 1 h 243"/>
                    <a:gd name="T20" fmla="*/ 0 w 757"/>
                    <a:gd name="T21" fmla="*/ 1 h 243"/>
                    <a:gd name="T22" fmla="*/ 0 w 757"/>
                    <a:gd name="T23" fmla="*/ 1 h 2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57"/>
                    <a:gd name="T37" fmla="*/ 0 h 243"/>
                    <a:gd name="T38" fmla="*/ 757 w 757"/>
                    <a:gd name="T39" fmla="*/ 243 h 2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57" h="243">
                      <a:moveTo>
                        <a:pt x="743" y="234"/>
                      </a:moveTo>
                      <a:lnTo>
                        <a:pt x="753" y="229"/>
                      </a:lnTo>
                      <a:lnTo>
                        <a:pt x="5" y="0"/>
                      </a:lnTo>
                      <a:lnTo>
                        <a:pt x="0" y="14"/>
                      </a:lnTo>
                      <a:lnTo>
                        <a:pt x="748" y="243"/>
                      </a:lnTo>
                      <a:lnTo>
                        <a:pt x="757" y="239"/>
                      </a:lnTo>
                      <a:lnTo>
                        <a:pt x="748" y="243"/>
                      </a:lnTo>
                      <a:lnTo>
                        <a:pt x="754" y="242"/>
                      </a:lnTo>
                      <a:lnTo>
                        <a:pt x="757" y="238"/>
                      </a:lnTo>
                      <a:lnTo>
                        <a:pt x="757" y="233"/>
                      </a:lnTo>
                      <a:lnTo>
                        <a:pt x="753" y="229"/>
                      </a:lnTo>
                      <a:lnTo>
                        <a:pt x="743"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3" name="Freeform 42">
                  <a:extLst>
                    <a:ext uri="{FF2B5EF4-FFF2-40B4-BE49-F238E27FC236}">
                      <a16:creationId xmlns:a16="http://schemas.microsoft.com/office/drawing/2014/main" id="{F0CBAC68-6C2B-404B-9D2E-2183CD5DA4F7}"/>
                    </a:ext>
                  </a:extLst>
                </p:cNvPr>
                <p:cNvSpPr>
                  <a:spLocks/>
                </p:cNvSpPr>
                <p:nvPr/>
              </p:nvSpPr>
              <p:spPr bwMode="auto">
                <a:xfrm flipH="1">
                  <a:off x="2037" y="2740"/>
                  <a:ext cx="110" cy="338"/>
                </a:xfrm>
                <a:custGeom>
                  <a:avLst/>
                  <a:gdLst>
                    <a:gd name="T0" fmla="*/ 1 w 219"/>
                    <a:gd name="T1" fmla="*/ 0 h 677"/>
                    <a:gd name="T2" fmla="*/ 1 w 219"/>
                    <a:gd name="T3" fmla="*/ 0 h 677"/>
                    <a:gd name="T4" fmla="*/ 0 w 219"/>
                    <a:gd name="T5" fmla="*/ 0 h 677"/>
                    <a:gd name="T6" fmla="*/ 1 w 219"/>
                    <a:gd name="T7" fmla="*/ 0 h 677"/>
                    <a:gd name="T8" fmla="*/ 1 w 219"/>
                    <a:gd name="T9" fmla="*/ 0 h 677"/>
                    <a:gd name="T10" fmla="*/ 1 w 219"/>
                    <a:gd name="T11" fmla="*/ 0 h 677"/>
                    <a:gd name="T12" fmla="*/ 1 w 219"/>
                    <a:gd name="T13" fmla="*/ 0 h 677"/>
                    <a:gd name="T14" fmla="*/ 1 w 219"/>
                    <a:gd name="T15" fmla="*/ 0 h 677"/>
                    <a:gd name="T16" fmla="*/ 1 w 219"/>
                    <a:gd name="T17" fmla="*/ 0 h 677"/>
                    <a:gd name="T18" fmla="*/ 1 w 219"/>
                    <a:gd name="T19" fmla="*/ 0 h 677"/>
                    <a:gd name="T20" fmla="*/ 1 w 219"/>
                    <a:gd name="T21" fmla="*/ 0 h 677"/>
                    <a:gd name="T22" fmla="*/ 1 w 219"/>
                    <a:gd name="T23" fmla="*/ 0 h 6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9"/>
                    <a:gd name="T37" fmla="*/ 0 h 677"/>
                    <a:gd name="T38" fmla="*/ 219 w 219"/>
                    <a:gd name="T39" fmla="*/ 677 h 6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9" h="677">
                      <a:moveTo>
                        <a:pt x="210" y="14"/>
                      </a:moveTo>
                      <a:lnTo>
                        <a:pt x="205" y="5"/>
                      </a:lnTo>
                      <a:lnTo>
                        <a:pt x="0" y="672"/>
                      </a:lnTo>
                      <a:lnTo>
                        <a:pt x="14" y="677"/>
                      </a:lnTo>
                      <a:lnTo>
                        <a:pt x="219" y="10"/>
                      </a:lnTo>
                      <a:lnTo>
                        <a:pt x="215" y="0"/>
                      </a:lnTo>
                      <a:lnTo>
                        <a:pt x="219" y="10"/>
                      </a:lnTo>
                      <a:lnTo>
                        <a:pt x="218" y="4"/>
                      </a:lnTo>
                      <a:lnTo>
                        <a:pt x="215" y="0"/>
                      </a:lnTo>
                      <a:lnTo>
                        <a:pt x="209" y="0"/>
                      </a:lnTo>
                      <a:lnTo>
                        <a:pt x="205" y="5"/>
                      </a:lnTo>
                      <a:lnTo>
                        <a:pt x="21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4" name="Freeform 43">
                  <a:extLst>
                    <a:ext uri="{FF2B5EF4-FFF2-40B4-BE49-F238E27FC236}">
                      <a16:creationId xmlns:a16="http://schemas.microsoft.com/office/drawing/2014/main" id="{B18775DC-815E-4FFB-A3E4-B0A38E02BC55}"/>
                    </a:ext>
                  </a:extLst>
                </p:cNvPr>
                <p:cNvSpPr>
                  <a:spLocks/>
                </p:cNvSpPr>
                <p:nvPr/>
              </p:nvSpPr>
              <p:spPr bwMode="auto">
                <a:xfrm flipH="1">
                  <a:off x="2040" y="2626"/>
                  <a:ext cx="378" cy="121"/>
                </a:xfrm>
                <a:custGeom>
                  <a:avLst/>
                  <a:gdLst>
                    <a:gd name="T0" fmla="*/ 0 w 757"/>
                    <a:gd name="T1" fmla="*/ 0 h 243"/>
                    <a:gd name="T2" fmla="*/ 0 w 757"/>
                    <a:gd name="T3" fmla="*/ 0 h 243"/>
                    <a:gd name="T4" fmla="*/ 0 w 757"/>
                    <a:gd name="T5" fmla="*/ 0 h 243"/>
                    <a:gd name="T6" fmla="*/ 0 w 757"/>
                    <a:gd name="T7" fmla="*/ 0 h 243"/>
                    <a:gd name="T8" fmla="*/ 0 w 757"/>
                    <a:gd name="T9" fmla="*/ 0 h 243"/>
                    <a:gd name="T10" fmla="*/ 0 w 757"/>
                    <a:gd name="T11" fmla="*/ 0 h 243"/>
                    <a:gd name="T12" fmla="*/ 0 w 757"/>
                    <a:gd name="T13" fmla="*/ 0 h 243"/>
                    <a:gd name="T14" fmla="*/ 0 w 757"/>
                    <a:gd name="T15" fmla="*/ 0 h 243"/>
                    <a:gd name="T16" fmla="*/ 0 w 757"/>
                    <a:gd name="T17" fmla="*/ 0 h 243"/>
                    <a:gd name="T18" fmla="*/ 0 w 757"/>
                    <a:gd name="T19" fmla="*/ 0 h 243"/>
                    <a:gd name="T20" fmla="*/ 0 w 757"/>
                    <a:gd name="T21" fmla="*/ 0 h 243"/>
                    <a:gd name="T22" fmla="*/ 0 w 757"/>
                    <a:gd name="T23" fmla="*/ 0 h 2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57"/>
                    <a:gd name="T37" fmla="*/ 0 h 243"/>
                    <a:gd name="T38" fmla="*/ 757 w 757"/>
                    <a:gd name="T39" fmla="*/ 243 h 2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57" h="243">
                      <a:moveTo>
                        <a:pt x="14" y="9"/>
                      </a:moveTo>
                      <a:lnTo>
                        <a:pt x="4" y="14"/>
                      </a:lnTo>
                      <a:lnTo>
                        <a:pt x="752" y="243"/>
                      </a:lnTo>
                      <a:lnTo>
                        <a:pt x="757" y="229"/>
                      </a:lnTo>
                      <a:lnTo>
                        <a:pt x="9" y="0"/>
                      </a:lnTo>
                      <a:lnTo>
                        <a:pt x="0" y="5"/>
                      </a:lnTo>
                      <a:lnTo>
                        <a:pt x="9" y="0"/>
                      </a:lnTo>
                      <a:lnTo>
                        <a:pt x="3" y="1"/>
                      </a:lnTo>
                      <a:lnTo>
                        <a:pt x="0" y="5"/>
                      </a:lnTo>
                      <a:lnTo>
                        <a:pt x="0" y="11"/>
                      </a:lnTo>
                      <a:lnTo>
                        <a:pt x="4" y="14"/>
                      </a:lnTo>
                      <a:lnTo>
                        <a:pt x="1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5" name="Freeform 44">
                  <a:extLst>
                    <a:ext uri="{FF2B5EF4-FFF2-40B4-BE49-F238E27FC236}">
                      <a16:creationId xmlns:a16="http://schemas.microsoft.com/office/drawing/2014/main" id="{12008993-F54D-4978-972F-40FBB2D68F07}"/>
                    </a:ext>
                  </a:extLst>
                </p:cNvPr>
                <p:cNvSpPr>
                  <a:spLocks/>
                </p:cNvSpPr>
                <p:nvPr/>
              </p:nvSpPr>
              <p:spPr bwMode="auto">
                <a:xfrm flipH="1">
                  <a:off x="2411" y="2628"/>
                  <a:ext cx="110" cy="338"/>
                </a:xfrm>
                <a:custGeom>
                  <a:avLst/>
                  <a:gdLst>
                    <a:gd name="T0" fmla="*/ 1 w 219"/>
                    <a:gd name="T1" fmla="*/ 1 h 676"/>
                    <a:gd name="T2" fmla="*/ 1 w 219"/>
                    <a:gd name="T3" fmla="*/ 1 h 676"/>
                    <a:gd name="T4" fmla="*/ 1 w 219"/>
                    <a:gd name="T5" fmla="*/ 1 h 676"/>
                    <a:gd name="T6" fmla="*/ 1 w 219"/>
                    <a:gd name="T7" fmla="*/ 0 h 676"/>
                    <a:gd name="T8" fmla="*/ 0 w 219"/>
                    <a:gd name="T9" fmla="*/ 1 h 676"/>
                    <a:gd name="T10" fmla="*/ 1 w 219"/>
                    <a:gd name="T11" fmla="*/ 1 h 676"/>
                    <a:gd name="T12" fmla="*/ 0 w 219"/>
                    <a:gd name="T13" fmla="*/ 1 h 676"/>
                    <a:gd name="T14" fmla="*/ 1 w 219"/>
                    <a:gd name="T15" fmla="*/ 1 h 676"/>
                    <a:gd name="T16" fmla="*/ 1 w 219"/>
                    <a:gd name="T17" fmla="*/ 1 h 676"/>
                    <a:gd name="T18" fmla="*/ 1 w 219"/>
                    <a:gd name="T19" fmla="*/ 1 h 676"/>
                    <a:gd name="T20" fmla="*/ 1 w 219"/>
                    <a:gd name="T21" fmla="*/ 1 h 676"/>
                    <a:gd name="T22" fmla="*/ 1 w 219"/>
                    <a:gd name="T23" fmla="*/ 1 h 67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9"/>
                    <a:gd name="T37" fmla="*/ 0 h 676"/>
                    <a:gd name="T38" fmla="*/ 219 w 219"/>
                    <a:gd name="T39" fmla="*/ 676 h 67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9" h="676">
                      <a:moveTo>
                        <a:pt x="9" y="662"/>
                      </a:moveTo>
                      <a:lnTo>
                        <a:pt x="14" y="671"/>
                      </a:lnTo>
                      <a:lnTo>
                        <a:pt x="219" y="4"/>
                      </a:lnTo>
                      <a:lnTo>
                        <a:pt x="205" y="0"/>
                      </a:lnTo>
                      <a:lnTo>
                        <a:pt x="0" y="667"/>
                      </a:lnTo>
                      <a:lnTo>
                        <a:pt x="4" y="676"/>
                      </a:lnTo>
                      <a:lnTo>
                        <a:pt x="0" y="667"/>
                      </a:lnTo>
                      <a:lnTo>
                        <a:pt x="1" y="673"/>
                      </a:lnTo>
                      <a:lnTo>
                        <a:pt x="5" y="676"/>
                      </a:lnTo>
                      <a:lnTo>
                        <a:pt x="10" y="676"/>
                      </a:lnTo>
                      <a:lnTo>
                        <a:pt x="14" y="671"/>
                      </a:lnTo>
                      <a:lnTo>
                        <a:pt x="9" y="6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6" name="Freeform 45">
                  <a:extLst>
                    <a:ext uri="{FF2B5EF4-FFF2-40B4-BE49-F238E27FC236}">
                      <a16:creationId xmlns:a16="http://schemas.microsoft.com/office/drawing/2014/main" id="{C41BFE3D-77DF-4F5E-9BD5-0274488DFD56}"/>
                    </a:ext>
                  </a:extLst>
                </p:cNvPr>
                <p:cNvSpPr>
                  <a:spLocks/>
                </p:cNvSpPr>
                <p:nvPr/>
              </p:nvSpPr>
              <p:spPr bwMode="auto">
                <a:xfrm flipH="1">
                  <a:off x="1876" y="2357"/>
                  <a:ext cx="229" cy="371"/>
                </a:xfrm>
                <a:custGeom>
                  <a:avLst/>
                  <a:gdLst>
                    <a:gd name="T0" fmla="*/ 0 w 459"/>
                    <a:gd name="T1" fmla="*/ 0 h 743"/>
                    <a:gd name="T2" fmla="*/ 0 w 459"/>
                    <a:gd name="T3" fmla="*/ 0 h 743"/>
                    <a:gd name="T4" fmla="*/ 0 w 459"/>
                    <a:gd name="T5" fmla="*/ 0 h 743"/>
                    <a:gd name="T6" fmla="*/ 0 w 459"/>
                    <a:gd name="T7" fmla="*/ 0 h 743"/>
                    <a:gd name="T8" fmla="*/ 0 w 459"/>
                    <a:gd name="T9" fmla="*/ 0 h 743"/>
                    <a:gd name="T10" fmla="*/ 0 w 459"/>
                    <a:gd name="T11" fmla="*/ 0 h 743"/>
                    <a:gd name="T12" fmla="*/ 0 w 459"/>
                    <a:gd name="T13" fmla="*/ 0 h 743"/>
                    <a:gd name="T14" fmla="*/ 0 w 459"/>
                    <a:gd name="T15" fmla="*/ 0 h 743"/>
                    <a:gd name="T16" fmla="*/ 0 w 459"/>
                    <a:gd name="T17" fmla="*/ 0 h 743"/>
                    <a:gd name="T18" fmla="*/ 0 w 459"/>
                    <a:gd name="T19" fmla="*/ 0 h 743"/>
                    <a:gd name="T20" fmla="*/ 0 w 459"/>
                    <a:gd name="T21" fmla="*/ 0 h 743"/>
                    <a:gd name="T22" fmla="*/ 0 w 459"/>
                    <a:gd name="T23" fmla="*/ 0 h 743"/>
                    <a:gd name="T24" fmla="*/ 0 w 459"/>
                    <a:gd name="T25" fmla="*/ 0 h 743"/>
                    <a:gd name="T26" fmla="*/ 0 w 459"/>
                    <a:gd name="T27" fmla="*/ 0 h 743"/>
                    <a:gd name="T28" fmla="*/ 0 w 459"/>
                    <a:gd name="T29" fmla="*/ 0 h 743"/>
                    <a:gd name="T30" fmla="*/ 0 w 459"/>
                    <a:gd name="T31" fmla="*/ 0 h 743"/>
                    <a:gd name="T32" fmla="*/ 0 w 459"/>
                    <a:gd name="T33" fmla="*/ 0 h 743"/>
                    <a:gd name="T34" fmla="*/ 0 w 459"/>
                    <a:gd name="T35" fmla="*/ 0 h 743"/>
                    <a:gd name="T36" fmla="*/ 0 w 459"/>
                    <a:gd name="T37" fmla="*/ 0 h 743"/>
                    <a:gd name="T38" fmla="*/ 0 w 459"/>
                    <a:gd name="T39" fmla="*/ 0 h 743"/>
                    <a:gd name="T40" fmla="*/ 0 w 459"/>
                    <a:gd name="T41" fmla="*/ 0 h 743"/>
                    <a:gd name="T42" fmla="*/ 0 w 459"/>
                    <a:gd name="T43" fmla="*/ 0 h 743"/>
                    <a:gd name="T44" fmla="*/ 0 w 459"/>
                    <a:gd name="T45" fmla="*/ 0 h 743"/>
                    <a:gd name="T46" fmla="*/ 0 w 459"/>
                    <a:gd name="T47" fmla="*/ 0 h 743"/>
                    <a:gd name="T48" fmla="*/ 0 w 459"/>
                    <a:gd name="T49" fmla="*/ 0 h 743"/>
                    <a:gd name="T50" fmla="*/ 0 w 459"/>
                    <a:gd name="T51" fmla="*/ 0 h 743"/>
                    <a:gd name="T52" fmla="*/ 0 w 459"/>
                    <a:gd name="T53" fmla="*/ 0 h 743"/>
                    <a:gd name="T54" fmla="*/ 0 w 459"/>
                    <a:gd name="T55" fmla="*/ 0 h 743"/>
                    <a:gd name="T56" fmla="*/ 0 w 459"/>
                    <a:gd name="T57" fmla="*/ 0 h 743"/>
                    <a:gd name="T58" fmla="*/ 0 w 459"/>
                    <a:gd name="T59" fmla="*/ 0 h 743"/>
                    <a:gd name="T60" fmla="*/ 0 w 459"/>
                    <a:gd name="T61" fmla="*/ 0 h 743"/>
                    <a:gd name="T62" fmla="*/ 0 w 459"/>
                    <a:gd name="T63" fmla="*/ 0 h 743"/>
                    <a:gd name="T64" fmla="*/ 0 w 459"/>
                    <a:gd name="T65" fmla="*/ 0 h 743"/>
                    <a:gd name="T66" fmla="*/ 0 w 459"/>
                    <a:gd name="T67" fmla="*/ 0 h 743"/>
                    <a:gd name="T68" fmla="*/ 0 w 459"/>
                    <a:gd name="T69" fmla="*/ 0 h 74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59"/>
                    <a:gd name="T106" fmla="*/ 0 h 743"/>
                    <a:gd name="T107" fmla="*/ 459 w 459"/>
                    <a:gd name="T108" fmla="*/ 743 h 74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59" h="743">
                      <a:moveTo>
                        <a:pt x="232" y="69"/>
                      </a:moveTo>
                      <a:lnTo>
                        <a:pt x="245" y="45"/>
                      </a:lnTo>
                      <a:lnTo>
                        <a:pt x="259" y="28"/>
                      </a:lnTo>
                      <a:lnTo>
                        <a:pt x="278" y="14"/>
                      </a:lnTo>
                      <a:lnTo>
                        <a:pt x="297" y="5"/>
                      </a:lnTo>
                      <a:lnTo>
                        <a:pt x="318" y="0"/>
                      </a:lnTo>
                      <a:lnTo>
                        <a:pt x="340" y="0"/>
                      </a:lnTo>
                      <a:lnTo>
                        <a:pt x="362" y="3"/>
                      </a:lnTo>
                      <a:lnTo>
                        <a:pt x="383" y="9"/>
                      </a:lnTo>
                      <a:lnTo>
                        <a:pt x="402" y="19"/>
                      </a:lnTo>
                      <a:lnTo>
                        <a:pt x="420" y="30"/>
                      </a:lnTo>
                      <a:lnTo>
                        <a:pt x="435" y="44"/>
                      </a:lnTo>
                      <a:lnTo>
                        <a:pt x="447" y="61"/>
                      </a:lnTo>
                      <a:lnTo>
                        <a:pt x="455" y="79"/>
                      </a:lnTo>
                      <a:lnTo>
                        <a:pt x="459" y="98"/>
                      </a:lnTo>
                      <a:lnTo>
                        <a:pt x="459" y="119"/>
                      </a:lnTo>
                      <a:lnTo>
                        <a:pt x="452" y="140"/>
                      </a:lnTo>
                      <a:lnTo>
                        <a:pt x="198" y="694"/>
                      </a:lnTo>
                      <a:lnTo>
                        <a:pt x="187" y="714"/>
                      </a:lnTo>
                      <a:lnTo>
                        <a:pt x="172" y="729"/>
                      </a:lnTo>
                      <a:lnTo>
                        <a:pt x="157" y="739"/>
                      </a:lnTo>
                      <a:lnTo>
                        <a:pt x="140" y="743"/>
                      </a:lnTo>
                      <a:lnTo>
                        <a:pt x="121" y="743"/>
                      </a:lnTo>
                      <a:lnTo>
                        <a:pt x="104" y="741"/>
                      </a:lnTo>
                      <a:lnTo>
                        <a:pt x="86" y="736"/>
                      </a:lnTo>
                      <a:lnTo>
                        <a:pt x="67" y="729"/>
                      </a:lnTo>
                      <a:lnTo>
                        <a:pt x="50" y="721"/>
                      </a:lnTo>
                      <a:lnTo>
                        <a:pt x="35" y="711"/>
                      </a:lnTo>
                      <a:lnTo>
                        <a:pt x="21" y="698"/>
                      </a:lnTo>
                      <a:lnTo>
                        <a:pt x="11" y="685"/>
                      </a:lnTo>
                      <a:lnTo>
                        <a:pt x="4" y="670"/>
                      </a:lnTo>
                      <a:lnTo>
                        <a:pt x="0" y="652"/>
                      </a:lnTo>
                      <a:lnTo>
                        <a:pt x="1" y="633"/>
                      </a:lnTo>
                      <a:lnTo>
                        <a:pt x="7" y="612"/>
                      </a:lnTo>
                      <a:lnTo>
                        <a:pt x="232" y="69"/>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7" name="Freeform 46">
                  <a:extLst>
                    <a:ext uri="{FF2B5EF4-FFF2-40B4-BE49-F238E27FC236}">
                      <a16:creationId xmlns:a16="http://schemas.microsoft.com/office/drawing/2014/main" id="{322DCDA4-7F53-49CF-8326-FD09BB2BA3EC}"/>
                    </a:ext>
                  </a:extLst>
                </p:cNvPr>
                <p:cNvSpPr>
                  <a:spLocks/>
                </p:cNvSpPr>
                <p:nvPr/>
              </p:nvSpPr>
              <p:spPr bwMode="auto">
                <a:xfrm flipH="1">
                  <a:off x="1873" y="2353"/>
                  <a:ext cx="120" cy="74"/>
                </a:xfrm>
                <a:custGeom>
                  <a:avLst/>
                  <a:gdLst>
                    <a:gd name="T0" fmla="*/ 0 w 241"/>
                    <a:gd name="T1" fmla="*/ 0 h 149"/>
                    <a:gd name="T2" fmla="*/ 0 w 241"/>
                    <a:gd name="T3" fmla="*/ 0 h 149"/>
                    <a:gd name="T4" fmla="*/ 0 w 241"/>
                    <a:gd name="T5" fmla="*/ 0 h 149"/>
                    <a:gd name="T6" fmla="*/ 0 w 241"/>
                    <a:gd name="T7" fmla="*/ 0 h 149"/>
                    <a:gd name="T8" fmla="*/ 0 w 241"/>
                    <a:gd name="T9" fmla="*/ 0 h 149"/>
                    <a:gd name="T10" fmla="*/ 0 w 241"/>
                    <a:gd name="T11" fmla="*/ 0 h 149"/>
                    <a:gd name="T12" fmla="*/ 0 w 241"/>
                    <a:gd name="T13" fmla="*/ 0 h 149"/>
                    <a:gd name="T14" fmla="*/ 0 w 241"/>
                    <a:gd name="T15" fmla="*/ 0 h 149"/>
                    <a:gd name="T16" fmla="*/ 0 w 241"/>
                    <a:gd name="T17" fmla="*/ 0 h 149"/>
                    <a:gd name="T18" fmla="*/ 0 w 241"/>
                    <a:gd name="T19" fmla="*/ 0 h 149"/>
                    <a:gd name="T20" fmla="*/ 0 w 241"/>
                    <a:gd name="T21" fmla="*/ 0 h 149"/>
                    <a:gd name="T22" fmla="*/ 0 w 241"/>
                    <a:gd name="T23" fmla="*/ 0 h 149"/>
                    <a:gd name="T24" fmla="*/ 0 w 241"/>
                    <a:gd name="T25" fmla="*/ 0 h 149"/>
                    <a:gd name="T26" fmla="*/ 0 w 241"/>
                    <a:gd name="T27" fmla="*/ 0 h 149"/>
                    <a:gd name="T28" fmla="*/ 0 w 241"/>
                    <a:gd name="T29" fmla="*/ 0 h 149"/>
                    <a:gd name="T30" fmla="*/ 0 w 241"/>
                    <a:gd name="T31" fmla="*/ 0 h 149"/>
                    <a:gd name="T32" fmla="*/ 0 w 241"/>
                    <a:gd name="T33" fmla="*/ 0 h 149"/>
                    <a:gd name="T34" fmla="*/ 0 w 241"/>
                    <a:gd name="T35" fmla="*/ 0 h 149"/>
                    <a:gd name="T36" fmla="*/ 0 w 241"/>
                    <a:gd name="T37" fmla="*/ 0 h 149"/>
                    <a:gd name="T38" fmla="*/ 0 w 241"/>
                    <a:gd name="T39" fmla="*/ 0 h 149"/>
                    <a:gd name="T40" fmla="*/ 0 w 241"/>
                    <a:gd name="T41" fmla="*/ 0 h 149"/>
                    <a:gd name="T42" fmla="*/ 0 w 241"/>
                    <a:gd name="T43" fmla="*/ 0 h 149"/>
                    <a:gd name="T44" fmla="*/ 0 w 241"/>
                    <a:gd name="T45" fmla="*/ 0 h 149"/>
                    <a:gd name="T46" fmla="*/ 0 w 241"/>
                    <a:gd name="T47" fmla="*/ 0 h 149"/>
                    <a:gd name="T48" fmla="*/ 0 w 241"/>
                    <a:gd name="T49" fmla="*/ 0 h 149"/>
                    <a:gd name="T50" fmla="*/ 0 w 241"/>
                    <a:gd name="T51" fmla="*/ 0 h 149"/>
                    <a:gd name="T52" fmla="*/ 0 w 241"/>
                    <a:gd name="T53" fmla="*/ 0 h 149"/>
                    <a:gd name="T54" fmla="*/ 0 w 241"/>
                    <a:gd name="T55" fmla="*/ 0 h 149"/>
                    <a:gd name="T56" fmla="*/ 0 w 241"/>
                    <a:gd name="T57" fmla="*/ 0 h 149"/>
                    <a:gd name="T58" fmla="*/ 0 w 241"/>
                    <a:gd name="T59" fmla="*/ 0 h 149"/>
                    <a:gd name="T60" fmla="*/ 0 w 241"/>
                    <a:gd name="T61" fmla="*/ 0 h 149"/>
                    <a:gd name="T62" fmla="*/ 0 w 241"/>
                    <a:gd name="T63" fmla="*/ 0 h 149"/>
                    <a:gd name="T64" fmla="*/ 0 w 241"/>
                    <a:gd name="T65" fmla="*/ 0 h 149"/>
                    <a:gd name="T66" fmla="*/ 0 w 241"/>
                    <a:gd name="T67" fmla="*/ 0 h 149"/>
                    <a:gd name="T68" fmla="*/ 0 w 241"/>
                    <a:gd name="T69" fmla="*/ 0 h 149"/>
                    <a:gd name="T70" fmla="*/ 0 w 241"/>
                    <a:gd name="T71" fmla="*/ 0 h 149"/>
                    <a:gd name="T72" fmla="*/ 0 w 241"/>
                    <a:gd name="T73" fmla="*/ 0 h 1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1"/>
                    <a:gd name="T112" fmla="*/ 0 h 149"/>
                    <a:gd name="T113" fmla="*/ 241 w 241"/>
                    <a:gd name="T114" fmla="*/ 149 h 14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1" h="149">
                      <a:moveTo>
                        <a:pt x="234" y="149"/>
                      </a:moveTo>
                      <a:lnTo>
                        <a:pt x="234" y="149"/>
                      </a:lnTo>
                      <a:lnTo>
                        <a:pt x="241" y="127"/>
                      </a:lnTo>
                      <a:lnTo>
                        <a:pt x="241" y="105"/>
                      </a:lnTo>
                      <a:lnTo>
                        <a:pt x="237" y="83"/>
                      </a:lnTo>
                      <a:lnTo>
                        <a:pt x="228" y="65"/>
                      </a:lnTo>
                      <a:lnTo>
                        <a:pt x="215" y="46"/>
                      </a:lnTo>
                      <a:lnTo>
                        <a:pt x="199" y="31"/>
                      </a:lnTo>
                      <a:lnTo>
                        <a:pt x="181" y="19"/>
                      </a:lnTo>
                      <a:lnTo>
                        <a:pt x="160" y="10"/>
                      </a:lnTo>
                      <a:lnTo>
                        <a:pt x="138" y="3"/>
                      </a:lnTo>
                      <a:lnTo>
                        <a:pt x="115" y="0"/>
                      </a:lnTo>
                      <a:lnTo>
                        <a:pt x="93" y="0"/>
                      </a:lnTo>
                      <a:lnTo>
                        <a:pt x="70" y="5"/>
                      </a:lnTo>
                      <a:lnTo>
                        <a:pt x="49" y="15"/>
                      </a:lnTo>
                      <a:lnTo>
                        <a:pt x="30" y="29"/>
                      </a:lnTo>
                      <a:lnTo>
                        <a:pt x="14" y="49"/>
                      </a:lnTo>
                      <a:lnTo>
                        <a:pt x="0" y="74"/>
                      </a:lnTo>
                      <a:lnTo>
                        <a:pt x="14" y="79"/>
                      </a:lnTo>
                      <a:lnTo>
                        <a:pt x="25" y="56"/>
                      </a:lnTo>
                      <a:lnTo>
                        <a:pt x="39" y="41"/>
                      </a:lnTo>
                      <a:lnTo>
                        <a:pt x="56" y="27"/>
                      </a:lnTo>
                      <a:lnTo>
                        <a:pt x="75" y="19"/>
                      </a:lnTo>
                      <a:lnTo>
                        <a:pt x="93" y="14"/>
                      </a:lnTo>
                      <a:lnTo>
                        <a:pt x="115" y="14"/>
                      </a:lnTo>
                      <a:lnTo>
                        <a:pt x="136" y="16"/>
                      </a:lnTo>
                      <a:lnTo>
                        <a:pt x="155" y="23"/>
                      </a:lnTo>
                      <a:lnTo>
                        <a:pt x="174" y="33"/>
                      </a:lnTo>
                      <a:lnTo>
                        <a:pt x="190" y="43"/>
                      </a:lnTo>
                      <a:lnTo>
                        <a:pt x="204" y="56"/>
                      </a:lnTo>
                      <a:lnTo>
                        <a:pt x="216" y="72"/>
                      </a:lnTo>
                      <a:lnTo>
                        <a:pt x="223" y="88"/>
                      </a:lnTo>
                      <a:lnTo>
                        <a:pt x="227" y="105"/>
                      </a:lnTo>
                      <a:lnTo>
                        <a:pt x="227" y="125"/>
                      </a:lnTo>
                      <a:lnTo>
                        <a:pt x="220" y="144"/>
                      </a:lnTo>
                      <a:lnTo>
                        <a:pt x="234"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8" name="Freeform 47">
                  <a:extLst>
                    <a:ext uri="{FF2B5EF4-FFF2-40B4-BE49-F238E27FC236}">
                      <a16:creationId xmlns:a16="http://schemas.microsoft.com/office/drawing/2014/main" id="{E61EF043-CD90-482D-BF58-237350CD3905}"/>
                    </a:ext>
                  </a:extLst>
                </p:cNvPr>
                <p:cNvSpPr>
                  <a:spLocks/>
                </p:cNvSpPr>
                <p:nvPr/>
              </p:nvSpPr>
              <p:spPr bwMode="auto">
                <a:xfrm flipH="1">
                  <a:off x="1876" y="2425"/>
                  <a:ext cx="134" cy="280"/>
                </a:xfrm>
                <a:custGeom>
                  <a:avLst/>
                  <a:gdLst>
                    <a:gd name="T0" fmla="*/ 1 w 267"/>
                    <a:gd name="T1" fmla="*/ 1 h 559"/>
                    <a:gd name="T2" fmla="*/ 1 w 267"/>
                    <a:gd name="T3" fmla="*/ 1 h 559"/>
                    <a:gd name="T4" fmla="*/ 1 w 267"/>
                    <a:gd name="T5" fmla="*/ 1 h 559"/>
                    <a:gd name="T6" fmla="*/ 1 w 267"/>
                    <a:gd name="T7" fmla="*/ 0 h 559"/>
                    <a:gd name="T8" fmla="*/ 0 w 267"/>
                    <a:gd name="T9" fmla="*/ 1 h 559"/>
                    <a:gd name="T10" fmla="*/ 0 w 267"/>
                    <a:gd name="T11" fmla="*/ 1 h 559"/>
                    <a:gd name="T12" fmla="*/ 1 w 267"/>
                    <a:gd name="T13" fmla="*/ 1 h 559"/>
                    <a:gd name="T14" fmla="*/ 0 60000 65536"/>
                    <a:gd name="T15" fmla="*/ 0 60000 65536"/>
                    <a:gd name="T16" fmla="*/ 0 60000 65536"/>
                    <a:gd name="T17" fmla="*/ 0 60000 65536"/>
                    <a:gd name="T18" fmla="*/ 0 60000 65536"/>
                    <a:gd name="T19" fmla="*/ 0 60000 65536"/>
                    <a:gd name="T20" fmla="*/ 0 60000 65536"/>
                    <a:gd name="T21" fmla="*/ 0 w 267"/>
                    <a:gd name="T22" fmla="*/ 0 h 559"/>
                    <a:gd name="T23" fmla="*/ 267 w 267"/>
                    <a:gd name="T24" fmla="*/ 559 h 5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7" h="559">
                      <a:moveTo>
                        <a:pt x="13" y="559"/>
                      </a:moveTo>
                      <a:lnTo>
                        <a:pt x="13" y="559"/>
                      </a:lnTo>
                      <a:lnTo>
                        <a:pt x="267" y="5"/>
                      </a:lnTo>
                      <a:lnTo>
                        <a:pt x="253" y="0"/>
                      </a:lnTo>
                      <a:lnTo>
                        <a:pt x="0" y="554"/>
                      </a:lnTo>
                      <a:lnTo>
                        <a:pt x="13" y="5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9" name="Freeform 48">
                  <a:extLst>
                    <a:ext uri="{FF2B5EF4-FFF2-40B4-BE49-F238E27FC236}">
                      <a16:creationId xmlns:a16="http://schemas.microsoft.com/office/drawing/2014/main" id="{049E8062-5F2E-44FF-A279-4F21F22B9757}"/>
                    </a:ext>
                  </a:extLst>
                </p:cNvPr>
                <p:cNvSpPr>
                  <a:spLocks/>
                </p:cNvSpPr>
                <p:nvPr/>
              </p:nvSpPr>
              <p:spPr bwMode="auto">
                <a:xfrm flipH="1">
                  <a:off x="2003" y="2702"/>
                  <a:ext cx="70" cy="30"/>
                </a:xfrm>
                <a:custGeom>
                  <a:avLst/>
                  <a:gdLst>
                    <a:gd name="T0" fmla="*/ 0 w 140"/>
                    <a:gd name="T1" fmla="*/ 1 h 59"/>
                    <a:gd name="T2" fmla="*/ 0 w 140"/>
                    <a:gd name="T3" fmla="*/ 1 h 59"/>
                    <a:gd name="T4" fmla="*/ 1 w 140"/>
                    <a:gd name="T5" fmla="*/ 1 h 59"/>
                    <a:gd name="T6" fmla="*/ 1 w 140"/>
                    <a:gd name="T7" fmla="*/ 1 h 59"/>
                    <a:gd name="T8" fmla="*/ 1 w 140"/>
                    <a:gd name="T9" fmla="*/ 1 h 59"/>
                    <a:gd name="T10" fmla="*/ 1 w 140"/>
                    <a:gd name="T11" fmla="*/ 1 h 59"/>
                    <a:gd name="T12" fmla="*/ 1 w 140"/>
                    <a:gd name="T13" fmla="*/ 1 h 59"/>
                    <a:gd name="T14" fmla="*/ 1 w 140"/>
                    <a:gd name="T15" fmla="*/ 1 h 59"/>
                    <a:gd name="T16" fmla="*/ 1 w 140"/>
                    <a:gd name="T17" fmla="*/ 1 h 59"/>
                    <a:gd name="T18" fmla="*/ 1 w 140"/>
                    <a:gd name="T19" fmla="*/ 1 h 59"/>
                    <a:gd name="T20" fmla="*/ 1 w 140"/>
                    <a:gd name="T21" fmla="*/ 0 h 59"/>
                    <a:gd name="T22" fmla="*/ 1 w 140"/>
                    <a:gd name="T23" fmla="*/ 1 h 59"/>
                    <a:gd name="T24" fmla="*/ 1 w 140"/>
                    <a:gd name="T25" fmla="*/ 1 h 59"/>
                    <a:gd name="T26" fmla="*/ 1 w 140"/>
                    <a:gd name="T27" fmla="*/ 1 h 59"/>
                    <a:gd name="T28" fmla="*/ 1 w 140"/>
                    <a:gd name="T29" fmla="*/ 1 h 59"/>
                    <a:gd name="T30" fmla="*/ 1 w 140"/>
                    <a:gd name="T31" fmla="*/ 1 h 59"/>
                    <a:gd name="T32" fmla="*/ 1 w 140"/>
                    <a:gd name="T33" fmla="*/ 1 h 59"/>
                    <a:gd name="T34" fmla="*/ 1 w 140"/>
                    <a:gd name="T35" fmla="*/ 1 h 59"/>
                    <a:gd name="T36" fmla="*/ 1 w 140"/>
                    <a:gd name="T37" fmla="*/ 1 h 59"/>
                    <a:gd name="T38" fmla="*/ 1 w 140"/>
                    <a:gd name="T39" fmla="*/ 1 h 59"/>
                    <a:gd name="T40" fmla="*/ 0 w 140"/>
                    <a:gd name="T41" fmla="*/ 1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0"/>
                    <a:gd name="T64" fmla="*/ 0 h 59"/>
                    <a:gd name="T65" fmla="*/ 140 w 140"/>
                    <a:gd name="T66" fmla="*/ 59 h 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0" h="59">
                      <a:moveTo>
                        <a:pt x="0" y="45"/>
                      </a:moveTo>
                      <a:lnTo>
                        <a:pt x="0" y="45"/>
                      </a:lnTo>
                      <a:lnTo>
                        <a:pt x="18" y="52"/>
                      </a:lnTo>
                      <a:lnTo>
                        <a:pt x="38" y="57"/>
                      </a:lnTo>
                      <a:lnTo>
                        <a:pt x="56" y="59"/>
                      </a:lnTo>
                      <a:lnTo>
                        <a:pt x="75" y="59"/>
                      </a:lnTo>
                      <a:lnTo>
                        <a:pt x="94" y="55"/>
                      </a:lnTo>
                      <a:lnTo>
                        <a:pt x="112" y="44"/>
                      </a:lnTo>
                      <a:lnTo>
                        <a:pt x="128" y="28"/>
                      </a:lnTo>
                      <a:lnTo>
                        <a:pt x="140" y="5"/>
                      </a:lnTo>
                      <a:lnTo>
                        <a:pt x="127" y="0"/>
                      </a:lnTo>
                      <a:lnTo>
                        <a:pt x="116" y="19"/>
                      </a:lnTo>
                      <a:lnTo>
                        <a:pt x="102" y="33"/>
                      </a:lnTo>
                      <a:lnTo>
                        <a:pt x="90" y="41"/>
                      </a:lnTo>
                      <a:lnTo>
                        <a:pt x="75" y="45"/>
                      </a:lnTo>
                      <a:lnTo>
                        <a:pt x="56" y="45"/>
                      </a:lnTo>
                      <a:lnTo>
                        <a:pt x="40" y="43"/>
                      </a:lnTo>
                      <a:lnTo>
                        <a:pt x="23" y="38"/>
                      </a:lnTo>
                      <a:lnTo>
                        <a:pt x="4" y="32"/>
                      </a:lnTo>
                      <a:lnTo>
                        <a:pt x="0"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0" name="Freeform 49">
                  <a:extLst>
                    <a:ext uri="{FF2B5EF4-FFF2-40B4-BE49-F238E27FC236}">
                      <a16:creationId xmlns:a16="http://schemas.microsoft.com/office/drawing/2014/main" id="{54390727-2B5F-4520-A95F-F5EC52B18582}"/>
                    </a:ext>
                  </a:extLst>
                </p:cNvPr>
                <p:cNvSpPr>
                  <a:spLocks/>
                </p:cNvSpPr>
                <p:nvPr/>
              </p:nvSpPr>
              <p:spPr bwMode="auto">
                <a:xfrm flipH="1">
                  <a:off x="2071" y="2661"/>
                  <a:ext cx="38" cy="64"/>
                </a:xfrm>
                <a:custGeom>
                  <a:avLst/>
                  <a:gdLst>
                    <a:gd name="T0" fmla="*/ 1 w 76"/>
                    <a:gd name="T1" fmla="*/ 0 h 126"/>
                    <a:gd name="T2" fmla="*/ 1 w 76"/>
                    <a:gd name="T3" fmla="*/ 0 h 126"/>
                    <a:gd name="T4" fmla="*/ 1 w 76"/>
                    <a:gd name="T5" fmla="*/ 1 h 126"/>
                    <a:gd name="T6" fmla="*/ 0 w 76"/>
                    <a:gd name="T7" fmla="*/ 1 h 126"/>
                    <a:gd name="T8" fmla="*/ 1 w 76"/>
                    <a:gd name="T9" fmla="*/ 1 h 126"/>
                    <a:gd name="T10" fmla="*/ 1 w 76"/>
                    <a:gd name="T11" fmla="*/ 1 h 126"/>
                    <a:gd name="T12" fmla="*/ 1 w 76"/>
                    <a:gd name="T13" fmla="*/ 1 h 126"/>
                    <a:gd name="T14" fmla="*/ 1 w 76"/>
                    <a:gd name="T15" fmla="*/ 1 h 126"/>
                    <a:gd name="T16" fmla="*/ 1 w 76"/>
                    <a:gd name="T17" fmla="*/ 1 h 126"/>
                    <a:gd name="T18" fmla="*/ 1 w 76"/>
                    <a:gd name="T19" fmla="*/ 1 h 126"/>
                    <a:gd name="T20" fmla="*/ 1 w 76"/>
                    <a:gd name="T21" fmla="*/ 1 h 126"/>
                    <a:gd name="T22" fmla="*/ 1 w 76"/>
                    <a:gd name="T23" fmla="*/ 1 h 126"/>
                    <a:gd name="T24" fmla="*/ 1 w 76"/>
                    <a:gd name="T25" fmla="*/ 1 h 126"/>
                    <a:gd name="T26" fmla="*/ 1 w 76"/>
                    <a:gd name="T27" fmla="*/ 1 h 126"/>
                    <a:gd name="T28" fmla="*/ 1 w 76"/>
                    <a:gd name="T29" fmla="*/ 1 h 126"/>
                    <a:gd name="T30" fmla="*/ 1 w 76"/>
                    <a:gd name="T31" fmla="*/ 1 h 126"/>
                    <a:gd name="T32" fmla="*/ 1 w 76"/>
                    <a:gd name="T33" fmla="*/ 1 h 126"/>
                    <a:gd name="T34" fmla="*/ 1 w 76"/>
                    <a:gd name="T35" fmla="*/ 1 h 126"/>
                    <a:gd name="T36" fmla="*/ 1 w 76"/>
                    <a:gd name="T37" fmla="*/ 1 h 126"/>
                    <a:gd name="T38" fmla="*/ 1 w 76"/>
                    <a:gd name="T39" fmla="*/ 1 h 126"/>
                    <a:gd name="T40" fmla="*/ 1 w 76"/>
                    <a:gd name="T41" fmla="*/ 0 h 1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6"/>
                    <a:gd name="T64" fmla="*/ 0 h 126"/>
                    <a:gd name="T65" fmla="*/ 76 w 76"/>
                    <a:gd name="T66" fmla="*/ 126 h 1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6" h="126">
                      <a:moveTo>
                        <a:pt x="7" y="0"/>
                      </a:moveTo>
                      <a:lnTo>
                        <a:pt x="7" y="0"/>
                      </a:lnTo>
                      <a:lnTo>
                        <a:pt x="2" y="22"/>
                      </a:lnTo>
                      <a:lnTo>
                        <a:pt x="0" y="42"/>
                      </a:lnTo>
                      <a:lnTo>
                        <a:pt x="4" y="62"/>
                      </a:lnTo>
                      <a:lnTo>
                        <a:pt x="12" y="78"/>
                      </a:lnTo>
                      <a:lnTo>
                        <a:pt x="22" y="93"/>
                      </a:lnTo>
                      <a:lnTo>
                        <a:pt x="37" y="107"/>
                      </a:lnTo>
                      <a:lnTo>
                        <a:pt x="53" y="118"/>
                      </a:lnTo>
                      <a:lnTo>
                        <a:pt x="72" y="126"/>
                      </a:lnTo>
                      <a:lnTo>
                        <a:pt x="76" y="113"/>
                      </a:lnTo>
                      <a:lnTo>
                        <a:pt x="60" y="104"/>
                      </a:lnTo>
                      <a:lnTo>
                        <a:pt x="46" y="95"/>
                      </a:lnTo>
                      <a:lnTo>
                        <a:pt x="34" y="84"/>
                      </a:lnTo>
                      <a:lnTo>
                        <a:pt x="23" y="71"/>
                      </a:lnTo>
                      <a:lnTo>
                        <a:pt x="18" y="57"/>
                      </a:lnTo>
                      <a:lnTo>
                        <a:pt x="14" y="42"/>
                      </a:lnTo>
                      <a:lnTo>
                        <a:pt x="15" y="24"/>
                      </a:lnTo>
                      <a:lnTo>
                        <a:pt x="21"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1" name="Freeform 50">
                  <a:extLst>
                    <a:ext uri="{FF2B5EF4-FFF2-40B4-BE49-F238E27FC236}">
                      <a16:creationId xmlns:a16="http://schemas.microsoft.com/office/drawing/2014/main" id="{8DCFF9D8-0DD5-45B1-B6D0-1CE7B103F127}"/>
                    </a:ext>
                  </a:extLst>
                </p:cNvPr>
                <p:cNvSpPr>
                  <a:spLocks/>
                </p:cNvSpPr>
                <p:nvPr/>
              </p:nvSpPr>
              <p:spPr bwMode="auto">
                <a:xfrm flipH="1">
                  <a:off x="1986" y="2390"/>
                  <a:ext cx="119" cy="274"/>
                </a:xfrm>
                <a:custGeom>
                  <a:avLst/>
                  <a:gdLst>
                    <a:gd name="T0" fmla="*/ 0 w 239"/>
                    <a:gd name="T1" fmla="*/ 0 h 547"/>
                    <a:gd name="T2" fmla="*/ 0 w 239"/>
                    <a:gd name="T3" fmla="*/ 0 h 547"/>
                    <a:gd name="T4" fmla="*/ 0 w 239"/>
                    <a:gd name="T5" fmla="*/ 1 h 547"/>
                    <a:gd name="T6" fmla="*/ 0 w 239"/>
                    <a:gd name="T7" fmla="*/ 1 h 547"/>
                    <a:gd name="T8" fmla="*/ 0 w 239"/>
                    <a:gd name="T9" fmla="*/ 1 h 547"/>
                    <a:gd name="T10" fmla="*/ 0 w 239"/>
                    <a:gd name="T11" fmla="*/ 1 h 547"/>
                    <a:gd name="T12" fmla="*/ 0 w 239"/>
                    <a:gd name="T13" fmla="*/ 0 h 547"/>
                    <a:gd name="T14" fmla="*/ 0 60000 65536"/>
                    <a:gd name="T15" fmla="*/ 0 60000 65536"/>
                    <a:gd name="T16" fmla="*/ 0 60000 65536"/>
                    <a:gd name="T17" fmla="*/ 0 60000 65536"/>
                    <a:gd name="T18" fmla="*/ 0 60000 65536"/>
                    <a:gd name="T19" fmla="*/ 0 60000 65536"/>
                    <a:gd name="T20" fmla="*/ 0 60000 65536"/>
                    <a:gd name="T21" fmla="*/ 0 w 239"/>
                    <a:gd name="T22" fmla="*/ 0 h 547"/>
                    <a:gd name="T23" fmla="*/ 239 w 239"/>
                    <a:gd name="T24" fmla="*/ 547 h 5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9" h="547">
                      <a:moveTo>
                        <a:pt x="225" y="0"/>
                      </a:moveTo>
                      <a:lnTo>
                        <a:pt x="225" y="0"/>
                      </a:lnTo>
                      <a:lnTo>
                        <a:pt x="0" y="543"/>
                      </a:lnTo>
                      <a:lnTo>
                        <a:pt x="14" y="547"/>
                      </a:lnTo>
                      <a:lnTo>
                        <a:pt x="239" y="5"/>
                      </a:lnTo>
                      <a:lnTo>
                        <a:pt x="2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2" name="Freeform 51">
                  <a:extLst>
                    <a:ext uri="{FF2B5EF4-FFF2-40B4-BE49-F238E27FC236}">
                      <a16:creationId xmlns:a16="http://schemas.microsoft.com/office/drawing/2014/main" id="{9EBCE9B3-370D-459D-BA55-A3B5192DCBE3}"/>
                    </a:ext>
                  </a:extLst>
                </p:cNvPr>
                <p:cNvSpPr>
                  <a:spLocks/>
                </p:cNvSpPr>
                <p:nvPr/>
              </p:nvSpPr>
              <p:spPr bwMode="auto">
                <a:xfrm flipH="1">
                  <a:off x="2303" y="2751"/>
                  <a:ext cx="105" cy="104"/>
                </a:xfrm>
                <a:custGeom>
                  <a:avLst/>
                  <a:gdLst>
                    <a:gd name="T0" fmla="*/ 1 w 210"/>
                    <a:gd name="T1" fmla="*/ 0 h 209"/>
                    <a:gd name="T2" fmla="*/ 1 w 210"/>
                    <a:gd name="T3" fmla="*/ 0 h 209"/>
                    <a:gd name="T4" fmla="*/ 1 w 210"/>
                    <a:gd name="T5" fmla="*/ 0 h 209"/>
                    <a:gd name="T6" fmla="*/ 1 w 210"/>
                    <a:gd name="T7" fmla="*/ 0 h 209"/>
                    <a:gd name="T8" fmla="*/ 1 w 210"/>
                    <a:gd name="T9" fmla="*/ 0 h 209"/>
                    <a:gd name="T10" fmla="*/ 1 w 210"/>
                    <a:gd name="T11" fmla="*/ 0 h 209"/>
                    <a:gd name="T12" fmla="*/ 1 w 210"/>
                    <a:gd name="T13" fmla="*/ 0 h 209"/>
                    <a:gd name="T14" fmla="*/ 1 w 210"/>
                    <a:gd name="T15" fmla="*/ 0 h 209"/>
                    <a:gd name="T16" fmla="*/ 1 w 210"/>
                    <a:gd name="T17" fmla="*/ 0 h 209"/>
                    <a:gd name="T18" fmla="*/ 1 w 210"/>
                    <a:gd name="T19" fmla="*/ 0 h 209"/>
                    <a:gd name="T20" fmla="*/ 1 w 210"/>
                    <a:gd name="T21" fmla="*/ 0 h 209"/>
                    <a:gd name="T22" fmla="*/ 1 w 210"/>
                    <a:gd name="T23" fmla="*/ 0 h 209"/>
                    <a:gd name="T24" fmla="*/ 1 w 210"/>
                    <a:gd name="T25" fmla="*/ 0 h 209"/>
                    <a:gd name="T26" fmla="*/ 1 w 210"/>
                    <a:gd name="T27" fmla="*/ 0 h 209"/>
                    <a:gd name="T28" fmla="*/ 1 w 210"/>
                    <a:gd name="T29" fmla="*/ 0 h 209"/>
                    <a:gd name="T30" fmla="*/ 1 w 210"/>
                    <a:gd name="T31" fmla="*/ 0 h 209"/>
                    <a:gd name="T32" fmla="*/ 1 w 210"/>
                    <a:gd name="T33" fmla="*/ 0 h 209"/>
                    <a:gd name="T34" fmla="*/ 1 w 210"/>
                    <a:gd name="T35" fmla="*/ 0 h 209"/>
                    <a:gd name="T36" fmla="*/ 1 w 210"/>
                    <a:gd name="T37" fmla="*/ 0 h 209"/>
                    <a:gd name="T38" fmla="*/ 1 w 210"/>
                    <a:gd name="T39" fmla="*/ 0 h 209"/>
                    <a:gd name="T40" fmla="*/ 1 w 210"/>
                    <a:gd name="T41" fmla="*/ 0 h 209"/>
                    <a:gd name="T42" fmla="*/ 1 w 210"/>
                    <a:gd name="T43" fmla="*/ 0 h 209"/>
                    <a:gd name="T44" fmla="*/ 1 w 210"/>
                    <a:gd name="T45" fmla="*/ 0 h 209"/>
                    <a:gd name="T46" fmla="*/ 1 w 210"/>
                    <a:gd name="T47" fmla="*/ 0 h 209"/>
                    <a:gd name="T48" fmla="*/ 1 w 210"/>
                    <a:gd name="T49" fmla="*/ 0 h 209"/>
                    <a:gd name="T50" fmla="*/ 0 w 210"/>
                    <a:gd name="T51" fmla="*/ 0 h 209"/>
                    <a:gd name="T52" fmla="*/ 1 w 210"/>
                    <a:gd name="T53" fmla="*/ 0 h 20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09"/>
                    <a:gd name="T83" fmla="*/ 210 w 210"/>
                    <a:gd name="T84" fmla="*/ 209 h 20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09">
                      <a:moveTo>
                        <a:pt x="50" y="107"/>
                      </a:moveTo>
                      <a:lnTo>
                        <a:pt x="35" y="43"/>
                      </a:lnTo>
                      <a:lnTo>
                        <a:pt x="42" y="30"/>
                      </a:lnTo>
                      <a:lnTo>
                        <a:pt x="58" y="19"/>
                      </a:lnTo>
                      <a:lnTo>
                        <a:pt x="81" y="9"/>
                      </a:lnTo>
                      <a:lnTo>
                        <a:pt x="109" y="2"/>
                      </a:lnTo>
                      <a:lnTo>
                        <a:pt x="136" y="0"/>
                      </a:lnTo>
                      <a:lnTo>
                        <a:pt x="163" y="2"/>
                      </a:lnTo>
                      <a:lnTo>
                        <a:pt x="185" y="9"/>
                      </a:lnTo>
                      <a:lnTo>
                        <a:pt x="199" y="22"/>
                      </a:lnTo>
                      <a:lnTo>
                        <a:pt x="208" y="44"/>
                      </a:lnTo>
                      <a:lnTo>
                        <a:pt x="210" y="69"/>
                      </a:lnTo>
                      <a:lnTo>
                        <a:pt x="208" y="97"/>
                      </a:lnTo>
                      <a:lnTo>
                        <a:pt x="200" y="123"/>
                      </a:lnTo>
                      <a:lnTo>
                        <a:pt x="186" y="149"/>
                      </a:lnTo>
                      <a:lnTo>
                        <a:pt x="168" y="172"/>
                      </a:lnTo>
                      <a:lnTo>
                        <a:pt x="143" y="190"/>
                      </a:lnTo>
                      <a:lnTo>
                        <a:pt x="116" y="202"/>
                      </a:lnTo>
                      <a:lnTo>
                        <a:pt x="100" y="205"/>
                      </a:lnTo>
                      <a:lnTo>
                        <a:pt x="83" y="208"/>
                      </a:lnTo>
                      <a:lnTo>
                        <a:pt x="67" y="209"/>
                      </a:lnTo>
                      <a:lnTo>
                        <a:pt x="51" y="208"/>
                      </a:lnTo>
                      <a:lnTo>
                        <a:pt x="36" y="204"/>
                      </a:lnTo>
                      <a:lnTo>
                        <a:pt x="22" y="198"/>
                      </a:lnTo>
                      <a:lnTo>
                        <a:pt x="11" y="189"/>
                      </a:lnTo>
                      <a:lnTo>
                        <a:pt x="0" y="176"/>
                      </a:lnTo>
                      <a:lnTo>
                        <a:pt x="50" y="107"/>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3" name="Freeform 52">
                  <a:extLst>
                    <a:ext uri="{FF2B5EF4-FFF2-40B4-BE49-F238E27FC236}">
                      <a16:creationId xmlns:a16="http://schemas.microsoft.com/office/drawing/2014/main" id="{A737F12D-9B69-4B52-963B-E3BD246B7E92}"/>
                    </a:ext>
                  </a:extLst>
                </p:cNvPr>
                <p:cNvSpPr>
                  <a:spLocks/>
                </p:cNvSpPr>
                <p:nvPr/>
              </p:nvSpPr>
              <p:spPr bwMode="auto">
                <a:xfrm flipH="1">
                  <a:off x="2380" y="2768"/>
                  <a:ext cx="14" cy="37"/>
                </a:xfrm>
                <a:custGeom>
                  <a:avLst/>
                  <a:gdLst>
                    <a:gd name="T0" fmla="*/ 0 w 29"/>
                    <a:gd name="T1" fmla="*/ 1 h 72"/>
                    <a:gd name="T2" fmla="*/ 0 w 29"/>
                    <a:gd name="T3" fmla="*/ 1 h 72"/>
                    <a:gd name="T4" fmla="*/ 0 w 29"/>
                    <a:gd name="T5" fmla="*/ 1 h 72"/>
                    <a:gd name="T6" fmla="*/ 0 w 29"/>
                    <a:gd name="T7" fmla="*/ 1 h 72"/>
                    <a:gd name="T8" fmla="*/ 0 w 29"/>
                    <a:gd name="T9" fmla="*/ 1 h 72"/>
                    <a:gd name="T10" fmla="*/ 0 w 29"/>
                    <a:gd name="T11" fmla="*/ 1 h 72"/>
                    <a:gd name="T12" fmla="*/ 0 w 29"/>
                    <a:gd name="T13" fmla="*/ 1 h 72"/>
                    <a:gd name="T14" fmla="*/ 0 w 29"/>
                    <a:gd name="T15" fmla="*/ 1 h 72"/>
                    <a:gd name="T16" fmla="*/ 0 w 29"/>
                    <a:gd name="T17" fmla="*/ 0 h 72"/>
                    <a:gd name="T18" fmla="*/ 0 w 29"/>
                    <a:gd name="T19" fmla="*/ 1 h 72"/>
                    <a:gd name="T20" fmla="*/ 0 w 29"/>
                    <a:gd name="T21" fmla="*/ 1 h 72"/>
                    <a:gd name="T22" fmla="*/ 0 w 29"/>
                    <a:gd name="T23" fmla="*/ 1 h 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
                    <a:gd name="T37" fmla="*/ 0 h 72"/>
                    <a:gd name="T38" fmla="*/ 29 w 29"/>
                    <a:gd name="T39" fmla="*/ 72 h 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 h="72">
                      <a:moveTo>
                        <a:pt x="0" y="7"/>
                      </a:moveTo>
                      <a:lnTo>
                        <a:pt x="0" y="8"/>
                      </a:lnTo>
                      <a:lnTo>
                        <a:pt x="15" y="72"/>
                      </a:lnTo>
                      <a:lnTo>
                        <a:pt x="29" y="70"/>
                      </a:lnTo>
                      <a:lnTo>
                        <a:pt x="14" y="6"/>
                      </a:lnTo>
                      <a:lnTo>
                        <a:pt x="14" y="7"/>
                      </a:lnTo>
                      <a:lnTo>
                        <a:pt x="14" y="6"/>
                      </a:lnTo>
                      <a:lnTo>
                        <a:pt x="12" y="1"/>
                      </a:lnTo>
                      <a:lnTo>
                        <a:pt x="6" y="0"/>
                      </a:lnTo>
                      <a:lnTo>
                        <a:pt x="1" y="2"/>
                      </a:lnTo>
                      <a:lnTo>
                        <a:pt x="0" y="8"/>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4" name="Freeform 53">
                  <a:extLst>
                    <a:ext uri="{FF2B5EF4-FFF2-40B4-BE49-F238E27FC236}">
                      <a16:creationId xmlns:a16="http://schemas.microsoft.com/office/drawing/2014/main" id="{643B4D96-67CE-4112-BF00-61233C02A88E}"/>
                    </a:ext>
                  </a:extLst>
                </p:cNvPr>
                <p:cNvSpPr>
                  <a:spLocks/>
                </p:cNvSpPr>
                <p:nvPr/>
              </p:nvSpPr>
              <p:spPr bwMode="auto">
                <a:xfrm flipH="1">
                  <a:off x="2305" y="2747"/>
                  <a:ext cx="89" cy="25"/>
                </a:xfrm>
                <a:custGeom>
                  <a:avLst/>
                  <a:gdLst>
                    <a:gd name="T0" fmla="*/ 1 w 178"/>
                    <a:gd name="T1" fmla="*/ 0 h 51"/>
                    <a:gd name="T2" fmla="*/ 1 w 178"/>
                    <a:gd name="T3" fmla="*/ 0 h 51"/>
                    <a:gd name="T4" fmla="*/ 1 w 178"/>
                    <a:gd name="T5" fmla="*/ 0 h 51"/>
                    <a:gd name="T6" fmla="*/ 1 w 178"/>
                    <a:gd name="T7" fmla="*/ 0 h 51"/>
                    <a:gd name="T8" fmla="*/ 1 w 178"/>
                    <a:gd name="T9" fmla="*/ 0 h 51"/>
                    <a:gd name="T10" fmla="*/ 1 w 178"/>
                    <a:gd name="T11" fmla="*/ 0 h 51"/>
                    <a:gd name="T12" fmla="*/ 1 w 178"/>
                    <a:gd name="T13" fmla="*/ 0 h 51"/>
                    <a:gd name="T14" fmla="*/ 1 w 178"/>
                    <a:gd name="T15" fmla="*/ 0 h 51"/>
                    <a:gd name="T16" fmla="*/ 1 w 178"/>
                    <a:gd name="T17" fmla="*/ 0 h 51"/>
                    <a:gd name="T18" fmla="*/ 0 w 178"/>
                    <a:gd name="T19" fmla="*/ 0 h 51"/>
                    <a:gd name="T20" fmla="*/ 1 w 178"/>
                    <a:gd name="T21" fmla="*/ 0 h 51"/>
                    <a:gd name="T22" fmla="*/ 1 w 178"/>
                    <a:gd name="T23" fmla="*/ 0 h 51"/>
                    <a:gd name="T24" fmla="*/ 1 w 178"/>
                    <a:gd name="T25" fmla="*/ 0 h 51"/>
                    <a:gd name="T26" fmla="*/ 1 w 178"/>
                    <a:gd name="T27" fmla="*/ 0 h 51"/>
                    <a:gd name="T28" fmla="*/ 1 w 178"/>
                    <a:gd name="T29" fmla="*/ 0 h 51"/>
                    <a:gd name="T30" fmla="*/ 1 w 178"/>
                    <a:gd name="T31" fmla="*/ 0 h 51"/>
                    <a:gd name="T32" fmla="*/ 1 w 178"/>
                    <a:gd name="T33" fmla="*/ 0 h 51"/>
                    <a:gd name="T34" fmla="*/ 1 w 178"/>
                    <a:gd name="T35" fmla="*/ 0 h 51"/>
                    <a:gd name="T36" fmla="*/ 1 w 178"/>
                    <a:gd name="T37" fmla="*/ 0 h 51"/>
                    <a:gd name="T38" fmla="*/ 1 w 178"/>
                    <a:gd name="T39" fmla="*/ 0 h 51"/>
                    <a:gd name="T40" fmla="*/ 1 w 178"/>
                    <a:gd name="T41" fmla="*/ 0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8"/>
                    <a:gd name="T64" fmla="*/ 0 h 51"/>
                    <a:gd name="T65" fmla="*/ 178 w 178"/>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8" h="51">
                      <a:moveTo>
                        <a:pt x="176" y="27"/>
                      </a:moveTo>
                      <a:lnTo>
                        <a:pt x="178" y="27"/>
                      </a:lnTo>
                      <a:lnTo>
                        <a:pt x="160" y="10"/>
                      </a:lnTo>
                      <a:lnTo>
                        <a:pt x="136" y="4"/>
                      </a:lnTo>
                      <a:lnTo>
                        <a:pt x="108" y="0"/>
                      </a:lnTo>
                      <a:lnTo>
                        <a:pt x="80" y="4"/>
                      </a:lnTo>
                      <a:lnTo>
                        <a:pt x="51" y="10"/>
                      </a:lnTo>
                      <a:lnTo>
                        <a:pt x="27" y="20"/>
                      </a:lnTo>
                      <a:lnTo>
                        <a:pt x="8" y="34"/>
                      </a:lnTo>
                      <a:lnTo>
                        <a:pt x="0" y="51"/>
                      </a:lnTo>
                      <a:lnTo>
                        <a:pt x="14" y="51"/>
                      </a:lnTo>
                      <a:lnTo>
                        <a:pt x="20" y="43"/>
                      </a:lnTo>
                      <a:lnTo>
                        <a:pt x="34" y="34"/>
                      </a:lnTo>
                      <a:lnTo>
                        <a:pt x="55" y="24"/>
                      </a:lnTo>
                      <a:lnTo>
                        <a:pt x="82" y="17"/>
                      </a:lnTo>
                      <a:lnTo>
                        <a:pt x="108" y="16"/>
                      </a:lnTo>
                      <a:lnTo>
                        <a:pt x="134" y="17"/>
                      </a:lnTo>
                      <a:lnTo>
                        <a:pt x="153" y="24"/>
                      </a:lnTo>
                      <a:lnTo>
                        <a:pt x="164" y="34"/>
                      </a:lnTo>
                      <a:lnTo>
                        <a:pt x="165" y="34"/>
                      </a:lnTo>
                      <a:lnTo>
                        <a:pt x="176"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5" name="Freeform 54">
                  <a:extLst>
                    <a:ext uri="{FF2B5EF4-FFF2-40B4-BE49-F238E27FC236}">
                      <a16:creationId xmlns:a16="http://schemas.microsoft.com/office/drawing/2014/main" id="{A80181CC-47E8-49ED-AFC5-660B0E35E9FD}"/>
                    </a:ext>
                  </a:extLst>
                </p:cNvPr>
                <p:cNvSpPr>
                  <a:spLocks/>
                </p:cNvSpPr>
                <p:nvPr/>
              </p:nvSpPr>
              <p:spPr bwMode="auto">
                <a:xfrm flipH="1">
                  <a:off x="2299" y="2760"/>
                  <a:ext cx="52" cy="95"/>
                </a:xfrm>
                <a:custGeom>
                  <a:avLst/>
                  <a:gdLst>
                    <a:gd name="T0" fmla="*/ 1 w 103"/>
                    <a:gd name="T1" fmla="*/ 1 h 190"/>
                    <a:gd name="T2" fmla="*/ 1 w 103"/>
                    <a:gd name="T3" fmla="*/ 1 h 190"/>
                    <a:gd name="T4" fmla="*/ 1 w 103"/>
                    <a:gd name="T5" fmla="*/ 1 h 190"/>
                    <a:gd name="T6" fmla="*/ 1 w 103"/>
                    <a:gd name="T7" fmla="*/ 1 h 190"/>
                    <a:gd name="T8" fmla="*/ 1 w 103"/>
                    <a:gd name="T9" fmla="*/ 1 h 190"/>
                    <a:gd name="T10" fmla="*/ 1 w 103"/>
                    <a:gd name="T11" fmla="*/ 1 h 190"/>
                    <a:gd name="T12" fmla="*/ 1 w 103"/>
                    <a:gd name="T13" fmla="*/ 1 h 190"/>
                    <a:gd name="T14" fmla="*/ 1 w 103"/>
                    <a:gd name="T15" fmla="*/ 1 h 190"/>
                    <a:gd name="T16" fmla="*/ 1 w 103"/>
                    <a:gd name="T17" fmla="*/ 1 h 190"/>
                    <a:gd name="T18" fmla="*/ 1 w 103"/>
                    <a:gd name="T19" fmla="*/ 0 h 190"/>
                    <a:gd name="T20" fmla="*/ 1 w 103"/>
                    <a:gd name="T21" fmla="*/ 1 h 190"/>
                    <a:gd name="T22" fmla="*/ 1 w 103"/>
                    <a:gd name="T23" fmla="*/ 1 h 190"/>
                    <a:gd name="T24" fmla="*/ 1 w 103"/>
                    <a:gd name="T25" fmla="*/ 1 h 190"/>
                    <a:gd name="T26" fmla="*/ 1 w 103"/>
                    <a:gd name="T27" fmla="*/ 1 h 190"/>
                    <a:gd name="T28" fmla="*/ 1 w 103"/>
                    <a:gd name="T29" fmla="*/ 1 h 190"/>
                    <a:gd name="T30" fmla="*/ 1 w 103"/>
                    <a:gd name="T31" fmla="*/ 1 h 190"/>
                    <a:gd name="T32" fmla="*/ 1 w 103"/>
                    <a:gd name="T33" fmla="*/ 1 h 190"/>
                    <a:gd name="T34" fmla="*/ 1 w 103"/>
                    <a:gd name="T35" fmla="*/ 1 h 190"/>
                    <a:gd name="T36" fmla="*/ 0 w 103"/>
                    <a:gd name="T37" fmla="*/ 1 h 190"/>
                    <a:gd name="T38" fmla="*/ 0 w 103"/>
                    <a:gd name="T39" fmla="*/ 1 h 190"/>
                    <a:gd name="T40" fmla="*/ 1 w 103"/>
                    <a:gd name="T41" fmla="*/ 1 h 19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190"/>
                    <a:gd name="T65" fmla="*/ 103 w 103"/>
                    <a:gd name="T66" fmla="*/ 190 h 19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190">
                      <a:moveTo>
                        <a:pt x="2" y="190"/>
                      </a:moveTo>
                      <a:lnTo>
                        <a:pt x="2" y="190"/>
                      </a:lnTo>
                      <a:lnTo>
                        <a:pt x="32" y="178"/>
                      </a:lnTo>
                      <a:lnTo>
                        <a:pt x="57" y="159"/>
                      </a:lnTo>
                      <a:lnTo>
                        <a:pt x="77" y="133"/>
                      </a:lnTo>
                      <a:lnTo>
                        <a:pt x="92" y="107"/>
                      </a:lnTo>
                      <a:lnTo>
                        <a:pt x="100" y="79"/>
                      </a:lnTo>
                      <a:lnTo>
                        <a:pt x="103" y="50"/>
                      </a:lnTo>
                      <a:lnTo>
                        <a:pt x="100" y="24"/>
                      </a:lnTo>
                      <a:lnTo>
                        <a:pt x="89" y="0"/>
                      </a:lnTo>
                      <a:lnTo>
                        <a:pt x="78" y="7"/>
                      </a:lnTo>
                      <a:lnTo>
                        <a:pt x="86" y="26"/>
                      </a:lnTo>
                      <a:lnTo>
                        <a:pt x="87" y="50"/>
                      </a:lnTo>
                      <a:lnTo>
                        <a:pt x="86" y="77"/>
                      </a:lnTo>
                      <a:lnTo>
                        <a:pt x="78" y="102"/>
                      </a:lnTo>
                      <a:lnTo>
                        <a:pt x="65" y="126"/>
                      </a:lnTo>
                      <a:lnTo>
                        <a:pt x="48" y="147"/>
                      </a:lnTo>
                      <a:lnTo>
                        <a:pt x="25" y="164"/>
                      </a:lnTo>
                      <a:lnTo>
                        <a:pt x="0" y="176"/>
                      </a:lnTo>
                      <a:lnTo>
                        <a:pt x="2"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6" name="Freeform 55">
                  <a:extLst>
                    <a:ext uri="{FF2B5EF4-FFF2-40B4-BE49-F238E27FC236}">
                      <a16:creationId xmlns:a16="http://schemas.microsoft.com/office/drawing/2014/main" id="{896FEA70-8FBF-4FB8-A16C-641A2C656466}"/>
                    </a:ext>
                  </a:extLst>
                </p:cNvPr>
                <p:cNvSpPr>
                  <a:spLocks/>
                </p:cNvSpPr>
                <p:nvPr/>
              </p:nvSpPr>
              <p:spPr bwMode="auto">
                <a:xfrm flipH="1">
                  <a:off x="2350" y="2836"/>
                  <a:ext cx="61" cy="23"/>
                </a:xfrm>
                <a:custGeom>
                  <a:avLst/>
                  <a:gdLst>
                    <a:gd name="T0" fmla="*/ 0 w 123"/>
                    <a:gd name="T1" fmla="*/ 1 h 46"/>
                    <a:gd name="T2" fmla="*/ 0 w 123"/>
                    <a:gd name="T3" fmla="*/ 1 h 46"/>
                    <a:gd name="T4" fmla="*/ 0 w 123"/>
                    <a:gd name="T5" fmla="*/ 1 h 46"/>
                    <a:gd name="T6" fmla="*/ 0 w 123"/>
                    <a:gd name="T7" fmla="*/ 1 h 46"/>
                    <a:gd name="T8" fmla="*/ 0 w 123"/>
                    <a:gd name="T9" fmla="*/ 1 h 46"/>
                    <a:gd name="T10" fmla="*/ 0 w 123"/>
                    <a:gd name="T11" fmla="*/ 1 h 46"/>
                    <a:gd name="T12" fmla="*/ 0 w 123"/>
                    <a:gd name="T13" fmla="*/ 1 h 46"/>
                    <a:gd name="T14" fmla="*/ 0 w 123"/>
                    <a:gd name="T15" fmla="*/ 1 h 46"/>
                    <a:gd name="T16" fmla="*/ 0 w 123"/>
                    <a:gd name="T17" fmla="*/ 1 h 46"/>
                    <a:gd name="T18" fmla="*/ 0 w 123"/>
                    <a:gd name="T19" fmla="*/ 1 h 46"/>
                    <a:gd name="T20" fmla="*/ 0 w 123"/>
                    <a:gd name="T21" fmla="*/ 1 h 46"/>
                    <a:gd name="T22" fmla="*/ 0 w 123"/>
                    <a:gd name="T23" fmla="*/ 1 h 46"/>
                    <a:gd name="T24" fmla="*/ 0 w 123"/>
                    <a:gd name="T25" fmla="*/ 1 h 46"/>
                    <a:gd name="T26" fmla="*/ 0 w 123"/>
                    <a:gd name="T27" fmla="*/ 1 h 46"/>
                    <a:gd name="T28" fmla="*/ 0 w 123"/>
                    <a:gd name="T29" fmla="*/ 1 h 46"/>
                    <a:gd name="T30" fmla="*/ 0 w 123"/>
                    <a:gd name="T31" fmla="*/ 1 h 46"/>
                    <a:gd name="T32" fmla="*/ 0 w 123"/>
                    <a:gd name="T33" fmla="*/ 1 h 46"/>
                    <a:gd name="T34" fmla="*/ 0 w 123"/>
                    <a:gd name="T35" fmla="*/ 1 h 46"/>
                    <a:gd name="T36" fmla="*/ 0 w 123"/>
                    <a:gd name="T37" fmla="*/ 1 h 46"/>
                    <a:gd name="T38" fmla="*/ 0 w 123"/>
                    <a:gd name="T39" fmla="*/ 1 h 46"/>
                    <a:gd name="T40" fmla="*/ 0 w 123"/>
                    <a:gd name="T41" fmla="*/ 1 h 46"/>
                    <a:gd name="T42" fmla="*/ 0 w 123"/>
                    <a:gd name="T43" fmla="*/ 0 h 46"/>
                    <a:gd name="T44" fmla="*/ 0 w 123"/>
                    <a:gd name="T45" fmla="*/ 0 h 46"/>
                    <a:gd name="T46" fmla="*/ 0 w 123"/>
                    <a:gd name="T47" fmla="*/ 1 h 46"/>
                    <a:gd name="T48" fmla="*/ 0 w 123"/>
                    <a:gd name="T49" fmla="*/ 1 h 46"/>
                    <a:gd name="T50" fmla="*/ 0 w 123"/>
                    <a:gd name="T51" fmla="*/ 1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3"/>
                    <a:gd name="T79" fmla="*/ 0 h 46"/>
                    <a:gd name="T80" fmla="*/ 123 w 123"/>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3" h="46">
                      <a:moveTo>
                        <a:pt x="1" y="1"/>
                      </a:moveTo>
                      <a:lnTo>
                        <a:pt x="1" y="9"/>
                      </a:lnTo>
                      <a:lnTo>
                        <a:pt x="12" y="23"/>
                      </a:lnTo>
                      <a:lnTo>
                        <a:pt x="25" y="34"/>
                      </a:lnTo>
                      <a:lnTo>
                        <a:pt x="40" y="40"/>
                      </a:lnTo>
                      <a:lnTo>
                        <a:pt x="56" y="43"/>
                      </a:lnTo>
                      <a:lnTo>
                        <a:pt x="73" y="46"/>
                      </a:lnTo>
                      <a:lnTo>
                        <a:pt x="89" y="43"/>
                      </a:lnTo>
                      <a:lnTo>
                        <a:pt x="107" y="41"/>
                      </a:lnTo>
                      <a:lnTo>
                        <a:pt x="123" y="38"/>
                      </a:lnTo>
                      <a:lnTo>
                        <a:pt x="121" y="24"/>
                      </a:lnTo>
                      <a:lnTo>
                        <a:pt x="104" y="27"/>
                      </a:lnTo>
                      <a:lnTo>
                        <a:pt x="89" y="30"/>
                      </a:lnTo>
                      <a:lnTo>
                        <a:pt x="73" y="30"/>
                      </a:lnTo>
                      <a:lnTo>
                        <a:pt x="58" y="30"/>
                      </a:lnTo>
                      <a:lnTo>
                        <a:pt x="44" y="26"/>
                      </a:lnTo>
                      <a:lnTo>
                        <a:pt x="32" y="20"/>
                      </a:lnTo>
                      <a:lnTo>
                        <a:pt x="21" y="14"/>
                      </a:lnTo>
                      <a:lnTo>
                        <a:pt x="12" y="2"/>
                      </a:lnTo>
                      <a:lnTo>
                        <a:pt x="12" y="10"/>
                      </a:lnTo>
                      <a:lnTo>
                        <a:pt x="12" y="2"/>
                      </a:lnTo>
                      <a:lnTo>
                        <a:pt x="8" y="0"/>
                      </a:lnTo>
                      <a:lnTo>
                        <a:pt x="3" y="0"/>
                      </a:lnTo>
                      <a:lnTo>
                        <a:pt x="0" y="4"/>
                      </a:lnTo>
                      <a:lnTo>
                        <a:pt x="1" y="9"/>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7" name="Freeform 56">
                  <a:extLst>
                    <a:ext uri="{FF2B5EF4-FFF2-40B4-BE49-F238E27FC236}">
                      <a16:creationId xmlns:a16="http://schemas.microsoft.com/office/drawing/2014/main" id="{ED8119AD-CAEA-4965-A1BD-CE5D5EAF2626}"/>
                    </a:ext>
                  </a:extLst>
                </p:cNvPr>
                <p:cNvSpPr>
                  <a:spLocks/>
                </p:cNvSpPr>
                <p:nvPr/>
              </p:nvSpPr>
              <p:spPr bwMode="auto">
                <a:xfrm flipH="1">
                  <a:off x="2380" y="2801"/>
                  <a:ext cx="31" cy="40"/>
                </a:xfrm>
                <a:custGeom>
                  <a:avLst/>
                  <a:gdLst>
                    <a:gd name="T0" fmla="*/ 1 w 62"/>
                    <a:gd name="T1" fmla="*/ 0 h 81"/>
                    <a:gd name="T2" fmla="*/ 1 w 62"/>
                    <a:gd name="T3" fmla="*/ 0 h 81"/>
                    <a:gd name="T4" fmla="*/ 0 w 62"/>
                    <a:gd name="T5" fmla="*/ 0 h 81"/>
                    <a:gd name="T6" fmla="*/ 1 w 62"/>
                    <a:gd name="T7" fmla="*/ 0 h 81"/>
                    <a:gd name="T8" fmla="*/ 1 w 62"/>
                    <a:gd name="T9" fmla="*/ 0 h 81"/>
                    <a:gd name="T10" fmla="*/ 1 w 62"/>
                    <a:gd name="T11" fmla="*/ 0 h 81"/>
                    <a:gd name="T12" fmla="*/ 1 w 62"/>
                    <a:gd name="T13" fmla="*/ 0 h 81"/>
                    <a:gd name="T14" fmla="*/ 1 w 62"/>
                    <a:gd name="T15" fmla="*/ 0 h 81"/>
                    <a:gd name="T16" fmla="*/ 1 w 62"/>
                    <a:gd name="T17" fmla="*/ 0 h 81"/>
                    <a:gd name="T18" fmla="*/ 1 w 62"/>
                    <a:gd name="T19" fmla="*/ 0 h 81"/>
                    <a:gd name="T20" fmla="*/ 1 w 62"/>
                    <a:gd name="T21" fmla="*/ 0 h 81"/>
                    <a:gd name="T22" fmla="*/ 1 w 62"/>
                    <a:gd name="T23" fmla="*/ 0 h 8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2"/>
                    <a:gd name="T37" fmla="*/ 0 h 81"/>
                    <a:gd name="T38" fmla="*/ 62 w 62"/>
                    <a:gd name="T39" fmla="*/ 81 h 8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2" h="81">
                      <a:moveTo>
                        <a:pt x="48" y="8"/>
                      </a:moveTo>
                      <a:lnTo>
                        <a:pt x="49" y="3"/>
                      </a:lnTo>
                      <a:lnTo>
                        <a:pt x="0" y="72"/>
                      </a:lnTo>
                      <a:lnTo>
                        <a:pt x="11" y="81"/>
                      </a:lnTo>
                      <a:lnTo>
                        <a:pt x="61" y="12"/>
                      </a:lnTo>
                      <a:lnTo>
                        <a:pt x="62" y="6"/>
                      </a:lnTo>
                      <a:lnTo>
                        <a:pt x="61" y="12"/>
                      </a:lnTo>
                      <a:lnTo>
                        <a:pt x="62" y="6"/>
                      </a:lnTo>
                      <a:lnTo>
                        <a:pt x="60" y="2"/>
                      </a:lnTo>
                      <a:lnTo>
                        <a:pt x="54" y="0"/>
                      </a:lnTo>
                      <a:lnTo>
                        <a:pt x="49" y="3"/>
                      </a:lnTo>
                      <a:lnTo>
                        <a:pt x="4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8" name="Freeform 57">
                  <a:extLst>
                    <a:ext uri="{FF2B5EF4-FFF2-40B4-BE49-F238E27FC236}">
                      <a16:creationId xmlns:a16="http://schemas.microsoft.com/office/drawing/2014/main" id="{D6335C15-7935-4A10-BB32-AC4C29471951}"/>
                    </a:ext>
                  </a:extLst>
                </p:cNvPr>
                <p:cNvSpPr>
                  <a:spLocks/>
                </p:cNvSpPr>
                <p:nvPr/>
              </p:nvSpPr>
              <p:spPr bwMode="auto">
                <a:xfrm flipH="1">
                  <a:off x="1935" y="3002"/>
                  <a:ext cx="207" cy="96"/>
                </a:xfrm>
                <a:custGeom>
                  <a:avLst/>
                  <a:gdLst>
                    <a:gd name="T0" fmla="*/ 1 w 413"/>
                    <a:gd name="T1" fmla="*/ 1 h 192"/>
                    <a:gd name="T2" fmla="*/ 1 w 413"/>
                    <a:gd name="T3" fmla="*/ 1 h 192"/>
                    <a:gd name="T4" fmla="*/ 1 w 413"/>
                    <a:gd name="T5" fmla="*/ 1 h 192"/>
                    <a:gd name="T6" fmla="*/ 1 w 413"/>
                    <a:gd name="T7" fmla="*/ 1 h 192"/>
                    <a:gd name="T8" fmla="*/ 1 w 413"/>
                    <a:gd name="T9" fmla="*/ 1 h 192"/>
                    <a:gd name="T10" fmla="*/ 1 w 413"/>
                    <a:gd name="T11" fmla="*/ 1 h 192"/>
                    <a:gd name="T12" fmla="*/ 1 w 413"/>
                    <a:gd name="T13" fmla="*/ 1 h 192"/>
                    <a:gd name="T14" fmla="*/ 1 w 413"/>
                    <a:gd name="T15" fmla="*/ 1 h 192"/>
                    <a:gd name="T16" fmla="*/ 1 w 413"/>
                    <a:gd name="T17" fmla="*/ 1 h 192"/>
                    <a:gd name="T18" fmla="*/ 1 w 413"/>
                    <a:gd name="T19" fmla="*/ 1 h 192"/>
                    <a:gd name="T20" fmla="*/ 1 w 413"/>
                    <a:gd name="T21" fmla="*/ 1 h 192"/>
                    <a:gd name="T22" fmla="*/ 1 w 413"/>
                    <a:gd name="T23" fmla="*/ 1 h 192"/>
                    <a:gd name="T24" fmla="*/ 1 w 413"/>
                    <a:gd name="T25" fmla="*/ 1 h 192"/>
                    <a:gd name="T26" fmla="*/ 1 w 413"/>
                    <a:gd name="T27" fmla="*/ 1 h 192"/>
                    <a:gd name="T28" fmla="*/ 1 w 413"/>
                    <a:gd name="T29" fmla="*/ 1 h 192"/>
                    <a:gd name="T30" fmla="*/ 1 w 413"/>
                    <a:gd name="T31" fmla="*/ 1 h 192"/>
                    <a:gd name="T32" fmla="*/ 1 w 413"/>
                    <a:gd name="T33" fmla="*/ 1 h 192"/>
                    <a:gd name="T34" fmla="*/ 1 w 413"/>
                    <a:gd name="T35" fmla="*/ 1 h 192"/>
                    <a:gd name="T36" fmla="*/ 1 w 413"/>
                    <a:gd name="T37" fmla="*/ 0 h 192"/>
                    <a:gd name="T38" fmla="*/ 1 w 413"/>
                    <a:gd name="T39" fmla="*/ 0 h 192"/>
                    <a:gd name="T40" fmla="*/ 1 w 413"/>
                    <a:gd name="T41" fmla="*/ 1 h 192"/>
                    <a:gd name="T42" fmla="*/ 1 w 413"/>
                    <a:gd name="T43" fmla="*/ 1 h 192"/>
                    <a:gd name="T44" fmla="*/ 1 w 413"/>
                    <a:gd name="T45" fmla="*/ 1 h 192"/>
                    <a:gd name="T46" fmla="*/ 1 w 413"/>
                    <a:gd name="T47" fmla="*/ 1 h 192"/>
                    <a:gd name="T48" fmla="*/ 1 w 413"/>
                    <a:gd name="T49" fmla="*/ 1 h 192"/>
                    <a:gd name="T50" fmla="*/ 1 w 413"/>
                    <a:gd name="T51" fmla="*/ 1 h 192"/>
                    <a:gd name="T52" fmla="*/ 1 w 413"/>
                    <a:gd name="T53" fmla="*/ 1 h 192"/>
                    <a:gd name="T54" fmla="*/ 1 w 413"/>
                    <a:gd name="T55" fmla="*/ 1 h 192"/>
                    <a:gd name="T56" fmla="*/ 1 w 413"/>
                    <a:gd name="T57" fmla="*/ 1 h 192"/>
                    <a:gd name="T58" fmla="*/ 0 w 413"/>
                    <a:gd name="T59" fmla="*/ 1 h 192"/>
                    <a:gd name="T60" fmla="*/ 1 w 413"/>
                    <a:gd name="T61" fmla="*/ 1 h 192"/>
                    <a:gd name="T62" fmla="*/ 1 w 413"/>
                    <a:gd name="T63" fmla="*/ 1 h 192"/>
                    <a:gd name="T64" fmla="*/ 1 w 413"/>
                    <a:gd name="T65" fmla="*/ 1 h 192"/>
                    <a:gd name="T66" fmla="*/ 1 w 413"/>
                    <a:gd name="T67" fmla="*/ 1 h 192"/>
                    <a:gd name="T68" fmla="*/ 1 w 413"/>
                    <a:gd name="T69" fmla="*/ 1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13"/>
                    <a:gd name="T106" fmla="*/ 0 h 192"/>
                    <a:gd name="T107" fmla="*/ 413 w 413"/>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13" h="192">
                      <a:moveTo>
                        <a:pt x="87" y="192"/>
                      </a:moveTo>
                      <a:lnTo>
                        <a:pt x="343" y="192"/>
                      </a:lnTo>
                      <a:lnTo>
                        <a:pt x="360" y="187"/>
                      </a:lnTo>
                      <a:lnTo>
                        <a:pt x="377" y="175"/>
                      </a:lnTo>
                      <a:lnTo>
                        <a:pt x="391" y="156"/>
                      </a:lnTo>
                      <a:lnTo>
                        <a:pt x="403" y="133"/>
                      </a:lnTo>
                      <a:lnTo>
                        <a:pt x="411" y="109"/>
                      </a:lnTo>
                      <a:lnTo>
                        <a:pt x="413" y="85"/>
                      </a:lnTo>
                      <a:lnTo>
                        <a:pt x="410" y="63"/>
                      </a:lnTo>
                      <a:lnTo>
                        <a:pt x="400" y="46"/>
                      </a:lnTo>
                      <a:lnTo>
                        <a:pt x="391" y="36"/>
                      </a:lnTo>
                      <a:lnTo>
                        <a:pt x="380" y="28"/>
                      </a:lnTo>
                      <a:lnTo>
                        <a:pt x="368" y="20"/>
                      </a:lnTo>
                      <a:lnTo>
                        <a:pt x="356" y="15"/>
                      </a:lnTo>
                      <a:lnTo>
                        <a:pt x="342" y="10"/>
                      </a:lnTo>
                      <a:lnTo>
                        <a:pt x="328" y="5"/>
                      </a:lnTo>
                      <a:lnTo>
                        <a:pt x="314" y="3"/>
                      </a:lnTo>
                      <a:lnTo>
                        <a:pt x="299" y="1"/>
                      </a:lnTo>
                      <a:lnTo>
                        <a:pt x="284" y="0"/>
                      </a:lnTo>
                      <a:lnTo>
                        <a:pt x="269" y="0"/>
                      </a:lnTo>
                      <a:lnTo>
                        <a:pt x="254" y="1"/>
                      </a:lnTo>
                      <a:lnTo>
                        <a:pt x="239" y="2"/>
                      </a:lnTo>
                      <a:lnTo>
                        <a:pt x="224" y="5"/>
                      </a:lnTo>
                      <a:lnTo>
                        <a:pt x="210" y="9"/>
                      </a:lnTo>
                      <a:lnTo>
                        <a:pt x="198" y="12"/>
                      </a:lnTo>
                      <a:lnTo>
                        <a:pt x="185" y="18"/>
                      </a:lnTo>
                      <a:lnTo>
                        <a:pt x="33" y="89"/>
                      </a:lnTo>
                      <a:lnTo>
                        <a:pt x="15" y="102"/>
                      </a:lnTo>
                      <a:lnTo>
                        <a:pt x="3" y="117"/>
                      </a:lnTo>
                      <a:lnTo>
                        <a:pt x="0" y="134"/>
                      </a:lnTo>
                      <a:lnTo>
                        <a:pt x="2" y="151"/>
                      </a:lnTo>
                      <a:lnTo>
                        <a:pt x="12" y="167"/>
                      </a:lnTo>
                      <a:lnTo>
                        <a:pt x="30" y="179"/>
                      </a:lnTo>
                      <a:lnTo>
                        <a:pt x="55" y="189"/>
                      </a:lnTo>
                      <a:lnTo>
                        <a:pt x="87" y="19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9" name="Freeform 58">
                  <a:extLst>
                    <a:ext uri="{FF2B5EF4-FFF2-40B4-BE49-F238E27FC236}">
                      <a16:creationId xmlns:a16="http://schemas.microsoft.com/office/drawing/2014/main" id="{3085B03C-FD21-4F20-89CC-4F0CDB96B672}"/>
                    </a:ext>
                  </a:extLst>
                </p:cNvPr>
                <p:cNvSpPr>
                  <a:spLocks/>
                </p:cNvSpPr>
                <p:nvPr/>
              </p:nvSpPr>
              <p:spPr bwMode="auto">
                <a:xfrm flipH="1">
                  <a:off x="1971" y="3094"/>
                  <a:ext cx="127" cy="9"/>
                </a:xfrm>
                <a:custGeom>
                  <a:avLst/>
                  <a:gdLst>
                    <a:gd name="T0" fmla="*/ 0 w 256"/>
                    <a:gd name="T1" fmla="*/ 0 h 16"/>
                    <a:gd name="T2" fmla="*/ 0 w 256"/>
                    <a:gd name="T3" fmla="*/ 0 h 16"/>
                    <a:gd name="T4" fmla="*/ 0 w 256"/>
                    <a:gd name="T5" fmla="*/ 0 h 16"/>
                    <a:gd name="T6" fmla="*/ 0 w 256"/>
                    <a:gd name="T7" fmla="*/ 1 h 16"/>
                    <a:gd name="T8" fmla="*/ 0 w 256"/>
                    <a:gd name="T9" fmla="*/ 1 h 16"/>
                    <a:gd name="T10" fmla="*/ 0 w 256"/>
                    <a:gd name="T11" fmla="*/ 1 h 16"/>
                    <a:gd name="T12" fmla="*/ 0 w 256"/>
                    <a:gd name="T13" fmla="*/ 0 h 16"/>
                    <a:gd name="T14" fmla="*/ 0 60000 65536"/>
                    <a:gd name="T15" fmla="*/ 0 60000 65536"/>
                    <a:gd name="T16" fmla="*/ 0 60000 65536"/>
                    <a:gd name="T17" fmla="*/ 0 60000 65536"/>
                    <a:gd name="T18" fmla="*/ 0 60000 65536"/>
                    <a:gd name="T19" fmla="*/ 0 60000 65536"/>
                    <a:gd name="T20" fmla="*/ 0 60000 65536"/>
                    <a:gd name="T21" fmla="*/ 0 w 256"/>
                    <a:gd name="T22" fmla="*/ 0 h 16"/>
                    <a:gd name="T23" fmla="*/ 256 w 25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6" h="16">
                      <a:moveTo>
                        <a:pt x="256" y="0"/>
                      </a:moveTo>
                      <a:lnTo>
                        <a:pt x="256" y="0"/>
                      </a:lnTo>
                      <a:lnTo>
                        <a:pt x="0" y="0"/>
                      </a:lnTo>
                      <a:lnTo>
                        <a:pt x="0" y="16"/>
                      </a:lnTo>
                      <a:lnTo>
                        <a:pt x="256" y="16"/>
                      </a:lnTo>
                      <a:lnTo>
                        <a:pt x="2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70" name="Freeform 59">
                  <a:extLst>
                    <a:ext uri="{FF2B5EF4-FFF2-40B4-BE49-F238E27FC236}">
                      <a16:creationId xmlns:a16="http://schemas.microsoft.com/office/drawing/2014/main" id="{188A79BF-11F8-4431-BC98-086FF5C9DA1E}"/>
                    </a:ext>
                  </a:extLst>
                </p:cNvPr>
                <p:cNvSpPr>
                  <a:spLocks/>
                </p:cNvSpPr>
                <p:nvPr/>
              </p:nvSpPr>
              <p:spPr bwMode="auto">
                <a:xfrm flipH="1">
                  <a:off x="1931" y="3023"/>
                  <a:ext cx="40" cy="80"/>
                </a:xfrm>
                <a:custGeom>
                  <a:avLst/>
                  <a:gdLst>
                    <a:gd name="T0" fmla="*/ 1 w 78"/>
                    <a:gd name="T1" fmla="*/ 1 h 159"/>
                    <a:gd name="T2" fmla="*/ 1 w 78"/>
                    <a:gd name="T3" fmla="*/ 1 h 159"/>
                    <a:gd name="T4" fmla="*/ 1 w 78"/>
                    <a:gd name="T5" fmla="*/ 1 h 159"/>
                    <a:gd name="T6" fmla="*/ 1 w 78"/>
                    <a:gd name="T7" fmla="*/ 1 h 159"/>
                    <a:gd name="T8" fmla="*/ 1 w 78"/>
                    <a:gd name="T9" fmla="*/ 1 h 159"/>
                    <a:gd name="T10" fmla="*/ 1 w 78"/>
                    <a:gd name="T11" fmla="*/ 1 h 159"/>
                    <a:gd name="T12" fmla="*/ 1 w 78"/>
                    <a:gd name="T13" fmla="*/ 1 h 159"/>
                    <a:gd name="T14" fmla="*/ 1 w 78"/>
                    <a:gd name="T15" fmla="*/ 1 h 159"/>
                    <a:gd name="T16" fmla="*/ 1 w 78"/>
                    <a:gd name="T17" fmla="*/ 1 h 159"/>
                    <a:gd name="T18" fmla="*/ 0 w 78"/>
                    <a:gd name="T19" fmla="*/ 1 h 159"/>
                    <a:gd name="T20" fmla="*/ 0 w 78"/>
                    <a:gd name="T21" fmla="*/ 1 h 159"/>
                    <a:gd name="T22" fmla="*/ 1 w 78"/>
                    <a:gd name="T23" fmla="*/ 1 h 159"/>
                    <a:gd name="T24" fmla="*/ 1 w 78"/>
                    <a:gd name="T25" fmla="*/ 1 h 159"/>
                    <a:gd name="T26" fmla="*/ 1 w 78"/>
                    <a:gd name="T27" fmla="*/ 1 h 159"/>
                    <a:gd name="T28" fmla="*/ 1 w 78"/>
                    <a:gd name="T29" fmla="*/ 1 h 159"/>
                    <a:gd name="T30" fmla="*/ 1 w 78"/>
                    <a:gd name="T31" fmla="*/ 1 h 159"/>
                    <a:gd name="T32" fmla="*/ 1 w 78"/>
                    <a:gd name="T33" fmla="*/ 1 h 159"/>
                    <a:gd name="T34" fmla="*/ 1 w 78"/>
                    <a:gd name="T35" fmla="*/ 1 h 159"/>
                    <a:gd name="T36" fmla="*/ 1 w 78"/>
                    <a:gd name="T37" fmla="*/ 0 h 159"/>
                    <a:gd name="T38" fmla="*/ 1 w 78"/>
                    <a:gd name="T39" fmla="*/ 0 h 159"/>
                    <a:gd name="T40" fmla="*/ 1 w 78"/>
                    <a:gd name="T41" fmla="*/ 1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8"/>
                    <a:gd name="T64" fmla="*/ 0 h 159"/>
                    <a:gd name="T65" fmla="*/ 78 w 78"/>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8" h="159">
                      <a:moveTo>
                        <a:pt x="52" y="9"/>
                      </a:moveTo>
                      <a:lnTo>
                        <a:pt x="52" y="9"/>
                      </a:lnTo>
                      <a:lnTo>
                        <a:pt x="60" y="24"/>
                      </a:lnTo>
                      <a:lnTo>
                        <a:pt x="62" y="44"/>
                      </a:lnTo>
                      <a:lnTo>
                        <a:pt x="61" y="67"/>
                      </a:lnTo>
                      <a:lnTo>
                        <a:pt x="53" y="90"/>
                      </a:lnTo>
                      <a:lnTo>
                        <a:pt x="42" y="112"/>
                      </a:lnTo>
                      <a:lnTo>
                        <a:pt x="30" y="129"/>
                      </a:lnTo>
                      <a:lnTo>
                        <a:pt x="14" y="139"/>
                      </a:lnTo>
                      <a:lnTo>
                        <a:pt x="0" y="143"/>
                      </a:lnTo>
                      <a:lnTo>
                        <a:pt x="0" y="159"/>
                      </a:lnTo>
                      <a:lnTo>
                        <a:pt x="21" y="153"/>
                      </a:lnTo>
                      <a:lnTo>
                        <a:pt x="39" y="138"/>
                      </a:lnTo>
                      <a:lnTo>
                        <a:pt x="54" y="119"/>
                      </a:lnTo>
                      <a:lnTo>
                        <a:pt x="67" y="95"/>
                      </a:lnTo>
                      <a:lnTo>
                        <a:pt x="75" y="69"/>
                      </a:lnTo>
                      <a:lnTo>
                        <a:pt x="78" y="44"/>
                      </a:lnTo>
                      <a:lnTo>
                        <a:pt x="74" y="20"/>
                      </a:lnTo>
                      <a:lnTo>
                        <a:pt x="63" y="0"/>
                      </a:lnTo>
                      <a:lnTo>
                        <a:pt x="5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71" name="Freeform 60">
                  <a:extLst>
                    <a:ext uri="{FF2B5EF4-FFF2-40B4-BE49-F238E27FC236}">
                      <a16:creationId xmlns:a16="http://schemas.microsoft.com/office/drawing/2014/main" id="{53E4306F-930C-442C-A80B-7AA04CE4F331}"/>
                    </a:ext>
                  </a:extLst>
                </p:cNvPr>
                <p:cNvSpPr>
                  <a:spLocks/>
                </p:cNvSpPr>
                <p:nvPr/>
              </p:nvSpPr>
              <p:spPr bwMode="auto">
                <a:xfrm flipH="1">
                  <a:off x="1939" y="2998"/>
                  <a:ext cx="112" cy="30"/>
                </a:xfrm>
                <a:custGeom>
                  <a:avLst/>
                  <a:gdLst>
                    <a:gd name="T0" fmla="*/ 1 w 223"/>
                    <a:gd name="T1" fmla="*/ 1 h 58"/>
                    <a:gd name="T2" fmla="*/ 1 w 223"/>
                    <a:gd name="T3" fmla="*/ 1 h 58"/>
                    <a:gd name="T4" fmla="*/ 1 w 223"/>
                    <a:gd name="T5" fmla="*/ 1 h 58"/>
                    <a:gd name="T6" fmla="*/ 1 w 223"/>
                    <a:gd name="T7" fmla="*/ 1 h 58"/>
                    <a:gd name="T8" fmla="*/ 1 w 223"/>
                    <a:gd name="T9" fmla="*/ 1 h 58"/>
                    <a:gd name="T10" fmla="*/ 1 w 223"/>
                    <a:gd name="T11" fmla="*/ 1 h 58"/>
                    <a:gd name="T12" fmla="*/ 1 w 223"/>
                    <a:gd name="T13" fmla="*/ 1 h 58"/>
                    <a:gd name="T14" fmla="*/ 1 w 223"/>
                    <a:gd name="T15" fmla="*/ 1 h 58"/>
                    <a:gd name="T16" fmla="*/ 1 w 223"/>
                    <a:gd name="T17" fmla="*/ 1 h 58"/>
                    <a:gd name="T18" fmla="*/ 1 w 223"/>
                    <a:gd name="T19" fmla="*/ 1 h 58"/>
                    <a:gd name="T20" fmla="*/ 1 w 223"/>
                    <a:gd name="T21" fmla="*/ 1 h 58"/>
                    <a:gd name="T22" fmla="*/ 1 w 223"/>
                    <a:gd name="T23" fmla="*/ 1 h 58"/>
                    <a:gd name="T24" fmla="*/ 1 w 223"/>
                    <a:gd name="T25" fmla="*/ 1 h 58"/>
                    <a:gd name="T26" fmla="*/ 1 w 223"/>
                    <a:gd name="T27" fmla="*/ 1 h 58"/>
                    <a:gd name="T28" fmla="*/ 1 w 223"/>
                    <a:gd name="T29" fmla="*/ 1 h 58"/>
                    <a:gd name="T30" fmla="*/ 1 w 223"/>
                    <a:gd name="T31" fmla="*/ 1 h 58"/>
                    <a:gd name="T32" fmla="*/ 1 w 223"/>
                    <a:gd name="T33" fmla="*/ 1 h 58"/>
                    <a:gd name="T34" fmla="*/ 1 w 223"/>
                    <a:gd name="T35" fmla="*/ 1 h 58"/>
                    <a:gd name="T36" fmla="*/ 1 w 223"/>
                    <a:gd name="T37" fmla="*/ 1 h 58"/>
                    <a:gd name="T38" fmla="*/ 1 w 223"/>
                    <a:gd name="T39" fmla="*/ 1 h 58"/>
                    <a:gd name="T40" fmla="*/ 1 w 223"/>
                    <a:gd name="T41" fmla="*/ 1 h 58"/>
                    <a:gd name="T42" fmla="*/ 1 w 223"/>
                    <a:gd name="T43" fmla="*/ 1 h 58"/>
                    <a:gd name="T44" fmla="*/ 1 w 223"/>
                    <a:gd name="T45" fmla="*/ 1 h 58"/>
                    <a:gd name="T46" fmla="*/ 1 w 223"/>
                    <a:gd name="T47" fmla="*/ 1 h 58"/>
                    <a:gd name="T48" fmla="*/ 1 w 223"/>
                    <a:gd name="T49" fmla="*/ 1 h 58"/>
                    <a:gd name="T50" fmla="*/ 1 w 223"/>
                    <a:gd name="T51" fmla="*/ 1 h 58"/>
                    <a:gd name="T52" fmla="*/ 1 w 223"/>
                    <a:gd name="T53" fmla="*/ 1 h 58"/>
                    <a:gd name="T54" fmla="*/ 1 w 223"/>
                    <a:gd name="T55" fmla="*/ 0 h 58"/>
                    <a:gd name="T56" fmla="*/ 1 w 223"/>
                    <a:gd name="T57" fmla="*/ 0 h 58"/>
                    <a:gd name="T58" fmla="*/ 1 w 223"/>
                    <a:gd name="T59" fmla="*/ 1 h 58"/>
                    <a:gd name="T60" fmla="*/ 1 w 223"/>
                    <a:gd name="T61" fmla="*/ 1 h 58"/>
                    <a:gd name="T62" fmla="*/ 1 w 223"/>
                    <a:gd name="T63" fmla="*/ 1 h 58"/>
                    <a:gd name="T64" fmla="*/ 1 w 223"/>
                    <a:gd name="T65" fmla="*/ 1 h 58"/>
                    <a:gd name="T66" fmla="*/ 1 w 223"/>
                    <a:gd name="T67" fmla="*/ 1 h 58"/>
                    <a:gd name="T68" fmla="*/ 0 w 223"/>
                    <a:gd name="T69" fmla="*/ 1 h 58"/>
                    <a:gd name="T70" fmla="*/ 0 w 223"/>
                    <a:gd name="T71" fmla="*/ 1 h 58"/>
                    <a:gd name="T72" fmla="*/ 1 w 223"/>
                    <a:gd name="T73" fmla="*/ 1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3"/>
                    <a:gd name="T112" fmla="*/ 0 h 58"/>
                    <a:gd name="T113" fmla="*/ 223 w 223"/>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3" h="58">
                      <a:moveTo>
                        <a:pt x="4" y="33"/>
                      </a:moveTo>
                      <a:lnTo>
                        <a:pt x="4" y="33"/>
                      </a:lnTo>
                      <a:lnTo>
                        <a:pt x="17" y="27"/>
                      </a:lnTo>
                      <a:lnTo>
                        <a:pt x="29" y="24"/>
                      </a:lnTo>
                      <a:lnTo>
                        <a:pt x="42" y="20"/>
                      </a:lnTo>
                      <a:lnTo>
                        <a:pt x="57" y="17"/>
                      </a:lnTo>
                      <a:lnTo>
                        <a:pt x="71" y="16"/>
                      </a:lnTo>
                      <a:lnTo>
                        <a:pt x="86" y="16"/>
                      </a:lnTo>
                      <a:lnTo>
                        <a:pt x="101" y="16"/>
                      </a:lnTo>
                      <a:lnTo>
                        <a:pt x="116" y="16"/>
                      </a:lnTo>
                      <a:lnTo>
                        <a:pt x="130" y="18"/>
                      </a:lnTo>
                      <a:lnTo>
                        <a:pt x="144" y="20"/>
                      </a:lnTo>
                      <a:lnTo>
                        <a:pt x="156" y="25"/>
                      </a:lnTo>
                      <a:lnTo>
                        <a:pt x="170" y="29"/>
                      </a:lnTo>
                      <a:lnTo>
                        <a:pt x="182" y="35"/>
                      </a:lnTo>
                      <a:lnTo>
                        <a:pt x="193" y="42"/>
                      </a:lnTo>
                      <a:lnTo>
                        <a:pt x="204" y="50"/>
                      </a:lnTo>
                      <a:lnTo>
                        <a:pt x="212" y="58"/>
                      </a:lnTo>
                      <a:lnTo>
                        <a:pt x="223" y="49"/>
                      </a:lnTo>
                      <a:lnTo>
                        <a:pt x="213" y="39"/>
                      </a:lnTo>
                      <a:lnTo>
                        <a:pt x="200" y="31"/>
                      </a:lnTo>
                      <a:lnTo>
                        <a:pt x="189" y="21"/>
                      </a:lnTo>
                      <a:lnTo>
                        <a:pt x="175" y="16"/>
                      </a:lnTo>
                      <a:lnTo>
                        <a:pt x="161" y="11"/>
                      </a:lnTo>
                      <a:lnTo>
                        <a:pt x="146" y="6"/>
                      </a:lnTo>
                      <a:lnTo>
                        <a:pt x="132" y="4"/>
                      </a:lnTo>
                      <a:lnTo>
                        <a:pt x="116" y="2"/>
                      </a:lnTo>
                      <a:lnTo>
                        <a:pt x="101" y="0"/>
                      </a:lnTo>
                      <a:lnTo>
                        <a:pt x="86" y="0"/>
                      </a:lnTo>
                      <a:lnTo>
                        <a:pt x="71" y="2"/>
                      </a:lnTo>
                      <a:lnTo>
                        <a:pt x="55" y="3"/>
                      </a:lnTo>
                      <a:lnTo>
                        <a:pt x="40" y="6"/>
                      </a:lnTo>
                      <a:lnTo>
                        <a:pt x="26" y="10"/>
                      </a:lnTo>
                      <a:lnTo>
                        <a:pt x="12" y="13"/>
                      </a:lnTo>
                      <a:lnTo>
                        <a:pt x="0" y="19"/>
                      </a:lnTo>
                      <a:lnTo>
                        <a:pt x="4"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72" name="Freeform 61">
                  <a:extLst>
                    <a:ext uri="{FF2B5EF4-FFF2-40B4-BE49-F238E27FC236}">
                      <a16:creationId xmlns:a16="http://schemas.microsoft.com/office/drawing/2014/main" id="{34D377BF-469B-467B-93AA-F905BC6141AF}"/>
                    </a:ext>
                  </a:extLst>
                </p:cNvPr>
                <p:cNvSpPr>
                  <a:spLocks/>
                </p:cNvSpPr>
                <p:nvPr/>
              </p:nvSpPr>
              <p:spPr bwMode="auto">
                <a:xfrm flipH="1">
                  <a:off x="2048" y="3008"/>
                  <a:ext cx="79" cy="43"/>
                </a:xfrm>
                <a:custGeom>
                  <a:avLst/>
                  <a:gdLst>
                    <a:gd name="T0" fmla="*/ 1 w 156"/>
                    <a:gd name="T1" fmla="*/ 1 h 85"/>
                    <a:gd name="T2" fmla="*/ 1 w 156"/>
                    <a:gd name="T3" fmla="*/ 1 h 85"/>
                    <a:gd name="T4" fmla="*/ 1 w 156"/>
                    <a:gd name="T5" fmla="*/ 1 h 85"/>
                    <a:gd name="T6" fmla="*/ 1 w 156"/>
                    <a:gd name="T7" fmla="*/ 0 h 85"/>
                    <a:gd name="T8" fmla="*/ 0 w 156"/>
                    <a:gd name="T9" fmla="*/ 1 h 85"/>
                    <a:gd name="T10" fmla="*/ 0 w 156"/>
                    <a:gd name="T11" fmla="*/ 1 h 85"/>
                    <a:gd name="T12" fmla="*/ 1 w 156"/>
                    <a:gd name="T13" fmla="*/ 1 h 85"/>
                    <a:gd name="T14" fmla="*/ 0 60000 65536"/>
                    <a:gd name="T15" fmla="*/ 0 60000 65536"/>
                    <a:gd name="T16" fmla="*/ 0 60000 65536"/>
                    <a:gd name="T17" fmla="*/ 0 60000 65536"/>
                    <a:gd name="T18" fmla="*/ 0 60000 65536"/>
                    <a:gd name="T19" fmla="*/ 0 60000 65536"/>
                    <a:gd name="T20" fmla="*/ 0 60000 65536"/>
                    <a:gd name="T21" fmla="*/ 0 w 156"/>
                    <a:gd name="T22" fmla="*/ 0 h 85"/>
                    <a:gd name="T23" fmla="*/ 156 w 156"/>
                    <a:gd name="T24" fmla="*/ 85 h 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85">
                      <a:moveTo>
                        <a:pt x="4" y="85"/>
                      </a:moveTo>
                      <a:lnTo>
                        <a:pt x="4" y="85"/>
                      </a:lnTo>
                      <a:lnTo>
                        <a:pt x="156" y="14"/>
                      </a:lnTo>
                      <a:lnTo>
                        <a:pt x="152" y="0"/>
                      </a:lnTo>
                      <a:lnTo>
                        <a:pt x="0" y="72"/>
                      </a:lnTo>
                      <a:lnTo>
                        <a:pt x="4"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73" name="Freeform 62">
                  <a:extLst>
                    <a:ext uri="{FF2B5EF4-FFF2-40B4-BE49-F238E27FC236}">
                      <a16:creationId xmlns:a16="http://schemas.microsoft.com/office/drawing/2014/main" id="{E0201816-5E94-4A21-85E9-46D10CF1E301}"/>
                    </a:ext>
                  </a:extLst>
                </p:cNvPr>
                <p:cNvSpPr>
                  <a:spLocks/>
                </p:cNvSpPr>
                <p:nvPr/>
              </p:nvSpPr>
              <p:spPr bwMode="auto">
                <a:xfrm flipH="1">
                  <a:off x="2098" y="3044"/>
                  <a:ext cx="48" cy="59"/>
                </a:xfrm>
                <a:custGeom>
                  <a:avLst/>
                  <a:gdLst>
                    <a:gd name="T0" fmla="*/ 1 w 96"/>
                    <a:gd name="T1" fmla="*/ 1 h 117"/>
                    <a:gd name="T2" fmla="*/ 1 w 96"/>
                    <a:gd name="T3" fmla="*/ 1 h 117"/>
                    <a:gd name="T4" fmla="*/ 1 w 96"/>
                    <a:gd name="T5" fmla="*/ 1 h 117"/>
                    <a:gd name="T6" fmla="*/ 1 w 96"/>
                    <a:gd name="T7" fmla="*/ 1 h 117"/>
                    <a:gd name="T8" fmla="*/ 1 w 96"/>
                    <a:gd name="T9" fmla="*/ 1 h 117"/>
                    <a:gd name="T10" fmla="*/ 1 w 96"/>
                    <a:gd name="T11" fmla="*/ 1 h 117"/>
                    <a:gd name="T12" fmla="*/ 1 w 96"/>
                    <a:gd name="T13" fmla="*/ 1 h 117"/>
                    <a:gd name="T14" fmla="*/ 1 w 96"/>
                    <a:gd name="T15" fmla="*/ 1 h 117"/>
                    <a:gd name="T16" fmla="*/ 1 w 96"/>
                    <a:gd name="T17" fmla="*/ 1 h 117"/>
                    <a:gd name="T18" fmla="*/ 1 w 96"/>
                    <a:gd name="T19" fmla="*/ 1 h 117"/>
                    <a:gd name="T20" fmla="*/ 1 w 96"/>
                    <a:gd name="T21" fmla="*/ 0 h 117"/>
                    <a:gd name="T22" fmla="*/ 1 w 96"/>
                    <a:gd name="T23" fmla="*/ 1 h 117"/>
                    <a:gd name="T24" fmla="*/ 1 w 96"/>
                    <a:gd name="T25" fmla="*/ 1 h 117"/>
                    <a:gd name="T26" fmla="*/ 0 w 96"/>
                    <a:gd name="T27" fmla="*/ 1 h 117"/>
                    <a:gd name="T28" fmla="*/ 1 w 96"/>
                    <a:gd name="T29" fmla="*/ 1 h 117"/>
                    <a:gd name="T30" fmla="*/ 1 w 96"/>
                    <a:gd name="T31" fmla="*/ 1 h 117"/>
                    <a:gd name="T32" fmla="*/ 1 w 96"/>
                    <a:gd name="T33" fmla="*/ 1 h 117"/>
                    <a:gd name="T34" fmla="*/ 1 w 96"/>
                    <a:gd name="T35" fmla="*/ 1 h 117"/>
                    <a:gd name="T36" fmla="*/ 1 w 96"/>
                    <a:gd name="T37" fmla="*/ 1 h 117"/>
                    <a:gd name="T38" fmla="*/ 1 w 96"/>
                    <a:gd name="T39" fmla="*/ 1 h 117"/>
                    <a:gd name="T40" fmla="*/ 1 w 96"/>
                    <a:gd name="T41" fmla="*/ 1 h 1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6"/>
                    <a:gd name="T64" fmla="*/ 0 h 117"/>
                    <a:gd name="T65" fmla="*/ 96 w 96"/>
                    <a:gd name="T66" fmla="*/ 117 h 1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6" h="117">
                      <a:moveTo>
                        <a:pt x="96" y="101"/>
                      </a:moveTo>
                      <a:lnTo>
                        <a:pt x="96" y="101"/>
                      </a:lnTo>
                      <a:lnTo>
                        <a:pt x="65" y="99"/>
                      </a:lnTo>
                      <a:lnTo>
                        <a:pt x="42" y="89"/>
                      </a:lnTo>
                      <a:lnTo>
                        <a:pt x="27" y="79"/>
                      </a:lnTo>
                      <a:lnTo>
                        <a:pt x="18" y="65"/>
                      </a:lnTo>
                      <a:lnTo>
                        <a:pt x="17" y="51"/>
                      </a:lnTo>
                      <a:lnTo>
                        <a:pt x="19" y="36"/>
                      </a:lnTo>
                      <a:lnTo>
                        <a:pt x="28" y="25"/>
                      </a:lnTo>
                      <a:lnTo>
                        <a:pt x="44" y="13"/>
                      </a:lnTo>
                      <a:lnTo>
                        <a:pt x="40" y="0"/>
                      </a:lnTo>
                      <a:lnTo>
                        <a:pt x="19" y="13"/>
                      </a:lnTo>
                      <a:lnTo>
                        <a:pt x="5" y="32"/>
                      </a:lnTo>
                      <a:lnTo>
                        <a:pt x="0" y="51"/>
                      </a:lnTo>
                      <a:lnTo>
                        <a:pt x="4" y="70"/>
                      </a:lnTo>
                      <a:lnTo>
                        <a:pt x="15" y="88"/>
                      </a:lnTo>
                      <a:lnTo>
                        <a:pt x="35" y="103"/>
                      </a:lnTo>
                      <a:lnTo>
                        <a:pt x="63" y="112"/>
                      </a:lnTo>
                      <a:lnTo>
                        <a:pt x="96" y="117"/>
                      </a:lnTo>
                      <a:lnTo>
                        <a:pt x="96"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74" name="Freeform 63">
                  <a:extLst>
                    <a:ext uri="{FF2B5EF4-FFF2-40B4-BE49-F238E27FC236}">
                      <a16:creationId xmlns:a16="http://schemas.microsoft.com/office/drawing/2014/main" id="{46DD2B8D-4D1E-4631-A6DF-FBBD2DBF30D3}"/>
                    </a:ext>
                  </a:extLst>
                </p:cNvPr>
                <p:cNvSpPr>
                  <a:spLocks/>
                </p:cNvSpPr>
                <p:nvPr/>
              </p:nvSpPr>
              <p:spPr bwMode="auto">
                <a:xfrm flipH="1">
                  <a:off x="1945" y="2668"/>
                  <a:ext cx="178" cy="390"/>
                </a:xfrm>
                <a:custGeom>
                  <a:avLst/>
                  <a:gdLst>
                    <a:gd name="T0" fmla="*/ 1 w 355"/>
                    <a:gd name="T1" fmla="*/ 1 h 780"/>
                    <a:gd name="T2" fmla="*/ 1 w 355"/>
                    <a:gd name="T3" fmla="*/ 1 h 780"/>
                    <a:gd name="T4" fmla="*/ 1 w 355"/>
                    <a:gd name="T5" fmla="*/ 1 h 780"/>
                    <a:gd name="T6" fmla="*/ 1 w 355"/>
                    <a:gd name="T7" fmla="*/ 1 h 780"/>
                    <a:gd name="T8" fmla="*/ 1 w 355"/>
                    <a:gd name="T9" fmla="*/ 1 h 780"/>
                    <a:gd name="T10" fmla="*/ 1 w 355"/>
                    <a:gd name="T11" fmla="*/ 1 h 780"/>
                    <a:gd name="T12" fmla="*/ 1 w 355"/>
                    <a:gd name="T13" fmla="*/ 1 h 780"/>
                    <a:gd name="T14" fmla="*/ 1 w 355"/>
                    <a:gd name="T15" fmla="*/ 1 h 780"/>
                    <a:gd name="T16" fmla="*/ 1 w 355"/>
                    <a:gd name="T17" fmla="*/ 1 h 780"/>
                    <a:gd name="T18" fmla="*/ 1 w 355"/>
                    <a:gd name="T19" fmla="*/ 1 h 780"/>
                    <a:gd name="T20" fmla="*/ 1 w 355"/>
                    <a:gd name="T21" fmla="*/ 1 h 780"/>
                    <a:gd name="T22" fmla="*/ 1 w 355"/>
                    <a:gd name="T23" fmla="*/ 1 h 780"/>
                    <a:gd name="T24" fmla="*/ 1 w 355"/>
                    <a:gd name="T25" fmla="*/ 1 h 780"/>
                    <a:gd name="T26" fmla="*/ 1 w 355"/>
                    <a:gd name="T27" fmla="*/ 1 h 780"/>
                    <a:gd name="T28" fmla="*/ 1 w 355"/>
                    <a:gd name="T29" fmla="*/ 1 h 780"/>
                    <a:gd name="T30" fmla="*/ 1 w 355"/>
                    <a:gd name="T31" fmla="*/ 1 h 780"/>
                    <a:gd name="T32" fmla="*/ 1 w 355"/>
                    <a:gd name="T33" fmla="*/ 1 h 780"/>
                    <a:gd name="T34" fmla="*/ 1 w 355"/>
                    <a:gd name="T35" fmla="*/ 1 h 780"/>
                    <a:gd name="T36" fmla="*/ 1 w 355"/>
                    <a:gd name="T37" fmla="*/ 1 h 780"/>
                    <a:gd name="T38" fmla="*/ 0 w 355"/>
                    <a:gd name="T39" fmla="*/ 1 h 780"/>
                    <a:gd name="T40" fmla="*/ 1 w 355"/>
                    <a:gd name="T41" fmla="*/ 1 h 780"/>
                    <a:gd name="T42" fmla="*/ 1 w 355"/>
                    <a:gd name="T43" fmla="*/ 1 h 780"/>
                    <a:gd name="T44" fmla="*/ 1 w 355"/>
                    <a:gd name="T45" fmla="*/ 1 h 780"/>
                    <a:gd name="T46" fmla="*/ 1 w 355"/>
                    <a:gd name="T47" fmla="*/ 1 h 780"/>
                    <a:gd name="T48" fmla="*/ 1 w 355"/>
                    <a:gd name="T49" fmla="*/ 1 h 780"/>
                    <a:gd name="T50" fmla="*/ 1 w 355"/>
                    <a:gd name="T51" fmla="*/ 1 h 780"/>
                    <a:gd name="T52" fmla="*/ 1 w 355"/>
                    <a:gd name="T53" fmla="*/ 1 h 780"/>
                    <a:gd name="T54" fmla="*/ 1 w 355"/>
                    <a:gd name="T55" fmla="*/ 0 h 780"/>
                    <a:gd name="T56" fmla="*/ 1 w 355"/>
                    <a:gd name="T57" fmla="*/ 1 h 780"/>
                    <a:gd name="T58" fmla="*/ 1 w 355"/>
                    <a:gd name="T59" fmla="*/ 1 h 780"/>
                    <a:gd name="T60" fmla="*/ 1 w 355"/>
                    <a:gd name="T61" fmla="*/ 1 h 780"/>
                    <a:gd name="T62" fmla="*/ 1 w 355"/>
                    <a:gd name="T63" fmla="*/ 1 h 780"/>
                    <a:gd name="T64" fmla="*/ 1 w 355"/>
                    <a:gd name="T65" fmla="*/ 1 h 780"/>
                    <a:gd name="T66" fmla="*/ 1 w 355"/>
                    <a:gd name="T67" fmla="*/ 1 h 780"/>
                    <a:gd name="T68" fmla="*/ 1 w 355"/>
                    <a:gd name="T69" fmla="*/ 1 h 78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5"/>
                    <a:gd name="T106" fmla="*/ 0 h 780"/>
                    <a:gd name="T107" fmla="*/ 355 w 355"/>
                    <a:gd name="T108" fmla="*/ 780 h 78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5" h="780">
                      <a:moveTo>
                        <a:pt x="201" y="74"/>
                      </a:moveTo>
                      <a:lnTo>
                        <a:pt x="355" y="705"/>
                      </a:lnTo>
                      <a:lnTo>
                        <a:pt x="355" y="713"/>
                      </a:lnTo>
                      <a:lnTo>
                        <a:pt x="352" y="724"/>
                      </a:lnTo>
                      <a:lnTo>
                        <a:pt x="346" y="735"/>
                      </a:lnTo>
                      <a:lnTo>
                        <a:pt x="340" y="747"/>
                      </a:lnTo>
                      <a:lnTo>
                        <a:pt x="330" y="758"/>
                      </a:lnTo>
                      <a:lnTo>
                        <a:pt x="320" y="768"/>
                      </a:lnTo>
                      <a:lnTo>
                        <a:pt x="307" y="776"/>
                      </a:lnTo>
                      <a:lnTo>
                        <a:pt x="295" y="779"/>
                      </a:lnTo>
                      <a:lnTo>
                        <a:pt x="281" y="780"/>
                      </a:lnTo>
                      <a:lnTo>
                        <a:pt x="267" y="779"/>
                      </a:lnTo>
                      <a:lnTo>
                        <a:pt x="253" y="774"/>
                      </a:lnTo>
                      <a:lnTo>
                        <a:pt x="240" y="768"/>
                      </a:lnTo>
                      <a:lnTo>
                        <a:pt x="229" y="761"/>
                      </a:lnTo>
                      <a:lnTo>
                        <a:pt x="219" y="753"/>
                      </a:lnTo>
                      <a:lnTo>
                        <a:pt x="212" y="744"/>
                      </a:lnTo>
                      <a:lnTo>
                        <a:pt x="207" y="736"/>
                      </a:lnTo>
                      <a:lnTo>
                        <a:pt x="2" y="110"/>
                      </a:lnTo>
                      <a:lnTo>
                        <a:pt x="0" y="94"/>
                      </a:lnTo>
                      <a:lnTo>
                        <a:pt x="2" y="77"/>
                      </a:lnTo>
                      <a:lnTo>
                        <a:pt x="8" y="60"/>
                      </a:lnTo>
                      <a:lnTo>
                        <a:pt x="17" y="43"/>
                      </a:lnTo>
                      <a:lnTo>
                        <a:pt x="30" y="29"/>
                      </a:lnTo>
                      <a:lnTo>
                        <a:pt x="45" y="16"/>
                      </a:lnTo>
                      <a:lnTo>
                        <a:pt x="62" y="7"/>
                      </a:lnTo>
                      <a:lnTo>
                        <a:pt x="80" y="1"/>
                      </a:lnTo>
                      <a:lnTo>
                        <a:pt x="99" y="0"/>
                      </a:lnTo>
                      <a:lnTo>
                        <a:pt x="118" y="4"/>
                      </a:lnTo>
                      <a:lnTo>
                        <a:pt x="138" y="10"/>
                      </a:lnTo>
                      <a:lnTo>
                        <a:pt x="155" y="19"/>
                      </a:lnTo>
                      <a:lnTo>
                        <a:pt x="171" y="31"/>
                      </a:lnTo>
                      <a:lnTo>
                        <a:pt x="185" y="44"/>
                      </a:lnTo>
                      <a:lnTo>
                        <a:pt x="196" y="59"/>
                      </a:lnTo>
                      <a:lnTo>
                        <a:pt x="201" y="7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75" name="Freeform 64">
                  <a:extLst>
                    <a:ext uri="{FF2B5EF4-FFF2-40B4-BE49-F238E27FC236}">
                      <a16:creationId xmlns:a16="http://schemas.microsoft.com/office/drawing/2014/main" id="{D75A44F0-E92C-47D0-94B7-1F3E1439B816}"/>
                    </a:ext>
                  </a:extLst>
                </p:cNvPr>
                <p:cNvSpPr>
                  <a:spLocks/>
                </p:cNvSpPr>
                <p:nvPr/>
              </p:nvSpPr>
              <p:spPr bwMode="auto">
                <a:xfrm flipH="1">
                  <a:off x="1942" y="2704"/>
                  <a:ext cx="83" cy="317"/>
                </a:xfrm>
                <a:custGeom>
                  <a:avLst/>
                  <a:gdLst>
                    <a:gd name="T0" fmla="*/ 0 w 167"/>
                    <a:gd name="T1" fmla="*/ 1 h 633"/>
                    <a:gd name="T2" fmla="*/ 0 w 167"/>
                    <a:gd name="T3" fmla="*/ 1 h 633"/>
                    <a:gd name="T4" fmla="*/ 0 w 167"/>
                    <a:gd name="T5" fmla="*/ 0 h 633"/>
                    <a:gd name="T6" fmla="*/ 0 w 167"/>
                    <a:gd name="T7" fmla="*/ 1 h 633"/>
                    <a:gd name="T8" fmla="*/ 0 w 167"/>
                    <a:gd name="T9" fmla="*/ 1 h 633"/>
                    <a:gd name="T10" fmla="*/ 0 w 167"/>
                    <a:gd name="T11" fmla="*/ 1 h 633"/>
                    <a:gd name="T12" fmla="*/ 0 w 167"/>
                    <a:gd name="T13" fmla="*/ 1 h 633"/>
                    <a:gd name="T14" fmla="*/ 0 60000 65536"/>
                    <a:gd name="T15" fmla="*/ 0 60000 65536"/>
                    <a:gd name="T16" fmla="*/ 0 60000 65536"/>
                    <a:gd name="T17" fmla="*/ 0 60000 65536"/>
                    <a:gd name="T18" fmla="*/ 0 60000 65536"/>
                    <a:gd name="T19" fmla="*/ 0 60000 65536"/>
                    <a:gd name="T20" fmla="*/ 0 60000 65536"/>
                    <a:gd name="T21" fmla="*/ 0 w 167"/>
                    <a:gd name="T22" fmla="*/ 0 h 633"/>
                    <a:gd name="T23" fmla="*/ 167 w 167"/>
                    <a:gd name="T24" fmla="*/ 633 h 6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7" h="633">
                      <a:moveTo>
                        <a:pt x="167" y="631"/>
                      </a:moveTo>
                      <a:lnTo>
                        <a:pt x="167" y="631"/>
                      </a:lnTo>
                      <a:lnTo>
                        <a:pt x="14" y="0"/>
                      </a:lnTo>
                      <a:lnTo>
                        <a:pt x="0" y="2"/>
                      </a:lnTo>
                      <a:lnTo>
                        <a:pt x="154" y="633"/>
                      </a:lnTo>
                      <a:lnTo>
                        <a:pt x="167" y="6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76" name="Freeform 65">
                  <a:extLst>
                    <a:ext uri="{FF2B5EF4-FFF2-40B4-BE49-F238E27FC236}">
                      <a16:creationId xmlns:a16="http://schemas.microsoft.com/office/drawing/2014/main" id="{42414E1E-CA2C-4D1A-9682-741AC77ABA12}"/>
                    </a:ext>
                  </a:extLst>
                </p:cNvPr>
                <p:cNvSpPr>
                  <a:spLocks/>
                </p:cNvSpPr>
                <p:nvPr/>
              </p:nvSpPr>
              <p:spPr bwMode="auto">
                <a:xfrm flipH="1">
                  <a:off x="1942" y="3020"/>
                  <a:ext cx="34" cy="40"/>
                </a:xfrm>
                <a:custGeom>
                  <a:avLst/>
                  <a:gdLst>
                    <a:gd name="T0" fmla="*/ 1 w 68"/>
                    <a:gd name="T1" fmla="*/ 0 h 82"/>
                    <a:gd name="T2" fmla="*/ 1 w 68"/>
                    <a:gd name="T3" fmla="*/ 0 h 82"/>
                    <a:gd name="T4" fmla="*/ 1 w 68"/>
                    <a:gd name="T5" fmla="*/ 0 h 82"/>
                    <a:gd name="T6" fmla="*/ 1 w 68"/>
                    <a:gd name="T7" fmla="*/ 0 h 82"/>
                    <a:gd name="T8" fmla="*/ 1 w 68"/>
                    <a:gd name="T9" fmla="*/ 0 h 82"/>
                    <a:gd name="T10" fmla="*/ 1 w 68"/>
                    <a:gd name="T11" fmla="*/ 0 h 82"/>
                    <a:gd name="T12" fmla="*/ 1 w 68"/>
                    <a:gd name="T13" fmla="*/ 0 h 82"/>
                    <a:gd name="T14" fmla="*/ 1 w 68"/>
                    <a:gd name="T15" fmla="*/ 0 h 82"/>
                    <a:gd name="T16" fmla="*/ 1 w 68"/>
                    <a:gd name="T17" fmla="*/ 0 h 82"/>
                    <a:gd name="T18" fmla="*/ 1 w 68"/>
                    <a:gd name="T19" fmla="*/ 0 h 82"/>
                    <a:gd name="T20" fmla="*/ 1 w 68"/>
                    <a:gd name="T21" fmla="*/ 0 h 82"/>
                    <a:gd name="T22" fmla="*/ 1 w 68"/>
                    <a:gd name="T23" fmla="*/ 0 h 82"/>
                    <a:gd name="T24" fmla="*/ 1 w 68"/>
                    <a:gd name="T25" fmla="*/ 0 h 82"/>
                    <a:gd name="T26" fmla="*/ 1 w 68"/>
                    <a:gd name="T27" fmla="*/ 0 h 82"/>
                    <a:gd name="T28" fmla="*/ 1 w 68"/>
                    <a:gd name="T29" fmla="*/ 0 h 82"/>
                    <a:gd name="T30" fmla="*/ 1 w 68"/>
                    <a:gd name="T31" fmla="*/ 0 h 82"/>
                    <a:gd name="T32" fmla="*/ 1 w 68"/>
                    <a:gd name="T33" fmla="*/ 0 h 82"/>
                    <a:gd name="T34" fmla="*/ 1 w 68"/>
                    <a:gd name="T35" fmla="*/ 0 h 82"/>
                    <a:gd name="T36" fmla="*/ 0 w 68"/>
                    <a:gd name="T37" fmla="*/ 0 h 82"/>
                    <a:gd name="T38" fmla="*/ 0 w 68"/>
                    <a:gd name="T39" fmla="*/ 0 h 82"/>
                    <a:gd name="T40" fmla="*/ 1 w 68"/>
                    <a:gd name="T41" fmla="*/ 0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8"/>
                    <a:gd name="T64" fmla="*/ 0 h 82"/>
                    <a:gd name="T65" fmla="*/ 68 w 68"/>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8" h="82">
                      <a:moveTo>
                        <a:pt x="3" y="82"/>
                      </a:moveTo>
                      <a:lnTo>
                        <a:pt x="3" y="82"/>
                      </a:lnTo>
                      <a:lnTo>
                        <a:pt x="17" y="79"/>
                      </a:lnTo>
                      <a:lnTo>
                        <a:pt x="32" y="69"/>
                      </a:lnTo>
                      <a:lnTo>
                        <a:pt x="43" y="59"/>
                      </a:lnTo>
                      <a:lnTo>
                        <a:pt x="52" y="46"/>
                      </a:lnTo>
                      <a:lnTo>
                        <a:pt x="60" y="35"/>
                      </a:lnTo>
                      <a:lnTo>
                        <a:pt x="66" y="22"/>
                      </a:lnTo>
                      <a:lnTo>
                        <a:pt x="68" y="9"/>
                      </a:lnTo>
                      <a:lnTo>
                        <a:pt x="68" y="0"/>
                      </a:lnTo>
                      <a:lnTo>
                        <a:pt x="55" y="2"/>
                      </a:lnTo>
                      <a:lnTo>
                        <a:pt x="55" y="9"/>
                      </a:lnTo>
                      <a:lnTo>
                        <a:pt x="52" y="17"/>
                      </a:lnTo>
                      <a:lnTo>
                        <a:pt x="47" y="28"/>
                      </a:lnTo>
                      <a:lnTo>
                        <a:pt x="41" y="39"/>
                      </a:lnTo>
                      <a:lnTo>
                        <a:pt x="32" y="50"/>
                      </a:lnTo>
                      <a:lnTo>
                        <a:pt x="22" y="58"/>
                      </a:lnTo>
                      <a:lnTo>
                        <a:pt x="12" y="65"/>
                      </a:lnTo>
                      <a:lnTo>
                        <a:pt x="0" y="68"/>
                      </a:lnTo>
                      <a:lnTo>
                        <a:pt x="3"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77" name="Freeform 66">
                  <a:extLst>
                    <a:ext uri="{FF2B5EF4-FFF2-40B4-BE49-F238E27FC236}">
                      <a16:creationId xmlns:a16="http://schemas.microsoft.com/office/drawing/2014/main" id="{C9A2DF78-E4C5-428D-9D5C-3D634FA71CB5}"/>
                    </a:ext>
                  </a:extLst>
                </p:cNvPr>
                <p:cNvSpPr>
                  <a:spLocks/>
                </p:cNvSpPr>
                <p:nvPr/>
              </p:nvSpPr>
              <p:spPr bwMode="auto">
                <a:xfrm flipH="1">
                  <a:off x="1975" y="3035"/>
                  <a:ext cx="47" cy="27"/>
                </a:xfrm>
                <a:custGeom>
                  <a:avLst/>
                  <a:gdLst>
                    <a:gd name="T0" fmla="*/ 0 w 96"/>
                    <a:gd name="T1" fmla="*/ 1 h 54"/>
                    <a:gd name="T2" fmla="*/ 0 w 96"/>
                    <a:gd name="T3" fmla="*/ 1 h 54"/>
                    <a:gd name="T4" fmla="*/ 0 w 96"/>
                    <a:gd name="T5" fmla="*/ 1 h 54"/>
                    <a:gd name="T6" fmla="*/ 0 w 96"/>
                    <a:gd name="T7" fmla="*/ 1 h 54"/>
                    <a:gd name="T8" fmla="*/ 0 w 96"/>
                    <a:gd name="T9" fmla="*/ 1 h 54"/>
                    <a:gd name="T10" fmla="*/ 0 w 96"/>
                    <a:gd name="T11" fmla="*/ 1 h 54"/>
                    <a:gd name="T12" fmla="*/ 0 w 96"/>
                    <a:gd name="T13" fmla="*/ 1 h 54"/>
                    <a:gd name="T14" fmla="*/ 0 w 96"/>
                    <a:gd name="T15" fmla="*/ 1 h 54"/>
                    <a:gd name="T16" fmla="*/ 0 w 96"/>
                    <a:gd name="T17" fmla="*/ 1 h 54"/>
                    <a:gd name="T18" fmla="*/ 0 w 96"/>
                    <a:gd name="T19" fmla="*/ 1 h 54"/>
                    <a:gd name="T20" fmla="*/ 0 w 96"/>
                    <a:gd name="T21" fmla="*/ 1 h 54"/>
                    <a:gd name="T22" fmla="*/ 0 w 96"/>
                    <a:gd name="T23" fmla="*/ 1 h 54"/>
                    <a:gd name="T24" fmla="*/ 0 w 96"/>
                    <a:gd name="T25" fmla="*/ 1 h 54"/>
                    <a:gd name="T26" fmla="*/ 0 w 96"/>
                    <a:gd name="T27" fmla="*/ 1 h 54"/>
                    <a:gd name="T28" fmla="*/ 0 w 96"/>
                    <a:gd name="T29" fmla="*/ 1 h 54"/>
                    <a:gd name="T30" fmla="*/ 0 w 96"/>
                    <a:gd name="T31" fmla="*/ 1 h 54"/>
                    <a:gd name="T32" fmla="*/ 0 w 96"/>
                    <a:gd name="T33" fmla="*/ 1 h 54"/>
                    <a:gd name="T34" fmla="*/ 0 w 96"/>
                    <a:gd name="T35" fmla="*/ 1 h 54"/>
                    <a:gd name="T36" fmla="*/ 0 w 96"/>
                    <a:gd name="T37" fmla="*/ 0 h 54"/>
                    <a:gd name="T38" fmla="*/ 0 w 96"/>
                    <a:gd name="T39" fmla="*/ 0 h 54"/>
                    <a:gd name="T40" fmla="*/ 0 w 96"/>
                    <a:gd name="T41" fmla="*/ 1 h 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6"/>
                    <a:gd name="T64" fmla="*/ 0 h 54"/>
                    <a:gd name="T65" fmla="*/ 96 w 96"/>
                    <a:gd name="T66" fmla="*/ 54 h 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6" h="54">
                      <a:moveTo>
                        <a:pt x="0" y="5"/>
                      </a:moveTo>
                      <a:lnTo>
                        <a:pt x="0" y="5"/>
                      </a:lnTo>
                      <a:lnTo>
                        <a:pt x="6" y="15"/>
                      </a:lnTo>
                      <a:lnTo>
                        <a:pt x="14" y="24"/>
                      </a:lnTo>
                      <a:lnTo>
                        <a:pt x="26" y="32"/>
                      </a:lnTo>
                      <a:lnTo>
                        <a:pt x="37" y="40"/>
                      </a:lnTo>
                      <a:lnTo>
                        <a:pt x="51" y="47"/>
                      </a:lnTo>
                      <a:lnTo>
                        <a:pt x="66" y="52"/>
                      </a:lnTo>
                      <a:lnTo>
                        <a:pt x="81" y="54"/>
                      </a:lnTo>
                      <a:lnTo>
                        <a:pt x="96" y="52"/>
                      </a:lnTo>
                      <a:lnTo>
                        <a:pt x="93" y="38"/>
                      </a:lnTo>
                      <a:lnTo>
                        <a:pt x="81" y="38"/>
                      </a:lnTo>
                      <a:lnTo>
                        <a:pt x="68" y="38"/>
                      </a:lnTo>
                      <a:lnTo>
                        <a:pt x="55" y="34"/>
                      </a:lnTo>
                      <a:lnTo>
                        <a:pt x="44" y="27"/>
                      </a:lnTo>
                      <a:lnTo>
                        <a:pt x="32" y="21"/>
                      </a:lnTo>
                      <a:lnTo>
                        <a:pt x="23" y="13"/>
                      </a:lnTo>
                      <a:lnTo>
                        <a:pt x="17" y="6"/>
                      </a:lnTo>
                      <a:lnTo>
                        <a:pt x="1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78" name="Freeform 67">
                  <a:extLst>
                    <a:ext uri="{FF2B5EF4-FFF2-40B4-BE49-F238E27FC236}">
                      <a16:creationId xmlns:a16="http://schemas.microsoft.com/office/drawing/2014/main" id="{179D2BD8-345F-4F6D-8F00-BC3CC22A916F}"/>
                    </a:ext>
                  </a:extLst>
                </p:cNvPr>
                <p:cNvSpPr>
                  <a:spLocks/>
                </p:cNvSpPr>
                <p:nvPr/>
              </p:nvSpPr>
              <p:spPr bwMode="auto">
                <a:xfrm flipH="1">
                  <a:off x="2016" y="2721"/>
                  <a:ext cx="109" cy="316"/>
                </a:xfrm>
                <a:custGeom>
                  <a:avLst/>
                  <a:gdLst>
                    <a:gd name="T0" fmla="*/ 0 w 219"/>
                    <a:gd name="T1" fmla="*/ 1 h 632"/>
                    <a:gd name="T2" fmla="*/ 0 w 219"/>
                    <a:gd name="T3" fmla="*/ 1 h 632"/>
                    <a:gd name="T4" fmla="*/ 0 w 219"/>
                    <a:gd name="T5" fmla="*/ 1 h 632"/>
                    <a:gd name="T6" fmla="*/ 0 w 219"/>
                    <a:gd name="T7" fmla="*/ 1 h 632"/>
                    <a:gd name="T8" fmla="*/ 0 w 219"/>
                    <a:gd name="T9" fmla="*/ 0 h 632"/>
                    <a:gd name="T10" fmla="*/ 0 w 219"/>
                    <a:gd name="T11" fmla="*/ 0 h 632"/>
                    <a:gd name="T12" fmla="*/ 0 w 219"/>
                    <a:gd name="T13" fmla="*/ 1 h 632"/>
                    <a:gd name="T14" fmla="*/ 0 60000 65536"/>
                    <a:gd name="T15" fmla="*/ 0 60000 65536"/>
                    <a:gd name="T16" fmla="*/ 0 60000 65536"/>
                    <a:gd name="T17" fmla="*/ 0 60000 65536"/>
                    <a:gd name="T18" fmla="*/ 0 60000 65536"/>
                    <a:gd name="T19" fmla="*/ 0 60000 65536"/>
                    <a:gd name="T20" fmla="*/ 0 60000 65536"/>
                    <a:gd name="T21" fmla="*/ 0 w 219"/>
                    <a:gd name="T22" fmla="*/ 0 h 632"/>
                    <a:gd name="T23" fmla="*/ 219 w 219"/>
                    <a:gd name="T24" fmla="*/ 632 h 6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9" h="632">
                      <a:moveTo>
                        <a:pt x="0" y="5"/>
                      </a:moveTo>
                      <a:lnTo>
                        <a:pt x="0" y="5"/>
                      </a:lnTo>
                      <a:lnTo>
                        <a:pt x="205" y="632"/>
                      </a:lnTo>
                      <a:lnTo>
                        <a:pt x="219" y="627"/>
                      </a:lnTo>
                      <a:lnTo>
                        <a:pt x="1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79" name="Freeform 68">
                  <a:extLst>
                    <a:ext uri="{FF2B5EF4-FFF2-40B4-BE49-F238E27FC236}">
                      <a16:creationId xmlns:a16="http://schemas.microsoft.com/office/drawing/2014/main" id="{790A6F94-1D7E-4104-B709-A3F34F2ED9BA}"/>
                    </a:ext>
                  </a:extLst>
                </p:cNvPr>
                <p:cNvSpPr>
                  <a:spLocks/>
                </p:cNvSpPr>
                <p:nvPr/>
              </p:nvSpPr>
              <p:spPr bwMode="auto">
                <a:xfrm flipH="1">
                  <a:off x="2082" y="2665"/>
                  <a:ext cx="45" cy="59"/>
                </a:xfrm>
                <a:custGeom>
                  <a:avLst/>
                  <a:gdLst>
                    <a:gd name="T0" fmla="*/ 1 w 90"/>
                    <a:gd name="T1" fmla="*/ 0 h 117"/>
                    <a:gd name="T2" fmla="*/ 1 w 90"/>
                    <a:gd name="T3" fmla="*/ 0 h 117"/>
                    <a:gd name="T4" fmla="*/ 1 w 90"/>
                    <a:gd name="T5" fmla="*/ 1 h 117"/>
                    <a:gd name="T6" fmla="*/ 1 w 90"/>
                    <a:gd name="T7" fmla="*/ 1 h 117"/>
                    <a:gd name="T8" fmla="*/ 1 w 90"/>
                    <a:gd name="T9" fmla="*/ 1 h 117"/>
                    <a:gd name="T10" fmla="*/ 1 w 90"/>
                    <a:gd name="T11" fmla="*/ 1 h 117"/>
                    <a:gd name="T12" fmla="*/ 1 w 90"/>
                    <a:gd name="T13" fmla="*/ 1 h 117"/>
                    <a:gd name="T14" fmla="*/ 1 w 90"/>
                    <a:gd name="T15" fmla="*/ 1 h 117"/>
                    <a:gd name="T16" fmla="*/ 0 w 90"/>
                    <a:gd name="T17" fmla="*/ 1 h 117"/>
                    <a:gd name="T18" fmla="*/ 1 w 90"/>
                    <a:gd name="T19" fmla="*/ 1 h 117"/>
                    <a:gd name="T20" fmla="*/ 1 w 90"/>
                    <a:gd name="T21" fmla="*/ 1 h 117"/>
                    <a:gd name="T22" fmla="*/ 1 w 90"/>
                    <a:gd name="T23" fmla="*/ 1 h 117"/>
                    <a:gd name="T24" fmla="*/ 1 w 90"/>
                    <a:gd name="T25" fmla="*/ 1 h 117"/>
                    <a:gd name="T26" fmla="*/ 1 w 90"/>
                    <a:gd name="T27" fmla="*/ 1 h 117"/>
                    <a:gd name="T28" fmla="*/ 1 w 90"/>
                    <a:gd name="T29" fmla="*/ 1 h 117"/>
                    <a:gd name="T30" fmla="*/ 1 w 90"/>
                    <a:gd name="T31" fmla="*/ 1 h 117"/>
                    <a:gd name="T32" fmla="*/ 1 w 90"/>
                    <a:gd name="T33" fmla="*/ 1 h 117"/>
                    <a:gd name="T34" fmla="*/ 1 w 90"/>
                    <a:gd name="T35" fmla="*/ 1 h 117"/>
                    <a:gd name="T36" fmla="*/ 1 w 90"/>
                    <a:gd name="T37" fmla="*/ 1 h 117"/>
                    <a:gd name="T38" fmla="*/ 1 w 90"/>
                    <a:gd name="T39" fmla="*/ 1 h 117"/>
                    <a:gd name="T40" fmla="*/ 1 w 90"/>
                    <a:gd name="T41" fmla="*/ 0 h 1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0"/>
                    <a:gd name="T64" fmla="*/ 0 h 117"/>
                    <a:gd name="T65" fmla="*/ 90 w 90"/>
                    <a:gd name="T66" fmla="*/ 117 h 1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0" h="117">
                      <a:moveTo>
                        <a:pt x="87" y="0"/>
                      </a:moveTo>
                      <a:lnTo>
                        <a:pt x="87" y="0"/>
                      </a:lnTo>
                      <a:lnTo>
                        <a:pt x="68" y="5"/>
                      </a:lnTo>
                      <a:lnTo>
                        <a:pt x="49" y="16"/>
                      </a:lnTo>
                      <a:lnTo>
                        <a:pt x="33" y="28"/>
                      </a:lnTo>
                      <a:lnTo>
                        <a:pt x="19" y="43"/>
                      </a:lnTo>
                      <a:lnTo>
                        <a:pt x="9" y="63"/>
                      </a:lnTo>
                      <a:lnTo>
                        <a:pt x="3" y="81"/>
                      </a:lnTo>
                      <a:lnTo>
                        <a:pt x="0" y="99"/>
                      </a:lnTo>
                      <a:lnTo>
                        <a:pt x="3" y="117"/>
                      </a:lnTo>
                      <a:lnTo>
                        <a:pt x="17" y="112"/>
                      </a:lnTo>
                      <a:lnTo>
                        <a:pt x="16" y="99"/>
                      </a:lnTo>
                      <a:lnTo>
                        <a:pt x="17" y="84"/>
                      </a:lnTo>
                      <a:lnTo>
                        <a:pt x="23" y="68"/>
                      </a:lnTo>
                      <a:lnTo>
                        <a:pt x="31" y="53"/>
                      </a:lnTo>
                      <a:lnTo>
                        <a:pt x="42" y="40"/>
                      </a:lnTo>
                      <a:lnTo>
                        <a:pt x="56" y="27"/>
                      </a:lnTo>
                      <a:lnTo>
                        <a:pt x="72" y="19"/>
                      </a:lnTo>
                      <a:lnTo>
                        <a:pt x="90" y="13"/>
                      </a:lnTo>
                      <a:lnTo>
                        <a:pt x="8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80" name="Freeform 69">
                  <a:extLst>
                    <a:ext uri="{FF2B5EF4-FFF2-40B4-BE49-F238E27FC236}">
                      <a16:creationId xmlns:a16="http://schemas.microsoft.com/office/drawing/2014/main" id="{01529DB0-E7B3-45F3-9C48-E8DD3204CC4B}"/>
                    </a:ext>
                  </a:extLst>
                </p:cNvPr>
                <p:cNvSpPr>
                  <a:spLocks/>
                </p:cNvSpPr>
                <p:nvPr/>
              </p:nvSpPr>
              <p:spPr bwMode="auto">
                <a:xfrm flipH="1">
                  <a:off x="2018" y="2664"/>
                  <a:ext cx="65" cy="41"/>
                </a:xfrm>
                <a:custGeom>
                  <a:avLst/>
                  <a:gdLst>
                    <a:gd name="T0" fmla="*/ 1 w 129"/>
                    <a:gd name="T1" fmla="*/ 1 h 82"/>
                    <a:gd name="T2" fmla="*/ 1 w 129"/>
                    <a:gd name="T3" fmla="*/ 1 h 82"/>
                    <a:gd name="T4" fmla="*/ 1 w 129"/>
                    <a:gd name="T5" fmla="*/ 1 h 82"/>
                    <a:gd name="T6" fmla="*/ 1 w 129"/>
                    <a:gd name="T7" fmla="*/ 1 h 82"/>
                    <a:gd name="T8" fmla="*/ 1 w 129"/>
                    <a:gd name="T9" fmla="*/ 1 h 82"/>
                    <a:gd name="T10" fmla="*/ 1 w 129"/>
                    <a:gd name="T11" fmla="*/ 1 h 82"/>
                    <a:gd name="T12" fmla="*/ 1 w 129"/>
                    <a:gd name="T13" fmla="*/ 1 h 82"/>
                    <a:gd name="T14" fmla="*/ 1 w 129"/>
                    <a:gd name="T15" fmla="*/ 1 h 82"/>
                    <a:gd name="T16" fmla="*/ 1 w 129"/>
                    <a:gd name="T17" fmla="*/ 0 h 82"/>
                    <a:gd name="T18" fmla="*/ 0 w 129"/>
                    <a:gd name="T19" fmla="*/ 1 h 82"/>
                    <a:gd name="T20" fmla="*/ 1 w 129"/>
                    <a:gd name="T21" fmla="*/ 1 h 82"/>
                    <a:gd name="T22" fmla="*/ 1 w 129"/>
                    <a:gd name="T23" fmla="*/ 1 h 82"/>
                    <a:gd name="T24" fmla="*/ 1 w 129"/>
                    <a:gd name="T25" fmla="*/ 1 h 82"/>
                    <a:gd name="T26" fmla="*/ 1 w 129"/>
                    <a:gd name="T27" fmla="*/ 1 h 82"/>
                    <a:gd name="T28" fmla="*/ 1 w 129"/>
                    <a:gd name="T29" fmla="*/ 1 h 82"/>
                    <a:gd name="T30" fmla="*/ 1 w 129"/>
                    <a:gd name="T31" fmla="*/ 1 h 82"/>
                    <a:gd name="T32" fmla="*/ 1 w 129"/>
                    <a:gd name="T33" fmla="*/ 1 h 82"/>
                    <a:gd name="T34" fmla="*/ 1 w 129"/>
                    <a:gd name="T35" fmla="*/ 1 h 82"/>
                    <a:gd name="T36" fmla="*/ 1 w 129"/>
                    <a:gd name="T37" fmla="*/ 1 h 82"/>
                    <a:gd name="T38" fmla="*/ 1 w 129"/>
                    <a:gd name="T39" fmla="*/ 1 h 82"/>
                    <a:gd name="T40" fmla="*/ 1 w 129"/>
                    <a:gd name="T41" fmla="*/ 1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9"/>
                    <a:gd name="T64" fmla="*/ 0 h 82"/>
                    <a:gd name="T65" fmla="*/ 129 w 129"/>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9" h="82">
                      <a:moveTo>
                        <a:pt x="129" y="80"/>
                      </a:moveTo>
                      <a:lnTo>
                        <a:pt x="129" y="80"/>
                      </a:lnTo>
                      <a:lnTo>
                        <a:pt x="123" y="63"/>
                      </a:lnTo>
                      <a:lnTo>
                        <a:pt x="112" y="46"/>
                      </a:lnTo>
                      <a:lnTo>
                        <a:pt x="97" y="33"/>
                      </a:lnTo>
                      <a:lnTo>
                        <a:pt x="80" y="20"/>
                      </a:lnTo>
                      <a:lnTo>
                        <a:pt x="61" y="10"/>
                      </a:lnTo>
                      <a:lnTo>
                        <a:pt x="41" y="4"/>
                      </a:lnTo>
                      <a:lnTo>
                        <a:pt x="20" y="0"/>
                      </a:lnTo>
                      <a:lnTo>
                        <a:pt x="0" y="2"/>
                      </a:lnTo>
                      <a:lnTo>
                        <a:pt x="3" y="15"/>
                      </a:lnTo>
                      <a:lnTo>
                        <a:pt x="20" y="14"/>
                      </a:lnTo>
                      <a:lnTo>
                        <a:pt x="38" y="18"/>
                      </a:lnTo>
                      <a:lnTo>
                        <a:pt x="57" y="23"/>
                      </a:lnTo>
                      <a:lnTo>
                        <a:pt x="73" y="31"/>
                      </a:lnTo>
                      <a:lnTo>
                        <a:pt x="88" y="44"/>
                      </a:lnTo>
                      <a:lnTo>
                        <a:pt x="100" y="56"/>
                      </a:lnTo>
                      <a:lnTo>
                        <a:pt x="110" y="70"/>
                      </a:lnTo>
                      <a:lnTo>
                        <a:pt x="115" y="82"/>
                      </a:lnTo>
                      <a:lnTo>
                        <a:pt x="129"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81" name="Freeform 70">
                  <a:extLst>
                    <a:ext uri="{FF2B5EF4-FFF2-40B4-BE49-F238E27FC236}">
                      <a16:creationId xmlns:a16="http://schemas.microsoft.com/office/drawing/2014/main" id="{A42E6062-FE88-4F19-9D0D-DB992E5A338C}"/>
                    </a:ext>
                  </a:extLst>
                </p:cNvPr>
                <p:cNvSpPr>
                  <a:spLocks/>
                </p:cNvSpPr>
                <p:nvPr/>
              </p:nvSpPr>
              <p:spPr bwMode="auto">
                <a:xfrm flipH="1">
                  <a:off x="2164" y="2320"/>
                  <a:ext cx="164" cy="444"/>
                </a:xfrm>
                <a:custGeom>
                  <a:avLst/>
                  <a:gdLst>
                    <a:gd name="T0" fmla="*/ 1 w 328"/>
                    <a:gd name="T1" fmla="*/ 0 h 890"/>
                    <a:gd name="T2" fmla="*/ 1 w 328"/>
                    <a:gd name="T3" fmla="*/ 0 h 890"/>
                    <a:gd name="T4" fmla="*/ 0 w 328"/>
                    <a:gd name="T5" fmla="*/ 0 h 890"/>
                    <a:gd name="T6" fmla="*/ 1 w 328"/>
                    <a:gd name="T7" fmla="*/ 0 h 890"/>
                    <a:gd name="T8" fmla="*/ 1 w 328"/>
                    <a:gd name="T9" fmla="*/ 0 h 890"/>
                    <a:gd name="T10" fmla="*/ 1 w 328"/>
                    <a:gd name="T11" fmla="*/ 0 h 890"/>
                    <a:gd name="T12" fmla="*/ 1 w 328"/>
                    <a:gd name="T13" fmla="*/ 0 h 890"/>
                    <a:gd name="T14" fmla="*/ 1 w 328"/>
                    <a:gd name="T15" fmla="*/ 0 h 890"/>
                    <a:gd name="T16" fmla="*/ 1 w 328"/>
                    <a:gd name="T17" fmla="*/ 0 h 890"/>
                    <a:gd name="T18" fmla="*/ 1 w 328"/>
                    <a:gd name="T19" fmla="*/ 0 h 890"/>
                    <a:gd name="T20" fmla="*/ 1 w 328"/>
                    <a:gd name="T21" fmla="*/ 0 h 890"/>
                    <a:gd name="T22" fmla="*/ 1 w 328"/>
                    <a:gd name="T23" fmla="*/ 0 h 890"/>
                    <a:gd name="T24" fmla="*/ 1 w 328"/>
                    <a:gd name="T25" fmla="*/ 0 h 890"/>
                    <a:gd name="T26" fmla="*/ 1 w 328"/>
                    <a:gd name="T27" fmla="*/ 0 h 890"/>
                    <a:gd name="T28" fmla="*/ 1 w 328"/>
                    <a:gd name="T29" fmla="*/ 0 h 890"/>
                    <a:gd name="T30" fmla="*/ 1 w 328"/>
                    <a:gd name="T31" fmla="*/ 0 h 890"/>
                    <a:gd name="T32" fmla="*/ 1 w 328"/>
                    <a:gd name="T33" fmla="*/ 0 h 890"/>
                    <a:gd name="T34" fmla="*/ 1 w 328"/>
                    <a:gd name="T35" fmla="*/ 0 h 890"/>
                    <a:gd name="T36" fmla="*/ 1 w 328"/>
                    <a:gd name="T37" fmla="*/ 0 h 890"/>
                    <a:gd name="T38" fmla="*/ 1 w 328"/>
                    <a:gd name="T39" fmla="*/ 0 h 890"/>
                    <a:gd name="T40" fmla="*/ 1 w 328"/>
                    <a:gd name="T41" fmla="*/ 0 h 890"/>
                    <a:gd name="T42" fmla="*/ 1 w 328"/>
                    <a:gd name="T43" fmla="*/ 0 h 890"/>
                    <a:gd name="T44" fmla="*/ 1 w 328"/>
                    <a:gd name="T45" fmla="*/ 0 h 890"/>
                    <a:gd name="T46" fmla="*/ 1 w 328"/>
                    <a:gd name="T47" fmla="*/ 0 h 890"/>
                    <a:gd name="T48" fmla="*/ 1 w 328"/>
                    <a:gd name="T49" fmla="*/ 0 h 890"/>
                    <a:gd name="T50" fmla="*/ 1 w 328"/>
                    <a:gd name="T51" fmla="*/ 0 h 890"/>
                    <a:gd name="T52" fmla="*/ 1 w 328"/>
                    <a:gd name="T53" fmla="*/ 0 h 890"/>
                    <a:gd name="T54" fmla="*/ 1 w 328"/>
                    <a:gd name="T55" fmla="*/ 0 h 890"/>
                    <a:gd name="T56" fmla="*/ 1 w 328"/>
                    <a:gd name="T57" fmla="*/ 0 h 890"/>
                    <a:gd name="T58" fmla="*/ 1 w 328"/>
                    <a:gd name="T59" fmla="*/ 0 h 890"/>
                    <a:gd name="T60" fmla="*/ 1 w 328"/>
                    <a:gd name="T61" fmla="*/ 0 h 890"/>
                    <a:gd name="T62" fmla="*/ 1 w 328"/>
                    <a:gd name="T63" fmla="*/ 0 h 890"/>
                    <a:gd name="T64" fmla="*/ 1 w 328"/>
                    <a:gd name="T65" fmla="*/ 0 h 890"/>
                    <a:gd name="T66" fmla="*/ 1 w 328"/>
                    <a:gd name="T67" fmla="*/ 0 h 890"/>
                    <a:gd name="T68" fmla="*/ 1 w 328"/>
                    <a:gd name="T69" fmla="*/ 0 h 8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8"/>
                    <a:gd name="T106" fmla="*/ 0 h 890"/>
                    <a:gd name="T107" fmla="*/ 328 w 328"/>
                    <a:gd name="T108" fmla="*/ 890 h 8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8" h="890">
                      <a:moveTo>
                        <a:pt x="161" y="67"/>
                      </a:moveTo>
                      <a:lnTo>
                        <a:pt x="2" y="790"/>
                      </a:lnTo>
                      <a:lnTo>
                        <a:pt x="0" y="803"/>
                      </a:lnTo>
                      <a:lnTo>
                        <a:pt x="1" y="818"/>
                      </a:lnTo>
                      <a:lnTo>
                        <a:pt x="3" y="835"/>
                      </a:lnTo>
                      <a:lnTo>
                        <a:pt x="9" y="850"/>
                      </a:lnTo>
                      <a:lnTo>
                        <a:pt x="15" y="864"/>
                      </a:lnTo>
                      <a:lnTo>
                        <a:pt x="23" y="876"/>
                      </a:lnTo>
                      <a:lnTo>
                        <a:pt x="33" y="885"/>
                      </a:lnTo>
                      <a:lnTo>
                        <a:pt x="43" y="890"/>
                      </a:lnTo>
                      <a:lnTo>
                        <a:pt x="54" y="890"/>
                      </a:lnTo>
                      <a:lnTo>
                        <a:pt x="66" y="888"/>
                      </a:lnTo>
                      <a:lnTo>
                        <a:pt x="79" y="882"/>
                      </a:lnTo>
                      <a:lnTo>
                        <a:pt x="92" y="874"/>
                      </a:lnTo>
                      <a:lnTo>
                        <a:pt x="103" y="863"/>
                      </a:lnTo>
                      <a:lnTo>
                        <a:pt x="114" y="853"/>
                      </a:lnTo>
                      <a:lnTo>
                        <a:pt x="122" y="843"/>
                      </a:lnTo>
                      <a:lnTo>
                        <a:pt x="126" y="831"/>
                      </a:lnTo>
                      <a:lnTo>
                        <a:pt x="324" y="108"/>
                      </a:lnTo>
                      <a:lnTo>
                        <a:pt x="328" y="89"/>
                      </a:lnTo>
                      <a:lnTo>
                        <a:pt x="327" y="72"/>
                      </a:lnTo>
                      <a:lnTo>
                        <a:pt x="323" y="55"/>
                      </a:lnTo>
                      <a:lnTo>
                        <a:pt x="318" y="40"/>
                      </a:lnTo>
                      <a:lnTo>
                        <a:pt x="308" y="27"/>
                      </a:lnTo>
                      <a:lnTo>
                        <a:pt x="299" y="17"/>
                      </a:lnTo>
                      <a:lnTo>
                        <a:pt x="286" y="7"/>
                      </a:lnTo>
                      <a:lnTo>
                        <a:pt x="274" y="3"/>
                      </a:lnTo>
                      <a:lnTo>
                        <a:pt x="257" y="0"/>
                      </a:lnTo>
                      <a:lnTo>
                        <a:pt x="239" y="0"/>
                      </a:lnTo>
                      <a:lnTo>
                        <a:pt x="222" y="4"/>
                      </a:lnTo>
                      <a:lnTo>
                        <a:pt x="205" y="11"/>
                      </a:lnTo>
                      <a:lnTo>
                        <a:pt x="190" y="21"/>
                      </a:lnTo>
                      <a:lnTo>
                        <a:pt x="177" y="34"/>
                      </a:lnTo>
                      <a:lnTo>
                        <a:pt x="167" y="49"/>
                      </a:lnTo>
                      <a:lnTo>
                        <a:pt x="161" y="67"/>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82" name="Freeform 71">
                  <a:extLst>
                    <a:ext uri="{FF2B5EF4-FFF2-40B4-BE49-F238E27FC236}">
                      <a16:creationId xmlns:a16="http://schemas.microsoft.com/office/drawing/2014/main" id="{9A9CE693-F68F-4AB0-A19A-B37A41D40816}"/>
                    </a:ext>
                  </a:extLst>
                </p:cNvPr>
                <p:cNvSpPr>
                  <a:spLocks/>
                </p:cNvSpPr>
                <p:nvPr/>
              </p:nvSpPr>
              <p:spPr bwMode="auto">
                <a:xfrm flipH="1">
                  <a:off x="2244" y="2353"/>
                  <a:ext cx="86" cy="362"/>
                </a:xfrm>
                <a:custGeom>
                  <a:avLst/>
                  <a:gdLst>
                    <a:gd name="T0" fmla="*/ 0 w 173"/>
                    <a:gd name="T1" fmla="*/ 0 h 725"/>
                    <a:gd name="T2" fmla="*/ 0 w 173"/>
                    <a:gd name="T3" fmla="*/ 0 h 725"/>
                    <a:gd name="T4" fmla="*/ 0 w 173"/>
                    <a:gd name="T5" fmla="*/ 0 h 725"/>
                    <a:gd name="T6" fmla="*/ 0 w 173"/>
                    <a:gd name="T7" fmla="*/ 0 h 725"/>
                    <a:gd name="T8" fmla="*/ 0 w 173"/>
                    <a:gd name="T9" fmla="*/ 0 h 725"/>
                    <a:gd name="T10" fmla="*/ 0 w 173"/>
                    <a:gd name="T11" fmla="*/ 0 h 725"/>
                    <a:gd name="T12" fmla="*/ 0 w 173"/>
                    <a:gd name="T13" fmla="*/ 0 h 725"/>
                    <a:gd name="T14" fmla="*/ 0 60000 65536"/>
                    <a:gd name="T15" fmla="*/ 0 60000 65536"/>
                    <a:gd name="T16" fmla="*/ 0 60000 65536"/>
                    <a:gd name="T17" fmla="*/ 0 60000 65536"/>
                    <a:gd name="T18" fmla="*/ 0 60000 65536"/>
                    <a:gd name="T19" fmla="*/ 0 60000 65536"/>
                    <a:gd name="T20" fmla="*/ 0 60000 65536"/>
                    <a:gd name="T21" fmla="*/ 0 w 173"/>
                    <a:gd name="T22" fmla="*/ 0 h 725"/>
                    <a:gd name="T23" fmla="*/ 173 w 173"/>
                    <a:gd name="T24" fmla="*/ 725 h 7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3" h="725">
                      <a:moveTo>
                        <a:pt x="14" y="725"/>
                      </a:moveTo>
                      <a:lnTo>
                        <a:pt x="14" y="725"/>
                      </a:lnTo>
                      <a:lnTo>
                        <a:pt x="173" y="2"/>
                      </a:lnTo>
                      <a:lnTo>
                        <a:pt x="159" y="0"/>
                      </a:lnTo>
                      <a:lnTo>
                        <a:pt x="0" y="722"/>
                      </a:lnTo>
                      <a:lnTo>
                        <a:pt x="14" y="7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83" name="Freeform 72">
                  <a:extLst>
                    <a:ext uri="{FF2B5EF4-FFF2-40B4-BE49-F238E27FC236}">
                      <a16:creationId xmlns:a16="http://schemas.microsoft.com/office/drawing/2014/main" id="{7D1038AF-80E7-42C6-B617-7C9FE7981F94}"/>
                    </a:ext>
                  </a:extLst>
                </p:cNvPr>
                <p:cNvSpPr>
                  <a:spLocks/>
                </p:cNvSpPr>
                <p:nvPr/>
              </p:nvSpPr>
              <p:spPr bwMode="auto">
                <a:xfrm flipH="1">
                  <a:off x="2305" y="2714"/>
                  <a:ext cx="27" cy="54"/>
                </a:xfrm>
                <a:custGeom>
                  <a:avLst/>
                  <a:gdLst>
                    <a:gd name="T0" fmla="*/ 1 w 53"/>
                    <a:gd name="T1" fmla="*/ 0 h 109"/>
                    <a:gd name="T2" fmla="*/ 1 w 53"/>
                    <a:gd name="T3" fmla="*/ 0 h 109"/>
                    <a:gd name="T4" fmla="*/ 1 w 53"/>
                    <a:gd name="T5" fmla="*/ 0 h 109"/>
                    <a:gd name="T6" fmla="*/ 1 w 53"/>
                    <a:gd name="T7" fmla="*/ 0 h 109"/>
                    <a:gd name="T8" fmla="*/ 1 w 53"/>
                    <a:gd name="T9" fmla="*/ 0 h 109"/>
                    <a:gd name="T10" fmla="*/ 1 w 53"/>
                    <a:gd name="T11" fmla="*/ 0 h 109"/>
                    <a:gd name="T12" fmla="*/ 1 w 53"/>
                    <a:gd name="T13" fmla="*/ 0 h 109"/>
                    <a:gd name="T14" fmla="*/ 1 w 53"/>
                    <a:gd name="T15" fmla="*/ 0 h 109"/>
                    <a:gd name="T16" fmla="*/ 1 w 53"/>
                    <a:gd name="T17" fmla="*/ 0 h 109"/>
                    <a:gd name="T18" fmla="*/ 1 w 53"/>
                    <a:gd name="T19" fmla="*/ 0 h 109"/>
                    <a:gd name="T20" fmla="*/ 1 w 53"/>
                    <a:gd name="T21" fmla="*/ 0 h 109"/>
                    <a:gd name="T22" fmla="*/ 0 w 53"/>
                    <a:gd name="T23" fmla="*/ 0 h 109"/>
                    <a:gd name="T24" fmla="*/ 1 w 53"/>
                    <a:gd name="T25" fmla="*/ 0 h 109"/>
                    <a:gd name="T26" fmla="*/ 1 w 53"/>
                    <a:gd name="T27" fmla="*/ 0 h 109"/>
                    <a:gd name="T28" fmla="*/ 1 w 53"/>
                    <a:gd name="T29" fmla="*/ 0 h 109"/>
                    <a:gd name="T30" fmla="*/ 1 w 53"/>
                    <a:gd name="T31" fmla="*/ 0 h 109"/>
                    <a:gd name="T32" fmla="*/ 1 w 53"/>
                    <a:gd name="T33" fmla="*/ 0 h 109"/>
                    <a:gd name="T34" fmla="*/ 1 w 53"/>
                    <a:gd name="T35" fmla="*/ 0 h 109"/>
                    <a:gd name="T36" fmla="*/ 1 w 53"/>
                    <a:gd name="T37" fmla="*/ 0 h 109"/>
                    <a:gd name="T38" fmla="*/ 1 w 53"/>
                    <a:gd name="T39" fmla="*/ 0 h 109"/>
                    <a:gd name="T40" fmla="*/ 1 w 53"/>
                    <a:gd name="T41" fmla="*/ 0 h 10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109"/>
                    <a:gd name="T65" fmla="*/ 53 w 53"/>
                    <a:gd name="T66" fmla="*/ 109 h 10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109">
                      <a:moveTo>
                        <a:pt x="53" y="95"/>
                      </a:moveTo>
                      <a:lnTo>
                        <a:pt x="53" y="95"/>
                      </a:lnTo>
                      <a:lnTo>
                        <a:pt x="44" y="91"/>
                      </a:lnTo>
                      <a:lnTo>
                        <a:pt x="36" y="83"/>
                      </a:lnTo>
                      <a:lnTo>
                        <a:pt x="29" y="73"/>
                      </a:lnTo>
                      <a:lnTo>
                        <a:pt x="24" y="59"/>
                      </a:lnTo>
                      <a:lnTo>
                        <a:pt x="18" y="45"/>
                      </a:lnTo>
                      <a:lnTo>
                        <a:pt x="16" y="30"/>
                      </a:lnTo>
                      <a:lnTo>
                        <a:pt x="16" y="15"/>
                      </a:lnTo>
                      <a:lnTo>
                        <a:pt x="17" y="3"/>
                      </a:lnTo>
                      <a:lnTo>
                        <a:pt x="3" y="0"/>
                      </a:lnTo>
                      <a:lnTo>
                        <a:pt x="0" y="15"/>
                      </a:lnTo>
                      <a:lnTo>
                        <a:pt x="2" y="30"/>
                      </a:lnTo>
                      <a:lnTo>
                        <a:pt x="4" y="48"/>
                      </a:lnTo>
                      <a:lnTo>
                        <a:pt x="10" y="64"/>
                      </a:lnTo>
                      <a:lnTo>
                        <a:pt x="16" y="80"/>
                      </a:lnTo>
                      <a:lnTo>
                        <a:pt x="25" y="93"/>
                      </a:lnTo>
                      <a:lnTo>
                        <a:pt x="38" y="103"/>
                      </a:lnTo>
                      <a:lnTo>
                        <a:pt x="50" y="109"/>
                      </a:lnTo>
                      <a:lnTo>
                        <a:pt x="53"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84" name="Freeform 73">
                  <a:extLst>
                    <a:ext uri="{FF2B5EF4-FFF2-40B4-BE49-F238E27FC236}">
                      <a16:creationId xmlns:a16="http://schemas.microsoft.com/office/drawing/2014/main" id="{078CABD9-DF87-4B43-80F1-85F8EC842059}"/>
                    </a:ext>
                  </a:extLst>
                </p:cNvPr>
                <p:cNvSpPr>
                  <a:spLocks/>
                </p:cNvSpPr>
                <p:nvPr/>
              </p:nvSpPr>
              <p:spPr bwMode="auto">
                <a:xfrm flipH="1">
                  <a:off x="2261" y="2734"/>
                  <a:ext cx="45" cy="34"/>
                </a:xfrm>
                <a:custGeom>
                  <a:avLst/>
                  <a:gdLst>
                    <a:gd name="T0" fmla="*/ 0 w 91"/>
                    <a:gd name="T1" fmla="*/ 0 h 67"/>
                    <a:gd name="T2" fmla="*/ 0 w 91"/>
                    <a:gd name="T3" fmla="*/ 0 h 67"/>
                    <a:gd name="T4" fmla="*/ 0 w 91"/>
                    <a:gd name="T5" fmla="*/ 1 h 67"/>
                    <a:gd name="T6" fmla="*/ 0 w 91"/>
                    <a:gd name="T7" fmla="*/ 1 h 67"/>
                    <a:gd name="T8" fmla="*/ 0 w 91"/>
                    <a:gd name="T9" fmla="*/ 1 h 67"/>
                    <a:gd name="T10" fmla="*/ 0 w 91"/>
                    <a:gd name="T11" fmla="*/ 1 h 67"/>
                    <a:gd name="T12" fmla="*/ 0 w 91"/>
                    <a:gd name="T13" fmla="*/ 1 h 67"/>
                    <a:gd name="T14" fmla="*/ 0 w 91"/>
                    <a:gd name="T15" fmla="*/ 1 h 67"/>
                    <a:gd name="T16" fmla="*/ 0 w 91"/>
                    <a:gd name="T17" fmla="*/ 1 h 67"/>
                    <a:gd name="T18" fmla="*/ 0 w 91"/>
                    <a:gd name="T19" fmla="*/ 1 h 67"/>
                    <a:gd name="T20" fmla="*/ 0 w 91"/>
                    <a:gd name="T21" fmla="*/ 1 h 67"/>
                    <a:gd name="T22" fmla="*/ 0 w 91"/>
                    <a:gd name="T23" fmla="*/ 1 h 67"/>
                    <a:gd name="T24" fmla="*/ 0 w 91"/>
                    <a:gd name="T25" fmla="*/ 1 h 67"/>
                    <a:gd name="T26" fmla="*/ 0 w 91"/>
                    <a:gd name="T27" fmla="*/ 1 h 67"/>
                    <a:gd name="T28" fmla="*/ 0 w 91"/>
                    <a:gd name="T29" fmla="*/ 1 h 67"/>
                    <a:gd name="T30" fmla="*/ 0 w 91"/>
                    <a:gd name="T31" fmla="*/ 1 h 67"/>
                    <a:gd name="T32" fmla="*/ 0 w 91"/>
                    <a:gd name="T33" fmla="*/ 1 h 67"/>
                    <a:gd name="T34" fmla="*/ 0 w 91"/>
                    <a:gd name="T35" fmla="*/ 1 h 67"/>
                    <a:gd name="T36" fmla="*/ 0 w 91"/>
                    <a:gd name="T37" fmla="*/ 1 h 67"/>
                    <a:gd name="T38" fmla="*/ 0 w 91"/>
                    <a:gd name="T39" fmla="*/ 1 h 67"/>
                    <a:gd name="T40" fmla="*/ 0 w 91"/>
                    <a:gd name="T41" fmla="*/ 0 h 6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1"/>
                    <a:gd name="T64" fmla="*/ 0 h 67"/>
                    <a:gd name="T65" fmla="*/ 91 w 91"/>
                    <a:gd name="T66" fmla="*/ 67 h 6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1" h="67">
                      <a:moveTo>
                        <a:pt x="77" y="0"/>
                      </a:moveTo>
                      <a:lnTo>
                        <a:pt x="77" y="0"/>
                      </a:lnTo>
                      <a:lnTo>
                        <a:pt x="73" y="9"/>
                      </a:lnTo>
                      <a:lnTo>
                        <a:pt x="66" y="18"/>
                      </a:lnTo>
                      <a:lnTo>
                        <a:pt x="57" y="28"/>
                      </a:lnTo>
                      <a:lnTo>
                        <a:pt x="45" y="38"/>
                      </a:lnTo>
                      <a:lnTo>
                        <a:pt x="34" y="45"/>
                      </a:lnTo>
                      <a:lnTo>
                        <a:pt x="22" y="51"/>
                      </a:lnTo>
                      <a:lnTo>
                        <a:pt x="12" y="53"/>
                      </a:lnTo>
                      <a:lnTo>
                        <a:pt x="3" y="53"/>
                      </a:lnTo>
                      <a:lnTo>
                        <a:pt x="0" y="67"/>
                      </a:lnTo>
                      <a:lnTo>
                        <a:pt x="12" y="67"/>
                      </a:lnTo>
                      <a:lnTo>
                        <a:pt x="27" y="64"/>
                      </a:lnTo>
                      <a:lnTo>
                        <a:pt x="41" y="59"/>
                      </a:lnTo>
                      <a:lnTo>
                        <a:pt x="54" y="49"/>
                      </a:lnTo>
                      <a:lnTo>
                        <a:pt x="66" y="39"/>
                      </a:lnTo>
                      <a:lnTo>
                        <a:pt x="77" y="28"/>
                      </a:lnTo>
                      <a:lnTo>
                        <a:pt x="87" y="16"/>
                      </a:lnTo>
                      <a:lnTo>
                        <a:pt x="91" y="2"/>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85" name="Freeform 74">
                  <a:extLst>
                    <a:ext uri="{FF2B5EF4-FFF2-40B4-BE49-F238E27FC236}">
                      <a16:creationId xmlns:a16="http://schemas.microsoft.com/office/drawing/2014/main" id="{35B1BD2A-2869-4067-A573-2173499671E4}"/>
                    </a:ext>
                  </a:extLst>
                </p:cNvPr>
                <p:cNvSpPr>
                  <a:spLocks/>
                </p:cNvSpPr>
                <p:nvPr/>
              </p:nvSpPr>
              <p:spPr bwMode="auto">
                <a:xfrm flipH="1">
                  <a:off x="2162" y="2373"/>
                  <a:ext cx="106" cy="363"/>
                </a:xfrm>
                <a:custGeom>
                  <a:avLst/>
                  <a:gdLst>
                    <a:gd name="T0" fmla="*/ 1 w 212"/>
                    <a:gd name="T1" fmla="*/ 0 h 726"/>
                    <a:gd name="T2" fmla="*/ 1 w 212"/>
                    <a:gd name="T3" fmla="*/ 0 h 726"/>
                    <a:gd name="T4" fmla="*/ 0 w 212"/>
                    <a:gd name="T5" fmla="*/ 1 h 726"/>
                    <a:gd name="T6" fmla="*/ 1 w 212"/>
                    <a:gd name="T7" fmla="*/ 1 h 726"/>
                    <a:gd name="T8" fmla="*/ 1 w 212"/>
                    <a:gd name="T9" fmla="*/ 1 h 726"/>
                    <a:gd name="T10" fmla="*/ 1 w 212"/>
                    <a:gd name="T11" fmla="*/ 1 h 726"/>
                    <a:gd name="T12" fmla="*/ 1 w 212"/>
                    <a:gd name="T13" fmla="*/ 0 h 726"/>
                    <a:gd name="T14" fmla="*/ 0 60000 65536"/>
                    <a:gd name="T15" fmla="*/ 0 60000 65536"/>
                    <a:gd name="T16" fmla="*/ 0 60000 65536"/>
                    <a:gd name="T17" fmla="*/ 0 60000 65536"/>
                    <a:gd name="T18" fmla="*/ 0 60000 65536"/>
                    <a:gd name="T19" fmla="*/ 0 60000 65536"/>
                    <a:gd name="T20" fmla="*/ 0 60000 65536"/>
                    <a:gd name="T21" fmla="*/ 0 w 212"/>
                    <a:gd name="T22" fmla="*/ 0 h 726"/>
                    <a:gd name="T23" fmla="*/ 212 w 212"/>
                    <a:gd name="T24" fmla="*/ 726 h 7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2" h="726">
                      <a:moveTo>
                        <a:pt x="199" y="0"/>
                      </a:moveTo>
                      <a:lnTo>
                        <a:pt x="199" y="0"/>
                      </a:lnTo>
                      <a:lnTo>
                        <a:pt x="0" y="724"/>
                      </a:lnTo>
                      <a:lnTo>
                        <a:pt x="14" y="726"/>
                      </a:lnTo>
                      <a:lnTo>
                        <a:pt x="212" y="3"/>
                      </a:lnTo>
                      <a:lnTo>
                        <a:pt x="1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86" name="Freeform 75">
                  <a:extLst>
                    <a:ext uri="{FF2B5EF4-FFF2-40B4-BE49-F238E27FC236}">
                      <a16:creationId xmlns:a16="http://schemas.microsoft.com/office/drawing/2014/main" id="{CBAE3442-4BE0-46B7-907A-B38CE695C198}"/>
                    </a:ext>
                  </a:extLst>
                </p:cNvPr>
                <p:cNvSpPr>
                  <a:spLocks/>
                </p:cNvSpPr>
                <p:nvPr/>
              </p:nvSpPr>
              <p:spPr bwMode="auto">
                <a:xfrm flipH="1">
                  <a:off x="2160" y="2317"/>
                  <a:ext cx="31" cy="57"/>
                </a:xfrm>
                <a:custGeom>
                  <a:avLst/>
                  <a:gdLst>
                    <a:gd name="T0" fmla="*/ 0 w 62"/>
                    <a:gd name="T1" fmla="*/ 1 h 113"/>
                    <a:gd name="T2" fmla="*/ 0 w 62"/>
                    <a:gd name="T3" fmla="*/ 1 h 113"/>
                    <a:gd name="T4" fmla="*/ 1 w 62"/>
                    <a:gd name="T5" fmla="*/ 1 h 113"/>
                    <a:gd name="T6" fmla="*/ 1 w 62"/>
                    <a:gd name="T7" fmla="*/ 1 h 113"/>
                    <a:gd name="T8" fmla="*/ 1 w 62"/>
                    <a:gd name="T9" fmla="*/ 1 h 113"/>
                    <a:gd name="T10" fmla="*/ 1 w 62"/>
                    <a:gd name="T11" fmla="*/ 1 h 113"/>
                    <a:gd name="T12" fmla="*/ 1 w 62"/>
                    <a:gd name="T13" fmla="*/ 1 h 113"/>
                    <a:gd name="T14" fmla="*/ 1 w 62"/>
                    <a:gd name="T15" fmla="*/ 1 h 113"/>
                    <a:gd name="T16" fmla="*/ 1 w 62"/>
                    <a:gd name="T17" fmla="*/ 1 h 113"/>
                    <a:gd name="T18" fmla="*/ 1 w 62"/>
                    <a:gd name="T19" fmla="*/ 1 h 113"/>
                    <a:gd name="T20" fmla="*/ 1 w 62"/>
                    <a:gd name="T21" fmla="*/ 1 h 113"/>
                    <a:gd name="T22" fmla="*/ 1 w 62"/>
                    <a:gd name="T23" fmla="*/ 1 h 113"/>
                    <a:gd name="T24" fmla="*/ 1 w 62"/>
                    <a:gd name="T25" fmla="*/ 1 h 113"/>
                    <a:gd name="T26" fmla="*/ 1 w 62"/>
                    <a:gd name="T27" fmla="*/ 1 h 113"/>
                    <a:gd name="T28" fmla="*/ 1 w 62"/>
                    <a:gd name="T29" fmla="*/ 1 h 113"/>
                    <a:gd name="T30" fmla="*/ 1 w 62"/>
                    <a:gd name="T31" fmla="*/ 1 h 113"/>
                    <a:gd name="T32" fmla="*/ 1 w 62"/>
                    <a:gd name="T33" fmla="*/ 1 h 113"/>
                    <a:gd name="T34" fmla="*/ 1 w 62"/>
                    <a:gd name="T35" fmla="*/ 1 h 113"/>
                    <a:gd name="T36" fmla="*/ 1 w 62"/>
                    <a:gd name="T37" fmla="*/ 0 h 113"/>
                    <a:gd name="T38" fmla="*/ 1 w 62"/>
                    <a:gd name="T39" fmla="*/ 0 h 113"/>
                    <a:gd name="T40" fmla="*/ 0 w 62"/>
                    <a:gd name="T41" fmla="*/ 1 h 1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113"/>
                    <a:gd name="T65" fmla="*/ 62 w 62"/>
                    <a:gd name="T66" fmla="*/ 113 h 1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113">
                      <a:moveTo>
                        <a:pt x="0" y="14"/>
                      </a:moveTo>
                      <a:lnTo>
                        <a:pt x="0" y="14"/>
                      </a:lnTo>
                      <a:lnTo>
                        <a:pt x="10" y="18"/>
                      </a:lnTo>
                      <a:lnTo>
                        <a:pt x="22" y="26"/>
                      </a:lnTo>
                      <a:lnTo>
                        <a:pt x="30" y="36"/>
                      </a:lnTo>
                      <a:lnTo>
                        <a:pt x="38" y="47"/>
                      </a:lnTo>
                      <a:lnTo>
                        <a:pt x="43" y="60"/>
                      </a:lnTo>
                      <a:lnTo>
                        <a:pt x="47" y="76"/>
                      </a:lnTo>
                      <a:lnTo>
                        <a:pt x="48" y="93"/>
                      </a:lnTo>
                      <a:lnTo>
                        <a:pt x="45" y="110"/>
                      </a:lnTo>
                      <a:lnTo>
                        <a:pt x="58" y="113"/>
                      </a:lnTo>
                      <a:lnTo>
                        <a:pt x="62" y="93"/>
                      </a:lnTo>
                      <a:lnTo>
                        <a:pt x="61" y="76"/>
                      </a:lnTo>
                      <a:lnTo>
                        <a:pt x="57" y="57"/>
                      </a:lnTo>
                      <a:lnTo>
                        <a:pt x="51" y="40"/>
                      </a:lnTo>
                      <a:lnTo>
                        <a:pt x="41" y="26"/>
                      </a:lnTo>
                      <a:lnTo>
                        <a:pt x="31" y="15"/>
                      </a:lnTo>
                      <a:lnTo>
                        <a:pt x="17" y="4"/>
                      </a:lnTo>
                      <a:lnTo>
                        <a:pt x="2"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87" name="Freeform 76">
                  <a:extLst>
                    <a:ext uri="{FF2B5EF4-FFF2-40B4-BE49-F238E27FC236}">
                      <a16:creationId xmlns:a16="http://schemas.microsoft.com/office/drawing/2014/main" id="{0C83A640-20B8-4716-9B17-2ED07752719C}"/>
                    </a:ext>
                  </a:extLst>
                </p:cNvPr>
                <p:cNvSpPr>
                  <a:spLocks/>
                </p:cNvSpPr>
                <p:nvPr/>
              </p:nvSpPr>
              <p:spPr bwMode="auto">
                <a:xfrm flipH="1">
                  <a:off x="2190" y="2316"/>
                  <a:ext cx="61" cy="38"/>
                </a:xfrm>
                <a:custGeom>
                  <a:avLst/>
                  <a:gdLst>
                    <a:gd name="T0" fmla="*/ 1 w 121"/>
                    <a:gd name="T1" fmla="*/ 1 h 74"/>
                    <a:gd name="T2" fmla="*/ 1 w 121"/>
                    <a:gd name="T3" fmla="*/ 1 h 74"/>
                    <a:gd name="T4" fmla="*/ 1 w 121"/>
                    <a:gd name="T5" fmla="*/ 1 h 74"/>
                    <a:gd name="T6" fmla="*/ 1 w 121"/>
                    <a:gd name="T7" fmla="*/ 1 h 74"/>
                    <a:gd name="T8" fmla="*/ 1 w 121"/>
                    <a:gd name="T9" fmla="*/ 1 h 74"/>
                    <a:gd name="T10" fmla="*/ 1 w 121"/>
                    <a:gd name="T11" fmla="*/ 1 h 74"/>
                    <a:gd name="T12" fmla="*/ 1 w 121"/>
                    <a:gd name="T13" fmla="*/ 1 h 74"/>
                    <a:gd name="T14" fmla="*/ 1 w 121"/>
                    <a:gd name="T15" fmla="*/ 1 h 74"/>
                    <a:gd name="T16" fmla="*/ 1 w 121"/>
                    <a:gd name="T17" fmla="*/ 1 h 74"/>
                    <a:gd name="T18" fmla="*/ 1 w 121"/>
                    <a:gd name="T19" fmla="*/ 1 h 74"/>
                    <a:gd name="T20" fmla="*/ 1 w 121"/>
                    <a:gd name="T21" fmla="*/ 1 h 74"/>
                    <a:gd name="T22" fmla="*/ 1 w 121"/>
                    <a:gd name="T23" fmla="*/ 0 h 74"/>
                    <a:gd name="T24" fmla="*/ 1 w 121"/>
                    <a:gd name="T25" fmla="*/ 0 h 74"/>
                    <a:gd name="T26" fmla="*/ 1 w 121"/>
                    <a:gd name="T27" fmla="*/ 1 h 74"/>
                    <a:gd name="T28" fmla="*/ 1 w 121"/>
                    <a:gd name="T29" fmla="*/ 1 h 74"/>
                    <a:gd name="T30" fmla="*/ 1 w 121"/>
                    <a:gd name="T31" fmla="*/ 1 h 74"/>
                    <a:gd name="T32" fmla="*/ 1 w 121"/>
                    <a:gd name="T33" fmla="*/ 1 h 74"/>
                    <a:gd name="T34" fmla="*/ 1 w 121"/>
                    <a:gd name="T35" fmla="*/ 1 h 74"/>
                    <a:gd name="T36" fmla="*/ 0 w 121"/>
                    <a:gd name="T37" fmla="*/ 1 h 74"/>
                    <a:gd name="T38" fmla="*/ 0 w 121"/>
                    <a:gd name="T39" fmla="*/ 1 h 74"/>
                    <a:gd name="T40" fmla="*/ 1 w 121"/>
                    <a:gd name="T41" fmla="*/ 1 h 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1"/>
                    <a:gd name="T64" fmla="*/ 0 h 74"/>
                    <a:gd name="T65" fmla="*/ 121 w 121"/>
                    <a:gd name="T66" fmla="*/ 74 h 7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1" h="74">
                      <a:moveTo>
                        <a:pt x="14" y="74"/>
                      </a:moveTo>
                      <a:lnTo>
                        <a:pt x="14" y="74"/>
                      </a:lnTo>
                      <a:lnTo>
                        <a:pt x="20" y="58"/>
                      </a:lnTo>
                      <a:lnTo>
                        <a:pt x="29" y="45"/>
                      </a:lnTo>
                      <a:lnTo>
                        <a:pt x="40" y="33"/>
                      </a:lnTo>
                      <a:lnTo>
                        <a:pt x="54" y="24"/>
                      </a:lnTo>
                      <a:lnTo>
                        <a:pt x="69" y="17"/>
                      </a:lnTo>
                      <a:lnTo>
                        <a:pt x="85" y="13"/>
                      </a:lnTo>
                      <a:lnTo>
                        <a:pt x="103" y="13"/>
                      </a:lnTo>
                      <a:lnTo>
                        <a:pt x="119" y="16"/>
                      </a:lnTo>
                      <a:lnTo>
                        <a:pt x="121" y="2"/>
                      </a:lnTo>
                      <a:lnTo>
                        <a:pt x="103" y="0"/>
                      </a:lnTo>
                      <a:lnTo>
                        <a:pt x="85" y="0"/>
                      </a:lnTo>
                      <a:lnTo>
                        <a:pt x="67" y="3"/>
                      </a:lnTo>
                      <a:lnTo>
                        <a:pt x="47" y="10"/>
                      </a:lnTo>
                      <a:lnTo>
                        <a:pt x="31" y="21"/>
                      </a:lnTo>
                      <a:lnTo>
                        <a:pt x="17" y="35"/>
                      </a:lnTo>
                      <a:lnTo>
                        <a:pt x="6" y="51"/>
                      </a:lnTo>
                      <a:lnTo>
                        <a:pt x="0" y="72"/>
                      </a:lnTo>
                      <a:lnTo>
                        <a:pt x="14"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88" name="Freeform 77">
                  <a:extLst>
                    <a:ext uri="{FF2B5EF4-FFF2-40B4-BE49-F238E27FC236}">
                      <a16:creationId xmlns:a16="http://schemas.microsoft.com/office/drawing/2014/main" id="{75AFC66A-87F9-42F2-82CB-214C121457AB}"/>
                    </a:ext>
                  </a:extLst>
                </p:cNvPr>
                <p:cNvSpPr>
                  <a:spLocks/>
                </p:cNvSpPr>
                <p:nvPr/>
              </p:nvSpPr>
              <p:spPr bwMode="auto">
                <a:xfrm flipH="1">
                  <a:off x="2299" y="2195"/>
                  <a:ext cx="193" cy="178"/>
                </a:xfrm>
                <a:custGeom>
                  <a:avLst/>
                  <a:gdLst>
                    <a:gd name="T0" fmla="*/ 1 w 386"/>
                    <a:gd name="T1" fmla="*/ 1 h 356"/>
                    <a:gd name="T2" fmla="*/ 1 w 386"/>
                    <a:gd name="T3" fmla="*/ 1 h 356"/>
                    <a:gd name="T4" fmla="*/ 1 w 386"/>
                    <a:gd name="T5" fmla="*/ 1 h 356"/>
                    <a:gd name="T6" fmla="*/ 1 w 386"/>
                    <a:gd name="T7" fmla="*/ 1 h 356"/>
                    <a:gd name="T8" fmla="*/ 1 w 386"/>
                    <a:gd name="T9" fmla="*/ 1 h 356"/>
                    <a:gd name="T10" fmla="*/ 1 w 386"/>
                    <a:gd name="T11" fmla="*/ 1 h 356"/>
                    <a:gd name="T12" fmla="*/ 1 w 386"/>
                    <a:gd name="T13" fmla="*/ 1 h 356"/>
                    <a:gd name="T14" fmla="*/ 1 w 386"/>
                    <a:gd name="T15" fmla="*/ 1 h 356"/>
                    <a:gd name="T16" fmla="*/ 1 w 386"/>
                    <a:gd name="T17" fmla="*/ 1 h 356"/>
                    <a:gd name="T18" fmla="*/ 1 w 386"/>
                    <a:gd name="T19" fmla="*/ 0 h 356"/>
                    <a:gd name="T20" fmla="*/ 1 w 386"/>
                    <a:gd name="T21" fmla="*/ 0 h 356"/>
                    <a:gd name="T22" fmla="*/ 1 w 386"/>
                    <a:gd name="T23" fmla="*/ 1 h 356"/>
                    <a:gd name="T24" fmla="*/ 1 w 386"/>
                    <a:gd name="T25" fmla="*/ 1 h 356"/>
                    <a:gd name="T26" fmla="*/ 1 w 386"/>
                    <a:gd name="T27" fmla="*/ 1 h 356"/>
                    <a:gd name="T28" fmla="*/ 1 w 386"/>
                    <a:gd name="T29" fmla="*/ 1 h 356"/>
                    <a:gd name="T30" fmla="*/ 1 w 386"/>
                    <a:gd name="T31" fmla="*/ 1 h 356"/>
                    <a:gd name="T32" fmla="*/ 1 w 386"/>
                    <a:gd name="T33" fmla="*/ 1 h 356"/>
                    <a:gd name="T34" fmla="*/ 1 w 386"/>
                    <a:gd name="T35" fmla="*/ 1 h 356"/>
                    <a:gd name="T36" fmla="*/ 1 w 386"/>
                    <a:gd name="T37" fmla="*/ 1 h 356"/>
                    <a:gd name="T38" fmla="*/ 1 w 386"/>
                    <a:gd name="T39" fmla="*/ 1 h 356"/>
                    <a:gd name="T40" fmla="*/ 1 w 386"/>
                    <a:gd name="T41" fmla="*/ 1 h 356"/>
                    <a:gd name="T42" fmla="*/ 1 w 386"/>
                    <a:gd name="T43" fmla="*/ 1 h 356"/>
                    <a:gd name="T44" fmla="*/ 1 w 386"/>
                    <a:gd name="T45" fmla="*/ 1 h 356"/>
                    <a:gd name="T46" fmla="*/ 1 w 386"/>
                    <a:gd name="T47" fmla="*/ 1 h 356"/>
                    <a:gd name="T48" fmla="*/ 1 w 386"/>
                    <a:gd name="T49" fmla="*/ 1 h 356"/>
                    <a:gd name="T50" fmla="*/ 1 w 386"/>
                    <a:gd name="T51" fmla="*/ 1 h 356"/>
                    <a:gd name="T52" fmla="*/ 1 w 386"/>
                    <a:gd name="T53" fmla="*/ 1 h 356"/>
                    <a:gd name="T54" fmla="*/ 1 w 386"/>
                    <a:gd name="T55" fmla="*/ 1 h 356"/>
                    <a:gd name="T56" fmla="*/ 1 w 386"/>
                    <a:gd name="T57" fmla="*/ 1 h 356"/>
                    <a:gd name="T58" fmla="*/ 1 w 386"/>
                    <a:gd name="T59" fmla="*/ 1 h 356"/>
                    <a:gd name="T60" fmla="*/ 1 w 386"/>
                    <a:gd name="T61" fmla="*/ 1 h 356"/>
                    <a:gd name="T62" fmla="*/ 1 w 386"/>
                    <a:gd name="T63" fmla="*/ 1 h 356"/>
                    <a:gd name="T64" fmla="*/ 1 w 386"/>
                    <a:gd name="T65" fmla="*/ 1 h 356"/>
                    <a:gd name="T66" fmla="*/ 1 w 386"/>
                    <a:gd name="T67" fmla="*/ 1 h 356"/>
                    <a:gd name="T68" fmla="*/ 1 w 386"/>
                    <a:gd name="T69" fmla="*/ 1 h 356"/>
                    <a:gd name="T70" fmla="*/ 1 w 386"/>
                    <a:gd name="T71" fmla="*/ 1 h 356"/>
                    <a:gd name="T72" fmla="*/ 1 w 386"/>
                    <a:gd name="T73" fmla="*/ 1 h 356"/>
                    <a:gd name="T74" fmla="*/ 1 w 386"/>
                    <a:gd name="T75" fmla="*/ 1 h 356"/>
                    <a:gd name="T76" fmla="*/ 1 w 386"/>
                    <a:gd name="T77" fmla="*/ 1 h 356"/>
                    <a:gd name="T78" fmla="*/ 1 w 386"/>
                    <a:gd name="T79" fmla="*/ 1 h 356"/>
                    <a:gd name="T80" fmla="*/ 1 w 386"/>
                    <a:gd name="T81" fmla="*/ 1 h 356"/>
                    <a:gd name="T82" fmla="*/ 1 w 386"/>
                    <a:gd name="T83" fmla="*/ 1 h 356"/>
                    <a:gd name="T84" fmla="*/ 1 w 386"/>
                    <a:gd name="T85" fmla="*/ 1 h 356"/>
                    <a:gd name="T86" fmla="*/ 1 w 386"/>
                    <a:gd name="T87" fmla="*/ 1 h 356"/>
                    <a:gd name="T88" fmla="*/ 1 w 386"/>
                    <a:gd name="T89" fmla="*/ 1 h 356"/>
                    <a:gd name="T90" fmla="*/ 0 w 386"/>
                    <a:gd name="T91" fmla="*/ 1 h 356"/>
                    <a:gd name="T92" fmla="*/ 0 w 386"/>
                    <a:gd name="T93" fmla="*/ 1 h 356"/>
                    <a:gd name="T94" fmla="*/ 1 w 386"/>
                    <a:gd name="T95" fmla="*/ 1 h 356"/>
                    <a:gd name="T96" fmla="*/ 1 w 386"/>
                    <a:gd name="T97" fmla="*/ 1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6"/>
                    <a:gd name="T148" fmla="*/ 0 h 356"/>
                    <a:gd name="T149" fmla="*/ 386 w 386"/>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6" h="356">
                      <a:moveTo>
                        <a:pt x="22" y="69"/>
                      </a:moveTo>
                      <a:lnTo>
                        <a:pt x="33" y="56"/>
                      </a:lnTo>
                      <a:lnTo>
                        <a:pt x="44" y="43"/>
                      </a:lnTo>
                      <a:lnTo>
                        <a:pt x="57" y="33"/>
                      </a:lnTo>
                      <a:lnTo>
                        <a:pt x="72" y="24"/>
                      </a:lnTo>
                      <a:lnTo>
                        <a:pt x="87" y="16"/>
                      </a:lnTo>
                      <a:lnTo>
                        <a:pt x="103" y="10"/>
                      </a:lnTo>
                      <a:lnTo>
                        <a:pt x="120" y="5"/>
                      </a:lnTo>
                      <a:lnTo>
                        <a:pt x="139" y="2"/>
                      </a:lnTo>
                      <a:lnTo>
                        <a:pt x="157" y="0"/>
                      </a:lnTo>
                      <a:lnTo>
                        <a:pt x="175" y="0"/>
                      </a:lnTo>
                      <a:lnTo>
                        <a:pt x="195" y="2"/>
                      </a:lnTo>
                      <a:lnTo>
                        <a:pt x="215" y="5"/>
                      </a:lnTo>
                      <a:lnTo>
                        <a:pt x="233" y="10"/>
                      </a:lnTo>
                      <a:lnTo>
                        <a:pt x="253" y="17"/>
                      </a:lnTo>
                      <a:lnTo>
                        <a:pt x="271" y="26"/>
                      </a:lnTo>
                      <a:lnTo>
                        <a:pt x="289" y="37"/>
                      </a:lnTo>
                      <a:lnTo>
                        <a:pt x="323" y="62"/>
                      </a:lnTo>
                      <a:lnTo>
                        <a:pt x="348" y="92"/>
                      </a:lnTo>
                      <a:lnTo>
                        <a:pt x="368" y="123"/>
                      </a:lnTo>
                      <a:lnTo>
                        <a:pt x="380" y="156"/>
                      </a:lnTo>
                      <a:lnTo>
                        <a:pt x="386" y="190"/>
                      </a:lnTo>
                      <a:lnTo>
                        <a:pt x="385" y="222"/>
                      </a:lnTo>
                      <a:lnTo>
                        <a:pt x="377" y="254"/>
                      </a:lnTo>
                      <a:lnTo>
                        <a:pt x="363" y="283"/>
                      </a:lnTo>
                      <a:lnTo>
                        <a:pt x="353" y="296"/>
                      </a:lnTo>
                      <a:lnTo>
                        <a:pt x="341" y="308"/>
                      </a:lnTo>
                      <a:lnTo>
                        <a:pt x="329" y="319"/>
                      </a:lnTo>
                      <a:lnTo>
                        <a:pt x="315" y="328"/>
                      </a:lnTo>
                      <a:lnTo>
                        <a:pt x="300" y="336"/>
                      </a:lnTo>
                      <a:lnTo>
                        <a:pt x="283" y="343"/>
                      </a:lnTo>
                      <a:lnTo>
                        <a:pt x="266" y="349"/>
                      </a:lnTo>
                      <a:lnTo>
                        <a:pt x="248" y="352"/>
                      </a:lnTo>
                      <a:lnTo>
                        <a:pt x="231" y="354"/>
                      </a:lnTo>
                      <a:lnTo>
                        <a:pt x="211" y="356"/>
                      </a:lnTo>
                      <a:lnTo>
                        <a:pt x="193" y="354"/>
                      </a:lnTo>
                      <a:lnTo>
                        <a:pt x="173" y="351"/>
                      </a:lnTo>
                      <a:lnTo>
                        <a:pt x="155" y="346"/>
                      </a:lnTo>
                      <a:lnTo>
                        <a:pt x="135" y="339"/>
                      </a:lnTo>
                      <a:lnTo>
                        <a:pt x="117" y="330"/>
                      </a:lnTo>
                      <a:lnTo>
                        <a:pt x="98" y="320"/>
                      </a:lnTo>
                      <a:lnTo>
                        <a:pt x="66" y="295"/>
                      </a:lnTo>
                      <a:lnTo>
                        <a:pt x="39" y="265"/>
                      </a:lnTo>
                      <a:lnTo>
                        <a:pt x="20" y="232"/>
                      </a:lnTo>
                      <a:lnTo>
                        <a:pt x="7" y="199"/>
                      </a:lnTo>
                      <a:lnTo>
                        <a:pt x="0" y="164"/>
                      </a:lnTo>
                      <a:lnTo>
                        <a:pt x="0" y="130"/>
                      </a:lnTo>
                      <a:lnTo>
                        <a:pt x="8" y="99"/>
                      </a:lnTo>
                      <a:lnTo>
                        <a:pt x="22" y="69"/>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89" name="Freeform 78">
                  <a:extLst>
                    <a:ext uri="{FF2B5EF4-FFF2-40B4-BE49-F238E27FC236}">
                      <a16:creationId xmlns:a16="http://schemas.microsoft.com/office/drawing/2014/main" id="{48F1A955-C9B7-4B5C-BF1F-938F4A2380D6}"/>
                    </a:ext>
                  </a:extLst>
                </p:cNvPr>
                <p:cNvSpPr>
                  <a:spLocks/>
                </p:cNvSpPr>
                <p:nvPr/>
              </p:nvSpPr>
              <p:spPr bwMode="auto">
                <a:xfrm flipH="1">
                  <a:off x="2346" y="2192"/>
                  <a:ext cx="138" cy="40"/>
                </a:xfrm>
                <a:custGeom>
                  <a:avLst/>
                  <a:gdLst>
                    <a:gd name="T0" fmla="*/ 0 w 277"/>
                    <a:gd name="T1" fmla="*/ 1 h 79"/>
                    <a:gd name="T2" fmla="*/ 0 w 277"/>
                    <a:gd name="T3" fmla="*/ 1 h 79"/>
                    <a:gd name="T4" fmla="*/ 0 w 277"/>
                    <a:gd name="T5" fmla="*/ 1 h 79"/>
                    <a:gd name="T6" fmla="*/ 0 w 277"/>
                    <a:gd name="T7" fmla="*/ 1 h 79"/>
                    <a:gd name="T8" fmla="*/ 0 w 277"/>
                    <a:gd name="T9" fmla="*/ 1 h 79"/>
                    <a:gd name="T10" fmla="*/ 0 w 277"/>
                    <a:gd name="T11" fmla="*/ 1 h 79"/>
                    <a:gd name="T12" fmla="*/ 0 w 277"/>
                    <a:gd name="T13" fmla="*/ 1 h 79"/>
                    <a:gd name="T14" fmla="*/ 0 w 277"/>
                    <a:gd name="T15" fmla="*/ 0 h 79"/>
                    <a:gd name="T16" fmla="*/ 0 w 277"/>
                    <a:gd name="T17" fmla="*/ 0 h 79"/>
                    <a:gd name="T18" fmla="*/ 0 w 277"/>
                    <a:gd name="T19" fmla="*/ 1 h 79"/>
                    <a:gd name="T20" fmla="*/ 0 w 277"/>
                    <a:gd name="T21" fmla="*/ 1 h 79"/>
                    <a:gd name="T22" fmla="*/ 0 w 277"/>
                    <a:gd name="T23" fmla="*/ 1 h 79"/>
                    <a:gd name="T24" fmla="*/ 0 w 277"/>
                    <a:gd name="T25" fmla="*/ 1 h 79"/>
                    <a:gd name="T26" fmla="*/ 0 w 277"/>
                    <a:gd name="T27" fmla="*/ 1 h 79"/>
                    <a:gd name="T28" fmla="*/ 0 w 277"/>
                    <a:gd name="T29" fmla="*/ 1 h 79"/>
                    <a:gd name="T30" fmla="*/ 0 w 277"/>
                    <a:gd name="T31" fmla="*/ 1 h 79"/>
                    <a:gd name="T32" fmla="*/ 0 w 277"/>
                    <a:gd name="T33" fmla="*/ 1 h 79"/>
                    <a:gd name="T34" fmla="*/ 0 w 277"/>
                    <a:gd name="T35" fmla="*/ 1 h 79"/>
                    <a:gd name="T36" fmla="*/ 0 w 277"/>
                    <a:gd name="T37" fmla="*/ 1 h 79"/>
                    <a:gd name="T38" fmla="*/ 0 w 277"/>
                    <a:gd name="T39" fmla="*/ 1 h 79"/>
                    <a:gd name="T40" fmla="*/ 0 w 277"/>
                    <a:gd name="T41" fmla="*/ 1 h 79"/>
                    <a:gd name="T42" fmla="*/ 0 w 277"/>
                    <a:gd name="T43" fmla="*/ 1 h 79"/>
                    <a:gd name="T44" fmla="*/ 0 w 277"/>
                    <a:gd name="T45" fmla="*/ 1 h 79"/>
                    <a:gd name="T46" fmla="*/ 0 w 277"/>
                    <a:gd name="T47" fmla="*/ 1 h 79"/>
                    <a:gd name="T48" fmla="*/ 0 w 277"/>
                    <a:gd name="T49" fmla="*/ 1 h 79"/>
                    <a:gd name="T50" fmla="*/ 0 w 277"/>
                    <a:gd name="T51" fmla="*/ 1 h 79"/>
                    <a:gd name="T52" fmla="*/ 0 w 277"/>
                    <a:gd name="T53" fmla="*/ 1 h 79"/>
                    <a:gd name="T54" fmla="*/ 0 w 277"/>
                    <a:gd name="T55" fmla="*/ 1 h 79"/>
                    <a:gd name="T56" fmla="*/ 0 w 277"/>
                    <a:gd name="T57" fmla="*/ 1 h 79"/>
                    <a:gd name="T58" fmla="*/ 0 w 277"/>
                    <a:gd name="T59" fmla="*/ 1 h 79"/>
                    <a:gd name="T60" fmla="*/ 0 w 277"/>
                    <a:gd name="T61" fmla="*/ 1 h 79"/>
                    <a:gd name="T62" fmla="*/ 0 w 277"/>
                    <a:gd name="T63" fmla="*/ 1 h 79"/>
                    <a:gd name="T64" fmla="*/ 0 w 277"/>
                    <a:gd name="T65" fmla="*/ 1 h 79"/>
                    <a:gd name="T66" fmla="*/ 0 w 277"/>
                    <a:gd name="T67" fmla="*/ 1 h 79"/>
                    <a:gd name="T68" fmla="*/ 0 w 277"/>
                    <a:gd name="T69" fmla="*/ 1 h 79"/>
                    <a:gd name="T70" fmla="*/ 0 w 277"/>
                    <a:gd name="T71" fmla="*/ 1 h 79"/>
                    <a:gd name="T72" fmla="*/ 0 w 277"/>
                    <a:gd name="T73" fmla="*/ 1 h 7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7"/>
                    <a:gd name="T112" fmla="*/ 0 h 79"/>
                    <a:gd name="T113" fmla="*/ 277 w 277"/>
                    <a:gd name="T114" fmla="*/ 79 h 7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7" h="79">
                      <a:moveTo>
                        <a:pt x="277" y="38"/>
                      </a:moveTo>
                      <a:lnTo>
                        <a:pt x="277" y="38"/>
                      </a:lnTo>
                      <a:lnTo>
                        <a:pt x="258" y="26"/>
                      </a:lnTo>
                      <a:lnTo>
                        <a:pt x="239" y="17"/>
                      </a:lnTo>
                      <a:lnTo>
                        <a:pt x="219" y="10"/>
                      </a:lnTo>
                      <a:lnTo>
                        <a:pt x="200" y="6"/>
                      </a:lnTo>
                      <a:lnTo>
                        <a:pt x="180" y="2"/>
                      </a:lnTo>
                      <a:lnTo>
                        <a:pt x="159" y="0"/>
                      </a:lnTo>
                      <a:lnTo>
                        <a:pt x="141" y="0"/>
                      </a:lnTo>
                      <a:lnTo>
                        <a:pt x="121" y="2"/>
                      </a:lnTo>
                      <a:lnTo>
                        <a:pt x="103" y="6"/>
                      </a:lnTo>
                      <a:lnTo>
                        <a:pt x="85" y="10"/>
                      </a:lnTo>
                      <a:lnTo>
                        <a:pt x="68" y="16"/>
                      </a:lnTo>
                      <a:lnTo>
                        <a:pt x="52" y="24"/>
                      </a:lnTo>
                      <a:lnTo>
                        <a:pt x="36" y="34"/>
                      </a:lnTo>
                      <a:lnTo>
                        <a:pt x="23" y="45"/>
                      </a:lnTo>
                      <a:lnTo>
                        <a:pt x="11" y="58"/>
                      </a:lnTo>
                      <a:lnTo>
                        <a:pt x="0" y="72"/>
                      </a:lnTo>
                      <a:lnTo>
                        <a:pt x="12" y="79"/>
                      </a:lnTo>
                      <a:lnTo>
                        <a:pt x="22" y="68"/>
                      </a:lnTo>
                      <a:lnTo>
                        <a:pt x="33" y="56"/>
                      </a:lnTo>
                      <a:lnTo>
                        <a:pt x="45" y="46"/>
                      </a:lnTo>
                      <a:lnTo>
                        <a:pt x="59" y="38"/>
                      </a:lnTo>
                      <a:lnTo>
                        <a:pt x="73" y="30"/>
                      </a:lnTo>
                      <a:lnTo>
                        <a:pt x="89" y="24"/>
                      </a:lnTo>
                      <a:lnTo>
                        <a:pt x="105" y="19"/>
                      </a:lnTo>
                      <a:lnTo>
                        <a:pt x="124" y="16"/>
                      </a:lnTo>
                      <a:lnTo>
                        <a:pt x="141" y="14"/>
                      </a:lnTo>
                      <a:lnTo>
                        <a:pt x="159" y="14"/>
                      </a:lnTo>
                      <a:lnTo>
                        <a:pt x="178" y="16"/>
                      </a:lnTo>
                      <a:lnTo>
                        <a:pt x="197" y="19"/>
                      </a:lnTo>
                      <a:lnTo>
                        <a:pt x="215" y="24"/>
                      </a:lnTo>
                      <a:lnTo>
                        <a:pt x="234" y="31"/>
                      </a:lnTo>
                      <a:lnTo>
                        <a:pt x="252" y="40"/>
                      </a:lnTo>
                      <a:lnTo>
                        <a:pt x="270" y="49"/>
                      </a:lnTo>
                      <a:lnTo>
                        <a:pt x="277"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90" name="Freeform 79">
                  <a:extLst>
                    <a:ext uri="{FF2B5EF4-FFF2-40B4-BE49-F238E27FC236}">
                      <a16:creationId xmlns:a16="http://schemas.microsoft.com/office/drawing/2014/main" id="{EC080851-02EE-45A9-A4FA-D8FD6292606E}"/>
                    </a:ext>
                  </a:extLst>
                </p:cNvPr>
                <p:cNvSpPr>
                  <a:spLocks/>
                </p:cNvSpPr>
                <p:nvPr/>
              </p:nvSpPr>
              <p:spPr bwMode="auto">
                <a:xfrm flipH="1">
                  <a:off x="2295" y="2211"/>
                  <a:ext cx="54" cy="128"/>
                </a:xfrm>
                <a:custGeom>
                  <a:avLst/>
                  <a:gdLst>
                    <a:gd name="T0" fmla="*/ 1 w 107"/>
                    <a:gd name="T1" fmla="*/ 1 h 256"/>
                    <a:gd name="T2" fmla="*/ 1 w 107"/>
                    <a:gd name="T3" fmla="*/ 1 h 256"/>
                    <a:gd name="T4" fmla="*/ 1 w 107"/>
                    <a:gd name="T5" fmla="*/ 1 h 256"/>
                    <a:gd name="T6" fmla="*/ 1 w 107"/>
                    <a:gd name="T7" fmla="*/ 1 h 256"/>
                    <a:gd name="T8" fmla="*/ 1 w 107"/>
                    <a:gd name="T9" fmla="*/ 1 h 256"/>
                    <a:gd name="T10" fmla="*/ 1 w 107"/>
                    <a:gd name="T11" fmla="*/ 1 h 256"/>
                    <a:gd name="T12" fmla="*/ 1 w 107"/>
                    <a:gd name="T13" fmla="*/ 1 h 256"/>
                    <a:gd name="T14" fmla="*/ 1 w 107"/>
                    <a:gd name="T15" fmla="*/ 1 h 256"/>
                    <a:gd name="T16" fmla="*/ 1 w 107"/>
                    <a:gd name="T17" fmla="*/ 1 h 256"/>
                    <a:gd name="T18" fmla="*/ 1 w 107"/>
                    <a:gd name="T19" fmla="*/ 0 h 256"/>
                    <a:gd name="T20" fmla="*/ 0 w 107"/>
                    <a:gd name="T21" fmla="*/ 1 h 256"/>
                    <a:gd name="T22" fmla="*/ 1 w 107"/>
                    <a:gd name="T23" fmla="*/ 1 h 256"/>
                    <a:gd name="T24" fmla="*/ 1 w 107"/>
                    <a:gd name="T25" fmla="*/ 1 h 256"/>
                    <a:gd name="T26" fmla="*/ 1 w 107"/>
                    <a:gd name="T27" fmla="*/ 1 h 256"/>
                    <a:gd name="T28" fmla="*/ 1 w 107"/>
                    <a:gd name="T29" fmla="*/ 1 h 256"/>
                    <a:gd name="T30" fmla="*/ 1 w 107"/>
                    <a:gd name="T31" fmla="*/ 1 h 256"/>
                    <a:gd name="T32" fmla="*/ 1 w 107"/>
                    <a:gd name="T33" fmla="*/ 1 h 256"/>
                    <a:gd name="T34" fmla="*/ 1 w 107"/>
                    <a:gd name="T35" fmla="*/ 1 h 256"/>
                    <a:gd name="T36" fmla="*/ 1 w 107"/>
                    <a:gd name="T37" fmla="*/ 1 h 256"/>
                    <a:gd name="T38" fmla="*/ 1 w 107"/>
                    <a:gd name="T39" fmla="*/ 1 h 256"/>
                    <a:gd name="T40" fmla="*/ 1 w 107"/>
                    <a:gd name="T41" fmla="*/ 1 h 2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256"/>
                    <a:gd name="T65" fmla="*/ 107 w 107"/>
                    <a:gd name="T66" fmla="*/ 256 h 2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256">
                      <a:moveTo>
                        <a:pt x="83" y="256"/>
                      </a:moveTo>
                      <a:lnTo>
                        <a:pt x="83" y="256"/>
                      </a:lnTo>
                      <a:lnTo>
                        <a:pt x="98" y="226"/>
                      </a:lnTo>
                      <a:lnTo>
                        <a:pt x="106" y="191"/>
                      </a:lnTo>
                      <a:lnTo>
                        <a:pt x="107" y="159"/>
                      </a:lnTo>
                      <a:lnTo>
                        <a:pt x="101" y="124"/>
                      </a:lnTo>
                      <a:lnTo>
                        <a:pt x="89" y="88"/>
                      </a:lnTo>
                      <a:lnTo>
                        <a:pt x="68" y="56"/>
                      </a:lnTo>
                      <a:lnTo>
                        <a:pt x="41" y="25"/>
                      </a:lnTo>
                      <a:lnTo>
                        <a:pt x="7" y="0"/>
                      </a:lnTo>
                      <a:lnTo>
                        <a:pt x="0" y="11"/>
                      </a:lnTo>
                      <a:lnTo>
                        <a:pt x="32" y="37"/>
                      </a:lnTo>
                      <a:lnTo>
                        <a:pt x="56" y="65"/>
                      </a:lnTo>
                      <a:lnTo>
                        <a:pt x="75" y="95"/>
                      </a:lnTo>
                      <a:lnTo>
                        <a:pt x="88" y="126"/>
                      </a:lnTo>
                      <a:lnTo>
                        <a:pt x="93" y="159"/>
                      </a:lnTo>
                      <a:lnTo>
                        <a:pt x="92" y="191"/>
                      </a:lnTo>
                      <a:lnTo>
                        <a:pt x="84" y="221"/>
                      </a:lnTo>
                      <a:lnTo>
                        <a:pt x="71" y="249"/>
                      </a:lnTo>
                      <a:lnTo>
                        <a:pt x="83" y="2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91" name="Freeform 80">
                  <a:extLst>
                    <a:ext uri="{FF2B5EF4-FFF2-40B4-BE49-F238E27FC236}">
                      <a16:creationId xmlns:a16="http://schemas.microsoft.com/office/drawing/2014/main" id="{7D2380C7-BC2F-41E0-9541-B8EA571CF852}"/>
                    </a:ext>
                  </a:extLst>
                </p:cNvPr>
                <p:cNvSpPr>
                  <a:spLocks/>
                </p:cNvSpPr>
                <p:nvPr/>
              </p:nvSpPr>
              <p:spPr bwMode="auto">
                <a:xfrm flipH="1">
                  <a:off x="2308" y="2335"/>
                  <a:ext cx="137" cy="42"/>
                </a:xfrm>
                <a:custGeom>
                  <a:avLst/>
                  <a:gdLst>
                    <a:gd name="T0" fmla="*/ 0 w 274"/>
                    <a:gd name="T1" fmla="*/ 1 h 84"/>
                    <a:gd name="T2" fmla="*/ 0 w 274"/>
                    <a:gd name="T3" fmla="*/ 1 h 84"/>
                    <a:gd name="T4" fmla="*/ 1 w 274"/>
                    <a:gd name="T5" fmla="*/ 1 h 84"/>
                    <a:gd name="T6" fmla="*/ 1 w 274"/>
                    <a:gd name="T7" fmla="*/ 1 h 84"/>
                    <a:gd name="T8" fmla="*/ 1 w 274"/>
                    <a:gd name="T9" fmla="*/ 1 h 84"/>
                    <a:gd name="T10" fmla="*/ 1 w 274"/>
                    <a:gd name="T11" fmla="*/ 1 h 84"/>
                    <a:gd name="T12" fmla="*/ 1 w 274"/>
                    <a:gd name="T13" fmla="*/ 1 h 84"/>
                    <a:gd name="T14" fmla="*/ 1 w 274"/>
                    <a:gd name="T15" fmla="*/ 1 h 84"/>
                    <a:gd name="T16" fmla="*/ 1 w 274"/>
                    <a:gd name="T17" fmla="*/ 1 h 84"/>
                    <a:gd name="T18" fmla="*/ 1 w 274"/>
                    <a:gd name="T19" fmla="*/ 1 h 84"/>
                    <a:gd name="T20" fmla="*/ 1 w 274"/>
                    <a:gd name="T21" fmla="*/ 1 h 84"/>
                    <a:gd name="T22" fmla="*/ 1 w 274"/>
                    <a:gd name="T23" fmla="*/ 1 h 84"/>
                    <a:gd name="T24" fmla="*/ 1 w 274"/>
                    <a:gd name="T25" fmla="*/ 1 h 84"/>
                    <a:gd name="T26" fmla="*/ 1 w 274"/>
                    <a:gd name="T27" fmla="*/ 1 h 84"/>
                    <a:gd name="T28" fmla="*/ 1 w 274"/>
                    <a:gd name="T29" fmla="*/ 1 h 84"/>
                    <a:gd name="T30" fmla="*/ 1 w 274"/>
                    <a:gd name="T31" fmla="*/ 1 h 84"/>
                    <a:gd name="T32" fmla="*/ 1 w 274"/>
                    <a:gd name="T33" fmla="*/ 1 h 84"/>
                    <a:gd name="T34" fmla="*/ 1 w 274"/>
                    <a:gd name="T35" fmla="*/ 1 h 84"/>
                    <a:gd name="T36" fmla="*/ 1 w 274"/>
                    <a:gd name="T37" fmla="*/ 0 h 84"/>
                    <a:gd name="T38" fmla="*/ 1 w 274"/>
                    <a:gd name="T39" fmla="*/ 1 h 84"/>
                    <a:gd name="T40" fmla="*/ 1 w 274"/>
                    <a:gd name="T41" fmla="*/ 1 h 84"/>
                    <a:gd name="T42" fmla="*/ 1 w 274"/>
                    <a:gd name="T43" fmla="*/ 1 h 84"/>
                    <a:gd name="T44" fmla="*/ 1 w 274"/>
                    <a:gd name="T45" fmla="*/ 1 h 84"/>
                    <a:gd name="T46" fmla="*/ 1 w 274"/>
                    <a:gd name="T47" fmla="*/ 1 h 84"/>
                    <a:gd name="T48" fmla="*/ 1 w 274"/>
                    <a:gd name="T49" fmla="*/ 1 h 84"/>
                    <a:gd name="T50" fmla="*/ 1 w 274"/>
                    <a:gd name="T51" fmla="*/ 1 h 84"/>
                    <a:gd name="T52" fmla="*/ 1 w 274"/>
                    <a:gd name="T53" fmla="*/ 1 h 84"/>
                    <a:gd name="T54" fmla="*/ 1 w 274"/>
                    <a:gd name="T55" fmla="*/ 1 h 84"/>
                    <a:gd name="T56" fmla="*/ 1 w 274"/>
                    <a:gd name="T57" fmla="*/ 1 h 84"/>
                    <a:gd name="T58" fmla="*/ 1 w 274"/>
                    <a:gd name="T59" fmla="*/ 1 h 84"/>
                    <a:gd name="T60" fmla="*/ 1 w 274"/>
                    <a:gd name="T61" fmla="*/ 1 h 84"/>
                    <a:gd name="T62" fmla="*/ 1 w 274"/>
                    <a:gd name="T63" fmla="*/ 1 h 84"/>
                    <a:gd name="T64" fmla="*/ 1 w 274"/>
                    <a:gd name="T65" fmla="*/ 1 h 84"/>
                    <a:gd name="T66" fmla="*/ 1 w 274"/>
                    <a:gd name="T67" fmla="*/ 1 h 84"/>
                    <a:gd name="T68" fmla="*/ 1 w 274"/>
                    <a:gd name="T69" fmla="*/ 1 h 84"/>
                    <a:gd name="T70" fmla="*/ 1 w 274"/>
                    <a:gd name="T71" fmla="*/ 1 h 84"/>
                    <a:gd name="T72" fmla="*/ 0 w 274"/>
                    <a:gd name="T73" fmla="*/ 1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4"/>
                    <a:gd name="T112" fmla="*/ 0 h 84"/>
                    <a:gd name="T113" fmla="*/ 274 w 274"/>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4" h="84">
                      <a:moveTo>
                        <a:pt x="0" y="46"/>
                      </a:moveTo>
                      <a:lnTo>
                        <a:pt x="0" y="46"/>
                      </a:lnTo>
                      <a:lnTo>
                        <a:pt x="18" y="57"/>
                      </a:lnTo>
                      <a:lnTo>
                        <a:pt x="38" y="66"/>
                      </a:lnTo>
                      <a:lnTo>
                        <a:pt x="57" y="73"/>
                      </a:lnTo>
                      <a:lnTo>
                        <a:pt x="77" y="78"/>
                      </a:lnTo>
                      <a:lnTo>
                        <a:pt x="98" y="81"/>
                      </a:lnTo>
                      <a:lnTo>
                        <a:pt x="116" y="84"/>
                      </a:lnTo>
                      <a:lnTo>
                        <a:pt x="136" y="81"/>
                      </a:lnTo>
                      <a:lnTo>
                        <a:pt x="154" y="79"/>
                      </a:lnTo>
                      <a:lnTo>
                        <a:pt x="173" y="76"/>
                      </a:lnTo>
                      <a:lnTo>
                        <a:pt x="190" y="70"/>
                      </a:lnTo>
                      <a:lnTo>
                        <a:pt x="207" y="63"/>
                      </a:lnTo>
                      <a:lnTo>
                        <a:pt x="223" y="54"/>
                      </a:lnTo>
                      <a:lnTo>
                        <a:pt x="238" y="45"/>
                      </a:lnTo>
                      <a:lnTo>
                        <a:pt x="251" y="34"/>
                      </a:lnTo>
                      <a:lnTo>
                        <a:pt x="264" y="20"/>
                      </a:lnTo>
                      <a:lnTo>
                        <a:pt x="274" y="7"/>
                      </a:lnTo>
                      <a:lnTo>
                        <a:pt x="262" y="0"/>
                      </a:lnTo>
                      <a:lnTo>
                        <a:pt x="252" y="11"/>
                      </a:lnTo>
                      <a:lnTo>
                        <a:pt x="242" y="23"/>
                      </a:lnTo>
                      <a:lnTo>
                        <a:pt x="229" y="33"/>
                      </a:lnTo>
                      <a:lnTo>
                        <a:pt x="216" y="42"/>
                      </a:lnTo>
                      <a:lnTo>
                        <a:pt x="203" y="49"/>
                      </a:lnTo>
                      <a:lnTo>
                        <a:pt x="185" y="56"/>
                      </a:lnTo>
                      <a:lnTo>
                        <a:pt x="170" y="62"/>
                      </a:lnTo>
                      <a:lnTo>
                        <a:pt x="152" y="65"/>
                      </a:lnTo>
                      <a:lnTo>
                        <a:pt x="136" y="68"/>
                      </a:lnTo>
                      <a:lnTo>
                        <a:pt x="116" y="68"/>
                      </a:lnTo>
                      <a:lnTo>
                        <a:pt x="98" y="68"/>
                      </a:lnTo>
                      <a:lnTo>
                        <a:pt x="79" y="64"/>
                      </a:lnTo>
                      <a:lnTo>
                        <a:pt x="62" y="59"/>
                      </a:lnTo>
                      <a:lnTo>
                        <a:pt x="42" y="53"/>
                      </a:lnTo>
                      <a:lnTo>
                        <a:pt x="25" y="43"/>
                      </a:lnTo>
                      <a:lnTo>
                        <a:pt x="7" y="34"/>
                      </a:lnTo>
                      <a:lnTo>
                        <a:pt x="0"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92" name="Freeform 81">
                  <a:extLst>
                    <a:ext uri="{FF2B5EF4-FFF2-40B4-BE49-F238E27FC236}">
                      <a16:creationId xmlns:a16="http://schemas.microsoft.com/office/drawing/2014/main" id="{21AFA0B1-C14B-4A45-AAE0-23E2C9AF3702}"/>
                    </a:ext>
                  </a:extLst>
                </p:cNvPr>
                <p:cNvSpPr>
                  <a:spLocks/>
                </p:cNvSpPr>
                <p:nvPr/>
              </p:nvSpPr>
              <p:spPr bwMode="auto">
                <a:xfrm flipH="1">
                  <a:off x="2441" y="2228"/>
                  <a:ext cx="54" cy="130"/>
                </a:xfrm>
                <a:custGeom>
                  <a:avLst/>
                  <a:gdLst>
                    <a:gd name="T0" fmla="*/ 0 w 109"/>
                    <a:gd name="T1" fmla="*/ 0 h 261"/>
                    <a:gd name="T2" fmla="*/ 0 w 109"/>
                    <a:gd name="T3" fmla="*/ 0 h 261"/>
                    <a:gd name="T4" fmla="*/ 0 w 109"/>
                    <a:gd name="T5" fmla="*/ 0 h 261"/>
                    <a:gd name="T6" fmla="*/ 0 w 109"/>
                    <a:gd name="T7" fmla="*/ 0 h 261"/>
                    <a:gd name="T8" fmla="*/ 0 w 109"/>
                    <a:gd name="T9" fmla="*/ 0 h 261"/>
                    <a:gd name="T10" fmla="*/ 0 w 109"/>
                    <a:gd name="T11" fmla="*/ 0 h 261"/>
                    <a:gd name="T12" fmla="*/ 0 w 109"/>
                    <a:gd name="T13" fmla="*/ 0 h 261"/>
                    <a:gd name="T14" fmla="*/ 0 w 109"/>
                    <a:gd name="T15" fmla="*/ 0 h 261"/>
                    <a:gd name="T16" fmla="*/ 0 w 109"/>
                    <a:gd name="T17" fmla="*/ 0 h 261"/>
                    <a:gd name="T18" fmla="*/ 0 w 109"/>
                    <a:gd name="T19" fmla="*/ 0 h 261"/>
                    <a:gd name="T20" fmla="*/ 0 w 109"/>
                    <a:gd name="T21" fmla="*/ 0 h 261"/>
                    <a:gd name="T22" fmla="*/ 0 w 109"/>
                    <a:gd name="T23" fmla="*/ 0 h 261"/>
                    <a:gd name="T24" fmla="*/ 0 w 109"/>
                    <a:gd name="T25" fmla="*/ 0 h 261"/>
                    <a:gd name="T26" fmla="*/ 0 w 109"/>
                    <a:gd name="T27" fmla="*/ 0 h 261"/>
                    <a:gd name="T28" fmla="*/ 0 w 109"/>
                    <a:gd name="T29" fmla="*/ 0 h 261"/>
                    <a:gd name="T30" fmla="*/ 0 w 109"/>
                    <a:gd name="T31" fmla="*/ 0 h 261"/>
                    <a:gd name="T32" fmla="*/ 0 w 109"/>
                    <a:gd name="T33" fmla="*/ 0 h 261"/>
                    <a:gd name="T34" fmla="*/ 0 w 109"/>
                    <a:gd name="T35" fmla="*/ 0 h 261"/>
                    <a:gd name="T36" fmla="*/ 0 w 109"/>
                    <a:gd name="T37" fmla="*/ 0 h 261"/>
                    <a:gd name="T38" fmla="*/ 0 w 109"/>
                    <a:gd name="T39" fmla="*/ 0 h 261"/>
                    <a:gd name="T40" fmla="*/ 0 w 109"/>
                    <a:gd name="T41" fmla="*/ 0 h 2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261"/>
                    <a:gd name="T65" fmla="*/ 109 w 109"/>
                    <a:gd name="T66" fmla="*/ 261 h 2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261">
                      <a:moveTo>
                        <a:pt x="23" y="0"/>
                      </a:moveTo>
                      <a:lnTo>
                        <a:pt x="23" y="0"/>
                      </a:lnTo>
                      <a:lnTo>
                        <a:pt x="8" y="31"/>
                      </a:lnTo>
                      <a:lnTo>
                        <a:pt x="0" y="65"/>
                      </a:lnTo>
                      <a:lnTo>
                        <a:pt x="0" y="99"/>
                      </a:lnTo>
                      <a:lnTo>
                        <a:pt x="7" y="135"/>
                      </a:lnTo>
                      <a:lnTo>
                        <a:pt x="20" y="171"/>
                      </a:lnTo>
                      <a:lnTo>
                        <a:pt x="41" y="204"/>
                      </a:lnTo>
                      <a:lnTo>
                        <a:pt x="68" y="235"/>
                      </a:lnTo>
                      <a:lnTo>
                        <a:pt x="102" y="261"/>
                      </a:lnTo>
                      <a:lnTo>
                        <a:pt x="109" y="249"/>
                      </a:lnTo>
                      <a:lnTo>
                        <a:pt x="78" y="224"/>
                      </a:lnTo>
                      <a:lnTo>
                        <a:pt x="52" y="195"/>
                      </a:lnTo>
                      <a:lnTo>
                        <a:pt x="34" y="164"/>
                      </a:lnTo>
                      <a:lnTo>
                        <a:pt x="21" y="133"/>
                      </a:lnTo>
                      <a:lnTo>
                        <a:pt x="14" y="99"/>
                      </a:lnTo>
                      <a:lnTo>
                        <a:pt x="14" y="65"/>
                      </a:lnTo>
                      <a:lnTo>
                        <a:pt x="22" y="36"/>
                      </a:lnTo>
                      <a:lnTo>
                        <a:pt x="35" y="7"/>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93" name="Freeform 82">
                  <a:extLst>
                    <a:ext uri="{FF2B5EF4-FFF2-40B4-BE49-F238E27FC236}">
                      <a16:creationId xmlns:a16="http://schemas.microsoft.com/office/drawing/2014/main" id="{120005A3-A201-494C-97CA-3610D7222C7A}"/>
                    </a:ext>
                  </a:extLst>
                </p:cNvPr>
                <p:cNvSpPr>
                  <a:spLocks/>
                </p:cNvSpPr>
                <p:nvPr/>
              </p:nvSpPr>
              <p:spPr bwMode="auto">
                <a:xfrm flipH="1">
                  <a:off x="2174" y="2339"/>
                  <a:ext cx="64" cy="64"/>
                </a:xfrm>
                <a:custGeom>
                  <a:avLst/>
                  <a:gdLst>
                    <a:gd name="T0" fmla="*/ 1 w 128"/>
                    <a:gd name="T1" fmla="*/ 0 h 127"/>
                    <a:gd name="T2" fmla="*/ 1 w 128"/>
                    <a:gd name="T3" fmla="*/ 1 h 127"/>
                    <a:gd name="T4" fmla="*/ 1 w 128"/>
                    <a:gd name="T5" fmla="*/ 1 h 127"/>
                    <a:gd name="T6" fmla="*/ 1 w 128"/>
                    <a:gd name="T7" fmla="*/ 1 h 127"/>
                    <a:gd name="T8" fmla="*/ 1 w 128"/>
                    <a:gd name="T9" fmla="*/ 1 h 127"/>
                    <a:gd name="T10" fmla="*/ 1 w 128"/>
                    <a:gd name="T11" fmla="*/ 1 h 127"/>
                    <a:gd name="T12" fmla="*/ 1 w 128"/>
                    <a:gd name="T13" fmla="*/ 1 h 127"/>
                    <a:gd name="T14" fmla="*/ 1 w 128"/>
                    <a:gd name="T15" fmla="*/ 1 h 127"/>
                    <a:gd name="T16" fmla="*/ 1 w 128"/>
                    <a:gd name="T17" fmla="*/ 1 h 127"/>
                    <a:gd name="T18" fmla="*/ 1 w 128"/>
                    <a:gd name="T19" fmla="*/ 1 h 127"/>
                    <a:gd name="T20" fmla="*/ 0 w 128"/>
                    <a:gd name="T21" fmla="*/ 1 h 127"/>
                    <a:gd name="T22" fmla="*/ 1 w 128"/>
                    <a:gd name="T23" fmla="*/ 1 h 127"/>
                    <a:gd name="T24" fmla="*/ 1 w 128"/>
                    <a:gd name="T25" fmla="*/ 1 h 127"/>
                    <a:gd name="T26" fmla="*/ 1 w 128"/>
                    <a:gd name="T27" fmla="*/ 1 h 127"/>
                    <a:gd name="T28" fmla="*/ 1 w 128"/>
                    <a:gd name="T29" fmla="*/ 1 h 127"/>
                    <a:gd name="T30" fmla="*/ 1 w 128"/>
                    <a:gd name="T31" fmla="*/ 1 h 127"/>
                    <a:gd name="T32" fmla="*/ 1 w 128"/>
                    <a:gd name="T33" fmla="*/ 1 h 127"/>
                    <a:gd name="T34" fmla="*/ 1 w 128"/>
                    <a:gd name="T35" fmla="*/ 1 h 127"/>
                    <a:gd name="T36" fmla="*/ 1 w 128"/>
                    <a:gd name="T37" fmla="*/ 0 h 1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127"/>
                    <a:gd name="T59" fmla="*/ 128 w 128"/>
                    <a:gd name="T60" fmla="*/ 127 h 1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127">
                      <a:moveTo>
                        <a:pt x="65" y="0"/>
                      </a:moveTo>
                      <a:lnTo>
                        <a:pt x="65" y="127"/>
                      </a:lnTo>
                      <a:lnTo>
                        <a:pt x="77" y="126"/>
                      </a:lnTo>
                      <a:lnTo>
                        <a:pt x="90" y="123"/>
                      </a:lnTo>
                      <a:lnTo>
                        <a:pt x="100" y="117"/>
                      </a:lnTo>
                      <a:lnTo>
                        <a:pt x="110" y="109"/>
                      </a:lnTo>
                      <a:lnTo>
                        <a:pt x="118" y="100"/>
                      </a:lnTo>
                      <a:lnTo>
                        <a:pt x="123" y="88"/>
                      </a:lnTo>
                      <a:lnTo>
                        <a:pt x="127" y="77"/>
                      </a:lnTo>
                      <a:lnTo>
                        <a:pt x="128" y="64"/>
                      </a:lnTo>
                      <a:lnTo>
                        <a:pt x="0" y="64"/>
                      </a:lnTo>
                      <a:lnTo>
                        <a:pt x="1" y="51"/>
                      </a:lnTo>
                      <a:lnTo>
                        <a:pt x="5" y="39"/>
                      </a:lnTo>
                      <a:lnTo>
                        <a:pt x="12" y="28"/>
                      </a:lnTo>
                      <a:lnTo>
                        <a:pt x="19" y="18"/>
                      </a:lnTo>
                      <a:lnTo>
                        <a:pt x="29" y="11"/>
                      </a:lnTo>
                      <a:lnTo>
                        <a:pt x="39" y="4"/>
                      </a:lnTo>
                      <a:lnTo>
                        <a:pt x="52" y="1"/>
                      </a:lnTo>
                      <a:lnTo>
                        <a:pt x="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94" name="Freeform 83">
                  <a:extLst>
                    <a:ext uri="{FF2B5EF4-FFF2-40B4-BE49-F238E27FC236}">
                      <a16:creationId xmlns:a16="http://schemas.microsoft.com/office/drawing/2014/main" id="{F0CF6426-6F89-4C97-9F38-242D9CB40C59}"/>
                    </a:ext>
                  </a:extLst>
                </p:cNvPr>
                <p:cNvSpPr>
                  <a:spLocks/>
                </p:cNvSpPr>
                <p:nvPr/>
              </p:nvSpPr>
              <p:spPr bwMode="auto">
                <a:xfrm flipH="1">
                  <a:off x="2174" y="2339"/>
                  <a:ext cx="64" cy="64"/>
                </a:xfrm>
                <a:custGeom>
                  <a:avLst/>
                  <a:gdLst>
                    <a:gd name="T0" fmla="*/ 1 w 128"/>
                    <a:gd name="T1" fmla="*/ 0 h 127"/>
                    <a:gd name="T2" fmla="*/ 1 w 128"/>
                    <a:gd name="T3" fmla="*/ 1 h 127"/>
                    <a:gd name="T4" fmla="*/ 1 w 128"/>
                    <a:gd name="T5" fmla="*/ 1 h 127"/>
                    <a:gd name="T6" fmla="*/ 1 w 128"/>
                    <a:gd name="T7" fmla="*/ 1 h 127"/>
                    <a:gd name="T8" fmla="*/ 1 w 128"/>
                    <a:gd name="T9" fmla="*/ 1 h 127"/>
                    <a:gd name="T10" fmla="*/ 1 w 128"/>
                    <a:gd name="T11" fmla="*/ 1 h 127"/>
                    <a:gd name="T12" fmla="*/ 1 w 128"/>
                    <a:gd name="T13" fmla="*/ 1 h 127"/>
                    <a:gd name="T14" fmla="*/ 1 w 128"/>
                    <a:gd name="T15" fmla="*/ 1 h 127"/>
                    <a:gd name="T16" fmla="*/ 1 w 128"/>
                    <a:gd name="T17" fmla="*/ 1 h 127"/>
                    <a:gd name="T18" fmla="*/ 1 w 128"/>
                    <a:gd name="T19" fmla="*/ 1 h 127"/>
                    <a:gd name="T20" fmla="*/ 1 w 128"/>
                    <a:gd name="T21" fmla="*/ 1 h 127"/>
                    <a:gd name="T22" fmla="*/ 0 w 128"/>
                    <a:gd name="T23" fmla="*/ 1 h 127"/>
                    <a:gd name="T24" fmla="*/ 0 w 128"/>
                    <a:gd name="T25" fmla="*/ 1 h 127"/>
                    <a:gd name="T26" fmla="*/ 1 w 128"/>
                    <a:gd name="T27" fmla="*/ 1 h 127"/>
                    <a:gd name="T28" fmla="*/ 1 w 128"/>
                    <a:gd name="T29" fmla="*/ 1 h 127"/>
                    <a:gd name="T30" fmla="*/ 1 w 128"/>
                    <a:gd name="T31" fmla="*/ 1 h 127"/>
                    <a:gd name="T32" fmla="*/ 1 w 128"/>
                    <a:gd name="T33" fmla="*/ 1 h 127"/>
                    <a:gd name="T34" fmla="*/ 1 w 128"/>
                    <a:gd name="T35" fmla="*/ 1 h 127"/>
                    <a:gd name="T36" fmla="*/ 1 w 128"/>
                    <a:gd name="T37" fmla="*/ 1 h 127"/>
                    <a:gd name="T38" fmla="*/ 1 w 128"/>
                    <a:gd name="T39" fmla="*/ 1 h 127"/>
                    <a:gd name="T40" fmla="*/ 1 w 128"/>
                    <a:gd name="T41" fmla="*/ 0 h 1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8"/>
                    <a:gd name="T64" fmla="*/ 0 h 127"/>
                    <a:gd name="T65" fmla="*/ 128 w 128"/>
                    <a:gd name="T66" fmla="*/ 127 h 1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8" h="127">
                      <a:moveTo>
                        <a:pt x="65" y="0"/>
                      </a:moveTo>
                      <a:lnTo>
                        <a:pt x="65" y="127"/>
                      </a:lnTo>
                      <a:lnTo>
                        <a:pt x="77" y="126"/>
                      </a:lnTo>
                      <a:lnTo>
                        <a:pt x="90" y="123"/>
                      </a:lnTo>
                      <a:lnTo>
                        <a:pt x="100" y="117"/>
                      </a:lnTo>
                      <a:lnTo>
                        <a:pt x="110" y="109"/>
                      </a:lnTo>
                      <a:lnTo>
                        <a:pt x="118" y="100"/>
                      </a:lnTo>
                      <a:lnTo>
                        <a:pt x="123" y="88"/>
                      </a:lnTo>
                      <a:lnTo>
                        <a:pt x="127" y="77"/>
                      </a:lnTo>
                      <a:lnTo>
                        <a:pt x="128" y="64"/>
                      </a:lnTo>
                      <a:lnTo>
                        <a:pt x="0" y="64"/>
                      </a:lnTo>
                      <a:lnTo>
                        <a:pt x="1" y="51"/>
                      </a:lnTo>
                      <a:lnTo>
                        <a:pt x="5" y="39"/>
                      </a:lnTo>
                      <a:lnTo>
                        <a:pt x="12" y="28"/>
                      </a:lnTo>
                      <a:lnTo>
                        <a:pt x="19" y="18"/>
                      </a:lnTo>
                      <a:lnTo>
                        <a:pt x="29" y="11"/>
                      </a:lnTo>
                      <a:lnTo>
                        <a:pt x="39" y="4"/>
                      </a:lnTo>
                      <a:lnTo>
                        <a:pt x="52" y="1"/>
                      </a:lnTo>
                      <a:lnTo>
                        <a:pt x="6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95" name="Freeform 84">
                  <a:extLst>
                    <a:ext uri="{FF2B5EF4-FFF2-40B4-BE49-F238E27FC236}">
                      <a16:creationId xmlns:a16="http://schemas.microsoft.com/office/drawing/2014/main" id="{35108C31-6E20-443E-9B22-BB7C9CE10311}"/>
                    </a:ext>
                  </a:extLst>
                </p:cNvPr>
                <p:cNvSpPr>
                  <a:spLocks/>
                </p:cNvSpPr>
                <p:nvPr/>
              </p:nvSpPr>
              <p:spPr bwMode="auto">
                <a:xfrm flipH="1">
                  <a:off x="2174" y="2339"/>
                  <a:ext cx="64" cy="64"/>
                </a:xfrm>
                <a:custGeom>
                  <a:avLst/>
                  <a:gdLst>
                    <a:gd name="T0" fmla="*/ 1 w 128"/>
                    <a:gd name="T1" fmla="*/ 1 h 127"/>
                    <a:gd name="T2" fmla="*/ 1 w 128"/>
                    <a:gd name="T3" fmla="*/ 0 h 127"/>
                    <a:gd name="T4" fmla="*/ 1 w 128"/>
                    <a:gd name="T5" fmla="*/ 1 h 127"/>
                    <a:gd name="T6" fmla="*/ 1 w 128"/>
                    <a:gd name="T7" fmla="*/ 1 h 127"/>
                    <a:gd name="T8" fmla="*/ 1 w 128"/>
                    <a:gd name="T9" fmla="*/ 1 h 127"/>
                    <a:gd name="T10" fmla="*/ 1 w 128"/>
                    <a:gd name="T11" fmla="*/ 1 h 127"/>
                    <a:gd name="T12" fmla="*/ 1 w 128"/>
                    <a:gd name="T13" fmla="*/ 1 h 127"/>
                    <a:gd name="T14" fmla="*/ 1 w 128"/>
                    <a:gd name="T15" fmla="*/ 1 h 127"/>
                    <a:gd name="T16" fmla="*/ 1 w 128"/>
                    <a:gd name="T17" fmla="*/ 1 h 127"/>
                    <a:gd name="T18" fmla="*/ 1 w 128"/>
                    <a:gd name="T19" fmla="*/ 1 h 127"/>
                    <a:gd name="T20" fmla="*/ 0 w 128"/>
                    <a:gd name="T21" fmla="*/ 1 h 127"/>
                    <a:gd name="T22" fmla="*/ 1 w 128"/>
                    <a:gd name="T23" fmla="*/ 1 h 127"/>
                    <a:gd name="T24" fmla="*/ 1 w 128"/>
                    <a:gd name="T25" fmla="*/ 1 h 127"/>
                    <a:gd name="T26" fmla="*/ 1 w 128"/>
                    <a:gd name="T27" fmla="*/ 1 h 127"/>
                    <a:gd name="T28" fmla="*/ 1 w 128"/>
                    <a:gd name="T29" fmla="*/ 1 h 127"/>
                    <a:gd name="T30" fmla="*/ 1 w 128"/>
                    <a:gd name="T31" fmla="*/ 1 h 127"/>
                    <a:gd name="T32" fmla="*/ 1 w 128"/>
                    <a:gd name="T33" fmla="*/ 1 h 127"/>
                    <a:gd name="T34" fmla="*/ 1 w 128"/>
                    <a:gd name="T35" fmla="*/ 1 h 127"/>
                    <a:gd name="T36" fmla="*/ 1 w 128"/>
                    <a:gd name="T37" fmla="*/ 1 h 1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127"/>
                    <a:gd name="T59" fmla="*/ 128 w 128"/>
                    <a:gd name="T60" fmla="*/ 127 h 1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127">
                      <a:moveTo>
                        <a:pt x="65" y="127"/>
                      </a:moveTo>
                      <a:lnTo>
                        <a:pt x="65" y="0"/>
                      </a:lnTo>
                      <a:lnTo>
                        <a:pt x="77" y="1"/>
                      </a:lnTo>
                      <a:lnTo>
                        <a:pt x="90" y="4"/>
                      </a:lnTo>
                      <a:lnTo>
                        <a:pt x="100" y="11"/>
                      </a:lnTo>
                      <a:lnTo>
                        <a:pt x="110" y="18"/>
                      </a:lnTo>
                      <a:lnTo>
                        <a:pt x="118" y="28"/>
                      </a:lnTo>
                      <a:lnTo>
                        <a:pt x="123" y="39"/>
                      </a:lnTo>
                      <a:lnTo>
                        <a:pt x="127" y="51"/>
                      </a:lnTo>
                      <a:lnTo>
                        <a:pt x="128" y="64"/>
                      </a:lnTo>
                      <a:lnTo>
                        <a:pt x="0" y="64"/>
                      </a:lnTo>
                      <a:lnTo>
                        <a:pt x="1" y="77"/>
                      </a:lnTo>
                      <a:lnTo>
                        <a:pt x="5" y="88"/>
                      </a:lnTo>
                      <a:lnTo>
                        <a:pt x="12" y="100"/>
                      </a:lnTo>
                      <a:lnTo>
                        <a:pt x="19" y="109"/>
                      </a:lnTo>
                      <a:lnTo>
                        <a:pt x="29" y="117"/>
                      </a:lnTo>
                      <a:lnTo>
                        <a:pt x="39" y="123"/>
                      </a:lnTo>
                      <a:lnTo>
                        <a:pt x="52" y="126"/>
                      </a:lnTo>
                      <a:lnTo>
                        <a:pt x="65" y="1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96" name="Freeform 85">
                  <a:extLst>
                    <a:ext uri="{FF2B5EF4-FFF2-40B4-BE49-F238E27FC236}">
                      <a16:creationId xmlns:a16="http://schemas.microsoft.com/office/drawing/2014/main" id="{73124A04-84AF-4510-AF4B-9D2BDE2EC489}"/>
                    </a:ext>
                  </a:extLst>
                </p:cNvPr>
                <p:cNvSpPr>
                  <a:spLocks/>
                </p:cNvSpPr>
                <p:nvPr/>
              </p:nvSpPr>
              <p:spPr bwMode="auto">
                <a:xfrm flipH="1">
                  <a:off x="2174" y="2339"/>
                  <a:ext cx="64" cy="64"/>
                </a:xfrm>
                <a:custGeom>
                  <a:avLst/>
                  <a:gdLst>
                    <a:gd name="T0" fmla="*/ 1 w 128"/>
                    <a:gd name="T1" fmla="*/ 1 h 127"/>
                    <a:gd name="T2" fmla="*/ 1 w 128"/>
                    <a:gd name="T3" fmla="*/ 0 h 127"/>
                    <a:gd name="T4" fmla="*/ 1 w 128"/>
                    <a:gd name="T5" fmla="*/ 0 h 127"/>
                    <a:gd name="T6" fmla="*/ 1 w 128"/>
                    <a:gd name="T7" fmla="*/ 1 h 127"/>
                    <a:gd name="T8" fmla="*/ 1 w 128"/>
                    <a:gd name="T9" fmla="*/ 1 h 127"/>
                    <a:gd name="T10" fmla="*/ 1 w 128"/>
                    <a:gd name="T11" fmla="*/ 1 h 127"/>
                    <a:gd name="T12" fmla="*/ 1 w 128"/>
                    <a:gd name="T13" fmla="*/ 1 h 127"/>
                    <a:gd name="T14" fmla="*/ 1 w 128"/>
                    <a:gd name="T15" fmla="*/ 1 h 127"/>
                    <a:gd name="T16" fmla="*/ 1 w 128"/>
                    <a:gd name="T17" fmla="*/ 1 h 127"/>
                    <a:gd name="T18" fmla="*/ 1 w 128"/>
                    <a:gd name="T19" fmla="*/ 1 h 127"/>
                    <a:gd name="T20" fmla="*/ 1 w 128"/>
                    <a:gd name="T21" fmla="*/ 1 h 127"/>
                    <a:gd name="T22" fmla="*/ 0 w 128"/>
                    <a:gd name="T23" fmla="*/ 1 h 127"/>
                    <a:gd name="T24" fmla="*/ 0 w 128"/>
                    <a:gd name="T25" fmla="*/ 1 h 127"/>
                    <a:gd name="T26" fmla="*/ 1 w 128"/>
                    <a:gd name="T27" fmla="*/ 1 h 127"/>
                    <a:gd name="T28" fmla="*/ 1 w 128"/>
                    <a:gd name="T29" fmla="*/ 1 h 127"/>
                    <a:gd name="T30" fmla="*/ 1 w 128"/>
                    <a:gd name="T31" fmla="*/ 1 h 127"/>
                    <a:gd name="T32" fmla="*/ 1 w 128"/>
                    <a:gd name="T33" fmla="*/ 1 h 127"/>
                    <a:gd name="T34" fmla="*/ 1 w 128"/>
                    <a:gd name="T35" fmla="*/ 1 h 127"/>
                    <a:gd name="T36" fmla="*/ 1 w 128"/>
                    <a:gd name="T37" fmla="*/ 1 h 127"/>
                    <a:gd name="T38" fmla="*/ 1 w 128"/>
                    <a:gd name="T39" fmla="*/ 1 h 127"/>
                    <a:gd name="T40" fmla="*/ 1 w 128"/>
                    <a:gd name="T41" fmla="*/ 1 h 1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8"/>
                    <a:gd name="T64" fmla="*/ 0 h 127"/>
                    <a:gd name="T65" fmla="*/ 128 w 128"/>
                    <a:gd name="T66" fmla="*/ 127 h 1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8" h="127">
                      <a:moveTo>
                        <a:pt x="65" y="127"/>
                      </a:moveTo>
                      <a:lnTo>
                        <a:pt x="65" y="0"/>
                      </a:lnTo>
                      <a:lnTo>
                        <a:pt x="77" y="1"/>
                      </a:lnTo>
                      <a:lnTo>
                        <a:pt x="90" y="4"/>
                      </a:lnTo>
                      <a:lnTo>
                        <a:pt x="100" y="11"/>
                      </a:lnTo>
                      <a:lnTo>
                        <a:pt x="110" y="18"/>
                      </a:lnTo>
                      <a:lnTo>
                        <a:pt x="118" y="28"/>
                      </a:lnTo>
                      <a:lnTo>
                        <a:pt x="123" y="39"/>
                      </a:lnTo>
                      <a:lnTo>
                        <a:pt x="127" y="51"/>
                      </a:lnTo>
                      <a:lnTo>
                        <a:pt x="128" y="64"/>
                      </a:lnTo>
                      <a:lnTo>
                        <a:pt x="0" y="64"/>
                      </a:lnTo>
                      <a:lnTo>
                        <a:pt x="1" y="77"/>
                      </a:lnTo>
                      <a:lnTo>
                        <a:pt x="5" y="88"/>
                      </a:lnTo>
                      <a:lnTo>
                        <a:pt x="12" y="100"/>
                      </a:lnTo>
                      <a:lnTo>
                        <a:pt x="19" y="109"/>
                      </a:lnTo>
                      <a:lnTo>
                        <a:pt x="29" y="117"/>
                      </a:lnTo>
                      <a:lnTo>
                        <a:pt x="39" y="123"/>
                      </a:lnTo>
                      <a:lnTo>
                        <a:pt x="52" y="126"/>
                      </a:lnTo>
                      <a:lnTo>
                        <a:pt x="65" y="12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97" name="Freeform 86">
                  <a:extLst>
                    <a:ext uri="{FF2B5EF4-FFF2-40B4-BE49-F238E27FC236}">
                      <a16:creationId xmlns:a16="http://schemas.microsoft.com/office/drawing/2014/main" id="{D5FC71BE-5D84-470A-BCDF-B1D02FEB1E31}"/>
                    </a:ext>
                  </a:extLst>
                </p:cNvPr>
                <p:cNvSpPr>
                  <a:spLocks/>
                </p:cNvSpPr>
                <p:nvPr/>
              </p:nvSpPr>
              <p:spPr bwMode="auto">
                <a:xfrm flipH="1">
                  <a:off x="1903" y="2385"/>
                  <a:ext cx="64" cy="64"/>
                </a:xfrm>
                <a:custGeom>
                  <a:avLst/>
                  <a:gdLst>
                    <a:gd name="T0" fmla="*/ 1 w 128"/>
                    <a:gd name="T1" fmla="*/ 0 h 128"/>
                    <a:gd name="T2" fmla="*/ 1 w 128"/>
                    <a:gd name="T3" fmla="*/ 1 h 128"/>
                    <a:gd name="T4" fmla="*/ 1 w 128"/>
                    <a:gd name="T5" fmla="*/ 1 h 128"/>
                    <a:gd name="T6" fmla="*/ 1 w 128"/>
                    <a:gd name="T7" fmla="*/ 1 h 128"/>
                    <a:gd name="T8" fmla="*/ 1 w 128"/>
                    <a:gd name="T9" fmla="*/ 1 h 128"/>
                    <a:gd name="T10" fmla="*/ 1 w 128"/>
                    <a:gd name="T11" fmla="*/ 1 h 128"/>
                    <a:gd name="T12" fmla="*/ 1 w 128"/>
                    <a:gd name="T13" fmla="*/ 1 h 128"/>
                    <a:gd name="T14" fmla="*/ 1 w 128"/>
                    <a:gd name="T15" fmla="*/ 1 h 128"/>
                    <a:gd name="T16" fmla="*/ 1 w 128"/>
                    <a:gd name="T17" fmla="*/ 1 h 128"/>
                    <a:gd name="T18" fmla="*/ 1 w 128"/>
                    <a:gd name="T19" fmla="*/ 1 h 128"/>
                    <a:gd name="T20" fmla="*/ 0 w 128"/>
                    <a:gd name="T21" fmla="*/ 1 h 128"/>
                    <a:gd name="T22" fmla="*/ 1 w 128"/>
                    <a:gd name="T23" fmla="*/ 1 h 128"/>
                    <a:gd name="T24" fmla="*/ 1 w 128"/>
                    <a:gd name="T25" fmla="*/ 1 h 128"/>
                    <a:gd name="T26" fmla="*/ 1 w 128"/>
                    <a:gd name="T27" fmla="*/ 1 h 128"/>
                    <a:gd name="T28" fmla="*/ 1 w 128"/>
                    <a:gd name="T29" fmla="*/ 1 h 128"/>
                    <a:gd name="T30" fmla="*/ 1 w 128"/>
                    <a:gd name="T31" fmla="*/ 1 h 128"/>
                    <a:gd name="T32" fmla="*/ 1 w 128"/>
                    <a:gd name="T33" fmla="*/ 1 h 128"/>
                    <a:gd name="T34" fmla="*/ 1 w 128"/>
                    <a:gd name="T35" fmla="*/ 1 h 128"/>
                    <a:gd name="T36" fmla="*/ 1 w 128"/>
                    <a:gd name="T37" fmla="*/ 0 h 1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128"/>
                    <a:gd name="T59" fmla="*/ 128 w 128"/>
                    <a:gd name="T60" fmla="*/ 128 h 1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128">
                      <a:moveTo>
                        <a:pt x="64" y="0"/>
                      </a:moveTo>
                      <a:lnTo>
                        <a:pt x="64" y="128"/>
                      </a:lnTo>
                      <a:lnTo>
                        <a:pt x="77" y="126"/>
                      </a:lnTo>
                      <a:lnTo>
                        <a:pt x="90" y="123"/>
                      </a:lnTo>
                      <a:lnTo>
                        <a:pt x="100" y="117"/>
                      </a:lnTo>
                      <a:lnTo>
                        <a:pt x="109" y="109"/>
                      </a:lnTo>
                      <a:lnTo>
                        <a:pt x="117" y="100"/>
                      </a:lnTo>
                      <a:lnTo>
                        <a:pt x="123" y="88"/>
                      </a:lnTo>
                      <a:lnTo>
                        <a:pt x="127" y="77"/>
                      </a:lnTo>
                      <a:lnTo>
                        <a:pt x="128" y="64"/>
                      </a:lnTo>
                      <a:lnTo>
                        <a:pt x="0" y="64"/>
                      </a:lnTo>
                      <a:lnTo>
                        <a:pt x="1" y="52"/>
                      </a:lnTo>
                      <a:lnTo>
                        <a:pt x="5" y="39"/>
                      </a:lnTo>
                      <a:lnTo>
                        <a:pt x="11" y="28"/>
                      </a:lnTo>
                      <a:lnTo>
                        <a:pt x="18" y="18"/>
                      </a:lnTo>
                      <a:lnTo>
                        <a:pt x="29" y="11"/>
                      </a:lnTo>
                      <a:lnTo>
                        <a:pt x="39" y="4"/>
                      </a:lnTo>
                      <a:lnTo>
                        <a:pt x="52" y="1"/>
                      </a:lnTo>
                      <a:lnTo>
                        <a:pt x="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98" name="Freeform 87">
                  <a:extLst>
                    <a:ext uri="{FF2B5EF4-FFF2-40B4-BE49-F238E27FC236}">
                      <a16:creationId xmlns:a16="http://schemas.microsoft.com/office/drawing/2014/main" id="{3DCD33A0-EB88-447D-ACAB-64C3DBD701B7}"/>
                    </a:ext>
                  </a:extLst>
                </p:cNvPr>
                <p:cNvSpPr>
                  <a:spLocks/>
                </p:cNvSpPr>
                <p:nvPr/>
              </p:nvSpPr>
              <p:spPr bwMode="auto">
                <a:xfrm flipH="1">
                  <a:off x="1903" y="2385"/>
                  <a:ext cx="64" cy="64"/>
                </a:xfrm>
                <a:custGeom>
                  <a:avLst/>
                  <a:gdLst>
                    <a:gd name="T0" fmla="*/ 1 w 128"/>
                    <a:gd name="T1" fmla="*/ 0 h 128"/>
                    <a:gd name="T2" fmla="*/ 1 w 128"/>
                    <a:gd name="T3" fmla="*/ 1 h 128"/>
                    <a:gd name="T4" fmla="*/ 1 w 128"/>
                    <a:gd name="T5" fmla="*/ 1 h 128"/>
                    <a:gd name="T6" fmla="*/ 1 w 128"/>
                    <a:gd name="T7" fmla="*/ 1 h 128"/>
                    <a:gd name="T8" fmla="*/ 1 w 128"/>
                    <a:gd name="T9" fmla="*/ 1 h 128"/>
                    <a:gd name="T10" fmla="*/ 1 w 128"/>
                    <a:gd name="T11" fmla="*/ 1 h 128"/>
                    <a:gd name="T12" fmla="*/ 1 w 128"/>
                    <a:gd name="T13" fmla="*/ 1 h 128"/>
                    <a:gd name="T14" fmla="*/ 1 w 128"/>
                    <a:gd name="T15" fmla="*/ 1 h 128"/>
                    <a:gd name="T16" fmla="*/ 1 w 128"/>
                    <a:gd name="T17" fmla="*/ 1 h 128"/>
                    <a:gd name="T18" fmla="*/ 1 w 128"/>
                    <a:gd name="T19" fmla="*/ 1 h 128"/>
                    <a:gd name="T20" fmla="*/ 1 w 128"/>
                    <a:gd name="T21" fmla="*/ 1 h 128"/>
                    <a:gd name="T22" fmla="*/ 0 w 128"/>
                    <a:gd name="T23" fmla="*/ 1 h 128"/>
                    <a:gd name="T24" fmla="*/ 0 w 128"/>
                    <a:gd name="T25" fmla="*/ 1 h 128"/>
                    <a:gd name="T26" fmla="*/ 1 w 128"/>
                    <a:gd name="T27" fmla="*/ 1 h 128"/>
                    <a:gd name="T28" fmla="*/ 1 w 128"/>
                    <a:gd name="T29" fmla="*/ 1 h 128"/>
                    <a:gd name="T30" fmla="*/ 1 w 128"/>
                    <a:gd name="T31" fmla="*/ 1 h 128"/>
                    <a:gd name="T32" fmla="*/ 1 w 128"/>
                    <a:gd name="T33" fmla="*/ 1 h 128"/>
                    <a:gd name="T34" fmla="*/ 1 w 128"/>
                    <a:gd name="T35" fmla="*/ 1 h 128"/>
                    <a:gd name="T36" fmla="*/ 1 w 128"/>
                    <a:gd name="T37" fmla="*/ 1 h 128"/>
                    <a:gd name="T38" fmla="*/ 1 w 128"/>
                    <a:gd name="T39" fmla="*/ 1 h 128"/>
                    <a:gd name="T40" fmla="*/ 1 w 128"/>
                    <a:gd name="T41" fmla="*/ 0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8"/>
                    <a:gd name="T64" fmla="*/ 0 h 128"/>
                    <a:gd name="T65" fmla="*/ 128 w 128"/>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8" h="128">
                      <a:moveTo>
                        <a:pt x="64" y="0"/>
                      </a:moveTo>
                      <a:lnTo>
                        <a:pt x="64" y="128"/>
                      </a:lnTo>
                      <a:lnTo>
                        <a:pt x="77" y="126"/>
                      </a:lnTo>
                      <a:lnTo>
                        <a:pt x="90" y="123"/>
                      </a:lnTo>
                      <a:lnTo>
                        <a:pt x="100" y="117"/>
                      </a:lnTo>
                      <a:lnTo>
                        <a:pt x="109" y="109"/>
                      </a:lnTo>
                      <a:lnTo>
                        <a:pt x="117" y="100"/>
                      </a:lnTo>
                      <a:lnTo>
                        <a:pt x="123" y="88"/>
                      </a:lnTo>
                      <a:lnTo>
                        <a:pt x="127" y="77"/>
                      </a:lnTo>
                      <a:lnTo>
                        <a:pt x="128" y="64"/>
                      </a:lnTo>
                      <a:lnTo>
                        <a:pt x="0" y="64"/>
                      </a:lnTo>
                      <a:lnTo>
                        <a:pt x="1" y="52"/>
                      </a:lnTo>
                      <a:lnTo>
                        <a:pt x="5" y="39"/>
                      </a:lnTo>
                      <a:lnTo>
                        <a:pt x="11" y="28"/>
                      </a:lnTo>
                      <a:lnTo>
                        <a:pt x="18" y="18"/>
                      </a:lnTo>
                      <a:lnTo>
                        <a:pt x="29" y="11"/>
                      </a:lnTo>
                      <a:lnTo>
                        <a:pt x="39" y="4"/>
                      </a:lnTo>
                      <a:lnTo>
                        <a:pt x="52" y="1"/>
                      </a:lnTo>
                      <a:lnTo>
                        <a:pt x="6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99" name="Freeform 88">
                  <a:extLst>
                    <a:ext uri="{FF2B5EF4-FFF2-40B4-BE49-F238E27FC236}">
                      <a16:creationId xmlns:a16="http://schemas.microsoft.com/office/drawing/2014/main" id="{AD578762-9F57-4D26-A197-E9577D764384}"/>
                    </a:ext>
                  </a:extLst>
                </p:cNvPr>
                <p:cNvSpPr>
                  <a:spLocks/>
                </p:cNvSpPr>
                <p:nvPr/>
              </p:nvSpPr>
              <p:spPr bwMode="auto">
                <a:xfrm flipH="1">
                  <a:off x="1903" y="2385"/>
                  <a:ext cx="64" cy="64"/>
                </a:xfrm>
                <a:custGeom>
                  <a:avLst/>
                  <a:gdLst>
                    <a:gd name="T0" fmla="*/ 1 w 128"/>
                    <a:gd name="T1" fmla="*/ 1 h 128"/>
                    <a:gd name="T2" fmla="*/ 1 w 128"/>
                    <a:gd name="T3" fmla="*/ 0 h 128"/>
                    <a:gd name="T4" fmla="*/ 1 w 128"/>
                    <a:gd name="T5" fmla="*/ 1 h 128"/>
                    <a:gd name="T6" fmla="*/ 1 w 128"/>
                    <a:gd name="T7" fmla="*/ 1 h 128"/>
                    <a:gd name="T8" fmla="*/ 1 w 128"/>
                    <a:gd name="T9" fmla="*/ 1 h 128"/>
                    <a:gd name="T10" fmla="*/ 1 w 128"/>
                    <a:gd name="T11" fmla="*/ 1 h 128"/>
                    <a:gd name="T12" fmla="*/ 1 w 128"/>
                    <a:gd name="T13" fmla="*/ 1 h 128"/>
                    <a:gd name="T14" fmla="*/ 1 w 128"/>
                    <a:gd name="T15" fmla="*/ 1 h 128"/>
                    <a:gd name="T16" fmla="*/ 1 w 128"/>
                    <a:gd name="T17" fmla="*/ 1 h 128"/>
                    <a:gd name="T18" fmla="*/ 1 w 128"/>
                    <a:gd name="T19" fmla="*/ 1 h 128"/>
                    <a:gd name="T20" fmla="*/ 0 w 128"/>
                    <a:gd name="T21" fmla="*/ 1 h 128"/>
                    <a:gd name="T22" fmla="*/ 1 w 128"/>
                    <a:gd name="T23" fmla="*/ 1 h 128"/>
                    <a:gd name="T24" fmla="*/ 1 w 128"/>
                    <a:gd name="T25" fmla="*/ 1 h 128"/>
                    <a:gd name="T26" fmla="*/ 1 w 128"/>
                    <a:gd name="T27" fmla="*/ 1 h 128"/>
                    <a:gd name="T28" fmla="*/ 1 w 128"/>
                    <a:gd name="T29" fmla="*/ 1 h 128"/>
                    <a:gd name="T30" fmla="*/ 1 w 128"/>
                    <a:gd name="T31" fmla="*/ 1 h 128"/>
                    <a:gd name="T32" fmla="*/ 1 w 128"/>
                    <a:gd name="T33" fmla="*/ 1 h 128"/>
                    <a:gd name="T34" fmla="*/ 1 w 128"/>
                    <a:gd name="T35" fmla="*/ 1 h 128"/>
                    <a:gd name="T36" fmla="*/ 1 w 128"/>
                    <a:gd name="T37" fmla="*/ 1 h 1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128"/>
                    <a:gd name="T59" fmla="*/ 128 w 128"/>
                    <a:gd name="T60" fmla="*/ 128 h 1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128">
                      <a:moveTo>
                        <a:pt x="64" y="128"/>
                      </a:moveTo>
                      <a:lnTo>
                        <a:pt x="64" y="0"/>
                      </a:lnTo>
                      <a:lnTo>
                        <a:pt x="77" y="1"/>
                      </a:lnTo>
                      <a:lnTo>
                        <a:pt x="90" y="4"/>
                      </a:lnTo>
                      <a:lnTo>
                        <a:pt x="100" y="11"/>
                      </a:lnTo>
                      <a:lnTo>
                        <a:pt x="109" y="18"/>
                      </a:lnTo>
                      <a:lnTo>
                        <a:pt x="117" y="28"/>
                      </a:lnTo>
                      <a:lnTo>
                        <a:pt x="123" y="39"/>
                      </a:lnTo>
                      <a:lnTo>
                        <a:pt x="127" y="52"/>
                      </a:lnTo>
                      <a:lnTo>
                        <a:pt x="128" y="64"/>
                      </a:lnTo>
                      <a:lnTo>
                        <a:pt x="0" y="64"/>
                      </a:lnTo>
                      <a:lnTo>
                        <a:pt x="1" y="77"/>
                      </a:lnTo>
                      <a:lnTo>
                        <a:pt x="5" y="88"/>
                      </a:lnTo>
                      <a:lnTo>
                        <a:pt x="11" y="100"/>
                      </a:lnTo>
                      <a:lnTo>
                        <a:pt x="18" y="109"/>
                      </a:lnTo>
                      <a:lnTo>
                        <a:pt x="29" y="117"/>
                      </a:lnTo>
                      <a:lnTo>
                        <a:pt x="39" y="123"/>
                      </a:lnTo>
                      <a:lnTo>
                        <a:pt x="52" y="126"/>
                      </a:lnTo>
                      <a:lnTo>
                        <a:pt x="64"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0" name="Freeform 89">
                  <a:extLst>
                    <a:ext uri="{FF2B5EF4-FFF2-40B4-BE49-F238E27FC236}">
                      <a16:creationId xmlns:a16="http://schemas.microsoft.com/office/drawing/2014/main" id="{7AA4548A-4543-4DCD-9A2F-CBB17815C015}"/>
                    </a:ext>
                  </a:extLst>
                </p:cNvPr>
                <p:cNvSpPr>
                  <a:spLocks/>
                </p:cNvSpPr>
                <p:nvPr/>
              </p:nvSpPr>
              <p:spPr bwMode="auto">
                <a:xfrm flipH="1">
                  <a:off x="1903" y="2385"/>
                  <a:ext cx="64" cy="64"/>
                </a:xfrm>
                <a:custGeom>
                  <a:avLst/>
                  <a:gdLst>
                    <a:gd name="T0" fmla="*/ 1 w 128"/>
                    <a:gd name="T1" fmla="*/ 1 h 128"/>
                    <a:gd name="T2" fmla="*/ 1 w 128"/>
                    <a:gd name="T3" fmla="*/ 0 h 128"/>
                    <a:gd name="T4" fmla="*/ 1 w 128"/>
                    <a:gd name="T5" fmla="*/ 0 h 128"/>
                    <a:gd name="T6" fmla="*/ 1 w 128"/>
                    <a:gd name="T7" fmla="*/ 1 h 128"/>
                    <a:gd name="T8" fmla="*/ 1 w 128"/>
                    <a:gd name="T9" fmla="*/ 1 h 128"/>
                    <a:gd name="T10" fmla="*/ 1 w 128"/>
                    <a:gd name="T11" fmla="*/ 1 h 128"/>
                    <a:gd name="T12" fmla="*/ 1 w 128"/>
                    <a:gd name="T13" fmla="*/ 1 h 128"/>
                    <a:gd name="T14" fmla="*/ 1 w 128"/>
                    <a:gd name="T15" fmla="*/ 1 h 128"/>
                    <a:gd name="T16" fmla="*/ 1 w 128"/>
                    <a:gd name="T17" fmla="*/ 1 h 128"/>
                    <a:gd name="T18" fmla="*/ 1 w 128"/>
                    <a:gd name="T19" fmla="*/ 1 h 128"/>
                    <a:gd name="T20" fmla="*/ 1 w 128"/>
                    <a:gd name="T21" fmla="*/ 1 h 128"/>
                    <a:gd name="T22" fmla="*/ 0 w 128"/>
                    <a:gd name="T23" fmla="*/ 1 h 128"/>
                    <a:gd name="T24" fmla="*/ 0 w 128"/>
                    <a:gd name="T25" fmla="*/ 1 h 128"/>
                    <a:gd name="T26" fmla="*/ 1 w 128"/>
                    <a:gd name="T27" fmla="*/ 1 h 128"/>
                    <a:gd name="T28" fmla="*/ 1 w 128"/>
                    <a:gd name="T29" fmla="*/ 1 h 128"/>
                    <a:gd name="T30" fmla="*/ 1 w 128"/>
                    <a:gd name="T31" fmla="*/ 1 h 128"/>
                    <a:gd name="T32" fmla="*/ 1 w 128"/>
                    <a:gd name="T33" fmla="*/ 1 h 128"/>
                    <a:gd name="T34" fmla="*/ 1 w 128"/>
                    <a:gd name="T35" fmla="*/ 1 h 128"/>
                    <a:gd name="T36" fmla="*/ 1 w 128"/>
                    <a:gd name="T37" fmla="*/ 1 h 128"/>
                    <a:gd name="T38" fmla="*/ 1 w 128"/>
                    <a:gd name="T39" fmla="*/ 1 h 128"/>
                    <a:gd name="T40" fmla="*/ 1 w 128"/>
                    <a:gd name="T41" fmla="*/ 1 h 1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8"/>
                    <a:gd name="T64" fmla="*/ 0 h 128"/>
                    <a:gd name="T65" fmla="*/ 128 w 128"/>
                    <a:gd name="T66" fmla="*/ 128 h 1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8" h="128">
                      <a:moveTo>
                        <a:pt x="64" y="128"/>
                      </a:moveTo>
                      <a:lnTo>
                        <a:pt x="64" y="0"/>
                      </a:lnTo>
                      <a:lnTo>
                        <a:pt x="77" y="1"/>
                      </a:lnTo>
                      <a:lnTo>
                        <a:pt x="90" y="4"/>
                      </a:lnTo>
                      <a:lnTo>
                        <a:pt x="100" y="11"/>
                      </a:lnTo>
                      <a:lnTo>
                        <a:pt x="109" y="18"/>
                      </a:lnTo>
                      <a:lnTo>
                        <a:pt x="117" y="28"/>
                      </a:lnTo>
                      <a:lnTo>
                        <a:pt x="123" y="39"/>
                      </a:lnTo>
                      <a:lnTo>
                        <a:pt x="127" y="52"/>
                      </a:lnTo>
                      <a:lnTo>
                        <a:pt x="128" y="64"/>
                      </a:lnTo>
                      <a:lnTo>
                        <a:pt x="0" y="64"/>
                      </a:lnTo>
                      <a:lnTo>
                        <a:pt x="1" y="77"/>
                      </a:lnTo>
                      <a:lnTo>
                        <a:pt x="5" y="88"/>
                      </a:lnTo>
                      <a:lnTo>
                        <a:pt x="11" y="100"/>
                      </a:lnTo>
                      <a:lnTo>
                        <a:pt x="18" y="109"/>
                      </a:lnTo>
                      <a:lnTo>
                        <a:pt x="29" y="117"/>
                      </a:lnTo>
                      <a:lnTo>
                        <a:pt x="39" y="123"/>
                      </a:lnTo>
                      <a:lnTo>
                        <a:pt x="52" y="126"/>
                      </a:lnTo>
                      <a:lnTo>
                        <a:pt x="64" y="1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1" name="Freeform 90">
                  <a:extLst>
                    <a:ext uri="{FF2B5EF4-FFF2-40B4-BE49-F238E27FC236}">
                      <a16:creationId xmlns:a16="http://schemas.microsoft.com/office/drawing/2014/main" id="{481DA67B-705F-4E54-A585-A8F50604E674}"/>
                    </a:ext>
                  </a:extLst>
                </p:cNvPr>
                <p:cNvSpPr>
                  <a:spLocks/>
                </p:cNvSpPr>
                <p:nvPr/>
              </p:nvSpPr>
              <p:spPr bwMode="auto">
                <a:xfrm flipH="1">
                  <a:off x="2381" y="2229"/>
                  <a:ext cx="64" cy="64"/>
                </a:xfrm>
                <a:custGeom>
                  <a:avLst/>
                  <a:gdLst>
                    <a:gd name="T0" fmla="*/ 1 w 128"/>
                    <a:gd name="T1" fmla="*/ 0 h 127"/>
                    <a:gd name="T2" fmla="*/ 1 w 128"/>
                    <a:gd name="T3" fmla="*/ 1 h 127"/>
                    <a:gd name="T4" fmla="*/ 1 w 128"/>
                    <a:gd name="T5" fmla="*/ 1 h 127"/>
                    <a:gd name="T6" fmla="*/ 1 w 128"/>
                    <a:gd name="T7" fmla="*/ 1 h 127"/>
                    <a:gd name="T8" fmla="*/ 1 w 128"/>
                    <a:gd name="T9" fmla="*/ 1 h 127"/>
                    <a:gd name="T10" fmla="*/ 1 w 128"/>
                    <a:gd name="T11" fmla="*/ 1 h 127"/>
                    <a:gd name="T12" fmla="*/ 1 w 128"/>
                    <a:gd name="T13" fmla="*/ 1 h 127"/>
                    <a:gd name="T14" fmla="*/ 1 w 128"/>
                    <a:gd name="T15" fmla="*/ 1 h 127"/>
                    <a:gd name="T16" fmla="*/ 1 w 128"/>
                    <a:gd name="T17" fmla="*/ 1 h 127"/>
                    <a:gd name="T18" fmla="*/ 1 w 128"/>
                    <a:gd name="T19" fmla="*/ 1 h 127"/>
                    <a:gd name="T20" fmla="*/ 0 w 128"/>
                    <a:gd name="T21" fmla="*/ 1 h 127"/>
                    <a:gd name="T22" fmla="*/ 1 w 128"/>
                    <a:gd name="T23" fmla="*/ 1 h 127"/>
                    <a:gd name="T24" fmla="*/ 1 w 128"/>
                    <a:gd name="T25" fmla="*/ 1 h 127"/>
                    <a:gd name="T26" fmla="*/ 1 w 128"/>
                    <a:gd name="T27" fmla="*/ 1 h 127"/>
                    <a:gd name="T28" fmla="*/ 1 w 128"/>
                    <a:gd name="T29" fmla="*/ 1 h 127"/>
                    <a:gd name="T30" fmla="*/ 1 w 128"/>
                    <a:gd name="T31" fmla="*/ 1 h 127"/>
                    <a:gd name="T32" fmla="*/ 1 w 128"/>
                    <a:gd name="T33" fmla="*/ 1 h 127"/>
                    <a:gd name="T34" fmla="*/ 1 w 128"/>
                    <a:gd name="T35" fmla="*/ 1 h 127"/>
                    <a:gd name="T36" fmla="*/ 1 w 128"/>
                    <a:gd name="T37" fmla="*/ 0 h 1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127"/>
                    <a:gd name="T59" fmla="*/ 128 w 128"/>
                    <a:gd name="T60" fmla="*/ 127 h 1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127">
                      <a:moveTo>
                        <a:pt x="64" y="0"/>
                      </a:moveTo>
                      <a:lnTo>
                        <a:pt x="64" y="127"/>
                      </a:lnTo>
                      <a:lnTo>
                        <a:pt x="77" y="126"/>
                      </a:lnTo>
                      <a:lnTo>
                        <a:pt x="90" y="123"/>
                      </a:lnTo>
                      <a:lnTo>
                        <a:pt x="100" y="117"/>
                      </a:lnTo>
                      <a:lnTo>
                        <a:pt x="109" y="109"/>
                      </a:lnTo>
                      <a:lnTo>
                        <a:pt x="117" y="100"/>
                      </a:lnTo>
                      <a:lnTo>
                        <a:pt x="123" y="88"/>
                      </a:lnTo>
                      <a:lnTo>
                        <a:pt x="126" y="77"/>
                      </a:lnTo>
                      <a:lnTo>
                        <a:pt x="128" y="64"/>
                      </a:lnTo>
                      <a:lnTo>
                        <a:pt x="0" y="64"/>
                      </a:lnTo>
                      <a:lnTo>
                        <a:pt x="1" y="51"/>
                      </a:lnTo>
                      <a:lnTo>
                        <a:pt x="4" y="39"/>
                      </a:lnTo>
                      <a:lnTo>
                        <a:pt x="11" y="28"/>
                      </a:lnTo>
                      <a:lnTo>
                        <a:pt x="18" y="18"/>
                      </a:lnTo>
                      <a:lnTo>
                        <a:pt x="29" y="11"/>
                      </a:lnTo>
                      <a:lnTo>
                        <a:pt x="39" y="4"/>
                      </a:lnTo>
                      <a:lnTo>
                        <a:pt x="52" y="1"/>
                      </a:lnTo>
                      <a:lnTo>
                        <a:pt x="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2" name="Freeform 91">
                  <a:extLst>
                    <a:ext uri="{FF2B5EF4-FFF2-40B4-BE49-F238E27FC236}">
                      <a16:creationId xmlns:a16="http://schemas.microsoft.com/office/drawing/2014/main" id="{4402C43A-271B-41FE-A702-E8FFC3AA782F}"/>
                    </a:ext>
                  </a:extLst>
                </p:cNvPr>
                <p:cNvSpPr>
                  <a:spLocks/>
                </p:cNvSpPr>
                <p:nvPr/>
              </p:nvSpPr>
              <p:spPr bwMode="auto">
                <a:xfrm flipH="1">
                  <a:off x="2381" y="2229"/>
                  <a:ext cx="64" cy="64"/>
                </a:xfrm>
                <a:custGeom>
                  <a:avLst/>
                  <a:gdLst>
                    <a:gd name="T0" fmla="*/ 1 w 128"/>
                    <a:gd name="T1" fmla="*/ 0 h 127"/>
                    <a:gd name="T2" fmla="*/ 1 w 128"/>
                    <a:gd name="T3" fmla="*/ 1 h 127"/>
                    <a:gd name="T4" fmla="*/ 1 w 128"/>
                    <a:gd name="T5" fmla="*/ 1 h 127"/>
                    <a:gd name="T6" fmla="*/ 1 w 128"/>
                    <a:gd name="T7" fmla="*/ 1 h 127"/>
                    <a:gd name="T8" fmla="*/ 1 w 128"/>
                    <a:gd name="T9" fmla="*/ 1 h 127"/>
                    <a:gd name="T10" fmla="*/ 1 w 128"/>
                    <a:gd name="T11" fmla="*/ 1 h 127"/>
                    <a:gd name="T12" fmla="*/ 1 w 128"/>
                    <a:gd name="T13" fmla="*/ 1 h 127"/>
                    <a:gd name="T14" fmla="*/ 1 w 128"/>
                    <a:gd name="T15" fmla="*/ 1 h 127"/>
                    <a:gd name="T16" fmla="*/ 1 w 128"/>
                    <a:gd name="T17" fmla="*/ 1 h 127"/>
                    <a:gd name="T18" fmla="*/ 1 w 128"/>
                    <a:gd name="T19" fmla="*/ 1 h 127"/>
                    <a:gd name="T20" fmla="*/ 1 w 128"/>
                    <a:gd name="T21" fmla="*/ 1 h 127"/>
                    <a:gd name="T22" fmla="*/ 0 w 128"/>
                    <a:gd name="T23" fmla="*/ 1 h 127"/>
                    <a:gd name="T24" fmla="*/ 0 w 128"/>
                    <a:gd name="T25" fmla="*/ 1 h 127"/>
                    <a:gd name="T26" fmla="*/ 1 w 128"/>
                    <a:gd name="T27" fmla="*/ 1 h 127"/>
                    <a:gd name="T28" fmla="*/ 1 w 128"/>
                    <a:gd name="T29" fmla="*/ 1 h 127"/>
                    <a:gd name="T30" fmla="*/ 1 w 128"/>
                    <a:gd name="T31" fmla="*/ 1 h 127"/>
                    <a:gd name="T32" fmla="*/ 1 w 128"/>
                    <a:gd name="T33" fmla="*/ 1 h 127"/>
                    <a:gd name="T34" fmla="*/ 1 w 128"/>
                    <a:gd name="T35" fmla="*/ 1 h 127"/>
                    <a:gd name="T36" fmla="*/ 1 w 128"/>
                    <a:gd name="T37" fmla="*/ 1 h 127"/>
                    <a:gd name="T38" fmla="*/ 1 w 128"/>
                    <a:gd name="T39" fmla="*/ 1 h 127"/>
                    <a:gd name="T40" fmla="*/ 1 w 128"/>
                    <a:gd name="T41" fmla="*/ 0 h 1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8"/>
                    <a:gd name="T64" fmla="*/ 0 h 127"/>
                    <a:gd name="T65" fmla="*/ 128 w 128"/>
                    <a:gd name="T66" fmla="*/ 127 h 1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8" h="127">
                      <a:moveTo>
                        <a:pt x="64" y="0"/>
                      </a:moveTo>
                      <a:lnTo>
                        <a:pt x="64" y="127"/>
                      </a:lnTo>
                      <a:lnTo>
                        <a:pt x="77" y="126"/>
                      </a:lnTo>
                      <a:lnTo>
                        <a:pt x="90" y="123"/>
                      </a:lnTo>
                      <a:lnTo>
                        <a:pt x="100" y="117"/>
                      </a:lnTo>
                      <a:lnTo>
                        <a:pt x="109" y="109"/>
                      </a:lnTo>
                      <a:lnTo>
                        <a:pt x="117" y="100"/>
                      </a:lnTo>
                      <a:lnTo>
                        <a:pt x="123" y="88"/>
                      </a:lnTo>
                      <a:lnTo>
                        <a:pt x="126" y="77"/>
                      </a:lnTo>
                      <a:lnTo>
                        <a:pt x="128" y="64"/>
                      </a:lnTo>
                      <a:lnTo>
                        <a:pt x="0" y="64"/>
                      </a:lnTo>
                      <a:lnTo>
                        <a:pt x="1" y="51"/>
                      </a:lnTo>
                      <a:lnTo>
                        <a:pt x="4" y="39"/>
                      </a:lnTo>
                      <a:lnTo>
                        <a:pt x="11" y="28"/>
                      </a:lnTo>
                      <a:lnTo>
                        <a:pt x="18" y="18"/>
                      </a:lnTo>
                      <a:lnTo>
                        <a:pt x="29" y="11"/>
                      </a:lnTo>
                      <a:lnTo>
                        <a:pt x="39" y="4"/>
                      </a:lnTo>
                      <a:lnTo>
                        <a:pt x="52" y="1"/>
                      </a:lnTo>
                      <a:lnTo>
                        <a:pt x="6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3" name="Freeform 92">
                  <a:extLst>
                    <a:ext uri="{FF2B5EF4-FFF2-40B4-BE49-F238E27FC236}">
                      <a16:creationId xmlns:a16="http://schemas.microsoft.com/office/drawing/2014/main" id="{FAA1924A-8CBE-4516-834C-9B201DEB6870}"/>
                    </a:ext>
                  </a:extLst>
                </p:cNvPr>
                <p:cNvSpPr>
                  <a:spLocks/>
                </p:cNvSpPr>
                <p:nvPr/>
              </p:nvSpPr>
              <p:spPr bwMode="auto">
                <a:xfrm flipH="1">
                  <a:off x="2381" y="2229"/>
                  <a:ext cx="64" cy="64"/>
                </a:xfrm>
                <a:custGeom>
                  <a:avLst/>
                  <a:gdLst>
                    <a:gd name="T0" fmla="*/ 1 w 128"/>
                    <a:gd name="T1" fmla="*/ 1 h 127"/>
                    <a:gd name="T2" fmla="*/ 1 w 128"/>
                    <a:gd name="T3" fmla="*/ 0 h 127"/>
                    <a:gd name="T4" fmla="*/ 1 w 128"/>
                    <a:gd name="T5" fmla="*/ 1 h 127"/>
                    <a:gd name="T6" fmla="*/ 1 w 128"/>
                    <a:gd name="T7" fmla="*/ 1 h 127"/>
                    <a:gd name="T8" fmla="*/ 1 w 128"/>
                    <a:gd name="T9" fmla="*/ 1 h 127"/>
                    <a:gd name="T10" fmla="*/ 1 w 128"/>
                    <a:gd name="T11" fmla="*/ 1 h 127"/>
                    <a:gd name="T12" fmla="*/ 1 w 128"/>
                    <a:gd name="T13" fmla="*/ 1 h 127"/>
                    <a:gd name="T14" fmla="*/ 1 w 128"/>
                    <a:gd name="T15" fmla="*/ 1 h 127"/>
                    <a:gd name="T16" fmla="*/ 1 w 128"/>
                    <a:gd name="T17" fmla="*/ 1 h 127"/>
                    <a:gd name="T18" fmla="*/ 1 w 128"/>
                    <a:gd name="T19" fmla="*/ 1 h 127"/>
                    <a:gd name="T20" fmla="*/ 0 w 128"/>
                    <a:gd name="T21" fmla="*/ 1 h 127"/>
                    <a:gd name="T22" fmla="*/ 1 w 128"/>
                    <a:gd name="T23" fmla="*/ 1 h 127"/>
                    <a:gd name="T24" fmla="*/ 1 w 128"/>
                    <a:gd name="T25" fmla="*/ 1 h 127"/>
                    <a:gd name="T26" fmla="*/ 1 w 128"/>
                    <a:gd name="T27" fmla="*/ 1 h 127"/>
                    <a:gd name="T28" fmla="*/ 1 w 128"/>
                    <a:gd name="T29" fmla="*/ 1 h 127"/>
                    <a:gd name="T30" fmla="*/ 1 w 128"/>
                    <a:gd name="T31" fmla="*/ 1 h 127"/>
                    <a:gd name="T32" fmla="*/ 1 w 128"/>
                    <a:gd name="T33" fmla="*/ 1 h 127"/>
                    <a:gd name="T34" fmla="*/ 1 w 128"/>
                    <a:gd name="T35" fmla="*/ 1 h 127"/>
                    <a:gd name="T36" fmla="*/ 1 w 128"/>
                    <a:gd name="T37" fmla="*/ 1 h 1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127"/>
                    <a:gd name="T59" fmla="*/ 128 w 128"/>
                    <a:gd name="T60" fmla="*/ 127 h 1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127">
                      <a:moveTo>
                        <a:pt x="64" y="127"/>
                      </a:moveTo>
                      <a:lnTo>
                        <a:pt x="64" y="0"/>
                      </a:lnTo>
                      <a:lnTo>
                        <a:pt x="77" y="1"/>
                      </a:lnTo>
                      <a:lnTo>
                        <a:pt x="90" y="4"/>
                      </a:lnTo>
                      <a:lnTo>
                        <a:pt x="100" y="11"/>
                      </a:lnTo>
                      <a:lnTo>
                        <a:pt x="109" y="18"/>
                      </a:lnTo>
                      <a:lnTo>
                        <a:pt x="117" y="28"/>
                      </a:lnTo>
                      <a:lnTo>
                        <a:pt x="123" y="39"/>
                      </a:lnTo>
                      <a:lnTo>
                        <a:pt x="126" y="51"/>
                      </a:lnTo>
                      <a:lnTo>
                        <a:pt x="128" y="64"/>
                      </a:lnTo>
                      <a:lnTo>
                        <a:pt x="0" y="64"/>
                      </a:lnTo>
                      <a:lnTo>
                        <a:pt x="1" y="77"/>
                      </a:lnTo>
                      <a:lnTo>
                        <a:pt x="4" y="88"/>
                      </a:lnTo>
                      <a:lnTo>
                        <a:pt x="11" y="100"/>
                      </a:lnTo>
                      <a:lnTo>
                        <a:pt x="18" y="109"/>
                      </a:lnTo>
                      <a:lnTo>
                        <a:pt x="29" y="117"/>
                      </a:lnTo>
                      <a:lnTo>
                        <a:pt x="39" y="123"/>
                      </a:lnTo>
                      <a:lnTo>
                        <a:pt x="52" y="126"/>
                      </a:lnTo>
                      <a:lnTo>
                        <a:pt x="64" y="1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4" name="Freeform 93">
                  <a:extLst>
                    <a:ext uri="{FF2B5EF4-FFF2-40B4-BE49-F238E27FC236}">
                      <a16:creationId xmlns:a16="http://schemas.microsoft.com/office/drawing/2014/main" id="{2F6F48BA-43DA-45CF-AE7E-6B711BB3D826}"/>
                    </a:ext>
                  </a:extLst>
                </p:cNvPr>
                <p:cNvSpPr>
                  <a:spLocks/>
                </p:cNvSpPr>
                <p:nvPr/>
              </p:nvSpPr>
              <p:spPr bwMode="auto">
                <a:xfrm flipH="1">
                  <a:off x="2381" y="2229"/>
                  <a:ext cx="64" cy="64"/>
                </a:xfrm>
                <a:custGeom>
                  <a:avLst/>
                  <a:gdLst>
                    <a:gd name="T0" fmla="*/ 1 w 128"/>
                    <a:gd name="T1" fmla="*/ 1 h 127"/>
                    <a:gd name="T2" fmla="*/ 1 w 128"/>
                    <a:gd name="T3" fmla="*/ 0 h 127"/>
                    <a:gd name="T4" fmla="*/ 1 w 128"/>
                    <a:gd name="T5" fmla="*/ 0 h 127"/>
                    <a:gd name="T6" fmla="*/ 1 w 128"/>
                    <a:gd name="T7" fmla="*/ 1 h 127"/>
                    <a:gd name="T8" fmla="*/ 1 w 128"/>
                    <a:gd name="T9" fmla="*/ 1 h 127"/>
                    <a:gd name="T10" fmla="*/ 1 w 128"/>
                    <a:gd name="T11" fmla="*/ 1 h 127"/>
                    <a:gd name="T12" fmla="*/ 1 w 128"/>
                    <a:gd name="T13" fmla="*/ 1 h 127"/>
                    <a:gd name="T14" fmla="*/ 1 w 128"/>
                    <a:gd name="T15" fmla="*/ 1 h 127"/>
                    <a:gd name="T16" fmla="*/ 1 w 128"/>
                    <a:gd name="T17" fmla="*/ 1 h 127"/>
                    <a:gd name="T18" fmla="*/ 1 w 128"/>
                    <a:gd name="T19" fmla="*/ 1 h 127"/>
                    <a:gd name="T20" fmla="*/ 1 w 128"/>
                    <a:gd name="T21" fmla="*/ 1 h 127"/>
                    <a:gd name="T22" fmla="*/ 0 w 128"/>
                    <a:gd name="T23" fmla="*/ 1 h 127"/>
                    <a:gd name="T24" fmla="*/ 0 w 128"/>
                    <a:gd name="T25" fmla="*/ 1 h 127"/>
                    <a:gd name="T26" fmla="*/ 1 w 128"/>
                    <a:gd name="T27" fmla="*/ 1 h 127"/>
                    <a:gd name="T28" fmla="*/ 1 w 128"/>
                    <a:gd name="T29" fmla="*/ 1 h 127"/>
                    <a:gd name="T30" fmla="*/ 1 w 128"/>
                    <a:gd name="T31" fmla="*/ 1 h 127"/>
                    <a:gd name="T32" fmla="*/ 1 w 128"/>
                    <a:gd name="T33" fmla="*/ 1 h 127"/>
                    <a:gd name="T34" fmla="*/ 1 w 128"/>
                    <a:gd name="T35" fmla="*/ 1 h 127"/>
                    <a:gd name="T36" fmla="*/ 1 w 128"/>
                    <a:gd name="T37" fmla="*/ 1 h 127"/>
                    <a:gd name="T38" fmla="*/ 1 w 128"/>
                    <a:gd name="T39" fmla="*/ 1 h 127"/>
                    <a:gd name="T40" fmla="*/ 1 w 128"/>
                    <a:gd name="T41" fmla="*/ 1 h 1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8"/>
                    <a:gd name="T64" fmla="*/ 0 h 127"/>
                    <a:gd name="T65" fmla="*/ 128 w 128"/>
                    <a:gd name="T66" fmla="*/ 127 h 1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8" h="127">
                      <a:moveTo>
                        <a:pt x="64" y="127"/>
                      </a:moveTo>
                      <a:lnTo>
                        <a:pt x="64" y="0"/>
                      </a:lnTo>
                      <a:lnTo>
                        <a:pt x="77" y="1"/>
                      </a:lnTo>
                      <a:lnTo>
                        <a:pt x="90" y="4"/>
                      </a:lnTo>
                      <a:lnTo>
                        <a:pt x="100" y="11"/>
                      </a:lnTo>
                      <a:lnTo>
                        <a:pt x="109" y="18"/>
                      </a:lnTo>
                      <a:lnTo>
                        <a:pt x="117" y="28"/>
                      </a:lnTo>
                      <a:lnTo>
                        <a:pt x="123" y="39"/>
                      </a:lnTo>
                      <a:lnTo>
                        <a:pt x="126" y="51"/>
                      </a:lnTo>
                      <a:lnTo>
                        <a:pt x="128" y="64"/>
                      </a:lnTo>
                      <a:lnTo>
                        <a:pt x="0" y="64"/>
                      </a:lnTo>
                      <a:lnTo>
                        <a:pt x="1" y="77"/>
                      </a:lnTo>
                      <a:lnTo>
                        <a:pt x="4" y="88"/>
                      </a:lnTo>
                      <a:lnTo>
                        <a:pt x="11" y="100"/>
                      </a:lnTo>
                      <a:lnTo>
                        <a:pt x="18" y="109"/>
                      </a:lnTo>
                      <a:lnTo>
                        <a:pt x="29" y="117"/>
                      </a:lnTo>
                      <a:lnTo>
                        <a:pt x="39" y="123"/>
                      </a:lnTo>
                      <a:lnTo>
                        <a:pt x="52" y="126"/>
                      </a:lnTo>
                      <a:lnTo>
                        <a:pt x="64" y="12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5" name="Freeform 94">
                  <a:extLst>
                    <a:ext uri="{FF2B5EF4-FFF2-40B4-BE49-F238E27FC236}">
                      <a16:creationId xmlns:a16="http://schemas.microsoft.com/office/drawing/2014/main" id="{2CAFD6AB-081A-40DA-AB0D-AE68EBC3512A}"/>
                    </a:ext>
                  </a:extLst>
                </p:cNvPr>
                <p:cNvSpPr>
                  <a:spLocks/>
                </p:cNvSpPr>
                <p:nvPr/>
              </p:nvSpPr>
              <p:spPr bwMode="auto">
                <a:xfrm flipH="1">
                  <a:off x="1931" y="2414"/>
                  <a:ext cx="6" cy="7"/>
                </a:xfrm>
                <a:custGeom>
                  <a:avLst/>
                  <a:gdLst>
                    <a:gd name="T0" fmla="*/ 0 w 11"/>
                    <a:gd name="T1" fmla="*/ 1 h 13"/>
                    <a:gd name="T2" fmla="*/ 1 w 11"/>
                    <a:gd name="T3" fmla="*/ 1 h 13"/>
                    <a:gd name="T4" fmla="*/ 1 w 11"/>
                    <a:gd name="T5" fmla="*/ 1 h 13"/>
                    <a:gd name="T6" fmla="*/ 1 w 11"/>
                    <a:gd name="T7" fmla="*/ 1 h 13"/>
                    <a:gd name="T8" fmla="*/ 1 w 11"/>
                    <a:gd name="T9" fmla="*/ 0 h 13"/>
                    <a:gd name="T10" fmla="*/ 0 w 11"/>
                    <a:gd name="T11" fmla="*/ 1 h 13"/>
                    <a:gd name="T12" fmla="*/ 0 60000 65536"/>
                    <a:gd name="T13" fmla="*/ 0 60000 65536"/>
                    <a:gd name="T14" fmla="*/ 0 60000 65536"/>
                    <a:gd name="T15" fmla="*/ 0 60000 65536"/>
                    <a:gd name="T16" fmla="*/ 0 60000 65536"/>
                    <a:gd name="T17" fmla="*/ 0 60000 65536"/>
                    <a:gd name="T18" fmla="*/ 0 w 11"/>
                    <a:gd name="T19" fmla="*/ 0 h 13"/>
                    <a:gd name="T20" fmla="*/ 11 w 1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1" h="13">
                      <a:moveTo>
                        <a:pt x="0" y="12"/>
                      </a:moveTo>
                      <a:lnTo>
                        <a:pt x="5" y="13"/>
                      </a:lnTo>
                      <a:lnTo>
                        <a:pt x="10" y="11"/>
                      </a:lnTo>
                      <a:lnTo>
                        <a:pt x="11" y="5"/>
                      </a:lnTo>
                      <a:lnTo>
                        <a:pt x="9"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6" name="Freeform 95">
                  <a:extLst>
                    <a:ext uri="{FF2B5EF4-FFF2-40B4-BE49-F238E27FC236}">
                      <a16:creationId xmlns:a16="http://schemas.microsoft.com/office/drawing/2014/main" id="{314241F3-47CB-4AFD-B621-02D7B12CD0F0}"/>
                    </a:ext>
                  </a:extLst>
                </p:cNvPr>
                <p:cNvSpPr>
                  <a:spLocks/>
                </p:cNvSpPr>
                <p:nvPr/>
              </p:nvSpPr>
              <p:spPr bwMode="auto">
                <a:xfrm flipH="1">
                  <a:off x="1933" y="2322"/>
                  <a:ext cx="130" cy="98"/>
                </a:xfrm>
                <a:custGeom>
                  <a:avLst/>
                  <a:gdLst>
                    <a:gd name="T0" fmla="*/ 0 w 262"/>
                    <a:gd name="T1" fmla="*/ 1 h 196"/>
                    <a:gd name="T2" fmla="*/ 0 w 262"/>
                    <a:gd name="T3" fmla="*/ 1 h 196"/>
                    <a:gd name="T4" fmla="*/ 0 w 262"/>
                    <a:gd name="T5" fmla="*/ 1 h 196"/>
                    <a:gd name="T6" fmla="*/ 0 w 262"/>
                    <a:gd name="T7" fmla="*/ 1 h 196"/>
                    <a:gd name="T8" fmla="*/ 0 w 262"/>
                    <a:gd name="T9" fmla="*/ 1 h 196"/>
                    <a:gd name="T10" fmla="*/ 0 w 262"/>
                    <a:gd name="T11" fmla="*/ 0 h 196"/>
                    <a:gd name="T12" fmla="*/ 0 w 262"/>
                    <a:gd name="T13" fmla="*/ 1 h 196"/>
                    <a:gd name="T14" fmla="*/ 0 w 262"/>
                    <a:gd name="T15" fmla="*/ 0 h 196"/>
                    <a:gd name="T16" fmla="*/ 0 w 262"/>
                    <a:gd name="T17" fmla="*/ 1 h 196"/>
                    <a:gd name="T18" fmla="*/ 0 w 262"/>
                    <a:gd name="T19" fmla="*/ 1 h 196"/>
                    <a:gd name="T20" fmla="*/ 0 w 262"/>
                    <a:gd name="T21" fmla="*/ 1 h 196"/>
                    <a:gd name="T22" fmla="*/ 0 w 262"/>
                    <a:gd name="T23" fmla="*/ 1 h 1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2"/>
                    <a:gd name="T37" fmla="*/ 0 h 196"/>
                    <a:gd name="T38" fmla="*/ 262 w 262"/>
                    <a:gd name="T39" fmla="*/ 196 h 1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2" h="196">
                      <a:moveTo>
                        <a:pt x="7" y="14"/>
                      </a:moveTo>
                      <a:lnTo>
                        <a:pt x="3" y="13"/>
                      </a:lnTo>
                      <a:lnTo>
                        <a:pt x="253" y="196"/>
                      </a:lnTo>
                      <a:lnTo>
                        <a:pt x="262" y="184"/>
                      </a:lnTo>
                      <a:lnTo>
                        <a:pt x="12" y="1"/>
                      </a:lnTo>
                      <a:lnTo>
                        <a:pt x="7" y="0"/>
                      </a:lnTo>
                      <a:lnTo>
                        <a:pt x="12" y="1"/>
                      </a:lnTo>
                      <a:lnTo>
                        <a:pt x="6" y="0"/>
                      </a:lnTo>
                      <a:lnTo>
                        <a:pt x="3" y="2"/>
                      </a:lnTo>
                      <a:lnTo>
                        <a:pt x="0" y="8"/>
                      </a:lnTo>
                      <a:lnTo>
                        <a:pt x="3" y="13"/>
                      </a:lnTo>
                      <a:lnTo>
                        <a:pt x="7"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7" name="Freeform 96">
                  <a:extLst>
                    <a:ext uri="{FF2B5EF4-FFF2-40B4-BE49-F238E27FC236}">
                      <a16:creationId xmlns:a16="http://schemas.microsoft.com/office/drawing/2014/main" id="{543B75FD-1FC8-444E-9D1A-0D5182DB48B4}"/>
                    </a:ext>
                  </a:extLst>
                </p:cNvPr>
                <p:cNvSpPr>
                  <a:spLocks/>
                </p:cNvSpPr>
                <p:nvPr/>
              </p:nvSpPr>
              <p:spPr bwMode="auto">
                <a:xfrm flipH="1">
                  <a:off x="2060" y="2290"/>
                  <a:ext cx="237" cy="39"/>
                </a:xfrm>
                <a:custGeom>
                  <a:avLst/>
                  <a:gdLst>
                    <a:gd name="T0" fmla="*/ 1 w 474"/>
                    <a:gd name="T1" fmla="*/ 1 h 77"/>
                    <a:gd name="T2" fmla="*/ 1 w 474"/>
                    <a:gd name="T3" fmla="*/ 1 h 77"/>
                    <a:gd name="T4" fmla="*/ 1 w 474"/>
                    <a:gd name="T5" fmla="*/ 1 h 77"/>
                    <a:gd name="T6" fmla="*/ 1 w 474"/>
                    <a:gd name="T7" fmla="*/ 1 h 77"/>
                    <a:gd name="T8" fmla="*/ 1 w 474"/>
                    <a:gd name="T9" fmla="*/ 0 h 77"/>
                    <a:gd name="T10" fmla="*/ 1 w 474"/>
                    <a:gd name="T11" fmla="*/ 0 h 77"/>
                    <a:gd name="T12" fmla="*/ 1 w 474"/>
                    <a:gd name="T13" fmla="*/ 0 h 77"/>
                    <a:gd name="T14" fmla="*/ 1 w 474"/>
                    <a:gd name="T15" fmla="*/ 1 h 77"/>
                    <a:gd name="T16" fmla="*/ 0 w 474"/>
                    <a:gd name="T17" fmla="*/ 1 h 77"/>
                    <a:gd name="T18" fmla="*/ 1 w 474"/>
                    <a:gd name="T19" fmla="*/ 1 h 77"/>
                    <a:gd name="T20" fmla="*/ 1 w 474"/>
                    <a:gd name="T21" fmla="*/ 1 h 77"/>
                    <a:gd name="T22" fmla="*/ 1 w 474"/>
                    <a:gd name="T23" fmla="*/ 1 h 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74"/>
                    <a:gd name="T37" fmla="*/ 0 h 77"/>
                    <a:gd name="T38" fmla="*/ 474 w 474"/>
                    <a:gd name="T39" fmla="*/ 77 h 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74" h="77">
                      <a:moveTo>
                        <a:pt x="5" y="14"/>
                      </a:moveTo>
                      <a:lnTo>
                        <a:pt x="7" y="14"/>
                      </a:lnTo>
                      <a:lnTo>
                        <a:pt x="474" y="77"/>
                      </a:lnTo>
                      <a:lnTo>
                        <a:pt x="474" y="63"/>
                      </a:lnTo>
                      <a:lnTo>
                        <a:pt x="7" y="0"/>
                      </a:lnTo>
                      <a:lnTo>
                        <a:pt x="8" y="0"/>
                      </a:lnTo>
                      <a:lnTo>
                        <a:pt x="7" y="0"/>
                      </a:lnTo>
                      <a:lnTo>
                        <a:pt x="2" y="2"/>
                      </a:lnTo>
                      <a:lnTo>
                        <a:pt x="0" y="7"/>
                      </a:lnTo>
                      <a:lnTo>
                        <a:pt x="2" y="11"/>
                      </a:lnTo>
                      <a:lnTo>
                        <a:pt x="7" y="14"/>
                      </a:lnTo>
                      <a:lnTo>
                        <a:pt x="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8" name="Freeform 97">
                  <a:extLst>
                    <a:ext uri="{FF2B5EF4-FFF2-40B4-BE49-F238E27FC236}">
                      <a16:creationId xmlns:a16="http://schemas.microsoft.com/office/drawing/2014/main" id="{09676469-4563-4990-88EF-1C9B522534C6}"/>
                    </a:ext>
                  </a:extLst>
                </p:cNvPr>
                <p:cNvSpPr>
                  <a:spLocks/>
                </p:cNvSpPr>
                <p:nvPr/>
              </p:nvSpPr>
              <p:spPr bwMode="auto">
                <a:xfrm flipH="1">
                  <a:off x="2293" y="2259"/>
                  <a:ext cx="122" cy="38"/>
                </a:xfrm>
                <a:custGeom>
                  <a:avLst/>
                  <a:gdLst>
                    <a:gd name="T0" fmla="*/ 1 w 243"/>
                    <a:gd name="T1" fmla="*/ 0 h 78"/>
                    <a:gd name="T2" fmla="*/ 0 w 243"/>
                    <a:gd name="T3" fmla="*/ 0 h 78"/>
                    <a:gd name="T4" fmla="*/ 1 w 243"/>
                    <a:gd name="T5" fmla="*/ 0 h 78"/>
                    <a:gd name="T6" fmla="*/ 1 w 243"/>
                    <a:gd name="T7" fmla="*/ 0 h 78"/>
                    <a:gd name="T8" fmla="*/ 1 w 243"/>
                    <a:gd name="T9" fmla="*/ 0 h 78"/>
                    <a:gd name="T10" fmla="*/ 1 w 243"/>
                    <a:gd name="T11" fmla="*/ 0 h 78"/>
                    <a:gd name="T12" fmla="*/ 0 60000 65536"/>
                    <a:gd name="T13" fmla="*/ 0 60000 65536"/>
                    <a:gd name="T14" fmla="*/ 0 60000 65536"/>
                    <a:gd name="T15" fmla="*/ 0 60000 65536"/>
                    <a:gd name="T16" fmla="*/ 0 60000 65536"/>
                    <a:gd name="T17" fmla="*/ 0 60000 65536"/>
                    <a:gd name="T18" fmla="*/ 0 w 243"/>
                    <a:gd name="T19" fmla="*/ 0 h 78"/>
                    <a:gd name="T20" fmla="*/ 243 w 243"/>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243" h="78">
                      <a:moveTo>
                        <a:pt x="1" y="7"/>
                      </a:moveTo>
                      <a:lnTo>
                        <a:pt x="0" y="14"/>
                      </a:lnTo>
                      <a:lnTo>
                        <a:pt x="240" y="78"/>
                      </a:lnTo>
                      <a:lnTo>
                        <a:pt x="243" y="64"/>
                      </a:lnTo>
                      <a:lnTo>
                        <a:pt x="2" y="0"/>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9" name="Freeform 98">
                  <a:extLst>
                    <a:ext uri="{FF2B5EF4-FFF2-40B4-BE49-F238E27FC236}">
                      <a16:creationId xmlns:a16="http://schemas.microsoft.com/office/drawing/2014/main" id="{87D3A53E-FF2B-40C4-B56A-98E72C9C7DA3}"/>
                    </a:ext>
                  </a:extLst>
                </p:cNvPr>
                <p:cNvSpPr>
                  <a:spLocks/>
                </p:cNvSpPr>
                <p:nvPr/>
              </p:nvSpPr>
              <p:spPr bwMode="auto">
                <a:xfrm flipH="1">
                  <a:off x="2414" y="2259"/>
                  <a:ext cx="4" cy="7"/>
                </a:xfrm>
                <a:custGeom>
                  <a:avLst/>
                  <a:gdLst>
                    <a:gd name="T0" fmla="*/ 1 w 8"/>
                    <a:gd name="T1" fmla="*/ 0 h 14"/>
                    <a:gd name="T2" fmla="*/ 1 w 8"/>
                    <a:gd name="T3" fmla="*/ 1 h 14"/>
                    <a:gd name="T4" fmla="*/ 0 w 8"/>
                    <a:gd name="T5" fmla="*/ 1 h 14"/>
                    <a:gd name="T6" fmla="*/ 1 w 8"/>
                    <a:gd name="T7" fmla="*/ 1 h 14"/>
                    <a:gd name="T8" fmla="*/ 1 w 8"/>
                    <a:gd name="T9" fmla="*/ 1 h 14"/>
                    <a:gd name="T10" fmla="*/ 1 w 8"/>
                    <a:gd name="T11" fmla="*/ 0 h 14"/>
                    <a:gd name="T12" fmla="*/ 0 60000 65536"/>
                    <a:gd name="T13" fmla="*/ 0 60000 65536"/>
                    <a:gd name="T14" fmla="*/ 0 60000 65536"/>
                    <a:gd name="T15" fmla="*/ 0 60000 65536"/>
                    <a:gd name="T16" fmla="*/ 0 60000 65536"/>
                    <a:gd name="T17" fmla="*/ 0 60000 65536"/>
                    <a:gd name="T18" fmla="*/ 0 w 8"/>
                    <a:gd name="T19" fmla="*/ 0 h 14"/>
                    <a:gd name="T20" fmla="*/ 8 w 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8" h="14">
                      <a:moveTo>
                        <a:pt x="8" y="0"/>
                      </a:moveTo>
                      <a:lnTo>
                        <a:pt x="2" y="2"/>
                      </a:lnTo>
                      <a:lnTo>
                        <a:pt x="0" y="6"/>
                      </a:lnTo>
                      <a:lnTo>
                        <a:pt x="1" y="12"/>
                      </a:lnTo>
                      <a:lnTo>
                        <a:pt x="6" y="14"/>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109" name="Group 99">
                <a:extLst>
                  <a:ext uri="{FF2B5EF4-FFF2-40B4-BE49-F238E27FC236}">
                    <a16:creationId xmlns:a16="http://schemas.microsoft.com/office/drawing/2014/main" id="{6F3F9F42-06CC-4178-A296-EBB473132303}"/>
                  </a:ext>
                </a:extLst>
              </p:cNvPr>
              <p:cNvGrpSpPr>
                <a:grpSpLocks/>
              </p:cNvGrpSpPr>
              <p:nvPr/>
            </p:nvGrpSpPr>
            <p:grpSpPr bwMode="auto">
              <a:xfrm>
                <a:off x="1344" y="2064"/>
                <a:ext cx="1028" cy="1070"/>
                <a:chOff x="1344" y="2064"/>
                <a:chExt cx="1028" cy="1070"/>
              </a:xfrm>
            </p:grpSpPr>
            <p:sp>
              <p:nvSpPr>
                <p:cNvPr id="4110" name="Freeform 100">
                  <a:extLst>
                    <a:ext uri="{FF2B5EF4-FFF2-40B4-BE49-F238E27FC236}">
                      <a16:creationId xmlns:a16="http://schemas.microsoft.com/office/drawing/2014/main" id="{F997DE96-C2C5-4FAB-9A0C-D8C4EF2134F6}"/>
                    </a:ext>
                  </a:extLst>
                </p:cNvPr>
                <p:cNvSpPr>
                  <a:spLocks noEditPoints="1"/>
                </p:cNvSpPr>
                <p:nvPr/>
              </p:nvSpPr>
              <p:spPr bwMode="auto">
                <a:xfrm>
                  <a:off x="1348" y="2068"/>
                  <a:ext cx="1020" cy="1062"/>
                </a:xfrm>
                <a:custGeom>
                  <a:avLst/>
                  <a:gdLst>
                    <a:gd name="T0" fmla="*/ 0 w 2304"/>
                    <a:gd name="T1" fmla="*/ 0 h 2304"/>
                    <a:gd name="T2" fmla="*/ 0 w 2304"/>
                    <a:gd name="T3" fmla="*/ 0 h 2304"/>
                    <a:gd name="T4" fmla="*/ 0 w 2304"/>
                    <a:gd name="T5" fmla="*/ 0 h 2304"/>
                    <a:gd name="T6" fmla="*/ 0 w 2304"/>
                    <a:gd name="T7" fmla="*/ 0 h 2304"/>
                    <a:gd name="T8" fmla="*/ 0 w 2304"/>
                    <a:gd name="T9" fmla="*/ 0 h 2304"/>
                    <a:gd name="T10" fmla="*/ 0 w 2304"/>
                    <a:gd name="T11" fmla="*/ 0 h 2304"/>
                    <a:gd name="T12" fmla="*/ 0 w 2304"/>
                    <a:gd name="T13" fmla="*/ 0 h 2304"/>
                    <a:gd name="T14" fmla="*/ 0 w 2304"/>
                    <a:gd name="T15" fmla="*/ 0 h 2304"/>
                    <a:gd name="T16" fmla="*/ 0 w 2304"/>
                    <a:gd name="T17" fmla="*/ 0 h 2304"/>
                    <a:gd name="T18" fmla="*/ 0 w 2304"/>
                    <a:gd name="T19" fmla="*/ 0 h 2304"/>
                    <a:gd name="T20" fmla="*/ 0 w 2304"/>
                    <a:gd name="T21" fmla="*/ 0 h 2304"/>
                    <a:gd name="T22" fmla="*/ 0 w 2304"/>
                    <a:gd name="T23" fmla="*/ 0 h 2304"/>
                    <a:gd name="T24" fmla="*/ 0 w 2304"/>
                    <a:gd name="T25" fmla="*/ 0 h 2304"/>
                    <a:gd name="T26" fmla="*/ 0 w 2304"/>
                    <a:gd name="T27" fmla="*/ 0 h 2304"/>
                    <a:gd name="T28" fmla="*/ 0 w 2304"/>
                    <a:gd name="T29" fmla="*/ 0 h 2304"/>
                    <a:gd name="T30" fmla="*/ 0 w 2304"/>
                    <a:gd name="T31" fmla="*/ 0 h 2304"/>
                    <a:gd name="T32" fmla="*/ 0 w 2304"/>
                    <a:gd name="T33" fmla="*/ 0 h 2304"/>
                    <a:gd name="T34" fmla="*/ 0 w 2304"/>
                    <a:gd name="T35" fmla="*/ 0 h 2304"/>
                    <a:gd name="T36" fmla="*/ 0 w 2304"/>
                    <a:gd name="T37" fmla="*/ 0 h 2304"/>
                    <a:gd name="T38" fmla="*/ 0 w 2304"/>
                    <a:gd name="T39" fmla="*/ 0 h 2304"/>
                    <a:gd name="T40" fmla="*/ 0 w 2304"/>
                    <a:gd name="T41" fmla="*/ 0 h 2304"/>
                    <a:gd name="T42" fmla="*/ 0 w 2304"/>
                    <a:gd name="T43" fmla="*/ 0 h 2304"/>
                    <a:gd name="T44" fmla="*/ 0 w 2304"/>
                    <a:gd name="T45" fmla="*/ 0 h 2304"/>
                    <a:gd name="T46" fmla="*/ 0 w 2304"/>
                    <a:gd name="T47" fmla="*/ 0 h 2304"/>
                    <a:gd name="T48" fmla="*/ 0 w 2304"/>
                    <a:gd name="T49" fmla="*/ 0 h 2304"/>
                    <a:gd name="T50" fmla="*/ 0 w 2304"/>
                    <a:gd name="T51" fmla="*/ 0 h 2304"/>
                    <a:gd name="T52" fmla="*/ 0 w 2304"/>
                    <a:gd name="T53" fmla="*/ 0 h 2304"/>
                    <a:gd name="T54" fmla="*/ 0 w 2304"/>
                    <a:gd name="T55" fmla="*/ 0 h 2304"/>
                    <a:gd name="T56" fmla="*/ 0 w 2304"/>
                    <a:gd name="T57" fmla="*/ 0 h 2304"/>
                    <a:gd name="T58" fmla="*/ 0 w 2304"/>
                    <a:gd name="T59" fmla="*/ 0 h 2304"/>
                    <a:gd name="T60" fmla="*/ 0 w 2304"/>
                    <a:gd name="T61" fmla="*/ 0 h 2304"/>
                    <a:gd name="T62" fmla="*/ 0 w 2304"/>
                    <a:gd name="T63" fmla="*/ 0 h 2304"/>
                    <a:gd name="T64" fmla="*/ 0 w 2304"/>
                    <a:gd name="T65" fmla="*/ 0 h 2304"/>
                    <a:gd name="T66" fmla="*/ 0 w 2304"/>
                    <a:gd name="T67" fmla="*/ 0 h 2304"/>
                    <a:gd name="T68" fmla="*/ 0 w 2304"/>
                    <a:gd name="T69" fmla="*/ 0 h 2304"/>
                    <a:gd name="T70" fmla="*/ 0 w 2304"/>
                    <a:gd name="T71" fmla="*/ 0 h 2304"/>
                    <a:gd name="T72" fmla="*/ 0 w 2304"/>
                    <a:gd name="T73" fmla="*/ 0 h 2304"/>
                    <a:gd name="T74" fmla="*/ 0 w 2304"/>
                    <a:gd name="T75" fmla="*/ 0 h 2304"/>
                    <a:gd name="T76" fmla="*/ 0 w 2304"/>
                    <a:gd name="T77" fmla="*/ 0 h 2304"/>
                    <a:gd name="T78" fmla="*/ 0 w 2304"/>
                    <a:gd name="T79" fmla="*/ 0 h 2304"/>
                    <a:gd name="T80" fmla="*/ 0 w 2304"/>
                    <a:gd name="T81" fmla="*/ 0 h 2304"/>
                    <a:gd name="T82" fmla="*/ 0 w 2304"/>
                    <a:gd name="T83" fmla="*/ 0 h 2304"/>
                    <a:gd name="T84" fmla="*/ 0 w 2304"/>
                    <a:gd name="T85" fmla="*/ 0 h 2304"/>
                    <a:gd name="T86" fmla="*/ 0 w 2304"/>
                    <a:gd name="T87" fmla="*/ 0 h 2304"/>
                    <a:gd name="T88" fmla="*/ 0 w 2304"/>
                    <a:gd name="T89" fmla="*/ 0 h 2304"/>
                    <a:gd name="T90" fmla="*/ 0 w 2304"/>
                    <a:gd name="T91" fmla="*/ 0 h 2304"/>
                    <a:gd name="T92" fmla="*/ 0 w 2304"/>
                    <a:gd name="T93" fmla="*/ 0 h 2304"/>
                    <a:gd name="T94" fmla="*/ 0 w 2304"/>
                    <a:gd name="T95" fmla="*/ 0 h 2304"/>
                    <a:gd name="T96" fmla="*/ 0 w 2304"/>
                    <a:gd name="T97" fmla="*/ 0 h 2304"/>
                    <a:gd name="T98" fmla="*/ 0 w 2304"/>
                    <a:gd name="T99" fmla="*/ 0 h 2304"/>
                    <a:gd name="T100" fmla="*/ 0 w 2304"/>
                    <a:gd name="T101" fmla="*/ 0 h 2304"/>
                    <a:gd name="T102" fmla="*/ 0 w 2304"/>
                    <a:gd name="T103" fmla="*/ 0 h 2304"/>
                    <a:gd name="T104" fmla="*/ 0 w 2304"/>
                    <a:gd name="T105" fmla="*/ 0 h 2304"/>
                    <a:gd name="T106" fmla="*/ 0 w 2304"/>
                    <a:gd name="T107" fmla="*/ 0 h 230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304"/>
                    <a:gd name="T163" fmla="*/ 0 h 2304"/>
                    <a:gd name="T164" fmla="*/ 2304 w 2304"/>
                    <a:gd name="T165" fmla="*/ 2304 h 230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304" h="2304">
                      <a:moveTo>
                        <a:pt x="2183" y="2107"/>
                      </a:moveTo>
                      <a:lnTo>
                        <a:pt x="2185" y="2099"/>
                      </a:lnTo>
                      <a:lnTo>
                        <a:pt x="2188" y="2091"/>
                      </a:lnTo>
                      <a:lnTo>
                        <a:pt x="2189" y="2082"/>
                      </a:lnTo>
                      <a:lnTo>
                        <a:pt x="2189" y="2074"/>
                      </a:lnTo>
                      <a:lnTo>
                        <a:pt x="2189" y="230"/>
                      </a:lnTo>
                      <a:lnTo>
                        <a:pt x="2186" y="207"/>
                      </a:lnTo>
                      <a:lnTo>
                        <a:pt x="2180" y="185"/>
                      </a:lnTo>
                      <a:lnTo>
                        <a:pt x="2169" y="166"/>
                      </a:lnTo>
                      <a:lnTo>
                        <a:pt x="2155" y="149"/>
                      </a:lnTo>
                      <a:lnTo>
                        <a:pt x="2138" y="135"/>
                      </a:lnTo>
                      <a:lnTo>
                        <a:pt x="2119" y="124"/>
                      </a:lnTo>
                      <a:lnTo>
                        <a:pt x="2097" y="118"/>
                      </a:lnTo>
                      <a:lnTo>
                        <a:pt x="2074" y="115"/>
                      </a:lnTo>
                      <a:lnTo>
                        <a:pt x="230" y="115"/>
                      </a:lnTo>
                      <a:lnTo>
                        <a:pt x="222" y="115"/>
                      </a:lnTo>
                      <a:lnTo>
                        <a:pt x="213" y="116"/>
                      </a:lnTo>
                      <a:lnTo>
                        <a:pt x="205" y="118"/>
                      </a:lnTo>
                      <a:lnTo>
                        <a:pt x="197" y="120"/>
                      </a:lnTo>
                      <a:lnTo>
                        <a:pt x="2183" y="2107"/>
                      </a:lnTo>
                      <a:close/>
                      <a:moveTo>
                        <a:pt x="2074" y="2189"/>
                      </a:moveTo>
                      <a:lnTo>
                        <a:pt x="2083" y="2189"/>
                      </a:lnTo>
                      <a:lnTo>
                        <a:pt x="2091" y="2190"/>
                      </a:lnTo>
                      <a:lnTo>
                        <a:pt x="2097" y="2189"/>
                      </a:lnTo>
                      <a:lnTo>
                        <a:pt x="2100" y="2183"/>
                      </a:lnTo>
                      <a:lnTo>
                        <a:pt x="119" y="203"/>
                      </a:lnTo>
                      <a:lnTo>
                        <a:pt x="118" y="210"/>
                      </a:lnTo>
                      <a:lnTo>
                        <a:pt x="116" y="217"/>
                      </a:lnTo>
                      <a:lnTo>
                        <a:pt x="115" y="223"/>
                      </a:lnTo>
                      <a:lnTo>
                        <a:pt x="115" y="230"/>
                      </a:lnTo>
                      <a:lnTo>
                        <a:pt x="115" y="2074"/>
                      </a:lnTo>
                      <a:lnTo>
                        <a:pt x="118" y="2097"/>
                      </a:lnTo>
                      <a:lnTo>
                        <a:pt x="124" y="2119"/>
                      </a:lnTo>
                      <a:lnTo>
                        <a:pt x="135" y="2138"/>
                      </a:lnTo>
                      <a:lnTo>
                        <a:pt x="149" y="2155"/>
                      </a:lnTo>
                      <a:lnTo>
                        <a:pt x="166" y="2169"/>
                      </a:lnTo>
                      <a:lnTo>
                        <a:pt x="185" y="2180"/>
                      </a:lnTo>
                      <a:lnTo>
                        <a:pt x="207" y="2186"/>
                      </a:lnTo>
                      <a:lnTo>
                        <a:pt x="230" y="2189"/>
                      </a:lnTo>
                      <a:lnTo>
                        <a:pt x="2074" y="2189"/>
                      </a:lnTo>
                      <a:close/>
                      <a:moveTo>
                        <a:pt x="2074" y="0"/>
                      </a:moveTo>
                      <a:lnTo>
                        <a:pt x="230" y="0"/>
                      </a:lnTo>
                      <a:lnTo>
                        <a:pt x="207" y="1"/>
                      </a:lnTo>
                      <a:lnTo>
                        <a:pt x="184" y="5"/>
                      </a:lnTo>
                      <a:lnTo>
                        <a:pt x="162" y="10"/>
                      </a:lnTo>
                      <a:lnTo>
                        <a:pt x="141" y="18"/>
                      </a:lnTo>
                      <a:lnTo>
                        <a:pt x="121" y="28"/>
                      </a:lnTo>
                      <a:lnTo>
                        <a:pt x="101" y="39"/>
                      </a:lnTo>
                      <a:lnTo>
                        <a:pt x="84" y="53"/>
                      </a:lnTo>
                      <a:lnTo>
                        <a:pt x="68" y="68"/>
                      </a:lnTo>
                      <a:lnTo>
                        <a:pt x="53" y="84"/>
                      </a:lnTo>
                      <a:lnTo>
                        <a:pt x="39" y="101"/>
                      </a:lnTo>
                      <a:lnTo>
                        <a:pt x="28" y="121"/>
                      </a:lnTo>
                      <a:lnTo>
                        <a:pt x="18" y="141"/>
                      </a:lnTo>
                      <a:lnTo>
                        <a:pt x="10" y="162"/>
                      </a:lnTo>
                      <a:lnTo>
                        <a:pt x="5" y="184"/>
                      </a:lnTo>
                      <a:lnTo>
                        <a:pt x="1" y="207"/>
                      </a:lnTo>
                      <a:lnTo>
                        <a:pt x="0" y="230"/>
                      </a:lnTo>
                      <a:lnTo>
                        <a:pt x="0" y="2074"/>
                      </a:lnTo>
                      <a:lnTo>
                        <a:pt x="1" y="2097"/>
                      </a:lnTo>
                      <a:lnTo>
                        <a:pt x="5" y="2120"/>
                      </a:lnTo>
                      <a:lnTo>
                        <a:pt x="10" y="2142"/>
                      </a:lnTo>
                      <a:lnTo>
                        <a:pt x="18" y="2163"/>
                      </a:lnTo>
                      <a:lnTo>
                        <a:pt x="28" y="2183"/>
                      </a:lnTo>
                      <a:lnTo>
                        <a:pt x="39" y="2203"/>
                      </a:lnTo>
                      <a:lnTo>
                        <a:pt x="53" y="2220"/>
                      </a:lnTo>
                      <a:lnTo>
                        <a:pt x="68" y="2236"/>
                      </a:lnTo>
                      <a:lnTo>
                        <a:pt x="84" y="2251"/>
                      </a:lnTo>
                      <a:lnTo>
                        <a:pt x="101" y="2265"/>
                      </a:lnTo>
                      <a:lnTo>
                        <a:pt x="121" y="2276"/>
                      </a:lnTo>
                      <a:lnTo>
                        <a:pt x="141" y="2286"/>
                      </a:lnTo>
                      <a:lnTo>
                        <a:pt x="162" y="2294"/>
                      </a:lnTo>
                      <a:lnTo>
                        <a:pt x="184" y="2299"/>
                      </a:lnTo>
                      <a:lnTo>
                        <a:pt x="207" y="2303"/>
                      </a:lnTo>
                      <a:lnTo>
                        <a:pt x="230" y="2304"/>
                      </a:lnTo>
                      <a:lnTo>
                        <a:pt x="2074" y="2304"/>
                      </a:lnTo>
                      <a:lnTo>
                        <a:pt x="2097" y="2303"/>
                      </a:lnTo>
                      <a:lnTo>
                        <a:pt x="2120" y="2299"/>
                      </a:lnTo>
                      <a:lnTo>
                        <a:pt x="2142" y="2294"/>
                      </a:lnTo>
                      <a:lnTo>
                        <a:pt x="2163" y="2286"/>
                      </a:lnTo>
                      <a:lnTo>
                        <a:pt x="2183" y="2276"/>
                      </a:lnTo>
                      <a:lnTo>
                        <a:pt x="2203" y="2265"/>
                      </a:lnTo>
                      <a:lnTo>
                        <a:pt x="2220" y="2251"/>
                      </a:lnTo>
                      <a:lnTo>
                        <a:pt x="2236" y="2236"/>
                      </a:lnTo>
                      <a:lnTo>
                        <a:pt x="2251" y="2220"/>
                      </a:lnTo>
                      <a:lnTo>
                        <a:pt x="2265" y="2203"/>
                      </a:lnTo>
                      <a:lnTo>
                        <a:pt x="2276" y="2183"/>
                      </a:lnTo>
                      <a:lnTo>
                        <a:pt x="2286" y="2163"/>
                      </a:lnTo>
                      <a:lnTo>
                        <a:pt x="2294" y="2142"/>
                      </a:lnTo>
                      <a:lnTo>
                        <a:pt x="2299" y="2120"/>
                      </a:lnTo>
                      <a:lnTo>
                        <a:pt x="2303" y="2097"/>
                      </a:lnTo>
                      <a:lnTo>
                        <a:pt x="2304" y="2074"/>
                      </a:lnTo>
                      <a:lnTo>
                        <a:pt x="2304" y="230"/>
                      </a:lnTo>
                      <a:lnTo>
                        <a:pt x="2303" y="207"/>
                      </a:lnTo>
                      <a:lnTo>
                        <a:pt x="2299" y="184"/>
                      </a:lnTo>
                      <a:lnTo>
                        <a:pt x="2294" y="162"/>
                      </a:lnTo>
                      <a:lnTo>
                        <a:pt x="2286" y="141"/>
                      </a:lnTo>
                      <a:lnTo>
                        <a:pt x="2276" y="121"/>
                      </a:lnTo>
                      <a:lnTo>
                        <a:pt x="2265" y="101"/>
                      </a:lnTo>
                      <a:lnTo>
                        <a:pt x="2251" y="84"/>
                      </a:lnTo>
                      <a:lnTo>
                        <a:pt x="2236" y="68"/>
                      </a:lnTo>
                      <a:lnTo>
                        <a:pt x="2220" y="53"/>
                      </a:lnTo>
                      <a:lnTo>
                        <a:pt x="2203" y="39"/>
                      </a:lnTo>
                      <a:lnTo>
                        <a:pt x="2183" y="28"/>
                      </a:lnTo>
                      <a:lnTo>
                        <a:pt x="2163" y="18"/>
                      </a:lnTo>
                      <a:lnTo>
                        <a:pt x="2142" y="10"/>
                      </a:lnTo>
                      <a:lnTo>
                        <a:pt x="2120" y="5"/>
                      </a:lnTo>
                      <a:lnTo>
                        <a:pt x="2097" y="1"/>
                      </a:lnTo>
                      <a:lnTo>
                        <a:pt x="2074"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 name="Freeform 101">
                  <a:extLst>
                    <a:ext uri="{FF2B5EF4-FFF2-40B4-BE49-F238E27FC236}">
                      <a16:creationId xmlns:a16="http://schemas.microsoft.com/office/drawing/2014/main" id="{5A28D891-3512-4891-953F-95E9E560976B}"/>
                    </a:ext>
                  </a:extLst>
                </p:cNvPr>
                <p:cNvSpPr>
                  <a:spLocks/>
                </p:cNvSpPr>
                <p:nvPr/>
              </p:nvSpPr>
              <p:spPr bwMode="auto">
                <a:xfrm>
                  <a:off x="2312" y="3024"/>
                  <a:ext cx="9" cy="17"/>
                </a:xfrm>
                <a:custGeom>
                  <a:avLst/>
                  <a:gdLst>
                    <a:gd name="T0" fmla="*/ 0 w 21"/>
                    <a:gd name="T1" fmla="*/ 0 h 35"/>
                    <a:gd name="T2" fmla="*/ 0 w 21"/>
                    <a:gd name="T3" fmla="*/ 0 h 35"/>
                    <a:gd name="T4" fmla="*/ 0 w 21"/>
                    <a:gd name="T5" fmla="*/ 0 h 35"/>
                    <a:gd name="T6" fmla="*/ 0 w 21"/>
                    <a:gd name="T7" fmla="*/ 0 h 35"/>
                    <a:gd name="T8" fmla="*/ 0 w 21"/>
                    <a:gd name="T9" fmla="*/ 0 h 35"/>
                    <a:gd name="T10" fmla="*/ 0 w 21"/>
                    <a:gd name="T11" fmla="*/ 0 h 35"/>
                    <a:gd name="T12" fmla="*/ 0 w 21"/>
                    <a:gd name="T13" fmla="*/ 0 h 35"/>
                    <a:gd name="T14" fmla="*/ 0 w 21"/>
                    <a:gd name="T15" fmla="*/ 0 h 35"/>
                    <a:gd name="T16" fmla="*/ 0 w 21"/>
                    <a:gd name="T17" fmla="*/ 0 h 35"/>
                    <a:gd name="T18" fmla="*/ 0 w 21"/>
                    <a:gd name="T19" fmla="*/ 0 h 35"/>
                    <a:gd name="T20" fmla="*/ 0 w 21"/>
                    <a:gd name="T21" fmla="*/ 0 h 35"/>
                    <a:gd name="T22" fmla="*/ 0 w 21"/>
                    <a:gd name="T23" fmla="*/ 0 h 35"/>
                    <a:gd name="T24" fmla="*/ 0 w 2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
                    <a:gd name="T40" fmla="*/ 0 h 35"/>
                    <a:gd name="T41" fmla="*/ 21 w 21"/>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 h="35">
                      <a:moveTo>
                        <a:pt x="5" y="0"/>
                      </a:moveTo>
                      <a:lnTo>
                        <a:pt x="5" y="0"/>
                      </a:lnTo>
                      <a:lnTo>
                        <a:pt x="6" y="8"/>
                      </a:lnTo>
                      <a:lnTo>
                        <a:pt x="5" y="16"/>
                      </a:lnTo>
                      <a:lnTo>
                        <a:pt x="2" y="24"/>
                      </a:lnTo>
                      <a:lnTo>
                        <a:pt x="0" y="31"/>
                      </a:lnTo>
                      <a:lnTo>
                        <a:pt x="14" y="35"/>
                      </a:lnTo>
                      <a:lnTo>
                        <a:pt x="16" y="26"/>
                      </a:lnTo>
                      <a:lnTo>
                        <a:pt x="19" y="18"/>
                      </a:lnTo>
                      <a:lnTo>
                        <a:pt x="20" y="8"/>
                      </a:lnTo>
                      <a:lnTo>
                        <a:pt x="21"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 name="Freeform 102">
                  <a:extLst>
                    <a:ext uri="{FF2B5EF4-FFF2-40B4-BE49-F238E27FC236}">
                      <a16:creationId xmlns:a16="http://schemas.microsoft.com/office/drawing/2014/main" id="{F9B8B88B-F5E4-4C87-B50E-D65195E45CCD}"/>
                    </a:ext>
                  </a:extLst>
                </p:cNvPr>
                <p:cNvSpPr>
                  <a:spLocks/>
                </p:cNvSpPr>
                <p:nvPr/>
              </p:nvSpPr>
              <p:spPr bwMode="auto">
                <a:xfrm>
                  <a:off x="2314" y="2174"/>
                  <a:ext cx="7" cy="850"/>
                </a:xfrm>
                <a:custGeom>
                  <a:avLst/>
                  <a:gdLst>
                    <a:gd name="T0" fmla="*/ 0 w 16"/>
                    <a:gd name="T1" fmla="*/ 0 h 1844"/>
                    <a:gd name="T2" fmla="*/ 0 w 16"/>
                    <a:gd name="T3" fmla="*/ 0 h 1844"/>
                    <a:gd name="T4" fmla="*/ 0 w 16"/>
                    <a:gd name="T5" fmla="*/ 0 h 1844"/>
                    <a:gd name="T6" fmla="*/ 0 w 16"/>
                    <a:gd name="T7" fmla="*/ 0 h 1844"/>
                    <a:gd name="T8" fmla="*/ 0 w 16"/>
                    <a:gd name="T9" fmla="*/ 0 h 1844"/>
                    <a:gd name="T10" fmla="*/ 0 w 16"/>
                    <a:gd name="T11" fmla="*/ 0 h 1844"/>
                    <a:gd name="T12" fmla="*/ 0 w 16"/>
                    <a:gd name="T13" fmla="*/ 0 h 1844"/>
                    <a:gd name="T14" fmla="*/ 0 60000 65536"/>
                    <a:gd name="T15" fmla="*/ 0 60000 65536"/>
                    <a:gd name="T16" fmla="*/ 0 60000 65536"/>
                    <a:gd name="T17" fmla="*/ 0 60000 65536"/>
                    <a:gd name="T18" fmla="*/ 0 60000 65536"/>
                    <a:gd name="T19" fmla="*/ 0 60000 65536"/>
                    <a:gd name="T20" fmla="*/ 0 60000 65536"/>
                    <a:gd name="T21" fmla="*/ 0 w 16"/>
                    <a:gd name="T22" fmla="*/ 0 h 1844"/>
                    <a:gd name="T23" fmla="*/ 16 w 16"/>
                    <a:gd name="T24" fmla="*/ 1844 h 18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844">
                      <a:moveTo>
                        <a:pt x="0" y="0"/>
                      </a:moveTo>
                      <a:lnTo>
                        <a:pt x="0" y="0"/>
                      </a:lnTo>
                      <a:lnTo>
                        <a:pt x="0" y="1844"/>
                      </a:lnTo>
                      <a:lnTo>
                        <a:pt x="16" y="1844"/>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3" name="Freeform 103">
                  <a:extLst>
                    <a:ext uri="{FF2B5EF4-FFF2-40B4-BE49-F238E27FC236}">
                      <a16:creationId xmlns:a16="http://schemas.microsoft.com/office/drawing/2014/main" id="{A832DB40-183B-4CA4-A6A9-CEB3B2951965}"/>
                    </a:ext>
                  </a:extLst>
                </p:cNvPr>
                <p:cNvSpPr>
                  <a:spLocks/>
                </p:cNvSpPr>
                <p:nvPr/>
              </p:nvSpPr>
              <p:spPr bwMode="auto">
                <a:xfrm>
                  <a:off x="2267" y="2118"/>
                  <a:ext cx="54" cy="56"/>
                </a:xfrm>
                <a:custGeom>
                  <a:avLst/>
                  <a:gdLst>
                    <a:gd name="T0" fmla="*/ 0 w 123"/>
                    <a:gd name="T1" fmla="*/ 0 h 123"/>
                    <a:gd name="T2" fmla="*/ 0 w 123"/>
                    <a:gd name="T3" fmla="*/ 0 h 123"/>
                    <a:gd name="T4" fmla="*/ 0 w 123"/>
                    <a:gd name="T5" fmla="*/ 0 h 123"/>
                    <a:gd name="T6" fmla="*/ 0 w 123"/>
                    <a:gd name="T7" fmla="*/ 0 h 123"/>
                    <a:gd name="T8" fmla="*/ 0 w 123"/>
                    <a:gd name="T9" fmla="*/ 0 h 123"/>
                    <a:gd name="T10" fmla="*/ 0 w 123"/>
                    <a:gd name="T11" fmla="*/ 0 h 123"/>
                    <a:gd name="T12" fmla="*/ 0 w 123"/>
                    <a:gd name="T13" fmla="*/ 0 h 123"/>
                    <a:gd name="T14" fmla="*/ 0 w 123"/>
                    <a:gd name="T15" fmla="*/ 0 h 123"/>
                    <a:gd name="T16" fmla="*/ 0 w 123"/>
                    <a:gd name="T17" fmla="*/ 0 h 123"/>
                    <a:gd name="T18" fmla="*/ 0 w 123"/>
                    <a:gd name="T19" fmla="*/ 0 h 123"/>
                    <a:gd name="T20" fmla="*/ 0 w 123"/>
                    <a:gd name="T21" fmla="*/ 0 h 123"/>
                    <a:gd name="T22" fmla="*/ 0 w 123"/>
                    <a:gd name="T23" fmla="*/ 0 h 123"/>
                    <a:gd name="T24" fmla="*/ 0 w 123"/>
                    <a:gd name="T25" fmla="*/ 0 h 123"/>
                    <a:gd name="T26" fmla="*/ 0 w 123"/>
                    <a:gd name="T27" fmla="*/ 0 h 123"/>
                    <a:gd name="T28" fmla="*/ 0 w 123"/>
                    <a:gd name="T29" fmla="*/ 0 h 123"/>
                    <a:gd name="T30" fmla="*/ 0 w 123"/>
                    <a:gd name="T31" fmla="*/ 0 h 123"/>
                    <a:gd name="T32" fmla="*/ 0 w 123"/>
                    <a:gd name="T33" fmla="*/ 0 h 123"/>
                    <a:gd name="T34" fmla="*/ 0 w 123"/>
                    <a:gd name="T35" fmla="*/ 0 h 123"/>
                    <a:gd name="T36" fmla="*/ 0 w 123"/>
                    <a:gd name="T37" fmla="*/ 0 h 123"/>
                    <a:gd name="T38" fmla="*/ 0 w 123"/>
                    <a:gd name="T39" fmla="*/ 0 h 123"/>
                    <a:gd name="T40" fmla="*/ 0 w 123"/>
                    <a:gd name="T41" fmla="*/ 0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3"/>
                    <a:gd name="T64" fmla="*/ 0 h 123"/>
                    <a:gd name="T65" fmla="*/ 123 w 123"/>
                    <a:gd name="T66" fmla="*/ 123 h 1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3" h="123">
                      <a:moveTo>
                        <a:pt x="0" y="16"/>
                      </a:moveTo>
                      <a:lnTo>
                        <a:pt x="0" y="16"/>
                      </a:lnTo>
                      <a:lnTo>
                        <a:pt x="21" y="17"/>
                      </a:lnTo>
                      <a:lnTo>
                        <a:pt x="42" y="24"/>
                      </a:lnTo>
                      <a:lnTo>
                        <a:pt x="61" y="34"/>
                      </a:lnTo>
                      <a:lnTo>
                        <a:pt x="77" y="46"/>
                      </a:lnTo>
                      <a:lnTo>
                        <a:pt x="89" y="62"/>
                      </a:lnTo>
                      <a:lnTo>
                        <a:pt x="99" y="81"/>
                      </a:lnTo>
                      <a:lnTo>
                        <a:pt x="106" y="102"/>
                      </a:lnTo>
                      <a:lnTo>
                        <a:pt x="107" y="123"/>
                      </a:lnTo>
                      <a:lnTo>
                        <a:pt x="123" y="123"/>
                      </a:lnTo>
                      <a:lnTo>
                        <a:pt x="119" y="99"/>
                      </a:lnTo>
                      <a:lnTo>
                        <a:pt x="112" y="76"/>
                      </a:lnTo>
                      <a:lnTo>
                        <a:pt x="101" y="55"/>
                      </a:lnTo>
                      <a:lnTo>
                        <a:pt x="86" y="37"/>
                      </a:lnTo>
                      <a:lnTo>
                        <a:pt x="68" y="22"/>
                      </a:lnTo>
                      <a:lnTo>
                        <a:pt x="47" y="11"/>
                      </a:lnTo>
                      <a:lnTo>
                        <a:pt x="24" y="4"/>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4" name="Freeform 104">
                  <a:extLst>
                    <a:ext uri="{FF2B5EF4-FFF2-40B4-BE49-F238E27FC236}">
                      <a16:creationId xmlns:a16="http://schemas.microsoft.com/office/drawing/2014/main" id="{325FA4A4-97F6-46AD-B8BF-2539D0E02E86}"/>
                    </a:ext>
                  </a:extLst>
                </p:cNvPr>
                <p:cNvSpPr>
                  <a:spLocks/>
                </p:cNvSpPr>
                <p:nvPr/>
              </p:nvSpPr>
              <p:spPr bwMode="auto">
                <a:xfrm>
                  <a:off x="1449" y="2118"/>
                  <a:ext cx="818" cy="7"/>
                </a:xfrm>
                <a:custGeom>
                  <a:avLst/>
                  <a:gdLst>
                    <a:gd name="T0" fmla="*/ 0 w 1844"/>
                    <a:gd name="T1" fmla="*/ 0 h 16"/>
                    <a:gd name="T2" fmla="*/ 0 w 1844"/>
                    <a:gd name="T3" fmla="*/ 0 h 16"/>
                    <a:gd name="T4" fmla="*/ 0 w 1844"/>
                    <a:gd name="T5" fmla="*/ 0 h 16"/>
                    <a:gd name="T6" fmla="*/ 0 w 1844"/>
                    <a:gd name="T7" fmla="*/ 0 h 16"/>
                    <a:gd name="T8" fmla="*/ 0 w 1844"/>
                    <a:gd name="T9" fmla="*/ 0 h 16"/>
                    <a:gd name="T10" fmla="*/ 0 w 1844"/>
                    <a:gd name="T11" fmla="*/ 0 h 16"/>
                    <a:gd name="T12" fmla="*/ 0 w 1844"/>
                    <a:gd name="T13" fmla="*/ 0 h 16"/>
                    <a:gd name="T14" fmla="*/ 0 60000 65536"/>
                    <a:gd name="T15" fmla="*/ 0 60000 65536"/>
                    <a:gd name="T16" fmla="*/ 0 60000 65536"/>
                    <a:gd name="T17" fmla="*/ 0 60000 65536"/>
                    <a:gd name="T18" fmla="*/ 0 60000 65536"/>
                    <a:gd name="T19" fmla="*/ 0 60000 65536"/>
                    <a:gd name="T20" fmla="*/ 0 60000 65536"/>
                    <a:gd name="T21" fmla="*/ 0 w 1844"/>
                    <a:gd name="T22" fmla="*/ 0 h 16"/>
                    <a:gd name="T23" fmla="*/ 1844 w 1844"/>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44" h="16">
                      <a:moveTo>
                        <a:pt x="0" y="16"/>
                      </a:moveTo>
                      <a:lnTo>
                        <a:pt x="0" y="16"/>
                      </a:lnTo>
                      <a:lnTo>
                        <a:pt x="1844" y="16"/>
                      </a:lnTo>
                      <a:lnTo>
                        <a:pt x="1844" y="0"/>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5" name="Freeform 105">
                  <a:extLst>
                    <a:ext uri="{FF2B5EF4-FFF2-40B4-BE49-F238E27FC236}">
                      <a16:creationId xmlns:a16="http://schemas.microsoft.com/office/drawing/2014/main" id="{27A2A617-393C-4962-B5CE-0C6170B31D24}"/>
                    </a:ext>
                  </a:extLst>
                </p:cNvPr>
                <p:cNvSpPr>
                  <a:spLocks/>
                </p:cNvSpPr>
                <p:nvPr/>
              </p:nvSpPr>
              <p:spPr bwMode="auto">
                <a:xfrm>
                  <a:off x="1432" y="2118"/>
                  <a:ext cx="17" cy="8"/>
                </a:xfrm>
                <a:custGeom>
                  <a:avLst/>
                  <a:gdLst>
                    <a:gd name="T0" fmla="*/ 0 w 40"/>
                    <a:gd name="T1" fmla="*/ 0 h 20"/>
                    <a:gd name="T2" fmla="*/ 0 w 40"/>
                    <a:gd name="T3" fmla="*/ 0 h 20"/>
                    <a:gd name="T4" fmla="*/ 0 w 40"/>
                    <a:gd name="T5" fmla="*/ 0 h 20"/>
                    <a:gd name="T6" fmla="*/ 0 w 40"/>
                    <a:gd name="T7" fmla="*/ 0 h 20"/>
                    <a:gd name="T8" fmla="*/ 0 w 40"/>
                    <a:gd name="T9" fmla="*/ 0 h 20"/>
                    <a:gd name="T10" fmla="*/ 0 w 40"/>
                    <a:gd name="T11" fmla="*/ 0 h 20"/>
                    <a:gd name="T12" fmla="*/ 0 w 40"/>
                    <a:gd name="T13" fmla="*/ 0 h 20"/>
                    <a:gd name="T14" fmla="*/ 0 w 40"/>
                    <a:gd name="T15" fmla="*/ 0 h 20"/>
                    <a:gd name="T16" fmla="*/ 0 w 40"/>
                    <a:gd name="T17" fmla="*/ 0 h 20"/>
                    <a:gd name="T18" fmla="*/ 0 w 40"/>
                    <a:gd name="T19" fmla="*/ 0 h 20"/>
                    <a:gd name="T20" fmla="*/ 0 w 40"/>
                    <a:gd name="T21" fmla="*/ 0 h 20"/>
                    <a:gd name="T22" fmla="*/ 0 w 40"/>
                    <a:gd name="T23" fmla="*/ 0 h 20"/>
                    <a:gd name="T24" fmla="*/ 0 w 40"/>
                    <a:gd name="T25" fmla="*/ 0 h 20"/>
                    <a:gd name="T26" fmla="*/ 0 w 40"/>
                    <a:gd name="T27" fmla="*/ 0 h 20"/>
                    <a:gd name="T28" fmla="*/ 0 w 40"/>
                    <a:gd name="T29" fmla="*/ 0 h 20"/>
                    <a:gd name="T30" fmla="*/ 0 w 40"/>
                    <a:gd name="T31" fmla="*/ 0 h 20"/>
                    <a:gd name="T32" fmla="*/ 0 w 40"/>
                    <a:gd name="T33" fmla="*/ 0 h 20"/>
                    <a:gd name="T34" fmla="*/ 0 w 40"/>
                    <a:gd name="T35" fmla="*/ 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
                    <a:gd name="T55" fmla="*/ 0 h 20"/>
                    <a:gd name="T56" fmla="*/ 40 w 40"/>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 h="20">
                      <a:moveTo>
                        <a:pt x="12" y="8"/>
                      </a:moveTo>
                      <a:lnTo>
                        <a:pt x="9" y="20"/>
                      </a:lnTo>
                      <a:lnTo>
                        <a:pt x="16" y="17"/>
                      </a:lnTo>
                      <a:lnTo>
                        <a:pt x="23" y="16"/>
                      </a:lnTo>
                      <a:lnTo>
                        <a:pt x="32" y="15"/>
                      </a:lnTo>
                      <a:lnTo>
                        <a:pt x="40" y="16"/>
                      </a:lnTo>
                      <a:lnTo>
                        <a:pt x="40" y="0"/>
                      </a:lnTo>
                      <a:lnTo>
                        <a:pt x="32" y="1"/>
                      </a:lnTo>
                      <a:lnTo>
                        <a:pt x="23" y="2"/>
                      </a:lnTo>
                      <a:lnTo>
                        <a:pt x="14" y="4"/>
                      </a:lnTo>
                      <a:lnTo>
                        <a:pt x="5" y="6"/>
                      </a:lnTo>
                      <a:lnTo>
                        <a:pt x="2" y="17"/>
                      </a:lnTo>
                      <a:lnTo>
                        <a:pt x="5" y="6"/>
                      </a:lnTo>
                      <a:lnTo>
                        <a:pt x="0" y="9"/>
                      </a:lnTo>
                      <a:lnTo>
                        <a:pt x="0" y="14"/>
                      </a:lnTo>
                      <a:lnTo>
                        <a:pt x="4" y="19"/>
                      </a:lnTo>
                      <a:lnTo>
                        <a:pt x="9" y="20"/>
                      </a:lnTo>
                      <a:lnTo>
                        <a:pt x="1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6" name="Freeform 106">
                  <a:extLst>
                    <a:ext uri="{FF2B5EF4-FFF2-40B4-BE49-F238E27FC236}">
                      <a16:creationId xmlns:a16="http://schemas.microsoft.com/office/drawing/2014/main" id="{FB5C4927-BE2E-4021-8EDF-BB841FFAEB9C}"/>
                    </a:ext>
                  </a:extLst>
                </p:cNvPr>
                <p:cNvSpPr>
                  <a:spLocks/>
                </p:cNvSpPr>
                <p:nvPr/>
              </p:nvSpPr>
              <p:spPr bwMode="auto">
                <a:xfrm>
                  <a:off x="1433" y="2121"/>
                  <a:ext cx="885" cy="922"/>
                </a:xfrm>
                <a:custGeom>
                  <a:avLst/>
                  <a:gdLst>
                    <a:gd name="T0" fmla="*/ 0 w 1998"/>
                    <a:gd name="T1" fmla="*/ 0 h 1999"/>
                    <a:gd name="T2" fmla="*/ 0 w 1998"/>
                    <a:gd name="T3" fmla="*/ 0 h 1999"/>
                    <a:gd name="T4" fmla="*/ 0 w 1998"/>
                    <a:gd name="T5" fmla="*/ 0 h 1999"/>
                    <a:gd name="T6" fmla="*/ 0 w 1998"/>
                    <a:gd name="T7" fmla="*/ 0 h 1999"/>
                    <a:gd name="T8" fmla="*/ 0 w 1998"/>
                    <a:gd name="T9" fmla="*/ 0 h 1999"/>
                    <a:gd name="T10" fmla="*/ 0 w 1998"/>
                    <a:gd name="T11" fmla="*/ 0 h 1999"/>
                    <a:gd name="T12" fmla="*/ 0 w 1998"/>
                    <a:gd name="T13" fmla="*/ 0 h 1999"/>
                    <a:gd name="T14" fmla="*/ 0 w 1998"/>
                    <a:gd name="T15" fmla="*/ 0 h 1999"/>
                    <a:gd name="T16" fmla="*/ 0 w 1998"/>
                    <a:gd name="T17" fmla="*/ 0 h 1999"/>
                    <a:gd name="T18" fmla="*/ 0 w 1998"/>
                    <a:gd name="T19" fmla="*/ 0 h 1999"/>
                    <a:gd name="T20" fmla="*/ 0 w 1998"/>
                    <a:gd name="T21" fmla="*/ 0 h 1999"/>
                    <a:gd name="T22" fmla="*/ 0 w 1998"/>
                    <a:gd name="T23" fmla="*/ 0 h 19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98"/>
                    <a:gd name="T37" fmla="*/ 0 h 1999"/>
                    <a:gd name="T38" fmla="*/ 1998 w 1998"/>
                    <a:gd name="T39" fmla="*/ 1999 h 19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98" h="1999">
                      <a:moveTo>
                        <a:pt x="1984" y="1990"/>
                      </a:moveTo>
                      <a:lnTo>
                        <a:pt x="1996" y="1987"/>
                      </a:lnTo>
                      <a:lnTo>
                        <a:pt x="10" y="0"/>
                      </a:lnTo>
                      <a:lnTo>
                        <a:pt x="0" y="9"/>
                      </a:lnTo>
                      <a:lnTo>
                        <a:pt x="1986" y="1997"/>
                      </a:lnTo>
                      <a:lnTo>
                        <a:pt x="1998" y="1994"/>
                      </a:lnTo>
                      <a:lnTo>
                        <a:pt x="1986" y="1997"/>
                      </a:lnTo>
                      <a:lnTo>
                        <a:pt x="1991" y="1999"/>
                      </a:lnTo>
                      <a:lnTo>
                        <a:pt x="1996" y="1997"/>
                      </a:lnTo>
                      <a:lnTo>
                        <a:pt x="1998" y="1992"/>
                      </a:lnTo>
                      <a:lnTo>
                        <a:pt x="1996" y="1987"/>
                      </a:lnTo>
                      <a:lnTo>
                        <a:pt x="1984" y="19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7" name="Freeform 107">
                  <a:extLst>
                    <a:ext uri="{FF2B5EF4-FFF2-40B4-BE49-F238E27FC236}">
                      <a16:creationId xmlns:a16="http://schemas.microsoft.com/office/drawing/2014/main" id="{B8AF53F1-73DE-4B9F-977C-3A9E44283DD5}"/>
                    </a:ext>
                  </a:extLst>
                </p:cNvPr>
                <p:cNvSpPr>
                  <a:spLocks/>
                </p:cNvSpPr>
                <p:nvPr/>
              </p:nvSpPr>
              <p:spPr bwMode="auto">
                <a:xfrm>
                  <a:off x="2267" y="3071"/>
                  <a:ext cx="15" cy="10"/>
                </a:xfrm>
                <a:custGeom>
                  <a:avLst/>
                  <a:gdLst>
                    <a:gd name="T0" fmla="*/ 0 w 33"/>
                    <a:gd name="T1" fmla="*/ 0 h 22"/>
                    <a:gd name="T2" fmla="*/ 0 w 33"/>
                    <a:gd name="T3" fmla="*/ 0 h 22"/>
                    <a:gd name="T4" fmla="*/ 0 w 33"/>
                    <a:gd name="T5" fmla="*/ 0 h 22"/>
                    <a:gd name="T6" fmla="*/ 0 w 33"/>
                    <a:gd name="T7" fmla="*/ 0 h 22"/>
                    <a:gd name="T8" fmla="*/ 0 w 33"/>
                    <a:gd name="T9" fmla="*/ 0 h 22"/>
                    <a:gd name="T10" fmla="*/ 0 w 33"/>
                    <a:gd name="T11" fmla="*/ 0 h 22"/>
                    <a:gd name="T12" fmla="*/ 0 w 33"/>
                    <a:gd name="T13" fmla="*/ 0 h 22"/>
                    <a:gd name="T14" fmla="*/ 0 w 33"/>
                    <a:gd name="T15" fmla="*/ 0 h 22"/>
                    <a:gd name="T16" fmla="*/ 0 w 33"/>
                    <a:gd name="T17" fmla="*/ 0 h 22"/>
                    <a:gd name="T18" fmla="*/ 0 w 33"/>
                    <a:gd name="T19" fmla="*/ 0 h 22"/>
                    <a:gd name="T20" fmla="*/ 0 w 33"/>
                    <a:gd name="T21" fmla="*/ 0 h 22"/>
                    <a:gd name="T22" fmla="*/ 0 w 33"/>
                    <a:gd name="T23" fmla="*/ 0 h 22"/>
                    <a:gd name="T24" fmla="*/ 0 w 33"/>
                    <a:gd name="T25" fmla="*/ 0 h 22"/>
                    <a:gd name="T26" fmla="*/ 0 w 33"/>
                    <a:gd name="T27" fmla="*/ 0 h 22"/>
                    <a:gd name="T28" fmla="*/ 0 w 33"/>
                    <a:gd name="T29" fmla="*/ 0 h 22"/>
                    <a:gd name="T30" fmla="*/ 0 w 33"/>
                    <a:gd name="T31" fmla="*/ 0 h 22"/>
                    <a:gd name="T32" fmla="*/ 0 w 33"/>
                    <a:gd name="T33" fmla="*/ 0 h 22"/>
                    <a:gd name="T34" fmla="*/ 0 w 33"/>
                    <a:gd name="T35" fmla="*/ 0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3"/>
                    <a:gd name="T55" fmla="*/ 0 h 22"/>
                    <a:gd name="T56" fmla="*/ 33 w 33"/>
                    <a:gd name="T57" fmla="*/ 22 h 2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3" h="22">
                      <a:moveTo>
                        <a:pt x="21" y="12"/>
                      </a:moveTo>
                      <a:lnTo>
                        <a:pt x="19" y="6"/>
                      </a:lnTo>
                      <a:lnTo>
                        <a:pt x="18" y="7"/>
                      </a:lnTo>
                      <a:lnTo>
                        <a:pt x="17" y="6"/>
                      </a:lnTo>
                      <a:lnTo>
                        <a:pt x="9" y="6"/>
                      </a:lnTo>
                      <a:lnTo>
                        <a:pt x="0" y="5"/>
                      </a:lnTo>
                      <a:lnTo>
                        <a:pt x="0" y="21"/>
                      </a:lnTo>
                      <a:lnTo>
                        <a:pt x="9" y="20"/>
                      </a:lnTo>
                      <a:lnTo>
                        <a:pt x="17" y="22"/>
                      </a:lnTo>
                      <a:lnTo>
                        <a:pt x="27" y="19"/>
                      </a:lnTo>
                      <a:lnTo>
                        <a:pt x="33" y="8"/>
                      </a:lnTo>
                      <a:lnTo>
                        <a:pt x="31" y="2"/>
                      </a:lnTo>
                      <a:lnTo>
                        <a:pt x="33" y="8"/>
                      </a:lnTo>
                      <a:lnTo>
                        <a:pt x="32" y="2"/>
                      </a:lnTo>
                      <a:lnTo>
                        <a:pt x="27" y="0"/>
                      </a:lnTo>
                      <a:lnTo>
                        <a:pt x="21" y="1"/>
                      </a:lnTo>
                      <a:lnTo>
                        <a:pt x="19" y="6"/>
                      </a:lnTo>
                      <a:lnTo>
                        <a:pt x="2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8" name="Freeform 108">
                  <a:extLst>
                    <a:ext uri="{FF2B5EF4-FFF2-40B4-BE49-F238E27FC236}">
                      <a16:creationId xmlns:a16="http://schemas.microsoft.com/office/drawing/2014/main" id="{82FEA0B1-C631-4372-B096-401DFF17EEF4}"/>
                    </a:ext>
                  </a:extLst>
                </p:cNvPr>
                <p:cNvSpPr>
                  <a:spLocks/>
                </p:cNvSpPr>
                <p:nvPr/>
              </p:nvSpPr>
              <p:spPr bwMode="auto">
                <a:xfrm>
                  <a:off x="1397" y="2158"/>
                  <a:ext cx="883" cy="919"/>
                </a:xfrm>
                <a:custGeom>
                  <a:avLst/>
                  <a:gdLst>
                    <a:gd name="T0" fmla="*/ 0 w 1993"/>
                    <a:gd name="T1" fmla="*/ 0 h 1992"/>
                    <a:gd name="T2" fmla="*/ 0 w 1993"/>
                    <a:gd name="T3" fmla="*/ 0 h 1992"/>
                    <a:gd name="T4" fmla="*/ 0 w 1993"/>
                    <a:gd name="T5" fmla="*/ 0 h 1992"/>
                    <a:gd name="T6" fmla="*/ 0 w 1993"/>
                    <a:gd name="T7" fmla="*/ 0 h 1992"/>
                    <a:gd name="T8" fmla="*/ 0 w 1993"/>
                    <a:gd name="T9" fmla="*/ 0 h 1992"/>
                    <a:gd name="T10" fmla="*/ 0 w 1993"/>
                    <a:gd name="T11" fmla="*/ 0 h 1992"/>
                    <a:gd name="T12" fmla="*/ 0 w 1993"/>
                    <a:gd name="T13" fmla="*/ 0 h 1992"/>
                    <a:gd name="T14" fmla="*/ 0 w 1993"/>
                    <a:gd name="T15" fmla="*/ 0 h 1992"/>
                    <a:gd name="T16" fmla="*/ 0 w 1993"/>
                    <a:gd name="T17" fmla="*/ 0 h 1992"/>
                    <a:gd name="T18" fmla="*/ 0 w 1993"/>
                    <a:gd name="T19" fmla="*/ 0 h 1992"/>
                    <a:gd name="T20" fmla="*/ 0 w 1993"/>
                    <a:gd name="T21" fmla="*/ 0 h 1992"/>
                    <a:gd name="T22" fmla="*/ 0 w 1993"/>
                    <a:gd name="T23" fmla="*/ 0 h 19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93"/>
                    <a:gd name="T37" fmla="*/ 0 h 1992"/>
                    <a:gd name="T38" fmla="*/ 1993 w 1993"/>
                    <a:gd name="T39" fmla="*/ 1992 h 19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93" h="1992">
                      <a:moveTo>
                        <a:pt x="14" y="8"/>
                      </a:moveTo>
                      <a:lnTo>
                        <a:pt x="2" y="11"/>
                      </a:lnTo>
                      <a:lnTo>
                        <a:pt x="1983" y="1992"/>
                      </a:lnTo>
                      <a:lnTo>
                        <a:pt x="1993" y="1982"/>
                      </a:lnTo>
                      <a:lnTo>
                        <a:pt x="11" y="2"/>
                      </a:lnTo>
                      <a:lnTo>
                        <a:pt x="0" y="6"/>
                      </a:lnTo>
                      <a:lnTo>
                        <a:pt x="11" y="2"/>
                      </a:lnTo>
                      <a:lnTo>
                        <a:pt x="7" y="0"/>
                      </a:lnTo>
                      <a:lnTo>
                        <a:pt x="2" y="2"/>
                      </a:lnTo>
                      <a:lnTo>
                        <a:pt x="0" y="7"/>
                      </a:lnTo>
                      <a:lnTo>
                        <a:pt x="2" y="11"/>
                      </a:lnTo>
                      <a:lnTo>
                        <a:pt x="1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 name="Freeform 109">
                  <a:extLst>
                    <a:ext uri="{FF2B5EF4-FFF2-40B4-BE49-F238E27FC236}">
                      <a16:creationId xmlns:a16="http://schemas.microsoft.com/office/drawing/2014/main" id="{EF7338AA-A558-4B82-987A-BA10B15C9326}"/>
                    </a:ext>
                  </a:extLst>
                </p:cNvPr>
                <p:cNvSpPr>
                  <a:spLocks/>
                </p:cNvSpPr>
                <p:nvPr/>
              </p:nvSpPr>
              <p:spPr bwMode="auto">
                <a:xfrm>
                  <a:off x="1395" y="2161"/>
                  <a:ext cx="8" cy="13"/>
                </a:xfrm>
                <a:custGeom>
                  <a:avLst/>
                  <a:gdLst>
                    <a:gd name="T0" fmla="*/ 0 w 19"/>
                    <a:gd name="T1" fmla="*/ 0 h 28"/>
                    <a:gd name="T2" fmla="*/ 0 w 19"/>
                    <a:gd name="T3" fmla="*/ 0 h 28"/>
                    <a:gd name="T4" fmla="*/ 0 w 19"/>
                    <a:gd name="T5" fmla="*/ 0 h 28"/>
                    <a:gd name="T6" fmla="*/ 0 w 19"/>
                    <a:gd name="T7" fmla="*/ 0 h 28"/>
                    <a:gd name="T8" fmla="*/ 0 w 19"/>
                    <a:gd name="T9" fmla="*/ 0 h 28"/>
                    <a:gd name="T10" fmla="*/ 0 w 19"/>
                    <a:gd name="T11" fmla="*/ 0 h 28"/>
                    <a:gd name="T12" fmla="*/ 0 w 19"/>
                    <a:gd name="T13" fmla="*/ 0 h 28"/>
                    <a:gd name="T14" fmla="*/ 0 w 19"/>
                    <a:gd name="T15" fmla="*/ 0 h 28"/>
                    <a:gd name="T16" fmla="*/ 0 w 19"/>
                    <a:gd name="T17" fmla="*/ 0 h 28"/>
                    <a:gd name="T18" fmla="*/ 0 w 19"/>
                    <a:gd name="T19" fmla="*/ 0 h 28"/>
                    <a:gd name="T20" fmla="*/ 0 w 19"/>
                    <a:gd name="T21" fmla="*/ 0 h 28"/>
                    <a:gd name="T22" fmla="*/ 0 w 19"/>
                    <a:gd name="T23" fmla="*/ 0 h 28"/>
                    <a:gd name="T24" fmla="*/ 0 w 19"/>
                    <a:gd name="T25" fmla="*/ 0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28"/>
                    <a:gd name="T41" fmla="*/ 19 w 19"/>
                    <a:gd name="T42" fmla="*/ 28 h 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28">
                      <a:moveTo>
                        <a:pt x="16" y="28"/>
                      </a:moveTo>
                      <a:lnTo>
                        <a:pt x="16" y="28"/>
                      </a:lnTo>
                      <a:lnTo>
                        <a:pt x="15" y="21"/>
                      </a:lnTo>
                      <a:lnTo>
                        <a:pt x="16" y="16"/>
                      </a:lnTo>
                      <a:lnTo>
                        <a:pt x="17" y="9"/>
                      </a:lnTo>
                      <a:lnTo>
                        <a:pt x="19" y="2"/>
                      </a:lnTo>
                      <a:lnTo>
                        <a:pt x="5" y="0"/>
                      </a:lnTo>
                      <a:lnTo>
                        <a:pt x="4" y="7"/>
                      </a:lnTo>
                      <a:lnTo>
                        <a:pt x="2" y="13"/>
                      </a:lnTo>
                      <a:lnTo>
                        <a:pt x="1" y="21"/>
                      </a:lnTo>
                      <a:lnTo>
                        <a:pt x="0" y="28"/>
                      </a:lnTo>
                      <a:lnTo>
                        <a:pt x="16"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0" name="Freeform 110">
                  <a:extLst>
                    <a:ext uri="{FF2B5EF4-FFF2-40B4-BE49-F238E27FC236}">
                      <a16:creationId xmlns:a16="http://schemas.microsoft.com/office/drawing/2014/main" id="{F4757B0F-99F1-4176-A842-8ADC99624193}"/>
                    </a:ext>
                  </a:extLst>
                </p:cNvPr>
                <p:cNvSpPr>
                  <a:spLocks/>
                </p:cNvSpPr>
                <p:nvPr/>
              </p:nvSpPr>
              <p:spPr bwMode="auto">
                <a:xfrm>
                  <a:off x="1395" y="2174"/>
                  <a:ext cx="7" cy="850"/>
                </a:xfrm>
                <a:custGeom>
                  <a:avLst/>
                  <a:gdLst>
                    <a:gd name="T0" fmla="*/ 0 w 16"/>
                    <a:gd name="T1" fmla="*/ 0 h 1844"/>
                    <a:gd name="T2" fmla="*/ 0 w 16"/>
                    <a:gd name="T3" fmla="*/ 0 h 1844"/>
                    <a:gd name="T4" fmla="*/ 0 w 16"/>
                    <a:gd name="T5" fmla="*/ 0 h 1844"/>
                    <a:gd name="T6" fmla="*/ 0 w 16"/>
                    <a:gd name="T7" fmla="*/ 0 h 1844"/>
                    <a:gd name="T8" fmla="*/ 0 w 16"/>
                    <a:gd name="T9" fmla="*/ 0 h 1844"/>
                    <a:gd name="T10" fmla="*/ 0 w 16"/>
                    <a:gd name="T11" fmla="*/ 0 h 1844"/>
                    <a:gd name="T12" fmla="*/ 0 w 16"/>
                    <a:gd name="T13" fmla="*/ 0 h 1844"/>
                    <a:gd name="T14" fmla="*/ 0 60000 65536"/>
                    <a:gd name="T15" fmla="*/ 0 60000 65536"/>
                    <a:gd name="T16" fmla="*/ 0 60000 65536"/>
                    <a:gd name="T17" fmla="*/ 0 60000 65536"/>
                    <a:gd name="T18" fmla="*/ 0 60000 65536"/>
                    <a:gd name="T19" fmla="*/ 0 60000 65536"/>
                    <a:gd name="T20" fmla="*/ 0 60000 65536"/>
                    <a:gd name="T21" fmla="*/ 0 w 16"/>
                    <a:gd name="T22" fmla="*/ 0 h 1844"/>
                    <a:gd name="T23" fmla="*/ 16 w 16"/>
                    <a:gd name="T24" fmla="*/ 1844 h 18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844">
                      <a:moveTo>
                        <a:pt x="16" y="1844"/>
                      </a:moveTo>
                      <a:lnTo>
                        <a:pt x="16" y="1844"/>
                      </a:lnTo>
                      <a:lnTo>
                        <a:pt x="16" y="0"/>
                      </a:lnTo>
                      <a:lnTo>
                        <a:pt x="0" y="0"/>
                      </a:lnTo>
                      <a:lnTo>
                        <a:pt x="0" y="1844"/>
                      </a:lnTo>
                      <a:lnTo>
                        <a:pt x="16" y="18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1" name="Freeform 111">
                  <a:extLst>
                    <a:ext uri="{FF2B5EF4-FFF2-40B4-BE49-F238E27FC236}">
                      <a16:creationId xmlns:a16="http://schemas.microsoft.com/office/drawing/2014/main" id="{24370974-D2FA-4199-BCE9-F6F7EE715A2D}"/>
                    </a:ext>
                  </a:extLst>
                </p:cNvPr>
                <p:cNvSpPr>
                  <a:spLocks/>
                </p:cNvSpPr>
                <p:nvPr/>
              </p:nvSpPr>
              <p:spPr bwMode="auto">
                <a:xfrm>
                  <a:off x="1395" y="3024"/>
                  <a:ext cx="54" cy="57"/>
                </a:xfrm>
                <a:custGeom>
                  <a:avLst/>
                  <a:gdLst>
                    <a:gd name="T0" fmla="*/ 0 w 123"/>
                    <a:gd name="T1" fmla="*/ 0 h 123"/>
                    <a:gd name="T2" fmla="*/ 0 w 123"/>
                    <a:gd name="T3" fmla="*/ 0 h 123"/>
                    <a:gd name="T4" fmla="*/ 0 w 123"/>
                    <a:gd name="T5" fmla="*/ 0 h 123"/>
                    <a:gd name="T6" fmla="*/ 0 w 123"/>
                    <a:gd name="T7" fmla="*/ 0 h 123"/>
                    <a:gd name="T8" fmla="*/ 0 w 123"/>
                    <a:gd name="T9" fmla="*/ 0 h 123"/>
                    <a:gd name="T10" fmla="*/ 0 w 123"/>
                    <a:gd name="T11" fmla="*/ 0 h 123"/>
                    <a:gd name="T12" fmla="*/ 0 w 123"/>
                    <a:gd name="T13" fmla="*/ 0 h 123"/>
                    <a:gd name="T14" fmla="*/ 0 w 123"/>
                    <a:gd name="T15" fmla="*/ 0 h 123"/>
                    <a:gd name="T16" fmla="*/ 0 w 123"/>
                    <a:gd name="T17" fmla="*/ 0 h 123"/>
                    <a:gd name="T18" fmla="*/ 0 w 123"/>
                    <a:gd name="T19" fmla="*/ 0 h 123"/>
                    <a:gd name="T20" fmla="*/ 0 w 123"/>
                    <a:gd name="T21" fmla="*/ 0 h 123"/>
                    <a:gd name="T22" fmla="*/ 0 w 123"/>
                    <a:gd name="T23" fmla="*/ 0 h 123"/>
                    <a:gd name="T24" fmla="*/ 0 w 123"/>
                    <a:gd name="T25" fmla="*/ 0 h 123"/>
                    <a:gd name="T26" fmla="*/ 0 w 123"/>
                    <a:gd name="T27" fmla="*/ 0 h 123"/>
                    <a:gd name="T28" fmla="*/ 0 w 123"/>
                    <a:gd name="T29" fmla="*/ 0 h 123"/>
                    <a:gd name="T30" fmla="*/ 0 w 123"/>
                    <a:gd name="T31" fmla="*/ 0 h 123"/>
                    <a:gd name="T32" fmla="*/ 0 w 123"/>
                    <a:gd name="T33" fmla="*/ 0 h 123"/>
                    <a:gd name="T34" fmla="*/ 0 w 123"/>
                    <a:gd name="T35" fmla="*/ 0 h 123"/>
                    <a:gd name="T36" fmla="*/ 0 w 123"/>
                    <a:gd name="T37" fmla="*/ 0 h 123"/>
                    <a:gd name="T38" fmla="*/ 0 w 123"/>
                    <a:gd name="T39" fmla="*/ 0 h 123"/>
                    <a:gd name="T40" fmla="*/ 0 w 123"/>
                    <a:gd name="T41" fmla="*/ 0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3"/>
                    <a:gd name="T64" fmla="*/ 0 h 123"/>
                    <a:gd name="T65" fmla="*/ 123 w 123"/>
                    <a:gd name="T66" fmla="*/ 123 h 1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3" h="123">
                      <a:moveTo>
                        <a:pt x="123" y="107"/>
                      </a:moveTo>
                      <a:lnTo>
                        <a:pt x="123" y="107"/>
                      </a:lnTo>
                      <a:lnTo>
                        <a:pt x="102" y="106"/>
                      </a:lnTo>
                      <a:lnTo>
                        <a:pt x="81" y="99"/>
                      </a:lnTo>
                      <a:lnTo>
                        <a:pt x="62" y="89"/>
                      </a:lnTo>
                      <a:lnTo>
                        <a:pt x="46" y="77"/>
                      </a:lnTo>
                      <a:lnTo>
                        <a:pt x="34" y="61"/>
                      </a:lnTo>
                      <a:lnTo>
                        <a:pt x="24" y="42"/>
                      </a:lnTo>
                      <a:lnTo>
                        <a:pt x="17" y="21"/>
                      </a:lnTo>
                      <a:lnTo>
                        <a:pt x="16" y="0"/>
                      </a:lnTo>
                      <a:lnTo>
                        <a:pt x="0" y="0"/>
                      </a:lnTo>
                      <a:lnTo>
                        <a:pt x="4" y="24"/>
                      </a:lnTo>
                      <a:lnTo>
                        <a:pt x="11" y="47"/>
                      </a:lnTo>
                      <a:lnTo>
                        <a:pt x="22" y="68"/>
                      </a:lnTo>
                      <a:lnTo>
                        <a:pt x="37" y="86"/>
                      </a:lnTo>
                      <a:lnTo>
                        <a:pt x="55" y="101"/>
                      </a:lnTo>
                      <a:lnTo>
                        <a:pt x="76" y="112"/>
                      </a:lnTo>
                      <a:lnTo>
                        <a:pt x="99" y="119"/>
                      </a:lnTo>
                      <a:lnTo>
                        <a:pt x="123" y="123"/>
                      </a:lnTo>
                      <a:lnTo>
                        <a:pt x="123"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2" name="Freeform 112">
                  <a:extLst>
                    <a:ext uri="{FF2B5EF4-FFF2-40B4-BE49-F238E27FC236}">
                      <a16:creationId xmlns:a16="http://schemas.microsoft.com/office/drawing/2014/main" id="{1CD0F2E7-96B4-48A5-B495-0B45A9B6B026}"/>
                    </a:ext>
                  </a:extLst>
                </p:cNvPr>
                <p:cNvSpPr>
                  <a:spLocks/>
                </p:cNvSpPr>
                <p:nvPr/>
              </p:nvSpPr>
              <p:spPr bwMode="auto">
                <a:xfrm>
                  <a:off x="1449" y="3073"/>
                  <a:ext cx="821" cy="8"/>
                </a:xfrm>
                <a:custGeom>
                  <a:avLst/>
                  <a:gdLst>
                    <a:gd name="T0" fmla="*/ 0 w 1852"/>
                    <a:gd name="T1" fmla="*/ 0 h 16"/>
                    <a:gd name="T2" fmla="*/ 0 w 1852"/>
                    <a:gd name="T3" fmla="*/ 0 h 16"/>
                    <a:gd name="T4" fmla="*/ 0 w 1852"/>
                    <a:gd name="T5" fmla="*/ 0 h 16"/>
                    <a:gd name="T6" fmla="*/ 0 w 1852"/>
                    <a:gd name="T7" fmla="*/ 1 h 16"/>
                    <a:gd name="T8" fmla="*/ 0 w 1852"/>
                    <a:gd name="T9" fmla="*/ 1 h 16"/>
                    <a:gd name="T10" fmla="*/ 0 w 1852"/>
                    <a:gd name="T11" fmla="*/ 1 h 16"/>
                    <a:gd name="T12" fmla="*/ 0 w 1852"/>
                    <a:gd name="T13" fmla="*/ 1 h 16"/>
                    <a:gd name="T14" fmla="*/ 0 w 1852"/>
                    <a:gd name="T15" fmla="*/ 1 h 16"/>
                    <a:gd name="T16" fmla="*/ 0 w 1852"/>
                    <a:gd name="T17" fmla="*/ 1 h 16"/>
                    <a:gd name="T18" fmla="*/ 0 w 1852"/>
                    <a:gd name="T19" fmla="*/ 1 h 16"/>
                    <a:gd name="T20" fmla="*/ 0 w 1852"/>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52"/>
                    <a:gd name="T34" fmla="*/ 0 h 16"/>
                    <a:gd name="T35" fmla="*/ 1852 w 1852"/>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52" h="16">
                      <a:moveTo>
                        <a:pt x="1844" y="0"/>
                      </a:moveTo>
                      <a:lnTo>
                        <a:pt x="1844" y="0"/>
                      </a:lnTo>
                      <a:lnTo>
                        <a:pt x="0" y="0"/>
                      </a:lnTo>
                      <a:lnTo>
                        <a:pt x="0" y="16"/>
                      </a:lnTo>
                      <a:lnTo>
                        <a:pt x="1844" y="16"/>
                      </a:lnTo>
                      <a:lnTo>
                        <a:pt x="1849" y="14"/>
                      </a:lnTo>
                      <a:lnTo>
                        <a:pt x="1852" y="8"/>
                      </a:lnTo>
                      <a:lnTo>
                        <a:pt x="1849" y="2"/>
                      </a:lnTo>
                      <a:lnTo>
                        <a:pt x="18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3" name="Freeform 113">
                  <a:extLst>
                    <a:ext uri="{FF2B5EF4-FFF2-40B4-BE49-F238E27FC236}">
                      <a16:creationId xmlns:a16="http://schemas.microsoft.com/office/drawing/2014/main" id="{3C723A46-9A6C-45D7-9B58-835BD127F77E}"/>
                    </a:ext>
                  </a:extLst>
                </p:cNvPr>
                <p:cNvSpPr>
                  <a:spLocks/>
                </p:cNvSpPr>
                <p:nvPr/>
              </p:nvSpPr>
              <p:spPr bwMode="auto">
                <a:xfrm>
                  <a:off x="1449" y="2064"/>
                  <a:ext cx="818" cy="7"/>
                </a:xfrm>
                <a:custGeom>
                  <a:avLst/>
                  <a:gdLst>
                    <a:gd name="T0" fmla="*/ 0 w 1844"/>
                    <a:gd name="T1" fmla="*/ 0 h 16"/>
                    <a:gd name="T2" fmla="*/ 0 w 1844"/>
                    <a:gd name="T3" fmla="*/ 0 h 16"/>
                    <a:gd name="T4" fmla="*/ 0 w 1844"/>
                    <a:gd name="T5" fmla="*/ 0 h 16"/>
                    <a:gd name="T6" fmla="*/ 0 w 1844"/>
                    <a:gd name="T7" fmla="*/ 0 h 16"/>
                    <a:gd name="T8" fmla="*/ 0 w 1844"/>
                    <a:gd name="T9" fmla="*/ 0 h 16"/>
                    <a:gd name="T10" fmla="*/ 0 w 1844"/>
                    <a:gd name="T11" fmla="*/ 0 h 16"/>
                    <a:gd name="T12" fmla="*/ 0 w 1844"/>
                    <a:gd name="T13" fmla="*/ 0 h 16"/>
                    <a:gd name="T14" fmla="*/ 0 60000 65536"/>
                    <a:gd name="T15" fmla="*/ 0 60000 65536"/>
                    <a:gd name="T16" fmla="*/ 0 60000 65536"/>
                    <a:gd name="T17" fmla="*/ 0 60000 65536"/>
                    <a:gd name="T18" fmla="*/ 0 60000 65536"/>
                    <a:gd name="T19" fmla="*/ 0 60000 65536"/>
                    <a:gd name="T20" fmla="*/ 0 60000 65536"/>
                    <a:gd name="T21" fmla="*/ 0 w 1844"/>
                    <a:gd name="T22" fmla="*/ 0 h 16"/>
                    <a:gd name="T23" fmla="*/ 1844 w 1844"/>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44" h="16">
                      <a:moveTo>
                        <a:pt x="0" y="16"/>
                      </a:moveTo>
                      <a:lnTo>
                        <a:pt x="0" y="16"/>
                      </a:lnTo>
                      <a:lnTo>
                        <a:pt x="1844" y="16"/>
                      </a:lnTo>
                      <a:lnTo>
                        <a:pt x="1844" y="0"/>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4" name="Freeform 114">
                  <a:extLst>
                    <a:ext uri="{FF2B5EF4-FFF2-40B4-BE49-F238E27FC236}">
                      <a16:creationId xmlns:a16="http://schemas.microsoft.com/office/drawing/2014/main" id="{5CF5D51C-8C35-422B-9CBB-6B9191F60D89}"/>
                    </a:ext>
                  </a:extLst>
                </p:cNvPr>
                <p:cNvSpPr>
                  <a:spLocks/>
                </p:cNvSpPr>
                <p:nvPr/>
              </p:nvSpPr>
              <p:spPr bwMode="auto">
                <a:xfrm>
                  <a:off x="1344" y="2064"/>
                  <a:ext cx="105" cy="110"/>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8"/>
                    <a:gd name="T112" fmla="*/ 0 h 238"/>
                    <a:gd name="T113" fmla="*/ 238 w 238"/>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8" h="238">
                      <a:moveTo>
                        <a:pt x="16" y="238"/>
                      </a:moveTo>
                      <a:lnTo>
                        <a:pt x="16" y="238"/>
                      </a:lnTo>
                      <a:lnTo>
                        <a:pt x="16" y="215"/>
                      </a:lnTo>
                      <a:lnTo>
                        <a:pt x="20" y="193"/>
                      </a:lnTo>
                      <a:lnTo>
                        <a:pt x="25" y="173"/>
                      </a:lnTo>
                      <a:lnTo>
                        <a:pt x="33" y="151"/>
                      </a:lnTo>
                      <a:lnTo>
                        <a:pt x="43" y="132"/>
                      </a:lnTo>
                      <a:lnTo>
                        <a:pt x="53" y="113"/>
                      </a:lnTo>
                      <a:lnTo>
                        <a:pt x="67" y="97"/>
                      </a:lnTo>
                      <a:lnTo>
                        <a:pt x="81" y="81"/>
                      </a:lnTo>
                      <a:lnTo>
                        <a:pt x="97" y="67"/>
                      </a:lnTo>
                      <a:lnTo>
                        <a:pt x="113" y="53"/>
                      </a:lnTo>
                      <a:lnTo>
                        <a:pt x="132" y="43"/>
                      </a:lnTo>
                      <a:lnTo>
                        <a:pt x="151" y="33"/>
                      </a:lnTo>
                      <a:lnTo>
                        <a:pt x="173" y="25"/>
                      </a:lnTo>
                      <a:lnTo>
                        <a:pt x="193" y="20"/>
                      </a:lnTo>
                      <a:lnTo>
                        <a:pt x="215" y="16"/>
                      </a:lnTo>
                      <a:lnTo>
                        <a:pt x="238" y="16"/>
                      </a:lnTo>
                      <a:lnTo>
                        <a:pt x="238" y="0"/>
                      </a:lnTo>
                      <a:lnTo>
                        <a:pt x="215" y="2"/>
                      </a:lnTo>
                      <a:lnTo>
                        <a:pt x="191" y="6"/>
                      </a:lnTo>
                      <a:lnTo>
                        <a:pt x="168" y="11"/>
                      </a:lnTo>
                      <a:lnTo>
                        <a:pt x="146" y="20"/>
                      </a:lnTo>
                      <a:lnTo>
                        <a:pt x="126" y="29"/>
                      </a:lnTo>
                      <a:lnTo>
                        <a:pt x="106" y="41"/>
                      </a:lnTo>
                      <a:lnTo>
                        <a:pt x="87" y="55"/>
                      </a:lnTo>
                      <a:lnTo>
                        <a:pt x="71" y="71"/>
                      </a:lnTo>
                      <a:lnTo>
                        <a:pt x="55" y="87"/>
                      </a:lnTo>
                      <a:lnTo>
                        <a:pt x="41" y="106"/>
                      </a:lnTo>
                      <a:lnTo>
                        <a:pt x="29" y="126"/>
                      </a:lnTo>
                      <a:lnTo>
                        <a:pt x="20" y="146"/>
                      </a:lnTo>
                      <a:lnTo>
                        <a:pt x="11" y="168"/>
                      </a:lnTo>
                      <a:lnTo>
                        <a:pt x="6" y="191"/>
                      </a:lnTo>
                      <a:lnTo>
                        <a:pt x="2" y="215"/>
                      </a:lnTo>
                      <a:lnTo>
                        <a:pt x="0" y="238"/>
                      </a:lnTo>
                      <a:lnTo>
                        <a:pt x="16" y="2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5" name="Freeform 115">
                  <a:extLst>
                    <a:ext uri="{FF2B5EF4-FFF2-40B4-BE49-F238E27FC236}">
                      <a16:creationId xmlns:a16="http://schemas.microsoft.com/office/drawing/2014/main" id="{99B8BBCB-6D5D-4F21-B854-D8D4D99A2063}"/>
                    </a:ext>
                  </a:extLst>
                </p:cNvPr>
                <p:cNvSpPr>
                  <a:spLocks/>
                </p:cNvSpPr>
                <p:nvPr/>
              </p:nvSpPr>
              <p:spPr bwMode="auto">
                <a:xfrm>
                  <a:off x="1344" y="2174"/>
                  <a:ext cx="7" cy="850"/>
                </a:xfrm>
                <a:custGeom>
                  <a:avLst/>
                  <a:gdLst>
                    <a:gd name="T0" fmla="*/ 0 w 16"/>
                    <a:gd name="T1" fmla="*/ 0 h 1844"/>
                    <a:gd name="T2" fmla="*/ 0 w 16"/>
                    <a:gd name="T3" fmla="*/ 0 h 1844"/>
                    <a:gd name="T4" fmla="*/ 0 w 16"/>
                    <a:gd name="T5" fmla="*/ 0 h 1844"/>
                    <a:gd name="T6" fmla="*/ 0 w 16"/>
                    <a:gd name="T7" fmla="*/ 0 h 1844"/>
                    <a:gd name="T8" fmla="*/ 0 w 16"/>
                    <a:gd name="T9" fmla="*/ 0 h 1844"/>
                    <a:gd name="T10" fmla="*/ 0 w 16"/>
                    <a:gd name="T11" fmla="*/ 0 h 1844"/>
                    <a:gd name="T12" fmla="*/ 0 w 16"/>
                    <a:gd name="T13" fmla="*/ 0 h 1844"/>
                    <a:gd name="T14" fmla="*/ 0 60000 65536"/>
                    <a:gd name="T15" fmla="*/ 0 60000 65536"/>
                    <a:gd name="T16" fmla="*/ 0 60000 65536"/>
                    <a:gd name="T17" fmla="*/ 0 60000 65536"/>
                    <a:gd name="T18" fmla="*/ 0 60000 65536"/>
                    <a:gd name="T19" fmla="*/ 0 60000 65536"/>
                    <a:gd name="T20" fmla="*/ 0 60000 65536"/>
                    <a:gd name="T21" fmla="*/ 0 w 16"/>
                    <a:gd name="T22" fmla="*/ 0 h 1844"/>
                    <a:gd name="T23" fmla="*/ 16 w 16"/>
                    <a:gd name="T24" fmla="*/ 1844 h 18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844">
                      <a:moveTo>
                        <a:pt x="16" y="1844"/>
                      </a:moveTo>
                      <a:lnTo>
                        <a:pt x="16" y="1844"/>
                      </a:lnTo>
                      <a:lnTo>
                        <a:pt x="16" y="0"/>
                      </a:lnTo>
                      <a:lnTo>
                        <a:pt x="0" y="0"/>
                      </a:lnTo>
                      <a:lnTo>
                        <a:pt x="0" y="1844"/>
                      </a:lnTo>
                      <a:lnTo>
                        <a:pt x="16" y="18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6" name="Freeform 116">
                  <a:extLst>
                    <a:ext uri="{FF2B5EF4-FFF2-40B4-BE49-F238E27FC236}">
                      <a16:creationId xmlns:a16="http://schemas.microsoft.com/office/drawing/2014/main" id="{192C264E-704C-4E29-83B4-3C0B03F9CC05}"/>
                    </a:ext>
                  </a:extLst>
                </p:cNvPr>
                <p:cNvSpPr>
                  <a:spLocks/>
                </p:cNvSpPr>
                <p:nvPr/>
              </p:nvSpPr>
              <p:spPr bwMode="auto">
                <a:xfrm>
                  <a:off x="1344" y="3024"/>
                  <a:ext cx="105" cy="110"/>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8"/>
                    <a:gd name="T112" fmla="*/ 0 h 238"/>
                    <a:gd name="T113" fmla="*/ 238 w 238"/>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8" h="238">
                      <a:moveTo>
                        <a:pt x="238" y="222"/>
                      </a:moveTo>
                      <a:lnTo>
                        <a:pt x="238" y="222"/>
                      </a:lnTo>
                      <a:lnTo>
                        <a:pt x="215" y="222"/>
                      </a:lnTo>
                      <a:lnTo>
                        <a:pt x="193" y="218"/>
                      </a:lnTo>
                      <a:lnTo>
                        <a:pt x="173" y="213"/>
                      </a:lnTo>
                      <a:lnTo>
                        <a:pt x="151" y="205"/>
                      </a:lnTo>
                      <a:lnTo>
                        <a:pt x="132" y="195"/>
                      </a:lnTo>
                      <a:lnTo>
                        <a:pt x="113" y="185"/>
                      </a:lnTo>
                      <a:lnTo>
                        <a:pt x="97" y="171"/>
                      </a:lnTo>
                      <a:lnTo>
                        <a:pt x="81" y="157"/>
                      </a:lnTo>
                      <a:lnTo>
                        <a:pt x="67" y="141"/>
                      </a:lnTo>
                      <a:lnTo>
                        <a:pt x="53" y="125"/>
                      </a:lnTo>
                      <a:lnTo>
                        <a:pt x="43" y="106"/>
                      </a:lnTo>
                      <a:lnTo>
                        <a:pt x="33" y="87"/>
                      </a:lnTo>
                      <a:lnTo>
                        <a:pt x="25" y="65"/>
                      </a:lnTo>
                      <a:lnTo>
                        <a:pt x="20" y="45"/>
                      </a:lnTo>
                      <a:lnTo>
                        <a:pt x="16" y="23"/>
                      </a:lnTo>
                      <a:lnTo>
                        <a:pt x="16" y="0"/>
                      </a:lnTo>
                      <a:lnTo>
                        <a:pt x="0" y="0"/>
                      </a:lnTo>
                      <a:lnTo>
                        <a:pt x="2" y="23"/>
                      </a:lnTo>
                      <a:lnTo>
                        <a:pt x="6" y="47"/>
                      </a:lnTo>
                      <a:lnTo>
                        <a:pt x="11" y="70"/>
                      </a:lnTo>
                      <a:lnTo>
                        <a:pt x="20" y="92"/>
                      </a:lnTo>
                      <a:lnTo>
                        <a:pt x="29" y="112"/>
                      </a:lnTo>
                      <a:lnTo>
                        <a:pt x="41" y="132"/>
                      </a:lnTo>
                      <a:lnTo>
                        <a:pt x="55" y="151"/>
                      </a:lnTo>
                      <a:lnTo>
                        <a:pt x="71" y="167"/>
                      </a:lnTo>
                      <a:lnTo>
                        <a:pt x="87" y="183"/>
                      </a:lnTo>
                      <a:lnTo>
                        <a:pt x="106" y="197"/>
                      </a:lnTo>
                      <a:lnTo>
                        <a:pt x="126" y="209"/>
                      </a:lnTo>
                      <a:lnTo>
                        <a:pt x="146" y="218"/>
                      </a:lnTo>
                      <a:lnTo>
                        <a:pt x="168" y="227"/>
                      </a:lnTo>
                      <a:lnTo>
                        <a:pt x="191" y="232"/>
                      </a:lnTo>
                      <a:lnTo>
                        <a:pt x="215" y="236"/>
                      </a:lnTo>
                      <a:lnTo>
                        <a:pt x="238" y="238"/>
                      </a:lnTo>
                      <a:lnTo>
                        <a:pt x="238" y="2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7" name="Freeform 117">
                  <a:extLst>
                    <a:ext uri="{FF2B5EF4-FFF2-40B4-BE49-F238E27FC236}">
                      <a16:creationId xmlns:a16="http://schemas.microsoft.com/office/drawing/2014/main" id="{76601906-F911-48D1-96F3-AAA2B1436F2D}"/>
                    </a:ext>
                  </a:extLst>
                </p:cNvPr>
                <p:cNvSpPr>
                  <a:spLocks/>
                </p:cNvSpPr>
                <p:nvPr/>
              </p:nvSpPr>
              <p:spPr bwMode="auto">
                <a:xfrm>
                  <a:off x="1449" y="3127"/>
                  <a:ext cx="818" cy="7"/>
                </a:xfrm>
                <a:custGeom>
                  <a:avLst/>
                  <a:gdLst>
                    <a:gd name="T0" fmla="*/ 0 w 1844"/>
                    <a:gd name="T1" fmla="*/ 0 h 16"/>
                    <a:gd name="T2" fmla="*/ 0 w 1844"/>
                    <a:gd name="T3" fmla="*/ 0 h 16"/>
                    <a:gd name="T4" fmla="*/ 0 w 1844"/>
                    <a:gd name="T5" fmla="*/ 0 h 16"/>
                    <a:gd name="T6" fmla="*/ 0 w 1844"/>
                    <a:gd name="T7" fmla="*/ 0 h 16"/>
                    <a:gd name="T8" fmla="*/ 0 w 1844"/>
                    <a:gd name="T9" fmla="*/ 0 h 16"/>
                    <a:gd name="T10" fmla="*/ 0 w 1844"/>
                    <a:gd name="T11" fmla="*/ 0 h 16"/>
                    <a:gd name="T12" fmla="*/ 0 w 1844"/>
                    <a:gd name="T13" fmla="*/ 0 h 16"/>
                    <a:gd name="T14" fmla="*/ 0 60000 65536"/>
                    <a:gd name="T15" fmla="*/ 0 60000 65536"/>
                    <a:gd name="T16" fmla="*/ 0 60000 65536"/>
                    <a:gd name="T17" fmla="*/ 0 60000 65536"/>
                    <a:gd name="T18" fmla="*/ 0 60000 65536"/>
                    <a:gd name="T19" fmla="*/ 0 60000 65536"/>
                    <a:gd name="T20" fmla="*/ 0 60000 65536"/>
                    <a:gd name="T21" fmla="*/ 0 w 1844"/>
                    <a:gd name="T22" fmla="*/ 0 h 16"/>
                    <a:gd name="T23" fmla="*/ 1844 w 1844"/>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44" h="16">
                      <a:moveTo>
                        <a:pt x="1844" y="0"/>
                      </a:moveTo>
                      <a:lnTo>
                        <a:pt x="1844" y="0"/>
                      </a:lnTo>
                      <a:lnTo>
                        <a:pt x="0" y="0"/>
                      </a:lnTo>
                      <a:lnTo>
                        <a:pt x="0" y="16"/>
                      </a:lnTo>
                      <a:lnTo>
                        <a:pt x="1844" y="16"/>
                      </a:lnTo>
                      <a:lnTo>
                        <a:pt x="18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8" name="Freeform 118">
                  <a:extLst>
                    <a:ext uri="{FF2B5EF4-FFF2-40B4-BE49-F238E27FC236}">
                      <a16:creationId xmlns:a16="http://schemas.microsoft.com/office/drawing/2014/main" id="{5020A1BF-7C4E-49F5-A99D-51D0BEBA8F5C}"/>
                    </a:ext>
                  </a:extLst>
                </p:cNvPr>
                <p:cNvSpPr>
                  <a:spLocks/>
                </p:cNvSpPr>
                <p:nvPr/>
              </p:nvSpPr>
              <p:spPr bwMode="auto">
                <a:xfrm>
                  <a:off x="2267" y="3024"/>
                  <a:ext cx="105" cy="110"/>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8"/>
                    <a:gd name="T112" fmla="*/ 0 h 238"/>
                    <a:gd name="T113" fmla="*/ 238 w 238"/>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8" h="238">
                      <a:moveTo>
                        <a:pt x="222" y="0"/>
                      </a:moveTo>
                      <a:lnTo>
                        <a:pt x="222" y="0"/>
                      </a:lnTo>
                      <a:lnTo>
                        <a:pt x="222" y="23"/>
                      </a:lnTo>
                      <a:lnTo>
                        <a:pt x="218" y="45"/>
                      </a:lnTo>
                      <a:lnTo>
                        <a:pt x="213" y="65"/>
                      </a:lnTo>
                      <a:lnTo>
                        <a:pt x="205" y="87"/>
                      </a:lnTo>
                      <a:lnTo>
                        <a:pt x="195" y="106"/>
                      </a:lnTo>
                      <a:lnTo>
                        <a:pt x="185" y="125"/>
                      </a:lnTo>
                      <a:lnTo>
                        <a:pt x="171" y="141"/>
                      </a:lnTo>
                      <a:lnTo>
                        <a:pt x="157" y="157"/>
                      </a:lnTo>
                      <a:lnTo>
                        <a:pt x="141" y="171"/>
                      </a:lnTo>
                      <a:lnTo>
                        <a:pt x="125" y="185"/>
                      </a:lnTo>
                      <a:lnTo>
                        <a:pt x="106" y="195"/>
                      </a:lnTo>
                      <a:lnTo>
                        <a:pt x="87" y="205"/>
                      </a:lnTo>
                      <a:lnTo>
                        <a:pt x="65" y="213"/>
                      </a:lnTo>
                      <a:lnTo>
                        <a:pt x="45" y="218"/>
                      </a:lnTo>
                      <a:lnTo>
                        <a:pt x="23" y="222"/>
                      </a:lnTo>
                      <a:lnTo>
                        <a:pt x="0" y="222"/>
                      </a:lnTo>
                      <a:lnTo>
                        <a:pt x="0" y="238"/>
                      </a:lnTo>
                      <a:lnTo>
                        <a:pt x="23" y="236"/>
                      </a:lnTo>
                      <a:lnTo>
                        <a:pt x="47" y="232"/>
                      </a:lnTo>
                      <a:lnTo>
                        <a:pt x="70" y="227"/>
                      </a:lnTo>
                      <a:lnTo>
                        <a:pt x="92" y="218"/>
                      </a:lnTo>
                      <a:lnTo>
                        <a:pt x="112" y="209"/>
                      </a:lnTo>
                      <a:lnTo>
                        <a:pt x="132" y="197"/>
                      </a:lnTo>
                      <a:lnTo>
                        <a:pt x="151" y="183"/>
                      </a:lnTo>
                      <a:lnTo>
                        <a:pt x="167" y="167"/>
                      </a:lnTo>
                      <a:lnTo>
                        <a:pt x="183" y="151"/>
                      </a:lnTo>
                      <a:lnTo>
                        <a:pt x="197" y="132"/>
                      </a:lnTo>
                      <a:lnTo>
                        <a:pt x="209" y="112"/>
                      </a:lnTo>
                      <a:lnTo>
                        <a:pt x="218" y="92"/>
                      </a:lnTo>
                      <a:lnTo>
                        <a:pt x="227" y="70"/>
                      </a:lnTo>
                      <a:lnTo>
                        <a:pt x="232" y="47"/>
                      </a:lnTo>
                      <a:lnTo>
                        <a:pt x="236" y="23"/>
                      </a:lnTo>
                      <a:lnTo>
                        <a:pt x="238" y="0"/>
                      </a:lnTo>
                      <a:lnTo>
                        <a:pt x="2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9" name="Freeform 119">
                  <a:extLst>
                    <a:ext uri="{FF2B5EF4-FFF2-40B4-BE49-F238E27FC236}">
                      <a16:creationId xmlns:a16="http://schemas.microsoft.com/office/drawing/2014/main" id="{066570C7-7527-43B4-AAC7-E305974DDF3B}"/>
                    </a:ext>
                  </a:extLst>
                </p:cNvPr>
                <p:cNvSpPr>
                  <a:spLocks/>
                </p:cNvSpPr>
                <p:nvPr/>
              </p:nvSpPr>
              <p:spPr bwMode="auto">
                <a:xfrm>
                  <a:off x="2365" y="2174"/>
                  <a:ext cx="7" cy="850"/>
                </a:xfrm>
                <a:custGeom>
                  <a:avLst/>
                  <a:gdLst>
                    <a:gd name="T0" fmla="*/ 0 w 16"/>
                    <a:gd name="T1" fmla="*/ 0 h 1844"/>
                    <a:gd name="T2" fmla="*/ 0 w 16"/>
                    <a:gd name="T3" fmla="*/ 0 h 1844"/>
                    <a:gd name="T4" fmla="*/ 0 w 16"/>
                    <a:gd name="T5" fmla="*/ 0 h 1844"/>
                    <a:gd name="T6" fmla="*/ 0 w 16"/>
                    <a:gd name="T7" fmla="*/ 0 h 1844"/>
                    <a:gd name="T8" fmla="*/ 0 w 16"/>
                    <a:gd name="T9" fmla="*/ 0 h 1844"/>
                    <a:gd name="T10" fmla="*/ 0 w 16"/>
                    <a:gd name="T11" fmla="*/ 0 h 1844"/>
                    <a:gd name="T12" fmla="*/ 0 w 16"/>
                    <a:gd name="T13" fmla="*/ 0 h 1844"/>
                    <a:gd name="T14" fmla="*/ 0 60000 65536"/>
                    <a:gd name="T15" fmla="*/ 0 60000 65536"/>
                    <a:gd name="T16" fmla="*/ 0 60000 65536"/>
                    <a:gd name="T17" fmla="*/ 0 60000 65536"/>
                    <a:gd name="T18" fmla="*/ 0 60000 65536"/>
                    <a:gd name="T19" fmla="*/ 0 60000 65536"/>
                    <a:gd name="T20" fmla="*/ 0 60000 65536"/>
                    <a:gd name="T21" fmla="*/ 0 w 16"/>
                    <a:gd name="T22" fmla="*/ 0 h 1844"/>
                    <a:gd name="T23" fmla="*/ 16 w 16"/>
                    <a:gd name="T24" fmla="*/ 1844 h 18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844">
                      <a:moveTo>
                        <a:pt x="0" y="0"/>
                      </a:moveTo>
                      <a:lnTo>
                        <a:pt x="0" y="0"/>
                      </a:lnTo>
                      <a:lnTo>
                        <a:pt x="0" y="1844"/>
                      </a:lnTo>
                      <a:lnTo>
                        <a:pt x="16" y="1844"/>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0" name="Freeform 120">
                  <a:extLst>
                    <a:ext uri="{FF2B5EF4-FFF2-40B4-BE49-F238E27FC236}">
                      <a16:creationId xmlns:a16="http://schemas.microsoft.com/office/drawing/2014/main" id="{22630FC6-BF50-4E9F-B947-84550FA6269E}"/>
                    </a:ext>
                  </a:extLst>
                </p:cNvPr>
                <p:cNvSpPr>
                  <a:spLocks/>
                </p:cNvSpPr>
                <p:nvPr/>
              </p:nvSpPr>
              <p:spPr bwMode="auto">
                <a:xfrm>
                  <a:off x="2267" y="2064"/>
                  <a:ext cx="105" cy="110"/>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8"/>
                    <a:gd name="T112" fmla="*/ 0 h 238"/>
                    <a:gd name="T113" fmla="*/ 238 w 238"/>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8" h="238">
                      <a:moveTo>
                        <a:pt x="0" y="16"/>
                      </a:moveTo>
                      <a:lnTo>
                        <a:pt x="0" y="16"/>
                      </a:lnTo>
                      <a:lnTo>
                        <a:pt x="23" y="16"/>
                      </a:lnTo>
                      <a:lnTo>
                        <a:pt x="45" y="20"/>
                      </a:lnTo>
                      <a:lnTo>
                        <a:pt x="65" y="25"/>
                      </a:lnTo>
                      <a:lnTo>
                        <a:pt x="87" y="33"/>
                      </a:lnTo>
                      <a:lnTo>
                        <a:pt x="106" y="43"/>
                      </a:lnTo>
                      <a:lnTo>
                        <a:pt x="125" y="53"/>
                      </a:lnTo>
                      <a:lnTo>
                        <a:pt x="141" y="67"/>
                      </a:lnTo>
                      <a:lnTo>
                        <a:pt x="157" y="81"/>
                      </a:lnTo>
                      <a:lnTo>
                        <a:pt x="171" y="97"/>
                      </a:lnTo>
                      <a:lnTo>
                        <a:pt x="185" y="113"/>
                      </a:lnTo>
                      <a:lnTo>
                        <a:pt x="195" y="132"/>
                      </a:lnTo>
                      <a:lnTo>
                        <a:pt x="205" y="151"/>
                      </a:lnTo>
                      <a:lnTo>
                        <a:pt x="213" y="173"/>
                      </a:lnTo>
                      <a:lnTo>
                        <a:pt x="218" y="193"/>
                      </a:lnTo>
                      <a:lnTo>
                        <a:pt x="222" y="215"/>
                      </a:lnTo>
                      <a:lnTo>
                        <a:pt x="222" y="238"/>
                      </a:lnTo>
                      <a:lnTo>
                        <a:pt x="238" y="238"/>
                      </a:lnTo>
                      <a:lnTo>
                        <a:pt x="236" y="215"/>
                      </a:lnTo>
                      <a:lnTo>
                        <a:pt x="232" y="191"/>
                      </a:lnTo>
                      <a:lnTo>
                        <a:pt x="227" y="168"/>
                      </a:lnTo>
                      <a:lnTo>
                        <a:pt x="218" y="146"/>
                      </a:lnTo>
                      <a:lnTo>
                        <a:pt x="209" y="126"/>
                      </a:lnTo>
                      <a:lnTo>
                        <a:pt x="197" y="106"/>
                      </a:lnTo>
                      <a:lnTo>
                        <a:pt x="183" y="87"/>
                      </a:lnTo>
                      <a:lnTo>
                        <a:pt x="167" y="71"/>
                      </a:lnTo>
                      <a:lnTo>
                        <a:pt x="151" y="55"/>
                      </a:lnTo>
                      <a:lnTo>
                        <a:pt x="132" y="41"/>
                      </a:lnTo>
                      <a:lnTo>
                        <a:pt x="112" y="29"/>
                      </a:lnTo>
                      <a:lnTo>
                        <a:pt x="92" y="20"/>
                      </a:lnTo>
                      <a:lnTo>
                        <a:pt x="70" y="11"/>
                      </a:lnTo>
                      <a:lnTo>
                        <a:pt x="47" y="6"/>
                      </a:lnTo>
                      <a:lnTo>
                        <a:pt x="23" y="2"/>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 Box 2">
            <a:extLst>
              <a:ext uri="{FF2B5EF4-FFF2-40B4-BE49-F238E27FC236}">
                <a16:creationId xmlns:a16="http://schemas.microsoft.com/office/drawing/2014/main" id="{E6B1E4A9-8EEE-48DF-BEB9-2607AE4C929F}"/>
              </a:ext>
            </a:extLst>
          </p:cNvPr>
          <p:cNvSpPr txBox="1">
            <a:spLocks noChangeArrowheads="1"/>
          </p:cNvSpPr>
          <p:nvPr/>
        </p:nvSpPr>
        <p:spPr bwMode="auto">
          <a:xfrm>
            <a:off x="250825" y="2365375"/>
            <a:ext cx="4356100" cy="448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s-ES_tradnl" altLang="en-US" sz="1800" b="1"/>
              <a:t>Lifting objects</a:t>
            </a:r>
          </a:p>
          <a:p>
            <a:r>
              <a:rPr lang="es-ES_tradnl" altLang="en-US" sz="1800" b="1"/>
              <a:t>	</a:t>
            </a:r>
          </a:p>
          <a:p>
            <a:endParaRPr lang="es-ES_tradnl" altLang="en-US" sz="1800" b="1"/>
          </a:p>
          <a:p>
            <a:r>
              <a:rPr lang="en-US" altLang="en-US" sz="1800" b="1"/>
              <a:t>Bodily reaction</a:t>
            </a:r>
          </a:p>
          <a:p>
            <a:endParaRPr lang="es-ES_tradnl" altLang="en-US" sz="1800" b="1"/>
          </a:p>
          <a:p>
            <a:endParaRPr lang="es-ES_tradnl" altLang="en-US" sz="1800" b="1"/>
          </a:p>
          <a:p>
            <a:r>
              <a:rPr lang="en-US" altLang="en-US" sz="1800" b="1"/>
              <a:t>Repetitive motion</a:t>
            </a:r>
          </a:p>
          <a:p>
            <a:endParaRPr lang="es-ES_tradnl" altLang="en-US" sz="1800" b="1"/>
          </a:p>
          <a:p>
            <a:endParaRPr lang="es-ES_tradnl" altLang="en-US" sz="1800" b="1"/>
          </a:p>
          <a:p>
            <a:r>
              <a:rPr lang="en-US" altLang="en-US" sz="1800" b="1"/>
              <a:t>Overexertion</a:t>
            </a:r>
          </a:p>
          <a:p>
            <a:endParaRPr lang="es-ES_tradnl" altLang="en-US" sz="1800" b="1"/>
          </a:p>
          <a:p>
            <a:endParaRPr lang="es-ES_tradnl" altLang="en-US" sz="1800" b="1"/>
          </a:p>
          <a:p>
            <a:r>
              <a:rPr lang="en-US" altLang="en-US" sz="1800" b="1"/>
              <a:t>Holding, carrying, or wielding objects</a:t>
            </a:r>
            <a:r>
              <a:rPr lang="es-ES_tradnl" altLang="en-US" sz="1800" b="1"/>
              <a:t> </a:t>
            </a:r>
          </a:p>
          <a:p>
            <a:endParaRPr lang="es-ES_tradnl" altLang="en-US" sz="1800" b="1"/>
          </a:p>
          <a:p>
            <a:endParaRPr lang="es-ES_tradnl" altLang="en-US" sz="1800" b="1"/>
          </a:p>
          <a:p>
            <a:r>
              <a:rPr lang="es-ES_tradnl" altLang="en-US" sz="1800" b="1"/>
              <a:t>Pulling or pushing</a:t>
            </a:r>
            <a:endParaRPr lang="en-US" altLang="en-US" sz="2400" b="1"/>
          </a:p>
        </p:txBody>
      </p:sp>
      <p:sp>
        <p:nvSpPr>
          <p:cNvPr id="16387" name="Text Box 7">
            <a:extLst>
              <a:ext uri="{FF2B5EF4-FFF2-40B4-BE49-F238E27FC236}">
                <a16:creationId xmlns:a16="http://schemas.microsoft.com/office/drawing/2014/main" id="{E7E7DE65-D5B1-49D4-9097-1D99E71E485D}"/>
              </a:ext>
            </a:extLst>
          </p:cNvPr>
          <p:cNvSpPr txBox="1">
            <a:spLocks noChangeArrowheads="1"/>
          </p:cNvSpPr>
          <p:nvPr/>
        </p:nvSpPr>
        <p:spPr bwMode="auto">
          <a:xfrm>
            <a:off x="169863" y="1117600"/>
            <a:ext cx="49720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s-ES_tradnl" altLang="en-US" sz="2000" b="1"/>
              <a:t>These actions are the most common that lead to </a:t>
            </a:r>
            <a:r>
              <a:rPr lang="es-ES_tradnl" altLang="en-US" sz="2000" b="1" u="sng"/>
              <a:t>ergonomic</a:t>
            </a:r>
            <a:r>
              <a:rPr lang="en-US" altLang="en-US" sz="2000" b="1" u="sng"/>
              <a:t>-</a:t>
            </a:r>
            <a:r>
              <a:rPr lang="es-ES_tradnl" altLang="en-US" sz="2000" b="1"/>
              <a:t>type injuries.</a:t>
            </a:r>
            <a:endParaRPr lang="en-US" altLang="en-US" sz="2000" b="1"/>
          </a:p>
        </p:txBody>
      </p:sp>
      <p:sp>
        <p:nvSpPr>
          <p:cNvPr id="16388" name="AutoShape 8">
            <a:extLst>
              <a:ext uri="{FF2B5EF4-FFF2-40B4-BE49-F238E27FC236}">
                <a16:creationId xmlns:a16="http://schemas.microsoft.com/office/drawing/2014/main" id="{F6BB90E6-11E8-4853-BF9A-28B4340C4006}"/>
              </a:ext>
            </a:extLst>
          </p:cNvPr>
          <p:cNvSpPr>
            <a:spLocks noChangeArrowheads="1"/>
          </p:cNvSpPr>
          <p:nvPr/>
        </p:nvSpPr>
        <p:spPr bwMode="auto">
          <a:xfrm>
            <a:off x="400050" y="920750"/>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6389" name="Rectangle 11">
            <a:extLst>
              <a:ext uri="{FF2B5EF4-FFF2-40B4-BE49-F238E27FC236}">
                <a16:creationId xmlns:a16="http://schemas.microsoft.com/office/drawing/2014/main" id="{296B61B5-EDEE-441E-89ED-E78F32D7CB00}"/>
              </a:ext>
            </a:extLst>
          </p:cNvPr>
          <p:cNvSpPr>
            <a:spLocks noChangeArrowheads="1"/>
          </p:cNvSpPr>
          <p:nvPr/>
        </p:nvSpPr>
        <p:spPr bwMode="auto">
          <a:xfrm>
            <a:off x="2574925" y="8262938"/>
            <a:ext cx="4003675" cy="520700"/>
          </a:xfrm>
          <a:prstGeom prst="rect">
            <a:avLst/>
          </a:prstGeom>
          <a:solidFill>
            <a:schemeClr val="bg1"/>
          </a:solidFill>
          <a:ln w="9525">
            <a:solidFill>
              <a:schemeClr val="tx1"/>
            </a:solidFill>
            <a:miter lim="800000"/>
            <a:headEnd/>
            <a:tailEnd/>
          </a:ln>
          <a:effectLst>
            <a:outerShdw dist="35921" dir="2700000" algn="ctr" rotWithShape="0">
              <a:schemeClr val="bg2"/>
            </a:outerShdw>
          </a:effec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6390" name="Text Box 12">
            <a:extLst>
              <a:ext uri="{FF2B5EF4-FFF2-40B4-BE49-F238E27FC236}">
                <a16:creationId xmlns:a16="http://schemas.microsoft.com/office/drawing/2014/main" id="{28E67892-07BF-4927-9DC1-6D6B866620F5}"/>
              </a:ext>
            </a:extLst>
          </p:cNvPr>
          <p:cNvSpPr txBox="1">
            <a:spLocks noChangeArrowheads="1"/>
          </p:cNvSpPr>
          <p:nvPr/>
        </p:nvSpPr>
        <p:spPr bwMode="auto">
          <a:xfrm>
            <a:off x="2532063" y="8262938"/>
            <a:ext cx="37290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s-ES_tradnl" altLang="en-US" b="1"/>
              <a:t>Ergonomics:  The relation between people, and objects, machinery, or work processes.</a:t>
            </a:r>
          </a:p>
        </p:txBody>
      </p:sp>
      <p:sp>
        <p:nvSpPr>
          <p:cNvPr id="16391" name="Rectangle 13">
            <a:extLst>
              <a:ext uri="{FF2B5EF4-FFF2-40B4-BE49-F238E27FC236}">
                <a16:creationId xmlns:a16="http://schemas.microsoft.com/office/drawing/2014/main" id="{080F679E-8A76-49A2-B616-2D077BBF3CC7}"/>
              </a:ext>
            </a:extLst>
          </p:cNvPr>
          <p:cNvSpPr>
            <a:spLocks noChangeArrowheads="1"/>
          </p:cNvSpPr>
          <p:nvPr/>
        </p:nvSpPr>
        <p:spPr bwMode="auto">
          <a:xfrm>
            <a:off x="5768975" y="8208963"/>
            <a:ext cx="698500" cy="10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pic>
        <p:nvPicPr>
          <p:cNvPr id="16392" name="Picture 14" descr="D:\Clipart\Owl.wmf">
            <a:extLst>
              <a:ext uri="{FF2B5EF4-FFF2-40B4-BE49-F238E27FC236}">
                <a16:creationId xmlns:a16="http://schemas.microsoft.com/office/drawing/2014/main" id="{8A6E462D-A5E6-4970-81FA-D7B21640D3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32475" y="7769225"/>
            <a:ext cx="565150" cy="773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93" name="Line 15">
            <a:extLst>
              <a:ext uri="{FF2B5EF4-FFF2-40B4-BE49-F238E27FC236}">
                <a16:creationId xmlns:a16="http://schemas.microsoft.com/office/drawing/2014/main" id="{1ACDF0B3-6F66-4051-9617-0D4B4E5BE3E2}"/>
              </a:ext>
            </a:extLst>
          </p:cNvPr>
          <p:cNvSpPr>
            <a:spLocks noChangeShapeType="1"/>
          </p:cNvSpPr>
          <p:nvPr/>
        </p:nvSpPr>
        <p:spPr bwMode="auto">
          <a:xfrm flipH="1" flipV="1">
            <a:off x="5670550" y="8174038"/>
            <a:ext cx="92075" cy="85725"/>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94" name="Line 16">
            <a:extLst>
              <a:ext uri="{FF2B5EF4-FFF2-40B4-BE49-F238E27FC236}">
                <a16:creationId xmlns:a16="http://schemas.microsoft.com/office/drawing/2014/main" id="{F09B69CB-52D0-4809-A411-B64129F2C4E5}"/>
              </a:ext>
            </a:extLst>
          </p:cNvPr>
          <p:cNvSpPr>
            <a:spLocks noChangeShapeType="1"/>
          </p:cNvSpPr>
          <p:nvPr/>
        </p:nvSpPr>
        <p:spPr bwMode="auto">
          <a:xfrm flipV="1">
            <a:off x="6470650" y="8183563"/>
            <a:ext cx="92075" cy="76200"/>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aphicFrame>
        <p:nvGraphicFramePr>
          <p:cNvPr id="16395" name="Object 17">
            <a:extLst>
              <a:ext uri="{FF2B5EF4-FFF2-40B4-BE49-F238E27FC236}">
                <a16:creationId xmlns:a16="http://schemas.microsoft.com/office/drawing/2014/main" id="{D85B1975-FCC3-48F0-A474-17138893E817}"/>
              </a:ext>
            </a:extLst>
          </p:cNvPr>
          <p:cNvGraphicFramePr>
            <a:graphicFrameLocks noChangeAspect="1"/>
          </p:cNvGraphicFramePr>
          <p:nvPr/>
        </p:nvGraphicFramePr>
        <p:xfrm>
          <a:off x="2743200" y="2514600"/>
          <a:ext cx="947738" cy="1092200"/>
        </p:xfrm>
        <a:graphic>
          <a:graphicData uri="http://schemas.openxmlformats.org/presentationml/2006/ole">
            <mc:AlternateContent xmlns:mc="http://schemas.openxmlformats.org/markup-compatibility/2006">
              <mc:Choice xmlns:v="urn:schemas-microsoft-com:vml" Requires="v">
                <p:oleObj spid="_x0000_s16491" name="Clip" r:id="rId4" imgW="2046083" imgH="1920844" progId="MS_ClipArt_Gallery.2">
                  <p:embed/>
                </p:oleObj>
              </mc:Choice>
              <mc:Fallback>
                <p:oleObj name="Clip" r:id="rId4" imgW="2046083" imgH="1920844" progId="MS_ClipArt_Gallery.2">
                  <p:embed/>
                  <p:pic>
                    <p:nvPicPr>
                      <p:cNvPr id="0" name="Object 17"/>
                      <p:cNvPicPr>
                        <a:picLocks noChangeAspect="1" noChangeArrowheads="1"/>
                      </p:cNvPicPr>
                      <p:nvPr/>
                    </p:nvPicPr>
                    <p:blipFill>
                      <a:blip r:embed="rId5">
                        <a:lum bright="20000"/>
                        <a:extLst>
                          <a:ext uri="{28A0092B-C50C-407E-A947-70E740481C1C}">
                            <a14:useLocalDpi xmlns:a14="http://schemas.microsoft.com/office/drawing/2010/main" val="0"/>
                          </a:ext>
                        </a:extLst>
                      </a:blip>
                      <a:srcRect/>
                      <a:stretch>
                        <a:fillRect/>
                      </a:stretch>
                    </p:blipFill>
                    <p:spPr bwMode="auto">
                      <a:xfrm>
                        <a:off x="2743200" y="2514600"/>
                        <a:ext cx="947738" cy="1092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6396" name="Picture 20" descr="C:\WINDOWS\Application Data\Microsoft\Media Catalog\Downloaded Clips\cl1\PE03265_.wmf">
            <a:extLst>
              <a:ext uri="{FF2B5EF4-FFF2-40B4-BE49-F238E27FC236}">
                <a16:creationId xmlns:a16="http://schemas.microsoft.com/office/drawing/2014/main" id="{9688683D-538D-4309-8BE7-8681EBE95130}"/>
              </a:ext>
            </a:extLst>
          </p:cNvPr>
          <p:cNvPicPr>
            <a:picLocks noChangeAspect="1" noChangeArrowheads="1"/>
          </p:cNvPicPr>
          <p:nvPr/>
        </p:nvPicPr>
        <p:blipFill>
          <a:blip r:embed="rId6">
            <a:lum bright="20000"/>
            <a:extLst>
              <a:ext uri="{28A0092B-C50C-407E-A947-70E740481C1C}">
                <a14:useLocalDpi xmlns:a14="http://schemas.microsoft.com/office/drawing/2010/main" val="0"/>
              </a:ext>
            </a:extLst>
          </a:blip>
          <a:srcRect/>
          <a:stretch>
            <a:fillRect/>
          </a:stretch>
        </p:blipFill>
        <p:spPr bwMode="auto">
          <a:xfrm>
            <a:off x="2686050" y="4700588"/>
            <a:ext cx="1185863" cy="87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397" name="Group 314">
            <a:extLst>
              <a:ext uri="{FF2B5EF4-FFF2-40B4-BE49-F238E27FC236}">
                <a16:creationId xmlns:a16="http://schemas.microsoft.com/office/drawing/2014/main" id="{0CFBBA5D-1CFE-4D0C-B3AC-A2B30B827638}"/>
              </a:ext>
            </a:extLst>
          </p:cNvPr>
          <p:cNvGrpSpPr>
            <a:grpSpLocks/>
          </p:cNvGrpSpPr>
          <p:nvPr/>
        </p:nvGrpSpPr>
        <p:grpSpPr bwMode="auto">
          <a:xfrm>
            <a:off x="2795588" y="7000875"/>
            <a:ext cx="1524000" cy="615950"/>
            <a:chOff x="2544" y="3950"/>
            <a:chExt cx="1143" cy="442"/>
          </a:xfrm>
        </p:grpSpPr>
        <p:sp>
          <p:nvSpPr>
            <p:cNvPr id="16472" name="Freeform 315">
              <a:extLst>
                <a:ext uri="{FF2B5EF4-FFF2-40B4-BE49-F238E27FC236}">
                  <a16:creationId xmlns:a16="http://schemas.microsoft.com/office/drawing/2014/main" id="{CF4F8CF2-C2E5-43F6-A5ED-969A81E6161B}"/>
                </a:ext>
              </a:extLst>
            </p:cNvPr>
            <p:cNvSpPr>
              <a:spLocks/>
            </p:cNvSpPr>
            <p:nvPr/>
          </p:nvSpPr>
          <p:spPr bwMode="auto">
            <a:xfrm>
              <a:off x="3125" y="3994"/>
              <a:ext cx="240" cy="106"/>
            </a:xfrm>
            <a:custGeom>
              <a:avLst/>
              <a:gdLst>
                <a:gd name="T0" fmla="*/ 1 w 479"/>
                <a:gd name="T1" fmla="*/ 0 h 213"/>
                <a:gd name="T2" fmla="*/ 1 w 479"/>
                <a:gd name="T3" fmla="*/ 0 h 213"/>
                <a:gd name="T4" fmla="*/ 1 w 479"/>
                <a:gd name="T5" fmla="*/ 0 h 213"/>
                <a:gd name="T6" fmla="*/ 1 w 479"/>
                <a:gd name="T7" fmla="*/ 0 h 213"/>
                <a:gd name="T8" fmla="*/ 1 w 479"/>
                <a:gd name="T9" fmla="*/ 0 h 213"/>
                <a:gd name="T10" fmla="*/ 1 w 479"/>
                <a:gd name="T11" fmla="*/ 0 h 213"/>
                <a:gd name="T12" fmla="*/ 1 w 479"/>
                <a:gd name="T13" fmla="*/ 0 h 213"/>
                <a:gd name="T14" fmla="*/ 1 w 479"/>
                <a:gd name="T15" fmla="*/ 0 h 213"/>
                <a:gd name="T16" fmla="*/ 1 w 479"/>
                <a:gd name="T17" fmla="*/ 0 h 213"/>
                <a:gd name="T18" fmla="*/ 1 w 479"/>
                <a:gd name="T19" fmla="*/ 0 h 213"/>
                <a:gd name="T20" fmla="*/ 1 w 479"/>
                <a:gd name="T21" fmla="*/ 0 h 213"/>
                <a:gd name="T22" fmla="*/ 1 w 479"/>
                <a:gd name="T23" fmla="*/ 0 h 213"/>
                <a:gd name="T24" fmla="*/ 1 w 479"/>
                <a:gd name="T25" fmla="*/ 0 h 213"/>
                <a:gd name="T26" fmla="*/ 0 w 479"/>
                <a:gd name="T27" fmla="*/ 0 h 213"/>
                <a:gd name="T28" fmla="*/ 1 w 479"/>
                <a:gd name="T29" fmla="*/ 0 h 213"/>
                <a:gd name="T30" fmla="*/ 1 w 479"/>
                <a:gd name="T31" fmla="*/ 0 h 213"/>
                <a:gd name="T32" fmla="*/ 1 w 479"/>
                <a:gd name="T33" fmla="*/ 0 h 213"/>
                <a:gd name="T34" fmla="*/ 1 w 479"/>
                <a:gd name="T35" fmla="*/ 0 h 213"/>
                <a:gd name="T36" fmla="*/ 1 w 479"/>
                <a:gd name="T37" fmla="*/ 0 h 213"/>
                <a:gd name="T38" fmla="*/ 1 w 479"/>
                <a:gd name="T39" fmla="*/ 0 h 213"/>
                <a:gd name="T40" fmla="*/ 1 w 479"/>
                <a:gd name="T41" fmla="*/ 0 h 213"/>
                <a:gd name="T42" fmla="*/ 1 w 479"/>
                <a:gd name="T43" fmla="*/ 0 h 213"/>
                <a:gd name="T44" fmla="*/ 1 w 479"/>
                <a:gd name="T45" fmla="*/ 0 h 213"/>
                <a:gd name="T46" fmla="*/ 1 w 479"/>
                <a:gd name="T47" fmla="*/ 0 h 213"/>
                <a:gd name="T48" fmla="*/ 1 w 479"/>
                <a:gd name="T49" fmla="*/ 0 h 213"/>
                <a:gd name="T50" fmla="*/ 1 w 479"/>
                <a:gd name="T51" fmla="*/ 0 h 213"/>
                <a:gd name="T52" fmla="*/ 1 w 479"/>
                <a:gd name="T53" fmla="*/ 0 h 213"/>
                <a:gd name="T54" fmla="*/ 1 w 479"/>
                <a:gd name="T55" fmla="*/ 0 h 213"/>
                <a:gd name="T56" fmla="*/ 1 w 479"/>
                <a:gd name="T57" fmla="*/ 0 h 213"/>
                <a:gd name="T58" fmla="*/ 1 w 479"/>
                <a:gd name="T59" fmla="*/ 0 h 213"/>
                <a:gd name="T60" fmla="*/ 1 w 479"/>
                <a:gd name="T61" fmla="*/ 0 h 213"/>
                <a:gd name="T62" fmla="*/ 1 w 479"/>
                <a:gd name="T63" fmla="*/ 0 h 213"/>
                <a:gd name="T64" fmla="*/ 1 w 479"/>
                <a:gd name="T65" fmla="*/ 0 h 213"/>
                <a:gd name="T66" fmla="*/ 1 w 479"/>
                <a:gd name="T67" fmla="*/ 0 h 213"/>
                <a:gd name="T68" fmla="*/ 1 w 479"/>
                <a:gd name="T69" fmla="*/ 0 h 213"/>
                <a:gd name="T70" fmla="*/ 1 w 479"/>
                <a:gd name="T71" fmla="*/ 0 h 2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9"/>
                <a:gd name="T109" fmla="*/ 0 h 213"/>
                <a:gd name="T110" fmla="*/ 479 w 479"/>
                <a:gd name="T111" fmla="*/ 213 h 21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9" h="213">
                  <a:moveTo>
                    <a:pt x="441" y="189"/>
                  </a:moveTo>
                  <a:lnTo>
                    <a:pt x="441" y="167"/>
                  </a:lnTo>
                  <a:lnTo>
                    <a:pt x="437" y="149"/>
                  </a:lnTo>
                  <a:lnTo>
                    <a:pt x="426" y="136"/>
                  </a:lnTo>
                  <a:lnTo>
                    <a:pt x="411" y="126"/>
                  </a:lnTo>
                  <a:lnTo>
                    <a:pt x="393" y="119"/>
                  </a:lnTo>
                  <a:lnTo>
                    <a:pt x="371" y="115"/>
                  </a:lnTo>
                  <a:lnTo>
                    <a:pt x="345" y="115"/>
                  </a:lnTo>
                  <a:lnTo>
                    <a:pt x="317" y="116"/>
                  </a:lnTo>
                  <a:lnTo>
                    <a:pt x="286" y="120"/>
                  </a:lnTo>
                  <a:lnTo>
                    <a:pt x="253" y="126"/>
                  </a:lnTo>
                  <a:lnTo>
                    <a:pt x="218" y="132"/>
                  </a:lnTo>
                  <a:lnTo>
                    <a:pt x="182" y="141"/>
                  </a:lnTo>
                  <a:lnTo>
                    <a:pt x="144" y="149"/>
                  </a:lnTo>
                  <a:lnTo>
                    <a:pt x="106" y="157"/>
                  </a:lnTo>
                  <a:lnTo>
                    <a:pt x="68" y="166"/>
                  </a:lnTo>
                  <a:lnTo>
                    <a:pt x="30" y="174"/>
                  </a:lnTo>
                  <a:lnTo>
                    <a:pt x="16" y="174"/>
                  </a:lnTo>
                  <a:lnTo>
                    <a:pt x="9" y="166"/>
                  </a:lnTo>
                  <a:lnTo>
                    <a:pt x="6" y="153"/>
                  </a:lnTo>
                  <a:lnTo>
                    <a:pt x="4" y="136"/>
                  </a:lnTo>
                  <a:lnTo>
                    <a:pt x="7" y="118"/>
                  </a:lnTo>
                  <a:lnTo>
                    <a:pt x="9" y="98"/>
                  </a:lnTo>
                  <a:lnTo>
                    <a:pt x="11" y="80"/>
                  </a:lnTo>
                  <a:lnTo>
                    <a:pt x="12" y="63"/>
                  </a:lnTo>
                  <a:lnTo>
                    <a:pt x="8" y="45"/>
                  </a:lnTo>
                  <a:lnTo>
                    <a:pt x="1" y="25"/>
                  </a:lnTo>
                  <a:lnTo>
                    <a:pt x="0" y="9"/>
                  </a:lnTo>
                  <a:lnTo>
                    <a:pt x="12" y="0"/>
                  </a:lnTo>
                  <a:lnTo>
                    <a:pt x="18" y="1"/>
                  </a:lnTo>
                  <a:lnTo>
                    <a:pt x="25" y="6"/>
                  </a:lnTo>
                  <a:lnTo>
                    <a:pt x="31" y="13"/>
                  </a:lnTo>
                  <a:lnTo>
                    <a:pt x="35" y="22"/>
                  </a:lnTo>
                  <a:lnTo>
                    <a:pt x="40" y="32"/>
                  </a:lnTo>
                  <a:lnTo>
                    <a:pt x="44" y="43"/>
                  </a:lnTo>
                  <a:lnTo>
                    <a:pt x="46" y="54"/>
                  </a:lnTo>
                  <a:lnTo>
                    <a:pt x="47" y="63"/>
                  </a:lnTo>
                  <a:lnTo>
                    <a:pt x="47" y="77"/>
                  </a:lnTo>
                  <a:lnTo>
                    <a:pt x="48" y="92"/>
                  </a:lnTo>
                  <a:lnTo>
                    <a:pt x="47" y="109"/>
                  </a:lnTo>
                  <a:lnTo>
                    <a:pt x="45" y="128"/>
                  </a:lnTo>
                  <a:lnTo>
                    <a:pt x="54" y="126"/>
                  </a:lnTo>
                  <a:lnTo>
                    <a:pt x="68" y="122"/>
                  </a:lnTo>
                  <a:lnTo>
                    <a:pt x="85" y="119"/>
                  </a:lnTo>
                  <a:lnTo>
                    <a:pt x="106" y="113"/>
                  </a:lnTo>
                  <a:lnTo>
                    <a:pt x="129" y="108"/>
                  </a:lnTo>
                  <a:lnTo>
                    <a:pt x="154" y="103"/>
                  </a:lnTo>
                  <a:lnTo>
                    <a:pt x="181" y="97"/>
                  </a:lnTo>
                  <a:lnTo>
                    <a:pt x="207" y="92"/>
                  </a:lnTo>
                  <a:lnTo>
                    <a:pt x="236" y="86"/>
                  </a:lnTo>
                  <a:lnTo>
                    <a:pt x="264" y="83"/>
                  </a:lnTo>
                  <a:lnTo>
                    <a:pt x="291" y="78"/>
                  </a:lnTo>
                  <a:lnTo>
                    <a:pt x="318" y="76"/>
                  </a:lnTo>
                  <a:lnTo>
                    <a:pt x="343" y="75"/>
                  </a:lnTo>
                  <a:lnTo>
                    <a:pt x="366" y="74"/>
                  </a:lnTo>
                  <a:lnTo>
                    <a:pt x="387" y="75"/>
                  </a:lnTo>
                  <a:lnTo>
                    <a:pt x="404" y="78"/>
                  </a:lnTo>
                  <a:lnTo>
                    <a:pt x="420" y="84"/>
                  </a:lnTo>
                  <a:lnTo>
                    <a:pt x="435" y="91"/>
                  </a:lnTo>
                  <a:lnTo>
                    <a:pt x="449" y="101"/>
                  </a:lnTo>
                  <a:lnTo>
                    <a:pt x="461" y="114"/>
                  </a:lnTo>
                  <a:lnTo>
                    <a:pt x="470" y="129"/>
                  </a:lnTo>
                  <a:lnTo>
                    <a:pt x="476" y="147"/>
                  </a:lnTo>
                  <a:lnTo>
                    <a:pt x="479" y="169"/>
                  </a:lnTo>
                  <a:lnTo>
                    <a:pt x="478" y="193"/>
                  </a:lnTo>
                  <a:lnTo>
                    <a:pt x="476" y="203"/>
                  </a:lnTo>
                  <a:lnTo>
                    <a:pt x="470" y="208"/>
                  </a:lnTo>
                  <a:lnTo>
                    <a:pt x="464" y="212"/>
                  </a:lnTo>
                  <a:lnTo>
                    <a:pt x="457" y="213"/>
                  </a:lnTo>
                  <a:lnTo>
                    <a:pt x="450" y="211"/>
                  </a:lnTo>
                  <a:lnTo>
                    <a:pt x="445" y="206"/>
                  </a:lnTo>
                  <a:lnTo>
                    <a:pt x="441" y="198"/>
                  </a:lnTo>
                  <a:lnTo>
                    <a:pt x="441" y="189"/>
                  </a:lnTo>
                  <a:close/>
                </a:path>
              </a:pathLst>
            </a:custGeom>
            <a:solidFill>
              <a:srgbClr val="008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73" name="Freeform 316">
              <a:extLst>
                <a:ext uri="{FF2B5EF4-FFF2-40B4-BE49-F238E27FC236}">
                  <a16:creationId xmlns:a16="http://schemas.microsoft.com/office/drawing/2014/main" id="{B79A837B-6B87-4389-86F5-BD76A8B84471}"/>
                </a:ext>
              </a:extLst>
            </p:cNvPr>
            <p:cNvSpPr>
              <a:spLocks/>
            </p:cNvSpPr>
            <p:nvPr/>
          </p:nvSpPr>
          <p:spPr bwMode="auto">
            <a:xfrm>
              <a:off x="3336" y="3962"/>
              <a:ext cx="98" cy="109"/>
            </a:xfrm>
            <a:custGeom>
              <a:avLst/>
              <a:gdLst>
                <a:gd name="T0" fmla="*/ 1 w 195"/>
                <a:gd name="T1" fmla="*/ 1 h 217"/>
                <a:gd name="T2" fmla="*/ 1 w 195"/>
                <a:gd name="T3" fmla="*/ 1 h 217"/>
                <a:gd name="T4" fmla="*/ 1 w 195"/>
                <a:gd name="T5" fmla="*/ 1 h 217"/>
                <a:gd name="T6" fmla="*/ 1 w 195"/>
                <a:gd name="T7" fmla="*/ 1 h 217"/>
                <a:gd name="T8" fmla="*/ 1 w 195"/>
                <a:gd name="T9" fmla="*/ 1 h 217"/>
                <a:gd name="T10" fmla="*/ 1 w 195"/>
                <a:gd name="T11" fmla="*/ 1 h 217"/>
                <a:gd name="T12" fmla="*/ 1 w 195"/>
                <a:gd name="T13" fmla="*/ 1 h 217"/>
                <a:gd name="T14" fmla="*/ 1 w 195"/>
                <a:gd name="T15" fmla="*/ 1 h 217"/>
                <a:gd name="T16" fmla="*/ 1 w 195"/>
                <a:gd name="T17" fmla="*/ 1 h 217"/>
                <a:gd name="T18" fmla="*/ 1 w 195"/>
                <a:gd name="T19" fmla="*/ 1 h 217"/>
                <a:gd name="T20" fmla="*/ 1 w 195"/>
                <a:gd name="T21" fmla="*/ 1 h 217"/>
                <a:gd name="T22" fmla="*/ 1 w 195"/>
                <a:gd name="T23" fmla="*/ 1 h 217"/>
                <a:gd name="T24" fmla="*/ 1 w 195"/>
                <a:gd name="T25" fmla="*/ 1 h 217"/>
                <a:gd name="T26" fmla="*/ 1 w 195"/>
                <a:gd name="T27" fmla="*/ 1 h 217"/>
                <a:gd name="T28" fmla="*/ 1 w 195"/>
                <a:gd name="T29" fmla="*/ 1 h 217"/>
                <a:gd name="T30" fmla="*/ 1 w 195"/>
                <a:gd name="T31" fmla="*/ 1 h 217"/>
                <a:gd name="T32" fmla="*/ 1 w 195"/>
                <a:gd name="T33" fmla="*/ 1 h 217"/>
                <a:gd name="T34" fmla="*/ 1 w 195"/>
                <a:gd name="T35" fmla="*/ 1 h 217"/>
                <a:gd name="T36" fmla="*/ 1 w 195"/>
                <a:gd name="T37" fmla="*/ 1 h 217"/>
                <a:gd name="T38" fmla="*/ 1 w 195"/>
                <a:gd name="T39" fmla="*/ 1 h 217"/>
                <a:gd name="T40" fmla="*/ 1 w 195"/>
                <a:gd name="T41" fmla="*/ 1 h 217"/>
                <a:gd name="T42" fmla="*/ 1 w 195"/>
                <a:gd name="T43" fmla="*/ 1 h 217"/>
                <a:gd name="T44" fmla="*/ 1 w 195"/>
                <a:gd name="T45" fmla="*/ 1 h 217"/>
                <a:gd name="T46" fmla="*/ 1 w 195"/>
                <a:gd name="T47" fmla="*/ 1 h 217"/>
                <a:gd name="T48" fmla="*/ 1 w 195"/>
                <a:gd name="T49" fmla="*/ 1 h 217"/>
                <a:gd name="T50" fmla="*/ 1 w 195"/>
                <a:gd name="T51" fmla="*/ 1 h 217"/>
                <a:gd name="T52" fmla="*/ 1 w 195"/>
                <a:gd name="T53" fmla="*/ 1 h 217"/>
                <a:gd name="T54" fmla="*/ 0 w 195"/>
                <a:gd name="T55" fmla="*/ 1 h 217"/>
                <a:gd name="T56" fmla="*/ 1 w 195"/>
                <a:gd name="T57" fmla="*/ 1 h 217"/>
                <a:gd name="T58" fmla="*/ 1 w 195"/>
                <a:gd name="T59" fmla="*/ 1 h 217"/>
                <a:gd name="T60" fmla="*/ 1 w 195"/>
                <a:gd name="T61" fmla="*/ 1 h 217"/>
                <a:gd name="T62" fmla="*/ 1 w 195"/>
                <a:gd name="T63" fmla="*/ 1 h 217"/>
                <a:gd name="T64" fmla="*/ 1 w 195"/>
                <a:gd name="T65" fmla="*/ 1 h 217"/>
                <a:gd name="T66" fmla="*/ 1 w 195"/>
                <a:gd name="T67" fmla="*/ 1 h 217"/>
                <a:gd name="T68" fmla="*/ 1 w 195"/>
                <a:gd name="T69" fmla="*/ 1 h 217"/>
                <a:gd name="T70" fmla="*/ 1 w 195"/>
                <a:gd name="T71" fmla="*/ 1 h 217"/>
                <a:gd name="T72" fmla="*/ 1 w 195"/>
                <a:gd name="T73" fmla="*/ 1 h 217"/>
                <a:gd name="T74" fmla="*/ 1 w 195"/>
                <a:gd name="T75" fmla="*/ 0 h 217"/>
                <a:gd name="T76" fmla="*/ 1 w 195"/>
                <a:gd name="T77" fmla="*/ 1 h 217"/>
                <a:gd name="T78" fmla="*/ 1 w 195"/>
                <a:gd name="T79" fmla="*/ 1 h 217"/>
                <a:gd name="T80" fmla="*/ 1 w 195"/>
                <a:gd name="T81" fmla="*/ 1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95"/>
                <a:gd name="T124" fmla="*/ 0 h 217"/>
                <a:gd name="T125" fmla="*/ 195 w 195"/>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95" h="217">
                  <a:moveTo>
                    <a:pt x="154" y="18"/>
                  </a:moveTo>
                  <a:lnTo>
                    <a:pt x="169" y="32"/>
                  </a:lnTo>
                  <a:lnTo>
                    <a:pt x="180" y="49"/>
                  </a:lnTo>
                  <a:lnTo>
                    <a:pt x="190" y="68"/>
                  </a:lnTo>
                  <a:lnTo>
                    <a:pt x="194" y="88"/>
                  </a:lnTo>
                  <a:lnTo>
                    <a:pt x="195" y="109"/>
                  </a:lnTo>
                  <a:lnTo>
                    <a:pt x="194" y="131"/>
                  </a:lnTo>
                  <a:lnTo>
                    <a:pt x="189" y="152"/>
                  </a:lnTo>
                  <a:lnTo>
                    <a:pt x="179" y="171"/>
                  </a:lnTo>
                  <a:lnTo>
                    <a:pt x="169" y="185"/>
                  </a:lnTo>
                  <a:lnTo>
                    <a:pt x="156" y="195"/>
                  </a:lnTo>
                  <a:lnTo>
                    <a:pt x="141" y="202"/>
                  </a:lnTo>
                  <a:lnTo>
                    <a:pt x="125" y="207"/>
                  </a:lnTo>
                  <a:lnTo>
                    <a:pt x="107" y="209"/>
                  </a:lnTo>
                  <a:lnTo>
                    <a:pt x="89" y="208"/>
                  </a:lnTo>
                  <a:lnTo>
                    <a:pt x="71" y="206"/>
                  </a:lnTo>
                  <a:lnTo>
                    <a:pt x="54" y="200"/>
                  </a:lnTo>
                  <a:lnTo>
                    <a:pt x="50" y="209"/>
                  </a:lnTo>
                  <a:lnTo>
                    <a:pt x="46" y="215"/>
                  </a:lnTo>
                  <a:lnTo>
                    <a:pt x="39" y="217"/>
                  </a:lnTo>
                  <a:lnTo>
                    <a:pt x="33" y="217"/>
                  </a:lnTo>
                  <a:lnTo>
                    <a:pt x="27" y="214"/>
                  </a:lnTo>
                  <a:lnTo>
                    <a:pt x="24" y="207"/>
                  </a:lnTo>
                  <a:lnTo>
                    <a:pt x="23" y="197"/>
                  </a:lnTo>
                  <a:lnTo>
                    <a:pt x="24" y="184"/>
                  </a:lnTo>
                  <a:lnTo>
                    <a:pt x="10" y="170"/>
                  </a:lnTo>
                  <a:lnTo>
                    <a:pt x="2" y="156"/>
                  </a:lnTo>
                  <a:lnTo>
                    <a:pt x="0" y="140"/>
                  </a:lnTo>
                  <a:lnTo>
                    <a:pt x="1" y="124"/>
                  </a:lnTo>
                  <a:lnTo>
                    <a:pt x="4" y="107"/>
                  </a:lnTo>
                  <a:lnTo>
                    <a:pt x="12" y="88"/>
                  </a:lnTo>
                  <a:lnTo>
                    <a:pt x="21" y="70"/>
                  </a:lnTo>
                  <a:lnTo>
                    <a:pt x="32" y="52"/>
                  </a:lnTo>
                  <a:lnTo>
                    <a:pt x="43" y="34"/>
                  </a:lnTo>
                  <a:lnTo>
                    <a:pt x="57" y="21"/>
                  </a:lnTo>
                  <a:lnTo>
                    <a:pt x="72" y="10"/>
                  </a:lnTo>
                  <a:lnTo>
                    <a:pt x="87" y="3"/>
                  </a:lnTo>
                  <a:lnTo>
                    <a:pt x="103" y="0"/>
                  </a:lnTo>
                  <a:lnTo>
                    <a:pt x="121" y="2"/>
                  </a:lnTo>
                  <a:lnTo>
                    <a:pt x="138" y="8"/>
                  </a:lnTo>
                  <a:lnTo>
                    <a:pt x="154" y="18"/>
                  </a:lnTo>
                  <a:close/>
                </a:path>
              </a:pathLst>
            </a:custGeom>
            <a:solidFill>
              <a:srgbClr val="008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74" name="Freeform 317">
              <a:extLst>
                <a:ext uri="{FF2B5EF4-FFF2-40B4-BE49-F238E27FC236}">
                  <a16:creationId xmlns:a16="http://schemas.microsoft.com/office/drawing/2014/main" id="{799BDB3C-FD2C-4A55-BE32-24C0FF1C161C}"/>
                </a:ext>
              </a:extLst>
            </p:cNvPr>
            <p:cNvSpPr>
              <a:spLocks/>
            </p:cNvSpPr>
            <p:nvPr/>
          </p:nvSpPr>
          <p:spPr bwMode="auto">
            <a:xfrm>
              <a:off x="3146" y="4007"/>
              <a:ext cx="541" cy="384"/>
            </a:xfrm>
            <a:custGeom>
              <a:avLst/>
              <a:gdLst>
                <a:gd name="T0" fmla="*/ 1 w 1082"/>
                <a:gd name="T1" fmla="*/ 1 h 766"/>
                <a:gd name="T2" fmla="*/ 1 w 1082"/>
                <a:gd name="T3" fmla="*/ 1 h 766"/>
                <a:gd name="T4" fmla="*/ 1 w 1082"/>
                <a:gd name="T5" fmla="*/ 1 h 766"/>
                <a:gd name="T6" fmla="*/ 1 w 1082"/>
                <a:gd name="T7" fmla="*/ 1 h 766"/>
                <a:gd name="T8" fmla="*/ 1 w 1082"/>
                <a:gd name="T9" fmla="*/ 1 h 766"/>
                <a:gd name="T10" fmla="*/ 1 w 1082"/>
                <a:gd name="T11" fmla="*/ 1 h 766"/>
                <a:gd name="T12" fmla="*/ 1 w 1082"/>
                <a:gd name="T13" fmla="*/ 1 h 766"/>
                <a:gd name="T14" fmla="*/ 1 w 1082"/>
                <a:gd name="T15" fmla="*/ 1 h 766"/>
                <a:gd name="T16" fmla="*/ 1 w 1082"/>
                <a:gd name="T17" fmla="*/ 1 h 766"/>
                <a:gd name="T18" fmla="*/ 1 w 1082"/>
                <a:gd name="T19" fmla="*/ 1 h 766"/>
                <a:gd name="T20" fmla="*/ 1 w 1082"/>
                <a:gd name="T21" fmla="*/ 1 h 766"/>
                <a:gd name="T22" fmla="*/ 1 w 1082"/>
                <a:gd name="T23" fmla="*/ 1 h 766"/>
                <a:gd name="T24" fmla="*/ 1 w 1082"/>
                <a:gd name="T25" fmla="*/ 1 h 766"/>
                <a:gd name="T26" fmla="*/ 1 w 1082"/>
                <a:gd name="T27" fmla="*/ 1 h 766"/>
                <a:gd name="T28" fmla="*/ 1 w 1082"/>
                <a:gd name="T29" fmla="*/ 1 h 766"/>
                <a:gd name="T30" fmla="*/ 1 w 1082"/>
                <a:gd name="T31" fmla="*/ 1 h 766"/>
                <a:gd name="T32" fmla="*/ 1 w 1082"/>
                <a:gd name="T33" fmla="*/ 1 h 766"/>
                <a:gd name="T34" fmla="*/ 1 w 1082"/>
                <a:gd name="T35" fmla="*/ 1 h 766"/>
                <a:gd name="T36" fmla="*/ 1 w 1082"/>
                <a:gd name="T37" fmla="*/ 1 h 766"/>
                <a:gd name="T38" fmla="*/ 1 w 1082"/>
                <a:gd name="T39" fmla="*/ 0 h 766"/>
                <a:gd name="T40" fmla="*/ 1 w 1082"/>
                <a:gd name="T41" fmla="*/ 1 h 766"/>
                <a:gd name="T42" fmla="*/ 1 w 1082"/>
                <a:gd name="T43" fmla="*/ 1 h 766"/>
                <a:gd name="T44" fmla="*/ 1 w 1082"/>
                <a:gd name="T45" fmla="*/ 1 h 766"/>
                <a:gd name="T46" fmla="*/ 1 w 1082"/>
                <a:gd name="T47" fmla="*/ 1 h 766"/>
                <a:gd name="T48" fmla="*/ 1 w 1082"/>
                <a:gd name="T49" fmla="*/ 1 h 766"/>
                <a:gd name="T50" fmla="*/ 1 w 1082"/>
                <a:gd name="T51" fmla="*/ 1 h 766"/>
                <a:gd name="T52" fmla="*/ 1 w 1082"/>
                <a:gd name="T53" fmla="*/ 1 h 766"/>
                <a:gd name="T54" fmla="*/ 1 w 1082"/>
                <a:gd name="T55" fmla="*/ 1 h 766"/>
                <a:gd name="T56" fmla="*/ 1 w 1082"/>
                <a:gd name="T57" fmla="*/ 1 h 766"/>
                <a:gd name="T58" fmla="*/ 1 w 1082"/>
                <a:gd name="T59" fmla="*/ 1 h 766"/>
                <a:gd name="T60" fmla="*/ 1 w 1082"/>
                <a:gd name="T61" fmla="*/ 1 h 766"/>
                <a:gd name="T62" fmla="*/ 1 w 1082"/>
                <a:gd name="T63" fmla="*/ 1 h 766"/>
                <a:gd name="T64" fmla="*/ 1 w 1082"/>
                <a:gd name="T65" fmla="*/ 1 h 766"/>
                <a:gd name="T66" fmla="*/ 1 w 1082"/>
                <a:gd name="T67" fmla="*/ 1 h 766"/>
                <a:gd name="T68" fmla="*/ 1 w 1082"/>
                <a:gd name="T69" fmla="*/ 1 h 766"/>
                <a:gd name="T70" fmla="*/ 1 w 1082"/>
                <a:gd name="T71" fmla="*/ 1 h 766"/>
                <a:gd name="T72" fmla="*/ 1 w 1082"/>
                <a:gd name="T73" fmla="*/ 1 h 766"/>
                <a:gd name="T74" fmla="*/ 1 w 1082"/>
                <a:gd name="T75" fmla="*/ 1 h 766"/>
                <a:gd name="T76" fmla="*/ 1 w 1082"/>
                <a:gd name="T77" fmla="*/ 1 h 766"/>
                <a:gd name="T78" fmla="*/ 1 w 1082"/>
                <a:gd name="T79" fmla="*/ 1 h 766"/>
                <a:gd name="T80" fmla="*/ 1 w 1082"/>
                <a:gd name="T81" fmla="*/ 1 h 766"/>
                <a:gd name="T82" fmla="*/ 1 w 1082"/>
                <a:gd name="T83" fmla="*/ 1 h 766"/>
                <a:gd name="T84" fmla="*/ 1 w 1082"/>
                <a:gd name="T85" fmla="*/ 1 h 766"/>
                <a:gd name="T86" fmla="*/ 1 w 1082"/>
                <a:gd name="T87" fmla="*/ 1 h 766"/>
                <a:gd name="T88" fmla="*/ 1 w 1082"/>
                <a:gd name="T89" fmla="*/ 1 h 766"/>
                <a:gd name="T90" fmla="*/ 1 w 1082"/>
                <a:gd name="T91" fmla="*/ 1 h 766"/>
                <a:gd name="T92" fmla="*/ 1 w 1082"/>
                <a:gd name="T93" fmla="*/ 1 h 766"/>
                <a:gd name="T94" fmla="*/ 1 w 1082"/>
                <a:gd name="T95" fmla="*/ 1 h 766"/>
                <a:gd name="T96" fmla="*/ 1 w 1082"/>
                <a:gd name="T97" fmla="*/ 1 h 766"/>
                <a:gd name="T98" fmla="*/ 1 w 1082"/>
                <a:gd name="T99" fmla="*/ 1 h 766"/>
                <a:gd name="T100" fmla="*/ 1 w 1082"/>
                <a:gd name="T101" fmla="*/ 1 h 766"/>
                <a:gd name="T102" fmla="*/ 1 w 1082"/>
                <a:gd name="T103" fmla="*/ 1 h 766"/>
                <a:gd name="T104" fmla="*/ 1 w 1082"/>
                <a:gd name="T105" fmla="*/ 1 h 766"/>
                <a:gd name="T106" fmla="*/ 1 w 1082"/>
                <a:gd name="T107" fmla="*/ 1 h 766"/>
                <a:gd name="T108" fmla="*/ 1 w 1082"/>
                <a:gd name="T109" fmla="*/ 1 h 766"/>
                <a:gd name="T110" fmla="*/ 1 w 1082"/>
                <a:gd name="T111" fmla="*/ 1 h 766"/>
                <a:gd name="T112" fmla="*/ 1 w 1082"/>
                <a:gd name="T113" fmla="*/ 1 h 766"/>
                <a:gd name="T114" fmla="*/ 1 w 1082"/>
                <a:gd name="T115" fmla="*/ 1 h 766"/>
                <a:gd name="T116" fmla="*/ 1 w 1082"/>
                <a:gd name="T117" fmla="*/ 1 h 766"/>
                <a:gd name="T118" fmla="*/ 1 w 1082"/>
                <a:gd name="T119" fmla="*/ 1 h 766"/>
                <a:gd name="T120" fmla="*/ 1 w 1082"/>
                <a:gd name="T121" fmla="*/ 1 h 7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82"/>
                <a:gd name="T184" fmla="*/ 0 h 766"/>
                <a:gd name="T185" fmla="*/ 1082 w 1082"/>
                <a:gd name="T186" fmla="*/ 766 h 7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82" h="766">
                  <a:moveTo>
                    <a:pt x="508" y="489"/>
                  </a:moveTo>
                  <a:lnTo>
                    <a:pt x="492" y="489"/>
                  </a:lnTo>
                  <a:lnTo>
                    <a:pt x="476" y="488"/>
                  </a:lnTo>
                  <a:lnTo>
                    <a:pt x="460" y="488"/>
                  </a:lnTo>
                  <a:lnTo>
                    <a:pt x="444" y="488"/>
                  </a:lnTo>
                  <a:lnTo>
                    <a:pt x="429" y="488"/>
                  </a:lnTo>
                  <a:lnTo>
                    <a:pt x="413" y="488"/>
                  </a:lnTo>
                  <a:lnTo>
                    <a:pt x="398" y="487"/>
                  </a:lnTo>
                  <a:lnTo>
                    <a:pt x="383" y="487"/>
                  </a:lnTo>
                  <a:lnTo>
                    <a:pt x="368" y="485"/>
                  </a:lnTo>
                  <a:lnTo>
                    <a:pt x="353" y="483"/>
                  </a:lnTo>
                  <a:lnTo>
                    <a:pt x="337" y="481"/>
                  </a:lnTo>
                  <a:lnTo>
                    <a:pt x="322" y="479"/>
                  </a:lnTo>
                  <a:lnTo>
                    <a:pt x="306" y="474"/>
                  </a:lnTo>
                  <a:lnTo>
                    <a:pt x="289" y="471"/>
                  </a:lnTo>
                  <a:lnTo>
                    <a:pt x="273" y="465"/>
                  </a:lnTo>
                  <a:lnTo>
                    <a:pt x="257" y="458"/>
                  </a:lnTo>
                  <a:lnTo>
                    <a:pt x="246" y="450"/>
                  </a:lnTo>
                  <a:lnTo>
                    <a:pt x="242" y="439"/>
                  </a:lnTo>
                  <a:lnTo>
                    <a:pt x="245" y="428"/>
                  </a:lnTo>
                  <a:lnTo>
                    <a:pt x="255" y="419"/>
                  </a:lnTo>
                  <a:lnTo>
                    <a:pt x="270" y="411"/>
                  </a:lnTo>
                  <a:lnTo>
                    <a:pt x="285" y="403"/>
                  </a:lnTo>
                  <a:lnTo>
                    <a:pt x="301" y="396"/>
                  </a:lnTo>
                  <a:lnTo>
                    <a:pt x="317" y="388"/>
                  </a:lnTo>
                  <a:lnTo>
                    <a:pt x="334" y="382"/>
                  </a:lnTo>
                  <a:lnTo>
                    <a:pt x="353" y="375"/>
                  </a:lnTo>
                  <a:lnTo>
                    <a:pt x="370" y="369"/>
                  </a:lnTo>
                  <a:lnTo>
                    <a:pt x="390" y="363"/>
                  </a:lnTo>
                  <a:lnTo>
                    <a:pt x="409" y="359"/>
                  </a:lnTo>
                  <a:lnTo>
                    <a:pt x="429" y="354"/>
                  </a:lnTo>
                  <a:lnTo>
                    <a:pt x="450" y="350"/>
                  </a:lnTo>
                  <a:lnTo>
                    <a:pt x="470" y="345"/>
                  </a:lnTo>
                  <a:lnTo>
                    <a:pt x="492" y="342"/>
                  </a:lnTo>
                  <a:lnTo>
                    <a:pt x="515" y="338"/>
                  </a:lnTo>
                  <a:lnTo>
                    <a:pt x="538" y="336"/>
                  </a:lnTo>
                  <a:lnTo>
                    <a:pt x="561" y="334"/>
                  </a:lnTo>
                  <a:lnTo>
                    <a:pt x="548" y="320"/>
                  </a:lnTo>
                  <a:lnTo>
                    <a:pt x="534" y="306"/>
                  </a:lnTo>
                  <a:lnTo>
                    <a:pt x="520" y="292"/>
                  </a:lnTo>
                  <a:lnTo>
                    <a:pt x="507" y="277"/>
                  </a:lnTo>
                  <a:lnTo>
                    <a:pt x="495" y="264"/>
                  </a:lnTo>
                  <a:lnTo>
                    <a:pt x="484" y="253"/>
                  </a:lnTo>
                  <a:lnTo>
                    <a:pt x="475" y="243"/>
                  </a:lnTo>
                  <a:lnTo>
                    <a:pt x="467" y="235"/>
                  </a:lnTo>
                  <a:lnTo>
                    <a:pt x="453" y="222"/>
                  </a:lnTo>
                  <a:lnTo>
                    <a:pt x="439" y="210"/>
                  </a:lnTo>
                  <a:lnTo>
                    <a:pt x="424" y="200"/>
                  </a:lnTo>
                  <a:lnTo>
                    <a:pt x="409" y="193"/>
                  </a:lnTo>
                  <a:lnTo>
                    <a:pt x="393" y="187"/>
                  </a:lnTo>
                  <a:lnTo>
                    <a:pt x="376" y="185"/>
                  </a:lnTo>
                  <a:lnTo>
                    <a:pt x="356" y="185"/>
                  </a:lnTo>
                  <a:lnTo>
                    <a:pt x="336" y="189"/>
                  </a:lnTo>
                  <a:lnTo>
                    <a:pt x="333" y="189"/>
                  </a:lnTo>
                  <a:lnTo>
                    <a:pt x="295" y="192"/>
                  </a:lnTo>
                  <a:lnTo>
                    <a:pt x="258" y="195"/>
                  </a:lnTo>
                  <a:lnTo>
                    <a:pt x="223" y="199"/>
                  </a:lnTo>
                  <a:lnTo>
                    <a:pt x="190" y="203"/>
                  </a:lnTo>
                  <a:lnTo>
                    <a:pt x="159" y="208"/>
                  </a:lnTo>
                  <a:lnTo>
                    <a:pt x="132" y="212"/>
                  </a:lnTo>
                  <a:lnTo>
                    <a:pt x="105" y="215"/>
                  </a:lnTo>
                  <a:lnTo>
                    <a:pt x="82" y="217"/>
                  </a:lnTo>
                  <a:lnTo>
                    <a:pt x="61" y="220"/>
                  </a:lnTo>
                  <a:lnTo>
                    <a:pt x="43" y="221"/>
                  </a:lnTo>
                  <a:lnTo>
                    <a:pt x="28" y="221"/>
                  </a:lnTo>
                  <a:lnTo>
                    <a:pt x="16" y="218"/>
                  </a:lnTo>
                  <a:lnTo>
                    <a:pt x="8" y="215"/>
                  </a:lnTo>
                  <a:lnTo>
                    <a:pt x="3" y="209"/>
                  </a:lnTo>
                  <a:lnTo>
                    <a:pt x="0" y="202"/>
                  </a:lnTo>
                  <a:lnTo>
                    <a:pt x="3" y="192"/>
                  </a:lnTo>
                  <a:lnTo>
                    <a:pt x="16" y="141"/>
                  </a:lnTo>
                  <a:lnTo>
                    <a:pt x="24" y="96"/>
                  </a:lnTo>
                  <a:lnTo>
                    <a:pt x="24" y="62"/>
                  </a:lnTo>
                  <a:lnTo>
                    <a:pt x="15" y="35"/>
                  </a:lnTo>
                  <a:lnTo>
                    <a:pt x="12" y="27"/>
                  </a:lnTo>
                  <a:lnTo>
                    <a:pt x="12" y="19"/>
                  </a:lnTo>
                  <a:lnTo>
                    <a:pt x="14" y="11"/>
                  </a:lnTo>
                  <a:lnTo>
                    <a:pt x="19" y="5"/>
                  </a:lnTo>
                  <a:lnTo>
                    <a:pt x="24" y="1"/>
                  </a:lnTo>
                  <a:lnTo>
                    <a:pt x="31" y="0"/>
                  </a:lnTo>
                  <a:lnTo>
                    <a:pt x="38" y="2"/>
                  </a:lnTo>
                  <a:lnTo>
                    <a:pt x="44" y="9"/>
                  </a:lnTo>
                  <a:lnTo>
                    <a:pt x="58" y="42"/>
                  </a:lnTo>
                  <a:lnTo>
                    <a:pt x="61" y="84"/>
                  </a:lnTo>
                  <a:lnTo>
                    <a:pt x="57" y="129"/>
                  </a:lnTo>
                  <a:lnTo>
                    <a:pt x="46" y="176"/>
                  </a:lnTo>
                  <a:lnTo>
                    <a:pt x="330" y="145"/>
                  </a:lnTo>
                  <a:lnTo>
                    <a:pt x="355" y="141"/>
                  </a:lnTo>
                  <a:lnTo>
                    <a:pt x="378" y="141"/>
                  </a:lnTo>
                  <a:lnTo>
                    <a:pt x="399" y="145"/>
                  </a:lnTo>
                  <a:lnTo>
                    <a:pt x="420" y="152"/>
                  </a:lnTo>
                  <a:lnTo>
                    <a:pt x="438" y="161"/>
                  </a:lnTo>
                  <a:lnTo>
                    <a:pt x="457" y="172"/>
                  </a:lnTo>
                  <a:lnTo>
                    <a:pt x="474" y="186"/>
                  </a:lnTo>
                  <a:lnTo>
                    <a:pt x="490" y="201"/>
                  </a:lnTo>
                  <a:lnTo>
                    <a:pt x="506" y="217"/>
                  </a:lnTo>
                  <a:lnTo>
                    <a:pt x="522" y="233"/>
                  </a:lnTo>
                  <a:lnTo>
                    <a:pt x="538" y="251"/>
                  </a:lnTo>
                  <a:lnTo>
                    <a:pt x="553" y="268"/>
                  </a:lnTo>
                  <a:lnTo>
                    <a:pt x="571" y="285"/>
                  </a:lnTo>
                  <a:lnTo>
                    <a:pt x="587" y="301"/>
                  </a:lnTo>
                  <a:lnTo>
                    <a:pt x="605" y="316"/>
                  </a:lnTo>
                  <a:lnTo>
                    <a:pt x="624" y="330"/>
                  </a:lnTo>
                  <a:lnTo>
                    <a:pt x="640" y="335"/>
                  </a:lnTo>
                  <a:lnTo>
                    <a:pt x="655" y="342"/>
                  </a:lnTo>
                  <a:lnTo>
                    <a:pt x="669" y="351"/>
                  </a:lnTo>
                  <a:lnTo>
                    <a:pt x="681" y="362"/>
                  </a:lnTo>
                  <a:lnTo>
                    <a:pt x="693" y="375"/>
                  </a:lnTo>
                  <a:lnTo>
                    <a:pt x="703" y="389"/>
                  </a:lnTo>
                  <a:lnTo>
                    <a:pt x="714" y="403"/>
                  </a:lnTo>
                  <a:lnTo>
                    <a:pt x="724" y="419"/>
                  </a:lnTo>
                  <a:lnTo>
                    <a:pt x="734" y="434"/>
                  </a:lnTo>
                  <a:lnTo>
                    <a:pt x="745" y="449"/>
                  </a:lnTo>
                  <a:lnTo>
                    <a:pt x="755" y="464"/>
                  </a:lnTo>
                  <a:lnTo>
                    <a:pt x="767" y="477"/>
                  </a:lnTo>
                  <a:lnTo>
                    <a:pt x="778" y="490"/>
                  </a:lnTo>
                  <a:lnTo>
                    <a:pt x="791" y="502"/>
                  </a:lnTo>
                  <a:lnTo>
                    <a:pt x="806" y="511"/>
                  </a:lnTo>
                  <a:lnTo>
                    <a:pt x="821" y="518"/>
                  </a:lnTo>
                  <a:lnTo>
                    <a:pt x="840" y="520"/>
                  </a:lnTo>
                  <a:lnTo>
                    <a:pt x="858" y="523"/>
                  </a:lnTo>
                  <a:lnTo>
                    <a:pt x="875" y="527"/>
                  </a:lnTo>
                  <a:lnTo>
                    <a:pt x="890" y="532"/>
                  </a:lnTo>
                  <a:lnTo>
                    <a:pt x="904" y="536"/>
                  </a:lnTo>
                  <a:lnTo>
                    <a:pt x="916" y="541"/>
                  </a:lnTo>
                  <a:lnTo>
                    <a:pt x="929" y="546"/>
                  </a:lnTo>
                  <a:lnTo>
                    <a:pt x="941" y="553"/>
                  </a:lnTo>
                  <a:lnTo>
                    <a:pt x="953" y="559"/>
                  </a:lnTo>
                  <a:lnTo>
                    <a:pt x="965" y="567"/>
                  </a:lnTo>
                  <a:lnTo>
                    <a:pt x="976" y="574"/>
                  </a:lnTo>
                  <a:lnTo>
                    <a:pt x="989" y="582"/>
                  </a:lnTo>
                  <a:lnTo>
                    <a:pt x="1002" y="590"/>
                  </a:lnTo>
                  <a:lnTo>
                    <a:pt x="1016" y="598"/>
                  </a:lnTo>
                  <a:lnTo>
                    <a:pt x="1030" y="607"/>
                  </a:lnTo>
                  <a:lnTo>
                    <a:pt x="1047" y="617"/>
                  </a:lnTo>
                  <a:lnTo>
                    <a:pt x="1049" y="619"/>
                  </a:lnTo>
                  <a:lnTo>
                    <a:pt x="1051" y="624"/>
                  </a:lnTo>
                  <a:lnTo>
                    <a:pt x="1055" y="628"/>
                  </a:lnTo>
                  <a:lnTo>
                    <a:pt x="1056" y="632"/>
                  </a:lnTo>
                  <a:lnTo>
                    <a:pt x="1067" y="680"/>
                  </a:lnTo>
                  <a:lnTo>
                    <a:pt x="1077" y="716"/>
                  </a:lnTo>
                  <a:lnTo>
                    <a:pt x="1082" y="740"/>
                  </a:lnTo>
                  <a:lnTo>
                    <a:pt x="1081" y="755"/>
                  </a:lnTo>
                  <a:lnTo>
                    <a:pt x="1073" y="763"/>
                  </a:lnTo>
                  <a:lnTo>
                    <a:pt x="1056" y="766"/>
                  </a:lnTo>
                  <a:lnTo>
                    <a:pt x="1029" y="765"/>
                  </a:lnTo>
                  <a:lnTo>
                    <a:pt x="990" y="763"/>
                  </a:lnTo>
                  <a:lnTo>
                    <a:pt x="976" y="756"/>
                  </a:lnTo>
                  <a:lnTo>
                    <a:pt x="973" y="741"/>
                  </a:lnTo>
                  <a:lnTo>
                    <a:pt x="977" y="726"/>
                  </a:lnTo>
                  <a:lnTo>
                    <a:pt x="992" y="720"/>
                  </a:lnTo>
                  <a:lnTo>
                    <a:pt x="1039" y="723"/>
                  </a:lnTo>
                  <a:lnTo>
                    <a:pt x="1022" y="652"/>
                  </a:lnTo>
                  <a:lnTo>
                    <a:pt x="1007" y="643"/>
                  </a:lnTo>
                  <a:lnTo>
                    <a:pt x="994" y="635"/>
                  </a:lnTo>
                  <a:lnTo>
                    <a:pt x="981" y="627"/>
                  </a:lnTo>
                  <a:lnTo>
                    <a:pt x="969" y="619"/>
                  </a:lnTo>
                  <a:lnTo>
                    <a:pt x="958" y="612"/>
                  </a:lnTo>
                  <a:lnTo>
                    <a:pt x="948" y="605"/>
                  </a:lnTo>
                  <a:lnTo>
                    <a:pt x="936" y="598"/>
                  </a:lnTo>
                  <a:lnTo>
                    <a:pt x="926" y="593"/>
                  </a:lnTo>
                  <a:lnTo>
                    <a:pt x="914" y="587"/>
                  </a:lnTo>
                  <a:lnTo>
                    <a:pt x="903" y="581"/>
                  </a:lnTo>
                  <a:lnTo>
                    <a:pt x="891" y="576"/>
                  </a:lnTo>
                  <a:lnTo>
                    <a:pt x="877" y="573"/>
                  </a:lnTo>
                  <a:lnTo>
                    <a:pt x="863" y="568"/>
                  </a:lnTo>
                  <a:lnTo>
                    <a:pt x="850" y="565"/>
                  </a:lnTo>
                  <a:lnTo>
                    <a:pt x="832" y="563"/>
                  </a:lnTo>
                  <a:lnTo>
                    <a:pt x="815" y="560"/>
                  </a:lnTo>
                  <a:lnTo>
                    <a:pt x="812" y="560"/>
                  </a:lnTo>
                  <a:lnTo>
                    <a:pt x="793" y="552"/>
                  </a:lnTo>
                  <a:lnTo>
                    <a:pt x="777" y="543"/>
                  </a:lnTo>
                  <a:lnTo>
                    <a:pt x="762" y="532"/>
                  </a:lnTo>
                  <a:lnTo>
                    <a:pt x="748" y="518"/>
                  </a:lnTo>
                  <a:lnTo>
                    <a:pt x="737" y="504"/>
                  </a:lnTo>
                  <a:lnTo>
                    <a:pt x="724" y="489"/>
                  </a:lnTo>
                  <a:lnTo>
                    <a:pt x="714" y="473"/>
                  </a:lnTo>
                  <a:lnTo>
                    <a:pt x="703" y="458"/>
                  </a:lnTo>
                  <a:lnTo>
                    <a:pt x="693" y="443"/>
                  </a:lnTo>
                  <a:lnTo>
                    <a:pt x="682" y="428"/>
                  </a:lnTo>
                  <a:lnTo>
                    <a:pt x="673" y="414"/>
                  </a:lnTo>
                  <a:lnTo>
                    <a:pt x="663" y="401"/>
                  </a:lnTo>
                  <a:lnTo>
                    <a:pt x="653" y="391"/>
                  </a:lnTo>
                  <a:lnTo>
                    <a:pt x="641" y="383"/>
                  </a:lnTo>
                  <a:lnTo>
                    <a:pt x="629" y="376"/>
                  </a:lnTo>
                  <a:lnTo>
                    <a:pt x="617" y="373"/>
                  </a:lnTo>
                  <a:lnTo>
                    <a:pt x="594" y="374"/>
                  </a:lnTo>
                  <a:lnTo>
                    <a:pt x="572" y="376"/>
                  </a:lnTo>
                  <a:lnTo>
                    <a:pt x="550" y="378"/>
                  </a:lnTo>
                  <a:lnTo>
                    <a:pt x="529" y="381"/>
                  </a:lnTo>
                  <a:lnTo>
                    <a:pt x="508" y="383"/>
                  </a:lnTo>
                  <a:lnTo>
                    <a:pt x="489" y="386"/>
                  </a:lnTo>
                  <a:lnTo>
                    <a:pt x="469" y="390"/>
                  </a:lnTo>
                  <a:lnTo>
                    <a:pt x="451" y="393"/>
                  </a:lnTo>
                  <a:lnTo>
                    <a:pt x="432" y="397"/>
                  </a:lnTo>
                  <a:lnTo>
                    <a:pt x="414" y="401"/>
                  </a:lnTo>
                  <a:lnTo>
                    <a:pt x="397" y="406"/>
                  </a:lnTo>
                  <a:lnTo>
                    <a:pt x="381" y="411"/>
                  </a:lnTo>
                  <a:lnTo>
                    <a:pt x="364" y="416"/>
                  </a:lnTo>
                  <a:lnTo>
                    <a:pt x="348" y="422"/>
                  </a:lnTo>
                  <a:lnTo>
                    <a:pt x="333" y="428"/>
                  </a:lnTo>
                  <a:lnTo>
                    <a:pt x="318" y="434"/>
                  </a:lnTo>
                  <a:lnTo>
                    <a:pt x="333" y="437"/>
                  </a:lnTo>
                  <a:lnTo>
                    <a:pt x="351" y="439"/>
                  </a:lnTo>
                  <a:lnTo>
                    <a:pt x="368" y="442"/>
                  </a:lnTo>
                  <a:lnTo>
                    <a:pt x="386" y="443"/>
                  </a:lnTo>
                  <a:lnTo>
                    <a:pt x="406" y="443"/>
                  </a:lnTo>
                  <a:lnTo>
                    <a:pt x="424" y="444"/>
                  </a:lnTo>
                  <a:lnTo>
                    <a:pt x="444" y="444"/>
                  </a:lnTo>
                  <a:lnTo>
                    <a:pt x="464" y="444"/>
                  </a:lnTo>
                  <a:lnTo>
                    <a:pt x="482" y="445"/>
                  </a:lnTo>
                  <a:lnTo>
                    <a:pt x="500" y="445"/>
                  </a:lnTo>
                  <a:lnTo>
                    <a:pt x="519" y="446"/>
                  </a:lnTo>
                  <a:lnTo>
                    <a:pt x="536" y="449"/>
                  </a:lnTo>
                  <a:lnTo>
                    <a:pt x="552" y="451"/>
                  </a:lnTo>
                  <a:lnTo>
                    <a:pt x="567" y="456"/>
                  </a:lnTo>
                  <a:lnTo>
                    <a:pt x="581" y="460"/>
                  </a:lnTo>
                  <a:lnTo>
                    <a:pt x="593" y="466"/>
                  </a:lnTo>
                  <a:lnTo>
                    <a:pt x="603" y="476"/>
                  </a:lnTo>
                  <a:lnTo>
                    <a:pt x="605" y="488"/>
                  </a:lnTo>
                  <a:lnTo>
                    <a:pt x="601" y="498"/>
                  </a:lnTo>
                  <a:lnTo>
                    <a:pt x="589" y="506"/>
                  </a:lnTo>
                  <a:lnTo>
                    <a:pt x="556" y="518"/>
                  </a:lnTo>
                  <a:lnTo>
                    <a:pt x="527" y="528"/>
                  </a:lnTo>
                  <a:lnTo>
                    <a:pt x="503" y="537"/>
                  </a:lnTo>
                  <a:lnTo>
                    <a:pt x="483" y="546"/>
                  </a:lnTo>
                  <a:lnTo>
                    <a:pt x="468" y="556"/>
                  </a:lnTo>
                  <a:lnTo>
                    <a:pt x="457" y="563"/>
                  </a:lnTo>
                  <a:lnTo>
                    <a:pt x="449" y="570"/>
                  </a:lnTo>
                  <a:lnTo>
                    <a:pt x="445" y="575"/>
                  </a:lnTo>
                  <a:lnTo>
                    <a:pt x="439" y="582"/>
                  </a:lnTo>
                  <a:lnTo>
                    <a:pt x="432" y="587"/>
                  </a:lnTo>
                  <a:lnTo>
                    <a:pt x="425" y="587"/>
                  </a:lnTo>
                  <a:lnTo>
                    <a:pt x="420" y="583"/>
                  </a:lnTo>
                  <a:lnTo>
                    <a:pt x="414" y="579"/>
                  </a:lnTo>
                  <a:lnTo>
                    <a:pt x="410" y="572"/>
                  </a:lnTo>
                  <a:lnTo>
                    <a:pt x="409" y="564"/>
                  </a:lnTo>
                  <a:lnTo>
                    <a:pt x="412" y="555"/>
                  </a:lnTo>
                  <a:lnTo>
                    <a:pt x="417" y="545"/>
                  </a:lnTo>
                  <a:lnTo>
                    <a:pt x="424" y="537"/>
                  </a:lnTo>
                  <a:lnTo>
                    <a:pt x="434" y="528"/>
                  </a:lnTo>
                  <a:lnTo>
                    <a:pt x="445" y="520"/>
                  </a:lnTo>
                  <a:lnTo>
                    <a:pt x="459" y="512"/>
                  </a:lnTo>
                  <a:lnTo>
                    <a:pt x="474" y="504"/>
                  </a:lnTo>
                  <a:lnTo>
                    <a:pt x="490" y="496"/>
                  </a:lnTo>
                  <a:lnTo>
                    <a:pt x="508" y="489"/>
                  </a:lnTo>
                  <a:close/>
                </a:path>
              </a:pathLst>
            </a:custGeom>
            <a:solidFill>
              <a:srgbClr val="008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75" name="Freeform 318">
              <a:extLst>
                <a:ext uri="{FF2B5EF4-FFF2-40B4-BE49-F238E27FC236}">
                  <a16:creationId xmlns:a16="http://schemas.microsoft.com/office/drawing/2014/main" id="{13704FBF-CC09-4791-BDA5-A89972EC5CFE}"/>
                </a:ext>
              </a:extLst>
            </p:cNvPr>
            <p:cNvSpPr>
              <a:spLocks/>
            </p:cNvSpPr>
            <p:nvPr/>
          </p:nvSpPr>
          <p:spPr bwMode="auto">
            <a:xfrm>
              <a:off x="2948" y="4178"/>
              <a:ext cx="1" cy="1"/>
            </a:xfrm>
            <a:custGeom>
              <a:avLst/>
              <a:gdLst>
                <a:gd name="T0" fmla="*/ 1 w 1"/>
                <a:gd name="T1" fmla="*/ 1 h 1"/>
                <a:gd name="T2" fmla="*/ 0 w 1"/>
                <a:gd name="T3" fmla="*/ 0 h 1"/>
                <a:gd name="T4" fmla="*/ 1 w 1"/>
                <a:gd name="T5" fmla="*/ 1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1"/>
                  </a:moveTo>
                  <a:lnTo>
                    <a:pt x="0"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76" name="Freeform 319">
              <a:extLst>
                <a:ext uri="{FF2B5EF4-FFF2-40B4-BE49-F238E27FC236}">
                  <a16:creationId xmlns:a16="http://schemas.microsoft.com/office/drawing/2014/main" id="{5ED7510A-C871-4CC7-A5A2-80DEDB8FC80D}"/>
                </a:ext>
              </a:extLst>
            </p:cNvPr>
            <p:cNvSpPr>
              <a:spLocks/>
            </p:cNvSpPr>
            <p:nvPr/>
          </p:nvSpPr>
          <p:spPr bwMode="auto">
            <a:xfrm>
              <a:off x="2544" y="3950"/>
              <a:ext cx="717" cy="442"/>
            </a:xfrm>
            <a:custGeom>
              <a:avLst/>
              <a:gdLst>
                <a:gd name="T0" fmla="*/ 0 w 1435"/>
                <a:gd name="T1" fmla="*/ 0 h 885"/>
                <a:gd name="T2" fmla="*/ 0 w 1435"/>
                <a:gd name="T3" fmla="*/ 0 h 885"/>
                <a:gd name="T4" fmla="*/ 0 w 1435"/>
                <a:gd name="T5" fmla="*/ 0 h 885"/>
                <a:gd name="T6" fmla="*/ 0 w 1435"/>
                <a:gd name="T7" fmla="*/ 0 h 885"/>
                <a:gd name="T8" fmla="*/ 0 w 1435"/>
                <a:gd name="T9" fmla="*/ 0 h 885"/>
                <a:gd name="T10" fmla="*/ 0 w 1435"/>
                <a:gd name="T11" fmla="*/ 0 h 885"/>
                <a:gd name="T12" fmla="*/ 0 w 1435"/>
                <a:gd name="T13" fmla="*/ 0 h 885"/>
                <a:gd name="T14" fmla="*/ 0 w 1435"/>
                <a:gd name="T15" fmla="*/ 0 h 885"/>
                <a:gd name="T16" fmla="*/ 0 w 1435"/>
                <a:gd name="T17" fmla="*/ 0 h 885"/>
                <a:gd name="T18" fmla="*/ 0 w 1435"/>
                <a:gd name="T19" fmla="*/ 0 h 885"/>
                <a:gd name="T20" fmla="*/ 0 w 1435"/>
                <a:gd name="T21" fmla="*/ 0 h 885"/>
                <a:gd name="T22" fmla="*/ 0 w 1435"/>
                <a:gd name="T23" fmla="*/ 0 h 885"/>
                <a:gd name="T24" fmla="*/ 0 w 1435"/>
                <a:gd name="T25" fmla="*/ 0 h 885"/>
                <a:gd name="T26" fmla="*/ 0 w 1435"/>
                <a:gd name="T27" fmla="*/ 0 h 885"/>
                <a:gd name="T28" fmla="*/ 0 w 1435"/>
                <a:gd name="T29" fmla="*/ 0 h 885"/>
                <a:gd name="T30" fmla="*/ 0 w 1435"/>
                <a:gd name="T31" fmla="*/ 0 h 885"/>
                <a:gd name="T32" fmla="*/ 0 w 1435"/>
                <a:gd name="T33" fmla="*/ 0 h 885"/>
                <a:gd name="T34" fmla="*/ 0 w 1435"/>
                <a:gd name="T35" fmla="*/ 0 h 885"/>
                <a:gd name="T36" fmla="*/ 0 w 1435"/>
                <a:gd name="T37" fmla="*/ 0 h 885"/>
                <a:gd name="T38" fmla="*/ 0 w 1435"/>
                <a:gd name="T39" fmla="*/ 0 h 885"/>
                <a:gd name="T40" fmla="*/ 0 w 1435"/>
                <a:gd name="T41" fmla="*/ 0 h 885"/>
                <a:gd name="T42" fmla="*/ 0 w 1435"/>
                <a:gd name="T43" fmla="*/ 0 h 885"/>
                <a:gd name="T44" fmla="*/ 0 w 1435"/>
                <a:gd name="T45" fmla="*/ 0 h 885"/>
                <a:gd name="T46" fmla="*/ 0 w 1435"/>
                <a:gd name="T47" fmla="*/ 0 h 885"/>
                <a:gd name="T48" fmla="*/ 0 w 1435"/>
                <a:gd name="T49" fmla="*/ 0 h 885"/>
                <a:gd name="T50" fmla="*/ 0 w 1435"/>
                <a:gd name="T51" fmla="*/ 0 h 885"/>
                <a:gd name="T52" fmla="*/ 0 w 1435"/>
                <a:gd name="T53" fmla="*/ 0 h 885"/>
                <a:gd name="T54" fmla="*/ 0 w 1435"/>
                <a:gd name="T55" fmla="*/ 0 h 885"/>
                <a:gd name="T56" fmla="*/ 0 w 1435"/>
                <a:gd name="T57" fmla="*/ 0 h 885"/>
                <a:gd name="T58" fmla="*/ 0 w 1435"/>
                <a:gd name="T59" fmla="*/ 0 h 885"/>
                <a:gd name="T60" fmla="*/ 0 w 1435"/>
                <a:gd name="T61" fmla="*/ 0 h 885"/>
                <a:gd name="T62" fmla="*/ 0 w 1435"/>
                <a:gd name="T63" fmla="*/ 0 h 885"/>
                <a:gd name="T64" fmla="*/ 0 w 1435"/>
                <a:gd name="T65" fmla="*/ 0 h 885"/>
                <a:gd name="T66" fmla="*/ 0 w 1435"/>
                <a:gd name="T67" fmla="*/ 0 h 885"/>
                <a:gd name="T68" fmla="*/ 0 w 1435"/>
                <a:gd name="T69" fmla="*/ 0 h 885"/>
                <a:gd name="T70" fmla="*/ 0 w 1435"/>
                <a:gd name="T71" fmla="*/ 0 h 885"/>
                <a:gd name="T72" fmla="*/ 0 w 1435"/>
                <a:gd name="T73" fmla="*/ 0 h 885"/>
                <a:gd name="T74" fmla="*/ 0 w 1435"/>
                <a:gd name="T75" fmla="*/ 0 h 885"/>
                <a:gd name="T76" fmla="*/ 0 w 1435"/>
                <a:gd name="T77" fmla="*/ 0 h 885"/>
                <a:gd name="T78" fmla="*/ 0 w 1435"/>
                <a:gd name="T79" fmla="*/ 0 h 885"/>
                <a:gd name="T80" fmla="*/ 0 w 1435"/>
                <a:gd name="T81" fmla="*/ 0 h 885"/>
                <a:gd name="T82" fmla="*/ 0 w 1435"/>
                <a:gd name="T83" fmla="*/ 0 h 885"/>
                <a:gd name="T84" fmla="*/ 0 w 1435"/>
                <a:gd name="T85" fmla="*/ 0 h 885"/>
                <a:gd name="T86" fmla="*/ 0 w 1435"/>
                <a:gd name="T87" fmla="*/ 0 h 885"/>
                <a:gd name="T88" fmla="*/ 0 w 1435"/>
                <a:gd name="T89" fmla="*/ 0 h 885"/>
                <a:gd name="T90" fmla="*/ 0 w 1435"/>
                <a:gd name="T91" fmla="*/ 0 h 885"/>
                <a:gd name="T92" fmla="*/ 0 w 1435"/>
                <a:gd name="T93" fmla="*/ 0 h 885"/>
                <a:gd name="T94" fmla="*/ 0 w 1435"/>
                <a:gd name="T95" fmla="*/ 0 h 885"/>
                <a:gd name="T96" fmla="*/ 0 w 1435"/>
                <a:gd name="T97" fmla="*/ 0 h 885"/>
                <a:gd name="T98" fmla="*/ 0 w 1435"/>
                <a:gd name="T99" fmla="*/ 0 h 885"/>
                <a:gd name="T100" fmla="*/ 0 w 1435"/>
                <a:gd name="T101" fmla="*/ 0 h 885"/>
                <a:gd name="T102" fmla="*/ 0 w 1435"/>
                <a:gd name="T103" fmla="*/ 0 h 885"/>
                <a:gd name="T104" fmla="*/ 0 w 1435"/>
                <a:gd name="T105" fmla="*/ 0 h 8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35"/>
                <a:gd name="T160" fmla="*/ 0 h 885"/>
                <a:gd name="T161" fmla="*/ 1435 w 1435"/>
                <a:gd name="T162" fmla="*/ 885 h 8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35" h="885">
                  <a:moveTo>
                    <a:pt x="0" y="85"/>
                  </a:moveTo>
                  <a:lnTo>
                    <a:pt x="612" y="85"/>
                  </a:lnTo>
                  <a:lnTo>
                    <a:pt x="623" y="65"/>
                  </a:lnTo>
                  <a:lnTo>
                    <a:pt x="635" y="48"/>
                  </a:lnTo>
                  <a:lnTo>
                    <a:pt x="646" y="33"/>
                  </a:lnTo>
                  <a:lnTo>
                    <a:pt x="658" y="21"/>
                  </a:lnTo>
                  <a:lnTo>
                    <a:pt x="670" y="12"/>
                  </a:lnTo>
                  <a:lnTo>
                    <a:pt x="682" y="5"/>
                  </a:lnTo>
                  <a:lnTo>
                    <a:pt x="694" y="2"/>
                  </a:lnTo>
                  <a:lnTo>
                    <a:pt x="706" y="0"/>
                  </a:lnTo>
                  <a:lnTo>
                    <a:pt x="719" y="2"/>
                  </a:lnTo>
                  <a:lnTo>
                    <a:pt x="732" y="5"/>
                  </a:lnTo>
                  <a:lnTo>
                    <a:pt x="744" y="12"/>
                  </a:lnTo>
                  <a:lnTo>
                    <a:pt x="757" y="21"/>
                  </a:lnTo>
                  <a:lnTo>
                    <a:pt x="771" y="33"/>
                  </a:lnTo>
                  <a:lnTo>
                    <a:pt x="784" y="48"/>
                  </a:lnTo>
                  <a:lnTo>
                    <a:pt x="797" y="65"/>
                  </a:lnTo>
                  <a:lnTo>
                    <a:pt x="811" y="85"/>
                  </a:lnTo>
                  <a:lnTo>
                    <a:pt x="822" y="48"/>
                  </a:lnTo>
                  <a:lnTo>
                    <a:pt x="835" y="21"/>
                  </a:lnTo>
                  <a:lnTo>
                    <a:pt x="849" y="5"/>
                  </a:lnTo>
                  <a:lnTo>
                    <a:pt x="867" y="0"/>
                  </a:lnTo>
                  <a:lnTo>
                    <a:pt x="885" y="5"/>
                  </a:lnTo>
                  <a:lnTo>
                    <a:pt x="906" y="21"/>
                  </a:lnTo>
                  <a:lnTo>
                    <a:pt x="929" y="48"/>
                  </a:lnTo>
                  <a:lnTo>
                    <a:pt x="953" y="85"/>
                  </a:lnTo>
                  <a:lnTo>
                    <a:pt x="951" y="54"/>
                  </a:lnTo>
                  <a:lnTo>
                    <a:pt x="953" y="32"/>
                  </a:lnTo>
                  <a:lnTo>
                    <a:pt x="959" y="19"/>
                  </a:lnTo>
                  <a:lnTo>
                    <a:pt x="970" y="15"/>
                  </a:lnTo>
                  <a:lnTo>
                    <a:pt x="984" y="19"/>
                  </a:lnTo>
                  <a:lnTo>
                    <a:pt x="1004" y="32"/>
                  </a:lnTo>
                  <a:lnTo>
                    <a:pt x="1028" y="54"/>
                  </a:lnTo>
                  <a:lnTo>
                    <a:pt x="1056" y="85"/>
                  </a:lnTo>
                  <a:lnTo>
                    <a:pt x="1054" y="51"/>
                  </a:lnTo>
                  <a:lnTo>
                    <a:pt x="1057" y="27"/>
                  </a:lnTo>
                  <a:lnTo>
                    <a:pt x="1063" y="12"/>
                  </a:lnTo>
                  <a:lnTo>
                    <a:pt x="1072" y="8"/>
                  </a:lnTo>
                  <a:lnTo>
                    <a:pt x="1083" y="12"/>
                  </a:lnTo>
                  <a:lnTo>
                    <a:pt x="1099" y="27"/>
                  </a:lnTo>
                  <a:lnTo>
                    <a:pt x="1118" y="51"/>
                  </a:lnTo>
                  <a:lnTo>
                    <a:pt x="1140" y="85"/>
                  </a:lnTo>
                  <a:lnTo>
                    <a:pt x="1145" y="133"/>
                  </a:lnTo>
                  <a:lnTo>
                    <a:pt x="1156" y="180"/>
                  </a:lnTo>
                  <a:lnTo>
                    <a:pt x="1169" y="225"/>
                  </a:lnTo>
                  <a:lnTo>
                    <a:pt x="1186" y="269"/>
                  </a:lnTo>
                  <a:lnTo>
                    <a:pt x="1204" y="312"/>
                  </a:lnTo>
                  <a:lnTo>
                    <a:pt x="1226" y="353"/>
                  </a:lnTo>
                  <a:lnTo>
                    <a:pt x="1248" y="394"/>
                  </a:lnTo>
                  <a:lnTo>
                    <a:pt x="1272" y="436"/>
                  </a:lnTo>
                  <a:lnTo>
                    <a:pt x="1296" y="478"/>
                  </a:lnTo>
                  <a:lnTo>
                    <a:pt x="1321" y="520"/>
                  </a:lnTo>
                  <a:lnTo>
                    <a:pt x="1344" y="564"/>
                  </a:lnTo>
                  <a:lnTo>
                    <a:pt x="1366" y="609"/>
                  </a:lnTo>
                  <a:lnTo>
                    <a:pt x="1387" y="655"/>
                  </a:lnTo>
                  <a:lnTo>
                    <a:pt x="1406" y="703"/>
                  </a:lnTo>
                  <a:lnTo>
                    <a:pt x="1422" y="754"/>
                  </a:lnTo>
                  <a:lnTo>
                    <a:pt x="1435" y="807"/>
                  </a:lnTo>
                  <a:lnTo>
                    <a:pt x="1427" y="813"/>
                  </a:lnTo>
                  <a:lnTo>
                    <a:pt x="1417" y="819"/>
                  </a:lnTo>
                  <a:lnTo>
                    <a:pt x="1406" y="825"/>
                  </a:lnTo>
                  <a:lnTo>
                    <a:pt x="1394" y="830"/>
                  </a:lnTo>
                  <a:lnTo>
                    <a:pt x="1381" y="835"/>
                  </a:lnTo>
                  <a:lnTo>
                    <a:pt x="1364" y="840"/>
                  </a:lnTo>
                  <a:lnTo>
                    <a:pt x="1347" y="845"/>
                  </a:lnTo>
                  <a:lnTo>
                    <a:pt x="1329" y="848"/>
                  </a:lnTo>
                  <a:lnTo>
                    <a:pt x="1308" y="853"/>
                  </a:lnTo>
                  <a:lnTo>
                    <a:pt x="1286" y="856"/>
                  </a:lnTo>
                  <a:lnTo>
                    <a:pt x="1262" y="859"/>
                  </a:lnTo>
                  <a:lnTo>
                    <a:pt x="1237" y="862"/>
                  </a:lnTo>
                  <a:lnTo>
                    <a:pt x="1209" y="865"/>
                  </a:lnTo>
                  <a:lnTo>
                    <a:pt x="1179" y="868"/>
                  </a:lnTo>
                  <a:lnTo>
                    <a:pt x="1148" y="870"/>
                  </a:lnTo>
                  <a:lnTo>
                    <a:pt x="1114" y="872"/>
                  </a:lnTo>
                  <a:lnTo>
                    <a:pt x="1079" y="874"/>
                  </a:lnTo>
                  <a:lnTo>
                    <a:pt x="1041" y="876"/>
                  </a:lnTo>
                  <a:lnTo>
                    <a:pt x="1000" y="877"/>
                  </a:lnTo>
                  <a:lnTo>
                    <a:pt x="959" y="879"/>
                  </a:lnTo>
                  <a:lnTo>
                    <a:pt x="914" y="880"/>
                  </a:lnTo>
                  <a:lnTo>
                    <a:pt x="868" y="881"/>
                  </a:lnTo>
                  <a:lnTo>
                    <a:pt x="818" y="881"/>
                  </a:lnTo>
                  <a:lnTo>
                    <a:pt x="767" y="882"/>
                  </a:lnTo>
                  <a:lnTo>
                    <a:pt x="713" y="884"/>
                  </a:lnTo>
                  <a:lnTo>
                    <a:pt x="658" y="884"/>
                  </a:lnTo>
                  <a:lnTo>
                    <a:pt x="599" y="884"/>
                  </a:lnTo>
                  <a:lnTo>
                    <a:pt x="537" y="885"/>
                  </a:lnTo>
                  <a:lnTo>
                    <a:pt x="474" y="885"/>
                  </a:lnTo>
                  <a:lnTo>
                    <a:pt x="407" y="885"/>
                  </a:lnTo>
                  <a:lnTo>
                    <a:pt x="338" y="885"/>
                  </a:lnTo>
                  <a:lnTo>
                    <a:pt x="266" y="885"/>
                  </a:lnTo>
                  <a:lnTo>
                    <a:pt x="254" y="831"/>
                  </a:lnTo>
                  <a:lnTo>
                    <a:pt x="239" y="778"/>
                  </a:lnTo>
                  <a:lnTo>
                    <a:pt x="221" y="726"/>
                  </a:lnTo>
                  <a:lnTo>
                    <a:pt x="203" y="674"/>
                  </a:lnTo>
                  <a:lnTo>
                    <a:pt x="182" y="624"/>
                  </a:lnTo>
                  <a:lnTo>
                    <a:pt x="161" y="574"/>
                  </a:lnTo>
                  <a:lnTo>
                    <a:pt x="139" y="525"/>
                  </a:lnTo>
                  <a:lnTo>
                    <a:pt x="119" y="475"/>
                  </a:lnTo>
                  <a:lnTo>
                    <a:pt x="98" y="427"/>
                  </a:lnTo>
                  <a:lnTo>
                    <a:pt x="77" y="378"/>
                  </a:lnTo>
                  <a:lnTo>
                    <a:pt x="59" y="330"/>
                  </a:lnTo>
                  <a:lnTo>
                    <a:pt x="41" y="280"/>
                  </a:lnTo>
                  <a:lnTo>
                    <a:pt x="28" y="232"/>
                  </a:lnTo>
                  <a:lnTo>
                    <a:pt x="15" y="184"/>
                  </a:lnTo>
                  <a:lnTo>
                    <a:pt x="6" y="134"/>
                  </a:lnTo>
                  <a:lnTo>
                    <a:pt x="0" y="8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77" name="Freeform 320">
              <a:extLst>
                <a:ext uri="{FF2B5EF4-FFF2-40B4-BE49-F238E27FC236}">
                  <a16:creationId xmlns:a16="http://schemas.microsoft.com/office/drawing/2014/main" id="{AA5044B6-DB53-4E22-9E22-A5ED39C9DD07}"/>
                </a:ext>
              </a:extLst>
            </p:cNvPr>
            <p:cNvSpPr>
              <a:spLocks/>
            </p:cNvSpPr>
            <p:nvPr/>
          </p:nvSpPr>
          <p:spPr bwMode="auto">
            <a:xfrm>
              <a:off x="2950" y="4000"/>
              <a:ext cx="94" cy="349"/>
            </a:xfrm>
            <a:custGeom>
              <a:avLst/>
              <a:gdLst>
                <a:gd name="T0" fmla="*/ 0 w 188"/>
                <a:gd name="T1" fmla="*/ 0 h 698"/>
                <a:gd name="T2" fmla="*/ 0 w 188"/>
                <a:gd name="T3" fmla="*/ 1 h 698"/>
                <a:gd name="T4" fmla="*/ 1 w 188"/>
                <a:gd name="T5" fmla="*/ 1 h 698"/>
                <a:gd name="T6" fmla="*/ 1 w 188"/>
                <a:gd name="T7" fmla="*/ 1 h 698"/>
                <a:gd name="T8" fmla="*/ 1 w 188"/>
                <a:gd name="T9" fmla="*/ 1 h 698"/>
                <a:gd name="T10" fmla="*/ 1 w 188"/>
                <a:gd name="T11" fmla="*/ 1 h 698"/>
                <a:gd name="T12" fmla="*/ 1 w 188"/>
                <a:gd name="T13" fmla="*/ 1 h 698"/>
                <a:gd name="T14" fmla="*/ 1 w 188"/>
                <a:gd name="T15" fmla="*/ 1 h 698"/>
                <a:gd name="T16" fmla="*/ 1 w 188"/>
                <a:gd name="T17" fmla="*/ 1 h 698"/>
                <a:gd name="T18" fmla="*/ 1 w 188"/>
                <a:gd name="T19" fmla="*/ 1 h 698"/>
                <a:gd name="T20" fmla="*/ 1 w 188"/>
                <a:gd name="T21" fmla="*/ 1 h 698"/>
                <a:gd name="T22" fmla="*/ 1 w 188"/>
                <a:gd name="T23" fmla="*/ 1 h 698"/>
                <a:gd name="T24" fmla="*/ 1 w 188"/>
                <a:gd name="T25" fmla="*/ 1 h 698"/>
                <a:gd name="T26" fmla="*/ 1 w 188"/>
                <a:gd name="T27" fmla="*/ 1 h 698"/>
                <a:gd name="T28" fmla="*/ 1 w 188"/>
                <a:gd name="T29" fmla="*/ 1 h 698"/>
                <a:gd name="T30" fmla="*/ 1 w 188"/>
                <a:gd name="T31" fmla="*/ 1 h 698"/>
                <a:gd name="T32" fmla="*/ 1 w 188"/>
                <a:gd name="T33" fmla="*/ 1 h 698"/>
                <a:gd name="T34" fmla="*/ 1 w 188"/>
                <a:gd name="T35" fmla="*/ 1 h 698"/>
                <a:gd name="T36" fmla="*/ 1 w 188"/>
                <a:gd name="T37" fmla="*/ 1 h 698"/>
                <a:gd name="T38" fmla="*/ 1 w 188"/>
                <a:gd name="T39" fmla="*/ 1 h 698"/>
                <a:gd name="T40" fmla="*/ 1 w 188"/>
                <a:gd name="T41" fmla="*/ 1 h 698"/>
                <a:gd name="T42" fmla="*/ 1 w 188"/>
                <a:gd name="T43" fmla="*/ 1 h 698"/>
                <a:gd name="T44" fmla="*/ 1 w 188"/>
                <a:gd name="T45" fmla="*/ 1 h 698"/>
                <a:gd name="T46" fmla="*/ 1 w 188"/>
                <a:gd name="T47" fmla="*/ 1 h 698"/>
                <a:gd name="T48" fmla="*/ 1 w 188"/>
                <a:gd name="T49" fmla="*/ 1 h 698"/>
                <a:gd name="T50" fmla="*/ 1 w 188"/>
                <a:gd name="T51" fmla="*/ 1 h 698"/>
                <a:gd name="T52" fmla="*/ 1 w 188"/>
                <a:gd name="T53" fmla="*/ 1 h 698"/>
                <a:gd name="T54" fmla="*/ 1 w 188"/>
                <a:gd name="T55" fmla="*/ 1 h 698"/>
                <a:gd name="T56" fmla="*/ 1 w 188"/>
                <a:gd name="T57" fmla="*/ 1 h 698"/>
                <a:gd name="T58" fmla="*/ 1 w 188"/>
                <a:gd name="T59" fmla="*/ 1 h 698"/>
                <a:gd name="T60" fmla="*/ 1 w 188"/>
                <a:gd name="T61" fmla="*/ 1 h 698"/>
                <a:gd name="T62" fmla="*/ 1 w 188"/>
                <a:gd name="T63" fmla="*/ 1 h 698"/>
                <a:gd name="T64" fmla="*/ 0 w 188"/>
                <a:gd name="T65" fmla="*/ 0 h 6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8"/>
                <a:gd name="T100" fmla="*/ 0 h 698"/>
                <a:gd name="T101" fmla="*/ 188 w 188"/>
                <a:gd name="T102" fmla="*/ 698 h 6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8" h="698">
                  <a:moveTo>
                    <a:pt x="0" y="0"/>
                  </a:moveTo>
                  <a:lnTo>
                    <a:pt x="0" y="31"/>
                  </a:lnTo>
                  <a:lnTo>
                    <a:pt x="3" y="67"/>
                  </a:lnTo>
                  <a:lnTo>
                    <a:pt x="7" y="107"/>
                  </a:lnTo>
                  <a:lnTo>
                    <a:pt x="14" y="151"/>
                  </a:lnTo>
                  <a:lnTo>
                    <a:pt x="23" y="197"/>
                  </a:lnTo>
                  <a:lnTo>
                    <a:pt x="34" y="246"/>
                  </a:lnTo>
                  <a:lnTo>
                    <a:pt x="46" y="296"/>
                  </a:lnTo>
                  <a:lnTo>
                    <a:pt x="60" y="346"/>
                  </a:lnTo>
                  <a:lnTo>
                    <a:pt x="75" y="397"/>
                  </a:lnTo>
                  <a:lnTo>
                    <a:pt x="91" y="448"/>
                  </a:lnTo>
                  <a:lnTo>
                    <a:pt x="107" y="497"/>
                  </a:lnTo>
                  <a:lnTo>
                    <a:pt x="124" y="543"/>
                  </a:lnTo>
                  <a:lnTo>
                    <a:pt x="141" y="588"/>
                  </a:lnTo>
                  <a:lnTo>
                    <a:pt x="157" y="629"/>
                  </a:lnTo>
                  <a:lnTo>
                    <a:pt x="173" y="666"/>
                  </a:lnTo>
                  <a:lnTo>
                    <a:pt x="188" y="698"/>
                  </a:lnTo>
                  <a:lnTo>
                    <a:pt x="175" y="662"/>
                  </a:lnTo>
                  <a:lnTo>
                    <a:pt x="162" y="621"/>
                  </a:lnTo>
                  <a:lnTo>
                    <a:pt x="148" y="576"/>
                  </a:lnTo>
                  <a:lnTo>
                    <a:pt x="133" y="530"/>
                  </a:lnTo>
                  <a:lnTo>
                    <a:pt x="117" y="481"/>
                  </a:lnTo>
                  <a:lnTo>
                    <a:pt x="102" y="430"/>
                  </a:lnTo>
                  <a:lnTo>
                    <a:pt x="87" y="380"/>
                  </a:lnTo>
                  <a:lnTo>
                    <a:pt x="72" y="328"/>
                  </a:lnTo>
                  <a:lnTo>
                    <a:pt x="58" y="278"/>
                  </a:lnTo>
                  <a:lnTo>
                    <a:pt x="45" y="229"/>
                  </a:lnTo>
                  <a:lnTo>
                    <a:pt x="34" y="182"/>
                  </a:lnTo>
                  <a:lnTo>
                    <a:pt x="23" y="137"/>
                  </a:lnTo>
                  <a:lnTo>
                    <a:pt x="14" y="96"/>
                  </a:lnTo>
                  <a:lnTo>
                    <a:pt x="7" y="58"/>
                  </a:lnTo>
                  <a:lnTo>
                    <a:pt x="3" y="26"/>
                  </a:lnTo>
                  <a:lnTo>
                    <a:pt x="0" y="0"/>
                  </a:lnTo>
                  <a:close/>
                </a:path>
              </a:pathLst>
            </a:custGeom>
            <a:solidFill>
              <a:srgbClr val="9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78" name="Freeform 321">
              <a:extLst>
                <a:ext uri="{FF2B5EF4-FFF2-40B4-BE49-F238E27FC236}">
                  <a16:creationId xmlns:a16="http://schemas.microsoft.com/office/drawing/2014/main" id="{9F6BB9EE-A4E8-40E5-BCE6-A15E41B88660}"/>
                </a:ext>
              </a:extLst>
            </p:cNvPr>
            <p:cNvSpPr>
              <a:spLocks/>
            </p:cNvSpPr>
            <p:nvPr/>
          </p:nvSpPr>
          <p:spPr bwMode="auto">
            <a:xfrm>
              <a:off x="3023" y="3994"/>
              <a:ext cx="85" cy="266"/>
            </a:xfrm>
            <a:custGeom>
              <a:avLst/>
              <a:gdLst>
                <a:gd name="T0" fmla="*/ 0 w 169"/>
                <a:gd name="T1" fmla="*/ 0 h 533"/>
                <a:gd name="T2" fmla="*/ 1 w 169"/>
                <a:gd name="T3" fmla="*/ 0 h 533"/>
                <a:gd name="T4" fmla="*/ 1 w 169"/>
                <a:gd name="T5" fmla="*/ 0 h 533"/>
                <a:gd name="T6" fmla="*/ 1 w 169"/>
                <a:gd name="T7" fmla="*/ 0 h 533"/>
                <a:gd name="T8" fmla="*/ 1 w 169"/>
                <a:gd name="T9" fmla="*/ 0 h 533"/>
                <a:gd name="T10" fmla="*/ 1 w 169"/>
                <a:gd name="T11" fmla="*/ 0 h 533"/>
                <a:gd name="T12" fmla="*/ 1 w 169"/>
                <a:gd name="T13" fmla="*/ 0 h 533"/>
                <a:gd name="T14" fmla="*/ 1 w 169"/>
                <a:gd name="T15" fmla="*/ 0 h 533"/>
                <a:gd name="T16" fmla="*/ 1 w 169"/>
                <a:gd name="T17" fmla="*/ 0 h 533"/>
                <a:gd name="T18" fmla="*/ 1 w 169"/>
                <a:gd name="T19" fmla="*/ 0 h 533"/>
                <a:gd name="T20" fmla="*/ 1 w 169"/>
                <a:gd name="T21" fmla="*/ 0 h 533"/>
                <a:gd name="T22" fmla="*/ 1 w 169"/>
                <a:gd name="T23" fmla="*/ 0 h 533"/>
                <a:gd name="T24" fmla="*/ 1 w 169"/>
                <a:gd name="T25" fmla="*/ 0 h 533"/>
                <a:gd name="T26" fmla="*/ 1 w 169"/>
                <a:gd name="T27" fmla="*/ 0 h 533"/>
                <a:gd name="T28" fmla="*/ 1 w 169"/>
                <a:gd name="T29" fmla="*/ 0 h 533"/>
                <a:gd name="T30" fmla="*/ 1 w 169"/>
                <a:gd name="T31" fmla="*/ 0 h 533"/>
                <a:gd name="T32" fmla="*/ 0 w 169"/>
                <a:gd name="T33" fmla="*/ 0 h 5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9"/>
                <a:gd name="T52" fmla="*/ 0 h 533"/>
                <a:gd name="T53" fmla="*/ 169 w 169"/>
                <a:gd name="T54" fmla="*/ 533 h 5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9" h="533">
                  <a:moveTo>
                    <a:pt x="0" y="0"/>
                  </a:moveTo>
                  <a:lnTo>
                    <a:pt x="3" y="61"/>
                  </a:lnTo>
                  <a:lnTo>
                    <a:pt x="12" y="127"/>
                  </a:lnTo>
                  <a:lnTo>
                    <a:pt x="30" y="196"/>
                  </a:lnTo>
                  <a:lnTo>
                    <a:pt x="50" y="266"/>
                  </a:lnTo>
                  <a:lnTo>
                    <a:pt x="77" y="337"/>
                  </a:lnTo>
                  <a:lnTo>
                    <a:pt x="106" y="406"/>
                  </a:lnTo>
                  <a:lnTo>
                    <a:pt x="137" y="472"/>
                  </a:lnTo>
                  <a:lnTo>
                    <a:pt x="169" y="533"/>
                  </a:lnTo>
                  <a:lnTo>
                    <a:pt x="142" y="464"/>
                  </a:lnTo>
                  <a:lnTo>
                    <a:pt x="114" y="391"/>
                  </a:lnTo>
                  <a:lnTo>
                    <a:pt x="86" y="319"/>
                  </a:lnTo>
                  <a:lnTo>
                    <a:pt x="62" y="248"/>
                  </a:lnTo>
                  <a:lnTo>
                    <a:pt x="39" y="177"/>
                  </a:lnTo>
                  <a:lnTo>
                    <a:pt x="21" y="112"/>
                  </a:lnTo>
                  <a:lnTo>
                    <a:pt x="8" y="52"/>
                  </a:lnTo>
                  <a:lnTo>
                    <a:pt x="0" y="0"/>
                  </a:lnTo>
                  <a:close/>
                </a:path>
              </a:pathLst>
            </a:custGeom>
            <a:solidFill>
              <a:srgbClr val="9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79" name="Freeform 322">
              <a:extLst>
                <a:ext uri="{FF2B5EF4-FFF2-40B4-BE49-F238E27FC236}">
                  <a16:creationId xmlns:a16="http://schemas.microsoft.com/office/drawing/2014/main" id="{D6A38BDF-1DB3-418A-AAA5-B803C0FB43B7}"/>
                </a:ext>
              </a:extLst>
            </p:cNvPr>
            <p:cNvSpPr>
              <a:spLocks/>
            </p:cNvSpPr>
            <p:nvPr/>
          </p:nvSpPr>
          <p:spPr bwMode="auto">
            <a:xfrm>
              <a:off x="3071" y="3990"/>
              <a:ext cx="75" cy="221"/>
            </a:xfrm>
            <a:custGeom>
              <a:avLst/>
              <a:gdLst>
                <a:gd name="T0" fmla="*/ 0 w 150"/>
                <a:gd name="T1" fmla="*/ 0 h 443"/>
                <a:gd name="T2" fmla="*/ 1 w 150"/>
                <a:gd name="T3" fmla="*/ 0 h 443"/>
                <a:gd name="T4" fmla="*/ 1 w 150"/>
                <a:gd name="T5" fmla="*/ 0 h 443"/>
                <a:gd name="T6" fmla="*/ 1 w 150"/>
                <a:gd name="T7" fmla="*/ 0 h 443"/>
                <a:gd name="T8" fmla="*/ 1 w 150"/>
                <a:gd name="T9" fmla="*/ 0 h 443"/>
                <a:gd name="T10" fmla="*/ 1 w 150"/>
                <a:gd name="T11" fmla="*/ 0 h 443"/>
                <a:gd name="T12" fmla="*/ 1 w 150"/>
                <a:gd name="T13" fmla="*/ 0 h 443"/>
                <a:gd name="T14" fmla="*/ 1 w 150"/>
                <a:gd name="T15" fmla="*/ 0 h 443"/>
                <a:gd name="T16" fmla="*/ 1 w 150"/>
                <a:gd name="T17" fmla="*/ 0 h 443"/>
                <a:gd name="T18" fmla="*/ 1 w 150"/>
                <a:gd name="T19" fmla="*/ 0 h 443"/>
                <a:gd name="T20" fmla="*/ 1 w 150"/>
                <a:gd name="T21" fmla="*/ 0 h 443"/>
                <a:gd name="T22" fmla="*/ 1 w 150"/>
                <a:gd name="T23" fmla="*/ 0 h 443"/>
                <a:gd name="T24" fmla="*/ 1 w 150"/>
                <a:gd name="T25" fmla="*/ 0 h 443"/>
                <a:gd name="T26" fmla="*/ 1 w 150"/>
                <a:gd name="T27" fmla="*/ 0 h 443"/>
                <a:gd name="T28" fmla="*/ 1 w 150"/>
                <a:gd name="T29" fmla="*/ 0 h 443"/>
                <a:gd name="T30" fmla="*/ 1 w 150"/>
                <a:gd name="T31" fmla="*/ 0 h 443"/>
                <a:gd name="T32" fmla="*/ 0 w 150"/>
                <a:gd name="T33" fmla="*/ 0 h 4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0"/>
                <a:gd name="T52" fmla="*/ 0 h 443"/>
                <a:gd name="T53" fmla="*/ 150 w 150"/>
                <a:gd name="T54" fmla="*/ 443 h 4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0" h="443">
                  <a:moveTo>
                    <a:pt x="0" y="0"/>
                  </a:moveTo>
                  <a:lnTo>
                    <a:pt x="3" y="56"/>
                  </a:lnTo>
                  <a:lnTo>
                    <a:pt x="11" y="112"/>
                  </a:lnTo>
                  <a:lnTo>
                    <a:pt x="23" y="166"/>
                  </a:lnTo>
                  <a:lnTo>
                    <a:pt x="42" y="221"/>
                  </a:lnTo>
                  <a:lnTo>
                    <a:pt x="64" y="275"/>
                  </a:lnTo>
                  <a:lnTo>
                    <a:pt x="89" y="330"/>
                  </a:lnTo>
                  <a:lnTo>
                    <a:pt x="119" y="386"/>
                  </a:lnTo>
                  <a:lnTo>
                    <a:pt x="150" y="443"/>
                  </a:lnTo>
                  <a:lnTo>
                    <a:pt x="124" y="378"/>
                  </a:lnTo>
                  <a:lnTo>
                    <a:pt x="98" y="315"/>
                  </a:lnTo>
                  <a:lnTo>
                    <a:pt x="74" y="258"/>
                  </a:lnTo>
                  <a:lnTo>
                    <a:pt x="53" y="201"/>
                  </a:lnTo>
                  <a:lnTo>
                    <a:pt x="34" y="149"/>
                  </a:lnTo>
                  <a:lnTo>
                    <a:pt x="19" y="98"/>
                  </a:lnTo>
                  <a:lnTo>
                    <a:pt x="7" y="48"/>
                  </a:lnTo>
                  <a:lnTo>
                    <a:pt x="0" y="0"/>
                  </a:lnTo>
                  <a:close/>
                </a:path>
              </a:pathLst>
            </a:custGeom>
            <a:solidFill>
              <a:srgbClr val="9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0" name="Freeform 323">
              <a:extLst>
                <a:ext uri="{FF2B5EF4-FFF2-40B4-BE49-F238E27FC236}">
                  <a16:creationId xmlns:a16="http://schemas.microsoft.com/office/drawing/2014/main" id="{D5DCF5BD-99FC-45CE-9B44-33EA790BEF3F}"/>
                </a:ext>
              </a:extLst>
            </p:cNvPr>
            <p:cNvSpPr>
              <a:spLocks/>
            </p:cNvSpPr>
            <p:nvPr/>
          </p:nvSpPr>
          <p:spPr bwMode="auto">
            <a:xfrm>
              <a:off x="2995" y="4223"/>
              <a:ext cx="49" cy="126"/>
            </a:xfrm>
            <a:custGeom>
              <a:avLst/>
              <a:gdLst>
                <a:gd name="T0" fmla="*/ 1 w 98"/>
                <a:gd name="T1" fmla="*/ 1 h 252"/>
                <a:gd name="T2" fmla="*/ 1 w 98"/>
                <a:gd name="T3" fmla="*/ 1 h 252"/>
                <a:gd name="T4" fmla="*/ 1 w 98"/>
                <a:gd name="T5" fmla="*/ 1 h 252"/>
                <a:gd name="T6" fmla="*/ 1 w 98"/>
                <a:gd name="T7" fmla="*/ 1 h 252"/>
                <a:gd name="T8" fmla="*/ 1 w 98"/>
                <a:gd name="T9" fmla="*/ 1 h 252"/>
                <a:gd name="T10" fmla="*/ 1 w 98"/>
                <a:gd name="T11" fmla="*/ 1 h 252"/>
                <a:gd name="T12" fmla="*/ 1 w 98"/>
                <a:gd name="T13" fmla="*/ 1 h 252"/>
                <a:gd name="T14" fmla="*/ 1 w 98"/>
                <a:gd name="T15" fmla="*/ 1 h 252"/>
                <a:gd name="T16" fmla="*/ 1 w 98"/>
                <a:gd name="T17" fmla="*/ 1 h 252"/>
                <a:gd name="T18" fmla="*/ 1 w 98"/>
                <a:gd name="T19" fmla="*/ 1 h 252"/>
                <a:gd name="T20" fmla="*/ 1 w 98"/>
                <a:gd name="T21" fmla="*/ 1 h 252"/>
                <a:gd name="T22" fmla="*/ 1 w 98"/>
                <a:gd name="T23" fmla="*/ 1 h 252"/>
                <a:gd name="T24" fmla="*/ 1 w 98"/>
                <a:gd name="T25" fmla="*/ 1 h 252"/>
                <a:gd name="T26" fmla="*/ 1 w 98"/>
                <a:gd name="T27" fmla="*/ 1 h 252"/>
                <a:gd name="T28" fmla="*/ 1 w 98"/>
                <a:gd name="T29" fmla="*/ 1 h 252"/>
                <a:gd name="T30" fmla="*/ 1 w 98"/>
                <a:gd name="T31" fmla="*/ 1 h 252"/>
                <a:gd name="T32" fmla="*/ 0 w 98"/>
                <a:gd name="T33" fmla="*/ 0 h 252"/>
                <a:gd name="T34" fmla="*/ 1 w 98"/>
                <a:gd name="T35" fmla="*/ 1 h 252"/>
                <a:gd name="T36" fmla="*/ 1 w 98"/>
                <a:gd name="T37" fmla="*/ 1 h 252"/>
                <a:gd name="T38" fmla="*/ 1 w 98"/>
                <a:gd name="T39" fmla="*/ 1 h 252"/>
                <a:gd name="T40" fmla="*/ 1 w 98"/>
                <a:gd name="T41" fmla="*/ 1 h 2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252"/>
                <a:gd name="T65" fmla="*/ 98 w 98"/>
                <a:gd name="T66" fmla="*/ 252 h 2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252">
                  <a:moveTo>
                    <a:pt x="24" y="28"/>
                  </a:moveTo>
                  <a:lnTo>
                    <a:pt x="35" y="60"/>
                  </a:lnTo>
                  <a:lnTo>
                    <a:pt x="44" y="91"/>
                  </a:lnTo>
                  <a:lnTo>
                    <a:pt x="54" y="121"/>
                  </a:lnTo>
                  <a:lnTo>
                    <a:pt x="64" y="150"/>
                  </a:lnTo>
                  <a:lnTo>
                    <a:pt x="73" y="178"/>
                  </a:lnTo>
                  <a:lnTo>
                    <a:pt x="82" y="204"/>
                  </a:lnTo>
                  <a:lnTo>
                    <a:pt x="90" y="229"/>
                  </a:lnTo>
                  <a:lnTo>
                    <a:pt x="98" y="252"/>
                  </a:lnTo>
                  <a:lnTo>
                    <a:pt x="87" y="228"/>
                  </a:lnTo>
                  <a:lnTo>
                    <a:pt x="75" y="202"/>
                  </a:lnTo>
                  <a:lnTo>
                    <a:pt x="62" y="173"/>
                  </a:lnTo>
                  <a:lnTo>
                    <a:pt x="50" y="142"/>
                  </a:lnTo>
                  <a:lnTo>
                    <a:pt x="37" y="109"/>
                  </a:lnTo>
                  <a:lnTo>
                    <a:pt x="24" y="74"/>
                  </a:lnTo>
                  <a:lnTo>
                    <a:pt x="13" y="37"/>
                  </a:lnTo>
                  <a:lnTo>
                    <a:pt x="0" y="0"/>
                  </a:lnTo>
                  <a:lnTo>
                    <a:pt x="6" y="6"/>
                  </a:lnTo>
                  <a:lnTo>
                    <a:pt x="13" y="13"/>
                  </a:lnTo>
                  <a:lnTo>
                    <a:pt x="19" y="20"/>
                  </a:lnTo>
                  <a:lnTo>
                    <a:pt x="24" y="28"/>
                  </a:lnTo>
                  <a:close/>
                </a:path>
              </a:pathLst>
            </a:custGeom>
            <a:solidFill>
              <a:srgbClr val="FFC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1" name="Freeform 324">
              <a:extLst>
                <a:ext uri="{FF2B5EF4-FFF2-40B4-BE49-F238E27FC236}">
                  <a16:creationId xmlns:a16="http://schemas.microsoft.com/office/drawing/2014/main" id="{4E806B9F-B555-43A3-9CBD-8B567FDFE2D6}"/>
                </a:ext>
              </a:extLst>
            </p:cNvPr>
            <p:cNvSpPr>
              <a:spLocks/>
            </p:cNvSpPr>
            <p:nvPr/>
          </p:nvSpPr>
          <p:spPr bwMode="auto">
            <a:xfrm>
              <a:off x="2955" y="4066"/>
              <a:ext cx="41" cy="134"/>
            </a:xfrm>
            <a:custGeom>
              <a:avLst/>
              <a:gdLst>
                <a:gd name="T0" fmla="*/ 1 w 81"/>
                <a:gd name="T1" fmla="*/ 1 h 268"/>
                <a:gd name="T2" fmla="*/ 1 w 81"/>
                <a:gd name="T3" fmla="*/ 1 h 268"/>
                <a:gd name="T4" fmla="*/ 1 w 81"/>
                <a:gd name="T5" fmla="*/ 1 h 268"/>
                <a:gd name="T6" fmla="*/ 1 w 81"/>
                <a:gd name="T7" fmla="*/ 1 h 268"/>
                <a:gd name="T8" fmla="*/ 1 w 81"/>
                <a:gd name="T9" fmla="*/ 1 h 268"/>
                <a:gd name="T10" fmla="*/ 1 w 81"/>
                <a:gd name="T11" fmla="*/ 1 h 268"/>
                <a:gd name="T12" fmla="*/ 1 w 81"/>
                <a:gd name="T13" fmla="*/ 1 h 268"/>
                <a:gd name="T14" fmla="*/ 1 w 81"/>
                <a:gd name="T15" fmla="*/ 1 h 268"/>
                <a:gd name="T16" fmla="*/ 1 w 81"/>
                <a:gd name="T17" fmla="*/ 1 h 268"/>
                <a:gd name="T18" fmla="*/ 1 w 81"/>
                <a:gd name="T19" fmla="*/ 1 h 268"/>
                <a:gd name="T20" fmla="*/ 1 w 81"/>
                <a:gd name="T21" fmla="*/ 1 h 268"/>
                <a:gd name="T22" fmla="*/ 1 w 81"/>
                <a:gd name="T23" fmla="*/ 1 h 268"/>
                <a:gd name="T24" fmla="*/ 1 w 81"/>
                <a:gd name="T25" fmla="*/ 1 h 268"/>
                <a:gd name="T26" fmla="*/ 1 w 81"/>
                <a:gd name="T27" fmla="*/ 1 h 268"/>
                <a:gd name="T28" fmla="*/ 1 w 81"/>
                <a:gd name="T29" fmla="*/ 1 h 268"/>
                <a:gd name="T30" fmla="*/ 1 w 81"/>
                <a:gd name="T31" fmla="*/ 1 h 268"/>
                <a:gd name="T32" fmla="*/ 1 w 81"/>
                <a:gd name="T33" fmla="*/ 1 h 268"/>
                <a:gd name="T34" fmla="*/ 0 w 81"/>
                <a:gd name="T35" fmla="*/ 0 h 268"/>
                <a:gd name="T36" fmla="*/ 1 w 81"/>
                <a:gd name="T37" fmla="*/ 1 h 268"/>
                <a:gd name="T38" fmla="*/ 1 w 81"/>
                <a:gd name="T39" fmla="*/ 1 h 268"/>
                <a:gd name="T40" fmla="*/ 1 w 81"/>
                <a:gd name="T41" fmla="*/ 1 h 268"/>
                <a:gd name="T42" fmla="*/ 1 w 81"/>
                <a:gd name="T43" fmla="*/ 1 h 2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1"/>
                <a:gd name="T67" fmla="*/ 0 h 268"/>
                <a:gd name="T68" fmla="*/ 81 w 81"/>
                <a:gd name="T69" fmla="*/ 268 h 2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1" h="268">
                  <a:moveTo>
                    <a:pt x="11" y="2"/>
                  </a:moveTo>
                  <a:lnTo>
                    <a:pt x="18" y="32"/>
                  </a:lnTo>
                  <a:lnTo>
                    <a:pt x="25" y="63"/>
                  </a:lnTo>
                  <a:lnTo>
                    <a:pt x="34" y="95"/>
                  </a:lnTo>
                  <a:lnTo>
                    <a:pt x="42" y="128"/>
                  </a:lnTo>
                  <a:lnTo>
                    <a:pt x="52" y="161"/>
                  </a:lnTo>
                  <a:lnTo>
                    <a:pt x="61" y="196"/>
                  </a:lnTo>
                  <a:lnTo>
                    <a:pt x="71" y="230"/>
                  </a:lnTo>
                  <a:lnTo>
                    <a:pt x="81" y="265"/>
                  </a:lnTo>
                  <a:lnTo>
                    <a:pt x="65" y="268"/>
                  </a:lnTo>
                  <a:lnTo>
                    <a:pt x="55" y="234"/>
                  </a:lnTo>
                  <a:lnTo>
                    <a:pt x="46" y="199"/>
                  </a:lnTo>
                  <a:lnTo>
                    <a:pt x="37" y="165"/>
                  </a:lnTo>
                  <a:lnTo>
                    <a:pt x="27" y="130"/>
                  </a:lnTo>
                  <a:lnTo>
                    <a:pt x="19" y="96"/>
                  </a:lnTo>
                  <a:lnTo>
                    <a:pt x="12" y="63"/>
                  </a:lnTo>
                  <a:lnTo>
                    <a:pt x="5" y="31"/>
                  </a:lnTo>
                  <a:lnTo>
                    <a:pt x="0" y="0"/>
                  </a:lnTo>
                  <a:lnTo>
                    <a:pt x="3" y="1"/>
                  </a:lnTo>
                  <a:lnTo>
                    <a:pt x="5" y="1"/>
                  </a:lnTo>
                  <a:lnTo>
                    <a:pt x="9" y="1"/>
                  </a:lnTo>
                  <a:lnTo>
                    <a:pt x="11" y="2"/>
                  </a:lnTo>
                  <a:close/>
                </a:path>
              </a:pathLst>
            </a:custGeom>
            <a:solidFill>
              <a:srgbClr val="FFC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2" name="Freeform 325">
              <a:extLst>
                <a:ext uri="{FF2B5EF4-FFF2-40B4-BE49-F238E27FC236}">
                  <a16:creationId xmlns:a16="http://schemas.microsoft.com/office/drawing/2014/main" id="{5940B7C2-A00F-4CE0-AE2B-9AA35FC8DCD4}"/>
                </a:ext>
              </a:extLst>
            </p:cNvPr>
            <p:cNvSpPr>
              <a:spLocks/>
            </p:cNvSpPr>
            <p:nvPr/>
          </p:nvSpPr>
          <p:spPr bwMode="auto">
            <a:xfrm>
              <a:off x="3025" y="4019"/>
              <a:ext cx="58" cy="189"/>
            </a:xfrm>
            <a:custGeom>
              <a:avLst/>
              <a:gdLst>
                <a:gd name="T0" fmla="*/ 0 w 118"/>
                <a:gd name="T1" fmla="*/ 0 h 376"/>
                <a:gd name="T2" fmla="*/ 0 w 118"/>
                <a:gd name="T3" fmla="*/ 1 h 376"/>
                <a:gd name="T4" fmla="*/ 0 w 118"/>
                <a:gd name="T5" fmla="*/ 1 h 376"/>
                <a:gd name="T6" fmla="*/ 0 w 118"/>
                <a:gd name="T7" fmla="*/ 1 h 376"/>
                <a:gd name="T8" fmla="*/ 0 w 118"/>
                <a:gd name="T9" fmla="*/ 1 h 376"/>
                <a:gd name="T10" fmla="*/ 0 w 118"/>
                <a:gd name="T11" fmla="*/ 1 h 376"/>
                <a:gd name="T12" fmla="*/ 0 w 118"/>
                <a:gd name="T13" fmla="*/ 1 h 376"/>
                <a:gd name="T14" fmla="*/ 0 w 118"/>
                <a:gd name="T15" fmla="*/ 1 h 376"/>
                <a:gd name="T16" fmla="*/ 0 w 118"/>
                <a:gd name="T17" fmla="*/ 1 h 376"/>
                <a:gd name="T18" fmla="*/ 0 w 118"/>
                <a:gd name="T19" fmla="*/ 1 h 376"/>
                <a:gd name="T20" fmla="*/ 0 w 118"/>
                <a:gd name="T21" fmla="*/ 1 h 376"/>
                <a:gd name="T22" fmla="*/ 0 w 118"/>
                <a:gd name="T23" fmla="*/ 1 h 376"/>
                <a:gd name="T24" fmla="*/ 0 w 118"/>
                <a:gd name="T25" fmla="*/ 1 h 376"/>
                <a:gd name="T26" fmla="*/ 0 w 118"/>
                <a:gd name="T27" fmla="*/ 1 h 376"/>
                <a:gd name="T28" fmla="*/ 0 w 118"/>
                <a:gd name="T29" fmla="*/ 1 h 376"/>
                <a:gd name="T30" fmla="*/ 0 w 118"/>
                <a:gd name="T31" fmla="*/ 1 h 376"/>
                <a:gd name="T32" fmla="*/ 0 w 118"/>
                <a:gd name="T33" fmla="*/ 1 h 376"/>
                <a:gd name="T34" fmla="*/ 0 w 118"/>
                <a:gd name="T35" fmla="*/ 1 h 376"/>
                <a:gd name="T36" fmla="*/ 0 w 118"/>
                <a:gd name="T37" fmla="*/ 1 h 376"/>
                <a:gd name="T38" fmla="*/ 0 w 118"/>
                <a:gd name="T39" fmla="*/ 1 h 376"/>
                <a:gd name="T40" fmla="*/ 0 w 118"/>
                <a:gd name="T41" fmla="*/ 1 h 376"/>
                <a:gd name="T42" fmla="*/ 0 w 118"/>
                <a:gd name="T43" fmla="*/ 1 h 376"/>
                <a:gd name="T44" fmla="*/ 0 w 118"/>
                <a:gd name="T45" fmla="*/ 1 h 376"/>
                <a:gd name="T46" fmla="*/ 0 w 118"/>
                <a:gd name="T47" fmla="*/ 1 h 376"/>
                <a:gd name="T48" fmla="*/ 0 w 118"/>
                <a:gd name="T49" fmla="*/ 1 h 376"/>
                <a:gd name="T50" fmla="*/ 0 w 118"/>
                <a:gd name="T51" fmla="*/ 1 h 376"/>
                <a:gd name="T52" fmla="*/ 0 w 118"/>
                <a:gd name="T53" fmla="*/ 1 h 376"/>
                <a:gd name="T54" fmla="*/ 0 w 118"/>
                <a:gd name="T55" fmla="*/ 1 h 376"/>
                <a:gd name="T56" fmla="*/ 0 w 118"/>
                <a:gd name="T57" fmla="*/ 1 h 376"/>
                <a:gd name="T58" fmla="*/ 0 w 118"/>
                <a:gd name="T59" fmla="*/ 1 h 376"/>
                <a:gd name="T60" fmla="*/ 0 w 118"/>
                <a:gd name="T61" fmla="*/ 1 h 376"/>
                <a:gd name="T62" fmla="*/ 0 w 118"/>
                <a:gd name="T63" fmla="*/ 1 h 376"/>
                <a:gd name="T64" fmla="*/ 0 w 118"/>
                <a:gd name="T65" fmla="*/ 1 h 376"/>
                <a:gd name="T66" fmla="*/ 0 w 118"/>
                <a:gd name="T67" fmla="*/ 1 h 376"/>
                <a:gd name="T68" fmla="*/ 0 w 118"/>
                <a:gd name="T69" fmla="*/ 1 h 376"/>
                <a:gd name="T70" fmla="*/ 0 w 118"/>
                <a:gd name="T71" fmla="*/ 1 h 376"/>
                <a:gd name="T72" fmla="*/ 0 w 118"/>
                <a:gd name="T73" fmla="*/ 1 h 376"/>
                <a:gd name="T74" fmla="*/ 0 w 118"/>
                <a:gd name="T75" fmla="*/ 0 h 37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8"/>
                <a:gd name="T115" fmla="*/ 0 h 376"/>
                <a:gd name="T116" fmla="*/ 118 w 118"/>
                <a:gd name="T117" fmla="*/ 376 h 37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8" h="376">
                  <a:moveTo>
                    <a:pt x="5" y="0"/>
                  </a:moveTo>
                  <a:lnTo>
                    <a:pt x="10" y="24"/>
                  </a:lnTo>
                  <a:lnTo>
                    <a:pt x="16" y="49"/>
                  </a:lnTo>
                  <a:lnTo>
                    <a:pt x="23" y="76"/>
                  </a:lnTo>
                  <a:lnTo>
                    <a:pt x="31" y="103"/>
                  </a:lnTo>
                  <a:lnTo>
                    <a:pt x="39" y="132"/>
                  </a:lnTo>
                  <a:lnTo>
                    <a:pt x="48" y="161"/>
                  </a:lnTo>
                  <a:lnTo>
                    <a:pt x="58" y="191"/>
                  </a:lnTo>
                  <a:lnTo>
                    <a:pt x="68" y="221"/>
                  </a:lnTo>
                  <a:lnTo>
                    <a:pt x="72" y="235"/>
                  </a:lnTo>
                  <a:lnTo>
                    <a:pt x="75" y="247"/>
                  </a:lnTo>
                  <a:lnTo>
                    <a:pt x="78" y="260"/>
                  </a:lnTo>
                  <a:lnTo>
                    <a:pt x="82" y="272"/>
                  </a:lnTo>
                  <a:lnTo>
                    <a:pt x="82" y="269"/>
                  </a:lnTo>
                  <a:lnTo>
                    <a:pt x="82" y="266"/>
                  </a:lnTo>
                  <a:lnTo>
                    <a:pt x="82" y="262"/>
                  </a:lnTo>
                  <a:lnTo>
                    <a:pt x="82" y="260"/>
                  </a:lnTo>
                  <a:lnTo>
                    <a:pt x="87" y="273"/>
                  </a:lnTo>
                  <a:lnTo>
                    <a:pt x="91" y="284"/>
                  </a:lnTo>
                  <a:lnTo>
                    <a:pt x="96" y="297"/>
                  </a:lnTo>
                  <a:lnTo>
                    <a:pt x="100" y="308"/>
                  </a:lnTo>
                  <a:lnTo>
                    <a:pt x="104" y="321"/>
                  </a:lnTo>
                  <a:lnTo>
                    <a:pt x="108" y="333"/>
                  </a:lnTo>
                  <a:lnTo>
                    <a:pt x="113" y="345"/>
                  </a:lnTo>
                  <a:lnTo>
                    <a:pt x="118" y="357"/>
                  </a:lnTo>
                  <a:lnTo>
                    <a:pt x="116" y="361"/>
                  </a:lnTo>
                  <a:lnTo>
                    <a:pt x="115" y="366"/>
                  </a:lnTo>
                  <a:lnTo>
                    <a:pt x="114" y="371"/>
                  </a:lnTo>
                  <a:lnTo>
                    <a:pt x="113" y="376"/>
                  </a:lnTo>
                  <a:lnTo>
                    <a:pt x="92" y="330"/>
                  </a:lnTo>
                  <a:lnTo>
                    <a:pt x="74" y="282"/>
                  </a:lnTo>
                  <a:lnTo>
                    <a:pt x="55" y="234"/>
                  </a:lnTo>
                  <a:lnTo>
                    <a:pt x="39" y="185"/>
                  </a:lnTo>
                  <a:lnTo>
                    <a:pt x="25" y="138"/>
                  </a:lnTo>
                  <a:lnTo>
                    <a:pt x="14" y="91"/>
                  </a:lnTo>
                  <a:lnTo>
                    <a:pt x="6" y="45"/>
                  </a:lnTo>
                  <a:lnTo>
                    <a:pt x="0" y="1"/>
                  </a:lnTo>
                  <a:lnTo>
                    <a:pt x="5" y="0"/>
                  </a:lnTo>
                  <a:close/>
                </a:path>
              </a:pathLst>
            </a:custGeom>
            <a:solidFill>
              <a:srgbClr val="FFC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3" name="Freeform 326">
              <a:extLst>
                <a:ext uri="{FF2B5EF4-FFF2-40B4-BE49-F238E27FC236}">
                  <a16:creationId xmlns:a16="http://schemas.microsoft.com/office/drawing/2014/main" id="{E6117B1E-F935-4140-8532-90EFB7D47120}"/>
                </a:ext>
              </a:extLst>
            </p:cNvPr>
            <p:cNvSpPr>
              <a:spLocks/>
            </p:cNvSpPr>
            <p:nvPr/>
          </p:nvSpPr>
          <p:spPr bwMode="auto">
            <a:xfrm>
              <a:off x="3074" y="4030"/>
              <a:ext cx="72" cy="181"/>
            </a:xfrm>
            <a:custGeom>
              <a:avLst/>
              <a:gdLst>
                <a:gd name="T0" fmla="*/ 1 w 144"/>
                <a:gd name="T1" fmla="*/ 0 h 361"/>
                <a:gd name="T2" fmla="*/ 1 w 144"/>
                <a:gd name="T3" fmla="*/ 1 h 361"/>
                <a:gd name="T4" fmla="*/ 1 w 144"/>
                <a:gd name="T5" fmla="*/ 1 h 361"/>
                <a:gd name="T6" fmla="*/ 1 w 144"/>
                <a:gd name="T7" fmla="*/ 1 h 361"/>
                <a:gd name="T8" fmla="*/ 1 w 144"/>
                <a:gd name="T9" fmla="*/ 1 h 361"/>
                <a:gd name="T10" fmla="*/ 1 w 144"/>
                <a:gd name="T11" fmla="*/ 1 h 361"/>
                <a:gd name="T12" fmla="*/ 1 w 144"/>
                <a:gd name="T13" fmla="*/ 1 h 361"/>
                <a:gd name="T14" fmla="*/ 1 w 144"/>
                <a:gd name="T15" fmla="*/ 1 h 361"/>
                <a:gd name="T16" fmla="*/ 1 w 144"/>
                <a:gd name="T17" fmla="*/ 1 h 361"/>
                <a:gd name="T18" fmla="*/ 1 w 144"/>
                <a:gd name="T19" fmla="*/ 1 h 361"/>
                <a:gd name="T20" fmla="*/ 1 w 144"/>
                <a:gd name="T21" fmla="*/ 1 h 361"/>
                <a:gd name="T22" fmla="*/ 1 w 144"/>
                <a:gd name="T23" fmla="*/ 1 h 361"/>
                <a:gd name="T24" fmla="*/ 1 w 144"/>
                <a:gd name="T25" fmla="*/ 1 h 361"/>
                <a:gd name="T26" fmla="*/ 1 w 144"/>
                <a:gd name="T27" fmla="*/ 1 h 361"/>
                <a:gd name="T28" fmla="*/ 1 w 144"/>
                <a:gd name="T29" fmla="*/ 1 h 361"/>
                <a:gd name="T30" fmla="*/ 1 w 144"/>
                <a:gd name="T31" fmla="*/ 1 h 361"/>
                <a:gd name="T32" fmla="*/ 0 w 144"/>
                <a:gd name="T33" fmla="*/ 0 h 361"/>
                <a:gd name="T34" fmla="*/ 1 w 144"/>
                <a:gd name="T35" fmla="*/ 0 h 3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4"/>
                <a:gd name="T55" fmla="*/ 0 h 361"/>
                <a:gd name="T56" fmla="*/ 144 w 144"/>
                <a:gd name="T57" fmla="*/ 361 h 3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4" h="361">
                  <a:moveTo>
                    <a:pt x="9" y="0"/>
                  </a:moveTo>
                  <a:lnTo>
                    <a:pt x="20" y="40"/>
                  </a:lnTo>
                  <a:lnTo>
                    <a:pt x="33" y="80"/>
                  </a:lnTo>
                  <a:lnTo>
                    <a:pt x="48" y="123"/>
                  </a:lnTo>
                  <a:lnTo>
                    <a:pt x="65" y="167"/>
                  </a:lnTo>
                  <a:lnTo>
                    <a:pt x="83" y="213"/>
                  </a:lnTo>
                  <a:lnTo>
                    <a:pt x="103" y="260"/>
                  </a:lnTo>
                  <a:lnTo>
                    <a:pt x="123" y="309"/>
                  </a:lnTo>
                  <a:lnTo>
                    <a:pt x="144" y="361"/>
                  </a:lnTo>
                  <a:lnTo>
                    <a:pt x="118" y="315"/>
                  </a:lnTo>
                  <a:lnTo>
                    <a:pt x="93" y="269"/>
                  </a:lnTo>
                  <a:lnTo>
                    <a:pt x="71" y="223"/>
                  </a:lnTo>
                  <a:lnTo>
                    <a:pt x="52" y="178"/>
                  </a:lnTo>
                  <a:lnTo>
                    <a:pt x="33" y="134"/>
                  </a:lnTo>
                  <a:lnTo>
                    <a:pt x="20" y="90"/>
                  </a:lnTo>
                  <a:lnTo>
                    <a:pt x="8" y="45"/>
                  </a:lnTo>
                  <a:lnTo>
                    <a:pt x="0" y="0"/>
                  </a:lnTo>
                  <a:lnTo>
                    <a:pt x="9" y="0"/>
                  </a:lnTo>
                  <a:close/>
                </a:path>
              </a:pathLst>
            </a:custGeom>
            <a:solidFill>
              <a:srgbClr val="FFC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398" name="Group 328">
            <a:extLst>
              <a:ext uri="{FF2B5EF4-FFF2-40B4-BE49-F238E27FC236}">
                <a16:creationId xmlns:a16="http://schemas.microsoft.com/office/drawing/2014/main" id="{E88A4B22-091C-4BFE-A032-97CB4A78F3F5}"/>
              </a:ext>
            </a:extLst>
          </p:cNvPr>
          <p:cNvGrpSpPr>
            <a:grpSpLocks/>
          </p:cNvGrpSpPr>
          <p:nvPr/>
        </p:nvGrpSpPr>
        <p:grpSpPr bwMode="auto">
          <a:xfrm>
            <a:off x="4899025" y="6054725"/>
            <a:ext cx="1568450" cy="655638"/>
            <a:chOff x="1578" y="2658"/>
            <a:chExt cx="1150" cy="447"/>
          </a:xfrm>
        </p:grpSpPr>
        <p:sp>
          <p:nvSpPr>
            <p:cNvPr id="16462" name="Freeform 329">
              <a:extLst>
                <a:ext uri="{FF2B5EF4-FFF2-40B4-BE49-F238E27FC236}">
                  <a16:creationId xmlns:a16="http://schemas.microsoft.com/office/drawing/2014/main" id="{B6DBDC96-9832-439F-A4BB-436DFAD70D20}"/>
                </a:ext>
              </a:extLst>
            </p:cNvPr>
            <p:cNvSpPr>
              <a:spLocks/>
            </p:cNvSpPr>
            <p:nvPr/>
          </p:nvSpPr>
          <p:spPr bwMode="auto">
            <a:xfrm>
              <a:off x="1578" y="2711"/>
              <a:ext cx="982" cy="394"/>
            </a:xfrm>
            <a:custGeom>
              <a:avLst/>
              <a:gdLst>
                <a:gd name="T0" fmla="*/ 0 w 1965"/>
                <a:gd name="T1" fmla="*/ 1 h 788"/>
                <a:gd name="T2" fmla="*/ 0 w 1965"/>
                <a:gd name="T3" fmla="*/ 1 h 788"/>
                <a:gd name="T4" fmla="*/ 0 w 1965"/>
                <a:gd name="T5" fmla="*/ 1 h 788"/>
                <a:gd name="T6" fmla="*/ 0 w 1965"/>
                <a:gd name="T7" fmla="*/ 1 h 788"/>
                <a:gd name="T8" fmla="*/ 0 w 1965"/>
                <a:gd name="T9" fmla="*/ 1 h 788"/>
                <a:gd name="T10" fmla="*/ 0 w 1965"/>
                <a:gd name="T11" fmla="*/ 1 h 788"/>
                <a:gd name="T12" fmla="*/ 0 w 1965"/>
                <a:gd name="T13" fmla="*/ 1 h 788"/>
                <a:gd name="T14" fmla="*/ 0 w 1965"/>
                <a:gd name="T15" fmla="*/ 1 h 788"/>
                <a:gd name="T16" fmla="*/ 0 w 1965"/>
                <a:gd name="T17" fmla="*/ 1 h 788"/>
                <a:gd name="T18" fmla="*/ 0 w 1965"/>
                <a:gd name="T19" fmla="*/ 1 h 788"/>
                <a:gd name="T20" fmla="*/ 0 w 1965"/>
                <a:gd name="T21" fmla="*/ 1 h 788"/>
                <a:gd name="T22" fmla="*/ 0 w 1965"/>
                <a:gd name="T23" fmla="*/ 1 h 788"/>
                <a:gd name="T24" fmla="*/ 0 w 1965"/>
                <a:gd name="T25" fmla="*/ 1 h 788"/>
                <a:gd name="T26" fmla="*/ 0 w 1965"/>
                <a:gd name="T27" fmla="*/ 1 h 788"/>
                <a:gd name="T28" fmla="*/ 0 w 1965"/>
                <a:gd name="T29" fmla="*/ 1 h 788"/>
                <a:gd name="T30" fmla="*/ 0 w 1965"/>
                <a:gd name="T31" fmla="*/ 1 h 788"/>
                <a:gd name="T32" fmla="*/ 0 w 1965"/>
                <a:gd name="T33" fmla="*/ 1 h 788"/>
                <a:gd name="T34" fmla="*/ 0 w 1965"/>
                <a:gd name="T35" fmla="*/ 1 h 788"/>
                <a:gd name="T36" fmla="*/ 0 w 1965"/>
                <a:gd name="T37" fmla="*/ 1 h 788"/>
                <a:gd name="T38" fmla="*/ 0 w 1965"/>
                <a:gd name="T39" fmla="*/ 1 h 788"/>
                <a:gd name="T40" fmla="*/ 0 w 1965"/>
                <a:gd name="T41" fmla="*/ 1 h 788"/>
                <a:gd name="T42" fmla="*/ 0 w 1965"/>
                <a:gd name="T43" fmla="*/ 1 h 788"/>
                <a:gd name="T44" fmla="*/ 0 w 1965"/>
                <a:gd name="T45" fmla="*/ 1 h 788"/>
                <a:gd name="T46" fmla="*/ 0 w 1965"/>
                <a:gd name="T47" fmla="*/ 1 h 788"/>
                <a:gd name="T48" fmla="*/ 0 w 1965"/>
                <a:gd name="T49" fmla="*/ 1 h 788"/>
                <a:gd name="T50" fmla="*/ 0 w 1965"/>
                <a:gd name="T51" fmla="*/ 1 h 788"/>
                <a:gd name="T52" fmla="*/ 0 w 1965"/>
                <a:gd name="T53" fmla="*/ 1 h 788"/>
                <a:gd name="T54" fmla="*/ 0 w 1965"/>
                <a:gd name="T55" fmla="*/ 1 h 788"/>
                <a:gd name="T56" fmla="*/ 0 w 1965"/>
                <a:gd name="T57" fmla="*/ 1 h 788"/>
                <a:gd name="T58" fmla="*/ 0 w 1965"/>
                <a:gd name="T59" fmla="*/ 1 h 788"/>
                <a:gd name="T60" fmla="*/ 0 w 1965"/>
                <a:gd name="T61" fmla="*/ 1 h 788"/>
                <a:gd name="T62" fmla="*/ 0 w 1965"/>
                <a:gd name="T63" fmla="*/ 1 h 788"/>
                <a:gd name="T64" fmla="*/ 0 w 1965"/>
                <a:gd name="T65" fmla="*/ 1 h 788"/>
                <a:gd name="T66" fmla="*/ 0 w 1965"/>
                <a:gd name="T67" fmla="*/ 1 h 788"/>
                <a:gd name="T68" fmla="*/ 0 w 1965"/>
                <a:gd name="T69" fmla="*/ 1 h 788"/>
                <a:gd name="T70" fmla="*/ 0 w 1965"/>
                <a:gd name="T71" fmla="*/ 1 h 788"/>
                <a:gd name="T72" fmla="*/ 0 w 1965"/>
                <a:gd name="T73" fmla="*/ 1 h 788"/>
                <a:gd name="T74" fmla="*/ 0 w 1965"/>
                <a:gd name="T75" fmla="*/ 1 h 788"/>
                <a:gd name="T76" fmla="*/ 0 w 1965"/>
                <a:gd name="T77" fmla="*/ 1 h 788"/>
                <a:gd name="T78" fmla="*/ 0 w 1965"/>
                <a:gd name="T79" fmla="*/ 1 h 788"/>
                <a:gd name="T80" fmla="*/ 0 w 1965"/>
                <a:gd name="T81" fmla="*/ 1 h 788"/>
                <a:gd name="T82" fmla="*/ 0 w 1965"/>
                <a:gd name="T83" fmla="*/ 1 h 788"/>
                <a:gd name="T84" fmla="*/ 0 w 1965"/>
                <a:gd name="T85" fmla="*/ 1 h 788"/>
                <a:gd name="T86" fmla="*/ 0 w 1965"/>
                <a:gd name="T87" fmla="*/ 1 h 788"/>
                <a:gd name="T88" fmla="*/ 0 w 1965"/>
                <a:gd name="T89" fmla="*/ 1 h 788"/>
                <a:gd name="T90" fmla="*/ 0 w 1965"/>
                <a:gd name="T91" fmla="*/ 1 h 788"/>
                <a:gd name="T92" fmla="*/ 0 w 1965"/>
                <a:gd name="T93" fmla="*/ 1 h 788"/>
                <a:gd name="T94" fmla="*/ 0 w 1965"/>
                <a:gd name="T95" fmla="*/ 1 h 788"/>
                <a:gd name="T96" fmla="*/ 0 w 1965"/>
                <a:gd name="T97" fmla="*/ 1 h 78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65"/>
                <a:gd name="T148" fmla="*/ 0 h 788"/>
                <a:gd name="T149" fmla="*/ 1965 w 1965"/>
                <a:gd name="T150" fmla="*/ 788 h 78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65" h="788">
                  <a:moveTo>
                    <a:pt x="251" y="88"/>
                  </a:moveTo>
                  <a:lnTo>
                    <a:pt x="256" y="88"/>
                  </a:lnTo>
                  <a:lnTo>
                    <a:pt x="269" y="87"/>
                  </a:lnTo>
                  <a:lnTo>
                    <a:pt x="290" y="86"/>
                  </a:lnTo>
                  <a:lnTo>
                    <a:pt x="319" y="85"/>
                  </a:lnTo>
                  <a:lnTo>
                    <a:pt x="355" y="83"/>
                  </a:lnTo>
                  <a:lnTo>
                    <a:pt x="398" y="81"/>
                  </a:lnTo>
                  <a:lnTo>
                    <a:pt x="446" y="79"/>
                  </a:lnTo>
                  <a:lnTo>
                    <a:pt x="499" y="76"/>
                  </a:lnTo>
                  <a:lnTo>
                    <a:pt x="558" y="74"/>
                  </a:lnTo>
                  <a:lnTo>
                    <a:pt x="621" y="71"/>
                  </a:lnTo>
                  <a:lnTo>
                    <a:pt x="687" y="67"/>
                  </a:lnTo>
                  <a:lnTo>
                    <a:pt x="757" y="64"/>
                  </a:lnTo>
                  <a:lnTo>
                    <a:pt x="830" y="60"/>
                  </a:lnTo>
                  <a:lnTo>
                    <a:pt x="904" y="57"/>
                  </a:lnTo>
                  <a:lnTo>
                    <a:pt x="980" y="53"/>
                  </a:lnTo>
                  <a:lnTo>
                    <a:pt x="1057" y="50"/>
                  </a:lnTo>
                  <a:lnTo>
                    <a:pt x="1133" y="47"/>
                  </a:lnTo>
                  <a:lnTo>
                    <a:pt x="1210" y="42"/>
                  </a:lnTo>
                  <a:lnTo>
                    <a:pt x="1287" y="38"/>
                  </a:lnTo>
                  <a:lnTo>
                    <a:pt x="1362" y="35"/>
                  </a:lnTo>
                  <a:lnTo>
                    <a:pt x="1435" y="32"/>
                  </a:lnTo>
                  <a:lnTo>
                    <a:pt x="1506" y="27"/>
                  </a:lnTo>
                  <a:lnTo>
                    <a:pt x="1574" y="23"/>
                  </a:lnTo>
                  <a:lnTo>
                    <a:pt x="1639" y="20"/>
                  </a:lnTo>
                  <a:lnTo>
                    <a:pt x="1700" y="18"/>
                  </a:lnTo>
                  <a:lnTo>
                    <a:pt x="1755" y="14"/>
                  </a:lnTo>
                  <a:lnTo>
                    <a:pt x="1806" y="11"/>
                  </a:lnTo>
                  <a:lnTo>
                    <a:pt x="1852" y="8"/>
                  </a:lnTo>
                  <a:lnTo>
                    <a:pt x="1891" y="6"/>
                  </a:lnTo>
                  <a:lnTo>
                    <a:pt x="1923" y="4"/>
                  </a:lnTo>
                  <a:lnTo>
                    <a:pt x="1948" y="2"/>
                  </a:lnTo>
                  <a:lnTo>
                    <a:pt x="1965" y="0"/>
                  </a:lnTo>
                  <a:lnTo>
                    <a:pt x="1920" y="28"/>
                  </a:lnTo>
                  <a:lnTo>
                    <a:pt x="1876" y="57"/>
                  </a:lnTo>
                  <a:lnTo>
                    <a:pt x="1832" y="85"/>
                  </a:lnTo>
                  <a:lnTo>
                    <a:pt x="1790" y="113"/>
                  </a:lnTo>
                  <a:lnTo>
                    <a:pt x="1747" y="143"/>
                  </a:lnTo>
                  <a:lnTo>
                    <a:pt x="1706" y="172"/>
                  </a:lnTo>
                  <a:lnTo>
                    <a:pt x="1665" y="202"/>
                  </a:lnTo>
                  <a:lnTo>
                    <a:pt x="1625" y="231"/>
                  </a:lnTo>
                  <a:lnTo>
                    <a:pt x="1586" y="261"/>
                  </a:lnTo>
                  <a:lnTo>
                    <a:pt x="1548" y="290"/>
                  </a:lnTo>
                  <a:lnTo>
                    <a:pt x="1512" y="318"/>
                  </a:lnTo>
                  <a:lnTo>
                    <a:pt x="1476" y="348"/>
                  </a:lnTo>
                  <a:lnTo>
                    <a:pt x="1443" y="377"/>
                  </a:lnTo>
                  <a:lnTo>
                    <a:pt x="1411" y="405"/>
                  </a:lnTo>
                  <a:lnTo>
                    <a:pt x="1380" y="432"/>
                  </a:lnTo>
                  <a:lnTo>
                    <a:pt x="1351" y="460"/>
                  </a:lnTo>
                  <a:lnTo>
                    <a:pt x="1323" y="488"/>
                  </a:lnTo>
                  <a:lnTo>
                    <a:pt x="1299" y="514"/>
                  </a:lnTo>
                  <a:lnTo>
                    <a:pt x="1276" y="540"/>
                  </a:lnTo>
                  <a:lnTo>
                    <a:pt x="1254" y="565"/>
                  </a:lnTo>
                  <a:lnTo>
                    <a:pt x="1235" y="589"/>
                  </a:lnTo>
                  <a:lnTo>
                    <a:pt x="1219" y="613"/>
                  </a:lnTo>
                  <a:lnTo>
                    <a:pt x="1204" y="635"/>
                  </a:lnTo>
                  <a:lnTo>
                    <a:pt x="1193" y="657"/>
                  </a:lnTo>
                  <a:lnTo>
                    <a:pt x="1185" y="678"/>
                  </a:lnTo>
                  <a:lnTo>
                    <a:pt x="1178" y="697"/>
                  </a:lnTo>
                  <a:lnTo>
                    <a:pt x="1174" y="716"/>
                  </a:lnTo>
                  <a:lnTo>
                    <a:pt x="1174" y="733"/>
                  </a:lnTo>
                  <a:lnTo>
                    <a:pt x="1177" y="749"/>
                  </a:lnTo>
                  <a:lnTo>
                    <a:pt x="1182" y="763"/>
                  </a:lnTo>
                  <a:lnTo>
                    <a:pt x="1191" y="777"/>
                  </a:lnTo>
                  <a:lnTo>
                    <a:pt x="1203" y="788"/>
                  </a:lnTo>
                  <a:lnTo>
                    <a:pt x="1116" y="788"/>
                  </a:lnTo>
                  <a:lnTo>
                    <a:pt x="1034" y="788"/>
                  </a:lnTo>
                  <a:lnTo>
                    <a:pt x="957" y="788"/>
                  </a:lnTo>
                  <a:lnTo>
                    <a:pt x="883" y="788"/>
                  </a:lnTo>
                  <a:lnTo>
                    <a:pt x="815" y="787"/>
                  </a:lnTo>
                  <a:lnTo>
                    <a:pt x="750" y="787"/>
                  </a:lnTo>
                  <a:lnTo>
                    <a:pt x="689" y="786"/>
                  </a:lnTo>
                  <a:lnTo>
                    <a:pt x="633" y="786"/>
                  </a:lnTo>
                  <a:lnTo>
                    <a:pt x="580" y="785"/>
                  </a:lnTo>
                  <a:lnTo>
                    <a:pt x="530" y="784"/>
                  </a:lnTo>
                  <a:lnTo>
                    <a:pt x="485" y="783"/>
                  </a:lnTo>
                  <a:lnTo>
                    <a:pt x="441" y="782"/>
                  </a:lnTo>
                  <a:lnTo>
                    <a:pt x="402" y="779"/>
                  </a:lnTo>
                  <a:lnTo>
                    <a:pt x="365" y="778"/>
                  </a:lnTo>
                  <a:lnTo>
                    <a:pt x="331" y="776"/>
                  </a:lnTo>
                  <a:lnTo>
                    <a:pt x="300" y="774"/>
                  </a:lnTo>
                  <a:lnTo>
                    <a:pt x="270" y="770"/>
                  </a:lnTo>
                  <a:lnTo>
                    <a:pt x="243" y="768"/>
                  </a:lnTo>
                  <a:lnTo>
                    <a:pt x="218" y="764"/>
                  </a:lnTo>
                  <a:lnTo>
                    <a:pt x="195" y="761"/>
                  </a:lnTo>
                  <a:lnTo>
                    <a:pt x="173" y="756"/>
                  </a:lnTo>
                  <a:lnTo>
                    <a:pt x="153" y="752"/>
                  </a:lnTo>
                  <a:lnTo>
                    <a:pt x="135" y="747"/>
                  </a:lnTo>
                  <a:lnTo>
                    <a:pt x="118" y="742"/>
                  </a:lnTo>
                  <a:lnTo>
                    <a:pt x="100" y="737"/>
                  </a:lnTo>
                  <a:lnTo>
                    <a:pt x="85" y="731"/>
                  </a:lnTo>
                  <a:lnTo>
                    <a:pt x="70" y="725"/>
                  </a:lnTo>
                  <a:lnTo>
                    <a:pt x="55" y="718"/>
                  </a:lnTo>
                  <a:lnTo>
                    <a:pt x="41" y="710"/>
                  </a:lnTo>
                  <a:lnTo>
                    <a:pt x="28" y="703"/>
                  </a:lnTo>
                  <a:lnTo>
                    <a:pt x="14" y="695"/>
                  </a:lnTo>
                  <a:lnTo>
                    <a:pt x="0" y="686"/>
                  </a:lnTo>
                  <a:lnTo>
                    <a:pt x="251" y="88"/>
                  </a:lnTo>
                  <a:close/>
                </a:path>
              </a:pathLst>
            </a:custGeom>
            <a:solidFill>
              <a:srgbClr val="5E0A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63" name="Freeform 330">
              <a:extLst>
                <a:ext uri="{FF2B5EF4-FFF2-40B4-BE49-F238E27FC236}">
                  <a16:creationId xmlns:a16="http://schemas.microsoft.com/office/drawing/2014/main" id="{C2B7F76A-C8C6-4012-A1AE-33C03144D28F}"/>
                </a:ext>
              </a:extLst>
            </p:cNvPr>
            <p:cNvSpPr>
              <a:spLocks/>
            </p:cNvSpPr>
            <p:nvPr/>
          </p:nvSpPr>
          <p:spPr bwMode="auto">
            <a:xfrm>
              <a:off x="1897" y="2740"/>
              <a:ext cx="542" cy="255"/>
            </a:xfrm>
            <a:custGeom>
              <a:avLst/>
              <a:gdLst>
                <a:gd name="T0" fmla="*/ 1 w 1084"/>
                <a:gd name="T1" fmla="*/ 1 h 509"/>
                <a:gd name="T2" fmla="*/ 1 w 1084"/>
                <a:gd name="T3" fmla="*/ 1 h 509"/>
                <a:gd name="T4" fmla="*/ 1 w 1084"/>
                <a:gd name="T5" fmla="*/ 1 h 509"/>
                <a:gd name="T6" fmla="*/ 1 w 1084"/>
                <a:gd name="T7" fmla="*/ 1 h 509"/>
                <a:gd name="T8" fmla="*/ 1 w 1084"/>
                <a:gd name="T9" fmla="*/ 1 h 509"/>
                <a:gd name="T10" fmla="*/ 1 w 1084"/>
                <a:gd name="T11" fmla="*/ 1 h 509"/>
                <a:gd name="T12" fmla="*/ 1 w 1084"/>
                <a:gd name="T13" fmla="*/ 1 h 509"/>
                <a:gd name="T14" fmla="*/ 1 w 1084"/>
                <a:gd name="T15" fmla="*/ 1 h 509"/>
                <a:gd name="T16" fmla="*/ 1 w 1084"/>
                <a:gd name="T17" fmla="*/ 1 h 509"/>
                <a:gd name="T18" fmla="*/ 1 w 1084"/>
                <a:gd name="T19" fmla="*/ 1 h 509"/>
                <a:gd name="T20" fmla="*/ 1 w 1084"/>
                <a:gd name="T21" fmla="*/ 1 h 509"/>
                <a:gd name="T22" fmla="*/ 1 w 1084"/>
                <a:gd name="T23" fmla="*/ 1 h 509"/>
                <a:gd name="T24" fmla="*/ 1 w 1084"/>
                <a:gd name="T25" fmla="*/ 1 h 509"/>
                <a:gd name="T26" fmla="*/ 1 w 1084"/>
                <a:gd name="T27" fmla="*/ 1 h 509"/>
                <a:gd name="T28" fmla="*/ 1 w 1084"/>
                <a:gd name="T29" fmla="*/ 1 h 509"/>
                <a:gd name="T30" fmla="*/ 0 w 1084"/>
                <a:gd name="T31" fmla="*/ 1 h 509"/>
                <a:gd name="T32" fmla="*/ 1 w 1084"/>
                <a:gd name="T33" fmla="*/ 1 h 509"/>
                <a:gd name="T34" fmla="*/ 1 w 1084"/>
                <a:gd name="T35" fmla="*/ 1 h 509"/>
                <a:gd name="T36" fmla="*/ 1 w 1084"/>
                <a:gd name="T37" fmla="*/ 1 h 509"/>
                <a:gd name="T38" fmla="*/ 1 w 1084"/>
                <a:gd name="T39" fmla="*/ 1 h 509"/>
                <a:gd name="T40" fmla="*/ 1 w 1084"/>
                <a:gd name="T41" fmla="*/ 1 h 509"/>
                <a:gd name="T42" fmla="*/ 1 w 1084"/>
                <a:gd name="T43" fmla="*/ 1 h 509"/>
                <a:gd name="T44" fmla="*/ 1 w 1084"/>
                <a:gd name="T45" fmla="*/ 1 h 509"/>
                <a:gd name="T46" fmla="*/ 1 w 1084"/>
                <a:gd name="T47" fmla="*/ 1 h 509"/>
                <a:gd name="T48" fmla="*/ 1 w 1084"/>
                <a:gd name="T49" fmla="*/ 1 h 509"/>
                <a:gd name="T50" fmla="*/ 1 w 1084"/>
                <a:gd name="T51" fmla="*/ 1 h 509"/>
                <a:gd name="T52" fmla="*/ 1 w 1084"/>
                <a:gd name="T53" fmla="*/ 1 h 509"/>
                <a:gd name="T54" fmla="*/ 1 w 1084"/>
                <a:gd name="T55" fmla="*/ 1 h 509"/>
                <a:gd name="T56" fmla="*/ 1 w 1084"/>
                <a:gd name="T57" fmla="*/ 1 h 509"/>
                <a:gd name="T58" fmla="*/ 1 w 1084"/>
                <a:gd name="T59" fmla="*/ 1 h 509"/>
                <a:gd name="T60" fmla="*/ 1 w 1084"/>
                <a:gd name="T61" fmla="*/ 1 h 509"/>
                <a:gd name="T62" fmla="*/ 1 w 1084"/>
                <a:gd name="T63" fmla="*/ 1 h 50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84"/>
                <a:gd name="T97" fmla="*/ 0 h 509"/>
                <a:gd name="T98" fmla="*/ 1084 w 1084"/>
                <a:gd name="T99" fmla="*/ 509 h 50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84" h="509">
                  <a:moveTo>
                    <a:pt x="1084" y="0"/>
                  </a:moveTo>
                  <a:lnTo>
                    <a:pt x="1060" y="6"/>
                  </a:lnTo>
                  <a:lnTo>
                    <a:pt x="1031" y="13"/>
                  </a:lnTo>
                  <a:lnTo>
                    <a:pt x="1001" y="21"/>
                  </a:lnTo>
                  <a:lnTo>
                    <a:pt x="966" y="31"/>
                  </a:lnTo>
                  <a:lnTo>
                    <a:pt x="931" y="43"/>
                  </a:lnTo>
                  <a:lnTo>
                    <a:pt x="891" y="56"/>
                  </a:lnTo>
                  <a:lnTo>
                    <a:pt x="851" y="70"/>
                  </a:lnTo>
                  <a:lnTo>
                    <a:pt x="808" y="86"/>
                  </a:lnTo>
                  <a:lnTo>
                    <a:pt x="766" y="103"/>
                  </a:lnTo>
                  <a:lnTo>
                    <a:pt x="721" y="120"/>
                  </a:lnTo>
                  <a:lnTo>
                    <a:pt x="675" y="138"/>
                  </a:lnTo>
                  <a:lnTo>
                    <a:pt x="629" y="157"/>
                  </a:lnTo>
                  <a:lnTo>
                    <a:pt x="581" y="176"/>
                  </a:lnTo>
                  <a:lnTo>
                    <a:pt x="535" y="196"/>
                  </a:lnTo>
                  <a:lnTo>
                    <a:pt x="489" y="217"/>
                  </a:lnTo>
                  <a:lnTo>
                    <a:pt x="443" y="236"/>
                  </a:lnTo>
                  <a:lnTo>
                    <a:pt x="398" y="257"/>
                  </a:lnTo>
                  <a:lnTo>
                    <a:pt x="353" y="278"/>
                  </a:lnTo>
                  <a:lnTo>
                    <a:pt x="310" y="298"/>
                  </a:lnTo>
                  <a:lnTo>
                    <a:pt x="269" y="319"/>
                  </a:lnTo>
                  <a:lnTo>
                    <a:pt x="230" y="339"/>
                  </a:lnTo>
                  <a:lnTo>
                    <a:pt x="193" y="358"/>
                  </a:lnTo>
                  <a:lnTo>
                    <a:pt x="158" y="378"/>
                  </a:lnTo>
                  <a:lnTo>
                    <a:pt x="126" y="396"/>
                  </a:lnTo>
                  <a:lnTo>
                    <a:pt x="97" y="414"/>
                  </a:lnTo>
                  <a:lnTo>
                    <a:pt x="72" y="431"/>
                  </a:lnTo>
                  <a:lnTo>
                    <a:pt x="49" y="447"/>
                  </a:lnTo>
                  <a:lnTo>
                    <a:pt x="30" y="462"/>
                  </a:lnTo>
                  <a:lnTo>
                    <a:pt x="17" y="476"/>
                  </a:lnTo>
                  <a:lnTo>
                    <a:pt x="6" y="487"/>
                  </a:lnTo>
                  <a:lnTo>
                    <a:pt x="0" y="499"/>
                  </a:lnTo>
                  <a:lnTo>
                    <a:pt x="0" y="508"/>
                  </a:lnTo>
                  <a:lnTo>
                    <a:pt x="4" y="509"/>
                  </a:lnTo>
                  <a:lnTo>
                    <a:pt x="11" y="508"/>
                  </a:lnTo>
                  <a:lnTo>
                    <a:pt x="24" y="505"/>
                  </a:lnTo>
                  <a:lnTo>
                    <a:pt x="40" y="499"/>
                  </a:lnTo>
                  <a:lnTo>
                    <a:pt x="59" y="491"/>
                  </a:lnTo>
                  <a:lnTo>
                    <a:pt x="82" y="480"/>
                  </a:lnTo>
                  <a:lnTo>
                    <a:pt x="109" y="468"/>
                  </a:lnTo>
                  <a:lnTo>
                    <a:pt x="139" y="454"/>
                  </a:lnTo>
                  <a:lnTo>
                    <a:pt x="171" y="438"/>
                  </a:lnTo>
                  <a:lnTo>
                    <a:pt x="206" y="421"/>
                  </a:lnTo>
                  <a:lnTo>
                    <a:pt x="242" y="402"/>
                  </a:lnTo>
                  <a:lnTo>
                    <a:pt x="282" y="383"/>
                  </a:lnTo>
                  <a:lnTo>
                    <a:pt x="322" y="363"/>
                  </a:lnTo>
                  <a:lnTo>
                    <a:pt x="365" y="341"/>
                  </a:lnTo>
                  <a:lnTo>
                    <a:pt x="408" y="319"/>
                  </a:lnTo>
                  <a:lnTo>
                    <a:pt x="452" y="297"/>
                  </a:lnTo>
                  <a:lnTo>
                    <a:pt x="498" y="274"/>
                  </a:lnTo>
                  <a:lnTo>
                    <a:pt x="543" y="251"/>
                  </a:lnTo>
                  <a:lnTo>
                    <a:pt x="589" y="228"/>
                  </a:lnTo>
                  <a:lnTo>
                    <a:pt x="634" y="205"/>
                  </a:lnTo>
                  <a:lnTo>
                    <a:pt x="680" y="183"/>
                  </a:lnTo>
                  <a:lnTo>
                    <a:pt x="725" y="160"/>
                  </a:lnTo>
                  <a:lnTo>
                    <a:pt x="769" y="139"/>
                  </a:lnTo>
                  <a:lnTo>
                    <a:pt x="812" y="119"/>
                  </a:lnTo>
                  <a:lnTo>
                    <a:pt x="853" y="99"/>
                  </a:lnTo>
                  <a:lnTo>
                    <a:pt x="892" y="80"/>
                  </a:lnTo>
                  <a:lnTo>
                    <a:pt x="931" y="62"/>
                  </a:lnTo>
                  <a:lnTo>
                    <a:pt x="966" y="46"/>
                  </a:lnTo>
                  <a:lnTo>
                    <a:pt x="1000" y="32"/>
                  </a:lnTo>
                  <a:lnTo>
                    <a:pt x="1031" y="20"/>
                  </a:lnTo>
                  <a:lnTo>
                    <a:pt x="1058" y="9"/>
                  </a:lnTo>
                  <a:lnTo>
                    <a:pt x="1084" y="0"/>
                  </a:lnTo>
                  <a:close/>
                </a:path>
              </a:pathLst>
            </a:custGeom>
            <a:solidFill>
              <a:srgbClr val="0000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64" name="Freeform 331">
              <a:extLst>
                <a:ext uri="{FF2B5EF4-FFF2-40B4-BE49-F238E27FC236}">
                  <a16:creationId xmlns:a16="http://schemas.microsoft.com/office/drawing/2014/main" id="{4A349CE1-3568-4A1E-A6B8-EAC91A50E3ED}"/>
                </a:ext>
              </a:extLst>
            </p:cNvPr>
            <p:cNvSpPr>
              <a:spLocks/>
            </p:cNvSpPr>
            <p:nvPr/>
          </p:nvSpPr>
          <p:spPr bwMode="auto">
            <a:xfrm>
              <a:off x="2435" y="2658"/>
              <a:ext cx="104" cy="114"/>
            </a:xfrm>
            <a:custGeom>
              <a:avLst/>
              <a:gdLst>
                <a:gd name="T0" fmla="*/ 1 w 206"/>
                <a:gd name="T1" fmla="*/ 1 h 228"/>
                <a:gd name="T2" fmla="*/ 1 w 206"/>
                <a:gd name="T3" fmla="*/ 1 h 228"/>
                <a:gd name="T4" fmla="*/ 1 w 206"/>
                <a:gd name="T5" fmla="*/ 1 h 228"/>
                <a:gd name="T6" fmla="*/ 1 w 206"/>
                <a:gd name="T7" fmla="*/ 1 h 228"/>
                <a:gd name="T8" fmla="*/ 1 w 206"/>
                <a:gd name="T9" fmla="*/ 1 h 228"/>
                <a:gd name="T10" fmla="*/ 0 w 206"/>
                <a:gd name="T11" fmla="*/ 1 h 228"/>
                <a:gd name="T12" fmla="*/ 1 w 206"/>
                <a:gd name="T13" fmla="*/ 1 h 228"/>
                <a:gd name="T14" fmla="*/ 1 w 206"/>
                <a:gd name="T15" fmla="*/ 1 h 228"/>
                <a:gd name="T16" fmla="*/ 1 w 206"/>
                <a:gd name="T17" fmla="*/ 1 h 228"/>
                <a:gd name="T18" fmla="*/ 1 w 206"/>
                <a:gd name="T19" fmla="*/ 1 h 228"/>
                <a:gd name="T20" fmla="*/ 1 w 206"/>
                <a:gd name="T21" fmla="*/ 1 h 228"/>
                <a:gd name="T22" fmla="*/ 1 w 206"/>
                <a:gd name="T23" fmla="*/ 1 h 228"/>
                <a:gd name="T24" fmla="*/ 1 w 206"/>
                <a:gd name="T25" fmla="*/ 1 h 228"/>
                <a:gd name="T26" fmla="*/ 1 w 206"/>
                <a:gd name="T27" fmla="*/ 1 h 228"/>
                <a:gd name="T28" fmla="*/ 1 w 206"/>
                <a:gd name="T29" fmla="*/ 1 h 228"/>
                <a:gd name="T30" fmla="*/ 1 w 206"/>
                <a:gd name="T31" fmla="*/ 1 h 228"/>
                <a:gd name="T32" fmla="*/ 1 w 206"/>
                <a:gd name="T33" fmla="*/ 1 h 228"/>
                <a:gd name="T34" fmla="*/ 1 w 206"/>
                <a:gd name="T35" fmla="*/ 1 h 228"/>
                <a:gd name="T36" fmla="*/ 1 w 206"/>
                <a:gd name="T37" fmla="*/ 1 h 228"/>
                <a:gd name="T38" fmla="*/ 1 w 206"/>
                <a:gd name="T39" fmla="*/ 1 h 228"/>
                <a:gd name="T40" fmla="*/ 1 w 206"/>
                <a:gd name="T41" fmla="*/ 1 h 228"/>
                <a:gd name="T42" fmla="*/ 1 w 206"/>
                <a:gd name="T43" fmla="*/ 1 h 228"/>
                <a:gd name="T44" fmla="*/ 1 w 206"/>
                <a:gd name="T45" fmla="*/ 1 h 228"/>
                <a:gd name="T46" fmla="*/ 1 w 206"/>
                <a:gd name="T47" fmla="*/ 1 h 228"/>
                <a:gd name="T48" fmla="*/ 1 w 206"/>
                <a:gd name="T49" fmla="*/ 1 h 228"/>
                <a:gd name="T50" fmla="*/ 1 w 206"/>
                <a:gd name="T51" fmla="*/ 1 h 228"/>
                <a:gd name="T52" fmla="*/ 1 w 206"/>
                <a:gd name="T53" fmla="*/ 1 h 228"/>
                <a:gd name="T54" fmla="*/ 1 w 206"/>
                <a:gd name="T55" fmla="*/ 1 h 228"/>
                <a:gd name="T56" fmla="*/ 1 w 206"/>
                <a:gd name="T57" fmla="*/ 1 h 228"/>
                <a:gd name="T58" fmla="*/ 1 w 206"/>
                <a:gd name="T59" fmla="*/ 1 h 228"/>
                <a:gd name="T60" fmla="*/ 1 w 206"/>
                <a:gd name="T61" fmla="*/ 1 h 228"/>
                <a:gd name="T62" fmla="*/ 1 w 206"/>
                <a:gd name="T63" fmla="*/ 1 h 228"/>
                <a:gd name="T64" fmla="*/ 1 w 206"/>
                <a:gd name="T65" fmla="*/ 1 h 228"/>
                <a:gd name="T66" fmla="*/ 1 w 206"/>
                <a:gd name="T67" fmla="*/ 1 h 228"/>
                <a:gd name="T68" fmla="*/ 1 w 206"/>
                <a:gd name="T69" fmla="*/ 1 h 228"/>
                <a:gd name="T70" fmla="*/ 1 w 206"/>
                <a:gd name="T71" fmla="*/ 1 h 228"/>
                <a:gd name="T72" fmla="*/ 1 w 206"/>
                <a:gd name="T73" fmla="*/ 1 h 228"/>
                <a:gd name="T74" fmla="*/ 1 w 206"/>
                <a:gd name="T75" fmla="*/ 0 h 228"/>
                <a:gd name="T76" fmla="*/ 1 w 206"/>
                <a:gd name="T77" fmla="*/ 1 h 228"/>
                <a:gd name="T78" fmla="*/ 1 w 206"/>
                <a:gd name="T79" fmla="*/ 1 h 228"/>
                <a:gd name="T80" fmla="*/ 1 w 206"/>
                <a:gd name="T81" fmla="*/ 1 h 2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6"/>
                <a:gd name="T124" fmla="*/ 0 h 228"/>
                <a:gd name="T125" fmla="*/ 206 w 206"/>
                <a:gd name="T126" fmla="*/ 228 h 2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6" h="228">
                  <a:moveTo>
                    <a:pt x="44" y="19"/>
                  </a:moveTo>
                  <a:lnTo>
                    <a:pt x="29" y="34"/>
                  </a:lnTo>
                  <a:lnTo>
                    <a:pt x="16" y="51"/>
                  </a:lnTo>
                  <a:lnTo>
                    <a:pt x="7" y="72"/>
                  </a:lnTo>
                  <a:lnTo>
                    <a:pt x="2" y="92"/>
                  </a:lnTo>
                  <a:lnTo>
                    <a:pt x="0" y="115"/>
                  </a:lnTo>
                  <a:lnTo>
                    <a:pt x="2" y="137"/>
                  </a:lnTo>
                  <a:lnTo>
                    <a:pt x="8" y="159"/>
                  </a:lnTo>
                  <a:lnTo>
                    <a:pt x="17" y="180"/>
                  </a:lnTo>
                  <a:lnTo>
                    <a:pt x="28" y="194"/>
                  </a:lnTo>
                  <a:lnTo>
                    <a:pt x="41" y="204"/>
                  </a:lnTo>
                  <a:lnTo>
                    <a:pt x="58" y="212"/>
                  </a:lnTo>
                  <a:lnTo>
                    <a:pt x="75" y="217"/>
                  </a:lnTo>
                  <a:lnTo>
                    <a:pt x="93" y="219"/>
                  </a:lnTo>
                  <a:lnTo>
                    <a:pt x="113" y="218"/>
                  </a:lnTo>
                  <a:lnTo>
                    <a:pt x="131" y="216"/>
                  </a:lnTo>
                  <a:lnTo>
                    <a:pt x="150" y="210"/>
                  </a:lnTo>
                  <a:lnTo>
                    <a:pt x="153" y="219"/>
                  </a:lnTo>
                  <a:lnTo>
                    <a:pt x="158" y="226"/>
                  </a:lnTo>
                  <a:lnTo>
                    <a:pt x="165" y="228"/>
                  </a:lnTo>
                  <a:lnTo>
                    <a:pt x="170" y="227"/>
                  </a:lnTo>
                  <a:lnTo>
                    <a:pt x="176" y="224"/>
                  </a:lnTo>
                  <a:lnTo>
                    <a:pt x="181" y="217"/>
                  </a:lnTo>
                  <a:lnTo>
                    <a:pt x="182" y="207"/>
                  </a:lnTo>
                  <a:lnTo>
                    <a:pt x="181" y="193"/>
                  </a:lnTo>
                  <a:lnTo>
                    <a:pt x="195" y="179"/>
                  </a:lnTo>
                  <a:lnTo>
                    <a:pt x="203" y="164"/>
                  </a:lnTo>
                  <a:lnTo>
                    <a:pt x="206" y="148"/>
                  </a:lnTo>
                  <a:lnTo>
                    <a:pt x="205" y="130"/>
                  </a:lnTo>
                  <a:lnTo>
                    <a:pt x="200" y="112"/>
                  </a:lnTo>
                  <a:lnTo>
                    <a:pt x="193" y="94"/>
                  </a:lnTo>
                  <a:lnTo>
                    <a:pt x="183" y="74"/>
                  </a:lnTo>
                  <a:lnTo>
                    <a:pt x="173" y="54"/>
                  </a:lnTo>
                  <a:lnTo>
                    <a:pt x="160" y="36"/>
                  </a:lnTo>
                  <a:lnTo>
                    <a:pt x="146" y="21"/>
                  </a:lnTo>
                  <a:lnTo>
                    <a:pt x="130" y="11"/>
                  </a:lnTo>
                  <a:lnTo>
                    <a:pt x="114" y="4"/>
                  </a:lnTo>
                  <a:lnTo>
                    <a:pt x="97" y="0"/>
                  </a:lnTo>
                  <a:lnTo>
                    <a:pt x="79" y="1"/>
                  </a:lnTo>
                  <a:lnTo>
                    <a:pt x="61" y="8"/>
                  </a:lnTo>
                  <a:lnTo>
                    <a:pt x="44" y="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65" name="Freeform 332">
              <a:extLst>
                <a:ext uri="{FF2B5EF4-FFF2-40B4-BE49-F238E27FC236}">
                  <a16:creationId xmlns:a16="http://schemas.microsoft.com/office/drawing/2014/main" id="{D5D2BC1E-A610-4F8C-BDEA-E8ECAA5F1C79}"/>
                </a:ext>
              </a:extLst>
            </p:cNvPr>
            <p:cNvSpPr>
              <a:spLocks/>
            </p:cNvSpPr>
            <p:nvPr/>
          </p:nvSpPr>
          <p:spPr bwMode="auto">
            <a:xfrm>
              <a:off x="1969" y="2748"/>
              <a:ext cx="397" cy="105"/>
            </a:xfrm>
            <a:custGeom>
              <a:avLst/>
              <a:gdLst>
                <a:gd name="T0" fmla="*/ 1 w 792"/>
                <a:gd name="T1" fmla="*/ 0 h 211"/>
                <a:gd name="T2" fmla="*/ 1 w 792"/>
                <a:gd name="T3" fmla="*/ 0 h 211"/>
                <a:gd name="T4" fmla="*/ 1 w 792"/>
                <a:gd name="T5" fmla="*/ 0 h 211"/>
                <a:gd name="T6" fmla="*/ 1 w 792"/>
                <a:gd name="T7" fmla="*/ 0 h 211"/>
                <a:gd name="T8" fmla="*/ 1 w 792"/>
                <a:gd name="T9" fmla="*/ 0 h 211"/>
                <a:gd name="T10" fmla="*/ 1 w 792"/>
                <a:gd name="T11" fmla="*/ 0 h 211"/>
                <a:gd name="T12" fmla="*/ 1 w 792"/>
                <a:gd name="T13" fmla="*/ 0 h 211"/>
                <a:gd name="T14" fmla="*/ 1 w 792"/>
                <a:gd name="T15" fmla="*/ 0 h 211"/>
                <a:gd name="T16" fmla="*/ 1 w 792"/>
                <a:gd name="T17" fmla="*/ 0 h 211"/>
                <a:gd name="T18" fmla="*/ 1 w 792"/>
                <a:gd name="T19" fmla="*/ 0 h 211"/>
                <a:gd name="T20" fmla="*/ 1 w 792"/>
                <a:gd name="T21" fmla="*/ 0 h 211"/>
                <a:gd name="T22" fmla="*/ 1 w 792"/>
                <a:gd name="T23" fmla="*/ 0 h 211"/>
                <a:gd name="T24" fmla="*/ 1 w 792"/>
                <a:gd name="T25" fmla="*/ 0 h 211"/>
                <a:gd name="T26" fmla="*/ 1 w 792"/>
                <a:gd name="T27" fmla="*/ 0 h 211"/>
                <a:gd name="T28" fmla="*/ 1 w 792"/>
                <a:gd name="T29" fmla="*/ 0 h 211"/>
                <a:gd name="T30" fmla="*/ 0 w 792"/>
                <a:gd name="T31" fmla="*/ 0 h 211"/>
                <a:gd name="T32" fmla="*/ 1 w 792"/>
                <a:gd name="T33" fmla="*/ 0 h 211"/>
                <a:gd name="T34" fmla="*/ 1 w 792"/>
                <a:gd name="T35" fmla="*/ 0 h 211"/>
                <a:gd name="T36" fmla="*/ 1 w 792"/>
                <a:gd name="T37" fmla="*/ 0 h 211"/>
                <a:gd name="T38" fmla="*/ 1 w 792"/>
                <a:gd name="T39" fmla="*/ 0 h 211"/>
                <a:gd name="T40" fmla="*/ 1 w 792"/>
                <a:gd name="T41" fmla="*/ 0 h 211"/>
                <a:gd name="T42" fmla="*/ 1 w 792"/>
                <a:gd name="T43" fmla="*/ 0 h 211"/>
                <a:gd name="T44" fmla="*/ 1 w 792"/>
                <a:gd name="T45" fmla="*/ 0 h 211"/>
                <a:gd name="T46" fmla="*/ 1 w 792"/>
                <a:gd name="T47" fmla="*/ 0 h 211"/>
                <a:gd name="T48" fmla="*/ 1 w 792"/>
                <a:gd name="T49" fmla="*/ 0 h 211"/>
                <a:gd name="T50" fmla="*/ 1 w 792"/>
                <a:gd name="T51" fmla="*/ 0 h 211"/>
                <a:gd name="T52" fmla="*/ 1 w 792"/>
                <a:gd name="T53" fmla="*/ 0 h 211"/>
                <a:gd name="T54" fmla="*/ 1 w 792"/>
                <a:gd name="T55" fmla="*/ 0 h 211"/>
                <a:gd name="T56" fmla="*/ 1 w 792"/>
                <a:gd name="T57" fmla="*/ 0 h 211"/>
                <a:gd name="T58" fmla="*/ 1 w 792"/>
                <a:gd name="T59" fmla="*/ 0 h 211"/>
                <a:gd name="T60" fmla="*/ 1 w 792"/>
                <a:gd name="T61" fmla="*/ 0 h 211"/>
                <a:gd name="T62" fmla="*/ 1 w 792"/>
                <a:gd name="T63" fmla="*/ 0 h 21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92"/>
                <a:gd name="T97" fmla="*/ 0 h 211"/>
                <a:gd name="T98" fmla="*/ 792 w 792"/>
                <a:gd name="T99" fmla="*/ 211 h 21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92" h="211">
                  <a:moveTo>
                    <a:pt x="792" y="0"/>
                  </a:moveTo>
                  <a:lnTo>
                    <a:pt x="768" y="5"/>
                  </a:lnTo>
                  <a:lnTo>
                    <a:pt x="743" y="9"/>
                  </a:lnTo>
                  <a:lnTo>
                    <a:pt x="716" y="14"/>
                  </a:lnTo>
                  <a:lnTo>
                    <a:pt x="688" y="18"/>
                  </a:lnTo>
                  <a:lnTo>
                    <a:pt x="658" y="23"/>
                  </a:lnTo>
                  <a:lnTo>
                    <a:pt x="628" y="29"/>
                  </a:lnTo>
                  <a:lnTo>
                    <a:pt x="595" y="33"/>
                  </a:lnTo>
                  <a:lnTo>
                    <a:pt x="563" y="39"/>
                  </a:lnTo>
                  <a:lnTo>
                    <a:pt x="530" y="44"/>
                  </a:lnTo>
                  <a:lnTo>
                    <a:pt x="496" y="50"/>
                  </a:lnTo>
                  <a:lnTo>
                    <a:pt x="463" y="55"/>
                  </a:lnTo>
                  <a:lnTo>
                    <a:pt x="429" y="61"/>
                  </a:lnTo>
                  <a:lnTo>
                    <a:pt x="395" y="68"/>
                  </a:lnTo>
                  <a:lnTo>
                    <a:pt x="361" y="74"/>
                  </a:lnTo>
                  <a:lnTo>
                    <a:pt x="329" y="80"/>
                  </a:lnTo>
                  <a:lnTo>
                    <a:pt x="297" y="86"/>
                  </a:lnTo>
                  <a:lnTo>
                    <a:pt x="265" y="93"/>
                  </a:lnTo>
                  <a:lnTo>
                    <a:pt x="235" y="99"/>
                  </a:lnTo>
                  <a:lnTo>
                    <a:pt x="205" y="106"/>
                  </a:lnTo>
                  <a:lnTo>
                    <a:pt x="177" y="113"/>
                  </a:lnTo>
                  <a:lnTo>
                    <a:pt x="149" y="120"/>
                  </a:lnTo>
                  <a:lnTo>
                    <a:pt x="125" y="128"/>
                  </a:lnTo>
                  <a:lnTo>
                    <a:pt x="101" y="135"/>
                  </a:lnTo>
                  <a:lnTo>
                    <a:pt x="80" y="142"/>
                  </a:lnTo>
                  <a:lnTo>
                    <a:pt x="61" y="150"/>
                  </a:lnTo>
                  <a:lnTo>
                    <a:pt x="43" y="158"/>
                  </a:lnTo>
                  <a:lnTo>
                    <a:pt x="29" y="165"/>
                  </a:lnTo>
                  <a:lnTo>
                    <a:pt x="17" y="173"/>
                  </a:lnTo>
                  <a:lnTo>
                    <a:pt x="9" y="181"/>
                  </a:lnTo>
                  <a:lnTo>
                    <a:pt x="2" y="189"/>
                  </a:lnTo>
                  <a:lnTo>
                    <a:pt x="0" y="198"/>
                  </a:lnTo>
                  <a:lnTo>
                    <a:pt x="0" y="206"/>
                  </a:lnTo>
                  <a:lnTo>
                    <a:pt x="2" y="209"/>
                  </a:lnTo>
                  <a:lnTo>
                    <a:pt x="6" y="210"/>
                  </a:lnTo>
                  <a:lnTo>
                    <a:pt x="15" y="211"/>
                  </a:lnTo>
                  <a:lnTo>
                    <a:pt x="26" y="210"/>
                  </a:lnTo>
                  <a:lnTo>
                    <a:pt x="39" y="209"/>
                  </a:lnTo>
                  <a:lnTo>
                    <a:pt x="54" y="206"/>
                  </a:lnTo>
                  <a:lnTo>
                    <a:pt x="72" y="203"/>
                  </a:lnTo>
                  <a:lnTo>
                    <a:pt x="92" y="199"/>
                  </a:lnTo>
                  <a:lnTo>
                    <a:pt x="114" y="195"/>
                  </a:lnTo>
                  <a:lnTo>
                    <a:pt x="137" y="189"/>
                  </a:lnTo>
                  <a:lnTo>
                    <a:pt x="162" y="183"/>
                  </a:lnTo>
                  <a:lnTo>
                    <a:pt x="189" y="176"/>
                  </a:lnTo>
                  <a:lnTo>
                    <a:pt x="216" y="169"/>
                  </a:lnTo>
                  <a:lnTo>
                    <a:pt x="245" y="162"/>
                  </a:lnTo>
                  <a:lnTo>
                    <a:pt x="275" y="154"/>
                  </a:lnTo>
                  <a:lnTo>
                    <a:pt x="306" y="146"/>
                  </a:lnTo>
                  <a:lnTo>
                    <a:pt x="337" y="137"/>
                  </a:lnTo>
                  <a:lnTo>
                    <a:pt x="369" y="128"/>
                  </a:lnTo>
                  <a:lnTo>
                    <a:pt x="402" y="119"/>
                  </a:lnTo>
                  <a:lnTo>
                    <a:pt x="435" y="109"/>
                  </a:lnTo>
                  <a:lnTo>
                    <a:pt x="467" y="100"/>
                  </a:lnTo>
                  <a:lnTo>
                    <a:pt x="501" y="91"/>
                  </a:lnTo>
                  <a:lnTo>
                    <a:pt x="533" y="81"/>
                  </a:lnTo>
                  <a:lnTo>
                    <a:pt x="565" y="71"/>
                  </a:lnTo>
                  <a:lnTo>
                    <a:pt x="598" y="62"/>
                  </a:lnTo>
                  <a:lnTo>
                    <a:pt x="629" y="52"/>
                  </a:lnTo>
                  <a:lnTo>
                    <a:pt x="659" y="43"/>
                  </a:lnTo>
                  <a:lnTo>
                    <a:pt x="688" y="33"/>
                  </a:lnTo>
                  <a:lnTo>
                    <a:pt x="716" y="24"/>
                  </a:lnTo>
                  <a:lnTo>
                    <a:pt x="743" y="16"/>
                  </a:lnTo>
                  <a:lnTo>
                    <a:pt x="768" y="8"/>
                  </a:lnTo>
                  <a:lnTo>
                    <a:pt x="792" y="0"/>
                  </a:lnTo>
                  <a:close/>
                </a:path>
              </a:pathLst>
            </a:custGeom>
            <a:solidFill>
              <a:srgbClr val="0000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66" name="Freeform 333">
              <a:extLst>
                <a:ext uri="{FF2B5EF4-FFF2-40B4-BE49-F238E27FC236}">
                  <a16:creationId xmlns:a16="http://schemas.microsoft.com/office/drawing/2014/main" id="{C4DA2848-C479-4462-94CE-F75393FBB94B}"/>
                </a:ext>
              </a:extLst>
            </p:cNvPr>
            <p:cNvSpPr>
              <a:spLocks/>
            </p:cNvSpPr>
            <p:nvPr/>
          </p:nvSpPr>
          <p:spPr bwMode="auto">
            <a:xfrm>
              <a:off x="2513" y="2705"/>
              <a:ext cx="215" cy="91"/>
            </a:xfrm>
            <a:custGeom>
              <a:avLst/>
              <a:gdLst>
                <a:gd name="T0" fmla="*/ 1 w 430"/>
                <a:gd name="T1" fmla="*/ 0 h 183"/>
                <a:gd name="T2" fmla="*/ 1 w 430"/>
                <a:gd name="T3" fmla="*/ 0 h 183"/>
                <a:gd name="T4" fmla="*/ 1 w 430"/>
                <a:gd name="T5" fmla="*/ 0 h 183"/>
                <a:gd name="T6" fmla="*/ 1 w 430"/>
                <a:gd name="T7" fmla="*/ 0 h 183"/>
                <a:gd name="T8" fmla="*/ 1 w 430"/>
                <a:gd name="T9" fmla="*/ 0 h 183"/>
                <a:gd name="T10" fmla="*/ 1 w 430"/>
                <a:gd name="T11" fmla="*/ 0 h 183"/>
                <a:gd name="T12" fmla="*/ 1 w 430"/>
                <a:gd name="T13" fmla="*/ 0 h 183"/>
                <a:gd name="T14" fmla="*/ 1 w 430"/>
                <a:gd name="T15" fmla="*/ 0 h 183"/>
                <a:gd name="T16" fmla="*/ 1 w 430"/>
                <a:gd name="T17" fmla="*/ 0 h 183"/>
                <a:gd name="T18" fmla="*/ 1 w 430"/>
                <a:gd name="T19" fmla="*/ 0 h 183"/>
                <a:gd name="T20" fmla="*/ 1 w 430"/>
                <a:gd name="T21" fmla="*/ 0 h 183"/>
                <a:gd name="T22" fmla="*/ 1 w 430"/>
                <a:gd name="T23" fmla="*/ 0 h 183"/>
                <a:gd name="T24" fmla="*/ 1 w 430"/>
                <a:gd name="T25" fmla="*/ 0 h 183"/>
                <a:gd name="T26" fmla="*/ 1 w 430"/>
                <a:gd name="T27" fmla="*/ 0 h 183"/>
                <a:gd name="T28" fmla="*/ 1 w 430"/>
                <a:gd name="T29" fmla="*/ 0 h 183"/>
                <a:gd name="T30" fmla="*/ 1 w 430"/>
                <a:gd name="T31" fmla="*/ 0 h 183"/>
                <a:gd name="T32" fmla="*/ 1 w 430"/>
                <a:gd name="T33" fmla="*/ 0 h 183"/>
                <a:gd name="T34" fmla="*/ 1 w 430"/>
                <a:gd name="T35" fmla="*/ 0 h 183"/>
                <a:gd name="T36" fmla="*/ 1 w 430"/>
                <a:gd name="T37" fmla="*/ 0 h 183"/>
                <a:gd name="T38" fmla="*/ 1 w 430"/>
                <a:gd name="T39" fmla="*/ 0 h 183"/>
                <a:gd name="T40" fmla="*/ 1 w 430"/>
                <a:gd name="T41" fmla="*/ 0 h 183"/>
                <a:gd name="T42" fmla="*/ 1 w 430"/>
                <a:gd name="T43" fmla="*/ 0 h 183"/>
                <a:gd name="T44" fmla="*/ 1 w 430"/>
                <a:gd name="T45" fmla="*/ 0 h 183"/>
                <a:gd name="T46" fmla="*/ 1 w 430"/>
                <a:gd name="T47" fmla="*/ 0 h 183"/>
                <a:gd name="T48" fmla="*/ 1 w 430"/>
                <a:gd name="T49" fmla="*/ 0 h 183"/>
                <a:gd name="T50" fmla="*/ 1 w 430"/>
                <a:gd name="T51" fmla="*/ 0 h 183"/>
                <a:gd name="T52" fmla="*/ 1 w 430"/>
                <a:gd name="T53" fmla="*/ 0 h 183"/>
                <a:gd name="T54" fmla="*/ 1 w 430"/>
                <a:gd name="T55" fmla="*/ 0 h 183"/>
                <a:gd name="T56" fmla="*/ 1 w 430"/>
                <a:gd name="T57" fmla="*/ 0 h 183"/>
                <a:gd name="T58" fmla="*/ 1 w 430"/>
                <a:gd name="T59" fmla="*/ 0 h 183"/>
                <a:gd name="T60" fmla="*/ 1 w 430"/>
                <a:gd name="T61" fmla="*/ 0 h 183"/>
                <a:gd name="T62" fmla="*/ 1 w 430"/>
                <a:gd name="T63" fmla="*/ 0 h 183"/>
                <a:gd name="T64" fmla="*/ 1 w 430"/>
                <a:gd name="T65" fmla="*/ 0 h 183"/>
                <a:gd name="T66" fmla="*/ 1 w 430"/>
                <a:gd name="T67" fmla="*/ 0 h 183"/>
                <a:gd name="T68" fmla="*/ 1 w 430"/>
                <a:gd name="T69" fmla="*/ 0 h 183"/>
                <a:gd name="T70" fmla="*/ 1 w 430"/>
                <a:gd name="T71" fmla="*/ 0 h 183"/>
                <a:gd name="T72" fmla="*/ 1 w 430"/>
                <a:gd name="T73" fmla="*/ 0 h 183"/>
                <a:gd name="T74" fmla="*/ 1 w 430"/>
                <a:gd name="T75" fmla="*/ 0 h 183"/>
                <a:gd name="T76" fmla="*/ 0 w 430"/>
                <a:gd name="T77" fmla="*/ 0 h 183"/>
                <a:gd name="T78" fmla="*/ 1 w 430"/>
                <a:gd name="T79" fmla="*/ 0 h 183"/>
                <a:gd name="T80" fmla="*/ 1 w 430"/>
                <a:gd name="T81" fmla="*/ 0 h 183"/>
                <a:gd name="T82" fmla="*/ 1 w 430"/>
                <a:gd name="T83" fmla="*/ 0 h 183"/>
                <a:gd name="T84" fmla="*/ 1 w 430"/>
                <a:gd name="T85" fmla="*/ 0 h 183"/>
                <a:gd name="T86" fmla="*/ 1 w 430"/>
                <a:gd name="T87" fmla="*/ 0 h 183"/>
                <a:gd name="T88" fmla="*/ 1 w 430"/>
                <a:gd name="T89" fmla="*/ 0 h 183"/>
                <a:gd name="T90" fmla="*/ 1 w 430"/>
                <a:gd name="T91" fmla="*/ 0 h 183"/>
                <a:gd name="T92" fmla="*/ 1 w 430"/>
                <a:gd name="T93" fmla="*/ 0 h 183"/>
                <a:gd name="T94" fmla="*/ 1 w 430"/>
                <a:gd name="T95" fmla="*/ 0 h 183"/>
                <a:gd name="T96" fmla="*/ 1 w 430"/>
                <a:gd name="T97" fmla="*/ 0 h 183"/>
                <a:gd name="T98" fmla="*/ 1 w 430"/>
                <a:gd name="T99" fmla="*/ 0 h 1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30"/>
                <a:gd name="T151" fmla="*/ 0 h 183"/>
                <a:gd name="T152" fmla="*/ 430 w 430"/>
                <a:gd name="T153" fmla="*/ 183 h 18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30" h="183">
                  <a:moveTo>
                    <a:pt x="358" y="97"/>
                  </a:moveTo>
                  <a:lnTo>
                    <a:pt x="345" y="88"/>
                  </a:lnTo>
                  <a:lnTo>
                    <a:pt x="331" y="82"/>
                  </a:lnTo>
                  <a:lnTo>
                    <a:pt x="319" y="76"/>
                  </a:lnTo>
                  <a:lnTo>
                    <a:pt x="307" y="70"/>
                  </a:lnTo>
                  <a:lnTo>
                    <a:pt x="294" y="65"/>
                  </a:lnTo>
                  <a:lnTo>
                    <a:pt x="282" y="61"/>
                  </a:lnTo>
                  <a:lnTo>
                    <a:pt x="268" y="57"/>
                  </a:lnTo>
                  <a:lnTo>
                    <a:pt x="254" y="54"/>
                  </a:lnTo>
                  <a:lnTo>
                    <a:pt x="240" y="52"/>
                  </a:lnTo>
                  <a:lnTo>
                    <a:pt x="225" y="49"/>
                  </a:lnTo>
                  <a:lnTo>
                    <a:pt x="209" y="47"/>
                  </a:lnTo>
                  <a:lnTo>
                    <a:pt x="193" y="45"/>
                  </a:lnTo>
                  <a:lnTo>
                    <a:pt x="174" y="44"/>
                  </a:lnTo>
                  <a:lnTo>
                    <a:pt x="155" y="42"/>
                  </a:lnTo>
                  <a:lnTo>
                    <a:pt x="134" y="41"/>
                  </a:lnTo>
                  <a:lnTo>
                    <a:pt x="112" y="40"/>
                  </a:lnTo>
                  <a:lnTo>
                    <a:pt x="97" y="33"/>
                  </a:lnTo>
                  <a:lnTo>
                    <a:pt x="93" y="19"/>
                  </a:lnTo>
                  <a:lnTo>
                    <a:pt x="98" y="6"/>
                  </a:lnTo>
                  <a:lnTo>
                    <a:pt x="113" y="0"/>
                  </a:lnTo>
                  <a:lnTo>
                    <a:pt x="140" y="1"/>
                  </a:lnTo>
                  <a:lnTo>
                    <a:pt x="164" y="3"/>
                  </a:lnTo>
                  <a:lnTo>
                    <a:pt x="187" y="4"/>
                  </a:lnTo>
                  <a:lnTo>
                    <a:pt x="209" y="7"/>
                  </a:lnTo>
                  <a:lnTo>
                    <a:pt x="229" y="9"/>
                  </a:lnTo>
                  <a:lnTo>
                    <a:pt x="248" y="12"/>
                  </a:lnTo>
                  <a:lnTo>
                    <a:pt x="266" y="16"/>
                  </a:lnTo>
                  <a:lnTo>
                    <a:pt x="283" y="19"/>
                  </a:lnTo>
                  <a:lnTo>
                    <a:pt x="300" y="24"/>
                  </a:lnTo>
                  <a:lnTo>
                    <a:pt x="316" y="30"/>
                  </a:lnTo>
                  <a:lnTo>
                    <a:pt x="332" y="37"/>
                  </a:lnTo>
                  <a:lnTo>
                    <a:pt x="349" y="45"/>
                  </a:lnTo>
                  <a:lnTo>
                    <a:pt x="365" y="54"/>
                  </a:lnTo>
                  <a:lnTo>
                    <a:pt x="382" y="64"/>
                  </a:lnTo>
                  <a:lnTo>
                    <a:pt x="400" y="76"/>
                  </a:lnTo>
                  <a:lnTo>
                    <a:pt x="419" y="88"/>
                  </a:lnTo>
                  <a:lnTo>
                    <a:pt x="429" y="99"/>
                  </a:lnTo>
                  <a:lnTo>
                    <a:pt x="430" y="108"/>
                  </a:lnTo>
                  <a:lnTo>
                    <a:pt x="425" y="116"/>
                  </a:lnTo>
                  <a:lnTo>
                    <a:pt x="415" y="122"/>
                  </a:lnTo>
                  <a:lnTo>
                    <a:pt x="403" y="128"/>
                  </a:lnTo>
                  <a:lnTo>
                    <a:pt x="390" y="132"/>
                  </a:lnTo>
                  <a:lnTo>
                    <a:pt x="378" y="135"/>
                  </a:lnTo>
                  <a:lnTo>
                    <a:pt x="369" y="136"/>
                  </a:lnTo>
                  <a:lnTo>
                    <a:pt x="354" y="137"/>
                  </a:lnTo>
                  <a:lnTo>
                    <a:pt x="339" y="137"/>
                  </a:lnTo>
                  <a:lnTo>
                    <a:pt x="324" y="137"/>
                  </a:lnTo>
                  <a:lnTo>
                    <a:pt x="308" y="136"/>
                  </a:lnTo>
                  <a:lnTo>
                    <a:pt x="293" y="135"/>
                  </a:lnTo>
                  <a:lnTo>
                    <a:pt x="278" y="133"/>
                  </a:lnTo>
                  <a:lnTo>
                    <a:pt x="262" y="132"/>
                  </a:lnTo>
                  <a:lnTo>
                    <a:pt x="247" y="130"/>
                  </a:lnTo>
                  <a:lnTo>
                    <a:pt x="232" y="128"/>
                  </a:lnTo>
                  <a:lnTo>
                    <a:pt x="216" y="125"/>
                  </a:lnTo>
                  <a:lnTo>
                    <a:pt x="201" y="123"/>
                  </a:lnTo>
                  <a:lnTo>
                    <a:pt x="186" y="121"/>
                  </a:lnTo>
                  <a:lnTo>
                    <a:pt x="171" y="118"/>
                  </a:lnTo>
                  <a:lnTo>
                    <a:pt x="156" y="116"/>
                  </a:lnTo>
                  <a:lnTo>
                    <a:pt x="141" y="115"/>
                  </a:lnTo>
                  <a:lnTo>
                    <a:pt x="126" y="113"/>
                  </a:lnTo>
                  <a:lnTo>
                    <a:pt x="103" y="112"/>
                  </a:lnTo>
                  <a:lnTo>
                    <a:pt x="83" y="115"/>
                  </a:lnTo>
                  <a:lnTo>
                    <a:pt x="68" y="121"/>
                  </a:lnTo>
                  <a:lnTo>
                    <a:pt x="57" y="129"/>
                  </a:lnTo>
                  <a:lnTo>
                    <a:pt x="48" y="137"/>
                  </a:lnTo>
                  <a:lnTo>
                    <a:pt x="43" y="146"/>
                  </a:lnTo>
                  <a:lnTo>
                    <a:pt x="40" y="154"/>
                  </a:lnTo>
                  <a:lnTo>
                    <a:pt x="40" y="160"/>
                  </a:lnTo>
                  <a:lnTo>
                    <a:pt x="40" y="169"/>
                  </a:lnTo>
                  <a:lnTo>
                    <a:pt x="36" y="176"/>
                  </a:lnTo>
                  <a:lnTo>
                    <a:pt x="30" y="181"/>
                  </a:lnTo>
                  <a:lnTo>
                    <a:pt x="24" y="183"/>
                  </a:lnTo>
                  <a:lnTo>
                    <a:pt x="15" y="183"/>
                  </a:lnTo>
                  <a:lnTo>
                    <a:pt x="9" y="181"/>
                  </a:lnTo>
                  <a:lnTo>
                    <a:pt x="3" y="175"/>
                  </a:lnTo>
                  <a:lnTo>
                    <a:pt x="0" y="167"/>
                  </a:lnTo>
                  <a:lnTo>
                    <a:pt x="0" y="148"/>
                  </a:lnTo>
                  <a:lnTo>
                    <a:pt x="6" y="130"/>
                  </a:lnTo>
                  <a:lnTo>
                    <a:pt x="17" y="113"/>
                  </a:lnTo>
                  <a:lnTo>
                    <a:pt x="32" y="98"/>
                  </a:lnTo>
                  <a:lnTo>
                    <a:pt x="51" y="85"/>
                  </a:lnTo>
                  <a:lnTo>
                    <a:pt x="74" y="76"/>
                  </a:lnTo>
                  <a:lnTo>
                    <a:pt x="101" y="71"/>
                  </a:lnTo>
                  <a:lnTo>
                    <a:pt x="131" y="72"/>
                  </a:lnTo>
                  <a:lnTo>
                    <a:pt x="145" y="75"/>
                  </a:lnTo>
                  <a:lnTo>
                    <a:pt x="158" y="76"/>
                  </a:lnTo>
                  <a:lnTo>
                    <a:pt x="172" y="78"/>
                  </a:lnTo>
                  <a:lnTo>
                    <a:pt x="187" y="80"/>
                  </a:lnTo>
                  <a:lnTo>
                    <a:pt x="201" y="83"/>
                  </a:lnTo>
                  <a:lnTo>
                    <a:pt x="215" y="84"/>
                  </a:lnTo>
                  <a:lnTo>
                    <a:pt x="230" y="86"/>
                  </a:lnTo>
                  <a:lnTo>
                    <a:pt x="244" y="88"/>
                  </a:lnTo>
                  <a:lnTo>
                    <a:pt x="259" y="90"/>
                  </a:lnTo>
                  <a:lnTo>
                    <a:pt x="272" y="92"/>
                  </a:lnTo>
                  <a:lnTo>
                    <a:pt x="286" y="93"/>
                  </a:lnTo>
                  <a:lnTo>
                    <a:pt x="301" y="94"/>
                  </a:lnTo>
                  <a:lnTo>
                    <a:pt x="315" y="95"/>
                  </a:lnTo>
                  <a:lnTo>
                    <a:pt x="329" y="97"/>
                  </a:lnTo>
                  <a:lnTo>
                    <a:pt x="344" y="97"/>
                  </a:lnTo>
                  <a:lnTo>
                    <a:pt x="358" y="9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67" name="Freeform 334">
              <a:extLst>
                <a:ext uri="{FF2B5EF4-FFF2-40B4-BE49-F238E27FC236}">
                  <a16:creationId xmlns:a16="http://schemas.microsoft.com/office/drawing/2014/main" id="{44801B78-44A9-45AC-B2F0-DB259BD7BB88}"/>
                </a:ext>
              </a:extLst>
            </p:cNvPr>
            <p:cNvSpPr>
              <a:spLocks/>
            </p:cNvSpPr>
            <p:nvPr/>
          </p:nvSpPr>
          <p:spPr bwMode="auto">
            <a:xfrm>
              <a:off x="2176" y="2700"/>
              <a:ext cx="543" cy="404"/>
            </a:xfrm>
            <a:custGeom>
              <a:avLst/>
              <a:gdLst>
                <a:gd name="T0" fmla="*/ 1 w 1086"/>
                <a:gd name="T1" fmla="*/ 0 h 809"/>
                <a:gd name="T2" fmla="*/ 1 w 1086"/>
                <a:gd name="T3" fmla="*/ 0 h 809"/>
                <a:gd name="T4" fmla="*/ 1 w 1086"/>
                <a:gd name="T5" fmla="*/ 0 h 809"/>
                <a:gd name="T6" fmla="*/ 1 w 1086"/>
                <a:gd name="T7" fmla="*/ 0 h 809"/>
                <a:gd name="T8" fmla="*/ 1 w 1086"/>
                <a:gd name="T9" fmla="*/ 0 h 809"/>
                <a:gd name="T10" fmla="*/ 1 w 1086"/>
                <a:gd name="T11" fmla="*/ 0 h 809"/>
                <a:gd name="T12" fmla="*/ 1 w 1086"/>
                <a:gd name="T13" fmla="*/ 0 h 809"/>
                <a:gd name="T14" fmla="*/ 1 w 1086"/>
                <a:gd name="T15" fmla="*/ 0 h 809"/>
                <a:gd name="T16" fmla="*/ 1 w 1086"/>
                <a:gd name="T17" fmla="*/ 0 h 809"/>
                <a:gd name="T18" fmla="*/ 1 w 1086"/>
                <a:gd name="T19" fmla="*/ 0 h 809"/>
                <a:gd name="T20" fmla="*/ 1 w 1086"/>
                <a:gd name="T21" fmla="*/ 0 h 809"/>
                <a:gd name="T22" fmla="*/ 1 w 1086"/>
                <a:gd name="T23" fmla="*/ 0 h 809"/>
                <a:gd name="T24" fmla="*/ 1 w 1086"/>
                <a:gd name="T25" fmla="*/ 0 h 809"/>
                <a:gd name="T26" fmla="*/ 1 w 1086"/>
                <a:gd name="T27" fmla="*/ 0 h 809"/>
                <a:gd name="T28" fmla="*/ 1 w 1086"/>
                <a:gd name="T29" fmla="*/ 0 h 809"/>
                <a:gd name="T30" fmla="*/ 1 w 1086"/>
                <a:gd name="T31" fmla="*/ 0 h 809"/>
                <a:gd name="T32" fmla="*/ 1 w 1086"/>
                <a:gd name="T33" fmla="*/ 0 h 809"/>
                <a:gd name="T34" fmla="*/ 1 w 1086"/>
                <a:gd name="T35" fmla="*/ 0 h 809"/>
                <a:gd name="T36" fmla="*/ 1 w 1086"/>
                <a:gd name="T37" fmla="*/ 0 h 809"/>
                <a:gd name="T38" fmla="*/ 1 w 1086"/>
                <a:gd name="T39" fmla="*/ 0 h 809"/>
                <a:gd name="T40" fmla="*/ 0 w 1086"/>
                <a:gd name="T41" fmla="*/ 0 h 809"/>
                <a:gd name="T42" fmla="*/ 1 w 1086"/>
                <a:gd name="T43" fmla="*/ 0 h 809"/>
                <a:gd name="T44" fmla="*/ 1 w 1086"/>
                <a:gd name="T45" fmla="*/ 0 h 809"/>
                <a:gd name="T46" fmla="*/ 1 w 1086"/>
                <a:gd name="T47" fmla="*/ 0 h 809"/>
                <a:gd name="T48" fmla="*/ 1 w 1086"/>
                <a:gd name="T49" fmla="*/ 0 h 809"/>
                <a:gd name="T50" fmla="*/ 1 w 1086"/>
                <a:gd name="T51" fmla="*/ 0 h 809"/>
                <a:gd name="T52" fmla="*/ 1 w 1086"/>
                <a:gd name="T53" fmla="*/ 0 h 809"/>
                <a:gd name="T54" fmla="*/ 1 w 1086"/>
                <a:gd name="T55" fmla="*/ 0 h 809"/>
                <a:gd name="T56" fmla="*/ 1 w 1086"/>
                <a:gd name="T57" fmla="*/ 0 h 809"/>
                <a:gd name="T58" fmla="*/ 1 w 1086"/>
                <a:gd name="T59" fmla="*/ 0 h 809"/>
                <a:gd name="T60" fmla="*/ 1 w 1086"/>
                <a:gd name="T61" fmla="*/ 0 h 809"/>
                <a:gd name="T62" fmla="*/ 1 w 1086"/>
                <a:gd name="T63" fmla="*/ 0 h 809"/>
                <a:gd name="T64" fmla="*/ 1 w 1086"/>
                <a:gd name="T65" fmla="*/ 0 h 809"/>
                <a:gd name="T66" fmla="*/ 1 w 1086"/>
                <a:gd name="T67" fmla="*/ 0 h 809"/>
                <a:gd name="T68" fmla="*/ 1 w 1086"/>
                <a:gd name="T69" fmla="*/ 0 h 809"/>
                <a:gd name="T70" fmla="*/ 1 w 1086"/>
                <a:gd name="T71" fmla="*/ 0 h 809"/>
                <a:gd name="T72" fmla="*/ 1 w 1086"/>
                <a:gd name="T73" fmla="*/ 0 h 809"/>
                <a:gd name="T74" fmla="*/ 1 w 1086"/>
                <a:gd name="T75" fmla="*/ 0 h 809"/>
                <a:gd name="T76" fmla="*/ 1 w 1086"/>
                <a:gd name="T77" fmla="*/ 0 h 809"/>
                <a:gd name="T78" fmla="*/ 1 w 1086"/>
                <a:gd name="T79" fmla="*/ 0 h 809"/>
                <a:gd name="T80" fmla="*/ 1 w 1086"/>
                <a:gd name="T81" fmla="*/ 0 h 809"/>
                <a:gd name="T82" fmla="*/ 1 w 1086"/>
                <a:gd name="T83" fmla="*/ 0 h 809"/>
                <a:gd name="T84" fmla="*/ 1 w 1086"/>
                <a:gd name="T85" fmla="*/ 0 h 809"/>
                <a:gd name="T86" fmla="*/ 1 w 1086"/>
                <a:gd name="T87" fmla="*/ 0 h 809"/>
                <a:gd name="T88" fmla="*/ 1 w 1086"/>
                <a:gd name="T89" fmla="*/ 0 h 809"/>
                <a:gd name="T90" fmla="*/ 1 w 1086"/>
                <a:gd name="T91" fmla="*/ 0 h 809"/>
                <a:gd name="T92" fmla="*/ 1 w 1086"/>
                <a:gd name="T93" fmla="*/ 0 h 809"/>
                <a:gd name="T94" fmla="*/ 1 w 1086"/>
                <a:gd name="T95" fmla="*/ 0 h 809"/>
                <a:gd name="T96" fmla="*/ 1 w 1086"/>
                <a:gd name="T97" fmla="*/ 0 h 809"/>
                <a:gd name="T98" fmla="*/ 1 w 1086"/>
                <a:gd name="T99" fmla="*/ 0 h 809"/>
                <a:gd name="T100" fmla="*/ 1 w 1086"/>
                <a:gd name="T101" fmla="*/ 0 h 809"/>
                <a:gd name="T102" fmla="*/ 1 w 1086"/>
                <a:gd name="T103" fmla="*/ 0 h 809"/>
                <a:gd name="T104" fmla="*/ 1 w 1086"/>
                <a:gd name="T105" fmla="*/ 0 h 809"/>
                <a:gd name="T106" fmla="*/ 1 w 1086"/>
                <a:gd name="T107" fmla="*/ 0 h 809"/>
                <a:gd name="T108" fmla="*/ 1 w 1086"/>
                <a:gd name="T109" fmla="*/ 0 h 809"/>
                <a:gd name="T110" fmla="*/ 1 w 1086"/>
                <a:gd name="T111" fmla="*/ 0 h 809"/>
                <a:gd name="T112" fmla="*/ 1 w 1086"/>
                <a:gd name="T113" fmla="*/ 0 h 809"/>
                <a:gd name="T114" fmla="*/ 1 w 1086"/>
                <a:gd name="T115" fmla="*/ 0 h 809"/>
                <a:gd name="T116" fmla="*/ 1 w 1086"/>
                <a:gd name="T117" fmla="*/ 0 h 809"/>
                <a:gd name="T118" fmla="*/ 1 w 1086"/>
                <a:gd name="T119" fmla="*/ 0 h 809"/>
                <a:gd name="T120" fmla="*/ 1 w 1086"/>
                <a:gd name="T121" fmla="*/ 0 h 809"/>
                <a:gd name="T122" fmla="*/ 1 w 1086"/>
                <a:gd name="T123" fmla="*/ 0 h 8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86"/>
                <a:gd name="T187" fmla="*/ 0 h 809"/>
                <a:gd name="T188" fmla="*/ 1086 w 1086"/>
                <a:gd name="T189" fmla="*/ 809 h 80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86" h="809">
                  <a:moveTo>
                    <a:pt x="598" y="518"/>
                  </a:moveTo>
                  <a:lnTo>
                    <a:pt x="618" y="526"/>
                  </a:lnTo>
                  <a:lnTo>
                    <a:pt x="635" y="534"/>
                  </a:lnTo>
                  <a:lnTo>
                    <a:pt x="650" y="543"/>
                  </a:lnTo>
                  <a:lnTo>
                    <a:pt x="665" y="551"/>
                  </a:lnTo>
                  <a:lnTo>
                    <a:pt x="677" y="559"/>
                  </a:lnTo>
                  <a:lnTo>
                    <a:pt x="687" y="568"/>
                  </a:lnTo>
                  <a:lnTo>
                    <a:pt x="694" y="578"/>
                  </a:lnTo>
                  <a:lnTo>
                    <a:pt x="700" y="587"/>
                  </a:lnTo>
                  <a:lnTo>
                    <a:pt x="702" y="596"/>
                  </a:lnTo>
                  <a:lnTo>
                    <a:pt x="702" y="605"/>
                  </a:lnTo>
                  <a:lnTo>
                    <a:pt x="698" y="612"/>
                  </a:lnTo>
                  <a:lnTo>
                    <a:pt x="692" y="618"/>
                  </a:lnTo>
                  <a:lnTo>
                    <a:pt x="685" y="620"/>
                  </a:lnTo>
                  <a:lnTo>
                    <a:pt x="678" y="620"/>
                  </a:lnTo>
                  <a:lnTo>
                    <a:pt x="671" y="617"/>
                  </a:lnTo>
                  <a:lnTo>
                    <a:pt x="665" y="609"/>
                  </a:lnTo>
                  <a:lnTo>
                    <a:pt x="661" y="603"/>
                  </a:lnTo>
                  <a:lnTo>
                    <a:pt x="653" y="596"/>
                  </a:lnTo>
                  <a:lnTo>
                    <a:pt x="641" y="588"/>
                  </a:lnTo>
                  <a:lnTo>
                    <a:pt x="625" y="579"/>
                  </a:lnTo>
                  <a:lnTo>
                    <a:pt x="605" y="570"/>
                  </a:lnTo>
                  <a:lnTo>
                    <a:pt x="580" y="559"/>
                  </a:lnTo>
                  <a:lnTo>
                    <a:pt x="550" y="548"/>
                  </a:lnTo>
                  <a:lnTo>
                    <a:pt x="514" y="536"/>
                  </a:lnTo>
                  <a:lnTo>
                    <a:pt x="503" y="528"/>
                  </a:lnTo>
                  <a:lnTo>
                    <a:pt x="497" y="517"/>
                  </a:lnTo>
                  <a:lnTo>
                    <a:pt x="500" y="505"/>
                  </a:lnTo>
                  <a:lnTo>
                    <a:pt x="511" y="495"/>
                  </a:lnTo>
                  <a:lnTo>
                    <a:pt x="523" y="488"/>
                  </a:lnTo>
                  <a:lnTo>
                    <a:pt x="537" y="483"/>
                  </a:lnTo>
                  <a:lnTo>
                    <a:pt x="552" y="480"/>
                  </a:lnTo>
                  <a:lnTo>
                    <a:pt x="570" y="476"/>
                  </a:lnTo>
                  <a:lnTo>
                    <a:pt x="588" y="474"/>
                  </a:lnTo>
                  <a:lnTo>
                    <a:pt x="606" y="473"/>
                  </a:lnTo>
                  <a:lnTo>
                    <a:pt x="626" y="472"/>
                  </a:lnTo>
                  <a:lnTo>
                    <a:pt x="646" y="472"/>
                  </a:lnTo>
                  <a:lnTo>
                    <a:pt x="666" y="472"/>
                  </a:lnTo>
                  <a:lnTo>
                    <a:pt x="687" y="470"/>
                  </a:lnTo>
                  <a:lnTo>
                    <a:pt x="707" y="470"/>
                  </a:lnTo>
                  <a:lnTo>
                    <a:pt x="726" y="469"/>
                  </a:lnTo>
                  <a:lnTo>
                    <a:pt x="746" y="469"/>
                  </a:lnTo>
                  <a:lnTo>
                    <a:pt x="764" y="467"/>
                  </a:lnTo>
                  <a:lnTo>
                    <a:pt x="782" y="465"/>
                  </a:lnTo>
                  <a:lnTo>
                    <a:pt x="798" y="461"/>
                  </a:lnTo>
                  <a:lnTo>
                    <a:pt x="783" y="454"/>
                  </a:lnTo>
                  <a:lnTo>
                    <a:pt x="767" y="449"/>
                  </a:lnTo>
                  <a:lnTo>
                    <a:pt x="751" y="443"/>
                  </a:lnTo>
                  <a:lnTo>
                    <a:pt x="733" y="437"/>
                  </a:lnTo>
                  <a:lnTo>
                    <a:pt x="715" y="432"/>
                  </a:lnTo>
                  <a:lnTo>
                    <a:pt x="698" y="428"/>
                  </a:lnTo>
                  <a:lnTo>
                    <a:pt x="678" y="423"/>
                  </a:lnTo>
                  <a:lnTo>
                    <a:pt x="659" y="419"/>
                  </a:lnTo>
                  <a:lnTo>
                    <a:pt x="640" y="415"/>
                  </a:lnTo>
                  <a:lnTo>
                    <a:pt x="619" y="412"/>
                  </a:lnTo>
                  <a:lnTo>
                    <a:pt x="598" y="408"/>
                  </a:lnTo>
                  <a:lnTo>
                    <a:pt x="577" y="405"/>
                  </a:lnTo>
                  <a:lnTo>
                    <a:pt x="555" y="402"/>
                  </a:lnTo>
                  <a:lnTo>
                    <a:pt x="532" y="400"/>
                  </a:lnTo>
                  <a:lnTo>
                    <a:pt x="509" y="398"/>
                  </a:lnTo>
                  <a:lnTo>
                    <a:pt x="484" y="397"/>
                  </a:lnTo>
                  <a:lnTo>
                    <a:pt x="472" y="400"/>
                  </a:lnTo>
                  <a:lnTo>
                    <a:pt x="459" y="407"/>
                  </a:lnTo>
                  <a:lnTo>
                    <a:pt x="447" y="416"/>
                  </a:lnTo>
                  <a:lnTo>
                    <a:pt x="437" y="428"/>
                  </a:lnTo>
                  <a:lnTo>
                    <a:pt x="427" y="440"/>
                  </a:lnTo>
                  <a:lnTo>
                    <a:pt x="416" y="454"/>
                  </a:lnTo>
                  <a:lnTo>
                    <a:pt x="406" y="470"/>
                  </a:lnTo>
                  <a:lnTo>
                    <a:pt x="396" y="485"/>
                  </a:lnTo>
                  <a:lnTo>
                    <a:pt x="384" y="503"/>
                  </a:lnTo>
                  <a:lnTo>
                    <a:pt x="373" y="519"/>
                  </a:lnTo>
                  <a:lnTo>
                    <a:pt x="360" y="534"/>
                  </a:lnTo>
                  <a:lnTo>
                    <a:pt x="347" y="549"/>
                  </a:lnTo>
                  <a:lnTo>
                    <a:pt x="333" y="563"/>
                  </a:lnTo>
                  <a:lnTo>
                    <a:pt x="317" y="574"/>
                  </a:lnTo>
                  <a:lnTo>
                    <a:pt x="300" y="585"/>
                  </a:lnTo>
                  <a:lnTo>
                    <a:pt x="281" y="593"/>
                  </a:lnTo>
                  <a:lnTo>
                    <a:pt x="277" y="594"/>
                  </a:lnTo>
                  <a:lnTo>
                    <a:pt x="258" y="596"/>
                  </a:lnTo>
                  <a:lnTo>
                    <a:pt x="241" y="598"/>
                  </a:lnTo>
                  <a:lnTo>
                    <a:pt x="226" y="602"/>
                  </a:lnTo>
                  <a:lnTo>
                    <a:pt x="212" y="606"/>
                  </a:lnTo>
                  <a:lnTo>
                    <a:pt x="198" y="611"/>
                  </a:lnTo>
                  <a:lnTo>
                    <a:pt x="186" y="616"/>
                  </a:lnTo>
                  <a:lnTo>
                    <a:pt x="174" y="621"/>
                  </a:lnTo>
                  <a:lnTo>
                    <a:pt x="163" y="627"/>
                  </a:lnTo>
                  <a:lnTo>
                    <a:pt x="151" y="633"/>
                  </a:lnTo>
                  <a:lnTo>
                    <a:pt x="140" y="640"/>
                  </a:lnTo>
                  <a:lnTo>
                    <a:pt x="128" y="648"/>
                  </a:lnTo>
                  <a:lnTo>
                    <a:pt x="117" y="655"/>
                  </a:lnTo>
                  <a:lnTo>
                    <a:pt x="104" y="663"/>
                  </a:lnTo>
                  <a:lnTo>
                    <a:pt x="90" y="671"/>
                  </a:lnTo>
                  <a:lnTo>
                    <a:pt x="76" y="680"/>
                  </a:lnTo>
                  <a:lnTo>
                    <a:pt x="61" y="689"/>
                  </a:lnTo>
                  <a:lnTo>
                    <a:pt x="44" y="763"/>
                  </a:lnTo>
                  <a:lnTo>
                    <a:pt x="92" y="761"/>
                  </a:lnTo>
                  <a:lnTo>
                    <a:pt x="107" y="768"/>
                  </a:lnTo>
                  <a:lnTo>
                    <a:pt x="113" y="783"/>
                  </a:lnTo>
                  <a:lnTo>
                    <a:pt x="109" y="798"/>
                  </a:lnTo>
                  <a:lnTo>
                    <a:pt x="94" y="806"/>
                  </a:lnTo>
                  <a:lnTo>
                    <a:pt x="54" y="808"/>
                  </a:lnTo>
                  <a:lnTo>
                    <a:pt x="26" y="809"/>
                  </a:lnTo>
                  <a:lnTo>
                    <a:pt x="8" y="806"/>
                  </a:lnTo>
                  <a:lnTo>
                    <a:pt x="0" y="798"/>
                  </a:lnTo>
                  <a:lnTo>
                    <a:pt x="0" y="782"/>
                  </a:lnTo>
                  <a:lnTo>
                    <a:pt x="5" y="756"/>
                  </a:lnTo>
                  <a:lnTo>
                    <a:pt x="14" y="718"/>
                  </a:lnTo>
                  <a:lnTo>
                    <a:pt x="27" y="667"/>
                  </a:lnTo>
                  <a:lnTo>
                    <a:pt x="28" y="664"/>
                  </a:lnTo>
                  <a:lnTo>
                    <a:pt x="31" y="659"/>
                  </a:lnTo>
                  <a:lnTo>
                    <a:pt x="35" y="655"/>
                  </a:lnTo>
                  <a:lnTo>
                    <a:pt x="37" y="652"/>
                  </a:lnTo>
                  <a:lnTo>
                    <a:pt x="54" y="643"/>
                  </a:lnTo>
                  <a:lnTo>
                    <a:pt x="69" y="634"/>
                  </a:lnTo>
                  <a:lnTo>
                    <a:pt x="83" y="625"/>
                  </a:lnTo>
                  <a:lnTo>
                    <a:pt x="97" y="616"/>
                  </a:lnTo>
                  <a:lnTo>
                    <a:pt x="110" y="608"/>
                  </a:lnTo>
                  <a:lnTo>
                    <a:pt x="122" y="599"/>
                  </a:lnTo>
                  <a:lnTo>
                    <a:pt x="134" y="593"/>
                  </a:lnTo>
                  <a:lnTo>
                    <a:pt x="147" y="586"/>
                  </a:lnTo>
                  <a:lnTo>
                    <a:pt x="159" y="579"/>
                  </a:lnTo>
                  <a:lnTo>
                    <a:pt x="172" y="573"/>
                  </a:lnTo>
                  <a:lnTo>
                    <a:pt x="186" y="567"/>
                  </a:lnTo>
                  <a:lnTo>
                    <a:pt x="200" y="563"/>
                  </a:lnTo>
                  <a:lnTo>
                    <a:pt x="216" y="558"/>
                  </a:lnTo>
                  <a:lnTo>
                    <a:pt x="233" y="555"/>
                  </a:lnTo>
                  <a:lnTo>
                    <a:pt x="252" y="551"/>
                  </a:lnTo>
                  <a:lnTo>
                    <a:pt x="272" y="549"/>
                  </a:lnTo>
                  <a:lnTo>
                    <a:pt x="288" y="542"/>
                  </a:lnTo>
                  <a:lnTo>
                    <a:pt x="303" y="532"/>
                  </a:lnTo>
                  <a:lnTo>
                    <a:pt x="316" y="520"/>
                  </a:lnTo>
                  <a:lnTo>
                    <a:pt x="329" y="507"/>
                  </a:lnTo>
                  <a:lnTo>
                    <a:pt x="340" y="492"/>
                  </a:lnTo>
                  <a:lnTo>
                    <a:pt x="352" y="477"/>
                  </a:lnTo>
                  <a:lnTo>
                    <a:pt x="362" y="461"/>
                  </a:lnTo>
                  <a:lnTo>
                    <a:pt x="373" y="445"/>
                  </a:lnTo>
                  <a:lnTo>
                    <a:pt x="383" y="429"/>
                  </a:lnTo>
                  <a:lnTo>
                    <a:pt x="394" y="414"/>
                  </a:lnTo>
                  <a:lnTo>
                    <a:pt x="406" y="399"/>
                  </a:lnTo>
                  <a:lnTo>
                    <a:pt x="417" y="386"/>
                  </a:lnTo>
                  <a:lnTo>
                    <a:pt x="430" y="374"/>
                  </a:lnTo>
                  <a:lnTo>
                    <a:pt x="445" y="364"/>
                  </a:lnTo>
                  <a:lnTo>
                    <a:pt x="460" y="358"/>
                  </a:lnTo>
                  <a:lnTo>
                    <a:pt x="477" y="353"/>
                  </a:lnTo>
                  <a:lnTo>
                    <a:pt x="497" y="338"/>
                  </a:lnTo>
                  <a:lnTo>
                    <a:pt x="515" y="323"/>
                  </a:lnTo>
                  <a:lnTo>
                    <a:pt x="533" y="306"/>
                  </a:lnTo>
                  <a:lnTo>
                    <a:pt x="550" y="287"/>
                  </a:lnTo>
                  <a:lnTo>
                    <a:pt x="567" y="270"/>
                  </a:lnTo>
                  <a:lnTo>
                    <a:pt x="583" y="252"/>
                  </a:lnTo>
                  <a:lnTo>
                    <a:pt x="601" y="234"/>
                  </a:lnTo>
                  <a:lnTo>
                    <a:pt x="617" y="217"/>
                  </a:lnTo>
                  <a:lnTo>
                    <a:pt x="634" y="202"/>
                  </a:lnTo>
                  <a:lnTo>
                    <a:pt x="653" y="187"/>
                  </a:lnTo>
                  <a:lnTo>
                    <a:pt x="671" y="176"/>
                  </a:lnTo>
                  <a:lnTo>
                    <a:pt x="692" y="166"/>
                  </a:lnTo>
                  <a:lnTo>
                    <a:pt x="712" y="159"/>
                  </a:lnTo>
                  <a:lnTo>
                    <a:pt x="736" y="155"/>
                  </a:lnTo>
                  <a:lnTo>
                    <a:pt x="760" y="155"/>
                  </a:lnTo>
                  <a:lnTo>
                    <a:pt x="786" y="158"/>
                  </a:lnTo>
                  <a:lnTo>
                    <a:pt x="800" y="161"/>
                  </a:lnTo>
                  <a:lnTo>
                    <a:pt x="814" y="162"/>
                  </a:lnTo>
                  <a:lnTo>
                    <a:pt x="828" y="164"/>
                  </a:lnTo>
                  <a:lnTo>
                    <a:pt x="843" y="166"/>
                  </a:lnTo>
                  <a:lnTo>
                    <a:pt x="857" y="169"/>
                  </a:lnTo>
                  <a:lnTo>
                    <a:pt x="870" y="170"/>
                  </a:lnTo>
                  <a:lnTo>
                    <a:pt x="885" y="172"/>
                  </a:lnTo>
                  <a:lnTo>
                    <a:pt x="899" y="174"/>
                  </a:lnTo>
                  <a:lnTo>
                    <a:pt x="914" y="176"/>
                  </a:lnTo>
                  <a:lnTo>
                    <a:pt x="928" y="178"/>
                  </a:lnTo>
                  <a:lnTo>
                    <a:pt x="942" y="179"/>
                  </a:lnTo>
                  <a:lnTo>
                    <a:pt x="957" y="180"/>
                  </a:lnTo>
                  <a:lnTo>
                    <a:pt x="971" y="181"/>
                  </a:lnTo>
                  <a:lnTo>
                    <a:pt x="984" y="182"/>
                  </a:lnTo>
                  <a:lnTo>
                    <a:pt x="999" y="182"/>
                  </a:lnTo>
                  <a:lnTo>
                    <a:pt x="1013" y="182"/>
                  </a:lnTo>
                  <a:lnTo>
                    <a:pt x="1002" y="174"/>
                  </a:lnTo>
                  <a:lnTo>
                    <a:pt x="990" y="166"/>
                  </a:lnTo>
                  <a:lnTo>
                    <a:pt x="979" y="157"/>
                  </a:lnTo>
                  <a:lnTo>
                    <a:pt x="968" y="148"/>
                  </a:lnTo>
                  <a:lnTo>
                    <a:pt x="958" y="137"/>
                  </a:lnTo>
                  <a:lnTo>
                    <a:pt x="948" y="128"/>
                  </a:lnTo>
                  <a:lnTo>
                    <a:pt x="937" y="118"/>
                  </a:lnTo>
                  <a:lnTo>
                    <a:pt x="927" y="109"/>
                  </a:lnTo>
                  <a:lnTo>
                    <a:pt x="915" y="99"/>
                  </a:lnTo>
                  <a:lnTo>
                    <a:pt x="904" y="90"/>
                  </a:lnTo>
                  <a:lnTo>
                    <a:pt x="892" y="82"/>
                  </a:lnTo>
                  <a:lnTo>
                    <a:pt x="878" y="74"/>
                  </a:lnTo>
                  <a:lnTo>
                    <a:pt x="865" y="68"/>
                  </a:lnTo>
                  <a:lnTo>
                    <a:pt x="848" y="61"/>
                  </a:lnTo>
                  <a:lnTo>
                    <a:pt x="832" y="57"/>
                  </a:lnTo>
                  <a:lnTo>
                    <a:pt x="814" y="53"/>
                  </a:lnTo>
                  <a:lnTo>
                    <a:pt x="807" y="57"/>
                  </a:lnTo>
                  <a:lnTo>
                    <a:pt x="800" y="59"/>
                  </a:lnTo>
                  <a:lnTo>
                    <a:pt x="792" y="60"/>
                  </a:lnTo>
                  <a:lnTo>
                    <a:pt x="784" y="61"/>
                  </a:lnTo>
                  <a:lnTo>
                    <a:pt x="775" y="60"/>
                  </a:lnTo>
                  <a:lnTo>
                    <a:pt x="767" y="59"/>
                  </a:lnTo>
                  <a:lnTo>
                    <a:pt x="759" y="56"/>
                  </a:lnTo>
                  <a:lnTo>
                    <a:pt x="753" y="52"/>
                  </a:lnTo>
                  <a:lnTo>
                    <a:pt x="747" y="48"/>
                  </a:lnTo>
                  <a:lnTo>
                    <a:pt x="742" y="43"/>
                  </a:lnTo>
                  <a:lnTo>
                    <a:pt x="740" y="36"/>
                  </a:lnTo>
                  <a:lnTo>
                    <a:pt x="739" y="30"/>
                  </a:lnTo>
                  <a:lnTo>
                    <a:pt x="740" y="25"/>
                  </a:lnTo>
                  <a:lnTo>
                    <a:pt x="742" y="19"/>
                  </a:lnTo>
                  <a:lnTo>
                    <a:pt x="747" y="14"/>
                  </a:lnTo>
                  <a:lnTo>
                    <a:pt x="753" y="10"/>
                  </a:lnTo>
                  <a:lnTo>
                    <a:pt x="759" y="6"/>
                  </a:lnTo>
                  <a:lnTo>
                    <a:pt x="767" y="3"/>
                  </a:lnTo>
                  <a:lnTo>
                    <a:pt x="775" y="2"/>
                  </a:lnTo>
                  <a:lnTo>
                    <a:pt x="784" y="0"/>
                  </a:lnTo>
                  <a:lnTo>
                    <a:pt x="790" y="0"/>
                  </a:lnTo>
                  <a:lnTo>
                    <a:pt x="795" y="2"/>
                  </a:lnTo>
                  <a:lnTo>
                    <a:pt x="801" y="3"/>
                  </a:lnTo>
                  <a:lnTo>
                    <a:pt x="806" y="4"/>
                  </a:lnTo>
                  <a:lnTo>
                    <a:pt x="810" y="6"/>
                  </a:lnTo>
                  <a:lnTo>
                    <a:pt x="815" y="8"/>
                  </a:lnTo>
                  <a:lnTo>
                    <a:pt x="819" y="11"/>
                  </a:lnTo>
                  <a:lnTo>
                    <a:pt x="822" y="14"/>
                  </a:lnTo>
                  <a:lnTo>
                    <a:pt x="844" y="18"/>
                  </a:lnTo>
                  <a:lnTo>
                    <a:pt x="863" y="23"/>
                  </a:lnTo>
                  <a:lnTo>
                    <a:pt x="882" y="29"/>
                  </a:lnTo>
                  <a:lnTo>
                    <a:pt x="899" y="37"/>
                  </a:lnTo>
                  <a:lnTo>
                    <a:pt x="914" y="45"/>
                  </a:lnTo>
                  <a:lnTo>
                    <a:pt x="929" y="55"/>
                  </a:lnTo>
                  <a:lnTo>
                    <a:pt x="944" y="65"/>
                  </a:lnTo>
                  <a:lnTo>
                    <a:pt x="958" y="75"/>
                  </a:lnTo>
                  <a:lnTo>
                    <a:pt x="971" y="87"/>
                  </a:lnTo>
                  <a:lnTo>
                    <a:pt x="984" y="98"/>
                  </a:lnTo>
                  <a:lnTo>
                    <a:pt x="998" y="111"/>
                  </a:lnTo>
                  <a:lnTo>
                    <a:pt x="1012" y="124"/>
                  </a:lnTo>
                  <a:lnTo>
                    <a:pt x="1026" y="136"/>
                  </a:lnTo>
                  <a:lnTo>
                    <a:pt x="1041" y="149"/>
                  </a:lnTo>
                  <a:lnTo>
                    <a:pt x="1057" y="162"/>
                  </a:lnTo>
                  <a:lnTo>
                    <a:pt x="1074" y="174"/>
                  </a:lnTo>
                  <a:lnTo>
                    <a:pt x="1085" y="185"/>
                  </a:lnTo>
                  <a:lnTo>
                    <a:pt x="1086" y="194"/>
                  </a:lnTo>
                  <a:lnTo>
                    <a:pt x="1080" y="202"/>
                  </a:lnTo>
                  <a:lnTo>
                    <a:pt x="1071" y="208"/>
                  </a:lnTo>
                  <a:lnTo>
                    <a:pt x="1058" y="214"/>
                  </a:lnTo>
                  <a:lnTo>
                    <a:pt x="1046" y="218"/>
                  </a:lnTo>
                  <a:lnTo>
                    <a:pt x="1034" y="220"/>
                  </a:lnTo>
                  <a:lnTo>
                    <a:pt x="1026" y="222"/>
                  </a:lnTo>
                  <a:lnTo>
                    <a:pt x="1010" y="223"/>
                  </a:lnTo>
                  <a:lnTo>
                    <a:pt x="993" y="223"/>
                  </a:lnTo>
                  <a:lnTo>
                    <a:pt x="973" y="222"/>
                  </a:lnTo>
                  <a:lnTo>
                    <a:pt x="952" y="220"/>
                  </a:lnTo>
                  <a:lnTo>
                    <a:pt x="931" y="218"/>
                  </a:lnTo>
                  <a:lnTo>
                    <a:pt x="910" y="216"/>
                  </a:lnTo>
                  <a:lnTo>
                    <a:pt x="889" y="214"/>
                  </a:lnTo>
                  <a:lnTo>
                    <a:pt x="868" y="211"/>
                  </a:lnTo>
                  <a:lnTo>
                    <a:pt x="847" y="209"/>
                  </a:lnTo>
                  <a:lnTo>
                    <a:pt x="829" y="207"/>
                  </a:lnTo>
                  <a:lnTo>
                    <a:pt x="812" y="204"/>
                  </a:lnTo>
                  <a:lnTo>
                    <a:pt x="797" y="202"/>
                  </a:lnTo>
                  <a:lnTo>
                    <a:pt x="784" y="200"/>
                  </a:lnTo>
                  <a:lnTo>
                    <a:pt x="775" y="197"/>
                  </a:lnTo>
                  <a:lnTo>
                    <a:pt x="768" y="196"/>
                  </a:lnTo>
                  <a:lnTo>
                    <a:pt x="766" y="196"/>
                  </a:lnTo>
                  <a:lnTo>
                    <a:pt x="746" y="195"/>
                  </a:lnTo>
                  <a:lnTo>
                    <a:pt x="729" y="197"/>
                  </a:lnTo>
                  <a:lnTo>
                    <a:pt x="712" y="202"/>
                  </a:lnTo>
                  <a:lnTo>
                    <a:pt x="698" y="209"/>
                  </a:lnTo>
                  <a:lnTo>
                    <a:pt x="683" y="218"/>
                  </a:lnTo>
                  <a:lnTo>
                    <a:pt x="669" y="229"/>
                  </a:lnTo>
                  <a:lnTo>
                    <a:pt x="655" y="240"/>
                  </a:lnTo>
                  <a:lnTo>
                    <a:pt x="642" y="253"/>
                  </a:lnTo>
                  <a:lnTo>
                    <a:pt x="634" y="261"/>
                  </a:lnTo>
                  <a:lnTo>
                    <a:pt x="624" y="271"/>
                  </a:lnTo>
                  <a:lnTo>
                    <a:pt x="612" y="284"/>
                  </a:lnTo>
                  <a:lnTo>
                    <a:pt x="600" y="298"/>
                  </a:lnTo>
                  <a:lnTo>
                    <a:pt x="586" y="313"/>
                  </a:lnTo>
                  <a:lnTo>
                    <a:pt x="572" y="328"/>
                  </a:lnTo>
                  <a:lnTo>
                    <a:pt x="558" y="343"/>
                  </a:lnTo>
                  <a:lnTo>
                    <a:pt x="543" y="356"/>
                  </a:lnTo>
                  <a:lnTo>
                    <a:pt x="567" y="359"/>
                  </a:lnTo>
                  <a:lnTo>
                    <a:pt x="591" y="361"/>
                  </a:lnTo>
                  <a:lnTo>
                    <a:pt x="615" y="364"/>
                  </a:lnTo>
                  <a:lnTo>
                    <a:pt x="638" y="368"/>
                  </a:lnTo>
                  <a:lnTo>
                    <a:pt x="659" y="373"/>
                  </a:lnTo>
                  <a:lnTo>
                    <a:pt x="681" y="377"/>
                  </a:lnTo>
                  <a:lnTo>
                    <a:pt x="702" y="382"/>
                  </a:lnTo>
                  <a:lnTo>
                    <a:pt x="723" y="387"/>
                  </a:lnTo>
                  <a:lnTo>
                    <a:pt x="742" y="393"/>
                  </a:lnTo>
                  <a:lnTo>
                    <a:pt x="762" y="399"/>
                  </a:lnTo>
                  <a:lnTo>
                    <a:pt x="780" y="406"/>
                  </a:lnTo>
                  <a:lnTo>
                    <a:pt x="798" y="413"/>
                  </a:lnTo>
                  <a:lnTo>
                    <a:pt x="815" y="421"/>
                  </a:lnTo>
                  <a:lnTo>
                    <a:pt x="832" y="428"/>
                  </a:lnTo>
                  <a:lnTo>
                    <a:pt x="848" y="436"/>
                  </a:lnTo>
                  <a:lnTo>
                    <a:pt x="863" y="445"/>
                  </a:lnTo>
                  <a:lnTo>
                    <a:pt x="874" y="454"/>
                  </a:lnTo>
                  <a:lnTo>
                    <a:pt x="877" y="467"/>
                  </a:lnTo>
                  <a:lnTo>
                    <a:pt x="874" y="479"/>
                  </a:lnTo>
                  <a:lnTo>
                    <a:pt x="862" y="487"/>
                  </a:lnTo>
                  <a:lnTo>
                    <a:pt x="845" y="493"/>
                  </a:lnTo>
                  <a:lnTo>
                    <a:pt x="828" y="499"/>
                  </a:lnTo>
                  <a:lnTo>
                    <a:pt x="812" y="504"/>
                  </a:lnTo>
                  <a:lnTo>
                    <a:pt x="794" y="507"/>
                  </a:lnTo>
                  <a:lnTo>
                    <a:pt x="778" y="511"/>
                  </a:lnTo>
                  <a:lnTo>
                    <a:pt x="762" y="513"/>
                  </a:lnTo>
                  <a:lnTo>
                    <a:pt x="746" y="514"/>
                  </a:lnTo>
                  <a:lnTo>
                    <a:pt x="731" y="515"/>
                  </a:lnTo>
                  <a:lnTo>
                    <a:pt x="715" y="517"/>
                  </a:lnTo>
                  <a:lnTo>
                    <a:pt x="699" y="517"/>
                  </a:lnTo>
                  <a:lnTo>
                    <a:pt x="683" y="517"/>
                  </a:lnTo>
                  <a:lnTo>
                    <a:pt x="666" y="517"/>
                  </a:lnTo>
                  <a:lnTo>
                    <a:pt x="649" y="517"/>
                  </a:lnTo>
                  <a:lnTo>
                    <a:pt x="633" y="517"/>
                  </a:lnTo>
                  <a:lnTo>
                    <a:pt x="616" y="518"/>
                  </a:lnTo>
                  <a:lnTo>
                    <a:pt x="598" y="5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68" name="Freeform 335">
              <a:extLst>
                <a:ext uri="{FF2B5EF4-FFF2-40B4-BE49-F238E27FC236}">
                  <a16:creationId xmlns:a16="http://schemas.microsoft.com/office/drawing/2014/main" id="{6D0378BE-9464-4ADF-9489-C3E0DE3A67D2}"/>
                </a:ext>
              </a:extLst>
            </p:cNvPr>
            <p:cNvSpPr>
              <a:spLocks/>
            </p:cNvSpPr>
            <p:nvPr/>
          </p:nvSpPr>
          <p:spPr bwMode="auto">
            <a:xfrm>
              <a:off x="2115" y="2810"/>
              <a:ext cx="118" cy="83"/>
            </a:xfrm>
            <a:custGeom>
              <a:avLst/>
              <a:gdLst>
                <a:gd name="T0" fmla="*/ 1 w 235"/>
                <a:gd name="T1" fmla="*/ 1 h 166"/>
                <a:gd name="T2" fmla="*/ 1 w 235"/>
                <a:gd name="T3" fmla="*/ 1 h 166"/>
                <a:gd name="T4" fmla="*/ 1 w 235"/>
                <a:gd name="T5" fmla="*/ 1 h 166"/>
                <a:gd name="T6" fmla="*/ 1 w 235"/>
                <a:gd name="T7" fmla="*/ 1 h 166"/>
                <a:gd name="T8" fmla="*/ 1 w 235"/>
                <a:gd name="T9" fmla="*/ 1 h 166"/>
                <a:gd name="T10" fmla="*/ 1 w 235"/>
                <a:gd name="T11" fmla="*/ 1 h 166"/>
                <a:gd name="T12" fmla="*/ 1 w 235"/>
                <a:gd name="T13" fmla="*/ 1 h 166"/>
                <a:gd name="T14" fmla="*/ 1 w 235"/>
                <a:gd name="T15" fmla="*/ 1 h 166"/>
                <a:gd name="T16" fmla="*/ 0 w 235"/>
                <a:gd name="T17" fmla="*/ 1 h 166"/>
                <a:gd name="T18" fmla="*/ 1 w 235"/>
                <a:gd name="T19" fmla="*/ 1 h 166"/>
                <a:gd name="T20" fmla="*/ 1 w 235"/>
                <a:gd name="T21" fmla="*/ 1 h 166"/>
                <a:gd name="T22" fmla="*/ 1 w 235"/>
                <a:gd name="T23" fmla="*/ 1 h 166"/>
                <a:gd name="T24" fmla="*/ 1 w 235"/>
                <a:gd name="T25" fmla="*/ 1 h 166"/>
                <a:gd name="T26" fmla="*/ 1 w 235"/>
                <a:gd name="T27" fmla="*/ 1 h 166"/>
                <a:gd name="T28" fmla="*/ 1 w 235"/>
                <a:gd name="T29" fmla="*/ 1 h 166"/>
                <a:gd name="T30" fmla="*/ 1 w 235"/>
                <a:gd name="T31" fmla="*/ 1 h 166"/>
                <a:gd name="T32" fmla="*/ 1 w 235"/>
                <a:gd name="T33" fmla="*/ 1 h 166"/>
                <a:gd name="T34" fmla="*/ 1 w 235"/>
                <a:gd name="T35" fmla="*/ 1 h 166"/>
                <a:gd name="T36" fmla="*/ 1 w 235"/>
                <a:gd name="T37" fmla="*/ 1 h 166"/>
                <a:gd name="T38" fmla="*/ 1 w 235"/>
                <a:gd name="T39" fmla="*/ 1 h 166"/>
                <a:gd name="T40" fmla="*/ 1 w 235"/>
                <a:gd name="T41" fmla="*/ 1 h 166"/>
                <a:gd name="T42" fmla="*/ 1 w 235"/>
                <a:gd name="T43" fmla="*/ 1 h 166"/>
                <a:gd name="T44" fmla="*/ 1 w 235"/>
                <a:gd name="T45" fmla="*/ 1 h 166"/>
                <a:gd name="T46" fmla="*/ 1 w 235"/>
                <a:gd name="T47" fmla="*/ 1 h 166"/>
                <a:gd name="T48" fmla="*/ 1 w 235"/>
                <a:gd name="T49" fmla="*/ 0 h 166"/>
                <a:gd name="T50" fmla="*/ 1 w 235"/>
                <a:gd name="T51" fmla="*/ 1 h 166"/>
                <a:gd name="T52" fmla="*/ 1 w 235"/>
                <a:gd name="T53" fmla="*/ 1 h 166"/>
                <a:gd name="T54" fmla="*/ 1 w 235"/>
                <a:gd name="T55" fmla="*/ 1 h 166"/>
                <a:gd name="T56" fmla="*/ 1 w 235"/>
                <a:gd name="T57" fmla="*/ 1 h 166"/>
                <a:gd name="T58" fmla="*/ 1 w 235"/>
                <a:gd name="T59" fmla="*/ 1 h 166"/>
                <a:gd name="T60" fmla="*/ 1 w 235"/>
                <a:gd name="T61" fmla="*/ 1 h 166"/>
                <a:gd name="T62" fmla="*/ 1 w 235"/>
                <a:gd name="T63" fmla="*/ 1 h 166"/>
                <a:gd name="T64" fmla="*/ 1 w 235"/>
                <a:gd name="T65" fmla="*/ 1 h 1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66"/>
                <a:gd name="T101" fmla="*/ 235 w 235"/>
                <a:gd name="T102" fmla="*/ 166 h 1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66">
                  <a:moveTo>
                    <a:pt x="176" y="78"/>
                  </a:moveTo>
                  <a:lnTo>
                    <a:pt x="155" y="88"/>
                  </a:lnTo>
                  <a:lnTo>
                    <a:pt x="133" y="100"/>
                  </a:lnTo>
                  <a:lnTo>
                    <a:pt x="110" y="111"/>
                  </a:lnTo>
                  <a:lnTo>
                    <a:pt x="88" y="121"/>
                  </a:lnTo>
                  <a:lnTo>
                    <a:pt x="66" y="133"/>
                  </a:lnTo>
                  <a:lnTo>
                    <a:pt x="44" y="144"/>
                  </a:lnTo>
                  <a:lnTo>
                    <a:pt x="22" y="156"/>
                  </a:lnTo>
                  <a:lnTo>
                    <a:pt x="0" y="166"/>
                  </a:lnTo>
                  <a:lnTo>
                    <a:pt x="7" y="155"/>
                  </a:lnTo>
                  <a:lnTo>
                    <a:pt x="14" y="142"/>
                  </a:lnTo>
                  <a:lnTo>
                    <a:pt x="21" y="131"/>
                  </a:lnTo>
                  <a:lnTo>
                    <a:pt x="28" y="119"/>
                  </a:lnTo>
                  <a:lnTo>
                    <a:pt x="35" y="109"/>
                  </a:lnTo>
                  <a:lnTo>
                    <a:pt x="42" y="97"/>
                  </a:lnTo>
                  <a:lnTo>
                    <a:pt x="50" y="87"/>
                  </a:lnTo>
                  <a:lnTo>
                    <a:pt x="57" y="76"/>
                  </a:lnTo>
                  <a:lnTo>
                    <a:pt x="78" y="66"/>
                  </a:lnTo>
                  <a:lnTo>
                    <a:pt x="102" y="57"/>
                  </a:lnTo>
                  <a:lnTo>
                    <a:pt x="123" y="47"/>
                  </a:lnTo>
                  <a:lnTo>
                    <a:pt x="146" y="37"/>
                  </a:lnTo>
                  <a:lnTo>
                    <a:pt x="168" y="28"/>
                  </a:lnTo>
                  <a:lnTo>
                    <a:pt x="191" y="19"/>
                  </a:lnTo>
                  <a:lnTo>
                    <a:pt x="213" y="10"/>
                  </a:lnTo>
                  <a:lnTo>
                    <a:pt x="235" y="0"/>
                  </a:lnTo>
                  <a:lnTo>
                    <a:pt x="228" y="9"/>
                  </a:lnTo>
                  <a:lnTo>
                    <a:pt x="220" y="18"/>
                  </a:lnTo>
                  <a:lnTo>
                    <a:pt x="213" y="27"/>
                  </a:lnTo>
                  <a:lnTo>
                    <a:pt x="206" y="36"/>
                  </a:lnTo>
                  <a:lnTo>
                    <a:pt x="198" y="47"/>
                  </a:lnTo>
                  <a:lnTo>
                    <a:pt x="191" y="57"/>
                  </a:lnTo>
                  <a:lnTo>
                    <a:pt x="183" y="67"/>
                  </a:lnTo>
                  <a:lnTo>
                    <a:pt x="176" y="78"/>
                  </a:lnTo>
                  <a:close/>
                </a:path>
              </a:pathLst>
            </a:custGeom>
            <a:solidFill>
              <a:srgbClr val="B58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69" name="Freeform 336">
              <a:extLst>
                <a:ext uri="{FF2B5EF4-FFF2-40B4-BE49-F238E27FC236}">
                  <a16:creationId xmlns:a16="http://schemas.microsoft.com/office/drawing/2014/main" id="{02513285-B948-4F52-864B-34B9D97DFF50}"/>
                </a:ext>
              </a:extLst>
            </p:cNvPr>
            <p:cNvSpPr>
              <a:spLocks/>
            </p:cNvSpPr>
            <p:nvPr/>
          </p:nvSpPr>
          <p:spPr bwMode="auto">
            <a:xfrm>
              <a:off x="2174" y="2775"/>
              <a:ext cx="95" cy="31"/>
            </a:xfrm>
            <a:custGeom>
              <a:avLst/>
              <a:gdLst>
                <a:gd name="T0" fmla="*/ 1 w 189"/>
                <a:gd name="T1" fmla="*/ 0 h 63"/>
                <a:gd name="T2" fmla="*/ 1 w 189"/>
                <a:gd name="T3" fmla="*/ 0 h 63"/>
                <a:gd name="T4" fmla="*/ 1 w 189"/>
                <a:gd name="T5" fmla="*/ 0 h 63"/>
                <a:gd name="T6" fmla="*/ 1 w 189"/>
                <a:gd name="T7" fmla="*/ 0 h 63"/>
                <a:gd name="T8" fmla="*/ 1 w 189"/>
                <a:gd name="T9" fmla="*/ 0 h 63"/>
                <a:gd name="T10" fmla="*/ 1 w 189"/>
                <a:gd name="T11" fmla="*/ 0 h 63"/>
                <a:gd name="T12" fmla="*/ 1 w 189"/>
                <a:gd name="T13" fmla="*/ 0 h 63"/>
                <a:gd name="T14" fmla="*/ 1 w 189"/>
                <a:gd name="T15" fmla="*/ 0 h 63"/>
                <a:gd name="T16" fmla="*/ 0 w 189"/>
                <a:gd name="T17" fmla="*/ 0 h 63"/>
                <a:gd name="T18" fmla="*/ 1 w 189"/>
                <a:gd name="T19" fmla="*/ 0 h 63"/>
                <a:gd name="T20" fmla="*/ 1 w 189"/>
                <a:gd name="T21" fmla="*/ 0 h 63"/>
                <a:gd name="T22" fmla="*/ 1 w 189"/>
                <a:gd name="T23" fmla="*/ 0 h 63"/>
                <a:gd name="T24" fmla="*/ 1 w 189"/>
                <a:gd name="T25" fmla="*/ 0 h 63"/>
                <a:gd name="T26" fmla="*/ 1 w 189"/>
                <a:gd name="T27" fmla="*/ 0 h 63"/>
                <a:gd name="T28" fmla="*/ 1 w 189"/>
                <a:gd name="T29" fmla="*/ 0 h 63"/>
                <a:gd name="T30" fmla="*/ 1 w 189"/>
                <a:gd name="T31" fmla="*/ 0 h 63"/>
                <a:gd name="T32" fmla="*/ 1 w 189"/>
                <a:gd name="T33" fmla="*/ 0 h 63"/>
                <a:gd name="T34" fmla="*/ 1 w 189"/>
                <a:gd name="T35" fmla="*/ 0 h 63"/>
                <a:gd name="T36" fmla="*/ 1 w 189"/>
                <a:gd name="T37" fmla="*/ 0 h 63"/>
                <a:gd name="T38" fmla="*/ 1 w 189"/>
                <a:gd name="T39" fmla="*/ 0 h 63"/>
                <a:gd name="T40" fmla="*/ 1 w 189"/>
                <a:gd name="T41" fmla="*/ 0 h 63"/>
                <a:gd name="T42" fmla="*/ 1 w 189"/>
                <a:gd name="T43" fmla="*/ 0 h 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9"/>
                <a:gd name="T67" fmla="*/ 0 h 63"/>
                <a:gd name="T68" fmla="*/ 189 w 189"/>
                <a:gd name="T69" fmla="*/ 63 h 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9" h="63">
                  <a:moveTo>
                    <a:pt x="176" y="11"/>
                  </a:moveTo>
                  <a:lnTo>
                    <a:pt x="154" y="18"/>
                  </a:lnTo>
                  <a:lnTo>
                    <a:pt x="132" y="23"/>
                  </a:lnTo>
                  <a:lnTo>
                    <a:pt x="110" y="30"/>
                  </a:lnTo>
                  <a:lnTo>
                    <a:pt x="89" y="36"/>
                  </a:lnTo>
                  <a:lnTo>
                    <a:pt x="66" y="43"/>
                  </a:lnTo>
                  <a:lnTo>
                    <a:pt x="44" y="50"/>
                  </a:lnTo>
                  <a:lnTo>
                    <a:pt x="22" y="56"/>
                  </a:lnTo>
                  <a:lnTo>
                    <a:pt x="0" y="63"/>
                  </a:lnTo>
                  <a:lnTo>
                    <a:pt x="6" y="56"/>
                  </a:lnTo>
                  <a:lnTo>
                    <a:pt x="11" y="48"/>
                  </a:lnTo>
                  <a:lnTo>
                    <a:pt x="17" y="41"/>
                  </a:lnTo>
                  <a:lnTo>
                    <a:pt x="24" y="34"/>
                  </a:lnTo>
                  <a:lnTo>
                    <a:pt x="30" y="27"/>
                  </a:lnTo>
                  <a:lnTo>
                    <a:pt x="36" y="20"/>
                  </a:lnTo>
                  <a:lnTo>
                    <a:pt x="42" y="12"/>
                  </a:lnTo>
                  <a:lnTo>
                    <a:pt x="48" y="5"/>
                  </a:lnTo>
                  <a:lnTo>
                    <a:pt x="189" y="0"/>
                  </a:lnTo>
                  <a:lnTo>
                    <a:pt x="187" y="3"/>
                  </a:lnTo>
                  <a:lnTo>
                    <a:pt x="183" y="5"/>
                  </a:lnTo>
                  <a:lnTo>
                    <a:pt x="180" y="8"/>
                  </a:lnTo>
                  <a:lnTo>
                    <a:pt x="176" y="11"/>
                  </a:lnTo>
                  <a:close/>
                </a:path>
              </a:pathLst>
            </a:custGeom>
            <a:solidFill>
              <a:srgbClr val="B58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70" name="Freeform 337">
              <a:extLst>
                <a:ext uri="{FF2B5EF4-FFF2-40B4-BE49-F238E27FC236}">
                  <a16:creationId xmlns:a16="http://schemas.microsoft.com/office/drawing/2014/main" id="{1B5F83BF-ECCA-4619-8929-1C8AF74B13DF}"/>
                </a:ext>
              </a:extLst>
            </p:cNvPr>
            <p:cNvSpPr>
              <a:spLocks/>
            </p:cNvSpPr>
            <p:nvPr/>
          </p:nvSpPr>
          <p:spPr bwMode="auto">
            <a:xfrm>
              <a:off x="1960" y="2889"/>
              <a:ext cx="95" cy="81"/>
            </a:xfrm>
            <a:custGeom>
              <a:avLst/>
              <a:gdLst>
                <a:gd name="T0" fmla="*/ 1 w 189"/>
                <a:gd name="T1" fmla="*/ 0 h 163"/>
                <a:gd name="T2" fmla="*/ 1 w 189"/>
                <a:gd name="T3" fmla="*/ 0 h 163"/>
                <a:gd name="T4" fmla="*/ 1 w 189"/>
                <a:gd name="T5" fmla="*/ 0 h 163"/>
                <a:gd name="T6" fmla="*/ 1 w 189"/>
                <a:gd name="T7" fmla="*/ 0 h 163"/>
                <a:gd name="T8" fmla="*/ 1 w 189"/>
                <a:gd name="T9" fmla="*/ 0 h 163"/>
                <a:gd name="T10" fmla="*/ 1 w 189"/>
                <a:gd name="T11" fmla="*/ 0 h 163"/>
                <a:gd name="T12" fmla="*/ 1 w 189"/>
                <a:gd name="T13" fmla="*/ 0 h 163"/>
                <a:gd name="T14" fmla="*/ 1 w 189"/>
                <a:gd name="T15" fmla="*/ 0 h 163"/>
                <a:gd name="T16" fmla="*/ 0 w 189"/>
                <a:gd name="T17" fmla="*/ 0 h 163"/>
                <a:gd name="T18" fmla="*/ 1 w 189"/>
                <a:gd name="T19" fmla="*/ 0 h 163"/>
                <a:gd name="T20" fmla="*/ 1 w 189"/>
                <a:gd name="T21" fmla="*/ 0 h 163"/>
                <a:gd name="T22" fmla="*/ 1 w 189"/>
                <a:gd name="T23" fmla="*/ 0 h 163"/>
                <a:gd name="T24" fmla="*/ 1 w 189"/>
                <a:gd name="T25" fmla="*/ 0 h 163"/>
                <a:gd name="T26" fmla="*/ 1 w 189"/>
                <a:gd name="T27" fmla="*/ 0 h 163"/>
                <a:gd name="T28" fmla="*/ 1 w 189"/>
                <a:gd name="T29" fmla="*/ 0 h 163"/>
                <a:gd name="T30" fmla="*/ 1 w 189"/>
                <a:gd name="T31" fmla="*/ 0 h 163"/>
                <a:gd name="T32" fmla="*/ 1 w 189"/>
                <a:gd name="T33" fmla="*/ 0 h 163"/>
                <a:gd name="T34" fmla="*/ 1 w 189"/>
                <a:gd name="T35" fmla="*/ 0 h 163"/>
                <a:gd name="T36" fmla="*/ 1 w 189"/>
                <a:gd name="T37" fmla="*/ 0 h 163"/>
                <a:gd name="T38" fmla="*/ 1 w 189"/>
                <a:gd name="T39" fmla="*/ 0 h 163"/>
                <a:gd name="T40" fmla="*/ 1 w 189"/>
                <a:gd name="T41" fmla="*/ 0 h 163"/>
                <a:gd name="T42" fmla="*/ 1 w 189"/>
                <a:gd name="T43" fmla="*/ 0 h 163"/>
                <a:gd name="T44" fmla="*/ 1 w 189"/>
                <a:gd name="T45" fmla="*/ 0 h 163"/>
                <a:gd name="T46" fmla="*/ 1 w 189"/>
                <a:gd name="T47" fmla="*/ 0 h 163"/>
                <a:gd name="T48" fmla="*/ 1 w 189"/>
                <a:gd name="T49" fmla="*/ 0 h 163"/>
                <a:gd name="T50" fmla="*/ 1 w 189"/>
                <a:gd name="T51" fmla="*/ 0 h 163"/>
                <a:gd name="T52" fmla="*/ 1 w 189"/>
                <a:gd name="T53" fmla="*/ 0 h 163"/>
                <a:gd name="T54" fmla="*/ 1 w 189"/>
                <a:gd name="T55" fmla="*/ 0 h 163"/>
                <a:gd name="T56" fmla="*/ 1 w 189"/>
                <a:gd name="T57" fmla="*/ 0 h 163"/>
                <a:gd name="T58" fmla="*/ 1 w 189"/>
                <a:gd name="T59" fmla="*/ 0 h 163"/>
                <a:gd name="T60" fmla="*/ 1 w 189"/>
                <a:gd name="T61" fmla="*/ 0 h 163"/>
                <a:gd name="T62" fmla="*/ 1 w 189"/>
                <a:gd name="T63" fmla="*/ 0 h 163"/>
                <a:gd name="T64" fmla="*/ 1 w 189"/>
                <a:gd name="T65" fmla="*/ 0 h 1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9"/>
                <a:gd name="T100" fmla="*/ 0 h 163"/>
                <a:gd name="T101" fmla="*/ 189 w 189"/>
                <a:gd name="T102" fmla="*/ 163 h 1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9" h="163">
                  <a:moveTo>
                    <a:pt x="133" y="98"/>
                  </a:moveTo>
                  <a:lnTo>
                    <a:pt x="114" y="107"/>
                  </a:lnTo>
                  <a:lnTo>
                    <a:pt x="97" y="115"/>
                  </a:lnTo>
                  <a:lnTo>
                    <a:pt x="78" y="125"/>
                  </a:lnTo>
                  <a:lnTo>
                    <a:pt x="62" y="133"/>
                  </a:lnTo>
                  <a:lnTo>
                    <a:pt x="46" y="141"/>
                  </a:lnTo>
                  <a:lnTo>
                    <a:pt x="30" y="149"/>
                  </a:lnTo>
                  <a:lnTo>
                    <a:pt x="15" y="156"/>
                  </a:lnTo>
                  <a:lnTo>
                    <a:pt x="0" y="163"/>
                  </a:lnTo>
                  <a:lnTo>
                    <a:pt x="6" y="151"/>
                  </a:lnTo>
                  <a:lnTo>
                    <a:pt x="12" y="140"/>
                  </a:lnTo>
                  <a:lnTo>
                    <a:pt x="17" y="128"/>
                  </a:lnTo>
                  <a:lnTo>
                    <a:pt x="23" y="117"/>
                  </a:lnTo>
                  <a:lnTo>
                    <a:pt x="28" y="106"/>
                  </a:lnTo>
                  <a:lnTo>
                    <a:pt x="34" y="95"/>
                  </a:lnTo>
                  <a:lnTo>
                    <a:pt x="39" y="84"/>
                  </a:lnTo>
                  <a:lnTo>
                    <a:pt x="45" y="74"/>
                  </a:lnTo>
                  <a:lnTo>
                    <a:pt x="61" y="65"/>
                  </a:lnTo>
                  <a:lnTo>
                    <a:pt x="78" y="57"/>
                  </a:lnTo>
                  <a:lnTo>
                    <a:pt x="96" y="48"/>
                  </a:lnTo>
                  <a:lnTo>
                    <a:pt x="113" y="38"/>
                  </a:lnTo>
                  <a:lnTo>
                    <a:pt x="131" y="29"/>
                  </a:lnTo>
                  <a:lnTo>
                    <a:pt x="150" y="19"/>
                  </a:lnTo>
                  <a:lnTo>
                    <a:pt x="170" y="9"/>
                  </a:lnTo>
                  <a:lnTo>
                    <a:pt x="189" y="0"/>
                  </a:lnTo>
                  <a:lnTo>
                    <a:pt x="181" y="13"/>
                  </a:lnTo>
                  <a:lnTo>
                    <a:pt x="174" y="24"/>
                  </a:lnTo>
                  <a:lnTo>
                    <a:pt x="167" y="37"/>
                  </a:lnTo>
                  <a:lnTo>
                    <a:pt x="159" y="49"/>
                  </a:lnTo>
                  <a:lnTo>
                    <a:pt x="152" y="61"/>
                  </a:lnTo>
                  <a:lnTo>
                    <a:pt x="145" y="73"/>
                  </a:lnTo>
                  <a:lnTo>
                    <a:pt x="140" y="86"/>
                  </a:lnTo>
                  <a:lnTo>
                    <a:pt x="133" y="98"/>
                  </a:lnTo>
                  <a:close/>
                </a:path>
              </a:pathLst>
            </a:custGeom>
            <a:solidFill>
              <a:srgbClr val="B58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71" name="Freeform 338">
              <a:extLst>
                <a:ext uri="{FF2B5EF4-FFF2-40B4-BE49-F238E27FC236}">
                  <a16:creationId xmlns:a16="http://schemas.microsoft.com/office/drawing/2014/main" id="{8F90FA31-5034-4309-8EF5-7A6786384416}"/>
                </a:ext>
              </a:extLst>
            </p:cNvPr>
            <p:cNvSpPr>
              <a:spLocks/>
            </p:cNvSpPr>
            <p:nvPr/>
          </p:nvSpPr>
          <p:spPr bwMode="auto">
            <a:xfrm>
              <a:off x="2029" y="2788"/>
              <a:ext cx="103" cy="56"/>
            </a:xfrm>
            <a:custGeom>
              <a:avLst/>
              <a:gdLst>
                <a:gd name="T0" fmla="*/ 1 w 206"/>
                <a:gd name="T1" fmla="*/ 0 h 113"/>
                <a:gd name="T2" fmla="*/ 1 w 206"/>
                <a:gd name="T3" fmla="*/ 0 h 113"/>
                <a:gd name="T4" fmla="*/ 1 w 206"/>
                <a:gd name="T5" fmla="*/ 0 h 113"/>
                <a:gd name="T6" fmla="*/ 1 w 206"/>
                <a:gd name="T7" fmla="*/ 0 h 113"/>
                <a:gd name="T8" fmla="*/ 1 w 206"/>
                <a:gd name="T9" fmla="*/ 0 h 113"/>
                <a:gd name="T10" fmla="*/ 1 w 206"/>
                <a:gd name="T11" fmla="*/ 0 h 113"/>
                <a:gd name="T12" fmla="*/ 1 w 206"/>
                <a:gd name="T13" fmla="*/ 0 h 113"/>
                <a:gd name="T14" fmla="*/ 1 w 206"/>
                <a:gd name="T15" fmla="*/ 0 h 113"/>
                <a:gd name="T16" fmla="*/ 0 w 206"/>
                <a:gd name="T17" fmla="*/ 0 h 113"/>
                <a:gd name="T18" fmla="*/ 1 w 206"/>
                <a:gd name="T19" fmla="*/ 0 h 113"/>
                <a:gd name="T20" fmla="*/ 1 w 206"/>
                <a:gd name="T21" fmla="*/ 0 h 113"/>
                <a:gd name="T22" fmla="*/ 1 w 206"/>
                <a:gd name="T23" fmla="*/ 0 h 113"/>
                <a:gd name="T24" fmla="*/ 1 w 206"/>
                <a:gd name="T25" fmla="*/ 0 h 113"/>
                <a:gd name="T26" fmla="*/ 1 w 206"/>
                <a:gd name="T27" fmla="*/ 0 h 113"/>
                <a:gd name="T28" fmla="*/ 1 w 206"/>
                <a:gd name="T29" fmla="*/ 0 h 113"/>
                <a:gd name="T30" fmla="*/ 1 w 206"/>
                <a:gd name="T31" fmla="*/ 0 h 113"/>
                <a:gd name="T32" fmla="*/ 1 w 206"/>
                <a:gd name="T33" fmla="*/ 0 h 113"/>
                <a:gd name="T34" fmla="*/ 1 w 206"/>
                <a:gd name="T35" fmla="*/ 0 h 113"/>
                <a:gd name="T36" fmla="*/ 1 w 206"/>
                <a:gd name="T37" fmla="*/ 0 h 113"/>
                <a:gd name="T38" fmla="*/ 1 w 206"/>
                <a:gd name="T39" fmla="*/ 0 h 113"/>
                <a:gd name="T40" fmla="*/ 1 w 206"/>
                <a:gd name="T41" fmla="*/ 0 h 113"/>
                <a:gd name="T42" fmla="*/ 1 w 206"/>
                <a:gd name="T43" fmla="*/ 0 h 113"/>
                <a:gd name="T44" fmla="*/ 1 w 206"/>
                <a:gd name="T45" fmla="*/ 0 h 113"/>
                <a:gd name="T46" fmla="*/ 1 w 206"/>
                <a:gd name="T47" fmla="*/ 0 h 113"/>
                <a:gd name="T48" fmla="*/ 1 w 206"/>
                <a:gd name="T49" fmla="*/ 0 h 113"/>
                <a:gd name="T50" fmla="*/ 1 w 206"/>
                <a:gd name="T51" fmla="*/ 0 h 113"/>
                <a:gd name="T52" fmla="*/ 1 w 206"/>
                <a:gd name="T53" fmla="*/ 0 h 113"/>
                <a:gd name="T54" fmla="*/ 1 w 206"/>
                <a:gd name="T55" fmla="*/ 0 h 113"/>
                <a:gd name="T56" fmla="*/ 1 w 206"/>
                <a:gd name="T57" fmla="*/ 0 h 113"/>
                <a:gd name="T58" fmla="*/ 1 w 206"/>
                <a:gd name="T59" fmla="*/ 0 h 113"/>
                <a:gd name="T60" fmla="*/ 1 w 206"/>
                <a:gd name="T61" fmla="*/ 0 h 113"/>
                <a:gd name="T62" fmla="*/ 1 w 206"/>
                <a:gd name="T63" fmla="*/ 0 h 113"/>
                <a:gd name="T64" fmla="*/ 1 w 206"/>
                <a:gd name="T65" fmla="*/ 0 h 1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6"/>
                <a:gd name="T100" fmla="*/ 0 h 113"/>
                <a:gd name="T101" fmla="*/ 206 w 206"/>
                <a:gd name="T102" fmla="*/ 113 h 1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6" h="113">
                  <a:moveTo>
                    <a:pt x="138" y="79"/>
                  </a:moveTo>
                  <a:lnTo>
                    <a:pt x="119" y="84"/>
                  </a:lnTo>
                  <a:lnTo>
                    <a:pt x="101" y="88"/>
                  </a:lnTo>
                  <a:lnTo>
                    <a:pt x="82" y="93"/>
                  </a:lnTo>
                  <a:lnTo>
                    <a:pt x="65" y="98"/>
                  </a:lnTo>
                  <a:lnTo>
                    <a:pt x="48" y="101"/>
                  </a:lnTo>
                  <a:lnTo>
                    <a:pt x="32" y="106"/>
                  </a:lnTo>
                  <a:lnTo>
                    <a:pt x="15" y="109"/>
                  </a:lnTo>
                  <a:lnTo>
                    <a:pt x="0" y="113"/>
                  </a:lnTo>
                  <a:lnTo>
                    <a:pt x="7" y="101"/>
                  </a:lnTo>
                  <a:lnTo>
                    <a:pt x="14" y="90"/>
                  </a:lnTo>
                  <a:lnTo>
                    <a:pt x="21" y="79"/>
                  </a:lnTo>
                  <a:lnTo>
                    <a:pt x="28" y="69"/>
                  </a:lnTo>
                  <a:lnTo>
                    <a:pt x="35" y="60"/>
                  </a:lnTo>
                  <a:lnTo>
                    <a:pt x="41" y="50"/>
                  </a:lnTo>
                  <a:lnTo>
                    <a:pt x="48" y="41"/>
                  </a:lnTo>
                  <a:lnTo>
                    <a:pt x="53" y="33"/>
                  </a:lnTo>
                  <a:lnTo>
                    <a:pt x="71" y="28"/>
                  </a:lnTo>
                  <a:lnTo>
                    <a:pt x="89" y="25"/>
                  </a:lnTo>
                  <a:lnTo>
                    <a:pt x="108" y="20"/>
                  </a:lnTo>
                  <a:lnTo>
                    <a:pt x="126" y="16"/>
                  </a:lnTo>
                  <a:lnTo>
                    <a:pt x="146" y="11"/>
                  </a:lnTo>
                  <a:lnTo>
                    <a:pt x="165" y="8"/>
                  </a:lnTo>
                  <a:lnTo>
                    <a:pt x="185" y="3"/>
                  </a:lnTo>
                  <a:lnTo>
                    <a:pt x="206" y="0"/>
                  </a:lnTo>
                  <a:lnTo>
                    <a:pt x="196" y="9"/>
                  </a:lnTo>
                  <a:lnTo>
                    <a:pt x="188" y="19"/>
                  </a:lnTo>
                  <a:lnTo>
                    <a:pt x="179" y="28"/>
                  </a:lnTo>
                  <a:lnTo>
                    <a:pt x="171" y="39"/>
                  </a:lnTo>
                  <a:lnTo>
                    <a:pt x="162" y="48"/>
                  </a:lnTo>
                  <a:lnTo>
                    <a:pt x="154" y="58"/>
                  </a:lnTo>
                  <a:lnTo>
                    <a:pt x="146" y="69"/>
                  </a:lnTo>
                  <a:lnTo>
                    <a:pt x="138" y="79"/>
                  </a:lnTo>
                  <a:close/>
                </a:path>
              </a:pathLst>
            </a:custGeom>
            <a:solidFill>
              <a:srgbClr val="B58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16399" name="Picture 339" descr="C:\WINDOWS\Application Data\Microsoft\Media Catalog\Downloaded Clips\cl1\PE03264_.wmf">
            <a:extLst>
              <a:ext uri="{FF2B5EF4-FFF2-40B4-BE49-F238E27FC236}">
                <a16:creationId xmlns:a16="http://schemas.microsoft.com/office/drawing/2014/main" id="{A66E1AF4-CC79-43D2-90E8-B70A6795D4EB}"/>
              </a:ext>
            </a:extLst>
          </p:cNvPr>
          <p:cNvPicPr>
            <a:picLocks noChangeAspect="1" noChangeArrowheads="1"/>
          </p:cNvPicPr>
          <p:nvPr/>
        </p:nvPicPr>
        <p:blipFill>
          <a:blip r:embed="rId7">
            <a:lum bright="20000"/>
            <a:extLst>
              <a:ext uri="{28A0092B-C50C-407E-A947-70E740481C1C}">
                <a14:useLocalDpi xmlns:a14="http://schemas.microsoft.com/office/drawing/2010/main" val="0"/>
              </a:ext>
            </a:extLst>
          </a:blip>
          <a:srcRect/>
          <a:stretch>
            <a:fillRect/>
          </a:stretch>
        </p:blipFill>
        <p:spPr bwMode="auto">
          <a:xfrm>
            <a:off x="4865688" y="3814763"/>
            <a:ext cx="1555750" cy="1003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400" name="Group 340">
            <a:extLst>
              <a:ext uri="{FF2B5EF4-FFF2-40B4-BE49-F238E27FC236}">
                <a16:creationId xmlns:a16="http://schemas.microsoft.com/office/drawing/2014/main" id="{C3F475D9-76BF-4AD3-BDDF-373C554EE990}"/>
              </a:ext>
            </a:extLst>
          </p:cNvPr>
          <p:cNvGrpSpPr>
            <a:grpSpLocks/>
          </p:cNvGrpSpPr>
          <p:nvPr/>
        </p:nvGrpSpPr>
        <p:grpSpPr bwMode="auto">
          <a:xfrm>
            <a:off x="4876800" y="1752600"/>
            <a:ext cx="1371600" cy="1184275"/>
            <a:chOff x="1536" y="2016"/>
            <a:chExt cx="1024" cy="938"/>
          </a:xfrm>
        </p:grpSpPr>
        <p:sp>
          <p:nvSpPr>
            <p:cNvPr id="16402" name="Freeform 341">
              <a:extLst>
                <a:ext uri="{FF2B5EF4-FFF2-40B4-BE49-F238E27FC236}">
                  <a16:creationId xmlns:a16="http://schemas.microsoft.com/office/drawing/2014/main" id="{11A2BC0F-455D-4924-9783-09CFEAD26B8A}"/>
                </a:ext>
              </a:extLst>
            </p:cNvPr>
            <p:cNvSpPr>
              <a:spLocks/>
            </p:cNvSpPr>
            <p:nvPr/>
          </p:nvSpPr>
          <p:spPr bwMode="auto">
            <a:xfrm>
              <a:off x="1536" y="2064"/>
              <a:ext cx="1024" cy="700"/>
            </a:xfrm>
            <a:custGeom>
              <a:avLst/>
              <a:gdLst>
                <a:gd name="T0" fmla="*/ 0 w 3070"/>
                <a:gd name="T1" fmla="*/ 0 h 2100"/>
                <a:gd name="T2" fmla="*/ 0 w 3070"/>
                <a:gd name="T3" fmla="*/ 0 h 2100"/>
                <a:gd name="T4" fmla="*/ 0 w 3070"/>
                <a:gd name="T5" fmla="*/ 0 h 2100"/>
                <a:gd name="T6" fmla="*/ 0 w 3070"/>
                <a:gd name="T7" fmla="*/ 0 h 2100"/>
                <a:gd name="T8" fmla="*/ 0 w 3070"/>
                <a:gd name="T9" fmla="*/ 0 h 2100"/>
                <a:gd name="T10" fmla="*/ 0 w 3070"/>
                <a:gd name="T11" fmla="*/ 0 h 2100"/>
                <a:gd name="T12" fmla="*/ 0 w 3070"/>
                <a:gd name="T13" fmla="*/ 0 h 2100"/>
                <a:gd name="T14" fmla="*/ 0 w 3070"/>
                <a:gd name="T15" fmla="*/ 0 h 2100"/>
                <a:gd name="T16" fmla="*/ 0 w 3070"/>
                <a:gd name="T17" fmla="*/ 0 h 2100"/>
                <a:gd name="T18" fmla="*/ 0 w 3070"/>
                <a:gd name="T19" fmla="*/ 0 h 2100"/>
                <a:gd name="T20" fmla="*/ 0 w 3070"/>
                <a:gd name="T21" fmla="*/ 0 h 2100"/>
                <a:gd name="T22" fmla="*/ 0 w 3070"/>
                <a:gd name="T23" fmla="*/ 0 h 2100"/>
                <a:gd name="T24" fmla="*/ 0 w 3070"/>
                <a:gd name="T25" fmla="*/ 0 h 2100"/>
                <a:gd name="T26" fmla="*/ 0 w 3070"/>
                <a:gd name="T27" fmla="*/ 0 h 2100"/>
                <a:gd name="T28" fmla="*/ 0 w 3070"/>
                <a:gd name="T29" fmla="*/ 0 h 2100"/>
                <a:gd name="T30" fmla="*/ 0 w 3070"/>
                <a:gd name="T31" fmla="*/ 0 h 2100"/>
                <a:gd name="T32" fmla="*/ 0 w 3070"/>
                <a:gd name="T33" fmla="*/ 0 h 2100"/>
                <a:gd name="T34" fmla="*/ 0 w 3070"/>
                <a:gd name="T35" fmla="*/ 0 h 2100"/>
                <a:gd name="T36" fmla="*/ 0 w 3070"/>
                <a:gd name="T37" fmla="*/ 0 h 2100"/>
                <a:gd name="T38" fmla="*/ 0 w 3070"/>
                <a:gd name="T39" fmla="*/ 0 h 2100"/>
                <a:gd name="T40" fmla="*/ 0 w 3070"/>
                <a:gd name="T41" fmla="*/ 0 h 2100"/>
                <a:gd name="T42" fmla="*/ 0 w 3070"/>
                <a:gd name="T43" fmla="*/ 0 h 2100"/>
                <a:gd name="T44" fmla="*/ 0 w 3070"/>
                <a:gd name="T45" fmla="*/ 0 h 2100"/>
                <a:gd name="T46" fmla="*/ 0 w 3070"/>
                <a:gd name="T47" fmla="*/ 0 h 2100"/>
                <a:gd name="T48" fmla="*/ 0 w 3070"/>
                <a:gd name="T49" fmla="*/ 0 h 2100"/>
                <a:gd name="T50" fmla="*/ 0 w 3070"/>
                <a:gd name="T51" fmla="*/ 0 h 2100"/>
                <a:gd name="T52" fmla="*/ 0 w 3070"/>
                <a:gd name="T53" fmla="*/ 0 h 2100"/>
                <a:gd name="T54" fmla="*/ 0 w 3070"/>
                <a:gd name="T55" fmla="*/ 0 h 2100"/>
                <a:gd name="T56" fmla="*/ 0 w 3070"/>
                <a:gd name="T57" fmla="*/ 0 h 2100"/>
                <a:gd name="T58" fmla="*/ 0 w 3070"/>
                <a:gd name="T59" fmla="*/ 0 h 2100"/>
                <a:gd name="T60" fmla="*/ 0 w 3070"/>
                <a:gd name="T61" fmla="*/ 0 h 2100"/>
                <a:gd name="T62" fmla="*/ 0 w 3070"/>
                <a:gd name="T63" fmla="*/ 0 h 2100"/>
                <a:gd name="T64" fmla="*/ 0 w 3070"/>
                <a:gd name="T65" fmla="*/ 0 h 2100"/>
                <a:gd name="T66" fmla="*/ 0 w 3070"/>
                <a:gd name="T67" fmla="*/ 0 h 2100"/>
                <a:gd name="T68" fmla="*/ 0 w 3070"/>
                <a:gd name="T69" fmla="*/ 0 h 2100"/>
                <a:gd name="T70" fmla="*/ 0 w 3070"/>
                <a:gd name="T71" fmla="*/ 0 h 2100"/>
                <a:gd name="T72" fmla="*/ 0 w 3070"/>
                <a:gd name="T73" fmla="*/ 0 h 2100"/>
                <a:gd name="T74" fmla="*/ 0 w 3070"/>
                <a:gd name="T75" fmla="*/ 0 h 2100"/>
                <a:gd name="T76" fmla="*/ 0 w 3070"/>
                <a:gd name="T77" fmla="*/ 0 h 2100"/>
                <a:gd name="T78" fmla="*/ 0 w 3070"/>
                <a:gd name="T79" fmla="*/ 0 h 2100"/>
                <a:gd name="T80" fmla="*/ 0 w 3070"/>
                <a:gd name="T81" fmla="*/ 0 h 2100"/>
                <a:gd name="T82" fmla="*/ 0 w 3070"/>
                <a:gd name="T83" fmla="*/ 0 h 2100"/>
                <a:gd name="T84" fmla="*/ 0 w 3070"/>
                <a:gd name="T85" fmla="*/ 0 h 2100"/>
                <a:gd name="T86" fmla="*/ 0 w 3070"/>
                <a:gd name="T87" fmla="*/ 0 h 2100"/>
                <a:gd name="T88" fmla="*/ 0 w 3070"/>
                <a:gd name="T89" fmla="*/ 0 h 2100"/>
                <a:gd name="T90" fmla="*/ 0 w 3070"/>
                <a:gd name="T91" fmla="*/ 0 h 210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70"/>
                <a:gd name="T139" fmla="*/ 0 h 2100"/>
                <a:gd name="T140" fmla="*/ 3070 w 3070"/>
                <a:gd name="T141" fmla="*/ 2100 h 210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70" h="2100">
                  <a:moveTo>
                    <a:pt x="868" y="2100"/>
                  </a:moveTo>
                  <a:lnTo>
                    <a:pt x="766" y="2088"/>
                  </a:lnTo>
                  <a:lnTo>
                    <a:pt x="659" y="2069"/>
                  </a:lnTo>
                  <a:lnTo>
                    <a:pt x="597" y="2056"/>
                  </a:lnTo>
                  <a:lnTo>
                    <a:pt x="531" y="2040"/>
                  </a:lnTo>
                  <a:lnTo>
                    <a:pt x="465" y="2019"/>
                  </a:lnTo>
                  <a:lnTo>
                    <a:pt x="397" y="1996"/>
                  </a:lnTo>
                  <a:lnTo>
                    <a:pt x="363" y="1982"/>
                  </a:lnTo>
                  <a:lnTo>
                    <a:pt x="331" y="1968"/>
                  </a:lnTo>
                  <a:lnTo>
                    <a:pt x="299" y="1953"/>
                  </a:lnTo>
                  <a:lnTo>
                    <a:pt x="268" y="1937"/>
                  </a:lnTo>
                  <a:lnTo>
                    <a:pt x="238" y="1919"/>
                  </a:lnTo>
                  <a:lnTo>
                    <a:pt x="211" y="1900"/>
                  </a:lnTo>
                  <a:lnTo>
                    <a:pt x="160" y="1860"/>
                  </a:lnTo>
                  <a:lnTo>
                    <a:pt x="137" y="1837"/>
                  </a:lnTo>
                  <a:lnTo>
                    <a:pt x="115" y="1813"/>
                  </a:lnTo>
                  <a:lnTo>
                    <a:pt x="98" y="1789"/>
                  </a:lnTo>
                  <a:lnTo>
                    <a:pt x="82" y="1762"/>
                  </a:lnTo>
                  <a:lnTo>
                    <a:pt x="57" y="1705"/>
                  </a:lnTo>
                  <a:lnTo>
                    <a:pt x="36" y="1639"/>
                  </a:lnTo>
                  <a:lnTo>
                    <a:pt x="8" y="1493"/>
                  </a:lnTo>
                  <a:lnTo>
                    <a:pt x="0" y="1331"/>
                  </a:lnTo>
                  <a:lnTo>
                    <a:pt x="12" y="1160"/>
                  </a:lnTo>
                  <a:lnTo>
                    <a:pt x="25" y="1075"/>
                  </a:lnTo>
                  <a:lnTo>
                    <a:pt x="43" y="990"/>
                  </a:lnTo>
                  <a:lnTo>
                    <a:pt x="54" y="948"/>
                  </a:lnTo>
                  <a:lnTo>
                    <a:pt x="67" y="908"/>
                  </a:lnTo>
                  <a:lnTo>
                    <a:pt x="80" y="868"/>
                  </a:lnTo>
                  <a:lnTo>
                    <a:pt x="95" y="829"/>
                  </a:lnTo>
                  <a:lnTo>
                    <a:pt x="111" y="791"/>
                  </a:lnTo>
                  <a:lnTo>
                    <a:pt x="129" y="754"/>
                  </a:lnTo>
                  <a:lnTo>
                    <a:pt x="148" y="720"/>
                  </a:lnTo>
                  <a:lnTo>
                    <a:pt x="168" y="685"/>
                  </a:lnTo>
                  <a:lnTo>
                    <a:pt x="189" y="653"/>
                  </a:lnTo>
                  <a:lnTo>
                    <a:pt x="212" y="622"/>
                  </a:lnTo>
                  <a:lnTo>
                    <a:pt x="237" y="593"/>
                  </a:lnTo>
                  <a:lnTo>
                    <a:pt x="262" y="567"/>
                  </a:lnTo>
                  <a:lnTo>
                    <a:pt x="289" y="542"/>
                  </a:lnTo>
                  <a:lnTo>
                    <a:pt x="318" y="519"/>
                  </a:lnTo>
                  <a:lnTo>
                    <a:pt x="347" y="498"/>
                  </a:lnTo>
                  <a:lnTo>
                    <a:pt x="378" y="479"/>
                  </a:lnTo>
                  <a:lnTo>
                    <a:pt x="410" y="462"/>
                  </a:lnTo>
                  <a:lnTo>
                    <a:pt x="442" y="446"/>
                  </a:lnTo>
                  <a:lnTo>
                    <a:pt x="476" y="432"/>
                  </a:lnTo>
                  <a:lnTo>
                    <a:pt x="511" y="419"/>
                  </a:lnTo>
                  <a:lnTo>
                    <a:pt x="547" y="407"/>
                  </a:lnTo>
                  <a:lnTo>
                    <a:pt x="584" y="398"/>
                  </a:lnTo>
                  <a:lnTo>
                    <a:pt x="659" y="380"/>
                  </a:lnTo>
                  <a:lnTo>
                    <a:pt x="739" y="367"/>
                  </a:lnTo>
                  <a:lnTo>
                    <a:pt x="821" y="356"/>
                  </a:lnTo>
                  <a:lnTo>
                    <a:pt x="1539" y="282"/>
                  </a:lnTo>
                  <a:lnTo>
                    <a:pt x="1631" y="263"/>
                  </a:lnTo>
                  <a:lnTo>
                    <a:pt x="1724" y="239"/>
                  </a:lnTo>
                  <a:lnTo>
                    <a:pt x="1769" y="227"/>
                  </a:lnTo>
                  <a:lnTo>
                    <a:pt x="1814" y="214"/>
                  </a:lnTo>
                  <a:lnTo>
                    <a:pt x="1860" y="201"/>
                  </a:lnTo>
                  <a:lnTo>
                    <a:pt x="1905" y="187"/>
                  </a:lnTo>
                  <a:lnTo>
                    <a:pt x="1949" y="173"/>
                  </a:lnTo>
                  <a:lnTo>
                    <a:pt x="1994" y="158"/>
                  </a:lnTo>
                  <a:lnTo>
                    <a:pt x="2037" y="144"/>
                  </a:lnTo>
                  <a:lnTo>
                    <a:pt x="2081" y="130"/>
                  </a:lnTo>
                  <a:lnTo>
                    <a:pt x="2124" y="117"/>
                  </a:lnTo>
                  <a:lnTo>
                    <a:pt x="2166" y="102"/>
                  </a:lnTo>
                  <a:lnTo>
                    <a:pt x="2207" y="89"/>
                  </a:lnTo>
                  <a:lnTo>
                    <a:pt x="2249" y="77"/>
                  </a:lnTo>
                  <a:lnTo>
                    <a:pt x="2290" y="64"/>
                  </a:lnTo>
                  <a:lnTo>
                    <a:pt x="2329" y="54"/>
                  </a:lnTo>
                  <a:lnTo>
                    <a:pt x="2406" y="33"/>
                  </a:lnTo>
                  <a:lnTo>
                    <a:pt x="2481" y="17"/>
                  </a:lnTo>
                  <a:lnTo>
                    <a:pt x="2553" y="5"/>
                  </a:lnTo>
                  <a:lnTo>
                    <a:pt x="2683" y="0"/>
                  </a:lnTo>
                  <a:lnTo>
                    <a:pt x="2797" y="25"/>
                  </a:lnTo>
                  <a:lnTo>
                    <a:pt x="2846" y="50"/>
                  </a:lnTo>
                  <a:lnTo>
                    <a:pt x="2870" y="67"/>
                  </a:lnTo>
                  <a:lnTo>
                    <a:pt x="2891" y="83"/>
                  </a:lnTo>
                  <a:lnTo>
                    <a:pt x="2932" y="125"/>
                  </a:lnTo>
                  <a:lnTo>
                    <a:pt x="2950" y="148"/>
                  </a:lnTo>
                  <a:lnTo>
                    <a:pt x="2966" y="174"/>
                  </a:lnTo>
                  <a:lnTo>
                    <a:pt x="2996" y="227"/>
                  </a:lnTo>
                  <a:lnTo>
                    <a:pt x="3021" y="288"/>
                  </a:lnTo>
                  <a:lnTo>
                    <a:pt x="3056" y="422"/>
                  </a:lnTo>
                  <a:lnTo>
                    <a:pt x="3070" y="569"/>
                  </a:lnTo>
                  <a:lnTo>
                    <a:pt x="3064" y="726"/>
                  </a:lnTo>
                  <a:lnTo>
                    <a:pt x="3053" y="805"/>
                  </a:lnTo>
                  <a:lnTo>
                    <a:pt x="3038" y="885"/>
                  </a:lnTo>
                  <a:lnTo>
                    <a:pt x="3016" y="964"/>
                  </a:lnTo>
                  <a:lnTo>
                    <a:pt x="3003" y="1003"/>
                  </a:lnTo>
                  <a:lnTo>
                    <a:pt x="2990" y="1041"/>
                  </a:lnTo>
                  <a:lnTo>
                    <a:pt x="2975" y="1079"/>
                  </a:lnTo>
                  <a:lnTo>
                    <a:pt x="2958" y="1117"/>
                  </a:lnTo>
                  <a:lnTo>
                    <a:pt x="2940" y="1154"/>
                  </a:lnTo>
                  <a:lnTo>
                    <a:pt x="2921" y="1190"/>
                  </a:lnTo>
                  <a:lnTo>
                    <a:pt x="2900" y="1226"/>
                  </a:lnTo>
                  <a:lnTo>
                    <a:pt x="2878" y="1262"/>
                  </a:lnTo>
                  <a:lnTo>
                    <a:pt x="2855" y="1296"/>
                  </a:lnTo>
                  <a:lnTo>
                    <a:pt x="2830" y="1331"/>
                  </a:lnTo>
                  <a:lnTo>
                    <a:pt x="2805" y="1364"/>
                  </a:lnTo>
                  <a:lnTo>
                    <a:pt x="2778" y="1396"/>
                  </a:lnTo>
                  <a:lnTo>
                    <a:pt x="2751" y="1428"/>
                  </a:lnTo>
                  <a:lnTo>
                    <a:pt x="2721" y="1459"/>
                  </a:lnTo>
                  <a:lnTo>
                    <a:pt x="2691" y="1490"/>
                  </a:lnTo>
                  <a:lnTo>
                    <a:pt x="2659" y="1520"/>
                  </a:lnTo>
                  <a:lnTo>
                    <a:pt x="2626" y="1549"/>
                  </a:lnTo>
                  <a:lnTo>
                    <a:pt x="2592" y="1577"/>
                  </a:lnTo>
                  <a:lnTo>
                    <a:pt x="2556" y="1605"/>
                  </a:lnTo>
                  <a:lnTo>
                    <a:pt x="2539" y="1618"/>
                  </a:lnTo>
                  <a:lnTo>
                    <a:pt x="2520" y="1631"/>
                  </a:lnTo>
                  <a:lnTo>
                    <a:pt x="2502" y="1644"/>
                  </a:lnTo>
                  <a:lnTo>
                    <a:pt x="2483" y="1657"/>
                  </a:lnTo>
                  <a:lnTo>
                    <a:pt x="2462" y="1669"/>
                  </a:lnTo>
                  <a:lnTo>
                    <a:pt x="2443" y="1682"/>
                  </a:lnTo>
                  <a:lnTo>
                    <a:pt x="2423" y="1694"/>
                  </a:lnTo>
                  <a:lnTo>
                    <a:pt x="2403" y="1706"/>
                  </a:lnTo>
                  <a:lnTo>
                    <a:pt x="2383" y="1718"/>
                  </a:lnTo>
                  <a:lnTo>
                    <a:pt x="2362" y="1729"/>
                  </a:lnTo>
                  <a:lnTo>
                    <a:pt x="2341" y="1741"/>
                  </a:lnTo>
                  <a:lnTo>
                    <a:pt x="2319" y="1751"/>
                  </a:lnTo>
                  <a:lnTo>
                    <a:pt x="2276" y="1773"/>
                  </a:lnTo>
                  <a:lnTo>
                    <a:pt x="2231" y="1793"/>
                  </a:lnTo>
                  <a:lnTo>
                    <a:pt x="2186" y="1812"/>
                  </a:lnTo>
                  <a:lnTo>
                    <a:pt x="2139" y="1830"/>
                  </a:lnTo>
                  <a:lnTo>
                    <a:pt x="2092" y="1848"/>
                  </a:lnTo>
                  <a:lnTo>
                    <a:pt x="2043" y="1863"/>
                  </a:lnTo>
                  <a:lnTo>
                    <a:pt x="1992" y="1879"/>
                  </a:lnTo>
                  <a:lnTo>
                    <a:pt x="1941" y="1893"/>
                  </a:lnTo>
                  <a:lnTo>
                    <a:pt x="1889" y="1906"/>
                  </a:lnTo>
                  <a:lnTo>
                    <a:pt x="1837" y="1918"/>
                  </a:lnTo>
                  <a:lnTo>
                    <a:pt x="1784" y="1930"/>
                  </a:lnTo>
                  <a:lnTo>
                    <a:pt x="1733" y="1942"/>
                  </a:lnTo>
                  <a:lnTo>
                    <a:pt x="1683" y="1953"/>
                  </a:lnTo>
                  <a:lnTo>
                    <a:pt x="1586" y="1974"/>
                  </a:lnTo>
                  <a:lnTo>
                    <a:pt x="1493" y="1993"/>
                  </a:lnTo>
                  <a:lnTo>
                    <a:pt x="1403" y="2011"/>
                  </a:lnTo>
                  <a:lnTo>
                    <a:pt x="1319" y="2027"/>
                  </a:lnTo>
                  <a:lnTo>
                    <a:pt x="1240" y="2041"/>
                  </a:lnTo>
                  <a:lnTo>
                    <a:pt x="1167" y="2054"/>
                  </a:lnTo>
                  <a:lnTo>
                    <a:pt x="1042" y="2074"/>
                  </a:lnTo>
                  <a:lnTo>
                    <a:pt x="948" y="2090"/>
                  </a:lnTo>
                  <a:lnTo>
                    <a:pt x="868" y="2100"/>
                  </a:lnTo>
                  <a:close/>
                </a:path>
              </a:pathLst>
            </a:custGeom>
            <a:solidFill>
              <a:srgbClr val="F0EA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6403" name="Group 342">
              <a:extLst>
                <a:ext uri="{FF2B5EF4-FFF2-40B4-BE49-F238E27FC236}">
                  <a16:creationId xmlns:a16="http://schemas.microsoft.com/office/drawing/2014/main" id="{7E068C61-555A-49D5-965A-8005B30BB3D2}"/>
                </a:ext>
              </a:extLst>
            </p:cNvPr>
            <p:cNvGrpSpPr>
              <a:grpSpLocks/>
            </p:cNvGrpSpPr>
            <p:nvPr/>
          </p:nvGrpSpPr>
          <p:grpSpPr bwMode="auto">
            <a:xfrm>
              <a:off x="1584" y="2016"/>
              <a:ext cx="803" cy="938"/>
              <a:chOff x="2227" y="2885"/>
              <a:chExt cx="803" cy="938"/>
            </a:xfrm>
          </p:grpSpPr>
          <p:grpSp>
            <p:nvGrpSpPr>
              <p:cNvPr id="16404" name="Group 343">
                <a:extLst>
                  <a:ext uri="{FF2B5EF4-FFF2-40B4-BE49-F238E27FC236}">
                    <a16:creationId xmlns:a16="http://schemas.microsoft.com/office/drawing/2014/main" id="{7145D3D3-9C67-41CB-8493-B82C873BF809}"/>
                  </a:ext>
                </a:extLst>
              </p:cNvPr>
              <p:cNvGrpSpPr>
                <a:grpSpLocks/>
              </p:cNvGrpSpPr>
              <p:nvPr/>
            </p:nvGrpSpPr>
            <p:grpSpPr bwMode="auto">
              <a:xfrm rot="1557503">
                <a:off x="2227" y="2885"/>
                <a:ext cx="803" cy="938"/>
                <a:chOff x="2113" y="2018"/>
                <a:chExt cx="803" cy="938"/>
              </a:xfrm>
            </p:grpSpPr>
            <p:sp>
              <p:nvSpPr>
                <p:cNvPr id="16407" name="Freeform 344">
                  <a:extLst>
                    <a:ext uri="{FF2B5EF4-FFF2-40B4-BE49-F238E27FC236}">
                      <a16:creationId xmlns:a16="http://schemas.microsoft.com/office/drawing/2014/main" id="{800A5ED3-D105-43B6-8F32-5C515101C1BF}"/>
                    </a:ext>
                  </a:extLst>
                </p:cNvPr>
                <p:cNvSpPr>
                  <a:spLocks/>
                </p:cNvSpPr>
                <p:nvPr/>
              </p:nvSpPr>
              <p:spPr bwMode="auto">
                <a:xfrm>
                  <a:off x="2113" y="2018"/>
                  <a:ext cx="768" cy="924"/>
                </a:xfrm>
                <a:custGeom>
                  <a:avLst/>
                  <a:gdLst>
                    <a:gd name="T0" fmla="*/ 0 w 2304"/>
                    <a:gd name="T1" fmla="*/ 0 h 2773"/>
                    <a:gd name="T2" fmla="*/ 0 w 2304"/>
                    <a:gd name="T3" fmla="*/ 0 h 2773"/>
                    <a:gd name="T4" fmla="*/ 0 w 2304"/>
                    <a:gd name="T5" fmla="*/ 0 h 2773"/>
                    <a:gd name="T6" fmla="*/ 0 w 2304"/>
                    <a:gd name="T7" fmla="*/ 0 h 2773"/>
                    <a:gd name="T8" fmla="*/ 0 w 2304"/>
                    <a:gd name="T9" fmla="*/ 0 h 2773"/>
                    <a:gd name="T10" fmla="*/ 0 w 2304"/>
                    <a:gd name="T11" fmla="*/ 0 h 2773"/>
                    <a:gd name="T12" fmla="*/ 0 w 2304"/>
                    <a:gd name="T13" fmla="*/ 0 h 2773"/>
                    <a:gd name="T14" fmla="*/ 0 w 2304"/>
                    <a:gd name="T15" fmla="*/ 0 h 2773"/>
                    <a:gd name="T16" fmla="*/ 0 w 2304"/>
                    <a:gd name="T17" fmla="*/ 0 h 2773"/>
                    <a:gd name="T18" fmla="*/ 0 w 2304"/>
                    <a:gd name="T19" fmla="*/ 0 h 2773"/>
                    <a:gd name="T20" fmla="*/ 0 w 2304"/>
                    <a:gd name="T21" fmla="*/ 0 h 2773"/>
                    <a:gd name="T22" fmla="*/ 0 w 2304"/>
                    <a:gd name="T23" fmla="*/ 0 h 2773"/>
                    <a:gd name="T24" fmla="*/ 0 w 2304"/>
                    <a:gd name="T25" fmla="*/ 0 h 2773"/>
                    <a:gd name="T26" fmla="*/ 0 w 2304"/>
                    <a:gd name="T27" fmla="*/ 0 h 2773"/>
                    <a:gd name="T28" fmla="*/ 0 w 2304"/>
                    <a:gd name="T29" fmla="*/ 0 h 2773"/>
                    <a:gd name="T30" fmla="*/ 0 w 2304"/>
                    <a:gd name="T31" fmla="*/ 0 h 2773"/>
                    <a:gd name="T32" fmla="*/ 0 w 2304"/>
                    <a:gd name="T33" fmla="*/ 0 h 2773"/>
                    <a:gd name="T34" fmla="*/ 0 w 2304"/>
                    <a:gd name="T35" fmla="*/ 0 h 2773"/>
                    <a:gd name="T36" fmla="*/ 0 w 2304"/>
                    <a:gd name="T37" fmla="*/ 0 h 2773"/>
                    <a:gd name="T38" fmla="*/ 0 w 2304"/>
                    <a:gd name="T39" fmla="*/ 0 h 2773"/>
                    <a:gd name="T40" fmla="*/ 0 w 2304"/>
                    <a:gd name="T41" fmla="*/ 0 h 2773"/>
                    <a:gd name="T42" fmla="*/ 0 w 2304"/>
                    <a:gd name="T43" fmla="*/ 0 h 2773"/>
                    <a:gd name="T44" fmla="*/ 0 w 2304"/>
                    <a:gd name="T45" fmla="*/ 0 h 2773"/>
                    <a:gd name="T46" fmla="*/ 0 w 2304"/>
                    <a:gd name="T47" fmla="*/ 0 h 2773"/>
                    <a:gd name="T48" fmla="*/ 0 w 2304"/>
                    <a:gd name="T49" fmla="*/ 0 h 2773"/>
                    <a:gd name="T50" fmla="*/ 0 w 2304"/>
                    <a:gd name="T51" fmla="*/ 0 h 2773"/>
                    <a:gd name="T52" fmla="*/ 0 w 2304"/>
                    <a:gd name="T53" fmla="*/ 0 h 2773"/>
                    <a:gd name="T54" fmla="*/ 0 w 2304"/>
                    <a:gd name="T55" fmla="*/ 0 h 2773"/>
                    <a:gd name="T56" fmla="*/ 0 w 2304"/>
                    <a:gd name="T57" fmla="*/ 0 h 2773"/>
                    <a:gd name="T58" fmla="*/ 0 w 2304"/>
                    <a:gd name="T59" fmla="*/ 0 h 2773"/>
                    <a:gd name="T60" fmla="*/ 0 w 2304"/>
                    <a:gd name="T61" fmla="*/ 0 h 2773"/>
                    <a:gd name="T62" fmla="*/ 0 w 2304"/>
                    <a:gd name="T63" fmla="*/ 0 h 2773"/>
                    <a:gd name="T64" fmla="*/ 0 w 2304"/>
                    <a:gd name="T65" fmla="*/ 0 h 2773"/>
                    <a:gd name="T66" fmla="*/ 0 w 2304"/>
                    <a:gd name="T67" fmla="*/ 0 h 2773"/>
                    <a:gd name="T68" fmla="*/ 0 w 2304"/>
                    <a:gd name="T69" fmla="*/ 0 h 2773"/>
                    <a:gd name="T70" fmla="*/ 0 w 2304"/>
                    <a:gd name="T71" fmla="*/ 0 h 2773"/>
                    <a:gd name="T72" fmla="*/ 0 w 2304"/>
                    <a:gd name="T73" fmla="*/ 0 h 2773"/>
                    <a:gd name="T74" fmla="*/ 0 w 2304"/>
                    <a:gd name="T75" fmla="*/ 0 h 2773"/>
                    <a:gd name="T76" fmla="*/ 0 w 2304"/>
                    <a:gd name="T77" fmla="*/ 0 h 2773"/>
                    <a:gd name="T78" fmla="*/ 0 w 2304"/>
                    <a:gd name="T79" fmla="*/ 0 h 2773"/>
                    <a:gd name="T80" fmla="*/ 0 w 2304"/>
                    <a:gd name="T81" fmla="*/ 0 h 2773"/>
                    <a:gd name="T82" fmla="*/ 0 w 2304"/>
                    <a:gd name="T83" fmla="*/ 0 h 2773"/>
                    <a:gd name="T84" fmla="*/ 0 w 2304"/>
                    <a:gd name="T85" fmla="*/ 0 h 2773"/>
                    <a:gd name="T86" fmla="*/ 0 w 2304"/>
                    <a:gd name="T87" fmla="*/ 0 h 2773"/>
                    <a:gd name="T88" fmla="*/ 0 w 2304"/>
                    <a:gd name="T89" fmla="*/ 0 h 2773"/>
                    <a:gd name="T90" fmla="*/ 0 w 2304"/>
                    <a:gd name="T91" fmla="*/ 0 h 2773"/>
                    <a:gd name="T92" fmla="*/ 0 w 2304"/>
                    <a:gd name="T93" fmla="*/ 0 h 2773"/>
                    <a:gd name="T94" fmla="*/ 0 w 2304"/>
                    <a:gd name="T95" fmla="*/ 0 h 2773"/>
                    <a:gd name="T96" fmla="*/ 0 w 2304"/>
                    <a:gd name="T97" fmla="*/ 0 h 2773"/>
                    <a:gd name="T98" fmla="*/ 0 w 2304"/>
                    <a:gd name="T99" fmla="*/ 0 h 2773"/>
                    <a:gd name="T100" fmla="*/ 0 w 2304"/>
                    <a:gd name="T101" fmla="*/ 0 h 2773"/>
                    <a:gd name="T102" fmla="*/ 0 w 2304"/>
                    <a:gd name="T103" fmla="*/ 0 h 2773"/>
                    <a:gd name="T104" fmla="*/ 0 w 2304"/>
                    <a:gd name="T105" fmla="*/ 0 h 2773"/>
                    <a:gd name="T106" fmla="*/ 0 w 2304"/>
                    <a:gd name="T107" fmla="*/ 0 h 2773"/>
                    <a:gd name="T108" fmla="*/ 0 w 2304"/>
                    <a:gd name="T109" fmla="*/ 0 h 2773"/>
                    <a:gd name="T110" fmla="*/ 0 w 2304"/>
                    <a:gd name="T111" fmla="*/ 0 h 2773"/>
                    <a:gd name="T112" fmla="*/ 0 w 2304"/>
                    <a:gd name="T113" fmla="*/ 0 h 2773"/>
                    <a:gd name="T114" fmla="*/ 0 w 2304"/>
                    <a:gd name="T115" fmla="*/ 0 h 2773"/>
                    <a:gd name="T116" fmla="*/ 0 w 2304"/>
                    <a:gd name="T117" fmla="*/ 0 h 2773"/>
                    <a:gd name="T118" fmla="*/ 0 w 2304"/>
                    <a:gd name="T119" fmla="*/ 0 h 2773"/>
                    <a:gd name="T120" fmla="*/ 0 w 2304"/>
                    <a:gd name="T121" fmla="*/ 0 h 27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4"/>
                    <a:gd name="T184" fmla="*/ 0 h 2773"/>
                    <a:gd name="T185" fmla="*/ 2304 w 2304"/>
                    <a:gd name="T186" fmla="*/ 2773 h 27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4" h="2773">
                      <a:moveTo>
                        <a:pt x="801" y="7"/>
                      </a:moveTo>
                      <a:lnTo>
                        <a:pt x="801" y="9"/>
                      </a:lnTo>
                      <a:lnTo>
                        <a:pt x="801" y="12"/>
                      </a:lnTo>
                      <a:lnTo>
                        <a:pt x="801" y="14"/>
                      </a:lnTo>
                      <a:lnTo>
                        <a:pt x="802" y="17"/>
                      </a:lnTo>
                      <a:lnTo>
                        <a:pt x="804" y="18"/>
                      </a:lnTo>
                      <a:lnTo>
                        <a:pt x="804" y="20"/>
                      </a:lnTo>
                      <a:lnTo>
                        <a:pt x="804" y="23"/>
                      </a:lnTo>
                      <a:lnTo>
                        <a:pt x="804" y="25"/>
                      </a:lnTo>
                      <a:lnTo>
                        <a:pt x="811" y="26"/>
                      </a:lnTo>
                      <a:lnTo>
                        <a:pt x="818" y="25"/>
                      </a:lnTo>
                      <a:lnTo>
                        <a:pt x="824" y="23"/>
                      </a:lnTo>
                      <a:lnTo>
                        <a:pt x="831" y="19"/>
                      </a:lnTo>
                      <a:lnTo>
                        <a:pt x="838" y="17"/>
                      </a:lnTo>
                      <a:lnTo>
                        <a:pt x="846" y="15"/>
                      </a:lnTo>
                      <a:lnTo>
                        <a:pt x="853" y="15"/>
                      </a:lnTo>
                      <a:lnTo>
                        <a:pt x="861" y="19"/>
                      </a:lnTo>
                      <a:lnTo>
                        <a:pt x="866" y="25"/>
                      </a:lnTo>
                      <a:lnTo>
                        <a:pt x="869" y="32"/>
                      </a:lnTo>
                      <a:lnTo>
                        <a:pt x="870" y="38"/>
                      </a:lnTo>
                      <a:lnTo>
                        <a:pt x="871" y="46"/>
                      </a:lnTo>
                      <a:lnTo>
                        <a:pt x="871" y="53"/>
                      </a:lnTo>
                      <a:lnTo>
                        <a:pt x="870" y="60"/>
                      </a:lnTo>
                      <a:lnTo>
                        <a:pt x="869" y="69"/>
                      </a:lnTo>
                      <a:lnTo>
                        <a:pt x="867" y="76"/>
                      </a:lnTo>
                      <a:lnTo>
                        <a:pt x="873" y="76"/>
                      </a:lnTo>
                      <a:lnTo>
                        <a:pt x="879" y="75"/>
                      </a:lnTo>
                      <a:lnTo>
                        <a:pt x="885" y="73"/>
                      </a:lnTo>
                      <a:lnTo>
                        <a:pt x="892" y="71"/>
                      </a:lnTo>
                      <a:lnTo>
                        <a:pt x="899" y="70"/>
                      </a:lnTo>
                      <a:lnTo>
                        <a:pt x="905" y="69"/>
                      </a:lnTo>
                      <a:lnTo>
                        <a:pt x="907" y="70"/>
                      </a:lnTo>
                      <a:lnTo>
                        <a:pt x="911" y="71"/>
                      </a:lnTo>
                      <a:lnTo>
                        <a:pt x="913" y="73"/>
                      </a:lnTo>
                      <a:lnTo>
                        <a:pt x="916" y="76"/>
                      </a:lnTo>
                      <a:lnTo>
                        <a:pt x="918" y="81"/>
                      </a:lnTo>
                      <a:lnTo>
                        <a:pt x="920" y="84"/>
                      </a:lnTo>
                      <a:lnTo>
                        <a:pt x="920" y="89"/>
                      </a:lnTo>
                      <a:lnTo>
                        <a:pt x="922" y="94"/>
                      </a:lnTo>
                      <a:lnTo>
                        <a:pt x="920" y="102"/>
                      </a:lnTo>
                      <a:lnTo>
                        <a:pt x="918" y="111"/>
                      </a:lnTo>
                      <a:lnTo>
                        <a:pt x="914" y="120"/>
                      </a:lnTo>
                      <a:lnTo>
                        <a:pt x="912" y="129"/>
                      </a:lnTo>
                      <a:lnTo>
                        <a:pt x="911" y="138"/>
                      </a:lnTo>
                      <a:lnTo>
                        <a:pt x="912" y="147"/>
                      </a:lnTo>
                      <a:lnTo>
                        <a:pt x="911" y="154"/>
                      </a:lnTo>
                      <a:lnTo>
                        <a:pt x="907" y="160"/>
                      </a:lnTo>
                      <a:lnTo>
                        <a:pt x="902" y="166"/>
                      </a:lnTo>
                      <a:lnTo>
                        <a:pt x="898" y="172"/>
                      </a:lnTo>
                      <a:lnTo>
                        <a:pt x="893" y="178"/>
                      </a:lnTo>
                      <a:lnTo>
                        <a:pt x="890" y="184"/>
                      </a:lnTo>
                      <a:lnTo>
                        <a:pt x="890" y="188"/>
                      </a:lnTo>
                      <a:lnTo>
                        <a:pt x="890" y="191"/>
                      </a:lnTo>
                      <a:lnTo>
                        <a:pt x="892" y="196"/>
                      </a:lnTo>
                      <a:lnTo>
                        <a:pt x="894" y="200"/>
                      </a:lnTo>
                      <a:lnTo>
                        <a:pt x="898" y="210"/>
                      </a:lnTo>
                      <a:lnTo>
                        <a:pt x="901" y="220"/>
                      </a:lnTo>
                      <a:lnTo>
                        <a:pt x="905" y="230"/>
                      </a:lnTo>
                      <a:lnTo>
                        <a:pt x="907" y="241"/>
                      </a:lnTo>
                      <a:lnTo>
                        <a:pt x="908" y="252"/>
                      </a:lnTo>
                      <a:lnTo>
                        <a:pt x="910" y="263"/>
                      </a:lnTo>
                      <a:lnTo>
                        <a:pt x="910" y="275"/>
                      </a:lnTo>
                      <a:lnTo>
                        <a:pt x="910" y="285"/>
                      </a:lnTo>
                      <a:lnTo>
                        <a:pt x="906" y="294"/>
                      </a:lnTo>
                      <a:lnTo>
                        <a:pt x="901" y="301"/>
                      </a:lnTo>
                      <a:lnTo>
                        <a:pt x="896" y="310"/>
                      </a:lnTo>
                      <a:lnTo>
                        <a:pt x="890" y="318"/>
                      </a:lnTo>
                      <a:lnTo>
                        <a:pt x="887" y="325"/>
                      </a:lnTo>
                      <a:lnTo>
                        <a:pt x="885" y="334"/>
                      </a:lnTo>
                      <a:lnTo>
                        <a:pt x="885" y="339"/>
                      </a:lnTo>
                      <a:lnTo>
                        <a:pt x="888" y="342"/>
                      </a:lnTo>
                      <a:lnTo>
                        <a:pt x="890" y="347"/>
                      </a:lnTo>
                      <a:lnTo>
                        <a:pt x="894" y="352"/>
                      </a:lnTo>
                      <a:lnTo>
                        <a:pt x="895" y="361"/>
                      </a:lnTo>
                      <a:lnTo>
                        <a:pt x="898" y="370"/>
                      </a:lnTo>
                      <a:lnTo>
                        <a:pt x="900" y="380"/>
                      </a:lnTo>
                      <a:lnTo>
                        <a:pt x="902" y="388"/>
                      </a:lnTo>
                      <a:lnTo>
                        <a:pt x="905" y="398"/>
                      </a:lnTo>
                      <a:lnTo>
                        <a:pt x="906" y="407"/>
                      </a:lnTo>
                      <a:lnTo>
                        <a:pt x="907" y="416"/>
                      </a:lnTo>
                      <a:lnTo>
                        <a:pt x="907" y="425"/>
                      </a:lnTo>
                      <a:lnTo>
                        <a:pt x="910" y="431"/>
                      </a:lnTo>
                      <a:lnTo>
                        <a:pt x="911" y="439"/>
                      </a:lnTo>
                      <a:lnTo>
                        <a:pt x="912" y="445"/>
                      </a:lnTo>
                      <a:lnTo>
                        <a:pt x="913" y="452"/>
                      </a:lnTo>
                      <a:lnTo>
                        <a:pt x="913" y="459"/>
                      </a:lnTo>
                      <a:lnTo>
                        <a:pt x="914" y="465"/>
                      </a:lnTo>
                      <a:lnTo>
                        <a:pt x="916" y="472"/>
                      </a:lnTo>
                      <a:lnTo>
                        <a:pt x="918" y="478"/>
                      </a:lnTo>
                      <a:lnTo>
                        <a:pt x="924" y="472"/>
                      </a:lnTo>
                      <a:lnTo>
                        <a:pt x="928" y="466"/>
                      </a:lnTo>
                      <a:lnTo>
                        <a:pt x="930" y="461"/>
                      </a:lnTo>
                      <a:lnTo>
                        <a:pt x="932" y="454"/>
                      </a:lnTo>
                      <a:lnTo>
                        <a:pt x="935" y="442"/>
                      </a:lnTo>
                      <a:lnTo>
                        <a:pt x="936" y="429"/>
                      </a:lnTo>
                      <a:lnTo>
                        <a:pt x="936" y="416"/>
                      </a:lnTo>
                      <a:lnTo>
                        <a:pt x="937" y="402"/>
                      </a:lnTo>
                      <a:lnTo>
                        <a:pt x="940" y="395"/>
                      </a:lnTo>
                      <a:lnTo>
                        <a:pt x="941" y="389"/>
                      </a:lnTo>
                      <a:lnTo>
                        <a:pt x="945" y="383"/>
                      </a:lnTo>
                      <a:lnTo>
                        <a:pt x="948" y="377"/>
                      </a:lnTo>
                      <a:lnTo>
                        <a:pt x="948" y="370"/>
                      </a:lnTo>
                      <a:lnTo>
                        <a:pt x="946" y="364"/>
                      </a:lnTo>
                      <a:lnTo>
                        <a:pt x="945" y="357"/>
                      </a:lnTo>
                      <a:lnTo>
                        <a:pt x="942" y="351"/>
                      </a:lnTo>
                      <a:lnTo>
                        <a:pt x="936" y="337"/>
                      </a:lnTo>
                      <a:lnTo>
                        <a:pt x="931" y="325"/>
                      </a:lnTo>
                      <a:lnTo>
                        <a:pt x="926" y="312"/>
                      </a:lnTo>
                      <a:lnTo>
                        <a:pt x="924" y="300"/>
                      </a:lnTo>
                      <a:lnTo>
                        <a:pt x="924" y="293"/>
                      </a:lnTo>
                      <a:lnTo>
                        <a:pt x="925" y="287"/>
                      </a:lnTo>
                      <a:lnTo>
                        <a:pt x="928" y="281"/>
                      </a:lnTo>
                      <a:lnTo>
                        <a:pt x="932" y="273"/>
                      </a:lnTo>
                      <a:lnTo>
                        <a:pt x="935" y="267"/>
                      </a:lnTo>
                      <a:lnTo>
                        <a:pt x="939" y="261"/>
                      </a:lnTo>
                      <a:lnTo>
                        <a:pt x="943" y="255"/>
                      </a:lnTo>
                      <a:lnTo>
                        <a:pt x="948" y="249"/>
                      </a:lnTo>
                      <a:lnTo>
                        <a:pt x="953" y="243"/>
                      </a:lnTo>
                      <a:lnTo>
                        <a:pt x="959" y="237"/>
                      </a:lnTo>
                      <a:lnTo>
                        <a:pt x="965" y="232"/>
                      </a:lnTo>
                      <a:lnTo>
                        <a:pt x="971" y="228"/>
                      </a:lnTo>
                      <a:lnTo>
                        <a:pt x="982" y="222"/>
                      </a:lnTo>
                      <a:lnTo>
                        <a:pt x="992" y="213"/>
                      </a:lnTo>
                      <a:lnTo>
                        <a:pt x="999" y="204"/>
                      </a:lnTo>
                      <a:lnTo>
                        <a:pt x="1006" y="193"/>
                      </a:lnTo>
                      <a:lnTo>
                        <a:pt x="1013" y="183"/>
                      </a:lnTo>
                      <a:lnTo>
                        <a:pt x="1019" y="172"/>
                      </a:lnTo>
                      <a:lnTo>
                        <a:pt x="1026" y="161"/>
                      </a:lnTo>
                      <a:lnTo>
                        <a:pt x="1036" y="152"/>
                      </a:lnTo>
                      <a:lnTo>
                        <a:pt x="1042" y="146"/>
                      </a:lnTo>
                      <a:lnTo>
                        <a:pt x="1051" y="141"/>
                      </a:lnTo>
                      <a:lnTo>
                        <a:pt x="1059" y="137"/>
                      </a:lnTo>
                      <a:lnTo>
                        <a:pt x="1067" y="135"/>
                      </a:lnTo>
                      <a:lnTo>
                        <a:pt x="1077" y="134"/>
                      </a:lnTo>
                      <a:lnTo>
                        <a:pt x="1086" y="134"/>
                      </a:lnTo>
                      <a:lnTo>
                        <a:pt x="1095" y="132"/>
                      </a:lnTo>
                      <a:lnTo>
                        <a:pt x="1105" y="131"/>
                      </a:lnTo>
                      <a:lnTo>
                        <a:pt x="1108" y="132"/>
                      </a:lnTo>
                      <a:lnTo>
                        <a:pt x="1113" y="135"/>
                      </a:lnTo>
                      <a:lnTo>
                        <a:pt x="1117" y="137"/>
                      </a:lnTo>
                      <a:lnTo>
                        <a:pt x="1121" y="140"/>
                      </a:lnTo>
                      <a:lnTo>
                        <a:pt x="1124" y="142"/>
                      </a:lnTo>
                      <a:lnTo>
                        <a:pt x="1128" y="146"/>
                      </a:lnTo>
                      <a:lnTo>
                        <a:pt x="1130" y="150"/>
                      </a:lnTo>
                      <a:lnTo>
                        <a:pt x="1133" y="154"/>
                      </a:lnTo>
                      <a:lnTo>
                        <a:pt x="1131" y="158"/>
                      </a:lnTo>
                      <a:lnTo>
                        <a:pt x="1133" y="161"/>
                      </a:lnTo>
                      <a:lnTo>
                        <a:pt x="1134" y="163"/>
                      </a:lnTo>
                      <a:lnTo>
                        <a:pt x="1135" y="165"/>
                      </a:lnTo>
                      <a:lnTo>
                        <a:pt x="1140" y="166"/>
                      </a:lnTo>
                      <a:lnTo>
                        <a:pt x="1146" y="166"/>
                      </a:lnTo>
                      <a:lnTo>
                        <a:pt x="1152" y="167"/>
                      </a:lnTo>
                      <a:lnTo>
                        <a:pt x="1158" y="169"/>
                      </a:lnTo>
                      <a:lnTo>
                        <a:pt x="1160" y="171"/>
                      </a:lnTo>
                      <a:lnTo>
                        <a:pt x="1161" y="173"/>
                      </a:lnTo>
                      <a:lnTo>
                        <a:pt x="1164" y="176"/>
                      </a:lnTo>
                      <a:lnTo>
                        <a:pt x="1164" y="179"/>
                      </a:lnTo>
                      <a:lnTo>
                        <a:pt x="1164" y="184"/>
                      </a:lnTo>
                      <a:lnTo>
                        <a:pt x="1164" y="189"/>
                      </a:lnTo>
                      <a:lnTo>
                        <a:pt x="1165" y="194"/>
                      </a:lnTo>
                      <a:lnTo>
                        <a:pt x="1165" y="199"/>
                      </a:lnTo>
                      <a:lnTo>
                        <a:pt x="1166" y="204"/>
                      </a:lnTo>
                      <a:lnTo>
                        <a:pt x="1166" y="207"/>
                      </a:lnTo>
                      <a:lnTo>
                        <a:pt x="1165" y="212"/>
                      </a:lnTo>
                      <a:lnTo>
                        <a:pt x="1161" y="216"/>
                      </a:lnTo>
                      <a:lnTo>
                        <a:pt x="1166" y="218"/>
                      </a:lnTo>
                      <a:lnTo>
                        <a:pt x="1170" y="219"/>
                      </a:lnTo>
                      <a:lnTo>
                        <a:pt x="1175" y="218"/>
                      </a:lnTo>
                      <a:lnTo>
                        <a:pt x="1178" y="218"/>
                      </a:lnTo>
                      <a:lnTo>
                        <a:pt x="1182" y="217"/>
                      </a:lnTo>
                      <a:lnTo>
                        <a:pt x="1187" y="217"/>
                      </a:lnTo>
                      <a:lnTo>
                        <a:pt x="1190" y="218"/>
                      </a:lnTo>
                      <a:lnTo>
                        <a:pt x="1194" y="220"/>
                      </a:lnTo>
                      <a:lnTo>
                        <a:pt x="1198" y="226"/>
                      </a:lnTo>
                      <a:lnTo>
                        <a:pt x="1199" y="231"/>
                      </a:lnTo>
                      <a:lnTo>
                        <a:pt x="1199" y="236"/>
                      </a:lnTo>
                      <a:lnTo>
                        <a:pt x="1196" y="242"/>
                      </a:lnTo>
                      <a:lnTo>
                        <a:pt x="1195" y="247"/>
                      </a:lnTo>
                      <a:lnTo>
                        <a:pt x="1193" y="252"/>
                      </a:lnTo>
                      <a:lnTo>
                        <a:pt x="1192" y="257"/>
                      </a:lnTo>
                      <a:lnTo>
                        <a:pt x="1192" y="261"/>
                      </a:lnTo>
                      <a:lnTo>
                        <a:pt x="1188" y="267"/>
                      </a:lnTo>
                      <a:lnTo>
                        <a:pt x="1183" y="271"/>
                      </a:lnTo>
                      <a:lnTo>
                        <a:pt x="1177" y="275"/>
                      </a:lnTo>
                      <a:lnTo>
                        <a:pt x="1171" y="277"/>
                      </a:lnTo>
                      <a:lnTo>
                        <a:pt x="1165" y="279"/>
                      </a:lnTo>
                      <a:lnTo>
                        <a:pt x="1159" y="283"/>
                      </a:lnTo>
                      <a:lnTo>
                        <a:pt x="1154" y="287"/>
                      </a:lnTo>
                      <a:lnTo>
                        <a:pt x="1151" y="292"/>
                      </a:lnTo>
                      <a:lnTo>
                        <a:pt x="1158" y="295"/>
                      </a:lnTo>
                      <a:lnTo>
                        <a:pt x="1164" y="296"/>
                      </a:lnTo>
                      <a:lnTo>
                        <a:pt x="1171" y="296"/>
                      </a:lnTo>
                      <a:lnTo>
                        <a:pt x="1177" y="298"/>
                      </a:lnTo>
                      <a:lnTo>
                        <a:pt x="1184" y="298"/>
                      </a:lnTo>
                      <a:lnTo>
                        <a:pt x="1190" y="299"/>
                      </a:lnTo>
                      <a:lnTo>
                        <a:pt x="1198" y="301"/>
                      </a:lnTo>
                      <a:lnTo>
                        <a:pt x="1204" y="306"/>
                      </a:lnTo>
                      <a:lnTo>
                        <a:pt x="1206" y="308"/>
                      </a:lnTo>
                      <a:lnTo>
                        <a:pt x="1208" y="311"/>
                      </a:lnTo>
                      <a:lnTo>
                        <a:pt x="1211" y="314"/>
                      </a:lnTo>
                      <a:lnTo>
                        <a:pt x="1213" y="317"/>
                      </a:lnTo>
                      <a:lnTo>
                        <a:pt x="1215" y="320"/>
                      </a:lnTo>
                      <a:lnTo>
                        <a:pt x="1215" y="324"/>
                      </a:lnTo>
                      <a:lnTo>
                        <a:pt x="1215" y="328"/>
                      </a:lnTo>
                      <a:lnTo>
                        <a:pt x="1212" y="331"/>
                      </a:lnTo>
                      <a:lnTo>
                        <a:pt x="1207" y="336"/>
                      </a:lnTo>
                      <a:lnTo>
                        <a:pt x="1202" y="342"/>
                      </a:lnTo>
                      <a:lnTo>
                        <a:pt x="1196" y="346"/>
                      </a:lnTo>
                      <a:lnTo>
                        <a:pt x="1192" y="351"/>
                      </a:lnTo>
                      <a:lnTo>
                        <a:pt x="1186" y="353"/>
                      </a:lnTo>
                      <a:lnTo>
                        <a:pt x="1178" y="355"/>
                      </a:lnTo>
                      <a:lnTo>
                        <a:pt x="1170" y="355"/>
                      </a:lnTo>
                      <a:lnTo>
                        <a:pt x="1161" y="354"/>
                      </a:lnTo>
                      <a:lnTo>
                        <a:pt x="1159" y="361"/>
                      </a:lnTo>
                      <a:lnTo>
                        <a:pt x="1158" y="369"/>
                      </a:lnTo>
                      <a:lnTo>
                        <a:pt x="1157" y="376"/>
                      </a:lnTo>
                      <a:lnTo>
                        <a:pt x="1157" y="383"/>
                      </a:lnTo>
                      <a:lnTo>
                        <a:pt x="1157" y="392"/>
                      </a:lnTo>
                      <a:lnTo>
                        <a:pt x="1157" y="400"/>
                      </a:lnTo>
                      <a:lnTo>
                        <a:pt x="1157" y="408"/>
                      </a:lnTo>
                      <a:lnTo>
                        <a:pt x="1155" y="416"/>
                      </a:lnTo>
                      <a:lnTo>
                        <a:pt x="1152" y="422"/>
                      </a:lnTo>
                      <a:lnTo>
                        <a:pt x="1148" y="428"/>
                      </a:lnTo>
                      <a:lnTo>
                        <a:pt x="1146" y="434"/>
                      </a:lnTo>
                      <a:lnTo>
                        <a:pt x="1142" y="440"/>
                      </a:lnTo>
                      <a:lnTo>
                        <a:pt x="1137" y="445"/>
                      </a:lnTo>
                      <a:lnTo>
                        <a:pt x="1133" y="449"/>
                      </a:lnTo>
                      <a:lnTo>
                        <a:pt x="1127" y="453"/>
                      </a:lnTo>
                      <a:lnTo>
                        <a:pt x="1121" y="455"/>
                      </a:lnTo>
                      <a:lnTo>
                        <a:pt x="1117" y="454"/>
                      </a:lnTo>
                      <a:lnTo>
                        <a:pt x="1113" y="454"/>
                      </a:lnTo>
                      <a:lnTo>
                        <a:pt x="1108" y="455"/>
                      </a:lnTo>
                      <a:lnTo>
                        <a:pt x="1105" y="458"/>
                      </a:lnTo>
                      <a:lnTo>
                        <a:pt x="1101" y="460"/>
                      </a:lnTo>
                      <a:lnTo>
                        <a:pt x="1099" y="464"/>
                      </a:lnTo>
                      <a:lnTo>
                        <a:pt x="1096" y="468"/>
                      </a:lnTo>
                      <a:lnTo>
                        <a:pt x="1095" y="471"/>
                      </a:lnTo>
                      <a:lnTo>
                        <a:pt x="1093" y="487"/>
                      </a:lnTo>
                      <a:lnTo>
                        <a:pt x="1093" y="501"/>
                      </a:lnTo>
                      <a:lnTo>
                        <a:pt x="1092" y="516"/>
                      </a:lnTo>
                      <a:lnTo>
                        <a:pt x="1092" y="531"/>
                      </a:lnTo>
                      <a:lnTo>
                        <a:pt x="1092" y="546"/>
                      </a:lnTo>
                      <a:lnTo>
                        <a:pt x="1089" y="559"/>
                      </a:lnTo>
                      <a:lnTo>
                        <a:pt x="1086" y="574"/>
                      </a:lnTo>
                      <a:lnTo>
                        <a:pt x="1080" y="588"/>
                      </a:lnTo>
                      <a:lnTo>
                        <a:pt x="1078" y="595"/>
                      </a:lnTo>
                      <a:lnTo>
                        <a:pt x="1078" y="601"/>
                      </a:lnTo>
                      <a:lnTo>
                        <a:pt x="1077" y="607"/>
                      </a:lnTo>
                      <a:lnTo>
                        <a:pt x="1076" y="613"/>
                      </a:lnTo>
                      <a:lnTo>
                        <a:pt x="1075" y="618"/>
                      </a:lnTo>
                      <a:lnTo>
                        <a:pt x="1074" y="624"/>
                      </a:lnTo>
                      <a:lnTo>
                        <a:pt x="1070" y="629"/>
                      </a:lnTo>
                      <a:lnTo>
                        <a:pt x="1065" y="634"/>
                      </a:lnTo>
                      <a:lnTo>
                        <a:pt x="1064" y="637"/>
                      </a:lnTo>
                      <a:lnTo>
                        <a:pt x="1064" y="641"/>
                      </a:lnTo>
                      <a:lnTo>
                        <a:pt x="1065" y="642"/>
                      </a:lnTo>
                      <a:lnTo>
                        <a:pt x="1065" y="645"/>
                      </a:lnTo>
                      <a:lnTo>
                        <a:pt x="1069" y="646"/>
                      </a:lnTo>
                      <a:lnTo>
                        <a:pt x="1074" y="647"/>
                      </a:lnTo>
                      <a:lnTo>
                        <a:pt x="1077" y="648"/>
                      </a:lnTo>
                      <a:lnTo>
                        <a:pt x="1082" y="650"/>
                      </a:lnTo>
                      <a:lnTo>
                        <a:pt x="1083" y="651"/>
                      </a:lnTo>
                      <a:lnTo>
                        <a:pt x="1084" y="652"/>
                      </a:lnTo>
                      <a:lnTo>
                        <a:pt x="1086" y="654"/>
                      </a:lnTo>
                      <a:lnTo>
                        <a:pt x="1087" y="658"/>
                      </a:lnTo>
                      <a:lnTo>
                        <a:pt x="1081" y="666"/>
                      </a:lnTo>
                      <a:lnTo>
                        <a:pt x="1077" y="677"/>
                      </a:lnTo>
                      <a:lnTo>
                        <a:pt x="1074" y="687"/>
                      </a:lnTo>
                      <a:lnTo>
                        <a:pt x="1071" y="698"/>
                      </a:lnTo>
                      <a:lnTo>
                        <a:pt x="1069" y="709"/>
                      </a:lnTo>
                      <a:lnTo>
                        <a:pt x="1066" y="719"/>
                      </a:lnTo>
                      <a:lnTo>
                        <a:pt x="1063" y="730"/>
                      </a:lnTo>
                      <a:lnTo>
                        <a:pt x="1059" y="740"/>
                      </a:lnTo>
                      <a:lnTo>
                        <a:pt x="1067" y="750"/>
                      </a:lnTo>
                      <a:lnTo>
                        <a:pt x="1065" y="750"/>
                      </a:lnTo>
                      <a:lnTo>
                        <a:pt x="1063" y="750"/>
                      </a:lnTo>
                      <a:lnTo>
                        <a:pt x="1061" y="751"/>
                      </a:lnTo>
                      <a:lnTo>
                        <a:pt x="1060" y="753"/>
                      </a:lnTo>
                      <a:lnTo>
                        <a:pt x="1060" y="756"/>
                      </a:lnTo>
                      <a:lnTo>
                        <a:pt x="1060" y="758"/>
                      </a:lnTo>
                      <a:lnTo>
                        <a:pt x="1060" y="760"/>
                      </a:lnTo>
                      <a:lnTo>
                        <a:pt x="1060" y="763"/>
                      </a:lnTo>
                      <a:lnTo>
                        <a:pt x="1061" y="765"/>
                      </a:lnTo>
                      <a:lnTo>
                        <a:pt x="1061" y="768"/>
                      </a:lnTo>
                      <a:lnTo>
                        <a:pt x="1060" y="769"/>
                      </a:lnTo>
                      <a:lnTo>
                        <a:pt x="1059" y="770"/>
                      </a:lnTo>
                      <a:lnTo>
                        <a:pt x="1058" y="771"/>
                      </a:lnTo>
                      <a:lnTo>
                        <a:pt x="1055" y="771"/>
                      </a:lnTo>
                      <a:lnTo>
                        <a:pt x="1054" y="772"/>
                      </a:lnTo>
                      <a:lnTo>
                        <a:pt x="1051" y="772"/>
                      </a:lnTo>
                      <a:lnTo>
                        <a:pt x="1049" y="772"/>
                      </a:lnTo>
                      <a:lnTo>
                        <a:pt x="1047" y="775"/>
                      </a:lnTo>
                      <a:lnTo>
                        <a:pt x="1046" y="776"/>
                      </a:lnTo>
                      <a:lnTo>
                        <a:pt x="1045" y="778"/>
                      </a:lnTo>
                      <a:lnTo>
                        <a:pt x="1043" y="781"/>
                      </a:lnTo>
                      <a:lnTo>
                        <a:pt x="1042" y="782"/>
                      </a:lnTo>
                      <a:lnTo>
                        <a:pt x="1040" y="783"/>
                      </a:lnTo>
                      <a:lnTo>
                        <a:pt x="1040" y="794"/>
                      </a:lnTo>
                      <a:lnTo>
                        <a:pt x="1037" y="804"/>
                      </a:lnTo>
                      <a:lnTo>
                        <a:pt x="1034" y="813"/>
                      </a:lnTo>
                      <a:lnTo>
                        <a:pt x="1029" y="823"/>
                      </a:lnTo>
                      <a:lnTo>
                        <a:pt x="1025" y="833"/>
                      </a:lnTo>
                      <a:lnTo>
                        <a:pt x="1022" y="842"/>
                      </a:lnTo>
                      <a:lnTo>
                        <a:pt x="1019" y="853"/>
                      </a:lnTo>
                      <a:lnTo>
                        <a:pt x="1019" y="864"/>
                      </a:lnTo>
                      <a:lnTo>
                        <a:pt x="1037" y="874"/>
                      </a:lnTo>
                      <a:lnTo>
                        <a:pt x="1054" y="885"/>
                      </a:lnTo>
                      <a:lnTo>
                        <a:pt x="1070" y="898"/>
                      </a:lnTo>
                      <a:lnTo>
                        <a:pt x="1086" y="911"/>
                      </a:lnTo>
                      <a:lnTo>
                        <a:pt x="1100" y="924"/>
                      </a:lnTo>
                      <a:lnTo>
                        <a:pt x="1113" y="940"/>
                      </a:lnTo>
                      <a:lnTo>
                        <a:pt x="1127" y="956"/>
                      </a:lnTo>
                      <a:lnTo>
                        <a:pt x="1139" y="973"/>
                      </a:lnTo>
                      <a:lnTo>
                        <a:pt x="1140" y="979"/>
                      </a:lnTo>
                      <a:lnTo>
                        <a:pt x="1142" y="983"/>
                      </a:lnTo>
                      <a:lnTo>
                        <a:pt x="1146" y="989"/>
                      </a:lnTo>
                      <a:lnTo>
                        <a:pt x="1151" y="993"/>
                      </a:lnTo>
                      <a:lnTo>
                        <a:pt x="1154" y="998"/>
                      </a:lnTo>
                      <a:lnTo>
                        <a:pt x="1159" y="1001"/>
                      </a:lnTo>
                      <a:lnTo>
                        <a:pt x="1163" y="1005"/>
                      </a:lnTo>
                      <a:lnTo>
                        <a:pt x="1166" y="1009"/>
                      </a:lnTo>
                      <a:lnTo>
                        <a:pt x="1175" y="1015"/>
                      </a:lnTo>
                      <a:lnTo>
                        <a:pt x="1184" y="1022"/>
                      </a:lnTo>
                      <a:lnTo>
                        <a:pt x="1193" y="1027"/>
                      </a:lnTo>
                      <a:lnTo>
                        <a:pt x="1201" y="1033"/>
                      </a:lnTo>
                      <a:lnTo>
                        <a:pt x="1211" y="1039"/>
                      </a:lnTo>
                      <a:lnTo>
                        <a:pt x="1219" y="1044"/>
                      </a:lnTo>
                      <a:lnTo>
                        <a:pt x="1229" y="1050"/>
                      </a:lnTo>
                      <a:lnTo>
                        <a:pt x="1237" y="1055"/>
                      </a:lnTo>
                      <a:lnTo>
                        <a:pt x="1248" y="1038"/>
                      </a:lnTo>
                      <a:lnTo>
                        <a:pt x="1257" y="1018"/>
                      </a:lnTo>
                      <a:lnTo>
                        <a:pt x="1264" y="999"/>
                      </a:lnTo>
                      <a:lnTo>
                        <a:pt x="1270" y="980"/>
                      </a:lnTo>
                      <a:lnTo>
                        <a:pt x="1276" y="959"/>
                      </a:lnTo>
                      <a:lnTo>
                        <a:pt x="1281" y="940"/>
                      </a:lnTo>
                      <a:lnTo>
                        <a:pt x="1286" y="920"/>
                      </a:lnTo>
                      <a:lnTo>
                        <a:pt x="1290" y="900"/>
                      </a:lnTo>
                      <a:lnTo>
                        <a:pt x="1294" y="893"/>
                      </a:lnTo>
                      <a:lnTo>
                        <a:pt x="1298" y="885"/>
                      </a:lnTo>
                      <a:lnTo>
                        <a:pt x="1300" y="877"/>
                      </a:lnTo>
                      <a:lnTo>
                        <a:pt x="1304" y="869"/>
                      </a:lnTo>
                      <a:lnTo>
                        <a:pt x="1306" y="860"/>
                      </a:lnTo>
                      <a:lnTo>
                        <a:pt x="1309" y="852"/>
                      </a:lnTo>
                      <a:lnTo>
                        <a:pt x="1313" y="844"/>
                      </a:lnTo>
                      <a:lnTo>
                        <a:pt x="1318" y="836"/>
                      </a:lnTo>
                      <a:lnTo>
                        <a:pt x="1327" y="826"/>
                      </a:lnTo>
                      <a:lnTo>
                        <a:pt x="1336" y="817"/>
                      </a:lnTo>
                      <a:lnTo>
                        <a:pt x="1346" y="810"/>
                      </a:lnTo>
                      <a:lnTo>
                        <a:pt x="1357" y="804"/>
                      </a:lnTo>
                      <a:lnTo>
                        <a:pt x="1369" y="799"/>
                      </a:lnTo>
                      <a:lnTo>
                        <a:pt x="1381" y="795"/>
                      </a:lnTo>
                      <a:lnTo>
                        <a:pt x="1393" y="793"/>
                      </a:lnTo>
                      <a:lnTo>
                        <a:pt x="1405" y="791"/>
                      </a:lnTo>
                      <a:lnTo>
                        <a:pt x="1430" y="786"/>
                      </a:lnTo>
                      <a:lnTo>
                        <a:pt x="1456" y="780"/>
                      </a:lnTo>
                      <a:lnTo>
                        <a:pt x="1468" y="776"/>
                      </a:lnTo>
                      <a:lnTo>
                        <a:pt x="1478" y="770"/>
                      </a:lnTo>
                      <a:lnTo>
                        <a:pt x="1489" y="764"/>
                      </a:lnTo>
                      <a:lnTo>
                        <a:pt x="1500" y="756"/>
                      </a:lnTo>
                      <a:lnTo>
                        <a:pt x="1509" y="747"/>
                      </a:lnTo>
                      <a:lnTo>
                        <a:pt x="1518" y="739"/>
                      </a:lnTo>
                      <a:lnTo>
                        <a:pt x="1528" y="731"/>
                      </a:lnTo>
                      <a:lnTo>
                        <a:pt x="1536" y="724"/>
                      </a:lnTo>
                      <a:lnTo>
                        <a:pt x="1546" y="717"/>
                      </a:lnTo>
                      <a:lnTo>
                        <a:pt x="1554" y="709"/>
                      </a:lnTo>
                      <a:lnTo>
                        <a:pt x="1562" y="700"/>
                      </a:lnTo>
                      <a:lnTo>
                        <a:pt x="1569" y="689"/>
                      </a:lnTo>
                      <a:lnTo>
                        <a:pt x="1579" y="686"/>
                      </a:lnTo>
                      <a:lnTo>
                        <a:pt x="1588" y="678"/>
                      </a:lnTo>
                      <a:lnTo>
                        <a:pt x="1595" y="671"/>
                      </a:lnTo>
                      <a:lnTo>
                        <a:pt x="1603" y="663"/>
                      </a:lnTo>
                      <a:lnTo>
                        <a:pt x="1610" y="656"/>
                      </a:lnTo>
                      <a:lnTo>
                        <a:pt x="1618" y="647"/>
                      </a:lnTo>
                      <a:lnTo>
                        <a:pt x="1626" y="640"/>
                      </a:lnTo>
                      <a:lnTo>
                        <a:pt x="1635" y="634"/>
                      </a:lnTo>
                      <a:lnTo>
                        <a:pt x="1651" y="636"/>
                      </a:lnTo>
                      <a:lnTo>
                        <a:pt x="1668" y="636"/>
                      </a:lnTo>
                      <a:lnTo>
                        <a:pt x="1682" y="634"/>
                      </a:lnTo>
                      <a:lnTo>
                        <a:pt x="1697" y="628"/>
                      </a:lnTo>
                      <a:lnTo>
                        <a:pt x="1711" y="622"/>
                      </a:lnTo>
                      <a:lnTo>
                        <a:pt x="1724" y="612"/>
                      </a:lnTo>
                      <a:lnTo>
                        <a:pt x="1736" y="601"/>
                      </a:lnTo>
                      <a:lnTo>
                        <a:pt x="1747" y="588"/>
                      </a:lnTo>
                      <a:lnTo>
                        <a:pt x="1748" y="584"/>
                      </a:lnTo>
                      <a:lnTo>
                        <a:pt x="1747" y="581"/>
                      </a:lnTo>
                      <a:lnTo>
                        <a:pt x="1747" y="578"/>
                      </a:lnTo>
                      <a:lnTo>
                        <a:pt x="1746" y="575"/>
                      </a:lnTo>
                      <a:lnTo>
                        <a:pt x="1746" y="571"/>
                      </a:lnTo>
                      <a:lnTo>
                        <a:pt x="1745" y="568"/>
                      </a:lnTo>
                      <a:lnTo>
                        <a:pt x="1745" y="565"/>
                      </a:lnTo>
                      <a:lnTo>
                        <a:pt x="1746" y="562"/>
                      </a:lnTo>
                      <a:lnTo>
                        <a:pt x="1729" y="546"/>
                      </a:lnTo>
                      <a:lnTo>
                        <a:pt x="1712" y="531"/>
                      </a:lnTo>
                      <a:lnTo>
                        <a:pt x="1697" y="517"/>
                      </a:lnTo>
                      <a:lnTo>
                        <a:pt x="1681" y="502"/>
                      </a:lnTo>
                      <a:lnTo>
                        <a:pt x="1666" y="488"/>
                      </a:lnTo>
                      <a:lnTo>
                        <a:pt x="1653" y="471"/>
                      </a:lnTo>
                      <a:lnTo>
                        <a:pt x="1648" y="463"/>
                      </a:lnTo>
                      <a:lnTo>
                        <a:pt x="1642" y="454"/>
                      </a:lnTo>
                      <a:lnTo>
                        <a:pt x="1638" y="445"/>
                      </a:lnTo>
                      <a:lnTo>
                        <a:pt x="1633" y="434"/>
                      </a:lnTo>
                      <a:lnTo>
                        <a:pt x="1633" y="428"/>
                      </a:lnTo>
                      <a:lnTo>
                        <a:pt x="1633" y="420"/>
                      </a:lnTo>
                      <a:lnTo>
                        <a:pt x="1633" y="414"/>
                      </a:lnTo>
                      <a:lnTo>
                        <a:pt x="1635" y="407"/>
                      </a:lnTo>
                      <a:lnTo>
                        <a:pt x="1639" y="395"/>
                      </a:lnTo>
                      <a:lnTo>
                        <a:pt x="1645" y="383"/>
                      </a:lnTo>
                      <a:lnTo>
                        <a:pt x="1652" y="371"/>
                      </a:lnTo>
                      <a:lnTo>
                        <a:pt x="1658" y="359"/>
                      </a:lnTo>
                      <a:lnTo>
                        <a:pt x="1663" y="347"/>
                      </a:lnTo>
                      <a:lnTo>
                        <a:pt x="1665" y="334"/>
                      </a:lnTo>
                      <a:lnTo>
                        <a:pt x="1673" y="325"/>
                      </a:lnTo>
                      <a:lnTo>
                        <a:pt x="1682" y="317"/>
                      </a:lnTo>
                      <a:lnTo>
                        <a:pt x="1691" y="311"/>
                      </a:lnTo>
                      <a:lnTo>
                        <a:pt x="1700" y="305"/>
                      </a:lnTo>
                      <a:lnTo>
                        <a:pt x="1711" y="300"/>
                      </a:lnTo>
                      <a:lnTo>
                        <a:pt x="1721" y="295"/>
                      </a:lnTo>
                      <a:lnTo>
                        <a:pt x="1732" y="292"/>
                      </a:lnTo>
                      <a:lnTo>
                        <a:pt x="1744" y="289"/>
                      </a:lnTo>
                      <a:lnTo>
                        <a:pt x="1754" y="287"/>
                      </a:lnTo>
                      <a:lnTo>
                        <a:pt x="1765" y="285"/>
                      </a:lnTo>
                      <a:lnTo>
                        <a:pt x="1777" y="285"/>
                      </a:lnTo>
                      <a:lnTo>
                        <a:pt x="1789" y="285"/>
                      </a:lnTo>
                      <a:lnTo>
                        <a:pt x="1812" y="287"/>
                      </a:lnTo>
                      <a:lnTo>
                        <a:pt x="1835" y="289"/>
                      </a:lnTo>
                      <a:lnTo>
                        <a:pt x="1844" y="298"/>
                      </a:lnTo>
                      <a:lnTo>
                        <a:pt x="1850" y="307"/>
                      </a:lnTo>
                      <a:lnTo>
                        <a:pt x="1855" y="318"/>
                      </a:lnTo>
                      <a:lnTo>
                        <a:pt x="1858" y="329"/>
                      </a:lnTo>
                      <a:lnTo>
                        <a:pt x="1862" y="340"/>
                      </a:lnTo>
                      <a:lnTo>
                        <a:pt x="1864" y="351"/>
                      </a:lnTo>
                      <a:lnTo>
                        <a:pt x="1867" y="363"/>
                      </a:lnTo>
                      <a:lnTo>
                        <a:pt x="1870" y="372"/>
                      </a:lnTo>
                      <a:lnTo>
                        <a:pt x="1873" y="386"/>
                      </a:lnTo>
                      <a:lnTo>
                        <a:pt x="1875" y="399"/>
                      </a:lnTo>
                      <a:lnTo>
                        <a:pt x="1877" y="412"/>
                      </a:lnTo>
                      <a:lnTo>
                        <a:pt x="1879" y="425"/>
                      </a:lnTo>
                      <a:lnTo>
                        <a:pt x="1881" y="439"/>
                      </a:lnTo>
                      <a:lnTo>
                        <a:pt x="1882" y="452"/>
                      </a:lnTo>
                      <a:lnTo>
                        <a:pt x="1883" y="465"/>
                      </a:lnTo>
                      <a:lnTo>
                        <a:pt x="1886" y="478"/>
                      </a:lnTo>
                      <a:lnTo>
                        <a:pt x="1887" y="487"/>
                      </a:lnTo>
                      <a:lnTo>
                        <a:pt x="1889" y="496"/>
                      </a:lnTo>
                      <a:lnTo>
                        <a:pt x="1894" y="506"/>
                      </a:lnTo>
                      <a:lnTo>
                        <a:pt x="1897" y="515"/>
                      </a:lnTo>
                      <a:lnTo>
                        <a:pt x="1898" y="519"/>
                      </a:lnTo>
                      <a:lnTo>
                        <a:pt x="1899" y="524"/>
                      </a:lnTo>
                      <a:lnTo>
                        <a:pt x="1899" y="528"/>
                      </a:lnTo>
                      <a:lnTo>
                        <a:pt x="1899" y="533"/>
                      </a:lnTo>
                      <a:lnTo>
                        <a:pt x="1897" y="536"/>
                      </a:lnTo>
                      <a:lnTo>
                        <a:pt x="1894" y="540"/>
                      </a:lnTo>
                      <a:lnTo>
                        <a:pt x="1891" y="543"/>
                      </a:lnTo>
                      <a:lnTo>
                        <a:pt x="1886" y="547"/>
                      </a:lnTo>
                      <a:lnTo>
                        <a:pt x="1882" y="553"/>
                      </a:lnTo>
                      <a:lnTo>
                        <a:pt x="1879" y="560"/>
                      </a:lnTo>
                      <a:lnTo>
                        <a:pt x="1874" y="566"/>
                      </a:lnTo>
                      <a:lnTo>
                        <a:pt x="1870" y="574"/>
                      </a:lnTo>
                      <a:lnTo>
                        <a:pt x="1868" y="580"/>
                      </a:lnTo>
                      <a:lnTo>
                        <a:pt x="1867" y="587"/>
                      </a:lnTo>
                      <a:lnTo>
                        <a:pt x="1867" y="590"/>
                      </a:lnTo>
                      <a:lnTo>
                        <a:pt x="1868" y="594"/>
                      </a:lnTo>
                      <a:lnTo>
                        <a:pt x="1869" y="599"/>
                      </a:lnTo>
                      <a:lnTo>
                        <a:pt x="1871" y="603"/>
                      </a:lnTo>
                      <a:lnTo>
                        <a:pt x="1879" y="601"/>
                      </a:lnTo>
                      <a:lnTo>
                        <a:pt x="1887" y="600"/>
                      </a:lnTo>
                      <a:lnTo>
                        <a:pt x="1893" y="598"/>
                      </a:lnTo>
                      <a:lnTo>
                        <a:pt x="1900" y="595"/>
                      </a:lnTo>
                      <a:lnTo>
                        <a:pt x="1908" y="594"/>
                      </a:lnTo>
                      <a:lnTo>
                        <a:pt x="1915" y="593"/>
                      </a:lnTo>
                      <a:lnTo>
                        <a:pt x="1922" y="592"/>
                      </a:lnTo>
                      <a:lnTo>
                        <a:pt x="1929" y="593"/>
                      </a:lnTo>
                      <a:lnTo>
                        <a:pt x="1933" y="598"/>
                      </a:lnTo>
                      <a:lnTo>
                        <a:pt x="1935" y="604"/>
                      </a:lnTo>
                      <a:lnTo>
                        <a:pt x="1936" y="609"/>
                      </a:lnTo>
                      <a:lnTo>
                        <a:pt x="1936" y="613"/>
                      </a:lnTo>
                      <a:lnTo>
                        <a:pt x="1936" y="619"/>
                      </a:lnTo>
                      <a:lnTo>
                        <a:pt x="1936" y="625"/>
                      </a:lnTo>
                      <a:lnTo>
                        <a:pt x="1936" y="631"/>
                      </a:lnTo>
                      <a:lnTo>
                        <a:pt x="1939" y="636"/>
                      </a:lnTo>
                      <a:lnTo>
                        <a:pt x="1940" y="642"/>
                      </a:lnTo>
                      <a:lnTo>
                        <a:pt x="1941" y="647"/>
                      </a:lnTo>
                      <a:lnTo>
                        <a:pt x="1944" y="652"/>
                      </a:lnTo>
                      <a:lnTo>
                        <a:pt x="1946" y="658"/>
                      </a:lnTo>
                      <a:lnTo>
                        <a:pt x="1947" y="663"/>
                      </a:lnTo>
                      <a:lnTo>
                        <a:pt x="1947" y="668"/>
                      </a:lnTo>
                      <a:lnTo>
                        <a:pt x="1946" y="672"/>
                      </a:lnTo>
                      <a:lnTo>
                        <a:pt x="1942" y="678"/>
                      </a:lnTo>
                      <a:lnTo>
                        <a:pt x="1947" y="683"/>
                      </a:lnTo>
                      <a:lnTo>
                        <a:pt x="1950" y="689"/>
                      </a:lnTo>
                      <a:lnTo>
                        <a:pt x="1951" y="695"/>
                      </a:lnTo>
                      <a:lnTo>
                        <a:pt x="1952" y="701"/>
                      </a:lnTo>
                      <a:lnTo>
                        <a:pt x="1952" y="707"/>
                      </a:lnTo>
                      <a:lnTo>
                        <a:pt x="1953" y="713"/>
                      </a:lnTo>
                      <a:lnTo>
                        <a:pt x="1956" y="718"/>
                      </a:lnTo>
                      <a:lnTo>
                        <a:pt x="1959" y="724"/>
                      </a:lnTo>
                      <a:lnTo>
                        <a:pt x="1962" y="750"/>
                      </a:lnTo>
                      <a:lnTo>
                        <a:pt x="1952" y="748"/>
                      </a:lnTo>
                      <a:lnTo>
                        <a:pt x="1942" y="748"/>
                      </a:lnTo>
                      <a:lnTo>
                        <a:pt x="1933" y="750"/>
                      </a:lnTo>
                      <a:lnTo>
                        <a:pt x="1924" y="752"/>
                      </a:lnTo>
                      <a:lnTo>
                        <a:pt x="1916" y="756"/>
                      </a:lnTo>
                      <a:lnTo>
                        <a:pt x="1908" y="759"/>
                      </a:lnTo>
                      <a:lnTo>
                        <a:pt x="1899" y="765"/>
                      </a:lnTo>
                      <a:lnTo>
                        <a:pt x="1892" y="772"/>
                      </a:lnTo>
                      <a:lnTo>
                        <a:pt x="1889" y="770"/>
                      </a:lnTo>
                      <a:lnTo>
                        <a:pt x="1887" y="770"/>
                      </a:lnTo>
                      <a:lnTo>
                        <a:pt x="1883" y="771"/>
                      </a:lnTo>
                      <a:lnTo>
                        <a:pt x="1881" y="772"/>
                      </a:lnTo>
                      <a:lnTo>
                        <a:pt x="1879" y="774"/>
                      </a:lnTo>
                      <a:lnTo>
                        <a:pt x="1876" y="776"/>
                      </a:lnTo>
                      <a:lnTo>
                        <a:pt x="1873" y="777"/>
                      </a:lnTo>
                      <a:lnTo>
                        <a:pt x="1870" y="777"/>
                      </a:lnTo>
                      <a:lnTo>
                        <a:pt x="1859" y="774"/>
                      </a:lnTo>
                      <a:lnTo>
                        <a:pt x="1848" y="772"/>
                      </a:lnTo>
                      <a:lnTo>
                        <a:pt x="1839" y="772"/>
                      </a:lnTo>
                      <a:lnTo>
                        <a:pt x="1828" y="774"/>
                      </a:lnTo>
                      <a:lnTo>
                        <a:pt x="1818" y="776"/>
                      </a:lnTo>
                      <a:lnTo>
                        <a:pt x="1809" y="778"/>
                      </a:lnTo>
                      <a:lnTo>
                        <a:pt x="1799" y="782"/>
                      </a:lnTo>
                      <a:lnTo>
                        <a:pt x="1789" y="786"/>
                      </a:lnTo>
                      <a:lnTo>
                        <a:pt x="1793" y="792"/>
                      </a:lnTo>
                      <a:lnTo>
                        <a:pt x="1797" y="797"/>
                      </a:lnTo>
                      <a:lnTo>
                        <a:pt x="1798" y="804"/>
                      </a:lnTo>
                      <a:lnTo>
                        <a:pt x="1799" y="810"/>
                      </a:lnTo>
                      <a:lnTo>
                        <a:pt x="1800" y="816"/>
                      </a:lnTo>
                      <a:lnTo>
                        <a:pt x="1801" y="822"/>
                      </a:lnTo>
                      <a:lnTo>
                        <a:pt x="1805" y="828"/>
                      </a:lnTo>
                      <a:lnTo>
                        <a:pt x="1810" y="832"/>
                      </a:lnTo>
                      <a:lnTo>
                        <a:pt x="1810" y="838"/>
                      </a:lnTo>
                      <a:lnTo>
                        <a:pt x="1810" y="842"/>
                      </a:lnTo>
                      <a:lnTo>
                        <a:pt x="1810" y="847"/>
                      </a:lnTo>
                      <a:lnTo>
                        <a:pt x="1809" y="852"/>
                      </a:lnTo>
                      <a:lnTo>
                        <a:pt x="1808" y="856"/>
                      </a:lnTo>
                      <a:lnTo>
                        <a:pt x="1805" y="860"/>
                      </a:lnTo>
                      <a:lnTo>
                        <a:pt x="1803" y="864"/>
                      </a:lnTo>
                      <a:lnTo>
                        <a:pt x="1800" y="869"/>
                      </a:lnTo>
                      <a:lnTo>
                        <a:pt x="1798" y="873"/>
                      </a:lnTo>
                      <a:lnTo>
                        <a:pt x="1794" y="875"/>
                      </a:lnTo>
                      <a:lnTo>
                        <a:pt x="1791" y="876"/>
                      </a:lnTo>
                      <a:lnTo>
                        <a:pt x="1788" y="877"/>
                      </a:lnTo>
                      <a:lnTo>
                        <a:pt x="1781" y="879"/>
                      </a:lnTo>
                      <a:lnTo>
                        <a:pt x="1774" y="877"/>
                      </a:lnTo>
                      <a:lnTo>
                        <a:pt x="1765" y="876"/>
                      </a:lnTo>
                      <a:lnTo>
                        <a:pt x="1758" y="875"/>
                      </a:lnTo>
                      <a:lnTo>
                        <a:pt x="1751" y="876"/>
                      </a:lnTo>
                      <a:lnTo>
                        <a:pt x="1742" y="879"/>
                      </a:lnTo>
                      <a:lnTo>
                        <a:pt x="1732" y="881"/>
                      </a:lnTo>
                      <a:lnTo>
                        <a:pt x="1722" y="885"/>
                      </a:lnTo>
                      <a:lnTo>
                        <a:pt x="1712" y="889"/>
                      </a:lnTo>
                      <a:lnTo>
                        <a:pt x="1703" y="894"/>
                      </a:lnTo>
                      <a:lnTo>
                        <a:pt x="1692" y="899"/>
                      </a:lnTo>
                      <a:lnTo>
                        <a:pt x="1682" y="903"/>
                      </a:lnTo>
                      <a:lnTo>
                        <a:pt x="1676" y="904"/>
                      </a:lnTo>
                      <a:lnTo>
                        <a:pt x="1670" y="904"/>
                      </a:lnTo>
                      <a:lnTo>
                        <a:pt x="1664" y="904"/>
                      </a:lnTo>
                      <a:lnTo>
                        <a:pt x="1658" y="903"/>
                      </a:lnTo>
                      <a:lnTo>
                        <a:pt x="1646" y="892"/>
                      </a:lnTo>
                      <a:lnTo>
                        <a:pt x="1624" y="903"/>
                      </a:lnTo>
                      <a:lnTo>
                        <a:pt x="1601" y="913"/>
                      </a:lnTo>
                      <a:lnTo>
                        <a:pt x="1579" y="923"/>
                      </a:lnTo>
                      <a:lnTo>
                        <a:pt x="1556" y="934"/>
                      </a:lnTo>
                      <a:lnTo>
                        <a:pt x="1534" y="945"/>
                      </a:lnTo>
                      <a:lnTo>
                        <a:pt x="1513" y="958"/>
                      </a:lnTo>
                      <a:lnTo>
                        <a:pt x="1503" y="965"/>
                      </a:lnTo>
                      <a:lnTo>
                        <a:pt x="1493" y="973"/>
                      </a:lnTo>
                      <a:lnTo>
                        <a:pt x="1483" y="981"/>
                      </a:lnTo>
                      <a:lnTo>
                        <a:pt x="1474" y="991"/>
                      </a:lnTo>
                      <a:lnTo>
                        <a:pt x="1469" y="993"/>
                      </a:lnTo>
                      <a:lnTo>
                        <a:pt x="1464" y="995"/>
                      </a:lnTo>
                      <a:lnTo>
                        <a:pt x="1459" y="998"/>
                      </a:lnTo>
                      <a:lnTo>
                        <a:pt x="1454" y="1000"/>
                      </a:lnTo>
                      <a:lnTo>
                        <a:pt x="1451" y="1003"/>
                      </a:lnTo>
                      <a:lnTo>
                        <a:pt x="1446" y="1006"/>
                      </a:lnTo>
                      <a:lnTo>
                        <a:pt x="1442" y="1011"/>
                      </a:lnTo>
                      <a:lnTo>
                        <a:pt x="1440" y="1016"/>
                      </a:lnTo>
                      <a:lnTo>
                        <a:pt x="1441" y="1035"/>
                      </a:lnTo>
                      <a:lnTo>
                        <a:pt x="1440" y="1055"/>
                      </a:lnTo>
                      <a:lnTo>
                        <a:pt x="1436" y="1074"/>
                      </a:lnTo>
                      <a:lnTo>
                        <a:pt x="1433" y="1094"/>
                      </a:lnTo>
                      <a:lnTo>
                        <a:pt x="1427" y="1114"/>
                      </a:lnTo>
                      <a:lnTo>
                        <a:pt x="1422" y="1133"/>
                      </a:lnTo>
                      <a:lnTo>
                        <a:pt x="1416" y="1153"/>
                      </a:lnTo>
                      <a:lnTo>
                        <a:pt x="1410" y="1173"/>
                      </a:lnTo>
                      <a:lnTo>
                        <a:pt x="1405" y="1176"/>
                      </a:lnTo>
                      <a:lnTo>
                        <a:pt x="1403" y="1181"/>
                      </a:lnTo>
                      <a:lnTo>
                        <a:pt x="1401" y="1187"/>
                      </a:lnTo>
                      <a:lnTo>
                        <a:pt x="1400" y="1193"/>
                      </a:lnTo>
                      <a:lnTo>
                        <a:pt x="1399" y="1199"/>
                      </a:lnTo>
                      <a:lnTo>
                        <a:pt x="1398" y="1204"/>
                      </a:lnTo>
                      <a:lnTo>
                        <a:pt x="1394" y="1209"/>
                      </a:lnTo>
                      <a:lnTo>
                        <a:pt x="1389" y="1214"/>
                      </a:lnTo>
                      <a:lnTo>
                        <a:pt x="1388" y="1222"/>
                      </a:lnTo>
                      <a:lnTo>
                        <a:pt x="1386" y="1232"/>
                      </a:lnTo>
                      <a:lnTo>
                        <a:pt x="1382" y="1240"/>
                      </a:lnTo>
                      <a:lnTo>
                        <a:pt x="1378" y="1249"/>
                      </a:lnTo>
                      <a:lnTo>
                        <a:pt x="1375" y="1256"/>
                      </a:lnTo>
                      <a:lnTo>
                        <a:pt x="1371" y="1264"/>
                      </a:lnTo>
                      <a:lnTo>
                        <a:pt x="1368" y="1271"/>
                      </a:lnTo>
                      <a:lnTo>
                        <a:pt x="1366" y="1280"/>
                      </a:lnTo>
                      <a:lnTo>
                        <a:pt x="1359" y="1287"/>
                      </a:lnTo>
                      <a:lnTo>
                        <a:pt x="1370" y="1306"/>
                      </a:lnTo>
                      <a:lnTo>
                        <a:pt x="1382" y="1326"/>
                      </a:lnTo>
                      <a:lnTo>
                        <a:pt x="1395" y="1343"/>
                      </a:lnTo>
                      <a:lnTo>
                        <a:pt x="1410" y="1359"/>
                      </a:lnTo>
                      <a:lnTo>
                        <a:pt x="1425" y="1376"/>
                      </a:lnTo>
                      <a:lnTo>
                        <a:pt x="1441" y="1391"/>
                      </a:lnTo>
                      <a:lnTo>
                        <a:pt x="1459" y="1407"/>
                      </a:lnTo>
                      <a:lnTo>
                        <a:pt x="1476" y="1421"/>
                      </a:lnTo>
                      <a:lnTo>
                        <a:pt x="1512" y="1450"/>
                      </a:lnTo>
                      <a:lnTo>
                        <a:pt x="1546" y="1480"/>
                      </a:lnTo>
                      <a:lnTo>
                        <a:pt x="1563" y="1496"/>
                      </a:lnTo>
                      <a:lnTo>
                        <a:pt x="1579" y="1511"/>
                      </a:lnTo>
                      <a:lnTo>
                        <a:pt x="1592" y="1528"/>
                      </a:lnTo>
                      <a:lnTo>
                        <a:pt x="1605" y="1546"/>
                      </a:lnTo>
                      <a:lnTo>
                        <a:pt x="1615" y="1558"/>
                      </a:lnTo>
                      <a:lnTo>
                        <a:pt x="1622" y="1570"/>
                      </a:lnTo>
                      <a:lnTo>
                        <a:pt x="1629" y="1584"/>
                      </a:lnTo>
                      <a:lnTo>
                        <a:pt x="1635" y="1597"/>
                      </a:lnTo>
                      <a:lnTo>
                        <a:pt x="1641" y="1610"/>
                      </a:lnTo>
                      <a:lnTo>
                        <a:pt x="1647" y="1623"/>
                      </a:lnTo>
                      <a:lnTo>
                        <a:pt x="1654" y="1636"/>
                      </a:lnTo>
                      <a:lnTo>
                        <a:pt x="1663" y="1648"/>
                      </a:lnTo>
                      <a:lnTo>
                        <a:pt x="1663" y="1654"/>
                      </a:lnTo>
                      <a:lnTo>
                        <a:pt x="1665" y="1661"/>
                      </a:lnTo>
                      <a:lnTo>
                        <a:pt x="1669" y="1668"/>
                      </a:lnTo>
                      <a:lnTo>
                        <a:pt x="1671" y="1675"/>
                      </a:lnTo>
                      <a:lnTo>
                        <a:pt x="1673" y="1683"/>
                      </a:lnTo>
                      <a:lnTo>
                        <a:pt x="1673" y="1690"/>
                      </a:lnTo>
                      <a:lnTo>
                        <a:pt x="1671" y="1693"/>
                      </a:lnTo>
                      <a:lnTo>
                        <a:pt x="1670" y="1697"/>
                      </a:lnTo>
                      <a:lnTo>
                        <a:pt x="1666" y="1699"/>
                      </a:lnTo>
                      <a:lnTo>
                        <a:pt x="1663" y="1703"/>
                      </a:lnTo>
                      <a:lnTo>
                        <a:pt x="1658" y="1722"/>
                      </a:lnTo>
                      <a:lnTo>
                        <a:pt x="1653" y="1742"/>
                      </a:lnTo>
                      <a:lnTo>
                        <a:pt x="1647" y="1761"/>
                      </a:lnTo>
                      <a:lnTo>
                        <a:pt x="1640" y="1779"/>
                      </a:lnTo>
                      <a:lnTo>
                        <a:pt x="1634" y="1798"/>
                      </a:lnTo>
                      <a:lnTo>
                        <a:pt x="1628" y="1818"/>
                      </a:lnTo>
                      <a:lnTo>
                        <a:pt x="1623" y="1836"/>
                      </a:lnTo>
                      <a:lnTo>
                        <a:pt x="1619" y="1855"/>
                      </a:lnTo>
                      <a:lnTo>
                        <a:pt x="1615" y="1862"/>
                      </a:lnTo>
                      <a:lnTo>
                        <a:pt x="1610" y="1869"/>
                      </a:lnTo>
                      <a:lnTo>
                        <a:pt x="1604" y="1877"/>
                      </a:lnTo>
                      <a:lnTo>
                        <a:pt x="1598" y="1884"/>
                      </a:lnTo>
                      <a:lnTo>
                        <a:pt x="1593" y="1891"/>
                      </a:lnTo>
                      <a:lnTo>
                        <a:pt x="1589" y="1898"/>
                      </a:lnTo>
                      <a:lnTo>
                        <a:pt x="1588" y="1903"/>
                      </a:lnTo>
                      <a:lnTo>
                        <a:pt x="1588" y="1907"/>
                      </a:lnTo>
                      <a:lnTo>
                        <a:pt x="1588" y="1912"/>
                      </a:lnTo>
                      <a:lnTo>
                        <a:pt x="1589" y="1916"/>
                      </a:lnTo>
                      <a:lnTo>
                        <a:pt x="1594" y="1924"/>
                      </a:lnTo>
                      <a:lnTo>
                        <a:pt x="1603" y="1931"/>
                      </a:lnTo>
                      <a:lnTo>
                        <a:pt x="1611" y="1938"/>
                      </a:lnTo>
                      <a:lnTo>
                        <a:pt x="1619" y="1944"/>
                      </a:lnTo>
                      <a:lnTo>
                        <a:pt x="1624" y="1948"/>
                      </a:lnTo>
                      <a:lnTo>
                        <a:pt x="1627" y="1951"/>
                      </a:lnTo>
                      <a:lnTo>
                        <a:pt x="1629" y="1955"/>
                      </a:lnTo>
                      <a:lnTo>
                        <a:pt x="1632" y="1959"/>
                      </a:lnTo>
                      <a:lnTo>
                        <a:pt x="1632" y="1963"/>
                      </a:lnTo>
                      <a:lnTo>
                        <a:pt x="1632" y="1967"/>
                      </a:lnTo>
                      <a:lnTo>
                        <a:pt x="1629" y="1972"/>
                      </a:lnTo>
                      <a:lnTo>
                        <a:pt x="1626" y="1977"/>
                      </a:lnTo>
                      <a:lnTo>
                        <a:pt x="1623" y="1981"/>
                      </a:lnTo>
                      <a:lnTo>
                        <a:pt x="1619" y="1986"/>
                      </a:lnTo>
                      <a:lnTo>
                        <a:pt x="1613" y="1990"/>
                      </a:lnTo>
                      <a:lnTo>
                        <a:pt x="1609" y="1995"/>
                      </a:lnTo>
                      <a:lnTo>
                        <a:pt x="1603" y="1998"/>
                      </a:lnTo>
                      <a:lnTo>
                        <a:pt x="1597" y="2002"/>
                      </a:lnTo>
                      <a:lnTo>
                        <a:pt x="1592" y="2007"/>
                      </a:lnTo>
                      <a:lnTo>
                        <a:pt x="1587" y="2010"/>
                      </a:lnTo>
                      <a:lnTo>
                        <a:pt x="1579" y="2016"/>
                      </a:lnTo>
                      <a:lnTo>
                        <a:pt x="1571" y="2021"/>
                      </a:lnTo>
                      <a:lnTo>
                        <a:pt x="1563" y="2027"/>
                      </a:lnTo>
                      <a:lnTo>
                        <a:pt x="1554" y="2032"/>
                      </a:lnTo>
                      <a:lnTo>
                        <a:pt x="1547" y="2036"/>
                      </a:lnTo>
                      <a:lnTo>
                        <a:pt x="1539" y="2039"/>
                      </a:lnTo>
                      <a:lnTo>
                        <a:pt x="1530" y="2041"/>
                      </a:lnTo>
                      <a:lnTo>
                        <a:pt x="1522" y="2041"/>
                      </a:lnTo>
                      <a:lnTo>
                        <a:pt x="1477" y="2013"/>
                      </a:lnTo>
                      <a:lnTo>
                        <a:pt x="1474" y="2018"/>
                      </a:lnTo>
                      <a:lnTo>
                        <a:pt x="1470" y="2021"/>
                      </a:lnTo>
                      <a:lnTo>
                        <a:pt x="1469" y="2026"/>
                      </a:lnTo>
                      <a:lnTo>
                        <a:pt x="1468" y="2032"/>
                      </a:lnTo>
                      <a:lnTo>
                        <a:pt x="1468" y="2037"/>
                      </a:lnTo>
                      <a:lnTo>
                        <a:pt x="1468" y="2042"/>
                      </a:lnTo>
                      <a:lnTo>
                        <a:pt x="1466" y="2048"/>
                      </a:lnTo>
                      <a:lnTo>
                        <a:pt x="1465" y="2053"/>
                      </a:lnTo>
                      <a:lnTo>
                        <a:pt x="1483" y="2062"/>
                      </a:lnTo>
                      <a:lnTo>
                        <a:pt x="1501" y="2073"/>
                      </a:lnTo>
                      <a:lnTo>
                        <a:pt x="1521" y="2083"/>
                      </a:lnTo>
                      <a:lnTo>
                        <a:pt x="1540" y="2091"/>
                      </a:lnTo>
                      <a:lnTo>
                        <a:pt x="1550" y="2095"/>
                      </a:lnTo>
                      <a:lnTo>
                        <a:pt x="1559" y="2097"/>
                      </a:lnTo>
                      <a:lnTo>
                        <a:pt x="1570" y="2098"/>
                      </a:lnTo>
                      <a:lnTo>
                        <a:pt x="1580" y="2100"/>
                      </a:lnTo>
                      <a:lnTo>
                        <a:pt x="1591" y="2098"/>
                      </a:lnTo>
                      <a:lnTo>
                        <a:pt x="1600" y="2096"/>
                      </a:lnTo>
                      <a:lnTo>
                        <a:pt x="1611" y="2092"/>
                      </a:lnTo>
                      <a:lnTo>
                        <a:pt x="1622" y="2086"/>
                      </a:lnTo>
                      <a:lnTo>
                        <a:pt x="1629" y="2086"/>
                      </a:lnTo>
                      <a:lnTo>
                        <a:pt x="1636" y="2086"/>
                      </a:lnTo>
                      <a:lnTo>
                        <a:pt x="1644" y="2088"/>
                      </a:lnTo>
                      <a:lnTo>
                        <a:pt x="1651" y="2089"/>
                      </a:lnTo>
                      <a:lnTo>
                        <a:pt x="1658" y="2091"/>
                      </a:lnTo>
                      <a:lnTo>
                        <a:pt x="1665" y="2092"/>
                      </a:lnTo>
                      <a:lnTo>
                        <a:pt x="1673" y="2095"/>
                      </a:lnTo>
                      <a:lnTo>
                        <a:pt x="1679" y="2098"/>
                      </a:lnTo>
                      <a:lnTo>
                        <a:pt x="1685" y="2104"/>
                      </a:lnTo>
                      <a:lnTo>
                        <a:pt x="1691" y="2112"/>
                      </a:lnTo>
                      <a:lnTo>
                        <a:pt x="1694" y="2119"/>
                      </a:lnTo>
                      <a:lnTo>
                        <a:pt x="1698" y="2126"/>
                      </a:lnTo>
                      <a:lnTo>
                        <a:pt x="1700" y="2133"/>
                      </a:lnTo>
                      <a:lnTo>
                        <a:pt x="1701" y="2142"/>
                      </a:lnTo>
                      <a:lnTo>
                        <a:pt x="1703" y="2150"/>
                      </a:lnTo>
                      <a:lnTo>
                        <a:pt x="1704" y="2157"/>
                      </a:lnTo>
                      <a:lnTo>
                        <a:pt x="1703" y="2174"/>
                      </a:lnTo>
                      <a:lnTo>
                        <a:pt x="1700" y="2190"/>
                      </a:lnTo>
                      <a:lnTo>
                        <a:pt x="1695" y="2206"/>
                      </a:lnTo>
                      <a:lnTo>
                        <a:pt x="1691" y="2220"/>
                      </a:lnTo>
                      <a:lnTo>
                        <a:pt x="1688" y="2223"/>
                      </a:lnTo>
                      <a:lnTo>
                        <a:pt x="1687" y="2224"/>
                      </a:lnTo>
                      <a:lnTo>
                        <a:pt x="1685" y="2226"/>
                      </a:lnTo>
                      <a:lnTo>
                        <a:pt x="1683" y="2229"/>
                      </a:lnTo>
                      <a:lnTo>
                        <a:pt x="1683" y="2231"/>
                      </a:lnTo>
                      <a:lnTo>
                        <a:pt x="1682" y="2233"/>
                      </a:lnTo>
                      <a:lnTo>
                        <a:pt x="1681" y="2236"/>
                      </a:lnTo>
                      <a:lnTo>
                        <a:pt x="1679" y="2238"/>
                      </a:lnTo>
                      <a:lnTo>
                        <a:pt x="1691" y="2243"/>
                      </a:lnTo>
                      <a:lnTo>
                        <a:pt x="1705" y="2239"/>
                      </a:lnTo>
                      <a:lnTo>
                        <a:pt x="1720" y="2237"/>
                      </a:lnTo>
                      <a:lnTo>
                        <a:pt x="1734" y="2235"/>
                      </a:lnTo>
                      <a:lnTo>
                        <a:pt x="1748" y="2232"/>
                      </a:lnTo>
                      <a:lnTo>
                        <a:pt x="1779" y="2231"/>
                      </a:lnTo>
                      <a:lnTo>
                        <a:pt x="1809" y="2231"/>
                      </a:lnTo>
                      <a:lnTo>
                        <a:pt x="1840" y="2232"/>
                      </a:lnTo>
                      <a:lnTo>
                        <a:pt x="1870" y="2233"/>
                      </a:lnTo>
                      <a:lnTo>
                        <a:pt x="1900" y="2233"/>
                      </a:lnTo>
                      <a:lnTo>
                        <a:pt x="1932" y="2232"/>
                      </a:lnTo>
                      <a:lnTo>
                        <a:pt x="1977" y="2229"/>
                      </a:lnTo>
                      <a:lnTo>
                        <a:pt x="2024" y="2226"/>
                      </a:lnTo>
                      <a:lnTo>
                        <a:pt x="2071" y="2224"/>
                      </a:lnTo>
                      <a:lnTo>
                        <a:pt x="2118" y="2221"/>
                      </a:lnTo>
                      <a:lnTo>
                        <a:pt x="2165" y="2220"/>
                      </a:lnTo>
                      <a:lnTo>
                        <a:pt x="2212" y="2220"/>
                      </a:lnTo>
                      <a:lnTo>
                        <a:pt x="2258" y="2219"/>
                      </a:lnTo>
                      <a:lnTo>
                        <a:pt x="2304" y="2220"/>
                      </a:lnTo>
                      <a:lnTo>
                        <a:pt x="2304" y="2229"/>
                      </a:lnTo>
                      <a:lnTo>
                        <a:pt x="2269" y="2231"/>
                      </a:lnTo>
                      <a:lnTo>
                        <a:pt x="2233" y="2232"/>
                      </a:lnTo>
                      <a:lnTo>
                        <a:pt x="2198" y="2231"/>
                      </a:lnTo>
                      <a:lnTo>
                        <a:pt x="2162" y="2231"/>
                      </a:lnTo>
                      <a:lnTo>
                        <a:pt x="2126" y="2231"/>
                      </a:lnTo>
                      <a:lnTo>
                        <a:pt x="2091" y="2232"/>
                      </a:lnTo>
                      <a:lnTo>
                        <a:pt x="2056" y="2236"/>
                      </a:lnTo>
                      <a:lnTo>
                        <a:pt x="2021" y="2241"/>
                      </a:lnTo>
                      <a:lnTo>
                        <a:pt x="1990" y="2241"/>
                      </a:lnTo>
                      <a:lnTo>
                        <a:pt x="1957" y="2242"/>
                      </a:lnTo>
                      <a:lnTo>
                        <a:pt x="1924" y="2244"/>
                      </a:lnTo>
                      <a:lnTo>
                        <a:pt x="1893" y="2245"/>
                      </a:lnTo>
                      <a:lnTo>
                        <a:pt x="1861" y="2247"/>
                      </a:lnTo>
                      <a:lnTo>
                        <a:pt x="1827" y="2248"/>
                      </a:lnTo>
                      <a:lnTo>
                        <a:pt x="1794" y="2248"/>
                      </a:lnTo>
                      <a:lnTo>
                        <a:pt x="1762" y="2245"/>
                      </a:lnTo>
                      <a:lnTo>
                        <a:pt x="1744" y="2245"/>
                      </a:lnTo>
                      <a:lnTo>
                        <a:pt x="1726" y="2248"/>
                      </a:lnTo>
                      <a:lnTo>
                        <a:pt x="1707" y="2251"/>
                      </a:lnTo>
                      <a:lnTo>
                        <a:pt x="1689" y="2254"/>
                      </a:lnTo>
                      <a:lnTo>
                        <a:pt x="1671" y="2257"/>
                      </a:lnTo>
                      <a:lnTo>
                        <a:pt x="1653" y="2260"/>
                      </a:lnTo>
                      <a:lnTo>
                        <a:pt x="1635" y="2261"/>
                      </a:lnTo>
                      <a:lnTo>
                        <a:pt x="1617" y="2261"/>
                      </a:lnTo>
                      <a:lnTo>
                        <a:pt x="1603" y="2268"/>
                      </a:lnTo>
                      <a:lnTo>
                        <a:pt x="1591" y="2270"/>
                      </a:lnTo>
                      <a:lnTo>
                        <a:pt x="1579" y="2270"/>
                      </a:lnTo>
                      <a:lnTo>
                        <a:pt x="1564" y="2268"/>
                      </a:lnTo>
                      <a:lnTo>
                        <a:pt x="1551" y="2267"/>
                      </a:lnTo>
                      <a:lnTo>
                        <a:pt x="1544" y="2267"/>
                      </a:lnTo>
                      <a:lnTo>
                        <a:pt x="1538" y="2267"/>
                      </a:lnTo>
                      <a:lnTo>
                        <a:pt x="1532" y="2268"/>
                      </a:lnTo>
                      <a:lnTo>
                        <a:pt x="1525" y="2271"/>
                      </a:lnTo>
                      <a:lnTo>
                        <a:pt x="1521" y="2273"/>
                      </a:lnTo>
                      <a:lnTo>
                        <a:pt x="1516" y="2277"/>
                      </a:lnTo>
                      <a:lnTo>
                        <a:pt x="1512" y="2280"/>
                      </a:lnTo>
                      <a:lnTo>
                        <a:pt x="1509" y="2286"/>
                      </a:lnTo>
                      <a:lnTo>
                        <a:pt x="1512" y="2318"/>
                      </a:lnTo>
                      <a:lnTo>
                        <a:pt x="1513" y="2348"/>
                      </a:lnTo>
                      <a:lnTo>
                        <a:pt x="1515" y="2378"/>
                      </a:lnTo>
                      <a:lnTo>
                        <a:pt x="1516" y="2408"/>
                      </a:lnTo>
                      <a:lnTo>
                        <a:pt x="1517" y="2438"/>
                      </a:lnTo>
                      <a:lnTo>
                        <a:pt x="1518" y="2468"/>
                      </a:lnTo>
                      <a:lnTo>
                        <a:pt x="1521" y="2501"/>
                      </a:lnTo>
                      <a:lnTo>
                        <a:pt x="1522" y="2535"/>
                      </a:lnTo>
                      <a:lnTo>
                        <a:pt x="1523" y="2565"/>
                      </a:lnTo>
                      <a:lnTo>
                        <a:pt x="1524" y="2595"/>
                      </a:lnTo>
                      <a:lnTo>
                        <a:pt x="1525" y="2625"/>
                      </a:lnTo>
                      <a:lnTo>
                        <a:pt x="1525" y="2654"/>
                      </a:lnTo>
                      <a:lnTo>
                        <a:pt x="1527" y="2684"/>
                      </a:lnTo>
                      <a:lnTo>
                        <a:pt x="1528" y="2713"/>
                      </a:lnTo>
                      <a:lnTo>
                        <a:pt x="1529" y="2743"/>
                      </a:lnTo>
                      <a:lnTo>
                        <a:pt x="1529" y="2773"/>
                      </a:lnTo>
                      <a:lnTo>
                        <a:pt x="1506" y="2773"/>
                      </a:lnTo>
                      <a:lnTo>
                        <a:pt x="1505" y="2712"/>
                      </a:lnTo>
                      <a:lnTo>
                        <a:pt x="1504" y="2650"/>
                      </a:lnTo>
                      <a:lnTo>
                        <a:pt x="1501" y="2589"/>
                      </a:lnTo>
                      <a:lnTo>
                        <a:pt x="1499" y="2528"/>
                      </a:lnTo>
                      <a:lnTo>
                        <a:pt x="1497" y="2465"/>
                      </a:lnTo>
                      <a:lnTo>
                        <a:pt x="1493" y="2402"/>
                      </a:lnTo>
                      <a:lnTo>
                        <a:pt x="1491" y="2338"/>
                      </a:lnTo>
                      <a:lnTo>
                        <a:pt x="1488" y="2273"/>
                      </a:lnTo>
                      <a:lnTo>
                        <a:pt x="1476" y="2271"/>
                      </a:lnTo>
                      <a:lnTo>
                        <a:pt x="1464" y="2268"/>
                      </a:lnTo>
                      <a:lnTo>
                        <a:pt x="1452" y="2268"/>
                      </a:lnTo>
                      <a:lnTo>
                        <a:pt x="1440" y="2267"/>
                      </a:lnTo>
                      <a:lnTo>
                        <a:pt x="1428" y="2266"/>
                      </a:lnTo>
                      <a:lnTo>
                        <a:pt x="1416" y="2265"/>
                      </a:lnTo>
                      <a:lnTo>
                        <a:pt x="1404" y="2261"/>
                      </a:lnTo>
                      <a:lnTo>
                        <a:pt x="1392" y="2256"/>
                      </a:lnTo>
                      <a:lnTo>
                        <a:pt x="1384" y="2253"/>
                      </a:lnTo>
                      <a:lnTo>
                        <a:pt x="1377" y="2248"/>
                      </a:lnTo>
                      <a:lnTo>
                        <a:pt x="1371" y="2243"/>
                      </a:lnTo>
                      <a:lnTo>
                        <a:pt x="1364" y="2238"/>
                      </a:lnTo>
                      <a:lnTo>
                        <a:pt x="1359" y="2232"/>
                      </a:lnTo>
                      <a:lnTo>
                        <a:pt x="1354" y="2226"/>
                      </a:lnTo>
                      <a:lnTo>
                        <a:pt x="1350" y="2219"/>
                      </a:lnTo>
                      <a:lnTo>
                        <a:pt x="1346" y="2210"/>
                      </a:lnTo>
                      <a:lnTo>
                        <a:pt x="1346" y="2196"/>
                      </a:lnTo>
                      <a:lnTo>
                        <a:pt x="1347" y="2182"/>
                      </a:lnTo>
                      <a:lnTo>
                        <a:pt x="1350" y="2166"/>
                      </a:lnTo>
                      <a:lnTo>
                        <a:pt x="1352" y="2150"/>
                      </a:lnTo>
                      <a:lnTo>
                        <a:pt x="1354" y="2135"/>
                      </a:lnTo>
                      <a:lnTo>
                        <a:pt x="1356" y="2120"/>
                      </a:lnTo>
                      <a:lnTo>
                        <a:pt x="1357" y="2106"/>
                      </a:lnTo>
                      <a:lnTo>
                        <a:pt x="1357" y="2091"/>
                      </a:lnTo>
                      <a:lnTo>
                        <a:pt x="1348" y="2092"/>
                      </a:lnTo>
                      <a:lnTo>
                        <a:pt x="1341" y="2094"/>
                      </a:lnTo>
                      <a:lnTo>
                        <a:pt x="1333" y="2097"/>
                      </a:lnTo>
                      <a:lnTo>
                        <a:pt x="1324" y="2101"/>
                      </a:lnTo>
                      <a:lnTo>
                        <a:pt x="1316" y="2104"/>
                      </a:lnTo>
                      <a:lnTo>
                        <a:pt x="1307" y="2107"/>
                      </a:lnTo>
                      <a:lnTo>
                        <a:pt x="1299" y="2110"/>
                      </a:lnTo>
                      <a:lnTo>
                        <a:pt x="1290" y="2112"/>
                      </a:lnTo>
                      <a:lnTo>
                        <a:pt x="1283" y="2108"/>
                      </a:lnTo>
                      <a:lnTo>
                        <a:pt x="1276" y="2103"/>
                      </a:lnTo>
                      <a:lnTo>
                        <a:pt x="1271" y="2097"/>
                      </a:lnTo>
                      <a:lnTo>
                        <a:pt x="1266" y="2091"/>
                      </a:lnTo>
                      <a:lnTo>
                        <a:pt x="1262" y="2084"/>
                      </a:lnTo>
                      <a:lnTo>
                        <a:pt x="1258" y="2077"/>
                      </a:lnTo>
                      <a:lnTo>
                        <a:pt x="1255" y="2069"/>
                      </a:lnTo>
                      <a:lnTo>
                        <a:pt x="1253" y="2061"/>
                      </a:lnTo>
                      <a:lnTo>
                        <a:pt x="1248" y="2044"/>
                      </a:lnTo>
                      <a:lnTo>
                        <a:pt x="1243" y="2027"/>
                      </a:lnTo>
                      <a:lnTo>
                        <a:pt x="1239" y="2010"/>
                      </a:lnTo>
                      <a:lnTo>
                        <a:pt x="1233" y="1995"/>
                      </a:lnTo>
                      <a:lnTo>
                        <a:pt x="1233" y="1989"/>
                      </a:lnTo>
                      <a:lnTo>
                        <a:pt x="1230" y="1983"/>
                      </a:lnTo>
                      <a:lnTo>
                        <a:pt x="1229" y="1978"/>
                      </a:lnTo>
                      <a:lnTo>
                        <a:pt x="1227" y="1972"/>
                      </a:lnTo>
                      <a:lnTo>
                        <a:pt x="1225" y="1966"/>
                      </a:lnTo>
                      <a:lnTo>
                        <a:pt x="1225" y="1960"/>
                      </a:lnTo>
                      <a:lnTo>
                        <a:pt x="1225" y="1954"/>
                      </a:lnTo>
                      <a:lnTo>
                        <a:pt x="1229" y="1949"/>
                      </a:lnTo>
                      <a:lnTo>
                        <a:pt x="1241" y="1943"/>
                      </a:lnTo>
                      <a:lnTo>
                        <a:pt x="1254" y="1938"/>
                      </a:lnTo>
                      <a:lnTo>
                        <a:pt x="1269" y="1933"/>
                      </a:lnTo>
                      <a:lnTo>
                        <a:pt x="1282" y="1930"/>
                      </a:lnTo>
                      <a:lnTo>
                        <a:pt x="1296" y="1927"/>
                      </a:lnTo>
                      <a:lnTo>
                        <a:pt x="1311" y="1924"/>
                      </a:lnTo>
                      <a:lnTo>
                        <a:pt x="1324" y="1920"/>
                      </a:lnTo>
                      <a:lnTo>
                        <a:pt x="1339" y="1916"/>
                      </a:lnTo>
                      <a:lnTo>
                        <a:pt x="1345" y="1907"/>
                      </a:lnTo>
                      <a:lnTo>
                        <a:pt x="1351" y="1897"/>
                      </a:lnTo>
                      <a:lnTo>
                        <a:pt x="1358" y="1887"/>
                      </a:lnTo>
                      <a:lnTo>
                        <a:pt x="1364" y="1879"/>
                      </a:lnTo>
                      <a:lnTo>
                        <a:pt x="1370" y="1869"/>
                      </a:lnTo>
                      <a:lnTo>
                        <a:pt x="1377" y="1860"/>
                      </a:lnTo>
                      <a:lnTo>
                        <a:pt x="1383" y="1850"/>
                      </a:lnTo>
                      <a:lnTo>
                        <a:pt x="1389" y="1840"/>
                      </a:lnTo>
                      <a:lnTo>
                        <a:pt x="1390" y="1837"/>
                      </a:lnTo>
                      <a:lnTo>
                        <a:pt x="1392" y="1833"/>
                      </a:lnTo>
                      <a:lnTo>
                        <a:pt x="1394" y="1831"/>
                      </a:lnTo>
                      <a:lnTo>
                        <a:pt x="1397" y="1828"/>
                      </a:lnTo>
                      <a:lnTo>
                        <a:pt x="1403" y="1824"/>
                      </a:lnTo>
                      <a:lnTo>
                        <a:pt x="1409" y="1820"/>
                      </a:lnTo>
                      <a:lnTo>
                        <a:pt x="1416" y="1816"/>
                      </a:lnTo>
                      <a:lnTo>
                        <a:pt x="1422" y="1812"/>
                      </a:lnTo>
                      <a:lnTo>
                        <a:pt x="1424" y="1809"/>
                      </a:lnTo>
                      <a:lnTo>
                        <a:pt x="1427" y="1805"/>
                      </a:lnTo>
                      <a:lnTo>
                        <a:pt x="1428" y="1802"/>
                      </a:lnTo>
                      <a:lnTo>
                        <a:pt x="1429" y="1797"/>
                      </a:lnTo>
                      <a:lnTo>
                        <a:pt x="1429" y="1787"/>
                      </a:lnTo>
                      <a:lnTo>
                        <a:pt x="1431" y="1777"/>
                      </a:lnTo>
                      <a:lnTo>
                        <a:pt x="1434" y="1767"/>
                      </a:lnTo>
                      <a:lnTo>
                        <a:pt x="1437" y="1757"/>
                      </a:lnTo>
                      <a:lnTo>
                        <a:pt x="1440" y="1748"/>
                      </a:lnTo>
                      <a:lnTo>
                        <a:pt x="1441" y="1738"/>
                      </a:lnTo>
                      <a:lnTo>
                        <a:pt x="1440" y="1728"/>
                      </a:lnTo>
                      <a:lnTo>
                        <a:pt x="1437" y="1719"/>
                      </a:lnTo>
                      <a:lnTo>
                        <a:pt x="1440" y="1715"/>
                      </a:lnTo>
                      <a:lnTo>
                        <a:pt x="1440" y="1711"/>
                      </a:lnTo>
                      <a:lnTo>
                        <a:pt x="1440" y="1707"/>
                      </a:lnTo>
                      <a:lnTo>
                        <a:pt x="1437" y="1703"/>
                      </a:lnTo>
                      <a:lnTo>
                        <a:pt x="1436" y="1698"/>
                      </a:lnTo>
                      <a:lnTo>
                        <a:pt x="1434" y="1693"/>
                      </a:lnTo>
                      <a:lnTo>
                        <a:pt x="1431" y="1689"/>
                      </a:lnTo>
                      <a:lnTo>
                        <a:pt x="1430" y="1685"/>
                      </a:lnTo>
                      <a:lnTo>
                        <a:pt x="1431" y="1679"/>
                      </a:lnTo>
                      <a:lnTo>
                        <a:pt x="1431" y="1674"/>
                      </a:lnTo>
                      <a:lnTo>
                        <a:pt x="1431" y="1669"/>
                      </a:lnTo>
                      <a:lnTo>
                        <a:pt x="1429" y="1666"/>
                      </a:lnTo>
                      <a:lnTo>
                        <a:pt x="1424" y="1657"/>
                      </a:lnTo>
                      <a:lnTo>
                        <a:pt x="1418" y="1650"/>
                      </a:lnTo>
                      <a:lnTo>
                        <a:pt x="1410" y="1644"/>
                      </a:lnTo>
                      <a:lnTo>
                        <a:pt x="1403" y="1637"/>
                      </a:lnTo>
                      <a:lnTo>
                        <a:pt x="1395" y="1629"/>
                      </a:lnTo>
                      <a:lnTo>
                        <a:pt x="1389" y="1621"/>
                      </a:lnTo>
                      <a:lnTo>
                        <a:pt x="1382" y="1611"/>
                      </a:lnTo>
                      <a:lnTo>
                        <a:pt x="1375" y="1604"/>
                      </a:lnTo>
                      <a:lnTo>
                        <a:pt x="1368" y="1597"/>
                      </a:lnTo>
                      <a:lnTo>
                        <a:pt x="1359" y="1591"/>
                      </a:lnTo>
                      <a:lnTo>
                        <a:pt x="1351" y="1585"/>
                      </a:lnTo>
                      <a:lnTo>
                        <a:pt x="1341" y="1580"/>
                      </a:lnTo>
                      <a:lnTo>
                        <a:pt x="1333" y="1576"/>
                      </a:lnTo>
                      <a:lnTo>
                        <a:pt x="1323" y="1573"/>
                      </a:lnTo>
                      <a:lnTo>
                        <a:pt x="1304" y="1567"/>
                      </a:lnTo>
                      <a:lnTo>
                        <a:pt x="1284" y="1562"/>
                      </a:lnTo>
                      <a:lnTo>
                        <a:pt x="1264" y="1558"/>
                      </a:lnTo>
                      <a:lnTo>
                        <a:pt x="1245" y="1556"/>
                      </a:lnTo>
                      <a:lnTo>
                        <a:pt x="1240" y="1562"/>
                      </a:lnTo>
                      <a:lnTo>
                        <a:pt x="1235" y="1568"/>
                      </a:lnTo>
                      <a:lnTo>
                        <a:pt x="1231" y="1575"/>
                      </a:lnTo>
                      <a:lnTo>
                        <a:pt x="1227" y="1581"/>
                      </a:lnTo>
                      <a:lnTo>
                        <a:pt x="1222" y="1587"/>
                      </a:lnTo>
                      <a:lnTo>
                        <a:pt x="1217" y="1592"/>
                      </a:lnTo>
                      <a:lnTo>
                        <a:pt x="1211" y="1596"/>
                      </a:lnTo>
                      <a:lnTo>
                        <a:pt x="1204" y="1597"/>
                      </a:lnTo>
                      <a:lnTo>
                        <a:pt x="1201" y="1601"/>
                      </a:lnTo>
                      <a:lnTo>
                        <a:pt x="1198" y="1603"/>
                      </a:lnTo>
                      <a:lnTo>
                        <a:pt x="1194" y="1604"/>
                      </a:lnTo>
                      <a:lnTo>
                        <a:pt x="1190" y="1607"/>
                      </a:lnTo>
                      <a:lnTo>
                        <a:pt x="1187" y="1608"/>
                      </a:lnTo>
                      <a:lnTo>
                        <a:pt x="1183" y="1609"/>
                      </a:lnTo>
                      <a:lnTo>
                        <a:pt x="1180" y="1613"/>
                      </a:lnTo>
                      <a:lnTo>
                        <a:pt x="1178" y="1615"/>
                      </a:lnTo>
                      <a:lnTo>
                        <a:pt x="1163" y="1622"/>
                      </a:lnTo>
                      <a:lnTo>
                        <a:pt x="1148" y="1628"/>
                      </a:lnTo>
                      <a:lnTo>
                        <a:pt x="1133" y="1633"/>
                      </a:lnTo>
                      <a:lnTo>
                        <a:pt x="1117" y="1637"/>
                      </a:lnTo>
                      <a:lnTo>
                        <a:pt x="1100" y="1640"/>
                      </a:lnTo>
                      <a:lnTo>
                        <a:pt x="1084" y="1643"/>
                      </a:lnTo>
                      <a:lnTo>
                        <a:pt x="1067" y="1644"/>
                      </a:lnTo>
                      <a:lnTo>
                        <a:pt x="1051" y="1645"/>
                      </a:lnTo>
                      <a:lnTo>
                        <a:pt x="1017" y="1645"/>
                      </a:lnTo>
                      <a:lnTo>
                        <a:pt x="983" y="1645"/>
                      </a:lnTo>
                      <a:lnTo>
                        <a:pt x="949" y="1645"/>
                      </a:lnTo>
                      <a:lnTo>
                        <a:pt x="916" y="1645"/>
                      </a:lnTo>
                      <a:lnTo>
                        <a:pt x="900" y="1640"/>
                      </a:lnTo>
                      <a:lnTo>
                        <a:pt x="882" y="1638"/>
                      </a:lnTo>
                      <a:lnTo>
                        <a:pt x="864" y="1636"/>
                      </a:lnTo>
                      <a:lnTo>
                        <a:pt x="846" y="1634"/>
                      </a:lnTo>
                      <a:lnTo>
                        <a:pt x="826" y="1632"/>
                      </a:lnTo>
                      <a:lnTo>
                        <a:pt x="808" y="1629"/>
                      </a:lnTo>
                      <a:lnTo>
                        <a:pt x="790" y="1626"/>
                      </a:lnTo>
                      <a:lnTo>
                        <a:pt x="773" y="1621"/>
                      </a:lnTo>
                      <a:lnTo>
                        <a:pt x="757" y="1614"/>
                      </a:lnTo>
                      <a:lnTo>
                        <a:pt x="741" y="1605"/>
                      </a:lnTo>
                      <a:lnTo>
                        <a:pt x="724" y="1597"/>
                      </a:lnTo>
                      <a:lnTo>
                        <a:pt x="708" y="1587"/>
                      </a:lnTo>
                      <a:lnTo>
                        <a:pt x="693" y="1578"/>
                      </a:lnTo>
                      <a:lnTo>
                        <a:pt x="677" y="1567"/>
                      </a:lnTo>
                      <a:lnTo>
                        <a:pt x="663" y="1556"/>
                      </a:lnTo>
                      <a:lnTo>
                        <a:pt x="647" y="1544"/>
                      </a:lnTo>
                      <a:lnTo>
                        <a:pt x="618" y="1520"/>
                      </a:lnTo>
                      <a:lnTo>
                        <a:pt x="590" y="1493"/>
                      </a:lnTo>
                      <a:lnTo>
                        <a:pt x="564" y="1466"/>
                      </a:lnTo>
                      <a:lnTo>
                        <a:pt x="537" y="1437"/>
                      </a:lnTo>
                      <a:lnTo>
                        <a:pt x="511" y="1402"/>
                      </a:lnTo>
                      <a:lnTo>
                        <a:pt x="485" y="1367"/>
                      </a:lnTo>
                      <a:lnTo>
                        <a:pt x="461" y="1331"/>
                      </a:lnTo>
                      <a:lnTo>
                        <a:pt x="440" y="1293"/>
                      </a:lnTo>
                      <a:lnTo>
                        <a:pt x="419" y="1256"/>
                      </a:lnTo>
                      <a:lnTo>
                        <a:pt x="401" y="1217"/>
                      </a:lnTo>
                      <a:lnTo>
                        <a:pt x="394" y="1198"/>
                      </a:lnTo>
                      <a:lnTo>
                        <a:pt x="385" y="1177"/>
                      </a:lnTo>
                      <a:lnTo>
                        <a:pt x="378" y="1158"/>
                      </a:lnTo>
                      <a:lnTo>
                        <a:pt x="372" y="1138"/>
                      </a:lnTo>
                      <a:lnTo>
                        <a:pt x="368" y="1132"/>
                      </a:lnTo>
                      <a:lnTo>
                        <a:pt x="365" y="1126"/>
                      </a:lnTo>
                      <a:lnTo>
                        <a:pt x="362" y="1120"/>
                      </a:lnTo>
                      <a:lnTo>
                        <a:pt x="360" y="1112"/>
                      </a:lnTo>
                      <a:lnTo>
                        <a:pt x="358" y="1098"/>
                      </a:lnTo>
                      <a:lnTo>
                        <a:pt x="355" y="1083"/>
                      </a:lnTo>
                      <a:lnTo>
                        <a:pt x="355" y="1069"/>
                      </a:lnTo>
                      <a:lnTo>
                        <a:pt x="356" y="1055"/>
                      </a:lnTo>
                      <a:lnTo>
                        <a:pt x="356" y="1040"/>
                      </a:lnTo>
                      <a:lnTo>
                        <a:pt x="358" y="1027"/>
                      </a:lnTo>
                      <a:lnTo>
                        <a:pt x="349" y="1011"/>
                      </a:lnTo>
                      <a:lnTo>
                        <a:pt x="346" y="1016"/>
                      </a:lnTo>
                      <a:lnTo>
                        <a:pt x="341" y="1021"/>
                      </a:lnTo>
                      <a:lnTo>
                        <a:pt x="336" y="1024"/>
                      </a:lnTo>
                      <a:lnTo>
                        <a:pt x="331" y="1028"/>
                      </a:lnTo>
                      <a:lnTo>
                        <a:pt x="321" y="1032"/>
                      </a:lnTo>
                      <a:lnTo>
                        <a:pt x="309" y="1035"/>
                      </a:lnTo>
                      <a:lnTo>
                        <a:pt x="297" y="1036"/>
                      </a:lnTo>
                      <a:lnTo>
                        <a:pt x="285" y="1036"/>
                      </a:lnTo>
                      <a:lnTo>
                        <a:pt x="273" y="1036"/>
                      </a:lnTo>
                      <a:lnTo>
                        <a:pt x="261" y="1034"/>
                      </a:lnTo>
                      <a:lnTo>
                        <a:pt x="252" y="1032"/>
                      </a:lnTo>
                      <a:lnTo>
                        <a:pt x="241" y="1027"/>
                      </a:lnTo>
                      <a:lnTo>
                        <a:pt x="231" y="1021"/>
                      </a:lnTo>
                      <a:lnTo>
                        <a:pt x="221" y="1014"/>
                      </a:lnTo>
                      <a:lnTo>
                        <a:pt x="213" y="1006"/>
                      </a:lnTo>
                      <a:lnTo>
                        <a:pt x="205" y="997"/>
                      </a:lnTo>
                      <a:lnTo>
                        <a:pt x="198" y="987"/>
                      </a:lnTo>
                      <a:lnTo>
                        <a:pt x="195" y="976"/>
                      </a:lnTo>
                      <a:lnTo>
                        <a:pt x="195" y="963"/>
                      </a:lnTo>
                      <a:lnTo>
                        <a:pt x="196" y="951"/>
                      </a:lnTo>
                      <a:lnTo>
                        <a:pt x="197" y="938"/>
                      </a:lnTo>
                      <a:lnTo>
                        <a:pt x="201" y="926"/>
                      </a:lnTo>
                      <a:lnTo>
                        <a:pt x="203" y="913"/>
                      </a:lnTo>
                      <a:lnTo>
                        <a:pt x="207" y="901"/>
                      </a:lnTo>
                      <a:lnTo>
                        <a:pt x="212" y="889"/>
                      </a:lnTo>
                      <a:lnTo>
                        <a:pt x="215" y="879"/>
                      </a:lnTo>
                      <a:lnTo>
                        <a:pt x="209" y="875"/>
                      </a:lnTo>
                      <a:lnTo>
                        <a:pt x="203" y="870"/>
                      </a:lnTo>
                      <a:lnTo>
                        <a:pt x="198" y="865"/>
                      </a:lnTo>
                      <a:lnTo>
                        <a:pt x="194" y="860"/>
                      </a:lnTo>
                      <a:lnTo>
                        <a:pt x="185" y="850"/>
                      </a:lnTo>
                      <a:lnTo>
                        <a:pt x="178" y="838"/>
                      </a:lnTo>
                      <a:lnTo>
                        <a:pt x="172" y="826"/>
                      </a:lnTo>
                      <a:lnTo>
                        <a:pt x="165" y="812"/>
                      </a:lnTo>
                      <a:lnTo>
                        <a:pt x="159" y="800"/>
                      </a:lnTo>
                      <a:lnTo>
                        <a:pt x="151" y="788"/>
                      </a:lnTo>
                      <a:lnTo>
                        <a:pt x="150" y="783"/>
                      </a:lnTo>
                      <a:lnTo>
                        <a:pt x="149" y="778"/>
                      </a:lnTo>
                      <a:lnTo>
                        <a:pt x="149" y="774"/>
                      </a:lnTo>
                      <a:lnTo>
                        <a:pt x="149" y="769"/>
                      </a:lnTo>
                      <a:lnTo>
                        <a:pt x="149" y="764"/>
                      </a:lnTo>
                      <a:lnTo>
                        <a:pt x="149" y="759"/>
                      </a:lnTo>
                      <a:lnTo>
                        <a:pt x="148" y="754"/>
                      </a:lnTo>
                      <a:lnTo>
                        <a:pt x="147" y="750"/>
                      </a:lnTo>
                      <a:lnTo>
                        <a:pt x="143" y="751"/>
                      </a:lnTo>
                      <a:lnTo>
                        <a:pt x="141" y="751"/>
                      </a:lnTo>
                      <a:lnTo>
                        <a:pt x="137" y="752"/>
                      </a:lnTo>
                      <a:lnTo>
                        <a:pt x="133" y="753"/>
                      </a:lnTo>
                      <a:lnTo>
                        <a:pt x="131" y="754"/>
                      </a:lnTo>
                      <a:lnTo>
                        <a:pt x="127" y="757"/>
                      </a:lnTo>
                      <a:lnTo>
                        <a:pt x="125" y="758"/>
                      </a:lnTo>
                      <a:lnTo>
                        <a:pt x="124" y="760"/>
                      </a:lnTo>
                      <a:lnTo>
                        <a:pt x="109" y="766"/>
                      </a:lnTo>
                      <a:lnTo>
                        <a:pt x="96" y="770"/>
                      </a:lnTo>
                      <a:lnTo>
                        <a:pt x="82" y="774"/>
                      </a:lnTo>
                      <a:lnTo>
                        <a:pt x="68" y="775"/>
                      </a:lnTo>
                      <a:lnTo>
                        <a:pt x="54" y="775"/>
                      </a:lnTo>
                      <a:lnTo>
                        <a:pt x="41" y="772"/>
                      </a:lnTo>
                      <a:lnTo>
                        <a:pt x="33" y="771"/>
                      </a:lnTo>
                      <a:lnTo>
                        <a:pt x="26" y="768"/>
                      </a:lnTo>
                      <a:lnTo>
                        <a:pt x="20" y="765"/>
                      </a:lnTo>
                      <a:lnTo>
                        <a:pt x="13" y="760"/>
                      </a:lnTo>
                      <a:lnTo>
                        <a:pt x="9" y="756"/>
                      </a:lnTo>
                      <a:lnTo>
                        <a:pt x="6" y="750"/>
                      </a:lnTo>
                      <a:lnTo>
                        <a:pt x="3" y="744"/>
                      </a:lnTo>
                      <a:lnTo>
                        <a:pt x="1" y="738"/>
                      </a:lnTo>
                      <a:lnTo>
                        <a:pt x="0" y="730"/>
                      </a:lnTo>
                      <a:lnTo>
                        <a:pt x="0" y="724"/>
                      </a:lnTo>
                      <a:lnTo>
                        <a:pt x="1" y="717"/>
                      </a:lnTo>
                      <a:lnTo>
                        <a:pt x="2" y="710"/>
                      </a:lnTo>
                      <a:lnTo>
                        <a:pt x="7" y="704"/>
                      </a:lnTo>
                      <a:lnTo>
                        <a:pt x="12" y="697"/>
                      </a:lnTo>
                      <a:lnTo>
                        <a:pt x="19" y="692"/>
                      </a:lnTo>
                      <a:lnTo>
                        <a:pt x="27" y="686"/>
                      </a:lnTo>
                      <a:lnTo>
                        <a:pt x="45" y="676"/>
                      </a:lnTo>
                      <a:lnTo>
                        <a:pt x="62" y="666"/>
                      </a:lnTo>
                      <a:lnTo>
                        <a:pt x="71" y="662"/>
                      </a:lnTo>
                      <a:lnTo>
                        <a:pt x="77" y="657"/>
                      </a:lnTo>
                      <a:lnTo>
                        <a:pt x="82" y="651"/>
                      </a:lnTo>
                      <a:lnTo>
                        <a:pt x="84" y="643"/>
                      </a:lnTo>
                      <a:lnTo>
                        <a:pt x="85" y="641"/>
                      </a:lnTo>
                      <a:lnTo>
                        <a:pt x="85" y="636"/>
                      </a:lnTo>
                      <a:lnTo>
                        <a:pt x="84" y="633"/>
                      </a:lnTo>
                      <a:lnTo>
                        <a:pt x="83" y="629"/>
                      </a:lnTo>
                      <a:lnTo>
                        <a:pt x="77" y="619"/>
                      </a:lnTo>
                      <a:lnTo>
                        <a:pt x="68" y="610"/>
                      </a:lnTo>
                      <a:lnTo>
                        <a:pt x="68" y="587"/>
                      </a:lnTo>
                      <a:lnTo>
                        <a:pt x="70" y="563"/>
                      </a:lnTo>
                      <a:lnTo>
                        <a:pt x="71" y="551"/>
                      </a:lnTo>
                      <a:lnTo>
                        <a:pt x="72" y="540"/>
                      </a:lnTo>
                      <a:lnTo>
                        <a:pt x="74" y="528"/>
                      </a:lnTo>
                      <a:lnTo>
                        <a:pt x="77" y="517"/>
                      </a:lnTo>
                      <a:lnTo>
                        <a:pt x="82" y="506"/>
                      </a:lnTo>
                      <a:lnTo>
                        <a:pt x="85" y="495"/>
                      </a:lnTo>
                      <a:lnTo>
                        <a:pt x="91" y="484"/>
                      </a:lnTo>
                      <a:lnTo>
                        <a:pt x="97" y="475"/>
                      </a:lnTo>
                      <a:lnTo>
                        <a:pt x="104" y="466"/>
                      </a:lnTo>
                      <a:lnTo>
                        <a:pt x="113" y="458"/>
                      </a:lnTo>
                      <a:lnTo>
                        <a:pt x="123" y="451"/>
                      </a:lnTo>
                      <a:lnTo>
                        <a:pt x="132" y="443"/>
                      </a:lnTo>
                      <a:lnTo>
                        <a:pt x="145" y="436"/>
                      </a:lnTo>
                      <a:lnTo>
                        <a:pt x="160" y="431"/>
                      </a:lnTo>
                      <a:lnTo>
                        <a:pt x="174" y="427"/>
                      </a:lnTo>
                      <a:lnTo>
                        <a:pt x="189" y="422"/>
                      </a:lnTo>
                      <a:lnTo>
                        <a:pt x="205" y="419"/>
                      </a:lnTo>
                      <a:lnTo>
                        <a:pt x="220" y="417"/>
                      </a:lnTo>
                      <a:lnTo>
                        <a:pt x="236" y="417"/>
                      </a:lnTo>
                      <a:lnTo>
                        <a:pt x="253" y="417"/>
                      </a:lnTo>
                      <a:lnTo>
                        <a:pt x="268" y="417"/>
                      </a:lnTo>
                      <a:lnTo>
                        <a:pt x="284" y="419"/>
                      </a:lnTo>
                      <a:lnTo>
                        <a:pt x="300" y="422"/>
                      </a:lnTo>
                      <a:lnTo>
                        <a:pt x="315" y="425"/>
                      </a:lnTo>
                      <a:lnTo>
                        <a:pt x="330" y="429"/>
                      </a:lnTo>
                      <a:lnTo>
                        <a:pt x="344" y="434"/>
                      </a:lnTo>
                      <a:lnTo>
                        <a:pt x="359" y="440"/>
                      </a:lnTo>
                      <a:lnTo>
                        <a:pt x="372" y="446"/>
                      </a:lnTo>
                      <a:lnTo>
                        <a:pt x="376" y="451"/>
                      </a:lnTo>
                      <a:lnTo>
                        <a:pt x="382" y="455"/>
                      </a:lnTo>
                      <a:lnTo>
                        <a:pt x="387" y="460"/>
                      </a:lnTo>
                      <a:lnTo>
                        <a:pt x="393" y="465"/>
                      </a:lnTo>
                      <a:lnTo>
                        <a:pt x="397" y="470"/>
                      </a:lnTo>
                      <a:lnTo>
                        <a:pt x="401" y="475"/>
                      </a:lnTo>
                      <a:lnTo>
                        <a:pt x="405" y="481"/>
                      </a:lnTo>
                      <a:lnTo>
                        <a:pt x="406" y="488"/>
                      </a:lnTo>
                      <a:lnTo>
                        <a:pt x="409" y="489"/>
                      </a:lnTo>
                      <a:lnTo>
                        <a:pt x="412" y="492"/>
                      </a:lnTo>
                      <a:lnTo>
                        <a:pt x="414" y="494"/>
                      </a:lnTo>
                      <a:lnTo>
                        <a:pt x="415" y="498"/>
                      </a:lnTo>
                      <a:lnTo>
                        <a:pt x="418" y="504"/>
                      </a:lnTo>
                      <a:lnTo>
                        <a:pt x="420" y="511"/>
                      </a:lnTo>
                      <a:lnTo>
                        <a:pt x="421" y="518"/>
                      </a:lnTo>
                      <a:lnTo>
                        <a:pt x="425" y="523"/>
                      </a:lnTo>
                      <a:lnTo>
                        <a:pt x="427" y="527"/>
                      </a:lnTo>
                      <a:lnTo>
                        <a:pt x="430" y="528"/>
                      </a:lnTo>
                      <a:lnTo>
                        <a:pt x="434" y="530"/>
                      </a:lnTo>
                      <a:lnTo>
                        <a:pt x="438" y="530"/>
                      </a:lnTo>
                      <a:lnTo>
                        <a:pt x="443" y="531"/>
                      </a:lnTo>
                      <a:lnTo>
                        <a:pt x="447" y="533"/>
                      </a:lnTo>
                      <a:lnTo>
                        <a:pt x="449" y="535"/>
                      </a:lnTo>
                      <a:lnTo>
                        <a:pt x="452" y="536"/>
                      </a:lnTo>
                      <a:lnTo>
                        <a:pt x="454" y="542"/>
                      </a:lnTo>
                      <a:lnTo>
                        <a:pt x="454" y="548"/>
                      </a:lnTo>
                      <a:lnTo>
                        <a:pt x="453" y="556"/>
                      </a:lnTo>
                      <a:lnTo>
                        <a:pt x="450" y="562"/>
                      </a:lnTo>
                      <a:lnTo>
                        <a:pt x="449" y="569"/>
                      </a:lnTo>
                      <a:lnTo>
                        <a:pt x="448" y="575"/>
                      </a:lnTo>
                      <a:lnTo>
                        <a:pt x="448" y="578"/>
                      </a:lnTo>
                      <a:lnTo>
                        <a:pt x="448" y="583"/>
                      </a:lnTo>
                      <a:lnTo>
                        <a:pt x="450" y="587"/>
                      </a:lnTo>
                      <a:lnTo>
                        <a:pt x="453" y="592"/>
                      </a:lnTo>
                      <a:lnTo>
                        <a:pt x="456" y="595"/>
                      </a:lnTo>
                      <a:lnTo>
                        <a:pt x="460" y="599"/>
                      </a:lnTo>
                      <a:lnTo>
                        <a:pt x="465" y="603"/>
                      </a:lnTo>
                      <a:lnTo>
                        <a:pt x="468" y="605"/>
                      </a:lnTo>
                      <a:lnTo>
                        <a:pt x="472" y="606"/>
                      </a:lnTo>
                      <a:lnTo>
                        <a:pt x="474" y="605"/>
                      </a:lnTo>
                      <a:lnTo>
                        <a:pt x="477" y="604"/>
                      </a:lnTo>
                      <a:lnTo>
                        <a:pt x="479" y="603"/>
                      </a:lnTo>
                      <a:lnTo>
                        <a:pt x="482" y="600"/>
                      </a:lnTo>
                      <a:lnTo>
                        <a:pt x="484" y="599"/>
                      </a:lnTo>
                      <a:lnTo>
                        <a:pt x="487" y="596"/>
                      </a:lnTo>
                      <a:lnTo>
                        <a:pt x="489" y="595"/>
                      </a:lnTo>
                      <a:lnTo>
                        <a:pt x="499" y="592"/>
                      </a:lnTo>
                      <a:lnTo>
                        <a:pt x="509" y="589"/>
                      </a:lnTo>
                      <a:lnTo>
                        <a:pt x="520" y="588"/>
                      </a:lnTo>
                      <a:lnTo>
                        <a:pt x="531" y="587"/>
                      </a:lnTo>
                      <a:lnTo>
                        <a:pt x="542" y="588"/>
                      </a:lnTo>
                      <a:lnTo>
                        <a:pt x="552" y="590"/>
                      </a:lnTo>
                      <a:lnTo>
                        <a:pt x="556" y="592"/>
                      </a:lnTo>
                      <a:lnTo>
                        <a:pt x="561" y="595"/>
                      </a:lnTo>
                      <a:lnTo>
                        <a:pt x="566" y="598"/>
                      </a:lnTo>
                      <a:lnTo>
                        <a:pt x="570" y="603"/>
                      </a:lnTo>
                      <a:lnTo>
                        <a:pt x="572" y="609"/>
                      </a:lnTo>
                      <a:lnTo>
                        <a:pt x="573" y="616"/>
                      </a:lnTo>
                      <a:lnTo>
                        <a:pt x="573" y="623"/>
                      </a:lnTo>
                      <a:lnTo>
                        <a:pt x="575" y="629"/>
                      </a:lnTo>
                      <a:lnTo>
                        <a:pt x="573" y="636"/>
                      </a:lnTo>
                      <a:lnTo>
                        <a:pt x="573" y="643"/>
                      </a:lnTo>
                      <a:lnTo>
                        <a:pt x="572" y="650"/>
                      </a:lnTo>
                      <a:lnTo>
                        <a:pt x="571" y="658"/>
                      </a:lnTo>
                      <a:lnTo>
                        <a:pt x="585" y="664"/>
                      </a:lnTo>
                      <a:lnTo>
                        <a:pt x="601" y="672"/>
                      </a:lnTo>
                      <a:lnTo>
                        <a:pt x="616" y="681"/>
                      </a:lnTo>
                      <a:lnTo>
                        <a:pt x="629" y="691"/>
                      </a:lnTo>
                      <a:lnTo>
                        <a:pt x="641" y="701"/>
                      </a:lnTo>
                      <a:lnTo>
                        <a:pt x="652" y="715"/>
                      </a:lnTo>
                      <a:lnTo>
                        <a:pt x="656" y="721"/>
                      </a:lnTo>
                      <a:lnTo>
                        <a:pt x="660" y="729"/>
                      </a:lnTo>
                      <a:lnTo>
                        <a:pt x="664" y="736"/>
                      </a:lnTo>
                      <a:lnTo>
                        <a:pt x="666" y="745"/>
                      </a:lnTo>
                      <a:lnTo>
                        <a:pt x="667" y="746"/>
                      </a:lnTo>
                      <a:lnTo>
                        <a:pt x="667" y="747"/>
                      </a:lnTo>
                      <a:lnTo>
                        <a:pt x="669" y="748"/>
                      </a:lnTo>
                      <a:lnTo>
                        <a:pt x="670" y="748"/>
                      </a:lnTo>
                      <a:lnTo>
                        <a:pt x="671" y="750"/>
                      </a:lnTo>
                      <a:lnTo>
                        <a:pt x="672" y="751"/>
                      </a:lnTo>
                      <a:lnTo>
                        <a:pt x="673" y="751"/>
                      </a:lnTo>
                      <a:lnTo>
                        <a:pt x="675" y="752"/>
                      </a:lnTo>
                      <a:lnTo>
                        <a:pt x="676" y="747"/>
                      </a:lnTo>
                      <a:lnTo>
                        <a:pt x="677" y="744"/>
                      </a:lnTo>
                      <a:lnTo>
                        <a:pt x="678" y="740"/>
                      </a:lnTo>
                      <a:lnTo>
                        <a:pt x="678" y="736"/>
                      </a:lnTo>
                      <a:lnTo>
                        <a:pt x="679" y="731"/>
                      </a:lnTo>
                      <a:lnTo>
                        <a:pt x="679" y="728"/>
                      </a:lnTo>
                      <a:lnTo>
                        <a:pt x="679" y="724"/>
                      </a:lnTo>
                      <a:lnTo>
                        <a:pt x="679" y="719"/>
                      </a:lnTo>
                      <a:lnTo>
                        <a:pt x="672" y="715"/>
                      </a:lnTo>
                      <a:lnTo>
                        <a:pt x="666" y="709"/>
                      </a:lnTo>
                      <a:lnTo>
                        <a:pt x="661" y="703"/>
                      </a:lnTo>
                      <a:lnTo>
                        <a:pt x="659" y="697"/>
                      </a:lnTo>
                      <a:lnTo>
                        <a:pt x="656" y="689"/>
                      </a:lnTo>
                      <a:lnTo>
                        <a:pt x="656" y="682"/>
                      </a:lnTo>
                      <a:lnTo>
                        <a:pt x="656" y="675"/>
                      </a:lnTo>
                      <a:lnTo>
                        <a:pt x="656" y="666"/>
                      </a:lnTo>
                      <a:lnTo>
                        <a:pt x="660" y="651"/>
                      </a:lnTo>
                      <a:lnTo>
                        <a:pt x="664" y="635"/>
                      </a:lnTo>
                      <a:lnTo>
                        <a:pt x="667" y="621"/>
                      </a:lnTo>
                      <a:lnTo>
                        <a:pt x="670" y="606"/>
                      </a:lnTo>
                      <a:lnTo>
                        <a:pt x="672" y="601"/>
                      </a:lnTo>
                      <a:lnTo>
                        <a:pt x="675" y="596"/>
                      </a:lnTo>
                      <a:lnTo>
                        <a:pt x="678" y="590"/>
                      </a:lnTo>
                      <a:lnTo>
                        <a:pt x="681" y="586"/>
                      </a:lnTo>
                      <a:lnTo>
                        <a:pt x="683" y="580"/>
                      </a:lnTo>
                      <a:lnTo>
                        <a:pt x="683" y="575"/>
                      </a:lnTo>
                      <a:lnTo>
                        <a:pt x="682" y="569"/>
                      </a:lnTo>
                      <a:lnTo>
                        <a:pt x="679" y="563"/>
                      </a:lnTo>
                      <a:lnTo>
                        <a:pt x="682" y="560"/>
                      </a:lnTo>
                      <a:lnTo>
                        <a:pt x="684" y="558"/>
                      </a:lnTo>
                      <a:lnTo>
                        <a:pt x="687" y="557"/>
                      </a:lnTo>
                      <a:lnTo>
                        <a:pt x="689" y="556"/>
                      </a:lnTo>
                      <a:lnTo>
                        <a:pt x="693" y="554"/>
                      </a:lnTo>
                      <a:lnTo>
                        <a:pt x="695" y="553"/>
                      </a:lnTo>
                      <a:lnTo>
                        <a:pt x="697" y="552"/>
                      </a:lnTo>
                      <a:lnTo>
                        <a:pt x="700" y="549"/>
                      </a:lnTo>
                      <a:lnTo>
                        <a:pt x="701" y="521"/>
                      </a:lnTo>
                      <a:lnTo>
                        <a:pt x="702" y="492"/>
                      </a:lnTo>
                      <a:lnTo>
                        <a:pt x="706" y="461"/>
                      </a:lnTo>
                      <a:lnTo>
                        <a:pt x="710" y="431"/>
                      </a:lnTo>
                      <a:lnTo>
                        <a:pt x="713" y="401"/>
                      </a:lnTo>
                      <a:lnTo>
                        <a:pt x="716" y="371"/>
                      </a:lnTo>
                      <a:lnTo>
                        <a:pt x="718" y="341"/>
                      </a:lnTo>
                      <a:lnTo>
                        <a:pt x="718" y="313"/>
                      </a:lnTo>
                      <a:lnTo>
                        <a:pt x="706" y="296"/>
                      </a:lnTo>
                      <a:lnTo>
                        <a:pt x="693" y="279"/>
                      </a:lnTo>
                      <a:lnTo>
                        <a:pt x="679" y="261"/>
                      </a:lnTo>
                      <a:lnTo>
                        <a:pt x="667" y="245"/>
                      </a:lnTo>
                      <a:lnTo>
                        <a:pt x="655" y="228"/>
                      </a:lnTo>
                      <a:lnTo>
                        <a:pt x="644" y="210"/>
                      </a:lnTo>
                      <a:lnTo>
                        <a:pt x="635" y="191"/>
                      </a:lnTo>
                      <a:lnTo>
                        <a:pt x="626" y="172"/>
                      </a:lnTo>
                      <a:lnTo>
                        <a:pt x="624" y="164"/>
                      </a:lnTo>
                      <a:lnTo>
                        <a:pt x="623" y="154"/>
                      </a:lnTo>
                      <a:lnTo>
                        <a:pt x="624" y="146"/>
                      </a:lnTo>
                      <a:lnTo>
                        <a:pt x="625" y="138"/>
                      </a:lnTo>
                      <a:lnTo>
                        <a:pt x="626" y="130"/>
                      </a:lnTo>
                      <a:lnTo>
                        <a:pt x="630" y="123"/>
                      </a:lnTo>
                      <a:lnTo>
                        <a:pt x="634" y="116"/>
                      </a:lnTo>
                      <a:lnTo>
                        <a:pt x="637" y="108"/>
                      </a:lnTo>
                      <a:lnTo>
                        <a:pt x="646" y="94"/>
                      </a:lnTo>
                      <a:lnTo>
                        <a:pt x="654" y="79"/>
                      </a:lnTo>
                      <a:lnTo>
                        <a:pt x="658" y="72"/>
                      </a:lnTo>
                      <a:lnTo>
                        <a:pt x="661" y="64"/>
                      </a:lnTo>
                      <a:lnTo>
                        <a:pt x="664" y="56"/>
                      </a:lnTo>
                      <a:lnTo>
                        <a:pt x="666" y="48"/>
                      </a:lnTo>
                      <a:lnTo>
                        <a:pt x="675" y="43"/>
                      </a:lnTo>
                      <a:lnTo>
                        <a:pt x="683" y="36"/>
                      </a:lnTo>
                      <a:lnTo>
                        <a:pt x="693" y="30"/>
                      </a:lnTo>
                      <a:lnTo>
                        <a:pt x="701" y="24"/>
                      </a:lnTo>
                      <a:lnTo>
                        <a:pt x="706" y="22"/>
                      </a:lnTo>
                      <a:lnTo>
                        <a:pt x="711" y="19"/>
                      </a:lnTo>
                      <a:lnTo>
                        <a:pt x="716" y="18"/>
                      </a:lnTo>
                      <a:lnTo>
                        <a:pt x="720" y="18"/>
                      </a:lnTo>
                      <a:lnTo>
                        <a:pt x="725" y="18"/>
                      </a:lnTo>
                      <a:lnTo>
                        <a:pt x="731" y="19"/>
                      </a:lnTo>
                      <a:lnTo>
                        <a:pt x="736" y="22"/>
                      </a:lnTo>
                      <a:lnTo>
                        <a:pt x="742" y="25"/>
                      </a:lnTo>
                      <a:lnTo>
                        <a:pt x="741" y="22"/>
                      </a:lnTo>
                      <a:lnTo>
                        <a:pt x="741" y="18"/>
                      </a:lnTo>
                      <a:lnTo>
                        <a:pt x="742" y="15"/>
                      </a:lnTo>
                      <a:lnTo>
                        <a:pt x="744" y="12"/>
                      </a:lnTo>
                      <a:lnTo>
                        <a:pt x="748" y="9"/>
                      </a:lnTo>
                      <a:lnTo>
                        <a:pt x="752" y="7"/>
                      </a:lnTo>
                      <a:lnTo>
                        <a:pt x="754" y="5"/>
                      </a:lnTo>
                      <a:lnTo>
                        <a:pt x="758" y="2"/>
                      </a:lnTo>
                      <a:lnTo>
                        <a:pt x="763" y="2"/>
                      </a:lnTo>
                      <a:lnTo>
                        <a:pt x="769" y="1"/>
                      </a:lnTo>
                      <a:lnTo>
                        <a:pt x="775" y="0"/>
                      </a:lnTo>
                      <a:lnTo>
                        <a:pt x="781" y="0"/>
                      </a:lnTo>
                      <a:lnTo>
                        <a:pt x="787" y="0"/>
                      </a:lnTo>
                      <a:lnTo>
                        <a:pt x="791" y="1"/>
                      </a:lnTo>
                      <a:lnTo>
                        <a:pt x="797" y="3"/>
                      </a:lnTo>
                      <a:lnTo>
                        <a:pt x="80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08" name="Freeform 345">
                  <a:extLst>
                    <a:ext uri="{FF2B5EF4-FFF2-40B4-BE49-F238E27FC236}">
                      <a16:creationId xmlns:a16="http://schemas.microsoft.com/office/drawing/2014/main" id="{694910C1-8D5B-4717-B97E-9B1D5F1E8B56}"/>
                    </a:ext>
                  </a:extLst>
                </p:cNvPr>
                <p:cNvSpPr>
                  <a:spLocks/>
                </p:cNvSpPr>
                <p:nvPr/>
              </p:nvSpPr>
              <p:spPr bwMode="auto">
                <a:xfrm>
                  <a:off x="2328" y="2021"/>
                  <a:ext cx="87" cy="183"/>
                </a:xfrm>
                <a:custGeom>
                  <a:avLst/>
                  <a:gdLst>
                    <a:gd name="T0" fmla="*/ 0 w 261"/>
                    <a:gd name="T1" fmla="*/ 0 h 551"/>
                    <a:gd name="T2" fmla="*/ 0 w 261"/>
                    <a:gd name="T3" fmla="*/ 0 h 551"/>
                    <a:gd name="T4" fmla="*/ 0 w 261"/>
                    <a:gd name="T5" fmla="*/ 0 h 551"/>
                    <a:gd name="T6" fmla="*/ 0 w 261"/>
                    <a:gd name="T7" fmla="*/ 0 h 551"/>
                    <a:gd name="T8" fmla="*/ 0 w 261"/>
                    <a:gd name="T9" fmla="*/ 0 h 551"/>
                    <a:gd name="T10" fmla="*/ 0 w 261"/>
                    <a:gd name="T11" fmla="*/ 0 h 551"/>
                    <a:gd name="T12" fmla="*/ 0 w 261"/>
                    <a:gd name="T13" fmla="*/ 0 h 551"/>
                    <a:gd name="T14" fmla="*/ 0 w 261"/>
                    <a:gd name="T15" fmla="*/ 0 h 551"/>
                    <a:gd name="T16" fmla="*/ 0 w 261"/>
                    <a:gd name="T17" fmla="*/ 0 h 551"/>
                    <a:gd name="T18" fmla="*/ 0 w 261"/>
                    <a:gd name="T19" fmla="*/ 0 h 551"/>
                    <a:gd name="T20" fmla="*/ 0 w 261"/>
                    <a:gd name="T21" fmla="*/ 0 h 551"/>
                    <a:gd name="T22" fmla="*/ 0 w 261"/>
                    <a:gd name="T23" fmla="*/ 0 h 551"/>
                    <a:gd name="T24" fmla="*/ 0 w 261"/>
                    <a:gd name="T25" fmla="*/ 0 h 551"/>
                    <a:gd name="T26" fmla="*/ 0 w 261"/>
                    <a:gd name="T27" fmla="*/ 0 h 551"/>
                    <a:gd name="T28" fmla="*/ 0 w 261"/>
                    <a:gd name="T29" fmla="*/ 0 h 551"/>
                    <a:gd name="T30" fmla="*/ 0 w 261"/>
                    <a:gd name="T31" fmla="*/ 0 h 551"/>
                    <a:gd name="T32" fmla="*/ 0 w 261"/>
                    <a:gd name="T33" fmla="*/ 0 h 551"/>
                    <a:gd name="T34" fmla="*/ 0 w 261"/>
                    <a:gd name="T35" fmla="*/ 0 h 551"/>
                    <a:gd name="T36" fmla="*/ 0 w 261"/>
                    <a:gd name="T37" fmla="*/ 0 h 551"/>
                    <a:gd name="T38" fmla="*/ 0 w 261"/>
                    <a:gd name="T39" fmla="*/ 0 h 551"/>
                    <a:gd name="T40" fmla="*/ 0 w 261"/>
                    <a:gd name="T41" fmla="*/ 0 h 551"/>
                    <a:gd name="T42" fmla="*/ 0 w 261"/>
                    <a:gd name="T43" fmla="*/ 0 h 551"/>
                    <a:gd name="T44" fmla="*/ 0 w 261"/>
                    <a:gd name="T45" fmla="*/ 0 h 551"/>
                    <a:gd name="T46" fmla="*/ 0 w 261"/>
                    <a:gd name="T47" fmla="*/ 0 h 551"/>
                    <a:gd name="T48" fmla="*/ 0 w 261"/>
                    <a:gd name="T49" fmla="*/ 0 h 551"/>
                    <a:gd name="T50" fmla="*/ 0 w 261"/>
                    <a:gd name="T51" fmla="*/ 0 h 551"/>
                    <a:gd name="T52" fmla="*/ 0 w 261"/>
                    <a:gd name="T53" fmla="*/ 0 h 551"/>
                    <a:gd name="T54" fmla="*/ 0 w 261"/>
                    <a:gd name="T55" fmla="*/ 0 h 551"/>
                    <a:gd name="T56" fmla="*/ 0 w 261"/>
                    <a:gd name="T57" fmla="*/ 0 h 551"/>
                    <a:gd name="T58" fmla="*/ 0 w 261"/>
                    <a:gd name="T59" fmla="*/ 0 h 551"/>
                    <a:gd name="T60" fmla="*/ 0 w 261"/>
                    <a:gd name="T61" fmla="*/ 0 h 551"/>
                    <a:gd name="T62" fmla="*/ 0 w 261"/>
                    <a:gd name="T63" fmla="*/ 0 h 551"/>
                    <a:gd name="T64" fmla="*/ 0 w 261"/>
                    <a:gd name="T65" fmla="*/ 0 h 551"/>
                    <a:gd name="T66" fmla="*/ 0 w 261"/>
                    <a:gd name="T67" fmla="*/ 0 h 551"/>
                    <a:gd name="T68" fmla="*/ 0 w 261"/>
                    <a:gd name="T69" fmla="*/ 0 h 551"/>
                    <a:gd name="T70" fmla="*/ 0 w 261"/>
                    <a:gd name="T71" fmla="*/ 0 h 551"/>
                    <a:gd name="T72" fmla="*/ 0 w 261"/>
                    <a:gd name="T73" fmla="*/ 0 h 551"/>
                    <a:gd name="T74" fmla="*/ 0 w 261"/>
                    <a:gd name="T75" fmla="*/ 0 h 551"/>
                    <a:gd name="T76" fmla="*/ 0 w 261"/>
                    <a:gd name="T77" fmla="*/ 0 h 551"/>
                    <a:gd name="T78" fmla="*/ 0 w 261"/>
                    <a:gd name="T79" fmla="*/ 0 h 551"/>
                    <a:gd name="T80" fmla="*/ 0 w 261"/>
                    <a:gd name="T81" fmla="*/ 0 h 551"/>
                    <a:gd name="T82" fmla="*/ 0 w 261"/>
                    <a:gd name="T83" fmla="*/ 0 h 551"/>
                    <a:gd name="T84" fmla="*/ 0 w 261"/>
                    <a:gd name="T85" fmla="*/ 0 h 551"/>
                    <a:gd name="T86" fmla="*/ 0 w 261"/>
                    <a:gd name="T87" fmla="*/ 0 h 551"/>
                    <a:gd name="T88" fmla="*/ 0 w 261"/>
                    <a:gd name="T89" fmla="*/ 0 h 551"/>
                    <a:gd name="T90" fmla="*/ 0 w 261"/>
                    <a:gd name="T91" fmla="*/ 0 h 551"/>
                    <a:gd name="T92" fmla="*/ 0 w 261"/>
                    <a:gd name="T93" fmla="*/ 0 h 551"/>
                    <a:gd name="T94" fmla="*/ 0 w 261"/>
                    <a:gd name="T95" fmla="*/ 0 h 551"/>
                    <a:gd name="T96" fmla="*/ 0 w 261"/>
                    <a:gd name="T97" fmla="*/ 0 h 551"/>
                    <a:gd name="T98" fmla="*/ 0 w 261"/>
                    <a:gd name="T99" fmla="*/ 0 h 551"/>
                    <a:gd name="T100" fmla="*/ 0 w 261"/>
                    <a:gd name="T101" fmla="*/ 0 h 551"/>
                    <a:gd name="T102" fmla="*/ 0 w 261"/>
                    <a:gd name="T103" fmla="*/ 0 h 551"/>
                    <a:gd name="T104" fmla="*/ 0 w 261"/>
                    <a:gd name="T105" fmla="*/ 0 h 551"/>
                    <a:gd name="T106" fmla="*/ 0 w 261"/>
                    <a:gd name="T107" fmla="*/ 0 h 55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61"/>
                    <a:gd name="T163" fmla="*/ 0 h 551"/>
                    <a:gd name="T164" fmla="*/ 261 w 261"/>
                    <a:gd name="T165" fmla="*/ 551 h 55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61" h="551">
                      <a:moveTo>
                        <a:pt x="139" y="8"/>
                      </a:moveTo>
                      <a:lnTo>
                        <a:pt x="140" y="16"/>
                      </a:lnTo>
                      <a:lnTo>
                        <a:pt x="140" y="26"/>
                      </a:lnTo>
                      <a:lnTo>
                        <a:pt x="138" y="35"/>
                      </a:lnTo>
                      <a:lnTo>
                        <a:pt x="135" y="44"/>
                      </a:lnTo>
                      <a:lnTo>
                        <a:pt x="134" y="52"/>
                      </a:lnTo>
                      <a:lnTo>
                        <a:pt x="135" y="61"/>
                      </a:lnTo>
                      <a:lnTo>
                        <a:pt x="137" y="64"/>
                      </a:lnTo>
                      <a:lnTo>
                        <a:pt x="138" y="68"/>
                      </a:lnTo>
                      <a:lnTo>
                        <a:pt x="141" y="70"/>
                      </a:lnTo>
                      <a:lnTo>
                        <a:pt x="146" y="74"/>
                      </a:lnTo>
                      <a:lnTo>
                        <a:pt x="143" y="85"/>
                      </a:lnTo>
                      <a:lnTo>
                        <a:pt x="140" y="97"/>
                      </a:lnTo>
                      <a:lnTo>
                        <a:pt x="138" y="109"/>
                      </a:lnTo>
                      <a:lnTo>
                        <a:pt x="135" y="122"/>
                      </a:lnTo>
                      <a:lnTo>
                        <a:pt x="137" y="134"/>
                      </a:lnTo>
                      <a:lnTo>
                        <a:pt x="139" y="146"/>
                      </a:lnTo>
                      <a:lnTo>
                        <a:pt x="141" y="151"/>
                      </a:lnTo>
                      <a:lnTo>
                        <a:pt x="144" y="157"/>
                      </a:lnTo>
                      <a:lnTo>
                        <a:pt x="147" y="162"/>
                      </a:lnTo>
                      <a:lnTo>
                        <a:pt x="153" y="166"/>
                      </a:lnTo>
                      <a:lnTo>
                        <a:pt x="164" y="166"/>
                      </a:lnTo>
                      <a:lnTo>
                        <a:pt x="164" y="161"/>
                      </a:lnTo>
                      <a:lnTo>
                        <a:pt x="166" y="156"/>
                      </a:lnTo>
                      <a:lnTo>
                        <a:pt x="164" y="151"/>
                      </a:lnTo>
                      <a:lnTo>
                        <a:pt x="163" y="146"/>
                      </a:lnTo>
                      <a:lnTo>
                        <a:pt x="162" y="141"/>
                      </a:lnTo>
                      <a:lnTo>
                        <a:pt x="161" y="137"/>
                      </a:lnTo>
                      <a:lnTo>
                        <a:pt x="160" y="132"/>
                      </a:lnTo>
                      <a:lnTo>
                        <a:pt x="157" y="127"/>
                      </a:lnTo>
                      <a:lnTo>
                        <a:pt x="158" y="114"/>
                      </a:lnTo>
                      <a:lnTo>
                        <a:pt x="161" y="102"/>
                      </a:lnTo>
                      <a:lnTo>
                        <a:pt x="162" y="90"/>
                      </a:lnTo>
                      <a:lnTo>
                        <a:pt x="164" y="79"/>
                      </a:lnTo>
                      <a:lnTo>
                        <a:pt x="168" y="68"/>
                      </a:lnTo>
                      <a:lnTo>
                        <a:pt x="170" y="56"/>
                      </a:lnTo>
                      <a:lnTo>
                        <a:pt x="174" y="45"/>
                      </a:lnTo>
                      <a:lnTo>
                        <a:pt x="178" y="34"/>
                      </a:lnTo>
                      <a:lnTo>
                        <a:pt x="180" y="33"/>
                      </a:lnTo>
                      <a:lnTo>
                        <a:pt x="175" y="28"/>
                      </a:lnTo>
                      <a:lnTo>
                        <a:pt x="178" y="26"/>
                      </a:lnTo>
                      <a:lnTo>
                        <a:pt x="181" y="25"/>
                      </a:lnTo>
                      <a:lnTo>
                        <a:pt x="184" y="22"/>
                      </a:lnTo>
                      <a:lnTo>
                        <a:pt x="187" y="21"/>
                      </a:lnTo>
                      <a:lnTo>
                        <a:pt x="191" y="20"/>
                      </a:lnTo>
                      <a:lnTo>
                        <a:pt x="193" y="19"/>
                      </a:lnTo>
                      <a:lnTo>
                        <a:pt x="197" y="17"/>
                      </a:lnTo>
                      <a:lnTo>
                        <a:pt x="202" y="16"/>
                      </a:lnTo>
                      <a:lnTo>
                        <a:pt x="205" y="26"/>
                      </a:lnTo>
                      <a:lnTo>
                        <a:pt x="208" y="35"/>
                      </a:lnTo>
                      <a:lnTo>
                        <a:pt x="208" y="45"/>
                      </a:lnTo>
                      <a:lnTo>
                        <a:pt x="208" y="54"/>
                      </a:lnTo>
                      <a:lnTo>
                        <a:pt x="207" y="63"/>
                      </a:lnTo>
                      <a:lnTo>
                        <a:pt x="204" y="73"/>
                      </a:lnTo>
                      <a:lnTo>
                        <a:pt x="203" y="82"/>
                      </a:lnTo>
                      <a:lnTo>
                        <a:pt x="202" y="92"/>
                      </a:lnTo>
                      <a:lnTo>
                        <a:pt x="208" y="99"/>
                      </a:lnTo>
                      <a:lnTo>
                        <a:pt x="203" y="109"/>
                      </a:lnTo>
                      <a:lnTo>
                        <a:pt x="198" y="119"/>
                      </a:lnTo>
                      <a:lnTo>
                        <a:pt x="194" y="128"/>
                      </a:lnTo>
                      <a:lnTo>
                        <a:pt x="191" y="139"/>
                      </a:lnTo>
                      <a:lnTo>
                        <a:pt x="187" y="149"/>
                      </a:lnTo>
                      <a:lnTo>
                        <a:pt x="185" y="160"/>
                      </a:lnTo>
                      <a:lnTo>
                        <a:pt x="184" y="170"/>
                      </a:lnTo>
                      <a:lnTo>
                        <a:pt x="182" y="182"/>
                      </a:lnTo>
                      <a:lnTo>
                        <a:pt x="186" y="185"/>
                      </a:lnTo>
                      <a:lnTo>
                        <a:pt x="188" y="189"/>
                      </a:lnTo>
                      <a:lnTo>
                        <a:pt x="192" y="192"/>
                      </a:lnTo>
                      <a:lnTo>
                        <a:pt x="196" y="195"/>
                      </a:lnTo>
                      <a:lnTo>
                        <a:pt x="201" y="196"/>
                      </a:lnTo>
                      <a:lnTo>
                        <a:pt x="204" y="196"/>
                      </a:lnTo>
                      <a:lnTo>
                        <a:pt x="208" y="196"/>
                      </a:lnTo>
                      <a:lnTo>
                        <a:pt x="213" y="193"/>
                      </a:lnTo>
                      <a:lnTo>
                        <a:pt x="217" y="189"/>
                      </a:lnTo>
                      <a:lnTo>
                        <a:pt x="211" y="182"/>
                      </a:lnTo>
                      <a:lnTo>
                        <a:pt x="208" y="176"/>
                      </a:lnTo>
                      <a:lnTo>
                        <a:pt x="205" y="170"/>
                      </a:lnTo>
                      <a:lnTo>
                        <a:pt x="203" y="164"/>
                      </a:lnTo>
                      <a:lnTo>
                        <a:pt x="203" y="158"/>
                      </a:lnTo>
                      <a:lnTo>
                        <a:pt x="204" y="152"/>
                      </a:lnTo>
                      <a:lnTo>
                        <a:pt x="205" y="146"/>
                      </a:lnTo>
                      <a:lnTo>
                        <a:pt x="207" y="140"/>
                      </a:lnTo>
                      <a:lnTo>
                        <a:pt x="213" y="127"/>
                      </a:lnTo>
                      <a:lnTo>
                        <a:pt x="219" y="115"/>
                      </a:lnTo>
                      <a:lnTo>
                        <a:pt x="226" y="103"/>
                      </a:lnTo>
                      <a:lnTo>
                        <a:pt x="231" y="90"/>
                      </a:lnTo>
                      <a:lnTo>
                        <a:pt x="250" y="72"/>
                      </a:lnTo>
                      <a:lnTo>
                        <a:pt x="261" y="82"/>
                      </a:lnTo>
                      <a:lnTo>
                        <a:pt x="258" y="96"/>
                      </a:lnTo>
                      <a:lnTo>
                        <a:pt x="256" y="109"/>
                      </a:lnTo>
                      <a:lnTo>
                        <a:pt x="252" y="122"/>
                      </a:lnTo>
                      <a:lnTo>
                        <a:pt x="249" y="134"/>
                      </a:lnTo>
                      <a:lnTo>
                        <a:pt x="245" y="148"/>
                      </a:lnTo>
                      <a:lnTo>
                        <a:pt x="239" y="160"/>
                      </a:lnTo>
                      <a:lnTo>
                        <a:pt x="233" y="170"/>
                      </a:lnTo>
                      <a:lnTo>
                        <a:pt x="226" y="182"/>
                      </a:lnTo>
                      <a:lnTo>
                        <a:pt x="231" y="195"/>
                      </a:lnTo>
                      <a:lnTo>
                        <a:pt x="237" y="209"/>
                      </a:lnTo>
                      <a:lnTo>
                        <a:pt x="241" y="223"/>
                      </a:lnTo>
                      <a:lnTo>
                        <a:pt x="245" y="238"/>
                      </a:lnTo>
                      <a:lnTo>
                        <a:pt x="246" y="252"/>
                      </a:lnTo>
                      <a:lnTo>
                        <a:pt x="246" y="267"/>
                      </a:lnTo>
                      <a:lnTo>
                        <a:pt x="245" y="274"/>
                      </a:lnTo>
                      <a:lnTo>
                        <a:pt x="244" y="281"/>
                      </a:lnTo>
                      <a:lnTo>
                        <a:pt x="241" y="287"/>
                      </a:lnTo>
                      <a:lnTo>
                        <a:pt x="238" y="295"/>
                      </a:lnTo>
                      <a:lnTo>
                        <a:pt x="235" y="292"/>
                      </a:lnTo>
                      <a:lnTo>
                        <a:pt x="233" y="291"/>
                      </a:lnTo>
                      <a:lnTo>
                        <a:pt x="231" y="290"/>
                      </a:lnTo>
                      <a:lnTo>
                        <a:pt x="227" y="290"/>
                      </a:lnTo>
                      <a:lnTo>
                        <a:pt x="225" y="290"/>
                      </a:lnTo>
                      <a:lnTo>
                        <a:pt x="222" y="291"/>
                      </a:lnTo>
                      <a:lnTo>
                        <a:pt x="220" y="292"/>
                      </a:lnTo>
                      <a:lnTo>
                        <a:pt x="217" y="295"/>
                      </a:lnTo>
                      <a:lnTo>
                        <a:pt x="219" y="317"/>
                      </a:lnTo>
                      <a:lnTo>
                        <a:pt x="223" y="339"/>
                      </a:lnTo>
                      <a:lnTo>
                        <a:pt x="228" y="361"/>
                      </a:lnTo>
                      <a:lnTo>
                        <a:pt x="234" y="383"/>
                      </a:lnTo>
                      <a:lnTo>
                        <a:pt x="241" y="404"/>
                      </a:lnTo>
                      <a:lnTo>
                        <a:pt x="246" y="427"/>
                      </a:lnTo>
                      <a:lnTo>
                        <a:pt x="249" y="438"/>
                      </a:lnTo>
                      <a:lnTo>
                        <a:pt x="250" y="450"/>
                      </a:lnTo>
                      <a:lnTo>
                        <a:pt x="251" y="461"/>
                      </a:lnTo>
                      <a:lnTo>
                        <a:pt x="251" y="473"/>
                      </a:lnTo>
                      <a:lnTo>
                        <a:pt x="250" y="483"/>
                      </a:lnTo>
                      <a:lnTo>
                        <a:pt x="250" y="492"/>
                      </a:lnTo>
                      <a:lnTo>
                        <a:pt x="252" y="502"/>
                      </a:lnTo>
                      <a:lnTo>
                        <a:pt x="254" y="512"/>
                      </a:lnTo>
                      <a:lnTo>
                        <a:pt x="254" y="521"/>
                      </a:lnTo>
                      <a:lnTo>
                        <a:pt x="252" y="530"/>
                      </a:lnTo>
                      <a:lnTo>
                        <a:pt x="251" y="533"/>
                      </a:lnTo>
                      <a:lnTo>
                        <a:pt x="248" y="537"/>
                      </a:lnTo>
                      <a:lnTo>
                        <a:pt x="245" y="540"/>
                      </a:lnTo>
                      <a:lnTo>
                        <a:pt x="240" y="543"/>
                      </a:lnTo>
                      <a:lnTo>
                        <a:pt x="223" y="547"/>
                      </a:lnTo>
                      <a:lnTo>
                        <a:pt x="205" y="549"/>
                      </a:lnTo>
                      <a:lnTo>
                        <a:pt x="187" y="550"/>
                      </a:lnTo>
                      <a:lnTo>
                        <a:pt x="170" y="551"/>
                      </a:lnTo>
                      <a:lnTo>
                        <a:pt x="152" y="551"/>
                      </a:lnTo>
                      <a:lnTo>
                        <a:pt x="134" y="551"/>
                      </a:lnTo>
                      <a:lnTo>
                        <a:pt x="116" y="551"/>
                      </a:lnTo>
                      <a:lnTo>
                        <a:pt x="98" y="549"/>
                      </a:lnTo>
                      <a:lnTo>
                        <a:pt x="96" y="548"/>
                      </a:lnTo>
                      <a:lnTo>
                        <a:pt x="94" y="548"/>
                      </a:lnTo>
                      <a:lnTo>
                        <a:pt x="92" y="547"/>
                      </a:lnTo>
                      <a:lnTo>
                        <a:pt x="91" y="547"/>
                      </a:lnTo>
                      <a:lnTo>
                        <a:pt x="88" y="547"/>
                      </a:lnTo>
                      <a:lnTo>
                        <a:pt x="87" y="547"/>
                      </a:lnTo>
                      <a:lnTo>
                        <a:pt x="85" y="547"/>
                      </a:lnTo>
                      <a:lnTo>
                        <a:pt x="84" y="545"/>
                      </a:lnTo>
                      <a:lnTo>
                        <a:pt x="84" y="543"/>
                      </a:lnTo>
                      <a:lnTo>
                        <a:pt x="85" y="540"/>
                      </a:lnTo>
                      <a:lnTo>
                        <a:pt x="86" y="538"/>
                      </a:lnTo>
                      <a:lnTo>
                        <a:pt x="87" y="536"/>
                      </a:lnTo>
                      <a:lnTo>
                        <a:pt x="88" y="533"/>
                      </a:lnTo>
                      <a:lnTo>
                        <a:pt x="88" y="530"/>
                      </a:lnTo>
                      <a:lnTo>
                        <a:pt x="88" y="527"/>
                      </a:lnTo>
                      <a:lnTo>
                        <a:pt x="88" y="525"/>
                      </a:lnTo>
                      <a:lnTo>
                        <a:pt x="84" y="524"/>
                      </a:lnTo>
                      <a:lnTo>
                        <a:pt x="80" y="521"/>
                      </a:lnTo>
                      <a:lnTo>
                        <a:pt x="78" y="519"/>
                      </a:lnTo>
                      <a:lnTo>
                        <a:pt x="75" y="516"/>
                      </a:lnTo>
                      <a:lnTo>
                        <a:pt x="74" y="510"/>
                      </a:lnTo>
                      <a:lnTo>
                        <a:pt x="75" y="504"/>
                      </a:lnTo>
                      <a:lnTo>
                        <a:pt x="76" y="497"/>
                      </a:lnTo>
                      <a:lnTo>
                        <a:pt x="78" y="490"/>
                      </a:lnTo>
                      <a:lnTo>
                        <a:pt x="79" y="483"/>
                      </a:lnTo>
                      <a:lnTo>
                        <a:pt x="78" y="477"/>
                      </a:lnTo>
                      <a:lnTo>
                        <a:pt x="79" y="473"/>
                      </a:lnTo>
                      <a:lnTo>
                        <a:pt x="80" y="471"/>
                      </a:lnTo>
                      <a:lnTo>
                        <a:pt x="80" y="467"/>
                      </a:lnTo>
                      <a:lnTo>
                        <a:pt x="81" y="463"/>
                      </a:lnTo>
                      <a:lnTo>
                        <a:pt x="81" y="460"/>
                      </a:lnTo>
                      <a:lnTo>
                        <a:pt x="81" y="456"/>
                      </a:lnTo>
                      <a:lnTo>
                        <a:pt x="80" y="452"/>
                      </a:lnTo>
                      <a:lnTo>
                        <a:pt x="79" y="449"/>
                      </a:lnTo>
                      <a:lnTo>
                        <a:pt x="78" y="446"/>
                      </a:lnTo>
                      <a:lnTo>
                        <a:pt x="80" y="443"/>
                      </a:lnTo>
                      <a:lnTo>
                        <a:pt x="81" y="438"/>
                      </a:lnTo>
                      <a:lnTo>
                        <a:pt x="82" y="434"/>
                      </a:lnTo>
                      <a:lnTo>
                        <a:pt x="84" y="430"/>
                      </a:lnTo>
                      <a:lnTo>
                        <a:pt x="84" y="426"/>
                      </a:lnTo>
                      <a:lnTo>
                        <a:pt x="84" y="420"/>
                      </a:lnTo>
                      <a:lnTo>
                        <a:pt x="84" y="415"/>
                      </a:lnTo>
                      <a:lnTo>
                        <a:pt x="84" y="409"/>
                      </a:lnTo>
                      <a:lnTo>
                        <a:pt x="84" y="396"/>
                      </a:lnTo>
                      <a:lnTo>
                        <a:pt x="85" y="384"/>
                      </a:lnTo>
                      <a:lnTo>
                        <a:pt x="86" y="372"/>
                      </a:lnTo>
                      <a:lnTo>
                        <a:pt x="88" y="360"/>
                      </a:lnTo>
                      <a:lnTo>
                        <a:pt x="90" y="348"/>
                      </a:lnTo>
                      <a:lnTo>
                        <a:pt x="91" y="336"/>
                      </a:lnTo>
                      <a:lnTo>
                        <a:pt x="91" y="324"/>
                      </a:lnTo>
                      <a:lnTo>
                        <a:pt x="91" y="310"/>
                      </a:lnTo>
                      <a:lnTo>
                        <a:pt x="104" y="295"/>
                      </a:lnTo>
                      <a:lnTo>
                        <a:pt x="90" y="278"/>
                      </a:lnTo>
                      <a:lnTo>
                        <a:pt x="75" y="261"/>
                      </a:lnTo>
                      <a:lnTo>
                        <a:pt x="61" y="243"/>
                      </a:lnTo>
                      <a:lnTo>
                        <a:pt x="47" y="226"/>
                      </a:lnTo>
                      <a:lnTo>
                        <a:pt x="35" y="208"/>
                      </a:lnTo>
                      <a:lnTo>
                        <a:pt x="25" y="189"/>
                      </a:lnTo>
                      <a:lnTo>
                        <a:pt x="14" y="169"/>
                      </a:lnTo>
                      <a:lnTo>
                        <a:pt x="3" y="150"/>
                      </a:lnTo>
                      <a:lnTo>
                        <a:pt x="2" y="143"/>
                      </a:lnTo>
                      <a:lnTo>
                        <a:pt x="2" y="137"/>
                      </a:lnTo>
                      <a:lnTo>
                        <a:pt x="0" y="131"/>
                      </a:lnTo>
                      <a:lnTo>
                        <a:pt x="2" y="126"/>
                      </a:lnTo>
                      <a:lnTo>
                        <a:pt x="2" y="120"/>
                      </a:lnTo>
                      <a:lnTo>
                        <a:pt x="4" y="115"/>
                      </a:lnTo>
                      <a:lnTo>
                        <a:pt x="6" y="109"/>
                      </a:lnTo>
                      <a:lnTo>
                        <a:pt x="10" y="104"/>
                      </a:lnTo>
                      <a:lnTo>
                        <a:pt x="11" y="97"/>
                      </a:lnTo>
                      <a:lnTo>
                        <a:pt x="12" y="91"/>
                      </a:lnTo>
                      <a:lnTo>
                        <a:pt x="14" y="85"/>
                      </a:lnTo>
                      <a:lnTo>
                        <a:pt x="16" y="79"/>
                      </a:lnTo>
                      <a:lnTo>
                        <a:pt x="20" y="73"/>
                      </a:lnTo>
                      <a:lnTo>
                        <a:pt x="22" y="67"/>
                      </a:lnTo>
                      <a:lnTo>
                        <a:pt x="26" y="61"/>
                      </a:lnTo>
                      <a:lnTo>
                        <a:pt x="29" y="56"/>
                      </a:lnTo>
                      <a:lnTo>
                        <a:pt x="33" y="50"/>
                      </a:lnTo>
                      <a:lnTo>
                        <a:pt x="38" y="44"/>
                      </a:lnTo>
                      <a:lnTo>
                        <a:pt x="43" y="39"/>
                      </a:lnTo>
                      <a:lnTo>
                        <a:pt x="49" y="34"/>
                      </a:lnTo>
                      <a:lnTo>
                        <a:pt x="55" y="29"/>
                      </a:lnTo>
                      <a:lnTo>
                        <a:pt x="61" y="26"/>
                      </a:lnTo>
                      <a:lnTo>
                        <a:pt x="67" y="23"/>
                      </a:lnTo>
                      <a:lnTo>
                        <a:pt x="74" y="21"/>
                      </a:lnTo>
                      <a:lnTo>
                        <a:pt x="78" y="26"/>
                      </a:lnTo>
                      <a:lnTo>
                        <a:pt x="80" y="29"/>
                      </a:lnTo>
                      <a:lnTo>
                        <a:pt x="81" y="34"/>
                      </a:lnTo>
                      <a:lnTo>
                        <a:pt x="82" y="39"/>
                      </a:lnTo>
                      <a:lnTo>
                        <a:pt x="81" y="49"/>
                      </a:lnTo>
                      <a:lnTo>
                        <a:pt x="80" y="58"/>
                      </a:lnTo>
                      <a:lnTo>
                        <a:pt x="76" y="68"/>
                      </a:lnTo>
                      <a:lnTo>
                        <a:pt x="72" y="79"/>
                      </a:lnTo>
                      <a:lnTo>
                        <a:pt x="68" y="87"/>
                      </a:lnTo>
                      <a:lnTo>
                        <a:pt x="66" y="97"/>
                      </a:lnTo>
                      <a:lnTo>
                        <a:pt x="64" y="105"/>
                      </a:lnTo>
                      <a:lnTo>
                        <a:pt x="63" y="113"/>
                      </a:lnTo>
                      <a:lnTo>
                        <a:pt x="63" y="121"/>
                      </a:lnTo>
                      <a:lnTo>
                        <a:pt x="63" y="128"/>
                      </a:lnTo>
                      <a:lnTo>
                        <a:pt x="64" y="135"/>
                      </a:lnTo>
                      <a:lnTo>
                        <a:pt x="67" y="141"/>
                      </a:lnTo>
                      <a:lnTo>
                        <a:pt x="69" y="145"/>
                      </a:lnTo>
                      <a:lnTo>
                        <a:pt x="72" y="148"/>
                      </a:lnTo>
                      <a:lnTo>
                        <a:pt x="75" y="150"/>
                      </a:lnTo>
                      <a:lnTo>
                        <a:pt x="79" y="152"/>
                      </a:lnTo>
                      <a:lnTo>
                        <a:pt x="86" y="148"/>
                      </a:lnTo>
                      <a:lnTo>
                        <a:pt x="87" y="137"/>
                      </a:lnTo>
                      <a:lnTo>
                        <a:pt x="87" y="128"/>
                      </a:lnTo>
                      <a:lnTo>
                        <a:pt x="86" y="120"/>
                      </a:lnTo>
                      <a:lnTo>
                        <a:pt x="85" y="111"/>
                      </a:lnTo>
                      <a:lnTo>
                        <a:pt x="85" y="103"/>
                      </a:lnTo>
                      <a:lnTo>
                        <a:pt x="86" y="94"/>
                      </a:lnTo>
                      <a:lnTo>
                        <a:pt x="88" y="87"/>
                      </a:lnTo>
                      <a:lnTo>
                        <a:pt x="93" y="79"/>
                      </a:lnTo>
                      <a:lnTo>
                        <a:pt x="94" y="72"/>
                      </a:lnTo>
                      <a:lnTo>
                        <a:pt x="96" y="66"/>
                      </a:lnTo>
                      <a:lnTo>
                        <a:pt x="98" y="60"/>
                      </a:lnTo>
                      <a:lnTo>
                        <a:pt x="102" y="52"/>
                      </a:lnTo>
                      <a:lnTo>
                        <a:pt x="104" y="46"/>
                      </a:lnTo>
                      <a:lnTo>
                        <a:pt x="106" y="39"/>
                      </a:lnTo>
                      <a:lnTo>
                        <a:pt x="108" y="32"/>
                      </a:lnTo>
                      <a:lnTo>
                        <a:pt x="106" y="26"/>
                      </a:lnTo>
                      <a:lnTo>
                        <a:pt x="119" y="14"/>
                      </a:lnTo>
                      <a:lnTo>
                        <a:pt x="114" y="10"/>
                      </a:lnTo>
                      <a:lnTo>
                        <a:pt x="114" y="6"/>
                      </a:lnTo>
                      <a:lnTo>
                        <a:pt x="116" y="4"/>
                      </a:lnTo>
                      <a:lnTo>
                        <a:pt x="120" y="2"/>
                      </a:lnTo>
                      <a:lnTo>
                        <a:pt x="125" y="0"/>
                      </a:lnTo>
                      <a:lnTo>
                        <a:pt x="129" y="0"/>
                      </a:lnTo>
                      <a:lnTo>
                        <a:pt x="133" y="0"/>
                      </a:lnTo>
                      <a:lnTo>
                        <a:pt x="137" y="3"/>
                      </a:lnTo>
                      <a:lnTo>
                        <a:pt x="139" y="8"/>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09" name="Freeform 346">
                  <a:extLst>
                    <a:ext uri="{FF2B5EF4-FFF2-40B4-BE49-F238E27FC236}">
                      <a16:creationId xmlns:a16="http://schemas.microsoft.com/office/drawing/2014/main" id="{8DE1EB00-7568-41A2-BE6E-B5BB1CCE60EA}"/>
                    </a:ext>
                  </a:extLst>
                </p:cNvPr>
                <p:cNvSpPr>
                  <a:spLocks/>
                </p:cNvSpPr>
                <p:nvPr/>
              </p:nvSpPr>
              <p:spPr bwMode="auto">
                <a:xfrm>
                  <a:off x="2420" y="2066"/>
                  <a:ext cx="89" cy="165"/>
                </a:xfrm>
                <a:custGeom>
                  <a:avLst/>
                  <a:gdLst>
                    <a:gd name="T0" fmla="*/ 0 w 268"/>
                    <a:gd name="T1" fmla="*/ 0 h 496"/>
                    <a:gd name="T2" fmla="*/ 0 w 268"/>
                    <a:gd name="T3" fmla="*/ 0 h 496"/>
                    <a:gd name="T4" fmla="*/ 0 w 268"/>
                    <a:gd name="T5" fmla="*/ 0 h 496"/>
                    <a:gd name="T6" fmla="*/ 0 w 268"/>
                    <a:gd name="T7" fmla="*/ 0 h 496"/>
                    <a:gd name="T8" fmla="*/ 0 w 268"/>
                    <a:gd name="T9" fmla="*/ 0 h 496"/>
                    <a:gd name="T10" fmla="*/ 0 w 268"/>
                    <a:gd name="T11" fmla="*/ 0 h 496"/>
                    <a:gd name="T12" fmla="*/ 0 w 268"/>
                    <a:gd name="T13" fmla="*/ 0 h 496"/>
                    <a:gd name="T14" fmla="*/ 0 w 268"/>
                    <a:gd name="T15" fmla="*/ 0 h 496"/>
                    <a:gd name="T16" fmla="*/ 0 w 268"/>
                    <a:gd name="T17" fmla="*/ 0 h 496"/>
                    <a:gd name="T18" fmla="*/ 0 w 268"/>
                    <a:gd name="T19" fmla="*/ 0 h 496"/>
                    <a:gd name="T20" fmla="*/ 0 w 268"/>
                    <a:gd name="T21" fmla="*/ 0 h 496"/>
                    <a:gd name="T22" fmla="*/ 0 w 268"/>
                    <a:gd name="T23" fmla="*/ 0 h 496"/>
                    <a:gd name="T24" fmla="*/ 0 w 268"/>
                    <a:gd name="T25" fmla="*/ 0 h 496"/>
                    <a:gd name="T26" fmla="*/ 0 w 268"/>
                    <a:gd name="T27" fmla="*/ 0 h 496"/>
                    <a:gd name="T28" fmla="*/ 0 w 268"/>
                    <a:gd name="T29" fmla="*/ 0 h 496"/>
                    <a:gd name="T30" fmla="*/ 0 w 268"/>
                    <a:gd name="T31" fmla="*/ 0 h 496"/>
                    <a:gd name="T32" fmla="*/ 0 w 268"/>
                    <a:gd name="T33" fmla="*/ 0 h 496"/>
                    <a:gd name="T34" fmla="*/ 0 w 268"/>
                    <a:gd name="T35" fmla="*/ 0 h 496"/>
                    <a:gd name="T36" fmla="*/ 0 w 268"/>
                    <a:gd name="T37" fmla="*/ 0 h 496"/>
                    <a:gd name="T38" fmla="*/ 0 w 268"/>
                    <a:gd name="T39" fmla="*/ 0 h 496"/>
                    <a:gd name="T40" fmla="*/ 0 w 268"/>
                    <a:gd name="T41" fmla="*/ 0 h 496"/>
                    <a:gd name="T42" fmla="*/ 0 w 268"/>
                    <a:gd name="T43" fmla="*/ 0 h 496"/>
                    <a:gd name="T44" fmla="*/ 0 w 268"/>
                    <a:gd name="T45" fmla="*/ 0 h 496"/>
                    <a:gd name="T46" fmla="*/ 0 w 268"/>
                    <a:gd name="T47" fmla="*/ 0 h 496"/>
                    <a:gd name="T48" fmla="*/ 0 w 268"/>
                    <a:gd name="T49" fmla="*/ 0 h 496"/>
                    <a:gd name="T50" fmla="*/ 0 w 268"/>
                    <a:gd name="T51" fmla="*/ 0 h 496"/>
                    <a:gd name="T52" fmla="*/ 0 w 268"/>
                    <a:gd name="T53" fmla="*/ 0 h 496"/>
                    <a:gd name="T54" fmla="*/ 0 w 268"/>
                    <a:gd name="T55" fmla="*/ 0 h 496"/>
                    <a:gd name="T56" fmla="*/ 0 w 268"/>
                    <a:gd name="T57" fmla="*/ 0 h 496"/>
                    <a:gd name="T58" fmla="*/ 0 w 268"/>
                    <a:gd name="T59" fmla="*/ 0 h 496"/>
                    <a:gd name="T60" fmla="*/ 0 w 268"/>
                    <a:gd name="T61" fmla="*/ 0 h 496"/>
                    <a:gd name="T62" fmla="*/ 0 w 268"/>
                    <a:gd name="T63" fmla="*/ 0 h 496"/>
                    <a:gd name="T64" fmla="*/ 0 w 268"/>
                    <a:gd name="T65" fmla="*/ 0 h 496"/>
                    <a:gd name="T66" fmla="*/ 0 w 268"/>
                    <a:gd name="T67" fmla="*/ 0 h 496"/>
                    <a:gd name="T68" fmla="*/ 0 w 268"/>
                    <a:gd name="T69" fmla="*/ 0 h 496"/>
                    <a:gd name="T70" fmla="*/ 0 w 268"/>
                    <a:gd name="T71" fmla="*/ 0 h 496"/>
                    <a:gd name="T72" fmla="*/ 0 w 268"/>
                    <a:gd name="T73" fmla="*/ 0 h 496"/>
                    <a:gd name="T74" fmla="*/ 0 w 268"/>
                    <a:gd name="T75" fmla="*/ 0 h 496"/>
                    <a:gd name="T76" fmla="*/ 0 w 268"/>
                    <a:gd name="T77" fmla="*/ 0 h 496"/>
                    <a:gd name="T78" fmla="*/ 0 w 268"/>
                    <a:gd name="T79" fmla="*/ 0 h 496"/>
                    <a:gd name="T80" fmla="*/ 0 w 268"/>
                    <a:gd name="T81" fmla="*/ 0 h 496"/>
                    <a:gd name="T82" fmla="*/ 0 w 268"/>
                    <a:gd name="T83" fmla="*/ 0 h 496"/>
                    <a:gd name="T84" fmla="*/ 0 w 268"/>
                    <a:gd name="T85" fmla="*/ 0 h 496"/>
                    <a:gd name="T86" fmla="*/ 0 w 268"/>
                    <a:gd name="T87" fmla="*/ 0 h 496"/>
                    <a:gd name="T88" fmla="*/ 0 w 268"/>
                    <a:gd name="T89" fmla="*/ 0 h 496"/>
                    <a:gd name="T90" fmla="*/ 0 w 268"/>
                    <a:gd name="T91" fmla="*/ 0 h 496"/>
                    <a:gd name="T92" fmla="*/ 0 w 268"/>
                    <a:gd name="T93" fmla="*/ 0 h 496"/>
                    <a:gd name="T94" fmla="*/ 0 w 268"/>
                    <a:gd name="T95" fmla="*/ 0 h 496"/>
                    <a:gd name="T96" fmla="*/ 0 w 268"/>
                    <a:gd name="T97" fmla="*/ 0 h 496"/>
                    <a:gd name="T98" fmla="*/ 0 w 268"/>
                    <a:gd name="T99" fmla="*/ 0 h 496"/>
                    <a:gd name="T100" fmla="*/ 0 w 268"/>
                    <a:gd name="T101" fmla="*/ 0 h 496"/>
                    <a:gd name="T102" fmla="*/ 0 w 268"/>
                    <a:gd name="T103" fmla="*/ 0 h 496"/>
                    <a:gd name="T104" fmla="*/ 0 w 268"/>
                    <a:gd name="T105" fmla="*/ 0 h 496"/>
                    <a:gd name="T106" fmla="*/ 0 w 268"/>
                    <a:gd name="T107" fmla="*/ 0 h 496"/>
                    <a:gd name="T108" fmla="*/ 0 w 268"/>
                    <a:gd name="T109" fmla="*/ 0 h 49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8"/>
                    <a:gd name="T166" fmla="*/ 0 h 496"/>
                    <a:gd name="T167" fmla="*/ 268 w 268"/>
                    <a:gd name="T168" fmla="*/ 496 h 49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8" h="496">
                      <a:moveTo>
                        <a:pt x="188" y="23"/>
                      </a:moveTo>
                      <a:lnTo>
                        <a:pt x="182" y="32"/>
                      </a:lnTo>
                      <a:lnTo>
                        <a:pt x="175" y="40"/>
                      </a:lnTo>
                      <a:lnTo>
                        <a:pt x="168" y="47"/>
                      </a:lnTo>
                      <a:lnTo>
                        <a:pt x="160" y="56"/>
                      </a:lnTo>
                      <a:lnTo>
                        <a:pt x="154" y="64"/>
                      </a:lnTo>
                      <a:lnTo>
                        <a:pt x="146" y="73"/>
                      </a:lnTo>
                      <a:lnTo>
                        <a:pt x="141" y="82"/>
                      </a:lnTo>
                      <a:lnTo>
                        <a:pt x="137" y="93"/>
                      </a:lnTo>
                      <a:lnTo>
                        <a:pt x="140" y="97"/>
                      </a:lnTo>
                      <a:lnTo>
                        <a:pt x="144" y="98"/>
                      </a:lnTo>
                      <a:lnTo>
                        <a:pt x="147" y="99"/>
                      </a:lnTo>
                      <a:lnTo>
                        <a:pt x="151" y="99"/>
                      </a:lnTo>
                      <a:lnTo>
                        <a:pt x="154" y="98"/>
                      </a:lnTo>
                      <a:lnTo>
                        <a:pt x="156" y="96"/>
                      </a:lnTo>
                      <a:lnTo>
                        <a:pt x="158" y="93"/>
                      </a:lnTo>
                      <a:lnTo>
                        <a:pt x="161" y="90"/>
                      </a:lnTo>
                      <a:lnTo>
                        <a:pt x="166" y="84"/>
                      </a:lnTo>
                      <a:lnTo>
                        <a:pt x="170" y="75"/>
                      </a:lnTo>
                      <a:lnTo>
                        <a:pt x="174" y="69"/>
                      </a:lnTo>
                      <a:lnTo>
                        <a:pt x="180" y="66"/>
                      </a:lnTo>
                      <a:lnTo>
                        <a:pt x="186" y="62"/>
                      </a:lnTo>
                      <a:lnTo>
                        <a:pt x="192" y="56"/>
                      </a:lnTo>
                      <a:lnTo>
                        <a:pt x="197" y="51"/>
                      </a:lnTo>
                      <a:lnTo>
                        <a:pt x="202" y="45"/>
                      </a:lnTo>
                      <a:lnTo>
                        <a:pt x="205" y="39"/>
                      </a:lnTo>
                      <a:lnTo>
                        <a:pt x="210" y="37"/>
                      </a:lnTo>
                      <a:lnTo>
                        <a:pt x="214" y="35"/>
                      </a:lnTo>
                      <a:lnTo>
                        <a:pt x="216" y="35"/>
                      </a:lnTo>
                      <a:lnTo>
                        <a:pt x="220" y="35"/>
                      </a:lnTo>
                      <a:lnTo>
                        <a:pt x="223" y="38"/>
                      </a:lnTo>
                      <a:lnTo>
                        <a:pt x="226" y="45"/>
                      </a:lnTo>
                      <a:lnTo>
                        <a:pt x="226" y="54"/>
                      </a:lnTo>
                      <a:lnTo>
                        <a:pt x="225" y="60"/>
                      </a:lnTo>
                      <a:lnTo>
                        <a:pt x="222" y="66"/>
                      </a:lnTo>
                      <a:lnTo>
                        <a:pt x="219" y="72"/>
                      </a:lnTo>
                      <a:lnTo>
                        <a:pt x="215" y="78"/>
                      </a:lnTo>
                      <a:lnTo>
                        <a:pt x="210" y="82"/>
                      </a:lnTo>
                      <a:lnTo>
                        <a:pt x="205" y="87"/>
                      </a:lnTo>
                      <a:lnTo>
                        <a:pt x="193" y="97"/>
                      </a:lnTo>
                      <a:lnTo>
                        <a:pt x="182" y="105"/>
                      </a:lnTo>
                      <a:lnTo>
                        <a:pt x="176" y="110"/>
                      </a:lnTo>
                      <a:lnTo>
                        <a:pt x="172" y="116"/>
                      </a:lnTo>
                      <a:lnTo>
                        <a:pt x="167" y="121"/>
                      </a:lnTo>
                      <a:lnTo>
                        <a:pt x="164" y="127"/>
                      </a:lnTo>
                      <a:lnTo>
                        <a:pt x="166" y="129"/>
                      </a:lnTo>
                      <a:lnTo>
                        <a:pt x="168" y="132"/>
                      </a:lnTo>
                      <a:lnTo>
                        <a:pt x="170" y="132"/>
                      </a:lnTo>
                      <a:lnTo>
                        <a:pt x="173" y="132"/>
                      </a:lnTo>
                      <a:lnTo>
                        <a:pt x="176" y="132"/>
                      </a:lnTo>
                      <a:lnTo>
                        <a:pt x="179" y="132"/>
                      </a:lnTo>
                      <a:lnTo>
                        <a:pt x="181" y="132"/>
                      </a:lnTo>
                      <a:lnTo>
                        <a:pt x="185" y="132"/>
                      </a:lnTo>
                      <a:lnTo>
                        <a:pt x="192" y="125"/>
                      </a:lnTo>
                      <a:lnTo>
                        <a:pt x="201" y="117"/>
                      </a:lnTo>
                      <a:lnTo>
                        <a:pt x="209" y="110"/>
                      </a:lnTo>
                      <a:lnTo>
                        <a:pt x="217" y="104"/>
                      </a:lnTo>
                      <a:lnTo>
                        <a:pt x="227" y="98"/>
                      </a:lnTo>
                      <a:lnTo>
                        <a:pt x="235" y="92"/>
                      </a:lnTo>
                      <a:lnTo>
                        <a:pt x="246" y="87"/>
                      </a:lnTo>
                      <a:lnTo>
                        <a:pt x="256" y="84"/>
                      </a:lnTo>
                      <a:lnTo>
                        <a:pt x="257" y="88"/>
                      </a:lnTo>
                      <a:lnTo>
                        <a:pt x="257" y="93"/>
                      </a:lnTo>
                      <a:lnTo>
                        <a:pt x="257" y="98"/>
                      </a:lnTo>
                      <a:lnTo>
                        <a:pt x="256" y="103"/>
                      </a:lnTo>
                      <a:lnTo>
                        <a:pt x="255" y="108"/>
                      </a:lnTo>
                      <a:lnTo>
                        <a:pt x="252" y="113"/>
                      </a:lnTo>
                      <a:lnTo>
                        <a:pt x="250" y="116"/>
                      </a:lnTo>
                      <a:lnTo>
                        <a:pt x="246" y="121"/>
                      </a:lnTo>
                      <a:lnTo>
                        <a:pt x="240" y="125"/>
                      </a:lnTo>
                      <a:lnTo>
                        <a:pt x="232" y="128"/>
                      </a:lnTo>
                      <a:lnTo>
                        <a:pt x="225" y="132"/>
                      </a:lnTo>
                      <a:lnTo>
                        <a:pt x="217" y="134"/>
                      </a:lnTo>
                      <a:lnTo>
                        <a:pt x="210" y="138"/>
                      </a:lnTo>
                      <a:lnTo>
                        <a:pt x="203" y="141"/>
                      </a:lnTo>
                      <a:lnTo>
                        <a:pt x="197" y="146"/>
                      </a:lnTo>
                      <a:lnTo>
                        <a:pt x="191" y="152"/>
                      </a:lnTo>
                      <a:lnTo>
                        <a:pt x="188" y="152"/>
                      </a:lnTo>
                      <a:lnTo>
                        <a:pt x="186" y="154"/>
                      </a:lnTo>
                      <a:lnTo>
                        <a:pt x="185" y="155"/>
                      </a:lnTo>
                      <a:lnTo>
                        <a:pt x="184" y="157"/>
                      </a:lnTo>
                      <a:lnTo>
                        <a:pt x="181" y="160"/>
                      </a:lnTo>
                      <a:lnTo>
                        <a:pt x="180" y="162"/>
                      </a:lnTo>
                      <a:lnTo>
                        <a:pt x="179" y="164"/>
                      </a:lnTo>
                      <a:lnTo>
                        <a:pt x="178" y="166"/>
                      </a:lnTo>
                      <a:lnTo>
                        <a:pt x="182" y="172"/>
                      </a:lnTo>
                      <a:lnTo>
                        <a:pt x="192" y="172"/>
                      </a:lnTo>
                      <a:lnTo>
                        <a:pt x="203" y="172"/>
                      </a:lnTo>
                      <a:lnTo>
                        <a:pt x="214" y="170"/>
                      </a:lnTo>
                      <a:lnTo>
                        <a:pt x="226" y="169"/>
                      </a:lnTo>
                      <a:lnTo>
                        <a:pt x="237" y="169"/>
                      </a:lnTo>
                      <a:lnTo>
                        <a:pt x="248" y="169"/>
                      </a:lnTo>
                      <a:lnTo>
                        <a:pt x="257" y="172"/>
                      </a:lnTo>
                      <a:lnTo>
                        <a:pt x="267" y="175"/>
                      </a:lnTo>
                      <a:lnTo>
                        <a:pt x="268" y="179"/>
                      </a:lnTo>
                      <a:lnTo>
                        <a:pt x="268" y="182"/>
                      </a:lnTo>
                      <a:lnTo>
                        <a:pt x="267" y="185"/>
                      </a:lnTo>
                      <a:lnTo>
                        <a:pt x="266" y="187"/>
                      </a:lnTo>
                      <a:lnTo>
                        <a:pt x="263" y="189"/>
                      </a:lnTo>
                      <a:lnTo>
                        <a:pt x="261" y="191"/>
                      </a:lnTo>
                      <a:lnTo>
                        <a:pt x="258" y="192"/>
                      </a:lnTo>
                      <a:lnTo>
                        <a:pt x="256" y="193"/>
                      </a:lnTo>
                      <a:lnTo>
                        <a:pt x="252" y="195"/>
                      </a:lnTo>
                      <a:lnTo>
                        <a:pt x="249" y="195"/>
                      </a:lnTo>
                      <a:lnTo>
                        <a:pt x="245" y="193"/>
                      </a:lnTo>
                      <a:lnTo>
                        <a:pt x="240" y="192"/>
                      </a:lnTo>
                      <a:lnTo>
                        <a:pt x="237" y="192"/>
                      </a:lnTo>
                      <a:lnTo>
                        <a:pt x="232" y="192"/>
                      </a:lnTo>
                      <a:lnTo>
                        <a:pt x="228" y="192"/>
                      </a:lnTo>
                      <a:lnTo>
                        <a:pt x="223" y="193"/>
                      </a:lnTo>
                      <a:lnTo>
                        <a:pt x="220" y="198"/>
                      </a:lnTo>
                      <a:lnTo>
                        <a:pt x="216" y="203"/>
                      </a:lnTo>
                      <a:lnTo>
                        <a:pt x="214" y="209"/>
                      </a:lnTo>
                      <a:lnTo>
                        <a:pt x="213" y="215"/>
                      </a:lnTo>
                      <a:lnTo>
                        <a:pt x="211" y="228"/>
                      </a:lnTo>
                      <a:lnTo>
                        <a:pt x="213" y="243"/>
                      </a:lnTo>
                      <a:lnTo>
                        <a:pt x="213" y="256"/>
                      </a:lnTo>
                      <a:lnTo>
                        <a:pt x="210" y="269"/>
                      </a:lnTo>
                      <a:lnTo>
                        <a:pt x="209" y="275"/>
                      </a:lnTo>
                      <a:lnTo>
                        <a:pt x="205" y="281"/>
                      </a:lnTo>
                      <a:lnTo>
                        <a:pt x="202" y="286"/>
                      </a:lnTo>
                      <a:lnTo>
                        <a:pt x="196" y="290"/>
                      </a:lnTo>
                      <a:lnTo>
                        <a:pt x="191" y="295"/>
                      </a:lnTo>
                      <a:lnTo>
                        <a:pt x="186" y="297"/>
                      </a:lnTo>
                      <a:lnTo>
                        <a:pt x="180" y="298"/>
                      </a:lnTo>
                      <a:lnTo>
                        <a:pt x="174" y="298"/>
                      </a:lnTo>
                      <a:lnTo>
                        <a:pt x="168" y="299"/>
                      </a:lnTo>
                      <a:lnTo>
                        <a:pt x="162" y="301"/>
                      </a:lnTo>
                      <a:lnTo>
                        <a:pt x="157" y="304"/>
                      </a:lnTo>
                      <a:lnTo>
                        <a:pt x="152" y="309"/>
                      </a:lnTo>
                      <a:lnTo>
                        <a:pt x="152" y="331"/>
                      </a:lnTo>
                      <a:lnTo>
                        <a:pt x="151" y="355"/>
                      </a:lnTo>
                      <a:lnTo>
                        <a:pt x="149" y="379"/>
                      </a:lnTo>
                      <a:lnTo>
                        <a:pt x="146" y="403"/>
                      </a:lnTo>
                      <a:lnTo>
                        <a:pt x="143" y="427"/>
                      </a:lnTo>
                      <a:lnTo>
                        <a:pt x="137" y="451"/>
                      </a:lnTo>
                      <a:lnTo>
                        <a:pt x="129" y="473"/>
                      </a:lnTo>
                      <a:lnTo>
                        <a:pt x="120" y="495"/>
                      </a:lnTo>
                      <a:lnTo>
                        <a:pt x="109" y="496"/>
                      </a:lnTo>
                      <a:lnTo>
                        <a:pt x="97" y="496"/>
                      </a:lnTo>
                      <a:lnTo>
                        <a:pt x="86" y="493"/>
                      </a:lnTo>
                      <a:lnTo>
                        <a:pt x="75" y="491"/>
                      </a:lnTo>
                      <a:lnTo>
                        <a:pt x="64" y="487"/>
                      </a:lnTo>
                      <a:lnTo>
                        <a:pt x="53" y="483"/>
                      </a:lnTo>
                      <a:lnTo>
                        <a:pt x="43" y="479"/>
                      </a:lnTo>
                      <a:lnTo>
                        <a:pt x="33" y="474"/>
                      </a:lnTo>
                      <a:lnTo>
                        <a:pt x="31" y="469"/>
                      </a:lnTo>
                      <a:lnTo>
                        <a:pt x="28" y="465"/>
                      </a:lnTo>
                      <a:lnTo>
                        <a:pt x="27" y="459"/>
                      </a:lnTo>
                      <a:lnTo>
                        <a:pt x="27" y="452"/>
                      </a:lnTo>
                      <a:lnTo>
                        <a:pt x="26" y="439"/>
                      </a:lnTo>
                      <a:lnTo>
                        <a:pt x="25" y="427"/>
                      </a:lnTo>
                      <a:lnTo>
                        <a:pt x="25" y="421"/>
                      </a:lnTo>
                      <a:lnTo>
                        <a:pt x="23" y="415"/>
                      </a:lnTo>
                      <a:lnTo>
                        <a:pt x="22" y="409"/>
                      </a:lnTo>
                      <a:lnTo>
                        <a:pt x="20" y="404"/>
                      </a:lnTo>
                      <a:lnTo>
                        <a:pt x="16" y="399"/>
                      </a:lnTo>
                      <a:lnTo>
                        <a:pt x="12" y="395"/>
                      </a:lnTo>
                      <a:lnTo>
                        <a:pt x="6" y="392"/>
                      </a:lnTo>
                      <a:lnTo>
                        <a:pt x="0" y="390"/>
                      </a:lnTo>
                      <a:lnTo>
                        <a:pt x="0" y="362"/>
                      </a:lnTo>
                      <a:lnTo>
                        <a:pt x="2" y="362"/>
                      </a:lnTo>
                      <a:lnTo>
                        <a:pt x="3" y="362"/>
                      </a:lnTo>
                      <a:lnTo>
                        <a:pt x="4" y="362"/>
                      </a:lnTo>
                      <a:lnTo>
                        <a:pt x="4" y="363"/>
                      </a:lnTo>
                      <a:lnTo>
                        <a:pt x="5" y="363"/>
                      </a:lnTo>
                      <a:lnTo>
                        <a:pt x="5" y="364"/>
                      </a:lnTo>
                      <a:lnTo>
                        <a:pt x="9" y="357"/>
                      </a:lnTo>
                      <a:lnTo>
                        <a:pt x="14" y="350"/>
                      </a:lnTo>
                      <a:lnTo>
                        <a:pt x="17" y="344"/>
                      </a:lnTo>
                      <a:lnTo>
                        <a:pt x="22" y="337"/>
                      </a:lnTo>
                      <a:lnTo>
                        <a:pt x="26" y="331"/>
                      </a:lnTo>
                      <a:lnTo>
                        <a:pt x="29" y="324"/>
                      </a:lnTo>
                      <a:lnTo>
                        <a:pt x="33" y="316"/>
                      </a:lnTo>
                      <a:lnTo>
                        <a:pt x="35" y="309"/>
                      </a:lnTo>
                      <a:lnTo>
                        <a:pt x="38" y="309"/>
                      </a:lnTo>
                      <a:lnTo>
                        <a:pt x="41" y="309"/>
                      </a:lnTo>
                      <a:lnTo>
                        <a:pt x="45" y="309"/>
                      </a:lnTo>
                      <a:lnTo>
                        <a:pt x="47" y="309"/>
                      </a:lnTo>
                      <a:lnTo>
                        <a:pt x="51" y="309"/>
                      </a:lnTo>
                      <a:lnTo>
                        <a:pt x="53" y="309"/>
                      </a:lnTo>
                      <a:lnTo>
                        <a:pt x="56" y="307"/>
                      </a:lnTo>
                      <a:lnTo>
                        <a:pt x="58" y="304"/>
                      </a:lnTo>
                      <a:lnTo>
                        <a:pt x="58" y="299"/>
                      </a:lnTo>
                      <a:lnTo>
                        <a:pt x="56" y="296"/>
                      </a:lnTo>
                      <a:lnTo>
                        <a:pt x="53" y="292"/>
                      </a:lnTo>
                      <a:lnTo>
                        <a:pt x="50" y="290"/>
                      </a:lnTo>
                      <a:lnTo>
                        <a:pt x="45" y="287"/>
                      </a:lnTo>
                      <a:lnTo>
                        <a:pt x="43" y="284"/>
                      </a:lnTo>
                      <a:lnTo>
                        <a:pt x="41" y="279"/>
                      </a:lnTo>
                      <a:lnTo>
                        <a:pt x="43" y="272"/>
                      </a:lnTo>
                      <a:lnTo>
                        <a:pt x="46" y="260"/>
                      </a:lnTo>
                      <a:lnTo>
                        <a:pt x="50" y="245"/>
                      </a:lnTo>
                      <a:lnTo>
                        <a:pt x="52" y="232"/>
                      </a:lnTo>
                      <a:lnTo>
                        <a:pt x="52" y="219"/>
                      </a:lnTo>
                      <a:lnTo>
                        <a:pt x="52" y="213"/>
                      </a:lnTo>
                      <a:lnTo>
                        <a:pt x="51" y="207"/>
                      </a:lnTo>
                      <a:lnTo>
                        <a:pt x="50" y="201"/>
                      </a:lnTo>
                      <a:lnTo>
                        <a:pt x="47" y="195"/>
                      </a:lnTo>
                      <a:lnTo>
                        <a:pt x="45" y="189"/>
                      </a:lnTo>
                      <a:lnTo>
                        <a:pt x="40" y="182"/>
                      </a:lnTo>
                      <a:lnTo>
                        <a:pt x="37" y="176"/>
                      </a:lnTo>
                      <a:lnTo>
                        <a:pt x="31" y="172"/>
                      </a:lnTo>
                      <a:lnTo>
                        <a:pt x="31" y="167"/>
                      </a:lnTo>
                      <a:lnTo>
                        <a:pt x="29" y="162"/>
                      </a:lnTo>
                      <a:lnTo>
                        <a:pt x="27" y="158"/>
                      </a:lnTo>
                      <a:lnTo>
                        <a:pt x="26" y="154"/>
                      </a:lnTo>
                      <a:lnTo>
                        <a:pt x="25" y="150"/>
                      </a:lnTo>
                      <a:lnTo>
                        <a:pt x="23" y="145"/>
                      </a:lnTo>
                      <a:lnTo>
                        <a:pt x="23" y="141"/>
                      </a:lnTo>
                      <a:lnTo>
                        <a:pt x="26" y="137"/>
                      </a:lnTo>
                      <a:lnTo>
                        <a:pt x="32" y="135"/>
                      </a:lnTo>
                      <a:lnTo>
                        <a:pt x="35" y="133"/>
                      </a:lnTo>
                      <a:lnTo>
                        <a:pt x="37" y="129"/>
                      </a:lnTo>
                      <a:lnTo>
                        <a:pt x="37" y="126"/>
                      </a:lnTo>
                      <a:lnTo>
                        <a:pt x="37" y="122"/>
                      </a:lnTo>
                      <a:lnTo>
                        <a:pt x="38" y="119"/>
                      </a:lnTo>
                      <a:lnTo>
                        <a:pt x="40" y="115"/>
                      </a:lnTo>
                      <a:lnTo>
                        <a:pt x="44" y="111"/>
                      </a:lnTo>
                      <a:lnTo>
                        <a:pt x="45" y="111"/>
                      </a:lnTo>
                      <a:lnTo>
                        <a:pt x="47" y="113"/>
                      </a:lnTo>
                      <a:lnTo>
                        <a:pt x="49" y="113"/>
                      </a:lnTo>
                      <a:lnTo>
                        <a:pt x="50" y="113"/>
                      </a:lnTo>
                      <a:lnTo>
                        <a:pt x="51" y="114"/>
                      </a:lnTo>
                      <a:lnTo>
                        <a:pt x="52" y="114"/>
                      </a:lnTo>
                      <a:lnTo>
                        <a:pt x="55" y="114"/>
                      </a:lnTo>
                      <a:lnTo>
                        <a:pt x="56" y="114"/>
                      </a:lnTo>
                      <a:lnTo>
                        <a:pt x="61" y="109"/>
                      </a:lnTo>
                      <a:lnTo>
                        <a:pt x="51" y="97"/>
                      </a:lnTo>
                      <a:lnTo>
                        <a:pt x="56" y="93"/>
                      </a:lnTo>
                      <a:lnTo>
                        <a:pt x="61" y="90"/>
                      </a:lnTo>
                      <a:lnTo>
                        <a:pt x="66" y="87"/>
                      </a:lnTo>
                      <a:lnTo>
                        <a:pt x="70" y="85"/>
                      </a:lnTo>
                      <a:lnTo>
                        <a:pt x="75" y="82"/>
                      </a:lnTo>
                      <a:lnTo>
                        <a:pt x="80" y="80"/>
                      </a:lnTo>
                      <a:lnTo>
                        <a:pt x="85" y="78"/>
                      </a:lnTo>
                      <a:lnTo>
                        <a:pt x="91" y="75"/>
                      </a:lnTo>
                      <a:lnTo>
                        <a:pt x="94" y="79"/>
                      </a:lnTo>
                      <a:lnTo>
                        <a:pt x="97" y="85"/>
                      </a:lnTo>
                      <a:lnTo>
                        <a:pt x="97" y="90"/>
                      </a:lnTo>
                      <a:lnTo>
                        <a:pt x="97" y="96"/>
                      </a:lnTo>
                      <a:lnTo>
                        <a:pt x="96" y="101"/>
                      </a:lnTo>
                      <a:lnTo>
                        <a:pt x="94" y="107"/>
                      </a:lnTo>
                      <a:lnTo>
                        <a:pt x="93" y="113"/>
                      </a:lnTo>
                      <a:lnTo>
                        <a:pt x="92" y="117"/>
                      </a:lnTo>
                      <a:lnTo>
                        <a:pt x="92" y="123"/>
                      </a:lnTo>
                      <a:lnTo>
                        <a:pt x="92" y="128"/>
                      </a:lnTo>
                      <a:lnTo>
                        <a:pt x="90" y="133"/>
                      </a:lnTo>
                      <a:lnTo>
                        <a:pt x="87" y="139"/>
                      </a:lnTo>
                      <a:lnTo>
                        <a:pt x="81" y="149"/>
                      </a:lnTo>
                      <a:lnTo>
                        <a:pt x="75" y="158"/>
                      </a:lnTo>
                      <a:lnTo>
                        <a:pt x="73" y="163"/>
                      </a:lnTo>
                      <a:lnTo>
                        <a:pt x="70" y="168"/>
                      </a:lnTo>
                      <a:lnTo>
                        <a:pt x="69" y="173"/>
                      </a:lnTo>
                      <a:lnTo>
                        <a:pt x="69" y="176"/>
                      </a:lnTo>
                      <a:lnTo>
                        <a:pt x="70" y="181"/>
                      </a:lnTo>
                      <a:lnTo>
                        <a:pt x="73" y="185"/>
                      </a:lnTo>
                      <a:lnTo>
                        <a:pt x="78" y="189"/>
                      </a:lnTo>
                      <a:lnTo>
                        <a:pt x="84" y="192"/>
                      </a:lnTo>
                      <a:lnTo>
                        <a:pt x="91" y="196"/>
                      </a:lnTo>
                      <a:lnTo>
                        <a:pt x="97" y="199"/>
                      </a:lnTo>
                      <a:lnTo>
                        <a:pt x="104" y="205"/>
                      </a:lnTo>
                      <a:lnTo>
                        <a:pt x="110" y="211"/>
                      </a:lnTo>
                      <a:lnTo>
                        <a:pt x="115" y="217"/>
                      </a:lnTo>
                      <a:lnTo>
                        <a:pt x="119" y="225"/>
                      </a:lnTo>
                      <a:lnTo>
                        <a:pt x="122" y="233"/>
                      </a:lnTo>
                      <a:lnTo>
                        <a:pt x="122" y="242"/>
                      </a:lnTo>
                      <a:lnTo>
                        <a:pt x="125" y="245"/>
                      </a:lnTo>
                      <a:lnTo>
                        <a:pt x="126" y="246"/>
                      </a:lnTo>
                      <a:lnTo>
                        <a:pt x="128" y="248"/>
                      </a:lnTo>
                      <a:lnTo>
                        <a:pt x="131" y="248"/>
                      </a:lnTo>
                      <a:lnTo>
                        <a:pt x="134" y="248"/>
                      </a:lnTo>
                      <a:lnTo>
                        <a:pt x="137" y="248"/>
                      </a:lnTo>
                      <a:lnTo>
                        <a:pt x="139" y="248"/>
                      </a:lnTo>
                      <a:lnTo>
                        <a:pt x="140" y="249"/>
                      </a:lnTo>
                      <a:lnTo>
                        <a:pt x="145" y="242"/>
                      </a:lnTo>
                      <a:lnTo>
                        <a:pt x="147" y="236"/>
                      </a:lnTo>
                      <a:lnTo>
                        <a:pt x="147" y="228"/>
                      </a:lnTo>
                      <a:lnTo>
                        <a:pt x="145" y="222"/>
                      </a:lnTo>
                      <a:lnTo>
                        <a:pt x="143" y="216"/>
                      </a:lnTo>
                      <a:lnTo>
                        <a:pt x="139" y="210"/>
                      </a:lnTo>
                      <a:lnTo>
                        <a:pt x="134" y="203"/>
                      </a:lnTo>
                      <a:lnTo>
                        <a:pt x="132" y="196"/>
                      </a:lnTo>
                      <a:lnTo>
                        <a:pt x="127" y="191"/>
                      </a:lnTo>
                      <a:lnTo>
                        <a:pt x="120" y="186"/>
                      </a:lnTo>
                      <a:lnTo>
                        <a:pt x="113" y="184"/>
                      </a:lnTo>
                      <a:lnTo>
                        <a:pt x="105" y="180"/>
                      </a:lnTo>
                      <a:lnTo>
                        <a:pt x="98" y="176"/>
                      </a:lnTo>
                      <a:lnTo>
                        <a:pt x="94" y="172"/>
                      </a:lnTo>
                      <a:lnTo>
                        <a:pt x="93" y="169"/>
                      </a:lnTo>
                      <a:lnTo>
                        <a:pt x="93" y="166"/>
                      </a:lnTo>
                      <a:lnTo>
                        <a:pt x="93" y="162"/>
                      </a:lnTo>
                      <a:lnTo>
                        <a:pt x="94" y="157"/>
                      </a:lnTo>
                      <a:lnTo>
                        <a:pt x="99" y="148"/>
                      </a:lnTo>
                      <a:lnTo>
                        <a:pt x="104" y="138"/>
                      </a:lnTo>
                      <a:lnTo>
                        <a:pt x="108" y="128"/>
                      </a:lnTo>
                      <a:lnTo>
                        <a:pt x="111" y="119"/>
                      </a:lnTo>
                      <a:lnTo>
                        <a:pt x="115" y="108"/>
                      </a:lnTo>
                      <a:lnTo>
                        <a:pt x="117" y="97"/>
                      </a:lnTo>
                      <a:lnTo>
                        <a:pt x="119" y="87"/>
                      </a:lnTo>
                      <a:lnTo>
                        <a:pt x="119" y="76"/>
                      </a:lnTo>
                      <a:lnTo>
                        <a:pt x="116" y="74"/>
                      </a:lnTo>
                      <a:lnTo>
                        <a:pt x="114" y="73"/>
                      </a:lnTo>
                      <a:lnTo>
                        <a:pt x="111" y="70"/>
                      </a:lnTo>
                      <a:lnTo>
                        <a:pt x="109" y="68"/>
                      </a:lnTo>
                      <a:lnTo>
                        <a:pt x="106" y="66"/>
                      </a:lnTo>
                      <a:lnTo>
                        <a:pt x="103" y="64"/>
                      </a:lnTo>
                      <a:lnTo>
                        <a:pt x="100" y="63"/>
                      </a:lnTo>
                      <a:lnTo>
                        <a:pt x="97" y="63"/>
                      </a:lnTo>
                      <a:lnTo>
                        <a:pt x="97" y="60"/>
                      </a:lnTo>
                      <a:lnTo>
                        <a:pt x="97" y="56"/>
                      </a:lnTo>
                      <a:lnTo>
                        <a:pt x="98" y="51"/>
                      </a:lnTo>
                      <a:lnTo>
                        <a:pt x="99" y="47"/>
                      </a:lnTo>
                      <a:lnTo>
                        <a:pt x="104" y="40"/>
                      </a:lnTo>
                      <a:lnTo>
                        <a:pt x="110" y="32"/>
                      </a:lnTo>
                      <a:lnTo>
                        <a:pt x="117" y="25"/>
                      </a:lnTo>
                      <a:lnTo>
                        <a:pt x="126" y="17"/>
                      </a:lnTo>
                      <a:lnTo>
                        <a:pt x="132" y="10"/>
                      </a:lnTo>
                      <a:lnTo>
                        <a:pt x="139" y="3"/>
                      </a:lnTo>
                      <a:lnTo>
                        <a:pt x="147" y="2"/>
                      </a:lnTo>
                      <a:lnTo>
                        <a:pt x="156" y="2"/>
                      </a:lnTo>
                      <a:lnTo>
                        <a:pt x="166" y="0"/>
                      </a:lnTo>
                      <a:lnTo>
                        <a:pt x="174" y="2"/>
                      </a:lnTo>
                      <a:lnTo>
                        <a:pt x="178" y="3"/>
                      </a:lnTo>
                      <a:lnTo>
                        <a:pt x="181" y="4"/>
                      </a:lnTo>
                      <a:lnTo>
                        <a:pt x="185" y="5"/>
                      </a:lnTo>
                      <a:lnTo>
                        <a:pt x="187" y="8"/>
                      </a:lnTo>
                      <a:lnTo>
                        <a:pt x="188" y="11"/>
                      </a:lnTo>
                      <a:lnTo>
                        <a:pt x="190" y="15"/>
                      </a:lnTo>
                      <a:lnTo>
                        <a:pt x="190" y="19"/>
                      </a:lnTo>
                      <a:lnTo>
                        <a:pt x="188" y="23"/>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0" name="Freeform 347">
                  <a:extLst>
                    <a:ext uri="{FF2B5EF4-FFF2-40B4-BE49-F238E27FC236}">
                      <a16:creationId xmlns:a16="http://schemas.microsoft.com/office/drawing/2014/main" id="{D33565DB-DB3E-4042-AFF1-A47D0BD75726}"/>
                    </a:ext>
                  </a:extLst>
                </p:cNvPr>
                <p:cNvSpPr>
                  <a:spLocks/>
                </p:cNvSpPr>
                <p:nvPr/>
              </p:nvSpPr>
              <p:spPr bwMode="auto">
                <a:xfrm>
                  <a:off x="2668" y="2119"/>
                  <a:ext cx="89" cy="152"/>
                </a:xfrm>
                <a:custGeom>
                  <a:avLst/>
                  <a:gdLst>
                    <a:gd name="T0" fmla="*/ 0 w 269"/>
                    <a:gd name="T1" fmla="*/ 0 h 456"/>
                    <a:gd name="T2" fmla="*/ 0 w 269"/>
                    <a:gd name="T3" fmla="*/ 0 h 456"/>
                    <a:gd name="T4" fmla="*/ 0 w 269"/>
                    <a:gd name="T5" fmla="*/ 0 h 456"/>
                    <a:gd name="T6" fmla="*/ 0 w 269"/>
                    <a:gd name="T7" fmla="*/ 0 h 456"/>
                    <a:gd name="T8" fmla="*/ 0 w 269"/>
                    <a:gd name="T9" fmla="*/ 0 h 456"/>
                    <a:gd name="T10" fmla="*/ 0 w 269"/>
                    <a:gd name="T11" fmla="*/ 0 h 456"/>
                    <a:gd name="T12" fmla="*/ 0 w 269"/>
                    <a:gd name="T13" fmla="*/ 0 h 456"/>
                    <a:gd name="T14" fmla="*/ 0 w 269"/>
                    <a:gd name="T15" fmla="*/ 0 h 456"/>
                    <a:gd name="T16" fmla="*/ 0 w 269"/>
                    <a:gd name="T17" fmla="*/ 0 h 456"/>
                    <a:gd name="T18" fmla="*/ 0 w 269"/>
                    <a:gd name="T19" fmla="*/ 0 h 456"/>
                    <a:gd name="T20" fmla="*/ 0 w 269"/>
                    <a:gd name="T21" fmla="*/ 0 h 456"/>
                    <a:gd name="T22" fmla="*/ 0 w 269"/>
                    <a:gd name="T23" fmla="*/ 0 h 456"/>
                    <a:gd name="T24" fmla="*/ 0 w 269"/>
                    <a:gd name="T25" fmla="*/ 0 h 456"/>
                    <a:gd name="T26" fmla="*/ 0 w 269"/>
                    <a:gd name="T27" fmla="*/ 0 h 456"/>
                    <a:gd name="T28" fmla="*/ 0 w 269"/>
                    <a:gd name="T29" fmla="*/ 0 h 456"/>
                    <a:gd name="T30" fmla="*/ 0 w 269"/>
                    <a:gd name="T31" fmla="*/ 0 h 456"/>
                    <a:gd name="T32" fmla="*/ 0 w 269"/>
                    <a:gd name="T33" fmla="*/ 0 h 456"/>
                    <a:gd name="T34" fmla="*/ 0 w 269"/>
                    <a:gd name="T35" fmla="*/ 0 h 456"/>
                    <a:gd name="T36" fmla="*/ 0 w 269"/>
                    <a:gd name="T37" fmla="*/ 0 h 456"/>
                    <a:gd name="T38" fmla="*/ 0 w 269"/>
                    <a:gd name="T39" fmla="*/ 0 h 456"/>
                    <a:gd name="T40" fmla="*/ 0 w 269"/>
                    <a:gd name="T41" fmla="*/ 0 h 456"/>
                    <a:gd name="T42" fmla="*/ 0 w 269"/>
                    <a:gd name="T43" fmla="*/ 0 h 456"/>
                    <a:gd name="T44" fmla="*/ 0 w 269"/>
                    <a:gd name="T45" fmla="*/ 0 h 456"/>
                    <a:gd name="T46" fmla="*/ 0 w 269"/>
                    <a:gd name="T47" fmla="*/ 0 h 456"/>
                    <a:gd name="T48" fmla="*/ 0 w 269"/>
                    <a:gd name="T49" fmla="*/ 0 h 456"/>
                    <a:gd name="T50" fmla="*/ 0 w 269"/>
                    <a:gd name="T51" fmla="*/ 0 h 456"/>
                    <a:gd name="T52" fmla="*/ 0 w 269"/>
                    <a:gd name="T53" fmla="*/ 0 h 456"/>
                    <a:gd name="T54" fmla="*/ 0 w 269"/>
                    <a:gd name="T55" fmla="*/ 0 h 456"/>
                    <a:gd name="T56" fmla="*/ 0 w 269"/>
                    <a:gd name="T57" fmla="*/ 0 h 456"/>
                    <a:gd name="T58" fmla="*/ 0 w 269"/>
                    <a:gd name="T59" fmla="*/ 0 h 456"/>
                    <a:gd name="T60" fmla="*/ 0 w 269"/>
                    <a:gd name="T61" fmla="*/ 0 h 456"/>
                    <a:gd name="T62" fmla="*/ 0 w 269"/>
                    <a:gd name="T63" fmla="*/ 0 h 456"/>
                    <a:gd name="T64" fmla="*/ 0 w 269"/>
                    <a:gd name="T65" fmla="*/ 0 h 456"/>
                    <a:gd name="T66" fmla="*/ 0 w 269"/>
                    <a:gd name="T67" fmla="*/ 0 h 456"/>
                    <a:gd name="T68" fmla="*/ 0 w 269"/>
                    <a:gd name="T69" fmla="*/ 0 h 456"/>
                    <a:gd name="T70" fmla="*/ 0 w 269"/>
                    <a:gd name="T71" fmla="*/ 0 h 456"/>
                    <a:gd name="T72" fmla="*/ 0 w 269"/>
                    <a:gd name="T73" fmla="*/ 0 h 456"/>
                    <a:gd name="T74" fmla="*/ 0 w 269"/>
                    <a:gd name="T75" fmla="*/ 0 h 456"/>
                    <a:gd name="T76" fmla="*/ 0 w 269"/>
                    <a:gd name="T77" fmla="*/ 0 h 456"/>
                    <a:gd name="T78" fmla="*/ 0 w 269"/>
                    <a:gd name="T79" fmla="*/ 0 h 456"/>
                    <a:gd name="T80" fmla="*/ 0 w 269"/>
                    <a:gd name="T81" fmla="*/ 0 h 456"/>
                    <a:gd name="T82" fmla="*/ 0 w 269"/>
                    <a:gd name="T83" fmla="*/ 0 h 456"/>
                    <a:gd name="T84" fmla="*/ 0 w 269"/>
                    <a:gd name="T85" fmla="*/ 0 h 4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9"/>
                    <a:gd name="T130" fmla="*/ 0 h 456"/>
                    <a:gd name="T131" fmla="*/ 269 w 269"/>
                    <a:gd name="T132" fmla="*/ 456 h 4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9" h="456">
                      <a:moveTo>
                        <a:pt x="165" y="15"/>
                      </a:moveTo>
                      <a:lnTo>
                        <a:pt x="173" y="42"/>
                      </a:lnTo>
                      <a:lnTo>
                        <a:pt x="182" y="68"/>
                      </a:lnTo>
                      <a:lnTo>
                        <a:pt x="188" y="95"/>
                      </a:lnTo>
                      <a:lnTo>
                        <a:pt x="193" y="121"/>
                      </a:lnTo>
                      <a:lnTo>
                        <a:pt x="198" y="149"/>
                      </a:lnTo>
                      <a:lnTo>
                        <a:pt x="202" y="177"/>
                      </a:lnTo>
                      <a:lnTo>
                        <a:pt x="207" y="204"/>
                      </a:lnTo>
                      <a:lnTo>
                        <a:pt x="211" y="232"/>
                      </a:lnTo>
                      <a:lnTo>
                        <a:pt x="204" y="241"/>
                      </a:lnTo>
                      <a:lnTo>
                        <a:pt x="196" y="250"/>
                      </a:lnTo>
                      <a:lnTo>
                        <a:pt x="192" y="260"/>
                      </a:lnTo>
                      <a:lnTo>
                        <a:pt x="188" y="270"/>
                      </a:lnTo>
                      <a:lnTo>
                        <a:pt x="185" y="280"/>
                      </a:lnTo>
                      <a:lnTo>
                        <a:pt x="185" y="291"/>
                      </a:lnTo>
                      <a:lnTo>
                        <a:pt x="187" y="302"/>
                      </a:lnTo>
                      <a:lnTo>
                        <a:pt x="190" y="314"/>
                      </a:lnTo>
                      <a:lnTo>
                        <a:pt x="198" y="315"/>
                      </a:lnTo>
                      <a:lnTo>
                        <a:pt x="205" y="317"/>
                      </a:lnTo>
                      <a:lnTo>
                        <a:pt x="212" y="317"/>
                      </a:lnTo>
                      <a:lnTo>
                        <a:pt x="219" y="317"/>
                      </a:lnTo>
                      <a:lnTo>
                        <a:pt x="226" y="315"/>
                      </a:lnTo>
                      <a:lnTo>
                        <a:pt x="232" y="313"/>
                      </a:lnTo>
                      <a:lnTo>
                        <a:pt x="240" y="311"/>
                      </a:lnTo>
                      <a:lnTo>
                        <a:pt x="246" y="307"/>
                      </a:lnTo>
                      <a:lnTo>
                        <a:pt x="251" y="320"/>
                      </a:lnTo>
                      <a:lnTo>
                        <a:pt x="254" y="333"/>
                      </a:lnTo>
                      <a:lnTo>
                        <a:pt x="258" y="348"/>
                      </a:lnTo>
                      <a:lnTo>
                        <a:pt x="261" y="362"/>
                      </a:lnTo>
                      <a:lnTo>
                        <a:pt x="263" y="377"/>
                      </a:lnTo>
                      <a:lnTo>
                        <a:pt x="265" y="393"/>
                      </a:lnTo>
                      <a:lnTo>
                        <a:pt x="267" y="407"/>
                      </a:lnTo>
                      <a:lnTo>
                        <a:pt x="269" y="423"/>
                      </a:lnTo>
                      <a:lnTo>
                        <a:pt x="265" y="425"/>
                      </a:lnTo>
                      <a:lnTo>
                        <a:pt x="261" y="427"/>
                      </a:lnTo>
                      <a:lnTo>
                        <a:pt x="258" y="429"/>
                      </a:lnTo>
                      <a:lnTo>
                        <a:pt x="254" y="430"/>
                      </a:lnTo>
                      <a:lnTo>
                        <a:pt x="247" y="429"/>
                      </a:lnTo>
                      <a:lnTo>
                        <a:pt x="240" y="427"/>
                      </a:lnTo>
                      <a:lnTo>
                        <a:pt x="234" y="426"/>
                      </a:lnTo>
                      <a:lnTo>
                        <a:pt x="228" y="427"/>
                      </a:lnTo>
                      <a:lnTo>
                        <a:pt x="224" y="430"/>
                      </a:lnTo>
                      <a:lnTo>
                        <a:pt x="222" y="432"/>
                      </a:lnTo>
                      <a:lnTo>
                        <a:pt x="219" y="436"/>
                      </a:lnTo>
                      <a:lnTo>
                        <a:pt x="218" y="441"/>
                      </a:lnTo>
                      <a:lnTo>
                        <a:pt x="213" y="443"/>
                      </a:lnTo>
                      <a:lnTo>
                        <a:pt x="207" y="446"/>
                      </a:lnTo>
                      <a:lnTo>
                        <a:pt x="201" y="446"/>
                      </a:lnTo>
                      <a:lnTo>
                        <a:pt x="194" y="446"/>
                      </a:lnTo>
                      <a:lnTo>
                        <a:pt x="187" y="446"/>
                      </a:lnTo>
                      <a:lnTo>
                        <a:pt x="181" y="446"/>
                      </a:lnTo>
                      <a:lnTo>
                        <a:pt x="173" y="446"/>
                      </a:lnTo>
                      <a:lnTo>
                        <a:pt x="167" y="448"/>
                      </a:lnTo>
                      <a:lnTo>
                        <a:pt x="119" y="456"/>
                      </a:lnTo>
                      <a:lnTo>
                        <a:pt x="112" y="442"/>
                      </a:lnTo>
                      <a:lnTo>
                        <a:pt x="105" y="426"/>
                      </a:lnTo>
                      <a:lnTo>
                        <a:pt x="99" y="411"/>
                      </a:lnTo>
                      <a:lnTo>
                        <a:pt x="91" y="395"/>
                      </a:lnTo>
                      <a:lnTo>
                        <a:pt x="84" y="380"/>
                      </a:lnTo>
                      <a:lnTo>
                        <a:pt x="75" y="366"/>
                      </a:lnTo>
                      <a:lnTo>
                        <a:pt x="65" y="352"/>
                      </a:lnTo>
                      <a:lnTo>
                        <a:pt x="53" y="339"/>
                      </a:lnTo>
                      <a:lnTo>
                        <a:pt x="60" y="333"/>
                      </a:lnTo>
                      <a:lnTo>
                        <a:pt x="67" y="327"/>
                      </a:lnTo>
                      <a:lnTo>
                        <a:pt x="75" y="320"/>
                      </a:lnTo>
                      <a:lnTo>
                        <a:pt x="81" y="313"/>
                      </a:lnTo>
                      <a:lnTo>
                        <a:pt x="87" y="307"/>
                      </a:lnTo>
                      <a:lnTo>
                        <a:pt x="94" y="302"/>
                      </a:lnTo>
                      <a:lnTo>
                        <a:pt x="101" y="299"/>
                      </a:lnTo>
                      <a:lnTo>
                        <a:pt x="111" y="296"/>
                      </a:lnTo>
                      <a:lnTo>
                        <a:pt x="114" y="292"/>
                      </a:lnTo>
                      <a:lnTo>
                        <a:pt x="117" y="289"/>
                      </a:lnTo>
                      <a:lnTo>
                        <a:pt x="117" y="285"/>
                      </a:lnTo>
                      <a:lnTo>
                        <a:pt x="117" y="282"/>
                      </a:lnTo>
                      <a:lnTo>
                        <a:pt x="116" y="278"/>
                      </a:lnTo>
                      <a:lnTo>
                        <a:pt x="116" y="274"/>
                      </a:lnTo>
                      <a:lnTo>
                        <a:pt x="114" y="270"/>
                      </a:lnTo>
                      <a:lnTo>
                        <a:pt x="114" y="266"/>
                      </a:lnTo>
                      <a:lnTo>
                        <a:pt x="113" y="264"/>
                      </a:lnTo>
                      <a:lnTo>
                        <a:pt x="113" y="262"/>
                      </a:lnTo>
                      <a:lnTo>
                        <a:pt x="113" y="260"/>
                      </a:lnTo>
                      <a:lnTo>
                        <a:pt x="116" y="259"/>
                      </a:lnTo>
                      <a:lnTo>
                        <a:pt x="117" y="256"/>
                      </a:lnTo>
                      <a:lnTo>
                        <a:pt x="119" y="254"/>
                      </a:lnTo>
                      <a:lnTo>
                        <a:pt x="120" y="253"/>
                      </a:lnTo>
                      <a:lnTo>
                        <a:pt x="122" y="250"/>
                      </a:lnTo>
                      <a:lnTo>
                        <a:pt x="105" y="233"/>
                      </a:lnTo>
                      <a:lnTo>
                        <a:pt x="89" y="218"/>
                      </a:lnTo>
                      <a:lnTo>
                        <a:pt x="72" y="203"/>
                      </a:lnTo>
                      <a:lnTo>
                        <a:pt x="55" y="189"/>
                      </a:lnTo>
                      <a:lnTo>
                        <a:pt x="40" y="174"/>
                      </a:lnTo>
                      <a:lnTo>
                        <a:pt x="24" y="159"/>
                      </a:lnTo>
                      <a:lnTo>
                        <a:pt x="18" y="150"/>
                      </a:lnTo>
                      <a:lnTo>
                        <a:pt x="11" y="142"/>
                      </a:lnTo>
                      <a:lnTo>
                        <a:pt x="5" y="133"/>
                      </a:lnTo>
                      <a:lnTo>
                        <a:pt x="0" y="124"/>
                      </a:lnTo>
                      <a:lnTo>
                        <a:pt x="0" y="112"/>
                      </a:lnTo>
                      <a:lnTo>
                        <a:pt x="0" y="100"/>
                      </a:lnTo>
                      <a:lnTo>
                        <a:pt x="2" y="89"/>
                      </a:lnTo>
                      <a:lnTo>
                        <a:pt x="5" y="77"/>
                      </a:lnTo>
                      <a:lnTo>
                        <a:pt x="8" y="67"/>
                      </a:lnTo>
                      <a:lnTo>
                        <a:pt x="13" y="57"/>
                      </a:lnTo>
                      <a:lnTo>
                        <a:pt x="20" y="48"/>
                      </a:lnTo>
                      <a:lnTo>
                        <a:pt x="30" y="41"/>
                      </a:lnTo>
                      <a:lnTo>
                        <a:pt x="31" y="41"/>
                      </a:lnTo>
                      <a:lnTo>
                        <a:pt x="34" y="41"/>
                      </a:lnTo>
                      <a:lnTo>
                        <a:pt x="35" y="41"/>
                      </a:lnTo>
                      <a:lnTo>
                        <a:pt x="36" y="41"/>
                      </a:lnTo>
                      <a:lnTo>
                        <a:pt x="37" y="39"/>
                      </a:lnTo>
                      <a:lnTo>
                        <a:pt x="38" y="39"/>
                      </a:lnTo>
                      <a:lnTo>
                        <a:pt x="40" y="38"/>
                      </a:lnTo>
                      <a:lnTo>
                        <a:pt x="41" y="36"/>
                      </a:lnTo>
                      <a:lnTo>
                        <a:pt x="41" y="27"/>
                      </a:lnTo>
                      <a:lnTo>
                        <a:pt x="44" y="27"/>
                      </a:lnTo>
                      <a:lnTo>
                        <a:pt x="46" y="26"/>
                      </a:lnTo>
                      <a:lnTo>
                        <a:pt x="46" y="25"/>
                      </a:lnTo>
                      <a:lnTo>
                        <a:pt x="44" y="22"/>
                      </a:lnTo>
                      <a:lnTo>
                        <a:pt x="43" y="21"/>
                      </a:lnTo>
                      <a:lnTo>
                        <a:pt x="43" y="19"/>
                      </a:lnTo>
                      <a:lnTo>
                        <a:pt x="43" y="18"/>
                      </a:lnTo>
                      <a:lnTo>
                        <a:pt x="46" y="15"/>
                      </a:lnTo>
                      <a:lnTo>
                        <a:pt x="59" y="10"/>
                      </a:lnTo>
                      <a:lnTo>
                        <a:pt x="72" y="7"/>
                      </a:lnTo>
                      <a:lnTo>
                        <a:pt x="85" y="3"/>
                      </a:lnTo>
                      <a:lnTo>
                        <a:pt x="100" y="1"/>
                      </a:lnTo>
                      <a:lnTo>
                        <a:pt x="113" y="0"/>
                      </a:lnTo>
                      <a:lnTo>
                        <a:pt x="128" y="0"/>
                      </a:lnTo>
                      <a:lnTo>
                        <a:pt x="142" y="1"/>
                      </a:lnTo>
                      <a:lnTo>
                        <a:pt x="155" y="4"/>
                      </a:lnTo>
                      <a:lnTo>
                        <a:pt x="165" y="15"/>
                      </a:lnTo>
                      <a:close/>
                    </a:path>
                  </a:pathLst>
                </a:custGeom>
                <a:solidFill>
                  <a:srgbClr val="33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1" name="Freeform 348">
                  <a:extLst>
                    <a:ext uri="{FF2B5EF4-FFF2-40B4-BE49-F238E27FC236}">
                      <a16:creationId xmlns:a16="http://schemas.microsoft.com/office/drawing/2014/main" id="{EE616BF6-99FE-434F-8E7F-206C995346A2}"/>
                    </a:ext>
                  </a:extLst>
                </p:cNvPr>
                <p:cNvSpPr>
                  <a:spLocks/>
                </p:cNvSpPr>
                <p:nvPr/>
              </p:nvSpPr>
              <p:spPr bwMode="auto">
                <a:xfrm>
                  <a:off x="2143" y="2164"/>
                  <a:ext cx="104" cy="64"/>
                </a:xfrm>
                <a:custGeom>
                  <a:avLst/>
                  <a:gdLst>
                    <a:gd name="T0" fmla="*/ 0 w 312"/>
                    <a:gd name="T1" fmla="*/ 0 h 191"/>
                    <a:gd name="T2" fmla="*/ 0 w 312"/>
                    <a:gd name="T3" fmla="*/ 0 h 191"/>
                    <a:gd name="T4" fmla="*/ 0 w 312"/>
                    <a:gd name="T5" fmla="*/ 0 h 191"/>
                    <a:gd name="T6" fmla="*/ 0 w 312"/>
                    <a:gd name="T7" fmla="*/ 0 h 191"/>
                    <a:gd name="T8" fmla="*/ 0 w 312"/>
                    <a:gd name="T9" fmla="*/ 0 h 191"/>
                    <a:gd name="T10" fmla="*/ 0 w 312"/>
                    <a:gd name="T11" fmla="*/ 0 h 191"/>
                    <a:gd name="T12" fmla="*/ 0 w 312"/>
                    <a:gd name="T13" fmla="*/ 0 h 191"/>
                    <a:gd name="T14" fmla="*/ 0 w 312"/>
                    <a:gd name="T15" fmla="*/ 0 h 191"/>
                    <a:gd name="T16" fmla="*/ 0 w 312"/>
                    <a:gd name="T17" fmla="*/ 0 h 191"/>
                    <a:gd name="T18" fmla="*/ 0 w 312"/>
                    <a:gd name="T19" fmla="*/ 0 h 191"/>
                    <a:gd name="T20" fmla="*/ 0 w 312"/>
                    <a:gd name="T21" fmla="*/ 0 h 191"/>
                    <a:gd name="T22" fmla="*/ 0 w 312"/>
                    <a:gd name="T23" fmla="*/ 0 h 191"/>
                    <a:gd name="T24" fmla="*/ 0 w 312"/>
                    <a:gd name="T25" fmla="*/ 0 h 191"/>
                    <a:gd name="T26" fmla="*/ 0 w 312"/>
                    <a:gd name="T27" fmla="*/ 0 h 191"/>
                    <a:gd name="T28" fmla="*/ 0 w 312"/>
                    <a:gd name="T29" fmla="*/ 0 h 191"/>
                    <a:gd name="T30" fmla="*/ 0 w 312"/>
                    <a:gd name="T31" fmla="*/ 0 h 191"/>
                    <a:gd name="T32" fmla="*/ 0 w 312"/>
                    <a:gd name="T33" fmla="*/ 0 h 191"/>
                    <a:gd name="T34" fmla="*/ 0 w 312"/>
                    <a:gd name="T35" fmla="*/ 0 h 191"/>
                    <a:gd name="T36" fmla="*/ 0 w 312"/>
                    <a:gd name="T37" fmla="*/ 0 h 191"/>
                    <a:gd name="T38" fmla="*/ 0 w 312"/>
                    <a:gd name="T39" fmla="*/ 0 h 191"/>
                    <a:gd name="T40" fmla="*/ 0 w 312"/>
                    <a:gd name="T41" fmla="*/ 0 h 191"/>
                    <a:gd name="T42" fmla="*/ 0 w 312"/>
                    <a:gd name="T43" fmla="*/ 0 h 191"/>
                    <a:gd name="T44" fmla="*/ 0 w 312"/>
                    <a:gd name="T45" fmla="*/ 0 h 191"/>
                    <a:gd name="T46" fmla="*/ 0 w 312"/>
                    <a:gd name="T47" fmla="*/ 0 h 191"/>
                    <a:gd name="T48" fmla="*/ 0 w 312"/>
                    <a:gd name="T49" fmla="*/ 0 h 191"/>
                    <a:gd name="T50" fmla="*/ 0 w 312"/>
                    <a:gd name="T51" fmla="*/ 0 h 191"/>
                    <a:gd name="T52" fmla="*/ 0 w 312"/>
                    <a:gd name="T53" fmla="*/ 0 h 191"/>
                    <a:gd name="T54" fmla="*/ 0 w 312"/>
                    <a:gd name="T55" fmla="*/ 0 h 191"/>
                    <a:gd name="T56" fmla="*/ 0 w 312"/>
                    <a:gd name="T57" fmla="*/ 0 h 191"/>
                    <a:gd name="T58" fmla="*/ 0 w 312"/>
                    <a:gd name="T59" fmla="*/ 0 h 191"/>
                    <a:gd name="T60" fmla="*/ 0 w 312"/>
                    <a:gd name="T61" fmla="*/ 0 h 191"/>
                    <a:gd name="T62" fmla="*/ 0 w 312"/>
                    <a:gd name="T63" fmla="*/ 0 h 191"/>
                    <a:gd name="T64" fmla="*/ 0 w 312"/>
                    <a:gd name="T65" fmla="*/ 0 h 191"/>
                    <a:gd name="T66" fmla="*/ 0 w 312"/>
                    <a:gd name="T67" fmla="*/ 0 h 191"/>
                    <a:gd name="T68" fmla="*/ 0 w 312"/>
                    <a:gd name="T69" fmla="*/ 0 h 191"/>
                    <a:gd name="T70" fmla="*/ 0 w 312"/>
                    <a:gd name="T71" fmla="*/ 0 h 191"/>
                    <a:gd name="T72" fmla="*/ 0 w 312"/>
                    <a:gd name="T73" fmla="*/ 0 h 191"/>
                    <a:gd name="T74" fmla="*/ 0 w 312"/>
                    <a:gd name="T75" fmla="*/ 0 h 191"/>
                    <a:gd name="T76" fmla="*/ 0 w 312"/>
                    <a:gd name="T77" fmla="*/ 0 h 191"/>
                    <a:gd name="T78" fmla="*/ 0 w 312"/>
                    <a:gd name="T79" fmla="*/ 0 h 19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12"/>
                    <a:gd name="T121" fmla="*/ 0 h 191"/>
                    <a:gd name="T122" fmla="*/ 312 w 312"/>
                    <a:gd name="T123" fmla="*/ 191 h 19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12" h="191">
                      <a:moveTo>
                        <a:pt x="312" y="85"/>
                      </a:moveTo>
                      <a:lnTo>
                        <a:pt x="309" y="88"/>
                      </a:lnTo>
                      <a:lnTo>
                        <a:pt x="308" y="89"/>
                      </a:lnTo>
                      <a:lnTo>
                        <a:pt x="305" y="90"/>
                      </a:lnTo>
                      <a:lnTo>
                        <a:pt x="302" y="91"/>
                      </a:lnTo>
                      <a:lnTo>
                        <a:pt x="300" y="91"/>
                      </a:lnTo>
                      <a:lnTo>
                        <a:pt x="296" y="92"/>
                      </a:lnTo>
                      <a:lnTo>
                        <a:pt x="294" y="94"/>
                      </a:lnTo>
                      <a:lnTo>
                        <a:pt x="290" y="95"/>
                      </a:lnTo>
                      <a:lnTo>
                        <a:pt x="270" y="96"/>
                      </a:lnTo>
                      <a:lnTo>
                        <a:pt x="249" y="98"/>
                      </a:lnTo>
                      <a:lnTo>
                        <a:pt x="230" y="102"/>
                      </a:lnTo>
                      <a:lnTo>
                        <a:pt x="211" y="107"/>
                      </a:lnTo>
                      <a:lnTo>
                        <a:pt x="191" y="113"/>
                      </a:lnTo>
                      <a:lnTo>
                        <a:pt x="173" y="119"/>
                      </a:lnTo>
                      <a:lnTo>
                        <a:pt x="155" y="127"/>
                      </a:lnTo>
                      <a:lnTo>
                        <a:pt x="137" y="136"/>
                      </a:lnTo>
                      <a:lnTo>
                        <a:pt x="132" y="137"/>
                      </a:lnTo>
                      <a:lnTo>
                        <a:pt x="129" y="137"/>
                      </a:lnTo>
                      <a:lnTo>
                        <a:pt x="125" y="137"/>
                      </a:lnTo>
                      <a:lnTo>
                        <a:pt x="121" y="136"/>
                      </a:lnTo>
                      <a:lnTo>
                        <a:pt x="113" y="132"/>
                      </a:lnTo>
                      <a:lnTo>
                        <a:pt x="106" y="127"/>
                      </a:lnTo>
                      <a:lnTo>
                        <a:pt x="98" y="123"/>
                      </a:lnTo>
                      <a:lnTo>
                        <a:pt x="91" y="120"/>
                      </a:lnTo>
                      <a:lnTo>
                        <a:pt x="86" y="120"/>
                      </a:lnTo>
                      <a:lnTo>
                        <a:pt x="82" y="120"/>
                      </a:lnTo>
                      <a:lnTo>
                        <a:pt x="77" y="121"/>
                      </a:lnTo>
                      <a:lnTo>
                        <a:pt x="72" y="124"/>
                      </a:lnTo>
                      <a:lnTo>
                        <a:pt x="66" y="126"/>
                      </a:lnTo>
                      <a:lnTo>
                        <a:pt x="59" y="130"/>
                      </a:lnTo>
                      <a:lnTo>
                        <a:pt x="51" y="132"/>
                      </a:lnTo>
                      <a:lnTo>
                        <a:pt x="44" y="135"/>
                      </a:lnTo>
                      <a:lnTo>
                        <a:pt x="38" y="138"/>
                      </a:lnTo>
                      <a:lnTo>
                        <a:pt x="32" y="143"/>
                      </a:lnTo>
                      <a:lnTo>
                        <a:pt x="26" y="148"/>
                      </a:lnTo>
                      <a:lnTo>
                        <a:pt x="21" y="154"/>
                      </a:lnTo>
                      <a:lnTo>
                        <a:pt x="20" y="160"/>
                      </a:lnTo>
                      <a:lnTo>
                        <a:pt x="21" y="165"/>
                      </a:lnTo>
                      <a:lnTo>
                        <a:pt x="22" y="170"/>
                      </a:lnTo>
                      <a:lnTo>
                        <a:pt x="25" y="176"/>
                      </a:lnTo>
                      <a:lnTo>
                        <a:pt x="26" y="180"/>
                      </a:lnTo>
                      <a:lnTo>
                        <a:pt x="26" y="184"/>
                      </a:lnTo>
                      <a:lnTo>
                        <a:pt x="25" y="186"/>
                      </a:lnTo>
                      <a:lnTo>
                        <a:pt x="24" y="188"/>
                      </a:lnTo>
                      <a:lnTo>
                        <a:pt x="20" y="189"/>
                      </a:lnTo>
                      <a:lnTo>
                        <a:pt x="16" y="191"/>
                      </a:lnTo>
                      <a:lnTo>
                        <a:pt x="12" y="182"/>
                      </a:lnTo>
                      <a:lnTo>
                        <a:pt x="8" y="173"/>
                      </a:lnTo>
                      <a:lnTo>
                        <a:pt x="4" y="164"/>
                      </a:lnTo>
                      <a:lnTo>
                        <a:pt x="2" y="155"/>
                      </a:lnTo>
                      <a:lnTo>
                        <a:pt x="1" y="145"/>
                      </a:lnTo>
                      <a:lnTo>
                        <a:pt x="0" y="136"/>
                      </a:lnTo>
                      <a:lnTo>
                        <a:pt x="0" y="126"/>
                      </a:lnTo>
                      <a:lnTo>
                        <a:pt x="0" y="115"/>
                      </a:lnTo>
                      <a:lnTo>
                        <a:pt x="2" y="96"/>
                      </a:lnTo>
                      <a:lnTo>
                        <a:pt x="7" y="77"/>
                      </a:lnTo>
                      <a:lnTo>
                        <a:pt x="13" y="59"/>
                      </a:lnTo>
                      <a:lnTo>
                        <a:pt x="21" y="42"/>
                      </a:lnTo>
                      <a:lnTo>
                        <a:pt x="27" y="37"/>
                      </a:lnTo>
                      <a:lnTo>
                        <a:pt x="33" y="32"/>
                      </a:lnTo>
                      <a:lnTo>
                        <a:pt x="39" y="27"/>
                      </a:lnTo>
                      <a:lnTo>
                        <a:pt x="45" y="22"/>
                      </a:lnTo>
                      <a:lnTo>
                        <a:pt x="51" y="18"/>
                      </a:lnTo>
                      <a:lnTo>
                        <a:pt x="59" y="13"/>
                      </a:lnTo>
                      <a:lnTo>
                        <a:pt x="65" y="9"/>
                      </a:lnTo>
                      <a:lnTo>
                        <a:pt x="72" y="4"/>
                      </a:lnTo>
                      <a:lnTo>
                        <a:pt x="107" y="2"/>
                      </a:lnTo>
                      <a:lnTo>
                        <a:pt x="142" y="0"/>
                      </a:lnTo>
                      <a:lnTo>
                        <a:pt x="159" y="0"/>
                      </a:lnTo>
                      <a:lnTo>
                        <a:pt x="176" y="1"/>
                      </a:lnTo>
                      <a:lnTo>
                        <a:pt x="192" y="2"/>
                      </a:lnTo>
                      <a:lnTo>
                        <a:pt x="209" y="6"/>
                      </a:lnTo>
                      <a:lnTo>
                        <a:pt x="225" y="9"/>
                      </a:lnTo>
                      <a:lnTo>
                        <a:pt x="241" y="15"/>
                      </a:lnTo>
                      <a:lnTo>
                        <a:pt x="255" y="22"/>
                      </a:lnTo>
                      <a:lnTo>
                        <a:pt x="268" y="31"/>
                      </a:lnTo>
                      <a:lnTo>
                        <a:pt x="282" y="42"/>
                      </a:lnTo>
                      <a:lnTo>
                        <a:pt x="292" y="54"/>
                      </a:lnTo>
                      <a:lnTo>
                        <a:pt x="303" y="68"/>
                      </a:lnTo>
                      <a:lnTo>
                        <a:pt x="312" y="85"/>
                      </a:lnTo>
                      <a:close/>
                    </a:path>
                  </a:pathLst>
                </a:custGeom>
                <a:solidFill>
                  <a:srgbClr val="99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2" name="Freeform 349">
                  <a:extLst>
                    <a:ext uri="{FF2B5EF4-FFF2-40B4-BE49-F238E27FC236}">
                      <a16:creationId xmlns:a16="http://schemas.microsoft.com/office/drawing/2014/main" id="{6C8952A0-CF8F-40A0-AEF7-482929A6030A}"/>
                    </a:ext>
                  </a:extLst>
                </p:cNvPr>
                <p:cNvSpPr>
                  <a:spLocks/>
                </p:cNvSpPr>
                <p:nvPr/>
              </p:nvSpPr>
              <p:spPr bwMode="auto">
                <a:xfrm>
                  <a:off x="2119" y="2201"/>
                  <a:ext cx="136" cy="69"/>
                </a:xfrm>
                <a:custGeom>
                  <a:avLst/>
                  <a:gdLst>
                    <a:gd name="T0" fmla="*/ 0 w 407"/>
                    <a:gd name="T1" fmla="*/ 0 h 205"/>
                    <a:gd name="T2" fmla="*/ 0 w 407"/>
                    <a:gd name="T3" fmla="*/ 0 h 205"/>
                    <a:gd name="T4" fmla="*/ 0 w 407"/>
                    <a:gd name="T5" fmla="*/ 0 h 205"/>
                    <a:gd name="T6" fmla="*/ 0 w 407"/>
                    <a:gd name="T7" fmla="*/ 0 h 205"/>
                    <a:gd name="T8" fmla="*/ 0 w 407"/>
                    <a:gd name="T9" fmla="*/ 0 h 205"/>
                    <a:gd name="T10" fmla="*/ 0 w 407"/>
                    <a:gd name="T11" fmla="*/ 0 h 205"/>
                    <a:gd name="T12" fmla="*/ 0 w 407"/>
                    <a:gd name="T13" fmla="*/ 0 h 205"/>
                    <a:gd name="T14" fmla="*/ 0 w 407"/>
                    <a:gd name="T15" fmla="*/ 0 h 205"/>
                    <a:gd name="T16" fmla="*/ 0 w 407"/>
                    <a:gd name="T17" fmla="*/ 0 h 205"/>
                    <a:gd name="T18" fmla="*/ 0 w 407"/>
                    <a:gd name="T19" fmla="*/ 0 h 205"/>
                    <a:gd name="T20" fmla="*/ 0 w 407"/>
                    <a:gd name="T21" fmla="*/ 0 h 205"/>
                    <a:gd name="T22" fmla="*/ 0 w 407"/>
                    <a:gd name="T23" fmla="*/ 0 h 205"/>
                    <a:gd name="T24" fmla="*/ 0 w 407"/>
                    <a:gd name="T25" fmla="*/ 0 h 205"/>
                    <a:gd name="T26" fmla="*/ 0 w 407"/>
                    <a:gd name="T27" fmla="*/ 0 h 205"/>
                    <a:gd name="T28" fmla="*/ 0 w 407"/>
                    <a:gd name="T29" fmla="*/ 0 h 205"/>
                    <a:gd name="T30" fmla="*/ 0 w 407"/>
                    <a:gd name="T31" fmla="*/ 0 h 205"/>
                    <a:gd name="T32" fmla="*/ 0 w 407"/>
                    <a:gd name="T33" fmla="*/ 0 h 205"/>
                    <a:gd name="T34" fmla="*/ 0 w 407"/>
                    <a:gd name="T35" fmla="*/ 0 h 205"/>
                    <a:gd name="T36" fmla="*/ 0 w 407"/>
                    <a:gd name="T37" fmla="*/ 0 h 205"/>
                    <a:gd name="T38" fmla="*/ 0 w 407"/>
                    <a:gd name="T39" fmla="*/ 0 h 205"/>
                    <a:gd name="T40" fmla="*/ 0 w 407"/>
                    <a:gd name="T41" fmla="*/ 0 h 205"/>
                    <a:gd name="T42" fmla="*/ 0 w 407"/>
                    <a:gd name="T43" fmla="*/ 0 h 205"/>
                    <a:gd name="T44" fmla="*/ 0 w 407"/>
                    <a:gd name="T45" fmla="*/ 0 h 205"/>
                    <a:gd name="T46" fmla="*/ 0 w 407"/>
                    <a:gd name="T47" fmla="*/ 0 h 205"/>
                    <a:gd name="T48" fmla="*/ 0 w 407"/>
                    <a:gd name="T49" fmla="*/ 0 h 205"/>
                    <a:gd name="T50" fmla="*/ 0 w 407"/>
                    <a:gd name="T51" fmla="*/ 0 h 205"/>
                    <a:gd name="T52" fmla="*/ 0 w 407"/>
                    <a:gd name="T53" fmla="*/ 0 h 205"/>
                    <a:gd name="T54" fmla="*/ 0 w 407"/>
                    <a:gd name="T55" fmla="*/ 0 h 205"/>
                    <a:gd name="T56" fmla="*/ 0 w 407"/>
                    <a:gd name="T57" fmla="*/ 0 h 205"/>
                    <a:gd name="T58" fmla="*/ 0 w 407"/>
                    <a:gd name="T59" fmla="*/ 0 h 205"/>
                    <a:gd name="T60" fmla="*/ 0 w 407"/>
                    <a:gd name="T61" fmla="*/ 0 h 205"/>
                    <a:gd name="T62" fmla="*/ 0 w 407"/>
                    <a:gd name="T63" fmla="*/ 0 h 205"/>
                    <a:gd name="T64" fmla="*/ 0 w 407"/>
                    <a:gd name="T65" fmla="*/ 0 h 205"/>
                    <a:gd name="T66" fmla="*/ 0 w 407"/>
                    <a:gd name="T67" fmla="*/ 0 h 205"/>
                    <a:gd name="T68" fmla="*/ 0 w 407"/>
                    <a:gd name="T69" fmla="*/ 0 h 205"/>
                    <a:gd name="T70" fmla="*/ 0 w 407"/>
                    <a:gd name="T71" fmla="*/ 0 h 205"/>
                    <a:gd name="T72" fmla="*/ 0 w 407"/>
                    <a:gd name="T73" fmla="*/ 0 h 205"/>
                    <a:gd name="T74" fmla="*/ 0 w 407"/>
                    <a:gd name="T75" fmla="*/ 0 h 205"/>
                    <a:gd name="T76" fmla="*/ 0 w 407"/>
                    <a:gd name="T77" fmla="*/ 0 h 205"/>
                    <a:gd name="T78" fmla="*/ 0 w 407"/>
                    <a:gd name="T79" fmla="*/ 0 h 205"/>
                    <a:gd name="T80" fmla="*/ 0 w 407"/>
                    <a:gd name="T81" fmla="*/ 0 h 205"/>
                    <a:gd name="T82" fmla="*/ 0 w 407"/>
                    <a:gd name="T83" fmla="*/ 0 h 205"/>
                    <a:gd name="T84" fmla="*/ 0 w 407"/>
                    <a:gd name="T85" fmla="*/ 0 h 205"/>
                    <a:gd name="T86" fmla="*/ 0 w 407"/>
                    <a:gd name="T87" fmla="*/ 0 h 205"/>
                    <a:gd name="T88" fmla="*/ 0 w 407"/>
                    <a:gd name="T89" fmla="*/ 0 h 205"/>
                    <a:gd name="T90" fmla="*/ 0 w 407"/>
                    <a:gd name="T91" fmla="*/ 0 h 205"/>
                    <a:gd name="T92" fmla="*/ 0 w 407"/>
                    <a:gd name="T93" fmla="*/ 0 h 205"/>
                    <a:gd name="T94" fmla="*/ 0 w 407"/>
                    <a:gd name="T95" fmla="*/ 0 h 205"/>
                    <a:gd name="T96" fmla="*/ 0 w 407"/>
                    <a:gd name="T97" fmla="*/ 0 h 205"/>
                    <a:gd name="T98" fmla="*/ 0 w 407"/>
                    <a:gd name="T99" fmla="*/ 0 h 205"/>
                    <a:gd name="T100" fmla="*/ 0 w 407"/>
                    <a:gd name="T101" fmla="*/ 0 h 205"/>
                    <a:gd name="T102" fmla="*/ 0 w 407"/>
                    <a:gd name="T103" fmla="*/ 0 h 205"/>
                    <a:gd name="T104" fmla="*/ 0 w 407"/>
                    <a:gd name="T105" fmla="*/ 0 h 205"/>
                    <a:gd name="T106" fmla="*/ 0 w 407"/>
                    <a:gd name="T107" fmla="*/ 0 h 205"/>
                    <a:gd name="T108" fmla="*/ 0 w 407"/>
                    <a:gd name="T109" fmla="*/ 0 h 205"/>
                    <a:gd name="T110" fmla="*/ 0 w 407"/>
                    <a:gd name="T111" fmla="*/ 0 h 205"/>
                    <a:gd name="T112" fmla="*/ 0 w 407"/>
                    <a:gd name="T113" fmla="*/ 0 h 20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7"/>
                    <a:gd name="T172" fmla="*/ 0 h 205"/>
                    <a:gd name="T173" fmla="*/ 407 w 407"/>
                    <a:gd name="T174" fmla="*/ 205 h 20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7" h="205">
                      <a:moveTo>
                        <a:pt x="407" y="12"/>
                      </a:moveTo>
                      <a:lnTo>
                        <a:pt x="365" y="23"/>
                      </a:lnTo>
                      <a:lnTo>
                        <a:pt x="324" y="32"/>
                      </a:lnTo>
                      <a:lnTo>
                        <a:pt x="283" y="44"/>
                      </a:lnTo>
                      <a:lnTo>
                        <a:pt x="243" y="56"/>
                      </a:lnTo>
                      <a:lnTo>
                        <a:pt x="203" y="70"/>
                      </a:lnTo>
                      <a:lnTo>
                        <a:pt x="165" y="85"/>
                      </a:lnTo>
                      <a:lnTo>
                        <a:pt x="146" y="94"/>
                      </a:lnTo>
                      <a:lnTo>
                        <a:pt x="126" y="102"/>
                      </a:lnTo>
                      <a:lnTo>
                        <a:pt x="108" y="112"/>
                      </a:lnTo>
                      <a:lnTo>
                        <a:pt x="90" y="123"/>
                      </a:lnTo>
                      <a:lnTo>
                        <a:pt x="84" y="127"/>
                      </a:lnTo>
                      <a:lnTo>
                        <a:pt x="78" y="131"/>
                      </a:lnTo>
                      <a:lnTo>
                        <a:pt x="73" y="136"/>
                      </a:lnTo>
                      <a:lnTo>
                        <a:pt x="67" y="140"/>
                      </a:lnTo>
                      <a:lnTo>
                        <a:pt x="62" y="144"/>
                      </a:lnTo>
                      <a:lnTo>
                        <a:pt x="58" y="149"/>
                      </a:lnTo>
                      <a:lnTo>
                        <a:pt x="53" y="154"/>
                      </a:lnTo>
                      <a:lnTo>
                        <a:pt x="48" y="159"/>
                      </a:lnTo>
                      <a:lnTo>
                        <a:pt x="58" y="166"/>
                      </a:lnTo>
                      <a:lnTo>
                        <a:pt x="65" y="161"/>
                      </a:lnTo>
                      <a:lnTo>
                        <a:pt x="72" y="156"/>
                      </a:lnTo>
                      <a:lnTo>
                        <a:pt x="79" y="150"/>
                      </a:lnTo>
                      <a:lnTo>
                        <a:pt x="88" y="146"/>
                      </a:lnTo>
                      <a:lnTo>
                        <a:pt x="95" y="141"/>
                      </a:lnTo>
                      <a:lnTo>
                        <a:pt x="102" y="136"/>
                      </a:lnTo>
                      <a:lnTo>
                        <a:pt x="111" y="132"/>
                      </a:lnTo>
                      <a:lnTo>
                        <a:pt x="119" y="130"/>
                      </a:lnTo>
                      <a:lnTo>
                        <a:pt x="121" y="135"/>
                      </a:lnTo>
                      <a:lnTo>
                        <a:pt x="123" y="141"/>
                      </a:lnTo>
                      <a:lnTo>
                        <a:pt x="124" y="147"/>
                      </a:lnTo>
                      <a:lnTo>
                        <a:pt x="125" y="153"/>
                      </a:lnTo>
                      <a:lnTo>
                        <a:pt x="126" y="159"/>
                      </a:lnTo>
                      <a:lnTo>
                        <a:pt x="127" y="166"/>
                      </a:lnTo>
                      <a:lnTo>
                        <a:pt x="127" y="172"/>
                      </a:lnTo>
                      <a:lnTo>
                        <a:pt x="129" y="178"/>
                      </a:lnTo>
                      <a:lnTo>
                        <a:pt x="117" y="183"/>
                      </a:lnTo>
                      <a:lnTo>
                        <a:pt x="105" y="188"/>
                      </a:lnTo>
                      <a:lnTo>
                        <a:pt x="94" y="194"/>
                      </a:lnTo>
                      <a:lnTo>
                        <a:pt x="82" y="199"/>
                      </a:lnTo>
                      <a:lnTo>
                        <a:pt x="70" y="202"/>
                      </a:lnTo>
                      <a:lnTo>
                        <a:pt x="56" y="205"/>
                      </a:lnTo>
                      <a:lnTo>
                        <a:pt x="43" y="205"/>
                      </a:lnTo>
                      <a:lnTo>
                        <a:pt x="30" y="203"/>
                      </a:lnTo>
                      <a:lnTo>
                        <a:pt x="25" y="200"/>
                      </a:lnTo>
                      <a:lnTo>
                        <a:pt x="20" y="197"/>
                      </a:lnTo>
                      <a:lnTo>
                        <a:pt x="17" y="195"/>
                      </a:lnTo>
                      <a:lnTo>
                        <a:pt x="12" y="193"/>
                      </a:lnTo>
                      <a:lnTo>
                        <a:pt x="8" y="189"/>
                      </a:lnTo>
                      <a:lnTo>
                        <a:pt x="5" y="185"/>
                      </a:lnTo>
                      <a:lnTo>
                        <a:pt x="2" y="180"/>
                      </a:lnTo>
                      <a:lnTo>
                        <a:pt x="0" y="176"/>
                      </a:lnTo>
                      <a:lnTo>
                        <a:pt x="2" y="170"/>
                      </a:lnTo>
                      <a:lnTo>
                        <a:pt x="3" y="165"/>
                      </a:lnTo>
                      <a:lnTo>
                        <a:pt x="7" y="159"/>
                      </a:lnTo>
                      <a:lnTo>
                        <a:pt x="9" y="154"/>
                      </a:lnTo>
                      <a:lnTo>
                        <a:pt x="18" y="146"/>
                      </a:lnTo>
                      <a:lnTo>
                        <a:pt x="27" y="138"/>
                      </a:lnTo>
                      <a:lnTo>
                        <a:pt x="37" y="132"/>
                      </a:lnTo>
                      <a:lnTo>
                        <a:pt x="48" y="125"/>
                      </a:lnTo>
                      <a:lnTo>
                        <a:pt x="59" y="119"/>
                      </a:lnTo>
                      <a:lnTo>
                        <a:pt x="68" y="113"/>
                      </a:lnTo>
                      <a:lnTo>
                        <a:pt x="77" y="111"/>
                      </a:lnTo>
                      <a:lnTo>
                        <a:pt x="84" y="107"/>
                      </a:lnTo>
                      <a:lnTo>
                        <a:pt x="90" y="101"/>
                      </a:lnTo>
                      <a:lnTo>
                        <a:pt x="97" y="95"/>
                      </a:lnTo>
                      <a:lnTo>
                        <a:pt x="103" y="90"/>
                      </a:lnTo>
                      <a:lnTo>
                        <a:pt x="111" y="85"/>
                      </a:lnTo>
                      <a:lnTo>
                        <a:pt x="114" y="83"/>
                      </a:lnTo>
                      <a:lnTo>
                        <a:pt x="118" y="82"/>
                      </a:lnTo>
                      <a:lnTo>
                        <a:pt x="121" y="82"/>
                      </a:lnTo>
                      <a:lnTo>
                        <a:pt x="126" y="82"/>
                      </a:lnTo>
                      <a:lnTo>
                        <a:pt x="131" y="77"/>
                      </a:lnTo>
                      <a:lnTo>
                        <a:pt x="136" y="73"/>
                      </a:lnTo>
                      <a:lnTo>
                        <a:pt x="141" y="70"/>
                      </a:lnTo>
                      <a:lnTo>
                        <a:pt x="146" y="66"/>
                      </a:lnTo>
                      <a:lnTo>
                        <a:pt x="152" y="62"/>
                      </a:lnTo>
                      <a:lnTo>
                        <a:pt x="156" y="59"/>
                      </a:lnTo>
                      <a:lnTo>
                        <a:pt x="162" y="56"/>
                      </a:lnTo>
                      <a:lnTo>
                        <a:pt x="167" y="54"/>
                      </a:lnTo>
                      <a:lnTo>
                        <a:pt x="168" y="58"/>
                      </a:lnTo>
                      <a:lnTo>
                        <a:pt x="170" y="60"/>
                      </a:lnTo>
                      <a:lnTo>
                        <a:pt x="173" y="61"/>
                      </a:lnTo>
                      <a:lnTo>
                        <a:pt x="176" y="61"/>
                      </a:lnTo>
                      <a:lnTo>
                        <a:pt x="179" y="60"/>
                      </a:lnTo>
                      <a:lnTo>
                        <a:pt x="183" y="60"/>
                      </a:lnTo>
                      <a:lnTo>
                        <a:pt x="185" y="61"/>
                      </a:lnTo>
                      <a:lnTo>
                        <a:pt x="189" y="62"/>
                      </a:lnTo>
                      <a:lnTo>
                        <a:pt x="190" y="59"/>
                      </a:lnTo>
                      <a:lnTo>
                        <a:pt x="191" y="55"/>
                      </a:lnTo>
                      <a:lnTo>
                        <a:pt x="194" y="52"/>
                      </a:lnTo>
                      <a:lnTo>
                        <a:pt x="196" y="49"/>
                      </a:lnTo>
                      <a:lnTo>
                        <a:pt x="202" y="45"/>
                      </a:lnTo>
                      <a:lnTo>
                        <a:pt x="209" y="43"/>
                      </a:lnTo>
                      <a:lnTo>
                        <a:pt x="218" y="41"/>
                      </a:lnTo>
                      <a:lnTo>
                        <a:pt x="225" y="38"/>
                      </a:lnTo>
                      <a:lnTo>
                        <a:pt x="232" y="36"/>
                      </a:lnTo>
                      <a:lnTo>
                        <a:pt x="238" y="31"/>
                      </a:lnTo>
                      <a:lnTo>
                        <a:pt x="250" y="29"/>
                      </a:lnTo>
                      <a:lnTo>
                        <a:pt x="262" y="26"/>
                      </a:lnTo>
                      <a:lnTo>
                        <a:pt x="273" y="23"/>
                      </a:lnTo>
                      <a:lnTo>
                        <a:pt x="284" y="19"/>
                      </a:lnTo>
                      <a:lnTo>
                        <a:pt x="295" y="15"/>
                      </a:lnTo>
                      <a:lnTo>
                        <a:pt x="306" y="13"/>
                      </a:lnTo>
                      <a:lnTo>
                        <a:pt x="317" y="11"/>
                      </a:lnTo>
                      <a:lnTo>
                        <a:pt x="329" y="11"/>
                      </a:lnTo>
                      <a:lnTo>
                        <a:pt x="337" y="9"/>
                      </a:lnTo>
                      <a:lnTo>
                        <a:pt x="347" y="7"/>
                      </a:lnTo>
                      <a:lnTo>
                        <a:pt x="356" y="5"/>
                      </a:lnTo>
                      <a:lnTo>
                        <a:pt x="366" y="2"/>
                      </a:lnTo>
                      <a:lnTo>
                        <a:pt x="377" y="0"/>
                      </a:lnTo>
                      <a:lnTo>
                        <a:pt x="387" y="0"/>
                      </a:lnTo>
                      <a:lnTo>
                        <a:pt x="396" y="0"/>
                      </a:lnTo>
                      <a:lnTo>
                        <a:pt x="407" y="3"/>
                      </a:lnTo>
                      <a:lnTo>
                        <a:pt x="407" y="12"/>
                      </a:lnTo>
                      <a:close/>
                    </a:path>
                  </a:pathLst>
                </a:custGeom>
                <a:solidFill>
                  <a:srgbClr val="66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3" name="Freeform 350">
                  <a:extLst>
                    <a:ext uri="{FF2B5EF4-FFF2-40B4-BE49-F238E27FC236}">
                      <a16:creationId xmlns:a16="http://schemas.microsoft.com/office/drawing/2014/main" id="{DB877D12-3AC6-4B00-B5DA-FC60180AF9E3}"/>
                    </a:ext>
                  </a:extLst>
                </p:cNvPr>
                <p:cNvSpPr>
                  <a:spLocks/>
                </p:cNvSpPr>
                <p:nvPr/>
              </p:nvSpPr>
              <p:spPr bwMode="auto">
                <a:xfrm>
                  <a:off x="2338" y="2206"/>
                  <a:ext cx="83" cy="45"/>
                </a:xfrm>
                <a:custGeom>
                  <a:avLst/>
                  <a:gdLst>
                    <a:gd name="T0" fmla="*/ 0 w 249"/>
                    <a:gd name="T1" fmla="*/ 0 h 136"/>
                    <a:gd name="T2" fmla="*/ 0 w 249"/>
                    <a:gd name="T3" fmla="*/ 0 h 136"/>
                    <a:gd name="T4" fmla="*/ 0 w 249"/>
                    <a:gd name="T5" fmla="*/ 0 h 136"/>
                    <a:gd name="T6" fmla="*/ 0 w 249"/>
                    <a:gd name="T7" fmla="*/ 0 h 136"/>
                    <a:gd name="T8" fmla="*/ 0 w 249"/>
                    <a:gd name="T9" fmla="*/ 0 h 136"/>
                    <a:gd name="T10" fmla="*/ 0 w 249"/>
                    <a:gd name="T11" fmla="*/ 0 h 136"/>
                    <a:gd name="T12" fmla="*/ 0 w 249"/>
                    <a:gd name="T13" fmla="*/ 0 h 136"/>
                    <a:gd name="T14" fmla="*/ 0 w 249"/>
                    <a:gd name="T15" fmla="*/ 0 h 136"/>
                    <a:gd name="T16" fmla="*/ 0 w 249"/>
                    <a:gd name="T17" fmla="*/ 0 h 136"/>
                    <a:gd name="T18" fmla="*/ 0 w 249"/>
                    <a:gd name="T19" fmla="*/ 0 h 136"/>
                    <a:gd name="T20" fmla="*/ 0 w 249"/>
                    <a:gd name="T21" fmla="*/ 0 h 136"/>
                    <a:gd name="T22" fmla="*/ 0 w 249"/>
                    <a:gd name="T23" fmla="*/ 0 h 136"/>
                    <a:gd name="T24" fmla="*/ 0 w 249"/>
                    <a:gd name="T25" fmla="*/ 0 h 136"/>
                    <a:gd name="T26" fmla="*/ 0 w 249"/>
                    <a:gd name="T27" fmla="*/ 0 h 136"/>
                    <a:gd name="T28" fmla="*/ 0 w 249"/>
                    <a:gd name="T29" fmla="*/ 0 h 136"/>
                    <a:gd name="T30" fmla="*/ 0 w 249"/>
                    <a:gd name="T31" fmla="*/ 0 h 136"/>
                    <a:gd name="T32" fmla="*/ 0 w 249"/>
                    <a:gd name="T33" fmla="*/ 0 h 136"/>
                    <a:gd name="T34" fmla="*/ 0 w 249"/>
                    <a:gd name="T35" fmla="*/ 0 h 136"/>
                    <a:gd name="T36" fmla="*/ 0 w 249"/>
                    <a:gd name="T37" fmla="*/ 0 h 136"/>
                    <a:gd name="T38" fmla="*/ 0 w 249"/>
                    <a:gd name="T39" fmla="*/ 0 h 136"/>
                    <a:gd name="T40" fmla="*/ 0 w 249"/>
                    <a:gd name="T41" fmla="*/ 0 h 136"/>
                    <a:gd name="T42" fmla="*/ 0 w 249"/>
                    <a:gd name="T43" fmla="*/ 0 h 136"/>
                    <a:gd name="T44" fmla="*/ 0 w 249"/>
                    <a:gd name="T45" fmla="*/ 0 h 136"/>
                    <a:gd name="T46" fmla="*/ 0 w 249"/>
                    <a:gd name="T47" fmla="*/ 0 h 136"/>
                    <a:gd name="T48" fmla="*/ 0 w 249"/>
                    <a:gd name="T49" fmla="*/ 0 h 136"/>
                    <a:gd name="T50" fmla="*/ 0 w 249"/>
                    <a:gd name="T51" fmla="*/ 0 h 136"/>
                    <a:gd name="T52" fmla="*/ 0 w 249"/>
                    <a:gd name="T53" fmla="*/ 0 h 136"/>
                    <a:gd name="T54" fmla="*/ 0 w 249"/>
                    <a:gd name="T55" fmla="*/ 0 h 136"/>
                    <a:gd name="T56" fmla="*/ 0 w 249"/>
                    <a:gd name="T57" fmla="*/ 0 h 136"/>
                    <a:gd name="T58" fmla="*/ 0 w 249"/>
                    <a:gd name="T59" fmla="*/ 0 h 136"/>
                    <a:gd name="T60" fmla="*/ 0 w 249"/>
                    <a:gd name="T61" fmla="*/ 0 h 136"/>
                    <a:gd name="T62" fmla="*/ 0 w 249"/>
                    <a:gd name="T63" fmla="*/ 0 h 136"/>
                    <a:gd name="T64" fmla="*/ 0 w 249"/>
                    <a:gd name="T65" fmla="*/ 0 h 136"/>
                    <a:gd name="T66" fmla="*/ 0 w 249"/>
                    <a:gd name="T67" fmla="*/ 0 h 1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9"/>
                    <a:gd name="T103" fmla="*/ 0 h 136"/>
                    <a:gd name="T104" fmla="*/ 249 w 249"/>
                    <a:gd name="T105" fmla="*/ 136 h 1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9" h="136">
                      <a:moveTo>
                        <a:pt x="243" y="7"/>
                      </a:moveTo>
                      <a:lnTo>
                        <a:pt x="244" y="22"/>
                      </a:lnTo>
                      <a:lnTo>
                        <a:pt x="247" y="36"/>
                      </a:lnTo>
                      <a:lnTo>
                        <a:pt x="249" y="51"/>
                      </a:lnTo>
                      <a:lnTo>
                        <a:pt x="249" y="66"/>
                      </a:lnTo>
                      <a:lnTo>
                        <a:pt x="249" y="74"/>
                      </a:lnTo>
                      <a:lnTo>
                        <a:pt x="249" y="81"/>
                      </a:lnTo>
                      <a:lnTo>
                        <a:pt x="248" y="87"/>
                      </a:lnTo>
                      <a:lnTo>
                        <a:pt x="245" y="94"/>
                      </a:lnTo>
                      <a:lnTo>
                        <a:pt x="243" y="100"/>
                      </a:lnTo>
                      <a:lnTo>
                        <a:pt x="238" y="105"/>
                      </a:lnTo>
                      <a:lnTo>
                        <a:pt x="233" y="111"/>
                      </a:lnTo>
                      <a:lnTo>
                        <a:pt x="227" y="116"/>
                      </a:lnTo>
                      <a:lnTo>
                        <a:pt x="201" y="122"/>
                      </a:lnTo>
                      <a:lnTo>
                        <a:pt x="172" y="128"/>
                      </a:lnTo>
                      <a:lnTo>
                        <a:pt x="144" y="133"/>
                      </a:lnTo>
                      <a:lnTo>
                        <a:pt x="115" y="136"/>
                      </a:lnTo>
                      <a:lnTo>
                        <a:pt x="101" y="136"/>
                      </a:lnTo>
                      <a:lnTo>
                        <a:pt x="86" y="136"/>
                      </a:lnTo>
                      <a:lnTo>
                        <a:pt x="72" y="136"/>
                      </a:lnTo>
                      <a:lnTo>
                        <a:pt x="59" y="134"/>
                      </a:lnTo>
                      <a:lnTo>
                        <a:pt x="44" y="132"/>
                      </a:lnTo>
                      <a:lnTo>
                        <a:pt x="31" y="128"/>
                      </a:lnTo>
                      <a:lnTo>
                        <a:pt x="18" y="123"/>
                      </a:lnTo>
                      <a:lnTo>
                        <a:pt x="4" y="117"/>
                      </a:lnTo>
                      <a:lnTo>
                        <a:pt x="2" y="112"/>
                      </a:lnTo>
                      <a:lnTo>
                        <a:pt x="0" y="107"/>
                      </a:lnTo>
                      <a:lnTo>
                        <a:pt x="0" y="103"/>
                      </a:lnTo>
                      <a:lnTo>
                        <a:pt x="0" y="98"/>
                      </a:lnTo>
                      <a:lnTo>
                        <a:pt x="1" y="88"/>
                      </a:lnTo>
                      <a:lnTo>
                        <a:pt x="3" y="78"/>
                      </a:lnTo>
                      <a:lnTo>
                        <a:pt x="7" y="69"/>
                      </a:lnTo>
                      <a:lnTo>
                        <a:pt x="10" y="59"/>
                      </a:lnTo>
                      <a:lnTo>
                        <a:pt x="12" y="48"/>
                      </a:lnTo>
                      <a:lnTo>
                        <a:pt x="12" y="38"/>
                      </a:lnTo>
                      <a:lnTo>
                        <a:pt x="14" y="33"/>
                      </a:lnTo>
                      <a:lnTo>
                        <a:pt x="16" y="28"/>
                      </a:lnTo>
                      <a:lnTo>
                        <a:pt x="18" y="23"/>
                      </a:lnTo>
                      <a:lnTo>
                        <a:pt x="21" y="17"/>
                      </a:lnTo>
                      <a:lnTo>
                        <a:pt x="24" y="13"/>
                      </a:lnTo>
                      <a:lnTo>
                        <a:pt x="27" y="11"/>
                      </a:lnTo>
                      <a:lnTo>
                        <a:pt x="30" y="11"/>
                      </a:lnTo>
                      <a:lnTo>
                        <a:pt x="32" y="11"/>
                      </a:lnTo>
                      <a:lnTo>
                        <a:pt x="36" y="12"/>
                      </a:lnTo>
                      <a:lnTo>
                        <a:pt x="39" y="15"/>
                      </a:lnTo>
                      <a:lnTo>
                        <a:pt x="53" y="18"/>
                      </a:lnTo>
                      <a:lnTo>
                        <a:pt x="68" y="21"/>
                      </a:lnTo>
                      <a:lnTo>
                        <a:pt x="84" y="22"/>
                      </a:lnTo>
                      <a:lnTo>
                        <a:pt x="101" y="22"/>
                      </a:lnTo>
                      <a:lnTo>
                        <a:pt x="118" y="22"/>
                      </a:lnTo>
                      <a:lnTo>
                        <a:pt x="136" y="21"/>
                      </a:lnTo>
                      <a:lnTo>
                        <a:pt x="151" y="19"/>
                      </a:lnTo>
                      <a:lnTo>
                        <a:pt x="167" y="19"/>
                      </a:lnTo>
                      <a:lnTo>
                        <a:pt x="174" y="17"/>
                      </a:lnTo>
                      <a:lnTo>
                        <a:pt x="182" y="15"/>
                      </a:lnTo>
                      <a:lnTo>
                        <a:pt x="189" y="13"/>
                      </a:lnTo>
                      <a:lnTo>
                        <a:pt x="196" y="12"/>
                      </a:lnTo>
                      <a:lnTo>
                        <a:pt x="203" y="10"/>
                      </a:lnTo>
                      <a:lnTo>
                        <a:pt x="210" y="9"/>
                      </a:lnTo>
                      <a:lnTo>
                        <a:pt x="217" y="5"/>
                      </a:lnTo>
                      <a:lnTo>
                        <a:pt x="223" y="0"/>
                      </a:lnTo>
                      <a:lnTo>
                        <a:pt x="226" y="0"/>
                      </a:lnTo>
                      <a:lnTo>
                        <a:pt x="229" y="0"/>
                      </a:lnTo>
                      <a:lnTo>
                        <a:pt x="232" y="0"/>
                      </a:lnTo>
                      <a:lnTo>
                        <a:pt x="236" y="0"/>
                      </a:lnTo>
                      <a:lnTo>
                        <a:pt x="238" y="0"/>
                      </a:lnTo>
                      <a:lnTo>
                        <a:pt x="241" y="1"/>
                      </a:lnTo>
                      <a:lnTo>
                        <a:pt x="243" y="4"/>
                      </a:lnTo>
                      <a:lnTo>
                        <a:pt x="243" y="7"/>
                      </a:lnTo>
                      <a:close/>
                    </a:path>
                  </a:pathLst>
                </a:custGeom>
                <a:solidFill>
                  <a:srgbClr val="B5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4" name="Freeform 351">
                  <a:extLst>
                    <a:ext uri="{FF2B5EF4-FFF2-40B4-BE49-F238E27FC236}">
                      <a16:creationId xmlns:a16="http://schemas.microsoft.com/office/drawing/2014/main" id="{67AE226E-131D-4300-A001-DF388F7705FC}"/>
                    </a:ext>
                  </a:extLst>
                </p:cNvPr>
                <p:cNvSpPr>
                  <a:spLocks/>
                </p:cNvSpPr>
                <p:nvPr/>
              </p:nvSpPr>
              <p:spPr bwMode="auto">
                <a:xfrm>
                  <a:off x="2157" y="2209"/>
                  <a:ext cx="18" cy="12"/>
                </a:xfrm>
                <a:custGeom>
                  <a:avLst/>
                  <a:gdLst>
                    <a:gd name="T0" fmla="*/ 0 w 53"/>
                    <a:gd name="T1" fmla="*/ 0 h 35"/>
                    <a:gd name="T2" fmla="*/ 0 w 53"/>
                    <a:gd name="T3" fmla="*/ 0 h 35"/>
                    <a:gd name="T4" fmla="*/ 0 w 53"/>
                    <a:gd name="T5" fmla="*/ 0 h 35"/>
                    <a:gd name="T6" fmla="*/ 0 w 53"/>
                    <a:gd name="T7" fmla="*/ 0 h 35"/>
                    <a:gd name="T8" fmla="*/ 0 w 53"/>
                    <a:gd name="T9" fmla="*/ 0 h 35"/>
                    <a:gd name="T10" fmla="*/ 0 w 53"/>
                    <a:gd name="T11" fmla="*/ 0 h 35"/>
                    <a:gd name="T12" fmla="*/ 0 w 53"/>
                    <a:gd name="T13" fmla="*/ 0 h 35"/>
                    <a:gd name="T14" fmla="*/ 0 w 53"/>
                    <a:gd name="T15" fmla="*/ 0 h 35"/>
                    <a:gd name="T16" fmla="*/ 0 w 53"/>
                    <a:gd name="T17" fmla="*/ 0 h 35"/>
                    <a:gd name="T18" fmla="*/ 0 w 53"/>
                    <a:gd name="T19" fmla="*/ 0 h 35"/>
                    <a:gd name="T20" fmla="*/ 0 w 53"/>
                    <a:gd name="T21" fmla="*/ 0 h 35"/>
                    <a:gd name="T22" fmla="*/ 0 w 53"/>
                    <a:gd name="T23" fmla="*/ 0 h 35"/>
                    <a:gd name="T24" fmla="*/ 0 w 53"/>
                    <a:gd name="T25" fmla="*/ 0 h 35"/>
                    <a:gd name="T26" fmla="*/ 0 w 53"/>
                    <a:gd name="T27" fmla="*/ 0 h 35"/>
                    <a:gd name="T28" fmla="*/ 0 w 53"/>
                    <a:gd name="T29" fmla="*/ 0 h 35"/>
                    <a:gd name="T30" fmla="*/ 0 w 53"/>
                    <a:gd name="T31" fmla="*/ 0 h 35"/>
                    <a:gd name="T32" fmla="*/ 0 w 53"/>
                    <a:gd name="T33" fmla="*/ 0 h 35"/>
                    <a:gd name="T34" fmla="*/ 0 w 53"/>
                    <a:gd name="T35" fmla="*/ 0 h 35"/>
                    <a:gd name="T36" fmla="*/ 0 w 53"/>
                    <a:gd name="T37" fmla="*/ 0 h 35"/>
                    <a:gd name="T38" fmla="*/ 0 w 53"/>
                    <a:gd name="T39" fmla="*/ 0 h 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3"/>
                    <a:gd name="T61" fmla="*/ 0 h 35"/>
                    <a:gd name="T62" fmla="*/ 53 w 53"/>
                    <a:gd name="T63" fmla="*/ 35 h 3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3" h="35">
                      <a:moveTo>
                        <a:pt x="53" y="9"/>
                      </a:moveTo>
                      <a:lnTo>
                        <a:pt x="5" y="35"/>
                      </a:lnTo>
                      <a:lnTo>
                        <a:pt x="3" y="31"/>
                      </a:lnTo>
                      <a:lnTo>
                        <a:pt x="1" y="28"/>
                      </a:lnTo>
                      <a:lnTo>
                        <a:pt x="0" y="24"/>
                      </a:lnTo>
                      <a:lnTo>
                        <a:pt x="1" y="20"/>
                      </a:lnTo>
                      <a:lnTo>
                        <a:pt x="3" y="17"/>
                      </a:lnTo>
                      <a:lnTo>
                        <a:pt x="5" y="14"/>
                      </a:lnTo>
                      <a:lnTo>
                        <a:pt x="7" y="11"/>
                      </a:lnTo>
                      <a:lnTo>
                        <a:pt x="12" y="9"/>
                      </a:lnTo>
                      <a:lnTo>
                        <a:pt x="17" y="8"/>
                      </a:lnTo>
                      <a:lnTo>
                        <a:pt x="23" y="6"/>
                      </a:lnTo>
                      <a:lnTo>
                        <a:pt x="29" y="3"/>
                      </a:lnTo>
                      <a:lnTo>
                        <a:pt x="34" y="1"/>
                      </a:lnTo>
                      <a:lnTo>
                        <a:pt x="40" y="0"/>
                      </a:lnTo>
                      <a:lnTo>
                        <a:pt x="45" y="0"/>
                      </a:lnTo>
                      <a:lnTo>
                        <a:pt x="47" y="1"/>
                      </a:lnTo>
                      <a:lnTo>
                        <a:pt x="50" y="3"/>
                      </a:lnTo>
                      <a:lnTo>
                        <a:pt x="52" y="6"/>
                      </a:lnTo>
                      <a:lnTo>
                        <a:pt x="53" y="9"/>
                      </a:lnTo>
                      <a:close/>
                    </a:path>
                  </a:pathLst>
                </a:custGeom>
                <a:solidFill>
                  <a:srgbClr val="66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5" name="Freeform 352">
                  <a:extLst>
                    <a:ext uri="{FF2B5EF4-FFF2-40B4-BE49-F238E27FC236}">
                      <a16:creationId xmlns:a16="http://schemas.microsoft.com/office/drawing/2014/main" id="{3CC55832-FBE4-4AC5-8977-CB7651A2E373}"/>
                    </a:ext>
                  </a:extLst>
                </p:cNvPr>
                <p:cNvSpPr>
                  <a:spLocks/>
                </p:cNvSpPr>
                <p:nvPr/>
              </p:nvSpPr>
              <p:spPr bwMode="auto">
                <a:xfrm>
                  <a:off x="2166" y="2214"/>
                  <a:ext cx="163" cy="142"/>
                </a:xfrm>
                <a:custGeom>
                  <a:avLst/>
                  <a:gdLst>
                    <a:gd name="T0" fmla="*/ 0 w 489"/>
                    <a:gd name="T1" fmla="*/ 0 h 426"/>
                    <a:gd name="T2" fmla="*/ 0 w 489"/>
                    <a:gd name="T3" fmla="*/ 0 h 426"/>
                    <a:gd name="T4" fmla="*/ 0 w 489"/>
                    <a:gd name="T5" fmla="*/ 0 h 426"/>
                    <a:gd name="T6" fmla="*/ 0 w 489"/>
                    <a:gd name="T7" fmla="*/ 0 h 426"/>
                    <a:gd name="T8" fmla="*/ 0 w 489"/>
                    <a:gd name="T9" fmla="*/ 0 h 426"/>
                    <a:gd name="T10" fmla="*/ 0 w 489"/>
                    <a:gd name="T11" fmla="*/ 0 h 426"/>
                    <a:gd name="T12" fmla="*/ 0 w 489"/>
                    <a:gd name="T13" fmla="*/ 0 h 426"/>
                    <a:gd name="T14" fmla="*/ 0 w 489"/>
                    <a:gd name="T15" fmla="*/ 0 h 426"/>
                    <a:gd name="T16" fmla="*/ 0 w 489"/>
                    <a:gd name="T17" fmla="*/ 0 h 426"/>
                    <a:gd name="T18" fmla="*/ 0 w 489"/>
                    <a:gd name="T19" fmla="*/ 0 h 426"/>
                    <a:gd name="T20" fmla="*/ 0 w 489"/>
                    <a:gd name="T21" fmla="*/ 0 h 426"/>
                    <a:gd name="T22" fmla="*/ 0 w 489"/>
                    <a:gd name="T23" fmla="*/ 0 h 426"/>
                    <a:gd name="T24" fmla="*/ 0 w 489"/>
                    <a:gd name="T25" fmla="*/ 0 h 426"/>
                    <a:gd name="T26" fmla="*/ 0 w 489"/>
                    <a:gd name="T27" fmla="*/ 0 h 426"/>
                    <a:gd name="T28" fmla="*/ 0 w 489"/>
                    <a:gd name="T29" fmla="*/ 0 h 426"/>
                    <a:gd name="T30" fmla="*/ 0 w 489"/>
                    <a:gd name="T31" fmla="*/ 0 h 426"/>
                    <a:gd name="T32" fmla="*/ 0 w 489"/>
                    <a:gd name="T33" fmla="*/ 0 h 426"/>
                    <a:gd name="T34" fmla="*/ 0 w 489"/>
                    <a:gd name="T35" fmla="*/ 0 h 426"/>
                    <a:gd name="T36" fmla="*/ 0 w 489"/>
                    <a:gd name="T37" fmla="*/ 0 h 426"/>
                    <a:gd name="T38" fmla="*/ 0 w 489"/>
                    <a:gd name="T39" fmla="*/ 0 h 426"/>
                    <a:gd name="T40" fmla="*/ 0 w 489"/>
                    <a:gd name="T41" fmla="*/ 0 h 426"/>
                    <a:gd name="T42" fmla="*/ 0 w 489"/>
                    <a:gd name="T43" fmla="*/ 0 h 426"/>
                    <a:gd name="T44" fmla="*/ 0 w 489"/>
                    <a:gd name="T45" fmla="*/ 0 h 426"/>
                    <a:gd name="T46" fmla="*/ 0 w 489"/>
                    <a:gd name="T47" fmla="*/ 0 h 426"/>
                    <a:gd name="T48" fmla="*/ 0 w 489"/>
                    <a:gd name="T49" fmla="*/ 0 h 426"/>
                    <a:gd name="T50" fmla="*/ 0 w 489"/>
                    <a:gd name="T51" fmla="*/ 0 h 426"/>
                    <a:gd name="T52" fmla="*/ 0 w 489"/>
                    <a:gd name="T53" fmla="*/ 0 h 426"/>
                    <a:gd name="T54" fmla="*/ 0 w 489"/>
                    <a:gd name="T55" fmla="*/ 0 h 426"/>
                    <a:gd name="T56" fmla="*/ 0 w 489"/>
                    <a:gd name="T57" fmla="*/ 0 h 426"/>
                    <a:gd name="T58" fmla="*/ 0 w 489"/>
                    <a:gd name="T59" fmla="*/ 0 h 426"/>
                    <a:gd name="T60" fmla="*/ 0 w 489"/>
                    <a:gd name="T61" fmla="*/ 0 h 426"/>
                    <a:gd name="T62" fmla="*/ 0 w 489"/>
                    <a:gd name="T63" fmla="*/ 0 h 426"/>
                    <a:gd name="T64" fmla="*/ 0 w 489"/>
                    <a:gd name="T65" fmla="*/ 0 h 426"/>
                    <a:gd name="T66" fmla="*/ 0 w 489"/>
                    <a:gd name="T67" fmla="*/ 0 h 426"/>
                    <a:gd name="T68" fmla="*/ 0 w 489"/>
                    <a:gd name="T69" fmla="*/ 0 h 426"/>
                    <a:gd name="T70" fmla="*/ 0 w 489"/>
                    <a:gd name="T71" fmla="*/ 0 h 426"/>
                    <a:gd name="T72" fmla="*/ 0 w 489"/>
                    <a:gd name="T73" fmla="*/ 0 h 426"/>
                    <a:gd name="T74" fmla="*/ 0 w 489"/>
                    <a:gd name="T75" fmla="*/ 0 h 426"/>
                    <a:gd name="T76" fmla="*/ 0 w 489"/>
                    <a:gd name="T77" fmla="*/ 0 h 426"/>
                    <a:gd name="T78" fmla="*/ 0 w 489"/>
                    <a:gd name="T79" fmla="*/ 0 h 426"/>
                    <a:gd name="T80" fmla="*/ 0 w 489"/>
                    <a:gd name="T81" fmla="*/ 0 h 426"/>
                    <a:gd name="T82" fmla="*/ 0 w 489"/>
                    <a:gd name="T83" fmla="*/ 0 h 426"/>
                    <a:gd name="T84" fmla="*/ 0 w 489"/>
                    <a:gd name="T85" fmla="*/ 0 h 426"/>
                    <a:gd name="T86" fmla="*/ 0 w 489"/>
                    <a:gd name="T87" fmla="*/ 0 h 426"/>
                    <a:gd name="T88" fmla="*/ 0 w 489"/>
                    <a:gd name="T89" fmla="*/ 0 h 426"/>
                    <a:gd name="T90" fmla="*/ 0 w 489"/>
                    <a:gd name="T91" fmla="*/ 0 h 426"/>
                    <a:gd name="T92" fmla="*/ 0 w 489"/>
                    <a:gd name="T93" fmla="*/ 0 h 426"/>
                    <a:gd name="T94" fmla="*/ 0 w 489"/>
                    <a:gd name="T95" fmla="*/ 0 h 426"/>
                    <a:gd name="T96" fmla="*/ 0 w 489"/>
                    <a:gd name="T97" fmla="*/ 0 h 426"/>
                    <a:gd name="T98" fmla="*/ 0 w 489"/>
                    <a:gd name="T99" fmla="*/ 0 h 426"/>
                    <a:gd name="T100" fmla="*/ 0 w 489"/>
                    <a:gd name="T101" fmla="*/ 0 h 426"/>
                    <a:gd name="T102" fmla="*/ 0 w 489"/>
                    <a:gd name="T103" fmla="*/ 0 h 426"/>
                    <a:gd name="T104" fmla="*/ 0 w 489"/>
                    <a:gd name="T105" fmla="*/ 0 h 426"/>
                    <a:gd name="T106" fmla="*/ 0 w 489"/>
                    <a:gd name="T107" fmla="*/ 0 h 426"/>
                    <a:gd name="T108" fmla="*/ 0 w 489"/>
                    <a:gd name="T109" fmla="*/ 0 h 426"/>
                    <a:gd name="T110" fmla="*/ 0 w 489"/>
                    <a:gd name="T111" fmla="*/ 0 h 426"/>
                    <a:gd name="T112" fmla="*/ 0 w 489"/>
                    <a:gd name="T113" fmla="*/ 0 h 426"/>
                    <a:gd name="T114" fmla="*/ 0 w 489"/>
                    <a:gd name="T115" fmla="*/ 0 h 426"/>
                    <a:gd name="T116" fmla="*/ 0 w 489"/>
                    <a:gd name="T117" fmla="*/ 0 h 426"/>
                    <a:gd name="T118" fmla="*/ 0 w 489"/>
                    <a:gd name="T119" fmla="*/ 0 h 42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89"/>
                    <a:gd name="T181" fmla="*/ 0 h 426"/>
                    <a:gd name="T182" fmla="*/ 489 w 489"/>
                    <a:gd name="T183" fmla="*/ 426 h 42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89" h="426">
                      <a:moveTo>
                        <a:pt x="295" y="25"/>
                      </a:moveTo>
                      <a:lnTo>
                        <a:pt x="298" y="30"/>
                      </a:lnTo>
                      <a:lnTo>
                        <a:pt x="297" y="31"/>
                      </a:lnTo>
                      <a:lnTo>
                        <a:pt x="296" y="34"/>
                      </a:lnTo>
                      <a:lnTo>
                        <a:pt x="294" y="35"/>
                      </a:lnTo>
                      <a:lnTo>
                        <a:pt x="292" y="36"/>
                      </a:lnTo>
                      <a:lnTo>
                        <a:pt x="291" y="37"/>
                      </a:lnTo>
                      <a:lnTo>
                        <a:pt x="290" y="40"/>
                      </a:lnTo>
                      <a:lnTo>
                        <a:pt x="290" y="42"/>
                      </a:lnTo>
                      <a:lnTo>
                        <a:pt x="290" y="45"/>
                      </a:lnTo>
                      <a:lnTo>
                        <a:pt x="292" y="47"/>
                      </a:lnTo>
                      <a:lnTo>
                        <a:pt x="296" y="49"/>
                      </a:lnTo>
                      <a:lnTo>
                        <a:pt x="298" y="51"/>
                      </a:lnTo>
                      <a:lnTo>
                        <a:pt x="302" y="51"/>
                      </a:lnTo>
                      <a:lnTo>
                        <a:pt x="307" y="48"/>
                      </a:lnTo>
                      <a:lnTo>
                        <a:pt x="310" y="45"/>
                      </a:lnTo>
                      <a:lnTo>
                        <a:pt x="315" y="39"/>
                      </a:lnTo>
                      <a:lnTo>
                        <a:pt x="320" y="34"/>
                      </a:lnTo>
                      <a:lnTo>
                        <a:pt x="325" y="29"/>
                      </a:lnTo>
                      <a:lnTo>
                        <a:pt x="331" y="25"/>
                      </a:lnTo>
                      <a:lnTo>
                        <a:pt x="338" y="23"/>
                      </a:lnTo>
                      <a:lnTo>
                        <a:pt x="345" y="21"/>
                      </a:lnTo>
                      <a:lnTo>
                        <a:pt x="353" y="18"/>
                      </a:lnTo>
                      <a:lnTo>
                        <a:pt x="361" y="17"/>
                      </a:lnTo>
                      <a:lnTo>
                        <a:pt x="370" y="17"/>
                      </a:lnTo>
                      <a:lnTo>
                        <a:pt x="377" y="17"/>
                      </a:lnTo>
                      <a:lnTo>
                        <a:pt x="384" y="21"/>
                      </a:lnTo>
                      <a:lnTo>
                        <a:pt x="391" y="25"/>
                      </a:lnTo>
                      <a:lnTo>
                        <a:pt x="392" y="30"/>
                      </a:lnTo>
                      <a:lnTo>
                        <a:pt x="395" y="35"/>
                      </a:lnTo>
                      <a:lnTo>
                        <a:pt x="395" y="39"/>
                      </a:lnTo>
                      <a:lnTo>
                        <a:pt x="396" y="43"/>
                      </a:lnTo>
                      <a:lnTo>
                        <a:pt x="395" y="51"/>
                      </a:lnTo>
                      <a:lnTo>
                        <a:pt x="392" y="59"/>
                      </a:lnTo>
                      <a:lnTo>
                        <a:pt x="388" y="66"/>
                      </a:lnTo>
                      <a:lnTo>
                        <a:pt x="383" y="74"/>
                      </a:lnTo>
                      <a:lnTo>
                        <a:pt x="378" y="81"/>
                      </a:lnTo>
                      <a:lnTo>
                        <a:pt x="372" y="88"/>
                      </a:lnTo>
                      <a:lnTo>
                        <a:pt x="371" y="90"/>
                      </a:lnTo>
                      <a:lnTo>
                        <a:pt x="368" y="93"/>
                      </a:lnTo>
                      <a:lnTo>
                        <a:pt x="365" y="94"/>
                      </a:lnTo>
                      <a:lnTo>
                        <a:pt x="362" y="95"/>
                      </a:lnTo>
                      <a:lnTo>
                        <a:pt x="360" y="96"/>
                      </a:lnTo>
                      <a:lnTo>
                        <a:pt x="357" y="98"/>
                      </a:lnTo>
                      <a:lnTo>
                        <a:pt x="356" y="100"/>
                      </a:lnTo>
                      <a:lnTo>
                        <a:pt x="356" y="104"/>
                      </a:lnTo>
                      <a:lnTo>
                        <a:pt x="360" y="106"/>
                      </a:lnTo>
                      <a:lnTo>
                        <a:pt x="362" y="107"/>
                      </a:lnTo>
                      <a:lnTo>
                        <a:pt x="366" y="109"/>
                      </a:lnTo>
                      <a:lnTo>
                        <a:pt x="368" y="109"/>
                      </a:lnTo>
                      <a:lnTo>
                        <a:pt x="373" y="107"/>
                      </a:lnTo>
                      <a:lnTo>
                        <a:pt x="378" y="104"/>
                      </a:lnTo>
                      <a:lnTo>
                        <a:pt x="383" y="100"/>
                      </a:lnTo>
                      <a:lnTo>
                        <a:pt x="388" y="95"/>
                      </a:lnTo>
                      <a:lnTo>
                        <a:pt x="392" y="90"/>
                      </a:lnTo>
                      <a:lnTo>
                        <a:pt x="397" y="88"/>
                      </a:lnTo>
                      <a:lnTo>
                        <a:pt x="406" y="90"/>
                      </a:lnTo>
                      <a:lnTo>
                        <a:pt x="414" y="94"/>
                      </a:lnTo>
                      <a:lnTo>
                        <a:pt x="421" y="99"/>
                      </a:lnTo>
                      <a:lnTo>
                        <a:pt x="429" y="104"/>
                      </a:lnTo>
                      <a:lnTo>
                        <a:pt x="442" y="113"/>
                      </a:lnTo>
                      <a:lnTo>
                        <a:pt x="454" y="125"/>
                      </a:lnTo>
                      <a:lnTo>
                        <a:pt x="465" y="140"/>
                      </a:lnTo>
                      <a:lnTo>
                        <a:pt x="473" y="153"/>
                      </a:lnTo>
                      <a:lnTo>
                        <a:pt x="482" y="169"/>
                      </a:lnTo>
                      <a:lnTo>
                        <a:pt x="489" y="184"/>
                      </a:lnTo>
                      <a:lnTo>
                        <a:pt x="488" y="194"/>
                      </a:lnTo>
                      <a:lnTo>
                        <a:pt x="485" y="205"/>
                      </a:lnTo>
                      <a:lnTo>
                        <a:pt x="483" y="215"/>
                      </a:lnTo>
                      <a:lnTo>
                        <a:pt x="479" y="224"/>
                      </a:lnTo>
                      <a:lnTo>
                        <a:pt x="470" y="241"/>
                      </a:lnTo>
                      <a:lnTo>
                        <a:pt x="459" y="258"/>
                      </a:lnTo>
                      <a:lnTo>
                        <a:pt x="447" y="274"/>
                      </a:lnTo>
                      <a:lnTo>
                        <a:pt x="433" y="288"/>
                      </a:lnTo>
                      <a:lnTo>
                        <a:pt x="419" y="304"/>
                      </a:lnTo>
                      <a:lnTo>
                        <a:pt x="404" y="318"/>
                      </a:lnTo>
                      <a:lnTo>
                        <a:pt x="392" y="325"/>
                      </a:lnTo>
                      <a:lnTo>
                        <a:pt x="382" y="334"/>
                      </a:lnTo>
                      <a:lnTo>
                        <a:pt x="371" y="344"/>
                      </a:lnTo>
                      <a:lnTo>
                        <a:pt x="361" y="354"/>
                      </a:lnTo>
                      <a:lnTo>
                        <a:pt x="350" y="364"/>
                      </a:lnTo>
                      <a:lnTo>
                        <a:pt x="341" y="374"/>
                      </a:lnTo>
                      <a:lnTo>
                        <a:pt x="329" y="383"/>
                      </a:lnTo>
                      <a:lnTo>
                        <a:pt x="316" y="391"/>
                      </a:lnTo>
                      <a:lnTo>
                        <a:pt x="303" y="397"/>
                      </a:lnTo>
                      <a:lnTo>
                        <a:pt x="291" y="399"/>
                      </a:lnTo>
                      <a:lnTo>
                        <a:pt x="278" y="400"/>
                      </a:lnTo>
                      <a:lnTo>
                        <a:pt x="266" y="400"/>
                      </a:lnTo>
                      <a:lnTo>
                        <a:pt x="253" y="399"/>
                      </a:lnTo>
                      <a:lnTo>
                        <a:pt x="241" y="397"/>
                      </a:lnTo>
                      <a:lnTo>
                        <a:pt x="227" y="393"/>
                      </a:lnTo>
                      <a:lnTo>
                        <a:pt x="214" y="388"/>
                      </a:lnTo>
                      <a:lnTo>
                        <a:pt x="214" y="385"/>
                      </a:lnTo>
                      <a:lnTo>
                        <a:pt x="216" y="380"/>
                      </a:lnTo>
                      <a:lnTo>
                        <a:pt x="218" y="375"/>
                      </a:lnTo>
                      <a:lnTo>
                        <a:pt x="220" y="370"/>
                      </a:lnTo>
                      <a:lnTo>
                        <a:pt x="222" y="365"/>
                      </a:lnTo>
                      <a:lnTo>
                        <a:pt x="225" y="359"/>
                      </a:lnTo>
                      <a:lnTo>
                        <a:pt x="227" y="354"/>
                      </a:lnTo>
                      <a:lnTo>
                        <a:pt x="230" y="350"/>
                      </a:lnTo>
                      <a:lnTo>
                        <a:pt x="235" y="288"/>
                      </a:lnTo>
                      <a:lnTo>
                        <a:pt x="233" y="286"/>
                      </a:lnTo>
                      <a:lnTo>
                        <a:pt x="233" y="285"/>
                      </a:lnTo>
                      <a:lnTo>
                        <a:pt x="232" y="282"/>
                      </a:lnTo>
                      <a:lnTo>
                        <a:pt x="231" y="281"/>
                      </a:lnTo>
                      <a:lnTo>
                        <a:pt x="229" y="280"/>
                      </a:lnTo>
                      <a:lnTo>
                        <a:pt x="227" y="278"/>
                      </a:lnTo>
                      <a:lnTo>
                        <a:pt x="225" y="278"/>
                      </a:lnTo>
                      <a:lnTo>
                        <a:pt x="222" y="278"/>
                      </a:lnTo>
                      <a:lnTo>
                        <a:pt x="220" y="278"/>
                      </a:lnTo>
                      <a:lnTo>
                        <a:pt x="218" y="278"/>
                      </a:lnTo>
                      <a:lnTo>
                        <a:pt x="215" y="280"/>
                      </a:lnTo>
                      <a:lnTo>
                        <a:pt x="213" y="281"/>
                      </a:lnTo>
                      <a:lnTo>
                        <a:pt x="210" y="282"/>
                      </a:lnTo>
                      <a:lnTo>
                        <a:pt x="208" y="285"/>
                      </a:lnTo>
                      <a:lnTo>
                        <a:pt x="207" y="286"/>
                      </a:lnTo>
                      <a:lnTo>
                        <a:pt x="204" y="288"/>
                      </a:lnTo>
                      <a:lnTo>
                        <a:pt x="204" y="289"/>
                      </a:lnTo>
                      <a:lnTo>
                        <a:pt x="206" y="292"/>
                      </a:lnTo>
                      <a:lnTo>
                        <a:pt x="207" y="293"/>
                      </a:lnTo>
                      <a:lnTo>
                        <a:pt x="208" y="293"/>
                      </a:lnTo>
                      <a:lnTo>
                        <a:pt x="210" y="294"/>
                      </a:lnTo>
                      <a:lnTo>
                        <a:pt x="212" y="295"/>
                      </a:lnTo>
                      <a:lnTo>
                        <a:pt x="213" y="295"/>
                      </a:lnTo>
                      <a:lnTo>
                        <a:pt x="214" y="297"/>
                      </a:lnTo>
                      <a:lnTo>
                        <a:pt x="212" y="310"/>
                      </a:lnTo>
                      <a:lnTo>
                        <a:pt x="208" y="323"/>
                      </a:lnTo>
                      <a:lnTo>
                        <a:pt x="206" y="336"/>
                      </a:lnTo>
                      <a:lnTo>
                        <a:pt x="203" y="348"/>
                      </a:lnTo>
                      <a:lnTo>
                        <a:pt x="200" y="360"/>
                      </a:lnTo>
                      <a:lnTo>
                        <a:pt x="194" y="373"/>
                      </a:lnTo>
                      <a:lnTo>
                        <a:pt x="188" y="383"/>
                      </a:lnTo>
                      <a:lnTo>
                        <a:pt x="179" y="394"/>
                      </a:lnTo>
                      <a:lnTo>
                        <a:pt x="179" y="398"/>
                      </a:lnTo>
                      <a:lnTo>
                        <a:pt x="178" y="403"/>
                      </a:lnTo>
                      <a:lnTo>
                        <a:pt x="175" y="406"/>
                      </a:lnTo>
                      <a:lnTo>
                        <a:pt x="173" y="410"/>
                      </a:lnTo>
                      <a:lnTo>
                        <a:pt x="168" y="413"/>
                      </a:lnTo>
                      <a:lnTo>
                        <a:pt x="165" y="417"/>
                      </a:lnTo>
                      <a:lnTo>
                        <a:pt x="160" y="420"/>
                      </a:lnTo>
                      <a:lnTo>
                        <a:pt x="156" y="423"/>
                      </a:lnTo>
                      <a:lnTo>
                        <a:pt x="150" y="424"/>
                      </a:lnTo>
                      <a:lnTo>
                        <a:pt x="143" y="426"/>
                      </a:lnTo>
                      <a:lnTo>
                        <a:pt x="137" y="426"/>
                      </a:lnTo>
                      <a:lnTo>
                        <a:pt x="131" y="424"/>
                      </a:lnTo>
                      <a:lnTo>
                        <a:pt x="120" y="422"/>
                      </a:lnTo>
                      <a:lnTo>
                        <a:pt x="109" y="417"/>
                      </a:lnTo>
                      <a:lnTo>
                        <a:pt x="98" y="412"/>
                      </a:lnTo>
                      <a:lnTo>
                        <a:pt x="89" y="405"/>
                      </a:lnTo>
                      <a:lnTo>
                        <a:pt x="79" y="397"/>
                      </a:lnTo>
                      <a:lnTo>
                        <a:pt x="69" y="388"/>
                      </a:lnTo>
                      <a:lnTo>
                        <a:pt x="66" y="381"/>
                      </a:lnTo>
                      <a:lnTo>
                        <a:pt x="65" y="374"/>
                      </a:lnTo>
                      <a:lnTo>
                        <a:pt x="62" y="365"/>
                      </a:lnTo>
                      <a:lnTo>
                        <a:pt x="62" y="357"/>
                      </a:lnTo>
                      <a:lnTo>
                        <a:pt x="62" y="341"/>
                      </a:lnTo>
                      <a:lnTo>
                        <a:pt x="65" y="324"/>
                      </a:lnTo>
                      <a:lnTo>
                        <a:pt x="69" y="309"/>
                      </a:lnTo>
                      <a:lnTo>
                        <a:pt x="75" y="293"/>
                      </a:lnTo>
                      <a:lnTo>
                        <a:pt x="83" y="278"/>
                      </a:lnTo>
                      <a:lnTo>
                        <a:pt x="92" y="264"/>
                      </a:lnTo>
                      <a:lnTo>
                        <a:pt x="95" y="263"/>
                      </a:lnTo>
                      <a:lnTo>
                        <a:pt x="97" y="260"/>
                      </a:lnTo>
                      <a:lnTo>
                        <a:pt x="100" y="260"/>
                      </a:lnTo>
                      <a:lnTo>
                        <a:pt x="103" y="259"/>
                      </a:lnTo>
                      <a:lnTo>
                        <a:pt x="106" y="257"/>
                      </a:lnTo>
                      <a:lnTo>
                        <a:pt x="107" y="256"/>
                      </a:lnTo>
                      <a:lnTo>
                        <a:pt x="108" y="252"/>
                      </a:lnTo>
                      <a:lnTo>
                        <a:pt x="108" y="248"/>
                      </a:lnTo>
                      <a:lnTo>
                        <a:pt x="106" y="246"/>
                      </a:lnTo>
                      <a:lnTo>
                        <a:pt x="104" y="245"/>
                      </a:lnTo>
                      <a:lnTo>
                        <a:pt x="102" y="244"/>
                      </a:lnTo>
                      <a:lnTo>
                        <a:pt x="100" y="242"/>
                      </a:lnTo>
                      <a:lnTo>
                        <a:pt x="97" y="242"/>
                      </a:lnTo>
                      <a:lnTo>
                        <a:pt x="95" y="242"/>
                      </a:lnTo>
                      <a:lnTo>
                        <a:pt x="92" y="242"/>
                      </a:lnTo>
                      <a:lnTo>
                        <a:pt x="90" y="244"/>
                      </a:lnTo>
                      <a:lnTo>
                        <a:pt x="86" y="247"/>
                      </a:lnTo>
                      <a:lnTo>
                        <a:pt x="83" y="251"/>
                      </a:lnTo>
                      <a:lnTo>
                        <a:pt x="79" y="254"/>
                      </a:lnTo>
                      <a:lnTo>
                        <a:pt x="77" y="259"/>
                      </a:lnTo>
                      <a:lnTo>
                        <a:pt x="73" y="263"/>
                      </a:lnTo>
                      <a:lnTo>
                        <a:pt x="69" y="266"/>
                      </a:lnTo>
                      <a:lnTo>
                        <a:pt x="65" y="269"/>
                      </a:lnTo>
                      <a:lnTo>
                        <a:pt x="60" y="270"/>
                      </a:lnTo>
                      <a:lnTo>
                        <a:pt x="53" y="257"/>
                      </a:lnTo>
                      <a:lnTo>
                        <a:pt x="43" y="244"/>
                      </a:lnTo>
                      <a:lnTo>
                        <a:pt x="34" y="231"/>
                      </a:lnTo>
                      <a:lnTo>
                        <a:pt x="26" y="218"/>
                      </a:lnTo>
                      <a:lnTo>
                        <a:pt x="19" y="205"/>
                      </a:lnTo>
                      <a:lnTo>
                        <a:pt x="13" y="192"/>
                      </a:lnTo>
                      <a:lnTo>
                        <a:pt x="12" y="183"/>
                      </a:lnTo>
                      <a:lnTo>
                        <a:pt x="10" y="176"/>
                      </a:lnTo>
                      <a:lnTo>
                        <a:pt x="10" y="168"/>
                      </a:lnTo>
                      <a:lnTo>
                        <a:pt x="12" y="159"/>
                      </a:lnTo>
                      <a:lnTo>
                        <a:pt x="14" y="158"/>
                      </a:lnTo>
                      <a:lnTo>
                        <a:pt x="15" y="157"/>
                      </a:lnTo>
                      <a:lnTo>
                        <a:pt x="16" y="156"/>
                      </a:lnTo>
                      <a:lnTo>
                        <a:pt x="18" y="153"/>
                      </a:lnTo>
                      <a:lnTo>
                        <a:pt x="18" y="151"/>
                      </a:lnTo>
                      <a:lnTo>
                        <a:pt x="19" y="148"/>
                      </a:lnTo>
                      <a:lnTo>
                        <a:pt x="19" y="146"/>
                      </a:lnTo>
                      <a:lnTo>
                        <a:pt x="19" y="142"/>
                      </a:lnTo>
                      <a:lnTo>
                        <a:pt x="14" y="136"/>
                      </a:lnTo>
                      <a:lnTo>
                        <a:pt x="10" y="129"/>
                      </a:lnTo>
                      <a:lnTo>
                        <a:pt x="8" y="122"/>
                      </a:lnTo>
                      <a:lnTo>
                        <a:pt x="7" y="115"/>
                      </a:lnTo>
                      <a:lnTo>
                        <a:pt x="6" y="106"/>
                      </a:lnTo>
                      <a:lnTo>
                        <a:pt x="3" y="99"/>
                      </a:lnTo>
                      <a:lnTo>
                        <a:pt x="2" y="90"/>
                      </a:lnTo>
                      <a:lnTo>
                        <a:pt x="0" y="83"/>
                      </a:lnTo>
                      <a:lnTo>
                        <a:pt x="10" y="75"/>
                      </a:lnTo>
                      <a:lnTo>
                        <a:pt x="22" y="70"/>
                      </a:lnTo>
                      <a:lnTo>
                        <a:pt x="34" y="66"/>
                      </a:lnTo>
                      <a:lnTo>
                        <a:pt x="45" y="63"/>
                      </a:lnTo>
                      <a:lnTo>
                        <a:pt x="57" y="60"/>
                      </a:lnTo>
                      <a:lnTo>
                        <a:pt x="69" y="57"/>
                      </a:lnTo>
                      <a:lnTo>
                        <a:pt x="80" y="52"/>
                      </a:lnTo>
                      <a:lnTo>
                        <a:pt x="92" y="45"/>
                      </a:lnTo>
                      <a:lnTo>
                        <a:pt x="112" y="37"/>
                      </a:lnTo>
                      <a:lnTo>
                        <a:pt x="131" y="31"/>
                      </a:lnTo>
                      <a:lnTo>
                        <a:pt x="150" y="27"/>
                      </a:lnTo>
                      <a:lnTo>
                        <a:pt x="169" y="21"/>
                      </a:lnTo>
                      <a:lnTo>
                        <a:pt x="189" y="16"/>
                      </a:lnTo>
                      <a:lnTo>
                        <a:pt x="208" y="11"/>
                      </a:lnTo>
                      <a:lnTo>
                        <a:pt x="229" y="6"/>
                      </a:lnTo>
                      <a:lnTo>
                        <a:pt x="248" y="2"/>
                      </a:lnTo>
                      <a:lnTo>
                        <a:pt x="249" y="1"/>
                      </a:lnTo>
                      <a:lnTo>
                        <a:pt x="251" y="1"/>
                      </a:lnTo>
                      <a:lnTo>
                        <a:pt x="253" y="0"/>
                      </a:lnTo>
                      <a:lnTo>
                        <a:pt x="255" y="0"/>
                      </a:lnTo>
                      <a:lnTo>
                        <a:pt x="256" y="0"/>
                      </a:lnTo>
                      <a:lnTo>
                        <a:pt x="259" y="0"/>
                      </a:lnTo>
                      <a:lnTo>
                        <a:pt x="260" y="1"/>
                      </a:lnTo>
                      <a:lnTo>
                        <a:pt x="262" y="0"/>
                      </a:lnTo>
                      <a:lnTo>
                        <a:pt x="265" y="5"/>
                      </a:lnTo>
                      <a:lnTo>
                        <a:pt x="268" y="8"/>
                      </a:lnTo>
                      <a:lnTo>
                        <a:pt x="272" y="13"/>
                      </a:lnTo>
                      <a:lnTo>
                        <a:pt x="276" y="17"/>
                      </a:lnTo>
                      <a:lnTo>
                        <a:pt x="279" y="21"/>
                      </a:lnTo>
                      <a:lnTo>
                        <a:pt x="284" y="23"/>
                      </a:lnTo>
                      <a:lnTo>
                        <a:pt x="289" y="25"/>
                      </a:lnTo>
                      <a:lnTo>
                        <a:pt x="295" y="25"/>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6" name="Freeform 353">
                  <a:extLst>
                    <a:ext uri="{FF2B5EF4-FFF2-40B4-BE49-F238E27FC236}">
                      <a16:creationId xmlns:a16="http://schemas.microsoft.com/office/drawing/2014/main" id="{115B5696-82EE-487F-922E-3B928352E96F}"/>
                    </a:ext>
                  </a:extLst>
                </p:cNvPr>
                <p:cNvSpPr>
                  <a:spLocks/>
                </p:cNvSpPr>
                <p:nvPr/>
              </p:nvSpPr>
              <p:spPr bwMode="auto">
                <a:xfrm>
                  <a:off x="2275" y="2227"/>
                  <a:ext cx="17" cy="10"/>
                </a:xfrm>
                <a:custGeom>
                  <a:avLst/>
                  <a:gdLst>
                    <a:gd name="T0" fmla="*/ 0 w 51"/>
                    <a:gd name="T1" fmla="*/ 0 h 30"/>
                    <a:gd name="T2" fmla="*/ 0 w 51"/>
                    <a:gd name="T3" fmla="*/ 0 h 30"/>
                    <a:gd name="T4" fmla="*/ 0 w 51"/>
                    <a:gd name="T5" fmla="*/ 0 h 30"/>
                    <a:gd name="T6" fmla="*/ 0 w 51"/>
                    <a:gd name="T7" fmla="*/ 0 h 30"/>
                    <a:gd name="T8" fmla="*/ 0 w 51"/>
                    <a:gd name="T9" fmla="*/ 0 h 30"/>
                    <a:gd name="T10" fmla="*/ 0 w 51"/>
                    <a:gd name="T11" fmla="*/ 0 h 30"/>
                    <a:gd name="T12" fmla="*/ 0 w 51"/>
                    <a:gd name="T13" fmla="*/ 0 h 30"/>
                    <a:gd name="T14" fmla="*/ 0 w 51"/>
                    <a:gd name="T15" fmla="*/ 0 h 30"/>
                    <a:gd name="T16" fmla="*/ 0 w 51"/>
                    <a:gd name="T17" fmla="*/ 0 h 30"/>
                    <a:gd name="T18" fmla="*/ 0 w 51"/>
                    <a:gd name="T19" fmla="*/ 0 h 30"/>
                    <a:gd name="T20" fmla="*/ 0 w 51"/>
                    <a:gd name="T21" fmla="*/ 0 h 30"/>
                    <a:gd name="T22" fmla="*/ 0 w 51"/>
                    <a:gd name="T23" fmla="*/ 0 h 30"/>
                    <a:gd name="T24" fmla="*/ 0 w 51"/>
                    <a:gd name="T25" fmla="*/ 0 h 30"/>
                    <a:gd name="T26" fmla="*/ 0 w 51"/>
                    <a:gd name="T27" fmla="*/ 0 h 30"/>
                    <a:gd name="T28" fmla="*/ 0 w 51"/>
                    <a:gd name="T29" fmla="*/ 0 h 30"/>
                    <a:gd name="T30" fmla="*/ 0 w 51"/>
                    <a:gd name="T31" fmla="*/ 0 h 30"/>
                    <a:gd name="T32" fmla="*/ 0 w 51"/>
                    <a:gd name="T33" fmla="*/ 0 h 30"/>
                    <a:gd name="T34" fmla="*/ 0 w 51"/>
                    <a:gd name="T35" fmla="*/ 0 h 30"/>
                    <a:gd name="T36" fmla="*/ 0 w 51"/>
                    <a:gd name="T37" fmla="*/ 0 h 30"/>
                    <a:gd name="T38" fmla="*/ 0 w 51"/>
                    <a:gd name="T39" fmla="*/ 0 h 30"/>
                    <a:gd name="T40" fmla="*/ 0 w 51"/>
                    <a:gd name="T41" fmla="*/ 0 h 30"/>
                    <a:gd name="T42" fmla="*/ 0 w 51"/>
                    <a:gd name="T43" fmla="*/ 0 h 30"/>
                    <a:gd name="T44" fmla="*/ 0 w 51"/>
                    <a:gd name="T45" fmla="*/ 0 h 30"/>
                    <a:gd name="T46" fmla="*/ 0 w 51"/>
                    <a:gd name="T47" fmla="*/ 0 h 30"/>
                    <a:gd name="T48" fmla="*/ 0 w 51"/>
                    <a:gd name="T49" fmla="*/ 0 h 30"/>
                    <a:gd name="T50" fmla="*/ 0 w 51"/>
                    <a:gd name="T51" fmla="*/ 0 h 30"/>
                    <a:gd name="T52" fmla="*/ 0 w 51"/>
                    <a:gd name="T53" fmla="*/ 0 h 30"/>
                    <a:gd name="T54" fmla="*/ 0 w 51"/>
                    <a:gd name="T55" fmla="*/ 0 h 30"/>
                    <a:gd name="T56" fmla="*/ 0 w 51"/>
                    <a:gd name="T57" fmla="*/ 0 h 30"/>
                    <a:gd name="T58" fmla="*/ 0 w 51"/>
                    <a:gd name="T59" fmla="*/ 0 h 30"/>
                    <a:gd name="T60" fmla="*/ 0 w 51"/>
                    <a:gd name="T61" fmla="*/ 0 h 30"/>
                    <a:gd name="T62" fmla="*/ 0 w 51"/>
                    <a:gd name="T63" fmla="*/ 0 h 30"/>
                    <a:gd name="T64" fmla="*/ 0 w 51"/>
                    <a:gd name="T65" fmla="*/ 0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30"/>
                    <a:gd name="T101" fmla="*/ 51 w 51"/>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30">
                      <a:moveTo>
                        <a:pt x="51" y="19"/>
                      </a:moveTo>
                      <a:lnTo>
                        <a:pt x="51" y="22"/>
                      </a:lnTo>
                      <a:lnTo>
                        <a:pt x="50" y="24"/>
                      </a:lnTo>
                      <a:lnTo>
                        <a:pt x="50" y="25"/>
                      </a:lnTo>
                      <a:lnTo>
                        <a:pt x="48" y="27"/>
                      </a:lnTo>
                      <a:lnTo>
                        <a:pt x="47" y="28"/>
                      </a:lnTo>
                      <a:lnTo>
                        <a:pt x="45" y="29"/>
                      </a:lnTo>
                      <a:lnTo>
                        <a:pt x="44" y="30"/>
                      </a:lnTo>
                      <a:lnTo>
                        <a:pt x="41" y="30"/>
                      </a:lnTo>
                      <a:lnTo>
                        <a:pt x="37" y="25"/>
                      </a:lnTo>
                      <a:lnTo>
                        <a:pt x="34" y="22"/>
                      </a:lnTo>
                      <a:lnTo>
                        <a:pt x="29" y="18"/>
                      </a:lnTo>
                      <a:lnTo>
                        <a:pt x="23" y="16"/>
                      </a:lnTo>
                      <a:lnTo>
                        <a:pt x="18" y="14"/>
                      </a:lnTo>
                      <a:lnTo>
                        <a:pt x="12" y="14"/>
                      </a:lnTo>
                      <a:lnTo>
                        <a:pt x="6" y="14"/>
                      </a:lnTo>
                      <a:lnTo>
                        <a:pt x="0" y="14"/>
                      </a:lnTo>
                      <a:lnTo>
                        <a:pt x="3" y="12"/>
                      </a:lnTo>
                      <a:lnTo>
                        <a:pt x="5" y="10"/>
                      </a:lnTo>
                      <a:lnTo>
                        <a:pt x="9" y="7"/>
                      </a:lnTo>
                      <a:lnTo>
                        <a:pt x="11" y="5"/>
                      </a:lnTo>
                      <a:lnTo>
                        <a:pt x="15" y="4"/>
                      </a:lnTo>
                      <a:lnTo>
                        <a:pt x="18" y="2"/>
                      </a:lnTo>
                      <a:lnTo>
                        <a:pt x="22" y="1"/>
                      </a:lnTo>
                      <a:lnTo>
                        <a:pt x="25" y="1"/>
                      </a:lnTo>
                      <a:lnTo>
                        <a:pt x="31" y="0"/>
                      </a:lnTo>
                      <a:lnTo>
                        <a:pt x="35" y="0"/>
                      </a:lnTo>
                      <a:lnTo>
                        <a:pt x="40" y="1"/>
                      </a:lnTo>
                      <a:lnTo>
                        <a:pt x="42" y="4"/>
                      </a:lnTo>
                      <a:lnTo>
                        <a:pt x="45" y="7"/>
                      </a:lnTo>
                      <a:lnTo>
                        <a:pt x="47" y="11"/>
                      </a:lnTo>
                      <a:lnTo>
                        <a:pt x="50" y="16"/>
                      </a:lnTo>
                      <a:lnTo>
                        <a:pt x="51"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7" name="Freeform 354">
                  <a:extLst>
                    <a:ext uri="{FF2B5EF4-FFF2-40B4-BE49-F238E27FC236}">
                      <a16:creationId xmlns:a16="http://schemas.microsoft.com/office/drawing/2014/main" id="{07C6A7E8-DC57-4C6F-9F5C-80864226D86F}"/>
                    </a:ext>
                  </a:extLst>
                </p:cNvPr>
                <p:cNvSpPr>
                  <a:spLocks/>
                </p:cNvSpPr>
                <p:nvPr/>
              </p:nvSpPr>
              <p:spPr bwMode="auto">
                <a:xfrm>
                  <a:off x="2425" y="2233"/>
                  <a:ext cx="40" cy="34"/>
                </a:xfrm>
                <a:custGeom>
                  <a:avLst/>
                  <a:gdLst>
                    <a:gd name="T0" fmla="*/ 0 w 120"/>
                    <a:gd name="T1" fmla="*/ 0 h 101"/>
                    <a:gd name="T2" fmla="*/ 0 w 120"/>
                    <a:gd name="T3" fmla="*/ 0 h 101"/>
                    <a:gd name="T4" fmla="*/ 0 w 120"/>
                    <a:gd name="T5" fmla="*/ 0 h 101"/>
                    <a:gd name="T6" fmla="*/ 0 w 120"/>
                    <a:gd name="T7" fmla="*/ 0 h 101"/>
                    <a:gd name="T8" fmla="*/ 0 w 120"/>
                    <a:gd name="T9" fmla="*/ 0 h 101"/>
                    <a:gd name="T10" fmla="*/ 0 w 120"/>
                    <a:gd name="T11" fmla="*/ 0 h 101"/>
                    <a:gd name="T12" fmla="*/ 0 w 120"/>
                    <a:gd name="T13" fmla="*/ 0 h 101"/>
                    <a:gd name="T14" fmla="*/ 0 w 120"/>
                    <a:gd name="T15" fmla="*/ 0 h 101"/>
                    <a:gd name="T16" fmla="*/ 0 w 120"/>
                    <a:gd name="T17" fmla="*/ 0 h 101"/>
                    <a:gd name="T18" fmla="*/ 0 w 120"/>
                    <a:gd name="T19" fmla="*/ 0 h 101"/>
                    <a:gd name="T20" fmla="*/ 0 w 120"/>
                    <a:gd name="T21" fmla="*/ 0 h 101"/>
                    <a:gd name="T22" fmla="*/ 0 w 120"/>
                    <a:gd name="T23" fmla="*/ 0 h 101"/>
                    <a:gd name="T24" fmla="*/ 0 w 120"/>
                    <a:gd name="T25" fmla="*/ 0 h 101"/>
                    <a:gd name="T26" fmla="*/ 0 w 120"/>
                    <a:gd name="T27" fmla="*/ 0 h 101"/>
                    <a:gd name="T28" fmla="*/ 0 w 120"/>
                    <a:gd name="T29" fmla="*/ 0 h 101"/>
                    <a:gd name="T30" fmla="*/ 0 w 120"/>
                    <a:gd name="T31" fmla="*/ 0 h 101"/>
                    <a:gd name="T32" fmla="*/ 0 w 120"/>
                    <a:gd name="T33" fmla="*/ 0 h 101"/>
                    <a:gd name="T34" fmla="*/ 0 w 120"/>
                    <a:gd name="T35" fmla="*/ 0 h 101"/>
                    <a:gd name="T36" fmla="*/ 0 w 120"/>
                    <a:gd name="T37" fmla="*/ 0 h 101"/>
                    <a:gd name="T38" fmla="*/ 0 w 120"/>
                    <a:gd name="T39" fmla="*/ 0 h 101"/>
                    <a:gd name="T40" fmla="*/ 0 w 120"/>
                    <a:gd name="T41" fmla="*/ 0 h 101"/>
                    <a:gd name="T42" fmla="*/ 0 w 120"/>
                    <a:gd name="T43" fmla="*/ 0 h 101"/>
                    <a:gd name="T44" fmla="*/ 0 w 120"/>
                    <a:gd name="T45" fmla="*/ 0 h 101"/>
                    <a:gd name="T46" fmla="*/ 0 w 120"/>
                    <a:gd name="T47" fmla="*/ 0 h 101"/>
                    <a:gd name="T48" fmla="*/ 0 w 120"/>
                    <a:gd name="T49" fmla="*/ 0 h 101"/>
                    <a:gd name="T50" fmla="*/ 0 w 120"/>
                    <a:gd name="T51" fmla="*/ 0 h 101"/>
                    <a:gd name="T52" fmla="*/ 0 w 120"/>
                    <a:gd name="T53" fmla="*/ 0 h 101"/>
                    <a:gd name="T54" fmla="*/ 0 w 120"/>
                    <a:gd name="T55" fmla="*/ 0 h 101"/>
                    <a:gd name="T56" fmla="*/ 0 w 120"/>
                    <a:gd name="T57" fmla="*/ 0 h 101"/>
                    <a:gd name="T58" fmla="*/ 0 w 120"/>
                    <a:gd name="T59" fmla="*/ 0 h 101"/>
                    <a:gd name="T60" fmla="*/ 0 w 120"/>
                    <a:gd name="T61" fmla="*/ 0 h 101"/>
                    <a:gd name="T62" fmla="*/ 0 w 120"/>
                    <a:gd name="T63" fmla="*/ 0 h 101"/>
                    <a:gd name="T64" fmla="*/ 0 w 120"/>
                    <a:gd name="T65" fmla="*/ 0 h 101"/>
                    <a:gd name="T66" fmla="*/ 0 w 120"/>
                    <a:gd name="T67" fmla="*/ 0 h 101"/>
                    <a:gd name="T68" fmla="*/ 0 w 120"/>
                    <a:gd name="T69" fmla="*/ 0 h 101"/>
                    <a:gd name="T70" fmla="*/ 0 w 120"/>
                    <a:gd name="T71" fmla="*/ 0 h 101"/>
                    <a:gd name="T72" fmla="*/ 0 w 120"/>
                    <a:gd name="T73" fmla="*/ 0 h 101"/>
                    <a:gd name="T74" fmla="*/ 0 w 120"/>
                    <a:gd name="T75" fmla="*/ 0 h 101"/>
                    <a:gd name="T76" fmla="*/ 0 w 120"/>
                    <a:gd name="T77" fmla="*/ 0 h 101"/>
                    <a:gd name="T78" fmla="*/ 0 w 120"/>
                    <a:gd name="T79" fmla="*/ 0 h 101"/>
                    <a:gd name="T80" fmla="*/ 0 w 120"/>
                    <a:gd name="T81" fmla="*/ 0 h 101"/>
                    <a:gd name="T82" fmla="*/ 0 w 120"/>
                    <a:gd name="T83" fmla="*/ 0 h 101"/>
                    <a:gd name="T84" fmla="*/ 0 w 120"/>
                    <a:gd name="T85" fmla="*/ 0 h 101"/>
                    <a:gd name="T86" fmla="*/ 0 w 120"/>
                    <a:gd name="T87" fmla="*/ 0 h 101"/>
                    <a:gd name="T88" fmla="*/ 0 w 120"/>
                    <a:gd name="T89" fmla="*/ 0 h 101"/>
                    <a:gd name="T90" fmla="*/ 0 w 120"/>
                    <a:gd name="T91" fmla="*/ 0 h 101"/>
                    <a:gd name="T92" fmla="*/ 0 w 120"/>
                    <a:gd name="T93" fmla="*/ 0 h 101"/>
                    <a:gd name="T94" fmla="*/ 0 w 120"/>
                    <a:gd name="T95" fmla="*/ 0 h 101"/>
                    <a:gd name="T96" fmla="*/ 0 w 120"/>
                    <a:gd name="T97" fmla="*/ 0 h 101"/>
                    <a:gd name="T98" fmla="*/ 0 w 120"/>
                    <a:gd name="T99" fmla="*/ 0 h 101"/>
                    <a:gd name="T100" fmla="*/ 0 w 120"/>
                    <a:gd name="T101" fmla="*/ 0 h 101"/>
                    <a:gd name="T102" fmla="*/ 0 w 120"/>
                    <a:gd name="T103" fmla="*/ 0 h 101"/>
                    <a:gd name="T104" fmla="*/ 0 w 120"/>
                    <a:gd name="T105" fmla="*/ 0 h 101"/>
                    <a:gd name="T106" fmla="*/ 0 w 120"/>
                    <a:gd name="T107" fmla="*/ 0 h 101"/>
                    <a:gd name="T108" fmla="*/ 0 w 120"/>
                    <a:gd name="T109" fmla="*/ 0 h 101"/>
                    <a:gd name="T110" fmla="*/ 0 w 120"/>
                    <a:gd name="T111" fmla="*/ 0 h 101"/>
                    <a:gd name="T112" fmla="*/ 0 w 120"/>
                    <a:gd name="T113" fmla="*/ 0 h 101"/>
                    <a:gd name="T114" fmla="*/ 0 w 120"/>
                    <a:gd name="T115" fmla="*/ 0 h 1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0"/>
                    <a:gd name="T175" fmla="*/ 0 h 101"/>
                    <a:gd name="T176" fmla="*/ 120 w 120"/>
                    <a:gd name="T177" fmla="*/ 101 h 1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0" h="101">
                      <a:moveTo>
                        <a:pt x="120" y="23"/>
                      </a:moveTo>
                      <a:lnTo>
                        <a:pt x="119" y="31"/>
                      </a:lnTo>
                      <a:lnTo>
                        <a:pt x="117" y="41"/>
                      </a:lnTo>
                      <a:lnTo>
                        <a:pt x="115" y="51"/>
                      </a:lnTo>
                      <a:lnTo>
                        <a:pt x="113" y="61"/>
                      </a:lnTo>
                      <a:lnTo>
                        <a:pt x="111" y="71"/>
                      </a:lnTo>
                      <a:lnTo>
                        <a:pt x="108" y="82"/>
                      </a:lnTo>
                      <a:lnTo>
                        <a:pt x="105" y="92"/>
                      </a:lnTo>
                      <a:lnTo>
                        <a:pt x="102" y="101"/>
                      </a:lnTo>
                      <a:lnTo>
                        <a:pt x="91" y="100"/>
                      </a:lnTo>
                      <a:lnTo>
                        <a:pt x="80" y="99"/>
                      </a:lnTo>
                      <a:lnTo>
                        <a:pt x="70" y="95"/>
                      </a:lnTo>
                      <a:lnTo>
                        <a:pt x="59" y="92"/>
                      </a:lnTo>
                      <a:lnTo>
                        <a:pt x="48" y="87"/>
                      </a:lnTo>
                      <a:lnTo>
                        <a:pt x="38" y="82"/>
                      </a:lnTo>
                      <a:lnTo>
                        <a:pt x="29" y="76"/>
                      </a:lnTo>
                      <a:lnTo>
                        <a:pt x="19" y="69"/>
                      </a:lnTo>
                      <a:lnTo>
                        <a:pt x="15" y="67"/>
                      </a:lnTo>
                      <a:lnTo>
                        <a:pt x="14" y="69"/>
                      </a:lnTo>
                      <a:lnTo>
                        <a:pt x="12" y="69"/>
                      </a:lnTo>
                      <a:lnTo>
                        <a:pt x="11" y="71"/>
                      </a:lnTo>
                      <a:lnTo>
                        <a:pt x="8" y="72"/>
                      </a:lnTo>
                      <a:lnTo>
                        <a:pt x="7" y="73"/>
                      </a:lnTo>
                      <a:lnTo>
                        <a:pt x="5" y="75"/>
                      </a:lnTo>
                      <a:lnTo>
                        <a:pt x="2" y="76"/>
                      </a:lnTo>
                      <a:lnTo>
                        <a:pt x="1" y="73"/>
                      </a:lnTo>
                      <a:lnTo>
                        <a:pt x="1" y="70"/>
                      </a:lnTo>
                      <a:lnTo>
                        <a:pt x="1" y="67"/>
                      </a:lnTo>
                      <a:lnTo>
                        <a:pt x="0" y="64"/>
                      </a:lnTo>
                      <a:lnTo>
                        <a:pt x="1" y="60"/>
                      </a:lnTo>
                      <a:lnTo>
                        <a:pt x="1" y="58"/>
                      </a:lnTo>
                      <a:lnTo>
                        <a:pt x="1" y="54"/>
                      </a:lnTo>
                      <a:lnTo>
                        <a:pt x="1" y="51"/>
                      </a:lnTo>
                      <a:lnTo>
                        <a:pt x="5" y="51"/>
                      </a:lnTo>
                      <a:lnTo>
                        <a:pt x="9" y="49"/>
                      </a:lnTo>
                      <a:lnTo>
                        <a:pt x="13" y="48"/>
                      </a:lnTo>
                      <a:lnTo>
                        <a:pt x="17" y="46"/>
                      </a:lnTo>
                      <a:lnTo>
                        <a:pt x="19" y="42"/>
                      </a:lnTo>
                      <a:lnTo>
                        <a:pt x="19" y="38"/>
                      </a:lnTo>
                      <a:lnTo>
                        <a:pt x="19" y="34"/>
                      </a:lnTo>
                      <a:lnTo>
                        <a:pt x="17" y="30"/>
                      </a:lnTo>
                      <a:lnTo>
                        <a:pt x="14" y="26"/>
                      </a:lnTo>
                      <a:lnTo>
                        <a:pt x="13" y="24"/>
                      </a:lnTo>
                      <a:lnTo>
                        <a:pt x="12" y="20"/>
                      </a:lnTo>
                      <a:lnTo>
                        <a:pt x="12" y="17"/>
                      </a:lnTo>
                      <a:lnTo>
                        <a:pt x="12" y="13"/>
                      </a:lnTo>
                      <a:lnTo>
                        <a:pt x="13" y="10"/>
                      </a:lnTo>
                      <a:lnTo>
                        <a:pt x="13" y="6"/>
                      </a:lnTo>
                      <a:lnTo>
                        <a:pt x="14" y="2"/>
                      </a:lnTo>
                      <a:lnTo>
                        <a:pt x="17" y="0"/>
                      </a:lnTo>
                      <a:lnTo>
                        <a:pt x="29" y="4"/>
                      </a:lnTo>
                      <a:lnTo>
                        <a:pt x="42" y="7"/>
                      </a:lnTo>
                      <a:lnTo>
                        <a:pt x="55" y="10"/>
                      </a:lnTo>
                      <a:lnTo>
                        <a:pt x="68" y="11"/>
                      </a:lnTo>
                      <a:lnTo>
                        <a:pt x="82" y="13"/>
                      </a:lnTo>
                      <a:lnTo>
                        <a:pt x="95" y="16"/>
                      </a:lnTo>
                      <a:lnTo>
                        <a:pt x="108" y="18"/>
                      </a:lnTo>
                      <a:lnTo>
                        <a:pt x="120" y="23"/>
                      </a:lnTo>
                      <a:close/>
                    </a:path>
                  </a:pathLst>
                </a:custGeom>
                <a:solidFill>
                  <a:srgbClr val="B5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8" name="Freeform 355">
                  <a:extLst>
                    <a:ext uri="{FF2B5EF4-FFF2-40B4-BE49-F238E27FC236}">
                      <a16:creationId xmlns:a16="http://schemas.microsoft.com/office/drawing/2014/main" id="{D9DD7CDA-46E2-4926-B75D-47A45EE13CE9}"/>
                    </a:ext>
                  </a:extLst>
                </p:cNvPr>
                <p:cNvSpPr>
                  <a:spLocks/>
                </p:cNvSpPr>
                <p:nvPr/>
              </p:nvSpPr>
              <p:spPr bwMode="auto">
                <a:xfrm>
                  <a:off x="2646" y="2236"/>
                  <a:ext cx="61" cy="72"/>
                </a:xfrm>
                <a:custGeom>
                  <a:avLst/>
                  <a:gdLst>
                    <a:gd name="T0" fmla="*/ 0 w 183"/>
                    <a:gd name="T1" fmla="*/ 0 h 217"/>
                    <a:gd name="T2" fmla="*/ 0 w 183"/>
                    <a:gd name="T3" fmla="*/ 0 h 217"/>
                    <a:gd name="T4" fmla="*/ 0 w 183"/>
                    <a:gd name="T5" fmla="*/ 0 h 217"/>
                    <a:gd name="T6" fmla="*/ 0 w 183"/>
                    <a:gd name="T7" fmla="*/ 0 h 217"/>
                    <a:gd name="T8" fmla="*/ 0 w 183"/>
                    <a:gd name="T9" fmla="*/ 0 h 217"/>
                    <a:gd name="T10" fmla="*/ 0 w 183"/>
                    <a:gd name="T11" fmla="*/ 0 h 217"/>
                    <a:gd name="T12" fmla="*/ 0 w 183"/>
                    <a:gd name="T13" fmla="*/ 0 h 217"/>
                    <a:gd name="T14" fmla="*/ 0 w 183"/>
                    <a:gd name="T15" fmla="*/ 0 h 217"/>
                    <a:gd name="T16" fmla="*/ 0 w 183"/>
                    <a:gd name="T17" fmla="*/ 0 h 217"/>
                    <a:gd name="T18" fmla="*/ 0 w 183"/>
                    <a:gd name="T19" fmla="*/ 0 h 217"/>
                    <a:gd name="T20" fmla="*/ 0 w 183"/>
                    <a:gd name="T21" fmla="*/ 0 h 217"/>
                    <a:gd name="T22" fmla="*/ 0 w 183"/>
                    <a:gd name="T23" fmla="*/ 0 h 217"/>
                    <a:gd name="T24" fmla="*/ 0 w 183"/>
                    <a:gd name="T25" fmla="*/ 0 h 217"/>
                    <a:gd name="T26" fmla="*/ 0 w 183"/>
                    <a:gd name="T27" fmla="*/ 0 h 217"/>
                    <a:gd name="T28" fmla="*/ 0 w 183"/>
                    <a:gd name="T29" fmla="*/ 0 h 217"/>
                    <a:gd name="T30" fmla="*/ 0 w 183"/>
                    <a:gd name="T31" fmla="*/ 0 h 217"/>
                    <a:gd name="T32" fmla="*/ 0 w 183"/>
                    <a:gd name="T33" fmla="*/ 0 h 217"/>
                    <a:gd name="T34" fmla="*/ 0 w 183"/>
                    <a:gd name="T35" fmla="*/ 0 h 217"/>
                    <a:gd name="T36" fmla="*/ 0 w 183"/>
                    <a:gd name="T37" fmla="*/ 0 h 217"/>
                    <a:gd name="T38" fmla="*/ 0 w 183"/>
                    <a:gd name="T39" fmla="*/ 0 h 217"/>
                    <a:gd name="T40" fmla="*/ 0 w 183"/>
                    <a:gd name="T41" fmla="*/ 0 h 217"/>
                    <a:gd name="T42" fmla="*/ 0 w 183"/>
                    <a:gd name="T43" fmla="*/ 0 h 217"/>
                    <a:gd name="T44" fmla="*/ 0 w 183"/>
                    <a:gd name="T45" fmla="*/ 0 h 217"/>
                    <a:gd name="T46" fmla="*/ 0 w 183"/>
                    <a:gd name="T47" fmla="*/ 0 h 217"/>
                    <a:gd name="T48" fmla="*/ 0 w 183"/>
                    <a:gd name="T49" fmla="*/ 0 h 217"/>
                    <a:gd name="T50" fmla="*/ 0 w 183"/>
                    <a:gd name="T51" fmla="*/ 0 h 217"/>
                    <a:gd name="T52" fmla="*/ 0 w 183"/>
                    <a:gd name="T53" fmla="*/ 0 h 217"/>
                    <a:gd name="T54" fmla="*/ 0 w 183"/>
                    <a:gd name="T55" fmla="*/ 0 h 217"/>
                    <a:gd name="T56" fmla="*/ 0 w 183"/>
                    <a:gd name="T57" fmla="*/ 0 h 217"/>
                    <a:gd name="T58" fmla="*/ 0 w 183"/>
                    <a:gd name="T59" fmla="*/ 0 h 217"/>
                    <a:gd name="T60" fmla="*/ 0 w 183"/>
                    <a:gd name="T61" fmla="*/ 0 h 217"/>
                    <a:gd name="T62" fmla="*/ 0 w 183"/>
                    <a:gd name="T63" fmla="*/ 0 h 217"/>
                    <a:gd name="T64" fmla="*/ 0 w 183"/>
                    <a:gd name="T65" fmla="*/ 0 h 217"/>
                    <a:gd name="T66" fmla="*/ 0 w 183"/>
                    <a:gd name="T67" fmla="*/ 0 h 217"/>
                    <a:gd name="T68" fmla="*/ 0 w 183"/>
                    <a:gd name="T69" fmla="*/ 0 h 217"/>
                    <a:gd name="T70" fmla="*/ 0 w 183"/>
                    <a:gd name="T71" fmla="*/ 0 h 217"/>
                    <a:gd name="T72" fmla="*/ 0 w 183"/>
                    <a:gd name="T73" fmla="*/ 0 h 217"/>
                    <a:gd name="T74" fmla="*/ 0 w 183"/>
                    <a:gd name="T75" fmla="*/ 0 h 217"/>
                    <a:gd name="T76" fmla="*/ 0 w 183"/>
                    <a:gd name="T77" fmla="*/ 0 h 217"/>
                    <a:gd name="T78" fmla="*/ 0 w 183"/>
                    <a:gd name="T79" fmla="*/ 0 h 217"/>
                    <a:gd name="T80" fmla="*/ 0 w 183"/>
                    <a:gd name="T81" fmla="*/ 0 h 217"/>
                    <a:gd name="T82" fmla="*/ 0 w 183"/>
                    <a:gd name="T83" fmla="*/ 0 h 217"/>
                    <a:gd name="T84" fmla="*/ 0 w 183"/>
                    <a:gd name="T85" fmla="*/ 0 h 217"/>
                    <a:gd name="T86" fmla="*/ 0 w 183"/>
                    <a:gd name="T87" fmla="*/ 0 h 217"/>
                    <a:gd name="T88" fmla="*/ 0 w 183"/>
                    <a:gd name="T89" fmla="*/ 0 h 217"/>
                    <a:gd name="T90" fmla="*/ 0 w 183"/>
                    <a:gd name="T91" fmla="*/ 0 h 217"/>
                    <a:gd name="T92" fmla="*/ 0 w 183"/>
                    <a:gd name="T93" fmla="*/ 0 h 217"/>
                    <a:gd name="T94" fmla="*/ 0 w 183"/>
                    <a:gd name="T95" fmla="*/ 0 h 217"/>
                    <a:gd name="T96" fmla="*/ 0 w 183"/>
                    <a:gd name="T97" fmla="*/ 0 h 217"/>
                    <a:gd name="T98" fmla="*/ 0 w 183"/>
                    <a:gd name="T99" fmla="*/ 0 h 217"/>
                    <a:gd name="T100" fmla="*/ 0 w 183"/>
                    <a:gd name="T101" fmla="*/ 0 h 217"/>
                    <a:gd name="T102" fmla="*/ 0 w 183"/>
                    <a:gd name="T103" fmla="*/ 0 h 217"/>
                    <a:gd name="T104" fmla="*/ 0 w 183"/>
                    <a:gd name="T105" fmla="*/ 0 h 217"/>
                    <a:gd name="T106" fmla="*/ 0 w 183"/>
                    <a:gd name="T107" fmla="*/ 0 h 217"/>
                    <a:gd name="T108" fmla="*/ 0 w 183"/>
                    <a:gd name="T109" fmla="*/ 0 h 217"/>
                    <a:gd name="T110" fmla="*/ 0 w 183"/>
                    <a:gd name="T111" fmla="*/ 0 h 217"/>
                    <a:gd name="T112" fmla="*/ 0 w 183"/>
                    <a:gd name="T113" fmla="*/ 0 h 2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83"/>
                    <a:gd name="T172" fmla="*/ 0 h 217"/>
                    <a:gd name="T173" fmla="*/ 183 w 183"/>
                    <a:gd name="T174" fmla="*/ 217 h 21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83" h="217">
                      <a:moveTo>
                        <a:pt x="127" y="43"/>
                      </a:moveTo>
                      <a:lnTo>
                        <a:pt x="133" y="56"/>
                      </a:lnTo>
                      <a:lnTo>
                        <a:pt x="138" y="68"/>
                      </a:lnTo>
                      <a:lnTo>
                        <a:pt x="143" y="80"/>
                      </a:lnTo>
                      <a:lnTo>
                        <a:pt x="148" y="93"/>
                      </a:lnTo>
                      <a:lnTo>
                        <a:pt x="154" y="105"/>
                      </a:lnTo>
                      <a:lnTo>
                        <a:pt x="159" y="118"/>
                      </a:lnTo>
                      <a:lnTo>
                        <a:pt x="164" y="131"/>
                      </a:lnTo>
                      <a:lnTo>
                        <a:pt x="170" y="144"/>
                      </a:lnTo>
                      <a:lnTo>
                        <a:pt x="168" y="150"/>
                      </a:lnTo>
                      <a:lnTo>
                        <a:pt x="170" y="155"/>
                      </a:lnTo>
                      <a:lnTo>
                        <a:pt x="172" y="161"/>
                      </a:lnTo>
                      <a:lnTo>
                        <a:pt x="174" y="167"/>
                      </a:lnTo>
                      <a:lnTo>
                        <a:pt x="177" y="172"/>
                      </a:lnTo>
                      <a:lnTo>
                        <a:pt x="180" y="178"/>
                      </a:lnTo>
                      <a:lnTo>
                        <a:pt x="182" y="184"/>
                      </a:lnTo>
                      <a:lnTo>
                        <a:pt x="183" y="190"/>
                      </a:lnTo>
                      <a:lnTo>
                        <a:pt x="101" y="217"/>
                      </a:lnTo>
                      <a:lnTo>
                        <a:pt x="97" y="210"/>
                      </a:lnTo>
                      <a:lnTo>
                        <a:pt x="92" y="206"/>
                      </a:lnTo>
                      <a:lnTo>
                        <a:pt x="88" y="203"/>
                      </a:lnTo>
                      <a:lnTo>
                        <a:pt x="82" y="200"/>
                      </a:lnTo>
                      <a:lnTo>
                        <a:pt x="76" y="197"/>
                      </a:lnTo>
                      <a:lnTo>
                        <a:pt x="72" y="193"/>
                      </a:lnTo>
                      <a:lnTo>
                        <a:pt x="69" y="191"/>
                      </a:lnTo>
                      <a:lnTo>
                        <a:pt x="68" y="188"/>
                      </a:lnTo>
                      <a:lnTo>
                        <a:pt x="68" y="185"/>
                      </a:lnTo>
                      <a:lnTo>
                        <a:pt x="68" y="180"/>
                      </a:lnTo>
                      <a:lnTo>
                        <a:pt x="66" y="170"/>
                      </a:lnTo>
                      <a:lnTo>
                        <a:pt x="62" y="161"/>
                      </a:lnTo>
                      <a:lnTo>
                        <a:pt x="57" y="151"/>
                      </a:lnTo>
                      <a:lnTo>
                        <a:pt x="51" y="143"/>
                      </a:lnTo>
                      <a:lnTo>
                        <a:pt x="45" y="133"/>
                      </a:lnTo>
                      <a:lnTo>
                        <a:pt x="41" y="124"/>
                      </a:lnTo>
                      <a:lnTo>
                        <a:pt x="36" y="115"/>
                      </a:lnTo>
                      <a:lnTo>
                        <a:pt x="33" y="104"/>
                      </a:lnTo>
                      <a:lnTo>
                        <a:pt x="0" y="53"/>
                      </a:lnTo>
                      <a:lnTo>
                        <a:pt x="9" y="46"/>
                      </a:lnTo>
                      <a:lnTo>
                        <a:pt x="19" y="35"/>
                      </a:lnTo>
                      <a:lnTo>
                        <a:pt x="27" y="24"/>
                      </a:lnTo>
                      <a:lnTo>
                        <a:pt x="37" y="15"/>
                      </a:lnTo>
                      <a:lnTo>
                        <a:pt x="42" y="10"/>
                      </a:lnTo>
                      <a:lnTo>
                        <a:pt x="47" y="6"/>
                      </a:lnTo>
                      <a:lnTo>
                        <a:pt x="53" y="4"/>
                      </a:lnTo>
                      <a:lnTo>
                        <a:pt x="59" y="2"/>
                      </a:lnTo>
                      <a:lnTo>
                        <a:pt x="65" y="0"/>
                      </a:lnTo>
                      <a:lnTo>
                        <a:pt x="71" y="0"/>
                      </a:lnTo>
                      <a:lnTo>
                        <a:pt x="78" y="3"/>
                      </a:lnTo>
                      <a:lnTo>
                        <a:pt x="86" y="5"/>
                      </a:lnTo>
                      <a:lnTo>
                        <a:pt x="92" y="9"/>
                      </a:lnTo>
                      <a:lnTo>
                        <a:pt x="98" y="12"/>
                      </a:lnTo>
                      <a:lnTo>
                        <a:pt x="104" y="16"/>
                      </a:lnTo>
                      <a:lnTo>
                        <a:pt x="109" y="21"/>
                      </a:lnTo>
                      <a:lnTo>
                        <a:pt x="114" y="26"/>
                      </a:lnTo>
                      <a:lnTo>
                        <a:pt x="119" y="32"/>
                      </a:lnTo>
                      <a:lnTo>
                        <a:pt x="124" y="37"/>
                      </a:lnTo>
                      <a:lnTo>
                        <a:pt x="127" y="43"/>
                      </a:lnTo>
                      <a:close/>
                    </a:path>
                  </a:pathLst>
                </a:custGeom>
                <a:solidFill>
                  <a:srgbClr val="708E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19" name="Freeform 356">
                  <a:extLst>
                    <a:ext uri="{FF2B5EF4-FFF2-40B4-BE49-F238E27FC236}">
                      <a16:creationId xmlns:a16="http://schemas.microsoft.com/office/drawing/2014/main" id="{ABDC4ED2-6B85-4D71-AC23-4406839F3440}"/>
                    </a:ext>
                  </a:extLst>
                </p:cNvPr>
                <p:cNvSpPr>
                  <a:spLocks/>
                </p:cNvSpPr>
                <p:nvPr/>
              </p:nvSpPr>
              <p:spPr bwMode="auto">
                <a:xfrm>
                  <a:off x="2229" y="2240"/>
                  <a:ext cx="20" cy="13"/>
                </a:xfrm>
                <a:custGeom>
                  <a:avLst/>
                  <a:gdLst>
                    <a:gd name="T0" fmla="*/ 0 w 59"/>
                    <a:gd name="T1" fmla="*/ 0 h 39"/>
                    <a:gd name="T2" fmla="*/ 0 w 59"/>
                    <a:gd name="T3" fmla="*/ 0 h 39"/>
                    <a:gd name="T4" fmla="*/ 0 w 59"/>
                    <a:gd name="T5" fmla="*/ 0 h 39"/>
                    <a:gd name="T6" fmla="*/ 0 w 59"/>
                    <a:gd name="T7" fmla="*/ 0 h 39"/>
                    <a:gd name="T8" fmla="*/ 0 w 59"/>
                    <a:gd name="T9" fmla="*/ 0 h 39"/>
                    <a:gd name="T10" fmla="*/ 0 w 59"/>
                    <a:gd name="T11" fmla="*/ 0 h 39"/>
                    <a:gd name="T12" fmla="*/ 0 w 59"/>
                    <a:gd name="T13" fmla="*/ 0 h 39"/>
                    <a:gd name="T14" fmla="*/ 0 w 59"/>
                    <a:gd name="T15" fmla="*/ 0 h 39"/>
                    <a:gd name="T16" fmla="*/ 0 w 59"/>
                    <a:gd name="T17" fmla="*/ 0 h 39"/>
                    <a:gd name="T18" fmla="*/ 0 w 59"/>
                    <a:gd name="T19" fmla="*/ 0 h 39"/>
                    <a:gd name="T20" fmla="*/ 0 w 59"/>
                    <a:gd name="T21" fmla="*/ 0 h 39"/>
                    <a:gd name="T22" fmla="*/ 0 w 59"/>
                    <a:gd name="T23" fmla="*/ 0 h 39"/>
                    <a:gd name="T24" fmla="*/ 0 w 59"/>
                    <a:gd name="T25" fmla="*/ 0 h 39"/>
                    <a:gd name="T26" fmla="*/ 0 w 59"/>
                    <a:gd name="T27" fmla="*/ 0 h 39"/>
                    <a:gd name="T28" fmla="*/ 0 w 59"/>
                    <a:gd name="T29" fmla="*/ 0 h 39"/>
                    <a:gd name="T30" fmla="*/ 0 w 59"/>
                    <a:gd name="T31" fmla="*/ 0 h 39"/>
                    <a:gd name="T32" fmla="*/ 0 w 59"/>
                    <a:gd name="T33" fmla="*/ 0 h 39"/>
                    <a:gd name="T34" fmla="*/ 0 w 59"/>
                    <a:gd name="T35" fmla="*/ 0 h 39"/>
                    <a:gd name="T36" fmla="*/ 0 w 59"/>
                    <a:gd name="T37" fmla="*/ 0 h 39"/>
                    <a:gd name="T38" fmla="*/ 0 w 59"/>
                    <a:gd name="T39" fmla="*/ 0 h 3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9"/>
                    <a:gd name="T61" fmla="*/ 0 h 39"/>
                    <a:gd name="T62" fmla="*/ 59 w 59"/>
                    <a:gd name="T63" fmla="*/ 39 h 3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9" h="39">
                      <a:moveTo>
                        <a:pt x="59" y="33"/>
                      </a:moveTo>
                      <a:lnTo>
                        <a:pt x="59" y="39"/>
                      </a:lnTo>
                      <a:lnTo>
                        <a:pt x="49" y="39"/>
                      </a:lnTo>
                      <a:lnTo>
                        <a:pt x="41" y="36"/>
                      </a:lnTo>
                      <a:lnTo>
                        <a:pt x="33" y="31"/>
                      </a:lnTo>
                      <a:lnTo>
                        <a:pt x="26" y="26"/>
                      </a:lnTo>
                      <a:lnTo>
                        <a:pt x="20" y="19"/>
                      </a:lnTo>
                      <a:lnTo>
                        <a:pt x="13" y="13"/>
                      </a:lnTo>
                      <a:lnTo>
                        <a:pt x="7" y="7"/>
                      </a:lnTo>
                      <a:lnTo>
                        <a:pt x="0" y="1"/>
                      </a:lnTo>
                      <a:lnTo>
                        <a:pt x="3" y="0"/>
                      </a:lnTo>
                      <a:lnTo>
                        <a:pt x="8" y="0"/>
                      </a:lnTo>
                      <a:lnTo>
                        <a:pt x="12" y="1"/>
                      </a:lnTo>
                      <a:lnTo>
                        <a:pt x="17" y="1"/>
                      </a:lnTo>
                      <a:lnTo>
                        <a:pt x="24" y="4"/>
                      </a:lnTo>
                      <a:lnTo>
                        <a:pt x="31" y="9"/>
                      </a:lnTo>
                      <a:lnTo>
                        <a:pt x="38" y="15"/>
                      </a:lnTo>
                      <a:lnTo>
                        <a:pt x="46" y="21"/>
                      </a:lnTo>
                      <a:lnTo>
                        <a:pt x="53" y="27"/>
                      </a:lnTo>
                      <a:lnTo>
                        <a:pt x="59"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0" name="Freeform 357">
                  <a:extLst>
                    <a:ext uri="{FF2B5EF4-FFF2-40B4-BE49-F238E27FC236}">
                      <a16:creationId xmlns:a16="http://schemas.microsoft.com/office/drawing/2014/main" id="{5296F81D-8ECC-461C-B973-BE5833295299}"/>
                    </a:ext>
                  </a:extLst>
                </p:cNvPr>
                <p:cNvSpPr>
                  <a:spLocks/>
                </p:cNvSpPr>
                <p:nvPr/>
              </p:nvSpPr>
              <p:spPr bwMode="auto">
                <a:xfrm>
                  <a:off x="2205" y="2247"/>
                  <a:ext cx="35" cy="31"/>
                </a:xfrm>
                <a:custGeom>
                  <a:avLst/>
                  <a:gdLst>
                    <a:gd name="T0" fmla="*/ 0 w 105"/>
                    <a:gd name="T1" fmla="*/ 0 h 95"/>
                    <a:gd name="T2" fmla="*/ 0 w 105"/>
                    <a:gd name="T3" fmla="*/ 0 h 95"/>
                    <a:gd name="T4" fmla="*/ 0 w 105"/>
                    <a:gd name="T5" fmla="*/ 0 h 95"/>
                    <a:gd name="T6" fmla="*/ 0 w 105"/>
                    <a:gd name="T7" fmla="*/ 0 h 95"/>
                    <a:gd name="T8" fmla="*/ 0 w 105"/>
                    <a:gd name="T9" fmla="*/ 0 h 95"/>
                    <a:gd name="T10" fmla="*/ 0 w 105"/>
                    <a:gd name="T11" fmla="*/ 0 h 95"/>
                    <a:gd name="T12" fmla="*/ 0 w 105"/>
                    <a:gd name="T13" fmla="*/ 0 h 95"/>
                    <a:gd name="T14" fmla="*/ 0 w 105"/>
                    <a:gd name="T15" fmla="*/ 0 h 95"/>
                    <a:gd name="T16" fmla="*/ 0 w 105"/>
                    <a:gd name="T17" fmla="*/ 0 h 95"/>
                    <a:gd name="T18" fmla="*/ 0 w 105"/>
                    <a:gd name="T19" fmla="*/ 0 h 95"/>
                    <a:gd name="T20" fmla="*/ 0 w 105"/>
                    <a:gd name="T21" fmla="*/ 0 h 95"/>
                    <a:gd name="T22" fmla="*/ 0 w 105"/>
                    <a:gd name="T23" fmla="*/ 0 h 95"/>
                    <a:gd name="T24" fmla="*/ 0 w 105"/>
                    <a:gd name="T25" fmla="*/ 0 h 95"/>
                    <a:gd name="T26" fmla="*/ 0 w 105"/>
                    <a:gd name="T27" fmla="*/ 0 h 95"/>
                    <a:gd name="T28" fmla="*/ 0 w 105"/>
                    <a:gd name="T29" fmla="*/ 0 h 95"/>
                    <a:gd name="T30" fmla="*/ 0 w 105"/>
                    <a:gd name="T31" fmla="*/ 0 h 95"/>
                    <a:gd name="T32" fmla="*/ 0 w 105"/>
                    <a:gd name="T33" fmla="*/ 0 h 95"/>
                    <a:gd name="T34" fmla="*/ 0 w 105"/>
                    <a:gd name="T35" fmla="*/ 0 h 95"/>
                    <a:gd name="T36" fmla="*/ 0 w 105"/>
                    <a:gd name="T37" fmla="*/ 0 h 95"/>
                    <a:gd name="T38" fmla="*/ 0 w 105"/>
                    <a:gd name="T39" fmla="*/ 0 h 95"/>
                    <a:gd name="T40" fmla="*/ 0 w 105"/>
                    <a:gd name="T41" fmla="*/ 0 h 95"/>
                    <a:gd name="T42" fmla="*/ 0 w 105"/>
                    <a:gd name="T43" fmla="*/ 0 h 95"/>
                    <a:gd name="T44" fmla="*/ 0 w 105"/>
                    <a:gd name="T45" fmla="*/ 0 h 95"/>
                    <a:gd name="T46" fmla="*/ 0 w 105"/>
                    <a:gd name="T47" fmla="*/ 0 h 95"/>
                    <a:gd name="T48" fmla="*/ 0 w 105"/>
                    <a:gd name="T49" fmla="*/ 0 h 95"/>
                    <a:gd name="T50" fmla="*/ 0 w 105"/>
                    <a:gd name="T51" fmla="*/ 0 h 95"/>
                    <a:gd name="T52" fmla="*/ 0 w 105"/>
                    <a:gd name="T53" fmla="*/ 0 h 95"/>
                    <a:gd name="T54" fmla="*/ 0 w 105"/>
                    <a:gd name="T55" fmla="*/ 0 h 95"/>
                    <a:gd name="T56" fmla="*/ 0 w 105"/>
                    <a:gd name="T57" fmla="*/ 0 h 95"/>
                    <a:gd name="T58" fmla="*/ 0 w 105"/>
                    <a:gd name="T59" fmla="*/ 0 h 95"/>
                    <a:gd name="T60" fmla="*/ 0 w 105"/>
                    <a:gd name="T61" fmla="*/ 0 h 95"/>
                    <a:gd name="T62" fmla="*/ 0 w 105"/>
                    <a:gd name="T63" fmla="*/ 0 h 95"/>
                    <a:gd name="T64" fmla="*/ 0 w 105"/>
                    <a:gd name="T65" fmla="*/ 0 h 95"/>
                    <a:gd name="T66" fmla="*/ 0 w 105"/>
                    <a:gd name="T67" fmla="*/ 0 h 95"/>
                    <a:gd name="T68" fmla="*/ 0 w 105"/>
                    <a:gd name="T69" fmla="*/ 0 h 95"/>
                    <a:gd name="T70" fmla="*/ 0 w 105"/>
                    <a:gd name="T71" fmla="*/ 0 h 95"/>
                    <a:gd name="T72" fmla="*/ 0 w 105"/>
                    <a:gd name="T73" fmla="*/ 0 h 95"/>
                    <a:gd name="T74" fmla="*/ 0 w 105"/>
                    <a:gd name="T75" fmla="*/ 0 h 95"/>
                    <a:gd name="T76" fmla="*/ 0 w 105"/>
                    <a:gd name="T77" fmla="*/ 0 h 95"/>
                    <a:gd name="T78" fmla="*/ 0 w 105"/>
                    <a:gd name="T79" fmla="*/ 0 h 95"/>
                    <a:gd name="T80" fmla="*/ 0 w 105"/>
                    <a:gd name="T81" fmla="*/ 0 h 95"/>
                    <a:gd name="T82" fmla="*/ 0 w 105"/>
                    <a:gd name="T83" fmla="*/ 0 h 95"/>
                    <a:gd name="T84" fmla="*/ 0 w 105"/>
                    <a:gd name="T85" fmla="*/ 0 h 95"/>
                    <a:gd name="T86" fmla="*/ 0 w 105"/>
                    <a:gd name="T87" fmla="*/ 0 h 95"/>
                    <a:gd name="T88" fmla="*/ 0 w 105"/>
                    <a:gd name="T89" fmla="*/ 0 h 95"/>
                    <a:gd name="T90" fmla="*/ 0 w 105"/>
                    <a:gd name="T91" fmla="*/ 0 h 95"/>
                    <a:gd name="T92" fmla="*/ 0 w 105"/>
                    <a:gd name="T93" fmla="*/ 0 h 95"/>
                    <a:gd name="T94" fmla="*/ 0 w 105"/>
                    <a:gd name="T95" fmla="*/ 0 h 95"/>
                    <a:gd name="T96" fmla="*/ 0 w 105"/>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
                    <a:gd name="T148" fmla="*/ 0 h 95"/>
                    <a:gd name="T149" fmla="*/ 105 w 105"/>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 h="95">
                      <a:moveTo>
                        <a:pt x="104" y="42"/>
                      </a:moveTo>
                      <a:lnTo>
                        <a:pt x="105" y="46"/>
                      </a:lnTo>
                      <a:lnTo>
                        <a:pt x="105" y="51"/>
                      </a:lnTo>
                      <a:lnTo>
                        <a:pt x="104" y="55"/>
                      </a:lnTo>
                      <a:lnTo>
                        <a:pt x="103" y="59"/>
                      </a:lnTo>
                      <a:lnTo>
                        <a:pt x="100" y="64"/>
                      </a:lnTo>
                      <a:lnTo>
                        <a:pt x="98" y="69"/>
                      </a:lnTo>
                      <a:lnTo>
                        <a:pt x="96" y="72"/>
                      </a:lnTo>
                      <a:lnTo>
                        <a:pt x="93" y="76"/>
                      </a:lnTo>
                      <a:lnTo>
                        <a:pt x="93" y="79"/>
                      </a:lnTo>
                      <a:lnTo>
                        <a:pt x="92" y="83"/>
                      </a:lnTo>
                      <a:lnTo>
                        <a:pt x="91" y="85"/>
                      </a:lnTo>
                      <a:lnTo>
                        <a:pt x="88" y="88"/>
                      </a:lnTo>
                      <a:lnTo>
                        <a:pt x="86" y="90"/>
                      </a:lnTo>
                      <a:lnTo>
                        <a:pt x="82" y="93"/>
                      </a:lnTo>
                      <a:lnTo>
                        <a:pt x="80" y="94"/>
                      </a:lnTo>
                      <a:lnTo>
                        <a:pt x="78" y="95"/>
                      </a:lnTo>
                      <a:lnTo>
                        <a:pt x="68" y="95"/>
                      </a:lnTo>
                      <a:lnTo>
                        <a:pt x="59" y="95"/>
                      </a:lnTo>
                      <a:lnTo>
                        <a:pt x="50" y="94"/>
                      </a:lnTo>
                      <a:lnTo>
                        <a:pt x="41" y="91"/>
                      </a:lnTo>
                      <a:lnTo>
                        <a:pt x="33" y="89"/>
                      </a:lnTo>
                      <a:lnTo>
                        <a:pt x="26" y="84"/>
                      </a:lnTo>
                      <a:lnTo>
                        <a:pt x="18" y="78"/>
                      </a:lnTo>
                      <a:lnTo>
                        <a:pt x="12" y="71"/>
                      </a:lnTo>
                      <a:lnTo>
                        <a:pt x="11" y="65"/>
                      </a:lnTo>
                      <a:lnTo>
                        <a:pt x="10" y="58"/>
                      </a:lnTo>
                      <a:lnTo>
                        <a:pt x="8" y="52"/>
                      </a:lnTo>
                      <a:lnTo>
                        <a:pt x="4" y="44"/>
                      </a:lnTo>
                      <a:lnTo>
                        <a:pt x="2" y="38"/>
                      </a:lnTo>
                      <a:lnTo>
                        <a:pt x="0" y="31"/>
                      </a:lnTo>
                      <a:lnTo>
                        <a:pt x="0" y="24"/>
                      </a:lnTo>
                      <a:lnTo>
                        <a:pt x="2" y="17"/>
                      </a:lnTo>
                      <a:lnTo>
                        <a:pt x="9" y="11"/>
                      </a:lnTo>
                      <a:lnTo>
                        <a:pt x="16" y="7"/>
                      </a:lnTo>
                      <a:lnTo>
                        <a:pt x="25" y="4"/>
                      </a:lnTo>
                      <a:lnTo>
                        <a:pt x="33" y="1"/>
                      </a:lnTo>
                      <a:lnTo>
                        <a:pt x="41" y="0"/>
                      </a:lnTo>
                      <a:lnTo>
                        <a:pt x="51" y="0"/>
                      </a:lnTo>
                      <a:lnTo>
                        <a:pt x="59" y="2"/>
                      </a:lnTo>
                      <a:lnTo>
                        <a:pt x="68" y="5"/>
                      </a:lnTo>
                      <a:lnTo>
                        <a:pt x="72" y="10"/>
                      </a:lnTo>
                      <a:lnTo>
                        <a:pt x="78" y="13"/>
                      </a:lnTo>
                      <a:lnTo>
                        <a:pt x="84" y="17"/>
                      </a:lnTo>
                      <a:lnTo>
                        <a:pt x="88" y="20"/>
                      </a:lnTo>
                      <a:lnTo>
                        <a:pt x="94" y="25"/>
                      </a:lnTo>
                      <a:lnTo>
                        <a:pt x="99" y="30"/>
                      </a:lnTo>
                      <a:lnTo>
                        <a:pt x="103" y="35"/>
                      </a:lnTo>
                      <a:lnTo>
                        <a:pt x="104"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1" name="Freeform 358">
                  <a:extLst>
                    <a:ext uri="{FF2B5EF4-FFF2-40B4-BE49-F238E27FC236}">
                      <a16:creationId xmlns:a16="http://schemas.microsoft.com/office/drawing/2014/main" id="{4EA04E35-1C55-4A4A-9C28-3492AA2A5DF0}"/>
                    </a:ext>
                  </a:extLst>
                </p:cNvPr>
                <p:cNvSpPr>
                  <a:spLocks/>
                </p:cNvSpPr>
                <p:nvPr/>
              </p:nvSpPr>
              <p:spPr bwMode="auto">
                <a:xfrm>
                  <a:off x="2211" y="2251"/>
                  <a:ext cx="22" cy="20"/>
                </a:xfrm>
                <a:custGeom>
                  <a:avLst/>
                  <a:gdLst>
                    <a:gd name="T0" fmla="*/ 0 w 64"/>
                    <a:gd name="T1" fmla="*/ 0 h 60"/>
                    <a:gd name="T2" fmla="*/ 0 w 64"/>
                    <a:gd name="T3" fmla="*/ 0 h 60"/>
                    <a:gd name="T4" fmla="*/ 0 w 64"/>
                    <a:gd name="T5" fmla="*/ 0 h 60"/>
                    <a:gd name="T6" fmla="*/ 0 w 64"/>
                    <a:gd name="T7" fmla="*/ 0 h 60"/>
                    <a:gd name="T8" fmla="*/ 0 w 64"/>
                    <a:gd name="T9" fmla="*/ 0 h 60"/>
                    <a:gd name="T10" fmla="*/ 0 w 64"/>
                    <a:gd name="T11" fmla="*/ 0 h 60"/>
                    <a:gd name="T12" fmla="*/ 0 w 64"/>
                    <a:gd name="T13" fmla="*/ 0 h 60"/>
                    <a:gd name="T14" fmla="*/ 0 w 64"/>
                    <a:gd name="T15" fmla="*/ 0 h 60"/>
                    <a:gd name="T16" fmla="*/ 0 w 64"/>
                    <a:gd name="T17" fmla="*/ 0 h 60"/>
                    <a:gd name="T18" fmla="*/ 0 w 64"/>
                    <a:gd name="T19" fmla="*/ 0 h 60"/>
                    <a:gd name="T20" fmla="*/ 0 w 64"/>
                    <a:gd name="T21" fmla="*/ 0 h 60"/>
                    <a:gd name="T22" fmla="*/ 0 w 64"/>
                    <a:gd name="T23" fmla="*/ 0 h 60"/>
                    <a:gd name="T24" fmla="*/ 0 w 64"/>
                    <a:gd name="T25" fmla="*/ 0 h 60"/>
                    <a:gd name="T26" fmla="*/ 0 w 64"/>
                    <a:gd name="T27" fmla="*/ 0 h 60"/>
                    <a:gd name="T28" fmla="*/ 0 w 64"/>
                    <a:gd name="T29" fmla="*/ 0 h 60"/>
                    <a:gd name="T30" fmla="*/ 0 w 64"/>
                    <a:gd name="T31" fmla="*/ 0 h 60"/>
                    <a:gd name="T32" fmla="*/ 0 w 64"/>
                    <a:gd name="T33" fmla="*/ 0 h 60"/>
                    <a:gd name="T34" fmla="*/ 0 w 64"/>
                    <a:gd name="T35" fmla="*/ 0 h 60"/>
                    <a:gd name="T36" fmla="*/ 0 w 64"/>
                    <a:gd name="T37" fmla="*/ 0 h 60"/>
                    <a:gd name="T38" fmla="*/ 0 w 64"/>
                    <a:gd name="T39" fmla="*/ 0 h 60"/>
                    <a:gd name="T40" fmla="*/ 0 w 64"/>
                    <a:gd name="T41" fmla="*/ 0 h 60"/>
                    <a:gd name="T42" fmla="*/ 0 w 64"/>
                    <a:gd name="T43" fmla="*/ 0 h 60"/>
                    <a:gd name="T44" fmla="*/ 0 w 64"/>
                    <a:gd name="T45" fmla="*/ 0 h 60"/>
                    <a:gd name="T46" fmla="*/ 0 w 64"/>
                    <a:gd name="T47" fmla="*/ 0 h 60"/>
                    <a:gd name="T48" fmla="*/ 0 w 64"/>
                    <a:gd name="T49" fmla="*/ 0 h 60"/>
                    <a:gd name="T50" fmla="*/ 0 w 64"/>
                    <a:gd name="T51" fmla="*/ 0 h 60"/>
                    <a:gd name="T52" fmla="*/ 0 w 64"/>
                    <a:gd name="T53" fmla="*/ 0 h 60"/>
                    <a:gd name="T54" fmla="*/ 0 w 64"/>
                    <a:gd name="T55" fmla="*/ 0 h 60"/>
                    <a:gd name="T56" fmla="*/ 0 w 64"/>
                    <a:gd name="T57" fmla="*/ 0 h 60"/>
                    <a:gd name="T58" fmla="*/ 0 w 64"/>
                    <a:gd name="T59" fmla="*/ 0 h 60"/>
                    <a:gd name="T60" fmla="*/ 0 w 64"/>
                    <a:gd name="T61" fmla="*/ 0 h 60"/>
                    <a:gd name="T62" fmla="*/ 0 w 64"/>
                    <a:gd name="T63" fmla="*/ 0 h 60"/>
                    <a:gd name="T64" fmla="*/ 0 w 64"/>
                    <a:gd name="T65" fmla="*/ 0 h 60"/>
                    <a:gd name="T66" fmla="*/ 0 w 64"/>
                    <a:gd name="T67" fmla="*/ 0 h 60"/>
                    <a:gd name="T68" fmla="*/ 0 w 64"/>
                    <a:gd name="T69" fmla="*/ 0 h 60"/>
                    <a:gd name="T70" fmla="*/ 0 w 64"/>
                    <a:gd name="T71" fmla="*/ 0 h 60"/>
                    <a:gd name="T72" fmla="*/ 0 w 64"/>
                    <a:gd name="T73" fmla="*/ 0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60"/>
                    <a:gd name="T113" fmla="*/ 64 w 64"/>
                    <a:gd name="T114" fmla="*/ 60 h 6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60">
                      <a:moveTo>
                        <a:pt x="64" y="29"/>
                      </a:moveTo>
                      <a:lnTo>
                        <a:pt x="64" y="40"/>
                      </a:lnTo>
                      <a:lnTo>
                        <a:pt x="59" y="39"/>
                      </a:lnTo>
                      <a:lnTo>
                        <a:pt x="54" y="39"/>
                      </a:lnTo>
                      <a:lnTo>
                        <a:pt x="49" y="40"/>
                      </a:lnTo>
                      <a:lnTo>
                        <a:pt x="44" y="40"/>
                      </a:lnTo>
                      <a:lnTo>
                        <a:pt x="39" y="42"/>
                      </a:lnTo>
                      <a:lnTo>
                        <a:pt x="36" y="45"/>
                      </a:lnTo>
                      <a:lnTo>
                        <a:pt x="32" y="48"/>
                      </a:lnTo>
                      <a:lnTo>
                        <a:pt x="30" y="54"/>
                      </a:lnTo>
                      <a:lnTo>
                        <a:pt x="30" y="60"/>
                      </a:lnTo>
                      <a:lnTo>
                        <a:pt x="25" y="60"/>
                      </a:lnTo>
                      <a:lnTo>
                        <a:pt x="21" y="58"/>
                      </a:lnTo>
                      <a:lnTo>
                        <a:pt x="18" y="56"/>
                      </a:lnTo>
                      <a:lnTo>
                        <a:pt x="14" y="53"/>
                      </a:lnTo>
                      <a:lnTo>
                        <a:pt x="12" y="50"/>
                      </a:lnTo>
                      <a:lnTo>
                        <a:pt x="8" y="46"/>
                      </a:lnTo>
                      <a:lnTo>
                        <a:pt x="6" y="42"/>
                      </a:lnTo>
                      <a:lnTo>
                        <a:pt x="5" y="38"/>
                      </a:lnTo>
                      <a:lnTo>
                        <a:pt x="3" y="34"/>
                      </a:lnTo>
                      <a:lnTo>
                        <a:pt x="2" y="30"/>
                      </a:lnTo>
                      <a:lnTo>
                        <a:pt x="1" y="25"/>
                      </a:lnTo>
                      <a:lnTo>
                        <a:pt x="1" y="22"/>
                      </a:lnTo>
                      <a:lnTo>
                        <a:pt x="0" y="18"/>
                      </a:lnTo>
                      <a:lnTo>
                        <a:pt x="0" y="15"/>
                      </a:lnTo>
                      <a:lnTo>
                        <a:pt x="0" y="10"/>
                      </a:lnTo>
                      <a:lnTo>
                        <a:pt x="0" y="6"/>
                      </a:lnTo>
                      <a:lnTo>
                        <a:pt x="5" y="4"/>
                      </a:lnTo>
                      <a:lnTo>
                        <a:pt x="9" y="1"/>
                      </a:lnTo>
                      <a:lnTo>
                        <a:pt x="13" y="0"/>
                      </a:lnTo>
                      <a:lnTo>
                        <a:pt x="18" y="0"/>
                      </a:lnTo>
                      <a:lnTo>
                        <a:pt x="26" y="1"/>
                      </a:lnTo>
                      <a:lnTo>
                        <a:pt x="35" y="5"/>
                      </a:lnTo>
                      <a:lnTo>
                        <a:pt x="42" y="10"/>
                      </a:lnTo>
                      <a:lnTo>
                        <a:pt x="50" y="16"/>
                      </a:lnTo>
                      <a:lnTo>
                        <a:pt x="58" y="23"/>
                      </a:lnTo>
                      <a:lnTo>
                        <a:pt x="6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2" name="Freeform 359">
                  <a:extLst>
                    <a:ext uri="{FF2B5EF4-FFF2-40B4-BE49-F238E27FC236}">
                      <a16:creationId xmlns:a16="http://schemas.microsoft.com/office/drawing/2014/main" id="{481FB0C7-0C4B-4F3A-8745-C454FF0C0EBF}"/>
                    </a:ext>
                  </a:extLst>
                </p:cNvPr>
                <p:cNvSpPr>
                  <a:spLocks/>
                </p:cNvSpPr>
                <p:nvPr/>
              </p:nvSpPr>
              <p:spPr bwMode="auto">
                <a:xfrm>
                  <a:off x="2237" y="2252"/>
                  <a:ext cx="219" cy="241"/>
                </a:xfrm>
                <a:custGeom>
                  <a:avLst/>
                  <a:gdLst>
                    <a:gd name="T0" fmla="*/ 0 w 657"/>
                    <a:gd name="T1" fmla="*/ 0 h 721"/>
                    <a:gd name="T2" fmla="*/ 0 w 657"/>
                    <a:gd name="T3" fmla="*/ 0 h 721"/>
                    <a:gd name="T4" fmla="*/ 0 w 657"/>
                    <a:gd name="T5" fmla="*/ 0 h 721"/>
                    <a:gd name="T6" fmla="*/ 0 w 657"/>
                    <a:gd name="T7" fmla="*/ 0 h 721"/>
                    <a:gd name="T8" fmla="*/ 0 w 657"/>
                    <a:gd name="T9" fmla="*/ 0 h 721"/>
                    <a:gd name="T10" fmla="*/ 0 w 657"/>
                    <a:gd name="T11" fmla="*/ 0 h 721"/>
                    <a:gd name="T12" fmla="*/ 0 w 657"/>
                    <a:gd name="T13" fmla="*/ 0 h 721"/>
                    <a:gd name="T14" fmla="*/ 0 w 657"/>
                    <a:gd name="T15" fmla="*/ 0 h 721"/>
                    <a:gd name="T16" fmla="*/ 0 w 657"/>
                    <a:gd name="T17" fmla="*/ 0 h 721"/>
                    <a:gd name="T18" fmla="*/ 0 w 657"/>
                    <a:gd name="T19" fmla="*/ 0 h 721"/>
                    <a:gd name="T20" fmla="*/ 0 w 657"/>
                    <a:gd name="T21" fmla="*/ 0 h 721"/>
                    <a:gd name="T22" fmla="*/ 0 w 657"/>
                    <a:gd name="T23" fmla="*/ 0 h 721"/>
                    <a:gd name="T24" fmla="*/ 0 w 657"/>
                    <a:gd name="T25" fmla="*/ 0 h 721"/>
                    <a:gd name="T26" fmla="*/ 0 w 657"/>
                    <a:gd name="T27" fmla="*/ 0 h 721"/>
                    <a:gd name="T28" fmla="*/ 0 w 657"/>
                    <a:gd name="T29" fmla="*/ 0 h 721"/>
                    <a:gd name="T30" fmla="*/ 0 w 657"/>
                    <a:gd name="T31" fmla="*/ 0 h 721"/>
                    <a:gd name="T32" fmla="*/ 0 w 657"/>
                    <a:gd name="T33" fmla="*/ 0 h 721"/>
                    <a:gd name="T34" fmla="*/ 0 w 657"/>
                    <a:gd name="T35" fmla="*/ 0 h 721"/>
                    <a:gd name="T36" fmla="*/ 0 w 657"/>
                    <a:gd name="T37" fmla="*/ 0 h 721"/>
                    <a:gd name="T38" fmla="*/ 0 w 657"/>
                    <a:gd name="T39" fmla="*/ 0 h 721"/>
                    <a:gd name="T40" fmla="*/ 0 w 657"/>
                    <a:gd name="T41" fmla="*/ 0 h 721"/>
                    <a:gd name="T42" fmla="*/ 0 w 657"/>
                    <a:gd name="T43" fmla="*/ 0 h 721"/>
                    <a:gd name="T44" fmla="*/ 0 w 657"/>
                    <a:gd name="T45" fmla="*/ 0 h 721"/>
                    <a:gd name="T46" fmla="*/ 0 w 657"/>
                    <a:gd name="T47" fmla="*/ 0 h 721"/>
                    <a:gd name="T48" fmla="*/ 0 w 657"/>
                    <a:gd name="T49" fmla="*/ 0 h 721"/>
                    <a:gd name="T50" fmla="*/ 0 w 657"/>
                    <a:gd name="T51" fmla="*/ 0 h 721"/>
                    <a:gd name="T52" fmla="*/ 0 w 657"/>
                    <a:gd name="T53" fmla="*/ 0 h 721"/>
                    <a:gd name="T54" fmla="*/ 0 w 657"/>
                    <a:gd name="T55" fmla="*/ 0 h 721"/>
                    <a:gd name="T56" fmla="*/ 0 w 657"/>
                    <a:gd name="T57" fmla="*/ 0 h 721"/>
                    <a:gd name="T58" fmla="*/ 0 w 657"/>
                    <a:gd name="T59" fmla="*/ 0 h 721"/>
                    <a:gd name="T60" fmla="*/ 0 w 657"/>
                    <a:gd name="T61" fmla="*/ 0 h 721"/>
                    <a:gd name="T62" fmla="*/ 0 w 657"/>
                    <a:gd name="T63" fmla="*/ 0 h 721"/>
                    <a:gd name="T64" fmla="*/ 0 w 657"/>
                    <a:gd name="T65" fmla="*/ 0 h 721"/>
                    <a:gd name="T66" fmla="*/ 0 w 657"/>
                    <a:gd name="T67" fmla="*/ 0 h 721"/>
                    <a:gd name="T68" fmla="*/ 0 w 657"/>
                    <a:gd name="T69" fmla="*/ 0 h 721"/>
                    <a:gd name="T70" fmla="*/ 0 w 657"/>
                    <a:gd name="T71" fmla="*/ 0 h 721"/>
                    <a:gd name="T72" fmla="*/ 0 w 657"/>
                    <a:gd name="T73" fmla="*/ 0 h 721"/>
                    <a:gd name="T74" fmla="*/ 0 w 657"/>
                    <a:gd name="T75" fmla="*/ 0 h 721"/>
                    <a:gd name="T76" fmla="*/ 0 w 657"/>
                    <a:gd name="T77" fmla="*/ 0 h 721"/>
                    <a:gd name="T78" fmla="*/ 0 w 657"/>
                    <a:gd name="T79" fmla="*/ 0 h 721"/>
                    <a:gd name="T80" fmla="*/ 0 w 657"/>
                    <a:gd name="T81" fmla="*/ 0 h 721"/>
                    <a:gd name="T82" fmla="*/ 0 w 657"/>
                    <a:gd name="T83" fmla="*/ 0 h 721"/>
                    <a:gd name="T84" fmla="*/ 0 w 657"/>
                    <a:gd name="T85" fmla="*/ 0 h 721"/>
                    <a:gd name="T86" fmla="*/ 0 w 657"/>
                    <a:gd name="T87" fmla="*/ 0 h 721"/>
                    <a:gd name="T88" fmla="*/ 0 w 657"/>
                    <a:gd name="T89" fmla="*/ 0 h 721"/>
                    <a:gd name="T90" fmla="*/ 0 w 657"/>
                    <a:gd name="T91" fmla="*/ 0 h 721"/>
                    <a:gd name="T92" fmla="*/ 0 w 657"/>
                    <a:gd name="T93" fmla="*/ 0 h 721"/>
                    <a:gd name="T94" fmla="*/ 0 w 657"/>
                    <a:gd name="T95" fmla="*/ 0 h 721"/>
                    <a:gd name="T96" fmla="*/ 0 w 657"/>
                    <a:gd name="T97" fmla="*/ 0 h 721"/>
                    <a:gd name="T98" fmla="*/ 0 w 657"/>
                    <a:gd name="T99" fmla="*/ 0 h 721"/>
                    <a:gd name="T100" fmla="*/ 0 w 657"/>
                    <a:gd name="T101" fmla="*/ 0 h 721"/>
                    <a:gd name="T102" fmla="*/ 0 w 657"/>
                    <a:gd name="T103" fmla="*/ 0 h 721"/>
                    <a:gd name="T104" fmla="*/ 0 w 657"/>
                    <a:gd name="T105" fmla="*/ 0 h 721"/>
                    <a:gd name="T106" fmla="*/ 0 w 657"/>
                    <a:gd name="T107" fmla="*/ 0 h 721"/>
                    <a:gd name="T108" fmla="*/ 0 w 657"/>
                    <a:gd name="T109" fmla="*/ 0 h 721"/>
                    <a:gd name="T110" fmla="*/ 0 w 657"/>
                    <a:gd name="T111" fmla="*/ 0 h 721"/>
                    <a:gd name="T112" fmla="*/ 0 w 657"/>
                    <a:gd name="T113" fmla="*/ 0 h 721"/>
                    <a:gd name="T114" fmla="*/ 0 w 657"/>
                    <a:gd name="T115" fmla="*/ 0 h 721"/>
                    <a:gd name="T116" fmla="*/ 0 w 657"/>
                    <a:gd name="T117" fmla="*/ 0 h 721"/>
                    <a:gd name="T118" fmla="*/ 0 w 657"/>
                    <a:gd name="T119" fmla="*/ 0 h 7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57"/>
                    <a:gd name="T181" fmla="*/ 0 h 721"/>
                    <a:gd name="T182" fmla="*/ 657 w 657"/>
                    <a:gd name="T183" fmla="*/ 721 h 7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57" h="721">
                      <a:moveTo>
                        <a:pt x="535" y="0"/>
                      </a:moveTo>
                      <a:lnTo>
                        <a:pt x="536" y="17"/>
                      </a:lnTo>
                      <a:lnTo>
                        <a:pt x="536" y="34"/>
                      </a:lnTo>
                      <a:lnTo>
                        <a:pt x="536" y="50"/>
                      </a:lnTo>
                      <a:lnTo>
                        <a:pt x="536" y="67"/>
                      </a:lnTo>
                      <a:lnTo>
                        <a:pt x="535" y="84"/>
                      </a:lnTo>
                      <a:lnTo>
                        <a:pt x="533" y="101"/>
                      </a:lnTo>
                      <a:lnTo>
                        <a:pt x="530" y="118"/>
                      </a:lnTo>
                      <a:lnTo>
                        <a:pt x="527" y="134"/>
                      </a:lnTo>
                      <a:lnTo>
                        <a:pt x="522" y="150"/>
                      </a:lnTo>
                      <a:lnTo>
                        <a:pt x="518" y="166"/>
                      </a:lnTo>
                      <a:lnTo>
                        <a:pt x="512" y="182"/>
                      </a:lnTo>
                      <a:lnTo>
                        <a:pt x="506" y="196"/>
                      </a:lnTo>
                      <a:lnTo>
                        <a:pt x="499" y="212"/>
                      </a:lnTo>
                      <a:lnTo>
                        <a:pt x="492" y="226"/>
                      </a:lnTo>
                      <a:lnTo>
                        <a:pt x="483" y="241"/>
                      </a:lnTo>
                      <a:lnTo>
                        <a:pt x="475" y="254"/>
                      </a:lnTo>
                      <a:lnTo>
                        <a:pt x="473" y="254"/>
                      </a:lnTo>
                      <a:lnTo>
                        <a:pt x="469" y="255"/>
                      </a:lnTo>
                      <a:lnTo>
                        <a:pt x="466" y="255"/>
                      </a:lnTo>
                      <a:lnTo>
                        <a:pt x="463" y="257"/>
                      </a:lnTo>
                      <a:lnTo>
                        <a:pt x="460" y="258"/>
                      </a:lnTo>
                      <a:lnTo>
                        <a:pt x="458" y="260"/>
                      </a:lnTo>
                      <a:lnTo>
                        <a:pt x="454" y="261"/>
                      </a:lnTo>
                      <a:lnTo>
                        <a:pt x="452" y="264"/>
                      </a:lnTo>
                      <a:lnTo>
                        <a:pt x="452" y="266"/>
                      </a:lnTo>
                      <a:lnTo>
                        <a:pt x="452" y="267"/>
                      </a:lnTo>
                      <a:lnTo>
                        <a:pt x="452" y="270"/>
                      </a:lnTo>
                      <a:lnTo>
                        <a:pt x="453" y="271"/>
                      </a:lnTo>
                      <a:lnTo>
                        <a:pt x="454" y="272"/>
                      </a:lnTo>
                      <a:lnTo>
                        <a:pt x="456" y="275"/>
                      </a:lnTo>
                      <a:lnTo>
                        <a:pt x="456" y="276"/>
                      </a:lnTo>
                      <a:lnTo>
                        <a:pt x="457" y="278"/>
                      </a:lnTo>
                      <a:lnTo>
                        <a:pt x="452" y="284"/>
                      </a:lnTo>
                      <a:lnTo>
                        <a:pt x="447" y="290"/>
                      </a:lnTo>
                      <a:lnTo>
                        <a:pt x="441" y="296"/>
                      </a:lnTo>
                      <a:lnTo>
                        <a:pt x="435" y="300"/>
                      </a:lnTo>
                      <a:lnTo>
                        <a:pt x="422" y="308"/>
                      </a:lnTo>
                      <a:lnTo>
                        <a:pt x="409" y="314"/>
                      </a:lnTo>
                      <a:lnTo>
                        <a:pt x="394" y="319"/>
                      </a:lnTo>
                      <a:lnTo>
                        <a:pt x="381" y="326"/>
                      </a:lnTo>
                      <a:lnTo>
                        <a:pt x="375" y="330"/>
                      </a:lnTo>
                      <a:lnTo>
                        <a:pt x="369" y="335"/>
                      </a:lnTo>
                      <a:lnTo>
                        <a:pt x="363" y="340"/>
                      </a:lnTo>
                      <a:lnTo>
                        <a:pt x="358" y="347"/>
                      </a:lnTo>
                      <a:lnTo>
                        <a:pt x="354" y="349"/>
                      </a:lnTo>
                      <a:lnTo>
                        <a:pt x="350" y="351"/>
                      </a:lnTo>
                      <a:lnTo>
                        <a:pt x="345" y="352"/>
                      </a:lnTo>
                      <a:lnTo>
                        <a:pt x="340" y="352"/>
                      </a:lnTo>
                      <a:lnTo>
                        <a:pt x="331" y="351"/>
                      </a:lnTo>
                      <a:lnTo>
                        <a:pt x="322" y="349"/>
                      </a:lnTo>
                      <a:lnTo>
                        <a:pt x="313" y="349"/>
                      </a:lnTo>
                      <a:lnTo>
                        <a:pt x="307" y="351"/>
                      </a:lnTo>
                      <a:lnTo>
                        <a:pt x="304" y="353"/>
                      </a:lnTo>
                      <a:lnTo>
                        <a:pt x="301" y="357"/>
                      </a:lnTo>
                      <a:lnTo>
                        <a:pt x="300" y="361"/>
                      </a:lnTo>
                      <a:lnTo>
                        <a:pt x="298" y="367"/>
                      </a:lnTo>
                      <a:lnTo>
                        <a:pt x="305" y="372"/>
                      </a:lnTo>
                      <a:lnTo>
                        <a:pt x="311" y="376"/>
                      </a:lnTo>
                      <a:lnTo>
                        <a:pt x="319" y="376"/>
                      </a:lnTo>
                      <a:lnTo>
                        <a:pt x="327" y="376"/>
                      </a:lnTo>
                      <a:lnTo>
                        <a:pt x="335" y="375"/>
                      </a:lnTo>
                      <a:lnTo>
                        <a:pt x="344" y="372"/>
                      </a:lnTo>
                      <a:lnTo>
                        <a:pt x="351" y="371"/>
                      </a:lnTo>
                      <a:lnTo>
                        <a:pt x="358" y="369"/>
                      </a:lnTo>
                      <a:lnTo>
                        <a:pt x="357" y="371"/>
                      </a:lnTo>
                      <a:lnTo>
                        <a:pt x="354" y="375"/>
                      </a:lnTo>
                      <a:lnTo>
                        <a:pt x="351" y="379"/>
                      </a:lnTo>
                      <a:lnTo>
                        <a:pt x="347" y="384"/>
                      </a:lnTo>
                      <a:lnTo>
                        <a:pt x="345" y="389"/>
                      </a:lnTo>
                      <a:lnTo>
                        <a:pt x="344" y="394"/>
                      </a:lnTo>
                      <a:lnTo>
                        <a:pt x="344" y="396"/>
                      </a:lnTo>
                      <a:lnTo>
                        <a:pt x="345" y="398"/>
                      </a:lnTo>
                      <a:lnTo>
                        <a:pt x="346" y="400"/>
                      </a:lnTo>
                      <a:lnTo>
                        <a:pt x="350" y="401"/>
                      </a:lnTo>
                      <a:lnTo>
                        <a:pt x="353" y="401"/>
                      </a:lnTo>
                      <a:lnTo>
                        <a:pt x="362" y="394"/>
                      </a:lnTo>
                      <a:lnTo>
                        <a:pt x="371" y="387"/>
                      </a:lnTo>
                      <a:lnTo>
                        <a:pt x="380" y="377"/>
                      </a:lnTo>
                      <a:lnTo>
                        <a:pt x="388" y="369"/>
                      </a:lnTo>
                      <a:lnTo>
                        <a:pt x="398" y="360"/>
                      </a:lnTo>
                      <a:lnTo>
                        <a:pt x="405" y="352"/>
                      </a:lnTo>
                      <a:lnTo>
                        <a:pt x="413" y="343"/>
                      </a:lnTo>
                      <a:lnTo>
                        <a:pt x="419" y="335"/>
                      </a:lnTo>
                      <a:lnTo>
                        <a:pt x="425" y="334"/>
                      </a:lnTo>
                      <a:lnTo>
                        <a:pt x="430" y="331"/>
                      </a:lnTo>
                      <a:lnTo>
                        <a:pt x="435" y="328"/>
                      </a:lnTo>
                      <a:lnTo>
                        <a:pt x="440" y="324"/>
                      </a:lnTo>
                      <a:lnTo>
                        <a:pt x="447" y="317"/>
                      </a:lnTo>
                      <a:lnTo>
                        <a:pt x="454" y="308"/>
                      </a:lnTo>
                      <a:lnTo>
                        <a:pt x="462" y="300"/>
                      </a:lnTo>
                      <a:lnTo>
                        <a:pt x="469" y="294"/>
                      </a:lnTo>
                      <a:lnTo>
                        <a:pt x="474" y="293"/>
                      </a:lnTo>
                      <a:lnTo>
                        <a:pt x="479" y="291"/>
                      </a:lnTo>
                      <a:lnTo>
                        <a:pt x="483" y="290"/>
                      </a:lnTo>
                      <a:lnTo>
                        <a:pt x="489" y="291"/>
                      </a:lnTo>
                      <a:lnTo>
                        <a:pt x="503" y="296"/>
                      </a:lnTo>
                      <a:lnTo>
                        <a:pt x="516" y="304"/>
                      </a:lnTo>
                      <a:lnTo>
                        <a:pt x="527" y="312"/>
                      </a:lnTo>
                      <a:lnTo>
                        <a:pt x="539" y="320"/>
                      </a:lnTo>
                      <a:lnTo>
                        <a:pt x="550" y="330"/>
                      </a:lnTo>
                      <a:lnTo>
                        <a:pt x="559" y="341"/>
                      </a:lnTo>
                      <a:lnTo>
                        <a:pt x="569" y="352"/>
                      </a:lnTo>
                      <a:lnTo>
                        <a:pt x="579" y="364"/>
                      </a:lnTo>
                      <a:lnTo>
                        <a:pt x="598" y="387"/>
                      </a:lnTo>
                      <a:lnTo>
                        <a:pt x="616" y="410"/>
                      </a:lnTo>
                      <a:lnTo>
                        <a:pt x="626" y="420"/>
                      </a:lnTo>
                      <a:lnTo>
                        <a:pt x="635" y="430"/>
                      </a:lnTo>
                      <a:lnTo>
                        <a:pt x="646" y="440"/>
                      </a:lnTo>
                      <a:lnTo>
                        <a:pt x="657" y="447"/>
                      </a:lnTo>
                      <a:lnTo>
                        <a:pt x="641" y="480"/>
                      </a:lnTo>
                      <a:lnTo>
                        <a:pt x="626" y="512"/>
                      </a:lnTo>
                      <a:lnTo>
                        <a:pt x="610" y="543"/>
                      </a:lnTo>
                      <a:lnTo>
                        <a:pt x="595" y="576"/>
                      </a:lnTo>
                      <a:lnTo>
                        <a:pt x="581" y="608"/>
                      </a:lnTo>
                      <a:lnTo>
                        <a:pt x="567" y="641"/>
                      </a:lnTo>
                      <a:lnTo>
                        <a:pt x="553" y="674"/>
                      </a:lnTo>
                      <a:lnTo>
                        <a:pt x="540" y="707"/>
                      </a:lnTo>
                      <a:lnTo>
                        <a:pt x="509" y="710"/>
                      </a:lnTo>
                      <a:lnTo>
                        <a:pt x="476" y="713"/>
                      </a:lnTo>
                      <a:lnTo>
                        <a:pt x="442" y="717"/>
                      </a:lnTo>
                      <a:lnTo>
                        <a:pt x="409" y="719"/>
                      </a:lnTo>
                      <a:lnTo>
                        <a:pt x="375" y="721"/>
                      </a:lnTo>
                      <a:lnTo>
                        <a:pt x="341" y="719"/>
                      </a:lnTo>
                      <a:lnTo>
                        <a:pt x="324" y="718"/>
                      </a:lnTo>
                      <a:lnTo>
                        <a:pt x="307" y="715"/>
                      </a:lnTo>
                      <a:lnTo>
                        <a:pt x="292" y="711"/>
                      </a:lnTo>
                      <a:lnTo>
                        <a:pt x="275" y="707"/>
                      </a:lnTo>
                      <a:lnTo>
                        <a:pt x="246" y="677"/>
                      </a:lnTo>
                      <a:lnTo>
                        <a:pt x="216" y="648"/>
                      </a:lnTo>
                      <a:lnTo>
                        <a:pt x="186" y="621"/>
                      </a:lnTo>
                      <a:lnTo>
                        <a:pt x="157" y="592"/>
                      </a:lnTo>
                      <a:lnTo>
                        <a:pt x="143" y="577"/>
                      </a:lnTo>
                      <a:lnTo>
                        <a:pt x="129" y="563"/>
                      </a:lnTo>
                      <a:lnTo>
                        <a:pt x="117" y="547"/>
                      </a:lnTo>
                      <a:lnTo>
                        <a:pt x="105" y="531"/>
                      </a:lnTo>
                      <a:lnTo>
                        <a:pt x="93" y="516"/>
                      </a:lnTo>
                      <a:lnTo>
                        <a:pt x="82" y="498"/>
                      </a:lnTo>
                      <a:lnTo>
                        <a:pt x="72" y="480"/>
                      </a:lnTo>
                      <a:lnTo>
                        <a:pt x="64" y="461"/>
                      </a:lnTo>
                      <a:lnTo>
                        <a:pt x="57" y="454"/>
                      </a:lnTo>
                      <a:lnTo>
                        <a:pt x="51" y="446"/>
                      </a:lnTo>
                      <a:lnTo>
                        <a:pt x="47" y="437"/>
                      </a:lnTo>
                      <a:lnTo>
                        <a:pt x="43" y="429"/>
                      </a:lnTo>
                      <a:lnTo>
                        <a:pt x="40" y="410"/>
                      </a:lnTo>
                      <a:lnTo>
                        <a:pt x="39" y="390"/>
                      </a:lnTo>
                      <a:lnTo>
                        <a:pt x="37" y="381"/>
                      </a:lnTo>
                      <a:lnTo>
                        <a:pt x="35" y="371"/>
                      </a:lnTo>
                      <a:lnTo>
                        <a:pt x="34" y="361"/>
                      </a:lnTo>
                      <a:lnTo>
                        <a:pt x="30" y="353"/>
                      </a:lnTo>
                      <a:lnTo>
                        <a:pt x="27" y="343"/>
                      </a:lnTo>
                      <a:lnTo>
                        <a:pt x="21" y="336"/>
                      </a:lnTo>
                      <a:lnTo>
                        <a:pt x="13" y="328"/>
                      </a:lnTo>
                      <a:lnTo>
                        <a:pt x="5" y="320"/>
                      </a:lnTo>
                      <a:lnTo>
                        <a:pt x="4" y="319"/>
                      </a:lnTo>
                      <a:lnTo>
                        <a:pt x="2" y="318"/>
                      </a:lnTo>
                      <a:lnTo>
                        <a:pt x="2" y="317"/>
                      </a:lnTo>
                      <a:lnTo>
                        <a:pt x="2" y="316"/>
                      </a:lnTo>
                      <a:lnTo>
                        <a:pt x="2" y="313"/>
                      </a:lnTo>
                      <a:lnTo>
                        <a:pt x="1" y="312"/>
                      </a:lnTo>
                      <a:lnTo>
                        <a:pt x="1" y="311"/>
                      </a:lnTo>
                      <a:lnTo>
                        <a:pt x="0" y="310"/>
                      </a:lnTo>
                      <a:lnTo>
                        <a:pt x="8" y="308"/>
                      </a:lnTo>
                      <a:lnTo>
                        <a:pt x="17" y="308"/>
                      </a:lnTo>
                      <a:lnTo>
                        <a:pt x="25" y="310"/>
                      </a:lnTo>
                      <a:lnTo>
                        <a:pt x="35" y="311"/>
                      </a:lnTo>
                      <a:lnTo>
                        <a:pt x="43" y="312"/>
                      </a:lnTo>
                      <a:lnTo>
                        <a:pt x="52" y="312"/>
                      </a:lnTo>
                      <a:lnTo>
                        <a:pt x="55" y="311"/>
                      </a:lnTo>
                      <a:lnTo>
                        <a:pt x="59" y="310"/>
                      </a:lnTo>
                      <a:lnTo>
                        <a:pt x="63" y="307"/>
                      </a:lnTo>
                      <a:lnTo>
                        <a:pt x="66" y="305"/>
                      </a:lnTo>
                      <a:lnTo>
                        <a:pt x="77" y="304"/>
                      </a:lnTo>
                      <a:lnTo>
                        <a:pt x="87" y="301"/>
                      </a:lnTo>
                      <a:lnTo>
                        <a:pt x="98" y="297"/>
                      </a:lnTo>
                      <a:lnTo>
                        <a:pt x="107" y="293"/>
                      </a:lnTo>
                      <a:lnTo>
                        <a:pt x="117" y="288"/>
                      </a:lnTo>
                      <a:lnTo>
                        <a:pt x="125" y="283"/>
                      </a:lnTo>
                      <a:lnTo>
                        <a:pt x="134" y="277"/>
                      </a:lnTo>
                      <a:lnTo>
                        <a:pt x="142" y="270"/>
                      </a:lnTo>
                      <a:lnTo>
                        <a:pt x="159" y="257"/>
                      </a:lnTo>
                      <a:lnTo>
                        <a:pt x="175" y="241"/>
                      </a:lnTo>
                      <a:lnTo>
                        <a:pt x="189" y="225"/>
                      </a:lnTo>
                      <a:lnTo>
                        <a:pt x="204" y="211"/>
                      </a:lnTo>
                      <a:lnTo>
                        <a:pt x="209" y="208"/>
                      </a:lnTo>
                      <a:lnTo>
                        <a:pt x="212" y="205"/>
                      </a:lnTo>
                      <a:lnTo>
                        <a:pt x="216" y="201"/>
                      </a:lnTo>
                      <a:lnTo>
                        <a:pt x="221" y="197"/>
                      </a:lnTo>
                      <a:lnTo>
                        <a:pt x="224" y="193"/>
                      </a:lnTo>
                      <a:lnTo>
                        <a:pt x="229" y="189"/>
                      </a:lnTo>
                      <a:lnTo>
                        <a:pt x="234" y="187"/>
                      </a:lnTo>
                      <a:lnTo>
                        <a:pt x="239" y="185"/>
                      </a:lnTo>
                      <a:lnTo>
                        <a:pt x="242" y="183"/>
                      </a:lnTo>
                      <a:lnTo>
                        <a:pt x="246" y="179"/>
                      </a:lnTo>
                      <a:lnTo>
                        <a:pt x="248" y="176"/>
                      </a:lnTo>
                      <a:lnTo>
                        <a:pt x="251" y="171"/>
                      </a:lnTo>
                      <a:lnTo>
                        <a:pt x="253" y="167"/>
                      </a:lnTo>
                      <a:lnTo>
                        <a:pt x="254" y="162"/>
                      </a:lnTo>
                      <a:lnTo>
                        <a:pt x="254" y="159"/>
                      </a:lnTo>
                      <a:lnTo>
                        <a:pt x="254" y="154"/>
                      </a:lnTo>
                      <a:lnTo>
                        <a:pt x="260" y="152"/>
                      </a:lnTo>
                      <a:lnTo>
                        <a:pt x="264" y="149"/>
                      </a:lnTo>
                      <a:lnTo>
                        <a:pt x="266" y="146"/>
                      </a:lnTo>
                      <a:lnTo>
                        <a:pt x="269" y="141"/>
                      </a:lnTo>
                      <a:lnTo>
                        <a:pt x="272" y="137"/>
                      </a:lnTo>
                      <a:lnTo>
                        <a:pt x="275" y="134"/>
                      </a:lnTo>
                      <a:lnTo>
                        <a:pt x="280" y="131"/>
                      </a:lnTo>
                      <a:lnTo>
                        <a:pt x="284" y="130"/>
                      </a:lnTo>
                      <a:lnTo>
                        <a:pt x="287" y="129"/>
                      </a:lnTo>
                      <a:lnTo>
                        <a:pt x="288" y="128"/>
                      </a:lnTo>
                      <a:lnTo>
                        <a:pt x="288" y="125"/>
                      </a:lnTo>
                      <a:lnTo>
                        <a:pt x="288" y="124"/>
                      </a:lnTo>
                      <a:lnTo>
                        <a:pt x="288" y="123"/>
                      </a:lnTo>
                      <a:lnTo>
                        <a:pt x="287" y="120"/>
                      </a:lnTo>
                      <a:lnTo>
                        <a:pt x="286" y="119"/>
                      </a:lnTo>
                      <a:lnTo>
                        <a:pt x="284" y="119"/>
                      </a:lnTo>
                      <a:lnTo>
                        <a:pt x="292" y="107"/>
                      </a:lnTo>
                      <a:lnTo>
                        <a:pt x="299" y="95"/>
                      </a:lnTo>
                      <a:lnTo>
                        <a:pt x="305" y="84"/>
                      </a:lnTo>
                      <a:lnTo>
                        <a:pt x="312" y="72"/>
                      </a:lnTo>
                      <a:lnTo>
                        <a:pt x="317" y="60"/>
                      </a:lnTo>
                      <a:lnTo>
                        <a:pt x="322" y="47"/>
                      </a:lnTo>
                      <a:lnTo>
                        <a:pt x="324" y="34"/>
                      </a:lnTo>
                      <a:lnTo>
                        <a:pt x="325" y="20"/>
                      </a:lnTo>
                      <a:lnTo>
                        <a:pt x="336" y="24"/>
                      </a:lnTo>
                      <a:lnTo>
                        <a:pt x="346" y="26"/>
                      </a:lnTo>
                      <a:lnTo>
                        <a:pt x="357" y="29"/>
                      </a:lnTo>
                      <a:lnTo>
                        <a:pt x="366" y="29"/>
                      </a:lnTo>
                      <a:lnTo>
                        <a:pt x="388" y="29"/>
                      </a:lnTo>
                      <a:lnTo>
                        <a:pt x="409" y="26"/>
                      </a:lnTo>
                      <a:lnTo>
                        <a:pt x="430" y="23"/>
                      </a:lnTo>
                      <a:lnTo>
                        <a:pt x="451" y="19"/>
                      </a:lnTo>
                      <a:lnTo>
                        <a:pt x="471" y="17"/>
                      </a:lnTo>
                      <a:lnTo>
                        <a:pt x="492" y="15"/>
                      </a:lnTo>
                      <a:lnTo>
                        <a:pt x="497" y="12"/>
                      </a:lnTo>
                      <a:lnTo>
                        <a:pt x="501" y="9"/>
                      </a:lnTo>
                      <a:lnTo>
                        <a:pt x="507" y="7"/>
                      </a:lnTo>
                      <a:lnTo>
                        <a:pt x="512" y="6"/>
                      </a:lnTo>
                      <a:lnTo>
                        <a:pt x="518" y="3"/>
                      </a:lnTo>
                      <a:lnTo>
                        <a:pt x="523" y="2"/>
                      </a:lnTo>
                      <a:lnTo>
                        <a:pt x="529" y="1"/>
                      </a:lnTo>
                      <a:lnTo>
                        <a:pt x="535" y="0"/>
                      </a:lnTo>
                      <a:close/>
                    </a:path>
                  </a:pathLst>
                </a:custGeom>
                <a:solidFill>
                  <a:srgbClr val="C7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3" name="Freeform 360">
                  <a:extLst>
                    <a:ext uri="{FF2B5EF4-FFF2-40B4-BE49-F238E27FC236}">
                      <a16:creationId xmlns:a16="http://schemas.microsoft.com/office/drawing/2014/main" id="{7D2837FF-3CA4-4652-8082-B8F63175B842}"/>
                    </a:ext>
                  </a:extLst>
                </p:cNvPr>
                <p:cNvSpPr>
                  <a:spLocks/>
                </p:cNvSpPr>
                <p:nvPr/>
              </p:nvSpPr>
              <p:spPr bwMode="auto">
                <a:xfrm>
                  <a:off x="2174" y="2260"/>
                  <a:ext cx="31" cy="30"/>
                </a:xfrm>
                <a:custGeom>
                  <a:avLst/>
                  <a:gdLst>
                    <a:gd name="T0" fmla="*/ 0 w 93"/>
                    <a:gd name="T1" fmla="*/ 0 h 90"/>
                    <a:gd name="T2" fmla="*/ 0 w 93"/>
                    <a:gd name="T3" fmla="*/ 0 h 90"/>
                    <a:gd name="T4" fmla="*/ 0 w 93"/>
                    <a:gd name="T5" fmla="*/ 0 h 90"/>
                    <a:gd name="T6" fmla="*/ 0 w 93"/>
                    <a:gd name="T7" fmla="*/ 0 h 90"/>
                    <a:gd name="T8" fmla="*/ 0 w 93"/>
                    <a:gd name="T9" fmla="*/ 0 h 90"/>
                    <a:gd name="T10" fmla="*/ 0 w 93"/>
                    <a:gd name="T11" fmla="*/ 0 h 90"/>
                    <a:gd name="T12" fmla="*/ 0 w 93"/>
                    <a:gd name="T13" fmla="*/ 0 h 90"/>
                    <a:gd name="T14" fmla="*/ 0 w 93"/>
                    <a:gd name="T15" fmla="*/ 0 h 90"/>
                    <a:gd name="T16" fmla="*/ 0 w 93"/>
                    <a:gd name="T17" fmla="*/ 0 h 90"/>
                    <a:gd name="T18" fmla="*/ 0 w 93"/>
                    <a:gd name="T19" fmla="*/ 0 h 90"/>
                    <a:gd name="T20" fmla="*/ 0 w 93"/>
                    <a:gd name="T21" fmla="*/ 0 h 90"/>
                    <a:gd name="T22" fmla="*/ 0 w 93"/>
                    <a:gd name="T23" fmla="*/ 0 h 90"/>
                    <a:gd name="T24" fmla="*/ 0 w 93"/>
                    <a:gd name="T25" fmla="*/ 0 h 90"/>
                    <a:gd name="T26" fmla="*/ 0 w 93"/>
                    <a:gd name="T27" fmla="*/ 0 h 90"/>
                    <a:gd name="T28" fmla="*/ 0 w 93"/>
                    <a:gd name="T29" fmla="*/ 0 h 90"/>
                    <a:gd name="T30" fmla="*/ 0 w 93"/>
                    <a:gd name="T31" fmla="*/ 0 h 90"/>
                    <a:gd name="T32" fmla="*/ 0 w 93"/>
                    <a:gd name="T33" fmla="*/ 0 h 90"/>
                    <a:gd name="T34" fmla="*/ 0 w 93"/>
                    <a:gd name="T35" fmla="*/ 0 h 90"/>
                    <a:gd name="T36" fmla="*/ 0 w 93"/>
                    <a:gd name="T37" fmla="*/ 0 h 90"/>
                    <a:gd name="T38" fmla="*/ 0 w 93"/>
                    <a:gd name="T39" fmla="*/ 0 h 90"/>
                    <a:gd name="T40" fmla="*/ 0 w 93"/>
                    <a:gd name="T41" fmla="*/ 0 h 90"/>
                    <a:gd name="T42" fmla="*/ 0 w 93"/>
                    <a:gd name="T43" fmla="*/ 0 h 90"/>
                    <a:gd name="T44" fmla="*/ 0 w 93"/>
                    <a:gd name="T45" fmla="*/ 0 h 90"/>
                    <a:gd name="T46" fmla="*/ 0 w 93"/>
                    <a:gd name="T47" fmla="*/ 0 h 90"/>
                    <a:gd name="T48" fmla="*/ 0 w 93"/>
                    <a:gd name="T49" fmla="*/ 0 h 90"/>
                    <a:gd name="T50" fmla="*/ 0 w 93"/>
                    <a:gd name="T51" fmla="*/ 0 h 90"/>
                    <a:gd name="T52" fmla="*/ 0 w 93"/>
                    <a:gd name="T53" fmla="*/ 0 h 90"/>
                    <a:gd name="T54" fmla="*/ 0 w 93"/>
                    <a:gd name="T55" fmla="*/ 0 h 90"/>
                    <a:gd name="T56" fmla="*/ 0 w 93"/>
                    <a:gd name="T57" fmla="*/ 0 h 90"/>
                    <a:gd name="T58" fmla="*/ 0 w 93"/>
                    <a:gd name="T59" fmla="*/ 0 h 90"/>
                    <a:gd name="T60" fmla="*/ 0 w 93"/>
                    <a:gd name="T61" fmla="*/ 0 h 90"/>
                    <a:gd name="T62" fmla="*/ 0 w 93"/>
                    <a:gd name="T63" fmla="*/ 0 h 90"/>
                    <a:gd name="T64" fmla="*/ 0 w 93"/>
                    <a:gd name="T65" fmla="*/ 0 h 90"/>
                    <a:gd name="T66" fmla="*/ 0 w 93"/>
                    <a:gd name="T67" fmla="*/ 0 h 90"/>
                    <a:gd name="T68" fmla="*/ 0 w 93"/>
                    <a:gd name="T69" fmla="*/ 0 h 90"/>
                    <a:gd name="T70" fmla="*/ 0 w 93"/>
                    <a:gd name="T71" fmla="*/ 0 h 90"/>
                    <a:gd name="T72" fmla="*/ 0 w 93"/>
                    <a:gd name="T73" fmla="*/ 0 h 90"/>
                    <a:gd name="T74" fmla="*/ 0 w 93"/>
                    <a:gd name="T75" fmla="*/ 0 h 90"/>
                    <a:gd name="T76" fmla="*/ 0 w 93"/>
                    <a:gd name="T77" fmla="*/ 0 h 90"/>
                    <a:gd name="T78" fmla="*/ 0 w 93"/>
                    <a:gd name="T79" fmla="*/ 0 h 90"/>
                    <a:gd name="T80" fmla="*/ 0 w 93"/>
                    <a:gd name="T81" fmla="*/ 0 h 90"/>
                    <a:gd name="T82" fmla="*/ 0 w 93"/>
                    <a:gd name="T83" fmla="*/ 0 h 90"/>
                    <a:gd name="T84" fmla="*/ 0 w 93"/>
                    <a:gd name="T85" fmla="*/ 0 h 90"/>
                    <a:gd name="T86" fmla="*/ 0 w 93"/>
                    <a:gd name="T87" fmla="*/ 0 h 90"/>
                    <a:gd name="T88" fmla="*/ 0 w 93"/>
                    <a:gd name="T89" fmla="*/ 0 h 90"/>
                    <a:gd name="T90" fmla="*/ 0 w 93"/>
                    <a:gd name="T91" fmla="*/ 0 h 90"/>
                    <a:gd name="T92" fmla="*/ 0 w 93"/>
                    <a:gd name="T93" fmla="*/ 0 h 90"/>
                    <a:gd name="T94" fmla="*/ 0 w 93"/>
                    <a:gd name="T95" fmla="*/ 0 h 90"/>
                    <a:gd name="T96" fmla="*/ 0 w 93"/>
                    <a:gd name="T97" fmla="*/ 0 h 90"/>
                    <a:gd name="T98" fmla="*/ 0 w 93"/>
                    <a:gd name="T99" fmla="*/ 0 h 90"/>
                    <a:gd name="T100" fmla="*/ 0 w 93"/>
                    <a:gd name="T101" fmla="*/ 0 h 90"/>
                    <a:gd name="T102" fmla="*/ 0 w 93"/>
                    <a:gd name="T103" fmla="*/ 0 h 90"/>
                    <a:gd name="T104" fmla="*/ 0 w 93"/>
                    <a:gd name="T105" fmla="*/ 0 h 90"/>
                    <a:gd name="T106" fmla="*/ 0 w 93"/>
                    <a:gd name="T107" fmla="*/ 0 h 90"/>
                    <a:gd name="T108" fmla="*/ 0 w 93"/>
                    <a:gd name="T109" fmla="*/ 0 h 90"/>
                    <a:gd name="T110" fmla="*/ 0 w 93"/>
                    <a:gd name="T111" fmla="*/ 0 h 90"/>
                    <a:gd name="T112" fmla="*/ 0 w 93"/>
                    <a:gd name="T113" fmla="*/ 0 h 90"/>
                    <a:gd name="T114" fmla="*/ 0 w 93"/>
                    <a:gd name="T115" fmla="*/ 0 h 90"/>
                    <a:gd name="T116" fmla="*/ 0 w 93"/>
                    <a:gd name="T117" fmla="*/ 0 h 9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3"/>
                    <a:gd name="T178" fmla="*/ 0 h 90"/>
                    <a:gd name="T179" fmla="*/ 93 w 93"/>
                    <a:gd name="T180" fmla="*/ 90 h 9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3" h="90">
                      <a:moveTo>
                        <a:pt x="85" y="19"/>
                      </a:moveTo>
                      <a:lnTo>
                        <a:pt x="88" y="23"/>
                      </a:lnTo>
                      <a:lnTo>
                        <a:pt x="89" y="26"/>
                      </a:lnTo>
                      <a:lnTo>
                        <a:pt x="89" y="31"/>
                      </a:lnTo>
                      <a:lnTo>
                        <a:pt x="90" y="36"/>
                      </a:lnTo>
                      <a:lnTo>
                        <a:pt x="90" y="41"/>
                      </a:lnTo>
                      <a:lnTo>
                        <a:pt x="90" y="44"/>
                      </a:lnTo>
                      <a:lnTo>
                        <a:pt x="91" y="49"/>
                      </a:lnTo>
                      <a:lnTo>
                        <a:pt x="93" y="54"/>
                      </a:lnTo>
                      <a:lnTo>
                        <a:pt x="90" y="55"/>
                      </a:lnTo>
                      <a:lnTo>
                        <a:pt x="89" y="57"/>
                      </a:lnTo>
                      <a:lnTo>
                        <a:pt x="89" y="58"/>
                      </a:lnTo>
                      <a:lnTo>
                        <a:pt x="89" y="59"/>
                      </a:lnTo>
                      <a:lnTo>
                        <a:pt x="89" y="60"/>
                      </a:lnTo>
                      <a:lnTo>
                        <a:pt x="90" y="61"/>
                      </a:lnTo>
                      <a:lnTo>
                        <a:pt x="91" y="64"/>
                      </a:lnTo>
                      <a:lnTo>
                        <a:pt x="93" y="65"/>
                      </a:lnTo>
                      <a:lnTo>
                        <a:pt x="91" y="69"/>
                      </a:lnTo>
                      <a:lnTo>
                        <a:pt x="90" y="73"/>
                      </a:lnTo>
                      <a:lnTo>
                        <a:pt x="90" y="78"/>
                      </a:lnTo>
                      <a:lnTo>
                        <a:pt x="88" y="83"/>
                      </a:lnTo>
                      <a:lnTo>
                        <a:pt x="87" y="87"/>
                      </a:lnTo>
                      <a:lnTo>
                        <a:pt x="83" y="89"/>
                      </a:lnTo>
                      <a:lnTo>
                        <a:pt x="79" y="90"/>
                      </a:lnTo>
                      <a:lnTo>
                        <a:pt x="73" y="90"/>
                      </a:lnTo>
                      <a:lnTo>
                        <a:pt x="65" y="89"/>
                      </a:lnTo>
                      <a:lnTo>
                        <a:pt x="56" y="88"/>
                      </a:lnTo>
                      <a:lnTo>
                        <a:pt x="47" y="88"/>
                      </a:lnTo>
                      <a:lnTo>
                        <a:pt x="37" y="87"/>
                      </a:lnTo>
                      <a:lnTo>
                        <a:pt x="29" y="85"/>
                      </a:lnTo>
                      <a:lnTo>
                        <a:pt x="22" y="82"/>
                      </a:lnTo>
                      <a:lnTo>
                        <a:pt x="18" y="79"/>
                      </a:lnTo>
                      <a:lnTo>
                        <a:pt x="14" y="76"/>
                      </a:lnTo>
                      <a:lnTo>
                        <a:pt x="12" y="72"/>
                      </a:lnTo>
                      <a:lnTo>
                        <a:pt x="9" y="67"/>
                      </a:lnTo>
                      <a:lnTo>
                        <a:pt x="6" y="61"/>
                      </a:lnTo>
                      <a:lnTo>
                        <a:pt x="3" y="55"/>
                      </a:lnTo>
                      <a:lnTo>
                        <a:pt x="1" y="48"/>
                      </a:lnTo>
                      <a:lnTo>
                        <a:pt x="0" y="42"/>
                      </a:lnTo>
                      <a:lnTo>
                        <a:pt x="0" y="36"/>
                      </a:lnTo>
                      <a:lnTo>
                        <a:pt x="0" y="30"/>
                      </a:lnTo>
                      <a:lnTo>
                        <a:pt x="1" y="23"/>
                      </a:lnTo>
                      <a:lnTo>
                        <a:pt x="2" y="17"/>
                      </a:lnTo>
                      <a:lnTo>
                        <a:pt x="6" y="12"/>
                      </a:lnTo>
                      <a:lnTo>
                        <a:pt x="9" y="10"/>
                      </a:lnTo>
                      <a:lnTo>
                        <a:pt x="13" y="7"/>
                      </a:lnTo>
                      <a:lnTo>
                        <a:pt x="18" y="6"/>
                      </a:lnTo>
                      <a:lnTo>
                        <a:pt x="23" y="6"/>
                      </a:lnTo>
                      <a:lnTo>
                        <a:pt x="26" y="5"/>
                      </a:lnTo>
                      <a:lnTo>
                        <a:pt x="31" y="3"/>
                      </a:lnTo>
                      <a:lnTo>
                        <a:pt x="35" y="1"/>
                      </a:lnTo>
                      <a:lnTo>
                        <a:pt x="42" y="0"/>
                      </a:lnTo>
                      <a:lnTo>
                        <a:pt x="49" y="0"/>
                      </a:lnTo>
                      <a:lnTo>
                        <a:pt x="56" y="1"/>
                      </a:lnTo>
                      <a:lnTo>
                        <a:pt x="62" y="3"/>
                      </a:lnTo>
                      <a:lnTo>
                        <a:pt x="69" y="7"/>
                      </a:lnTo>
                      <a:lnTo>
                        <a:pt x="73" y="11"/>
                      </a:lnTo>
                      <a:lnTo>
                        <a:pt x="79" y="16"/>
                      </a:lnTo>
                      <a:lnTo>
                        <a:pt x="85"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4" name="Freeform 361">
                  <a:extLst>
                    <a:ext uri="{FF2B5EF4-FFF2-40B4-BE49-F238E27FC236}">
                      <a16:creationId xmlns:a16="http://schemas.microsoft.com/office/drawing/2014/main" id="{ED647E85-5DD9-4BB2-B7F7-25818E8AB30F}"/>
                    </a:ext>
                  </a:extLst>
                </p:cNvPr>
                <p:cNvSpPr>
                  <a:spLocks/>
                </p:cNvSpPr>
                <p:nvPr/>
              </p:nvSpPr>
              <p:spPr bwMode="auto">
                <a:xfrm>
                  <a:off x="2245" y="2261"/>
                  <a:ext cx="417" cy="387"/>
                </a:xfrm>
                <a:custGeom>
                  <a:avLst/>
                  <a:gdLst>
                    <a:gd name="T0" fmla="*/ 0 w 1250"/>
                    <a:gd name="T1" fmla="*/ 0 h 1162"/>
                    <a:gd name="T2" fmla="*/ 0 w 1250"/>
                    <a:gd name="T3" fmla="*/ 0 h 1162"/>
                    <a:gd name="T4" fmla="*/ 0 w 1250"/>
                    <a:gd name="T5" fmla="*/ 0 h 1162"/>
                    <a:gd name="T6" fmla="*/ 0 w 1250"/>
                    <a:gd name="T7" fmla="*/ 0 h 1162"/>
                    <a:gd name="T8" fmla="*/ 0 w 1250"/>
                    <a:gd name="T9" fmla="*/ 0 h 1162"/>
                    <a:gd name="T10" fmla="*/ 0 w 1250"/>
                    <a:gd name="T11" fmla="*/ 0 h 1162"/>
                    <a:gd name="T12" fmla="*/ 0 w 1250"/>
                    <a:gd name="T13" fmla="*/ 0 h 1162"/>
                    <a:gd name="T14" fmla="*/ 0 w 1250"/>
                    <a:gd name="T15" fmla="*/ 0 h 1162"/>
                    <a:gd name="T16" fmla="*/ 0 w 1250"/>
                    <a:gd name="T17" fmla="*/ 0 h 1162"/>
                    <a:gd name="T18" fmla="*/ 0 w 1250"/>
                    <a:gd name="T19" fmla="*/ 0 h 1162"/>
                    <a:gd name="T20" fmla="*/ 0 w 1250"/>
                    <a:gd name="T21" fmla="*/ 0 h 1162"/>
                    <a:gd name="T22" fmla="*/ 0 w 1250"/>
                    <a:gd name="T23" fmla="*/ 0 h 1162"/>
                    <a:gd name="T24" fmla="*/ 0 w 1250"/>
                    <a:gd name="T25" fmla="*/ 0 h 1162"/>
                    <a:gd name="T26" fmla="*/ 0 w 1250"/>
                    <a:gd name="T27" fmla="*/ 0 h 1162"/>
                    <a:gd name="T28" fmla="*/ 0 w 1250"/>
                    <a:gd name="T29" fmla="*/ 0 h 1162"/>
                    <a:gd name="T30" fmla="*/ 0 w 1250"/>
                    <a:gd name="T31" fmla="*/ 0 h 1162"/>
                    <a:gd name="T32" fmla="*/ 0 w 1250"/>
                    <a:gd name="T33" fmla="*/ 0 h 1162"/>
                    <a:gd name="T34" fmla="*/ 0 w 1250"/>
                    <a:gd name="T35" fmla="*/ 0 h 1162"/>
                    <a:gd name="T36" fmla="*/ 0 w 1250"/>
                    <a:gd name="T37" fmla="*/ 0 h 1162"/>
                    <a:gd name="T38" fmla="*/ 0 w 1250"/>
                    <a:gd name="T39" fmla="*/ 0 h 1162"/>
                    <a:gd name="T40" fmla="*/ 0 w 1250"/>
                    <a:gd name="T41" fmla="*/ 0 h 1162"/>
                    <a:gd name="T42" fmla="*/ 0 w 1250"/>
                    <a:gd name="T43" fmla="*/ 0 h 1162"/>
                    <a:gd name="T44" fmla="*/ 0 w 1250"/>
                    <a:gd name="T45" fmla="*/ 0 h 1162"/>
                    <a:gd name="T46" fmla="*/ 0 w 1250"/>
                    <a:gd name="T47" fmla="*/ 0 h 1162"/>
                    <a:gd name="T48" fmla="*/ 0 w 1250"/>
                    <a:gd name="T49" fmla="*/ 0 h 1162"/>
                    <a:gd name="T50" fmla="*/ 0 w 1250"/>
                    <a:gd name="T51" fmla="*/ 0 h 1162"/>
                    <a:gd name="T52" fmla="*/ 0 w 1250"/>
                    <a:gd name="T53" fmla="*/ 0 h 1162"/>
                    <a:gd name="T54" fmla="*/ 0 w 1250"/>
                    <a:gd name="T55" fmla="*/ 0 h 1162"/>
                    <a:gd name="T56" fmla="*/ 0 w 1250"/>
                    <a:gd name="T57" fmla="*/ 0 h 1162"/>
                    <a:gd name="T58" fmla="*/ 0 w 1250"/>
                    <a:gd name="T59" fmla="*/ 0 h 1162"/>
                    <a:gd name="T60" fmla="*/ 0 w 1250"/>
                    <a:gd name="T61" fmla="*/ 0 h 1162"/>
                    <a:gd name="T62" fmla="*/ 0 w 1250"/>
                    <a:gd name="T63" fmla="*/ 0 h 1162"/>
                    <a:gd name="T64" fmla="*/ 0 w 1250"/>
                    <a:gd name="T65" fmla="*/ 0 h 1162"/>
                    <a:gd name="T66" fmla="*/ 0 w 1250"/>
                    <a:gd name="T67" fmla="*/ 0 h 1162"/>
                    <a:gd name="T68" fmla="*/ 0 w 1250"/>
                    <a:gd name="T69" fmla="*/ 0 h 1162"/>
                    <a:gd name="T70" fmla="*/ 0 w 1250"/>
                    <a:gd name="T71" fmla="*/ 0 h 1162"/>
                    <a:gd name="T72" fmla="*/ 0 w 1250"/>
                    <a:gd name="T73" fmla="*/ 0 h 1162"/>
                    <a:gd name="T74" fmla="*/ 0 w 1250"/>
                    <a:gd name="T75" fmla="*/ 0 h 1162"/>
                    <a:gd name="T76" fmla="*/ 0 w 1250"/>
                    <a:gd name="T77" fmla="*/ 0 h 1162"/>
                    <a:gd name="T78" fmla="*/ 0 w 1250"/>
                    <a:gd name="T79" fmla="*/ 0 h 1162"/>
                    <a:gd name="T80" fmla="*/ 0 w 1250"/>
                    <a:gd name="T81" fmla="*/ 0 h 1162"/>
                    <a:gd name="T82" fmla="*/ 0 w 1250"/>
                    <a:gd name="T83" fmla="*/ 0 h 1162"/>
                    <a:gd name="T84" fmla="*/ 0 w 1250"/>
                    <a:gd name="T85" fmla="*/ 0 h 1162"/>
                    <a:gd name="T86" fmla="*/ 0 w 1250"/>
                    <a:gd name="T87" fmla="*/ 0 h 1162"/>
                    <a:gd name="T88" fmla="*/ 0 w 1250"/>
                    <a:gd name="T89" fmla="*/ 0 h 1162"/>
                    <a:gd name="T90" fmla="*/ 0 w 1250"/>
                    <a:gd name="T91" fmla="*/ 0 h 1162"/>
                    <a:gd name="T92" fmla="*/ 0 w 1250"/>
                    <a:gd name="T93" fmla="*/ 0 h 1162"/>
                    <a:gd name="T94" fmla="*/ 0 w 1250"/>
                    <a:gd name="T95" fmla="*/ 0 h 1162"/>
                    <a:gd name="T96" fmla="*/ 0 w 1250"/>
                    <a:gd name="T97" fmla="*/ 0 h 1162"/>
                    <a:gd name="T98" fmla="*/ 0 w 1250"/>
                    <a:gd name="T99" fmla="*/ 0 h 1162"/>
                    <a:gd name="T100" fmla="*/ 0 w 1250"/>
                    <a:gd name="T101" fmla="*/ 0 h 1162"/>
                    <a:gd name="T102" fmla="*/ 0 w 1250"/>
                    <a:gd name="T103" fmla="*/ 0 h 1162"/>
                    <a:gd name="T104" fmla="*/ 0 w 1250"/>
                    <a:gd name="T105" fmla="*/ 0 h 1162"/>
                    <a:gd name="T106" fmla="*/ 0 w 1250"/>
                    <a:gd name="T107" fmla="*/ 0 h 1162"/>
                    <a:gd name="T108" fmla="*/ 0 w 1250"/>
                    <a:gd name="T109" fmla="*/ 0 h 1162"/>
                    <a:gd name="T110" fmla="*/ 0 w 1250"/>
                    <a:gd name="T111" fmla="*/ 0 h 1162"/>
                    <a:gd name="T112" fmla="*/ 0 w 1250"/>
                    <a:gd name="T113" fmla="*/ 0 h 1162"/>
                    <a:gd name="T114" fmla="*/ 0 w 1250"/>
                    <a:gd name="T115" fmla="*/ 0 h 1162"/>
                    <a:gd name="T116" fmla="*/ 0 w 1250"/>
                    <a:gd name="T117" fmla="*/ 0 h 1162"/>
                    <a:gd name="T118" fmla="*/ 0 w 1250"/>
                    <a:gd name="T119" fmla="*/ 0 h 116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50"/>
                    <a:gd name="T181" fmla="*/ 0 h 1162"/>
                    <a:gd name="T182" fmla="*/ 1250 w 1250"/>
                    <a:gd name="T183" fmla="*/ 1162 h 116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50" h="1162">
                      <a:moveTo>
                        <a:pt x="1250" y="137"/>
                      </a:moveTo>
                      <a:lnTo>
                        <a:pt x="1237" y="141"/>
                      </a:lnTo>
                      <a:lnTo>
                        <a:pt x="1223" y="145"/>
                      </a:lnTo>
                      <a:lnTo>
                        <a:pt x="1211" y="150"/>
                      </a:lnTo>
                      <a:lnTo>
                        <a:pt x="1199" y="156"/>
                      </a:lnTo>
                      <a:lnTo>
                        <a:pt x="1176" y="166"/>
                      </a:lnTo>
                      <a:lnTo>
                        <a:pt x="1153" y="180"/>
                      </a:lnTo>
                      <a:lnTo>
                        <a:pt x="1132" y="194"/>
                      </a:lnTo>
                      <a:lnTo>
                        <a:pt x="1110" y="210"/>
                      </a:lnTo>
                      <a:lnTo>
                        <a:pt x="1087" y="227"/>
                      </a:lnTo>
                      <a:lnTo>
                        <a:pt x="1065" y="244"/>
                      </a:lnTo>
                      <a:lnTo>
                        <a:pt x="1063" y="229"/>
                      </a:lnTo>
                      <a:lnTo>
                        <a:pt x="1059" y="216"/>
                      </a:lnTo>
                      <a:lnTo>
                        <a:pt x="1055" y="201"/>
                      </a:lnTo>
                      <a:lnTo>
                        <a:pt x="1049" y="188"/>
                      </a:lnTo>
                      <a:lnTo>
                        <a:pt x="1045" y="182"/>
                      </a:lnTo>
                      <a:lnTo>
                        <a:pt x="1041" y="176"/>
                      </a:lnTo>
                      <a:lnTo>
                        <a:pt x="1036" y="171"/>
                      </a:lnTo>
                      <a:lnTo>
                        <a:pt x="1032" y="166"/>
                      </a:lnTo>
                      <a:lnTo>
                        <a:pt x="1026" y="162"/>
                      </a:lnTo>
                      <a:lnTo>
                        <a:pt x="1020" y="159"/>
                      </a:lnTo>
                      <a:lnTo>
                        <a:pt x="1014" y="156"/>
                      </a:lnTo>
                      <a:lnTo>
                        <a:pt x="1006" y="153"/>
                      </a:lnTo>
                      <a:lnTo>
                        <a:pt x="1004" y="156"/>
                      </a:lnTo>
                      <a:lnTo>
                        <a:pt x="1002" y="158"/>
                      </a:lnTo>
                      <a:lnTo>
                        <a:pt x="1000" y="160"/>
                      </a:lnTo>
                      <a:lnTo>
                        <a:pt x="998" y="162"/>
                      </a:lnTo>
                      <a:lnTo>
                        <a:pt x="997" y="164"/>
                      </a:lnTo>
                      <a:lnTo>
                        <a:pt x="997" y="166"/>
                      </a:lnTo>
                      <a:lnTo>
                        <a:pt x="997" y="169"/>
                      </a:lnTo>
                      <a:lnTo>
                        <a:pt x="999" y="171"/>
                      </a:lnTo>
                      <a:lnTo>
                        <a:pt x="1006" y="178"/>
                      </a:lnTo>
                      <a:lnTo>
                        <a:pt x="1012" y="184"/>
                      </a:lnTo>
                      <a:lnTo>
                        <a:pt x="1018" y="192"/>
                      </a:lnTo>
                      <a:lnTo>
                        <a:pt x="1023" y="200"/>
                      </a:lnTo>
                      <a:lnTo>
                        <a:pt x="1027" y="207"/>
                      </a:lnTo>
                      <a:lnTo>
                        <a:pt x="1030" y="216"/>
                      </a:lnTo>
                      <a:lnTo>
                        <a:pt x="1034" y="225"/>
                      </a:lnTo>
                      <a:lnTo>
                        <a:pt x="1035" y="234"/>
                      </a:lnTo>
                      <a:lnTo>
                        <a:pt x="1027" y="224"/>
                      </a:lnTo>
                      <a:lnTo>
                        <a:pt x="1020" y="215"/>
                      </a:lnTo>
                      <a:lnTo>
                        <a:pt x="1010" y="206"/>
                      </a:lnTo>
                      <a:lnTo>
                        <a:pt x="1002" y="199"/>
                      </a:lnTo>
                      <a:lnTo>
                        <a:pt x="992" y="193"/>
                      </a:lnTo>
                      <a:lnTo>
                        <a:pt x="981" y="188"/>
                      </a:lnTo>
                      <a:lnTo>
                        <a:pt x="976" y="187"/>
                      </a:lnTo>
                      <a:lnTo>
                        <a:pt x="970" y="187"/>
                      </a:lnTo>
                      <a:lnTo>
                        <a:pt x="964" y="187"/>
                      </a:lnTo>
                      <a:lnTo>
                        <a:pt x="958" y="188"/>
                      </a:lnTo>
                      <a:lnTo>
                        <a:pt x="956" y="189"/>
                      </a:lnTo>
                      <a:lnTo>
                        <a:pt x="955" y="191"/>
                      </a:lnTo>
                      <a:lnTo>
                        <a:pt x="953" y="193"/>
                      </a:lnTo>
                      <a:lnTo>
                        <a:pt x="952" y="194"/>
                      </a:lnTo>
                      <a:lnTo>
                        <a:pt x="951" y="195"/>
                      </a:lnTo>
                      <a:lnTo>
                        <a:pt x="951" y="198"/>
                      </a:lnTo>
                      <a:lnTo>
                        <a:pt x="950" y="200"/>
                      </a:lnTo>
                      <a:lnTo>
                        <a:pt x="951" y="201"/>
                      </a:lnTo>
                      <a:lnTo>
                        <a:pt x="963" y="207"/>
                      </a:lnTo>
                      <a:lnTo>
                        <a:pt x="975" y="216"/>
                      </a:lnTo>
                      <a:lnTo>
                        <a:pt x="986" y="224"/>
                      </a:lnTo>
                      <a:lnTo>
                        <a:pt x="995" y="234"/>
                      </a:lnTo>
                      <a:lnTo>
                        <a:pt x="1006" y="244"/>
                      </a:lnTo>
                      <a:lnTo>
                        <a:pt x="1016" y="252"/>
                      </a:lnTo>
                      <a:lnTo>
                        <a:pt x="1028" y="260"/>
                      </a:lnTo>
                      <a:lnTo>
                        <a:pt x="1040" y="266"/>
                      </a:lnTo>
                      <a:lnTo>
                        <a:pt x="1040" y="269"/>
                      </a:lnTo>
                      <a:lnTo>
                        <a:pt x="1039" y="270"/>
                      </a:lnTo>
                      <a:lnTo>
                        <a:pt x="1036" y="271"/>
                      </a:lnTo>
                      <a:lnTo>
                        <a:pt x="1033" y="271"/>
                      </a:lnTo>
                      <a:lnTo>
                        <a:pt x="1029" y="272"/>
                      </a:lnTo>
                      <a:lnTo>
                        <a:pt x="1026" y="271"/>
                      </a:lnTo>
                      <a:lnTo>
                        <a:pt x="1022" y="271"/>
                      </a:lnTo>
                      <a:lnTo>
                        <a:pt x="1020" y="271"/>
                      </a:lnTo>
                      <a:lnTo>
                        <a:pt x="1018" y="270"/>
                      </a:lnTo>
                      <a:lnTo>
                        <a:pt x="1017" y="269"/>
                      </a:lnTo>
                      <a:lnTo>
                        <a:pt x="1016" y="269"/>
                      </a:lnTo>
                      <a:lnTo>
                        <a:pt x="1015" y="269"/>
                      </a:lnTo>
                      <a:lnTo>
                        <a:pt x="1012" y="269"/>
                      </a:lnTo>
                      <a:lnTo>
                        <a:pt x="1011" y="269"/>
                      </a:lnTo>
                      <a:lnTo>
                        <a:pt x="1010" y="269"/>
                      </a:lnTo>
                      <a:lnTo>
                        <a:pt x="1009" y="269"/>
                      </a:lnTo>
                      <a:lnTo>
                        <a:pt x="1006" y="270"/>
                      </a:lnTo>
                      <a:lnTo>
                        <a:pt x="1005" y="271"/>
                      </a:lnTo>
                      <a:lnTo>
                        <a:pt x="1005" y="272"/>
                      </a:lnTo>
                      <a:lnTo>
                        <a:pt x="1004" y="274"/>
                      </a:lnTo>
                      <a:lnTo>
                        <a:pt x="1004" y="275"/>
                      </a:lnTo>
                      <a:lnTo>
                        <a:pt x="1003" y="276"/>
                      </a:lnTo>
                      <a:lnTo>
                        <a:pt x="1003" y="279"/>
                      </a:lnTo>
                      <a:lnTo>
                        <a:pt x="1004" y="280"/>
                      </a:lnTo>
                      <a:lnTo>
                        <a:pt x="1010" y="282"/>
                      </a:lnTo>
                      <a:lnTo>
                        <a:pt x="1015" y="285"/>
                      </a:lnTo>
                      <a:lnTo>
                        <a:pt x="1020" y="288"/>
                      </a:lnTo>
                      <a:lnTo>
                        <a:pt x="1022" y="292"/>
                      </a:lnTo>
                      <a:lnTo>
                        <a:pt x="1023" y="297"/>
                      </a:lnTo>
                      <a:lnTo>
                        <a:pt x="1024" y="301"/>
                      </a:lnTo>
                      <a:lnTo>
                        <a:pt x="1024" y="307"/>
                      </a:lnTo>
                      <a:lnTo>
                        <a:pt x="1024" y="312"/>
                      </a:lnTo>
                      <a:lnTo>
                        <a:pt x="1022" y="324"/>
                      </a:lnTo>
                      <a:lnTo>
                        <a:pt x="1021" y="336"/>
                      </a:lnTo>
                      <a:lnTo>
                        <a:pt x="1018" y="347"/>
                      </a:lnTo>
                      <a:lnTo>
                        <a:pt x="1020" y="358"/>
                      </a:lnTo>
                      <a:lnTo>
                        <a:pt x="1014" y="380"/>
                      </a:lnTo>
                      <a:lnTo>
                        <a:pt x="1006" y="403"/>
                      </a:lnTo>
                      <a:lnTo>
                        <a:pt x="998" y="424"/>
                      </a:lnTo>
                      <a:lnTo>
                        <a:pt x="991" y="445"/>
                      </a:lnTo>
                      <a:lnTo>
                        <a:pt x="982" y="467"/>
                      </a:lnTo>
                      <a:lnTo>
                        <a:pt x="974" y="488"/>
                      </a:lnTo>
                      <a:lnTo>
                        <a:pt x="965" y="509"/>
                      </a:lnTo>
                      <a:lnTo>
                        <a:pt x="958" y="530"/>
                      </a:lnTo>
                      <a:lnTo>
                        <a:pt x="952" y="533"/>
                      </a:lnTo>
                      <a:lnTo>
                        <a:pt x="947" y="536"/>
                      </a:lnTo>
                      <a:lnTo>
                        <a:pt x="944" y="540"/>
                      </a:lnTo>
                      <a:lnTo>
                        <a:pt x="940" y="544"/>
                      </a:lnTo>
                      <a:lnTo>
                        <a:pt x="935" y="552"/>
                      </a:lnTo>
                      <a:lnTo>
                        <a:pt x="930" y="562"/>
                      </a:lnTo>
                      <a:lnTo>
                        <a:pt x="927" y="571"/>
                      </a:lnTo>
                      <a:lnTo>
                        <a:pt x="922" y="582"/>
                      </a:lnTo>
                      <a:lnTo>
                        <a:pt x="917" y="591"/>
                      </a:lnTo>
                      <a:lnTo>
                        <a:pt x="910" y="599"/>
                      </a:lnTo>
                      <a:lnTo>
                        <a:pt x="901" y="608"/>
                      </a:lnTo>
                      <a:lnTo>
                        <a:pt x="893" y="615"/>
                      </a:lnTo>
                      <a:lnTo>
                        <a:pt x="885" y="622"/>
                      </a:lnTo>
                      <a:lnTo>
                        <a:pt x="876" y="629"/>
                      </a:lnTo>
                      <a:lnTo>
                        <a:pt x="869" y="637"/>
                      </a:lnTo>
                      <a:lnTo>
                        <a:pt x="863" y="645"/>
                      </a:lnTo>
                      <a:lnTo>
                        <a:pt x="858" y="655"/>
                      </a:lnTo>
                      <a:lnTo>
                        <a:pt x="854" y="665"/>
                      </a:lnTo>
                      <a:lnTo>
                        <a:pt x="858" y="669"/>
                      </a:lnTo>
                      <a:lnTo>
                        <a:pt x="863" y="673"/>
                      </a:lnTo>
                      <a:lnTo>
                        <a:pt x="869" y="675"/>
                      </a:lnTo>
                      <a:lnTo>
                        <a:pt x="874" y="678"/>
                      </a:lnTo>
                      <a:lnTo>
                        <a:pt x="879" y="679"/>
                      </a:lnTo>
                      <a:lnTo>
                        <a:pt x="885" y="680"/>
                      </a:lnTo>
                      <a:lnTo>
                        <a:pt x="889" y="679"/>
                      </a:lnTo>
                      <a:lnTo>
                        <a:pt x="895" y="678"/>
                      </a:lnTo>
                      <a:lnTo>
                        <a:pt x="898" y="673"/>
                      </a:lnTo>
                      <a:lnTo>
                        <a:pt x="898" y="670"/>
                      </a:lnTo>
                      <a:lnTo>
                        <a:pt x="897" y="667"/>
                      </a:lnTo>
                      <a:lnTo>
                        <a:pt x="894" y="664"/>
                      </a:lnTo>
                      <a:lnTo>
                        <a:pt x="892" y="662"/>
                      </a:lnTo>
                      <a:lnTo>
                        <a:pt x="889" y="659"/>
                      </a:lnTo>
                      <a:lnTo>
                        <a:pt x="888" y="656"/>
                      </a:lnTo>
                      <a:lnTo>
                        <a:pt x="888" y="652"/>
                      </a:lnTo>
                      <a:lnTo>
                        <a:pt x="897" y="646"/>
                      </a:lnTo>
                      <a:lnTo>
                        <a:pt x="905" y="639"/>
                      </a:lnTo>
                      <a:lnTo>
                        <a:pt x="912" y="632"/>
                      </a:lnTo>
                      <a:lnTo>
                        <a:pt x="920" y="623"/>
                      </a:lnTo>
                      <a:lnTo>
                        <a:pt x="927" y="615"/>
                      </a:lnTo>
                      <a:lnTo>
                        <a:pt x="933" y="606"/>
                      </a:lnTo>
                      <a:lnTo>
                        <a:pt x="939" y="597"/>
                      </a:lnTo>
                      <a:lnTo>
                        <a:pt x="944" y="588"/>
                      </a:lnTo>
                      <a:lnTo>
                        <a:pt x="956" y="609"/>
                      </a:lnTo>
                      <a:lnTo>
                        <a:pt x="970" y="629"/>
                      </a:lnTo>
                      <a:lnTo>
                        <a:pt x="986" y="649"/>
                      </a:lnTo>
                      <a:lnTo>
                        <a:pt x="1003" y="667"/>
                      </a:lnTo>
                      <a:lnTo>
                        <a:pt x="1039" y="700"/>
                      </a:lnTo>
                      <a:lnTo>
                        <a:pt x="1077" y="733"/>
                      </a:lnTo>
                      <a:lnTo>
                        <a:pt x="1097" y="750"/>
                      </a:lnTo>
                      <a:lnTo>
                        <a:pt x="1116" y="765"/>
                      </a:lnTo>
                      <a:lnTo>
                        <a:pt x="1135" y="784"/>
                      </a:lnTo>
                      <a:lnTo>
                        <a:pt x="1152" y="800"/>
                      </a:lnTo>
                      <a:lnTo>
                        <a:pt x="1170" y="819"/>
                      </a:lnTo>
                      <a:lnTo>
                        <a:pt x="1186" y="838"/>
                      </a:lnTo>
                      <a:lnTo>
                        <a:pt x="1200" y="858"/>
                      </a:lnTo>
                      <a:lnTo>
                        <a:pt x="1212" y="880"/>
                      </a:lnTo>
                      <a:lnTo>
                        <a:pt x="1221" y="896"/>
                      </a:lnTo>
                      <a:lnTo>
                        <a:pt x="1228" y="914"/>
                      </a:lnTo>
                      <a:lnTo>
                        <a:pt x="1235" y="932"/>
                      </a:lnTo>
                      <a:lnTo>
                        <a:pt x="1241" y="950"/>
                      </a:lnTo>
                      <a:lnTo>
                        <a:pt x="1243" y="960"/>
                      </a:lnTo>
                      <a:lnTo>
                        <a:pt x="1244" y="969"/>
                      </a:lnTo>
                      <a:lnTo>
                        <a:pt x="1245" y="978"/>
                      </a:lnTo>
                      <a:lnTo>
                        <a:pt x="1245" y="987"/>
                      </a:lnTo>
                      <a:lnTo>
                        <a:pt x="1244" y="997"/>
                      </a:lnTo>
                      <a:lnTo>
                        <a:pt x="1241" y="1007"/>
                      </a:lnTo>
                      <a:lnTo>
                        <a:pt x="1238" y="1015"/>
                      </a:lnTo>
                      <a:lnTo>
                        <a:pt x="1233" y="1025"/>
                      </a:lnTo>
                      <a:lnTo>
                        <a:pt x="1229" y="1039"/>
                      </a:lnTo>
                      <a:lnTo>
                        <a:pt x="1226" y="1054"/>
                      </a:lnTo>
                      <a:lnTo>
                        <a:pt x="1222" y="1067"/>
                      </a:lnTo>
                      <a:lnTo>
                        <a:pt x="1217" y="1081"/>
                      </a:lnTo>
                      <a:lnTo>
                        <a:pt x="1212" y="1095"/>
                      </a:lnTo>
                      <a:lnTo>
                        <a:pt x="1208" y="1109"/>
                      </a:lnTo>
                      <a:lnTo>
                        <a:pt x="1202" y="1122"/>
                      </a:lnTo>
                      <a:lnTo>
                        <a:pt x="1194" y="1134"/>
                      </a:lnTo>
                      <a:lnTo>
                        <a:pt x="1192" y="1138"/>
                      </a:lnTo>
                      <a:lnTo>
                        <a:pt x="1188" y="1140"/>
                      </a:lnTo>
                      <a:lnTo>
                        <a:pt x="1186" y="1144"/>
                      </a:lnTo>
                      <a:lnTo>
                        <a:pt x="1184" y="1146"/>
                      </a:lnTo>
                      <a:lnTo>
                        <a:pt x="1181" y="1150"/>
                      </a:lnTo>
                      <a:lnTo>
                        <a:pt x="1179" y="1154"/>
                      </a:lnTo>
                      <a:lnTo>
                        <a:pt x="1177" y="1158"/>
                      </a:lnTo>
                      <a:lnTo>
                        <a:pt x="1179" y="1162"/>
                      </a:lnTo>
                      <a:lnTo>
                        <a:pt x="1169" y="1162"/>
                      </a:lnTo>
                      <a:lnTo>
                        <a:pt x="1155" y="1152"/>
                      </a:lnTo>
                      <a:lnTo>
                        <a:pt x="1139" y="1144"/>
                      </a:lnTo>
                      <a:lnTo>
                        <a:pt x="1123" y="1136"/>
                      </a:lnTo>
                      <a:lnTo>
                        <a:pt x="1108" y="1127"/>
                      </a:lnTo>
                      <a:lnTo>
                        <a:pt x="1092" y="1119"/>
                      </a:lnTo>
                      <a:lnTo>
                        <a:pt x="1076" y="1111"/>
                      </a:lnTo>
                      <a:lnTo>
                        <a:pt x="1061" y="1103"/>
                      </a:lnTo>
                      <a:lnTo>
                        <a:pt x="1045" y="1093"/>
                      </a:lnTo>
                      <a:lnTo>
                        <a:pt x="1045" y="1091"/>
                      </a:lnTo>
                      <a:lnTo>
                        <a:pt x="1045" y="1087"/>
                      </a:lnTo>
                      <a:lnTo>
                        <a:pt x="1045" y="1084"/>
                      </a:lnTo>
                      <a:lnTo>
                        <a:pt x="1046" y="1080"/>
                      </a:lnTo>
                      <a:lnTo>
                        <a:pt x="1047" y="1078"/>
                      </a:lnTo>
                      <a:lnTo>
                        <a:pt x="1050" y="1074"/>
                      </a:lnTo>
                      <a:lnTo>
                        <a:pt x="1052" y="1070"/>
                      </a:lnTo>
                      <a:lnTo>
                        <a:pt x="1055" y="1068"/>
                      </a:lnTo>
                      <a:lnTo>
                        <a:pt x="1056" y="1056"/>
                      </a:lnTo>
                      <a:lnTo>
                        <a:pt x="1059" y="1044"/>
                      </a:lnTo>
                      <a:lnTo>
                        <a:pt x="1062" y="1032"/>
                      </a:lnTo>
                      <a:lnTo>
                        <a:pt x="1064" y="1020"/>
                      </a:lnTo>
                      <a:lnTo>
                        <a:pt x="1067" y="1008"/>
                      </a:lnTo>
                      <a:lnTo>
                        <a:pt x="1069" y="996"/>
                      </a:lnTo>
                      <a:lnTo>
                        <a:pt x="1070" y="984"/>
                      </a:lnTo>
                      <a:lnTo>
                        <a:pt x="1070" y="972"/>
                      </a:lnTo>
                      <a:lnTo>
                        <a:pt x="1082" y="975"/>
                      </a:lnTo>
                      <a:lnTo>
                        <a:pt x="1094" y="978"/>
                      </a:lnTo>
                      <a:lnTo>
                        <a:pt x="1108" y="980"/>
                      </a:lnTo>
                      <a:lnTo>
                        <a:pt x="1121" y="984"/>
                      </a:lnTo>
                      <a:lnTo>
                        <a:pt x="1134" y="986"/>
                      </a:lnTo>
                      <a:lnTo>
                        <a:pt x="1146" y="990"/>
                      </a:lnTo>
                      <a:lnTo>
                        <a:pt x="1159" y="995"/>
                      </a:lnTo>
                      <a:lnTo>
                        <a:pt x="1171" y="999"/>
                      </a:lnTo>
                      <a:lnTo>
                        <a:pt x="1173" y="999"/>
                      </a:lnTo>
                      <a:lnTo>
                        <a:pt x="1174" y="999"/>
                      </a:lnTo>
                      <a:lnTo>
                        <a:pt x="1175" y="998"/>
                      </a:lnTo>
                      <a:lnTo>
                        <a:pt x="1176" y="997"/>
                      </a:lnTo>
                      <a:lnTo>
                        <a:pt x="1176" y="996"/>
                      </a:lnTo>
                      <a:lnTo>
                        <a:pt x="1177" y="996"/>
                      </a:lnTo>
                      <a:lnTo>
                        <a:pt x="1179" y="995"/>
                      </a:lnTo>
                      <a:lnTo>
                        <a:pt x="1177" y="988"/>
                      </a:lnTo>
                      <a:lnTo>
                        <a:pt x="1176" y="985"/>
                      </a:lnTo>
                      <a:lnTo>
                        <a:pt x="1174" y="981"/>
                      </a:lnTo>
                      <a:lnTo>
                        <a:pt x="1170" y="978"/>
                      </a:lnTo>
                      <a:lnTo>
                        <a:pt x="1167" y="975"/>
                      </a:lnTo>
                      <a:lnTo>
                        <a:pt x="1163" y="973"/>
                      </a:lnTo>
                      <a:lnTo>
                        <a:pt x="1158" y="970"/>
                      </a:lnTo>
                      <a:lnTo>
                        <a:pt x="1155" y="967"/>
                      </a:lnTo>
                      <a:lnTo>
                        <a:pt x="1146" y="963"/>
                      </a:lnTo>
                      <a:lnTo>
                        <a:pt x="1137" y="960"/>
                      </a:lnTo>
                      <a:lnTo>
                        <a:pt x="1127" y="957"/>
                      </a:lnTo>
                      <a:lnTo>
                        <a:pt x="1118" y="955"/>
                      </a:lnTo>
                      <a:lnTo>
                        <a:pt x="1109" y="952"/>
                      </a:lnTo>
                      <a:lnTo>
                        <a:pt x="1099" y="949"/>
                      </a:lnTo>
                      <a:lnTo>
                        <a:pt x="1091" y="945"/>
                      </a:lnTo>
                      <a:lnTo>
                        <a:pt x="1082" y="940"/>
                      </a:lnTo>
                      <a:lnTo>
                        <a:pt x="1091" y="938"/>
                      </a:lnTo>
                      <a:lnTo>
                        <a:pt x="1102" y="935"/>
                      </a:lnTo>
                      <a:lnTo>
                        <a:pt x="1111" y="934"/>
                      </a:lnTo>
                      <a:lnTo>
                        <a:pt x="1122" y="934"/>
                      </a:lnTo>
                      <a:lnTo>
                        <a:pt x="1132" y="934"/>
                      </a:lnTo>
                      <a:lnTo>
                        <a:pt x="1143" y="935"/>
                      </a:lnTo>
                      <a:lnTo>
                        <a:pt x="1153" y="937"/>
                      </a:lnTo>
                      <a:lnTo>
                        <a:pt x="1164" y="937"/>
                      </a:lnTo>
                      <a:lnTo>
                        <a:pt x="1168" y="939"/>
                      </a:lnTo>
                      <a:lnTo>
                        <a:pt x="1170" y="941"/>
                      </a:lnTo>
                      <a:lnTo>
                        <a:pt x="1174" y="944"/>
                      </a:lnTo>
                      <a:lnTo>
                        <a:pt x="1176" y="946"/>
                      </a:lnTo>
                      <a:lnTo>
                        <a:pt x="1180" y="949"/>
                      </a:lnTo>
                      <a:lnTo>
                        <a:pt x="1184" y="950"/>
                      </a:lnTo>
                      <a:lnTo>
                        <a:pt x="1187" y="950"/>
                      </a:lnTo>
                      <a:lnTo>
                        <a:pt x="1192" y="949"/>
                      </a:lnTo>
                      <a:lnTo>
                        <a:pt x="1193" y="948"/>
                      </a:lnTo>
                      <a:lnTo>
                        <a:pt x="1196" y="946"/>
                      </a:lnTo>
                      <a:lnTo>
                        <a:pt x="1196" y="944"/>
                      </a:lnTo>
                      <a:lnTo>
                        <a:pt x="1197" y="943"/>
                      </a:lnTo>
                      <a:lnTo>
                        <a:pt x="1197" y="940"/>
                      </a:lnTo>
                      <a:lnTo>
                        <a:pt x="1197" y="939"/>
                      </a:lnTo>
                      <a:lnTo>
                        <a:pt x="1197" y="937"/>
                      </a:lnTo>
                      <a:lnTo>
                        <a:pt x="1197" y="934"/>
                      </a:lnTo>
                      <a:lnTo>
                        <a:pt x="1188" y="928"/>
                      </a:lnTo>
                      <a:lnTo>
                        <a:pt x="1181" y="922"/>
                      </a:lnTo>
                      <a:lnTo>
                        <a:pt x="1174" y="917"/>
                      </a:lnTo>
                      <a:lnTo>
                        <a:pt x="1165" y="914"/>
                      </a:lnTo>
                      <a:lnTo>
                        <a:pt x="1158" y="910"/>
                      </a:lnTo>
                      <a:lnTo>
                        <a:pt x="1150" y="908"/>
                      </a:lnTo>
                      <a:lnTo>
                        <a:pt x="1141" y="907"/>
                      </a:lnTo>
                      <a:lnTo>
                        <a:pt x="1133" y="905"/>
                      </a:lnTo>
                      <a:lnTo>
                        <a:pt x="1115" y="905"/>
                      </a:lnTo>
                      <a:lnTo>
                        <a:pt x="1097" y="905"/>
                      </a:lnTo>
                      <a:lnTo>
                        <a:pt x="1077" y="905"/>
                      </a:lnTo>
                      <a:lnTo>
                        <a:pt x="1058" y="905"/>
                      </a:lnTo>
                      <a:lnTo>
                        <a:pt x="1050" y="900"/>
                      </a:lnTo>
                      <a:lnTo>
                        <a:pt x="1042" y="894"/>
                      </a:lnTo>
                      <a:lnTo>
                        <a:pt x="1036" y="888"/>
                      </a:lnTo>
                      <a:lnTo>
                        <a:pt x="1032" y="882"/>
                      </a:lnTo>
                      <a:lnTo>
                        <a:pt x="1026" y="875"/>
                      </a:lnTo>
                      <a:lnTo>
                        <a:pt x="1021" y="868"/>
                      </a:lnTo>
                      <a:lnTo>
                        <a:pt x="1015" y="862"/>
                      </a:lnTo>
                      <a:lnTo>
                        <a:pt x="1009" y="855"/>
                      </a:lnTo>
                      <a:lnTo>
                        <a:pt x="1000" y="847"/>
                      </a:lnTo>
                      <a:lnTo>
                        <a:pt x="992" y="841"/>
                      </a:lnTo>
                      <a:lnTo>
                        <a:pt x="983" y="835"/>
                      </a:lnTo>
                      <a:lnTo>
                        <a:pt x="974" y="829"/>
                      </a:lnTo>
                      <a:lnTo>
                        <a:pt x="956" y="821"/>
                      </a:lnTo>
                      <a:lnTo>
                        <a:pt x="935" y="815"/>
                      </a:lnTo>
                      <a:lnTo>
                        <a:pt x="916" y="809"/>
                      </a:lnTo>
                      <a:lnTo>
                        <a:pt x="894" y="805"/>
                      </a:lnTo>
                      <a:lnTo>
                        <a:pt x="874" y="803"/>
                      </a:lnTo>
                      <a:lnTo>
                        <a:pt x="852" y="802"/>
                      </a:lnTo>
                      <a:lnTo>
                        <a:pt x="844" y="804"/>
                      </a:lnTo>
                      <a:lnTo>
                        <a:pt x="838" y="808"/>
                      </a:lnTo>
                      <a:lnTo>
                        <a:pt x="833" y="814"/>
                      </a:lnTo>
                      <a:lnTo>
                        <a:pt x="829" y="820"/>
                      </a:lnTo>
                      <a:lnTo>
                        <a:pt x="826" y="827"/>
                      </a:lnTo>
                      <a:lnTo>
                        <a:pt x="822" y="834"/>
                      </a:lnTo>
                      <a:lnTo>
                        <a:pt x="817" y="840"/>
                      </a:lnTo>
                      <a:lnTo>
                        <a:pt x="810" y="845"/>
                      </a:lnTo>
                      <a:lnTo>
                        <a:pt x="797" y="853"/>
                      </a:lnTo>
                      <a:lnTo>
                        <a:pt x="781" y="861"/>
                      </a:lnTo>
                      <a:lnTo>
                        <a:pt x="766" y="868"/>
                      </a:lnTo>
                      <a:lnTo>
                        <a:pt x="751" y="874"/>
                      </a:lnTo>
                      <a:lnTo>
                        <a:pt x="734" y="879"/>
                      </a:lnTo>
                      <a:lnTo>
                        <a:pt x="717" y="882"/>
                      </a:lnTo>
                      <a:lnTo>
                        <a:pt x="700" y="886"/>
                      </a:lnTo>
                      <a:lnTo>
                        <a:pt x="683" y="888"/>
                      </a:lnTo>
                      <a:lnTo>
                        <a:pt x="648" y="891"/>
                      </a:lnTo>
                      <a:lnTo>
                        <a:pt x="613" y="891"/>
                      </a:lnTo>
                      <a:lnTo>
                        <a:pt x="580" y="890"/>
                      </a:lnTo>
                      <a:lnTo>
                        <a:pt x="547" y="886"/>
                      </a:lnTo>
                      <a:lnTo>
                        <a:pt x="541" y="885"/>
                      </a:lnTo>
                      <a:lnTo>
                        <a:pt x="537" y="882"/>
                      </a:lnTo>
                      <a:lnTo>
                        <a:pt x="533" y="880"/>
                      </a:lnTo>
                      <a:lnTo>
                        <a:pt x="529" y="876"/>
                      </a:lnTo>
                      <a:lnTo>
                        <a:pt x="524" y="868"/>
                      </a:lnTo>
                      <a:lnTo>
                        <a:pt x="521" y="858"/>
                      </a:lnTo>
                      <a:lnTo>
                        <a:pt x="517" y="849"/>
                      </a:lnTo>
                      <a:lnTo>
                        <a:pt x="515" y="838"/>
                      </a:lnTo>
                      <a:lnTo>
                        <a:pt x="512" y="828"/>
                      </a:lnTo>
                      <a:lnTo>
                        <a:pt x="510" y="820"/>
                      </a:lnTo>
                      <a:lnTo>
                        <a:pt x="510" y="821"/>
                      </a:lnTo>
                      <a:lnTo>
                        <a:pt x="511" y="822"/>
                      </a:lnTo>
                      <a:lnTo>
                        <a:pt x="512" y="822"/>
                      </a:lnTo>
                      <a:lnTo>
                        <a:pt x="513" y="822"/>
                      </a:lnTo>
                      <a:lnTo>
                        <a:pt x="515" y="822"/>
                      </a:lnTo>
                      <a:lnTo>
                        <a:pt x="516" y="822"/>
                      </a:lnTo>
                      <a:lnTo>
                        <a:pt x="517" y="822"/>
                      </a:lnTo>
                      <a:lnTo>
                        <a:pt x="519" y="820"/>
                      </a:lnTo>
                      <a:lnTo>
                        <a:pt x="521" y="817"/>
                      </a:lnTo>
                      <a:lnTo>
                        <a:pt x="521" y="814"/>
                      </a:lnTo>
                      <a:lnTo>
                        <a:pt x="521" y="811"/>
                      </a:lnTo>
                      <a:lnTo>
                        <a:pt x="519" y="809"/>
                      </a:lnTo>
                      <a:lnTo>
                        <a:pt x="518" y="805"/>
                      </a:lnTo>
                      <a:lnTo>
                        <a:pt x="517" y="803"/>
                      </a:lnTo>
                      <a:lnTo>
                        <a:pt x="517" y="799"/>
                      </a:lnTo>
                      <a:lnTo>
                        <a:pt x="512" y="796"/>
                      </a:lnTo>
                      <a:lnTo>
                        <a:pt x="509" y="792"/>
                      </a:lnTo>
                      <a:lnTo>
                        <a:pt x="505" y="790"/>
                      </a:lnTo>
                      <a:lnTo>
                        <a:pt x="500" y="788"/>
                      </a:lnTo>
                      <a:lnTo>
                        <a:pt x="492" y="788"/>
                      </a:lnTo>
                      <a:lnTo>
                        <a:pt x="482" y="790"/>
                      </a:lnTo>
                      <a:lnTo>
                        <a:pt x="472" y="792"/>
                      </a:lnTo>
                      <a:lnTo>
                        <a:pt x="463" y="793"/>
                      </a:lnTo>
                      <a:lnTo>
                        <a:pt x="458" y="793"/>
                      </a:lnTo>
                      <a:lnTo>
                        <a:pt x="454" y="793"/>
                      </a:lnTo>
                      <a:lnTo>
                        <a:pt x="450" y="792"/>
                      </a:lnTo>
                      <a:lnTo>
                        <a:pt x="445" y="790"/>
                      </a:lnTo>
                      <a:lnTo>
                        <a:pt x="424" y="794"/>
                      </a:lnTo>
                      <a:lnTo>
                        <a:pt x="404" y="797"/>
                      </a:lnTo>
                      <a:lnTo>
                        <a:pt x="382" y="797"/>
                      </a:lnTo>
                      <a:lnTo>
                        <a:pt x="360" y="797"/>
                      </a:lnTo>
                      <a:lnTo>
                        <a:pt x="339" y="797"/>
                      </a:lnTo>
                      <a:lnTo>
                        <a:pt x="318" y="797"/>
                      </a:lnTo>
                      <a:lnTo>
                        <a:pt x="298" y="798"/>
                      </a:lnTo>
                      <a:lnTo>
                        <a:pt x="278" y="799"/>
                      </a:lnTo>
                      <a:lnTo>
                        <a:pt x="253" y="779"/>
                      </a:lnTo>
                      <a:lnTo>
                        <a:pt x="228" y="757"/>
                      </a:lnTo>
                      <a:lnTo>
                        <a:pt x="202" y="734"/>
                      </a:lnTo>
                      <a:lnTo>
                        <a:pt x="178" y="711"/>
                      </a:lnTo>
                      <a:lnTo>
                        <a:pt x="155" y="686"/>
                      </a:lnTo>
                      <a:lnTo>
                        <a:pt x="135" y="661"/>
                      </a:lnTo>
                      <a:lnTo>
                        <a:pt x="125" y="646"/>
                      </a:lnTo>
                      <a:lnTo>
                        <a:pt x="116" y="633"/>
                      </a:lnTo>
                      <a:lnTo>
                        <a:pt x="106" y="618"/>
                      </a:lnTo>
                      <a:lnTo>
                        <a:pt x="99" y="604"/>
                      </a:lnTo>
                      <a:lnTo>
                        <a:pt x="82" y="582"/>
                      </a:lnTo>
                      <a:lnTo>
                        <a:pt x="67" y="559"/>
                      </a:lnTo>
                      <a:lnTo>
                        <a:pt x="52" y="536"/>
                      </a:lnTo>
                      <a:lnTo>
                        <a:pt x="39" y="514"/>
                      </a:lnTo>
                      <a:lnTo>
                        <a:pt x="26" y="489"/>
                      </a:lnTo>
                      <a:lnTo>
                        <a:pt x="16" y="465"/>
                      </a:lnTo>
                      <a:lnTo>
                        <a:pt x="6" y="440"/>
                      </a:lnTo>
                      <a:lnTo>
                        <a:pt x="0" y="414"/>
                      </a:lnTo>
                      <a:lnTo>
                        <a:pt x="10" y="432"/>
                      </a:lnTo>
                      <a:lnTo>
                        <a:pt x="19" y="451"/>
                      </a:lnTo>
                      <a:lnTo>
                        <a:pt x="28" y="470"/>
                      </a:lnTo>
                      <a:lnTo>
                        <a:pt x="37" y="489"/>
                      </a:lnTo>
                      <a:lnTo>
                        <a:pt x="48" y="508"/>
                      </a:lnTo>
                      <a:lnTo>
                        <a:pt x="59" y="524"/>
                      </a:lnTo>
                      <a:lnTo>
                        <a:pt x="71" y="541"/>
                      </a:lnTo>
                      <a:lnTo>
                        <a:pt x="84" y="556"/>
                      </a:lnTo>
                      <a:lnTo>
                        <a:pt x="89" y="564"/>
                      </a:lnTo>
                      <a:lnTo>
                        <a:pt x="94" y="571"/>
                      </a:lnTo>
                      <a:lnTo>
                        <a:pt x="100" y="579"/>
                      </a:lnTo>
                      <a:lnTo>
                        <a:pt x="106" y="586"/>
                      </a:lnTo>
                      <a:lnTo>
                        <a:pt x="119" y="599"/>
                      </a:lnTo>
                      <a:lnTo>
                        <a:pt x="134" y="611"/>
                      </a:lnTo>
                      <a:lnTo>
                        <a:pt x="148" y="622"/>
                      </a:lnTo>
                      <a:lnTo>
                        <a:pt x="163" y="634"/>
                      </a:lnTo>
                      <a:lnTo>
                        <a:pt x="176" y="646"/>
                      </a:lnTo>
                      <a:lnTo>
                        <a:pt x="188" y="659"/>
                      </a:lnTo>
                      <a:lnTo>
                        <a:pt x="195" y="673"/>
                      </a:lnTo>
                      <a:lnTo>
                        <a:pt x="204" y="684"/>
                      </a:lnTo>
                      <a:lnTo>
                        <a:pt x="212" y="693"/>
                      </a:lnTo>
                      <a:lnTo>
                        <a:pt x="223" y="702"/>
                      </a:lnTo>
                      <a:lnTo>
                        <a:pt x="233" y="708"/>
                      </a:lnTo>
                      <a:lnTo>
                        <a:pt x="245" y="714"/>
                      </a:lnTo>
                      <a:lnTo>
                        <a:pt x="257" y="717"/>
                      </a:lnTo>
                      <a:lnTo>
                        <a:pt x="269" y="720"/>
                      </a:lnTo>
                      <a:lnTo>
                        <a:pt x="281" y="722"/>
                      </a:lnTo>
                      <a:lnTo>
                        <a:pt x="294" y="723"/>
                      </a:lnTo>
                      <a:lnTo>
                        <a:pt x="307" y="723"/>
                      </a:lnTo>
                      <a:lnTo>
                        <a:pt x="321" y="723"/>
                      </a:lnTo>
                      <a:lnTo>
                        <a:pt x="348" y="722"/>
                      </a:lnTo>
                      <a:lnTo>
                        <a:pt x="375" y="721"/>
                      </a:lnTo>
                      <a:lnTo>
                        <a:pt x="392" y="721"/>
                      </a:lnTo>
                      <a:lnTo>
                        <a:pt x="410" y="720"/>
                      </a:lnTo>
                      <a:lnTo>
                        <a:pt x="427" y="718"/>
                      </a:lnTo>
                      <a:lnTo>
                        <a:pt x="445" y="716"/>
                      </a:lnTo>
                      <a:lnTo>
                        <a:pt x="463" y="712"/>
                      </a:lnTo>
                      <a:lnTo>
                        <a:pt x="480" y="710"/>
                      </a:lnTo>
                      <a:lnTo>
                        <a:pt x="498" y="706"/>
                      </a:lnTo>
                      <a:lnTo>
                        <a:pt x="515" y="703"/>
                      </a:lnTo>
                      <a:lnTo>
                        <a:pt x="517" y="703"/>
                      </a:lnTo>
                      <a:lnTo>
                        <a:pt x="519" y="704"/>
                      </a:lnTo>
                      <a:lnTo>
                        <a:pt x="522" y="705"/>
                      </a:lnTo>
                      <a:lnTo>
                        <a:pt x="523" y="706"/>
                      </a:lnTo>
                      <a:lnTo>
                        <a:pt x="527" y="711"/>
                      </a:lnTo>
                      <a:lnTo>
                        <a:pt x="530" y="716"/>
                      </a:lnTo>
                      <a:lnTo>
                        <a:pt x="533" y="720"/>
                      </a:lnTo>
                      <a:lnTo>
                        <a:pt x="537" y="722"/>
                      </a:lnTo>
                      <a:lnTo>
                        <a:pt x="540" y="723"/>
                      </a:lnTo>
                      <a:lnTo>
                        <a:pt x="542" y="722"/>
                      </a:lnTo>
                      <a:lnTo>
                        <a:pt x="545" y="721"/>
                      </a:lnTo>
                      <a:lnTo>
                        <a:pt x="548" y="718"/>
                      </a:lnTo>
                      <a:lnTo>
                        <a:pt x="551" y="716"/>
                      </a:lnTo>
                      <a:lnTo>
                        <a:pt x="551" y="712"/>
                      </a:lnTo>
                      <a:lnTo>
                        <a:pt x="551" y="710"/>
                      </a:lnTo>
                      <a:lnTo>
                        <a:pt x="551" y="708"/>
                      </a:lnTo>
                      <a:lnTo>
                        <a:pt x="548" y="702"/>
                      </a:lnTo>
                      <a:lnTo>
                        <a:pt x="546" y="697"/>
                      </a:lnTo>
                      <a:lnTo>
                        <a:pt x="542" y="691"/>
                      </a:lnTo>
                      <a:lnTo>
                        <a:pt x="541" y="686"/>
                      </a:lnTo>
                      <a:lnTo>
                        <a:pt x="541" y="682"/>
                      </a:lnTo>
                      <a:lnTo>
                        <a:pt x="541" y="680"/>
                      </a:lnTo>
                      <a:lnTo>
                        <a:pt x="542" y="676"/>
                      </a:lnTo>
                      <a:lnTo>
                        <a:pt x="544" y="673"/>
                      </a:lnTo>
                      <a:lnTo>
                        <a:pt x="547" y="665"/>
                      </a:lnTo>
                      <a:lnTo>
                        <a:pt x="550" y="658"/>
                      </a:lnTo>
                      <a:lnTo>
                        <a:pt x="552" y="651"/>
                      </a:lnTo>
                      <a:lnTo>
                        <a:pt x="554" y="643"/>
                      </a:lnTo>
                      <a:lnTo>
                        <a:pt x="558" y="635"/>
                      </a:lnTo>
                      <a:lnTo>
                        <a:pt x="560" y="628"/>
                      </a:lnTo>
                      <a:lnTo>
                        <a:pt x="563" y="621"/>
                      </a:lnTo>
                      <a:lnTo>
                        <a:pt x="565" y="614"/>
                      </a:lnTo>
                      <a:lnTo>
                        <a:pt x="568" y="612"/>
                      </a:lnTo>
                      <a:lnTo>
                        <a:pt x="569" y="611"/>
                      </a:lnTo>
                      <a:lnTo>
                        <a:pt x="570" y="610"/>
                      </a:lnTo>
                      <a:lnTo>
                        <a:pt x="571" y="608"/>
                      </a:lnTo>
                      <a:lnTo>
                        <a:pt x="571" y="605"/>
                      </a:lnTo>
                      <a:lnTo>
                        <a:pt x="571" y="603"/>
                      </a:lnTo>
                      <a:lnTo>
                        <a:pt x="572" y="602"/>
                      </a:lnTo>
                      <a:lnTo>
                        <a:pt x="574" y="599"/>
                      </a:lnTo>
                      <a:lnTo>
                        <a:pt x="576" y="591"/>
                      </a:lnTo>
                      <a:lnTo>
                        <a:pt x="578" y="582"/>
                      </a:lnTo>
                      <a:lnTo>
                        <a:pt x="582" y="574"/>
                      </a:lnTo>
                      <a:lnTo>
                        <a:pt x="586" y="567"/>
                      </a:lnTo>
                      <a:lnTo>
                        <a:pt x="589" y="558"/>
                      </a:lnTo>
                      <a:lnTo>
                        <a:pt x="593" y="551"/>
                      </a:lnTo>
                      <a:lnTo>
                        <a:pt x="597" y="542"/>
                      </a:lnTo>
                      <a:lnTo>
                        <a:pt x="601" y="535"/>
                      </a:lnTo>
                      <a:lnTo>
                        <a:pt x="613" y="505"/>
                      </a:lnTo>
                      <a:lnTo>
                        <a:pt x="628" y="476"/>
                      </a:lnTo>
                      <a:lnTo>
                        <a:pt x="645" y="447"/>
                      </a:lnTo>
                      <a:lnTo>
                        <a:pt x="662" y="418"/>
                      </a:lnTo>
                      <a:lnTo>
                        <a:pt x="679" y="391"/>
                      </a:lnTo>
                      <a:lnTo>
                        <a:pt x="695" y="363"/>
                      </a:lnTo>
                      <a:lnTo>
                        <a:pt x="712" y="334"/>
                      </a:lnTo>
                      <a:lnTo>
                        <a:pt x="728" y="305"/>
                      </a:lnTo>
                      <a:lnTo>
                        <a:pt x="741" y="295"/>
                      </a:lnTo>
                      <a:lnTo>
                        <a:pt x="822" y="347"/>
                      </a:lnTo>
                      <a:lnTo>
                        <a:pt x="812" y="363"/>
                      </a:lnTo>
                      <a:lnTo>
                        <a:pt x="800" y="377"/>
                      </a:lnTo>
                      <a:lnTo>
                        <a:pt x="788" y="391"/>
                      </a:lnTo>
                      <a:lnTo>
                        <a:pt x="775" y="403"/>
                      </a:lnTo>
                      <a:lnTo>
                        <a:pt x="762" y="415"/>
                      </a:lnTo>
                      <a:lnTo>
                        <a:pt x="747" y="427"/>
                      </a:lnTo>
                      <a:lnTo>
                        <a:pt x="734" y="440"/>
                      </a:lnTo>
                      <a:lnTo>
                        <a:pt x="721" y="455"/>
                      </a:lnTo>
                      <a:lnTo>
                        <a:pt x="721" y="457"/>
                      </a:lnTo>
                      <a:lnTo>
                        <a:pt x="721" y="458"/>
                      </a:lnTo>
                      <a:lnTo>
                        <a:pt x="721" y="461"/>
                      </a:lnTo>
                      <a:lnTo>
                        <a:pt x="721" y="463"/>
                      </a:lnTo>
                      <a:lnTo>
                        <a:pt x="721" y="464"/>
                      </a:lnTo>
                      <a:lnTo>
                        <a:pt x="719" y="465"/>
                      </a:lnTo>
                      <a:lnTo>
                        <a:pt x="718" y="468"/>
                      </a:lnTo>
                      <a:lnTo>
                        <a:pt x="716" y="468"/>
                      </a:lnTo>
                      <a:lnTo>
                        <a:pt x="719" y="470"/>
                      </a:lnTo>
                      <a:lnTo>
                        <a:pt x="723" y="471"/>
                      </a:lnTo>
                      <a:lnTo>
                        <a:pt x="727" y="473"/>
                      </a:lnTo>
                      <a:lnTo>
                        <a:pt x="729" y="471"/>
                      </a:lnTo>
                      <a:lnTo>
                        <a:pt x="735" y="469"/>
                      </a:lnTo>
                      <a:lnTo>
                        <a:pt x="741" y="464"/>
                      </a:lnTo>
                      <a:lnTo>
                        <a:pt x="746" y="459"/>
                      </a:lnTo>
                      <a:lnTo>
                        <a:pt x="752" y="455"/>
                      </a:lnTo>
                      <a:lnTo>
                        <a:pt x="758" y="450"/>
                      </a:lnTo>
                      <a:lnTo>
                        <a:pt x="764" y="447"/>
                      </a:lnTo>
                      <a:lnTo>
                        <a:pt x="763" y="453"/>
                      </a:lnTo>
                      <a:lnTo>
                        <a:pt x="760" y="459"/>
                      </a:lnTo>
                      <a:lnTo>
                        <a:pt x="757" y="465"/>
                      </a:lnTo>
                      <a:lnTo>
                        <a:pt x="753" y="473"/>
                      </a:lnTo>
                      <a:lnTo>
                        <a:pt x="750" y="480"/>
                      </a:lnTo>
                      <a:lnTo>
                        <a:pt x="747" y="486"/>
                      </a:lnTo>
                      <a:lnTo>
                        <a:pt x="746" y="493"/>
                      </a:lnTo>
                      <a:lnTo>
                        <a:pt x="746" y="500"/>
                      </a:lnTo>
                      <a:lnTo>
                        <a:pt x="753" y="500"/>
                      </a:lnTo>
                      <a:lnTo>
                        <a:pt x="765" y="486"/>
                      </a:lnTo>
                      <a:lnTo>
                        <a:pt x="775" y="471"/>
                      </a:lnTo>
                      <a:lnTo>
                        <a:pt x="783" y="456"/>
                      </a:lnTo>
                      <a:lnTo>
                        <a:pt x="792" y="440"/>
                      </a:lnTo>
                      <a:lnTo>
                        <a:pt x="801" y="424"/>
                      </a:lnTo>
                      <a:lnTo>
                        <a:pt x="810" y="410"/>
                      </a:lnTo>
                      <a:lnTo>
                        <a:pt x="821" y="395"/>
                      </a:lnTo>
                      <a:lnTo>
                        <a:pt x="834" y="383"/>
                      </a:lnTo>
                      <a:lnTo>
                        <a:pt x="835" y="383"/>
                      </a:lnTo>
                      <a:lnTo>
                        <a:pt x="838" y="383"/>
                      </a:lnTo>
                      <a:lnTo>
                        <a:pt x="839" y="383"/>
                      </a:lnTo>
                      <a:lnTo>
                        <a:pt x="840" y="382"/>
                      </a:lnTo>
                      <a:lnTo>
                        <a:pt x="841" y="380"/>
                      </a:lnTo>
                      <a:lnTo>
                        <a:pt x="842" y="379"/>
                      </a:lnTo>
                      <a:lnTo>
                        <a:pt x="844" y="377"/>
                      </a:lnTo>
                      <a:lnTo>
                        <a:pt x="845" y="376"/>
                      </a:lnTo>
                      <a:lnTo>
                        <a:pt x="845" y="373"/>
                      </a:lnTo>
                      <a:lnTo>
                        <a:pt x="846" y="369"/>
                      </a:lnTo>
                      <a:lnTo>
                        <a:pt x="847" y="367"/>
                      </a:lnTo>
                      <a:lnTo>
                        <a:pt x="848" y="364"/>
                      </a:lnTo>
                      <a:lnTo>
                        <a:pt x="853" y="359"/>
                      </a:lnTo>
                      <a:lnTo>
                        <a:pt x="859" y="354"/>
                      </a:lnTo>
                      <a:lnTo>
                        <a:pt x="864" y="350"/>
                      </a:lnTo>
                      <a:lnTo>
                        <a:pt x="868" y="344"/>
                      </a:lnTo>
                      <a:lnTo>
                        <a:pt x="869" y="340"/>
                      </a:lnTo>
                      <a:lnTo>
                        <a:pt x="869" y="336"/>
                      </a:lnTo>
                      <a:lnTo>
                        <a:pt x="869" y="333"/>
                      </a:lnTo>
                      <a:lnTo>
                        <a:pt x="868" y="328"/>
                      </a:lnTo>
                      <a:lnTo>
                        <a:pt x="875" y="317"/>
                      </a:lnTo>
                      <a:lnTo>
                        <a:pt x="880" y="306"/>
                      </a:lnTo>
                      <a:lnTo>
                        <a:pt x="885" y="295"/>
                      </a:lnTo>
                      <a:lnTo>
                        <a:pt x="889" y="283"/>
                      </a:lnTo>
                      <a:lnTo>
                        <a:pt x="892" y="271"/>
                      </a:lnTo>
                      <a:lnTo>
                        <a:pt x="895" y="259"/>
                      </a:lnTo>
                      <a:lnTo>
                        <a:pt x="898" y="247"/>
                      </a:lnTo>
                      <a:lnTo>
                        <a:pt x="900" y="236"/>
                      </a:lnTo>
                      <a:lnTo>
                        <a:pt x="904" y="234"/>
                      </a:lnTo>
                      <a:lnTo>
                        <a:pt x="908" y="232"/>
                      </a:lnTo>
                      <a:lnTo>
                        <a:pt x="910" y="228"/>
                      </a:lnTo>
                      <a:lnTo>
                        <a:pt x="912" y="224"/>
                      </a:lnTo>
                      <a:lnTo>
                        <a:pt x="915" y="217"/>
                      </a:lnTo>
                      <a:lnTo>
                        <a:pt x="916" y="209"/>
                      </a:lnTo>
                      <a:lnTo>
                        <a:pt x="916" y="201"/>
                      </a:lnTo>
                      <a:lnTo>
                        <a:pt x="916" y="193"/>
                      </a:lnTo>
                      <a:lnTo>
                        <a:pt x="917" y="186"/>
                      </a:lnTo>
                      <a:lnTo>
                        <a:pt x="918" y="178"/>
                      </a:lnTo>
                      <a:lnTo>
                        <a:pt x="923" y="171"/>
                      </a:lnTo>
                      <a:lnTo>
                        <a:pt x="928" y="163"/>
                      </a:lnTo>
                      <a:lnTo>
                        <a:pt x="932" y="154"/>
                      </a:lnTo>
                      <a:lnTo>
                        <a:pt x="936" y="147"/>
                      </a:lnTo>
                      <a:lnTo>
                        <a:pt x="941" y="139"/>
                      </a:lnTo>
                      <a:lnTo>
                        <a:pt x="946" y="131"/>
                      </a:lnTo>
                      <a:lnTo>
                        <a:pt x="952" y="124"/>
                      </a:lnTo>
                      <a:lnTo>
                        <a:pt x="959" y="117"/>
                      </a:lnTo>
                      <a:lnTo>
                        <a:pt x="958" y="115"/>
                      </a:lnTo>
                      <a:lnTo>
                        <a:pt x="969" y="109"/>
                      </a:lnTo>
                      <a:lnTo>
                        <a:pt x="981" y="104"/>
                      </a:lnTo>
                      <a:lnTo>
                        <a:pt x="994" y="99"/>
                      </a:lnTo>
                      <a:lnTo>
                        <a:pt x="1008" y="95"/>
                      </a:lnTo>
                      <a:lnTo>
                        <a:pt x="1021" y="93"/>
                      </a:lnTo>
                      <a:lnTo>
                        <a:pt x="1034" y="89"/>
                      </a:lnTo>
                      <a:lnTo>
                        <a:pt x="1049" y="86"/>
                      </a:lnTo>
                      <a:lnTo>
                        <a:pt x="1061" y="82"/>
                      </a:lnTo>
                      <a:lnTo>
                        <a:pt x="1070" y="80"/>
                      </a:lnTo>
                      <a:lnTo>
                        <a:pt x="1079" y="76"/>
                      </a:lnTo>
                      <a:lnTo>
                        <a:pt x="1086" y="72"/>
                      </a:lnTo>
                      <a:lnTo>
                        <a:pt x="1093" y="68"/>
                      </a:lnTo>
                      <a:lnTo>
                        <a:pt x="1108" y="58"/>
                      </a:lnTo>
                      <a:lnTo>
                        <a:pt x="1121" y="47"/>
                      </a:lnTo>
                      <a:lnTo>
                        <a:pt x="1134" y="36"/>
                      </a:lnTo>
                      <a:lnTo>
                        <a:pt x="1147" y="24"/>
                      </a:lnTo>
                      <a:lnTo>
                        <a:pt x="1161" y="12"/>
                      </a:lnTo>
                      <a:lnTo>
                        <a:pt x="1176" y="0"/>
                      </a:lnTo>
                      <a:lnTo>
                        <a:pt x="1190" y="16"/>
                      </a:lnTo>
                      <a:lnTo>
                        <a:pt x="1202" y="31"/>
                      </a:lnTo>
                      <a:lnTo>
                        <a:pt x="1212" y="47"/>
                      </a:lnTo>
                      <a:lnTo>
                        <a:pt x="1222" y="64"/>
                      </a:lnTo>
                      <a:lnTo>
                        <a:pt x="1231" y="82"/>
                      </a:lnTo>
                      <a:lnTo>
                        <a:pt x="1238" y="100"/>
                      </a:lnTo>
                      <a:lnTo>
                        <a:pt x="1245" y="118"/>
                      </a:lnTo>
                      <a:lnTo>
                        <a:pt x="1250" y="137"/>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5" name="Freeform 362">
                  <a:extLst>
                    <a:ext uri="{FF2B5EF4-FFF2-40B4-BE49-F238E27FC236}">
                      <a16:creationId xmlns:a16="http://schemas.microsoft.com/office/drawing/2014/main" id="{793F30A7-DA36-4AD5-9A71-A273ADA518C5}"/>
                    </a:ext>
                  </a:extLst>
                </p:cNvPr>
                <p:cNvSpPr>
                  <a:spLocks/>
                </p:cNvSpPr>
                <p:nvPr/>
              </p:nvSpPr>
              <p:spPr bwMode="auto">
                <a:xfrm>
                  <a:off x="2420" y="2261"/>
                  <a:ext cx="31" cy="41"/>
                </a:xfrm>
                <a:custGeom>
                  <a:avLst/>
                  <a:gdLst>
                    <a:gd name="T0" fmla="*/ 0 w 94"/>
                    <a:gd name="T1" fmla="*/ 0 h 124"/>
                    <a:gd name="T2" fmla="*/ 0 w 94"/>
                    <a:gd name="T3" fmla="*/ 0 h 124"/>
                    <a:gd name="T4" fmla="*/ 0 w 94"/>
                    <a:gd name="T5" fmla="*/ 0 h 124"/>
                    <a:gd name="T6" fmla="*/ 0 w 94"/>
                    <a:gd name="T7" fmla="*/ 0 h 124"/>
                    <a:gd name="T8" fmla="*/ 0 w 94"/>
                    <a:gd name="T9" fmla="*/ 0 h 124"/>
                    <a:gd name="T10" fmla="*/ 0 w 94"/>
                    <a:gd name="T11" fmla="*/ 0 h 124"/>
                    <a:gd name="T12" fmla="*/ 0 w 94"/>
                    <a:gd name="T13" fmla="*/ 0 h 124"/>
                    <a:gd name="T14" fmla="*/ 0 w 94"/>
                    <a:gd name="T15" fmla="*/ 0 h 124"/>
                    <a:gd name="T16" fmla="*/ 0 w 94"/>
                    <a:gd name="T17" fmla="*/ 0 h 124"/>
                    <a:gd name="T18" fmla="*/ 0 w 94"/>
                    <a:gd name="T19" fmla="*/ 0 h 124"/>
                    <a:gd name="T20" fmla="*/ 0 w 94"/>
                    <a:gd name="T21" fmla="*/ 0 h 124"/>
                    <a:gd name="T22" fmla="*/ 0 w 94"/>
                    <a:gd name="T23" fmla="*/ 0 h 124"/>
                    <a:gd name="T24" fmla="*/ 0 w 94"/>
                    <a:gd name="T25" fmla="*/ 0 h 124"/>
                    <a:gd name="T26" fmla="*/ 0 w 94"/>
                    <a:gd name="T27" fmla="*/ 0 h 124"/>
                    <a:gd name="T28" fmla="*/ 0 w 94"/>
                    <a:gd name="T29" fmla="*/ 0 h 124"/>
                    <a:gd name="T30" fmla="*/ 0 w 94"/>
                    <a:gd name="T31" fmla="*/ 0 h 124"/>
                    <a:gd name="T32" fmla="*/ 0 w 94"/>
                    <a:gd name="T33" fmla="*/ 0 h 124"/>
                    <a:gd name="T34" fmla="*/ 0 w 94"/>
                    <a:gd name="T35" fmla="*/ 0 h 124"/>
                    <a:gd name="T36" fmla="*/ 0 w 94"/>
                    <a:gd name="T37" fmla="*/ 0 h 124"/>
                    <a:gd name="T38" fmla="*/ 0 w 94"/>
                    <a:gd name="T39" fmla="*/ 0 h 124"/>
                    <a:gd name="T40" fmla="*/ 0 w 94"/>
                    <a:gd name="T41" fmla="*/ 0 h 124"/>
                    <a:gd name="T42" fmla="*/ 0 w 94"/>
                    <a:gd name="T43" fmla="*/ 0 h 124"/>
                    <a:gd name="T44" fmla="*/ 0 w 94"/>
                    <a:gd name="T45" fmla="*/ 0 h 124"/>
                    <a:gd name="T46" fmla="*/ 0 w 94"/>
                    <a:gd name="T47" fmla="*/ 0 h 124"/>
                    <a:gd name="T48" fmla="*/ 0 w 94"/>
                    <a:gd name="T49" fmla="*/ 0 h 124"/>
                    <a:gd name="T50" fmla="*/ 0 w 94"/>
                    <a:gd name="T51" fmla="*/ 0 h 124"/>
                    <a:gd name="T52" fmla="*/ 0 w 94"/>
                    <a:gd name="T53" fmla="*/ 0 h 124"/>
                    <a:gd name="T54" fmla="*/ 0 w 94"/>
                    <a:gd name="T55" fmla="*/ 0 h 124"/>
                    <a:gd name="T56" fmla="*/ 0 w 94"/>
                    <a:gd name="T57" fmla="*/ 0 h 124"/>
                    <a:gd name="T58" fmla="*/ 0 w 94"/>
                    <a:gd name="T59" fmla="*/ 0 h 124"/>
                    <a:gd name="T60" fmla="*/ 0 w 94"/>
                    <a:gd name="T61" fmla="*/ 0 h 124"/>
                    <a:gd name="T62" fmla="*/ 0 w 94"/>
                    <a:gd name="T63" fmla="*/ 0 h 124"/>
                    <a:gd name="T64" fmla="*/ 0 w 94"/>
                    <a:gd name="T65" fmla="*/ 0 h 124"/>
                    <a:gd name="T66" fmla="*/ 0 w 94"/>
                    <a:gd name="T67" fmla="*/ 0 h 12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4"/>
                    <a:gd name="T103" fmla="*/ 0 h 124"/>
                    <a:gd name="T104" fmla="*/ 94 w 94"/>
                    <a:gd name="T105" fmla="*/ 124 h 12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4" h="124">
                      <a:moveTo>
                        <a:pt x="94" y="42"/>
                      </a:moveTo>
                      <a:lnTo>
                        <a:pt x="92" y="47"/>
                      </a:lnTo>
                      <a:lnTo>
                        <a:pt x="91" y="52"/>
                      </a:lnTo>
                      <a:lnTo>
                        <a:pt x="91" y="57"/>
                      </a:lnTo>
                      <a:lnTo>
                        <a:pt x="91" y="63"/>
                      </a:lnTo>
                      <a:lnTo>
                        <a:pt x="91" y="69"/>
                      </a:lnTo>
                      <a:lnTo>
                        <a:pt x="91" y="75"/>
                      </a:lnTo>
                      <a:lnTo>
                        <a:pt x="90" y="81"/>
                      </a:lnTo>
                      <a:lnTo>
                        <a:pt x="88" y="86"/>
                      </a:lnTo>
                      <a:lnTo>
                        <a:pt x="72" y="124"/>
                      </a:lnTo>
                      <a:lnTo>
                        <a:pt x="63" y="123"/>
                      </a:lnTo>
                      <a:lnTo>
                        <a:pt x="53" y="122"/>
                      </a:lnTo>
                      <a:lnTo>
                        <a:pt x="45" y="120"/>
                      </a:lnTo>
                      <a:lnTo>
                        <a:pt x="37" y="118"/>
                      </a:lnTo>
                      <a:lnTo>
                        <a:pt x="27" y="117"/>
                      </a:lnTo>
                      <a:lnTo>
                        <a:pt x="19" y="116"/>
                      </a:lnTo>
                      <a:lnTo>
                        <a:pt x="9" y="116"/>
                      </a:lnTo>
                      <a:lnTo>
                        <a:pt x="0" y="116"/>
                      </a:lnTo>
                      <a:lnTo>
                        <a:pt x="4" y="103"/>
                      </a:lnTo>
                      <a:lnTo>
                        <a:pt x="6" y="88"/>
                      </a:lnTo>
                      <a:lnTo>
                        <a:pt x="9" y="74"/>
                      </a:lnTo>
                      <a:lnTo>
                        <a:pt x="10" y="59"/>
                      </a:lnTo>
                      <a:lnTo>
                        <a:pt x="11" y="45"/>
                      </a:lnTo>
                      <a:lnTo>
                        <a:pt x="12" y="30"/>
                      </a:lnTo>
                      <a:lnTo>
                        <a:pt x="14" y="16"/>
                      </a:lnTo>
                      <a:lnTo>
                        <a:pt x="15" y="0"/>
                      </a:lnTo>
                      <a:lnTo>
                        <a:pt x="23" y="8"/>
                      </a:lnTo>
                      <a:lnTo>
                        <a:pt x="33" y="15"/>
                      </a:lnTo>
                      <a:lnTo>
                        <a:pt x="43" y="20"/>
                      </a:lnTo>
                      <a:lnTo>
                        <a:pt x="52" y="26"/>
                      </a:lnTo>
                      <a:lnTo>
                        <a:pt x="63" y="30"/>
                      </a:lnTo>
                      <a:lnTo>
                        <a:pt x="74" y="34"/>
                      </a:lnTo>
                      <a:lnTo>
                        <a:pt x="84" y="39"/>
                      </a:lnTo>
                      <a:lnTo>
                        <a:pt x="94" y="42"/>
                      </a:lnTo>
                      <a:close/>
                    </a:path>
                  </a:pathLst>
                </a:custGeom>
                <a:solidFill>
                  <a:srgbClr val="C7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6" name="Freeform 363">
                  <a:extLst>
                    <a:ext uri="{FF2B5EF4-FFF2-40B4-BE49-F238E27FC236}">
                      <a16:creationId xmlns:a16="http://schemas.microsoft.com/office/drawing/2014/main" id="{F59B139A-F104-4380-AC1E-F7CF8C360C70}"/>
                    </a:ext>
                  </a:extLst>
                </p:cNvPr>
                <p:cNvSpPr>
                  <a:spLocks/>
                </p:cNvSpPr>
                <p:nvPr/>
              </p:nvSpPr>
              <p:spPr bwMode="auto">
                <a:xfrm>
                  <a:off x="2181" y="2266"/>
                  <a:ext cx="17" cy="17"/>
                </a:xfrm>
                <a:custGeom>
                  <a:avLst/>
                  <a:gdLst>
                    <a:gd name="T0" fmla="*/ 0 w 53"/>
                    <a:gd name="T1" fmla="*/ 0 h 51"/>
                    <a:gd name="T2" fmla="*/ 0 w 53"/>
                    <a:gd name="T3" fmla="*/ 0 h 51"/>
                    <a:gd name="T4" fmla="*/ 0 w 53"/>
                    <a:gd name="T5" fmla="*/ 0 h 51"/>
                    <a:gd name="T6" fmla="*/ 0 w 53"/>
                    <a:gd name="T7" fmla="*/ 0 h 51"/>
                    <a:gd name="T8" fmla="*/ 0 w 53"/>
                    <a:gd name="T9" fmla="*/ 0 h 51"/>
                    <a:gd name="T10" fmla="*/ 0 w 53"/>
                    <a:gd name="T11" fmla="*/ 0 h 51"/>
                    <a:gd name="T12" fmla="*/ 0 w 53"/>
                    <a:gd name="T13" fmla="*/ 0 h 51"/>
                    <a:gd name="T14" fmla="*/ 0 w 53"/>
                    <a:gd name="T15" fmla="*/ 0 h 51"/>
                    <a:gd name="T16" fmla="*/ 0 w 53"/>
                    <a:gd name="T17" fmla="*/ 0 h 51"/>
                    <a:gd name="T18" fmla="*/ 0 w 53"/>
                    <a:gd name="T19" fmla="*/ 0 h 51"/>
                    <a:gd name="T20" fmla="*/ 0 w 53"/>
                    <a:gd name="T21" fmla="*/ 0 h 51"/>
                    <a:gd name="T22" fmla="*/ 0 w 53"/>
                    <a:gd name="T23" fmla="*/ 0 h 51"/>
                    <a:gd name="T24" fmla="*/ 0 w 53"/>
                    <a:gd name="T25" fmla="*/ 0 h 51"/>
                    <a:gd name="T26" fmla="*/ 0 w 53"/>
                    <a:gd name="T27" fmla="*/ 0 h 51"/>
                    <a:gd name="T28" fmla="*/ 0 w 53"/>
                    <a:gd name="T29" fmla="*/ 0 h 51"/>
                    <a:gd name="T30" fmla="*/ 0 w 53"/>
                    <a:gd name="T31" fmla="*/ 0 h 51"/>
                    <a:gd name="T32" fmla="*/ 0 w 53"/>
                    <a:gd name="T33" fmla="*/ 0 h 51"/>
                    <a:gd name="T34" fmla="*/ 0 w 53"/>
                    <a:gd name="T35" fmla="*/ 0 h 51"/>
                    <a:gd name="T36" fmla="*/ 0 w 53"/>
                    <a:gd name="T37" fmla="*/ 0 h 51"/>
                    <a:gd name="T38" fmla="*/ 0 w 53"/>
                    <a:gd name="T39" fmla="*/ 0 h 51"/>
                    <a:gd name="T40" fmla="*/ 0 w 53"/>
                    <a:gd name="T41" fmla="*/ 0 h 51"/>
                    <a:gd name="T42" fmla="*/ 0 w 53"/>
                    <a:gd name="T43" fmla="*/ 0 h 51"/>
                    <a:gd name="T44" fmla="*/ 0 w 53"/>
                    <a:gd name="T45" fmla="*/ 0 h 51"/>
                    <a:gd name="T46" fmla="*/ 0 w 53"/>
                    <a:gd name="T47" fmla="*/ 0 h 51"/>
                    <a:gd name="T48" fmla="*/ 0 w 53"/>
                    <a:gd name="T49" fmla="*/ 0 h 51"/>
                    <a:gd name="T50" fmla="*/ 0 w 53"/>
                    <a:gd name="T51" fmla="*/ 0 h 51"/>
                    <a:gd name="T52" fmla="*/ 0 w 53"/>
                    <a:gd name="T53" fmla="*/ 0 h 5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
                    <a:gd name="T82" fmla="*/ 0 h 51"/>
                    <a:gd name="T83" fmla="*/ 53 w 53"/>
                    <a:gd name="T84" fmla="*/ 51 h 5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 h="51">
                      <a:moveTo>
                        <a:pt x="51" y="16"/>
                      </a:moveTo>
                      <a:lnTo>
                        <a:pt x="53" y="28"/>
                      </a:lnTo>
                      <a:lnTo>
                        <a:pt x="48" y="27"/>
                      </a:lnTo>
                      <a:lnTo>
                        <a:pt x="43" y="27"/>
                      </a:lnTo>
                      <a:lnTo>
                        <a:pt x="40" y="28"/>
                      </a:lnTo>
                      <a:lnTo>
                        <a:pt x="36" y="31"/>
                      </a:lnTo>
                      <a:lnTo>
                        <a:pt x="33" y="32"/>
                      </a:lnTo>
                      <a:lnTo>
                        <a:pt x="30" y="34"/>
                      </a:lnTo>
                      <a:lnTo>
                        <a:pt x="27" y="36"/>
                      </a:lnTo>
                      <a:lnTo>
                        <a:pt x="23" y="38"/>
                      </a:lnTo>
                      <a:lnTo>
                        <a:pt x="21" y="51"/>
                      </a:lnTo>
                      <a:lnTo>
                        <a:pt x="17" y="47"/>
                      </a:lnTo>
                      <a:lnTo>
                        <a:pt x="13" y="42"/>
                      </a:lnTo>
                      <a:lnTo>
                        <a:pt x="10" y="37"/>
                      </a:lnTo>
                      <a:lnTo>
                        <a:pt x="6" y="32"/>
                      </a:lnTo>
                      <a:lnTo>
                        <a:pt x="4" y="27"/>
                      </a:lnTo>
                      <a:lnTo>
                        <a:pt x="3" y="21"/>
                      </a:lnTo>
                      <a:lnTo>
                        <a:pt x="0" y="16"/>
                      </a:lnTo>
                      <a:lnTo>
                        <a:pt x="0" y="10"/>
                      </a:lnTo>
                      <a:lnTo>
                        <a:pt x="6" y="6"/>
                      </a:lnTo>
                      <a:lnTo>
                        <a:pt x="12" y="2"/>
                      </a:lnTo>
                      <a:lnTo>
                        <a:pt x="19" y="1"/>
                      </a:lnTo>
                      <a:lnTo>
                        <a:pt x="27" y="0"/>
                      </a:lnTo>
                      <a:lnTo>
                        <a:pt x="33" y="2"/>
                      </a:lnTo>
                      <a:lnTo>
                        <a:pt x="40" y="4"/>
                      </a:lnTo>
                      <a:lnTo>
                        <a:pt x="46" y="9"/>
                      </a:lnTo>
                      <a:lnTo>
                        <a:pt x="51"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7" name="Freeform 364">
                  <a:extLst>
                    <a:ext uri="{FF2B5EF4-FFF2-40B4-BE49-F238E27FC236}">
                      <a16:creationId xmlns:a16="http://schemas.microsoft.com/office/drawing/2014/main" id="{B3689FA4-EADC-4112-9487-AEFCBC03CE30}"/>
                    </a:ext>
                  </a:extLst>
                </p:cNvPr>
                <p:cNvSpPr>
                  <a:spLocks/>
                </p:cNvSpPr>
                <p:nvPr/>
              </p:nvSpPr>
              <p:spPr bwMode="auto">
                <a:xfrm>
                  <a:off x="2299" y="2268"/>
                  <a:ext cx="17" cy="34"/>
                </a:xfrm>
                <a:custGeom>
                  <a:avLst/>
                  <a:gdLst>
                    <a:gd name="T0" fmla="*/ 0 w 50"/>
                    <a:gd name="T1" fmla="*/ 0 h 101"/>
                    <a:gd name="T2" fmla="*/ 0 w 50"/>
                    <a:gd name="T3" fmla="*/ 0 h 101"/>
                    <a:gd name="T4" fmla="*/ 0 w 50"/>
                    <a:gd name="T5" fmla="*/ 0 h 101"/>
                    <a:gd name="T6" fmla="*/ 0 w 50"/>
                    <a:gd name="T7" fmla="*/ 0 h 101"/>
                    <a:gd name="T8" fmla="*/ 0 w 50"/>
                    <a:gd name="T9" fmla="*/ 0 h 101"/>
                    <a:gd name="T10" fmla="*/ 0 w 50"/>
                    <a:gd name="T11" fmla="*/ 0 h 101"/>
                    <a:gd name="T12" fmla="*/ 0 w 50"/>
                    <a:gd name="T13" fmla="*/ 0 h 101"/>
                    <a:gd name="T14" fmla="*/ 0 w 50"/>
                    <a:gd name="T15" fmla="*/ 0 h 101"/>
                    <a:gd name="T16" fmla="*/ 0 w 50"/>
                    <a:gd name="T17" fmla="*/ 0 h 101"/>
                    <a:gd name="T18" fmla="*/ 0 w 50"/>
                    <a:gd name="T19" fmla="*/ 0 h 101"/>
                    <a:gd name="T20" fmla="*/ 0 w 50"/>
                    <a:gd name="T21" fmla="*/ 0 h 101"/>
                    <a:gd name="T22" fmla="*/ 0 w 50"/>
                    <a:gd name="T23" fmla="*/ 0 h 101"/>
                    <a:gd name="T24" fmla="*/ 0 w 50"/>
                    <a:gd name="T25" fmla="*/ 0 h 101"/>
                    <a:gd name="T26" fmla="*/ 0 w 50"/>
                    <a:gd name="T27" fmla="*/ 0 h 101"/>
                    <a:gd name="T28" fmla="*/ 0 w 50"/>
                    <a:gd name="T29" fmla="*/ 0 h 101"/>
                    <a:gd name="T30" fmla="*/ 0 w 50"/>
                    <a:gd name="T31" fmla="*/ 0 h 101"/>
                    <a:gd name="T32" fmla="*/ 0 w 50"/>
                    <a:gd name="T33" fmla="*/ 0 h 101"/>
                    <a:gd name="T34" fmla="*/ 0 w 50"/>
                    <a:gd name="T35" fmla="*/ 0 h 101"/>
                    <a:gd name="T36" fmla="*/ 0 w 50"/>
                    <a:gd name="T37" fmla="*/ 0 h 101"/>
                    <a:gd name="T38" fmla="*/ 0 w 50"/>
                    <a:gd name="T39" fmla="*/ 0 h 101"/>
                    <a:gd name="T40" fmla="*/ 0 w 50"/>
                    <a:gd name="T41" fmla="*/ 0 h 101"/>
                    <a:gd name="T42" fmla="*/ 0 w 50"/>
                    <a:gd name="T43" fmla="*/ 0 h 101"/>
                    <a:gd name="T44" fmla="*/ 0 w 50"/>
                    <a:gd name="T45" fmla="*/ 0 h 101"/>
                    <a:gd name="T46" fmla="*/ 0 w 50"/>
                    <a:gd name="T47" fmla="*/ 0 h 101"/>
                    <a:gd name="T48" fmla="*/ 0 w 50"/>
                    <a:gd name="T49" fmla="*/ 0 h 101"/>
                    <a:gd name="T50" fmla="*/ 0 w 50"/>
                    <a:gd name="T51" fmla="*/ 0 h 101"/>
                    <a:gd name="T52" fmla="*/ 0 w 50"/>
                    <a:gd name="T53" fmla="*/ 0 h 101"/>
                    <a:gd name="T54" fmla="*/ 0 w 50"/>
                    <a:gd name="T55" fmla="*/ 0 h 101"/>
                    <a:gd name="T56" fmla="*/ 0 w 50"/>
                    <a:gd name="T57" fmla="*/ 0 h 101"/>
                    <a:gd name="T58" fmla="*/ 0 w 50"/>
                    <a:gd name="T59" fmla="*/ 0 h 101"/>
                    <a:gd name="T60" fmla="*/ 0 w 50"/>
                    <a:gd name="T61" fmla="*/ 0 h 101"/>
                    <a:gd name="T62" fmla="*/ 0 w 50"/>
                    <a:gd name="T63" fmla="*/ 0 h 101"/>
                    <a:gd name="T64" fmla="*/ 0 w 50"/>
                    <a:gd name="T65" fmla="*/ 0 h 101"/>
                    <a:gd name="T66" fmla="*/ 0 w 50"/>
                    <a:gd name="T67" fmla="*/ 0 h 101"/>
                    <a:gd name="T68" fmla="*/ 0 w 50"/>
                    <a:gd name="T69" fmla="*/ 0 h 10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1"/>
                    <a:gd name="T107" fmla="*/ 50 w 50"/>
                    <a:gd name="T108" fmla="*/ 101 h 10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1">
                      <a:moveTo>
                        <a:pt x="35" y="30"/>
                      </a:moveTo>
                      <a:lnTo>
                        <a:pt x="37" y="37"/>
                      </a:lnTo>
                      <a:lnTo>
                        <a:pt x="39" y="46"/>
                      </a:lnTo>
                      <a:lnTo>
                        <a:pt x="41" y="55"/>
                      </a:lnTo>
                      <a:lnTo>
                        <a:pt x="42" y="64"/>
                      </a:lnTo>
                      <a:lnTo>
                        <a:pt x="43" y="74"/>
                      </a:lnTo>
                      <a:lnTo>
                        <a:pt x="45" y="82"/>
                      </a:lnTo>
                      <a:lnTo>
                        <a:pt x="47" y="90"/>
                      </a:lnTo>
                      <a:lnTo>
                        <a:pt x="50" y="99"/>
                      </a:lnTo>
                      <a:lnTo>
                        <a:pt x="48" y="100"/>
                      </a:lnTo>
                      <a:lnTo>
                        <a:pt x="45" y="101"/>
                      </a:lnTo>
                      <a:lnTo>
                        <a:pt x="43" y="101"/>
                      </a:lnTo>
                      <a:lnTo>
                        <a:pt x="39" y="100"/>
                      </a:lnTo>
                      <a:lnTo>
                        <a:pt x="37" y="99"/>
                      </a:lnTo>
                      <a:lnTo>
                        <a:pt x="35" y="98"/>
                      </a:lnTo>
                      <a:lnTo>
                        <a:pt x="32" y="96"/>
                      </a:lnTo>
                      <a:lnTo>
                        <a:pt x="30" y="96"/>
                      </a:lnTo>
                      <a:lnTo>
                        <a:pt x="26" y="84"/>
                      </a:lnTo>
                      <a:lnTo>
                        <a:pt x="24" y="72"/>
                      </a:lnTo>
                      <a:lnTo>
                        <a:pt x="21" y="60"/>
                      </a:lnTo>
                      <a:lnTo>
                        <a:pt x="19" y="48"/>
                      </a:lnTo>
                      <a:lnTo>
                        <a:pt x="15" y="36"/>
                      </a:lnTo>
                      <a:lnTo>
                        <a:pt x="12" y="25"/>
                      </a:lnTo>
                      <a:lnTo>
                        <a:pt x="7" y="14"/>
                      </a:lnTo>
                      <a:lnTo>
                        <a:pt x="0" y="4"/>
                      </a:lnTo>
                      <a:lnTo>
                        <a:pt x="3" y="1"/>
                      </a:lnTo>
                      <a:lnTo>
                        <a:pt x="7" y="0"/>
                      </a:lnTo>
                      <a:lnTo>
                        <a:pt x="9" y="0"/>
                      </a:lnTo>
                      <a:lnTo>
                        <a:pt x="12" y="0"/>
                      </a:lnTo>
                      <a:lnTo>
                        <a:pt x="17" y="2"/>
                      </a:lnTo>
                      <a:lnTo>
                        <a:pt x="20" y="7"/>
                      </a:lnTo>
                      <a:lnTo>
                        <a:pt x="24" y="13"/>
                      </a:lnTo>
                      <a:lnTo>
                        <a:pt x="27" y="19"/>
                      </a:lnTo>
                      <a:lnTo>
                        <a:pt x="31" y="25"/>
                      </a:lnTo>
                      <a:lnTo>
                        <a:pt x="3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8" name="Freeform 365">
                  <a:extLst>
                    <a:ext uri="{FF2B5EF4-FFF2-40B4-BE49-F238E27FC236}">
                      <a16:creationId xmlns:a16="http://schemas.microsoft.com/office/drawing/2014/main" id="{C44B418D-AE99-41C4-BCF5-138CC5312382}"/>
                    </a:ext>
                  </a:extLst>
                </p:cNvPr>
                <p:cNvSpPr>
                  <a:spLocks/>
                </p:cNvSpPr>
                <p:nvPr/>
              </p:nvSpPr>
              <p:spPr bwMode="auto">
                <a:xfrm>
                  <a:off x="2254" y="2278"/>
                  <a:ext cx="42" cy="49"/>
                </a:xfrm>
                <a:custGeom>
                  <a:avLst/>
                  <a:gdLst>
                    <a:gd name="T0" fmla="*/ 0 w 126"/>
                    <a:gd name="T1" fmla="*/ 0 h 146"/>
                    <a:gd name="T2" fmla="*/ 0 w 126"/>
                    <a:gd name="T3" fmla="*/ 0 h 146"/>
                    <a:gd name="T4" fmla="*/ 0 w 126"/>
                    <a:gd name="T5" fmla="*/ 0 h 146"/>
                    <a:gd name="T6" fmla="*/ 0 w 126"/>
                    <a:gd name="T7" fmla="*/ 0 h 146"/>
                    <a:gd name="T8" fmla="*/ 0 w 126"/>
                    <a:gd name="T9" fmla="*/ 0 h 146"/>
                    <a:gd name="T10" fmla="*/ 0 w 126"/>
                    <a:gd name="T11" fmla="*/ 0 h 146"/>
                    <a:gd name="T12" fmla="*/ 0 w 126"/>
                    <a:gd name="T13" fmla="*/ 0 h 146"/>
                    <a:gd name="T14" fmla="*/ 0 w 126"/>
                    <a:gd name="T15" fmla="*/ 0 h 146"/>
                    <a:gd name="T16" fmla="*/ 0 w 126"/>
                    <a:gd name="T17" fmla="*/ 0 h 146"/>
                    <a:gd name="T18" fmla="*/ 0 w 126"/>
                    <a:gd name="T19" fmla="*/ 0 h 146"/>
                    <a:gd name="T20" fmla="*/ 0 w 126"/>
                    <a:gd name="T21" fmla="*/ 0 h 146"/>
                    <a:gd name="T22" fmla="*/ 0 w 126"/>
                    <a:gd name="T23" fmla="*/ 0 h 146"/>
                    <a:gd name="T24" fmla="*/ 0 w 126"/>
                    <a:gd name="T25" fmla="*/ 0 h 146"/>
                    <a:gd name="T26" fmla="*/ 0 w 126"/>
                    <a:gd name="T27" fmla="*/ 0 h 146"/>
                    <a:gd name="T28" fmla="*/ 0 w 126"/>
                    <a:gd name="T29" fmla="*/ 0 h 146"/>
                    <a:gd name="T30" fmla="*/ 0 w 126"/>
                    <a:gd name="T31" fmla="*/ 0 h 146"/>
                    <a:gd name="T32" fmla="*/ 0 w 126"/>
                    <a:gd name="T33" fmla="*/ 0 h 146"/>
                    <a:gd name="T34" fmla="*/ 0 w 126"/>
                    <a:gd name="T35" fmla="*/ 0 h 146"/>
                    <a:gd name="T36" fmla="*/ 0 w 126"/>
                    <a:gd name="T37" fmla="*/ 0 h 146"/>
                    <a:gd name="T38" fmla="*/ 0 w 126"/>
                    <a:gd name="T39" fmla="*/ 0 h 146"/>
                    <a:gd name="T40" fmla="*/ 0 w 126"/>
                    <a:gd name="T41" fmla="*/ 0 h 146"/>
                    <a:gd name="T42" fmla="*/ 0 w 126"/>
                    <a:gd name="T43" fmla="*/ 0 h 146"/>
                    <a:gd name="T44" fmla="*/ 0 w 126"/>
                    <a:gd name="T45" fmla="*/ 0 h 146"/>
                    <a:gd name="T46" fmla="*/ 0 w 126"/>
                    <a:gd name="T47" fmla="*/ 0 h 146"/>
                    <a:gd name="T48" fmla="*/ 0 w 126"/>
                    <a:gd name="T49" fmla="*/ 0 h 146"/>
                    <a:gd name="T50" fmla="*/ 0 w 126"/>
                    <a:gd name="T51" fmla="*/ 0 h 146"/>
                    <a:gd name="T52" fmla="*/ 0 w 126"/>
                    <a:gd name="T53" fmla="*/ 0 h 146"/>
                    <a:gd name="T54" fmla="*/ 0 w 126"/>
                    <a:gd name="T55" fmla="*/ 0 h 146"/>
                    <a:gd name="T56" fmla="*/ 0 w 126"/>
                    <a:gd name="T57" fmla="*/ 0 h 146"/>
                    <a:gd name="T58" fmla="*/ 0 w 126"/>
                    <a:gd name="T59" fmla="*/ 0 h 146"/>
                    <a:gd name="T60" fmla="*/ 0 w 126"/>
                    <a:gd name="T61" fmla="*/ 0 h 146"/>
                    <a:gd name="T62" fmla="*/ 0 w 126"/>
                    <a:gd name="T63" fmla="*/ 0 h 146"/>
                    <a:gd name="T64" fmla="*/ 0 w 126"/>
                    <a:gd name="T65" fmla="*/ 0 h 146"/>
                    <a:gd name="T66" fmla="*/ 0 w 126"/>
                    <a:gd name="T67" fmla="*/ 0 h 146"/>
                    <a:gd name="T68" fmla="*/ 0 w 126"/>
                    <a:gd name="T69" fmla="*/ 0 h 146"/>
                    <a:gd name="T70" fmla="*/ 0 w 126"/>
                    <a:gd name="T71" fmla="*/ 0 h 146"/>
                    <a:gd name="T72" fmla="*/ 0 w 126"/>
                    <a:gd name="T73" fmla="*/ 0 h 146"/>
                    <a:gd name="T74" fmla="*/ 0 w 126"/>
                    <a:gd name="T75" fmla="*/ 0 h 146"/>
                    <a:gd name="T76" fmla="*/ 0 w 126"/>
                    <a:gd name="T77" fmla="*/ 0 h 146"/>
                    <a:gd name="T78" fmla="*/ 0 w 126"/>
                    <a:gd name="T79" fmla="*/ 0 h 146"/>
                    <a:gd name="T80" fmla="*/ 0 w 126"/>
                    <a:gd name="T81" fmla="*/ 0 h 146"/>
                    <a:gd name="T82" fmla="*/ 0 w 126"/>
                    <a:gd name="T83" fmla="*/ 0 h 146"/>
                    <a:gd name="T84" fmla="*/ 0 w 126"/>
                    <a:gd name="T85" fmla="*/ 0 h 1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6"/>
                    <a:gd name="T130" fmla="*/ 0 h 146"/>
                    <a:gd name="T131" fmla="*/ 126 w 126"/>
                    <a:gd name="T132" fmla="*/ 146 h 1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6" h="146">
                      <a:moveTo>
                        <a:pt x="117" y="11"/>
                      </a:moveTo>
                      <a:lnTo>
                        <a:pt x="120" y="19"/>
                      </a:lnTo>
                      <a:lnTo>
                        <a:pt x="124" y="29"/>
                      </a:lnTo>
                      <a:lnTo>
                        <a:pt x="126" y="40"/>
                      </a:lnTo>
                      <a:lnTo>
                        <a:pt x="126" y="50"/>
                      </a:lnTo>
                      <a:lnTo>
                        <a:pt x="126" y="60"/>
                      </a:lnTo>
                      <a:lnTo>
                        <a:pt x="124" y="71"/>
                      </a:lnTo>
                      <a:lnTo>
                        <a:pt x="120" y="81"/>
                      </a:lnTo>
                      <a:lnTo>
                        <a:pt x="117" y="89"/>
                      </a:lnTo>
                      <a:lnTo>
                        <a:pt x="115" y="98"/>
                      </a:lnTo>
                      <a:lnTo>
                        <a:pt x="114" y="104"/>
                      </a:lnTo>
                      <a:lnTo>
                        <a:pt x="109" y="110"/>
                      </a:lnTo>
                      <a:lnTo>
                        <a:pt x="106" y="115"/>
                      </a:lnTo>
                      <a:lnTo>
                        <a:pt x="100" y="119"/>
                      </a:lnTo>
                      <a:lnTo>
                        <a:pt x="94" y="123"/>
                      </a:lnTo>
                      <a:lnTo>
                        <a:pt x="89" y="128"/>
                      </a:lnTo>
                      <a:lnTo>
                        <a:pt x="84" y="133"/>
                      </a:lnTo>
                      <a:lnTo>
                        <a:pt x="83" y="133"/>
                      </a:lnTo>
                      <a:lnTo>
                        <a:pt x="82" y="133"/>
                      </a:lnTo>
                      <a:lnTo>
                        <a:pt x="80" y="131"/>
                      </a:lnTo>
                      <a:lnTo>
                        <a:pt x="79" y="130"/>
                      </a:lnTo>
                      <a:lnTo>
                        <a:pt x="78" y="130"/>
                      </a:lnTo>
                      <a:lnTo>
                        <a:pt x="77" y="130"/>
                      </a:lnTo>
                      <a:lnTo>
                        <a:pt x="74" y="130"/>
                      </a:lnTo>
                      <a:lnTo>
                        <a:pt x="77" y="125"/>
                      </a:lnTo>
                      <a:lnTo>
                        <a:pt x="79" y="122"/>
                      </a:lnTo>
                      <a:lnTo>
                        <a:pt x="82" y="118"/>
                      </a:lnTo>
                      <a:lnTo>
                        <a:pt x="85" y="115"/>
                      </a:lnTo>
                      <a:lnTo>
                        <a:pt x="88" y="111"/>
                      </a:lnTo>
                      <a:lnTo>
                        <a:pt x="90" y="107"/>
                      </a:lnTo>
                      <a:lnTo>
                        <a:pt x="91" y="104"/>
                      </a:lnTo>
                      <a:lnTo>
                        <a:pt x="91" y="98"/>
                      </a:lnTo>
                      <a:lnTo>
                        <a:pt x="86" y="94"/>
                      </a:lnTo>
                      <a:lnTo>
                        <a:pt x="80" y="91"/>
                      </a:lnTo>
                      <a:lnTo>
                        <a:pt x="74" y="88"/>
                      </a:lnTo>
                      <a:lnTo>
                        <a:pt x="67" y="87"/>
                      </a:lnTo>
                      <a:lnTo>
                        <a:pt x="61" y="87"/>
                      </a:lnTo>
                      <a:lnTo>
                        <a:pt x="54" y="87"/>
                      </a:lnTo>
                      <a:lnTo>
                        <a:pt x="47" y="88"/>
                      </a:lnTo>
                      <a:lnTo>
                        <a:pt x="41" y="89"/>
                      </a:lnTo>
                      <a:lnTo>
                        <a:pt x="38" y="92"/>
                      </a:lnTo>
                      <a:lnTo>
                        <a:pt x="35" y="93"/>
                      </a:lnTo>
                      <a:lnTo>
                        <a:pt x="30" y="94"/>
                      </a:lnTo>
                      <a:lnTo>
                        <a:pt x="26" y="95"/>
                      </a:lnTo>
                      <a:lnTo>
                        <a:pt x="23" y="97"/>
                      </a:lnTo>
                      <a:lnTo>
                        <a:pt x="19" y="98"/>
                      </a:lnTo>
                      <a:lnTo>
                        <a:pt x="17" y="101"/>
                      </a:lnTo>
                      <a:lnTo>
                        <a:pt x="15" y="105"/>
                      </a:lnTo>
                      <a:lnTo>
                        <a:pt x="17" y="110"/>
                      </a:lnTo>
                      <a:lnTo>
                        <a:pt x="17" y="115"/>
                      </a:lnTo>
                      <a:lnTo>
                        <a:pt x="15" y="119"/>
                      </a:lnTo>
                      <a:lnTo>
                        <a:pt x="14" y="125"/>
                      </a:lnTo>
                      <a:lnTo>
                        <a:pt x="13" y="131"/>
                      </a:lnTo>
                      <a:lnTo>
                        <a:pt x="13" y="138"/>
                      </a:lnTo>
                      <a:lnTo>
                        <a:pt x="12" y="142"/>
                      </a:lnTo>
                      <a:lnTo>
                        <a:pt x="13" y="146"/>
                      </a:lnTo>
                      <a:lnTo>
                        <a:pt x="11" y="146"/>
                      </a:lnTo>
                      <a:lnTo>
                        <a:pt x="9" y="146"/>
                      </a:lnTo>
                      <a:lnTo>
                        <a:pt x="7" y="146"/>
                      </a:lnTo>
                      <a:lnTo>
                        <a:pt x="6" y="146"/>
                      </a:lnTo>
                      <a:lnTo>
                        <a:pt x="3" y="146"/>
                      </a:lnTo>
                      <a:lnTo>
                        <a:pt x="2" y="145"/>
                      </a:lnTo>
                      <a:lnTo>
                        <a:pt x="1" y="144"/>
                      </a:lnTo>
                      <a:lnTo>
                        <a:pt x="0" y="142"/>
                      </a:lnTo>
                      <a:lnTo>
                        <a:pt x="1" y="121"/>
                      </a:lnTo>
                      <a:lnTo>
                        <a:pt x="3" y="99"/>
                      </a:lnTo>
                      <a:lnTo>
                        <a:pt x="6" y="88"/>
                      </a:lnTo>
                      <a:lnTo>
                        <a:pt x="8" y="77"/>
                      </a:lnTo>
                      <a:lnTo>
                        <a:pt x="11" y="66"/>
                      </a:lnTo>
                      <a:lnTo>
                        <a:pt x="15" y="57"/>
                      </a:lnTo>
                      <a:lnTo>
                        <a:pt x="19" y="47"/>
                      </a:lnTo>
                      <a:lnTo>
                        <a:pt x="24" y="39"/>
                      </a:lnTo>
                      <a:lnTo>
                        <a:pt x="30" y="30"/>
                      </a:lnTo>
                      <a:lnTo>
                        <a:pt x="37" y="22"/>
                      </a:lnTo>
                      <a:lnTo>
                        <a:pt x="45" y="16"/>
                      </a:lnTo>
                      <a:lnTo>
                        <a:pt x="54" y="9"/>
                      </a:lnTo>
                      <a:lnTo>
                        <a:pt x="64" y="4"/>
                      </a:lnTo>
                      <a:lnTo>
                        <a:pt x="74" y="0"/>
                      </a:lnTo>
                      <a:lnTo>
                        <a:pt x="80" y="1"/>
                      </a:lnTo>
                      <a:lnTo>
                        <a:pt x="85" y="1"/>
                      </a:lnTo>
                      <a:lnTo>
                        <a:pt x="91" y="3"/>
                      </a:lnTo>
                      <a:lnTo>
                        <a:pt x="97" y="3"/>
                      </a:lnTo>
                      <a:lnTo>
                        <a:pt x="102" y="4"/>
                      </a:lnTo>
                      <a:lnTo>
                        <a:pt x="107" y="5"/>
                      </a:lnTo>
                      <a:lnTo>
                        <a:pt x="112" y="7"/>
                      </a:lnTo>
                      <a:lnTo>
                        <a:pt x="117"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29" name="Freeform 366">
                  <a:extLst>
                    <a:ext uri="{FF2B5EF4-FFF2-40B4-BE49-F238E27FC236}">
                      <a16:creationId xmlns:a16="http://schemas.microsoft.com/office/drawing/2014/main" id="{763B781E-D3ED-4DAC-B907-41CDA65F5105}"/>
                    </a:ext>
                  </a:extLst>
                </p:cNvPr>
                <p:cNvSpPr>
                  <a:spLocks/>
                </p:cNvSpPr>
                <p:nvPr/>
              </p:nvSpPr>
              <p:spPr bwMode="auto">
                <a:xfrm>
                  <a:off x="2263" y="2284"/>
                  <a:ext cx="25" cy="20"/>
                </a:xfrm>
                <a:custGeom>
                  <a:avLst/>
                  <a:gdLst>
                    <a:gd name="T0" fmla="*/ 0 w 76"/>
                    <a:gd name="T1" fmla="*/ 0 h 58"/>
                    <a:gd name="T2" fmla="*/ 0 w 76"/>
                    <a:gd name="T3" fmla="*/ 0 h 58"/>
                    <a:gd name="T4" fmla="*/ 0 w 76"/>
                    <a:gd name="T5" fmla="*/ 0 h 58"/>
                    <a:gd name="T6" fmla="*/ 0 w 76"/>
                    <a:gd name="T7" fmla="*/ 0 h 58"/>
                    <a:gd name="T8" fmla="*/ 0 w 76"/>
                    <a:gd name="T9" fmla="*/ 0 h 58"/>
                    <a:gd name="T10" fmla="*/ 0 w 76"/>
                    <a:gd name="T11" fmla="*/ 0 h 58"/>
                    <a:gd name="T12" fmla="*/ 0 w 76"/>
                    <a:gd name="T13" fmla="*/ 0 h 58"/>
                    <a:gd name="T14" fmla="*/ 0 w 76"/>
                    <a:gd name="T15" fmla="*/ 0 h 58"/>
                    <a:gd name="T16" fmla="*/ 0 w 76"/>
                    <a:gd name="T17" fmla="*/ 0 h 58"/>
                    <a:gd name="T18" fmla="*/ 0 w 76"/>
                    <a:gd name="T19" fmla="*/ 0 h 58"/>
                    <a:gd name="T20" fmla="*/ 0 w 76"/>
                    <a:gd name="T21" fmla="*/ 0 h 58"/>
                    <a:gd name="T22" fmla="*/ 0 w 76"/>
                    <a:gd name="T23" fmla="*/ 0 h 58"/>
                    <a:gd name="T24" fmla="*/ 0 w 76"/>
                    <a:gd name="T25" fmla="*/ 0 h 58"/>
                    <a:gd name="T26" fmla="*/ 0 w 76"/>
                    <a:gd name="T27" fmla="*/ 0 h 58"/>
                    <a:gd name="T28" fmla="*/ 0 w 76"/>
                    <a:gd name="T29" fmla="*/ 0 h 58"/>
                    <a:gd name="T30" fmla="*/ 0 w 76"/>
                    <a:gd name="T31" fmla="*/ 0 h 58"/>
                    <a:gd name="T32" fmla="*/ 0 w 76"/>
                    <a:gd name="T33" fmla="*/ 0 h 58"/>
                    <a:gd name="T34" fmla="*/ 0 w 76"/>
                    <a:gd name="T35" fmla="*/ 0 h 58"/>
                    <a:gd name="T36" fmla="*/ 0 w 76"/>
                    <a:gd name="T37" fmla="*/ 0 h 58"/>
                    <a:gd name="T38" fmla="*/ 0 w 76"/>
                    <a:gd name="T39" fmla="*/ 0 h 58"/>
                    <a:gd name="T40" fmla="*/ 0 w 76"/>
                    <a:gd name="T41" fmla="*/ 0 h 58"/>
                    <a:gd name="T42" fmla="*/ 0 w 76"/>
                    <a:gd name="T43" fmla="*/ 0 h 58"/>
                    <a:gd name="T44" fmla="*/ 0 w 76"/>
                    <a:gd name="T45" fmla="*/ 0 h 58"/>
                    <a:gd name="T46" fmla="*/ 0 w 76"/>
                    <a:gd name="T47" fmla="*/ 0 h 58"/>
                    <a:gd name="T48" fmla="*/ 0 w 76"/>
                    <a:gd name="T49" fmla="*/ 0 h 58"/>
                    <a:gd name="T50" fmla="*/ 0 w 76"/>
                    <a:gd name="T51" fmla="*/ 0 h 5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58"/>
                    <a:gd name="T80" fmla="*/ 76 w 76"/>
                    <a:gd name="T81" fmla="*/ 58 h 5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58">
                      <a:moveTo>
                        <a:pt x="76" y="13"/>
                      </a:moveTo>
                      <a:lnTo>
                        <a:pt x="76" y="54"/>
                      </a:lnTo>
                      <a:lnTo>
                        <a:pt x="66" y="53"/>
                      </a:lnTo>
                      <a:lnTo>
                        <a:pt x="57" y="51"/>
                      </a:lnTo>
                      <a:lnTo>
                        <a:pt x="47" y="50"/>
                      </a:lnTo>
                      <a:lnTo>
                        <a:pt x="38" y="50"/>
                      </a:lnTo>
                      <a:lnTo>
                        <a:pt x="29" y="51"/>
                      </a:lnTo>
                      <a:lnTo>
                        <a:pt x="19" y="52"/>
                      </a:lnTo>
                      <a:lnTo>
                        <a:pt x="11" y="54"/>
                      </a:lnTo>
                      <a:lnTo>
                        <a:pt x="0" y="58"/>
                      </a:lnTo>
                      <a:lnTo>
                        <a:pt x="1" y="48"/>
                      </a:lnTo>
                      <a:lnTo>
                        <a:pt x="3" y="40"/>
                      </a:lnTo>
                      <a:lnTo>
                        <a:pt x="6" y="32"/>
                      </a:lnTo>
                      <a:lnTo>
                        <a:pt x="11" y="24"/>
                      </a:lnTo>
                      <a:lnTo>
                        <a:pt x="17" y="16"/>
                      </a:lnTo>
                      <a:lnTo>
                        <a:pt x="23" y="10"/>
                      </a:lnTo>
                      <a:lnTo>
                        <a:pt x="30" y="4"/>
                      </a:lnTo>
                      <a:lnTo>
                        <a:pt x="38" y="0"/>
                      </a:lnTo>
                      <a:lnTo>
                        <a:pt x="41" y="1"/>
                      </a:lnTo>
                      <a:lnTo>
                        <a:pt x="47" y="1"/>
                      </a:lnTo>
                      <a:lnTo>
                        <a:pt x="52" y="1"/>
                      </a:lnTo>
                      <a:lnTo>
                        <a:pt x="58" y="1"/>
                      </a:lnTo>
                      <a:lnTo>
                        <a:pt x="64" y="3"/>
                      </a:lnTo>
                      <a:lnTo>
                        <a:pt x="69" y="4"/>
                      </a:lnTo>
                      <a:lnTo>
                        <a:pt x="74" y="7"/>
                      </a:lnTo>
                      <a:lnTo>
                        <a:pt x="76"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0" name="Freeform 367">
                  <a:extLst>
                    <a:ext uri="{FF2B5EF4-FFF2-40B4-BE49-F238E27FC236}">
                      <a16:creationId xmlns:a16="http://schemas.microsoft.com/office/drawing/2014/main" id="{1406B094-0A74-41F2-8516-2EBB28EA1F09}"/>
                    </a:ext>
                  </a:extLst>
                </p:cNvPr>
                <p:cNvSpPr>
                  <a:spLocks/>
                </p:cNvSpPr>
                <p:nvPr/>
              </p:nvSpPr>
              <p:spPr bwMode="auto">
                <a:xfrm>
                  <a:off x="2373" y="2305"/>
                  <a:ext cx="24" cy="9"/>
                </a:xfrm>
                <a:custGeom>
                  <a:avLst/>
                  <a:gdLst>
                    <a:gd name="T0" fmla="*/ 0 w 74"/>
                    <a:gd name="T1" fmla="*/ 0 h 26"/>
                    <a:gd name="T2" fmla="*/ 0 w 74"/>
                    <a:gd name="T3" fmla="*/ 0 h 26"/>
                    <a:gd name="T4" fmla="*/ 0 w 74"/>
                    <a:gd name="T5" fmla="*/ 0 h 26"/>
                    <a:gd name="T6" fmla="*/ 0 w 74"/>
                    <a:gd name="T7" fmla="*/ 0 h 26"/>
                    <a:gd name="T8" fmla="*/ 0 w 74"/>
                    <a:gd name="T9" fmla="*/ 0 h 26"/>
                    <a:gd name="T10" fmla="*/ 0 w 74"/>
                    <a:gd name="T11" fmla="*/ 0 h 26"/>
                    <a:gd name="T12" fmla="*/ 0 w 74"/>
                    <a:gd name="T13" fmla="*/ 0 h 26"/>
                    <a:gd name="T14" fmla="*/ 0 w 74"/>
                    <a:gd name="T15" fmla="*/ 0 h 26"/>
                    <a:gd name="T16" fmla="*/ 0 w 74"/>
                    <a:gd name="T17" fmla="*/ 0 h 26"/>
                    <a:gd name="T18" fmla="*/ 0 w 74"/>
                    <a:gd name="T19" fmla="*/ 0 h 26"/>
                    <a:gd name="T20" fmla="*/ 0 w 74"/>
                    <a:gd name="T21" fmla="*/ 0 h 26"/>
                    <a:gd name="T22" fmla="*/ 0 w 74"/>
                    <a:gd name="T23" fmla="*/ 0 h 26"/>
                    <a:gd name="T24" fmla="*/ 0 w 74"/>
                    <a:gd name="T25" fmla="*/ 0 h 26"/>
                    <a:gd name="T26" fmla="*/ 0 w 74"/>
                    <a:gd name="T27" fmla="*/ 0 h 26"/>
                    <a:gd name="T28" fmla="*/ 0 w 74"/>
                    <a:gd name="T29" fmla="*/ 0 h 26"/>
                    <a:gd name="T30" fmla="*/ 0 w 74"/>
                    <a:gd name="T31" fmla="*/ 0 h 26"/>
                    <a:gd name="T32" fmla="*/ 0 w 74"/>
                    <a:gd name="T33" fmla="*/ 0 h 26"/>
                    <a:gd name="T34" fmla="*/ 0 w 74"/>
                    <a:gd name="T35" fmla="*/ 0 h 26"/>
                    <a:gd name="T36" fmla="*/ 0 w 74"/>
                    <a:gd name="T37" fmla="*/ 0 h 26"/>
                    <a:gd name="T38" fmla="*/ 0 w 74"/>
                    <a:gd name="T39" fmla="*/ 0 h 26"/>
                    <a:gd name="T40" fmla="*/ 0 w 74"/>
                    <a:gd name="T41" fmla="*/ 0 h 26"/>
                    <a:gd name="T42" fmla="*/ 0 w 74"/>
                    <a:gd name="T43" fmla="*/ 0 h 26"/>
                    <a:gd name="T44" fmla="*/ 0 w 74"/>
                    <a:gd name="T45" fmla="*/ 0 h 26"/>
                    <a:gd name="T46" fmla="*/ 0 w 74"/>
                    <a:gd name="T47" fmla="*/ 0 h 26"/>
                    <a:gd name="T48" fmla="*/ 0 w 74"/>
                    <a:gd name="T49" fmla="*/ 0 h 26"/>
                    <a:gd name="T50" fmla="*/ 0 w 74"/>
                    <a:gd name="T51" fmla="*/ 0 h 26"/>
                    <a:gd name="T52" fmla="*/ 0 w 74"/>
                    <a:gd name="T53" fmla="*/ 0 h 2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4"/>
                    <a:gd name="T82" fmla="*/ 0 h 26"/>
                    <a:gd name="T83" fmla="*/ 74 w 74"/>
                    <a:gd name="T84" fmla="*/ 26 h 2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4" h="26">
                      <a:moveTo>
                        <a:pt x="74" y="2"/>
                      </a:moveTo>
                      <a:lnTo>
                        <a:pt x="64" y="4"/>
                      </a:lnTo>
                      <a:lnTo>
                        <a:pt x="56" y="8"/>
                      </a:lnTo>
                      <a:lnTo>
                        <a:pt x="47" y="13"/>
                      </a:lnTo>
                      <a:lnTo>
                        <a:pt x="39" y="18"/>
                      </a:lnTo>
                      <a:lnTo>
                        <a:pt x="30" y="23"/>
                      </a:lnTo>
                      <a:lnTo>
                        <a:pt x="22" y="25"/>
                      </a:lnTo>
                      <a:lnTo>
                        <a:pt x="17" y="26"/>
                      </a:lnTo>
                      <a:lnTo>
                        <a:pt x="12" y="26"/>
                      </a:lnTo>
                      <a:lnTo>
                        <a:pt x="7" y="26"/>
                      </a:lnTo>
                      <a:lnTo>
                        <a:pt x="3" y="25"/>
                      </a:lnTo>
                      <a:lnTo>
                        <a:pt x="0" y="23"/>
                      </a:lnTo>
                      <a:lnTo>
                        <a:pt x="0" y="20"/>
                      </a:lnTo>
                      <a:lnTo>
                        <a:pt x="0" y="18"/>
                      </a:lnTo>
                      <a:lnTo>
                        <a:pt x="3" y="15"/>
                      </a:lnTo>
                      <a:lnTo>
                        <a:pt x="4" y="14"/>
                      </a:lnTo>
                      <a:lnTo>
                        <a:pt x="7" y="13"/>
                      </a:lnTo>
                      <a:lnTo>
                        <a:pt x="10" y="12"/>
                      </a:lnTo>
                      <a:lnTo>
                        <a:pt x="12" y="12"/>
                      </a:lnTo>
                      <a:lnTo>
                        <a:pt x="19" y="11"/>
                      </a:lnTo>
                      <a:lnTo>
                        <a:pt x="28" y="9"/>
                      </a:lnTo>
                      <a:lnTo>
                        <a:pt x="35" y="6"/>
                      </a:lnTo>
                      <a:lnTo>
                        <a:pt x="44" y="3"/>
                      </a:lnTo>
                      <a:lnTo>
                        <a:pt x="51" y="1"/>
                      </a:lnTo>
                      <a:lnTo>
                        <a:pt x="58" y="0"/>
                      </a:lnTo>
                      <a:lnTo>
                        <a:pt x="67" y="0"/>
                      </a:lnTo>
                      <a:lnTo>
                        <a:pt x="7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1" name="Freeform 368">
                  <a:extLst>
                    <a:ext uri="{FF2B5EF4-FFF2-40B4-BE49-F238E27FC236}">
                      <a16:creationId xmlns:a16="http://schemas.microsoft.com/office/drawing/2014/main" id="{0AD04B37-8FEF-4AF6-884D-CF9C2C181F9E}"/>
                    </a:ext>
                  </a:extLst>
                </p:cNvPr>
                <p:cNvSpPr>
                  <a:spLocks/>
                </p:cNvSpPr>
                <p:nvPr/>
              </p:nvSpPr>
              <p:spPr bwMode="auto">
                <a:xfrm>
                  <a:off x="2403" y="2305"/>
                  <a:ext cx="81" cy="88"/>
                </a:xfrm>
                <a:custGeom>
                  <a:avLst/>
                  <a:gdLst>
                    <a:gd name="T0" fmla="*/ 0 w 243"/>
                    <a:gd name="T1" fmla="*/ 0 h 265"/>
                    <a:gd name="T2" fmla="*/ 0 w 243"/>
                    <a:gd name="T3" fmla="*/ 0 h 265"/>
                    <a:gd name="T4" fmla="*/ 0 w 243"/>
                    <a:gd name="T5" fmla="*/ 0 h 265"/>
                    <a:gd name="T6" fmla="*/ 0 w 243"/>
                    <a:gd name="T7" fmla="*/ 0 h 265"/>
                    <a:gd name="T8" fmla="*/ 0 w 243"/>
                    <a:gd name="T9" fmla="*/ 0 h 265"/>
                    <a:gd name="T10" fmla="*/ 0 w 243"/>
                    <a:gd name="T11" fmla="*/ 0 h 265"/>
                    <a:gd name="T12" fmla="*/ 0 w 243"/>
                    <a:gd name="T13" fmla="*/ 0 h 265"/>
                    <a:gd name="T14" fmla="*/ 0 w 243"/>
                    <a:gd name="T15" fmla="*/ 0 h 265"/>
                    <a:gd name="T16" fmla="*/ 0 w 243"/>
                    <a:gd name="T17" fmla="*/ 0 h 265"/>
                    <a:gd name="T18" fmla="*/ 0 w 243"/>
                    <a:gd name="T19" fmla="*/ 0 h 265"/>
                    <a:gd name="T20" fmla="*/ 0 w 243"/>
                    <a:gd name="T21" fmla="*/ 0 h 265"/>
                    <a:gd name="T22" fmla="*/ 0 w 243"/>
                    <a:gd name="T23" fmla="*/ 0 h 265"/>
                    <a:gd name="T24" fmla="*/ 0 w 243"/>
                    <a:gd name="T25" fmla="*/ 0 h 265"/>
                    <a:gd name="T26" fmla="*/ 0 w 243"/>
                    <a:gd name="T27" fmla="*/ 0 h 265"/>
                    <a:gd name="T28" fmla="*/ 0 w 243"/>
                    <a:gd name="T29" fmla="*/ 0 h 265"/>
                    <a:gd name="T30" fmla="*/ 0 w 243"/>
                    <a:gd name="T31" fmla="*/ 0 h 265"/>
                    <a:gd name="T32" fmla="*/ 0 w 243"/>
                    <a:gd name="T33" fmla="*/ 0 h 265"/>
                    <a:gd name="T34" fmla="*/ 0 w 243"/>
                    <a:gd name="T35" fmla="*/ 0 h 265"/>
                    <a:gd name="T36" fmla="*/ 0 w 243"/>
                    <a:gd name="T37" fmla="*/ 0 h 265"/>
                    <a:gd name="T38" fmla="*/ 0 w 243"/>
                    <a:gd name="T39" fmla="*/ 0 h 265"/>
                    <a:gd name="T40" fmla="*/ 0 w 243"/>
                    <a:gd name="T41" fmla="*/ 0 h 265"/>
                    <a:gd name="T42" fmla="*/ 0 w 243"/>
                    <a:gd name="T43" fmla="*/ 0 h 265"/>
                    <a:gd name="T44" fmla="*/ 0 w 243"/>
                    <a:gd name="T45" fmla="*/ 0 h 265"/>
                    <a:gd name="T46" fmla="*/ 0 w 243"/>
                    <a:gd name="T47" fmla="*/ 0 h 265"/>
                    <a:gd name="T48" fmla="*/ 0 w 243"/>
                    <a:gd name="T49" fmla="*/ 0 h 265"/>
                    <a:gd name="T50" fmla="*/ 0 w 243"/>
                    <a:gd name="T51" fmla="*/ 0 h 265"/>
                    <a:gd name="T52" fmla="*/ 0 w 243"/>
                    <a:gd name="T53" fmla="*/ 0 h 265"/>
                    <a:gd name="T54" fmla="*/ 0 w 243"/>
                    <a:gd name="T55" fmla="*/ 0 h 265"/>
                    <a:gd name="T56" fmla="*/ 0 w 243"/>
                    <a:gd name="T57" fmla="*/ 0 h 265"/>
                    <a:gd name="T58" fmla="*/ 0 w 243"/>
                    <a:gd name="T59" fmla="*/ 0 h 265"/>
                    <a:gd name="T60" fmla="*/ 0 w 243"/>
                    <a:gd name="T61" fmla="*/ 0 h 265"/>
                    <a:gd name="T62" fmla="*/ 0 w 243"/>
                    <a:gd name="T63" fmla="*/ 0 h 265"/>
                    <a:gd name="T64" fmla="*/ 0 w 243"/>
                    <a:gd name="T65" fmla="*/ 0 h 265"/>
                    <a:gd name="T66" fmla="*/ 0 w 243"/>
                    <a:gd name="T67" fmla="*/ 0 h 265"/>
                    <a:gd name="T68" fmla="*/ 0 w 243"/>
                    <a:gd name="T69" fmla="*/ 0 h 265"/>
                    <a:gd name="T70" fmla="*/ 0 w 243"/>
                    <a:gd name="T71" fmla="*/ 0 h 265"/>
                    <a:gd name="T72" fmla="*/ 0 w 243"/>
                    <a:gd name="T73" fmla="*/ 0 h 265"/>
                    <a:gd name="T74" fmla="*/ 0 w 243"/>
                    <a:gd name="T75" fmla="*/ 0 h 265"/>
                    <a:gd name="T76" fmla="*/ 0 w 243"/>
                    <a:gd name="T77" fmla="*/ 0 h 26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43"/>
                    <a:gd name="T118" fmla="*/ 0 h 265"/>
                    <a:gd name="T119" fmla="*/ 243 w 243"/>
                    <a:gd name="T120" fmla="*/ 265 h 26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43" h="265">
                      <a:moveTo>
                        <a:pt x="243" y="133"/>
                      </a:moveTo>
                      <a:lnTo>
                        <a:pt x="241" y="152"/>
                      </a:lnTo>
                      <a:lnTo>
                        <a:pt x="232" y="166"/>
                      </a:lnTo>
                      <a:lnTo>
                        <a:pt x="224" y="179"/>
                      </a:lnTo>
                      <a:lnTo>
                        <a:pt x="216" y="194"/>
                      </a:lnTo>
                      <a:lnTo>
                        <a:pt x="207" y="207"/>
                      </a:lnTo>
                      <a:lnTo>
                        <a:pt x="197" y="221"/>
                      </a:lnTo>
                      <a:lnTo>
                        <a:pt x="190" y="236"/>
                      </a:lnTo>
                      <a:lnTo>
                        <a:pt x="182" y="250"/>
                      </a:lnTo>
                      <a:lnTo>
                        <a:pt x="175" y="265"/>
                      </a:lnTo>
                      <a:lnTo>
                        <a:pt x="172" y="265"/>
                      </a:lnTo>
                      <a:lnTo>
                        <a:pt x="170" y="265"/>
                      </a:lnTo>
                      <a:lnTo>
                        <a:pt x="169" y="264"/>
                      </a:lnTo>
                      <a:lnTo>
                        <a:pt x="169" y="262"/>
                      </a:lnTo>
                      <a:lnTo>
                        <a:pt x="167" y="260"/>
                      </a:lnTo>
                      <a:lnTo>
                        <a:pt x="166" y="258"/>
                      </a:lnTo>
                      <a:lnTo>
                        <a:pt x="165" y="256"/>
                      </a:lnTo>
                      <a:lnTo>
                        <a:pt x="163" y="255"/>
                      </a:lnTo>
                      <a:lnTo>
                        <a:pt x="147" y="231"/>
                      </a:lnTo>
                      <a:lnTo>
                        <a:pt x="130" y="208"/>
                      </a:lnTo>
                      <a:lnTo>
                        <a:pt x="112" y="188"/>
                      </a:lnTo>
                      <a:lnTo>
                        <a:pt x="93" y="167"/>
                      </a:lnTo>
                      <a:lnTo>
                        <a:pt x="72" y="149"/>
                      </a:lnTo>
                      <a:lnTo>
                        <a:pt x="49" y="132"/>
                      </a:lnTo>
                      <a:lnTo>
                        <a:pt x="37" y="124"/>
                      </a:lnTo>
                      <a:lnTo>
                        <a:pt x="25" y="117"/>
                      </a:lnTo>
                      <a:lnTo>
                        <a:pt x="13" y="109"/>
                      </a:lnTo>
                      <a:lnTo>
                        <a:pt x="0" y="103"/>
                      </a:lnTo>
                      <a:lnTo>
                        <a:pt x="2" y="101"/>
                      </a:lnTo>
                      <a:lnTo>
                        <a:pt x="3" y="99"/>
                      </a:lnTo>
                      <a:lnTo>
                        <a:pt x="5" y="96"/>
                      </a:lnTo>
                      <a:lnTo>
                        <a:pt x="6" y="94"/>
                      </a:lnTo>
                      <a:lnTo>
                        <a:pt x="7" y="90"/>
                      </a:lnTo>
                      <a:lnTo>
                        <a:pt x="8" y="88"/>
                      </a:lnTo>
                      <a:lnTo>
                        <a:pt x="9" y="85"/>
                      </a:lnTo>
                      <a:lnTo>
                        <a:pt x="12" y="83"/>
                      </a:lnTo>
                      <a:lnTo>
                        <a:pt x="13" y="85"/>
                      </a:lnTo>
                      <a:lnTo>
                        <a:pt x="15" y="88"/>
                      </a:lnTo>
                      <a:lnTo>
                        <a:pt x="17" y="90"/>
                      </a:lnTo>
                      <a:lnTo>
                        <a:pt x="19" y="91"/>
                      </a:lnTo>
                      <a:lnTo>
                        <a:pt x="22" y="92"/>
                      </a:lnTo>
                      <a:lnTo>
                        <a:pt x="24" y="95"/>
                      </a:lnTo>
                      <a:lnTo>
                        <a:pt x="28" y="96"/>
                      </a:lnTo>
                      <a:lnTo>
                        <a:pt x="30" y="96"/>
                      </a:lnTo>
                      <a:lnTo>
                        <a:pt x="32" y="94"/>
                      </a:lnTo>
                      <a:lnTo>
                        <a:pt x="34" y="90"/>
                      </a:lnTo>
                      <a:lnTo>
                        <a:pt x="34" y="88"/>
                      </a:lnTo>
                      <a:lnTo>
                        <a:pt x="34" y="85"/>
                      </a:lnTo>
                      <a:lnTo>
                        <a:pt x="30" y="80"/>
                      </a:lnTo>
                      <a:lnTo>
                        <a:pt x="26" y="76"/>
                      </a:lnTo>
                      <a:lnTo>
                        <a:pt x="23" y="71"/>
                      </a:lnTo>
                      <a:lnTo>
                        <a:pt x="20" y="66"/>
                      </a:lnTo>
                      <a:lnTo>
                        <a:pt x="20" y="62"/>
                      </a:lnTo>
                      <a:lnTo>
                        <a:pt x="20" y="60"/>
                      </a:lnTo>
                      <a:lnTo>
                        <a:pt x="22" y="56"/>
                      </a:lnTo>
                      <a:lnTo>
                        <a:pt x="24" y="53"/>
                      </a:lnTo>
                      <a:lnTo>
                        <a:pt x="28" y="47"/>
                      </a:lnTo>
                      <a:lnTo>
                        <a:pt x="31" y="41"/>
                      </a:lnTo>
                      <a:lnTo>
                        <a:pt x="34" y="35"/>
                      </a:lnTo>
                      <a:lnTo>
                        <a:pt x="36" y="27"/>
                      </a:lnTo>
                      <a:lnTo>
                        <a:pt x="38" y="21"/>
                      </a:lnTo>
                      <a:lnTo>
                        <a:pt x="41" y="14"/>
                      </a:lnTo>
                      <a:lnTo>
                        <a:pt x="42" y="7"/>
                      </a:lnTo>
                      <a:lnTo>
                        <a:pt x="44" y="0"/>
                      </a:lnTo>
                      <a:lnTo>
                        <a:pt x="73" y="7"/>
                      </a:lnTo>
                      <a:lnTo>
                        <a:pt x="103" y="17"/>
                      </a:lnTo>
                      <a:lnTo>
                        <a:pt x="118" y="21"/>
                      </a:lnTo>
                      <a:lnTo>
                        <a:pt x="132" y="27"/>
                      </a:lnTo>
                      <a:lnTo>
                        <a:pt x="146" y="35"/>
                      </a:lnTo>
                      <a:lnTo>
                        <a:pt x="160" y="43"/>
                      </a:lnTo>
                      <a:lnTo>
                        <a:pt x="172" y="51"/>
                      </a:lnTo>
                      <a:lnTo>
                        <a:pt x="185" y="60"/>
                      </a:lnTo>
                      <a:lnTo>
                        <a:pt x="197" y="70"/>
                      </a:lnTo>
                      <a:lnTo>
                        <a:pt x="208" y="80"/>
                      </a:lnTo>
                      <a:lnTo>
                        <a:pt x="218" y="92"/>
                      </a:lnTo>
                      <a:lnTo>
                        <a:pt x="228" y="106"/>
                      </a:lnTo>
                      <a:lnTo>
                        <a:pt x="236" y="119"/>
                      </a:lnTo>
                      <a:lnTo>
                        <a:pt x="243" y="133"/>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2" name="Freeform 369">
                  <a:extLst>
                    <a:ext uri="{FF2B5EF4-FFF2-40B4-BE49-F238E27FC236}">
                      <a16:creationId xmlns:a16="http://schemas.microsoft.com/office/drawing/2014/main" id="{33B91125-9712-46BB-A464-1BBB64831520}"/>
                    </a:ext>
                  </a:extLst>
                </p:cNvPr>
                <p:cNvSpPr>
                  <a:spLocks/>
                </p:cNvSpPr>
                <p:nvPr/>
              </p:nvSpPr>
              <p:spPr bwMode="auto">
                <a:xfrm>
                  <a:off x="2240" y="2375"/>
                  <a:ext cx="4" cy="21"/>
                </a:xfrm>
                <a:custGeom>
                  <a:avLst/>
                  <a:gdLst>
                    <a:gd name="T0" fmla="*/ 0 w 13"/>
                    <a:gd name="T1" fmla="*/ 0 h 64"/>
                    <a:gd name="T2" fmla="*/ 0 w 13"/>
                    <a:gd name="T3" fmla="*/ 0 h 64"/>
                    <a:gd name="T4" fmla="*/ 0 w 13"/>
                    <a:gd name="T5" fmla="*/ 0 h 64"/>
                    <a:gd name="T6" fmla="*/ 0 w 13"/>
                    <a:gd name="T7" fmla="*/ 0 h 64"/>
                    <a:gd name="T8" fmla="*/ 0 w 13"/>
                    <a:gd name="T9" fmla="*/ 0 h 64"/>
                    <a:gd name="T10" fmla="*/ 0 w 13"/>
                    <a:gd name="T11" fmla="*/ 0 h 64"/>
                    <a:gd name="T12" fmla="*/ 0 w 13"/>
                    <a:gd name="T13" fmla="*/ 0 h 64"/>
                    <a:gd name="T14" fmla="*/ 0 w 13"/>
                    <a:gd name="T15" fmla="*/ 0 h 64"/>
                    <a:gd name="T16" fmla="*/ 0 w 13"/>
                    <a:gd name="T17" fmla="*/ 0 h 64"/>
                    <a:gd name="T18" fmla="*/ 0 w 13"/>
                    <a:gd name="T19" fmla="*/ 0 h 64"/>
                    <a:gd name="T20" fmla="*/ 0 w 13"/>
                    <a:gd name="T21" fmla="*/ 0 h 64"/>
                    <a:gd name="T22" fmla="*/ 0 w 13"/>
                    <a:gd name="T23" fmla="*/ 0 h 64"/>
                    <a:gd name="T24" fmla="*/ 0 w 13"/>
                    <a:gd name="T25" fmla="*/ 0 h 64"/>
                    <a:gd name="T26" fmla="*/ 0 w 13"/>
                    <a:gd name="T27" fmla="*/ 0 h 64"/>
                    <a:gd name="T28" fmla="*/ 0 w 13"/>
                    <a:gd name="T29" fmla="*/ 0 h 64"/>
                    <a:gd name="T30" fmla="*/ 0 w 13"/>
                    <a:gd name="T31" fmla="*/ 0 h 64"/>
                    <a:gd name="T32" fmla="*/ 0 w 13"/>
                    <a:gd name="T33" fmla="*/ 0 h 64"/>
                    <a:gd name="T34" fmla="*/ 0 w 13"/>
                    <a:gd name="T35" fmla="*/ 0 h 64"/>
                    <a:gd name="T36" fmla="*/ 0 w 13"/>
                    <a:gd name="T37" fmla="*/ 0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64"/>
                    <a:gd name="T59" fmla="*/ 13 w 13"/>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64">
                      <a:moveTo>
                        <a:pt x="13" y="64"/>
                      </a:moveTo>
                      <a:lnTo>
                        <a:pt x="9" y="62"/>
                      </a:lnTo>
                      <a:lnTo>
                        <a:pt x="7" y="58"/>
                      </a:lnTo>
                      <a:lnTo>
                        <a:pt x="5" y="55"/>
                      </a:lnTo>
                      <a:lnTo>
                        <a:pt x="4" y="51"/>
                      </a:lnTo>
                      <a:lnTo>
                        <a:pt x="3" y="43"/>
                      </a:lnTo>
                      <a:lnTo>
                        <a:pt x="3" y="34"/>
                      </a:lnTo>
                      <a:lnTo>
                        <a:pt x="3" y="26"/>
                      </a:lnTo>
                      <a:lnTo>
                        <a:pt x="3" y="16"/>
                      </a:lnTo>
                      <a:lnTo>
                        <a:pt x="3" y="8"/>
                      </a:lnTo>
                      <a:lnTo>
                        <a:pt x="0" y="0"/>
                      </a:lnTo>
                      <a:lnTo>
                        <a:pt x="3" y="8"/>
                      </a:lnTo>
                      <a:lnTo>
                        <a:pt x="5" y="16"/>
                      </a:lnTo>
                      <a:lnTo>
                        <a:pt x="5" y="25"/>
                      </a:lnTo>
                      <a:lnTo>
                        <a:pt x="7" y="32"/>
                      </a:lnTo>
                      <a:lnTo>
                        <a:pt x="8" y="40"/>
                      </a:lnTo>
                      <a:lnTo>
                        <a:pt x="9" y="49"/>
                      </a:lnTo>
                      <a:lnTo>
                        <a:pt x="10" y="57"/>
                      </a:lnTo>
                      <a:lnTo>
                        <a:pt x="13"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3" name="Freeform 370">
                  <a:extLst>
                    <a:ext uri="{FF2B5EF4-FFF2-40B4-BE49-F238E27FC236}">
                      <a16:creationId xmlns:a16="http://schemas.microsoft.com/office/drawing/2014/main" id="{E0189AE3-6758-4E6B-9E7F-3B033E07BA94}"/>
                    </a:ext>
                  </a:extLst>
                </p:cNvPr>
                <p:cNvSpPr>
                  <a:spLocks/>
                </p:cNvSpPr>
                <p:nvPr/>
              </p:nvSpPr>
              <p:spPr bwMode="auto">
                <a:xfrm>
                  <a:off x="2450" y="2497"/>
                  <a:ext cx="28" cy="51"/>
                </a:xfrm>
                <a:custGeom>
                  <a:avLst/>
                  <a:gdLst>
                    <a:gd name="T0" fmla="*/ 0 w 84"/>
                    <a:gd name="T1" fmla="*/ 0 h 154"/>
                    <a:gd name="T2" fmla="*/ 0 w 84"/>
                    <a:gd name="T3" fmla="*/ 0 h 154"/>
                    <a:gd name="T4" fmla="*/ 0 w 84"/>
                    <a:gd name="T5" fmla="*/ 0 h 154"/>
                    <a:gd name="T6" fmla="*/ 0 w 84"/>
                    <a:gd name="T7" fmla="*/ 0 h 154"/>
                    <a:gd name="T8" fmla="*/ 0 w 84"/>
                    <a:gd name="T9" fmla="*/ 0 h 154"/>
                    <a:gd name="T10" fmla="*/ 0 w 84"/>
                    <a:gd name="T11" fmla="*/ 0 h 154"/>
                    <a:gd name="T12" fmla="*/ 0 w 84"/>
                    <a:gd name="T13" fmla="*/ 0 h 154"/>
                    <a:gd name="T14" fmla="*/ 0 w 84"/>
                    <a:gd name="T15" fmla="*/ 0 h 154"/>
                    <a:gd name="T16" fmla="*/ 0 w 84"/>
                    <a:gd name="T17" fmla="*/ 0 h 154"/>
                    <a:gd name="T18" fmla="*/ 0 w 84"/>
                    <a:gd name="T19" fmla="*/ 0 h 154"/>
                    <a:gd name="T20" fmla="*/ 0 w 84"/>
                    <a:gd name="T21" fmla="*/ 0 h 154"/>
                    <a:gd name="T22" fmla="*/ 0 w 84"/>
                    <a:gd name="T23" fmla="*/ 0 h 154"/>
                    <a:gd name="T24" fmla="*/ 0 w 84"/>
                    <a:gd name="T25" fmla="*/ 0 h 154"/>
                    <a:gd name="T26" fmla="*/ 0 w 84"/>
                    <a:gd name="T27" fmla="*/ 0 h 154"/>
                    <a:gd name="T28" fmla="*/ 0 w 84"/>
                    <a:gd name="T29" fmla="*/ 0 h 154"/>
                    <a:gd name="T30" fmla="*/ 0 w 84"/>
                    <a:gd name="T31" fmla="*/ 0 h 154"/>
                    <a:gd name="T32" fmla="*/ 0 w 84"/>
                    <a:gd name="T33" fmla="*/ 0 h 154"/>
                    <a:gd name="T34" fmla="*/ 0 w 84"/>
                    <a:gd name="T35" fmla="*/ 0 h 154"/>
                    <a:gd name="T36" fmla="*/ 0 w 84"/>
                    <a:gd name="T37" fmla="*/ 0 h 154"/>
                    <a:gd name="T38" fmla="*/ 0 w 84"/>
                    <a:gd name="T39" fmla="*/ 0 h 154"/>
                    <a:gd name="T40" fmla="*/ 0 w 84"/>
                    <a:gd name="T41" fmla="*/ 0 h 154"/>
                    <a:gd name="T42" fmla="*/ 0 w 84"/>
                    <a:gd name="T43" fmla="*/ 0 h 154"/>
                    <a:gd name="T44" fmla="*/ 0 w 84"/>
                    <a:gd name="T45" fmla="*/ 0 h 154"/>
                    <a:gd name="T46" fmla="*/ 0 w 84"/>
                    <a:gd name="T47" fmla="*/ 0 h 154"/>
                    <a:gd name="T48" fmla="*/ 0 w 84"/>
                    <a:gd name="T49" fmla="*/ 0 h 154"/>
                    <a:gd name="T50" fmla="*/ 0 w 84"/>
                    <a:gd name="T51" fmla="*/ 0 h 154"/>
                    <a:gd name="T52" fmla="*/ 0 w 84"/>
                    <a:gd name="T53" fmla="*/ 0 h 154"/>
                    <a:gd name="T54" fmla="*/ 0 w 84"/>
                    <a:gd name="T55" fmla="*/ 0 h 154"/>
                    <a:gd name="T56" fmla="*/ 0 w 84"/>
                    <a:gd name="T57" fmla="*/ 0 h 154"/>
                    <a:gd name="T58" fmla="*/ 0 w 84"/>
                    <a:gd name="T59" fmla="*/ 0 h 154"/>
                    <a:gd name="T60" fmla="*/ 0 w 84"/>
                    <a:gd name="T61" fmla="*/ 0 h 154"/>
                    <a:gd name="T62" fmla="*/ 0 w 84"/>
                    <a:gd name="T63" fmla="*/ 0 h 154"/>
                    <a:gd name="T64" fmla="*/ 0 w 84"/>
                    <a:gd name="T65" fmla="*/ 0 h 154"/>
                    <a:gd name="T66" fmla="*/ 0 w 84"/>
                    <a:gd name="T67" fmla="*/ 0 h 154"/>
                    <a:gd name="T68" fmla="*/ 0 w 84"/>
                    <a:gd name="T69" fmla="*/ 0 h 154"/>
                    <a:gd name="T70" fmla="*/ 0 w 84"/>
                    <a:gd name="T71" fmla="*/ 0 h 154"/>
                    <a:gd name="T72" fmla="*/ 0 w 84"/>
                    <a:gd name="T73" fmla="*/ 0 h 154"/>
                    <a:gd name="T74" fmla="*/ 0 w 84"/>
                    <a:gd name="T75" fmla="*/ 0 h 154"/>
                    <a:gd name="T76" fmla="*/ 0 w 84"/>
                    <a:gd name="T77" fmla="*/ 0 h 154"/>
                    <a:gd name="T78" fmla="*/ 0 w 84"/>
                    <a:gd name="T79" fmla="*/ 0 h 154"/>
                    <a:gd name="T80" fmla="*/ 0 w 84"/>
                    <a:gd name="T81" fmla="*/ 0 h 154"/>
                    <a:gd name="T82" fmla="*/ 0 w 84"/>
                    <a:gd name="T83" fmla="*/ 0 h 154"/>
                    <a:gd name="T84" fmla="*/ 0 w 84"/>
                    <a:gd name="T85" fmla="*/ 0 h 154"/>
                    <a:gd name="T86" fmla="*/ 0 w 84"/>
                    <a:gd name="T87" fmla="*/ 0 h 154"/>
                    <a:gd name="T88" fmla="*/ 0 w 84"/>
                    <a:gd name="T89" fmla="*/ 0 h 154"/>
                    <a:gd name="T90" fmla="*/ 0 w 84"/>
                    <a:gd name="T91" fmla="*/ 0 h 154"/>
                    <a:gd name="T92" fmla="*/ 0 w 84"/>
                    <a:gd name="T93" fmla="*/ 0 h 154"/>
                    <a:gd name="T94" fmla="*/ 0 w 84"/>
                    <a:gd name="T95" fmla="*/ 0 h 154"/>
                    <a:gd name="T96" fmla="*/ 0 w 84"/>
                    <a:gd name="T97" fmla="*/ 0 h 154"/>
                    <a:gd name="T98" fmla="*/ 0 w 84"/>
                    <a:gd name="T99" fmla="*/ 0 h 154"/>
                    <a:gd name="T100" fmla="*/ 0 w 84"/>
                    <a:gd name="T101" fmla="*/ 0 h 154"/>
                    <a:gd name="T102" fmla="*/ 0 w 84"/>
                    <a:gd name="T103" fmla="*/ 0 h 154"/>
                    <a:gd name="T104" fmla="*/ 0 w 84"/>
                    <a:gd name="T105" fmla="*/ 0 h 154"/>
                    <a:gd name="T106" fmla="*/ 0 w 84"/>
                    <a:gd name="T107" fmla="*/ 0 h 154"/>
                    <a:gd name="T108" fmla="*/ 0 w 84"/>
                    <a:gd name="T109" fmla="*/ 0 h 154"/>
                    <a:gd name="T110" fmla="*/ 0 w 84"/>
                    <a:gd name="T111" fmla="*/ 0 h 1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4"/>
                    <a:gd name="T169" fmla="*/ 0 h 154"/>
                    <a:gd name="T170" fmla="*/ 84 w 84"/>
                    <a:gd name="T171" fmla="*/ 154 h 15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4" h="154">
                      <a:moveTo>
                        <a:pt x="77" y="6"/>
                      </a:moveTo>
                      <a:lnTo>
                        <a:pt x="79" y="18"/>
                      </a:lnTo>
                      <a:lnTo>
                        <a:pt x="78" y="29"/>
                      </a:lnTo>
                      <a:lnTo>
                        <a:pt x="77" y="38"/>
                      </a:lnTo>
                      <a:lnTo>
                        <a:pt x="75" y="49"/>
                      </a:lnTo>
                      <a:lnTo>
                        <a:pt x="71" y="60"/>
                      </a:lnTo>
                      <a:lnTo>
                        <a:pt x="69" y="71"/>
                      </a:lnTo>
                      <a:lnTo>
                        <a:pt x="67" y="82"/>
                      </a:lnTo>
                      <a:lnTo>
                        <a:pt x="69" y="94"/>
                      </a:lnTo>
                      <a:lnTo>
                        <a:pt x="66" y="94"/>
                      </a:lnTo>
                      <a:lnTo>
                        <a:pt x="66" y="100"/>
                      </a:lnTo>
                      <a:lnTo>
                        <a:pt x="65" y="107"/>
                      </a:lnTo>
                      <a:lnTo>
                        <a:pt x="65" y="115"/>
                      </a:lnTo>
                      <a:lnTo>
                        <a:pt x="64" y="124"/>
                      </a:lnTo>
                      <a:lnTo>
                        <a:pt x="65" y="127"/>
                      </a:lnTo>
                      <a:lnTo>
                        <a:pt x="65" y="131"/>
                      </a:lnTo>
                      <a:lnTo>
                        <a:pt x="66" y="135"/>
                      </a:lnTo>
                      <a:lnTo>
                        <a:pt x="69" y="137"/>
                      </a:lnTo>
                      <a:lnTo>
                        <a:pt x="71" y="139"/>
                      </a:lnTo>
                      <a:lnTo>
                        <a:pt x="75" y="139"/>
                      </a:lnTo>
                      <a:lnTo>
                        <a:pt x="79" y="141"/>
                      </a:lnTo>
                      <a:lnTo>
                        <a:pt x="84" y="139"/>
                      </a:lnTo>
                      <a:lnTo>
                        <a:pt x="84" y="142"/>
                      </a:lnTo>
                      <a:lnTo>
                        <a:pt x="84" y="144"/>
                      </a:lnTo>
                      <a:lnTo>
                        <a:pt x="83" y="145"/>
                      </a:lnTo>
                      <a:lnTo>
                        <a:pt x="81" y="148"/>
                      </a:lnTo>
                      <a:lnTo>
                        <a:pt x="79" y="149"/>
                      </a:lnTo>
                      <a:lnTo>
                        <a:pt x="77" y="149"/>
                      </a:lnTo>
                      <a:lnTo>
                        <a:pt x="75" y="150"/>
                      </a:lnTo>
                      <a:lnTo>
                        <a:pt x="73" y="152"/>
                      </a:lnTo>
                      <a:lnTo>
                        <a:pt x="64" y="153"/>
                      </a:lnTo>
                      <a:lnTo>
                        <a:pt x="54" y="153"/>
                      </a:lnTo>
                      <a:lnTo>
                        <a:pt x="43" y="154"/>
                      </a:lnTo>
                      <a:lnTo>
                        <a:pt x="34" y="153"/>
                      </a:lnTo>
                      <a:lnTo>
                        <a:pt x="24" y="152"/>
                      </a:lnTo>
                      <a:lnTo>
                        <a:pt x="15" y="149"/>
                      </a:lnTo>
                      <a:lnTo>
                        <a:pt x="7" y="145"/>
                      </a:lnTo>
                      <a:lnTo>
                        <a:pt x="0" y="139"/>
                      </a:lnTo>
                      <a:lnTo>
                        <a:pt x="8" y="89"/>
                      </a:lnTo>
                      <a:lnTo>
                        <a:pt x="8" y="80"/>
                      </a:lnTo>
                      <a:lnTo>
                        <a:pt x="8" y="71"/>
                      </a:lnTo>
                      <a:lnTo>
                        <a:pt x="7" y="61"/>
                      </a:lnTo>
                      <a:lnTo>
                        <a:pt x="7" y="51"/>
                      </a:lnTo>
                      <a:lnTo>
                        <a:pt x="7" y="43"/>
                      </a:lnTo>
                      <a:lnTo>
                        <a:pt x="8" y="33"/>
                      </a:lnTo>
                      <a:lnTo>
                        <a:pt x="12" y="25"/>
                      </a:lnTo>
                      <a:lnTo>
                        <a:pt x="18" y="18"/>
                      </a:lnTo>
                      <a:lnTo>
                        <a:pt x="23" y="12"/>
                      </a:lnTo>
                      <a:lnTo>
                        <a:pt x="29" y="8"/>
                      </a:lnTo>
                      <a:lnTo>
                        <a:pt x="36" y="6"/>
                      </a:lnTo>
                      <a:lnTo>
                        <a:pt x="43" y="3"/>
                      </a:lnTo>
                      <a:lnTo>
                        <a:pt x="50" y="2"/>
                      </a:lnTo>
                      <a:lnTo>
                        <a:pt x="58" y="1"/>
                      </a:lnTo>
                      <a:lnTo>
                        <a:pt x="65" y="1"/>
                      </a:lnTo>
                      <a:lnTo>
                        <a:pt x="73" y="0"/>
                      </a:lnTo>
                      <a:lnTo>
                        <a:pt x="7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4" name="Freeform 371">
                  <a:extLst>
                    <a:ext uri="{FF2B5EF4-FFF2-40B4-BE49-F238E27FC236}">
                      <a16:creationId xmlns:a16="http://schemas.microsoft.com/office/drawing/2014/main" id="{1D27E42B-F9D2-4164-B649-3EE9151D2EE7}"/>
                    </a:ext>
                  </a:extLst>
                </p:cNvPr>
                <p:cNvSpPr>
                  <a:spLocks/>
                </p:cNvSpPr>
                <p:nvPr/>
              </p:nvSpPr>
              <p:spPr bwMode="auto">
                <a:xfrm>
                  <a:off x="2457" y="2503"/>
                  <a:ext cx="14" cy="38"/>
                </a:xfrm>
                <a:custGeom>
                  <a:avLst/>
                  <a:gdLst>
                    <a:gd name="T0" fmla="*/ 0 w 42"/>
                    <a:gd name="T1" fmla="*/ 0 h 114"/>
                    <a:gd name="T2" fmla="*/ 0 w 42"/>
                    <a:gd name="T3" fmla="*/ 0 h 114"/>
                    <a:gd name="T4" fmla="*/ 0 w 42"/>
                    <a:gd name="T5" fmla="*/ 0 h 114"/>
                    <a:gd name="T6" fmla="*/ 0 w 42"/>
                    <a:gd name="T7" fmla="*/ 0 h 114"/>
                    <a:gd name="T8" fmla="*/ 0 w 42"/>
                    <a:gd name="T9" fmla="*/ 0 h 114"/>
                    <a:gd name="T10" fmla="*/ 0 w 42"/>
                    <a:gd name="T11" fmla="*/ 0 h 114"/>
                    <a:gd name="T12" fmla="*/ 0 w 42"/>
                    <a:gd name="T13" fmla="*/ 0 h 114"/>
                    <a:gd name="T14" fmla="*/ 0 w 42"/>
                    <a:gd name="T15" fmla="*/ 0 h 114"/>
                    <a:gd name="T16" fmla="*/ 0 w 42"/>
                    <a:gd name="T17" fmla="*/ 0 h 114"/>
                    <a:gd name="T18" fmla="*/ 0 w 42"/>
                    <a:gd name="T19" fmla="*/ 0 h 114"/>
                    <a:gd name="T20" fmla="*/ 0 w 42"/>
                    <a:gd name="T21" fmla="*/ 0 h 114"/>
                    <a:gd name="T22" fmla="*/ 0 w 42"/>
                    <a:gd name="T23" fmla="*/ 0 h 114"/>
                    <a:gd name="T24" fmla="*/ 0 w 42"/>
                    <a:gd name="T25" fmla="*/ 0 h 114"/>
                    <a:gd name="T26" fmla="*/ 0 w 42"/>
                    <a:gd name="T27" fmla="*/ 0 h 114"/>
                    <a:gd name="T28" fmla="*/ 0 w 42"/>
                    <a:gd name="T29" fmla="*/ 0 h 114"/>
                    <a:gd name="T30" fmla="*/ 0 w 42"/>
                    <a:gd name="T31" fmla="*/ 0 h 114"/>
                    <a:gd name="T32" fmla="*/ 0 w 42"/>
                    <a:gd name="T33" fmla="*/ 0 h 114"/>
                    <a:gd name="T34" fmla="*/ 0 w 42"/>
                    <a:gd name="T35" fmla="*/ 0 h 114"/>
                    <a:gd name="T36" fmla="*/ 0 w 42"/>
                    <a:gd name="T37" fmla="*/ 0 h 114"/>
                    <a:gd name="T38" fmla="*/ 0 w 42"/>
                    <a:gd name="T39" fmla="*/ 0 h 114"/>
                    <a:gd name="T40" fmla="*/ 0 w 42"/>
                    <a:gd name="T41" fmla="*/ 0 h 114"/>
                    <a:gd name="T42" fmla="*/ 0 w 42"/>
                    <a:gd name="T43" fmla="*/ 0 h 114"/>
                    <a:gd name="T44" fmla="*/ 0 w 42"/>
                    <a:gd name="T45" fmla="*/ 0 h 114"/>
                    <a:gd name="T46" fmla="*/ 0 w 42"/>
                    <a:gd name="T47" fmla="*/ 0 h 114"/>
                    <a:gd name="T48" fmla="*/ 0 w 42"/>
                    <a:gd name="T49" fmla="*/ 0 h 114"/>
                    <a:gd name="T50" fmla="*/ 0 w 42"/>
                    <a:gd name="T51" fmla="*/ 0 h 114"/>
                    <a:gd name="T52" fmla="*/ 0 w 42"/>
                    <a:gd name="T53" fmla="*/ 0 h 114"/>
                    <a:gd name="T54" fmla="*/ 0 w 42"/>
                    <a:gd name="T55" fmla="*/ 0 h 1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2"/>
                    <a:gd name="T85" fmla="*/ 0 h 114"/>
                    <a:gd name="T86" fmla="*/ 42 w 42"/>
                    <a:gd name="T87" fmla="*/ 114 h 11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2" h="114">
                      <a:moveTo>
                        <a:pt x="30" y="85"/>
                      </a:moveTo>
                      <a:lnTo>
                        <a:pt x="29" y="114"/>
                      </a:lnTo>
                      <a:lnTo>
                        <a:pt x="1" y="112"/>
                      </a:lnTo>
                      <a:lnTo>
                        <a:pt x="1" y="108"/>
                      </a:lnTo>
                      <a:lnTo>
                        <a:pt x="0" y="102"/>
                      </a:lnTo>
                      <a:lnTo>
                        <a:pt x="0" y="97"/>
                      </a:lnTo>
                      <a:lnTo>
                        <a:pt x="0" y="91"/>
                      </a:lnTo>
                      <a:lnTo>
                        <a:pt x="1" y="87"/>
                      </a:lnTo>
                      <a:lnTo>
                        <a:pt x="1" y="80"/>
                      </a:lnTo>
                      <a:lnTo>
                        <a:pt x="4" y="76"/>
                      </a:lnTo>
                      <a:lnTo>
                        <a:pt x="6" y="71"/>
                      </a:lnTo>
                      <a:lnTo>
                        <a:pt x="5" y="62"/>
                      </a:lnTo>
                      <a:lnTo>
                        <a:pt x="4" y="54"/>
                      </a:lnTo>
                      <a:lnTo>
                        <a:pt x="4" y="46"/>
                      </a:lnTo>
                      <a:lnTo>
                        <a:pt x="4" y="36"/>
                      </a:lnTo>
                      <a:lnTo>
                        <a:pt x="5" y="27"/>
                      </a:lnTo>
                      <a:lnTo>
                        <a:pt x="7" y="19"/>
                      </a:lnTo>
                      <a:lnTo>
                        <a:pt x="10" y="12"/>
                      </a:lnTo>
                      <a:lnTo>
                        <a:pt x="15" y="5"/>
                      </a:lnTo>
                      <a:lnTo>
                        <a:pt x="18" y="5"/>
                      </a:lnTo>
                      <a:lnTo>
                        <a:pt x="23" y="3"/>
                      </a:lnTo>
                      <a:lnTo>
                        <a:pt x="28" y="2"/>
                      </a:lnTo>
                      <a:lnTo>
                        <a:pt x="31" y="0"/>
                      </a:lnTo>
                      <a:lnTo>
                        <a:pt x="35" y="0"/>
                      </a:lnTo>
                      <a:lnTo>
                        <a:pt x="39" y="1"/>
                      </a:lnTo>
                      <a:lnTo>
                        <a:pt x="41" y="3"/>
                      </a:lnTo>
                      <a:lnTo>
                        <a:pt x="42" y="9"/>
                      </a:lnTo>
                      <a:lnTo>
                        <a:pt x="30" y="85"/>
                      </a:lnTo>
                      <a:close/>
                    </a:path>
                  </a:pathLst>
                </a:custGeom>
                <a:solidFill>
                  <a:srgbClr val="2B52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5" name="Freeform 372">
                  <a:extLst>
                    <a:ext uri="{FF2B5EF4-FFF2-40B4-BE49-F238E27FC236}">
                      <a16:creationId xmlns:a16="http://schemas.microsoft.com/office/drawing/2014/main" id="{89A62EF2-B73A-423C-B6F1-C7F0913EEE55}"/>
                    </a:ext>
                  </a:extLst>
                </p:cNvPr>
                <p:cNvSpPr>
                  <a:spLocks/>
                </p:cNvSpPr>
                <p:nvPr/>
              </p:nvSpPr>
              <p:spPr bwMode="auto">
                <a:xfrm>
                  <a:off x="2347" y="2533"/>
                  <a:ext cx="66" cy="23"/>
                </a:xfrm>
                <a:custGeom>
                  <a:avLst/>
                  <a:gdLst>
                    <a:gd name="T0" fmla="*/ 0 w 196"/>
                    <a:gd name="T1" fmla="*/ 0 h 70"/>
                    <a:gd name="T2" fmla="*/ 0 w 196"/>
                    <a:gd name="T3" fmla="*/ 0 h 70"/>
                    <a:gd name="T4" fmla="*/ 0 w 196"/>
                    <a:gd name="T5" fmla="*/ 0 h 70"/>
                    <a:gd name="T6" fmla="*/ 0 w 196"/>
                    <a:gd name="T7" fmla="*/ 0 h 70"/>
                    <a:gd name="T8" fmla="*/ 0 w 196"/>
                    <a:gd name="T9" fmla="*/ 0 h 70"/>
                    <a:gd name="T10" fmla="*/ 0 w 196"/>
                    <a:gd name="T11" fmla="*/ 0 h 70"/>
                    <a:gd name="T12" fmla="*/ 0 w 196"/>
                    <a:gd name="T13" fmla="*/ 0 h 70"/>
                    <a:gd name="T14" fmla="*/ 0 w 196"/>
                    <a:gd name="T15" fmla="*/ 0 h 70"/>
                    <a:gd name="T16" fmla="*/ 0 w 196"/>
                    <a:gd name="T17" fmla="*/ 0 h 70"/>
                    <a:gd name="T18" fmla="*/ 0 w 196"/>
                    <a:gd name="T19" fmla="*/ 0 h 70"/>
                    <a:gd name="T20" fmla="*/ 0 w 196"/>
                    <a:gd name="T21" fmla="*/ 0 h 70"/>
                    <a:gd name="T22" fmla="*/ 0 w 196"/>
                    <a:gd name="T23" fmla="*/ 0 h 70"/>
                    <a:gd name="T24" fmla="*/ 0 w 196"/>
                    <a:gd name="T25" fmla="*/ 0 h 70"/>
                    <a:gd name="T26" fmla="*/ 0 w 196"/>
                    <a:gd name="T27" fmla="*/ 0 h 70"/>
                    <a:gd name="T28" fmla="*/ 0 w 196"/>
                    <a:gd name="T29" fmla="*/ 0 h 70"/>
                    <a:gd name="T30" fmla="*/ 0 w 196"/>
                    <a:gd name="T31" fmla="*/ 0 h 70"/>
                    <a:gd name="T32" fmla="*/ 0 w 196"/>
                    <a:gd name="T33" fmla="*/ 0 h 70"/>
                    <a:gd name="T34" fmla="*/ 0 w 196"/>
                    <a:gd name="T35" fmla="*/ 0 h 70"/>
                    <a:gd name="T36" fmla="*/ 0 w 196"/>
                    <a:gd name="T37" fmla="*/ 0 h 70"/>
                    <a:gd name="T38" fmla="*/ 0 w 196"/>
                    <a:gd name="T39" fmla="*/ 0 h 70"/>
                    <a:gd name="T40" fmla="*/ 0 w 196"/>
                    <a:gd name="T41" fmla="*/ 0 h 70"/>
                    <a:gd name="T42" fmla="*/ 0 w 196"/>
                    <a:gd name="T43" fmla="*/ 0 h 70"/>
                    <a:gd name="T44" fmla="*/ 0 w 196"/>
                    <a:gd name="T45" fmla="*/ 0 h 70"/>
                    <a:gd name="T46" fmla="*/ 0 w 196"/>
                    <a:gd name="T47" fmla="*/ 0 h 70"/>
                    <a:gd name="T48" fmla="*/ 0 w 196"/>
                    <a:gd name="T49" fmla="*/ 0 h 70"/>
                    <a:gd name="T50" fmla="*/ 0 w 196"/>
                    <a:gd name="T51" fmla="*/ 0 h 70"/>
                    <a:gd name="T52" fmla="*/ 0 w 196"/>
                    <a:gd name="T53" fmla="*/ 0 h 70"/>
                    <a:gd name="T54" fmla="*/ 0 w 196"/>
                    <a:gd name="T55" fmla="*/ 0 h 70"/>
                    <a:gd name="T56" fmla="*/ 0 w 196"/>
                    <a:gd name="T57" fmla="*/ 0 h 70"/>
                    <a:gd name="T58" fmla="*/ 0 w 196"/>
                    <a:gd name="T59" fmla="*/ 0 h 70"/>
                    <a:gd name="T60" fmla="*/ 0 w 196"/>
                    <a:gd name="T61" fmla="*/ 0 h 70"/>
                    <a:gd name="T62" fmla="*/ 0 w 196"/>
                    <a:gd name="T63" fmla="*/ 0 h 70"/>
                    <a:gd name="T64" fmla="*/ 0 w 196"/>
                    <a:gd name="T65" fmla="*/ 0 h 70"/>
                    <a:gd name="T66" fmla="*/ 0 w 196"/>
                    <a:gd name="T67" fmla="*/ 0 h 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6"/>
                    <a:gd name="T103" fmla="*/ 0 h 70"/>
                    <a:gd name="T104" fmla="*/ 196 w 196"/>
                    <a:gd name="T105" fmla="*/ 70 h 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6" h="70">
                      <a:moveTo>
                        <a:pt x="185" y="36"/>
                      </a:moveTo>
                      <a:lnTo>
                        <a:pt x="186" y="41"/>
                      </a:lnTo>
                      <a:lnTo>
                        <a:pt x="188" y="45"/>
                      </a:lnTo>
                      <a:lnTo>
                        <a:pt x="190" y="48"/>
                      </a:lnTo>
                      <a:lnTo>
                        <a:pt x="192" y="53"/>
                      </a:lnTo>
                      <a:lnTo>
                        <a:pt x="193" y="57"/>
                      </a:lnTo>
                      <a:lnTo>
                        <a:pt x="194" y="62"/>
                      </a:lnTo>
                      <a:lnTo>
                        <a:pt x="196" y="66"/>
                      </a:lnTo>
                      <a:lnTo>
                        <a:pt x="196" y="70"/>
                      </a:lnTo>
                      <a:lnTo>
                        <a:pt x="179" y="69"/>
                      </a:lnTo>
                      <a:lnTo>
                        <a:pt x="162" y="68"/>
                      </a:lnTo>
                      <a:lnTo>
                        <a:pt x="146" y="65"/>
                      </a:lnTo>
                      <a:lnTo>
                        <a:pt x="129" y="63"/>
                      </a:lnTo>
                      <a:lnTo>
                        <a:pt x="114" y="59"/>
                      </a:lnTo>
                      <a:lnTo>
                        <a:pt x="97" y="56"/>
                      </a:lnTo>
                      <a:lnTo>
                        <a:pt x="81" y="51"/>
                      </a:lnTo>
                      <a:lnTo>
                        <a:pt x="64" y="45"/>
                      </a:lnTo>
                      <a:lnTo>
                        <a:pt x="57" y="41"/>
                      </a:lnTo>
                      <a:lnTo>
                        <a:pt x="48" y="36"/>
                      </a:lnTo>
                      <a:lnTo>
                        <a:pt x="40" y="33"/>
                      </a:lnTo>
                      <a:lnTo>
                        <a:pt x="33" y="28"/>
                      </a:lnTo>
                      <a:lnTo>
                        <a:pt x="24" y="24"/>
                      </a:lnTo>
                      <a:lnTo>
                        <a:pt x="16" y="19"/>
                      </a:lnTo>
                      <a:lnTo>
                        <a:pt x="8" y="15"/>
                      </a:lnTo>
                      <a:lnTo>
                        <a:pt x="0" y="9"/>
                      </a:lnTo>
                      <a:lnTo>
                        <a:pt x="24" y="9"/>
                      </a:lnTo>
                      <a:lnTo>
                        <a:pt x="46" y="7"/>
                      </a:lnTo>
                      <a:lnTo>
                        <a:pt x="68" y="6"/>
                      </a:lnTo>
                      <a:lnTo>
                        <a:pt x="89" y="4"/>
                      </a:lnTo>
                      <a:lnTo>
                        <a:pt x="111" y="3"/>
                      </a:lnTo>
                      <a:lnTo>
                        <a:pt x="133" y="1"/>
                      </a:lnTo>
                      <a:lnTo>
                        <a:pt x="155" y="0"/>
                      </a:lnTo>
                      <a:lnTo>
                        <a:pt x="177" y="1"/>
                      </a:lnTo>
                      <a:lnTo>
                        <a:pt x="185" y="36"/>
                      </a:lnTo>
                      <a:close/>
                    </a:path>
                  </a:pathLst>
                </a:custGeom>
                <a:solidFill>
                  <a:srgbClr val="A3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6" name="Freeform 373">
                  <a:extLst>
                    <a:ext uri="{FF2B5EF4-FFF2-40B4-BE49-F238E27FC236}">
                      <a16:creationId xmlns:a16="http://schemas.microsoft.com/office/drawing/2014/main" id="{D33999B4-768D-44D7-9F82-7B005A828E1C}"/>
                    </a:ext>
                  </a:extLst>
                </p:cNvPr>
                <p:cNvSpPr>
                  <a:spLocks/>
                </p:cNvSpPr>
                <p:nvPr/>
              </p:nvSpPr>
              <p:spPr bwMode="auto">
                <a:xfrm>
                  <a:off x="2572" y="2634"/>
                  <a:ext cx="72" cy="52"/>
                </a:xfrm>
                <a:custGeom>
                  <a:avLst/>
                  <a:gdLst>
                    <a:gd name="T0" fmla="*/ 0 w 216"/>
                    <a:gd name="T1" fmla="*/ 0 h 154"/>
                    <a:gd name="T2" fmla="*/ 0 w 216"/>
                    <a:gd name="T3" fmla="*/ 0 h 154"/>
                    <a:gd name="T4" fmla="*/ 0 w 216"/>
                    <a:gd name="T5" fmla="*/ 0 h 154"/>
                    <a:gd name="T6" fmla="*/ 0 w 216"/>
                    <a:gd name="T7" fmla="*/ 0 h 154"/>
                    <a:gd name="T8" fmla="*/ 0 w 216"/>
                    <a:gd name="T9" fmla="*/ 0 h 154"/>
                    <a:gd name="T10" fmla="*/ 0 w 216"/>
                    <a:gd name="T11" fmla="*/ 0 h 154"/>
                    <a:gd name="T12" fmla="*/ 0 w 216"/>
                    <a:gd name="T13" fmla="*/ 0 h 154"/>
                    <a:gd name="T14" fmla="*/ 0 w 216"/>
                    <a:gd name="T15" fmla="*/ 0 h 154"/>
                    <a:gd name="T16" fmla="*/ 0 w 216"/>
                    <a:gd name="T17" fmla="*/ 0 h 154"/>
                    <a:gd name="T18" fmla="*/ 0 w 216"/>
                    <a:gd name="T19" fmla="*/ 0 h 154"/>
                    <a:gd name="T20" fmla="*/ 0 w 216"/>
                    <a:gd name="T21" fmla="*/ 0 h 154"/>
                    <a:gd name="T22" fmla="*/ 0 w 216"/>
                    <a:gd name="T23" fmla="*/ 0 h 154"/>
                    <a:gd name="T24" fmla="*/ 0 w 216"/>
                    <a:gd name="T25" fmla="*/ 0 h 154"/>
                    <a:gd name="T26" fmla="*/ 0 w 216"/>
                    <a:gd name="T27" fmla="*/ 0 h 154"/>
                    <a:gd name="T28" fmla="*/ 0 w 216"/>
                    <a:gd name="T29" fmla="*/ 0 h 154"/>
                    <a:gd name="T30" fmla="*/ 0 w 216"/>
                    <a:gd name="T31" fmla="*/ 0 h 154"/>
                    <a:gd name="T32" fmla="*/ 0 w 216"/>
                    <a:gd name="T33" fmla="*/ 0 h 154"/>
                    <a:gd name="T34" fmla="*/ 0 w 216"/>
                    <a:gd name="T35" fmla="*/ 0 h 154"/>
                    <a:gd name="T36" fmla="*/ 0 w 216"/>
                    <a:gd name="T37" fmla="*/ 0 h 154"/>
                    <a:gd name="T38" fmla="*/ 0 w 216"/>
                    <a:gd name="T39" fmla="*/ 0 h 154"/>
                    <a:gd name="T40" fmla="*/ 0 w 216"/>
                    <a:gd name="T41" fmla="*/ 0 h 154"/>
                    <a:gd name="T42" fmla="*/ 0 w 216"/>
                    <a:gd name="T43" fmla="*/ 0 h 154"/>
                    <a:gd name="T44" fmla="*/ 0 w 216"/>
                    <a:gd name="T45" fmla="*/ 0 h 154"/>
                    <a:gd name="T46" fmla="*/ 0 w 216"/>
                    <a:gd name="T47" fmla="*/ 0 h 154"/>
                    <a:gd name="T48" fmla="*/ 0 w 216"/>
                    <a:gd name="T49" fmla="*/ 0 h 154"/>
                    <a:gd name="T50" fmla="*/ 0 w 216"/>
                    <a:gd name="T51" fmla="*/ 0 h 154"/>
                    <a:gd name="T52" fmla="*/ 0 w 216"/>
                    <a:gd name="T53" fmla="*/ 0 h 154"/>
                    <a:gd name="T54" fmla="*/ 0 w 216"/>
                    <a:gd name="T55" fmla="*/ 0 h 154"/>
                    <a:gd name="T56" fmla="*/ 0 w 216"/>
                    <a:gd name="T57" fmla="*/ 0 h 154"/>
                    <a:gd name="T58" fmla="*/ 0 w 216"/>
                    <a:gd name="T59" fmla="*/ 0 h 154"/>
                    <a:gd name="T60" fmla="*/ 0 w 216"/>
                    <a:gd name="T61" fmla="*/ 0 h 154"/>
                    <a:gd name="T62" fmla="*/ 0 w 216"/>
                    <a:gd name="T63" fmla="*/ 0 h 154"/>
                    <a:gd name="T64" fmla="*/ 0 w 216"/>
                    <a:gd name="T65" fmla="*/ 0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54"/>
                    <a:gd name="T101" fmla="*/ 216 w 216"/>
                    <a:gd name="T102" fmla="*/ 154 h 1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54">
                      <a:moveTo>
                        <a:pt x="178" y="74"/>
                      </a:moveTo>
                      <a:lnTo>
                        <a:pt x="178" y="78"/>
                      </a:lnTo>
                      <a:lnTo>
                        <a:pt x="178" y="82"/>
                      </a:lnTo>
                      <a:lnTo>
                        <a:pt x="178" y="87"/>
                      </a:lnTo>
                      <a:lnTo>
                        <a:pt x="177" y="90"/>
                      </a:lnTo>
                      <a:lnTo>
                        <a:pt x="177" y="95"/>
                      </a:lnTo>
                      <a:lnTo>
                        <a:pt x="176" y="99"/>
                      </a:lnTo>
                      <a:lnTo>
                        <a:pt x="174" y="103"/>
                      </a:lnTo>
                      <a:lnTo>
                        <a:pt x="172" y="106"/>
                      </a:lnTo>
                      <a:lnTo>
                        <a:pt x="177" y="110"/>
                      </a:lnTo>
                      <a:lnTo>
                        <a:pt x="182" y="112"/>
                      </a:lnTo>
                      <a:lnTo>
                        <a:pt x="187" y="113"/>
                      </a:lnTo>
                      <a:lnTo>
                        <a:pt x="193" y="115"/>
                      </a:lnTo>
                      <a:lnTo>
                        <a:pt x="198" y="115"/>
                      </a:lnTo>
                      <a:lnTo>
                        <a:pt x="204" y="116"/>
                      </a:lnTo>
                      <a:lnTo>
                        <a:pt x="209" y="116"/>
                      </a:lnTo>
                      <a:lnTo>
                        <a:pt x="216" y="117"/>
                      </a:lnTo>
                      <a:lnTo>
                        <a:pt x="212" y="118"/>
                      </a:lnTo>
                      <a:lnTo>
                        <a:pt x="211" y="119"/>
                      </a:lnTo>
                      <a:lnTo>
                        <a:pt x="210" y="121"/>
                      </a:lnTo>
                      <a:lnTo>
                        <a:pt x="209" y="122"/>
                      </a:lnTo>
                      <a:lnTo>
                        <a:pt x="209" y="125"/>
                      </a:lnTo>
                      <a:lnTo>
                        <a:pt x="210" y="129"/>
                      </a:lnTo>
                      <a:lnTo>
                        <a:pt x="210" y="134"/>
                      </a:lnTo>
                      <a:lnTo>
                        <a:pt x="209" y="136"/>
                      </a:lnTo>
                      <a:lnTo>
                        <a:pt x="206" y="137"/>
                      </a:lnTo>
                      <a:lnTo>
                        <a:pt x="199" y="137"/>
                      </a:lnTo>
                      <a:lnTo>
                        <a:pt x="196" y="141"/>
                      </a:lnTo>
                      <a:lnTo>
                        <a:pt x="193" y="144"/>
                      </a:lnTo>
                      <a:lnTo>
                        <a:pt x="189" y="146"/>
                      </a:lnTo>
                      <a:lnTo>
                        <a:pt x="186" y="147"/>
                      </a:lnTo>
                      <a:lnTo>
                        <a:pt x="182" y="150"/>
                      </a:lnTo>
                      <a:lnTo>
                        <a:pt x="178" y="151"/>
                      </a:lnTo>
                      <a:lnTo>
                        <a:pt x="174" y="152"/>
                      </a:lnTo>
                      <a:lnTo>
                        <a:pt x="170" y="154"/>
                      </a:lnTo>
                      <a:lnTo>
                        <a:pt x="163" y="153"/>
                      </a:lnTo>
                      <a:lnTo>
                        <a:pt x="157" y="152"/>
                      </a:lnTo>
                      <a:lnTo>
                        <a:pt x="151" y="148"/>
                      </a:lnTo>
                      <a:lnTo>
                        <a:pt x="146" y="144"/>
                      </a:lnTo>
                      <a:lnTo>
                        <a:pt x="140" y="140"/>
                      </a:lnTo>
                      <a:lnTo>
                        <a:pt x="135" y="135"/>
                      </a:lnTo>
                      <a:lnTo>
                        <a:pt x="130" y="131"/>
                      </a:lnTo>
                      <a:lnTo>
                        <a:pt x="124" y="129"/>
                      </a:lnTo>
                      <a:lnTo>
                        <a:pt x="107" y="119"/>
                      </a:lnTo>
                      <a:lnTo>
                        <a:pt x="90" y="110"/>
                      </a:lnTo>
                      <a:lnTo>
                        <a:pt x="76" y="100"/>
                      </a:lnTo>
                      <a:lnTo>
                        <a:pt x="61" y="89"/>
                      </a:lnTo>
                      <a:lnTo>
                        <a:pt x="46" y="80"/>
                      </a:lnTo>
                      <a:lnTo>
                        <a:pt x="31" y="69"/>
                      </a:lnTo>
                      <a:lnTo>
                        <a:pt x="16" y="59"/>
                      </a:lnTo>
                      <a:lnTo>
                        <a:pt x="0" y="48"/>
                      </a:lnTo>
                      <a:lnTo>
                        <a:pt x="2" y="41"/>
                      </a:lnTo>
                      <a:lnTo>
                        <a:pt x="6" y="35"/>
                      </a:lnTo>
                      <a:lnTo>
                        <a:pt x="10" y="28"/>
                      </a:lnTo>
                      <a:lnTo>
                        <a:pt x="12" y="22"/>
                      </a:lnTo>
                      <a:lnTo>
                        <a:pt x="17" y="16"/>
                      </a:lnTo>
                      <a:lnTo>
                        <a:pt x="22" y="10"/>
                      </a:lnTo>
                      <a:lnTo>
                        <a:pt x="28" y="5"/>
                      </a:lnTo>
                      <a:lnTo>
                        <a:pt x="34" y="0"/>
                      </a:lnTo>
                      <a:lnTo>
                        <a:pt x="53" y="6"/>
                      </a:lnTo>
                      <a:lnTo>
                        <a:pt x="72" y="13"/>
                      </a:lnTo>
                      <a:lnTo>
                        <a:pt x="90" y="22"/>
                      </a:lnTo>
                      <a:lnTo>
                        <a:pt x="108" y="30"/>
                      </a:lnTo>
                      <a:lnTo>
                        <a:pt x="127" y="40"/>
                      </a:lnTo>
                      <a:lnTo>
                        <a:pt x="145" y="51"/>
                      </a:lnTo>
                      <a:lnTo>
                        <a:pt x="162" y="62"/>
                      </a:lnTo>
                      <a:lnTo>
                        <a:pt x="178" y="74"/>
                      </a:lnTo>
                      <a:close/>
                    </a:path>
                  </a:pathLst>
                </a:custGeom>
                <a:solidFill>
                  <a:srgbClr val="708E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7" name="Freeform 374">
                  <a:extLst>
                    <a:ext uri="{FF2B5EF4-FFF2-40B4-BE49-F238E27FC236}">
                      <a16:creationId xmlns:a16="http://schemas.microsoft.com/office/drawing/2014/main" id="{7F7BB43D-8A9F-4B30-AB03-037A53A94617}"/>
                    </a:ext>
                  </a:extLst>
                </p:cNvPr>
                <p:cNvSpPr>
                  <a:spLocks/>
                </p:cNvSpPr>
                <p:nvPr/>
              </p:nvSpPr>
              <p:spPr bwMode="auto">
                <a:xfrm>
                  <a:off x="2529" y="2663"/>
                  <a:ext cx="144" cy="103"/>
                </a:xfrm>
                <a:custGeom>
                  <a:avLst/>
                  <a:gdLst>
                    <a:gd name="T0" fmla="*/ 0 w 432"/>
                    <a:gd name="T1" fmla="*/ 0 h 307"/>
                    <a:gd name="T2" fmla="*/ 0 w 432"/>
                    <a:gd name="T3" fmla="*/ 0 h 307"/>
                    <a:gd name="T4" fmla="*/ 0 w 432"/>
                    <a:gd name="T5" fmla="*/ 0 h 307"/>
                    <a:gd name="T6" fmla="*/ 0 w 432"/>
                    <a:gd name="T7" fmla="*/ 0 h 307"/>
                    <a:gd name="T8" fmla="*/ 0 w 432"/>
                    <a:gd name="T9" fmla="*/ 0 h 307"/>
                    <a:gd name="T10" fmla="*/ 0 w 432"/>
                    <a:gd name="T11" fmla="*/ 0 h 307"/>
                    <a:gd name="T12" fmla="*/ 0 w 432"/>
                    <a:gd name="T13" fmla="*/ 0 h 307"/>
                    <a:gd name="T14" fmla="*/ 0 w 432"/>
                    <a:gd name="T15" fmla="*/ 0 h 307"/>
                    <a:gd name="T16" fmla="*/ 0 w 432"/>
                    <a:gd name="T17" fmla="*/ 0 h 307"/>
                    <a:gd name="T18" fmla="*/ 0 w 432"/>
                    <a:gd name="T19" fmla="*/ 0 h 307"/>
                    <a:gd name="T20" fmla="*/ 0 w 432"/>
                    <a:gd name="T21" fmla="*/ 0 h 307"/>
                    <a:gd name="T22" fmla="*/ 0 w 432"/>
                    <a:gd name="T23" fmla="*/ 0 h 307"/>
                    <a:gd name="T24" fmla="*/ 0 w 432"/>
                    <a:gd name="T25" fmla="*/ 0 h 307"/>
                    <a:gd name="T26" fmla="*/ 0 w 432"/>
                    <a:gd name="T27" fmla="*/ 0 h 307"/>
                    <a:gd name="T28" fmla="*/ 0 w 432"/>
                    <a:gd name="T29" fmla="*/ 0 h 307"/>
                    <a:gd name="T30" fmla="*/ 0 w 432"/>
                    <a:gd name="T31" fmla="*/ 0 h 307"/>
                    <a:gd name="T32" fmla="*/ 0 w 432"/>
                    <a:gd name="T33" fmla="*/ 0 h 307"/>
                    <a:gd name="T34" fmla="*/ 0 w 432"/>
                    <a:gd name="T35" fmla="*/ 0 h 307"/>
                    <a:gd name="T36" fmla="*/ 0 w 432"/>
                    <a:gd name="T37" fmla="*/ 0 h 307"/>
                    <a:gd name="T38" fmla="*/ 0 w 432"/>
                    <a:gd name="T39" fmla="*/ 0 h 307"/>
                    <a:gd name="T40" fmla="*/ 0 w 432"/>
                    <a:gd name="T41" fmla="*/ 0 h 307"/>
                    <a:gd name="T42" fmla="*/ 0 w 432"/>
                    <a:gd name="T43" fmla="*/ 0 h 307"/>
                    <a:gd name="T44" fmla="*/ 0 w 432"/>
                    <a:gd name="T45" fmla="*/ 0 h 307"/>
                    <a:gd name="T46" fmla="*/ 0 w 432"/>
                    <a:gd name="T47" fmla="*/ 0 h 307"/>
                    <a:gd name="T48" fmla="*/ 0 w 432"/>
                    <a:gd name="T49" fmla="*/ 0 h 307"/>
                    <a:gd name="T50" fmla="*/ 0 w 432"/>
                    <a:gd name="T51" fmla="*/ 0 h 307"/>
                    <a:gd name="T52" fmla="*/ 0 w 432"/>
                    <a:gd name="T53" fmla="*/ 0 h 307"/>
                    <a:gd name="T54" fmla="*/ 0 w 432"/>
                    <a:gd name="T55" fmla="*/ 0 h 307"/>
                    <a:gd name="T56" fmla="*/ 0 w 432"/>
                    <a:gd name="T57" fmla="*/ 0 h 307"/>
                    <a:gd name="T58" fmla="*/ 0 w 432"/>
                    <a:gd name="T59" fmla="*/ 0 h 307"/>
                    <a:gd name="T60" fmla="*/ 0 w 432"/>
                    <a:gd name="T61" fmla="*/ 0 h 307"/>
                    <a:gd name="T62" fmla="*/ 0 w 432"/>
                    <a:gd name="T63" fmla="*/ 0 h 307"/>
                    <a:gd name="T64" fmla="*/ 0 w 432"/>
                    <a:gd name="T65" fmla="*/ 0 h 307"/>
                    <a:gd name="T66" fmla="*/ 0 w 432"/>
                    <a:gd name="T67" fmla="*/ 0 h 307"/>
                    <a:gd name="T68" fmla="*/ 0 w 432"/>
                    <a:gd name="T69" fmla="*/ 0 h 307"/>
                    <a:gd name="T70" fmla="*/ 0 w 432"/>
                    <a:gd name="T71" fmla="*/ 0 h 307"/>
                    <a:gd name="T72" fmla="*/ 0 w 432"/>
                    <a:gd name="T73" fmla="*/ 0 h 307"/>
                    <a:gd name="T74" fmla="*/ 0 w 432"/>
                    <a:gd name="T75" fmla="*/ 0 h 307"/>
                    <a:gd name="T76" fmla="*/ 0 w 432"/>
                    <a:gd name="T77" fmla="*/ 0 h 307"/>
                    <a:gd name="T78" fmla="*/ 0 w 432"/>
                    <a:gd name="T79" fmla="*/ 0 h 307"/>
                    <a:gd name="T80" fmla="*/ 0 w 432"/>
                    <a:gd name="T81" fmla="*/ 0 h 307"/>
                    <a:gd name="T82" fmla="*/ 0 w 432"/>
                    <a:gd name="T83" fmla="*/ 0 h 307"/>
                    <a:gd name="T84" fmla="*/ 0 w 432"/>
                    <a:gd name="T85" fmla="*/ 0 h 307"/>
                    <a:gd name="T86" fmla="*/ 0 w 432"/>
                    <a:gd name="T87" fmla="*/ 0 h 307"/>
                    <a:gd name="T88" fmla="*/ 0 w 432"/>
                    <a:gd name="T89" fmla="*/ 0 h 307"/>
                    <a:gd name="T90" fmla="*/ 0 w 432"/>
                    <a:gd name="T91" fmla="*/ 0 h 307"/>
                    <a:gd name="T92" fmla="*/ 0 w 432"/>
                    <a:gd name="T93" fmla="*/ 0 h 307"/>
                    <a:gd name="T94" fmla="*/ 0 w 432"/>
                    <a:gd name="T95" fmla="*/ 0 h 307"/>
                    <a:gd name="T96" fmla="*/ 0 w 432"/>
                    <a:gd name="T97" fmla="*/ 0 h 307"/>
                    <a:gd name="T98" fmla="*/ 0 w 432"/>
                    <a:gd name="T99" fmla="*/ 0 h 307"/>
                    <a:gd name="T100" fmla="*/ 0 w 432"/>
                    <a:gd name="T101" fmla="*/ 0 h 307"/>
                    <a:gd name="T102" fmla="*/ 0 w 432"/>
                    <a:gd name="T103" fmla="*/ 0 h 307"/>
                    <a:gd name="T104" fmla="*/ 0 w 432"/>
                    <a:gd name="T105" fmla="*/ 0 h 307"/>
                    <a:gd name="T106" fmla="*/ 0 w 432"/>
                    <a:gd name="T107" fmla="*/ 0 h 307"/>
                    <a:gd name="T108" fmla="*/ 0 w 432"/>
                    <a:gd name="T109" fmla="*/ 0 h 307"/>
                    <a:gd name="T110" fmla="*/ 0 w 432"/>
                    <a:gd name="T111" fmla="*/ 0 h 307"/>
                    <a:gd name="T112" fmla="*/ 0 w 432"/>
                    <a:gd name="T113" fmla="*/ 0 h 307"/>
                    <a:gd name="T114" fmla="*/ 0 w 432"/>
                    <a:gd name="T115" fmla="*/ 0 h 307"/>
                    <a:gd name="T116" fmla="*/ 0 w 432"/>
                    <a:gd name="T117" fmla="*/ 0 h 307"/>
                    <a:gd name="T118" fmla="*/ 0 w 432"/>
                    <a:gd name="T119" fmla="*/ 0 h 307"/>
                    <a:gd name="T120" fmla="*/ 0 w 432"/>
                    <a:gd name="T121" fmla="*/ 0 h 307"/>
                    <a:gd name="T122" fmla="*/ 0 w 432"/>
                    <a:gd name="T123" fmla="*/ 0 h 30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2"/>
                    <a:gd name="T187" fmla="*/ 0 h 307"/>
                    <a:gd name="T188" fmla="*/ 432 w 432"/>
                    <a:gd name="T189" fmla="*/ 307 h 30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2" h="307">
                      <a:moveTo>
                        <a:pt x="117" y="2"/>
                      </a:moveTo>
                      <a:lnTo>
                        <a:pt x="128" y="11"/>
                      </a:lnTo>
                      <a:lnTo>
                        <a:pt x="140" y="18"/>
                      </a:lnTo>
                      <a:lnTo>
                        <a:pt x="151" y="25"/>
                      </a:lnTo>
                      <a:lnTo>
                        <a:pt x="163" y="32"/>
                      </a:lnTo>
                      <a:lnTo>
                        <a:pt x="174" y="40"/>
                      </a:lnTo>
                      <a:lnTo>
                        <a:pt x="184" y="47"/>
                      </a:lnTo>
                      <a:lnTo>
                        <a:pt x="197" y="55"/>
                      </a:lnTo>
                      <a:lnTo>
                        <a:pt x="206" y="65"/>
                      </a:lnTo>
                      <a:lnTo>
                        <a:pt x="206" y="78"/>
                      </a:lnTo>
                      <a:lnTo>
                        <a:pt x="204" y="94"/>
                      </a:lnTo>
                      <a:lnTo>
                        <a:pt x="201" y="110"/>
                      </a:lnTo>
                      <a:lnTo>
                        <a:pt x="200" y="125"/>
                      </a:lnTo>
                      <a:lnTo>
                        <a:pt x="201" y="132"/>
                      </a:lnTo>
                      <a:lnTo>
                        <a:pt x="203" y="140"/>
                      </a:lnTo>
                      <a:lnTo>
                        <a:pt x="205" y="146"/>
                      </a:lnTo>
                      <a:lnTo>
                        <a:pt x="207" y="152"/>
                      </a:lnTo>
                      <a:lnTo>
                        <a:pt x="212" y="157"/>
                      </a:lnTo>
                      <a:lnTo>
                        <a:pt x="219" y="161"/>
                      </a:lnTo>
                      <a:lnTo>
                        <a:pt x="227" y="164"/>
                      </a:lnTo>
                      <a:lnTo>
                        <a:pt x="236" y="166"/>
                      </a:lnTo>
                      <a:lnTo>
                        <a:pt x="251" y="173"/>
                      </a:lnTo>
                      <a:lnTo>
                        <a:pt x="266" y="181"/>
                      </a:lnTo>
                      <a:lnTo>
                        <a:pt x="282" y="185"/>
                      </a:lnTo>
                      <a:lnTo>
                        <a:pt x="298" y="189"/>
                      </a:lnTo>
                      <a:lnTo>
                        <a:pt x="305" y="190"/>
                      </a:lnTo>
                      <a:lnTo>
                        <a:pt x="313" y="192"/>
                      </a:lnTo>
                      <a:lnTo>
                        <a:pt x="322" y="190"/>
                      </a:lnTo>
                      <a:lnTo>
                        <a:pt x="329" y="190"/>
                      </a:lnTo>
                      <a:lnTo>
                        <a:pt x="338" y="188"/>
                      </a:lnTo>
                      <a:lnTo>
                        <a:pt x="345" y="185"/>
                      </a:lnTo>
                      <a:lnTo>
                        <a:pt x="353" y="182"/>
                      </a:lnTo>
                      <a:lnTo>
                        <a:pt x="360" y="177"/>
                      </a:lnTo>
                      <a:lnTo>
                        <a:pt x="369" y="176"/>
                      </a:lnTo>
                      <a:lnTo>
                        <a:pt x="379" y="175"/>
                      </a:lnTo>
                      <a:lnTo>
                        <a:pt x="388" y="175"/>
                      </a:lnTo>
                      <a:lnTo>
                        <a:pt x="397" y="177"/>
                      </a:lnTo>
                      <a:lnTo>
                        <a:pt x="405" y="179"/>
                      </a:lnTo>
                      <a:lnTo>
                        <a:pt x="412" y="184"/>
                      </a:lnTo>
                      <a:lnTo>
                        <a:pt x="416" y="188"/>
                      </a:lnTo>
                      <a:lnTo>
                        <a:pt x="418" y="192"/>
                      </a:lnTo>
                      <a:lnTo>
                        <a:pt x="421" y="195"/>
                      </a:lnTo>
                      <a:lnTo>
                        <a:pt x="423" y="200"/>
                      </a:lnTo>
                      <a:lnTo>
                        <a:pt x="427" y="206"/>
                      </a:lnTo>
                      <a:lnTo>
                        <a:pt x="429" y="212"/>
                      </a:lnTo>
                      <a:lnTo>
                        <a:pt x="430" y="218"/>
                      </a:lnTo>
                      <a:lnTo>
                        <a:pt x="432" y="224"/>
                      </a:lnTo>
                      <a:lnTo>
                        <a:pt x="432" y="236"/>
                      </a:lnTo>
                      <a:lnTo>
                        <a:pt x="429" y="248"/>
                      </a:lnTo>
                      <a:lnTo>
                        <a:pt x="427" y="260"/>
                      </a:lnTo>
                      <a:lnTo>
                        <a:pt x="422" y="272"/>
                      </a:lnTo>
                      <a:lnTo>
                        <a:pt x="417" y="283"/>
                      </a:lnTo>
                      <a:lnTo>
                        <a:pt x="413" y="295"/>
                      </a:lnTo>
                      <a:lnTo>
                        <a:pt x="399" y="304"/>
                      </a:lnTo>
                      <a:lnTo>
                        <a:pt x="369" y="305"/>
                      </a:lnTo>
                      <a:lnTo>
                        <a:pt x="339" y="305"/>
                      </a:lnTo>
                      <a:lnTo>
                        <a:pt x="309" y="306"/>
                      </a:lnTo>
                      <a:lnTo>
                        <a:pt x="280" y="307"/>
                      </a:lnTo>
                      <a:lnTo>
                        <a:pt x="250" y="306"/>
                      </a:lnTo>
                      <a:lnTo>
                        <a:pt x="219" y="305"/>
                      </a:lnTo>
                      <a:lnTo>
                        <a:pt x="190" y="301"/>
                      </a:lnTo>
                      <a:lnTo>
                        <a:pt x="160" y="295"/>
                      </a:lnTo>
                      <a:lnTo>
                        <a:pt x="156" y="292"/>
                      </a:lnTo>
                      <a:lnTo>
                        <a:pt x="151" y="288"/>
                      </a:lnTo>
                      <a:lnTo>
                        <a:pt x="145" y="283"/>
                      </a:lnTo>
                      <a:lnTo>
                        <a:pt x="140" y="280"/>
                      </a:lnTo>
                      <a:lnTo>
                        <a:pt x="135" y="276"/>
                      </a:lnTo>
                      <a:lnTo>
                        <a:pt x="130" y="271"/>
                      </a:lnTo>
                      <a:lnTo>
                        <a:pt x="127" y="266"/>
                      </a:lnTo>
                      <a:lnTo>
                        <a:pt x="124" y="260"/>
                      </a:lnTo>
                      <a:lnTo>
                        <a:pt x="122" y="253"/>
                      </a:lnTo>
                      <a:lnTo>
                        <a:pt x="122" y="246"/>
                      </a:lnTo>
                      <a:lnTo>
                        <a:pt x="122" y="239"/>
                      </a:lnTo>
                      <a:lnTo>
                        <a:pt x="122" y="231"/>
                      </a:lnTo>
                      <a:lnTo>
                        <a:pt x="125" y="217"/>
                      </a:lnTo>
                      <a:lnTo>
                        <a:pt x="129" y="201"/>
                      </a:lnTo>
                      <a:lnTo>
                        <a:pt x="134" y="187"/>
                      </a:lnTo>
                      <a:lnTo>
                        <a:pt x="139" y="172"/>
                      </a:lnTo>
                      <a:lnTo>
                        <a:pt x="140" y="165"/>
                      </a:lnTo>
                      <a:lnTo>
                        <a:pt x="141" y="157"/>
                      </a:lnTo>
                      <a:lnTo>
                        <a:pt x="141" y="151"/>
                      </a:lnTo>
                      <a:lnTo>
                        <a:pt x="140" y="143"/>
                      </a:lnTo>
                      <a:lnTo>
                        <a:pt x="139" y="141"/>
                      </a:lnTo>
                      <a:lnTo>
                        <a:pt x="136" y="138"/>
                      </a:lnTo>
                      <a:lnTo>
                        <a:pt x="135" y="137"/>
                      </a:lnTo>
                      <a:lnTo>
                        <a:pt x="134" y="135"/>
                      </a:lnTo>
                      <a:lnTo>
                        <a:pt x="133" y="132"/>
                      </a:lnTo>
                      <a:lnTo>
                        <a:pt x="130" y="130"/>
                      </a:lnTo>
                      <a:lnTo>
                        <a:pt x="129" y="129"/>
                      </a:lnTo>
                      <a:lnTo>
                        <a:pt x="127" y="126"/>
                      </a:lnTo>
                      <a:lnTo>
                        <a:pt x="116" y="126"/>
                      </a:lnTo>
                      <a:lnTo>
                        <a:pt x="106" y="128"/>
                      </a:lnTo>
                      <a:lnTo>
                        <a:pt x="96" y="130"/>
                      </a:lnTo>
                      <a:lnTo>
                        <a:pt x="87" y="134"/>
                      </a:lnTo>
                      <a:lnTo>
                        <a:pt x="78" y="137"/>
                      </a:lnTo>
                      <a:lnTo>
                        <a:pt x="70" y="141"/>
                      </a:lnTo>
                      <a:lnTo>
                        <a:pt x="60" y="143"/>
                      </a:lnTo>
                      <a:lnTo>
                        <a:pt x="51" y="145"/>
                      </a:lnTo>
                      <a:lnTo>
                        <a:pt x="45" y="140"/>
                      </a:lnTo>
                      <a:lnTo>
                        <a:pt x="40" y="134"/>
                      </a:lnTo>
                      <a:lnTo>
                        <a:pt x="35" y="126"/>
                      </a:lnTo>
                      <a:lnTo>
                        <a:pt x="30" y="120"/>
                      </a:lnTo>
                      <a:lnTo>
                        <a:pt x="23" y="106"/>
                      </a:lnTo>
                      <a:lnTo>
                        <a:pt x="18" y="90"/>
                      </a:lnTo>
                      <a:lnTo>
                        <a:pt x="13" y="75"/>
                      </a:lnTo>
                      <a:lnTo>
                        <a:pt x="8" y="59"/>
                      </a:lnTo>
                      <a:lnTo>
                        <a:pt x="5" y="43"/>
                      </a:lnTo>
                      <a:lnTo>
                        <a:pt x="0" y="28"/>
                      </a:lnTo>
                      <a:lnTo>
                        <a:pt x="7" y="23"/>
                      </a:lnTo>
                      <a:lnTo>
                        <a:pt x="16" y="19"/>
                      </a:lnTo>
                      <a:lnTo>
                        <a:pt x="25" y="17"/>
                      </a:lnTo>
                      <a:lnTo>
                        <a:pt x="35" y="14"/>
                      </a:lnTo>
                      <a:lnTo>
                        <a:pt x="45" y="12"/>
                      </a:lnTo>
                      <a:lnTo>
                        <a:pt x="54" y="11"/>
                      </a:lnTo>
                      <a:lnTo>
                        <a:pt x="64" y="8"/>
                      </a:lnTo>
                      <a:lnTo>
                        <a:pt x="74" y="5"/>
                      </a:lnTo>
                      <a:lnTo>
                        <a:pt x="78" y="5"/>
                      </a:lnTo>
                      <a:lnTo>
                        <a:pt x="84" y="3"/>
                      </a:lnTo>
                      <a:lnTo>
                        <a:pt x="89" y="2"/>
                      </a:lnTo>
                      <a:lnTo>
                        <a:pt x="95" y="1"/>
                      </a:lnTo>
                      <a:lnTo>
                        <a:pt x="100" y="0"/>
                      </a:lnTo>
                      <a:lnTo>
                        <a:pt x="106" y="0"/>
                      </a:lnTo>
                      <a:lnTo>
                        <a:pt x="112" y="1"/>
                      </a:lnTo>
                      <a:lnTo>
                        <a:pt x="117" y="2"/>
                      </a:lnTo>
                      <a:close/>
                    </a:path>
                  </a:pathLst>
                </a:custGeom>
                <a:solidFill>
                  <a:srgbClr val="33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8" name="Freeform 375">
                  <a:extLst>
                    <a:ext uri="{FF2B5EF4-FFF2-40B4-BE49-F238E27FC236}">
                      <a16:creationId xmlns:a16="http://schemas.microsoft.com/office/drawing/2014/main" id="{8003A416-51A2-4579-B6D0-B4F848483B40}"/>
                    </a:ext>
                  </a:extLst>
                </p:cNvPr>
                <p:cNvSpPr>
                  <a:spLocks/>
                </p:cNvSpPr>
                <p:nvPr/>
              </p:nvSpPr>
              <p:spPr bwMode="auto">
                <a:xfrm>
                  <a:off x="2273" y="2384"/>
                  <a:ext cx="183" cy="109"/>
                </a:xfrm>
                <a:custGeom>
                  <a:avLst/>
                  <a:gdLst>
                    <a:gd name="T0" fmla="*/ 0 w 550"/>
                    <a:gd name="T1" fmla="*/ 0 h 325"/>
                    <a:gd name="T2" fmla="*/ 0 w 550"/>
                    <a:gd name="T3" fmla="*/ 0 h 325"/>
                    <a:gd name="T4" fmla="*/ 0 w 550"/>
                    <a:gd name="T5" fmla="*/ 0 h 325"/>
                    <a:gd name="T6" fmla="*/ 0 w 550"/>
                    <a:gd name="T7" fmla="*/ 0 h 325"/>
                    <a:gd name="T8" fmla="*/ 0 w 550"/>
                    <a:gd name="T9" fmla="*/ 0 h 325"/>
                    <a:gd name="T10" fmla="*/ 0 w 550"/>
                    <a:gd name="T11" fmla="*/ 0 h 325"/>
                    <a:gd name="T12" fmla="*/ 0 w 550"/>
                    <a:gd name="T13" fmla="*/ 0 h 325"/>
                    <a:gd name="T14" fmla="*/ 0 w 550"/>
                    <a:gd name="T15" fmla="*/ 0 h 325"/>
                    <a:gd name="T16" fmla="*/ 0 w 550"/>
                    <a:gd name="T17" fmla="*/ 0 h 325"/>
                    <a:gd name="T18" fmla="*/ 0 w 550"/>
                    <a:gd name="T19" fmla="*/ 0 h 325"/>
                    <a:gd name="T20" fmla="*/ 0 w 550"/>
                    <a:gd name="T21" fmla="*/ 0 h 325"/>
                    <a:gd name="T22" fmla="*/ 0 w 550"/>
                    <a:gd name="T23" fmla="*/ 0 h 325"/>
                    <a:gd name="T24" fmla="*/ 0 w 550"/>
                    <a:gd name="T25" fmla="*/ 0 h 325"/>
                    <a:gd name="T26" fmla="*/ 0 w 550"/>
                    <a:gd name="T27" fmla="*/ 0 h 325"/>
                    <a:gd name="T28" fmla="*/ 0 w 550"/>
                    <a:gd name="T29" fmla="*/ 0 h 325"/>
                    <a:gd name="T30" fmla="*/ 0 w 550"/>
                    <a:gd name="T31" fmla="*/ 0 h 325"/>
                    <a:gd name="T32" fmla="*/ 0 w 550"/>
                    <a:gd name="T33" fmla="*/ 0 h 325"/>
                    <a:gd name="T34" fmla="*/ 0 w 550"/>
                    <a:gd name="T35" fmla="*/ 0 h 325"/>
                    <a:gd name="T36" fmla="*/ 0 w 550"/>
                    <a:gd name="T37" fmla="*/ 0 h 325"/>
                    <a:gd name="T38" fmla="*/ 0 w 550"/>
                    <a:gd name="T39" fmla="*/ 0 h 325"/>
                    <a:gd name="T40" fmla="*/ 0 w 550"/>
                    <a:gd name="T41" fmla="*/ 0 h 325"/>
                    <a:gd name="T42" fmla="*/ 0 w 550"/>
                    <a:gd name="T43" fmla="*/ 0 h 325"/>
                    <a:gd name="T44" fmla="*/ 0 w 550"/>
                    <a:gd name="T45" fmla="*/ 0 h 325"/>
                    <a:gd name="T46" fmla="*/ 0 w 550"/>
                    <a:gd name="T47" fmla="*/ 0 h 325"/>
                    <a:gd name="T48" fmla="*/ 0 w 550"/>
                    <a:gd name="T49" fmla="*/ 0 h 325"/>
                    <a:gd name="T50" fmla="*/ 0 w 550"/>
                    <a:gd name="T51" fmla="*/ 0 h 325"/>
                    <a:gd name="T52" fmla="*/ 0 w 550"/>
                    <a:gd name="T53" fmla="*/ 0 h 325"/>
                    <a:gd name="T54" fmla="*/ 0 w 550"/>
                    <a:gd name="T55" fmla="*/ 0 h 325"/>
                    <a:gd name="T56" fmla="*/ 0 w 550"/>
                    <a:gd name="T57" fmla="*/ 0 h 325"/>
                    <a:gd name="T58" fmla="*/ 0 w 550"/>
                    <a:gd name="T59" fmla="*/ 0 h 325"/>
                    <a:gd name="T60" fmla="*/ 0 w 550"/>
                    <a:gd name="T61" fmla="*/ 0 h 325"/>
                    <a:gd name="T62" fmla="*/ 0 w 550"/>
                    <a:gd name="T63" fmla="*/ 0 h 325"/>
                    <a:gd name="T64" fmla="*/ 0 w 550"/>
                    <a:gd name="T65" fmla="*/ 0 h 325"/>
                    <a:gd name="T66" fmla="*/ 0 w 550"/>
                    <a:gd name="T67" fmla="*/ 0 h 325"/>
                    <a:gd name="T68" fmla="*/ 0 w 550"/>
                    <a:gd name="T69" fmla="*/ 0 h 325"/>
                    <a:gd name="T70" fmla="*/ 0 w 550"/>
                    <a:gd name="T71" fmla="*/ 0 h 325"/>
                    <a:gd name="T72" fmla="*/ 0 w 550"/>
                    <a:gd name="T73" fmla="*/ 0 h 325"/>
                    <a:gd name="T74" fmla="*/ 0 w 550"/>
                    <a:gd name="T75" fmla="*/ 0 h 325"/>
                    <a:gd name="T76" fmla="*/ 0 w 550"/>
                    <a:gd name="T77" fmla="*/ 0 h 325"/>
                    <a:gd name="T78" fmla="*/ 0 w 550"/>
                    <a:gd name="T79" fmla="*/ 0 h 325"/>
                    <a:gd name="T80" fmla="*/ 0 w 550"/>
                    <a:gd name="T81" fmla="*/ 0 h 325"/>
                    <a:gd name="T82" fmla="*/ 0 w 550"/>
                    <a:gd name="T83" fmla="*/ 0 h 325"/>
                    <a:gd name="T84" fmla="*/ 0 w 550"/>
                    <a:gd name="T85" fmla="*/ 0 h 325"/>
                    <a:gd name="T86" fmla="*/ 0 w 550"/>
                    <a:gd name="T87" fmla="*/ 0 h 325"/>
                    <a:gd name="T88" fmla="*/ 0 w 550"/>
                    <a:gd name="T89" fmla="*/ 0 h 325"/>
                    <a:gd name="T90" fmla="*/ 0 w 550"/>
                    <a:gd name="T91" fmla="*/ 0 h 325"/>
                    <a:gd name="T92" fmla="*/ 0 w 550"/>
                    <a:gd name="T93" fmla="*/ 0 h 325"/>
                    <a:gd name="T94" fmla="*/ 0 w 550"/>
                    <a:gd name="T95" fmla="*/ 0 h 325"/>
                    <a:gd name="T96" fmla="*/ 0 w 550"/>
                    <a:gd name="T97" fmla="*/ 0 h 325"/>
                    <a:gd name="T98" fmla="*/ 0 w 550"/>
                    <a:gd name="T99" fmla="*/ 0 h 325"/>
                    <a:gd name="T100" fmla="*/ 0 w 550"/>
                    <a:gd name="T101" fmla="*/ 0 h 325"/>
                    <a:gd name="T102" fmla="*/ 0 w 550"/>
                    <a:gd name="T103" fmla="*/ 0 h 325"/>
                    <a:gd name="T104" fmla="*/ 0 w 550"/>
                    <a:gd name="T105" fmla="*/ 0 h 325"/>
                    <a:gd name="T106" fmla="*/ 0 w 550"/>
                    <a:gd name="T107" fmla="*/ 0 h 3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50"/>
                    <a:gd name="T163" fmla="*/ 0 h 325"/>
                    <a:gd name="T164" fmla="*/ 550 w 550"/>
                    <a:gd name="T165" fmla="*/ 325 h 3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50" h="325">
                      <a:moveTo>
                        <a:pt x="0" y="140"/>
                      </a:moveTo>
                      <a:lnTo>
                        <a:pt x="15" y="153"/>
                      </a:lnTo>
                      <a:lnTo>
                        <a:pt x="29" y="168"/>
                      </a:lnTo>
                      <a:lnTo>
                        <a:pt x="44" y="181"/>
                      </a:lnTo>
                      <a:lnTo>
                        <a:pt x="61" y="194"/>
                      </a:lnTo>
                      <a:lnTo>
                        <a:pt x="76" y="206"/>
                      </a:lnTo>
                      <a:lnTo>
                        <a:pt x="94" y="219"/>
                      </a:lnTo>
                      <a:lnTo>
                        <a:pt x="111" y="228"/>
                      </a:lnTo>
                      <a:lnTo>
                        <a:pt x="129" y="235"/>
                      </a:lnTo>
                      <a:lnTo>
                        <a:pt x="147" y="241"/>
                      </a:lnTo>
                      <a:lnTo>
                        <a:pt x="167" y="245"/>
                      </a:lnTo>
                      <a:lnTo>
                        <a:pt x="175" y="246"/>
                      </a:lnTo>
                      <a:lnTo>
                        <a:pt x="185" y="246"/>
                      </a:lnTo>
                      <a:lnTo>
                        <a:pt x="194" y="246"/>
                      </a:lnTo>
                      <a:lnTo>
                        <a:pt x="203" y="245"/>
                      </a:lnTo>
                      <a:lnTo>
                        <a:pt x="212" y="243"/>
                      </a:lnTo>
                      <a:lnTo>
                        <a:pt x="222" y="240"/>
                      </a:lnTo>
                      <a:lnTo>
                        <a:pt x="232" y="237"/>
                      </a:lnTo>
                      <a:lnTo>
                        <a:pt x="240" y="232"/>
                      </a:lnTo>
                      <a:lnTo>
                        <a:pt x="250" y="226"/>
                      </a:lnTo>
                      <a:lnTo>
                        <a:pt x="258" y="220"/>
                      </a:lnTo>
                      <a:lnTo>
                        <a:pt x="268" y="212"/>
                      </a:lnTo>
                      <a:lnTo>
                        <a:pt x="276" y="204"/>
                      </a:lnTo>
                      <a:lnTo>
                        <a:pt x="276" y="200"/>
                      </a:lnTo>
                      <a:lnTo>
                        <a:pt x="274" y="197"/>
                      </a:lnTo>
                      <a:lnTo>
                        <a:pt x="270" y="192"/>
                      </a:lnTo>
                      <a:lnTo>
                        <a:pt x="267" y="186"/>
                      </a:lnTo>
                      <a:lnTo>
                        <a:pt x="262" y="181"/>
                      </a:lnTo>
                      <a:lnTo>
                        <a:pt x="259" y="176"/>
                      </a:lnTo>
                      <a:lnTo>
                        <a:pt x="257" y="171"/>
                      </a:lnTo>
                      <a:lnTo>
                        <a:pt x="256" y="169"/>
                      </a:lnTo>
                      <a:lnTo>
                        <a:pt x="264" y="171"/>
                      </a:lnTo>
                      <a:lnTo>
                        <a:pt x="274" y="176"/>
                      </a:lnTo>
                      <a:lnTo>
                        <a:pt x="285" y="181"/>
                      </a:lnTo>
                      <a:lnTo>
                        <a:pt x="296" y="185"/>
                      </a:lnTo>
                      <a:lnTo>
                        <a:pt x="306" y="190"/>
                      </a:lnTo>
                      <a:lnTo>
                        <a:pt x="318" y="193"/>
                      </a:lnTo>
                      <a:lnTo>
                        <a:pt x="329" y="196"/>
                      </a:lnTo>
                      <a:lnTo>
                        <a:pt x="340" y="197"/>
                      </a:lnTo>
                      <a:lnTo>
                        <a:pt x="347" y="190"/>
                      </a:lnTo>
                      <a:lnTo>
                        <a:pt x="347" y="126"/>
                      </a:lnTo>
                      <a:lnTo>
                        <a:pt x="340" y="126"/>
                      </a:lnTo>
                      <a:lnTo>
                        <a:pt x="340" y="123"/>
                      </a:lnTo>
                      <a:lnTo>
                        <a:pt x="341" y="121"/>
                      </a:lnTo>
                      <a:lnTo>
                        <a:pt x="341" y="118"/>
                      </a:lnTo>
                      <a:lnTo>
                        <a:pt x="343" y="116"/>
                      </a:lnTo>
                      <a:lnTo>
                        <a:pt x="341" y="115"/>
                      </a:lnTo>
                      <a:lnTo>
                        <a:pt x="340" y="114"/>
                      </a:lnTo>
                      <a:lnTo>
                        <a:pt x="338" y="112"/>
                      </a:lnTo>
                      <a:lnTo>
                        <a:pt x="333" y="112"/>
                      </a:lnTo>
                      <a:lnTo>
                        <a:pt x="347" y="112"/>
                      </a:lnTo>
                      <a:lnTo>
                        <a:pt x="362" y="114"/>
                      </a:lnTo>
                      <a:lnTo>
                        <a:pt x="378" y="116"/>
                      </a:lnTo>
                      <a:lnTo>
                        <a:pt x="393" y="118"/>
                      </a:lnTo>
                      <a:lnTo>
                        <a:pt x="409" y="122"/>
                      </a:lnTo>
                      <a:lnTo>
                        <a:pt x="425" y="123"/>
                      </a:lnTo>
                      <a:lnTo>
                        <a:pt x="440" y="126"/>
                      </a:lnTo>
                      <a:lnTo>
                        <a:pt x="453" y="126"/>
                      </a:lnTo>
                      <a:lnTo>
                        <a:pt x="456" y="122"/>
                      </a:lnTo>
                      <a:lnTo>
                        <a:pt x="462" y="116"/>
                      </a:lnTo>
                      <a:lnTo>
                        <a:pt x="469" y="110"/>
                      </a:lnTo>
                      <a:lnTo>
                        <a:pt x="479" y="102"/>
                      </a:lnTo>
                      <a:lnTo>
                        <a:pt x="490" y="96"/>
                      </a:lnTo>
                      <a:lnTo>
                        <a:pt x="498" y="90"/>
                      </a:lnTo>
                      <a:lnTo>
                        <a:pt x="505" y="85"/>
                      </a:lnTo>
                      <a:lnTo>
                        <a:pt x="510" y="84"/>
                      </a:lnTo>
                      <a:lnTo>
                        <a:pt x="510" y="73"/>
                      </a:lnTo>
                      <a:lnTo>
                        <a:pt x="509" y="63"/>
                      </a:lnTo>
                      <a:lnTo>
                        <a:pt x="508" y="52"/>
                      </a:lnTo>
                      <a:lnTo>
                        <a:pt x="507" y="41"/>
                      </a:lnTo>
                      <a:lnTo>
                        <a:pt x="504" y="32"/>
                      </a:lnTo>
                      <a:lnTo>
                        <a:pt x="502" y="21"/>
                      </a:lnTo>
                      <a:lnTo>
                        <a:pt x="500" y="10"/>
                      </a:lnTo>
                      <a:lnTo>
                        <a:pt x="498" y="0"/>
                      </a:lnTo>
                      <a:lnTo>
                        <a:pt x="504" y="8"/>
                      </a:lnTo>
                      <a:lnTo>
                        <a:pt x="510" y="15"/>
                      </a:lnTo>
                      <a:lnTo>
                        <a:pt x="516" y="22"/>
                      </a:lnTo>
                      <a:lnTo>
                        <a:pt x="522" y="28"/>
                      </a:lnTo>
                      <a:lnTo>
                        <a:pt x="529" y="34"/>
                      </a:lnTo>
                      <a:lnTo>
                        <a:pt x="535" y="40"/>
                      </a:lnTo>
                      <a:lnTo>
                        <a:pt x="543" y="46"/>
                      </a:lnTo>
                      <a:lnTo>
                        <a:pt x="550" y="51"/>
                      </a:lnTo>
                      <a:lnTo>
                        <a:pt x="534" y="84"/>
                      </a:lnTo>
                      <a:lnTo>
                        <a:pt x="519" y="116"/>
                      </a:lnTo>
                      <a:lnTo>
                        <a:pt x="503" y="147"/>
                      </a:lnTo>
                      <a:lnTo>
                        <a:pt x="488" y="180"/>
                      </a:lnTo>
                      <a:lnTo>
                        <a:pt x="474" y="212"/>
                      </a:lnTo>
                      <a:lnTo>
                        <a:pt x="460" y="245"/>
                      </a:lnTo>
                      <a:lnTo>
                        <a:pt x="446" y="278"/>
                      </a:lnTo>
                      <a:lnTo>
                        <a:pt x="433" y="311"/>
                      </a:lnTo>
                      <a:lnTo>
                        <a:pt x="402" y="314"/>
                      </a:lnTo>
                      <a:lnTo>
                        <a:pt x="369" y="317"/>
                      </a:lnTo>
                      <a:lnTo>
                        <a:pt x="335" y="321"/>
                      </a:lnTo>
                      <a:lnTo>
                        <a:pt x="302" y="323"/>
                      </a:lnTo>
                      <a:lnTo>
                        <a:pt x="268" y="325"/>
                      </a:lnTo>
                      <a:lnTo>
                        <a:pt x="234" y="323"/>
                      </a:lnTo>
                      <a:lnTo>
                        <a:pt x="217" y="322"/>
                      </a:lnTo>
                      <a:lnTo>
                        <a:pt x="200" y="319"/>
                      </a:lnTo>
                      <a:lnTo>
                        <a:pt x="185" y="315"/>
                      </a:lnTo>
                      <a:lnTo>
                        <a:pt x="168" y="311"/>
                      </a:lnTo>
                      <a:lnTo>
                        <a:pt x="146" y="288"/>
                      </a:lnTo>
                      <a:lnTo>
                        <a:pt x="124" y="268"/>
                      </a:lnTo>
                      <a:lnTo>
                        <a:pt x="103" y="246"/>
                      </a:lnTo>
                      <a:lnTo>
                        <a:pt x="81" y="226"/>
                      </a:lnTo>
                      <a:lnTo>
                        <a:pt x="59" y="205"/>
                      </a:lnTo>
                      <a:lnTo>
                        <a:pt x="39" y="185"/>
                      </a:lnTo>
                      <a:lnTo>
                        <a:pt x="18" y="162"/>
                      </a:lnTo>
                      <a:lnTo>
                        <a:pt x="0" y="140"/>
                      </a:lnTo>
                      <a:close/>
                    </a:path>
                  </a:pathLst>
                </a:custGeom>
                <a:solidFill>
                  <a:srgbClr val="A3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39" name="Freeform 376">
                  <a:extLst>
                    <a:ext uri="{FF2B5EF4-FFF2-40B4-BE49-F238E27FC236}">
                      <a16:creationId xmlns:a16="http://schemas.microsoft.com/office/drawing/2014/main" id="{679883B3-462F-4955-A967-2F4B354ABF01}"/>
                    </a:ext>
                  </a:extLst>
                </p:cNvPr>
                <p:cNvSpPr>
                  <a:spLocks/>
                </p:cNvSpPr>
                <p:nvPr/>
              </p:nvSpPr>
              <p:spPr bwMode="auto">
                <a:xfrm>
                  <a:off x="2271" y="2256"/>
                  <a:ext cx="133" cy="130"/>
                </a:xfrm>
                <a:custGeom>
                  <a:avLst/>
                  <a:gdLst>
                    <a:gd name="T0" fmla="*/ 0 w 399"/>
                    <a:gd name="T1" fmla="*/ 0 h 391"/>
                    <a:gd name="T2" fmla="*/ 0 w 399"/>
                    <a:gd name="T3" fmla="*/ 0 h 391"/>
                    <a:gd name="T4" fmla="*/ 0 w 399"/>
                    <a:gd name="T5" fmla="*/ 0 h 391"/>
                    <a:gd name="T6" fmla="*/ 0 w 399"/>
                    <a:gd name="T7" fmla="*/ 0 h 391"/>
                    <a:gd name="T8" fmla="*/ 0 w 399"/>
                    <a:gd name="T9" fmla="*/ 0 h 391"/>
                    <a:gd name="T10" fmla="*/ 0 w 399"/>
                    <a:gd name="T11" fmla="*/ 0 h 391"/>
                    <a:gd name="T12" fmla="*/ 0 w 399"/>
                    <a:gd name="T13" fmla="*/ 0 h 391"/>
                    <a:gd name="T14" fmla="*/ 0 w 399"/>
                    <a:gd name="T15" fmla="*/ 0 h 391"/>
                    <a:gd name="T16" fmla="*/ 0 w 399"/>
                    <a:gd name="T17" fmla="*/ 0 h 391"/>
                    <a:gd name="T18" fmla="*/ 0 w 399"/>
                    <a:gd name="T19" fmla="*/ 0 h 391"/>
                    <a:gd name="T20" fmla="*/ 0 w 399"/>
                    <a:gd name="T21" fmla="*/ 0 h 391"/>
                    <a:gd name="T22" fmla="*/ 0 w 399"/>
                    <a:gd name="T23" fmla="*/ 0 h 391"/>
                    <a:gd name="T24" fmla="*/ 0 w 399"/>
                    <a:gd name="T25" fmla="*/ 0 h 391"/>
                    <a:gd name="T26" fmla="*/ 0 w 399"/>
                    <a:gd name="T27" fmla="*/ 0 h 391"/>
                    <a:gd name="T28" fmla="*/ 0 w 399"/>
                    <a:gd name="T29" fmla="*/ 0 h 391"/>
                    <a:gd name="T30" fmla="*/ 0 w 399"/>
                    <a:gd name="T31" fmla="*/ 0 h 391"/>
                    <a:gd name="T32" fmla="*/ 0 w 399"/>
                    <a:gd name="T33" fmla="*/ 0 h 391"/>
                    <a:gd name="T34" fmla="*/ 0 w 399"/>
                    <a:gd name="T35" fmla="*/ 0 h 391"/>
                    <a:gd name="T36" fmla="*/ 0 w 399"/>
                    <a:gd name="T37" fmla="*/ 0 h 391"/>
                    <a:gd name="T38" fmla="*/ 0 w 399"/>
                    <a:gd name="T39" fmla="*/ 0 h 391"/>
                    <a:gd name="T40" fmla="*/ 0 w 399"/>
                    <a:gd name="T41" fmla="*/ 0 h 391"/>
                    <a:gd name="T42" fmla="*/ 0 w 399"/>
                    <a:gd name="T43" fmla="*/ 0 h 391"/>
                    <a:gd name="T44" fmla="*/ 0 w 399"/>
                    <a:gd name="T45" fmla="*/ 0 h 391"/>
                    <a:gd name="T46" fmla="*/ 0 w 399"/>
                    <a:gd name="T47" fmla="*/ 0 h 391"/>
                    <a:gd name="T48" fmla="*/ 0 w 399"/>
                    <a:gd name="T49" fmla="*/ 0 h 391"/>
                    <a:gd name="T50" fmla="*/ 0 w 399"/>
                    <a:gd name="T51" fmla="*/ 0 h 391"/>
                    <a:gd name="T52" fmla="*/ 0 w 399"/>
                    <a:gd name="T53" fmla="*/ 0 h 391"/>
                    <a:gd name="T54" fmla="*/ 0 w 399"/>
                    <a:gd name="T55" fmla="*/ 0 h 391"/>
                    <a:gd name="T56" fmla="*/ 0 w 399"/>
                    <a:gd name="T57" fmla="*/ 0 h 391"/>
                    <a:gd name="T58" fmla="*/ 0 w 399"/>
                    <a:gd name="T59" fmla="*/ 0 h 391"/>
                    <a:gd name="T60" fmla="*/ 0 w 399"/>
                    <a:gd name="T61" fmla="*/ 0 h 391"/>
                    <a:gd name="T62" fmla="*/ 0 w 399"/>
                    <a:gd name="T63" fmla="*/ 0 h 391"/>
                    <a:gd name="T64" fmla="*/ 0 w 399"/>
                    <a:gd name="T65" fmla="*/ 0 h 391"/>
                    <a:gd name="T66" fmla="*/ 0 w 399"/>
                    <a:gd name="T67" fmla="*/ 0 h 391"/>
                    <a:gd name="T68" fmla="*/ 0 w 399"/>
                    <a:gd name="T69" fmla="*/ 0 h 391"/>
                    <a:gd name="T70" fmla="*/ 0 w 399"/>
                    <a:gd name="T71" fmla="*/ 0 h 391"/>
                    <a:gd name="T72" fmla="*/ 0 w 399"/>
                    <a:gd name="T73" fmla="*/ 0 h 391"/>
                    <a:gd name="T74" fmla="*/ 0 w 399"/>
                    <a:gd name="T75" fmla="*/ 0 h 391"/>
                    <a:gd name="T76" fmla="*/ 0 w 399"/>
                    <a:gd name="T77" fmla="*/ 0 h 391"/>
                    <a:gd name="T78" fmla="*/ 0 w 399"/>
                    <a:gd name="T79" fmla="*/ 0 h 391"/>
                    <a:gd name="T80" fmla="*/ 0 w 399"/>
                    <a:gd name="T81" fmla="*/ 0 h 391"/>
                    <a:gd name="T82" fmla="*/ 0 w 399"/>
                    <a:gd name="T83" fmla="*/ 0 h 391"/>
                    <a:gd name="T84" fmla="*/ 0 w 399"/>
                    <a:gd name="T85" fmla="*/ 0 h 391"/>
                    <a:gd name="T86" fmla="*/ 0 w 399"/>
                    <a:gd name="T87" fmla="*/ 0 h 391"/>
                    <a:gd name="T88" fmla="*/ 0 w 399"/>
                    <a:gd name="T89" fmla="*/ 0 h 3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9"/>
                    <a:gd name="T136" fmla="*/ 0 h 391"/>
                    <a:gd name="T137" fmla="*/ 399 w 399"/>
                    <a:gd name="T138" fmla="*/ 391 h 3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9" h="391">
                      <a:moveTo>
                        <a:pt x="1" y="284"/>
                      </a:moveTo>
                      <a:lnTo>
                        <a:pt x="1" y="290"/>
                      </a:lnTo>
                      <a:lnTo>
                        <a:pt x="0" y="296"/>
                      </a:lnTo>
                      <a:lnTo>
                        <a:pt x="0" y="302"/>
                      </a:lnTo>
                      <a:lnTo>
                        <a:pt x="0" y="309"/>
                      </a:lnTo>
                      <a:lnTo>
                        <a:pt x="0" y="315"/>
                      </a:lnTo>
                      <a:lnTo>
                        <a:pt x="0" y="321"/>
                      </a:lnTo>
                      <a:lnTo>
                        <a:pt x="0" y="327"/>
                      </a:lnTo>
                      <a:lnTo>
                        <a:pt x="0" y="335"/>
                      </a:lnTo>
                      <a:lnTo>
                        <a:pt x="4" y="336"/>
                      </a:lnTo>
                      <a:lnTo>
                        <a:pt x="9" y="341"/>
                      </a:lnTo>
                      <a:lnTo>
                        <a:pt x="15" y="348"/>
                      </a:lnTo>
                      <a:lnTo>
                        <a:pt x="21" y="356"/>
                      </a:lnTo>
                      <a:lnTo>
                        <a:pt x="28" y="365"/>
                      </a:lnTo>
                      <a:lnTo>
                        <a:pt x="34" y="373"/>
                      </a:lnTo>
                      <a:lnTo>
                        <a:pt x="39" y="379"/>
                      </a:lnTo>
                      <a:lnTo>
                        <a:pt x="42" y="384"/>
                      </a:lnTo>
                      <a:lnTo>
                        <a:pt x="50" y="384"/>
                      </a:lnTo>
                      <a:lnTo>
                        <a:pt x="58" y="384"/>
                      </a:lnTo>
                      <a:lnTo>
                        <a:pt x="65" y="384"/>
                      </a:lnTo>
                      <a:lnTo>
                        <a:pt x="74" y="384"/>
                      </a:lnTo>
                      <a:lnTo>
                        <a:pt x="80" y="385"/>
                      </a:lnTo>
                      <a:lnTo>
                        <a:pt x="87" y="387"/>
                      </a:lnTo>
                      <a:lnTo>
                        <a:pt x="93" y="389"/>
                      </a:lnTo>
                      <a:lnTo>
                        <a:pt x="99" y="391"/>
                      </a:lnTo>
                      <a:lnTo>
                        <a:pt x="100" y="377"/>
                      </a:lnTo>
                      <a:lnTo>
                        <a:pt x="103" y="364"/>
                      </a:lnTo>
                      <a:lnTo>
                        <a:pt x="105" y="349"/>
                      </a:lnTo>
                      <a:lnTo>
                        <a:pt x="110" y="335"/>
                      </a:lnTo>
                      <a:lnTo>
                        <a:pt x="114" y="321"/>
                      </a:lnTo>
                      <a:lnTo>
                        <a:pt x="117" y="308"/>
                      </a:lnTo>
                      <a:lnTo>
                        <a:pt x="120" y="296"/>
                      </a:lnTo>
                      <a:lnTo>
                        <a:pt x="120" y="284"/>
                      </a:lnTo>
                      <a:lnTo>
                        <a:pt x="127" y="278"/>
                      </a:lnTo>
                      <a:lnTo>
                        <a:pt x="134" y="278"/>
                      </a:lnTo>
                      <a:lnTo>
                        <a:pt x="141" y="278"/>
                      </a:lnTo>
                      <a:lnTo>
                        <a:pt x="149" y="242"/>
                      </a:lnTo>
                      <a:lnTo>
                        <a:pt x="156" y="235"/>
                      </a:lnTo>
                      <a:lnTo>
                        <a:pt x="162" y="232"/>
                      </a:lnTo>
                      <a:lnTo>
                        <a:pt x="171" y="231"/>
                      </a:lnTo>
                      <a:lnTo>
                        <a:pt x="182" y="230"/>
                      </a:lnTo>
                      <a:lnTo>
                        <a:pt x="194" y="229"/>
                      </a:lnTo>
                      <a:lnTo>
                        <a:pt x="206" y="229"/>
                      </a:lnTo>
                      <a:lnTo>
                        <a:pt x="217" y="229"/>
                      </a:lnTo>
                      <a:lnTo>
                        <a:pt x="227" y="229"/>
                      </a:lnTo>
                      <a:lnTo>
                        <a:pt x="233" y="229"/>
                      </a:lnTo>
                      <a:lnTo>
                        <a:pt x="234" y="218"/>
                      </a:lnTo>
                      <a:lnTo>
                        <a:pt x="235" y="207"/>
                      </a:lnTo>
                      <a:lnTo>
                        <a:pt x="238" y="195"/>
                      </a:lnTo>
                      <a:lnTo>
                        <a:pt x="240" y="182"/>
                      </a:lnTo>
                      <a:lnTo>
                        <a:pt x="249" y="154"/>
                      </a:lnTo>
                      <a:lnTo>
                        <a:pt x="258" y="125"/>
                      </a:lnTo>
                      <a:lnTo>
                        <a:pt x="269" y="97"/>
                      </a:lnTo>
                      <a:lnTo>
                        <a:pt x="281" y="72"/>
                      </a:lnTo>
                      <a:lnTo>
                        <a:pt x="287" y="61"/>
                      </a:lnTo>
                      <a:lnTo>
                        <a:pt x="293" y="51"/>
                      </a:lnTo>
                      <a:lnTo>
                        <a:pt x="298" y="43"/>
                      </a:lnTo>
                      <a:lnTo>
                        <a:pt x="304" y="37"/>
                      </a:lnTo>
                      <a:lnTo>
                        <a:pt x="353" y="37"/>
                      </a:lnTo>
                      <a:lnTo>
                        <a:pt x="353" y="30"/>
                      </a:lnTo>
                      <a:lnTo>
                        <a:pt x="396" y="23"/>
                      </a:lnTo>
                      <a:lnTo>
                        <a:pt x="396" y="21"/>
                      </a:lnTo>
                      <a:lnTo>
                        <a:pt x="397" y="19"/>
                      </a:lnTo>
                      <a:lnTo>
                        <a:pt x="397" y="16"/>
                      </a:lnTo>
                      <a:lnTo>
                        <a:pt x="397" y="13"/>
                      </a:lnTo>
                      <a:lnTo>
                        <a:pt x="398" y="10"/>
                      </a:lnTo>
                      <a:lnTo>
                        <a:pt x="398" y="7"/>
                      </a:lnTo>
                      <a:lnTo>
                        <a:pt x="399" y="3"/>
                      </a:lnTo>
                      <a:lnTo>
                        <a:pt x="399" y="0"/>
                      </a:lnTo>
                      <a:lnTo>
                        <a:pt x="398" y="0"/>
                      </a:lnTo>
                      <a:lnTo>
                        <a:pt x="397" y="1"/>
                      </a:lnTo>
                      <a:lnTo>
                        <a:pt x="396" y="1"/>
                      </a:lnTo>
                      <a:lnTo>
                        <a:pt x="394" y="2"/>
                      </a:lnTo>
                      <a:lnTo>
                        <a:pt x="393" y="2"/>
                      </a:lnTo>
                      <a:lnTo>
                        <a:pt x="392" y="3"/>
                      </a:lnTo>
                      <a:lnTo>
                        <a:pt x="391" y="3"/>
                      </a:lnTo>
                      <a:lnTo>
                        <a:pt x="391" y="4"/>
                      </a:lnTo>
                      <a:lnTo>
                        <a:pt x="370" y="6"/>
                      </a:lnTo>
                      <a:lnTo>
                        <a:pt x="350" y="8"/>
                      </a:lnTo>
                      <a:lnTo>
                        <a:pt x="329" y="12"/>
                      </a:lnTo>
                      <a:lnTo>
                        <a:pt x="308" y="15"/>
                      </a:lnTo>
                      <a:lnTo>
                        <a:pt x="287" y="18"/>
                      </a:lnTo>
                      <a:lnTo>
                        <a:pt x="265" y="18"/>
                      </a:lnTo>
                      <a:lnTo>
                        <a:pt x="256" y="18"/>
                      </a:lnTo>
                      <a:lnTo>
                        <a:pt x="245" y="15"/>
                      </a:lnTo>
                      <a:lnTo>
                        <a:pt x="235" y="13"/>
                      </a:lnTo>
                      <a:lnTo>
                        <a:pt x="224" y="9"/>
                      </a:lnTo>
                      <a:lnTo>
                        <a:pt x="223" y="23"/>
                      </a:lnTo>
                      <a:lnTo>
                        <a:pt x="221" y="36"/>
                      </a:lnTo>
                      <a:lnTo>
                        <a:pt x="216" y="49"/>
                      </a:lnTo>
                      <a:lnTo>
                        <a:pt x="211" y="61"/>
                      </a:lnTo>
                      <a:lnTo>
                        <a:pt x="204" y="73"/>
                      </a:lnTo>
                      <a:lnTo>
                        <a:pt x="198" y="84"/>
                      </a:lnTo>
                      <a:lnTo>
                        <a:pt x="191" y="96"/>
                      </a:lnTo>
                      <a:lnTo>
                        <a:pt x="183" y="108"/>
                      </a:lnTo>
                      <a:lnTo>
                        <a:pt x="185" y="108"/>
                      </a:lnTo>
                      <a:lnTo>
                        <a:pt x="186" y="109"/>
                      </a:lnTo>
                      <a:lnTo>
                        <a:pt x="187" y="112"/>
                      </a:lnTo>
                      <a:lnTo>
                        <a:pt x="187" y="113"/>
                      </a:lnTo>
                      <a:lnTo>
                        <a:pt x="187" y="114"/>
                      </a:lnTo>
                      <a:lnTo>
                        <a:pt x="187" y="117"/>
                      </a:lnTo>
                      <a:lnTo>
                        <a:pt x="186" y="118"/>
                      </a:lnTo>
                      <a:lnTo>
                        <a:pt x="183" y="119"/>
                      </a:lnTo>
                      <a:lnTo>
                        <a:pt x="179" y="120"/>
                      </a:lnTo>
                      <a:lnTo>
                        <a:pt x="174" y="123"/>
                      </a:lnTo>
                      <a:lnTo>
                        <a:pt x="171" y="126"/>
                      </a:lnTo>
                      <a:lnTo>
                        <a:pt x="168" y="130"/>
                      </a:lnTo>
                      <a:lnTo>
                        <a:pt x="165" y="135"/>
                      </a:lnTo>
                      <a:lnTo>
                        <a:pt x="163" y="138"/>
                      </a:lnTo>
                      <a:lnTo>
                        <a:pt x="159" y="141"/>
                      </a:lnTo>
                      <a:lnTo>
                        <a:pt x="153" y="143"/>
                      </a:lnTo>
                      <a:lnTo>
                        <a:pt x="153" y="148"/>
                      </a:lnTo>
                      <a:lnTo>
                        <a:pt x="153" y="151"/>
                      </a:lnTo>
                      <a:lnTo>
                        <a:pt x="152" y="156"/>
                      </a:lnTo>
                      <a:lnTo>
                        <a:pt x="150" y="160"/>
                      </a:lnTo>
                      <a:lnTo>
                        <a:pt x="147" y="165"/>
                      </a:lnTo>
                      <a:lnTo>
                        <a:pt x="145" y="168"/>
                      </a:lnTo>
                      <a:lnTo>
                        <a:pt x="141" y="172"/>
                      </a:lnTo>
                      <a:lnTo>
                        <a:pt x="138" y="174"/>
                      </a:lnTo>
                      <a:lnTo>
                        <a:pt x="133" y="176"/>
                      </a:lnTo>
                      <a:lnTo>
                        <a:pt x="128" y="178"/>
                      </a:lnTo>
                      <a:lnTo>
                        <a:pt x="123" y="182"/>
                      </a:lnTo>
                      <a:lnTo>
                        <a:pt x="120" y="186"/>
                      </a:lnTo>
                      <a:lnTo>
                        <a:pt x="115" y="190"/>
                      </a:lnTo>
                      <a:lnTo>
                        <a:pt x="111" y="194"/>
                      </a:lnTo>
                      <a:lnTo>
                        <a:pt x="108" y="197"/>
                      </a:lnTo>
                      <a:lnTo>
                        <a:pt x="103" y="200"/>
                      </a:lnTo>
                      <a:lnTo>
                        <a:pt x="92" y="212"/>
                      </a:lnTo>
                      <a:lnTo>
                        <a:pt x="80" y="224"/>
                      </a:lnTo>
                      <a:lnTo>
                        <a:pt x="68" y="235"/>
                      </a:lnTo>
                      <a:lnTo>
                        <a:pt x="56" y="247"/>
                      </a:lnTo>
                      <a:lnTo>
                        <a:pt x="44" y="258"/>
                      </a:lnTo>
                      <a:lnTo>
                        <a:pt x="30" y="268"/>
                      </a:lnTo>
                      <a:lnTo>
                        <a:pt x="16" y="277"/>
                      </a:lnTo>
                      <a:lnTo>
                        <a:pt x="1" y="284"/>
                      </a:lnTo>
                      <a:close/>
                    </a:path>
                  </a:pathLst>
                </a:custGeom>
                <a:solidFill>
                  <a:srgbClr val="A3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40" name="Freeform 377">
                  <a:extLst>
                    <a:ext uri="{FF2B5EF4-FFF2-40B4-BE49-F238E27FC236}">
                      <a16:creationId xmlns:a16="http://schemas.microsoft.com/office/drawing/2014/main" id="{6F7A9C9A-923C-4431-93D8-C394B9DE03F6}"/>
                    </a:ext>
                  </a:extLst>
                </p:cNvPr>
                <p:cNvSpPr>
                  <a:spLocks/>
                </p:cNvSpPr>
                <p:nvPr/>
              </p:nvSpPr>
              <p:spPr bwMode="auto">
                <a:xfrm>
                  <a:off x="2420" y="2266"/>
                  <a:ext cx="31" cy="35"/>
                </a:xfrm>
                <a:custGeom>
                  <a:avLst/>
                  <a:gdLst>
                    <a:gd name="T0" fmla="*/ 0 w 94"/>
                    <a:gd name="T1" fmla="*/ 0 h 105"/>
                    <a:gd name="T2" fmla="*/ 0 w 94"/>
                    <a:gd name="T3" fmla="*/ 0 h 105"/>
                    <a:gd name="T4" fmla="*/ 0 w 94"/>
                    <a:gd name="T5" fmla="*/ 0 h 105"/>
                    <a:gd name="T6" fmla="*/ 0 w 94"/>
                    <a:gd name="T7" fmla="*/ 0 h 105"/>
                    <a:gd name="T8" fmla="*/ 0 w 94"/>
                    <a:gd name="T9" fmla="*/ 0 h 105"/>
                    <a:gd name="T10" fmla="*/ 0 w 94"/>
                    <a:gd name="T11" fmla="*/ 0 h 105"/>
                    <a:gd name="T12" fmla="*/ 0 w 94"/>
                    <a:gd name="T13" fmla="*/ 0 h 105"/>
                    <a:gd name="T14" fmla="*/ 0 w 94"/>
                    <a:gd name="T15" fmla="*/ 0 h 105"/>
                    <a:gd name="T16" fmla="*/ 0 w 94"/>
                    <a:gd name="T17" fmla="*/ 0 h 105"/>
                    <a:gd name="T18" fmla="*/ 0 w 94"/>
                    <a:gd name="T19" fmla="*/ 0 h 105"/>
                    <a:gd name="T20" fmla="*/ 0 w 94"/>
                    <a:gd name="T21" fmla="*/ 0 h 105"/>
                    <a:gd name="T22" fmla="*/ 0 w 94"/>
                    <a:gd name="T23" fmla="*/ 0 h 105"/>
                    <a:gd name="T24" fmla="*/ 0 w 94"/>
                    <a:gd name="T25" fmla="*/ 0 h 105"/>
                    <a:gd name="T26" fmla="*/ 0 w 94"/>
                    <a:gd name="T27" fmla="*/ 0 h 105"/>
                    <a:gd name="T28" fmla="*/ 0 w 94"/>
                    <a:gd name="T29" fmla="*/ 0 h 105"/>
                    <a:gd name="T30" fmla="*/ 0 w 94"/>
                    <a:gd name="T31" fmla="*/ 0 h 105"/>
                    <a:gd name="T32" fmla="*/ 0 w 94"/>
                    <a:gd name="T33" fmla="*/ 0 h 105"/>
                    <a:gd name="T34" fmla="*/ 0 w 94"/>
                    <a:gd name="T35" fmla="*/ 0 h 105"/>
                    <a:gd name="T36" fmla="*/ 0 w 94"/>
                    <a:gd name="T37" fmla="*/ 0 h 105"/>
                    <a:gd name="T38" fmla="*/ 0 w 94"/>
                    <a:gd name="T39" fmla="*/ 0 h 105"/>
                    <a:gd name="T40" fmla="*/ 0 w 94"/>
                    <a:gd name="T41" fmla="*/ 0 h 105"/>
                    <a:gd name="T42" fmla="*/ 0 w 94"/>
                    <a:gd name="T43" fmla="*/ 0 h 105"/>
                    <a:gd name="T44" fmla="*/ 0 w 94"/>
                    <a:gd name="T45" fmla="*/ 0 h 105"/>
                    <a:gd name="T46" fmla="*/ 0 w 94"/>
                    <a:gd name="T47" fmla="*/ 0 h 105"/>
                    <a:gd name="T48" fmla="*/ 0 w 94"/>
                    <a:gd name="T49" fmla="*/ 0 h 105"/>
                    <a:gd name="T50" fmla="*/ 0 w 94"/>
                    <a:gd name="T51" fmla="*/ 0 h 105"/>
                    <a:gd name="T52" fmla="*/ 0 w 94"/>
                    <a:gd name="T53" fmla="*/ 0 h 105"/>
                    <a:gd name="T54" fmla="*/ 0 w 94"/>
                    <a:gd name="T55" fmla="*/ 0 h 105"/>
                    <a:gd name="T56" fmla="*/ 0 w 94"/>
                    <a:gd name="T57" fmla="*/ 0 h 105"/>
                    <a:gd name="T58" fmla="*/ 0 w 94"/>
                    <a:gd name="T59" fmla="*/ 0 h 105"/>
                    <a:gd name="T60" fmla="*/ 0 w 94"/>
                    <a:gd name="T61" fmla="*/ 0 h 105"/>
                    <a:gd name="T62" fmla="*/ 0 w 94"/>
                    <a:gd name="T63" fmla="*/ 0 h 105"/>
                    <a:gd name="T64" fmla="*/ 0 w 94"/>
                    <a:gd name="T65" fmla="*/ 0 h 105"/>
                    <a:gd name="T66" fmla="*/ 0 w 94"/>
                    <a:gd name="T67" fmla="*/ 0 h 105"/>
                    <a:gd name="T68" fmla="*/ 0 w 94"/>
                    <a:gd name="T69" fmla="*/ 0 h 105"/>
                    <a:gd name="T70" fmla="*/ 0 w 94"/>
                    <a:gd name="T71" fmla="*/ 0 h 105"/>
                    <a:gd name="T72" fmla="*/ 0 w 94"/>
                    <a:gd name="T73" fmla="*/ 0 h 105"/>
                    <a:gd name="T74" fmla="*/ 0 w 94"/>
                    <a:gd name="T75" fmla="*/ 0 h 105"/>
                    <a:gd name="T76" fmla="*/ 0 w 94"/>
                    <a:gd name="T77" fmla="*/ 0 h 105"/>
                    <a:gd name="T78" fmla="*/ 0 w 94"/>
                    <a:gd name="T79" fmla="*/ 0 h 105"/>
                    <a:gd name="T80" fmla="*/ 0 w 94"/>
                    <a:gd name="T81" fmla="*/ 0 h 105"/>
                    <a:gd name="T82" fmla="*/ 0 w 94"/>
                    <a:gd name="T83" fmla="*/ 0 h 105"/>
                    <a:gd name="T84" fmla="*/ 0 w 94"/>
                    <a:gd name="T85" fmla="*/ 0 h 105"/>
                    <a:gd name="T86" fmla="*/ 0 w 94"/>
                    <a:gd name="T87" fmla="*/ 0 h 105"/>
                    <a:gd name="T88" fmla="*/ 0 w 94"/>
                    <a:gd name="T89" fmla="*/ 0 h 105"/>
                    <a:gd name="T90" fmla="*/ 0 w 94"/>
                    <a:gd name="T91" fmla="*/ 0 h 105"/>
                    <a:gd name="T92" fmla="*/ 0 w 94"/>
                    <a:gd name="T93" fmla="*/ 0 h 105"/>
                    <a:gd name="T94" fmla="*/ 0 w 94"/>
                    <a:gd name="T95" fmla="*/ 0 h 105"/>
                    <a:gd name="T96" fmla="*/ 0 w 94"/>
                    <a:gd name="T97" fmla="*/ 0 h 105"/>
                    <a:gd name="T98" fmla="*/ 0 w 94"/>
                    <a:gd name="T99" fmla="*/ 0 h 105"/>
                    <a:gd name="T100" fmla="*/ 0 w 94"/>
                    <a:gd name="T101" fmla="*/ 0 h 105"/>
                    <a:gd name="T102" fmla="*/ 0 w 94"/>
                    <a:gd name="T103" fmla="*/ 0 h 105"/>
                    <a:gd name="T104" fmla="*/ 0 w 94"/>
                    <a:gd name="T105" fmla="*/ 0 h 105"/>
                    <a:gd name="T106" fmla="*/ 0 w 94"/>
                    <a:gd name="T107" fmla="*/ 0 h 105"/>
                    <a:gd name="T108" fmla="*/ 0 w 94"/>
                    <a:gd name="T109" fmla="*/ 0 h 105"/>
                    <a:gd name="T110" fmla="*/ 0 w 94"/>
                    <a:gd name="T111" fmla="*/ 0 h 105"/>
                    <a:gd name="T112" fmla="*/ 0 w 94"/>
                    <a:gd name="T113" fmla="*/ 0 h 10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4"/>
                    <a:gd name="T172" fmla="*/ 0 h 105"/>
                    <a:gd name="T173" fmla="*/ 94 w 94"/>
                    <a:gd name="T174" fmla="*/ 105 h 10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4" h="105">
                      <a:moveTo>
                        <a:pt x="32" y="0"/>
                      </a:moveTo>
                      <a:lnTo>
                        <a:pt x="29" y="0"/>
                      </a:lnTo>
                      <a:lnTo>
                        <a:pt x="28" y="0"/>
                      </a:lnTo>
                      <a:lnTo>
                        <a:pt x="26" y="0"/>
                      </a:lnTo>
                      <a:lnTo>
                        <a:pt x="23" y="1"/>
                      </a:lnTo>
                      <a:lnTo>
                        <a:pt x="21" y="1"/>
                      </a:lnTo>
                      <a:lnTo>
                        <a:pt x="19" y="1"/>
                      </a:lnTo>
                      <a:lnTo>
                        <a:pt x="16" y="2"/>
                      </a:lnTo>
                      <a:lnTo>
                        <a:pt x="14" y="2"/>
                      </a:lnTo>
                      <a:lnTo>
                        <a:pt x="12" y="15"/>
                      </a:lnTo>
                      <a:lnTo>
                        <a:pt x="12" y="27"/>
                      </a:lnTo>
                      <a:lnTo>
                        <a:pt x="11" y="41"/>
                      </a:lnTo>
                      <a:lnTo>
                        <a:pt x="9" y="53"/>
                      </a:lnTo>
                      <a:lnTo>
                        <a:pt x="8" y="65"/>
                      </a:lnTo>
                      <a:lnTo>
                        <a:pt x="5" y="77"/>
                      </a:lnTo>
                      <a:lnTo>
                        <a:pt x="3" y="89"/>
                      </a:lnTo>
                      <a:lnTo>
                        <a:pt x="0" y="101"/>
                      </a:lnTo>
                      <a:lnTo>
                        <a:pt x="5" y="101"/>
                      </a:lnTo>
                      <a:lnTo>
                        <a:pt x="10" y="101"/>
                      </a:lnTo>
                      <a:lnTo>
                        <a:pt x="16" y="101"/>
                      </a:lnTo>
                      <a:lnTo>
                        <a:pt x="21" y="101"/>
                      </a:lnTo>
                      <a:lnTo>
                        <a:pt x="26" y="101"/>
                      </a:lnTo>
                      <a:lnTo>
                        <a:pt x="32" y="102"/>
                      </a:lnTo>
                      <a:lnTo>
                        <a:pt x="37" y="103"/>
                      </a:lnTo>
                      <a:lnTo>
                        <a:pt x="41" y="105"/>
                      </a:lnTo>
                      <a:lnTo>
                        <a:pt x="41" y="102"/>
                      </a:lnTo>
                      <a:lnTo>
                        <a:pt x="41" y="100"/>
                      </a:lnTo>
                      <a:lnTo>
                        <a:pt x="41" y="97"/>
                      </a:lnTo>
                      <a:lnTo>
                        <a:pt x="41" y="95"/>
                      </a:lnTo>
                      <a:lnTo>
                        <a:pt x="41" y="93"/>
                      </a:lnTo>
                      <a:lnTo>
                        <a:pt x="41" y="90"/>
                      </a:lnTo>
                      <a:lnTo>
                        <a:pt x="41" y="88"/>
                      </a:lnTo>
                      <a:lnTo>
                        <a:pt x="41" y="85"/>
                      </a:lnTo>
                      <a:lnTo>
                        <a:pt x="44" y="84"/>
                      </a:lnTo>
                      <a:lnTo>
                        <a:pt x="49" y="83"/>
                      </a:lnTo>
                      <a:lnTo>
                        <a:pt x="55" y="82"/>
                      </a:lnTo>
                      <a:lnTo>
                        <a:pt x="61" y="79"/>
                      </a:lnTo>
                      <a:lnTo>
                        <a:pt x="67" y="77"/>
                      </a:lnTo>
                      <a:lnTo>
                        <a:pt x="74" y="73"/>
                      </a:lnTo>
                      <a:lnTo>
                        <a:pt x="81" y="71"/>
                      </a:lnTo>
                      <a:lnTo>
                        <a:pt x="90" y="67"/>
                      </a:lnTo>
                      <a:lnTo>
                        <a:pt x="90" y="62"/>
                      </a:lnTo>
                      <a:lnTo>
                        <a:pt x="91" y="58"/>
                      </a:lnTo>
                      <a:lnTo>
                        <a:pt x="91" y="52"/>
                      </a:lnTo>
                      <a:lnTo>
                        <a:pt x="91" y="47"/>
                      </a:lnTo>
                      <a:lnTo>
                        <a:pt x="91" y="41"/>
                      </a:lnTo>
                      <a:lnTo>
                        <a:pt x="91" y="36"/>
                      </a:lnTo>
                      <a:lnTo>
                        <a:pt x="92" y="31"/>
                      </a:lnTo>
                      <a:lnTo>
                        <a:pt x="94" y="27"/>
                      </a:lnTo>
                      <a:lnTo>
                        <a:pt x="87" y="24"/>
                      </a:lnTo>
                      <a:lnTo>
                        <a:pt x="79" y="21"/>
                      </a:lnTo>
                      <a:lnTo>
                        <a:pt x="70" y="19"/>
                      </a:lnTo>
                      <a:lnTo>
                        <a:pt x="63" y="15"/>
                      </a:lnTo>
                      <a:lnTo>
                        <a:pt x="55" y="12"/>
                      </a:lnTo>
                      <a:lnTo>
                        <a:pt x="47" y="8"/>
                      </a:lnTo>
                      <a:lnTo>
                        <a:pt x="39" y="3"/>
                      </a:lnTo>
                      <a:lnTo>
                        <a:pt x="32" y="0"/>
                      </a:lnTo>
                      <a:close/>
                    </a:path>
                  </a:pathLst>
                </a:custGeom>
                <a:solidFill>
                  <a:srgbClr val="A3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41" name="Freeform 378">
                  <a:extLst>
                    <a:ext uri="{FF2B5EF4-FFF2-40B4-BE49-F238E27FC236}">
                      <a16:creationId xmlns:a16="http://schemas.microsoft.com/office/drawing/2014/main" id="{CDB5E2DC-363D-4349-9D55-3DE16A7E3E4F}"/>
                    </a:ext>
                  </a:extLst>
                </p:cNvPr>
                <p:cNvSpPr>
                  <a:spLocks noEditPoints="1"/>
                </p:cNvSpPr>
                <p:nvPr/>
              </p:nvSpPr>
              <p:spPr bwMode="auto">
                <a:xfrm>
                  <a:off x="2249" y="2414"/>
                  <a:ext cx="394" cy="234"/>
                </a:xfrm>
                <a:custGeom>
                  <a:avLst/>
                  <a:gdLst>
                    <a:gd name="T0" fmla="*/ 0 w 1180"/>
                    <a:gd name="T1" fmla="*/ 0 h 701"/>
                    <a:gd name="T2" fmla="*/ 0 w 1180"/>
                    <a:gd name="T3" fmla="*/ 0 h 701"/>
                    <a:gd name="T4" fmla="*/ 0 w 1180"/>
                    <a:gd name="T5" fmla="*/ 0 h 701"/>
                    <a:gd name="T6" fmla="*/ 0 w 1180"/>
                    <a:gd name="T7" fmla="*/ 0 h 701"/>
                    <a:gd name="T8" fmla="*/ 0 w 1180"/>
                    <a:gd name="T9" fmla="*/ 0 h 701"/>
                    <a:gd name="T10" fmla="*/ 0 w 1180"/>
                    <a:gd name="T11" fmla="*/ 0 h 701"/>
                    <a:gd name="T12" fmla="*/ 0 w 1180"/>
                    <a:gd name="T13" fmla="*/ 0 h 701"/>
                    <a:gd name="T14" fmla="*/ 0 w 1180"/>
                    <a:gd name="T15" fmla="*/ 0 h 701"/>
                    <a:gd name="T16" fmla="*/ 0 w 1180"/>
                    <a:gd name="T17" fmla="*/ 0 h 701"/>
                    <a:gd name="T18" fmla="*/ 0 w 1180"/>
                    <a:gd name="T19" fmla="*/ 0 h 701"/>
                    <a:gd name="T20" fmla="*/ 0 w 1180"/>
                    <a:gd name="T21" fmla="*/ 0 h 701"/>
                    <a:gd name="T22" fmla="*/ 0 w 1180"/>
                    <a:gd name="T23" fmla="*/ 0 h 701"/>
                    <a:gd name="T24" fmla="*/ 0 w 1180"/>
                    <a:gd name="T25" fmla="*/ 0 h 701"/>
                    <a:gd name="T26" fmla="*/ 0 w 1180"/>
                    <a:gd name="T27" fmla="*/ 0 h 701"/>
                    <a:gd name="T28" fmla="*/ 0 w 1180"/>
                    <a:gd name="T29" fmla="*/ 0 h 701"/>
                    <a:gd name="T30" fmla="*/ 0 w 1180"/>
                    <a:gd name="T31" fmla="*/ 0 h 701"/>
                    <a:gd name="T32" fmla="*/ 0 w 1180"/>
                    <a:gd name="T33" fmla="*/ 0 h 701"/>
                    <a:gd name="T34" fmla="*/ 0 w 1180"/>
                    <a:gd name="T35" fmla="*/ 0 h 701"/>
                    <a:gd name="T36" fmla="*/ 0 w 1180"/>
                    <a:gd name="T37" fmla="*/ 0 h 701"/>
                    <a:gd name="T38" fmla="*/ 0 w 1180"/>
                    <a:gd name="T39" fmla="*/ 0 h 701"/>
                    <a:gd name="T40" fmla="*/ 0 w 1180"/>
                    <a:gd name="T41" fmla="*/ 0 h 701"/>
                    <a:gd name="T42" fmla="*/ 0 w 1180"/>
                    <a:gd name="T43" fmla="*/ 0 h 701"/>
                    <a:gd name="T44" fmla="*/ 0 w 1180"/>
                    <a:gd name="T45" fmla="*/ 0 h 701"/>
                    <a:gd name="T46" fmla="*/ 0 w 1180"/>
                    <a:gd name="T47" fmla="*/ 0 h 701"/>
                    <a:gd name="T48" fmla="*/ 0 w 1180"/>
                    <a:gd name="T49" fmla="*/ 0 h 701"/>
                    <a:gd name="T50" fmla="*/ 0 w 1180"/>
                    <a:gd name="T51" fmla="*/ 0 h 701"/>
                    <a:gd name="T52" fmla="*/ 0 w 1180"/>
                    <a:gd name="T53" fmla="*/ 0 h 701"/>
                    <a:gd name="T54" fmla="*/ 0 w 1180"/>
                    <a:gd name="T55" fmla="*/ 0 h 701"/>
                    <a:gd name="T56" fmla="*/ 0 w 1180"/>
                    <a:gd name="T57" fmla="*/ 0 h 701"/>
                    <a:gd name="T58" fmla="*/ 0 w 1180"/>
                    <a:gd name="T59" fmla="*/ 0 h 701"/>
                    <a:gd name="T60" fmla="*/ 0 w 1180"/>
                    <a:gd name="T61" fmla="*/ 0 h 701"/>
                    <a:gd name="T62" fmla="*/ 0 w 1180"/>
                    <a:gd name="T63" fmla="*/ 0 h 701"/>
                    <a:gd name="T64" fmla="*/ 0 w 1180"/>
                    <a:gd name="T65" fmla="*/ 0 h 701"/>
                    <a:gd name="T66" fmla="*/ 0 w 1180"/>
                    <a:gd name="T67" fmla="*/ 0 h 701"/>
                    <a:gd name="T68" fmla="*/ 0 w 1180"/>
                    <a:gd name="T69" fmla="*/ 0 h 701"/>
                    <a:gd name="T70" fmla="*/ 0 w 1180"/>
                    <a:gd name="T71" fmla="*/ 0 h 701"/>
                    <a:gd name="T72" fmla="*/ 0 w 1180"/>
                    <a:gd name="T73" fmla="*/ 0 h 701"/>
                    <a:gd name="T74" fmla="*/ 0 w 1180"/>
                    <a:gd name="T75" fmla="*/ 0 h 701"/>
                    <a:gd name="T76" fmla="*/ 0 w 1180"/>
                    <a:gd name="T77" fmla="*/ 0 h 701"/>
                    <a:gd name="T78" fmla="*/ 0 w 1180"/>
                    <a:gd name="T79" fmla="*/ 0 h 701"/>
                    <a:gd name="T80" fmla="*/ 0 w 1180"/>
                    <a:gd name="T81" fmla="*/ 0 h 701"/>
                    <a:gd name="T82" fmla="*/ 0 w 1180"/>
                    <a:gd name="T83" fmla="*/ 0 h 701"/>
                    <a:gd name="T84" fmla="*/ 0 w 1180"/>
                    <a:gd name="T85" fmla="*/ 0 h 701"/>
                    <a:gd name="T86" fmla="*/ 0 w 1180"/>
                    <a:gd name="T87" fmla="*/ 0 h 701"/>
                    <a:gd name="T88" fmla="*/ 0 w 1180"/>
                    <a:gd name="T89" fmla="*/ 0 h 701"/>
                    <a:gd name="T90" fmla="*/ 0 w 1180"/>
                    <a:gd name="T91" fmla="*/ 0 h 701"/>
                    <a:gd name="T92" fmla="*/ 0 w 1180"/>
                    <a:gd name="T93" fmla="*/ 0 h 701"/>
                    <a:gd name="T94" fmla="*/ 0 w 1180"/>
                    <a:gd name="T95" fmla="*/ 0 h 701"/>
                    <a:gd name="T96" fmla="*/ 0 w 1180"/>
                    <a:gd name="T97" fmla="*/ 0 h 701"/>
                    <a:gd name="T98" fmla="*/ 0 w 1180"/>
                    <a:gd name="T99" fmla="*/ 0 h 701"/>
                    <a:gd name="T100" fmla="*/ 0 w 1180"/>
                    <a:gd name="T101" fmla="*/ 0 h 701"/>
                    <a:gd name="T102" fmla="*/ 0 w 1180"/>
                    <a:gd name="T103" fmla="*/ 0 h 701"/>
                    <a:gd name="T104" fmla="*/ 0 w 1180"/>
                    <a:gd name="T105" fmla="*/ 0 h 701"/>
                    <a:gd name="T106" fmla="*/ 0 w 1180"/>
                    <a:gd name="T107" fmla="*/ 0 h 701"/>
                    <a:gd name="T108" fmla="*/ 0 w 1180"/>
                    <a:gd name="T109" fmla="*/ 0 h 701"/>
                    <a:gd name="T110" fmla="*/ 0 w 1180"/>
                    <a:gd name="T111" fmla="*/ 0 h 701"/>
                    <a:gd name="T112" fmla="*/ 0 w 1180"/>
                    <a:gd name="T113" fmla="*/ 0 h 701"/>
                    <a:gd name="T114" fmla="*/ 0 w 1180"/>
                    <a:gd name="T115" fmla="*/ 0 h 701"/>
                    <a:gd name="T116" fmla="*/ 0 w 1180"/>
                    <a:gd name="T117" fmla="*/ 0 h 70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701"/>
                    <a:gd name="T179" fmla="*/ 1180 w 1180"/>
                    <a:gd name="T180" fmla="*/ 701 h 70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701">
                      <a:moveTo>
                        <a:pt x="0" y="0"/>
                      </a:moveTo>
                      <a:lnTo>
                        <a:pt x="17" y="28"/>
                      </a:lnTo>
                      <a:lnTo>
                        <a:pt x="35" y="57"/>
                      </a:lnTo>
                      <a:lnTo>
                        <a:pt x="52" y="85"/>
                      </a:lnTo>
                      <a:lnTo>
                        <a:pt x="71" y="110"/>
                      </a:lnTo>
                      <a:lnTo>
                        <a:pt x="89" y="132"/>
                      </a:lnTo>
                      <a:lnTo>
                        <a:pt x="107" y="151"/>
                      </a:lnTo>
                      <a:lnTo>
                        <a:pt x="116" y="160"/>
                      </a:lnTo>
                      <a:lnTo>
                        <a:pt x="126" y="167"/>
                      </a:lnTo>
                      <a:lnTo>
                        <a:pt x="134" y="173"/>
                      </a:lnTo>
                      <a:lnTo>
                        <a:pt x="142" y="178"/>
                      </a:lnTo>
                      <a:lnTo>
                        <a:pt x="144" y="186"/>
                      </a:lnTo>
                      <a:lnTo>
                        <a:pt x="146" y="195"/>
                      </a:lnTo>
                      <a:lnTo>
                        <a:pt x="151" y="203"/>
                      </a:lnTo>
                      <a:lnTo>
                        <a:pt x="157" y="213"/>
                      </a:lnTo>
                      <a:lnTo>
                        <a:pt x="173" y="232"/>
                      </a:lnTo>
                      <a:lnTo>
                        <a:pt x="191" y="251"/>
                      </a:lnTo>
                      <a:lnTo>
                        <a:pt x="209" y="270"/>
                      </a:lnTo>
                      <a:lnTo>
                        <a:pt x="226" y="288"/>
                      </a:lnTo>
                      <a:lnTo>
                        <a:pt x="234" y="296"/>
                      </a:lnTo>
                      <a:lnTo>
                        <a:pt x="240" y="304"/>
                      </a:lnTo>
                      <a:lnTo>
                        <a:pt x="245" y="312"/>
                      </a:lnTo>
                      <a:lnTo>
                        <a:pt x="248" y="319"/>
                      </a:lnTo>
                      <a:lnTo>
                        <a:pt x="252" y="319"/>
                      </a:lnTo>
                      <a:lnTo>
                        <a:pt x="255" y="320"/>
                      </a:lnTo>
                      <a:lnTo>
                        <a:pt x="258" y="321"/>
                      </a:lnTo>
                      <a:lnTo>
                        <a:pt x="262" y="324"/>
                      </a:lnTo>
                      <a:lnTo>
                        <a:pt x="265" y="326"/>
                      </a:lnTo>
                      <a:lnTo>
                        <a:pt x="268" y="329"/>
                      </a:lnTo>
                      <a:lnTo>
                        <a:pt x="269" y="331"/>
                      </a:lnTo>
                      <a:lnTo>
                        <a:pt x="270" y="333"/>
                      </a:lnTo>
                      <a:lnTo>
                        <a:pt x="283" y="332"/>
                      </a:lnTo>
                      <a:lnTo>
                        <a:pt x="297" y="331"/>
                      </a:lnTo>
                      <a:lnTo>
                        <a:pt x="310" y="330"/>
                      </a:lnTo>
                      <a:lnTo>
                        <a:pt x="323" y="326"/>
                      </a:lnTo>
                      <a:lnTo>
                        <a:pt x="350" y="320"/>
                      </a:lnTo>
                      <a:lnTo>
                        <a:pt x="376" y="312"/>
                      </a:lnTo>
                      <a:lnTo>
                        <a:pt x="403" y="304"/>
                      </a:lnTo>
                      <a:lnTo>
                        <a:pt x="429" y="297"/>
                      </a:lnTo>
                      <a:lnTo>
                        <a:pt x="443" y="295"/>
                      </a:lnTo>
                      <a:lnTo>
                        <a:pt x="456" y="292"/>
                      </a:lnTo>
                      <a:lnTo>
                        <a:pt x="469" y="291"/>
                      </a:lnTo>
                      <a:lnTo>
                        <a:pt x="482" y="291"/>
                      </a:lnTo>
                      <a:lnTo>
                        <a:pt x="488" y="297"/>
                      </a:lnTo>
                      <a:lnTo>
                        <a:pt x="496" y="303"/>
                      </a:lnTo>
                      <a:lnTo>
                        <a:pt x="503" y="312"/>
                      </a:lnTo>
                      <a:lnTo>
                        <a:pt x="511" y="319"/>
                      </a:lnTo>
                      <a:lnTo>
                        <a:pt x="520" y="327"/>
                      </a:lnTo>
                      <a:lnTo>
                        <a:pt x="529" y="335"/>
                      </a:lnTo>
                      <a:lnTo>
                        <a:pt x="538" y="342"/>
                      </a:lnTo>
                      <a:lnTo>
                        <a:pt x="546" y="348"/>
                      </a:lnTo>
                      <a:lnTo>
                        <a:pt x="553" y="347"/>
                      </a:lnTo>
                      <a:lnTo>
                        <a:pt x="563" y="345"/>
                      </a:lnTo>
                      <a:lnTo>
                        <a:pt x="571" y="343"/>
                      </a:lnTo>
                      <a:lnTo>
                        <a:pt x="580" y="341"/>
                      </a:lnTo>
                      <a:lnTo>
                        <a:pt x="587" y="338"/>
                      </a:lnTo>
                      <a:lnTo>
                        <a:pt x="593" y="336"/>
                      </a:lnTo>
                      <a:lnTo>
                        <a:pt x="599" y="333"/>
                      </a:lnTo>
                      <a:lnTo>
                        <a:pt x="603" y="333"/>
                      </a:lnTo>
                      <a:lnTo>
                        <a:pt x="603" y="338"/>
                      </a:lnTo>
                      <a:lnTo>
                        <a:pt x="604" y="343"/>
                      </a:lnTo>
                      <a:lnTo>
                        <a:pt x="605" y="347"/>
                      </a:lnTo>
                      <a:lnTo>
                        <a:pt x="608" y="350"/>
                      </a:lnTo>
                      <a:lnTo>
                        <a:pt x="610" y="354"/>
                      </a:lnTo>
                      <a:lnTo>
                        <a:pt x="614" y="356"/>
                      </a:lnTo>
                      <a:lnTo>
                        <a:pt x="617" y="359"/>
                      </a:lnTo>
                      <a:lnTo>
                        <a:pt x="621" y="361"/>
                      </a:lnTo>
                      <a:lnTo>
                        <a:pt x="631" y="364"/>
                      </a:lnTo>
                      <a:lnTo>
                        <a:pt x="640" y="365"/>
                      </a:lnTo>
                      <a:lnTo>
                        <a:pt x="651" y="364"/>
                      </a:lnTo>
                      <a:lnTo>
                        <a:pt x="662" y="362"/>
                      </a:lnTo>
                      <a:lnTo>
                        <a:pt x="674" y="360"/>
                      </a:lnTo>
                      <a:lnTo>
                        <a:pt x="685" y="355"/>
                      </a:lnTo>
                      <a:lnTo>
                        <a:pt x="694" y="350"/>
                      </a:lnTo>
                      <a:lnTo>
                        <a:pt x="704" y="344"/>
                      </a:lnTo>
                      <a:lnTo>
                        <a:pt x="711" y="337"/>
                      </a:lnTo>
                      <a:lnTo>
                        <a:pt x="717" y="330"/>
                      </a:lnTo>
                      <a:lnTo>
                        <a:pt x="720" y="325"/>
                      </a:lnTo>
                      <a:lnTo>
                        <a:pt x="721" y="321"/>
                      </a:lnTo>
                      <a:lnTo>
                        <a:pt x="722" y="317"/>
                      </a:lnTo>
                      <a:lnTo>
                        <a:pt x="722" y="312"/>
                      </a:lnTo>
                      <a:lnTo>
                        <a:pt x="737" y="304"/>
                      </a:lnTo>
                      <a:lnTo>
                        <a:pt x="738" y="298"/>
                      </a:lnTo>
                      <a:lnTo>
                        <a:pt x="739" y="291"/>
                      </a:lnTo>
                      <a:lnTo>
                        <a:pt x="740" y="284"/>
                      </a:lnTo>
                      <a:lnTo>
                        <a:pt x="744" y="277"/>
                      </a:lnTo>
                      <a:lnTo>
                        <a:pt x="750" y="262"/>
                      </a:lnTo>
                      <a:lnTo>
                        <a:pt x="758" y="248"/>
                      </a:lnTo>
                      <a:lnTo>
                        <a:pt x="766" y="233"/>
                      </a:lnTo>
                      <a:lnTo>
                        <a:pt x="773" y="219"/>
                      </a:lnTo>
                      <a:lnTo>
                        <a:pt x="775" y="212"/>
                      </a:lnTo>
                      <a:lnTo>
                        <a:pt x="778" y="206"/>
                      </a:lnTo>
                      <a:lnTo>
                        <a:pt x="779" y="198"/>
                      </a:lnTo>
                      <a:lnTo>
                        <a:pt x="779" y="191"/>
                      </a:lnTo>
                      <a:lnTo>
                        <a:pt x="782" y="191"/>
                      </a:lnTo>
                      <a:lnTo>
                        <a:pt x="785" y="190"/>
                      </a:lnTo>
                      <a:lnTo>
                        <a:pt x="787" y="189"/>
                      </a:lnTo>
                      <a:lnTo>
                        <a:pt x="790" y="188"/>
                      </a:lnTo>
                      <a:lnTo>
                        <a:pt x="792" y="185"/>
                      </a:lnTo>
                      <a:lnTo>
                        <a:pt x="796" y="183"/>
                      </a:lnTo>
                      <a:lnTo>
                        <a:pt x="798" y="180"/>
                      </a:lnTo>
                      <a:lnTo>
                        <a:pt x="800" y="178"/>
                      </a:lnTo>
                      <a:lnTo>
                        <a:pt x="804" y="186"/>
                      </a:lnTo>
                      <a:lnTo>
                        <a:pt x="809" y="197"/>
                      </a:lnTo>
                      <a:lnTo>
                        <a:pt x="815" y="208"/>
                      </a:lnTo>
                      <a:lnTo>
                        <a:pt x="821" y="219"/>
                      </a:lnTo>
                      <a:lnTo>
                        <a:pt x="827" y="230"/>
                      </a:lnTo>
                      <a:lnTo>
                        <a:pt x="832" y="241"/>
                      </a:lnTo>
                      <a:lnTo>
                        <a:pt x="834" y="249"/>
                      </a:lnTo>
                      <a:lnTo>
                        <a:pt x="835" y="255"/>
                      </a:lnTo>
                      <a:lnTo>
                        <a:pt x="841" y="254"/>
                      </a:lnTo>
                      <a:lnTo>
                        <a:pt x="847" y="251"/>
                      </a:lnTo>
                      <a:lnTo>
                        <a:pt x="854" y="247"/>
                      </a:lnTo>
                      <a:lnTo>
                        <a:pt x="860" y="241"/>
                      </a:lnTo>
                      <a:lnTo>
                        <a:pt x="866" y="235"/>
                      </a:lnTo>
                      <a:lnTo>
                        <a:pt x="870" y="229"/>
                      </a:lnTo>
                      <a:lnTo>
                        <a:pt x="875" y="224"/>
                      </a:lnTo>
                      <a:lnTo>
                        <a:pt x="878" y="220"/>
                      </a:lnTo>
                      <a:lnTo>
                        <a:pt x="879" y="232"/>
                      </a:lnTo>
                      <a:lnTo>
                        <a:pt x="879" y="243"/>
                      </a:lnTo>
                      <a:lnTo>
                        <a:pt x="881" y="254"/>
                      </a:lnTo>
                      <a:lnTo>
                        <a:pt x="882" y="264"/>
                      </a:lnTo>
                      <a:lnTo>
                        <a:pt x="886" y="273"/>
                      </a:lnTo>
                      <a:lnTo>
                        <a:pt x="888" y="283"/>
                      </a:lnTo>
                      <a:lnTo>
                        <a:pt x="892" y="291"/>
                      </a:lnTo>
                      <a:lnTo>
                        <a:pt x="897" y="300"/>
                      </a:lnTo>
                      <a:lnTo>
                        <a:pt x="901" y="307"/>
                      </a:lnTo>
                      <a:lnTo>
                        <a:pt x="905" y="314"/>
                      </a:lnTo>
                      <a:lnTo>
                        <a:pt x="911" y="321"/>
                      </a:lnTo>
                      <a:lnTo>
                        <a:pt x="917" y="327"/>
                      </a:lnTo>
                      <a:lnTo>
                        <a:pt x="923" y="332"/>
                      </a:lnTo>
                      <a:lnTo>
                        <a:pt x="929" y="338"/>
                      </a:lnTo>
                      <a:lnTo>
                        <a:pt x="937" y="342"/>
                      </a:lnTo>
                      <a:lnTo>
                        <a:pt x="944" y="347"/>
                      </a:lnTo>
                      <a:lnTo>
                        <a:pt x="958" y="353"/>
                      </a:lnTo>
                      <a:lnTo>
                        <a:pt x="975" y="358"/>
                      </a:lnTo>
                      <a:lnTo>
                        <a:pt x="992" y="360"/>
                      </a:lnTo>
                      <a:lnTo>
                        <a:pt x="1009" y="360"/>
                      </a:lnTo>
                      <a:lnTo>
                        <a:pt x="1027" y="359"/>
                      </a:lnTo>
                      <a:lnTo>
                        <a:pt x="1046" y="355"/>
                      </a:lnTo>
                      <a:lnTo>
                        <a:pt x="1064" y="349"/>
                      </a:lnTo>
                      <a:lnTo>
                        <a:pt x="1084" y="341"/>
                      </a:lnTo>
                      <a:lnTo>
                        <a:pt x="1084" y="355"/>
                      </a:lnTo>
                      <a:lnTo>
                        <a:pt x="1086" y="368"/>
                      </a:lnTo>
                      <a:lnTo>
                        <a:pt x="1089" y="380"/>
                      </a:lnTo>
                      <a:lnTo>
                        <a:pt x="1092" y="392"/>
                      </a:lnTo>
                      <a:lnTo>
                        <a:pt x="1097" y="403"/>
                      </a:lnTo>
                      <a:lnTo>
                        <a:pt x="1102" y="415"/>
                      </a:lnTo>
                      <a:lnTo>
                        <a:pt x="1107" y="426"/>
                      </a:lnTo>
                      <a:lnTo>
                        <a:pt x="1111" y="439"/>
                      </a:lnTo>
                      <a:lnTo>
                        <a:pt x="1113" y="439"/>
                      </a:lnTo>
                      <a:lnTo>
                        <a:pt x="1114" y="439"/>
                      </a:lnTo>
                      <a:lnTo>
                        <a:pt x="1115" y="441"/>
                      </a:lnTo>
                      <a:lnTo>
                        <a:pt x="1117" y="441"/>
                      </a:lnTo>
                      <a:lnTo>
                        <a:pt x="1119" y="442"/>
                      </a:lnTo>
                      <a:lnTo>
                        <a:pt x="1120" y="443"/>
                      </a:lnTo>
                      <a:lnTo>
                        <a:pt x="1122" y="444"/>
                      </a:lnTo>
                      <a:lnTo>
                        <a:pt x="1124" y="446"/>
                      </a:lnTo>
                      <a:lnTo>
                        <a:pt x="1115" y="444"/>
                      </a:lnTo>
                      <a:lnTo>
                        <a:pt x="1105" y="444"/>
                      </a:lnTo>
                      <a:lnTo>
                        <a:pt x="1096" y="444"/>
                      </a:lnTo>
                      <a:lnTo>
                        <a:pt x="1086" y="444"/>
                      </a:lnTo>
                      <a:lnTo>
                        <a:pt x="1076" y="444"/>
                      </a:lnTo>
                      <a:lnTo>
                        <a:pt x="1066" y="444"/>
                      </a:lnTo>
                      <a:lnTo>
                        <a:pt x="1056" y="444"/>
                      </a:lnTo>
                      <a:lnTo>
                        <a:pt x="1045" y="444"/>
                      </a:lnTo>
                      <a:lnTo>
                        <a:pt x="1037" y="439"/>
                      </a:lnTo>
                      <a:lnTo>
                        <a:pt x="1029" y="433"/>
                      </a:lnTo>
                      <a:lnTo>
                        <a:pt x="1023" y="427"/>
                      </a:lnTo>
                      <a:lnTo>
                        <a:pt x="1019" y="421"/>
                      </a:lnTo>
                      <a:lnTo>
                        <a:pt x="1013" y="414"/>
                      </a:lnTo>
                      <a:lnTo>
                        <a:pt x="1008" y="407"/>
                      </a:lnTo>
                      <a:lnTo>
                        <a:pt x="1002" y="401"/>
                      </a:lnTo>
                      <a:lnTo>
                        <a:pt x="996" y="394"/>
                      </a:lnTo>
                      <a:lnTo>
                        <a:pt x="987" y="386"/>
                      </a:lnTo>
                      <a:lnTo>
                        <a:pt x="979" y="380"/>
                      </a:lnTo>
                      <a:lnTo>
                        <a:pt x="970" y="374"/>
                      </a:lnTo>
                      <a:lnTo>
                        <a:pt x="961" y="368"/>
                      </a:lnTo>
                      <a:lnTo>
                        <a:pt x="943" y="360"/>
                      </a:lnTo>
                      <a:lnTo>
                        <a:pt x="922" y="354"/>
                      </a:lnTo>
                      <a:lnTo>
                        <a:pt x="903" y="348"/>
                      </a:lnTo>
                      <a:lnTo>
                        <a:pt x="881" y="344"/>
                      </a:lnTo>
                      <a:lnTo>
                        <a:pt x="861" y="342"/>
                      </a:lnTo>
                      <a:lnTo>
                        <a:pt x="839" y="341"/>
                      </a:lnTo>
                      <a:lnTo>
                        <a:pt x="831" y="343"/>
                      </a:lnTo>
                      <a:lnTo>
                        <a:pt x="825" y="347"/>
                      </a:lnTo>
                      <a:lnTo>
                        <a:pt x="820" y="353"/>
                      </a:lnTo>
                      <a:lnTo>
                        <a:pt x="816" y="359"/>
                      </a:lnTo>
                      <a:lnTo>
                        <a:pt x="813" y="366"/>
                      </a:lnTo>
                      <a:lnTo>
                        <a:pt x="809" y="373"/>
                      </a:lnTo>
                      <a:lnTo>
                        <a:pt x="804" y="379"/>
                      </a:lnTo>
                      <a:lnTo>
                        <a:pt x="797" y="384"/>
                      </a:lnTo>
                      <a:lnTo>
                        <a:pt x="784" y="392"/>
                      </a:lnTo>
                      <a:lnTo>
                        <a:pt x="768" y="400"/>
                      </a:lnTo>
                      <a:lnTo>
                        <a:pt x="753" y="407"/>
                      </a:lnTo>
                      <a:lnTo>
                        <a:pt x="738" y="413"/>
                      </a:lnTo>
                      <a:lnTo>
                        <a:pt x="721" y="418"/>
                      </a:lnTo>
                      <a:lnTo>
                        <a:pt x="704" y="421"/>
                      </a:lnTo>
                      <a:lnTo>
                        <a:pt x="687" y="425"/>
                      </a:lnTo>
                      <a:lnTo>
                        <a:pt x="670" y="427"/>
                      </a:lnTo>
                      <a:lnTo>
                        <a:pt x="635" y="430"/>
                      </a:lnTo>
                      <a:lnTo>
                        <a:pt x="600" y="430"/>
                      </a:lnTo>
                      <a:lnTo>
                        <a:pt x="567" y="429"/>
                      </a:lnTo>
                      <a:lnTo>
                        <a:pt x="534" y="425"/>
                      </a:lnTo>
                      <a:lnTo>
                        <a:pt x="528" y="424"/>
                      </a:lnTo>
                      <a:lnTo>
                        <a:pt x="524" y="421"/>
                      </a:lnTo>
                      <a:lnTo>
                        <a:pt x="520" y="419"/>
                      </a:lnTo>
                      <a:lnTo>
                        <a:pt x="516" y="415"/>
                      </a:lnTo>
                      <a:lnTo>
                        <a:pt x="511" y="407"/>
                      </a:lnTo>
                      <a:lnTo>
                        <a:pt x="508" y="397"/>
                      </a:lnTo>
                      <a:lnTo>
                        <a:pt x="504" y="388"/>
                      </a:lnTo>
                      <a:lnTo>
                        <a:pt x="502" y="377"/>
                      </a:lnTo>
                      <a:lnTo>
                        <a:pt x="499" y="367"/>
                      </a:lnTo>
                      <a:lnTo>
                        <a:pt x="497" y="359"/>
                      </a:lnTo>
                      <a:lnTo>
                        <a:pt x="497" y="360"/>
                      </a:lnTo>
                      <a:lnTo>
                        <a:pt x="498" y="361"/>
                      </a:lnTo>
                      <a:lnTo>
                        <a:pt x="499" y="361"/>
                      </a:lnTo>
                      <a:lnTo>
                        <a:pt x="500" y="361"/>
                      </a:lnTo>
                      <a:lnTo>
                        <a:pt x="502" y="361"/>
                      </a:lnTo>
                      <a:lnTo>
                        <a:pt x="503" y="361"/>
                      </a:lnTo>
                      <a:lnTo>
                        <a:pt x="504" y="361"/>
                      </a:lnTo>
                      <a:lnTo>
                        <a:pt x="506" y="359"/>
                      </a:lnTo>
                      <a:lnTo>
                        <a:pt x="508" y="356"/>
                      </a:lnTo>
                      <a:lnTo>
                        <a:pt x="508" y="353"/>
                      </a:lnTo>
                      <a:lnTo>
                        <a:pt x="508" y="350"/>
                      </a:lnTo>
                      <a:lnTo>
                        <a:pt x="506" y="348"/>
                      </a:lnTo>
                      <a:lnTo>
                        <a:pt x="505" y="344"/>
                      </a:lnTo>
                      <a:lnTo>
                        <a:pt x="504" y="342"/>
                      </a:lnTo>
                      <a:lnTo>
                        <a:pt x="504" y="338"/>
                      </a:lnTo>
                      <a:lnTo>
                        <a:pt x="499" y="335"/>
                      </a:lnTo>
                      <a:lnTo>
                        <a:pt x="496" y="331"/>
                      </a:lnTo>
                      <a:lnTo>
                        <a:pt x="492" y="329"/>
                      </a:lnTo>
                      <a:lnTo>
                        <a:pt x="487" y="327"/>
                      </a:lnTo>
                      <a:lnTo>
                        <a:pt x="479" y="327"/>
                      </a:lnTo>
                      <a:lnTo>
                        <a:pt x="469" y="329"/>
                      </a:lnTo>
                      <a:lnTo>
                        <a:pt x="459" y="331"/>
                      </a:lnTo>
                      <a:lnTo>
                        <a:pt x="450" y="332"/>
                      </a:lnTo>
                      <a:lnTo>
                        <a:pt x="445" y="332"/>
                      </a:lnTo>
                      <a:lnTo>
                        <a:pt x="441" y="332"/>
                      </a:lnTo>
                      <a:lnTo>
                        <a:pt x="437" y="331"/>
                      </a:lnTo>
                      <a:lnTo>
                        <a:pt x="432" y="329"/>
                      </a:lnTo>
                      <a:lnTo>
                        <a:pt x="411" y="333"/>
                      </a:lnTo>
                      <a:lnTo>
                        <a:pt x="391" y="336"/>
                      </a:lnTo>
                      <a:lnTo>
                        <a:pt x="369" y="336"/>
                      </a:lnTo>
                      <a:lnTo>
                        <a:pt x="347" y="336"/>
                      </a:lnTo>
                      <a:lnTo>
                        <a:pt x="326" y="336"/>
                      </a:lnTo>
                      <a:lnTo>
                        <a:pt x="305" y="336"/>
                      </a:lnTo>
                      <a:lnTo>
                        <a:pt x="285" y="337"/>
                      </a:lnTo>
                      <a:lnTo>
                        <a:pt x="265" y="338"/>
                      </a:lnTo>
                      <a:lnTo>
                        <a:pt x="240" y="318"/>
                      </a:lnTo>
                      <a:lnTo>
                        <a:pt x="215" y="296"/>
                      </a:lnTo>
                      <a:lnTo>
                        <a:pt x="189" y="273"/>
                      </a:lnTo>
                      <a:lnTo>
                        <a:pt x="165" y="250"/>
                      </a:lnTo>
                      <a:lnTo>
                        <a:pt x="142" y="225"/>
                      </a:lnTo>
                      <a:lnTo>
                        <a:pt x="122" y="200"/>
                      </a:lnTo>
                      <a:lnTo>
                        <a:pt x="112" y="185"/>
                      </a:lnTo>
                      <a:lnTo>
                        <a:pt x="103" y="172"/>
                      </a:lnTo>
                      <a:lnTo>
                        <a:pt x="93" y="157"/>
                      </a:lnTo>
                      <a:lnTo>
                        <a:pt x="86" y="143"/>
                      </a:lnTo>
                      <a:lnTo>
                        <a:pt x="73" y="126"/>
                      </a:lnTo>
                      <a:lnTo>
                        <a:pt x="60" y="109"/>
                      </a:lnTo>
                      <a:lnTo>
                        <a:pt x="50" y="92"/>
                      </a:lnTo>
                      <a:lnTo>
                        <a:pt x="38" y="74"/>
                      </a:lnTo>
                      <a:lnTo>
                        <a:pt x="28" y="56"/>
                      </a:lnTo>
                      <a:lnTo>
                        <a:pt x="18" y="38"/>
                      </a:lnTo>
                      <a:lnTo>
                        <a:pt x="9" y="19"/>
                      </a:lnTo>
                      <a:lnTo>
                        <a:pt x="0" y="0"/>
                      </a:lnTo>
                      <a:close/>
                      <a:moveTo>
                        <a:pt x="1142" y="476"/>
                      </a:moveTo>
                      <a:lnTo>
                        <a:pt x="1142" y="479"/>
                      </a:lnTo>
                      <a:lnTo>
                        <a:pt x="1143" y="484"/>
                      </a:lnTo>
                      <a:lnTo>
                        <a:pt x="1143" y="488"/>
                      </a:lnTo>
                      <a:lnTo>
                        <a:pt x="1144" y="493"/>
                      </a:lnTo>
                      <a:lnTo>
                        <a:pt x="1144" y="496"/>
                      </a:lnTo>
                      <a:lnTo>
                        <a:pt x="1144" y="501"/>
                      </a:lnTo>
                      <a:lnTo>
                        <a:pt x="1145" y="505"/>
                      </a:lnTo>
                      <a:lnTo>
                        <a:pt x="1145" y="509"/>
                      </a:lnTo>
                      <a:lnTo>
                        <a:pt x="1145" y="508"/>
                      </a:lnTo>
                      <a:lnTo>
                        <a:pt x="1144" y="508"/>
                      </a:lnTo>
                      <a:lnTo>
                        <a:pt x="1144" y="507"/>
                      </a:lnTo>
                      <a:lnTo>
                        <a:pt x="1143" y="507"/>
                      </a:lnTo>
                      <a:lnTo>
                        <a:pt x="1143" y="506"/>
                      </a:lnTo>
                      <a:lnTo>
                        <a:pt x="1142" y="506"/>
                      </a:lnTo>
                      <a:lnTo>
                        <a:pt x="1133" y="502"/>
                      </a:lnTo>
                      <a:lnTo>
                        <a:pt x="1124" y="499"/>
                      </a:lnTo>
                      <a:lnTo>
                        <a:pt x="1114" y="496"/>
                      </a:lnTo>
                      <a:lnTo>
                        <a:pt x="1105" y="494"/>
                      </a:lnTo>
                      <a:lnTo>
                        <a:pt x="1096" y="491"/>
                      </a:lnTo>
                      <a:lnTo>
                        <a:pt x="1086" y="488"/>
                      </a:lnTo>
                      <a:lnTo>
                        <a:pt x="1078" y="484"/>
                      </a:lnTo>
                      <a:lnTo>
                        <a:pt x="1069" y="479"/>
                      </a:lnTo>
                      <a:lnTo>
                        <a:pt x="1078" y="477"/>
                      </a:lnTo>
                      <a:lnTo>
                        <a:pt x="1086" y="474"/>
                      </a:lnTo>
                      <a:lnTo>
                        <a:pt x="1095" y="474"/>
                      </a:lnTo>
                      <a:lnTo>
                        <a:pt x="1104" y="473"/>
                      </a:lnTo>
                      <a:lnTo>
                        <a:pt x="1113" y="473"/>
                      </a:lnTo>
                      <a:lnTo>
                        <a:pt x="1122" y="473"/>
                      </a:lnTo>
                      <a:lnTo>
                        <a:pt x="1132" y="474"/>
                      </a:lnTo>
                      <a:lnTo>
                        <a:pt x="1142" y="476"/>
                      </a:lnTo>
                      <a:close/>
                      <a:moveTo>
                        <a:pt x="1163" y="536"/>
                      </a:moveTo>
                      <a:lnTo>
                        <a:pt x="1168" y="541"/>
                      </a:lnTo>
                      <a:lnTo>
                        <a:pt x="1173" y="546"/>
                      </a:lnTo>
                      <a:lnTo>
                        <a:pt x="1175" y="553"/>
                      </a:lnTo>
                      <a:lnTo>
                        <a:pt x="1178" y="561"/>
                      </a:lnTo>
                      <a:lnTo>
                        <a:pt x="1179" y="571"/>
                      </a:lnTo>
                      <a:lnTo>
                        <a:pt x="1180" y="581"/>
                      </a:lnTo>
                      <a:lnTo>
                        <a:pt x="1180" y="591"/>
                      </a:lnTo>
                      <a:lnTo>
                        <a:pt x="1179" y="603"/>
                      </a:lnTo>
                      <a:lnTo>
                        <a:pt x="1175" y="628"/>
                      </a:lnTo>
                      <a:lnTo>
                        <a:pt x="1171" y="653"/>
                      </a:lnTo>
                      <a:lnTo>
                        <a:pt x="1164" y="678"/>
                      </a:lnTo>
                      <a:lnTo>
                        <a:pt x="1158" y="701"/>
                      </a:lnTo>
                      <a:lnTo>
                        <a:pt x="1156" y="701"/>
                      </a:lnTo>
                      <a:lnTo>
                        <a:pt x="1142" y="691"/>
                      </a:lnTo>
                      <a:lnTo>
                        <a:pt x="1126" y="683"/>
                      </a:lnTo>
                      <a:lnTo>
                        <a:pt x="1110" y="675"/>
                      </a:lnTo>
                      <a:lnTo>
                        <a:pt x="1095" y="666"/>
                      </a:lnTo>
                      <a:lnTo>
                        <a:pt x="1079" y="658"/>
                      </a:lnTo>
                      <a:lnTo>
                        <a:pt x="1063" y="650"/>
                      </a:lnTo>
                      <a:lnTo>
                        <a:pt x="1048" y="642"/>
                      </a:lnTo>
                      <a:lnTo>
                        <a:pt x="1032" y="632"/>
                      </a:lnTo>
                      <a:lnTo>
                        <a:pt x="1032" y="630"/>
                      </a:lnTo>
                      <a:lnTo>
                        <a:pt x="1032" y="626"/>
                      </a:lnTo>
                      <a:lnTo>
                        <a:pt x="1032" y="623"/>
                      </a:lnTo>
                      <a:lnTo>
                        <a:pt x="1033" y="619"/>
                      </a:lnTo>
                      <a:lnTo>
                        <a:pt x="1034" y="617"/>
                      </a:lnTo>
                      <a:lnTo>
                        <a:pt x="1037" y="613"/>
                      </a:lnTo>
                      <a:lnTo>
                        <a:pt x="1039" y="609"/>
                      </a:lnTo>
                      <a:lnTo>
                        <a:pt x="1042" y="607"/>
                      </a:lnTo>
                      <a:lnTo>
                        <a:pt x="1043" y="595"/>
                      </a:lnTo>
                      <a:lnTo>
                        <a:pt x="1046" y="583"/>
                      </a:lnTo>
                      <a:lnTo>
                        <a:pt x="1049" y="571"/>
                      </a:lnTo>
                      <a:lnTo>
                        <a:pt x="1051" y="559"/>
                      </a:lnTo>
                      <a:lnTo>
                        <a:pt x="1054" y="547"/>
                      </a:lnTo>
                      <a:lnTo>
                        <a:pt x="1056" y="535"/>
                      </a:lnTo>
                      <a:lnTo>
                        <a:pt x="1057" y="523"/>
                      </a:lnTo>
                      <a:lnTo>
                        <a:pt x="1057" y="511"/>
                      </a:lnTo>
                      <a:lnTo>
                        <a:pt x="1069" y="514"/>
                      </a:lnTo>
                      <a:lnTo>
                        <a:pt x="1081" y="517"/>
                      </a:lnTo>
                      <a:lnTo>
                        <a:pt x="1095" y="519"/>
                      </a:lnTo>
                      <a:lnTo>
                        <a:pt x="1108" y="523"/>
                      </a:lnTo>
                      <a:lnTo>
                        <a:pt x="1121" y="525"/>
                      </a:lnTo>
                      <a:lnTo>
                        <a:pt x="1133" y="529"/>
                      </a:lnTo>
                      <a:lnTo>
                        <a:pt x="1146" y="534"/>
                      </a:lnTo>
                      <a:lnTo>
                        <a:pt x="1158" y="538"/>
                      </a:lnTo>
                      <a:lnTo>
                        <a:pt x="1160" y="538"/>
                      </a:lnTo>
                      <a:lnTo>
                        <a:pt x="1161" y="538"/>
                      </a:lnTo>
                      <a:lnTo>
                        <a:pt x="1162" y="537"/>
                      </a:lnTo>
                      <a:lnTo>
                        <a:pt x="1162" y="536"/>
                      </a:lnTo>
                      <a:lnTo>
                        <a:pt x="1163" y="536"/>
                      </a:lnTo>
                      <a:close/>
                    </a:path>
                  </a:pathLst>
                </a:custGeom>
                <a:solidFill>
                  <a:srgbClr val="2B52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42" name="Freeform 379">
                  <a:extLst>
                    <a:ext uri="{FF2B5EF4-FFF2-40B4-BE49-F238E27FC236}">
                      <a16:creationId xmlns:a16="http://schemas.microsoft.com/office/drawing/2014/main" id="{7E9D1F90-07A7-4FD2-8A1B-509F7E784EC3}"/>
                    </a:ext>
                  </a:extLst>
                </p:cNvPr>
                <p:cNvSpPr>
                  <a:spLocks noEditPoints="1"/>
                </p:cNvSpPr>
                <p:nvPr/>
              </p:nvSpPr>
              <p:spPr bwMode="auto">
                <a:xfrm>
                  <a:off x="2475" y="2322"/>
                  <a:ext cx="76" cy="85"/>
                </a:xfrm>
                <a:custGeom>
                  <a:avLst/>
                  <a:gdLst>
                    <a:gd name="T0" fmla="*/ 0 w 226"/>
                    <a:gd name="T1" fmla="*/ 0 h 255"/>
                    <a:gd name="T2" fmla="*/ 0 w 226"/>
                    <a:gd name="T3" fmla="*/ 0 h 255"/>
                    <a:gd name="T4" fmla="*/ 0 w 226"/>
                    <a:gd name="T5" fmla="*/ 0 h 255"/>
                    <a:gd name="T6" fmla="*/ 0 w 226"/>
                    <a:gd name="T7" fmla="*/ 0 h 255"/>
                    <a:gd name="T8" fmla="*/ 0 w 226"/>
                    <a:gd name="T9" fmla="*/ 0 h 255"/>
                    <a:gd name="T10" fmla="*/ 0 w 226"/>
                    <a:gd name="T11" fmla="*/ 0 h 255"/>
                    <a:gd name="T12" fmla="*/ 0 w 226"/>
                    <a:gd name="T13" fmla="*/ 0 h 255"/>
                    <a:gd name="T14" fmla="*/ 0 w 226"/>
                    <a:gd name="T15" fmla="*/ 0 h 255"/>
                    <a:gd name="T16" fmla="*/ 0 w 226"/>
                    <a:gd name="T17" fmla="*/ 0 h 255"/>
                    <a:gd name="T18" fmla="*/ 0 w 226"/>
                    <a:gd name="T19" fmla="*/ 0 h 255"/>
                    <a:gd name="T20" fmla="*/ 0 w 226"/>
                    <a:gd name="T21" fmla="*/ 0 h 255"/>
                    <a:gd name="T22" fmla="*/ 0 w 226"/>
                    <a:gd name="T23" fmla="*/ 0 h 255"/>
                    <a:gd name="T24" fmla="*/ 0 w 226"/>
                    <a:gd name="T25" fmla="*/ 0 h 255"/>
                    <a:gd name="T26" fmla="*/ 0 w 226"/>
                    <a:gd name="T27" fmla="*/ 0 h 255"/>
                    <a:gd name="T28" fmla="*/ 0 w 226"/>
                    <a:gd name="T29" fmla="*/ 0 h 255"/>
                    <a:gd name="T30" fmla="*/ 0 w 226"/>
                    <a:gd name="T31" fmla="*/ 0 h 255"/>
                    <a:gd name="T32" fmla="*/ 0 w 226"/>
                    <a:gd name="T33" fmla="*/ 0 h 255"/>
                    <a:gd name="T34" fmla="*/ 0 w 226"/>
                    <a:gd name="T35" fmla="*/ 0 h 255"/>
                    <a:gd name="T36" fmla="*/ 0 w 226"/>
                    <a:gd name="T37" fmla="*/ 0 h 255"/>
                    <a:gd name="T38" fmla="*/ 0 w 226"/>
                    <a:gd name="T39" fmla="*/ 0 h 255"/>
                    <a:gd name="T40" fmla="*/ 0 w 226"/>
                    <a:gd name="T41" fmla="*/ 0 h 255"/>
                    <a:gd name="T42" fmla="*/ 0 w 226"/>
                    <a:gd name="T43" fmla="*/ 0 h 255"/>
                    <a:gd name="T44" fmla="*/ 0 w 226"/>
                    <a:gd name="T45" fmla="*/ 0 h 255"/>
                    <a:gd name="T46" fmla="*/ 0 w 226"/>
                    <a:gd name="T47" fmla="*/ 0 h 255"/>
                    <a:gd name="T48" fmla="*/ 0 w 226"/>
                    <a:gd name="T49" fmla="*/ 0 h 255"/>
                    <a:gd name="T50" fmla="*/ 0 w 226"/>
                    <a:gd name="T51" fmla="*/ 0 h 255"/>
                    <a:gd name="T52" fmla="*/ 0 w 226"/>
                    <a:gd name="T53" fmla="*/ 0 h 255"/>
                    <a:gd name="T54" fmla="*/ 0 w 226"/>
                    <a:gd name="T55" fmla="*/ 0 h 255"/>
                    <a:gd name="T56" fmla="*/ 0 w 226"/>
                    <a:gd name="T57" fmla="*/ 0 h 255"/>
                    <a:gd name="T58" fmla="*/ 0 w 226"/>
                    <a:gd name="T59" fmla="*/ 0 h 255"/>
                    <a:gd name="T60" fmla="*/ 0 w 226"/>
                    <a:gd name="T61" fmla="*/ 0 h 255"/>
                    <a:gd name="T62" fmla="*/ 0 w 226"/>
                    <a:gd name="T63" fmla="*/ 0 h 255"/>
                    <a:gd name="T64" fmla="*/ 0 w 226"/>
                    <a:gd name="T65" fmla="*/ 0 h 255"/>
                    <a:gd name="T66" fmla="*/ 0 w 226"/>
                    <a:gd name="T67" fmla="*/ 0 h 255"/>
                    <a:gd name="T68" fmla="*/ 0 w 226"/>
                    <a:gd name="T69" fmla="*/ 0 h 255"/>
                    <a:gd name="T70" fmla="*/ 0 w 226"/>
                    <a:gd name="T71" fmla="*/ 0 h 255"/>
                    <a:gd name="T72" fmla="*/ 0 w 226"/>
                    <a:gd name="T73" fmla="*/ 0 h 255"/>
                    <a:gd name="T74" fmla="*/ 0 w 226"/>
                    <a:gd name="T75" fmla="*/ 0 h 255"/>
                    <a:gd name="T76" fmla="*/ 0 w 226"/>
                    <a:gd name="T77" fmla="*/ 0 h 255"/>
                    <a:gd name="T78" fmla="*/ 0 w 226"/>
                    <a:gd name="T79" fmla="*/ 0 h 255"/>
                    <a:gd name="T80" fmla="*/ 0 w 226"/>
                    <a:gd name="T81" fmla="*/ 0 h 255"/>
                    <a:gd name="T82" fmla="*/ 0 w 226"/>
                    <a:gd name="T83" fmla="*/ 0 h 255"/>
                    <a:gd name="T84" fmla="*/ 0 w 226"/>
                    <a:gd name="T85" fmla="*/ 0 h 255"/>
                    <a:gd name="T86" fmla="*/ 0 w 226"/>
                    <a:gd name="T87" fmla="*/ 0 h 255"/>
                    <a:gd name="T88" fmla="*/ 0 w 226"/>
                    <a:gd name="T89" fmla="*/ 0 h 255"/>
                    <a:gd name="T90" fmla="*/ 0 w 226"/>
                    <a:gd name="T91" fmla="*/ 0 h 255"/>
                    <a:gd name="T92" fmla="*/ 0 w 226"/>
                    <a:gd name="T93" fmla="*/ 0 h 255"/>
                    <a:gd name="T94" fmla="*/ 0 w 226"/>
                    <a:gd name="T95" fmla="*/ 0 h 255"/>
                    <a:gd name="T96" fmla="*/ 0 w 226"/>
                    <a:gd name="T97" fmla="*/ 0 h 255"/>
                    <a:gd name="T98" fmla="*/ 0 w 226"/>
                    <a:gd name="T99" fmla="*/ 0 h 255"/>
                    <a:gd name="T100" fmla="*/ 0 w 226"/>
                    <a:gd name="T101" fmla="*/ 0 h 255"/>
                    <a:gd name="T102" fmla="*/ 0 w 226"/>
                    <a:gd name="T103" fmla="*/ 0 h 25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6"/>
                    <a:gd name="T157" fmla="*/ 0 h 255"/>
                    <a:gd name="T158" fmla="*/ 226 w 226"/>
                    <a:gd name="T159" fmla="*/ 255 h 25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6" h="255">
                      <a:moveTo>
                        <a:pt x="0" y="187"/>
                      </a:moveTo>
                      <a:lnTo>
                        <a:pt x="6" y="195"/>
                      </a:lnTo>
                      <a:lnTo>
                        <a:pt x="13" y="201"/>
                      </a:lnTo>
                      <a:lnTo>
                        <a:pt x="20" y="208"/>
                      </a:lnTo>
                      <a:lnTo>
                        <a:pt x="27" y="215"/>
                      </a:lnTo>
                      <a:lnTo>
                        <a:pt x="36" y="223"/>
                      </a:lnTo>
                      <a:lnTo>
                        <a:pt x="43" y="231"/>
                      </a:lnTo>
                      <a:lnTo>
                        <a:pt x="49" y="237"/>
                      </a:lnTo>
                      <a:lnTo>
                        <a:pt x="55" y="244"/>
                      </a:lnTo>
                      <a:lnTo>
                        <a:pt x="66" y="234"/>
                      </a:lnTo>
                      <a:lnTo>
                        <a:pt x="77" y="226"/>
                      </a:lnTo>
                      <a:lnTo>
                        <a:pt x="86" y="216"/>
                      </a:lnTo>
                      <a:lnTo>
                        <a:pt x="96" y="207"/>
                      </a:lnTo>
                      <a:lnTo>
                        <a:pt x="106" y="197"/>
                      </a:lnTo>
                      <a:lnTo>
                        <a:pt x="115" y="186"/>
                      </a:lnTo>
                      <a:lnTo>
                        <a:pt x="124" y="175"/>
                      </a:lnTo>
                      <a:lnTo>
                        <a:pt x="131" y="163"/>
                      </a:lnTo>
                      <a:lnTo>
                        <a:pt x="50" y="111"/>
                      </a:lnTo>
                      <a:lnTo>
                        <a:pt x="37" y="121"/>
                      </a:lnTo>
                      <a:lnTo>
                        <a:pt x="32" y="129"/>
                      </a:lnTo>
                      <a:lnTo>
                        <a:pt x="28" y="138"/>
                      </a:lnTo>
                      <a:lnTo>
                        <a:pt x="24" y="146"/>
                      </a:lnTo>
                      <a:lnTo>
                        <a:pt x="19" y="155"/>
                      </a:lnTo>
                      <a:lnTo>
                        <a:pt x="14" y="163"/>
                      </a:lnTo>
                      <a:lnTo>
                        <a:pt x="9" y="172"/>
                      </a:lnTo>
                      <a:lnTo>
                        <a:pt x="4" y="179"/>
                      </a:lnTo>
                      <a:lnTo>
                        <a:pt x="0" y="187"/>
                      </a:lnTo>
                      <a:close/>
                      <a:moveTo>
                        <a:pt x="102" y="255"/>
                      </a:moveTo>
                      <a:lnTo>
                        <a:pt x="113" y="250"/>
                      </a:lnTo>
                      <a:lnTo>
                        <a:pt x="125" y="245"/>
                      </a:lnTo>
                      <a:lnTo>
                        <a:pt x="137" y="239"/>
                      </a:lnTo>
                      <a:lnTo>
                        <a:pt x="149" y="233"/>
                      </a:lnTo>
                      <a:lnTo>
                        <a:pt x="161" y="228"/>
                      </a:lnTo>
                      <a:lnTo>
                        <a:pt x="174" y="225"/>
                      </a:lnTo>
                      <a:lnTo>
                        <a:pt x="188" y="222"/>
                      </a:lnTo>
                      <a:lnTo>
                        <a:pt x="200" y="221"/>
                      </a:lnTo>
                      <a:lnTo>
                        <a:pt x="201" y="199"/>
                      </a:lnTo>
                      <a:lnTo>
                        <a:pt x="202" y="178"/>
                      </a:lnTo>
                      <a:lnTo>
                        <a:pt x="204" y="155"/>
                      </a:lnTo>
                      <a:lnTo>
                        <a:pt x="208" y="132"/>
                      </a:lnTo>
                      <a:lnTo>
                        <a:pt x="210" y="109"/>
                      </a:lnTo>
                      <a:lnTo>
                        <a:pt x="214" y="86"/>
                      </a:lnTo>
                      <a:lnTo>
                        <a:pt x="218" y="63"/>
                      </a:lnTo>
                      <a:lnTo>
                        <a:pt x="221" y="40"/>
                      </a:lnTo>
                      <a:lnTo>
                        <a:pt x="220" y="43"/>
                      </a:lnTo>
                      <a:lnTo>
                        <a:pt x="219" y="44"/>
                      </a:lnTo>
                      <a:lnTo>
                        <a:pt x="218" y="45"/>
                      </a:lnTo>
                      <a:lnTo>
                        <a:pt x="217" y="48"/>
                      </a:lnTo>
                      <a:lnTo>
                        <a:pt x="215" y="49"/>
                      </a:lnTo>
                      <a:lnTo>
                        <a:pt x="213" y="50"/>
                      </a:lnTo>
                      <a:lnTo>
                        <a:pt x="212" y="51"/>
                      </a:lnTo>
                      <a:lnTo>
                        <a:pt x="209" y="52"/>
                      </a:lnTo>
                      <a:lnTo>
                        <a:pt x="207" y="63"/>
                      </a:lnTo>
                      <a:lnTo>
                        <a:pt x="204" y="75"/>
                      </a:lnTo>
                      <a:lnTo>
                        <a:pt x="201" y="87"/>
                      </a:lnTo>
                      <a:lnTo>
                        <a:pt x="198" y="99"/>
                      </a:lnTo>
                      <a:lnTo>
                        <a:pt x="194" y="111"/>
                      </a:lnTo>
                      <a:lnTo>
                        <a:pt x="189" y="122"/>
                      </a:lnTo>
                      <a:lnTo>
                        <a:pt x="184" y="133"/>
                      </a:lnTo>
                      <a:lnTo>
                        <a:pt x="177" y="144"/>
                      </a:lnTo>
                      <a:lnTo>
                        <a:pt x="178" y="149"/>
                      </a:lnTo>
                      <a:lnTo>
                        <a:pt x="178" y="152"/>
                      </a:lnTo>
                      <a:lnTo>
                        <a:pt x="178" y="156"/>
                      </a:lnTo>
                      <a:lnTo>
                        <a:pt x="177" y="160"/>
                      </a:lnTo>
                      <a:lnTo>
                        <a:pt x="173" y="166"/>
                      </a:lnTo>
                      <a:lnTo>
                        <a:pt x="168" y="170"/>
                      </a:lnTo>
                      <a:lnTo>
                        <a:pt x="162" y="175"/>
                      </a:lnTo>
                      <a:lnTo>
                        <a:pt x="157" y="180"/>
                      </a:lnTo>
                      <a:lnTo>
                        <a:pt x="156" y="183"/>
                      </a:lnTo>
                      <a:lnTo>
                        <a:pt x="155" y="185"/>
                      </a:lnTo>
                      <a:lnTo>
                        <a:pt x="154" y="189"/>
                      </a:lnTo>
                      <a:lnTo>
                        <a:pt x="154" y="192"/>
                      </a:lnTo>
                      <a:lnTo>
                        <a:pt x="153" y="193"/>
                      </a:lnTo>
                      <a:lnTo>
                        <a:pt x="151" y="195"/>
                      </a:lnTo>
                      <a:lnTo>
                        <a:pt x="150" y="196"/>
                      </a:lnTo>
                      <a:lnTo>
                        <a:pt x="149" y="198"/>
                      </a:lnTo>
                      <a:lnTo>
                        <a:pt x="148" y="199"/>
                      </a:lnTo>
                      <a:lnTo>
                        <a:pt x="147" y="199"/>
                      </a:lnTo>
                      <a:lnTo>
                        <a:pt x="144" y="199"/>
                      </a:lnTo>
                      <a:lnTo>
                        <a:pt x="143" y="199"/>
                      </a:lnTo>
                      <a:lnTo>
                        <a:pt x="136" y="205"/>
                      </a:lnTo>
                      <a:lnTo>
                        <a:pt x="130" y="211"/>
                      </a:lnTo>
                      <a:lnTo>
                        <a:pt x="125" y="219"/>
                      </a:lnTo>
                      <a:lnTo>
                        <a:pt x="120" y="226"/>
                      </a:lnTo>
                      <a:lnTo>
                        <a:pt x="115" y="233"/>
                      </a:lnTo>
                      <a:lnTo>
                        <a:pt x="110" y="240"/>
                      </a:lnTo>
                      <a:lnTo>
                        <a:pt x="106" y="248"/>
                      </a:lnTo>
                      <a:lnTo>
                        <a:pt x="102" y="255"/>
                      </a:lnTo>
                      <a:close/>
                      <a:moveTo>
                        <a:pt x="225" y="5"/>
                      </a:moveTo>
                      <a:lnTo>
                        <a:pt x="225" y="5"/>
                      </a:lnTo>
                      <a:lnTo>
                        <a:pt x="226" y="4"/>
                      </a:lnTo>
                      <a:lnTo>
                        <a:pt x="226" y="3"/>
                      </a:lnTo>
                      <a:lnTo>
                        <a:pt x="226" y="2"/>
                      </a:lnTo>
                      <a:lnTo>
                        <a:pt x="226" y="0"/>
                      </a:lnTo>
                      <a:lnTo>
                        <a:pt x="226" y="2"/>
                      </a:lnTo>
                      <a:lnTo>
                        <a:pt x="226" y="3"/>
                      </a:lnTo>
                      <a:lnTo>
                        <a:pt x="226" y="4"/>
                      </a:lnTo>
                      <a:lnTo>
                        <a:pt x="225" y="4"/>
                      </a:lnTo>
                      <a:lnTo>
                        <a:pt x="225" y="5"/>
                      </a:lnTo>
                      <a:close/>
                    </a:path>
                  </a:pathLst>
                </a:custGeom>
                <a:solidFill>
                  <a:srgbClr val="2B52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43" name="Freeform 380">
                  <a:extLst>
                    <a:ext uri="{FF2B5EF4-FFF2-40B4-BE49-F238E27FC236}">
                      <a16:creationId xmlns:a16="http://schemas.microsoft.com/office/drawing/2014/main" id="{7BFEE79E-767A-4CFD-ACE7-BABC58328856}"/>
                    </a:ext>
                  </a:extLst>
                </p:cNvPr>
                <p:cNvSpPr>
                  <a:spLocks noEditPoints="1"/>
                </p:cNvSpPr>
                <p:nvPr/>
              </p:nvSpPr>
              <p:spPr bwMode="auto">
                <a:xfrm>
                  <a:off x="2530" y="2280"/>
                  <a:ext cx="132" cy="205"/>
                </a:xfrm>
                <a:custGeom>
                  <a:avLst/>
                  <a:gdLst>
                    <a:gd name="T0" fmla="*/ 0 w 394"/>
                    <a:gd name="T1" fmla="*/ 0 h 616"/>
                    <a:gd name="T2" fmla="*/ 0 w 394"/>
                    <a:gd name="T3" fmla="*/ 0 h 616"/>
                    <a:gd name="T4" fmla="*/ 0 w 394"/>
                    <a:gd name="T5" fmla="*/ 0 h 616"/>
                    <a:gd name="T6" fmla="*/ 0 w 394"/>
                    <a:gd name="T7" fmla="*/ 0 h 616"/>
                    <a:gd name="T8" fmla="*/ 0 w 394"/>
                    <a:gd name="T9" fmla="*/ 0 h 616"/>
                    <a:gd name="T10" fmla="*/ 0 w 394"/>
                    <a:gd name="T11" fmla="*/ 0 h 616"/>
                    <a:gd name="T12" fmla="*/ 0 w 394"/>
                    <a:gd name="T13" fmla="*/ 0 h 616"/>
                    <a:gd name="T14" fmla="*/ 0 w 394"/>
                    <a:gd name="T15" fmla="*/ 0 h 616"/>
                    <a:gd name="T16" fmla="*/ 0 w 394"/>
                    <a:gd name="T17" fmla="*/ 0 h 616"/>
                    <a:gd name="T18" fmla="*/ 0 w 394"/>
                    <a:gd name="T19" fmla="*/ 0 h 616"/>
                    <a:gd name="T20" fmla="*/ 0 w 394"/>
                    <a:gd name="T21" fmla="*/ 0 h 616"/>
                    <a:gd name="T22" fmla="*/ 0 w 394"/>
                    <a:gd name="T23" fmla="*/ 0 h 616"/>
                    <a:gd name="T24" fmla="*/ 0 w 394"/>
                    <a:gd name="T25" fmla="*/ 0 h 616"/>
                    <a:gd name="T26" fmla="*/ 0 w 394"/>
                    <a:gd name="T27" fmla="*/ 0 h 616"/>
                    <a:gd name="T28" fmla="*/ 0 w 394"/>
                    <a:gd name="T29" fmla="*/ 0 h 616"/>
                    <a:gd name="T30" fmla="*/ 0 w 394"/>
                    <a:gd name="T31" fmla="*/ 0 h 616"/>
                    <a:gd name="T32" fmla="*/ 0 w 394"/>
                    <a:gd name="T33" fmla="*/ 0 h 616"/>
                    <a:gd name="T34" fmla="*/ 0 w 394"/>
                    <a:gd name="T35" fmla="*/ 0 h 616"/>
                    <a:gd name="T36" fmla="*/ 0 w 394"/>
                    <a:gd name="T37" fmla="*/ 0 h 616"/>
                    <a:gd name="T38" fmla="*/ 0 w 394"/>
                    <a:gd name="T39" fmla="*/ 0 h 616"/>
                    <a:gd name="T40" fmla="*/ 0 w 394"/>
                    <a:gd name="T41" fmla="*/ 0 h 616"/>
                    <a:gd name="T42" fmla="*/ 0 w 394"/>
                    <a:gd name="T43" fmla="*/ 0 h 616"/>
                    <a:gd name="T44" fmla="*/ 0 w 394"/>
                    <a:gd name="T45" fmla="*/ 0 h 616"/>
                    <a:gd name="T46" fmla="*/ 0 w 394"/>
                    <a:gd name="T47" fmla="*/ 0 h 616"/>
                    <a:gd name="T48" fmla="*/ 0 w 394"/>
                    <a:gd name="T49" fmla="*/ 0 h 616"/>
                    <a:gd name="T50" fmla="*/ 0 w 394"/>
                    <a:gd name="T51" fmla="*/ 0 h 616"/>
                    <a:gd name="T52" fmla="*/ 0 w 394"/>
                    <a:gd name="T53" fmla="*/ 0 h 616"/>
                    <a:gd name="T54" fmla="*/ 0 w 394"/>
                    <a:gd name="T55" fmla="*/ 0 h 616"/>
                    <a:gd name="T56" fmla="*/ 0 w 394"/>
                    <a:gd name="T57" fmla="*/ 0 h 616"/>
                    <a:gd name="T58" fmla="*/ 0 w 394"/>
                    <a:gd name="T59" fmla="*/ 0 h 616"/>
                    <a:gd name="T60" fmla="*/ 0 w 394"/>
                    <a:gd name="T61" fmla="*/ 0 h 616"/>
                    <a:gd name="T62" fmla="*/ 0 w 394"/>
                    <a:gd name="T63" fmla="*/ 0 h 616"/>
                    <a:gd name="T64" fmla="*/ 0 w 394"/>
                    <a:gd name="T65" fmla="*/ 0 h 616"/>
                    <a:gd name="T66" fmla="*/ 0 w 394"/>
                    <a:gd name="T67" fmla="*/ 0 h 616"/>
                    <a:gd name="T68" fmla="*/ 0 w 394"/>
                    <a:gd name="T69" fmla="*/ 0 h 616"/>
                    <a:gd name="T70" fmla="*/ 0 w 394"/>
                    <a:gd name="T71" fmla="*/ 0 h 616"/>
                    <a:gd name="T72" fmla="*/ 0 w 394"/>
                    <a:gd name="T73" fmla="*/ 0 h 616"/>
                    <a:gd name="T74" fmla="*/ 0 w 394"/>
                    <a:gd name="T75" fmla="*/ 0 h 616"/>
                    <a:gd name="T76" fmla="*/ 0 w 394"/>
                    <a:gd name="T77" fmla="*/ 0 h 616"/>
                    <a:gd name="T78" fmla="*/ 0 w 394"/>
                    <a:gd name="T79" fmla="*/ 0 h 616"/>
                    <a:gd name="T80" fmla="*/ 0 w 394"/>
                    <a:gd name="T81" fmla="*/ 0 h 616"/>
                    <a:gd name="T82" fmla="*/ 0 w 394"/>
                    <a:gd name="T83" fmla="*/ 0 h 616"/>
                    <a:gd name="T84" fmla="*/ 0 w 394"/>
                    <a:gd name="T85" fmla="*/ 0 h 616"/>
                    <a:gd name="T86" fmla="*/ 0 w 394"/>
                    <a:gd name="T87" fmla="*/ 0 h 616"/>
                    <a:gd name="T88" fmla="*/ 0 w 394"/>
                    <a:gd name="T89" fmla="*/ 0 h 616"/>
                    <a:gd name="T90" fmla="*/ 0 w 394"/>
                    <a:gd name="T91" fmla="*/ 0 h 616"/>
                    <a:gd name="T92" fmla="*/ 0 w 394"/>
                    <a:gd name="T93" fmla="*/ 0 h 616"/>
                    <a:gd name="T94" fmla="*/ 0 w 394"/>
                    <a:gd name="T95" fmla="*/ 0 h 616"/>
                    <a:gd name="T96" fmla="*/ 0 w 394"/>
                    <a:gd name="T97" fmla="*/ 0 h 61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94"/>
                    <a:gd name="T148" fmla="*/ 0 h 616"/>
                    <a:gd name="T149" fmla="*/ 394 w 394"/>
                    <a:gd name="T150" fmla="*/ 616 h 61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94" h="616">
                      <a:moveTo>
                        <a:pt x="126" y="587"/>
                      </a:moveTo>
                      <a:lnTo>
                        <a:pt x="117" y="592"/>
                      </a:lnTo>
                      <a:lnTo>
                        <a:pt x="107" y="597"/>
                      </a:lnTo>
                      <a:lnTo>
                        <a:pt x="97" y="601"/>
                      </a:lnTo>
                      <a:lnTo>
                        <a:pt x="86" y="605"/>
                      </a:lnTo>
                      <a:lnTo>
                        <a:pt x="76" y="609"/>
                      </a:lnTo>
                      <a:lnTo>
                        <a:pt x="65" y="612"/>
                      </a:lnTo>
                      <a:lnTo>
                        <a:pt x="54" y="613"/>
                      </a:lnTo>
                      <a:lnTo>
                        <a:pt x="42" y="616"/>
                      </a:lnTo>
                      <a:lnTo>
                        <a:pt x="42" y="612"/>
                      </a:lnTo>
                      <a:lnTo>
                        <a:pt x="42" y="610"/>
                      </a:lnTo>
                      <a:lnTo>
                        <a:pt x="39" y="607"/>
                      </a:lnTo>
                      <a:lnTo>
                        <a:pt x="37" y="605"/>
                      </a:lnTo>
                      <a:lnTo>
                        <a:pt x="35" y="604"/>
                      </a:lnTo>
                      <a:lnTo>
                        <a:pt x="33" y="600"/>
                      </a:lnTo>
                      <a:lnTo>
                        <a:pt x="32" y="598"/>
                      </a:lnTo>
                      <a:lnTo>
                        <a:pt x="32" y="594"/>
                      </a:lnTo>
                      <a:lnTo>
                        <a:pt x="41" y="588"/>
                      </a:lnTo>
                      <a:lnTo>
                        <a:pt x="49" y="581"/>
                      </a:lnTo>
                      <a:lnTo>
                        <a:pt x="56" y="574"/>
                      </a:lnTo>
                      <a:lnTo>
                        <a:pt x="64" y="565"/>
                      </a:lnTo>
                      <a:lnTo>
                        <a:pt x="71" y="557"/>
                      </a:lnTo>
                      <a:lnTo>
                        <a:pt x="77" y="548"/>
                      </a:lnTo>
                      <a:lnTo>
                        <a:pt x="83" y="539"/>
                      </a:lnTo>
                      <a:lnTo>
                        <a:pt x="88" y="530"/>
                      </a:lnTo>
                      <a:lnTo>
                        <a:pt x="91" y="538"/>
                      </a:lnTo>
                      <a:lnTo>
                        <a:pt x="96" y="545"/>
                      </a:lnTo>
                      <a:lnTo>
                        <a:pt x="101" y="552"/>
                      </a:lnTo>
                      <a:lnTo>
                        <a:pt x="106" y="559"/>
                      </a:lnTo>
                      <a:lnTo>
                        <a:pt x="111" y="566"/>
                      </a:lnTo>
                      <a:lnTo>
                        <a:pt x="115" y="574"/>
                      </a:lnTo>
                      <a:lnTo>
                        <a:pt x="121" y="580"/>
                      </a:lnTo>
                      <a:lnTo>
                        <a:pt x="126" y="587"/>
                      </a:lnTo>
                      <a:close/>
                      <a:moveTo>
                        <a:pt x="21" y="570"/>
                      </a:moveTo>
                      <a:lnTo>
                        <a:pt x="18" y="554"/>
                      </a:lnTo>
                      <a:lnTo>
                        <a:pt x="14" y="539"/>
                      </a:lnTo>
                      <a:lnTo>
                        <a:pt x="11" y="521"/>
                      </a:lnTo>
                      <a:lnTo>
                        <a:pt x="8" y="504"/>
                      </a:lnTo>
                      <a:lnTo>
                        <a:pt x="4" y="487"/>
                      </a:lnTo>
                      <a:lnTo>
                        <a:pt x="2" y="470"/>
                      </a:lnTo>
                      <a:lnTo>
                        <a:pt x="1" y="454"/>
                      </a:lnTo>
                      <a:lnTo>
                        <a:pt x="0" y="439"/>
                      </a:lnTo>
                      <a:lnTo>
                        <a:pt x="42" y="382"/>
                      </a:lnTo>
                      <a:lnTo>
                        <a:pt x="42" y="369"/>
                      </a:lnTo>
                      <a:lnTo>
                        <a:pt x="50" y="353"/>
                      </a:lnTo>
                      <a:lnTo>
                        <a:pt x="56" y="337"/>
                      </a:lnTo>
                      <a:lnTo>
                        <a:pt x="62" y="322"/>
                      </a:lnTo>
                      <a:lnTo>
                        <a:pt x="68" y="306"/>
                      </a:lnTo>
                      <a:lnTo>
                        <a:pt x="72" y="288"/>
                      </a:lnTo>
                      <a:lnTo>
                        <a:pt x="76" y="270"/>
                      </a:lnTo>
                      <a:lnTo>
                        <a:pt x="77" y="249"/>
                      </a:lnTo>
                      <a:lnTo>
                        <a:pt x="78" y="227"/>
                      </a:lnTo>
                      <a:lnTo>
                        <a:pt x="80" y="228"/>
                      </a:lnTo>
                      <a:lnTo>
                        <a:pt x="85" y="229"/>
                      </a:lnTo>
                      <a:lnTo>
                        <a:pt x="90" y="231"/>
                      </a:lnTo>
                      <a:lnTo>
                        <a:pt x="95" y="234"/>
                      </a:lnTo>
                      <a:lnTo>
                        <a:pt x="101" y="236"/>
                      </a:lnTo>
                      <a:lnTo>
                        <a:pt x="106" y="239"/>
                      </a:lnTo>
                      <a:lnTo>
                        <a:pt x="109" y="240"/>
                      </a:lnTo>
                      <a:lnTo>
                        <a:pt x="113" y="241"/>
                      </a:lnTo>
                      <a:lnTo>
                        <a:pt x="118" y="236"/>
                      </a:lnTo>
                      <a:lnTo>
                        <a:pt x="121" y="229"/>
                      </a:lnTo>
                      <a:lnTo>
                        <a:pt x="126" y="222"/>
                      </a:lnTo>
                      <a:lnTo>
                        <a:pt x="130" y="213"/>
                      </a:lnTo>
                      <a:lnTo>
                        <a:pt x="132" y="204"/>
                      </a:lnTo>
                      <a:lnTo>
                        <a:pt x="136" y="194"/>
                      </a:lnTo>
                      <a:lnTo>
                        <a:pt x="138" y="186"/>
                      </a:lnTo>
                      <a:lnTo>
                        <a:pt x="139" y="176"/>
                      </a:lnTo>
                      <a:lnTo>
                        <a:pt x="146" y="181"/>
                      </a:lnTo>
                      <a:lnTo>
                        <a:pt x="150" y="186"/>
                      </a:lnTo>
                      <a:lnTo>
                        <a:pt x="155" y="190"/>
                      </a:lnTo>
                      <a:lnTo>
                        <a:pt x="161" y="195"/>
                      </a:lnTo>
                      <a:lnTo>
                        <a:pt x="166" y="199"/>
                      </a:lnTo>
                      <a:lnTo>
                        <a:pt x="172" y="202"/>
                      </a:lnTo>
                      <a:lnTo>
                        <a:pt x="178" y="206"/>
                      </a:lnTo>
                      <a:lnTo>
                        <a:pt x="184" y="208"/>
                      </a:lnTo>
                      <a:lnTo>
                        <a:pt x="184" y="211"/>
                      </a:lnTo>
                      <a:lnTo>
                        <a:pt x="183" y="212"/>
                      </a:lnTo>
                      <a:lnTo>
                        <a:pt x="180" y="213"/>
                      </a:lnTo>
                      <a:lnTo>
                        <a:pt x="177" y="213"/>
                      </a:lnTo>
                      <a:lnTo>
                        <a:pt x="173" y="214"/>
                      </a:lnTo>
                      <a:lnTo>
                        <a:pt x="170" y="213"/>
                      </a:lnTo>
                      <a:lnTo>
                        <a:pt x="166" y="213"/>
                      </a:lnTo>
                      <a:lnTo>
                        <a:pt x="164" y="213"/>
                      </a:lnTo>
                      <a:lnTo>
                        <a:pt x="162" y="212"/>
                      </a:lnTo>
                      <a:lnTo>
                        <a:pt x="161" y="211"/>
                      </a:lnTo>
                      <a:lnTo>
                        <a:pt x="160" y="211"/>
                      </a:lnTo>
                      <a:lnTo>
                        <a:pt x="159" y="211"/>
                      </a:lnTo>
                      <a:lnTo>
                        <a:pt x="156" y="211"/>
                      </a:lnTo>
                      <a:lnTo>
                        <a:pt x="155" y="211"/>
                      </a:lnTo>
                      <a:lnTo>
                        <a:pt x="154" y="211"/>
                      </a:lnTo>
                      <a:lnTo>
                        <a:pt x="153" y="211"/>
                      </a:lnTo>
                      <a:lnTo>
                        <a:pt x="150" y="212"/>
                      </a:lnTo>
                      <a:lnTo>
                        <a:pt x="149" y="213"/>
                      </a:lnTo>
                      <a:lnTo>
                        <a:pt x="149" y="214"/>
                      </a:lnTo>
                      <a:lnTo>
                        <a:pt x="148" y="216"/>
                      </a:lnTo>
                      <a:lnTo>
                        <a:pt x="148" y="217"/>
                      </a:lnTo>
                      <a:lnTo>
                        <a:pt x="147" y="218"/>
                      </a:lnTo>
                      <a:lnTo>
                        <a:pt x="147" y="221"/>
                      </a:lnTo>
                      <a:lnTo>
                        <a:pt x="148" y="222"/>
                      </a:lnTo>
                      <a:lnTo>
                        <a:pt x="154" y="224"/>
                      </a:lnTo>
                      <a:lnTo>
                        <a:pt x="159" y="227"/>
                      </a:lnTo>
                      <a:lnTo>
                        <a:pt x="164" y="230"/>
                      </a:lnTo>
                      <a:lnTo>
                        <a:pt x="166" y="234"/>
                      </a:lnTo>
                      <a:lnTo>
                        <a:pt x="167" y="239"/>
                      </a:lnTo>
                      <a:lnTo>
                        <a:pt x="168" y="243"/>
                      </a:lnTo>
                      <a:lnTo>
                        <a:pt x="168" y="249"/>
                      </a:lnTo>
                      <a:lnTo>
                        <a:pt x="168" y="254"/>
                      </a:lnTo>
                      <a:lnTo>
                        <a:pt x="166" y="266"/>
                      </a:lnTo>
                      <a:lnTo>
                        <a:pt x="165" y="278"/>
                      </a:lnTo>
                      <a:lnTo>
                        <a:pt x="162" y="289"/>
                      </a:lnTo>
                      <a:lnTo>
                        <a:pt x="164" y="300"/>
                      </a:lnTo>
                      <a:lnTo>
                        <a:pt x="158" y="322"/>
                      </a:lnTo>
                      <a:lnTo>
                        <a:pt x="150" y="345"/>
                      </a:lnTo>
                      <a:lnTo>
                        <a:pt x="142" y="366"/>
                      </a:lnTo>
                      <a:lnTo>
                        <a:pt x="135" y="387"/>
                      </a:lnTo>
                      <a:lnTo>
                        <a:pt x="126" y="409"/>
                      </a:lnTo>
                      <a:lnTo>
                        <a:pt x="118" y="430"/>
                      </a:lnTo>
                      <a:lnTo>
                        <a:pt x="109" y="451"/>
                      </a:lnTo>
                      <a:lnTo>
                        <a:pt x="102" y="472"/>
                      </a:lnTo>
                      <a:lnTo>
                        <a:pt x="96" y="475"/>
                      </a:lnTo>
                      <a:lnTo>
                        <a:pt x="91" y="478"/>
                      </a:lnTo>
                      <a:lnTo>
                        <a:pt x="88" y="482"/>
                      </a:lnTo>
                      <a:lnTo>
                        <a:pt x="84" y="486"/>
                      </a:lnTo>
                      <a:lnTo>
                        <a:pt x="79" y="494"/>
                      </a:lnTo>
                      <a:lnTo>
                        <a:pt x="74" y="504"/>
                      </a:lnTo>
                      <a:lnTo>
                        <a:pt x="71" y="513"/>
                      </a:lnTo>
                      <a:lnTo>
                        <a:pt x="66" y="524"/>
                      </a:lnTo>
                      <a:lnTo>
                        <a:pt x="61" y="533"/>
                      </a:lnTo>
                      <a:lnTo>
                        <a:pt x="54" y="541"/>
                      </a:lnTo>
                      <a:lnTo>
                        <a:pt x="49" y="545"/>
                      </a:lnTo>
                      <a:lnTo>
                        <a:pt x="45" y="548"/>
                      </a:lnTo>
                      <a:lnTo>
                        <a:pt x="42" y="552"/>
                      </a:lnTo>
                      <a:lnTo>
                        <a:pt x="37" y="556"/>
                      </a:lnTo>
                      <a:lnTo>
                        <a:pt x="33" y="559"/>
                      </a:lnTo>
                      <a:lnTo>
                        <a:pt x="30" y="563"/>
                      </a:lnTo>
                      <a:lnTo>
                        <a:pt x="25" y="566"/>
                      </a:lnTo>
                      <a:lnTo>
                        <a:pt x="21" y="570"/>
                      </a:lnTo>
                      <a:close/>
                      <a:moveTo>
                        <a:pt x="165" y="159"/>
                      </a:moveTo>
                      <a:lnTo>
                        <a:pt x="166" y="158"/>
                      </a:lnTo>
                      <a:lnTo>
                        <a:pt x="167" y="158"/>
                      </a:lnTo>
                      <a:lnTo>
                        <a:pt x="168" y="157"/>
                      </a:lnTo>
                      <a:lnTo>
                        <a:pt x="170" y="157"/>
                      </a:lnTo>
                      <a:lnTo>
                        <a:pt x="171" y="155"/>
                      </a:lnTo>
                      <a:lnTo>
                        <a:pt x="172" y="155"/>
                      </a:lnTo>
                      <a:lnTo>
                        <a:pt x="173" y="154"/>
                      </a:lnTo>
                      <a:lnTo>
                        <a:pt x="174" y="158"/>
                      </a:lnTo>
                      <a:lnTo>
                        <a:pt x="176" y="160"/>
                      </a:lnTo>
                      <a:lnTo>
                        <a:pt x="177" y="163"/>
                      </a:lnTo>
                      <a:lnTo>
                        <a:pt x="177" y="165"/>
                      </a:lnTo>
                      <a:lnTo>
                        <a:pt x="178" y="167"/>
                      </a:lnTo>
                      <a:lnTo>
                        <a:pt x="178" y="171"/>
                      </a:lnTo>
                      <a:lnTo>
                        <a:pt x="179" y="174"/>
                      </a:lnTo>
                      <a:lnTo>
                        <a:pt x="179" y="176"/>
                      </a:lnTo>
                      <a:lnTo>
                        <a:pt x="178" y="174"/>
                      </a:lnTo>
                      <a:lnTo>
                        <a:pt x="176" y="171"/>
                      </a:lnTo>
                      <a:lnTo>
                        <a:pt x="174" y="170"/>
                      </a:lnTo>
                      <a:lnTo>
                        <a:pt x="172" y="167"/>
                      </a:lnTo>
                      <a:lnTo>
                        <a:pt x="170" y="165"/>
                      </a:lnTo>
                      <a:lnTo>
                        <a:pt x="168" y="163"/>
                      </a:lnTo>
                      <a:lnTo>
                        <a:pt x="166" y="160"/>
                      </a:lnTo>
                      <a:lnTo>
                        <a:pt x="165" y="159"/>
                      </a:lnTo>
                      <a:close/>
                      <a:moveTo>
                        <a:pt x="197" y="140"/>
                      </a:moveTo>
                      <a:lnTo>
                        <a:pt x="215" y="126"/>
                      </a:lnTo>
                      <a:lnTo>
                        <a:pt x="233" y="111"/>
                      </a:lnTo>
                      <a:lnTo>
                        <a:pt x="254" y="93"/>
                      </a:lnTo>
                      <a:lnTo>
                        <a:pt x="273" y="73"/>
                      </a:lnTo>
                      <a:lnTo>
                        <a:pt x="295" y="54"/>
                      </a:lnTo>
                      <a:lnTo>
                        <a:pt x="317" y="36"/>
                      </a:lnTo>
                      <a:lnTo>
                        <a:pt x="340" y="17"/>
                      </a:lnTo>
                      <a:lnTo>
                        <a:pt x="364" y="0"/>
                      </a:lnTo>
                      <a:lnTo>
                        <a:pt x="368" y="10"/>
                      </a:lnTo>
                      <a:lnTo>
                        <a:pt x="373" y="19"/>
                      </a:lnTo>
                      <a:lnTo>
                        <a:pt x="377" y="29"/>
                      </a:lnTo>
                      <a:lnTo>
                        <a:pt x="381" y="39"/>
                      </a:lnTo>
                      <a:lnTo>
                        <a:pt x="384" y="49"/>
                      </a:lnTo>
                      <a:lnTo>
                        <a:pt x="388" y="59"/>
                      </a:lnTo>
                      <a:lnTo>
                        <a:pt x="391" y="69"/>
                      </a:lnTo>
                      <a:lnTo>
                        <a:pt x="394" y="79"/>
                      </a:lnTo>
                      <a:lnTo>
                        <a:pt x="381" y="83"/>
                      </a:lnTo>
                      <a:lnTo>
                        <a:pt x="367" y="87"/>
                      </a:lnTo>
                      <a:lnTo>
                        <a:pt x="355" y="92"/>
                      </a:lnTo>
                      <a:lnTo>
                        <a:pt x="343" y="98"/>
                      </a:lnTo>
                      <a:lnTo>
                        <a:pt x="320" y="108"/>
                      </a:lnTo>
                      <a:lnTo>
                        <a:pt x="297" y="122"/>
                      </a:lnTo>
                      <a:lnTo>
                        <a:pt x="276" y="136"/>
                      </a:lnTo>
                      <a:lnTo>
                        <a:pt x="254" y="152"/>
                      </a:lnTo>
                      <a:lnTo>
                        <a:pt x="231" y="169"/>
                      </a:lnTo>
                      <a:lnTo>
                        <a:pt x="209" y="186"/>
                      </a:lnTo>
                      <a:lnTo>
                        <a:pt x="208" y="180"/>
                      </a:lnTo>
                      <a:lnTo>
                        <a:pt x="207" y="174"/>
                      </a:lnTo>
                      <a:lnTo>
                        <a:pt x="206" y="169"/>
                      </a:lnTo>
                      <a:lnTo>
                        <a:pt x="205" y="163"/>
                      </a:lnTo>
                      <a:lnTo>
                        <a:pt x="203" y="157"/>
                      </a:lnTo>
                      <a:lnTo>
                        <a:pt x="201" y="152"/>
                      </a:lnTo>
                      <a:lnTo>
                        <a:pt x="200" y="146"/>
                      </a:lnTo>
                      <a:lnTo>
                        <a:pt x="197" y="140"/>
                      </a:lnTo>
                      <a:close/>
                    </a:path>
                  </a:pathLst>
                </a:custGeom>
                <a:solidFill>
                  <a:srgbClr val="2B52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44" name="Freeform 381">
                  <a:extLst>
                    <a:ext uri="{FF2B5EF4-FFF2-40B4-BE49-F238E27FC236}">
                      <a16:creationId xmlns:a16="http://schemas.microsoft.com/office/drawing/2014/main" id="{3B61445A-9ED1-40C9-81F3-A385B7E1A654}"/>
                    </a:ext>
                  </a:extLst>
                </p:cNvPr>
                <p:cNvSpPr>
                  <a:spLocks/>
                </p:cNvSpPr>
                <p:nvPr/>
              </p:nvSpPr>
              <p:spPr bwMode="auto">
                <a:xfrm>
                  <a:off x="2403" y="2305"/>
                  <a:ext cx="47" cy="46"/>
                </a:xfrm>
                <a:custGeom>
                  <a:avLst/>
                  <a:gdLst>
                    <a:gd name="T0" fmla="*/ 0 w 141"/>
                    <a:gd name="T1" fmla="*/ 0 h 137"/>
                    <a:gd name="T2" fmla="*/ 0 w 141"/>
                    <a:gd name="T3" fmla="*/ 0 h 137"/>
                    <a:gd name="T4" fmla="*/ 0 w 141"/>
                    <a:gd name="T5" fmla="*/ 0 h 137"/>
                    <a:gd name="T6" fmla="*/ 0 w 141"/>
                    <a:gd name="T7" fmla="*/ 0 h 137"/>
                    <a:gd name="T8" fmla="*/ 0 w 141"/>
                    <a:gd name="T9" fmla="*/ 0 h 137"/>
                    <a:gd name="T10" fmla="*/ 0 w 141"/>
                    <a:gd name="T11" fmla="*/ 0 h 137"/>
                    <a:gd name="T12" fmla="*/ 0 w 141"/>
                    <a:gd name="T13" fmla="*/ 0 h 137"/>
                    <a:gd name="T14" fmla="*/ 0 w 141"/>
                    <a:gd name="T15" fmla="*/ 0 h 137"/>
                    <a:gd name="T16" fmla="*/ 0 w 141"/>
                    <a:gd name="T17" fmla="*/ 0 h 137"/>
                    <a:gd name="T18" fmla="*/ 0 w 141"/>
                    <a:gd name="T19" fmla="*/ 0 h 137"/>
                    <a:gd name="T20" fmla="*/ 0 w 141"/>
                    <a:gd name="T21" fmla="*/ 0 h 137"/>
                    <a:gd name="T22" fmla="*/ 0 w 141"/>
                    <a:gd name="T23" fmla="*/ 0 h 137"/>
                    <a:gd name="T24" fmla="*/ 0 w 141"/>
                    <a:gd name="T25" fmla="*/ 0 h 137"/>
                    <a:gd name="T26" fmla="*/ 0 w 141"/>
                    <a:gd name="T27" fmla="*/ 0 h 137"/>
                    <a:gd name="T28" fmla="*/ 0 w 141"/>
                    <a:gd name="T29" fmla="*/ 0 h 137"/>
                    <a:gd name="T30" fmla="*/ 0 w 141"/>
                    <a:gd name="T31" fmla="*/ 0 h 137"/>
                    <a:gd name="T32" fmla="*/ 0 w 141"/>
                    <a:gd name="T33" fmla="*/ 0 h 137"/>
                    <a:gd name="T34" fmla="*/ 0 w 141"/>
                    <a:gd name="T35" fmla="*/ 0 h 137"/>
                    <a:gd name="T36" fmla="*/ 0 w 141"/>
                    <a:gd name="T37" fmla="*/ 0 h 137"/>
                    <a:gd name="T38" fmla="*/ 0 w 141"/>
                    <a:gd name="T39" fmla="*/ 0 h 137"/>
                    <a:gd name="T40" fmla="*/ 0 w 141"/>
                    <a:gd name="T41" fmla="*/ 0 h 137"/>
                    <a:gd name="T42" fmla="*/ 0 w 141"/>
                    <a:gd name="T43" fmla="*/ 0 h 137"/>
                    <a:gd name="T44" fmla="*/ 0 w 141"/>
                    <a:gd name="T45" fmla="*/ 0 h 137"/>
                    <a:gd name="T46" fmla="*/ 0 w 141"/>
                    <a:gd name="T47" fmla="*/ 0 h 137"/>
                    <a:gd name="T48" fmla="*/ 0 w 141"/>
                    <a:gd name="T49" fmla="*/ 0 h 137"/>
                    <a:gd name="T50" fmla="*/ 0 w 141"/>
                    <a:gd name="T51" fmla="*/ 0 h 137"/>
                    <a:gd name="T52" fmla="*/ 0 w 141"/>
                    <a:gd name="T53" fmla="*/ 0 h 137"/>
                    <a:gd name="T54" fmla="*/ 0 w 141"/>
                    <a:gd name="T55" fmla="*/ 0 h 137"/>
                    <a:gd name="T56" fmla="*/ 0 w 141"/>
                    <a:gd name="T57" fmla="*/ 0 h 137"/>
                    <a:gd name="T58" fmla="*/ 0 w 141"/>
                    <a:gd name="T59" fmla="*/ 0 h 137"/>
                    <a:gd name="T60" fmla="*/ 0 w 141"/>
                    <a:gd name="T61" fmla="*/ 0 h 137"/>
                    <a:gd name="T62" fmla="*/ 0 w 141"/>
                    <a:gd name="T63" fmla="*/ 0 h 137"/>
                    <a:gd name="T64" fmla="*/ 0 w 141"/>
                    <a:gd name="T65" fmla="*/ 0 h 137"/>
                    <a:gd name="T66" fmla="*/ 0 w 141"/>
                    <a:gd name="T67" fmla="*/ 0 h 137"/>
                    <a:gd name="T68" fmla="*/ 0 w 141"/>
                    <a:gd name="T69" fmla="*/ 0 h 137"/>
                    <a:gd name="T70" fmla="*/ 0 w 141"/>
                    <a:gd name="T71" fmla="*/ 0 h 137"/>
                    <a:gd name="T72" fmla="*/ 0 w 141"/>
                    <a:gd name="T73" fmla="*/ 0 h 137"/>
                    <a:gd name="T74" fmla="*/ 0 w 141"/>
                    <a:gd name="T75" fmla="*/ 0 h 137"/>
                    <a:gd name="T76" fmla="*/ 0 w 141"/>
                    <a:gd name="T77" fmla="*/ 0 h 137"/>
                    <a:gd name="T78" fmla="*/ 0 w 141"/>
                    <a:gd name="T79" fmla="*/ 0 h 137"/>
                    <a:gd name="T80" fmla="*/ 0 w 141"/>
                    <a:gd name="T81" fmla="*/ 0 h 137"/>
                    <a:gd name="T82" fmla="*/ 0 w 141"/>
                    <a:gd name="T83" fmla="*/ 0 h 137"/>
                    <a:gd name="T84" fmla="*/ 0 w 141"/>
                    <a:gd name="T85" fmla="*/ 0 h 137"/>
                    <a:gd name="T86" fmla="*/ 0 w 141"/>
                    <a:gd name="T87" fmla="*/ 0 h 137"/>
                    <a:gd name="T88" fmla="*/ 0 w 141"/>
                    <a:gd name="T89" fmla="*/ 0 h 137"/>
                    <a:gd name="T90" fmla="*/ 0 w 141"/>
                    <a:gd name="T91" fmla="*/ 0 h 137"/>
                    <a:gd name="T92" fmla="*/ 0 w 141"/>
                    <a:gd name="T93" fmla="*/ 0 h 137"/>
                    <a:gd name="T94" fmla="*/ 0 w 141"/>
                    <a:gd name="T95" fmla="*/ 0 h 137"/>
                    <a:gd name="T96" fmla="*/ 0 w 141"/>
                    <a:gd name="T97" fmla="*/ 0 h 137"/>
                    <a:gd name="T98" fmla="*/ 0 w 141"/>
                    <a:gd name="T99" fmla="*/ 0 h 137"/>
                    <a:gd name="T100" fmla="*/ 0 w 141"/>
                    <a:gd name="T101" fmla="*/ 0 h 137"/>
                    <a:gd name="T102" fmla="*/ 0 w 141"/>
                    <a:gd name="T103" fmla="*/ 0 h 137"/>
                    <a:gd name="T104" fmla="*/ 0 w 141"/>
                    <a:gd name="T105" fmla="*/ 0 h 137"/>
                    <a:gd name="T106" fmla="*/ 0 w 141"/>
                    <a:gd name="T107" fmla="*/ 0 h 137"/>
                    <a:gd name="T108" fmla="*/ 0 w 141"/>
                    <a:gd name="T109" fmla="*/ 0 h 137"/>
                    <a:gd name="T110" fmla="*/ 0 w 141"/>
                    <a:gd name="T111" fmla="*/ 0 h 137"/>
                    <a:gd name="T112" fmla="*/ 0 w 141"/>
                    <a:gd name="T113" fmla="*/ 0 h 137"/>
                    <a:gd name="T114" fmla="*/ 0 w 141"/>
                    <a:gd name="T115" fmla="*/ 0 h 137"/>
                    <a:gd name="T116" fmla="*/ 0 w 141"/>
                    <a:gd name="T117" fmla="*/ 0 h 137"/>
                    <a:gd name="T118" fmla="*/ 0 w 141"/>
                    <a:gd name="T119" fmla="*/ 0 h 137"/>
                    <a:gd name="T120" fmla="*/ 0 w 141"/>
                    <a:gd name="T121" fmla="*/ 0 h 13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41"/>
                    <a:gd name="T184" fmla="*/ 0 h 137"/>
                    <a:gd name="T185" fmla="*/ 141 w 141"/>
                    <a:gd name="T186" fmla="*/ 137 h 13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41" h="137">
                      <a:moveTo>
                        <a:pt x="58" y="137"/>
                      </a:moveTo>
                      <a:lnTo>
                        <a:pt x="67" y="124"/>
                      </a:lnTo>
                      <a:lnTo>
                        <a:pt x="77" y="111"/>
                      </a:lnTo>
                      <a:lnTo>
                        <a:pt x="88" y="97"/>
                      </a:lnTo>
                      <a:lnTo>
                        <a:pt x="99" y="84"/>
                      </a:lnTo>
                      <a:lnTo>
                        <a:pt x="109" y="71"/>
                      </a:lnTo>
                      <a:lnTo>
                        <a:pt x="120" y="58"/>
                      </a:lnTo>
                      <a:lnTo>
                        <a:pt x="131" y="44"/>
                      </a:lnTo>
                      <a:lnTo>
                        <a:pt x="141" y="32"/>
                      </a:lnTo>
                      <a:lnTo>
                        <a:pt x="129" y="26"/>
                      </a:lnTo>
                      <a:lnTo>
                        <a:pt x="117" y="21"/>
                      </a:lnTo>
                      <a:lnTo>
                        <a:pt x="105" y="17"/>
                      </a:lnTo>
                      <a:lnTo>
                        <a:pt x="93" y="13"/>
                      </a:lnTo>
                      <a:lnTo>
                        <a:pt x="81" y="9"/>
                      </a:lnTo>
                      <a:lnTo>
                        <a:pt x="69" y="6"/>
                      </a:lnTo>
                      <a:lnTo>
                        <a:pt x="56" y="2"/>
                      </a:lnTo>
                      <a:lnTo>
                        <a:pt x="44" y="0"/>
                      </a:lnTo>
                      <a:lnTo>
                        <a:pt x="42" y="7"/>
                      </a:lnTo>
                      <a:lnTo>
                        <a:pt x="41" y="14"/>
                      </a:lnTo>
                      <a:lnTo>
                        <a:pt x="38" y="21"/>
                      </a:lnTo>
                      <a:lnTo>
                        <a:pt x="36" y="27"/>
                      </a:lnTo>
                      <a:lnTo>
                        <a:pt x="34" y="35"/>
                      </a:lnTo>
                      <a:lnTo>
                        <a:pt x="31" y="41"/>
                      </a:lnTo>
                      <a:lnTo>
                        <a:pt x="28" y="47"/>
                      </a:lnTo>
                      <a:lnTo>
                        <a:pt x="24" y="53"/>
                      </a:lnTo>
                      <a:lnTo>
                        <a:pt x="22" y="56"/>
                      </a:lnTo>
                      <a:lnTo>
                        <a:pt x="20" y="60"/>
                      </a:lnTo>
                      <a:lnTo>
                        <a:pt x="20" y="62"/>
                      </a:lnTo>
                      <a:lnTo>
                        <a:pt x="20" y="66"/>
                      </a:lnTo>
                      <a:lnTo>
                        <a:pt x="23" y="71"/>
                      </a:lnTo>
                      <a:lnTo>
                        <a:pt x="26" y="76"/>
                      </a:lnTo>
                      <a:lnTo>
                        <a:pt x="30" y="80"/>
                      </a:lnTo>
                      <a:lnTo>
                        <a:pt x="34" y="85"/>
                      </a:lnTo>
                      <a:lnTo>
                        <a:pt x="34" y="88"/>
                      </a:lnTo>
                      <a:lnTo>
                        <a:pt x="34" y="90"/>
                      </a:lnTo>
                      <a:lnTo>
                        <a:pt x="32" y="94"/>
                      </a:lnTo>
                      <a:lnTo>
                        <a:pt x="30" y="96"/>
                      </a:lnTo>
                      <a:lnTo>
                        <a:pt x="28" y="96"/>
                      </a:lnTo>
                      <a:lnTo>
                        <a:pt x="24" y="95"/>
                      </a:lnTo>
                      <a:lnTo>
                        <a:pt x="22" y="92"/>
                      </a:lnTo>
                      <a:lnTo>
                        <a:pt x="19" y="91"/>
                      </a:lnTo>
                      <a:lnTo>
                        <a:pt x="17" y="90"/>
                      </a:lnTo>
                      <a:lnTo>
                        <a:pt x="15" y="88"/>
                      </a:lnTo>
                      <a:lnTo>
                        <a:pt x="13" y="85"/>
                      </a:lnTo>
                      <a:lnTo>
                        <a:pt x="12" y="83"/>
                      </a:lnTo>
                      <a:lnTo>
                        <a:pt x="9" y="85"/>
                      </a:lnTo>
                      <a:lnTo>
                        <a:pt x="8" y="88"/>
                      </a:lnTo>
                      <a:lnTo>
                        <a:pt x="7" y="90"/>
                      </a:lnTo>
                      <a:lnTo>
                        <a:pt x="6" y="94"/>
                      </a:lnTo>
                      <a:lnTo>
                        <a:pt x="5" y="96"/>
                      </a:lnTo>
                      <a:lnTo>
                        <a:pt x="3" y="99"/>
                      </a:lnTo>
                      <a:lnTo>
                        <a:pt x="2" y="101"/>
                      </a:lnTo>
                      <a:lnTo>
                        <a:pt x="0" y="103"/>
                      </a:lnTo>
                      <a:lnTo>
                        <a:pt x="8" y="107"/>
                      </a:lnTo>
                      <a:lnTo>
                        <a:pt x="15" y="111"/>
                      </a:lnTo>
                      <a:lnTo>
                        <a:pt x="23" y="115"/>
                      </a:lnTo>
                      <a:lnTo>
                        <a:pt x="30" y="119"/>
                      </a:lnTo>
                      <a:lnTo>
                        <a:pt x="37" y="124"/>
                      </a:lnTo>
                      <a:lnTo>
                        <a:pt x="44" y="127"/>
                      </a:lnTo>
                      <a:lnTo>
                        <a:pt x="50" y="132"/>
                      </a:lnTo>
                      <a:lnTo>
                        <a:pt x="58" y="137"/>
                      </a:lnTo>
                      <a:close/>
                    </a:path>
                  </a:pathLst>
                </a:custGeom>
                <a:solidFill>
                  <a:srgbClr val="2B52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45" name="Freeform 382">
                  <a:extLst>
                    <a:ext uri="{FF2B5EF4-FFF2-40B4-BE49-F238E27FC236}">
                      <a16:creationId xmlns:a16="http://schemas.microsoft.com/office/drawing/2014/main" id="{07E1B6CB-451E-449E-944E-F77CFF03C126}"/>
                    </a:ext>
                  </a:extLst>
                </p:cNvPr>
                <p:cNvSpPr>
                  <a:spLocks/>
                </p:cNvSpPr>
                <p:nvPr/>
              </p:nvSpPr>
              <p:spPr bwMode="auto">
                <a:xfrm>
                  <a:off x="2145" y="2164"/>
                  <a:ext cx="102" cy="34"/>
                </a:xfrm>
                <a:custGeom>
                  <a:avLst/>
                  <a:gdLst>
                    <a:gd name="T0" fmla="*/ 0 w 306"/>
                    <a:gd name="T1" fmla="*/ 0 h 102"/>
                    <a:gd name="T2" fmla="*/ 0 w 306"/>
                    <a:gd name="T3" fmla="*/ 0 h 102"/>
                    <a:gd name="T4" fmla="*/ 0 w 306"/>
                    <a:gd name="T5" fmla="*/ 0 h 102"/>
                    <a:gd name="T6" fmla="*/ 0 w 306"/>
                    <a:gd name="T7" fmla="*/ 0 h 102"/>
                    <a:gd name="T8" fmla="*/ 0 w 306"/>
                    <a:gd name="T9" fmla="*/ 0 h 102"/>
                    <a:gd name="T10" fmla="*/ 0 w 306"/>
                    <a:gd name="T11" fmla="*/ 0 h 102"/>
                    <a:gd name="T12" fmla="*/ 0 w 306"/>
                    <a:gd name="T13" fmla="*/ 0 h 102"/>
                    <a:gd name="T14" fmla="*/ 0 w 306"/>
                    <a:gd name="T15" fmla="*/ 0 h 102"/>
                    <a:gd name="T16" fmla="*/ 0 w 306"/>
                    <a:gd name="T17" fmla="*/ 0 h 102"/>
                    <a:gd name="T18" fmla="*/ 0 w 306"/>
                    <a:gd name="T19" fmla="*/ 0 h 102"/>
                    <a:gd name="T20" fmla="*/ 0 w 306"/>
                    <a:gd name="T21" fmla="*/ 0 h 102"/>
                    <a:gd name="T22" fmla="*/ 0 w 306"/>
                    <a:gd name="T23" fmla="*/ 0 h 102"/>
                    <a:gd name="T24" fmla="*/ 0 w 306"/>
                    <a:gd name="T25" fmla="*/ 0 h 102"/>
                    <a:gd name="T26" fmla="*/ 0 w 306"/>
                    <a:gd name="T27" fmla="*/ 0 h 102"/>
                    <a:gd name="T28" fmla="*/ 0 w 306"/>
                    <a:gd name="T29" fmla="*/ 0 h 102"/>
                    <a:gd name="T30" fmla="*/ 0 w 306"/>
                    <a:gd name="T31" fmla="*/ 0 h 102"/>
                    <a:gd name="T32" fmla="*/ 0 w 306"/>
                    <a:gd name="T33" fmla="*/ 0 h 102"/>
                    <a:gd name="T34" fmla="*/ 0 w 306"/>
                    <a:gd name="T35" fmla="*/ 0 h 102"/>
                    <a:gd name="T36" fmla="*/ 0 w 306"/>
                    <a:gd name="T37" fmla="*/ 0 h 102"/>
                    <a:gd name="T38" fmla="*/ 0 w 306"/>
                    <a:gd name="T39" fmla="*/ 0 h 102"/>
                    <a:gd name="T40" fmla="*/ 0 w 306"/>
                    <a:gd name="T41" fmla="*/ 0 h 102"/>
                    <a:gd name="T42" fmla="*/ 0 w 306"/>
                    <a:gd name="T43" fmla="*/ 0 h 102"/>
                    <a:gd name="T44" fmla="*/ 0 w 306"/>
                    <a:gd name="T45" fmla="*/ 0 h 102"/>
                    <a:gd name="T46" fmla="*/ 0 w 306"/>
                    <a:gd name="T47" fmla="*/ 0 h 102"/>
                    <a:gd name="T48" fmla="*/ 0 w 306"/>
                    <a:gd name="T49" fmla="*/ 0 h 102"/>
                    <a:gd name="T50" fmla="*/ 0 w 306"/>
                    <a:gd name="T51" fmla="*/ 0 h 102"/>
                    <a:gd name="T52" fmla="*/ 0 w 306"/>
                    <a:gd name="T53" fmla="*/ 0 h 102"/>
                    <a:gd name="T54" fmla="*/ 0 w 306"/>
                    <a:gd name="T55" fmla="*/ 0 h 102"/>
                    <a:gd name="T56" fmla="*/ 0 w 306"/>
                    <a:gd name="T57" fmla="*/ 0 h 102"/>
                    <a:gd name="T58" fmla="*/ 0 w 306"/>
                    <a:gd name="T59" fmla="*/ 0 h 102"/>
                    <a:gd name="T60" fmla="*/ 0 w 306"/>
                    <a:gd name="T61" fmla="*/ 0 h 102"/>
                    <a:gd name="T62" fmla="*/ 0 w 306"/>
                    <a:gd name="T63" fmla="*/ 0 h 102"/>
                    <a:gd name="T64" fmla="*/ 0 w 306"/>
                    <a:gd name="T65" fmla="*/ 0 h 102"/>
                    <a:gd name="T66" fmla="*/ 0 w 306"/>
                    <a:gd name="T67" fmla="*/ 0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6"/>
                    <a:gd name="T103" fmla="*/ 0 h 102"/>
                    <a:gd name="T104" fmla="*/ 306 w 306"/>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6" h="102">
                      <a:moveTo>
                        <a:pt x="0" y="79"/>
                      </a:moveTo>
                      <a:lnTo>
                        <a:pt x="1" y="79"/>
                      </a:lnTo>
                      <a:lnTo>
                        <a:pt x="2" y="79"/>
                      </a:lnTo>
                      <a:lnTo>
                        <a:pt x="3" y="79"/>
                      </a:lnTo>
                      <a:lnTo>
                        <a:pt x="4" y="79"/>
                      </a:lnTo>
                      <a:lnTo>
                        <a:pt x="15" y="69"/>
                      </a:lnTo>
                      <a:lnTo>
                        <a:pt x="29" y="61"/>
                      </a:lnTo>
                      <a:lnTo>
                        <a:pt x="41" y="55"/>
                      </a:lnTo>
                      <a:lnTo>
                        <a:pt x="54" y="51"/>
                      </a:lnTo>
                      <a:lnTo>
                        <a:pt x="68" y="49"/>
                      </a:lnTo>
                      <a:lnTo>
                        <a:pt x="82" y="48"/>
                      </a:lnTo>
                      <a:lnTo>
                        <a:pt x="96" y="49"/>
                      </a:lnTo>
                      <a:lnTo>
                        <a:pt x="111" y="51"/>
                      </a:lnTo>
                      <a:lnTo>
                        <a:pt x="125" y="55"/>
                      </a:lnTo>
                      <a:lnTo>
                        <a:pt x="139" y="60"/>
                      </a:lnTo>
                      <a:lnTo>
                        <a:pt x="154" y="66"/>
                      </a:lnTo>
                      <a:lnTo>
                        <a:pt x="168" y="72"/>
                      </a:lnTo>
                      <a:lnTo>
                        <a:pt x="196" y="86"/>
                      </a:lnTo>
                      <a:lnTo>
                        <a:pt x="224" y="102"/>
                      </a:lnTo>
                      <a:lnTo>
                        <a:pt x="231" y="101"/>
                      </a:lnTo>
                      <a:lnTo>
                        <a:pt x="239" y="100"/>
                      </a:lnTo>
                      <a:lnTo>
                        <a:pt x="247" y="98"/>
                      </a:lnTo>
                      <a:lnTo>
                        <a:pt x="254" y="97"/>
                      </a:lnTo>
                      <a:lnTo>
                        <a:pt x="261" y="96"/>
                      </a:lnTo>
                      <a:lnTo>
                        <a:pt x="270" y="96"/>
                      </a:lnTo>
                      <a:lnTo>
                        <a:pt x="277" y="95"/>
                      </a:lnTo>
                      <a:lnTo>
                        <a:pt x="284" y="95"/>
                      </a:lnTo>
                      <a:lnTo>
                        <a:pt x="288" y="94"/>
                      </a:lnTo>
                      <a:lnTo>
                        <a:pt x="290" y="92"/>
                      </a:lnTo>
                      <a:lnTo>
                        <a:pt x="294" y="91"/>
                      </a:lnTo>
                      <a:lnTo>
                        <a:pt x="296" y="91"/>
                      </a:lnTo>
                      <a:lnTo>
                        <a:pt x="299" y="90"/>
                      </a:lnTo>
                      <a:lnTo>
                        <a:pt x="302" y="89"/>
                      </a:lnTo>
                      <a:lnTo>
                        <a:pt x="303" y="88"/>
                      </a:lnTo>
                      <a:lnTo>
                        <a:pt x="306" y="85"/>
                      </a:lnTo>
                      <a:lnTo>
                        <a:pt x="297" y="68"/>
                      </a:lnTo>
                      <a:lnTo>
                        <a:pt x="286" y="54"/>
                      </a:lnTo>
                      <a:lnTo>
                        <a:pt x="276" y="42"/>
                      </a:lnTo>
                      <a:lnTo>
                        <a:pt x="262" y="31"/>
                      </a:lnTo>
                      <a:lnTo>
                        <a:pt x="249" y="22"/>
                      </a:lnTo>
                      <a:lnTo>
                        <a:pt x="235" y="15"/>
                      </a:lnTo>
                      <a:lnTo>
                        <a:pt x="219" y="9"/>
                      </a:lnTo>
                      <a:lnTo>
                        <a:pt x="203" y="6"/>
                      </a:lnTo>
                      <a:lnTo>
                        <a:pt x="186" y="2"/>
                      </a:lnTo>
                      <a:lnTo>
                        <a:pt x="170" y="1"/>
                      </a:lnTo>
                      <a:lnTo>
                        <a:pt x="153" y="0"/>
                      </a:lnTo>
                      <a:lnTo>
                        <a:pt x="136" y="0"/>
                      </a:lnTo>
                      <a:lnTo>
                        <a:pt x="101" y="2"/>
                      </a:lnTo>
                      <a:lnTo>
                        <a:pt x="66" y="4"/>
                      </a:lnTo>
                      <a:lnTo>
                        <a:pt x="59" y="9"/>
                      </a:lnTo>
                      <a:lnTo>
                        <a:pt x="53" y="13"/>
                      </a:lnTo>
                      <a:lnTo>
                        <a:pt x="45" y="18"/>
                      </a:lnTo>
                      <a:lnTo>
                        <a:pt x="39" y="22"/>
                      </a:lnTo>
                      <a:lnTo>
                        <a:pt x="33" y="27"/>
                      </a:lnTo>
                      <a:lnTo>
                        <a:pt x="27" y="32"/>
                      </a:lnTo>
                      <a:lnTo>
                        <a:pt x="21" y="37"/>
                      </a:lnTo>
                      <a:lnTo>
                        <a:pt x="15" y="42"/>
                      </a:lnTo>
                      <a:lnTo>
                        <a:pt x="13" y="47"/>
                      </a:lnTo>
                      <a:lnTo>
                        <a:pt x="10" y="50"/>
                      </a:lnTo>
                      <a:lnTo>
                        <a:pt x="9" y="55"/>
                      </a:lnTo>
                      <a:lnTo>
                        <a:pt x="7" y="60"/>
                      </a:lnTo>
                      <a:lnTo>
                        <a:pt x="4" y="65"/>
                      </a:lnTo>
                      <a:lnTo>
                        <a:pt x="3" y="69"/>
                      </a:lnTo>
                      <a:lnTo>
                        <a:pt x="2" y="74"/>
                      </a:lnTo>
                      <a:lnTo>
                        <a:pt x="0" y="79"/>
                      </a:lnTo>
                      <a:close/>
                    </a:path>
                  </a:pathLst>
                </a:custGeom>
                <a:solidFill>
                  <a:srgbClr val="66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46" name="Freeform 383">
                  <a:extLst>
                    <a:ext uri="{FF2B5EF4-FFF2-40B4-BE49-F238E27FC236}">
                      <a16:creationId xmlns:a16="http://schemas.microsoft.com/office/drawing/2014/main" id="{3BE5CF31-DEB3-4B56-BFAF-F905D3BA0512}"/>
                    </a:ext>
                  </a:extLst>
                </p:cNvPr>
                <p:cNvSpPr>
                  <a:spLocks/>
                </p:cNvSpPr>
                <p:nvPr/>
              </p:nvSpPr>
              <p:spPr bwMode="auto">
                <a:xfrm>
                  <a:off x="2162" y="2212"/>
                  <a:ext cx="96" cy="68"/>
                </a:xfrm>
                <a:custGeom>
                  <a:avLst/>
                  <a:gdLst>
                    <a:gd name="T0" fmla="*/ 0 w 290"/>
                    <a:gd name="T1" fmla="*/ 0 h 202"/>
                    <a:gd name="T2" fmla="*/ 0 w 290"/>
                    <a:gd name="T3" fmla="*/ 0 h 202"/>
                    <a:gd name="T4" fmla="*/ 0 w 290"/>
                    <a:gd name="T5" fmla="*/ 0 h 202"/>
                    <a:gd name="T6" fmla="*/ 0 w 290"/>
                    <a:gd name="T7" fmla="*/ 0 h 202"/>
                    <a:gd name="T8" fmla="*/ 0 w 290"/>
                    <a:gd name="T9" fmla="*/ 0 h 202"/>
                    <a:gd name="T10" fmla="*/ 0 w 290"/>
                    <a:gd name="T11" fmla="*/ 0 h 202"/>
                    <a:gd name="T12" fmla="*/ 0 w 290"/>
                    <a:gd name="T13" fmla="*/ 0 h 202"/>
                    <a:gd name="T14" fmla="*/ 0 w 290"/>
                    <a:gd name="T15" fmla="*/ 0 h 202"/>
                    <a:gd name="T16" fmla="*/ 0 w 290"/>
                    <a:gd name="T17" fmla="*/ 0 h 202"/>
                    <a:gd name="T18" fmla="*/ 0 w 290"/>
                    <a:gd name="T19" fmla="*/ 0 h 202"/>
                    <a:gd name="T20" fmla="*/ 0 w 290"/>
                    <a:gd name="T21" fmla="*/ 0 h 202"/>
                    <a:gd name="T22" fmla="*/ 0 w 290"/>
                    <a:gd name="T23" fmla="*/ 0 h 202"/>
                    <a:gd name="T24" fmla="*/ 0 w 290"/>
                    <a:gd name="T25" fmla="*/ 0 h 202"/>
                    <a:gd name="T26" fmla="*/ 0 w 290"/>
                    <a:gd name="T27" fmla="*/ 0 h 202"/>
                    <a:gd name="T28" fmla="*/ 0 w 290"/>
                    <a:gd name="T29" fmla="*/ 0 h 202"/>
                    <a:gd name="T30" fmla="*/ 0 w 290"/>
                    <a:gd name="T31" fmla="*/ 0 h 202"/>
                    <a:gd name="T32" fmla="*/ 0 w 290"/>
                    <a:gd name="T33" fmla="*/ 0 h 202"/>
                    <a:gd name="T34" fmla="*/ 0 w 290"/>
                    <a:gd name="T35" fmla="*/ 0 h 202"/>
                    <a:gd name="T36" fmla="*/ 0 w 290"/>
                    <a:gd name="T37" fmla="*/ 0 h 202"/>
                    <a:gd name="T38" fmla="*/ 0 w 290"/>
                    <a:gd name="T39" fmla="*/ 0 h 202"/>
                    <a:gd name="T40" fmla="*/ 0 w 290"/>
                    <a:gd name="T41" fmla="*/ 0 h 202"/>
                    <a:gd name="T42" fmla="*/ 0 w 290"/>
                    <a:gd name="T43" fmla="*/ 0 h 202"/>
                    <a:gd name="T44" fmla="*/ 0 w 290"/>
                    <a:gd name="T45" fmla="*/ 0 h 202"/>
                    <a:gd name="T46" fmla="*/ 0 w 290"/>
                    <a:gd name="T47" fmla="*/ 0 h 202"/>
                    <a:gd name="T48" fmla="*/ 0 w 290"/>
                    <a:gd name="T49" fmla="*/ 0 h 202"/>
                    <a:gd name="T50" fmla="*/ 0 w 290"/>
                    <a:gd name="T51" fmla="*/ 0 h 202"/>
                    <a:gd name="T52" fmla="*/ 0 w 290"/>
                    <a:gd name="T53" fmla="*/ 0 h 202"/>
                    <a:gd name="T54" fmla="*/ 0 w 290"/>
                    <a:gd name="T55" fmla="*/ 0 h 202"/>
                    <a:gd name="T56" fmla="*/ 0 w 290"/>
                    <a:gd name="T57" fmla="*/ 0 h 202"/>
                    <a:gd name="T58" fmla="*/ 0 w 290"/>
                    <a:gd name="T59" fmla="*/ 0 h 202"/>
                    <a:gd name="T60" fmla="*/ 0 w 290"/>
                    <a:gd name="T61" fmla="*/ 0 h 202"/>
                    <a:gd name="T62" fmla="*/ 0 w 290"/>
                    <a:gd name="T63" fmla="*/ 0 h 202"/>
                    <a:gd name="T64" fmla="*/ 0 w 290"/>
                    <a:gd name="T65" fmla="*/ 0 h 202"/>
                    <a:gd name="T66" fmla="*/ 0 w 290"/>
                    <a:gd name="T67" fmla="*/ 0 h 202"/>
                    <a:gd name="T68" fmla="*/ 0 w 290"/>
                    <a:gd name="T69" fmla="*/ 0 h 202"/>
                    <a:gd name="T70" fmla="*/ 0 w 290"/>
                    <a:gd name="T71" fmla="*/ 0 h 202"/>
                    <a:gd name="T72" fmla="*/ 0 w 290"/>
                    <a:gd name="T73" fmla="*/ 0 h 202"/>
                    <a:gd name="T74" fmla="*/ 0 w 290"/>
                    <a:gd name="T75" fmla="*/ 0 h 202"/>
                    <a:gd name="T76" fmla="*/ 0 w 290"/>
                    <a:gd name="T77" fmla="*/ 0 h 202"/>
                    <a:gd name="T78" fmla="*/ 0 w 290"/>
                    <a:gd name="T79" fmla="*/ 0 h 202"/>
                    <a:gd name="T80" fmla="*/ 0 w 290"/>
                    <a:gd name="T81" fmla="*/ 0 h 202"/>
                    <a:gd name="T82" fmla="*/ 0 w 290"/>
                    <a:gd name="T83" fmla="*/ 0 h 202"/>
                    <a:gd name="T84" fmla="*/ 0 w 290"/>
                    <a:gd name="T85" fmla="*/ 0 h 202"/>
                    <a:gd name="T86" fmla="*/ 0 w 290"/>
                    <a:gd name="T87" fmla="*/ 0 h 202"/>
                    <a:gd name="T88" fmla="*/ 0 w 290"/>
                    <a:gd name="T89" fmla="*/ 0 h 202"/>
                    <a:gd name="T90" fmla="*/ 0 w 290"/>
                    <a:gd name="T91" fmla="*/ 0 h 202"/>
                    <a:gd name="T92" fmla="*/ 0 w 290"/>
                    <a:gd name="T93" fmla="*/ 0 h 202"/>
                    <a:gd name="T94" fmla="*/ 0 w 290"/>
                    <a:gd name="T95" fmla="*/ 0 h 202"/>
                    <a:gd name="T96" fmla="*/ 0 w 290"/>
                    <a:gd name="T97" fmla="*/ 0 h 202"/>
                    <a:gd name="T98" fmla="*/ 0 w 290"/>
                    <a:gd name="T99" fmla="*/ 0 h 2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0"/>
                    <a:gd name="T151" fmla="*/ 0 h 202"/>
                    <a:gd name="T152" fmla="*/ 290 w 290"/>
                    <a:gd name="T153" fmla="*/ 202 h 2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0" h="202">
                      <a:moveTo>
                        <a:pt x="2" y="81"/>
                      </a:moveTo>
                      <a:lnTo>
                        <a:pt x="2" y="84"/>
                      </a:lnTo>
                      <a:lnTo>
                        <a:pt x="3" y="86"/>
                      </a:lnTo>
                      <a:lnTo>
                        <a:pt x="3" y="88"/>
                      </a:lnTo>
                      <a:lnTo>
                        <a:pt x="4" y="91"/>
                      </a:lnTo>
                      <a:lnTo>
                        <a:pt x="5" y="93"/>
                      </a:lnTo>
                      <a:lnTo>
                        <a:pt x="5" y="96"/>
                      </a:lnTo>
                      <a:lnTo>
                        <a:pt x="6" y="98"/>
                      </a:lnTo>
                      <a:lnTo>
                        <a:pt x="8" y="99"/>
                      </a:lnTo>
                      <a:lnTo>
                        <a:pt x="9" y="111"/>
                      </a:lnTo>
                      <a:lnTo>
                        <a:pt x="10" y="125"/>
                      </a:lnTo>
                      <a:lnTo>
                        <a:pt x="13" y="138"/>
                      </a:lnTo>
                      <a:lnTo>
                        <a:pt x="15" y="151"/>
                      </a:lnTo>
                      <a:lnTo>
                        <a:pt x="17" y="164"/>
                      </a:lnTo>
                      <a:lnTo>
                        <a:pt x="20" y="176"/>
                      </a:lnTo>
                      <a:lnTo>
                        <a:pt x="22" y="190"/>
                      </a:lnTo>
                      <a:lnTo>
                        <a:pt x="22" y="202"/>
                      </a:lnTo>
                      <a:lnTo>
                        <a:pt x="26" y="202"/>
                      </a:lnTo>
                      <a:lnTo>
                        <a:pt x="29" y="201"/>
                      </a:lnTo>
                      <a:lnTo>
                        <a:pt x="33" y="201"/>
                      </a:lnTo>
                      <a:lnTo>
                        <a:pt x="37" y="199"/>
                      </a:lnTo>
                      <a:lnTo>
                        <a:pt x="41" y="198"/>
                      </a:lnTo>
                      <a:lnTo>
                        <a:pt x="44" y="197"/>
                      </a:lnTo>
                      <a:lnTo>
                        <a:pt x="47" y="197"/>
                      </a:lnTo>
                      <a:lnTo>
                        <a:pt x="51" y="197"/>
                      </a:lnTo>
                      <a:lnTo>
                        <a:pt x="53" y="194"/>
                      </a:lnTo>
                      <a:lnTo>
                        <a:pt x="60" y="192"/>
                      </a:lnTo>
                      <a:lnTo>
                        <a:pt x="68" y="190"/>
                      </a:lnTo>
                      <a:lnTo>
                        <a:pt x="78" y="187"/>
                      </a:lnTo>
                      <a:lnTo>
                        <a:pt x="88" y="185"/>
                      </a:lnTo>
                      <a:lnTo>
                        <a:pt x="97" y="181"/>
                      </a:lnTo>
                      <a:lnTo>
                        <a:pt x="100" y="179"/>
                      </a:lnTo>
                      <a:lnTo>
                        <a:pt x="103" y="178"/>
                      </a:lnTo>
                      <a:lnTo>
                        <a:pt x="105" y="174"/>
                      </a:lnTo>
                      <a:lnTo>
                        <a:pt x="105" y="172"/>
                      </a:lnTo>
                      <a:lnTo>
                        <a:pt x="107" y="172"/>
                      </a:lnTo>
                      <a:lnTo>
                        <a:pt x="109" y="170"/>
                      </a:lnTo>
                      <a:lnTo>
                        <a:pt x="113" y="168"/>
                      </a:lnTo>
                      <a:lnTo>
                        <a:pt x="115" y="166"/>
                      </a:lnTo>
                      <a:lnTo>
                        <a:pt x="117" y="163"/>
                      </a:lnTo>
                      <a:lnTo>
                        <a:pt x="120" y="161"/>
                      </a:lnTo>
                      <a:lnTo>
                        <a:pt x="122" y="158"/>
                      </a:lnTo>
                      <a:lnTo>
                        <a:pt x="123" y="157"/>
                      </a:lnTo>
                      <a:lnTo>
                        <a:pt x="125" y="157"/>
                      </a:lnTo>
                      <a:lnTo>
                        <a:pt x="127" y="157"/>
                      </a:lnTo>
                      <a:lnTo>
                        <a:pt x="131" y="155"/>
                      </a:lnTo>
                      <a:lnTo>
                        <a:pt x="138" y="152"/>
                      </a:lnTo>
                      <a:lnTo>
                        <a:pt x="146" y="149"/>
                      </a:lnTo>
                      <a:lnTo>
                        <a:pt x="156" y="145"/>
                      </a:lnTo>
                      <a:lnTo>
                        <a:pt x="166" y="140"/>
                      </a:lnTo>
                      <a:lnTo>
                        <a:pt x="174" y="135"/>
                      </a:lnTo>
                      <a:lnTo>
                        <a:pt x="176" y="134"/>
                      </a:lnTo>
                      <a:lnTo>
                        <a:pt x="179" y="132"/>
                      </a:lnTo>
                      <a:lnTo>
                        <a:pt x="181" y="129"/>
                      </a:lnTo>
                      <a:lnTo>
                        <a:pt x="181" y="127"/>
                      </a:lnTo>
                      <a:lnTo>
                        <a:pt x="185" y="127"/>
                      </a:lnTo>
                      <a:lnTo>
                        <a:pt x="190" y="126"/>
                      </a:lnTo>
                      <a:lnTo>
                        <a:pt x="193" y="123"/>
                      </a:lnTo>
                      <a:lnTo>
                        <a:pt x="198" y="121"/>
                      </a:lnTo>
                      <a:lnTo>
                        <a:pt x="209" y="113"/>
                      </a:lnTo>
                      <a:lnTo>
                        <a:pt x="219" y="103"/>
                      </a:lnTo>
                      <a:lnTo>
                        <a:pt x="228" y="93"/>
                      </a:lnTo>
                      <a:lnTo>
                        <a:pt x="235" y="82"/>
                      </a:lnTo>
                      <a:lnTo>
                        <a:pt x="239" y="78"/>
                      </a:lnTo>
                      <a:lnTo>
                        <a:pt x="242" y="74"/>
                      </a:lnTo>
                      <a:lnTo>
                        <a:pt x="243" y="69"/>
                      </a:lnTo>
                      <a:lnTo>
                        <a:pt x="243" y="66"/>
                      </a:lnTo>
                      <a:lnTo>
                        <a:pt x="250" y="62"/>
                      </a:lnTo>
                      <a:lnTo>
                        <a:pt x="256" y="57"/>
                      </a:lnTo>
                      <a:lnTo>
                        <a:pt x="262" y="51"/>
                      </a:lnTo>
                      <a:lnTo>
                        <a:pt x="268" y="45"/>
                      </a:lnTo>
                      <a:lnTo>
                        <a:pt x="273" y="38"/>
                      </a:lnTo>
                      <a:lnTo>
                        <a:pt x="279" y="32"/>
                      </a:lnTo>
                      <a:lnTo>
                        <a:pt x="284" y="26"/>
                      </a:lnTo>
                      <a:lnTo>
                        <a:pt x="290" y="20"/>
                      </a:lnTo>
                      <a:lnTo>
                        <a:pt x="290" y="8"/>
                      </a:lnTo>
                      <a:lnTo>
                        <a:pt x="289" y="8"/>
                      </a:lnTo>
                      <a:lnTo>
                        <a:pt x="287" y="6"/>
                      </a:lnTo>
                      <a:lnTo>
                        <a:pt x="287" y="5"/>
                      </a:lnTo>
                      <a:lnTo>
                        <a:pt x="286" y="4"/>
                      </a:lnTo>
                      <a:lnTo>
                        <a:pt x="286" y="3"/>
                      </a:lnTo>
                      <a:lnTo>
                        <a:pt x="285" y="2"/>
                      </a:lnTo>
                      <a:lnTo>
                        <a:pt x="284" y="0"/>
                      </a:lnTo>
                      <a:lnTo>
                        <a:pt x="256" y="2"/>
                      </a:lnTo>
                      <a:lnTo>
                        <a:pt x="255" y="4"/>
                      </a:lnTo>
                      <a:lnTo>
                        <a:pt x="252" y="6"/>
                      </a:lnTo>
                      <a:lnTo>
                        <a:pt x="248" y="9"/>
                      </a:lnTo>
                      <a:lnTo>
                        <a:pt x="242" y="11"/>
                      </a:lnTo>
                      <a:lnTo>
                        <a:pt x="227" y="15"/>
                      </a:lnTo>
                      <a:lnTo>
                        <a:pt x="211" y="17"/>
                      </a:lnTo>
                      <a:lnTo>
                        <a:pt x="194" y="20"/>
                      </a:lnTo>
                      <a:lnTo>
                        <a:pt x="180" y="21"/>
                      </a:lnTo>
                      <a:lnTo>
                        <a:pt x="169" y="22"/>
                      </a:lnTo>
                      <a:lnTo>
                        <a:pt x="163" y="23"/>
                      </a:lnTo>
                      <a:lnTo>
                        <a:pt x="163" y="25"/>
                      </a:lnTo>
                      <a:lnTo>
                        <a:pt x="162" y="25"/>
                      </a:lnTo>
                      <a:lnTo>
                        <a:pt x="161" y="26"/>
                      </a:lnTo>
                      <a:lnTo>
                        <a:pt x="160" y="26"/>
                      </a:lnTo>
                      <a:lnTo>
                        <a:pt x="158" y="26"/>
                      </a:lnTo>
                      <a:lnTo>
                        <a:pt x="157" y="27"/>
                      </a:lnTo>
                      <a:lnTo>
                        <a:pt x="157" y="28"/>
                      </a:lnTo>
                      <a:lnTo>
                        <a:pt x="149" y="29"/>
                      </a:lnTo>
                      <a:lnTo>
                        <a:pt x="138" y="31"/>
                      </a:lnTo>
                      <a:lnTo>
                        <a:pt x="127" y="32"/>
                      </a:lnTo>
                      <a:lnTo>
                        <a:pt x="114" y="34"/>
                      </a:lnTo>
                      <a:lnTo>
                        <a:pt x="102" y="38"/>
                      </a:lnTo>
                      <a:lnTo>
                        <a:pt x="91" y="41"/>
                      </a:lnTo>
                      <a:lnTo>
                        <a:pt x="81" y="45"/>
                      </a:lnTo>
                      <a:lnTo>
                        <a:pt x="75" y="50"/>
                      </a:lnTo>
                      <a:lnTo>
                        <a:pt x="69" y="50"/>
                      </a:lnTo>
                      <a:lnTo>
                        <a:pt x="63" y="51"/>
                      </a:lnTo>
                      <a:lnTo>
                        <a:pt x="56" y="52"/>
                      </a:lnTo>
                      <a:lnTo>
                        <a:pt x="50" y="55"/>
                      </a:lnTo>
                      <a:lnTo>
                        <a:pt x="44" y="56"/>
                      </a:lnTo>
                      <a:lnTo>
                        <a:pt x="38" y="57"/>
                      </a:lnTo>
                      <a:lnTo>
                        <a:pt x="32" y="58"/>
                      </a:lnTo>
                      <a:lnTo>
                        <a:pt x="26" y="58"/>
                      </a:lnTo>
                      <a:lnTo>
                        <a:pt x="26" y="59"/>
                      </a:lnTo>
                      <a:lnTo>
                        <a:pt x="25" y="62"/>
                      </a:lnTo>
                      <a:lnTo>
                        <a:pt x="23" y="63"/>
                      </a:lnTo>
                      <a:lnTo>
                        <a:pt x="21" y="64"/>
                      </a:lnTo>
                      <a:lnTo>
                        <a:pt x="20" y="66"/>
                      </a:lnTo>
                      <a:lnTo>
                        <a:pt x="19" y="67"/>
                      </a:lnTo>
                      <a:lnTo>
                        <a:pt x="17" y="68"/>
                      </a:lnTo>
                      <a:lnTo>
                        <a:pt x="17" y="69"/>
                      </a:lnTo>
                      <a:lnTo>
                        <a:pt x="16" y="69"/>
                      </a:lnTo>
                      <a:lnTo>
                        <a:pt x="15" y="69"/>
                      </a:lnTo>
                      <a:lnTo>
                        <a:pt x="15" y="70"/>
                      </a:lnTo>
                      <a:lnTo>
                        <a:pt x="14" y="70"/>
                      </a:lnTo>
                      <a:lnTo>
                        <a:pt x="13" y="70"/>
                      </a:lnTo>
                      <a:lnTo>
                        <a:pt x="11" y="70"/>
                      </a:lnTo>
                      <a:lnTo>
                        <a:pt x="10" y="70"/>
                      </a:lnTo>
                      <a:lnTo>
                        <a:pt x="10" y="72"/>
                      </a:lnTo>
                      <a:lnTo>
                        <a:pt x="9" y="73"/>
                      </a:lnTo>
                      <a:lnTo>
                        <a:pt x="8" y="73"/>
                      </a:lnTo>
                      <a:lnTo>
                        <a:pt x="6" y="74"/>
                      </a:lnTo>
                      <a:lnTo>
                        <a:pt x="5" y="75"/>
                      </a:lnTo>
                      <a:lnTo>
                        <a:pt x="4" y="75"/>
                      </a:lnTo>
                      <a:lnTo>
                        <a:pt x="3" y="76"/>
                      </a:lnTo>
                      <a:lnTo>
                        <a:pt x="3" y="78"/>
                      </a:lnTo>
                      <a:lnTo>
                        <a:pt x="2" y="78"/>
                      </a:lnTo>
                      <a:lnTo>
                        <a:pt x="2" y="79"/>
                      </a:lnTo>
                      <a:lnTo>
                        <a:pt x="0" y="79"/>
                      </a:lnTo>
                      <a:lnTo>
                        <a:pt x="0" y="80"/>
                      </a:lnTo>
                      <a:lnTo>
                        <a:pt x="2" y="81"/>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47" name="Freeform 384">
                  <a:extLst>
                    <a:ext uri="{FF2B5EF4-FFF2-40B4-BE49-F238E27FC236}">
                      <a16:creationId xmlns:a16="http://schemas.microsoft.com/office/drawing/2014/main" id="{D621BA65-F01A-4B92-BA23-585CC2FEFAC7}"/>
                    </a:ext>
                  </a:extLst>
                </p:cNvPr>
                <p:cNvSpPr>
                  <a:spLocks/>
                </p:cNvSpPr>
                <p:nvPr/>
              </p:nvSpPr>
              <p:spPr bwMode="auto">
                <a:xfrm>
                  <a:off x="2162" y="2212"/>
                  <a:ext cx="96" cy="68"/>
                </a:xfrm>
                <a:custGeom>
                  <a:avLst/>
                  <a:gdLst>
                    <a:gd name="T0" fmla="*/ 0 w 290"/>
                    <a:gd name="T1" fmla="*/ 0 h 202"/>
                    <a:gd name="T2" fmla="*/ 0 w 290"/>
                    <a:gd name="T3" fmla="*/ 0 h 202"/>
                    <a:gd name="T4" fmla="*/ 0 w 290"/>
                    <a:gd name="T5" fmla="*/ 0 h 202"/>
                    <a:gd name="T6" fmla="*/ 0 w 290"/>
                    <a:gd name="T7" fmla="*/ 0 h 202"/>
                    <a:gd name="T8" fmla="*/ 0 w 290"/>
                    <a:gd name="T9" fmla="*/ 0 h 202"/>
                    <a:gd name="T10" fmla="*/ 0 w 290"/>
                    <a:gd name="T11" fmla="*/ 0 h 202"/>
                    <a:gd name="T12" fmla="*/ 0 w 290"/>
                    <a:gd name="T13" fmla="*/ 0 h 202"/>
                    <a:gd name="T14" fmla="*/ 0 w 290"/>
                    <a:gd name="T15" fmla="*/ 0 h 202"/>
                    <a:gd name="T16" fmla="*/ 0 w 290"/>
                    <a:gd name="T17" fmla="*/ 0 h 202"/>
                    <a:gd name="T18" fmla="*/ 0 w 290"/>
                    <a:gd name="T19" fmla="*/ 0 h 202"/>
                    <a:gd name="T20" fmla="*/ 0 w 290"/>
                    <a:gd name="T21" fmla="*/ 0 h 202"/>
                    <a:gd name="T22" fmla="*/ 0 w 290"/>
                    <a:gd name="T23" fmla="*/ 0 h 202"/>
                    <a:gd name="T24" fmla="*/ 0 w 290"/>
                    <a:gd name="T25" fmla="*/ 0 h 202"/>
                    <a:gd name="T26" fmla="*/ 0 w 290"/>
                    <a:gd name="T27" fmla="*/ 0 h 202"/>
                    <a:gd name="T28" fmla="*/ 0 w 290"/>
                    <a:gd name="T29" fmla="*/ 0 h 202"/>
                    <a:gd name="T30" fmla="*/ 0 w 290"/>
                    <a:gd name="T31" fmla="*/ 0 h 202"/>
                    <a:gd name="T32" fmla="*/ 0 w 290"/>
                    <a:gd name="T33" fmla="*/ 0 h 202"/>
                    <a:gd name="T34" fmla="*/ 0 w 290"/>
                    <a:gd name="T35" fmla="*/ 0 h 202"/>
                    <a:gd name="T36" fmla="*/ 0 w 290"/>
                    <a:gd name="T37" fmla="*/ 0 h 202"/>
                    <a:gd name="T38" fmla="*/ 0 w 290"/>
                    <a:gd name="T39" fmla="*/ 0 h 202"/>
                    <a:gd name="T40" fmla="*/ 0 w 290"/>
                    <a:gd name="T41" fmla="*/ 0 h 202"/>
                    <a:gd name="T42" fmla="*/ 0 w 290"/>
                    <a:gd name="T43" fmla="*/ 0 h 202"/>
                    <a:gd name="T44" fmla="*/ 0 w 290"/>
                    <a:gd name="T45" fmla="*/ 0 h 202"/>
                    <a:gd name="T46" fmla="*/ 0 w 290"/>
                    <a:gd name="T47" fmla="*/ 0 h 202"/>
                    <a:gd name="T48" fmla="*/ 0 w 290"/>
                    <a:gd name="T49" fmla="*/ 0 h 202"/>
                    <a:gd name="T50" fmla="*/ 0 w 290"/>
                    <a:gd name="T51" fmla="*/ 0 h 202"/>
                    <a:gd name="T52" fmla="*/ 0 w 290"/>
                    <a:gd name="T53" fmla="*/ 0 h 202"/>
                    <a:gd name="T54" fmla="*/ 0 w 290"/>
                    <a:gd name="T55" fmla="*/ 0 h 202"/>
                    <a:gd name="T56" fmla="*/ 0 w 290"/>
                    <a:gd name="T57" fmla="*/ 0 h 202"/>
                    <a:gd name="T58" fmla="*/ 0 w 290"/>
                    <a:gd name="T59" fmla="*/ 0 h 202"/>
                    <a:gd name="T60" fmla="*/ 0 w 290"/>
                    <a:gd name="T61" fmla="*/ 0 h 202"/>
                    <a:gd name="T62" fmla="*/ 0 w 290"/>
                    <a:gd name="T63" fmla="*/ 0 h 202"/>
                    <a:gd name="T64" fmla="*/ 0 w 290"/>
                    <a:gd name="T65" fmla="*/ 0 h 202"/>
                    <a:gd name="T66" fmla="*/ 0 w 290"/>
                    <a:gd name="T67" fmla="*/ 0 h 202"/>
                    <a:gd name="T68" fmla="*/ 0 w 290"/>
                    <a:gd name="T69" fmla="*/ 0 h 202"/>
                    <a:gd name="T70" fmla="*/ 0 w 290"/>
                    <a:gd name="T71" fmla="*/ 0 h 202"/>
                    <a:gd name="T72" fmla="*/ 0 w 290"/>
                    <a:gd name="T73" fmla="*/ 0 h 202"/>
                    <a:gd name="T74" fmla="*/ 0 w 290"/>
                    <a:gd name="T75" fmla="*/ 0 h 202"/>
                    <a:gd name="T76" fmla="*/ 0 w 290"/>
                    <a:gd name="T77" fmla="*/ 0 h 202"/>
                    <a:gd name="T78" fmla="*/ 0 w 290"/>
                    <a:gd name="T79" fmla="*/ 0 h 202"/>
                    <a:gd name="T80" fmla="*/ 0 w 290"/>
                    <a:gd name="T81" fmla="*/ 0 h 202"/>
                    <a:gd name="T82" fmla="*/ 0 w 290"/>
                    <a:gd name="T83" fmla="*/ 0 h 202"/>
                    <a:gd name="T84" fmla="*/ 0 w 290"/>
                    <a:gd name="T85" fmla="*/ 0 h 202"/>
                    <a:gd name="T86" fmla="*/ 0 w 290"/>
                    <a:gd name="T87" fmla="*/ 0 h 202"/>
                    <a:gd name="T88" fmla="*/ 0 w 290"/>
                    <a:gd name="T89" fmla="*/ 0 h 202"/>
                    <a:gd name="T90" fmla="*/ 0 w 290"/>
                    <a:gd name="T91" fmla="*/ 0 h 202"/>
                    <a:gd name="T92" fmla="*/ 0 w 290"/>
                    <a:gd name="T93" fmla="*/ 0 h 202"/>
                    <a:gd name="T94" fmla="*/ 0 w 290"/>
                    <a:gd name="T95" fmla="*/ 0 h 202"/>
                    <a:gd name="T96" fmla="*/ 0 w 290"/>
                    <a:gd name="T97" fmla="*/ 0 h 202"/>
                    <a:gd name="T98" fmla="*/ 0 w 290"/>
                    <a:gd name="T99" fmla="*/ 0 h 2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0"/>
                    <a:gd name="T151" fmla="*/ 0 h 202"/>
                    <a:gd name="T152" fmla="*/ 290 w 290"/>
                    <a:gd name="T153" fmla="*/ 202 h 2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0" h="202">
                      <a:moveTo>
                        <a:pt x="2" y="81"/>
                      </a:moveTo>
                      <a:lnTo>
                        <a:pt x="2" y="84"/>
                      </a:lnTo>
                      <a:lnTo>
                        <a:pt x="3" y="86"/>
                      </a:lnTo>
                      <a:lnTo>
                        <a:pt x="3" y="88"/>
                      </a:lnTo>
                      <a:lnTo>
                        <a:pt x="4" y="91"/>
                      </a:lnTo>
                      <a:lnTo>
                        <a:pt x="5" y="93"/>
                      </a:lnTo>
                      <a:lnTo>
                        <a:pt x="5" y="96"/>
                      </a:lnTo>
                      <a:lnTo>
                        <a:pt x="6" y="98"/>
                      </a:lnTo>
                      <a:lnTo>
                        <a:pt x="8" y="99"/>
                      </a:lnTo>
                      <a:lnTo>
                        <a:pt x="9" y="111"/>
                      </a:lnTo>
                      <a:lnTo>
                        <a:pt x="10" y="125"/>
                      </a:lnTo>
                      <a:lnTo>
                        <a:pt x="13" y="138"/>
                      </a:lnTo>
                      <a:lnTo>
                        <a:pt x="15" y="151"/>
                      </a:lnTo>
                      <a:lnTo>
                        <a:pt x="17" y="164"/>
                      </a:lnTo>
                      <a:lnTo>
                        <a:pt x="20" y="176"/>
                      </a:lnTo>
                      <a:lnTo>
                        <a:pt x="22" y="190"/>
                      </a:lnTo>
                      <a:lnTo>
                        <a:pt x="22" y="202"/>
                      </a:lnTo>
                      <a:lnTo>
                        <a:pt x="26" y="202"/>
                      </a:lnTo>
                      <a:lnTo>
                        <a:pt x="29" y="201"/>
                      </a:lnTo>
                      <a:lnTo>
                        <a:pt x="33" y="201"/>
                      </a:lnTo>
                      <a:lnTo>
                        <a:pt x="37" y="199"/>
                      </a:lnTo>
                      <a:lnTo>
                        <a:pt x="41" y="198"/>
                      </a:lnTo>
                      <a:lnTo>
                        <a:pt x="44" y="197"/>
                      </a:lnTo>
                      <a:lnTo>
                        <a:pt x="47" y="197"/>
                      </a:lnTo>
                      <a:lnTo>
                        <a:pt x="51" y="197"/>
                      </a:lnTo>
                      <a:lnTo>
                        <a:pt x="53" y="194"/>
                      </a:lnTo>
                      <a:lnTo>
                        <a:pt x="60" y="192"/>
                      </a:lnTo>
                      <a:lnTo>
                        <a:pt x="68" y="190"/>
                      </a:lnTo>
                      <a:lnTo>
                        <a:pt x="78" y="187"/>
                      </a:lnTo>
                      <a:lnTo>
                        <a:pt x="88" y="185"/>
                      </a:lnTo>
                      <a:lnTo>
                        <a:pt x="97" y="181"/>
                      </a:lnTo>
                      <a:lnTo>
                        <a:pt x="100" y="179"/>
                      </a:lnTo>
                      <a:lnTo>
                        <a:pt x="103" y="178"/>
                      </a:lnTo>
                      <a:lnTo>
                        <a:pt x="105" y="174"/>
                      </a:lnTo>
                      <a:lnTo>
                        <a:pt x="105" y="172"/>
                      </a:lnTo>
                      <a:lnTo>
                        <a:pt x="107" y="172"/>
                      </a:lnTo>
                      <a:lnTo>
                        <a:pt x="109" y="170"/>
                      </a:lnTo>
                      <a:lnTo>
                        <a:pt x="113" y="168"/>
                      </a:lnTo>
                      <a:lnTo>
                        <a:pt x="115" y="166"/>
                      </a:lnTo>
                      <a:lnTo>
                        <a:pt x="117" y="163"/>
                      </a:lnTo>
                      <a:lnTo>
                        <a:pt x="120" y="161"/>
                      </a:lnTo>
                      <a:lnTo>
                        <a:pt x="122" y="158"/>
                      </a:lnTo>
                      <a:lnTo>
                        <a:pt x="123" y="157"/>
                      </a:lnTo>
                      <a:lnTo>
                        <a:pt x="125" y="157"/>
                      </a:lnTo>
                      <a:lnTo>
                        <a:pt x="127" y="157"/>
                      </a:lnTo>
                      <a:lnTo>
                        <a:pt x="131" y="155"/>
                      </a:lnTo>
                      <a:lnTo>
                        <a:pt x="138" y="152"/>
                      </a:lnTo>
                      <a:lnTo>
                        <a:pt x="146" y="149"/>
                      </a:lnTo>
                      <a:lnTo>
                        <a:pt x="156" y="145"/>
                      </a:lnTo>
                      <a:lnTo>
                        <a:pt x="166" y="140"/>
                      </a:lnTo>
                      <a:lnTo>
                        <a:pt x="174" y="135"/>
                      </a:lnTo>
                      <a:lnTo>
                        <a:pt x="176" y="134"/>
                      </a:lnTo>
                      <a:lnTo>
                        <a:pt x="179" y="132"/>
                      </a:lnTo>
                      <a:lnTo>
                        <a:pt x="181" y="129"/>
                      </a:lnTo>
                      <a:lnTo>
                        <a:pt x="181" y="127"/>
                      </a:lnTo>
                      <a:lnTo>
                        <a:pt x="185" y="127"/>
                      </a:lnTo>
                      <a:lnTo>
                        <a:pt x="190" y="126"/>
                      </a:lnTo>
                      <a:lnTo>
                        <a:pt x="193" y="123"/>
                      </a:lnTo>
                      <a:lnTo>
                        <a:pt x="198" y="121"/>
                      </a:lnTo>
                      <a:lnTo>
                        <a:pt x="209" y="113"/>
                      </a:lnTo>
                      <a:lnTo>
                        <a:pt x="219" y="103"/>
                      </a:lnTo>
                      <a:lnTo>
                        <a:pt x="228" y="93"/>
                      </a:lnTo>
                      <a:lnTo>
                        <a:pt x="235" y="82"/>
                      </a:lnTo>
                      <a:lnTo>
                        <a:pt x="239" y="78"/>
                      </a:lnTo>
                      <a:lnTo>
                        <a:pt x="242" y="74"/>
                      </a:lnTo>
                      <a:lnTo>
                        <a:pt x="243" y="69"/>
                      </a:lnTo>
                      <a:lnTo>
                        <a:pt x="243" y="66"/>
                      </a:lnTo>
                      <a:lnTo>
                        <a:pt x="250" y="62"/>
                      </a:lnTo>
                      <a:lnTo>
                        <a:pt x="256" y="57"/>
                      </a:lnTo>
                      <a:lnTo>
                        <a:pt x="262" y="51"/>
                      </a:lnTo>
                      <a:lnTo>
                        <a:pt x="268" y="45"/>
                      </a:lnTo>
                      <a:lnTo>
                        <a:pt x="273" y="38"/>
                      </a:lnTo>
                      <a:lnTo>
                        <a:pt x="279" y="32"/>
                      </a:lnTo>
                      <a:lnTo>
                        <a:pt x="284" y="26"/>
                      </a:lnTo>
                      <a:lnTo>
                        <a:pt x="290" y="20"/>
                      </a:lnTo>
                      <a:lnTo>
                        <a:pt x="290" y="8"/>
                      </a:lnTo>
                      <a:lnTo>
                        <a:pt x="289" y="8"/>
                      </a:lnTo>
                      <a:lnTo>
                        <a:pt x="287" y="6"/>
                      </a:lnTo>
                      <a:lnTo>
                        <a:pt x="287" y="5"/>
                      </a:lnTo>
                      <a:lnTo>
                        <a:pt x="286" y="4"/>
                      </a:lnTo>
                      <a:lnTo>
                        <a:pt x="286" y="3"/>
                      </a:lnTo>
                      <a:lnTo>
                        <a:pt x="285" y="2"/>
                      </a:lnTo>
                      <a:lnTo>
                        <a:pt x="284" y="0"/>
                      </a:lnTo>
                      <a:lnTo>
                        <a:pt x="256" y="2"/>
                      </a:lnTo>
                      <a:lnTo>
                        <a:pt x="255" y="4"/>
                      </a:lnTo>
                      <a:lnTo>
                        <a:pt x="252" y="6"/>
                      </a:lnTo>
                      <a:lnTo>
                        <a:pt x="248" y="9"/>
                      </a:lnTo>
                      <a:lnTo>
                        <a:pt x="242" y="11"/>
                      </a:lnTo>
                      <a:lnTo>
                        <a:pt x="227" y="15"/>
                      </a:lnTo>
                      <a:lnTo>
                        <a:pt x="211" y="17"/>
                      </a:lnTo>
                      <a:lnTo>
                        <a:pt x="194" y="20"/>
                      </a:lnTo>
                      <a:lnTo>
                        <a:pt x="180" y="21"/>
                      </a:lnTo>
                      <a:lnTo>
                        <a:pt x="169" y="22"/>
                      </a:lnTo>
                      <a:lnTo>
                        <a:pt x="163" y="23"/>
                      </a:lnTo>
                      <a:lnTo>
                        <a:pt x="163" y="25"/>
                      </a:lnTo>
                      <a:lnTo>
                        <a:pt x="162" y="25"/>
                      </a:lnTo>
                      <a:lnTo>
                        <a:pt x="161" y="26"/>
                      </a:lnTo>
                      <a:lnTo>
                        <a:pt x="160" y="26"/>
                      </a:lnTo>
                      <a:lnTo>
                        <a:pt x="158" y="26"/>
                      </a:lnTo>
                      <a:lnTo>
                        <a:pt x="157" y="27"/>
                      </a:lnTo>
                      <a:lnTo>
                        <a:pt x="157" y="28"/>
                      </a:lnTo>
                      <a:lnTo>
                        <a:pt x="149" y="29"/>
                      </a:lnTo>
                      <a:lnTo>
                        <a:pt x="138" y="31"/>
                      </a:lnTo>
                      <a:lnTo>
                        <a:pt x="127" y="32"/>
                      </a:lnTo>
                      <a:lnTo>
                        <a:pt x="114" y="34"/>
                      </a:lnTo>
                      <a:lnTo>
                        <a:pt x="102" y="38"/>
                      </a:lnTo>
                      <a:lnTo>
                        <a:pt x="91" y="41"/>
                      </a:lnTo>
                      <a:lnTo>
                        <a:pt x="81" y="45"/>
                      </a:lnTo>
                      <a:lnTo>
                        <a:pt x="75" y="50"/>
                      </a:lnTo>
                      <a:lnTo>
                        <a:pt x="69" y="50"/>
                      </a:lnTo>
                      <a:lnTo>
                        <a:pt x="63" y="51"/>
                      </a:lnTo>
                      <a:lnTo>
                        <a:pt x="56" y="52"/>
                      </a:lnTo>
                      <a:lnTo>
                        <a:pt x="50" y="55"/>
                      </a:lnTo>
                      <a:lnTo>
                        <a:pt x="44" y="56"/>
                      </a:lnTo>
                      <a:lnTo>
                        <a:pt x="38" y="57"/>
                      </a:lnTo>
                      <a:lnTo>
                        <a:pt x="32" y="58"/>
                      </a:lnTo>
                      <a:lnTo>
                        <a:pt x="26" y="58"/>
                      </a:lnTo>
                      <a:lnTo>
                        <a:pt x="26" y="59"/>
                      </a:lnTo>
                      <a:lnTo>
                        <a:pt x="25" y="62"/>
                      </a:lnTo>
                      <a:lnTo>
                        <a:pt x="23" y="63"/>
                      </a:lnTo>
                      <a:lnTo>
                        <a:pt x="21" y="64"/>
                      </a:lnTo>
                      <a:lnTo>
                        <a:pt x="20" y="66"/>
                      </a:lnTo>
                      <a:lnTo>
                        <a:pt x="19" y="67"/>
                      </a:lnTo>
                      <a:lnTo>
                        <a:pt x="17" y="68"/>
                      </a:lnTo>
                      <a:lnTo>
                        <a:pt x="17" y="69"/>
                      </a:lnTo>
                      <a:lnTo>
                        <a:pt x="16" y="69"/>
                      </a:lnTo>
                      <a:lnTo>
                        <a:pt x="15" y="69"/>
                      </a:lnTo>
                      <a:lnTo>
                        <a:pt x="15" y="70"/>
                      </a:lnTo>
                      <a:lnTo>
                        <a:pt x="14" y="70"/>
                      </a:lnTo>
                      <a:lnTo>
                        <a:pt x="13" y="70"/>
                      </a:lnTo>
                      <a:lnTo>
                        <a:pt x="11" y="70"/>
                      </a:lnTo>
                      <a:lnTo>
                        <a:pt x="10" y="70"/>
                      </a:lnTo>
                      <a:lnTo>
                        <a:pt x="10" y="72"/>
                      </a:lnTo>
                      <a:lnTo>
                        <a:pt x="9" y="73"/>
                      </a:lnTo>
                      <a:lnTo>
                        <a:pt x="8" y="73"/>
                      </a:lnTo>
                      <a:lnTo>
                        <a:pt x="6" y="74"/>
                      </a:lnTo>
                      <a:lnTo>
                        <a:pt x="5" y="75"/>
                      </a:lnTo>
                      <a:lnTo>
                        <a:pt x="4" y="75"/>
                      </a:lnTo>
                      <a:lnTo>
                        <a:pt x="3" y="76"/>
                      </a:lnTo>
                      <a:lnTo>
                        <a:pt x="3" y="78"/>
                      </a:lnTo>
                      <a:lnTo>
                        <a:pt x="2" y="78"/>
                      </a:lnTo>
                      <a:lnTo>
                        <a:pt x="2" y="79"/>
                      </a:lnTo>
                      <a:lnTo>
                        <a:pt x="0" y="79"/>
                      </a:lnTo>
                      <a:lnTo>
                        <a:pt x="0" y="80"/>
                      </a:lnTo>
                      <a:lnTo>
                        <a:pt x="2"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48" name="Freeform 385">
                  <a:extLst>
                    <a:ext uri="{FF2B5EF4-FFF2-40B4-BE49-F238E27FC236}">
                      <a16:creationId xmlns:a16="http://schemas.microsoft.com/office/drawing/2014/main" id="{F98BE152-174A-4AA3-BCF3-6B63856E051F}"/>
                    </a:ext>
                  </a:extLst>
                </p:cNvPr>
                <p:cNvSpPr>
                  <a:spLocks/>
                </p:cNvSpPr>
                <p:nvPr/>
              </p:nvSpPr>
              <p:spPr bwMode="auto">
                <a:xfrm>
                  <a:off x="2166" y="2214"/>
                  <a:ext cx="92" cy="66"/>
                </a:xfrm>
                <a:custGeom>
                  <a:avLst/>
                  <a:gdLst>
                    <a:gd name="T0" fmla="*/ 0 w 276"/>
                    <a:gd name="T1" fmla="*/ 0 h 198"/>
                    <a:gd name="T2" fmla="*/ 0 w 276"/>
                    <a:gd name="T3" fmla="*/ 0 h 198"/>
                    <a:gd name="T4" fmla="*/ 0 w 276"/>
                    <a:gd name="T5" fmla="*/ 0 h 198"/>
                    <a:gd name="T6" fmla="*/ 0 w 276"/>
                    <a:gd name="T7" fmla="*/ 0 h 198"/>
                    <a:gd name="T8" fmla="*/ 0 w 276"/>
                    <a:gd name="T9" fmla="*/ 0 h 198"/>
                    <a:gd name="T10" fmla="*/ 0 w 276"/>
                    <a:gd name="T11" fmla="*/ 0 h 198"/>
                    <a:gd name="T12" fmla="*/ 0 w 276"/>
                    <a:gd name="T13" fmla="*/ 0 h 198"/>
                    <a:gd name="T14" fmla="*/ 0 w 276"/>
                    <a:gd name="T15" fmla="*/ 0 h 198"/>
                    <a:gd name="T16" fmla="*/ 0 w 276"/>
                    <a:gd name="T17" fmla="*/ 0 h 198"/>
                    <a:gd name="T18" fmla="*/ 0 w 276"/>
                    <a:gd name="T19" fmla="*/ 0 h 198"/>
                    <a:gd name="T20" fmla="*/ 0 w 276"/>
                    <a:gd name="T21" fmla="*/ 0 h 198"/>
                    <a:gd name="T22" fmla="*/ 0 w 276"/>
                    <a:gd name="T23" fmla="*/ 0 h 198"/>
                    <a:gd name="T24" fmla="*/ 0 w 276"/>
                    <a:gd name="T25" fmla="*/ 0 h 198"/>
                    <a:gd name="T26" fmla="*/ 0 w 276"/>
                    <a:gd name="T27" fmla="*/ 0 h 198"/>
                    <a:gd name="T28" fmla="*/ 0 w 276"/>
                    <a:gd name="T29" fmla="*/ 0 h 198"/>
                    <a:gd name="T30" fmla="*/ 0 w 276"/>
                    <a:gd name="T31" fmla="*/ 0 h 198"/>
                    <a:gd name="T32" fmla="*/ 0 w 276"/>
                    <a:gd name="T33" fmla="*/ 0 h 198"/>
                    <a:gd name="T34" fmla="*/ 0 w 276"/>
                    <a:gd name="T35" fmla="*/ 0 h 198"/>
                    <a:gd name="T36" fmla="*/ 0 w 276"/>
                    <a:gd name="T37" fmla="*/ 0 h 198"/>
                    <a:gd name="T38" fmla="*/ 0 w 276"/>
                    <a:gd name="T39" fmla="*/ 0 h 198"/>
                    <a:gd name="T40" fmla="*/ 0 w 276"/>
                    <a:gd name="T41" fmla="*/ 0 h 198"/>
                    <a:gd name="T42" fmla="*/ 0 w 276"/>
                    <a:gd name="T43" fmla="*/ 0 h 198"/>
                    <a:gd name="T44" fmla="*/ 0 w 276"/>
                    <a:gd name="T45" fmla="*/ 0 h 198"/>
                    <a:gd name="T46" fmla="*/ 0 w 276"/>
                    <a:gd name="T47" fmla="*/ 0 h 198"/>
                    <a:gd name="T48" fmla="*/ 0 w 276"/>
                    <a:gd name="T49" fmla="*/ 0 h 198"/>
                    <a:gd name="T50" fmla="*/ 0 w 276"/>
                    <a:gd name="T51" fmla="*/ 0 h 198"/>
                    <a:gd name="T52" fmla="*/ 0 w 276"/>
                    <a:gd name="T53" fmla="*/ 0 h 198"/>
                    <a:gd name="T54" fmla="*/ 0 w 276"/>
                    <a:gd name="T55" fmla="*/ 0 h 198"/>
                    <a:gd name="T56" fmla="*/ 0 w 276"/>
                    <a:gd name="T57" fmla="*/ 0 h 198"/>
                    <a:gd name="T58" fmla="*/ 0 w 276"/>
                    <a:gd name="T59" fmla="*/ 0 h 198"/>
                    <a:gd name="T60" fmla="*/ 0 w 276"/>
                    <a:gd name="T61" fmla="*/ 0 h 198"/>
                    <a:gd name="T62" fmla="*/ 0 w 276"/>
                    <a:gd name="T63" fmla="*/ 0 h 198"/>
                    <a:gd name="T64" fmla="*/ 0 w 276"/>
                    <a:gd name="T65" fmla="*/ 0 h 198"/>
                    <a:gd name="T66" fmla="*/ 0 w 276"/>
                    <a:gd name="T67" fmla="*/ 0 h 198"/>
                    <a:gd name="T68" fmla="*/ 0 w 276"/>
                    <a:gd name="T69" fmla="*/ 0 h 198"/>
                    <a:gd name="T70" fmla="*/ 0 w 276"/>
                    <a:gd name="T71" fmla="*/ 0 h 198"/>
                    <a:gd name="T72" fmla="*/ 0 w 276"/>
                    <a:gd name="T73" fmla="*/ 0 h 198"/>
                    <a:gd name="T74" fmla="*/ 0 w 276"/>
                    <a:gd name="T75" fmla="*/ 0 h 198"/>
                    <a:gd name="T76" fmla="*/ 0 w 276"/>
                    <a:gd name="T77" fmla="*/ 0 h 198"/>
                    <a:gd name="T78" fmla="*/ 0 w 276"/>
                    <a:gd name="T79" fmla="*/ 0 h 198"/>
                    <a:gd name="T80" fmla="*/ 0 w 276"/>
                    <a:gd name="T81" fmla="*/ 0 h 198"/>
                    <a:gd name="T82" fmla="*/ 0 w 276"/>
                    <a:gd name="T83" fmla="*/ 0 h 198"/>
                    <a:gd name="T84" fmla="*/ 0 w 276"/>
                    <a:gd name="T85" fmla="*/ 0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6"/>
                    <a:gd name="T130" fmla="*/ 0 h 198"/>
                    <a:gd name="T131" fmla="*/ 276 w 276"/>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6" h="198">
                      <a:moveTo>
                        <a:pt x="15" y="198"/>
                      </a:moveTo>
                      <a:lnTo>
                        <a:pt x="14" y="193"/>
                      </a:lnTo>
                      <a:lnTo>
                        <a:pt x="13" y="188"/>
                      </a:lnTo>
                      <a:lnTo>
                        <a:pt x="12" y="184"/>
                      </a:lnTo>
                      <a:lnTo>
                        <a:pt x="10" y="180"/>
                      </a:lnTo>
                      <a:lnTo>
                        <a:pt x="10" y="175"/>
                      </a:lnTo>
                      <a:lnTo>
                        <a:pt x="10" y="169"/>
                      </a:lnTo>
                      <a:lnTo>
                        <a:pt x="10" y="164"/>
                      </a:lnTo>
                      <a:lnTo>
                        <a:pt x="12" y="159"/>
                      </a:lnTo>
                      <a:lnTo>
                        <a:pt x="14" y="158"/>
                      </a:lnTo>
                      <a:lnTo>
                        <a:pt x="15" y="157"/>
                      </a:lnTo>
                      <a:lnTo>
                        <a:pt x="16" y="156"/>
                      </a:lnTo>
                      <a:lnTo>
                        <a:pt x="18" y="153"/>
                      </a:lnTo>
                      <a:lnTo>
                        <a:pt x="18" y="151"/>
                      </a:lnTo>
                      <a:lnTo>
                        <a:pt x="19" y="148"/>
                      </a:lnTo>
                      <a:lnTo>
                        <a:pt x="19" y="146"/>
                      </a:lnTo>
                      <a:lnTo>
                        <a:pt x="19" y="142"/>
                      </a:lnTo>
                      <a:lnTo>
                        <a:pt x="14" y="136"/>
                      </a:lnTo>
                      <a:lnTo>
                        <a:pt x="10" y="129"/>
                      </a:lnTo>
                      <a:lnTo>
                        <a:pt x="8" y="122"/>
                      </a:lnTo>
                      <a:lnTo>
                        <a:pt x="7" y="115"/>
                      </a:lnTo>
                      <a:lnTo>
                        <a:pt x="6" y="106"/>
                      </a:lnTo>
                      <a:lnTo>
                        <a:pt x="3" y="99"/>
                      </a:lnTo>
                      <a:lnTo>
                        <a:pt x="2" y="90"/>
                      </a:lnTo>
                      <a:lnTo>
                        <a:pt x="0" y="83"/>
                      </a:lnTo>
                      <a:lnTo>
                        <a:pt x="10" y="75"/>
                      </a:lnTo>
                      <a:lnTo>
                        <a:pt x="22" y="70"/>
                      </a:lnTo>
                      <a:lnTo>
                        <a:pt x="34" y="66"/>
                      </a:lnTo>
                      <a:lnTo>
                        <a:pt x="45" y="63"/>
                      </a:lnTo>
                      <a:lnTo>
                        <a:pt x="57" y="60"/>
                      </a:lnTo>
                      <a:lnTo>
                        <a:pt x="69" y="57"/>
                      </a:lnTo>
                      <a:lnTo>
                        <a:pt x="80" y="52"/>
                      </a:lnTo>
                      <a:lnTo>
                        <a:pt x="92" y="45"/>
                      </a:lnTo>
                      <a:lnTo>
                        <a:pt x="106" y="40"/>
                      </a:lnTo>
                      <a:lnTo>
                        <a:pt x="119" y="36"/>
                      </a:lnTo>
                      <a:lnTo>
                        <a:pt x="132" y="31"/>
                      </a:lnTo>
                      <a:lnTo>
                        <a:pt x="145" y="28"/>
                      </a:lnTo>
                      <a:lnTo>
                        <a:pt x="159" y="24"/>
                      </a:lnTo>
                      <a:lnTo>
                        <a:pt x="172" y="21"/>
                      </a:lnTo>
                      <a:lnTo>
                        <a:pt x="185" y="17"/>
                      </a:lnTo>
                      <a:lnTo>
                        <a:pt x="197" y="13"/>
                      </a:lnTo>
                      <a:lnTo>
                        <a:pt x="203" y="12"/>
                      </a:lnTo>
                      <a:lnTo>
                        <a:pt x="208" y="12"/>
                      </a:lnTo>
                      <a:lnTo>
                        <a:pt x="213" y="11"/>
                      </a:lnTo>
                      <a:lnTo>
                        <a:pt x="218" y="10"/>
                      </a:lnTo>
                      <a:lnTo>
                        <a:pt x="222" y="8"/>
                      </a:lnTo>
                      <a:lnTo>
                        <a:pt x="227" y="7"/>
                      </a:lnTo>
                      <a:lnTo>
                        <a:pt x="231" y="6"/>
                      </a:lnTo>
                      <a:lnTo>
                        <a:pt x="235" y="5"/>
                      </a:lnTo>
                      <a:lnTo>
                        <a:pt x="236" y="5"/>
                      </a:lnTo>
                      <a:lnTo>
                        <a:pt x="238" y="5"/>
                      </a:lnTo>
                      <a:lnTo>
                        <a:pt x="239" y="4"/>
                      </a:lnTo>
                      <a:lnTo>
                        <a:pt x="241" y="4"/>
                      </a:lnTo>
                      <a:lnTo>
                        <a:pt x="243" y="4"/>
                      </a:lnTo>
                      <a:lnTo>
                        <a:pt x="244" y="4"/>
                      </a:lnTo>
                      <a:lnTo>
                        <a:pt x="247" y="2"/>
                      </a:lnTo>
                      <a:lnTo>
                        <a:pt x="248" y="2"/>
                      </a:lnTo>
                      <a:lnTo>
                        <a:pt x="249" y="1"/>
                      </a:lnTo>
                      <a:lnTo>
                        <a:pt x="251" y="1"/>
                      </a:lnTo>
                      <a:lnTo>
                        <a:pt x="253" y="0"/>
                      </a:lnTo>
                      <a:lnTo>
                        <a:pt x="255" y="0"/>
                      </a:lnTo>
                      <a:lnTo>
                        <a:pt x="256" y="0"/>
                      </a:lnTo>
                      <a:lnTo>
                        <a:pt x="259" y="0"/>
                      </a:lnTo>
                      <a:lnTo>
                        <a:pt x="260" y="1"/>
                      </a:lnTo>
                      <a:lnTo>
                        <a:pt x="262" y="0"/>
                      </a:lnTo>
                      <a:lnTo>
                        <a:pt x="263" y="2"/>
                      </a:lnTo>
                      <a:lnTo>
                        <a:pt x="265" y="4"/>
                      </a:lnTo>
                      <a:lnTo>
                        <a:pt x="267" y="6"/>
                      </a:lnTo>
                      <a:lnTo>
                        <a:pt x="268" y="8"/>
                      </a:lnTo>
                      <a:lnTo>
                        <a:pt x="269" y="11"/>
                      </a:lnTo>
                      <a:lnTo>
                        <a:pt x="272" y="12"/>
                      </a:lnTo>
                      <a:lnTo>
                        <a:pt x="273" y="15"/>
                      </a:lnTo>
                      <a:lnTo>
                        <a:pt x="276" y="17"/>
                      </a:lnTo>
                      <a:lnTo>
                        <a:pt x="269" y="22"/>
                      </a:lnTo>
                      <a:lnTo>
                        <a:pt x="265" y="29"/>
                      </a:lnTo>
                      <a:lnTo>
                        <a:pt x="260" y="35"/>
                      </a:lnTo>
                      <a:lnTo>
                        <a:pt x="254" y="41"/>
                      </a:lnTo>
                      <a:lnTo>
                        <a:pt x="249" y="47"/>
                      </a:lnTo>
                      <a:lnTo>
                        <a:pt x="243" y="53"/>
                      </a:lnTo>
                      <a:lnTo>
                        <a:pt x="237" y="58"/>
                      </a:lnTo>
                      <a:lnTo>
                        <a:pt x="230" y="62"/>
                      </a:lnTo>
                      <a:lnTo>
                        <a:pt x="230" y="65"/>
                      </a:lnTo>
                      <a:lnTo>
                        <a:pt x="229" y="70"/>
                      </a:lnTo>
                      <a:lnTo>
                        <a:pt x="226" y="74"/>
                      </a:lnTo>
                      <a:lnTo>
                        <a:pt x="222" y="78"/>
                      </a:lnTo>
                      <a:lnTo>
                        <a:pt x="215" y="89"/>
                      </a:lnTo>
                      <a:lnTo>
                        <a:pt x="206" y="99"/>
                      </a:lnTo>
                      <a:lnTo>
                        <a:pt x="196" y="109"/>
                      </a:lnTo>
                      <a:lnTo>
                        <a:pt x="185" y="117"/>
                      </a:lnTo>
                      <a:lnTo>
                        <a:pt x="180" y="119"/>
                      </a:lnTo>
                      <a:lnTo>
                        <a:pt x="177" y="122"/>
                      </a:lnTo>
                      <a:lnTo>
                        <a:pt x="172" y="123"/>
                      </a:lnTo>
                      <a:lnTo>
                        <a:pt x="168" y="123"/>
                      </a:lnTo>
                      <a:lnTo>
                        <a:pt x="168" y="125"/>
                      </a:lnTo>
                      <a:lnTo>
                        <a:pt x="166" y="128"/>
                      </a:lnTo>
                      <a:lnTo>
                        <a:pt x="163" y="130"/>
                      </a:lnTo>
                      <a:lnTo>
                        <a:pt x="161" y="131"/>
                      </a:lnTo>
                      <a:lnTo>
                        <a:pt x="153" y="136"/>
                      </a:lnTo>
                      <a:lnTo>
                        <a:pt x="143" y="141"/>
                      </a:lnTo>
                      <a:lnTo>
                        <a:pt x="133" y="145"/>
                      </a:lnTo>
                      <a:lnTo>
                        <a:pt x="125" y="148"/>
                      </a:lnTo>
                      <a:lnTo>
                        <a:pt x="118" y="151"/>
                      </a:lnTo>
                      <a:lnTo>
                        <a:pt x="114" y="153"/>
                      </a:lnTo>
                      <a:lnTo>
                        <a:pt x="112" y="153"/>
                      </a:lnTo>
                      <a:lnTo>
                        <a:pt x="110" y="153"/>
                      </a:lnTo>
                      <a:lnTo>
                        <a:pt x="109" y="154"/>
                      </a:lnTo>
                      <a:lnTo>
                        <a:pt x="107" y="157"/>
                      </a:lnTo>
                      <a:lnTo>
                        <a:pt x="104" y="159"/>
                      </a:lnTo>
                      <a:lnTo>
                        <a:pt x="102" y="162"/>
                      </a:lnTo>
                      <a:lnTo>
                        <a:pt x="100" y="164"/>
                      </a:lnTo>
                      <a:lnTo>
                        <a:pt x="96" y="166"/>
                      </a:lnTo>
                      <a:lnTo>
                        <a:pt x="94" y="168"/>
                      </a:lnTo>
                      <a:lnTo>
                        <a:pt x="92" y="168"/>
                      </a:lnTo>
                      <a:lnTo>
                        <a:pt x="92" y="170"/>
                      </a:lnTo>
                      <a:lnTo>
                        <a:pt x="90" y="174"/>
                      </a:lnTo>
                      <a:lnTo>
                        <a:pt x="87" y="175"/>
                      </a:lnTo>
                      <a:lnTo>
                        <a:pt x="84" y="177"/>
                      </a:lnTo>
                      <a:lnTo>
                        <a:pt x="75" y="181"/>
                      </a:lnTo>
                      <a:lnTo>
                        <a:pt x="65" y="183"/>
                      </a:lnTo>
                      <a:lnTo>
                        <a:pt x="55" y="186"/>
                      </a:lnTo>
                      <a:lnTo>
                        <a:pt x="47" y="188"/>
                      </a:lnTo>
                      <a:lnTo>
                        <a:pt x="40" y="190"/>
                      </a:lnTo>
                      <a:lnTo>
                        <a:pt x="38" y="193"/>
                      </a:lnTo>
                      <a:lnTo>
                        <a:pt x="36" y="193"/>
                      </a:lnTo>
                      <a:lnTo>
                        <a:pt x="33" y="193"/>
                      </a:lnTo>
                      <a:lnTo>
                        <a:pt x="30" y="194"/>
                      </a:lnTo>
                      <a:lnTo>
                        <a:pt x="27" y="194"/>
                      </a:lnTo>
                      <a:lnTo>
                        <a:pt x="24" y="195"/>
                      </a:lnTo>
                      <a:lnTo>
                        <a:pt x="21" y="197"/>
                      </a:lnTo>
                      <a:lnTo>
                        <a:pt x="18" y="197"/>
                      </a:lnTo>
                      <a:lnTo>
                        <a:pt x="15" y="198"/>
                      </a:lnTo>
                      <a:close/>
                    </a:path>
                  </a:pathLst>
                </a:custGeom>
                <a:solidFill>
                  <a:srgbClr val="C28F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49" name="Freeform 386">
                  <a:extLst>
                    <a:ext uri="{FF2B5EF4-FFF2-40B4-BE49-F238E27FC236}">
                      <a16:creationId xmlns:a16="http://schemas.microsoft.com/office/drawing/2014/main" id="{BFEEAE4A-730C-4993-A493-EAB8FCAA7B7D}"/>
                    </a:ext>
                  </a:extLst>
                </p:cNvPr>
                <p:cNvSpPr>
                  <a:spLocks/>
                </p:cNvSpPr>
                <p:nvPr/>
              </p:nvSpPr>
              <p:spPr bwMode="auto">
                <a:xfrm>
                  <a:off x="2229" y="2240"/>
                  <a:ext cx="9" cy="6"/>
                </a:xfrm>
                <a:custGeom>
                  <a:avLst/>
                  <a:gdLst>
                    <a:gd name="T0" fmla="*/ 0 w 27"/>
                    <a:gd name="T1" fmla="*/ 0 h 18"/>
                    <a:gd name="T2" fmla="*/ 0 w 27"/>
                    <a:gd name="T3" fmla="*/ 0 h 18"/>
                    <a:gd name="T4" fmla="*/ 0 w 27"/>
                    <a:gd name="T5" fmla="*/ 0 h 18"/>
                    <a:gd name="T6" fmla="*/ 0 w 27"/>
                    <a:gd name="T7" fmla="*/ 0 h 18"/>
                    <a:gd name="T8" fmla="*/ 0 w 27"/>
                    <a:gd name="T9" fmla="*/ 0 h 18"/>
                    <a:gd name="T10" fmla="*/ 0 w 27"/>
                    <a:gd name="T11" fmla="*/ 0 h 18"/>
                    <a:gd name="T12" fmla="*/ 0 w 27"/>
                    <a:gd name="T13" fmla="*/ 0 h 18"/>
                    <a:gd name="T14" fmla="*/ 0 w 27"/>
                    <a:gd name="T15" fmla="*/ 0 h 18"/>
                    <a:gd name="T16" fmla="*/ 0 w 27"/>
                    <a:gd name="T17" fmla="*/ 0 h 18"/>
                    <a:gd name="T18" fmla="*/ 0 w 27"/>
                    <a:gd name="T19" fmla="*/ 0 h 18"/>
                    <a:gd name="T20" fmla="*/ 0 w 27"/>
                    <a:gd name="T21" fmla="*/ 0 h 18"/>
                    <a:gd name="T22" fmla="*/ 0 w 27"/>
                    <a:gd name="T23" fmla="*/ 0 h 18"/>
                    <a:gd name="T24" fmla="*/ 0 w 27"/>
                    <a:gd name="T25" fmla="*/ 0 h 18"/>
                    <a:gd name="T26" fmla="*/ 0 w 27"/>
                    <a:gd name="T27" fmla="*/ 0 h 18"/>
                    <a:gd name="T28" fmla="*/ 0 w 27"/>
                    <a:gd name="T29" fmla="*/ 0 h 18"/>
                    <a:gd name="T30" fmla="*/ 0 w 27"/>
                    <a:gd name="T31" fmla="*/ 0 h 18"/>
                    <a:gd name="T32" fmla="*/ 0 w 27"/>
                    <a:gd name="T33" fmla="*/ 0 h 18"/>
                    <a:gd name="T34" fmla="*/ 0 w 27"/>
                    <a:gd name="T35" fmla="*/ 0 h 18"/>
                    <a:gd name="T36" fmla="*/ 0 w 27"/>
                    <a:gd name="T37" fmla="*/ 0 h 18"/>
                    <a:gd name="T38" fmla="*/ 0 w 27"/>
                    <a:gd name="T39" fmla="*/ 0 h 18"/>
                    <a:gd name="T40" fmla="*/ 0 w 27"/>
                    <a:gd name="T41" fmla="*/ 0 h 18"/>
                    <a:gd name="T42" fmla="*/ 0 w 27"/>
                    <a:gd name="T43" fmla="*/ 0 h 18"/>
                    <a:gd name="T44" fmla="*/ 0 w 27"/>
                    <a:gd name="T45" fmla="*/ 0 h 18"/>
                    <a:gd name="T46" fmla="*/ 0 w 27"/>
                    <a:gd name="T47" fmla="*/ 0 h 18"/>
                    <a:gd name="T48" fmla="*/ 0 w 27"/>
                    <a:gd name="T49" fmla="*/ 0 h 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7"/>
                    <a:gd name="T76" fmla="*/ 0 h 18"/>
                    <a:gd name="T77" fmla="*/ 27 w 27"/>
                    <a:gd name="T78" fmla="*/ 18 h 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7" h="18">
                      <a:moveTo>
                        <a:pt x="18" y="18"/>
                      </a:moveTo>
                      <a:lnTo>
                        <a:pt x="17" y="15"/>
                      </a:lnTo>
                      <a:lnTo>
                        <a:pt x="14" y="13"/>
                      </a:lnTo>
                      <a:lnTo>
                        <a:pt x="12" y="10"/>
                      </a:lnTo>
                      <a:lnTo>
                        <a:pt x="9" y="9"/>
                      </a:lnTo>
                      <a:lnTo>
                        <a:pt x="7" y="7"/>
                      </a:lnTo>
                      <a:lnTo>
                        <a:pt x="5" y="4"/>
                      </a:lnTo>
                      <a:lnTo>
                        <a:pt x="2" y="3"/>
                      </a:lnTo>
                      <a:lnTo>
                        <a:pt x="0" y="1"/>
                      </a:lnTo>
                      <a:lnTo>
                        <a:pt x="3" y="1"/>
                      </a:lnTo>
                      <a:lnTo>
                        <a:pt x="7" y="0"/>
                      </a:lnTo>
                      <a:lnTo>
                        <a:pt x="11" y="0"/>
                      </a:lnTo>
                      <a:lnTo>
                        <a:pt x="14" y="1"/>
                      </a:lnTo>
                      <a:lnTo>
                        <a:pt x="18" y="2"/>
                      </a:lnTo>
                      <a:lnTo>
                        <a:pt x="21" y="3"/>
                      </a:lnTo>
                      <a:lnTo>
                        <a:pt x="25" y="4"/>
                      </a:lnTo>
                      <a:lnTo>
                        <a:pt x="27" y="7"/>
                      </a:lnTo>
                      <a:lnTo>
                        <a:pt x="27" y="8"/>
                      </a:lnTo>
                      <a:lnTo>
                        <a:pt x="26" y="9"/>
                      </a:lnTo>
                      <a:lnTo>
                        <a:pt x="25" y="12"/>
                      </a:lnTo>
                      <a:lnTo>
                        <a:pt x="24" y="13"/>
                      </a:lnTo>
                      <a:lnTo>
                        <a:pt x="23" y="14"/>
                      </a:lnTo>
                      <a:lnTo>
                        <a:pt x="21" y="15"/>
                      </a:lnTo>
                      <a:lnTo>
                        <a:pt x="20" y="16"/>
                      </a:lnTo>
                      <a:lnTo>
                        <a:pt x="18"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50" name="Freeform 387">
                  <a:extLst>
                    <a:ext uri="{FF2B5EF4-FFF2-40B4-BE49-F238E27FC236}">
                      <a16:creationId xmlns:a16="http://schemas.microsoft.com/office/drawing/2014/main" id="{E9C835E2-5817-4784-AE2D-0C62E7269E37}"/>
                    </a:ext>
                  </a:extLst>
                </p:cNvPr>
                <p:cNvSpPr>
                  <a:spLocks/>
                </p:cNvSpPr>
                <p:nvPr/>
              </p:nvSpPr>
              <p:spPr bwMode="auto">
                <a:xfrm>
                  <a:off x="2205" y="2247"/>
                  <a:ext cx="25" cy="17"/>
                </a:xfrm>
                <a:custGeom>
                  <a:avLst/>
                  <a:gdLst>
                    <a:gd name="T0" fmla="*/ 0 w 76"/>
                    <a:gd name="T1" fmla="*/ 0 h 51"/>
                    <a:gd name="T2" fmla="*/ 0 w 76"/>
                    <a:gd name="T3" fmla="*/ 0 h 51"/>
                    <a:gd name="T4" fmla="*/ 0 w 76"/>
                    <a:gd name="T5" fmla="*/ 0 h 51"/>
                    <a:gd name="T6" fmla="*/ 0 w 76"/>
                    <a:gd name="T7" fmla="*/ 0 h 51"/>
                    <a:gd name="T8" fmla="*/ 0 w 76"/>
                    <a:gd name="T9" fmla="*/ 0 h 51"/>
                    <a:gd name="T10" fmla="*/ 0 w 76"/>
                    <a:gd name="T11" fmla="*/ 0 h 51"/>
                    <a:gd name="T12" fmla="*/ 0 w 76"/>
                    <a:gd name="T13" fmla="*/ 0 h 51"/>
                    <a:gd name="T14" fmla="*/ 0 w 76"/>
                    <a:gd name="T15" fmla="*/ 0 h 51"/>
                    <a:gd name="T16" fmla="*/ 0 w 76"/>
                    <a:gd name="T17" fmla="*/ 0 h 51"/>
                    <a:gd name="T18" fmla="*/ 0 w 76"/>
                    <a:gd name="T19" fmla="*/ 0 h 51"/>
                    <a:gd name="T20" fmla="*/ 0 w 76"/>
                    <a:gd name="T21" fmla="*/ 0 h 51"/>
                    <a:gd name="T22" fmla="*/ 0 w 76"/>
                    <a:gd name="T23" fmla="*/ 0 h 51"/>
                    <a:gd name="T24" fmla="*/ 0 w 76"/>
                    <a:gd name="T25" fmla="*/ 0 h 51"/>
                    <a:gd name="T26" fmla="*/ 0 w 76"/>
                    <a:gd name="T27" fmla="*/ 0 h 51"/>
                    <a:gd name="T28" fmla="*/ 0 w 76"/>
                    <a:gd name="T29" fmla="*/ 0 h 51"/>
                    <a:gd name="T30" fmla="*/ 0 w 76"/>
                    <a:gd name="T31" fmla="*/ 0 h 51"/>
                    <a:gd name="T32" fmla="*/ 0 w 76"/>
                    <a:gd name="T33" fmla="*/ 0 h 51"/>
                    <a:gd name="T34" fmla="*/ 0 w 76"/>
                    <a:gd name="T35" fmla="*/ 0 h 51"/>
                    <a:gd name="T36" fmla="*/ 0 w 76"/>
                    <a:gd name="T37" fmla="*/ 0 h 51"/>
                    <a:gd name="T38" fmla="*/ 0 w 76"/>
                    <a:gd name="T39" fmla="*/ 0 h 51"/>
                    <a:gd name="T40" fmla="*/ 0 w 76"/>
                    <a:gd name="T41" fmla="*/ 0 h 51"/>
                    <a:gd name="T42" fmla="*/ 0 w 76"/>
                    <a:gd name="T43" fmla="*/ 0 h 51"/>
                    <a:gd name="T44" fmla="*/ 0 w 76"/>
                    <a:gd name="T45" fmla="*/ 0 h 51"/>
                    <a:gd name="T46" fmla="*/ 0 w 76"/>
                    <a:gd name="T47" fmla="*/ 0 h 51"/>
                    <a:gd name="T48" fmla="*/ 0 w 76"/>
                    <a:gd name="T49" fmla="*/ 0 h 51"/>
                    <a:gd name="T50" fmla="*/ 0 w 76"/>
                    <a:gd name="T51" fmla="*/ 0 h 51"/>
                    <a:gd name="T52" fmla="*/ 0 w 76"/>
                    <a:gd name="T53" fmla="*/ 0 h 51"/>
                    <a:gd name="T54" fmla="*/ 0 w 76"/>
                    <a:gd name="T55" fmla="*/ 0 h 51"/>
                    <a:gd name="T56" fmla="*/ 0 w 76"/>
                    <a:gd name="T57" fmla="*/ 0 h 51"/>
                    <a:gd name="T58" fmla="*/ 0 w 76"/>
                    <a:gd name="T59" fmla="*/ 0 h 51"/>
                    <a:gd name="T60" fmla="*/ 0 w 76"/>
                    <a:gd name="T61" fmla="*/ 0 h 51"/>
                    <a:gd name="T62" fmla="*/ 0 w 76"/>
                    <a:gd name="T63" fmla="*/ 0 h 51"/>
                    <a:gd name="T64" fmla="*/ 0 w 76"/>
                    <a:gd name="T65" fmla="*/ 0 h 51"/>
                    <a:gd name="T66" fmla="*/ 0 w 76"/>
                    <a:gd name="T67" fmla="*/ 0 h 51"/>
                    <a:gd name="T68" fmla="*/ 0 w 76"/>
                    <a:gd name="T69" fmla="*/ 0 h 51"/>
                    <a:gd name="T70" fmla="*/ 0 w 76"/>
                    <a:gd name="T71" fmla="*/ 0 h 51"/>
                    <a:gd name="T72" fmla="*/ 0 w 76"/>
                    <a:gd name="T73" fmla="*/ 0 h 51"/>
                    <a:gd name="T74" fmla="*/ 0 w 76"/>
                    <a:gd name="T75" fmla="*/ 0 h 51"/>
                    <a:gd name="T76" fmla="*/ 0 w 76"/>
                    <a:gd name="T77" fmla="*/ 0 h 51"/>
                    <a:gd name="T78" fmla="*/ 0 w 76"/>
                    <a:gd name="T79" fmla="*/ 0 h 51"/>
                    <a:gd name="T80" fmla="*/ 0 w 76"/>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6"/>
                    <a:gd name="T124" fmla="*/ 0 h 51"/>
                    <a:gd name="T125" fmla="*/ 76 w 76"/>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6" h="51">
                      <a:moveTo>
                        <a:pt x="6" y="51"/>
                      </a:moveTo>
                      <a:lnTo>
                        <a:pt x="5" y="46"/>
                      </a:lnTo>
                      <a:lnTo>
                        <a:pt x="3" y="42"/>
                      </a:lnTo>
                      <a:lnTo>
                        <a:pt x="2" y="38"/>
                      </a:lnTo>
                      <a:lnTo>
                        <a:pt x="0" y="35"/>
                      </a:lnTo>
                      <a:lnTo>
                        <a:pt x="0" y="30"/>
                      </a:lnTo>
                      <a:lnTo>
                        <a:pt x="0" y="25"/>
                      </a:lnTo>
                      <a:lnTo>
                        <a:pt x="0" y="22"/>
                      </a:lnTo>
                      <a:lnTo>
                        <a:pt x="2" y="17"/>
                      </a:lnTo>
                      <a:lnTo>
                        <a:pt x="9" y="11"/>
                      </a:lnTo>
                      <a:lnTo>
                        <a:pt x="16" y="7"/>
                      </a:lnTo>
                      <a:lnTo>
                        <a:pt x="25" y="4"/>
                      </a:lnTo>
                      <a:lnTo>
                        <a:pt x="33" y="1"/>
                      </a:lnTo>
                      <a:lnTo>
                        <a:pt x="41" y="0"/>
                      </a:lnTo>
                      <a:lnTo>
                        <a:pt x="51" y="0"/>
                      </a:lnTo>
                      <a:lnTo>
                        <a:pt x="59" y="2"/>
                      </a:lnTo>
                      <a:lnTo>
                        <a:pt x="68" y="5"/>
                      </a:lnTo>
                      <a:lnTo>
                        <a:pt x="69" y="6"/>
                      </a:lnTo>
                      <a:lnTo>
                        <a:pt x="69" y="7"/>
                      </a:lnTo>
                      <a:lnTo>
                        <a:pt x="70" y="8"/>
                      </a:lnTo>
                      <a:lnTo>
                        <a:pt x="72" y="8"/>
                      </a:lnTo>
                      <a:lnTo>
                        <a:pt x="73" y="10"/>
                      </a:lnTo>
                      <a:lnTo>
                        <a:pt x="74" y="11"/>
                      </a:lnTo>
                      <a:lnTo>
                        <a:pt x="75" y="12"/>
                      </a:lnTo>
                      <a:lnTo>
                        <a:pt x="76" y="12"/>
                      </a:lnTo>
                      <a:lnTo>
                        <a:pt x="73" y="16"/>
                      </a:lnTo>
                      <a:lnTo>
                        <a:pt x="69" y="18"/>
                      </a:lnTo>
                      <a:lnTo>
                        <a:pt x="67" y="19"/>
                      </a:lnTo>
                      <a:lnTo>
                        <a:pt x="63" y="22"/>
                      </a:lnTo>
                      <a:lnTo>
                        <a:pt x="61" y="23"/>
                      </a:lnTo>
                      <a:lnTo>
                        <a:pt x="57" y="24"/>
                      </a:lnTo>
                      <a:lnTo>
                        <a:pt x="55" y="24"/>
                      </a:lnTo>
                      <a:lnTo>
                        <a:pt x="52" y="24"/>
                      </a:lnTo>
                      <a:lnTo>
                        <a:pt x="51" y="28"/>
                      </a:lnTo>
                      <a:lnTo>
                        <a:pt x="47" y="31"/>
                      </a:lnTo>
                      <a:lnTo>
                        <a:pt x="43" y="35"/>
                      </a:lnTo>
                      <a:lnTo>
                        <a:pt x="35" y="38"/>
                      </a:lnTo>
                      <a:lnTo>
                        <a:pt x="28" y="41"/>
                      </a:lnTo>
                      <a:lnTo>
                        <a:pt x="21" y="44"/>
                      </a:lnTo>
                      <a:lnTo>
                        <a:pt x="12" y="47"/>
                      </a:lnTo>
                      <a:lnTo>
                        <a:pt x="6"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51" name="Freeform 388">
                  <a:extLst>
                    <a:ext uri="{FF2B5EF4-FFF2-40B4-BE49-F238E27FC236}">
                      <a16:creationId xmlns:a16="http://schemas.microsoft.com/office/drawing/2014/main" id="{E73673A9-F6D4-4D2E-81BE-6594AE2B81FC}"/>
                    </a:ext>
                  </a:extLst>
                </p:cNvPr>
                <p:cNvSpPr>
                  <a:spLocks/>
                </p:cNvSpPr>
                <p:nvPr/>
              </p:nvSpPr>
              <p:spPr bwMode="auto">
                <a:xfrm>
                  <a:off x="2211" y="2251"/>
                  <a:ext cx="14" cy="10"/>
                </a:xfrm>
                <a:custGeom>
                  <a:avLst/>
                  <a:gdLst>
                    <a:gd name="T0" fmla="*/ 0 w 41"/>
                    <a:gd name="T1" fmla="*/ 0 h 30"/>
                    <a:gd name="T2" fmla="*/ 0 w 41"/>
                    <a:gd name="T3" fmla="*/ 0 h 30"/>
                    <a:gd name="T4" fmla="*/ 0 w 41"/>
                    <a:gd name="T5" fmla="*/ 0 h 30"/>
                    <a:gd name="T6" fmla="*/ 0 w 41"/>
                    <a:gd name="T7" fmla="*/ 0 h 30"/>
                    <a:gd name="T8" fmla="*/ 0 w 41"/>
                    <a:gd name="T9" fmla="*/ 0 h 30"/>
                    <a:gd name="T10" fmla="*/ 0 w 41"/>
                    <a:gd name="T11" fmla="*/ 0 h 30"/>
                    <a:gd name="T12" fmla="*/ 0 w 41"/>
                    <a:gd name="T13" fmla="*/ 0 h 30"/>
                    <a:gd name="T14" fmla="*/ 0 w 41"/>
                    <a:gd name="T15" fmla="*/ 0 h 30"/>
                    <a:gd name="T16" fmla="*/ 0 w 41"/>
                    <a:gd name="T17" fmla="*/ 0 h 30"/>
                    <a:gd name="T18" fmla="*/ 0 w 41"/>
                    <a:gd name="T19" fmla="*/ 0 h 30"/>
                    <a:gd name="T20" fmla="*/ 0 w 41"/>
                    <a:gd name="T21" fmla="*/ 0 h 30"/>
                    <a:gd name="T22" fmla="*/ 0 w 41"/>
                    <a:gd name="T23" fmla="*/ 0 h 30"/>
                    <a:gd name="T24" fmla="*/ 0 w 41"/>
                    <a:gd name="T25" fmla="*/ 0 h 30"/>
                    <a:gd name="T26" fmla="*/ 0 w 41"/>
                    <a:gd name="T27" fmla="*/ 0 h 30"/>
                    <a:gd name="T28" fmla="*/ 0 w 41"/>
                    <a:gd name="T29" fmla="*/ 0 h 30"/>
                    <a:gd name="T30" fmla="*/ 0 w 41"/>
                    <a:gd name="T31" fmla="*/ 0 h 30"/>
                    <a:gd name="T32" fmla="*/ 0 w 41"/>
                    <a:gd name="T33" fmla="*/ 0 h 30"/>
                    <a:gd name="T34" fmla="*/ 0 w 41"/>
                    <a:gd name="T35" fmla="*/ 0 h 30"/>
                    <a:gd name="T36" fmla="*/ 0 w 41"/>
                    <a:gd name="T37" fmla="*/ 0 h 30"/>
                    <a:gd name="T38" fmla="*/ 0 w 41"/>
                    <a:gd name="T39" fmla="*/ 0 h 30"/>
                    <a:gd name="T40" fmla="*/ 0 w 41"/>
                    <a:gd name="T41" fmla="*/ 0 h 30"/>
                    <a:gd name="T42" fmla="*/ 0 w 41"/>
                    <a:gd name="T43" fmla="*/ 0 h 30"/>
                    <a:gd name="T44" fmla="*/ 0 w 41"/>
                    <a:gd name="T45" fmla="*/ 0 h 30"/>
                    <a:gd name="T46" fmla="*/ 0 w 41"/>
                    <a:gd name="T47" fmla="*/ 0 h 30"/>
                    <a:gd name="T48" fmla="*/ 0 w 41"/>
                    <a:gd name="T49" fmla="*/ 0 h 30"/>
                    <a:gd name="T50" fmla="*/ 0 w 41"/>
                    <a:gd name="T51" fmla="*/ 0 h 30"/>
                    <a:gd name="T52" fmla="*/ 0 w 41"/>
                    <a:gd name="T53" fmla="*/ 0 h 30"/>
                    <a:gd name="T54" fmla="*/ 0 w 41"/>
                    <a:gd name="T55" fmla="*/ 0 h 30"/>
                    <a:gd name="T56" fmla="*/ 0 w 41"/>
                    <a:gd name="T57" fmla="*/ 0 h 30"/>
                    <a:gd name="T58" fmla="*/ 0 w 41"/>
                    <a:gd name="T59" fmla="*/ 0 h 30"/>
                    <a:gd name="T60" fmla="*/ 0 w 41"/>
                    <a:gd name="T61" fmla="*/ 0 h 30"/>
                    <a:gd name="T62" fmla="*/ 0 w 41"/>
                    <a:gd name="T63" fmla="*/ 0 h 30"/>
                    <a:gd name="T64" fmla="*/ 0 w 41"/>
                    <a:gd name="T65" fmla="*/ 0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30"/>
                    <a:gd name="T101" fmla="*/ 41 w 41"/>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30">
                      <a:moveTo>
                        <a:pt x="2" y="30"/>
                      </a:moveTo>
                      <a:lnTo>
                        <a:pt x="2" y="28"/>
                      </a:lnTo>
                      <a:lnTo>
                        <a:pt x="1" y="24"/>
                      </a:lnTo>
                      <a:lnTo>
                        <a:pt x="1" y="22"/>
                      </a:lnTo>
                      <a:lnTo>
                        <a:pt x="0" y="18"/>
                      </a:lnTo>
                      <a:lnTo>
                        <a:pt x="0" y="16"/>
                      </a:lnTo>
                      <a:lnTo>
                        <a:pt x="0" y="12"/>
                      </a:lnTo>
                      <a:lnTo>
                        <a:pt x="0" y="9"/>
                      </a:lnTo>
                      <a:lnTo>
                        <a:pt x="0" y="6"/>
                      </a:lnTo>
                      <a:lnTo>
                        <a:pt x="6" y="3"/>
                      </a:lnTo>
                      <a:lnTo>
                        <a:pt x="11" y="1"/>
                      </a:lnTo>
                      <a:lnTo>
                        <a:pt x="17" y="0"/>
                      </a:lnTo>
                      <a:lnTo>
                        <a:pt x="21" y="1"/>
                      </a:lnTo>
                      <a:lnTo>
                        <a:pt x="26" y="1"/>
                      </a:lnTo>
                      <a:lnTo>
                        <a:pt x="31" y="4"/>
                      </a:lnTo>
                      <a:lnTo>
                        <a:pt x="36" y="6"/>
                      </a:lnTo>
                      <a:lnTo>
                        <a:pt x="41" y="10"/>
                      </a:lnTo>
                      <a:lnTo>
                        <a:pt x="39" y="10"/>
                      </a:lnTo>
                      <a:lnTo>
                        <a:pt x="38" y="10"/>
                      </a:lnTo>
                      <a:lnTo>
                        <a:pt x="37" y="11"/>
                      </a:lnTo>
                      <a:lnTo>
                        <a:pt x="36" y="11"/>
                      </a:lnTo>
                      <a:lnTo>
                        <a:pt x="35" y="11"/>
                      </a:lnTo>
                      <a:lnTo>
                        <a:pt x="33" y="11"/>
                      </a:lnTo>
                      <a:lnTo>
                        <a:pt x="32" y="11"/>
                      </a:lnTo>
                      <a:lnTo>
                        <a:pt x="32" y="13"/>
                      </a:lnTo>
                      <a:lnTo>
                        <a:pt x="30" y="16"/>
                      </a:lnTo>
                      <a:lnTo>
                        <a:pt x="26" y="18"/>
                      </a:lnTo>
                      <a:lnTo>
                        <a:pt x="23" y="21"/>
                      </a:lnTo>
                      <a:lnTo>
                        <a:pt x="18" y="23"/>
                      </a:lnTo>
                      <a:lnTo>
                        <a:pt x="13" y="25"/>
                      </a:lnTo>
                      <a:lnTo>
                        <a:pt x="8" y="28"/>
                      </a:lnTo>
                      <a:lnTo>
                        <a:pt x="2" y="3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52" name="Freeform 389">
                  <a:extLst>
                    <a:ext uri="{FF2B5EF4-FFF2-40B4-BE49-F238E27FC236}">
                      <a16:creationId xmlns:a16="http://schemas.microsoft.com/office/drawing/2014/main" id="{3B19547D-7A94-4E4B-8F2F-531756A559BC}"/>
                    </a:ext>
                  </a:extLst>
                </p:cNvPr>
                <p:cNvSpPr>
                  <a:spLocks/>
                </p:cNvSpPr>
                <p:nvPr/>
              </p:nvSpPr>
              <p:spPr bwMode="auto">
                <a:xfrm>
                  <a:off x="2174" y="2260"/>
                  <a:ext cx="28" cy="18"/>
                </a:xfrm>
                <a:custGeom>
                  <a:avLst/>
                  <a:gdLst>
                    <a:gd name="T0" fmla="*/ 0 w 82"/>
                    <a:gd name="T1" fmla="*/ 0 h 54"/>
                    <a:gd name="T2" fmla="*/ 0 w 82"/>
                    <a:gd name="T3" fmla="*/ 0 h 54"/>
                    <a:gd name="T4" fmla="*/ 0 w 82"/>
                    <a:gd name="T5" fmla="*/ 0 h 54"/>
                    <a:gd name="T6" fmla="*/ 0 w 82"/>
                    <a:gd name="T7" fmla="*/ 0 h 54"/>
                    <a:gd name="T8" fmla="*/ 0 w 82"/>
                    <a:gd name="T9" fmla="*/ 0 h 54"/>
                    <a:gd name="T10" fmla="*/ 0 w 82"/>
                    <a:gd name="T11" fmla="*/ 0 h 54"/>
                    <a:gd name="T12" fmla="*/ 0 w 82"/>
                    <a:gd name="T13" fmla="*/ 0 h 54"/>
                    <a:gd name="T14" fmla="*/ 0 w 82"/>
                    <a:gd name="T15" fmla="*/ 0 h 54"/>
                    <a:gd name="T16" fmla="*/ 0 w 82"/>
                    <a:gd name="T17" fmla="*/ 0 h 54"/>
                    <a:gd name="T18" fmla="*/ 0 w 82"/>
                    <a:gd name="T19" fmla="*/ 0 h 54"/>
                    <a:gd name="T20" fmla="*/ 0 w 82"/>
                    <a:gd name="T21" fmla="*/ 0 h 54"/>
                    <a:gd name="T22" fmla="*/ 0 w 82"/>
                    <a:gd name="T23" fmla="*/ 0 h 54"/>
                    <a:gd name="T24" fmla="*/ 0 w 82"/>
                    <a:gd name="T25" fmla="*/ 0 h 54"/>
                    <a:gd name="T26" fmla="*/ 0 w 82"/>
                    <a:gd name="T27" fmla="*/ 0 h 54"/>
                    <a:gd name="T28" fmla="*/ 0 w 82"/>
                    <a:gd name="T29" fmla="*/ 0 h 54"/>
                    <a:gd name="T30" fmla="*/ 0 w 82"/>
                    <a:gd name="T31" fmla="*/ 0 h 54"/>
                    <a:gd name="T32" fmla="*/ 0 w 82"/>
                    <a:gd name="T33" fmla="*/ 0 h 54"/>
                    <a:gd name="T34" fmla="*/ 0 w 82"/>
                    <a:gd name="T35" fmla="*/ 0 h 54"/>
                    <a:gd name="T36" fmla="*/ 0 w 82"/>
                    <a:gd name="T37" fmla="*/ 0 h 54"/>
                    <a:gd name="T38" fmla="*/ 0 w 82"/>
                    <a:gd name="T39" fmla="*/ 0 h 54"/>
                    <a:gd name="T40" fmla="*/ 0 w 82"/>
                    <a:gd name="T41" fmla="*/ 0 h 54"/>
                    <a:gd name="T42" fmla="*/ 0 w 82"/>
                    <a:gd name="T43" fmla="*/ 0 h 54"/>
                    <a:gd name="T44" fmla="*/ 0 w 82"/>
                    <a:gd name="T45" fmla="*/ 0 h 54"/>
                    <a:gd name="T46" fmla="*/ 0 w 82"/>
                    <a:gd name="T47" fmla="*/ 0 h 54"/>
                    <a:gd name="T48" fmla="*/ 0 w 82"/>
                    <a:gd name="T49" fmla="*/ 0 h 54"/>
                    <a:gd name="T50" fmla="*/ 0 w 82"/>
                    <a:gd name="T51" fmla="*/ 0 h 54"/>
                    <a:gd name="T52" fmla="*/ 0 w 82"/>
                    <a:gd name="T53" fmla="*/ 0 h 54"/>
                    <a:gd name="T54" fmla="*/ 0 w 82"/>
                    <a:gd name="T55" fmla="*/ 0 h 54"/>
                    <a:gd name="T56" fmla="*/ 0 w 82"/>
                    <a:gd name="T57" fmla="*/ 0 h 54"/>
                    <a:gd name="T58" fmla="*/ 0 w 82"/>
                    <a:gd name="T59" fmla="*/ 0 h 54"/>
                    <a:gd name="T60" fmla="*/ 0 w 82"/>
                    <a:gd name="T61" fmla="*/ 0 h 54"/>
                    <a:gd name="T62" fmla="*/ 0 w 82"/>
                    <a:gd name="T63" fmla="*/ 0 h 54"/>
                    <a:gd name="T64" fmla="*/ 0 w 82"/>
                    <a:gd name="T65" fmla="*/ 0 h 54"/>
                    <a:gd name="T66" fmla="*/ 0 w 82"/>
                    <a:gd name="T67" fmla="*/ 0 h 54"/>
                    <a:gd name="T68" fmla="*/ 0 w 82"/>
                    <a:gd name="T69" fmla="*/ 0 h 54"/>
                    <a:gd name="T70" fmla="*/ 0 w 82"/>
                    <a:gd name="T71" fmla="*/ 0 h 54"/>
                    <a:gd name="T72" fmla="*/ 0 w 82"/>
                    <a:gd name="T73" fmla="*/ 0 h 54"/>
                    <a:gd name="T74" fmla="*/ 0 w 82"/>
                    <a:gd name="T75" fmla="*/ 0 h 54"/>
                    <a:gd name="T76" fmla="*/ 0 w 82"/>
                    <a:gd name="T77" fmla="*/ 0 h 54"/>
                    <a:gd name="T78" fmla="*/ 0 w 82"/>
                    <a:gd name="T79" fmla="*/ 0 h 54"/>
                    <a:gd name="T80" fmla="*/ 0 w 82"/>
                    <a:gd name="T81" fmla="*/ 0 h 54"/>
                    <a:gd name="T82" fmla="*/ 0 w 82"/>
                    <a:gd name="T83" fmla="*/ 0 h 54"/>
                    <a:gd name="T84" fmla="*/ 0 w 82"/>
                    <a:gd name="T85" fmla="*/ 0 h 54"/>
                    <a:gd name="T86" fmla="*/ 0 w 82"/>
                    <a:gd name="T87" fmla="*/ 0 h 54"/>
                    <a:gd name="T88" fmla="*/ 0 w 82"/>
                    <a:gd name="T89" fmla="*/ 0 h 54"/>
                    <a:gd name="T90" fmla="*/ 0 w 82"/>
                    <a:gd name="T91" fmla="*/ 0 h 54"/>
                    <a:gd name="T92" fmla="*/ 0 w 82"/>
                    <a:gd name="T93" fmla="*/ 0 h 54"/>
                    <a:gd name="T94" fmla="*/ 0 w 82"/>
                    <a:gd name="T95" fmla="*/ 0 h 54"/>
                    <a:gd name="T96" fmla="*/ 0 w 82"/>
                    <a:gd name="T97" fmla="*/ 0 h 54"/>
                    <a:gd name="T98" fmla="*/ 0 w 82"/>
                    <a:gd name="T99" fmla="*/ 0 h 54"/>
                    <a:gd name="T100" fmla="*/ 0 w 82"/>
                    <a:gd name="T101" fmla="*/ 0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2"/>
                    <a:gd name="T154" fmla="*/ 0 h 54"/>
                    <a:gd name="T155" fmla="*/ 82 w 82"/>
                    <a:gd name="T156" fmla="*/ 54 h 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2" h="54">
                      <a:moveTo>
                        <a:pt x="3" y="54"/>
                      </a:moveTo>
                      <a:lnTo>
                        <a:pt x="1" y="49"/>
                      </a:lnTo>
                      <a:lnTo>
                        <a:pt x="1" y="44"/>
                      </a:lnTo>
                      <a:lnTo>
                        <a:pt x="0" y="40"/>
                      </a:lnTo>
                      <a:lnTo>
                        <a:pt x="0" y="36"/>
                      </a:lnTo>
                      <a:lnTo>
                        <a:pt x="0" y="31"/>
                      </a:lnTo>
                      <a:lnTo>
                        <a:pt x="1" y="26"/>
                      </a:lnTo>
                      <a:lnTo>
                        <a:pt x="1" y="22"/>
                      </a:lnTo>
                      <a:lnTo>
                        <a:pt x="2" y="17"/>
                      </a:lnTo>
                      <a:lnTo>
                        <a:pt x="6" y="12"/>
                      </a:lnTo>
                      <a:lnTo>
                        <a:pt x="9" y="10"/>
                      </a:lnTo>
                      <a:lnTo>
                        <a:pt x="13" y="7"/>
                      </a:lnTo>
                      <a:lnTo>
                        <a:pt x="18" y="6"/>
                      </a:lnTo>
                      <a:lnTo>
                        <a:pt x="23" y="6"/>
                      </a:lnTo>
                      <a:lnTo>
                        <a:pt x="26" y="5"/>
                      </a:lnTo>
                      <a:lnTo>
                        <a:pt x="31" y="3"/>
                      </a:lnTo>
                      <a:lnTo>
                        <a:pt x="35" y="1"/>
                      </a:lnTo>
                      <a:lnTo>
                        <a:pt x="42" y="0"/>
                      </a:lnTo>
                      <a:lnTo>
                        <a:pt x="48" y="0"/>
                      </a:lnTo>
                      <a:lnTo>
                        <a:pt x="55" y="1"/>
                      </a:lnTo>
                      <a:lnTo>
                        <a:pt x="60" y="3"/>
                      </a:lnTo>
                      <a:lnTo>
                        <a:pt x="66" y="6"/>
                      </a:lnTo>
                      <a:lnTo>
                        <a:pt x="71" y="10"/>
                      </a:lnTo>
                      <a:lnTo>
                        <a:pt x="77" y="13"/>
                      </a:lnTo>
                      <a:lnTo>
                        <a:pt x="82" y="17"/>
                      </a:lnTo>
                      <a:lnTo>
                        <a:pt x="81" y="18"/>
                      </a:lnTo>
                      <a:lnTo>
                        <a:pt x="78" y="20"/>
                      </a:lnTo>
                      <a:lnTo>
                        <a:pt x="76" y="22"/>
                      </a:lnTo>
                      <a:lnTo>
                        <a:pt x="75" y="24"/>
                      </a:lnTo>
                      <a:lnTo>
                        <a:pt x="72" y="25"/>
                      </a:lnTo>
                      <a:lnTo>
                        <a:pt x="70" y="26"/>
                      </a:lnTo>
                      <a:lnTo>
                        <a:pt x="69" y="28"/>
                      </a:lnTo>
                      <a:lnTo>
                        <a:pt x="67" y="28"/>
                      </a:lnTo>
                      <a:lnTo>
                        <a:pt x="67" y="30"/>
                      </a:lnTo>
                      <a:lnTo>
                        <a:pt x="65" y="34"/>
                      </a:lnTo>
                      <a:lnTo>
                        <a:pt x="62" y="35"/>
                      </a:lnTo>
                      <a:lnTo>
                        <a:pt x="59" y="37"/>
                      </a:lnTo>
                      <a:lnTo>
                        <a:pt x="50" y="41"/>
                      </a:lnTo>
                      <a:lnTo>
                        <a:pt x="40" y="43"/>
                      </a:lnTo>
                      <a:lnTo>
                        <a:pt x="30" y="46"/>
                      </a:lnTo>
                      <a:lnTo>
                        <a:pt x="22" y="48"/>
                      </a:lnTo>
                      <a:lnTo>
                        <a:pt x="15" y="50"/>
                      </a:lnTo>
                      <a:lnTo>
                        <a:pt x="13" y="53"/>
                      </a:lnTo>
                      <a:lnTo>
                        <a:pt x="12" y="53"/>
                      </a:lnTo>
                      <a:lnTo>
                        <a:pt x="11" y="53"/>
                      </a:lnTo>
                      <a:lnTo>
                        <a:pt x="9" y="53"/>
                      </a:lnTo>
                      <a:lnTo>
                        <a:pt x="8" y="53"/>
                      </a:lnTo>
                      <a:lnTo>
                        <a:pt x="7" y="53"/>
                      </a:lnTo>
                      <a:lnTo>
                        <a:pt x="6" y="54"/>
                      </a:lnTo>
                      <a:lnTo>
                        <a:pt x="5" y="54"/>
                      </a:lnTo>
                      <a:lnTo>
                        <a:pt x="3"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53" name="Freeform 390">
                  <a:extLst>
                    <a:ext uri="{FF2B5EF4-FFF2-40B4-BE49-F238E27FC236}">
                      <a16:creationId xmlns:a16="http://schemas.microsoft.com/office/drawing/2014/main" id="{69C1A6F5-EDC3-4A1A-AF6F-38C5A5A6DE89}"/>
                    </a:ext>
                  </a:extLst>
                </p:cNvPr>
                <p:cNvSpPr>
                  <a:spLocks/>
                </p:cNvSpPr>
                <p:nvPr/>
              </p:nvSpPr>
              <p:spPr bwMode="auto">
                <a:xfrm>
                  <a:off x="2181" y="2266"/>
                  <a:ext cx="16" cy="10"/>
                </a:xfrm>
                <a:custGeom>
                  <a:avLst/>
                  <a:gdLst>
                    <a:gd name="T0" fmla="*/ 0 w 48"/>
                    <a:gd name="T1" fmla="*/ 0 h 31"/>
                    <a:gd name="T2" fmla="*/ 0 w 48"/>
                    <a:gd name="T3" fmla="*/ 0 h 31"/>
                    <a:gd name="T4" fmla="*/ 0 w 48"/>
                    <a:gd name="T5" fmla="*/ 0 h 31"/>
                    <a:gd name="T6" fmla="*/ 0 w 48"/>
                    <a:gd name="T7" fmla="*/ 0 h 31"/>
                    <a:gd name="T8" fmla="*/ 0 w 48"/>
                    <a:gd name="T9" fmla="*/ 0 h 31"/>
                    <a:gd name="T10" fmla="*/ 0 w 48"/>
                    <a:gd name="T11" fmla="*/ 0 h 31"/>
                    <a:gd name="T12" fmla="*/ 0 w 48"/>
                    <a:gd name="T13" fmla="*/ 0 h 31"/>
                    <a:gd name="T14" fmla="*/ 0 w 48"/>
                    <a:gd name="T15" fmla="*/ 0 h 31"/>
                    <a:gd name="T16" fmla="*/ 0 w 48"/>
                    <a:gd name="T17" fmla="*/ 0 h 31"/>
                    <a:gd name="T18" fmla="*/ 0 w 48"/>
                    <a:gd name="T19" fmla="*/ 0 h 31"/>
                    <a:gd name="T20" fmla="*/ 0 w 48"/>
                    <a:gd name="T21" fmla="*/ 0 h 31"/>
                    <a:gd name="T22" fmla="*/ 0 w 48"/>
                    <a:gd name="T23" fmla="*/ 0 h 31"/>
                    <a:gd name="T24" fmla="*/ 0 w 48"/>
                    <a:gd name="T25" fmla="*/ 0 h 31"/>
                    <a:gd name="T26" fmla="*/ 0 w 48"/>
                    <a:gd name="T27" fmla="*/ 0 h 31"/>
                    <a:gd name="T28" fmla="*/ 0 w 48"/>
                    <a:gd name="T29" fmla="*/ 0 h 31"/>
                    <a:gd name="T30" fmla="*/ 0 w 48"/>
                    <a:gd name="T31" fmla="*/ 0 h 31"/>
                    <a:gd name="T32" fmla="*/ 0 w 48"/>
                    <a:gd name="T33" fmla="*/ 0 h 31"/>
                    <a:gd name="T34" fmla="*/ 0 w 48"/>
                    <a:gd name="T35" fmla="*/ 0 h 31"/>
                    <a:gd name="T36" fmla="*/ 0 w 48"/>
                    <a:gd name="T37" fmla="*/ 0 h 31"/>
                    <a:gd name="T38" fmla="*/ 0 w 48"/>
                    <a:gd name="T39" fmla="*/ 0 h 31"/>
                    <a:gd name="T40" fmla="*/ 0 w 48"/>
                    <a:gd name="T41" fmla="*/ 0 h 31"/>
                    <a:gd name="T42" fmla="*/ 0 w 48"/>
                    <a:gd name="T43" fmla="*/ 0 h 31"/>
                    <a:gd name="T44" fmla="*/ 0 w 48"/>
                    <a:gd name="T45" fmla="*/ 0 h 31"/>
                    <a:gd name="T46" fmla="*/ 0 w 48"/>
                    <a:gd name="T47" fmla="*/ 0 h 31"/>
                    <a:gd name="T48" fmla="*/ 0 w 48"/>
                    <a:gd name="T49" fmla="*/ 0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8"/>
                    <a:gd name="T76" fmla="*/ 0 h 31"/>
                    <a:gd name="T77" fmla="*/ 48 w 48"/>
                    <a:gd name="T78" fmla="*/ 31 h 3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8" h="31">
                      <a:moveTo>
                        <a:pt x="6" y="31"/>
                      </a:moveTo>
                      <a:lnTo>
                        <a:pt x="5" y="28"/>
                      </a:lnTo>
                      <a:lnTo>
                        <a:pt x="4" y="26"/>
                      </a:lnTo>
                      <a:lnTo>
                        <a:pt x="3" y="24"/>
                      </a:lnTo>
                      <a:lnTo>
                        <a:pt x="3" y="21"/>
                      </a:lnTo>
                      <a:lnTo>
                        <a:pt x="1" y="18"/>
                      </a:lnTo>
                      <a:lnTo>
                        <a:pt x="0" y="15"/>
                      </a:lnTo>
                      <a:lnTo>
                        <a:pt x="0" y="13"/>
                      </a:lnTo>
                      <a:lnTo>
                        <a:pt x="0" y="10"/>
                      </a:lnTo>
                      <a:lnTo>
                        <a:pt x="5" y="6"/>
                      </a:lnTo>
                      <a:lnTo>
                        <a:pt x="11" y="3"/>
                      </a:lnTo>
                      <a:lnTo>
                        <a:pt x="18" y="1"/>
                      </a:lnTo>
                      <a:lnTo>
                        <a:pt x="24" y="0"/>
                      </a:lnTo>
                      <a:lnTo>
                        <a:pt x="31" y="1"/>
                      </a:lnTo>
                      <a:lnTo>
                        <a:pt x="37" y="3"/>
                      </a:lnTo>
                      <a:lnTo>
                        <a:pt x="43" y="8"/>
                      </a:lnTo>
                      <a:lnTo>
                        <a:pt x="48" y="13"/>
                      </a:lnTo>
                      <a:lnTo>
                        <a:pt x="46" y="16"/>
                      </a:lnTo>
                      <a:lnTo>
                        <a:pt x="42" y="20"/>
                      </a:lnTo>
                      <a:lnTo>
                        <a:pt x="37" y="22"/>
                      </a:lnTo>
                      <a:lnTo>
                        <a:pt x="31" y="25"/>
                      </a:lnTo>
                      <a:lnTo>
                        <a:pt x="25" y="26"/>
                      </a:lnTo>
                      <a:lnTo>
                        <a:pt x="18" y="28"/>
                      </a:lnTo>
                      <a:lnTo>
                        <a:pt x="12" y="30"/>
                      </a:lnTo>
                      <a:lnTo>
                        <a:pt x="6" y="31"/>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54" name="Freeform 391">
                  <a:extLst>
                    <a:ext uri="{FF2B5EF4-FFF2-40B4-BE49-F238E27FC236}">
                      <a16:creationId xmlns:a16="http://schemas.microsoft.com/office/drawing/2014/main" id="{B0FD25C0-B6A4-4F39-A711-0CFD5D769997}"/>
                    </a:ext>
                  </a:extLst>
                </p:cNvPr>
                <p:cNvSpPr>
                  <a:spLocks/>
                </p:cNvSpPr>
                <p:nvPr/>
              </p:nvSpPr>
              <p:spPr bwMode="auto">
                <a:xfrm>
                  <a:off x="2196" y="2313"/>
                  <a:ext cx="21" cy="28"/>
                </a:xfrm>
                <a:custGeom>
                  <a:avLst/>
                  <a:gdLst>
                    <a:gd name="T0" fmla="*/ 0 w 64"/>
                    <a:gd name="T1" fmla="*/ 0 h 84"/>
                    <a:gd name="T2" fmla="*/ 0 w 64"/>
                    <a:gd name="T3" fmla="*/ 0 h 84"/>
                    <a:gd name="T4" fmla="*/ 0 w 64"/>
                    <a:gd name="T5" fmla="*/ 0 h 84"/>
                    <a:gd name="T6" fmla="*/ 0 w 64"/>
                    <a:gd name="T7" fmla="*/ 0 h 84"/>
                    <a:gd name="T8" fmla="*/ 0 w 64"/>
                    <a:gd name="T9" fmla="*/ 0 h 84"/>
                    <a:gd name="T10" fmla="*/ 0 w 64"/>
                    <a:gd name="T11" fmla="*/ 0 h 84"/>
                    <a:gd name="T12" fmla="*/ 0 w 64"/>
                    <a:gd name="T13" fmla="*/ 0 h 84"/>
                    <a:gd name="T14" fmla="*/ 0 w 64"/>
                    <a:gd name="T15" fmla="*/ 0 h 84"/>
                    <a:gd name="T16" fmla="*/ 0 w 64"/>
                    <a:gd name="T17" fmla="*/ 0 h 84"/>
                    <a:gd name="T18" fmla="*/ 0 w 64"/>
                    <a:gd name="T19" fmla="*/ 0 h 84"/>
                    <a:gd name="T20" fmla="*/ 0 w 64"/>
                    <a:gd name="T21" fmla="*/ 0 h 84"/>
                    <a:gd name="T22" fmla="*/ 0 w 64"/>
                    <a:gd name="T23" fmla="*/ 0 h 84"/>
                    <a:gd name="T24" fmla="*/ 0 w 64"/>
                    <a:gd name="T25" fmla="*/ 0 h 84"/>
                    <a:gd name="T26" fmla="*/ 0 w 64"/>
                    <a:gd name="T27" fmla="*/ 0 h 84"/>
                    <a:gd name="T28" fmla="*/ 0 w 64"/>
                    <a:gd name="T29" fmla="*/ 0 h 84"/>
                    <a:gd name="T30" fmla="*/ 0 w 64"/>
                    <a:gd name="T31" fmla="*/ 0 h 84"/>
                    <a:gd name="T32" fmla="*/ 0 w 64"/>
                    <a:gd name="T33" fmla="*/ 0 h 84"/>
                    <a:gd name="T34" fmla="*/ 0 w 64"/>
                    <a:gd name="T35" fmla="*/ 0 h 84"/>
                    <a:gd name="T36" fmla="*/ 0 w 64"/>
                    <a:gd name="T37" fmla="*/ 0 h 84"/>
                    <a:gd name="T38" fmla="*/ 0 w 64"/>
                    <a:gd name="T39" fmla="*/ 0 h 84"/>
                    <a:gd name="T40" fmla="*/ 0 w 64"/>
                    <a:gd name="T41" fmla="*/ 0 h 84"/>
                    <a:gd name="T42" fmla="*/ 0 w 64"/>
                    <a:gd name="T43" fmla="*/ 0 h 84"/>
                    <a:gd name="T44" fmla="*/ 0 w 64"/>
                    <a:gd name="T45" fmla="*/ 0 h 84"/>
                    <a:gd name="T46" fmla="*/ 0 w 64"/>
                    <a:gd name="T47" fmla="*/ 0 h 84"/>
                    <a:gd name="T48" fmla="*/ 0 w 64"/>
                    <a:gd name="T49" fmla="*/ 0 h 84"/>
                    <a:gd name="T50" fmla="*/ 0 w 64"/>
                    <a:gd name="T51" fmla="*/ 0 h 84"/>
                    <a:gd name="T52" fmla="*/ 0 w 64"/>
                    <a:gd name="T53" fmla="*/ 0 h 84"/>
                    <a:gd name="T54" fmla="*/ 0 w 64"/>
                    <a:gd name="T55" fmla="*/ 0 h 84"/>
                    <a:gd name="T56" fmla="*/ 0 w 64"/>
                    <a:gd name="T57" fmla="*/ 0 h 84"/>
                    <a:gd name="T58" fmla="*/ 0 w 64"/>
                    <a:gd name="T59" fmla="*/ 0 h 84"/>
                    <a:gd name="T60" fmla="*/ 0 w 64"/>
                    <a:gd name="T61" fmla="*/ 0 h 84"/>
                    <a:gd name="T62" fmla="*/ 0 w 64"/>
                    <a:gd name="T63" fmla="*/ 0 h 84"/>
                    <a:gd name="T64" fmla="*/ 0 w 64"/>
                    <a:gd name="T65" fmla="*/ 0 h 84"/>
                    <a:gd name="T66" fmla="*/ 0 w 64"/>
                    <a:gd name="T67" fmla="*/ 0 h 84"/>
                    <a:gd name="T68" fmla="*/ 0 w 64"/>
                    <a:gd name="T69" fmla="*/ 0 h 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4"/>
                    <a:gd name="T106" fmla="*/ 0 h 84"/>
                    <a:gd name="T107" fmla="*/ 64 w 64"/>
                    <a:gd name="T108" fmla="*/ 84 h 8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4" h="84">
                      <a:moveTo>
                        <a:pt x="7" y="1"/>
                      </a:moveTo>
                      <a:lnTo>
                        <a:pt x="5" y="10"/>
                      </a:lnTo>
                      <a:lnTo>
                        <a:pt x="2" y="18"/>
                      </a:lnTo>
                      <a:lnTo>
                        <a:pt x="0" y="28"/>
                      </a:lnTo>
                      <a:lnTo>
                        <a:pt x="0" y="37"/>
                      </a:lnTo>
                      <a:lnTo>
                        <a:pt x="0" y="46"/>
                      </a:lnTo>
                      <a:lnTo>
                        <a:pt x="1" y="54"/>
                      </a:lnTo>
                      <a:lnTo>
                        <a:pt x="2" y="63"/>
                      </a:lnTo>
                      <a:lnTo>
                        <a:pt x="6" y="70"/>
                      </a:lnTo>
                      <a:lnTo>
                        <a:pt x="9" y="76"/>
                      </a:lnTo>
                      <a:lnTo>
                        <a:pt x="14" y="81"/>
                      </a:lnTo>
                      <a:lnTo>
                        <a:pt x="19" y="83"/>
                      </a:lnTo>
                      <a:lnTo>
                        <a:pt x="26" y="84"/>
                      </a:lnTo>
                      <a:lnTo>
                        <a:pt x="33" y="84"/>
                      </a:lnTo>
                      <a:lnTo>
                        <a:pt x="43" y="82"/>
                      </a:lnTo>
                      <a:lnTo>
                        <a:pt x="53" y="76"/>
                      </a:lnTo>
                      <a:lnTo>
                        <a:pt x="64" y="69"/>
                      </a:lnTo>
                      <a:lnTo>
                        <a:pt x="64" y="64"/>
                      </a:lnTo>
                      <a:lnTo>
                        <a:pt x="61" y="60"/>
                      </a:lnTo>
                      <a:lnTo>
                        <a:pt x="58" y="58"/>
                      </a:lnTo>
                      <a:lnTo>
                        <a:pt x="54" y="55"/>
                      </a:lnTo>
                      <a:lnTo>
                        <a:pt x="50" y="52"/>
                      </a:lnTo>
                      <a:lnTo>
                        <a:pt x="45" y="49"/>
                      </a:lnTo>
                      <a:lnTo>
                        <a:pt x="42" y="47"/>
                      </a:lnTo>
                      <a:lnTo>
                        <a:pt x="37" y="46"/>
                      </a:lnTo>
                      <a:lnTo>
                        <a:pt x="33" y="43"/>
                      </a:lnTo>
                      <a:lnTo>
                        <a:pt x="32" y="40"/>
                      </a:lnTo>
                      <a:lnTo>
                        <a:pt x="30" y="36"/>
                      </a:lnTo>
                      <a:lnTo>
                        <a:pt x="25" y="30"/>
                      </a:lnTo>
                      <a:lnTo>
                        <a:pt x="21" y="25"/>
                      </a:lnTo>
                      <a:lnTo>
                        <a:pt x="17" y="19"/>
                      </a:lnTo>
                      <a:lnTo>
                        <a:pt x="13" y="13"/>
                      </a:lnTo>
                      <a:lnTo>
                        <a:pt x="9" y="6"/>
                      </a:lnTo>
                      <a:lnTo>
                        <a:pt x="8" y="0"/>
                      </a:lnTo>
                      <a:lnTo>
                        <a:pt x="7" y="1"/>
                      </a:lnTo>
                      <a:close/>
                    </a:path>
                  </a:pathLst>
                </a:custGeom>
                <a:solidFill>
                  <a:srgbClr val="FF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55" name="Freeform 392">
                  <a:extLst>
                    <a:ext uri="{FF2B5EF4-FFF2-40B4-BE49-F238E27FC236}">
                      <a16:creationId xmlns:a16="http://schemas.microsoft.com/office/drawing/2014/main" id="{10523BEE-5681-4809-9A3A-B06BE6E5E935}"/>
                    </a:ext>
                  </a:extLst>
                </p:cNvPr>
                <p:cNvSpPr>
                  <a:spLocks/>
                </p:cNvSpPr>
                <p:nvPr/>
              </p:nvSpPr>
              <p:spPr bwMode="auto">
                <a:xfrm>
                  <a:off x="2255" y="2252"/>
                  <a:ext cx="23" cy="20"/>
                </a:xfrm>
                <a:custGeom>
                  <a:avLst/>
                  <a:gdLst>
                    <a:gd name="T0" fmla="*/ 0 w 69"/>
                    <a:gd name="T1" fmla="*/ 0 h 59"/>
                    <a:gd name="T2" fmla="*/ 0 w 69"/>
                    <a:gd name="T3" fmla="*/ 0 h 59"/>
                    <a:gd name="T4" fmla="*/ 0 w 69"/>
                    <a:gd name="T5" fmla="*/ 0 h 59"/>
                    <a:gd name="T6" fmla="*/ 0 w 69"/>
                    <a:gd name="T7" fmla="*/ 0 h 59"/>
                    <a:gd name="T8" fmla="*/ 0 w 69"/>
                    <a:gd name="T9" fmla="*/ 0 h 59"/>
                    <a:gd name="T10" fmla="*/ 0 w 69"/>
                    <a:gd name="T11" fmla="*/ 0 h 59"/>
                    <a:gd name="T12" fmla="*/ 0 w 69"/>
                    <a:gd name="T13" fmla="*/ 0 h 59"/>
                    <a:gd name="T14" fmla="*/ 0 w 69"/>
                    <a:gd name="T15" fmla="*/ 0 h 59"/>
                    <a:gd name="T16" fmla="*/ 0 w 69"/>
                    <a:gd name="T17" fmla="*/ 0 h 59"/>
                    <a:gd name="T18" fmla="*/ 0 w 69"/>
                    <a:gd name="T19" fmla="*/ 0 h 59"/>
                    <a:gd name="T20" fmla="*/ 0 w 69"/>
                    <a:gd name="T21" fmla="*/ 0 h 59"/>
                    <a:gd name="T22" fmla="*/ 0 w 69"/>
                    <a:gd name="T23" fmla="*/ 0 h 59"/>
                    <a:gd name="T24" fmla="*/ 0 w 69"/>
                    <a:gd name="T25" fmla="*/ 0 h 59"/>
                    <a:gd name="T26" fmla="*/ 0 w 69"/>
                    <a:gd name="T27" fmla="*/ 0 h 59"/>
                    <a:gd name="T28" fmla="*/ 0 w 69"/>
                    <a:gd name="T29" fmla="*/ 0 h 59"/>
                    <a:gd name="T30" fmla="*/ 0 w 69"/>
                    <a:gd name="T31" fmla="*/ 0 h 59"/>
                    <a:gd name="T32" fmla="*/ 0 w 69"/>
                    <a:gd name="T33" fmla="*/ 0 h 59"/>
                    <a:gd name="T34" fmla="*/ 0 w 69"/>
                    <a:gd name="T35" fmla="*/ 0 h 59"/>
                    <a:gd name="T36" fmla="*/ 0 w 69"/>
                    <a:gd name="T37" fmla="*/ 0 h 59"/>
                    <a:gd name="T38" fmla="*/ 0 w 69"/>
                    <a:gd name="T39" fmla="*/ 0 h 59"/>
                    <a:gd name="T40" fmla="*/ 0 w 69"/>
                    <a:gd name="T41" fmla="*/ 0 h 59"/>
                    <a:gd name="T42" fmla="*/ 0 w 69"/>
                    <a:gd name="T43" fmla="*/ 0 h 59"/>
                    <a:gd name="T44" fmla="*/ 0 w 69"/>
                    <a:gd name="T45" fmla="*/ 0 h 59"/>
                    <a:gd name="T46" fmla="*/ 0 w 69"/>
                    <a:gd name="T47" fmla="*/ 0 h 59"/>
                    <a:gd name="T48" fmla="*/ 0 w 69"/>
                    <a:gd name="T49" fmla="*/ 0 h 59"/>
                    <a:gd name="T50" fmla="*/ 0 w 69"/>
                    <a:gd name="T51" fmla="*/ 0 h 59"/>
                    <a:gd name="T52" fmla="*/ 0 w 69"/>
                    <a:gd name="T53" fmla="*/ 0 h 59"/>
                    <a:gd name="T54" fmla="*/ 0 w 69"/>
                    <a:gd name="T55" fmla="*/ 0 h 59"/>
                    <a:gd name="T56" fmla="*/ 0 w 69"/>
                    <a:gd name="T57" fmla="*/ 0 h 59"/>
                    <a:gd name="T58" fmla="*/ 0 w 69"/>
                    <a:gd name="T59" fmla="*/ 0 h 59"/>
                    <a:gd name="T60" fmla="*/ 0 w 69"/>
                    <a:gd name="T61" fmla="*/ 0 h 59"/>
                    <a:gd name="T62" fmla="*/ 0 w 69"/>
                    <a:gd name="T63" fmla="*/ 0 h 59"/>
                    <a:gd name="T64" fmla="*/ 0 w 69"/>
                    <a:gd name="T65" fmla="*/ 0 h 59"/>
                    <a:gd name="T66" fmla="*/ 0 w 69"/>
                    <a:gd name="T67" fmla="*/ 0 h 59"/>
                    <a:gd name="T68" fmla="*/ 0 w 69"/>
                    <a:gd name="T69" fmla="*/ 0 h 59"/>
                    <a:gd name="T70" fmla="*/ 0 w 69"/>
                    <a:gd name="T71" fmla="*/ 0 h 59"/>
                    <a:gd name="T72" fmla="*/ 0 w 69"/>
                    <a:gd name="T73" fmla="*/ 0 h 59"/>
                    <a:gd name="T74" fmla="*/ 0 w 69"/>
                    <a:gd name="T75" fmla="*/ 0 h 59"/>
                    <a:gd name="T76" fmla="*/ 0 w 69"/>
                    <a:gd name="T77" fmla="*/ 0 h 59"/>
                    <a:gd name="T78" fmla="*/ 0 w 69"/>
                    <a:gd name="T79" fmla="*/ 0 h 59"/>
                    <a:gd name="T80" fmla="*/ 0 w 69"/>
                    <a:gd name="T81" fmla="*/ 0 h 59"/>
                    <a:gd name="T82" fmla="*/ 0 w 69"/>
                    <a:gd name="T83" fmla="*/ 0 h 59"/>
                    <a:gd name="T84" fmla="*/ 0 w 69"/>
                    <a:gd name="T85" fmla="*/ 0 h 59"/>
                    <a:gd name="T86" fmla="*/ 0 w 69"/>
                    <a:gd name="T87" fmla="*/ 0 h 59"/>
                    <a:gd name="T88" fmla="*/ 0 w 69"/>
                    <a:gd name="T89" fmla="*/ 0 h 59"/>
                    <a:gd name="T90" fmla="*/ 0 w 69"/>
                    <a:gd name="T91" fmla="*/ 0 h 59"/>
                    <a:gd name="T92" fmla="*/ 0 w 69"/>
                    <a:gd name="T93" fmla="*/ 0 h 59"/>
                    <a:gd name="T94" fmla="*/ 0 w 69"/>
                    <a:gd name="T95" fmla="*/ 0 h 59"/>
                    <a:gd name="T96" fmla="*/ 0 w 69"/>
                    <a:gd name="T97" fmla="*/ 0 h 59"/>
                    <a:gd name="T98" fmla="*/ 0 w 69"/>
                    <a:gd name="T99" fmla="*/ 0 h 59"/>
                    <a:gd name="T100" fmla="*/ 0 w 69"/>
                    <a:gd name="T101" fmla="*/ 0 h 59"/>
                    <a:gd name="T102" fmla="*/ 0 w 69"/>
                    <a:gd name="T103" fmla="*/ 0 h 59"/>
                    <a:gd name="T104" fmla="*/ 0 w 69"/>
                    <a:gd name="T105" fmla="*/ 0 h 59"/>
                    <a:gd name="T106" fmla="*/ 0 w 69"/>
                    <a:gd name="T107" fmla="*/ 0 h 59"/>
                    <a:gd name="T108" fmla="*/ 0 w 69"/>
                    <a:gd name="T109" fmla="*/ 0 h 59"/>
                    <a:gd name="T110" fmla="*/ 0 w 69"/>
                    <a:gd name="T111" fmla="*/ 0 h 59"/>
                    <a:gd name="T112" fmla="*/ 0 w 69"/>
                    <a:gd name="T113" fmla="*/ 0 h 59"/>
                    <a:gd name="T114" fmla="*/ 0 w 69"/>
                    <a:gd name="T115" fmla="*/ 0 h 59"/>
                    <a:gd name="T116" fmla="*/ 0 w 69"/>
                    <a:gd name="T117" fmla="*/ 0 h 59"/>
                    <a:gd name="T118" fmla="*/ 0 w 69"/>
                    <a:gd name="T119" fmla="*/ 0 h 59"/>
                    <a:gd name="T120" fmla="*/ 0 w 69"/>
                    <a:gd name="T121" fmla="*/ 0 h 59"/>
                    <a:gd name="T122" fmla="*/ 0 w 69"/>
                    <a:gd name="T123" fmla="*/ 0 h 59"/>
                    <a:gd name="T124" fmla="*/ 0 w 69"/>
                    <a:gd name="T125" fmla="*/ 0 h 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9"/>
                    <a:gd name="T190" fmla="*/ 0 h 59"/>
                    <a:gd name="T191" fmla="*/ 69 w 69"/>
                    <a:gd name="T192" fmla="*/ 59 h 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9" h="59">
                      <a:moveTo>
                        <a:pt x="35" y="0"/>
                      </a:moveTo>
                      <a:lnTo>
                        <a:pt x="34" y="0"/>
                      </a:lnTo>
                      <a:lnTo>
                        <a:pt x="32" y="1"/>
                      </a:lnTo>
                      <a:lnTo>
                        <a:pt x="31" y="2"/>
                      </a:lnTo>
                      <a:lnTo>
                        <a:pt x="30" y="3"/>
                      </a:lnTo>
                      <a:lnTo>
                        <a:pt x="29" y="4"/>
                      </a:lnTo>
                      <a:lnTo>
                        <a:pt x="28" y="4"/>
                      </a:lnTo>
                      <a:lnTo>
                        <a:pt x="26" y="6"/>
                      </a:lnTo>
                      <a:lnTo>
                        <a:pt x="26" y="7"/>
                      </a:lnTo>
                      <a:lnTo>
                        <a:pt x="23" y="7"/>
                      </a:lnTo>
                      <a:lnTo>
                        <a:pt x="20" y="9"/>
                      </a:lnTo>
                      <a:lnTo>
                        <a:pt x="18" y="12"/>
                      </a:lnTo>
                      <a:lnTo>
                        <a:pt x="16" y="15"/>
                      </a:lnTo>
                      <a:lnTo>
                        <a:pt x="12" y="22"/>
                      </a:lnTo>
                      <a:lnTo>
                        <a:pt x="8" y="32"/>
                      </a:lnTo>
                      <a:lnTo>
                        <a:pt x="6" y="42"/>
                      </a:lnTo>
                      <a:lnTo>
                        <a:pt x="3" y="50"/>
                      </a:lnTo>
                      <a:lnTo>
                        <a:pt x="1" y="56"/>
                      </a:lnTo>
                      <a:lnTo>
                        <a:pt x="0" y="59"/>
                      </a:lnTo>
                      <a:lnTo>
                        <a:pt x="1" y="59"/>
                      </a:lnTo>
                      <a:lnTo>
                        <a:pt x="3" y="59"/>
                      </a:lnTo>
                      <a:lnTo>
                        <a:pt x="3" y="56"/>
                      </a:lnTo>
                      <a:lnTo>
                        <a:pt x="6" y="55"/>
                      </a:lnTo>
                      <a:lnTo>
                        <a:pt x="7" y="54"/>
                      </a:lnTo>
                      <a:lnTo>
                        <a:pt x="8" y="51"/>
                      </a:lnTo>
                      <a:lnTo>
                        <a:pt x="11" y="50"/>
                      </a:lnTo>
                      <a:lnTo>
                        <a:pt x="12" y="49"/>
                      </a:lnTo>
                      <a:lnTo>
                        <a:pt x="14" y="47"/>
                      </a:lnTo>
                      <a:lnTo>
                        <a:pt x="16" y="45"/>
                      </a:lnTo>
                      <a:lnTo>
                        <a:pt x="17" y="45"/>
                      </a:lnTo>
                      <a:lnTo>
                        <a:pt x="19" y="45"/>
                      </a:lnTo>
                      <a:lnTo>
                        <a:pt x="22" y="45"/>
                      </a:lnTo>
                      <a:lnTo>
                        <a:pt x="24" y="44"/>
                      </a:lnTo>
                      <a:lnTo>
                        <a:pt x="26" y="44"/>
                      </a:lnTo>
                      <a:lnTo>
                        <a:pt x="30" y="43"/>
                      </a:lnTo>
                      <a:lnTo>
                        <a:pt x="31" y="42"/>
                      </a:lnTo>
                      <a:lnTo>
                        <a:pt x="34" y="41"/>
                      </a:lnTo>
                      <a:lnTo>
                        <a:pt x="37" y="41"/>
                      </a:lnTo>
                      <a:lnTo>
                        <a:pt x="41" y="41"/>
                      </a:lnTo>
                      <a:lnTo>
                        <a:pt x="46" y="42"/>
                      </a:lnTo>
                      <a:lnTo>
                        <a:pt x="49" y="42"/>
                      </a:lnTo>
                      <a:lnTo>
                        <a:pt x="54" y="43"/>
                      </a:lnTo>
                      <a:lnTo>
                        <a:pt x="58" y="43"/>
                      </a:lnTo>
                      <a:lnTo>
                        <a:pt x="61" y="44"/>
                      </a:lnTo>
                      <a:lnTo>
                        <a:pt x="65" y="45"/>
                      </a:lnTo>
                      <a:lnTo>
                        <a:pt x="65" y="47"/>
                      </a:lnTo>
                      <a:lnTo>
                        <a:pt x="66" y="48"/>
                      </a:lnTo>
                      <a:lnTo>
                        <a:pt x="66" y="49"/>
                      </a:lnTo>
                      <a:lnTo>
                        <a:pt x="67" y="49"/>
                      </a:lnTo>
                      <a:lnTo>
                        <a:pt x="69" y="49"/>
                      </a:lnTo>
                      <a:lnTo>
                        <a:pt x="69" y="42"/>
                      </a:lnTo>
                      <a:lnTo>
                        <a:pt x="67" y="33"/>
                      </a:lnTo>
                      <a:lnTo>
                        <a:pt x="65" y="26"/>
                      </a:lnTo>
                      <a:lnTo>
                        <a:pt x="61" y="18"/>
                      </a:lnTo>
                      <a:lnTo>
                        <a:pt x="57" y="12"/>
                      </a:lnTo>
                      <a:lnTo>
                        <a:pt x="50" y="6"/>
                      </a:lnTo>
                      <a:lnTo>
                        <a:pt x="47" y="3"/>
                      </a:lnTo>
                      <a:lnTo>
                        <a:pt x="43" y="2"/>
                      </a:lnTo>
                      <a:lnTo>
                        <a:pt x="40" y="1"/>
                      </a:lnTo>
                      <a:lnTo>
                        <a:pt x="35" y="0"/>
                      </a:lnTo>
                      <a:close/>
                    </a:path>
                  </a:pathLst>
                </a:custGeom>
                <a:solidFill>
                  <a:srgbClr val="DEAB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56" name="Freeform 393">
                  <a:extLst>
                    <a:ext uri="{FF2B5EF4-FFF2-40B4-BE49-F238E27FC236}">
                      <a16:creationId xmlns:a16="http://schemas.microsoft.com/office/drawing/2014/main" id="{AA562312-BDA6-40A2-8C0C-AF0245AE8CB4}"/>
                    </a:ext>
                  </a:extLst>
                </p:cNvPr>
                <p:cNvSpPr>
                  <a:spLocks/>
                </p:cNvSpPr>
                <p:nvPr/>
              </p:nvSpPr>
              <p:spPr bwMode="auto">
                <a:xfrm>
                  <a:off x="2237" y="2256"/>
                  <a:ext cx="92" cy="91"/>
                </a:xfrm>
                <a:custGeom>
                  <a:avLst/>
                  <a:gdLst>
                    <a:gd name="T0" fmla="*/ 0 w 275"/>
                    <a:gd name="T1" fmla="*/ 0 h 272"/>
                    <a:gd name="T2" fmla="*/ 0 w 275"/>
                    <a:gd name="T3" fmla="*/ 0 h 272"/>
                    <a:gd name="T4" fmla="*/ 0 w 275"/>
                    <a:gd name="T5" fmla="*/ 0 h 272"/>
                    <a:gd name="T6" fmla="*/ 0 w 275"/>
                    <a:gd name="T7" fmla="*/ 0 h 272"/>
                    <a:gd name="T8" fmla="*/ 0 w 275"/>
                    <a:gd name="T9" fmla="*/ 0 h 272"/>
                    <a:gd name="T10" fmla="*/ 0 w 275"/>
                    <a:gd name="T11" fmla="*/ 0 h 272"/>
                    <a:gd name="T12" fmla="*/ 0 w 275"/>
                    <a:gd name="T13" fmla="*/ 0 h 272"/>
                    <a:gd name="T14" fmla="*/ 0 w 275"/>
                    <a:gd name="T15" fmla="*/ 0 h 272"/>
                    <a:gd name="T16" fmla="*/ 0 w 275"/>
                    <a:gd name="T17" fmla="*/ 0 h 272"/>
                    <a:gd name="T18" fmla="*/ 0 w 275"/>
                    <a:gd name="T19" fmla="*/ 0 h 272"/>
                    <a:gd name="T20" fmla="*/ 0 w 275"/>
                    <a:gd name="T21" fmla="*/ 0 h 272"/>
                    <a:gd name="T22" fmla="*/ 0 w 275"/>
                    <a:gd name="T23" fmla="*/ 0 h 272"/>
                    <a:gd name="T24" fmla="*/ 0 w 275"/>
                    <a:gd name="T25" fmla="*/ 0 h 272"/>
                    <a:gd name="T26" fmla="*/ 0 w 275"/>
                    <a:gd name="T27" fmla="*/ 0 h 272"/>
                    <a:gd name="T28" fmla="*/ 0 w 275"/>
                    <a:gd name="T29" fmla="*/ 0 h 272"/>
                    <a:gd name="T30" fmla="*/ 0 w 275"/>
                    <a:gd name="T31" fmla="*/ 0 h 272"/>
                    <a:gd name="T32" fmla="*/ 0 w 275"/>
                    <a:gd name="T33" fmla="*/ 0 h 272"/>
                    <a:gd name="T34" fmla="*/ 0 w 275"/>
                    <a:gd name="T35" fmla="*/ 0 h 272"/>
                    <a:gd name="T36" fmla="*/ 0 w 275"/>
                    <a:gd name="T37" fmla="*/ 0 h 272"/>
                    <a:gd name="T38" fmla="*/ 0 w 275"/>
                    <a:gd name="T39" fmla="*/ 0 h 272"/>
                    <a:gd name="T40" fmla="*/ 0 w 275"/>
                    <a:gd name="T41" fmla="*/ 0 h 272"/>
                    <a:gd name="T42" fmla="*/ 0 w 275"/>
                    <a:gd name="T43" fmla="*/ 0 h 272"/>
                    <a:gd name="T44" fmla="*/ 0 w 275"/>
                    <a:gd name="T45" fmla="*/ 0 h 272"/>
                    <a:gd name="T46" fmla="*/ 0 w 275"/>
                    <a:gd name="T47" fmla="*/ 0 h 272"/>
                    <a:gd name="T48" fmla="*/ 0 w 275"/>
                    <a:gd name="T49" fmla="*/ 0 h 272"/>
                    <a:gd name="T50" fmla="*/ 0 w 275"/>
                    <a:gd name="T51" fmla="*/ 0 h 272"/>
                    <a:gd name="T52" fmla="*/ 0 w 275"/>
                    <a:gd name="T53" fmla="*/ 0 h 272"/>
                    <a:gd name="T54" fmla="*/ 0 w 275"/>
                    <a:gd name="T55" fmla="*/ 0 h 272"/>
                    <a:gd name="T56" fmla="*/ 0 w 275"/>
                    <a:gd name="T57" fmla="*/ 0 h 272"/>
                    <a:gd name="T58" fmla="*/ 0 w 275"/>
                    <a:gd name="T59" fmla="*/ 0 h 272"/>
                    <a:gd name="T60" fmla="*/ 0 w 275"/>
                    <a:gd name="T61" fmla="*/ 0 h 272"/>
                    <a:gd name="T62" fmla="*/ 0 w 275"/>
                    <a:gd name="T63" fmla="*/ 0 h 272"/>
                    <a:gd name="T64" fmla="*/ 0 w 275"/>
                    <a:gd name="T65" fmla="*/ 0 h 272"/>
                    <a:gd name="T66" fmla="*/ 0 w 275"/>
                    <a:gd name="T67" fmla="*/ 0 h 272"/>
                    <a:gd name="T68" fmla="*/ 0 w 275"/>
                    <a:gd name="T69" fmla="*/ 0 h 272"/>
                    <a:gd name="T70" fmla="*/ 0 w 275"/>
                    <a:gd name="T71" fmla="*/ 0 h 272"/>
                    <a:gd name="T72" fmla="*/ 0 w 275"/>
                    <a:gd name="T73" fmla="*/ 0 h 272"/>
                    <a:gd name="T74" fmla="*/ 0 w 275"/>
                    <a:gd name="T75" fmla="*/ 0 h 272"/>
                    <a:gd name="T76" fmla="*/ 0 w 275"/>
                    <a:gd name="T77" fmla="*/ 0 h 272"/>
                    <a:gd name="T78" fmla="*/ 0 w 275"/>
                    <a:gd name="T79" fmla="*/ 0 h 272"/>
                    <a:gd name="T80" fmla="*/ 0 w 275"/>
                    <a:gd name="T81" fmla="*/ 0 h 272"/>
                    <a:gd name="T82" fmla="*/ 0 w 275"/>
                    <a:gd name="T83" fmla="*/ 0 h 272"/>
                    <a:gd name="T84" fmla="*/ 0 w 275"/>
                    <a:gd name="T85" fmla="*/ 0 h 272"/>
                    <a:gd name="T86" fmla="*/ 0 w 275"/>
                    <a:gd name="T87" fmla="*/ 0 h 272"/>
                    <a:gd name="T88" fmla="*/ 0 w 275"/>
                    <a:gd name="T89" fmla="*/ 0 h 272"/>
                    <a:gd name="T90" fmla="*/ 0 w 275"/>
                    <a:gd name="T91" fmla="*/ 0 h 272"/>
                    <a:gd name="T92" fmla="*/ 0 w 275"/>
                    <a:gd name="T93" fmla="*/ 0 h 272"/>
                    <a:gd name="T94" fmla="*/ 0 w 275"/>
                    <a:gd name="T95" fmla="*/ 0 h 272"/>
                    <a:gd name="T96" fmla="*/ 0 w 275"/>
                    <a:gd name="T97" fmla="*/ 0 h 272"/>
                    <a:gd name="T98" fmla="*/ 0 w 275"/>
                    <a:gd name="T99" fmla="*/ 0 h 272"/>
                    <a:gd name="T100" fmla="*/ 0 w 275"/>
                    <a:gd name="T101" fmla="*/ 0 h 272"/>
                    <a:gd name="T102" fmla="*/ 0 w 275"/>
                    <a:gd name="T103" fmla="*/ 0 h 272"/>
                    <a:gd name="T104" fmla="*/ 0 w 275"/>
                    <a:gd name="T105" fmla="*/ 0 h 272"/>
                    <a:gd name="T106" fmla="*/ 0 w 275"/>
                    <a:gd name="T107" fmla="*/ 0 h 272"/>
                    <a:gd name="T108" fmla="*/ 0 w 275"/>
                    <a:gd name="T109" fmla="*/ 0 h 272"/>
                    <a:gd name="T110" fmla="*/ 0 w 275"/>
                    <a:gd name="T111" fmla="*/ 0 h 272"/>
                    <a:gd name="T112" fmla="*/ 0 w 275"/>
                    <a:gd name="T113" fmla="*/ 0 h 272"/>
                    <a:gd name="T114" fmla="*/ 0 w 275"/>
                    <a:gd name="T115" fmla="*/ 0 h 272"/>
                    <a:gd name="T116" fmla="*/ 0 w 275"/>
                    <a:gd name="T117" fmla="*/ 0 h 272"/>
                    <a:gd name="T118" fmla="*/ 0 w 275"/>
                    <a:gd name="T119" fmla="*/ 0 h 272"/>
                    <a:gd name="T120" fmla="*/ 0 w 275"/>
                    <a:gd name="T121" fmla="*/ 0 h 272"/>
                    <a:gd name="T122" fmla="*/ 0 w 275"/>
                    <a:gd name="T123" fmla="*/ 0 h 2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75"/>
                    <a:gd name="T187" fmla="*/ 0 h 272"/>
                    <a:gd name="T188" fmla="*/ 275 w 275"/>
                    <a:gd name="T189" fmla="*/ 272 h 2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75" h="272">
                      <a:moveTo>
                        <a:pt x="18" y="187"/>
                      </a:moveTo>
                      <a:lnTo>
                        <a:pt x="21" y="189"/>
                      </a:lnTo>
                      <a:lnTo>
                        <a:pt x="22" y="193"/>
                      </a:lnTo>
                      <a:lnTo>
                        <a:pt x="23" y="195"/>
                      </a:lnTo>
                      <a:lnTo>
                        <a:pt x="24" y="197"/>
                      </a:lnTo>
                      <a:lnTo>
                        <a:pt x="25" y="200"/>
                      </a:lnTo>
                      <a:lnTo>
                        <a:pt x="27" y="204"/>
                      </a:lnTo>
                      <a:lnTo>
                        <a:pt x="27" y="206"/>
                      </a:lnTo>
                      <a:lnTo>
                        <a:pt x="27" y="207"/>
                      </a:lnTo>
                      <a:lnTo>
                        <a:pt x="31" y="208"/>
                      </a:lnTo>
                      <a:lnTo>
                        <a:pt x="36" y="210"/>
                      </a:lnTo>
                      <a:lnTo>
                        <a:pt x="42" y="212"/>
                      </a:lnTo>
                      <a:lnTo>
                        <a:pt x="47" y="214"/>
                      </a:lnTo>
                      <a:lnTo>
                        <a:pt x="53" y="217"/>
                      </a:lnTo>
                      <a:lnTo>
                        <a:pt x="59" y="218"/>
                      </a:lnTo>
                      <a:lnTo>
                        <a:pt x="65" y="219"/>
                      </a:lnTo>
                      <a:lnTo>
                        <a:pt x="71" y="220"/>
                      </a:lnTo>
                      <a:lnTo>
                        <a:pt x="76" y="214"/>
                      </a:lnTo>
                      <a:lnTo>
                        <a:pt x="77" y="214"/>
                      </a:lnTo>
                      <a:lnTo>
                        <a:pt x="80" y="214"/>
                      </a:lnTo>
                      <a:lnTo>
                        <a:pt x="81" y="213"/>
                      </a:lnTo>
                      <a:lnTo>
                        <a:pt x="82" y="213"/>
                      </a:lnTo>
                      <a:lnTo>
                        <a:pt x="83" y="212"/>
                      </a:lnTo>
                      <a:lnTo>
                        <a:pt x="86" y="211"/>
                      </a:lnTo>
                      <a:lnTo>
                        <a:pt x="87" y="210"/>
                      </a:lnTo>
                      <a:lnTo>
                        <a:pt x="92" y="213"/>
                      </a:lnTo>
                      <a:lnTo>
                        <a:pt x="96" y="216"/>
                      </a:lnTo>
                      <a:lnTo>
                        <a:pt x="102" y="217"/>
                      </a:lnTo>
                      <a:lnTo>
                        <a:pt x="110" y="218"/>
                      </a:lnTo>
                      <a:lnTo>
                        <a:pt x="116" y="218"/>
                      </a:lnTo>
                      <a:lnTo>
                        <a:pt x="122" y="218"/>
                      </a:lnTo>
                      <a:lnTo>
                        <a:pt x="128" y="218"/>
                      </a:lnTo>
                      <a:lnTo>
                        <a:pt x="133" y="218"/>
                      </a:lnTo>
                      <a:lnTo>
                        <a:pt x="134" y="217"/>
                      </a:lnTo>
                      <a:lnTo>
                        <a:pt x="135" y="216"/>
                      </a:lnTo>
                      <a:lnTo>
                        <a:pt x="136" y="216"/>
                      </a:lnTo>
                      <a:lnTo>
                        <a:pt x="137" y="214"/>
                      </a:lnTo>
                      <a:lnTo>
                        <a:pt x="139" y="214"/>
                      </a:lnTo>
                      <a:lnTo>
                        <a:pt x="139" y="213"/>
                      </a:lnTo>
                      <a:lnTo>
                        <a:pt x="141" y="211"/>
                      </a:lnTo>
                      <a:lnTo>
                        <a:pt x="146" y="208"/>
                      </a:lnTo>
                      <a:lnTo>
                        <a:pt x="151" y="206"/>
                      </a:lnTo>
                      <a:lnTo>
                        <a:pt x="156" y="202"/>
                      </a:lnTo>
                      <a:lnTo>
                        <a:pt x="162" y="200"/>
                      </a:lnTo>
                      <a:lnTo>
                        <a:pt x="166" y="196"/>
                      </a:lnTo>
                      <a:lnTo>
                        <a:pt x="169" y="193"/>
                      </a:lnTo>
                      <a:lnTo>
                        <a:pt x="170" y="188"/>
                      </a:lnTo>
                      <a:lnTo>
                        <a:pt x="172" y="188"/>
                      </a:lnTo>
                      <a:lnTo>
                        <a:pt x="176" y="185"/>
                      </a:lnTo>
                      <a:lnTo>
                        <a:pt x="178" y="183"/>
                      </a:lnTo>
                      <a:lnTo>
                        <a:pt x="181" y="179"/>
                      </a:lnTo>
                      <a:lnTo>
                        <a:pt x="184" y="170"/>
                      </a:lnTo>
                      <a:lnTo>
                        <a:pt x="188" y="159"/>
                      </a:lnTo>
                      <a:lnTo>
                        <a:pt x="192" y="147"/>
                      </a:lnTo>
                      <a:lnTo>
                        <a:pt x="193" y="135"/>
                      </a:lnTo>
                      <a:lnTo>
                        <a:pt x="194" y="126"/>
                      </a:lnTo>
                      <a:lnTo>
                        <a:pt x="195" y="119"/>
                      </a:lnTo>
                      <a:lnTo>
                        <a:pt x="195" y="120"/>
                      </a:lnTo>
                      <a:lnTo>
                        <a:pt x="196" y="122"/>
                      </a:lnTo>
                      <a:lnTo>
                        <a:pt x="198" y="123"/>
                      </a:lnTo>
                      <a:lnTo>
                        <a:pt x="200" y="124"/>
                      </a:lnTo>
                      <a:lnTo>
                        <a:pt x="203" y="125"/>
                      </a:lnTo>
                      <a:lnTo>
                        <a:pt x="204" y="126"/>
                      </a:lnTo>
                      <a:lnTo>
                        <a:pt x="205" y="128"/>
                      </a:lnTo>
                      <a:lnTo>
                        <a:pt x="205" y="130"/>
                      </a:lnTo>
                      <a:lnTo>
                        <a:pt x="212" y="126"/>
                      </a:lnTo>
                      <a:lnTo>
                        <a:pt x="218" y="122"/>
                      </a:lnTo>
                      <a:lnTo>
                        <a:pt x="223" y="116"/>
                      </a:lnTo>
                      <a:lnTo>
                        <a:pt x="227" y="108"/>
                      </a:lnTo>
                      <a:lnTo>
                        <a:pt x="230" y="102"/>
                      </a:lnTo>
                      <a:lnTo>
                        <a:pt x="233" y="94"/>
                      </a:lnTo>
                      <a:lnTo>
                        <a:pt x="235" y="85"/>
                      </a:lnTo>
                      <a:lnTo>
                        <a:pt x="237" y="77"/>
                      </a:lnTo>
                      <a:lnTo>
                        <a:pt x="240" y="59"/>
                      </a:lnTo>
                      <a:lnTo>
                        <a:pt x="241" y="40"/>
                      </a:lnTo>
                      <a:lnTo>
                        <a:pt x="241" y="19"/>
                      </a:lnTo>
                      <a:lnTo>
                        <a:pt x="241" y="0"/>
                      </a:lnTo>
                      <a:lnTo>
                        <a:pt x="247" y="6"/>
                      </a:lnTo>
                      <a:lnTo>
                        <a:pt x="252" y="13"/>
                      </a:lnTo>
                      <a:lnTo>
                        <a:pt x="256" y="19"/>
                      </a:lnTo>
                      <a:lnTo>
                        <a:pt x="260" y="26"/>
                      </a:lnTo>
                      <a:lnTo>
                        <a:pt x="264" y="34"/>
                      </a:lnTo>
                      <a:lnTo>
                        <a:pt x="268" y="41"/>
                      </a:lnTo>
                      <a:lnTo>
                        <a:pt x="271" y="48"/>
                      </a:lnTo>
                      <a:lnTo>
                        <a:pt x="275" y="56"/>
                      </a:lnTo>
                      <a:lnTo>
                        <a:pt x="274" y="66"/>
                      </a:lnTo>
                      <a:lnTo>
                        <a:pt x="271" y="77"/>
                      </a:lnTo>
                      <a:lnTo>
                        <a:pt x="269" y="87"/>
                      </a:lnTo>
                      <a:lnTo>
                        <a:pt x="265" y="96"/>
                      </a:lnTo>
                      <a:lnTo>
                        <a:pt x="256" y="113"/>
                      </a:lnTo>
                      <a:lnTo>
                        <a:pt x="245" y="130"/>
                      </a:lnTo>
                      <a:lnTo>
                        <a:pt x="233" y="146"/>
                      </a:lnTo>
                      <a:lnTo>
                        <a:pt x="219" y="160"/>
                      </a:lnTo>
                      <a:lnTo>
                        <a:pt x="205" y="176"/>
                      </a:lnTo>
                      <a:lnTo>
                        <a:pt x="190" y="190"/>
                      </a:lnTo>
                      <a:lnTo>
                        <a:pt x="178" y="197"/>
                      </a:lnTo>
                      <a:lnTo>
                        <a:pt x="168" y="206"/>
                      </a:lnTo>
                      <a:lnTo>
                        <a:pt x="157" y="216"/>
                      </a:lnTo>
                      <a:lnTo>
                        <a:pt x="147" y="226"/>
                      </a:lnTo>
                      <a:lnTo>
                        <a:pt x="136" y="236"/>
                      </a:lnTo>
                      <a:lnTo>
                        <a:pt x="127" y="246"/>
                      </a:lnTo>
                      <a:lnTo>
                        <a:pt x="115" y="255"/>
                      </a:lnTo>
                      <a:lnTo>
                        <a:pt x="102" y="263"/>
                      </a:lnTo>
                      <a:lnTo>
                        <a:pt x="89" y="269"/>
                      </a:lnTo>
                      <a:lnTo>
                        <a:pt x="77" y="271"/>
                      </a:lnTo>
                      <a:lnTo>
                        <a:pt x="64" y="272"/>
                      </a:lnTo>
                      <a:lnTo>
                        <a:pt x="52" y="272"/>
                      </a:lnTo>
                      <a:lnTo>
                        <a:pt x="39" y="271"/>
                      </a:lnTo>
                      <a:lnTo>
                        <a:pt x="27" y="269"/>
                      </a:lnTo>
                      <a:lnTo>
                        <a:pt x="13" y="265"/>
                      </a:lnTo>
                      <a:lnTo>
                        <a:pt x="0" y="260"/>
                      </a:lnTo>
                      <a:lnTo>
                        <a:pt x="0" y="257"/>
                      </a:lnTo>
                      <a:lnTo>
                        <a:pt x="2" y="252"/>
                      </a:lnTo>
                      <a:lnTo>
                        <a:pt x="4" y="247"/>
                      </a:lnTo>
                      <a:lnTo>
                        <a:pt x="6" y="242"/>
                      </a:lnTo>
                      <a:lnTo>
                        <a:pt x="8" y="237"/>
                      </a:lnTo>
                      <a:lnTo>
                        <a:pt x="11" y="231"/>
                      </a:lnTo>
                      <a:lnTo>
                        <a:pt x="13" y="226"/>
                      </a:lnTo>
                      <a:lnTo>
                        <a:pt x="16" y="222"/>
                      </a:lnTo>
                      <a:lnTo>
                        <a:pt x="18" y="187"/>
                      </a:lnTo>
                      <a:close/>
                    </a:path>
                  </a:pathLst>
                </a:custGeom>
                <a:solidFill>
                  <a:srgbClr val="DEAB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57" name="Freeform 394">
                  <a:extLst>
                    <a:ext uri="{FF2B5EF4-FFF2-40B4-BE49-F238E27FC236}">
                      <a16:creationId xmlns:a16="http://schemas.microsoft.com/office/drawing/2014/main" id="{7089D541-6645-48BC-881A-26BBFA373D24}"/>
                    </a:ext>
                  </a:extLst>
                </p:cNvPr>
                <p:cNvSpPr>
                  <a:spLocks noEditPoints="1"/>
                </p:cNvSpPr>
                <p:nvPr/>
              </p:nvSpPr>
              <p:spPr bwMode="auto">
                <a:xfrm>
                  <a:off x="2328" y="2056"/>
                  <a:ext cx="64" cy="148"/>
                </a:xfrm>
                <a:custGeom>
                  <a:avLst/>
                  <a:gdLst>
                    <a:gd name="T0" fmla="*/ 0 w 193"/>
                    <a:gd name="T1" fmla="*/ 0 h 446"/>
                    <a:gd name="T2" fmla="*/ 0 w 193"/>
                    <a:gd name="T3" fmla="*/ 0 h 446"/>
                    <a:gd name="T4" fmla="*/ 0 w 193"/>
                    <a:gd name="T5" fmla="*/ 0 h 446"/>
                    <a:gd name="T6" fmla="*/ 0 w 193"/>
                    <a:gd name="T7" fmla="*/ 0 h 446"/>
                    <a:gd name="T8" fmla="*/ 0 w 193"/>
                    <a:gd name="T9" fmla="*/ 0 h 446"/>
                    <a:gd name="T10" fmla="*/ 0 w 193"/>
                    <a:gd name="T11" fmla="*/ 0 h 446"/>
                    <a:gd name="T12" fmla="*/ 0 w 193"/>
                    <a:gd name="T13" fmla="*/ 0 h 446"/>
                    <a:gd name="T14" fmla="*/ 0 w 193"/>
                    <a:gd name="T15" fmla="*/ 0 h 446"/>
                    <a:gd name="T16" fmla="*/ 0 w 193"/>
                    <a:gd name="T17" fmla="*/ 0 h 446"/>
                    <a:gd name="T18" fmla="*/ 0 w 193"/>
                    <a:gd name="T19" fmla="*/ 0 h 446"/>
                    <a:gd name="T20" fmla="*/ 0 w 193"/>
                    <a:gd name="T21" fmla="*/ 0 h 446"/>
                    <a:gd name="T22" fmla="*/ 0 w 193"/>
                    <a:gd name="T23" fmla="*/ 0 h 446"/>
                    <a:gd name="T24" fmla="*/ 0 w 193"/>
                    <a:gd name="T25" fmla="*/ 0 h 446"/>
                    <a:gd name="T26" fmla="*/ 0 w 193"/>
                    <a:gd name="T27" fmla="*/ 0 h 446"/>
                    <a:gd name="T28" fmla="*/ 0 w 193"/>
                    <a:gd name="T29" fmla="*/ 0 h 446"/>
                    <a:gd name="T30" fmla="*/ 0 w 193"/>
                    <a:gd name="T31" fmla="*/ 0 h 446"/>
                    <a:gd name="T32" fmla="*/ 0 w 193"/>
                    <a:gd name="T33" fmla="*/ 0 h 446"/>
                    <a:gd name="T34" fmla="*/ 0 w 193"/>
                    <a:gd name="T35" fmla="*/ 0 h 446"/>
                    <a:gd name="T36" fmla="*/ 0 w 193"/>
                    <a:gd name="T37" fmla="*/ 0 h 446"/>
                    <a:gd name="T38" fmla="*/ 0 w 193"/>
                    <a:gd name="T39" fmla="*/ 0 h 446"/>
                    <a:gd name="T40" fmla="*/ 0 w 193"/>
                    <a:gd name="T41" fmla="*/ 0 h 446"/>
                    <a:gd name="T42" fmla="*/ 0 w 193"/>
                    <a:gd name="T43" fmla="*/ 0 h 446"/>
                    <a:gd name="T44" fmla="*/ 0 w 193"/>
                    <a:gd name="T45" fmla="*/ 0 h 446"/>
                    <a:gd name="T46" fmla="*/ 0 w 193"/>
                    <a:gd name="T47" fmla="*/ 0 h 446"/>
                    <a:gd name="T48" fmla="*/ 0 w 193"/>
                    <a:gd name="T49" fmla="*/ 0 h 446"/>
                    <a:gd name="T50" fmla="*/ 0 w 193"/>
                    <a:gd name="T51" fmla="*/ 0 h 446"/>
                    <a:gd name="T52" fmla="*/ 0 w 193"/>
                    <a:gd name="T53" fmla="*/ 0 h 446"/>
                    <a:gd name="T54" fmla="*/ 0 w 193"/>
                    <a:gd name="T55" fmla="*/ 0 h 446"/>
                    <a:gd name="T56" fmla="*/ 0 w 193"/>
                    <a:gd name="T57" fmla="*/ 0 h 446"/>
                    <a:gd name="T58" fmla="*/ 0 w 193"/>
                    <a:gd name="T59" fmla="*/ 0 h 446"/>
                    <a:gd name="T60" fmla="*/ 0 w 193"/>
                    <a:gd name="T61" fmla="*/ 0 h 446"/>
                    <a:gd name="T62" fmla="*/ 0 w 193"/>
                    <a:gd name="T63" fmla="*/ 0 h 446"/>
                    <a:gd name="T64" fmla="*/ 0 w 193"/>
                    <a:gd name="T65" fmla="*/ 0 h 446"/>
                    <a:gd name="T66" fmla="*/ 0 w 193"/>
                    <a:gd name="T67" fmla="*/ 0 h 446"/>
                    <a:gd name="T68" fmla="*/ 0 w 193"/>
                    <a:gd name="T69" fmla="*/ 0 h 446"/>
                    <a:gd name="T70" fmla="*/ 0 w 193"/>
                    <a:gd name="T71" fmla="*/ 0 h 446"/>
                    <a:gd name="T72" fmla="*/ 0 w 193"/>
                    <a:gd name="T73" fmla="*/ 0 h 446"/>
                    <a:gd name="T74" fmla="*/ 0 w 193"/>
                    <a:gd name="T75" fmla="*/ 0 h 446"/>
                    <a:gd name="T76" fmla="*/ 0 w 193"/>
                    <a:gd name="T77" fmla="*/ 0 h 446"/>
                    <a:gd name="T78" fmla="*/ 0 w 193"/>
                    <a:gd name="T79" fmla="*/ 0 h 446"/>
                    <a:gd name="T80" fmla="*/ 0 w 193"/>
                    <a:gd name="T81" fmla="*/ 0 h 446"/>
                    <a:gd name="T82" fmla="*/ 0 w 193"/>
                    <a:gd name="T83" fmla="*/ 0 h 4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3"/>
                    <a:gd name="T127" fmla="*/ 0 h 446"/>
                    <a:gd name="T128" fmla="*/ 193 w 193"/>
                    <a:gd name="T129" fmla="*/ 446 h 4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3" h="446">
                      <a:moveTo>
                        <a:pt x="193" y="445"/>
                      </a:moveTo>
                      <a:lnTo>
                        <a:pt x="187" y="427"/>
                      </a:lnTo>
                      <a:lnTo>
                        <a:pt x="181" y="409"/>
                      </a:lnTo>
                      <a:lnTo>
                        <a:pt x="176" y="392"/>
                      </a:lnTo>
                      <a:lnTo>
                        <a:pt x="172" y="375"/>
                      </a:lnTo>
                      <a:lnTo>
                        <a:pt x="167" y="341"/>
                      </a:lnTo>
                      <a:lnTo>
                        <a:pt x="163" y="309"/>
                      </a:lnTo>
                      <a:lnTo>
                        <a:pt x="161" y="275"/>
                      </a:lnTo>
                      <a:lnTo>
                        <a:pt x="161" y="241"/>
                      </a:lnTo>
                      <a:lnTo>
                        <a:pt x="161" y="205"/>
                      </a:lnTo>
                      <a:lnTo>
                        <a:pt x="161" y="168"/>
                      </a:lnTo>
                      <a:lnTo>
                        <a:pt x="153" y="167"/>
                      </a:lnTo>
                      <a:lnTo>
                        <a:pt x="144" y="165"/>
                      </a:lnTo>
                      <a:lnTo>
                        <a:pt x="132" y="163"/>
                      </a:lnTo>
                      <a:lnTo>
                        <a:pt x="120" y="161"/>
                      </a:lnTo>
                      <a:lnTo>
                        <a:pt x="108" y="158"/>
                      </a:lnTo>
                      <a:lnTo>
                        <a:pt x="94" y="156"/>
                      </a:lnTo>
                      <a:lnTo>
                        <a:pt x="84" y="153"/>
                      </a:lnTo>
                      <a:lnTo>
                        <a:pt x="73" y="153"/>
                      </a:lnTo>
                      <a:lnTo>
                        <a:pt x="76" y="158"/>
                      </a:lnTo>
                      <a:lnTo>
                        <a:pt x="81" y="163"/>
                      </a:lnTo>
                      <a:lnTo>
                        <a:pt x="85" y="167"/>
                      </a:lnTo>
                      <a:lnTo>
                        <a:pt x="88" y="171"/>
                      </a:lnTo>
                      <a:lnTo>
                        <a:pt x="92" y="176"/>
                      </a:lnTo>
                      <a:lnTo>
                        <a:pt x="96" y="181"/>
                      </a:lnTo>
                      <a:lnTo>
                        <a:pt x="100" y="185"/>
                      </a:lnTo>
                      <a:lnTo>
                        <a:pt x="104" y="190"/>
                      </a:lnTo>
                      <a:lnTo>
                        <a:pt x="91" y="205"/>
                      </a:lnTo>
                      <a:lnTo>
                        <a:pt x="91" y="219"/>
                      </a:lnTo>
                      <a:lnTo>
                        <a:pt x="91" y="231"/>
                      </a:lnTo>
                      <a:lnTo>
                        <a:pt x="90" y="243"/>
                      </a:lnTo>
                      <a:lnTo>
                        <a:pt x="88" y="255"/>
                      </a:lnTo>
                      <a:lnTo>
                        <a:pt x="86" y="267"/>
                      </a:lnTo>
                      <a:lnTo>
                        <a:pt x="85" y="279"/>
                      </a:lnTo>
                      <a:lnTo>
                        <a:pt x="84" y="291"/>
                      </a:lnTo>
                      <a:lnTo>
                        <a:pt x="84" y="304"/>
                      </a:lnTo>
                      <a:lnTo>
                        <a:pt x="84" y="310"/>
                      </a:lnTo>
                      <a:lnTo>
                        <a:pt x="84" y="315"/>
                      </a:lnTo>
                      <a:lnTo>
                        <a:pt x="84" y="321"/>
                      </a:lnTo>
                      <a:lnTo>
                        <a:pt x="84" y="325"/>
                      </a:lnTo>
                      <a:lnTo>
                        <a:pt x="82" y="329"/>
                      </a:lnTo>
                      <a:lnTo>
                        <a:pt x="81" y="333"/>
                      </a:lnTo>
                      <a:lnTo>
                        <a:pt x="80" y="338"/>
                      </a:lnTo>
                      <a:lnTo>
                        <a:pt x="78" y="341"/>
                      </a:lnTo>
                      <a:lnTo>
                        <a:pt x="79" y="344"/>
                      </a:lnTo>
                      <a:lnTo>
                        <a:pt x="80" y="347"/>
                      </a:lnTo>
                      <a:lnTo>
                        <a:pt x="81" y="351"/>
                      </a:lnTo>
                      <a:lnTo>
                        <a:pt x="81" y="355"/>
                      </a:lnTo>
                      <a:lnTo>
                        <a:pt x="81" y="358"/>
                      </a:lnTo>
                      <a:lnTo>
                        <a:pt x="80" y="362"/>
                      </a:lnTo>
                      <a:lnTo>
                        <a:pt x="80" y="366"/>
                      </a:lnTo>
                      <a:lnTo>
                        <a:pt x="79" y="368"/>
                      </a:lnTo>
                      <a:lnTo>
                        <a:pt x="78" y="372"/>
                      </a:lnTo>
                      <a:lnTo>
                        <a:pt x="79" y="378"/>
                      </a:lnTo>
                      <a:lnTo>
                        <a:pt x="78" y="385"/>
                      </a:lnTo>
                      <a:lnTo>
                        <a:pt x="76" y="392"/>
                      </a:lnTo>
                      <a:lnTo>
                        <a:pt x="75" y="399"/>
                      </a:lnTo>
                      <a:lnTo>
                        <a:pt x="74" y="405"/>
                      </a:lnTo>
                      <a:lnTo>
                        <a:pt x="75" y="411"/>
                      </a:lnTo>
                      <a:lnTo>
                        <a:pt x="78" y="414"/>
                      </a:lnTo>
                      <a:lnTo>
                        <a:pt x="80" y="416"/>
                      </a:lnTo>
                      <a:lnTo>
                        <a:pt x="84" y="419"/>
                      </a:lnTo>
                      <a:lnTo>
                        <a:pt x="88" y="420"/>
                      </a:lnTo>
                      <a:lnTo>
                        <a:pt x="88" y="422"/>
                      </a:lnTo>
                      <a:lnTo>
                        <a:pt x="88" y="425"/>
                      </a:lnTo>
                      <a:lnTo>
                        <a:pt x="88" y="428"/>
                      </a:lnTo>
                      <a:lnTo>
                        <a:pt x="87" y="431"/>
                      </a:lnTo>
                      <a:lnTo>
                        <a:pt x="86" y="433"/>
                      </a:lnTo>
                      <a:lnTo>
                        <a:pt x="85" y="435"/>
                      </a:lnTo>
                      <a:lnTo>
                        <a:pt x="84" y="438"/>
                      </a:lnTo>
                      <a:lnTo>
                        <a:pt x="84" y="440"/>
                      </a:lnTo>
                      <a:lnTo>
                        <a:pt x="85" y="442"/>
                      </a:lnTo>
                      <a:lnTo>
                        <a:pt x="87" y="442"/>
                      </a:lnTo>
                      <a:lnTo>
                        <a:pt x="88" y="442"/>
                      </a:lnTo>
                      <a:lnTo>
                        <a:pt x="91" y="442"/>
                      </a:lnTo>
                      <a:lnTo>
                        <a:pt x="92" y="442"/>
                      </a:lnTo>
                      <a:lnTo>
                        <a:pt x="94" y="443"/>
                      </a:lnTo>
                      <a:lnTo>
                        <a:pt x="96" y="443"/>
                      </a:lnTo>
                      <a:lnTo>
                        <a:pt x="98" y="444"/>
                      </a:lnTo>
                      <a:lnTo>
                        <a:pt x="110" y="445"/>
                      </a:lnTo>
                      <a:lnTo>
                        <a:pt x="121" y="446"/>
                      </a:lnTo>
                      <a:lnTo>
                        <a:pt x="133" y="446"/>
                      </a:lnTo>
                      <a:lnTo>
                        <a:pt x="145" y="446"/>
                      </a:lnTo>
                      <a:lnTo>
                        <a:pt x="157" y="446"/>
                      </a:lnTo>
                      <a:lnTo>
                        <a:pt x="169" y="446"/>
                      </a:lnTo>
                      <a:lnTo>
                        <a:pt x="181" y="445"/>
                      </a:lnTo>
                      <a:lnTo>
                        <a:pt x="193" y="445"/>
                      </a:lnTo>
                      <a:close/>
                      <a:moveTo>
                        <a:pt x="73" y="152"/>
                      </a:moveTo>
                      <a:lnTo>
                        <a:pt x="72" y="149"/>
                      </a:lnTo>
                      <a:lnTo>
                        <a:pt x="70" y="144"/>
                      </a:lnTo>
                      <a:lnTo>
                        <a:pt x="69" y="139"/>
                      </a:lnTo>
                      <a:lnTo>
                        <a:pt x="67" y="134"/>
                      </a:lnTo>
                      <a:lnTo>
                        <a:pt x="66" y="129"/>
                      </a:lnTo>
                      <a:lnTo>
                        <a:pt x="63" y="124"/>
                      </a:lnTo>
                      <a:lnTo>
                        <a:pt x="61" y="121"/>
                      </a:lnTo>
                      <a:lnTo>
                        <a:pt x="58" y="118"/>
                      </a:lnTo>
                      <a:lnTo>
                        <a:pt x="58" y="109"/>
                      </a:lnTo>
                      <a:lnTo>
                        <a:pt x="57" y="99"/>
                      </a:lnTo>
                      <a:lnTo>
                        <a:pt x="56" y="88"/>
                      </a:lnTo>
                      <a:lnTo>
                        <a:pt x="53" y="79"/>
                      </a:lnTo>
                      <a:lnTo>
                        <a:pt x="51" y="68"/>
                      </a:lnTo>
                      <a:lnTo>
                        <a:pt x="50" y="58"/>
                      </a:lnTo>
                      <a:lnTo>
                        <a:pt x="49" y="47"/>
                      </a:lnTo>
                      <a:lnTo>
                        <a:pt x="49" y="36"/>
                      </a:lnTo>
                      <a:lnTo>
                        <a:pt x="44" y="35"/>
                      </a:lnTo>
                      <a:lnTo>
                        <a:pt x="39" y="34"/>
                      </a:lnTo>
                      <a:lnTo>
                        <a:pt x="35" y="30"/>
                      </a:lnTo>
                      <a:lnTo>
                        <a:pt x="29" y="26"/>
                      </a:lnTo>
                      <a:lnTo>
                        <a:pt x="25" y="21"/>
                      </a:lnTo>
                      <a:lnTo>
                        <a:pt x="20" y="15"/>
                      </a:lnTo>
                      <a:lnTo>
                        <a:pt x="14" y="8"/>
                      </a:lnTo>
                      <a:lnTo>
                        <a:pt x="9" y="0"/>
                      </a:lnTo>
                      <a:lnTo>
                        <a:pt x="5" y="5"/>
                      </a:lnTo>
                      <a:lnTo>
                        <a:pt x="3" y="11"/>
                      </a:lnTo>
                      <a:lnTo>
                        <a:pt x="2" y="16"/>
                      </a:lnTo>
                      <a:lnTo>
                        <a:pt x="2" y="21"/>
                      </a:lnTo>
                      <a:lnTo>
                        <a:pt x="0" y="27"/>
                      </a:lnTo>
                      <a:lnTo>
                        <a:pt x="2" y="33"/>
                      </a:lnTo>
                      <a:lnTo>
                        <a:pt x="2" y="39"/>
                      </a:lnTo>
                      <a:lnTo>
                        <a:pt x="3" y="45"/>
                      </a:lnTo>
                      <a:lnTo>
                        <a:pt x="10" y="59"/>
                      </a:lnTo>
                      <a:lnTo>
                        <a:pt x="19" y="74"/>
                      </a:lnTo>
                      <a:lnTo>
                        <a:pt x="26" y="87"/>
                      </a:lnTo>
                      <a:lnTo>
                        <a:pt x="34" y="100"/>
                      </a:lnTo>
                      <a:lnTo>
                        <a:pt x="44" y="114"/>
                      </a:lnTo>
                      <a:lnTo>
                        <a:pt x="53" y="127"/>
                      </a:lnTo>
                      <a:lnTo>
                        <a:pt x="63" y="140"/>
                      </a:lnTo>
                      <a:lnTo>
                        <a:pt x="73" y="152"/>
                      </a:lnTo>
                      <a:close/>
                    </a:path>
                  </a:pathLst>
                </a:custGeom>
                <a:solidFill>
                  <a:srgbClr val="DEAB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58" name="Freeform 395">
                  <a:extLst>
                    <a:ext uri="{FF2B5EF4-FFF2-40B4-BE49-F238E27FC236}">
                      <a16:creationId xmlns:a16="http://schemas.microsoft.com/office/drawing/2014/main" id="{EFD5C29A-FE03-4215-9186-BF31AA8DFC61}"/>
                    </a:ext>
                  </a:extLst>
                </p:cNvPr>
                <p:cNvSpPr>
                  <a:spLocks noEditPoints="1"/>
                </p:cNvSpPr>
                <p:nvPr/>
              </p:nvSpPr>
              <p:spPr bwMode="auto">
                <a:xfrm>
                  <a:off x="2337" y="2026"/>
                  <a:ext cx="78" cy="82"/>
                </a:xfrm>
                <a:custGeom>
                  <a:avLst/>
                  <a:gdLst>
                    <a:gd name="T0" fmla="*/ 0 w 234"/>
                    <a:gd name="T1" fmla="*/ 0 h 247"/>
                    <a:gd name="T2" fmla="*/ 0 w 234"/>
                    <a:gd name="T3" fmla="*/ 0 h 247"/>
                    <a:gd name="T4" fmla="*/ 0 w 234"/>
                    <a:gd name="T5" fmla="*/ 0 h 247"/>
                    <a:gd name="T6" fmla="*/ 0 w 234"/>
                    <a:gd name="T7" fmla="*/ 0 h 247"/>
                    <a:gd name="T8" fmla="*/ 0 w 234"/>
                    <a:gd name="T9" fmla="*/ 0 h 247"/>
                    <a:gd name="T10" fmla="*/ 0 w 234"/>
                    <a:gd name="T11" fmla="*/ 0 h 247"/>
                    <a:gd name="T12" fmla="*/ 0 w 234"/>
                    <a:gd name="T13" fmla="*/ 0 h 247"/>
                    <a:gd name="T14" fmla="*/ 0 w 234"/>
                    <a:gd name="T15" fmla="*/ 0 h 247"/>
                    <a:gd name="T16" fmla="*/ 0 w 234"/>
                    <a:gd name="T17" fmla="*/ 0 h 247"/>
                    <a:gd name="T18" fmla="*/ 0 w 234"/>
                    <a:gd name="T19" fmla="*/ 0 h 247"/>
                    <a:gd name="T20" fmla="*/ 0 w 234"/>
                    <a:gd name="T21" fmla="*/ 0 h 247"/>
                    <a:gd name="T22" fmla="*/ 0 w 234"/>
                    <a:gd name="T23" fmla="*/ 0 h 247"/>
                    <a:gd name="T24" fmla="*/ 0 w 234"/>
                    <a:gd name="T25" fmla="*/ 0 h 247"/>
                    <a:gd name="T26" fmla="*/ 0 w 234"/>
                    <a:gd name="T27" fmla="*/ 0 h 247"/>
                    <a:gd name="T28" fmla="*/ 0 w 234"/>
                    <a:gd name="T29" fmla="*/ 0 h 247"/>
                    <a:gd name="T30" fmla="*/ 0 w 234"/>
                    <a:gd name="T31" fmla="*/ 0 h 247"/>
                    <a:gd name="T32" fmla="*/ 0 w 234"/>
                    <a:gd name="T33" fmla="*/ 0 h 247"/>
                    <a:gd name="T34" fmla="*/ 0 w 234"/>
                    <a:gd name="T35" fmla="*/ 0 h 247"/>
                    <a:gd name="T36" fmla="*/ 0 w 234"/>
                    <a:gd name="T37" fmla="*/ 0 h 247"/>
                    <a:gd name="T38" fmla="*/ 0 w 234"/>
                    <a:gd name="T39" fmla="*/ 0 h 247"/>
                    <a:gd name="T40" fmla="*/ 0 w 234"/>
                    <a:gd name="T41" fmla="*/ 0 h 247"/>
                    <a:gd name="T42" fmla="*/ 0 w 234"/>
                    <a:gd name="T43" fmla="*/ 0 h 247"/>
                    <a:gd name="T44" fmla="*/ 0 w 234"/>
                    <a:gd name="T45" fmla="*/ 0 h 247"/>
                    <a:gd name="T46" fmla="*/ 0 w 234"/>
                    <a:gd name="T47" fmla="*/ 0 h 247"/>
                    <a:gd name="T48" fmla="*/ 0 w 234"/>
                    <a:gd name="T49" fmla="*/ 0 h 247"/>
                    <a:gd name="T50" fmla="*/ 0 w 234"/>
                    <a:gd name="T51" fmla="*/ 0 h 247"/>
                    <a:gd name="T52" fmla="*/ 0 w 234"/>
                    <a:gd name="T53" fmla="*/ 0 h 247"/>
                    <a:gd name="T54" fmla="*/ 0 w 234"/>
                    <a:gd name="T55" fmla="*/ 0 h 247"/>
                    <a:gd name="T56" fmla="*/ 0 w 234"/>
                    <a:gd name="T57" fmla="*/ 0 h 247"/>
                    <a:gd name="T58" fmla="*/ 0 w 234"/>
                    <a:gd name="T59" fmla="*/ 0 h 247"/>
                    <a:gd name="T60" fmla="*/ 0 w 234"/>
                    <a:gd name="T61" fmla="*/ 0 h 247"/>
                    <a:gd name="T62" fmla="*/ 0 w 234"/>
                    <a:gd name="T63" fmla="*/ 0 h 247"/>
                    <a:gd name="T64" fmla="*/ 0 w 234"/>
                    <a:gd name="T65" fmla="*/ 0 h 247"/>
                    <a:gd name="T66" fmla="*/ 0 w 234"/>
                    <a:gd name="T67" fmla="*/ 0 h 247"/>
                    <a:gd name="T68" fmla="*/ 0 w 234"/>
                    <a:gd name="T69" fmla="*/ 0 h 247"/>
                    <a:gd name="T70" fmla="*/ 0 w 234"/>
                    <a:gd name="T71" fmla="*/ 0 h 247"/>
                    <a:gd name="T72" fmla="*/ 0 w 234"/>
                    <a:gd name="T73" fmla="*/ 0 h 247"/>
                    <a:gd name="T74" fmla="*/ 0 w 234"/>
                    <a:gd name="T75" fmla="*/ 0 h 247"/>
                    <a:gd name="T76" fmla="*/ 0 w 234"/>
                    <a:gd name="T77" fmla="*/ 0 h 247"/>
                    <a:gd name="T78" fmla="*/ 0 w 234"/>
                    <a:gd name="T79" fmla="*/ 0 h 247"/>
                    <a:gd name="T80" fmla="*/ 0 w 234"/>
                    <a:gd name="T81" fmla="*/ 0 h 247"/>
                    <a:gd name="T82" fmla="*/ 0 w 234"/>
                    <a:gd name="T83" fmla="*/ 0 h 247"/>
                    <a:gd name="T84" fmla="*/ 0 w 234"/>
                    <a:gd name="T85" fmla="*/ 0 h 247"/>
                    <a:gd name="T86" fmla="*/ 0 w 234"/>
                    <a:gd name="T87" fmla="*/ 0 h 247"/>
                    <a:gd name="T88" fmla="*/ 0 w 234"/>
                    <a:gd name="T89" fmla="*/ 0 h 247"/>
                    <a:gd name="T90" fmla="*/ 0 w 234"/>
                    <a:gd name="T91" fmla="*/ 0 h 247"/>
                    <a:gd name="T92" fmla="*/ 0 w 234"/>
                    <a:gd name="T93" fmla="*/ 0 h 247"/>
                    <a:gd name="T94" fmla="*/ 0 w 234"/>
                    <a:gd name="T95" fmla="*/ 0 h 247"/>
                    <a:gd name="T96" fmla="*/ 0 w 234"/>
                    <a:gd name="T97" fmla="*/ 0 h 247"/>
                    <a:gd name="T98" fmla="*/ 0 w 234"/>
                    <a:gd name="T99" fmla="*/ 0 h 247"/>
                    <a:gd name="T100" fmla="*/ 0 w 234"/>
                    <a:gd name="T101" fmla="*/ 0 h 247"/>
                    <a:gd name="T102" fmla="*/ 0 w 234"/>
                    <a:gd name="T103" fmla="*/ 0 h 247"/>
                    <a:gd name="T104" fmla="*/ 0 w 234"/>
                    <a:gd name="T105" fmla="*/ 0 h 2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4"/>
                    <a:gd name="T160" fmla="*/ 0 h 247"/>
                    <a:gd name="T161" fmla="*/ 234 w 234"/>
                    <a:gd name="T162" fmla="*/ 247 h 2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4" h="247">
                      <a:moveTo>
                        <a:pt x="178" y="11"/>
                      </a:moveTo>
                      <a:lnTo>
                        <a:pt x="176" y="11"/>
                      </a:lnTo>
                      <a:lnTo>
                        <a:pt x="174" y="10"/>
                      </a:lnTo>
                      <a:lnTo>
                        <a:pt x="170" y="10"/>
                      </a:lnTo>
                      <a:lnTo>
                        <a:pt x="167" y="8"/>
                      </a:lnTo>
                      <a:lnTo>
                        <a:pt x="165" y="8"/>
                      </a:lnTo>
                      <a:lnTo>
                        <a:pt x="163" y="8"/>
                      </a:lnTo>
                      <a:lnTo>
                        <a:pt x="160" y="7"/>
                      </a:lnTo>
                      <a:lnTo>
                        <a:pt x="158" y="7"/>
                      </a:lnTo>
                      <a:lnTo>
                        <a:pt x="157" y="8"/>
                      </a:lnTo>
                      <a:lnTo>
                        <a:pt x="155" y="8"/>
                      </a:lnTo>
                      <a:lnTo>
                        <a:pt x="154" y="10"/>
                      </a:lnTo>
                      <a:lnTo>
                        <a:pt x="153" y="10"/>
                      </a:lnTo>
                      <a:lnTo>
                        <a:pt x="152" y="11"/>
                      </a:lnTo>
                      <a:lnTo>
                        <a:pt x="151" y="11"/>
                      </a:lnTo>
                      <a:lnTo>
                        <a:pt x="149" y="12"/>
                      </a:lnTo>
                      <a:lnTo>
                        <a:pt x="148" y="13"/>
                      </a:lnTo>
                      <a:lnTo>
                        <a:pt x="153" y="18"/>
                      </a:lnTo>
                      <a:lnTo>
                        <a:pt x="151" y="19"/>
                      </a:lnTo>
                      <a:lnTo>
                        <a:pt x="148" y="28"/>
                      </a:lnTo>
                      <a:lnTo>
                        <a:pt x="146" y="35"/>
                      </a:lnTo>
                      <a:lnTo>
                        <a:pt x="143" y="43"/>
                      </a:lnTo>
                      <a:lnTo>
                        <a:pt x="141" y="51"/>
                      </a:lnTo>
                      <a:lnTo>
                        <a:pt x="139" y="59"/>
                      </a:lnTo>
                      <a:lnTo>
                        <a:pt x="137" y="66"/>
                      </a:lnTo>
                      <a:lnTo>
                        <a:pt x="135" y="75"/>
                      </a:lnTo>
                      <a:lnTo>
                        <a:pt x="134" y="83"/>
                      </a:lnTo>
                      <a:lnTo>
                        <a:pt x="136" y="84"/>
                      </a:lnTo>
                      <a:lnTo>
                        <a:pt x="139" y="84"/>
                      </a:lnTo>
                      <a:lnTo>
                        <a:pt x="141" y="86"/>
                      </a:lnTo>
                      <a:lnTo>
                        <a:pt x="143" y="86"/>
                      </a:lnTo>
                      <a:lnTo>
                        <a:pt x="146" y="87"/>
                      </a:lnTo>
                      <a:lnTo>
                        <a:pt x="147" y="87"/>
                      </a:lnTo>
                      <a:lnTo>
                        <a:pt x="149" y="87"/>
                      </a:lnTo>
                      <a:lnTo>
                        <a:pt x="152" y="88"/>
                      </a:lnTo>
                      <a:lnTo>
                        <a:pt x="153" y="89"/>
                      </a:lnTo>
                      <a:lnTo>
                        <a:pt x="154" y="92"/>
                      </a:lnTo>
                      <a:lnTo>
                        <a:pt x="155" y="94"/>
                      </a:lnTo>
                      <a:lnTo>
                        <a:pt x="157" y="98"/>
                      </a:lnTo>
                      <a:lnTo>
                        <a:pt x="159" y="101"/>
                      </a:lnTo>
                      <a:lnTo>
                        <a:pt x="161" y="106"/>
                      </a:lnTo>
                      <a:lnTo>
                        <a:pt x="164" y="111"/>
                      </a:lnTo>
                      <a:lnTo>
                        <a:pt x="166" y="116"/>
                      </a:lnTo>
                      <a:lnTo>
                        <a:pt x="167" y="112"/>
                      </a:lnTo>
                      <a:lnTo>
                        <a:pt x="170" y="107"/>
                      </a:lnTo>
                      <a:lnTo>
                        <a:pt x="171" y="104"/>
                      </a:lnTo>
                      <a:lnTo>
                        <a:pt x="174" y="100"/>
                      </a:lnTo>
                      <a:lnTo>
                        <a:pt x="175" y="95"/>
                      </a:lnTo>
                      <a:lnTo>
                        <a:pt x="177" y="92"/>
                      </a:lnTo>
                      <a:lnTo>
                        <a:pt x="178" y="88"/>
                      </a:lnTo>
                      <a:lnTo>
                        <a:pt x="181" y="84"/>
                      </a:lnTo>
                      <a:lnTo>
                        <a:pt x="175" y="77"/>
                      </a:lnTo>
                      <a:lnTo>
                        <a:pt x="176" y="69"/>
                      </a:lnTo>
                      <a:lnTo>
                        <a:pt x="177" y="60"/>
                      </a:lnTo>
                      <a:lnTo>
                        <a:pt x="178" y="52"/>
                      </a:lnTo>
                      <a:lnTo>
                        <a:pt x="180" y="43"/>
                      </a:lnTo>
                      <a:lnTo>
                        <a:pt x="181" y="35"/>
                      </a:lnTo>
                      <a:lnTo>
                        <a:pt x="181" y="28"/>
                      </a:lnTo>
                      <a:lnTo>
                        <a:pt x="180" y="19"/>
                      </a:lnTo>
                      <a:lnTo>
                        <a:pt x="178" y="11"/>
                      </a:lnTo>
                      <a:close/>
                      <a:moveTo>
                        <a:pt x="113" y="1"/>
                      </a:moveTo>
                      <a:lnTo>
                        <a:pt x="111" y="1"/>
                      </a:lnTo>
                      <a:lnTo>
                        <a:pt x="107" y="1"/>
                      </a:lnTo>
                      <a:lnTo>
                        <a:pt x="105" y="1"/>
                      </a:lnTo>
                      <a:lnTo>
                        <a:pt x="102" y="1"/>
                      </a:lnTo>
                      <a:lnTo>
                        <a:pt x="99" y="1"/>
                      </a:lnTo>
                      <a:lnTo>
                        <a:pt x="96" y="0"/>
                      </a:lnTo>
                      <a:lnTo>
                        <a:pt x="93" y="0"/>
                      </a:lnTo>
                      <a:lnTo>
                        <a:pt x="90" y="0"/>
                      </a:lnTo>
                      <a:lnTo>
                        <a:pt x="79" y="11"/>
                      </a:lnTo>
                      <a:lnTo>
                        <a:pt x="81" y="17"/>
                      </a:lnTo>
                      <a:lnTo>
                        <a:pt x="79" y="24"/>
                      </a:lnTo>
                      <a:lnTo>
                        <a:pt x="77" y="31"/>
                      </a:lnTo>
                      <a:lnTo>
                        <a:pt x="75" y="37"/>
                      </a:lnTo>
                      <a:lnTo>
                        <a:pt x="71" y="45"/>
                      </a:lnTo>
                      <a:lnTo>
                        <a:pt x="69" y="51"/>
                      </a:lnTo>
                      <a:lnTo>
                        <a:pt x="67" y="57"/>
                      </a:lnTo>
                      <a:lnTo>
                        <a:pt x="66" y="64"/>
                      </a:lnTo>
                      <a:lnTo>
                        <a:pt x="65" y="64"/>
                      </a:lnTo>
                      <a:lnTo>
                        <a:pt x="65" y="65"/>
                      </a:lnTo>
                      <a:lnTo>
                        <a:pt x="71" y="66"/>
                      </a:lnTo>
                      <a:lnTo>
                        <a:pt x="77" y="69"/>
                      </a:lnTo>
                      <a:lnTo>
                        <a:pt x="83" y="70"/>
                      </a:lnTo>
                      <a:lnTo>
                        <a:pt x="89" y="72"/>
                      </a:lnTo>
                      <a:lnTo>
                        <a:pt x="95" y="73"/>
                      </a:lnTo>
                      <a:lnTo>
                        <a:pt x="101" y="75"/>
                      </a:lnTo>
                      <a:lnTo>
                        <a:pt x="107" y="77"/>
                      </a:lnTo>
                      <a:lnTo>
                        <a:pt x="113" y="78"/>
                      </a:lnTo>
                      <a:lnTo>
                        <a:pt x="114" y="76"/>
                      </a:lnTo>
                      <a:lnTo>
                        <a:pt x="114" y="73"/>
                      </a:lnTo>
                      <a:lnTo>
                        <a:pt x="116" y="71"/>
                      </a:lnTo>
                      <a:lnTo>
                        <a:pt x="116" y="69"/>
                      </a:lnTo>
                      <a:lnTo>
                        <a:pt x="117" y="66"/>
                      </a:lnTo>
                      <a:lnTo>
                        <a:pt x="118" y="64"/>
                      </a:lnTo>
                      <a:lnTo>
                        <a:pt x="118" y="61"/>
                      </a:lnTo>
                      <a:lnTo>
                        <a:pt x="119" y="59"/>
                      </a:lnTo>
                      <a:lnTo>
                        <a:pt x="116" y="57"/>
                      </a:lnTo>
                      <a:lnTo>
                        <a:pt x="112" y="53"/>
                      </a:lnTo>
                      <a:lnTo>
                        <a:pt x="110" y="51"/>
                      </a:lnTo>
                      <a:lnTo>
                        <a:pt x="108" y="47"/>
                      </a:lnTo>
                      <a:lnTo>
                        <a:pt x="107" y="41"/>
                      </a:lnTo>
                      <a:lnTo>
                        <a:pt x="108" y="34"/>
                      </a:lnTo>
                      <a:lnTo>
                        <a:pt x="110" y="25"/>
                      </a:lnTo>
                      <a:lnTo>
                        <a:pt x="111" y="18"/>
                      </a:lnTo>
                      <a:lnTo>
                        <a:pt x="113" y="10"/>
                      </a:lnTo>
                      <a:lnTo>
                        <a:pt x="113" y="1"/>
                      </a:lnTo>
                      <a:close/>
                      <a:moveTo>
                        <a:pt x="0" y="43"/>
                      </a:moveTo>
                      <a:lnTo>
                        <a:pt x="6" y="46"/>
                      </a:lnTo>
                      <a:lnTo>
                        <a:pt x="12" y="47"/>
                      </a:lnTo>
                      <a:lnTo>
                        <a:pt x="18" y="49"/>
                      </a:lnTo>
                      <a:lnTo>
                        <a:pt x="23" y="52"/>
                      </a:lnTo>
                      <a:lnTo>
                        <a:pt x="29" y="53"/>
                      </a:lnTo>
                      <a:lnTo>
                        <a:pt x="35" y="55"/>
                      </a:lnTo>
                      <a:lnTo>
                        <a:pt x="41" y="58"/>
                      </a:lnTo>
                      <a:lnTo>
                        <a:pt x="47" y="59"/>
                      </a:lnTo>
                      <a:lnTo>
                        <a:pt x="49" y="52"/>
                      </a:lnTo>
                      <a:lnTo>
                        <a:pt x="52" y="46"/>
                      </a:lnTo>
                      <a:lnTo>
                        <a:pt x="54" y="39"/>
                      </a:lnTo>
                      <a:lnTo>
                        <a:pt x="55" y="31"/>
                      </a:lnTo>
                      <a:lnTo>
                        <a:pt x="55" y="25"/>
                      </a:lnTo>
                      <a:lnTo>
                        <a:pt x="54" y="18"/>
                      </a:lnTo>
                      <a:lnTo>
                        <a:pt x="52" y="12"/>
                      </a:lnTo>
                      <a:lnTo>
                        <a:pt x="47" y="6"/>
                      </a:lnTo>
                      <a:lnTo>
                        <a:pt x="40" y="8"/>
                      </a:lnTo>
                      <a:lnTo>
                        <a:pt x="34" y="11"/>
                      </a:lnTo>
                      <a:lnTo>
                        <a:pt x="28" y="14"/>
                      </a:lnTo>
                      <a:lnTo>
                        <a:pt x="22" y="19"/>
                      </a:lnTo>
                      <a:lnTo>
                        <a:pt x="16" y="24"/>
                      </a:lnTo>
                      <a:lnTo>
                        <a:pt x="11" y="29"/>
                      </a:lnTo>
                      <a:lnTo>
                        <a:pt x="6" y="35"/>
                      </a:lnTo>
                      <a:lnTo>
                        <a:pt x="2" y="41"/>
                      </a:lnTo>
                      <a:lnTo>
                        <a:pt x="1" y="41"/>
                      </a:lnTo>
                      <a:lnTo>
                        <a:pt x="1" y="42"/>
                      </a:lnTo>
                      <a:lnTo>
                        <a:pt x="0" y="43"/>
                      </a:lnTo>
                      <a:close/>
                      <a:moveTo>
                        <a:pt x="177" y="139"/>
                      </a:moveTo>
                      <a:lnTo>
                        <a:pt x="178" y="142"/>
                      </a:lnTo>
                      <a:lnTo>
                        <a:pt x="180" y="147"/>
                      </a:lnTo>
                      <a:lnTo>
                        <a:pt x="181" y="151"/>
                      </a:lnTo>
                      <a:lnTo>
                        <a:pt x="182" y="154"/>
                      </a:lnTo>
                      <a:lnTo>
                        <a:pt x="183" y="158"/>
                      </a:lnTo>
                      <a:lnTo>
                        <a:pt x="184" y="161"/>
                      </a:lnTo>
                      <a:lnTo>
                        <a:pt x="184" y="165"/>
                      </a:lnTo>
                      <a:lnTo>
                        <a:pt x="184" y="167"/>
                      </a:lnTo>
                      <a:lnTo>
                        <a:pt x="186" y="169"/>
                      </a:lnTo>
                      <a:lnTo>
                        <a:pt x="187" y="170"/>
                      </a:lnTo>
                      <a:lnTo>
                        <a:pt x="187" y="171"/>
                      </a:lnTo>
                      <a:lnTo>
                        <a:pt x="188" y="171"/>
                      </a:lnTo>
                      <a:lnTo>
                        <a:pt x="189" y="172"/>
                      </a:lnTo>
                      <a:lnTo>
                        <a:pt x="190" y="174"/>
                      </a:lnTo>
                      <a:lnTo>
                        <a:pt x="186" y="178"/>
                      </a:lnTo>
                      <a:lnTo>
                        <a:pt x="184" y="180"/>
                      </a:lnTo>
                      <a:lnTo>
                        <a:pt x="183" y="180"/>
                      </a:lnTo>
                      <a:lnTo>
                        <a:pt x="182" y="181"/>
                      </a:lnTo>
                      <a:lnTo>
                        <a:pt x="181" y="181"/>
                      </a:lnTo>
                      <a:lnTo>
                        <a:pt x="180" y="181"/>
                      </a:lnTo>
                      <a:lnTo>
                        <a:pt x="178" y="181"/>
                      </a:lnTo>
                      <a:lnTo>
                        <a:pt x="177" y="181"/>
                      </a:lnTo>
                      <a:lnTo>
                        <a:pt x="176" y="181"/>
                      </a:lnTo>
                      <a:lnTo>
                        <a:pt x="176" y="187"/>
                      </a:lnTo>
                      <a:lnTo>
                        <a:pt x="176" y="192"/>
                      </a:lnTo>
                      <a:lnTo>
                        <a:pt x="176" y="196"/>
                      </a:lnTo>
                      <a:lnTo>
                        <a:pt x="177" y="201"/>
                      </a:lnTo>
                      <a:lnTo>
                        <a:pt x="182" y="211"/>
                      </a:lnTo>
                      <a:lnTo>
                        <a:pt x="188" y="221"/>
                      </a:lnTo>
                      <a:lnTo>
                        <a:pt x="195" y="229"/>
                      </a:lnTo>
                      <a:lnTo>
                        <a:pt x="204" y="236"/>
                      </a:lnTo>
                      <a:lnTo>
                        <a:pt x="212" y="242"/>
                      </a:lnTo>
                      <a:lnTo>
                        <a:pt x="219" y="247"/>
                      </a:lnTo>
                      <a:lnTo>
                        <a:pt x="219" y="246"/>
                      </a:lnTo>
                      <a:lnTo>
                        <a:pt x="221" y="245"/>
                      </a:lnTo>
                      <a:lnTo>
                        <a:pt x="219" y="235"/>
                      </a:lnTo>
                      <a:lnTo>
                        <a:pt x="218" y="225"/>
                      </a:lnTo>
                      <a:lnTo>
                        <a:pt x="216" y="214"/>
                      </a:lnTo>
                      <a:lnTo>
                        <a:pt x="213" y="205"/>
                      </a:lnTo>
                      <a:lnTo>
                        <a:pt x="210" y="195"/>
                      </a:lnTo>
                      <a:lnTo>
                        <a:pt x="206" y="186"/>
                      </a:lnTo>
                      <a:lnTo>
                        <a:pt x="202" y="176"/>
                      </a:lnTo>
                      <a:lnTo>
                        <a:pt x="199" y="167"/>
                      </a:lnTo>
                      <a:lnTo>
                        <a:pt x="206" y="155"/>
                      </a:lnTo>
                      <a:lnTo>
                        <a:pt x="212" y="145"/>
                      </a:lnTo>
                      <a:lnTo>
                        <a:pt x="218" y="133"/>
                      </a:lnTo>
                      <a:lnTo>
                        <a:pt x="222" y="119"/>
                      </a:lnTo>
                      <a:lnTo>
                        <a:pt x="225" y="107"/>
                      </a:lnTo>
                      <a:lnTo>
                        <a:pt x="229" y="94"/>
                      </a:lnTo>
                      <a:lnTo>
                        <a:pt x="231" y="81"/>
                      </a:lnTo>
                      <a:lnTo>
                        <a:pt x="234" y="67"/>
                      </a:lnTo>
                      <a:lnTo>
                        <a:pt x="223" y="57"/>
                      </a:lnTo>
                      <a:lnTo>
                        <a:pt x="204" y="75"/>
                      </a:lnTo>
                      <a:lnTo>
                        <a:pt x="200" y="83"/>
                      </a:lnTo>
                      <a:lnTo>
                        <a:pt x="196" y="90"/>
                      </a:lnTo>
                      <a:lnTo>
                        <a:pt x="193" y="99"/>
                      </a:lnTo>
                      <a:lnTo>
                        <a:pt x="188" y="107"/>
                      </a:lnTo>
                      <a:lnTo>
                        <a:pt x="184" y="114"/>
                      </a:lnTo>
                      <a:lnTo>
                        <a:pt x="181" y="123"/>
                      </a:lnTo>
                      <a:lnTo>
                        <a:pt x="178" y="130"/>
                      </a:lnTo>
                      <a:lnTo>
                        <a:pt x="177" y="139"/>
                      </a:lnTo>
                      <a:close/>
                    </a:path>
                  </a:pathLst>
                </a:custGeom>
                <a:solidFill>
                  <a:srgbClr val="DEAB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59" name="Freeform 396">
                  <a:extLst>
                    <a:ext uri="{FF2B5EF4-FFF2-40B4-BE49-F238E27FC236}">
                      <a16:creationId xmlns:a16="http://schemas.microsoft.com/office/drawing/2014/main" id="{EF23E5A7-022C-42F7-A131-C8AEF468D6D3}"/>
                    </a:ext>
                  </a:extLst>
                </p:cNvPr>
                <p:cNvSpPr>
                  <a:spLocks noEditPoints="1"/>
                </p:cNvSpPr>
                <p:nvPr/>
              </p:nvSpPr>
              <p:spPr bwMode="auto">
                <a:xfrm>
                  <a:off x="2420" y="2077"/>
                  <a:ext cx="89" cy="154"/>
                </a:xfrm>
                <a:custGeom>
                  <a:avLst/>
                  <a:gdLst>
                    <a:gd name="T0" fmla="*/ 0 w 268"/>
                    <a:gd name="T1" fmla="*/ 0 h 461"/>
                    <a:gd name="T2" fmla="*/ 0 w 268"/>
                    <a:gd name="T3" fmla="*/ 0 h 461"/>
                    <a:gd name="T4" fmla="*/ 0 w 268"/>
                    <a:gd name="T5" fmla="*/ 0 h 461"/>
                    <a:gd name="T6" fmla="*/ 0 w 268"/>
                    <a:gd name="T7" fmla="*/ 0 h 461"/>
                    <a:gd name="T8" fmla="*/ 0 w 268"/>
                    <a:gd name="T9" fmla="*/ 0 h 461"/>
                    <a:gd name="T10" fmla="*/ 0 w 268"/>
                    <a:gd name="T11" fmla="*/ 0 h 461"/>
                    <a:gd name="T12" fmla="*/ 0 w 268"/>
                    <a:gd name="T13" fmla="*/ 0 h 461"/>
                    <a:gd name="T14" fmla="*/ 0 w 268"/>
                    <a:gd name="T15" fmla="*/ 0 h 461"/>
                    <a:gd name="T16" fmla="*/ 0 w 268"/>
                    <a:gd name="T17" fmla="*/ 0 h 461"/>
                    <a:gd name="T18" fmla="*/ 0 w 268"/>
                    <a:gd name="T19" fmla="*/ 0 h 461"/>
                    <a:gd name="T20" fmla="*/ 0 w 268"/>
                    <a:gd name="T21" fmla="*/ 0 h 461"/>
                    <a:gd name="T22" fmla="*/ 0 w 268"/>
                    <a:gd name="T23" fmla="*/ 0 h 461"/>
                    <a:gd name="T24" fmla="*/ 0 w 268"/>
                    <a:gd name="T25" fmla="*/ 0 h 461"/>
                    <a:gd name="T26" fmla="*/ 0 w 268"/>
                    <a:gd name="T27" fmla="*/ 0 h 461"/>
                    <a:gd name="T28" fmla="*/ 0 w 268"/>
                    <a:gd name="T29" fmla="*/ 0 h 461"/>
                    <a:gd name="T30" fmla="*/ 0 w 268"/>
                    <a:gd name="T31" fmla="*/ 0 h 461"/>
                    <a:gd name="T32" fmla="*/ 0 w 268"/>
                    <a:gd name="T33" fmla="*/ 0 h 461"/>
                    <a:gd name="T34" fmla="*/ 0 w 268"/>
                    <a:gd name="T35" fmla="*/ 0 h 461"/>
                    <a:gd name="T36" fmla="*/ 0 w 268"/>
                    <a:gd name="T37" fmla="*/ 0 h 461"/>
                    <a:gd name="T38" fmla="*/ 0 w 268"/>
                    <a:gd name="T39" fmla="*/ 0 h 461"/>
                    <a:gd name="T40" fmla="*/ 0 w 268"/>
                    <a:gd name="T41" fmla="*/ 0 h 461"/>
                    <a:gd name="T42" fmla="*/ 0 w 268"/>
                    <a:gd name="T43" fmla="*/ 0 h 461"/>
                    <a:gd name="T44" fmla="*/ 0 w 268"/>
                    <a:gd name="T45" fmla="*/ 0 h 461"/>
                    <a:gd name="T46" fmla="*/ 0 w 268"/>
                    <a:gd name="T47" fmla="*/ 0 h 461"/>
                    <a:gd name="T48" fmla="*/ 0 w 268"/>
                    <a:gd name="T49" fmla="*/ 0 h 461"/>
                    <a:gd name="T50" fmla="*/ 0 w 268"/>
                    <a:gd name="T51" fmla="*/ 0 h 461"/>
                    <a:gd name="T52" fmla="*/ 0 w 268"/>
                    <a:gd name="T53" fmla="*/ 0 h 461"/>
                    <a:gd name="T54" fmla="*/ 0 w 268"/>
                    <a:gd name="T55" fmla="*/ 0 h 461"/>
                    <a:gd name="T56" fmla="*/ 0 w 268"/>
                    <a:gd name="T57" fmla="*/ 0 h 461"/>
                    <a:gd name="T58" fmla="*/ 0 w 268"/>
                    <a:gd name="T59" fmla="*/ 0 h 461"/>
                    <a:gd name="T60" fmla="*/ 0 w 268"/>
                    <a:gd name="T61" fmla="*/ 0 h 461"/>
                    <a:gd name="T62" fmla="*/ 0 w 268"/>
                    <a:gd name="T63" fmla="*/ 0 h 461"/>
                    <a:gd name="T64" fmla="*/ 0 w 268"/>
                    <a:gd name="T65" fmla="*/ 0 h 461"/>
                    <a:gd name="T66" fmla="*/ 0 w 268"/>
                    <a:gd name="T67" fmla="*/ 0 h 461"/>
                    <a:gd name="T68" fmla="*/ 0 w 268"/>
                    <a:gd name="T69" fmla="*/ 0 h 461"/>
                    <a:gd name="T70" fmla="*/ 0 w 268"/>
                    <a:gd name="T71" fmla="*/ 0 h 461"/>
                    <a:gd name="T72" fmla="*/ 0 w 268"/>
                    <a:gd name="T73" fmla="*/ 0 h 461"/>
                    <a:gd name="T74" fmla="*/ 0 w 268"/>
                    <a:gd name="T75" fmla="*/ 0 h 461"/>
                    <a:gd name="T76" fmla="*/ 0 w 268"/>
                    <a:gd name="T77" fmla="*/ 0 h 461"/>
                    <a:gd name="T78" fmla="*/ 0 w 268"/>
                    <a:gd name="T79" fmla="*/ 0 h 461"/>
                    <a:gd name="T80" fmla="*/ 0 w 268"/>
                    <a:gd name="T81" fmla="*/ 0 h 461"/>
                    <a:gd name="T82" fmla="*/ 0 w 268"/>
                    <a:gd name="T83" fmla="*/ 0 h 461"/>
                    <a:gd name="T84" fmla="*/ 0 w 268"/>
                    <a:gd name="T85" fmla="*/ 0 h 461"/>
                    <a:gd name="T86" fmla="*/ 0 w 268"/>
                    <a:gd name="T87" fmla="*/ 0 h 461"/>
                    <a:gd name="T88" fmla="*/ 0 w 268"/>
                    <a:gd name="T89" fmla="*/ 0 h 461"/>
                    <a:gd name="T90" fmla="*/ 0 w 268"/>
                    <a:gd name="T91" fmla="*/ 0 h 461"/>
                    <a:gd name="T92" fmla="*/ 0 w 268"/>
                    <a:gd name="T93" fmla="*/ 0 h 461"/>
                    <a:gd name="T94" fmla="*/ 0 w 268"/>
                    <a:gd name="T95" fmla="*/ 0 h 461"/>
                    <a:gd name="T96" fmla="*/ 0 w 268"/>
                    <a:gd name="T97" fmla="*/ 0 h 46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8"/>
                    <a:gd name="T148" fmla="*/ 0 h 461"/>
                    <a:gd name="T149" fmla="*/ 268 w 268"/>
                    <a:gd name="T150" fmla="*/ 461 h 46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8" h="461">
                      <a:moveTo>
                        <a:pt x="8" y="325"/>
                      </a:moveTo>
                      <a:lnTo>
                        <a:pt x="16" y="332"/>
                      </a:lnTo>
                      <a:lnTo>
                        <a:pt x="25" y="339"/>
                      </a:lnTo>
                      <a:lnTo>
                        <a:pt x="34" y="345"/>
                      </a:lnTo>
                      <a:lnTo>
                        <a:pt x="44" y="350"/>
                      </a:lnTo>
                      <a:lnTo>
                        <a:pt x="53" y="355"/>
                      </a:lnTo>
                      <a:lnTo>
                        <a:pt x="63" y="358"/>
                      </a:lnTo>
                      <a:lnTo>
                        <a:pt x="73" y="360"/>
                      </a:lnTo>
                      <a:lnTo>
                        <a:pt x="84" y="361"/>
                      </a:lnTo>
                      <a:lnTo>
                        <a:pt x="96" y="348"/>
                      </a:lnTo>
                      <a:lnTo>
                        <a:pt x="105" y="334"/>
                      </a:lnTo>
                      <a:lnTo>
                        <a:pt x="113" y="321"/>
                      </a:lnTo>
                      <a:lnTo>
                        <a:pt x="117" y="308"/>
                      </a:lnTo>
                      <a:lnTo>
                        <a:pt x="122" y="293"/>
                      </a:lnTo>
                      <a:lnTo>
                        <a:pt x="125" y="278"/>
                      </a:lnTo>
                      <a:lnTo>
                        <a:pt x="126" y="262"/>
                      </a:lnTo>
                      <a:lnTo>
                        <a:pt x="126" y="244"/>
                      </a:lnTo>
                      <a:lnTo>
                        <a:pt x="207" y="244"/>
                      </a:lnTo>
                      <a:lnTo>
                        <a:pt x="205" y="245"/>
                      </a:lnTo>
                      <a:lnTo>
                        <a:pt x="204" y="248"/>
                      </a:lnTo>
                      <a:lnTo>
                        <a:pt x="203" y="249"/>
                      </a:lnTo>
                      <a:lnTo>
                        <a:pt x="202" y="250"/>
                      </a:lnTo>
                      <a:lnTo>
                        <a:pt x="201" y="251"/>
                      </a:lnTo>
                      <a:lnTo>
                        <a:pt x="199" y="252"/>
                      </a:lnTo>
                      <a:lnTo>
                        <a:pt x="198" y="254"/>
                      </a:lnTo>
                      <a:lnTo>
                        <a:pt x="196" y="255"/>
                      </a:lnTo>
                      <a:lnTo>
                        <a:pt x="191" y="260"/>
                      </a:lnTo>
                      <a:lnTo>
                        <a:pt x="186" y="262"/>
                      </a:lnTo>
                      <a:lnTo>
                        <a:pt x="180" y="263"/>
                      </a:lnTo>
                      <a:lnTo>
                        <a:pt x="174" y="263"/>
                      </a:lnTo>
                      <a:lnTo>
                        <a:pt x="168" y="264"/>
                      </a:lnTo>
                      <a:lnTo>
                        <a:pt x="162" y="266"/>
                      </a:lnTo>
                      <a:lnTo>
                        <a:pt x="157" y="269"/>
                      </a:lnTo>
                      <a:lnTo>
                        <a:pt x="152" y="274"/>
                      </a:lnTo>
                      <a:lnTo>
                        <a:pt x="152" y="296"/>
                      </a:lnTo>
                      <a:lnTo>
                        <a:pt x="151" y="320"/>
                      </a:lnTo>
                      <a:lnTo>
                        <a:pt x="149" y="344"/>
                      </a:lnTo>
                      <a:lnTo>
                        <a:pt x="146" y="368"/>
                      </a:lnTo>
                      <a:lnTo>
                        <a:pt x="143" y="392"/>
                      </a:lnTo>
                      <a:lnTo>
                        <a:pt x="137" y="416"/>
                      </a:lnTo>
                      <a:lnTo>
                        <a:pt x="129" y="438"/>
                      </a:lnTo>
                      <a:lnTo>
                        <a:pt x="120" y="460"/>
                      </a:lnTo>
                      <a:lnTo>
                        <a:pt x="109" y="461"/>
                      </a:lnTo>
                      <a:lnTo>
                        <a:pt x="97" y="461"/>
                      </a:lnTo>
                      <a:lnTo>
                        <a:pt x="86" y="458"/>
                      </a:lnTo>
                      <a:lnTo>
                        <a:pt x="75" y="456"/>
                      </a:lnTo>
                      <a:lnTo>
                        <a:pt x="64" y="452"/>
                      </a:lnTo>
                      <a:lnTo>
                        <a:pt x="53" y="448"/>
                      </a:lnTo>
                      <a:lnTo>
                        <a:pt x="43" y="444"/>
                      </a:lnTo>
                      <a:lnTo>
                        <a:pt x="33" y="439"/>
                      </a:lnTo>
                      <a:lnTo>
                        <a:pt x="31" y="434"/>
                      </a:lnTo>
                      <a:lnTo>
                        <a:pt x="28" y="430"/>
                      </a:lnTo>
                      <a:lnTo>
                        <a:pt x="27" y="424"/>
                      </a:lnTo>
                      <a:lnTo>
                        <a:pt x="27" y="417"/>
                      </a:lnTo>
                      <a:lnTo>
                        <a:pt x="26" y="404"/>
                      </a:lnTo>
                      <a:lnTo>
                        <a:pt x="25" y="392"/>
                      </a:lnTo>
                      <a:lnTo>
                        <a:pt x="25" y="386"/>
                      </a:lnTo>
                      <a:lnTo>
                        <a:pt x="23" y="380"/>
                      </a:lnTo>
                      <a:lnTo>
                        <a:pt x="22" y="374"/>
                      </a:lnTo>
                      <a:lnTo>
                        <a:pt x="20" y="369"/>
                      </a:lnTo>
                      <a:lnTo>
                        <a:pt x="16" y="364"/>
                      </a:lnTo>
                      <a:lnTo>
                        <a:pt x="12" y="360"/>
                      </a:lnTo>
                      <a:lnTo>
                        <a:pt x="6" y="357"/>
                      </a:lnTo>
                      <a:lnTo>
                        <a:pt x="0" y="355"/>
                      </a:lnTo>
                      <a:lnTo>
                        <a:pt x="0" y="327"/>
                      </a:lnTo>
                      <a:lnTo>
                        <a:pt x="2" y="327"/>
                      </a:lnTo>
                      <a:lnTo>
                        <a:pt x="3" y="327"/>
                      </a:lnTo>
                      <a:lnTo>
                        <a:pt x="4" y="327"/>
                      </a:lnTo>
                      <a:lnTo>
                        <a:pt x="4" y="328"/>
                      </a:lnTo>
                      <a:lnTo>
                        <a:pt x="5" y="328"/>
                      </a:lnTo>
                      <a:lnTo>
                        <a:pt x="5" y="329"/>
                      </a:lnTo>
                      <a:lnTo>
                        <a:pt x="5" y="328"/>
                      </a:lnTo>
                      <a:lnTo>
                        <a:pt x="6" y="328"/>
                      </a:lnTo>
                      <a:lnTo>
                        <a:pt x="6" y="327"/>
                      </a:lnTo>
                      <a:lnTo>
                        <a:pt x="8" y="326"/>
                      </a:lnTo>
                      <a:lnTo>
                        <a:pt x="8" y="325"/>
                      </a:lnTo>
                      <a:close/>
                      <a:moveTo>
                        <a:pt x="211" y="197"/>
                      </a:moveTo>
                      <a:lnTo>
                        <a:pt x="210" y="193"/>
                      </a:lnTo>
                      <a:lnTo>
                        <a:pt x="209" y="190"/>
                      </a:lnTo>
                      <a:lnTo>
                        <a:pt x="208" y="187"/>
                      </a:lnTo>
                      <a:lnTo>
                        <a:pt x="207" y="184"/>
                      </a:lnTo>
                      <a:lnTo>
                        <a:pt x="205" y="181"/>
                      </a:lnTo>
                      <a:lnTo>
                        <a:pt x="204" y="179"/>
                      </a:lnTo>
                      <a:lnTo>
                        <a:pt x="202" y="178"/>
                      </a:lnTo>
                      <a:lnTo>
                        <a:pt x="201" y="176"/>
                      </a:lnTo>
                      <a:lnTo>
                        <a:pt x="199" y="173"/>
                      </a:lnTo>
                      <a:lnTo>
                        <a:pt x="199" y="168"/>
                      </a:lnTo>
                      <a:lnTo>
                        <a:pt x="199" y="163"/>
                      </a:lnTo>
                      <a:lnTo>
                        <a:pt x="198" y="158"/>
                      </a:lnTo>
                      <a:lnTo>
                        <a:pt x="198" y="154"/>
                      </a:lnTo>
                      <a:lnTo>
                        <a:pt x="197" y="149"/>
                      </a:lnTo>
                      <a:lnTo>
                        <a:pt x="196" y="143"/>
                      </a:lnTo>
                      <a:lnTo>
                        <a:pt x="194" y="137"/>
                      </a:lnTo>
                      <a:lnTo>
                        <a:pt x="204" y="137"/>
                      </a:lnTo>
                      <a:lnTo>
                        <a:pt x="214" y="135"/>
                      </a:lnTo>
                      <a:lnTo>
                        <a:pt x="222" y="134"/>
                      </a:lnTo>
                      <a:lnTo>
                        <a:pt x="232" y="134"/>
                      </a:lnTo>
                      <a:lnTo>
                        <a:pt x="241" y="134"/>
                      </a:lnTo>
                      <a:lnTo>
                        <a:pt x="250" y="134"/>
                      </a:lnTo>
                      <a:lnTo>
                        <a:pt x="258" y="137"/>
                      </a:lnTo>
                      <a:lnTo>
                        <a:pt x="267" y="140"/>
                      </a:lnTo>
                      <a:lnTo>
                        <a:pt x="268" y="144"/>
                      </a:lnTo>
                      <a:lnTo>
                        <a:pt x="268" y="147"/>
                      </a:lnTo>
                      <a:lnTo>
                        <a:pt x="267" y="150"/>
                      </a:lnTo>
                      <a:lnTo>
                        <a:pt x="266" y="152"/>
                      </a:lnTo>
                      <a:lnTo>
                        <a:pt x="263" y="154"/>
                      </a:lnTo>
                      <a:lnTo>
                        <a:pt x="261" y="156"/>
                      </a:lnTo>
                      <a:lnTo>
                        <a:pt x="258" y="157"/>
                      </a:lnTo>
                      <a:lnTo>
                        <a:pt x="256" y="158"/>
                      </a:lnTo>
                      <a:lnTo>
                        <a:pt x="252" y="160"/>
                      </a:lnTo>
                      <a:lnTo>
                        <a:pt x="249" y="160"/>
                      </a:lnTo>
                      <a:lnTo>
                        <a:pt x="245" y="158"/>
                      </a:lnTo>
                      <a:lnTo>
                        <a:pt x="240" y="157"/>
                      </a:lnTo>
                      <a:lnTo>
                        <a:pt x="237" y="157"/>
                      </a:lnTo>
                      <a:lnTo>
                        <a:pt x="232" y="157"/>
                      </a:lnTo>
                      <a:lnTo>
                        <a:pt x="228" y="157"/>
                      </a:lnTo>
                      <a:lnTo>
                        <a:pt x="223" y="158"/>
                      </a:lnTo>
                      <a:lnTo>
                        <a:pt x="220" y="162"/>
                      </a:lnTo>
                      <a:lnTo>
                        <a:pt x="217" y="167"/>
                      </a:lnTo>
                      <a:lnTo>
                        <a:pt x="215" y="170"/>
                      </a:lnTo>
                      <a:lnTo>
                        <a:pt x="214" y="175"/>
                      </a:lnTo>
                      <a:lnTo>
                        <a:pt x="213" y="180"/>
                      </a:lnTo>
                      <a:lnTo>
                        <a:pt x="213" y="186"/>
                      </a:lnTo>
                      <a:lnTo>
                        <a:pt x="211" y="191"/>
                      </a:lnTo>
                      <a:lnTo>
                        <a:pt x="211" y="197"/>
                      </a:lnTo>
                      <a:close/>
                      <a:moveTo>
                        <a:pt x="191" y="117"/>
                      </a:moveTo>
                      <a:lnTo>
                        <a:pt x="191" y="115"/>
                      </a:lnTo>
                      <a:lnTo>
                        <a:pt x="190" y="111"/>
                      </a:lnTo>
                      <a:lnTo>
                        <a:pt x="190" y="109"/>
                      </a:lnTo>
                      <a:lnTo>
                        <a:pt x="190" y="105"/>
                      </a:lnTo>
                      <a:lnTo>
                        <a:pt x="188" y="103"/>
                      </a:lnTo>
                      <a:lnTo>
                        <a:pt x="188" y="100"/>
                      </a:lnTo>
                      <a:lnTo>
                        <a:pt x="187" y="97"/>
                      </a:lnTo>
                      <a:lnTo>
                        <a:pt x="187" y="94"/>
                      </a:lnTo>
                      <a:lnTo>
                        <a:pt x="194" y="87"/>
                      </a:lnTo>
                      <a:lnTo>
                        <a:pt x="203" y="80"/>
                      </a:lnTo>
                      <a:lnTo>
                        <a:pt x="211" y="74"/>
                      </a:lnTo>
                      <a:lnTo>
                        <a:pt x="220" y="68"/>
                      </a:lnTo>
                      <a:lnTo>
                        <a:pt x="228" y="62"/>
                      </a:lnTo>
                      <a:lnTo>
                        <a:pt x="237" y="57"/>
                      </a:lnTo>
                      <a:lnTo>
                        <a:pt x="246" y="52"/>
                      </a:lnTo>
                      <a:lnTo>
                        <a:pt x="256" y="49"/>
                      </a:lnTo>
                      <a:lnTo>
                        <a:pt x="257" y="53"/>
                      </a:lnTo>
                      <a:lnTo>
                        <a:pt x="257" y="58"/>
                      </a:lnTo>
                      <a:lnTo>
                        <a:pt x="257" y="63"/>
                      </a:lnTo>
                      <a:lnTo>
                        <a:pt x="256" y="68"/>
                      </a:lnTo>
                      <a:lnTo>
                        <a:pt x="255" y="73"/>
                      </a:lnTo>
                      <a:lnTo>
                        <a:pt x="252" y="78"/>
                      </a:lnTo>
                      <a:lnTo>
                        <a:pt x="250" y="81"/>
                      </a:lnTo>
                      <a:lnTo>
                        <a:pt x="246" y="86"/>
                      </a:lnTo>
                      <a:lnTo>
                        <a:pt x="240" y="90"/>
                      </a:lnTo>
                      <a:lnTo>
                        <a:pt x="232" y="93"/>
                      </a:lnTo>
                      <a:lnTo>
                        <a:pt x="225" y="97"/>
                      </a:lnTo>
                      <a:lnTo>
                        <a:pt x="217" y="99"/>
                      </a:lnTo>
                      <a:lnTo>
                        <a:pt x="210" y="103"/>
                      </a:lnTo>
                      <a:lnTo>
                        <a:pt x="203" y="106"/>
                      </a:lnTo>
                      <a:lnTo>
                        <a:pt x="197" y="111"/>
                      </a:lnTo>
                      <a:lnTo>
                        <a:pt x="191" y="117"/>
                      </a:lnTo>
                      <a:close/>
                      <a:moveTo>
                        <a:pt x="185" y="68"/>
                      </a:moveTo>
                      <a:lnTo>
                        <a:pt x="185" y="61"/>
                      </a:lnTo>
                      <a:lnTo>
                        <a:pt x="186" y="53"/>
                      </a:lnTo>
                      <a:lnTo>
                        <a:pt x="186" y="46"/>
                      </a:lnTo>
                      <a:lnTo>
                        <a:pt x="187" y="40"/>
                      </a:lnTo>
                      <a:lnTo>
                        <a:pt x="190" y="33"/>
                      </a:lnTo>
                      <a:lnTo>
                        <a:pt x="192" y="27"/>
                      </a:lnTo>
                      <a:lnTo>
                        <a:pt x="194" y="20"/>
                      </a:lnTo>
                      <a:lnTo>
                        <a:pt x="198" y="15"/>
                      </a:lnTo>
                      <a:lnTo>
                        <a:pt x="201" y="11"/>
                      </a:lnTo>
                      <a:lnTo>
                        <a:pt x="203" y="8"/>
                      </a:lnTo>
                      <a:lnTo>
                        <a:pt x="205" y="4"/>
                      </a:lnTo>
                      <a:lnTo>
                        <a:pt x="209" y="3"/>
                      </a:lnTo>
                      <a:lnTo>
                        <a:pt x="211" y="0"/>
                      </a:lnTo>
                      <a:lnTo>
                        <a:pt x="215" y="0"/>
                      </a:lnTo>
                      <a:lnTo>
                        <a:pt x="219" y="0"/>
                      </a:lnTo>
                      <a:lnTo>
                        <a:pt x="223" y="3"/>
                      </a:lnTo>
                      <a:lnTo>
                        <a:pt x="225" y="9"/>
                      </a:lnTo>
                      <a:lnTo>
                        <a:pt x="226" y="14"/>
                      </a:lnTo>
                      <a:lnTo>
                        <a:pt x="226" y="19"/>
                      </a:lnTo>
                      <a:lnTo>
                        <a:pt x="225" y="23"/>
                      </a:lnTo>
                      <a:lnTo>
                        <a:pt x="221" y="33"/>
                      </a:lnTo>
                      <a:lnTo>
                        <a:pt x="216" y="40"/>
                      </a:lnTo>
                      <a:lnTo>
                        <a:pt x="209" y="47"/>
                      </a:lnTo>
                      <a:lnTo>
                        <a:pt x="202" y="55"/>
                      </a:lnTo>
                      <a:lnTo>
                        <a:pt x="193" y="61"/>
                      </a:lnTo>
                      <a:lnTo>
                        <a:pt x="185" y="68"/>
                      </a:lnTo>
                      <a:close/>
                    </a:path>
                  </a:pathLst>
                </a:custGeom>
                <a:solidFill>
                  <a:srgbClr val="DEAB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60" name="Rectangle 397">
                  <a:extLst>
                    <a:ext uri="{FF2B5EF4-FFF2-40B4-BE49-F238E27FC236}">
                      <a16:creationId xmlns:a16="http://schemas.microsoft.com/office/drawing/2014/main" id="{F05583F2-7617-4314-A93E-93E8732CC684}"/>
                    </a:ext>
                  </a:extLst>
                </p:cNvPr>
                <p:cNvSpPr>
                  <a:spLocks noChangeArrowheads="1"/>
                </p:cNvSpPr>
                <p:nvPr/>
              </p:nvSpPr>
              <p:spPr bwMode="auto">
                <a:xfrm rot="-379523">
                  <a:off x="2532" y="2764"/>
                  <a:ext cx="384" cy="19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6461" name="Rectangle 398">
                  <a:extLst>
                    <a:ext uri="{FF2B5EF4-FFF2-40B4-BE49-F238E27FC236}">
                      <a16:creationId xmlns:a16="http://schemas.microsoft.com/office/drawing/2014/main" id="{A240C0AC-035D-4A8D-8D47-15C6FC9AEC49}"/>
                    </a:ext>
                  </a:extLst>
                </p:cNvPr>
                <p:cNvSpPr>
                  <a:spLocks noChangeArrowheads="1"/>
                </p:cNvSpPr>
                <p:nvPr/>
              </p:nvSpPr>
              <p:spPr bwMode="auto">
                <a:xfrm rot="-379523">
                  <a:off x="2676" y="2757"/>
                  <a:ext cx="87" cy="7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sp>
            <p:nvSpPr>
              <p:cNvPr id="16405" name="Freeform 399">
                <a:extLst>
                  <a:ext uri="{FF2B5EF4-FFF2-40B4-BE49-F238E27FC236}">
                    <a16:creationId xmlns:a16="http://schemas.microsoft.com/office/drawing/2014/main" id="{674F931C-91B0-4CD6-8093-1631207B8696}"/>
                  </a:ext>
                </a:extLst>
              </p:cNvPr>
              <p:cNvSpPr>
                <a:spLocks/>
              </p:cNvSpPr>
              <p:nvPr/>
            </p:nvSpPr>
            <p:spPr bwMode="auto">
              <a:xfrm>
                <a:off x="2258" y="3636"/>
                <a:ext cx="333" cy="22"/>
              </a:xfrm>
              <a:custGeom>
                <a:avLst/>
                <a:gdLst>
                  <a:gd name="T0" fmla="*/ 0 w 1329"/>
                  <a:gd name="T1" fmla="*/ 0 h 89"/>
                  <a:gd name="T2" fmla="*/ 0 w 1329"/>
                  <a:gd name="T3" fmla="*/ 0 h 89"/>
                  <a:gd name="T4" fmla="*/ 0 w 1329"/>
                  <a:gd name="T5" fmla="*/ 0 h 89"/>
                  <a:gd name="T6" fmla="*/ 0 w 1329"/>
                  <a:gd name="T7" fmla="*/ 0 h 89"/>
                  <a:gd name="T8" fmla="*/ 0 w 1329"/>
                  <a:gd name="T9" fmla="*/ 0 h 89"/>
                  <a:gd name="T10" fmla="*/ 0 w 1329"/>
                  <a:gd name="T11" fmla="*/ 0 h 89"/>
                  <a:gd name="T12" fmla="*/ 0 w 1329"/>
                  <a:gd name="T13" fmla="*/ 0 h 89"/>
                  <a:gd name="T14" fmla="*/ 0 w 1329"/>
                  <a:gd name="T15" fmla="*/ 0 h 89"/>
                  <a:gd name="T16" fmla="*/ 0 w 1329"/>
                  <a:gd name="T17" fmla="*/ 0 h 89"/>
                  <a:gd name="T18" fmla="*/ 0 w 1329"/>
                  <a:gd name="T19" fmla="*/ 0 h 89"/>
                  <a:gd name="T20" fmla="*/ 0 w 1329"/>
                  <a:gd name="T21" fmla="*/ 0 h 89"/>
                  <a:gd name="T22" fmla="*/ 0 w 1329"/>
                  <a:gd name="T23" fmla="*/ 0 h 89"/>
                  <a:gd name="T24" fmla="*/ 0 w 1329"/>
                  <a:gd name="T25" fmla="*/ 0 h 89"/>
                  <a:gd name="T26" fmla="*/ 0 w 1329"/>
                  <a:gd name="T27" fmla="*/ 0 h 89"/>
                  <a:gd name="T28" fmla="*/ 0 w 1329"/>
                  <a:gd name="T29" fmla="*/ 0 h 8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29"/>
                  <a:gd name="T46" fmla="*/ 0 h 89"/>
                  <a:gd name="T47" fmla="*/ 1329 w 1329"/>
                  <a:gd name="T48" fmla="*/ 89 h 8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29" h="89">
                    <a:moveTo>
                      <a:pt x="1287" y="46"/>
                    </a:moveTo>
                    <a:lnTo>
                      <a:pt x="1192" y="39"/>
                    </a:lnTo>
                    <a:lnTo>
                      <a:pt x="1020" y="21"/>
                    </a:lnTo>
                    <a:lnTo>
                      <a:pt x="885" y="3"/>
                    </a:lnTo>
                    <a:lnTo>
                      <a:pt x="648" y="0"/>
                    </a:lnTo>
                    <a:lnTo>
                      <a:pt x="225" y="23"/>
                    </a:lnTo>
                    <a:lnTo>
                      <a:pt x="0" y="51"/>
                    </a:lnTo>
                    <a:lnTo>
                      <a:pt x="97" y="59"/>
                    </a:lnTo>
                    <a:lnTo>
                      <a:pt x="304" y="62"/>
                    </a:lnTo>
                    <a:lnTo>
                      <a:pt x="779" y="64"/>
                    </a:lnTo>
                    <a:lnTo>
                      <a:pt x="1024" y="68"/>
                    </a:lnTo>
                    <a:lnTo>
                      <a:pt x="1131" y="76"/>
                    </a:lnTo>
                    <a:lnTo>
                      <a:pt x="1329" y="89"/>
                    </a:lnTo>
                    <a:lnTo>
                      <a:pt x="1287"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06" name="Freeform 400">
                <a:extLst>
                  <a:ext uri="{FF2B5EF4-FFF2-40B4-BE49-F238E27FC236}">
                    <a16:creationId xmlns:a16="http://schemas.microsoft.com/office/drawing/2014/main" id="{82AD8FD3-97E5-4B45-BF95-5B2E95A7360B}"/>
                  </a:ext>
                </a:extLst>
              </p:cNvPr>
              <p:cNvSpPr>
                <a:spLocks/>
              </p:cNvSpPr>
              <p:nvPr/>
            </p:nvSpPr>
            <p:spPr bwMode="auto">
              <a:xfrm>
                <a:off x="2631" y="3638"/>
                <a:ext cx="358" cy="25"/>
              </a:xfrm>
              <a:custGeom>
                <a:avLst/>
                <a:gdLst>
                  <a:gd name="T0" fmla="*/ 0 w 1431"/>
                  <a:gd name="T1" fmla="*/ 0 h 100"/>
                  <a:gd name="T2" fmla="*/ 0 w 1431"/>
                  <a:gd name="T3" fmla="*/ 0 h 100"/>
                  <a:gd name="T4" fmla="*/ 0 w 1431"/>
                  <a:gd name="T5" fmla="*/ 0 h 100"/>
                  <a:gd name="T6" fmla="*/ 0 w 1431"/>
                  <a:gd name="T7" fmla="*/ 0 h 100"/>
                  <a:gd name="T8" fmla="*/ 0 w 1431"/>
                  <a:gd name="T9" fmla="*/ 0 h 100"/>
                  <a:gd name="T10" fmla="*/ 0 w 1431"/>
                  <a:gd name="T11" fmla="*/ 0 h 100"/>
                  <a:gd name="T12" fmla="*/ 0 w 1431"/>
                  <a:gd name="T13" fmla="*/ 0 h 100"/>
                  <a:gd name="T14" fmla="*/ 0 w 1431"/>
                  <a:gd name="T15" fmla="*/ 0 h 100"/>
                  <a:gd name="T16" fmla="*/ 0 w 1431"/>
                  <a:gd name="T17" fmla="*/ 0 h 100"/>
                  <a:gd name="T18" fmla="*/ 0 w 1431"/>
                  <a:gd name="T19" fmla="*/ 0 h 100"/>
                  <a:gd name="T20" fmla="*/ 0 w 1431"/>
                  <a:gd name="T21" fmla="*/ 0 h 100"/>
                  <a:gd name="T22" fmla="*/ 0 w 1431"/>
                  <a:gd name="T23" fmla="*/ 0 h 100"/>
                  <a:gd name="T24" fmla="*/ 0 w 1431"/>
                  <a:gd name="T25" fmla="*/ 0 h 100"/>
                  <a:gd name="T26" fmla="*/ 0 w 1431"/>
                  <a:gd name="T27" fmla="*/ 0 h 100"/>
                  <a:gd name="T28" fmla="*/ 0 w 1431"/>
                  <a:gd name="T29" fmla="*/ 0 h 100"/>
                  <a:gd name="T30" fmla="*/ 0 w 1431"/>
                  <a:gd name="T31" fmla="*/ 0 h 100"/>
                  <a:gd name="T32" fmla="*/ 0 w 1431"/>
                  <a:gd name="T33" fmla="*/ 0 h 100"/>
                  <a:gd name="T34" fmla="*/ 0 w 1431"/>
                  <a:gd name="T35" fmla="*/ 0 h 100"/>
                  <a:gd name="T36" fmla="*/ 0 w 1431"/>
                  <a:gd name="T37" fmla="*/ 0 h 100"/>
                  <a:gd name="T38" fmla="*/ 0 w 1431"/>
                  <a:gd name="T39" fmla="*/ 0 h 100"/>
                  <a:gd name="T40" fmla="*/ 0 w 1431"/>
                  <a:gd name="T41" fmla="*/ 0 h 100"/>
                  <a:gd name="T42" fmla="*/ 0 w 1431"/>
                  <a:gd name="T43" fmla="*/ 0 h 100"/>
                  <a:gd name="T44" fmla="*/ 0 w 1431"/>
                  <a:gd name="T45" fmla="*/ 0 h 1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31"/>
                  <a:gd name="T70" fmla="*/ 0 h 100"/>
                  <a:gd name="T71" fmla="*/ 1431 w 1431"/>
                  <a:gd name="T72" fmla="*/ 100 h 1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31" h="100">
                    <a:moveTo>
                      <a:pt x="120" y="41"/>
                    </a:moveTo>
                    <a:lnTo>
                      <a:pt x="358" y="28"/>
                    </a:lnTo>
                    <a:lnTo>
                      <a:pt x="422" y="18"/>
                    </a:lnTo>
                    <a:lnTo>
                      <a:pt x="628" y="22"/>
                    </a:lnTo>
                    <a:lnTo>
                      <a:pt x="737" y="0"/>
                    </a:lnTo>
                    <a:lnTo>
                      <a:pt x="881" y="18"/>
                    </a:lnTo>
                    <a:lnTo>
                      <a:pt x="871" y="26"/>
                    </a:lnTo>
                    <a:lnTo>
                      <a:pt x="846" y="33"/>
                    </a:lnTo>
                    <a:lnTo>
                      <a:pt x="799" y="41"/>
                    </a:lnTo>
                    <a:lnTo>
                      <a:pt x="807" y="48"/>
                    </a:lnTo>
                    <a:lnTo>
                      <a:pt x="860" y="58"/>
                    </a:lnTo>
                    <a:lnTo>
                      <a:pt x="1231" y="72"/>
                    </a:lnTo>
                    <a:lnTo>
                      <a:pt x="1431" y="83"/>
                    </a:lnTo>
                    <a:lnTo>
                      <a:pt x="1428" y="89"/>
                    </a:lnTo>
                    <a:lnTo>
                      <a:pt x="1382" y="93"/>
                    </a:lnTo>
                    <a:lnTo>
                      <a:pt x="1199" y="100"/>
                    </a:lnTo>
                    <a:lnTo>
                      <a:pt x="890" y="100"/>
                    </a:lnTo>
                    <a:lnTo>
                      <a:pt x="505" y="89"/>
                    </a:lnTo>
                    <a:lnTo>
                      <a:pt x="212" y="79"/>
                    </a:lnTo>
                    <a:lnTo>
                      <a:pt x="49" y="83"/>
                    </a:lnTo>
                    <a:lnTo>
                      <a:pt x="0" y="88"/>
                    </a:lnTo>
                    <a:lnTo>
                      <a:pt x="12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16401" name="Text Box 408">
            <a:extLst>
              <a:ext uri="{FF2B5EF4-FFF2-40B4-BE49-F238E27FC236}">
                <a16:creationId xmlns:a16="http://schemas.microsoft.com/office/drawing/2014/main" id="{63D9E6CE-EF19-44A6-9621-798C1D9D4131}"/>
              </a:ext>
            </a:extLst>
          </p:cNvPr>
          <p:cNvSpPr txBox="1">
            <a:spLocks noChangeArrowheads="1"/>
          </p:cNvSpPr>
          <p:nvPr/>
        </p:nvSpPr>
        <p:spPr bwMode="auto">
          <a:xfrm>
            <a:off x="241300" y="520700"/>
            <a:ext cx="5537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800" b="1" dirty="0"/>
              <a:t>The most common actions</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ext Box 2">
            <a:extLst>
              <a:ext uri="{FF2B5EF4-FFF2-40B4-BE49-F238E27FC236}">
                <a16:creationId xmlns:a16="http://schemas.microsoft.com/office/drawing/2014/main" id="{ABEEC9FA-5A50-4B86-A1B8-858CF13F1CEC}"/>
              </a:ext>
            </a:extLst>
          </p:cNvPr>
          <p:cNvSpPr txBox="1">
            <a:spLocks noChangeArrowheads="1"/>
          </p:cNvSpPr>
          <p:nvPr/>
        </p:nvSpPr>
        <p:spPr bwMode="auto">
          <a:xfrm>
            <a:off x="263525" y="2314575"/>
            <a:ext cx="4826000" cy="4576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s-ES_tradnl" altLang="en-US" sz="1800" b="1"/>
              <a:t>Levantando objetos</a:t>
            </a:r>
          </a:p>
          <a:p>
            <a:r>
              <a:rPr lang="es-ES_tradnl" altLang="en-US" sz="1800" b="1"/>
              <a:t>	</a:t>
            </a:r>
          </a:p>
          <a:p>
            <a:endParaRPr lang="es-ES_tradnl" altLang="en-US" sz="1800" b="1"/>
          </a:p>
          <a:p>
            <a:r>
              <a:rPr lang="en-US" altLang="en-US" sz="1800" b="1"/>
              <a:t>Reacción del cuerpo</a:t>
            </a:r>
          </a:p>
          <a:p>
            <a:endParaRPr lang="es-ES_tradnl" altLang="en-US" sz="1800" b="1"/>
          </a:p>
          <a:p>
            <a:endParaRPr lang="es-ES_tradnl" altLang="en-US" sz="1800" b="1"/>
          </a:p>
          <a:p>
            <a:r>
              <a:rPr lang="en-US" altLang="en-US" sz="1800" b="1"/>
              <a:t>Movimiento repetitivo</a:t>
            </a:r>
          </a:p>
          <a:p>
            <a:endParaRPr lang="es-ES_tradnl" altLang="en-US" sz="1800" b="1"/>
          </a:p>
          <a:p>
            <a:endParaRPr lang="es-ES_tradnl" altLang="en-US" sz="1800" b="1"/>
          </a:p>
          <a:p>
            <a:r>
              <a:rPr lang="en-US" altLang="en-US" sz="1800" b="1"/>
              <a:t>Sobreesfuerzo</a:t>
            </a:r>
          </a:p>
          <a:p>
            <a:endParaRPr lang="es-ES_tradnl" altLang="en-US" sz="1800" b="1"/>
          </a:p>
          <a:p>
            <a:endParaRPr lang="es-ES_tradnl" altLang="en-US" sz="1800" b="1"/>
          </a:p>
          <a:p>
            <a:r>
              <a:rPr lang="en-US" altLang="en-US" sz="1800" b="1"/>
              <a:t>S</a:t>
            </a:r>
            <a:r>
              <a:rPr lang="es-ES_tradnl" altLang="en-US" sz="1800" b="1"/>
              <a:t>osteniendo, cargando, o maniobrando objetos </a:t>
            </a:r>
          </a:p>
          <a:p>
            <a:endParaRPr lang="es-ES_tradnl" altLang="en-US" sz="1800" b="1"/>
          </a:p>
          <a:p>
            <a:endParaRPr lang="es-ES_tradnl" altLang="en-US" sz="1800" b="1"/>
          </a:p>
          <a:p>
            <a:r>
              <a:rPr lang="es-ES_tradnl" altLang="en-US" sz="1800" b="1"/>
              <a:t>Jalando o empujando</a:t>
            </a:r>
            <a:r>
              <a:rPr lang="es-ES_tradnl" altLang="en-US" sz="2400" b="1"/>
              <a:t> 	</a:t>
            </a:r>
            <a:endParaRPr lang="en-US" altLang="en-US" sz="2400" b="1"/>
          </a:p>
        </p:txBody>
      </p:sp>
      <p:sp>
        <p:nvSpPr>
          <p:cNvPr id="17411" name="Text Box 3">
            <a:extLst>
              <a:ext uri="{FF2B5EF4-FFF2-40B4-BE49-F238E27FC236}">
                <a16:creationId xmlns:a16="http://schemas.microsoft.com/office/drawing/2014/main" id="{5863BDAD-9760-413D-85DB-44D5D413C922}"/>
              </a:ext>
            </a:extLst>
          </p:cNvPr>
          <p:cNvSpPr txBox="1">
            <a:spLocks noChangeArrowheads="1"/>
          </p:cNvSpPr>
          <p:nvPr/>
        </p:nvSpPr>
        <p:spPr bwMode="auto">
          <a:xfrm>
            <a:off x="169863" y="1117600"/>
            <a:ext cx="49720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s-ES_tradnl" altLang="en-US" sz="2000" b="1"/>
              <a:t>Estas acciones son las más comunes que llevan a lesiones de tipo </a:t>
            </a:r>
            <a:r>
              <a:rPr lang="es-ES_tradnl" altLang="en-US" sz="2000" b="1" u="sng"/>
              <a:t>ergonómico</a:t>
            </a:r>
            <a:r>
              <a:rPr lang="es-ES_tradnl" altLang="en-US" sz="2000" b="1"/>
              <a:t>.</a:t>
            </a:r>
            <a:endParaRPr lang="en-US" altLang="en-US" sz="2000" b="1"/>
          </a:p>
        </p:txBody>
      </p:sp>
      <p:sp>
        <p:nvSpPr>
          <p:cNvPr id="17412" name="AutoShape 4">
            <a:extLst>
              <a:ext uri="{FF2B5EF4-FFF2-40B4-BE49-F238E27FC236}">
                <a16:creationId xmlns:a16="http://schemas.microsoft.com/office/drawing/2014/main" id="{160E36FE-063C-4511-B3AB-92350DC3073E}"/>
              </a:ext>
            </a:extLst>
          </p:cNvPr>
          <p:cNvSpPr>
            <a:spLocks noChangeArrowheads="1"/>
          </p:cNvSpPr>
          <p:nvPr/>
        </p:nvSpPr>
        <p:spPr bwMode="auto">
          <a:xfrm>
            <a:off x="400050" y="920750"/>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7413" name="Rectangle 7">
            <a:extLst>
              <a:ext uri="{FF2B5EF4-FFF2-40B4-BE49-F238E27FC236}">
                <a16:creationId xmlns:a16="http://schemas.microsoft.com/office/drawing/2014/main" id="{81946912-6FBC-4BCE-9626-F48D7C40C041}"/>
              </a:ext>
            </a:extLst>
          </p:cNvPr>
          <p:cNvSpPr>
            <a:spLocks noChangeArrowheads="1"/>
          </p:cNvSpPr>
          <p:nvPr/>
        </p:nvSpPr>
        <p:spPr bwMode="auto">
          <a:xfrm>
            <a:off x="2574925" y="8262938"/>
            <a:ext cx="4003675" cy="520700"/>
          </a:xfrm>
          <a:prstGeom prst="rect">
            <a:avLst/>
          </a:prstGeom>
          <a:solidFill>
            <a:schemeClr val="bg1"/>
          </a:solidFill>
          <a:ln w="9525">
            <a:solidFill>
              <a:schemeClr val="tx1"/>
            </a:solidFill>
            <a:miter lim="800000"/>
            <a:headEnd/>
            <a:tailEnd/>
          </a:ln>
          <a:effectLst>
            <a:outerShdw dist="35921" dir="2700000" algn="ctr" rotWithShape="0">
              <a:schemeClr val="bg2"/>
            </a:outerShdw>
          </a:effec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7414" name="Text Box 8">
            <a:extLst>
              <a:ext uri="{FF2B5EF4-FFF2-40B4-BE49-F238E27FC236}">
                <a16:creationId xmlns:a16="http://schemas.microsoft.com/office/drawing/2014/main" id="{FF7F15BA-C405-48EA-9791-E662F716ECF7}"/>
              </a:ext>
            </a:extLst>
          </p:cNvPr>
          <p:cNvSpPr txBox="1">
            <a:spLocks noChangeArrowheads="1"/>
          </p:cNvSpPr>
          <p:nvPr/>
        </p:nvSpPr>
        <p:spPr bwMode="auto">
          <a:xfrm>
            <a:off x="2532063" y="8253413"/>
            <a:ext cx="37099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s-ES_tradnl" altLang="en-US" b="1"/>
              <a:t>La ergonomía:  La conexión entre la gente y</a:t>
            </a:r>
          </a:p>
          <a:p>
            <a:r>
              <a:rPr lang="es-ES_tradnl" altLang="en-US" b="1"/>
              <a:t>los objetos, maquinaria, o procesos laborales.</a:t>
            </a:r>
          </a:p>
        </p:txBody>
      </p:sp>
      <p:sp>
        <p:nvSpPr>
          <p:cNvPr id="17415" name="Rectangle 9">
            <a:extLst>
              <a:ext uri="{FF2B5EF4-FFF2-40B4-BE49-F238E27FC236}">
                <a16:creationId xmlns:a16="http://schemas.microsoft.com/office/drawing/2014/main" id="{1BD6A63E-D17E-4356-B98F-5B163A43C2FB}"/>
              </a:ext>
            </a:extLst>
          </p:cNvPr>
          <p:cNvSpPr>
            <a:spLocks noChangeArrowheads="1"/>
          </p:cNvSpPr>
          <p:nvPr/>
        </p:nvSpPr>
        <p:spPr bwMode="auto">
          <a:xfrm>
            <a:off x="5768975" y="8208963"/>
            <a:ext cx="698500" cy="10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pic>
        <p:nvPicPr>
          <p:cNvPr id="17416" name="Picture 10" descr="D:\Clipart\Owl.wmf">
            <a:extLst>
              <a:ext uri="{FF2B5EF4-FFF2-40B4-BE49-F238E27FC236}">
                <a16:creationId xmlns:a16="http://schemas.microsoft.com/office/drawing/2014/main" id="{276C71CF-062B-475D-982B-8E8E3EE8F2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32475" y="7769225"/>
            <a:ext cx="565150" cy="773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7" name="Line 11">
            <a:extLst>
              <a:ext uri="{FF2B5EF4-FFF2-40B4-BE49-F238E27FC236}">
                <a16:creationId xmlns:a16="http://schemas.microsoft.com/office/drawing/2014/main" id="{0A6AD04C-525A-4935-832C-B02D9473956B}"/>
              </a:ext>
            </a:extLst>
          </p:cNvPr>
          <p:cNvSpPr>
            <a:spLocks noChangeShapeType="1"/>
          </p:cNvSpPr>
          <p:nvPr/>
        </p:nvSpPr>
        <p:spPr bwMode="auto">
          <a:xfrm flipH="1" flipV="1">
            <a:off x="5670550" y="8174038"/>
            <a:ext cx="92075" cy="85725"/>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8" name="Line 12">
            <a:extLst>
              <a:ext uri="{FF2B5EF4-FFF2-40B4-BE49-F238E27FC236}">
                <a16:creationId xmlns:a16="http://schemas.microsoft.com/office/drawing/2014/main" id="{B2301E47-7F66-4ECD-A74C-494656E0E45E}"/>
              </a:ext>
            </a:extLst>
          </p:cNvPr>
          <p:cNvSpPr>
            <a:spLocks noChangeShapeType="1"/>
          </p:cNvSpPr>
          <p:nvPr/>
        </p:nvSpPr>
        <p:spPr bwMode="auto">
          <a:xfrm flipV="1">
            <a:off x="6470650" y="8183563"/>
            <a:ext cx="92075" cy="76200"/>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7419" name="Group 15">
            <a:extLst>
              <a:ext uri="{FF2B5EF4-FFF2-40B4-BE49-F238E27FC236}">
                <a16:creationId xmlns:a16="http://schemas.microsoft.com/office/drawing/2014/main" id="{7A510768-1A19-4D31-999E-DA3775BA32BF}"/>
              </a:ext>
            </a:extLst>
          </p:cNvPr>
          <p:cNvGrpSpPr>
            <a:grpSpLocks/>
          </p:cNvGrpSpPr>
          <p:nvPr/>
        </p:nvGrpSpPr>
        <p:grpSpPr bwMode="auto">
          <a:xfrm>
            <a:off x="2795588" y="7000875"/>
            <a:ext cx="1524000" cy="615950"/>
            <a:chOff x="2544" y="3950"/>
            <a:chExt cx="1143" cy="442"/>
          </a:xfrm>
        </p:grpSpPr>
        <p:sp>
          <p:nvSpPr>
            <p:cNvPr id="17496" name="Freeform 16">
              <a:extLst>
                <a:ext uri="{FF2B5EF4-FFF2-40B4-BE49-F238E27FC236}">
                  <a16:creationId xmlns:a16="http://schemas.microsoft.com/office/drawing/2014/main" id="{7EE78DBE-A86B-4D55-BF70-FC46D00F146A}"/>
                </a:ext>
              </a:extLst>
            </p:cNvPr>
            <p:cNvSpPr>
              <a:spLocks/>
            </p:cNvSpPr>
            <p:nvPr/>
          </p:nvSpPr>
          <p:spPr bwMode="auto">
            <a:xfrm>
              <a:off x="3125" y="3994"/>
              <a:ext cx="240" cy="106"/>
            </a:xfrm>
            <a:custGeom>
              <a:avLst/>
              <a:gdLst>
                <a:gd name="T0" fmla="*/ 1 w 479"/>
                <a:gd name="T1" fmla="*/ 0 h 213"/>
                <a:gd name="T2" fmla="*/ 1 w 479"/>
                <a:gd name="T3" fmla="*/ 0 h 213"/>
                <a:gd name="T4" fmla="*/ 1 w 479"/>
                <a:gd name="T5" fmla="*/ 0 h 213"/>
                <a:gd name="T6" fmla="*/ 1 w 479"/>
                <a:gd name="T7" fmla="*/ 0 h 213"/>
                <a:gd name="T8" fmla="*/ 1 w 479"/>
                <a:gd name="T9" fmla="*/ 0 h 213"/>
                <a:gd name="T10" fmla="*/ 1 w 479"/>
                <a:gd name="T11" fmla="*/ 0 h 213"/>
                <a:gd name="T12" fmla="*/ 1 w 479"/>
                <a:gd name="T13" fmla="*/ 0 h 213"/>
                <a:gd name="T14" fmla="*/ 1 w 479"/>
                <a:gd name="T15" fmla="*/ 0 h 213"/>
                <a:gd name="T16" fmla="*/ 1 w 479"/>
                <a:gd name="T17" fmla="*/ 0 h 213"/>
                <a:gd name="T18" fmla="*/ 1 w 479"/>
                <a:gd name="T19" fmla="*/ 0 h 213"/>
                <a:gd name="T20" fmla="*/ 1 w 479"/>
                <a:gd name="T21" fmla="*/ 0 h 213"/>
                <a:gd name="T22" fmla="*/ 1 w 479"/>
                <a:gd name="T23" fmla="*/ 0 h 213"/>
                <a:gd name="T24" fmla="*/ 1 w 479"/>
                <a:gd name="T25" fmla="*/ 0 h 213"/>
                <a:gd name="T26" fmla="*/ 0 w 479"/>
                <a:gd name="T27" fmla="*/ 0 h 213"/>
                <a:gd name="T28" fmla="*/ 1 w 479"/>
                <a:gd name="T29" fmla="*/ 0 h 213"/>
                <a:gd name="T30" fmla="*/ 1 w 479"/>
                <a:gd name="T31" fmla="*/ 0 h 213"/>
                <a:gd name="T32" fmla="*/ 1 w 479"/>
                <a:gd name="T33" fmla="*/ 0 h 213"/>
                <a:gd name="T34" fmla="*/ 1 w 479"/>
                <a:gd name="T35" fmla="*/ 0 h 213"/>
                <a:gd name="T36" fmla="*/ 1 w 479"/>
                <a:gd name="T37" fmla="*/ 0 h 213"/>
                <a:gd name="T38" fmla="*/ 1 w 479"/>
                <a:gd name="T39" fmla="*/ 0 h 213"/>
                <a:gd name="T40" fmla="*/ 1 w 479"/>
                <a:gd name="T41" fmla="*/ 0 h 213"/>
                <a:gd name="T42" fmla="*/ 1 w 479"/>
                <a:gd name="T43" fmla="*/ 0 h 213"/>
                <a:gd name="T44" fmla="*/ 1 w 479"/>
                <a:gd name="T45" fmla="*/ 0 h 213"/>
                <a:gd name="T46" fmla="*/ 1 w 479"/>
                <a:gd name="T47" fmla="*/ 0 h 213"/>
                <a:gd name="T48" fmla="*/ 1 w 479"/>
                <a:gd name="T49" fmla="*/ 0 h 213"/>
                <a:gd name="T50" fmla="*/ 1 w 479"/>
                <a:gd name="T51" fmla="*/ 0 h 213"/>
                <a:gd name="T52" fmla="*/ 1 w 479"/>
                <a:gd name="T53" fmla="*/ 0 h 213"/>
                <a:gd name="T54" fmla="*/ 1 w 479"/>
                <a:gd name="T55" fmla="*/ 0 h 213"/>
                <a:gd name="T56" fmla="*/ 1 w 479"/>
                <a:gd name="T57" fmla="*/ 0 h 213"/>
                <a:gd name="T58" fmla="*/ 1 w 479"/>
                <a:gd name="T59" fmla="*/ 0 h 213"/>
                <a:gd name="T60" fmla="*/ 1 w 479"/>
                <a:gd name="T61" fmla="*/ 0 h 213"/>
                <a:gd name="T62" fmla="*/ 1 w 479"/>
                <a:gd name="T63" fmla="*/ 0 h 213"/>
                <a:gd name="T64" fmla="*/ 1 w 479"/>
                <a:gd name="T65" fmla="*/ 0 h 213"/>
                <a:gd name="T66" fmla="*/ 1 w 479"/>
                <a:gd name="T67" fmla="*/ 0 h 213"/>
                <a:gd name="T68" fmla="*/ 1 w 479"/>
                <a:gd name="T69" fmla="*/ 0 h 213"/>
                <a:gd name="T70" fmla="*/ 1 w 479"/>
                <a:gd name="T71" fmla="*/ 0 h 21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9"/>
                <a:gd name="T109" fmla="*/ 0 h 213"/>
                <a:gd name="T110" fmla="*/ 479 w 479"/>
                <a:gd name="T111" fmla="*/ 213 h 21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9" h="213">
                  <a:moveTo>
                    <a:pt x="441" y="189"/>
                  </a:moveTo>
                  <a:lnTo>
                    <a:pt x="441" y="167"/>
                  </a:lnTo>
                  <a:lnTo>
                    <a:pt x="437" y="149"/>
                  </a:lnTo>
                  <a:lnTo>
                    <a:pt x="426" y="136"/>
                  </a:lnTo>
                  <a:lnTo>
                    <a:pt x="411" y="126"/>
                  </a:lnTo>
                  <a:lnTo>
                    <a:pt x="393" y="119"/>
                  </a:lnTo>
                  <a:lnTo>
                    <a:pt x="371" y="115"/>
                  </a:lnTo>
                  <a:lnTo>
                    <a:pt x="345" y="115"/>
                  </a:lnTo>
                  <a:lnTo>
                    <a:pt x="317" y="116"/>
                  </a:lnTo>
                  <a:lnTo>
                    <a:pt x="286" y="120"/>
                  </a:lnTo>
                  <a:lnTo>
                    <a:pt x="253" y="126"/>
                  </a:lnTo>
                  <a:lnTo>
                    <a:pt x="218" y="132"/>
                  </a:lnTo>
                  <a:lnTo>
                    <a:pt x="182" y="141"/>
                  </a:lnTo>
                  <a:lnTo>
                    <a:pt x="144" y="149"/>
                  </a:lnTo>
                  <a:lnTo>
                    <a:pt x="106" y="157"/>
                  </a:lnTo>
                  <a:lnTo>
                    <a:pt x="68" y="166"/>
                  </a:lnTo>
                  <a:lnTo>
                    <a:pt x="30" y="174"/>
                  </a:lnTo>
                  <a:lnTo>
                    <a:pt x="16" y="174"/>
                  </a:lnTo>
                  <a:lnTo>
                    <a:pt x="9" y="166"/>
                  </a:lnTo>
                  <a:lnTo>
                    <a:pt x="6" y="153"/>
                  </a:lnTo>
                  <a:lnTo>
                    <a:pt x="4" y="136"/>
                  </a:lnTo>
                  <a:lnTo>
                    <a:pt x="7" y="118"/>
                  </a:lnTo>
                  <a:lnTo>
                    <a:pt x="9" y="98"/>
                  </a:lnTo>
                  <a:lnTo>
                    <a:pt x="11" y="80"/>
                  </a:lnTo>
                  <a:lnTo>
                    <a:pt x="12" y="63"/>
                  </a:lnTo>
                  <a:lnTo>
                    <a:pt x="8" y="45"/>
                  </a:lnTo>
                  <a:lnTo>
                    <a:pt x="1" y="25"/>
                  </a:lnTo>
                  <a:lnTo>
                    <a:pt x="0" y="9"/>
                  </a:lnTo>
                  <a:lnTo>
                    <a:pt x="12" y="0"/>
                  </a:lnTo>
                  <a:lnTo>
                    <a:pt x="18" y="1"/>
                  </a:lnTo>
                  <a:lnTo>
                    <a:pt x="25" y="6"/>
                  </a:lnTo>
                  <a:lnTo>
                    <a:pt x="31" y="13"/>
                  </a:lnTo>
                  <a:lnTo>
                    <a:pt x="35" y="22"/>
                  </a:lnTo>
                  <a:lnTo>
                    <a:pt x="40" y="32"/>
                  </a:lnTo>
                  <a:lnTo>
                    <a:pt x="44" y="43"/>
                  </a:lnTo>
                  <a:lnTo>
                    <a:pt x="46" y="54"/>
                  </a:lnTo>
                  <a:lnTo>
                    <a:pt x="47" y="63"/>
                  </a:lnTo>
                  <a:lnTo>
                    <a:pt x="47" y="77"/>
                  </a:lnTo>
                  <a:lnTo>
                    <a:pt x="48" y="92"/>
                  </a:lnTo>
                  <a:lnTo>
                    <a:pt x="47" y="109"/>
                  </a:lnTo>
                  <a:lnTo>
                    <a:pt x="45" y="128"/>
                  </a:lnTo>
                  <a:lnTo>
                    <a:pt x="54" y="126"/>
                  </a:lnTo>
                  <a:lnTo>
                    <a:pt x="68" y="122"/>
                  </a:lnTo>
                  <a:lnTo>
                    <a:pt x="85" y="119"/>
                  </a:lnTo>
                  <a:lnTo>
                    <a:pt x="106" y="113"/>
                  </a:lnTo>
                  <a:lnTo>
                    <a:pt x="129" y="108"/>
                  </a:lnTo>
                  <a:lnTo>
                    <a:pt x="154" y="103"/>
                  </a:lnTo>
                  <a:lnTo>
                    <a:pt x="181" y="97"/>
                  </a:lnTo>
                  <a:lnTo>
                    <a:pt x="207" y="92"/>
                  </a:lnTo>
                  <a:lnTo>
                    <a:pt x="236" y="86"/>
                  </a:lnTo>
                  <a:lnTo>
                    <a:pt x="264" y="83"/>
                  </a:lnTo>
                  <a:lnTo>
                    <a:pt x="291" y="78"/>
                  </a:lnTo>
                  <a:lnTo>
                    <a:pt x="318" y="76"/>
                  </a:lnTo>
                  <a:lnTo>
                    <a:pt x="343" y="75"/>
                  </a:lnTo>
                  <a:lnTo>
                    <a:pt x="366" y="74"/>
                  </a:lnTo>
                  <a:lnTo>
                    <a:pt x="387" y="75"/>
                  </a:lnTo>
                  <a:lnTo>
                    <a:pt x="404" y="78"/>
                  </a:lnTo>
                  <a:lnTo>
                    <a:pt x="420" y="84"/>
                  </a:lnTo>
                  <a:lnTo>
                    <a:pt x="435" y="91"/>
                  </a:lnTo>
                  <a:lnTo>
                    <a:pt x="449" y="101"/>
                  </a:lnTo>
                  <a:lnTo>
                    <a:pt x="461" y="114"/>
                  </a:lnTo>
                  <a:lnTo>
                    <a:pt x="470" y="129"/>
                  </a:lnTo>
                  <a:lnTo>
                    <a:pt x="476" y="147"/>
                  </a:lnTo>
                  <a:lnTo>
                    <a:pt x="479" y="169"/>
                  </a:lnTo>
                  <a:lnTo>
                    <a:pt x="478" y="193"/>
                  </a:lnTo>
                  <a:lnTo>
                    <a:pt x="476" y="203"/>
                  </a:lnTo>
                  <a:lnTo>
                    <a:pt x="470" y="208"/>
                  </a:lnTo>
                  <a:lnTo>
                    <a:pt x="464" y="212"/>
                  </a:lnTo>
                  <a:lnTo>
                    <a:pt x="457" y="213"/>
                  </a:lnTo>
                  <a:lnTo>
                    <a:pt x="450" y="211"/>
                  </a:lnTo>
                  <a:lnTo>
                    <a:pt x="445" y="206"/>
                  </a:lnTo>
                  <a:lnTo>
                    <a:pt x="441" y="198"/>
                  </a:lnTo>
                  <a:lnTo>
                    <a:pt x="441" y="189"/>
                  </a:lnTo>
                  <a:close/>
                </a:path>
              </a:pathLst>
            </a:custGeom>
            <a:solidFill>
              <a:srgbClr val="008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97" name="Freeform 17">
              <a:extLst>
                <a:ext uri="{FF2B5EF4-FFF2-40B4-BE49-F238E27FC236}">
                  <a16:creationId xmlns:a16="http://schemas.microsoft.com/office/drawing/2014/main" id="{23951865-0B18-459E-BFBB-6597B9ABF3C2}"/>
                </a:ext>
              </a:extLst>
            </p:cNvPr>
            <p:cNvSpPr>
              <a:spLocks/>
            </p:cNvSpPr>
            <p:nvPr/>
          </p:nvSpPr>
          <p:spPr bwMode="auto">
            <a:xfrm>
              <a:off x="3336" y="3962"/>
              <a:ext cx="98" cy="109"/>
            </a:xfrm>
            <a:custGeom>
              <a:avLst/>
              <a:gdLst>
                <a:gd name="T0" fmla="*/ 1 w 195"/>
                <a:gd name="T1" fmla="*/ 1 h 217"/>
                <a:gd name="T2" fmla="*/ 1 w 195"/>
                <a:gd name="T3" fmla="*/ 1 h 217"/>
                <a:gd name="T4" fmla="*/ 1 w 195"/>
                <a:gd name="T5" fmla="*/ 1 h 217"/>
                <a:gd name="T6" fmla="*/ 1 w 195"/>
                <a:gd name="T7" fmla="*/ 1 h 217"/>
                <a:gd name="T8" fmla="*/ 1 w 195"/>
                <a:gd name="T9" fmla="*/ 1 h 217"/>
                <a:gd name="T10" fmla="*/ 1 w 195"/>
                <a:gd name="T11" fmla="*/ 1 h 217"/>
                <a:gd name="T12" fmla="*/ 1 w 195"/>
                <a:gd name="T13" fmla="*/ 1 h 217"/>
                <a:gd name="T14" fmla="*/ 1 w 195"/>
                <a:gd name="T15" fmla="*/ 1 h 217"/>
                <a:gd name="T16" fmla="*/ 1 w 195"/>
                <a:gd name="T17" fmla="*/ 1 h 217"/>
                <a:gd name="T18" fmla="*/ 1 w 195"/>
                <a:gd name="T19" fmla="*/ 1 h 217"/>
                <a:gd name="T20" fmla="*/ 1 w 195"/>
                <a:gd name="T21" fmla="*/ 1 h 217"/>
                <a:gd name="T22" fmla="*/ 1 w 195"/>
                <a:gd name="T23" fmla="*/ 1 h 217"/>
                <a:gd name="T24" fmla="*/ 1 w 195"/>
                <a:gd name="T25" fmla="*/ 1 h 217"/>
                <a:gd name="T26" fmla="*/ 1 w 195"/>
                <a:gd name="T27" fmla="*/ 1 h 217"/>
                <a:gd name="T28" fmla="*/ 1 w 195"/>
                <a:gd name="T29" fmla="*/ 1 h 217"/>
                <a:gd name="T30" fmla="*/ 1 w 195"/>
                <a:gd name="T31" fmla="*/ 1 h 217"/>
                <a:gd name="T32" fmla="*/ 1 w 195"/>
                <a:gd name="T33" fmla="*/ 1 h 217"/>
                <a:gd name="T34" fmla="*/ 1 w 195"/>
                <a:gd name="T35" fmla="*/ 1 h 217"/>
                <a:gd name="T36" fmla="*/ 1 w 195"/>
                <a:gd name="T37" fmla="*/ 1 h 217"/>
                <a:gd name="T38" fmla="*/ 1 w 195"/>
                <a:gd name="T39" fmla="*/ 1 h 217"/>
                <a:gd name="T40" fmla="*/ 1 w 195"/>
                <a:gd name="T41" fmla="*/ 1 h 217"/>
                <a:gd name="T42" fmla="*/ 1 w 195"/>
                <a:gd name="T43" fmla="*/ 1 h 217"/>
                <a:gd name="T44" fmla="*/ 1 w 195"/>
                <a:gd name="T45" fmla="*/ 1 h 217"/>
                <a:gd name="T46" fmla="*/ 1 w 195"/>
                <a:gd name="T47" fmla="*/ 1 h 217"/>
                <a:gd name="T48" fmla="*/ 1 w 195"/>
                <a:gd name="T49" fmla="*/ 1 h 217"/>
                <a:gd name="T50" fmla="*/ 1 w 195"/>
                <a:gd name="T51" fmla="*/ 1 h 217"/>
                <a:gd name="T52" fmla="*/ 1 w 195"/>
                <a:gd name="T53" fmla="*/ 1 h 217"/>
                <a:gd name="T54" fmla="*/ 0 w 195"/>
                <a:gd name="T55" fmla="*/ 1 h 217"/>
                <a:gd name="T56" fmla="*/ 1 w 195"/>
                <a:gd name="T57" fmla="*/ 1 h 217"/>
                <a:gd name="T58" fmla="*/ 1 w 195"/>
                <a:gd name="T59" fmla="*/ 1 h 217"/>
                <a:gd name="T60" fmla="*/ 1 w 195"/>
                <a:gd name="T61" fmla="*/ 1 h 217"/>
                <a:gd name="T62" fmla="*/ 1 w 195"/>
                <a:gd name="T63" fmla="*/ 1 h 217"/>
                <a:gd name="T64" fmla="*/ 1 w 195"/>
                <a:gd name="T65" fmla="*/ 1 h 217"/>
                <a:gd name="T66" fmla="*/ 1 w 195"/>
                <a:gd name="T67" fmla="*/ 1 h 217"/>
                <a:gd name="T68" fmla="*/ 1 w 195"/>
                <a:gd name="T69" fmla="*/ 1 h 217"/>
                <a:gd name="T70" fmla="*/ 1 w 195"/>
                <a:gd name="T71" fmla="*/ 1 h 217"/>
                <a:gd name="T72" fmla="*/ 1 w 195"/>
                <a:gd name="T73" fmla="*/ 1 h 217"/>
                <a:gd name="T74" fmla="*/ 1 w 195"/>
                <a:gd name="T75" fmla="*/ 0 h 217"/>
                <a:gd name="T76" fmla="*/ 1 w 195"/>
                <a:gd name="T77" fmla="*/ 1 h 217"/>
                <a:gd name="T78" fmla="*/ 1 w 195"/>
                <a:gd name="T79" fmla="*/ 1 h 217"/>
                <a:gd name="T80" fmla="*/ 1 w 195"/>
                <a:gd name="T81" fmla="*/ 1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95"/>
                <a:gd name="T124" fmla="*/ 0 h 217"/>
                <a:gd name="T125" fmla="*/ 195 w 195"/>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95" h="217">
                  <a:moveTo>
                    <a:pt x="154" y="18"/>
                  </a:moveTo>
                  <a:lnTo>
                    <a:pt x="169" y="32"/>
                  </a:lnTo>
                  <a:lnTo>
                    <a:pt x="180" y="49"/>
                  </a:lnTo>
                  <a:lnTo>
                    <a:pt x="190" y="68"/>
                  </a:lnTo>
                  <a:lnTo>
                    <a:pt x="194" y="88"/>
                  </a:lnTo>
                  <a:lnTo>
                    <a:pt x="195" y="109"/>
                  </a:lnTo>
                  <a:lnTo>
                    <a:pt x="194" y="131"/>
                  </a:lnTo>
                  <a:lnTo>
                    <a:pt x="189" y="152"/>
                  </a:lnTo>
                  <a:lnTo>
                    <a:pt x="179" y="171"/>
                  </a:lnTo>
                  <a:lnTo>
                    <a:pt x="169" y="185"/>
                  </a:lnTo>
                  <a:lnTo>
                    <a:pt x="156" y="195"/>
                  </a:lnTo>
                  <a:lnTo>
                    <a:pt x="141" y="202"/>
                  </a:lnTo>
                  <a:lnTo>
                    <a:pt x="125" y="207"/>
                  </a:lnTo>
                  <a:lnTo>
                    <a:pt x="107" y="209"/>
                  </a:lnTo>
                  <a:lnTo>
                    <a:pt x="89" y="208"/>
                  </a:lnTo>
                  <a:lnTo>
                    <a:pt x="71" y="206"/>
                  </a:lnTo>
                  <a:lnTo>
                    <a:pt x="54" y="200"/>
                  </a:lnTo>
                  <a:lnTo>
                    <a:pt x="50" y="209"/>
                  </a:lnTo>
                  <a:lnTo>
                    <a:pt x="46" y="215"/>
                  </a:lnTo>
                  <a:lnTo>
                    <a:pt x="39" y="217"/>
                  </a:lnTo>
                  <a:lnTo>
                    <a:pt x="33" y="217"/>
                  </a:lnTo>
                  <a:lnTo>
                    <a:pt x="27" y="214"/>
                  </a:lnTo>
                  <a:lnTo>
                    <a:pt x="24" y="207"/>
                  </a:lnTo>
                  <a:lnTo>
                    <a:pt x="23" y="197"/>
                  </a:lnTo>
                  <a:lnTo>
                    <a:pt x="24" y="184"/>
                  </a:lnTo>
                  <a:lnTo>
                    <a:pt x="10" y="170"/>
                  </a:lnTo>
                  <a:lnTo>
                    <a:pt x="2" y="156"/>
                  </a:lnTo>
                  <a:lnTo>
                    <a:pt x="0" y="140"/>
                  </a:lnTo>
                  <a:lnTo>
                    <a:pt x="1" y="124"/>
                  </a:lnTo>
                  <a:lnTo>
                    <a:pt x="4" y="107"/>
                  </a:lnTo>
                  <a:lnTo>
                    <a:pt x="12" y="88"/>
                  </a:lnTo>
                  <a:lnTo>
                    <a:pt x="21" y="70"/>
                  </a:lnTo>
                  <a:lnTo>
                    <a:pt x="32" y="52"/>
                  </a:lnTo>
                  <a:lnTo>
                    <a:pt x="43" y="34"/>
                  </a:lnTo>
                  <a:lnTo>
                    <a:pt x="57" y="21"/>
                  </a:lnTo>
                  <a:lnTo>
                    <a:pt x="72" y="10"/>
                  </a:lnTo>
                  <a:lnTo>
                    <a:pt x="87" y="3"/>
                  </a:lnTo>
                  <a:lnTo>
                    <a:pt x="103" y="0"/>
                  </a:lnTo>
                  <a:lnTo>
                    <a:pt x="121" y="2"/>
                  </a:lnTo>
                  <a:lnTo>
                    <a:pt x="138" y="8"/>
                  </a:lnTo>
                  <a:lnTo>
                    <a:pt x="154" y="18"/>
                  </a:lnTo>
                  <a:close/>
                </a:path>
              </a:pathLst>
            </a:custGeom>
            <a:solidFill>
              <a:srgbClr val="008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98" name="Freeform 18">
              <a:extLst>
                <a:ext uri="{FF2B5EF4-FFF2-40B4-BE49-F238E27FC236}">
                  <a16:creationId xmlns:a16="http://schemas.microsoft.com/office/drawing/2014/main" id="{BF6805C9-5B91-4AAC-817D-1BAB7D02CC70}"/>
                </a:ext>
              </a:extLst>
            </p:cNvPr>
            <p:cNvSpPr>
              <a:spLocks/>
            </p:cNvSpPr>
            <p:nvPr/>
          </p:nvSpPr>
          <p:spPr bwMode="auto">
            <a:xfrm>
              <a:off x="3146" y="4007"/>
              <a:ext cx="541" cy="384"/>
            </a:xfrm>
            <a:custGeom>
              <a:avLst/>
              <a:gdLst>
                <a:gd name="T0" fmla="*/ 1 w 1082"/>
                <a:gd name="T1" fmla="*/ 1 h 766"/>
                <a:gd name="T2" fmla="*/ 1 w 1082"/>
                <a:gd name="T3" fmla="*/ 1 h 766"/>
                <a:gd name="T4" fmla="*/ 1 w 1082"/>
                <a:gd name="T5" fmla="*/ 1 h 766"/>
                <a:gd name="T6" fmla="*/ 1 w 1082"/>
                <a:gd name="T7" fmla="*/ 1 h 766"/>
                <a:gd name="T8" fmla="*/ 1 w 1082"/>
                <a:gd name="T9" fmla="*/ 1 h 766"/>
                <a:gd name="T10" fmla="*/ 1 w 1082"/>
                <a:gd name="T11" fmla="*/ 1 h 766"/>
                <a:gd name="T12" fmla="*/ 1 w 1082"/>
                <a:gd name="T13" fmla="*/ 1 h 766"/>
                <a:gd name="T14" fmla="*/ 1 w 1082"/>
                <a:gd name="T15" fmla="*/ 1 h 766"/>
                <a:gd name="T16" fmla="*/ 1 w 1082"/>
                <a:gd name="T17" fmla="*/ 1 h 766"/>
                <a:gd name="T18" fmla="*/ 1 w 1082"/>
                <a:gd name="T19" fmla="*/ 1 h 766"/>
                <a:gd name="T20" fmla="*/ 1 w 1082"/>
                <a:gd name="T21" fmla="*/ 1 h 766"/>
                <a:gd name="T22" fmla="*/ 1 w 1082"/>
                <a:gd name="T23" fmla="*/ 1 h 766"/>
                <a:gd name="T24" fmla="*/ 1 w 1082"/>
                <a:gd name="T25" fmla="*/ 1 h 766"/>
                <a:gd name="T26" fmla="*/ 1 w 1082"/>
                <a:gd name="T27" fmla="*/ 1 h 766"/>
                <a:gd name="T28" fmla="*/ 1 w 1082"/>
                <a:gd name="T29" fmla="*/ 1 h 766"/>
                <a:gd name="T30" fmla="*/ 1 w 1082"/>
                <a:gd name="T31" fmla="*/ 1 h 766"/>
                <a:gd name="T32" fmla="*/ 1 w 1082"/>
                <a:gd name="T33" fmla="*/ 1 h 766"/>
                <a:gd name="T34" fmla="*/ 1 w 1082"/>
                <a:gd name="T35" fmla="*/ 1 h 766"/>
                <a:gd name="T36" fmla="*/ 1 w 1082"/>
                <a:gd name="T37" fmla="*/ 1 h 766"/>
                <a:gd name="T38" fmla="*/ 1 w 1082"/>
                <a:gd name="T39" fmla="*/ 0 h 766"/>
                <a:gd name="T40" fmla="*/ 1 w 1082"/>
                <a:gd name="T41" fmla="*/ 1 h 766"/>
                <a:gd name="T42" fmla="*/ 1 w 1082"/>
                <a:gd name="T43" fmla="*/ 1 h 766"/>
                <a:gd name="T44" fmla="*/ 1 w 1082"/>
                <a:gd name="T45" fmla="*/ 1 h 766"/>
                <a:gd name="T46" fmla="*/ 1 w 1082"/>
                <a:gd name="T47" fmla="*/ 1 h 766"/>
                <a:gd name="T48" fmla="*/ 1 w 1082"/>
                <a:gd name="T49" fmla="*/ 1 h 766"/>
                <a:gd name="T50" fmla="*/ 1 w 1082"/>
                <a:gd name="T51" fmla="*/ 1 h 766"/>
                <a:gd name="T52" fmla="*/ 1 w 1082"/>
                <a:gd name="T53" fmla="*/ 1 h 766"/>
                <a:gd name="T54" fmla="*/ 1 w 1082"/>
                <a:gd name="T55" fmla="*/ 1 h 766"/>
                <a:gd name="T56" fmla="*/ 1 w 1082"/>
                <a:gd name="T57" fmla="*/ 1 h 766"/>
                <a:gd name="T58" fmla="*/ 1 w 1082"/>
                <a:gd name="T59" fmla="*/ 1 h 766"/>
                <a:gd name="T60" fmla="*/ 1 w 1082"/>
                <a:gd name="T61" fmla="*/ 1 h 766"/>
                <a:gd name="T62" fmla="*/ 1 w 1082"/>
                <a:gd name="T63" fmla="*/ 1 h 766"/>
                <a:gd name="T64" fmla="*/ 1 w 1082"/>
                <a:gd name="T65" fmla="*/ 1 h 766"/>
                <a:gd name="T66" fmla="*/ 1 w 1082"/>
                <a:gd name="T67" fmla="*/ 1 h 766"/>
                <a:gd name="T68" fmla="*/ 1 w 1082"/>
                <a:gd name="T69" fmla="*/ 1 h 766"/>
                <a:gd name="T70" fmla="*/ 1 w 1082"/>
                <a:gd name="T71" fmla="*/ 1 h 766"/>
                <a:gd name="T72" fmla="*/ 1 w 1082"/>
                <a:gd name="T73" fmla="*/ 1 h 766"/>
                <a:gd name="T74" fmla="*/ 1 w 1082"/>
                <a:gd name="T75" fmla="*/ 1 h 766"/>
                <a:gd name="T76" fmla="*/ 1 w 1082"/>
                <a:gd name="T77" fmla="*/ 1 h 766"/>
                <a:gd name="T78" fmla="*/ 1 w 1082"/>
                <a:gd name="T79" fmla="*/ 1 h 766"/>
                <a:gd name="T80" fmla="*/ 1 w 1082"/>
                <a:gd name="T81" fmla="*/ 1 h 766"/>
                <a:gd name="T82" fmla="*/ 1 w 1082"/>
                <a:gd name="T83" fmla="*/ 1 h 766"/>
                <a:gd name="T84" fmla="*/ 1 w 1082"/>
                <a:gd name="T85" fmla="*/ 1 h 766"/>
                <a:gd name="T86" fmla="*/ 1 w 1082"/>
                <a:gd name="T87" fmla="*/ 1 h 766"/>
                <a:gd name="T88" fmla="*/ 1 w 1082"/>
                <a:gd name="T89" fmla="*/ 1 h 766"/>
                <a:gd name="T90" fmla="*/ 1 w 1082"/>
                <a:gd name="T91" fmla="*/ 1 h 766"/>
                <a:gd name="T92" fmla="*/ 1 w 1082"/>
                <a:gd name="T93" fmla="*/ 1 h 766"/>
                <a:gd name="T94" fmla="*/ 1 w 1082"/>
                <a:gd name="T95" fmla="*/ 1 h 766"/>
                <a:gd name="T96" fmla="*/ 1 w 1082"/>
                <a:gd name="T97" fmla="*/ 1 h 766"/>
                <a:gd name="T98" fmla="*/ 1 w 1082"/>
                <a:gd name="T99" fmla="*/ 1 h 766"/>
                <a:gd name="T100" fmla="*/ 1 w 1082"/>
                <a:gd name="T101" fmla="*/ 1 h 766"/>
                <a:gd name="T102" fmla="*/ 1 w 1082"/>
                <a:gd name="T103" fmla="*/ 1 h 766"/>
                <a:gd name="T104" fmla="*/ 1 w 1082"/>
                <a:gd name="T105" fmla="*/ 1 h 766"/>
                <a:gd name="T106" fmla="*/ 1 w 1082"/>
                <a:gd name="T107" fmla="*/ 1 h 766"/>
                <a:gd name="T108" fmla="*/ 1 w 1082"/>
                <a:gd name="T109" fmla="*/ 1 h 766"/>
                <a:gd name="T110" fmla="*/ 1 w 1082"/>
                <a:gd name="T111" fmla="*/ 1 h 766"/>
                <a:gd name="T112" fmla="*/ 1 w 1082"/>
                <a:gd name="T113" fmla="*/ 1 h 766"/>
                <a:gd name="T114" fmla="*/ 1 w 1082"/>
                <a:gd name="T115" fmla="*/ 1 h 766"/>
                <a:gd name="T116" fmla="*/ 1 w 1082"/>
                <a:gd name="T117" fmla="*/ 1 h 766"/>
                <a:gd name="T118" fmla="*/ 1 w 1082"/>
                <a:gd name="T119" fmla="*/ 1 h 766"/>
                <a:gd name="T120" fmla="*/ 1 w 1082"/>
                <a:gd name="T121" fmla="*/ 1 h 7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82"/>
                <a:gd name="T184" fmla="*/ 0 h 766"/>
                <a:gd name="T185" fmla="*/ 1082 w 1082"/>
                <a:gd name="T186" fmla="*/ 766 h 7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82" h="766">
                  <a:moveTo>
                    <a:pt x="508" y="489"/>
                  </a:moveTo>
                  <a:lnTo>
                    <a:pt x="492" y="489"/>
                  </a:lnTo>
                  <a:lnTo>
                    <a:pt x="476" y="488"/>
                  </a:lnTo>
                  <a:lnTo>
                    <a:pt x="460" y="488"/>
                  </a:lnTo>
                  <a:lnTo>
                    <a:pt x="444" y="488"/>
                  </a:lnTo>
                  <a:lnTo>
                    <a:pt x="429" y="488"/>
                  </a:lnTo>
                  <a:lnTo>
                    <a:pt x="413" y="488"/>
                  </a:lnTo>
                  <a:lnTo>
                    <a:pt x="398" y="487"/>
                  </a:lnTo>
                  <a:lnTo>
                    <a:pt x="383" y="487"/>
                  </a:lnTo>
                  <a:lnTo>
                    <a:pt x="368" y="485"/>
                  </a:lnTo>
                  <a:lnTo>
                    <a:pt x="353" y="483"/>
                  </a:lnTo>
                  <a:lnTo>
                    <a:pt x="337" y="481"/>
                  </a:lnTo>
                  <a:lnTo>
                    <a:pt x="322" y="479"/>
                  </a:lnTo>
                  <a:lnTo>
                    <a:pt x="306" y="474"/>
                  </a:lnTo>
                  <a:lnTo>
                    <a:pt x="289" y="471"/>
                  </a:lnTo>
                  <a:lnTo>
                    <a:pt x="273" y="465"/>
                  </a:lnTo>
                  <a:lnTo>
                    <a:pt x="257" y="458"/>
                  </a:lnTo>
                  <a:lnTo>
                    <a:pt x="246" y="450"/>
                  </a:lnTo>
                  <a:lnTo>
                    <a:pt x="242" y="439"/>
                  </a:lnTo>
                  <a:lnTo>
                    <a:pt x="245" y="428"/>
                  </a:lnTo>
                  <a:lnTo>
                    <a:pt x="255" y="419"/>
                  </a:lnTo>
                  <a:lnTo>
                    <a:pt x="270" y="411"/>
                  </a:lnTo>
                  <a:lnTo>
                    <a:pt x="285" y="403"/>
                  </a:lnTo>
                  <a:lnTo>
                    <a:pt x="301" y="396"/>
                  </a:lnTo>
                  <a:lnTo>
                    <a:pt x="317" y="388"/>
                  </a:lnTo>
                  <a:lnTo>
                    <a:pt x="334" y="382"/>
                  </a:lnTo>
                  <a:lnTo>
                    <a:pt x="353" y="375"/>
                  </a:lnTo>
                  <a:lnTo>
                    <a:pt x="370" y="369"/>
                  </a:lnTo>
                  <a:lnTo>
                    <a:pt x="390" y="363"/>
                  </a:lnTo>
                  <a:lnTo>
                    <a:pt x="409" y="359"/>
                  </a:lnTo>
                  <a:lnTo>
                    <a:pt x="429" y="354"/>
                  </a:lnTo>
                  <a:lnTo>
                    <a:pt x="450" y="350"/>
                  </a:lnTo>
                  <a:lnTo>
                    <a:pt x="470" y="345"/>
                  </a:lnTo>
                  <a:lnTo>
                    <a:pt x="492" y="342"/>
                  </a:lnTo>
                  <a:lnTo>
                    <a:pt x="515" y="338"/>
                  </a:lnTo>
                  <a:lnTo>
                    <a:pt x="538" y="336"/>
                  </a:lnTo>
                  <a:lnTo>
                    <a:pt x="561" y="334"/>
                  </a:lnTo>
                  <a:lnTo>
                    <a:pt x="548" y="320"/>
                  </a:lnTo>
                  <a:lnTo>
                    <a:pt x="534" y="306"/>
                  </a:lnTo>
                  <a:lnTo>
                    <a:pt x="520" y="292"/>
                  </a:lnTo>
                  <a:lnTo>
                    <a:pt x="507" y="277"/>
                  </a:lnTo>
                  <a:lnTo>
                    <a:pt x="495" y="264"/>
                  </a:lnTo>
                  <a:lnTo>
                    <a:pt x="484" y="253"/>
                  </a:lnTo>
                  <a:lnTo>
                    <a:pt x="475" y="243"/>
                  </a:lnTo>
                  <a:lnTo>
                    <a:pt x="467" y="235"/>
                  </a:lnTo>
                  <a:lnTo>
                    <a:pt x="453" y="222"/>
                  </a:lnTo>
                  <a:lnTo>
                    <a:pt x="439" y="210"/>
                  </a:lnTo>
                  <a:lnTo>
                    <a:pt x="424" y="200"/>
                  </a:lnTo>
                  <a:lnTo>
                    <a:pt x="409" y="193"/>
                  </a:lnTo>
                  <a:lnTo>
                    <a:pt x="393" y="187"/>
                  </a:lnTo>
                  <a:lnTo>
                    <a:pt x="376" y="185"/>
                  </a:lnTo>
                  <a:lnTo>
                    <a:pt x="356" y="185"/>
                  </a:lnTo>
                  <a:lnTo>
                    <a:pt x="336" y="189"/>
                  </a:lnTo>
                  <a:lnTo>
                    <a:pt x="333" y="189"/>
                  </a:lnTo>
                  <a:lnTo>
                    <a:pt x="295" y="192"/>
                  </a:lnTo>
                  <a:lnTo>
                    <a:pt x="258" y="195"/>
                  </a:lnTo>
                  <a:lnTo>
                    <a:pt x="223" y="199"/>
                  </a:lnTo>
                  <a:lnTo>
                    <a:pt x="190" y="203"/>
                  </a:lnTo>
                  <a:lnTo>
                    <a:pt x="159" y="208"/>
                  </a:lnTo>
                  <a:lnTo>
                    <a:pt x="132" y="212"/>
                  </a:lnTo>
                  <a:lnTo>
                    <a:pt x="105" y="215"/>
                  </a:lnTo>
                  <a:lnTo>
                    <a:pt x="82" y="217"/>
                  </a:lnTo>
                  <a:lnTo>
                    <a:pt x="61" y="220"/>
                  </a:lnTo>
                  <a:lnTo>
                    <a:pt x="43" y="221"/>
                  </a:lnTo>
                  <a:lnTo>
                    <a:pt x="28" y="221"/>
                  </a:lnTo>
                  <a:lnTo>
                    <a:pt x="16" y="218"/>
                  </a:lnTo>
                  <a:lnTo>
                    <a:pt x="8" y="215"/>
                  </a:lnTo>
                  <a:lnTo>
                    <a:pt x="3" y="209"/>
                  </a:lnTo>
                  <a:lnTo>
                    <a:pt x="0" y="202"/>
                  </a:lnTo>
                  <a:lnTo>
                    <a:pt x="3" y="192"/>
                  </a:lnTo>
                  <a:lnTo>
                    <a:pt x="16" y="141"/>
                  </a:lnTo>
                  <a:lnTo>
                    <a:pt x="24" y="96"/>
                  </a:lnTo>
                  <a:lnTo>
                    <a:pt x="24" y="62"/>
                  </a:lnTo>
                  <a:lnTo>
                    <a:pt x="15" y="35"/>
                  </a:lnTo>
                  <a:lnTo>
                    <a:pt x="12" y="27"/>
                  </a:lnTo>
                  <a:lnTo>
                    <a:pt x="12" y="19"/>
                  </a:lnTo>
                  <a:lnTo>
                    <a:pt x="14" y="11"/>
                  </a:lnTo>
                  <a:lnTo>
                    <a:pt x="19" y="5"/>
                  </a:lnTo>
                  <a:lnTo>
                    <a:pt x="24" y="1"/>
                  </a:lnTo>
                  <a:lnTo>
                    <a:pt x="31" y="0"/>
                  </a:lnTo>
                  <a:lnTo>
                    <a:pt x="38" y="2"/>
                  </a:lnTo>
                  <a:lnTo>
                    <a:pt x="44" y="9"/>
                  </a:lnTo>
                  <a:lnTo>
                    <a:pt x="58" y="42"/>
                  </a:lnTo>
                  <a:lnTo>
                    <a:pt x="61" y="84"/>
                  </a:lnTo>
                  <a:lnTo>
                    <a:pt x="57" y="129"/>
                  </a:lnTo>
                  <a:lnTo>
                    <a:pt x="46" y="176"/>
                  </a:lnTo>
                  <a:lnTo>
                    <a:pt x="330" y="145"/>
                  </a:lnTo>
                  <a:lnTo>
                    <a:pt x="355" y="141"/>
                  </a:lnTo>
                  <a:lnTo>
                    <a:pt x="378" y="141"/>
                  </a:lnTo>
                  <a:lnTo>
                    <a:pt x="399" y="145"/>
                  </a:lnTo>
                  <a:lnTo>
                    <a:pt x="420" y="152"/>
                  </a:lnTo>
                  <a:lnTo>
                    <a:pt x="438" y="161"/>
                  </a:lnTo>
                  <a:lnTo>
                    <a:pt x="457" y="172"/>
                  </a:lnTo>
                  <a:lnTo>
                    <a:pt x="474" y="186"/>
                  </a:lnTo>
                  <a:lnTo>
                    <a:pt x="490" y="201"/>
                  </a:lnTo>
                  <a:lnTo>
                    <a:pt x="506" y="217"/>
                  </a:lnTo>
                  <a:lnTo>
                    <a:pt x="522" y="233"/>
                  </a:lnTo>
                  <a:lnTo>
                    <a:pt x="538" y="251"/>
                  </a:lnTo>
                  <a:lnTo>
                    <a:pt x="553" y="268"/>
                  </a:lnTo>
                  <a:lnTo>
                    <a:pt x="571" y="285"/>
                  </a:lnTo>
                  <a:lnTo>
                    <a:pt x="587" y="301"/>
                  </a:lnTo>
                  <a:lnTo>
                    <a:pt x="605" y="316"/>
                  </a:lnTo>
                  <a:lnTo>
                    <a:pt x="624" y="330"/>
                  </a:lnTo>
                  <a:lnTo>
                    <a:pt x="640" y="335"/>
                  </a:lnTo>
                  <a:lnTo>
                    <a:pt x="655" y="342"/>
                  </a:lnTo>
                  <a:lnTo>
                    <a:pt x="669" y="351"/>
                  </a:lnTo>
                  <a:lnTo>
                    <a:pt x="681" y="362"/>
                  </a:lnTo>
                  <a:lnTo>
                    <a:pt x="693" y="375"/>
                  </a:lnTo>
                  <a:lnTo>
                    <a:pt x="703" y="389"/>
                  </a:lnTo>
                  <a:lnTo>
                    <a:pt x="714" y="403"/>
                  </a:lnTo>
                  <a:lnTo>
                    <a:pt x="724" y="419"/>
                  </a:lnTo>
                  <a:lnTo>
                    <a:pt x="734" y="434"/>
                  </a:lnTo>
                  <a:lnTo>
                    <a:pt x="745" y="449"/>
                  </a:lnTo>
                  <a:lnTo>
                    <a:pt x="755" y="464"/>
                  </a:lnTo>
                  <a:lnTo>
                    <a:pt x="767" y="477"/>
                  </a:lnTo>
                  <a:lnTo>
                    <a:pt x="778" y="490"/>
                  </a:lnTo>
                  <a:lnTo>
                    <a:pt x="791" y="502"/>
                  </a:lnTo>
                  <a:lnTo>
                    <a:pt x="806" y="511"/>
                  </a:lnTo>
                  <a:lnTo>
                    <a:pt x="821" y="518"/>
                  </a:lnTo>
                  <a:lnTo>
                    <a:pt x="840" y="520"/>
                  </a:lnTo>
                  <a:lnTo>
                    <a:pt x="858" y="523"/>
                  </a:lnTo>
                  <a:lnTo>
                    <a:pt x="875" y="527"/>
                  </a:lnTo>
                  <a:lnTo>
                    <a:pt x="890" y="532"/>
                  </a:lnTo>
                  <a:lnTo>
                    <a:pt x="904" y="536"/>
                  </a:lnTo>
                  <a:lnTo>
                    <a:pt x="916" y="541"/>
                  </a:lnTo>
                  <a:lnTo>
                    <a:pt x="929" y="546"/>
                  </a:lnTo>
                  <a:lnTo>
                    <a:pt x="941" y="553"/>
                  </a:lnTo>
                  <a:lnTo>
                    <a:pt x="953" y="559"/>
                  </a:lnTo>
                  <a:lnTo>
                    <a:pt x="965" y="567"/>
                  </a:lnTo>
                  <a:lnTo>
                    <a:pt x="976" y="574"/>
                  </a:lnTo>
                  <a:lnTo>
                    <a:pt x="989" y="582"/>
                  </a:lnTo>
                  <a:lnTo>
                    <a:pt x="1002" y="590"/>
                  </a:lnTo>
                  <a:lnTo>
                    <a:pt x="1016" y="598"/>
                  </a:lnTo>
                  <a:lnTo>
                    <a:pt x="1030" y="607"/>
                  </a:lnTo>
                  <a:lnTo>
                    <a:pt x="1047" y="617"/>
                  </a:lnTo>
                  <a:lnTo>
                    <a:pt x="1049" y="619"/>
                  </a:lnTo>
                  <a:lnTo>
                    <a:pt x="1051" y="624"/>
                  </a:lnTo>
                  <a:lnTo>
                    <a:pt x="1055" y="628"/>
                  </a:lnTo>
                  <a:lnTo>
                    <a:pt x="1056" y="632"/>
                  </a:lnTo>
                  <a:lnTo>
                    <a:pt x="1067" y="680"/>
                  </a:lnTo>
                  <a:lnTo>
                    <a:pt x="1077" y="716"/>
                  </a:lnTo>
                  <a:lnTo>
                    <a:pt x="1082" y="740"/>
                  </a:lnTo>
                  <a:lnTo>
                    <a:pt x="1081" y="755"/>
                  </a:lnTo>
                  <a:lnTo>
                    <a:pt x="1073" y="763"/>
                  </a:lnTo>
                  <a:lnTo>
                    <a:pt x="1056" y="766"/>
                  </a:lnTo>
                  <a:lnTo>
                    <a:pt x="1029" y="765"/>
                  </a:lnTo>
                  <a:lnTo>
                    <a:pt x="990" y="763"/>
                  </a:lnTo>
                  <a:lnTo>
                    <a:pt x="976" y="756"/>
                  </a:lnTo>
                  <a:lnTo>
                    <a:pt x="973" y="741"/>
                  </a:lnTo>
                  <a:lnTo>
                    <a:pt x="977" y="726"/>
                  </a:lnTo>
                  <a:lnTo>
                    <a:pt x="992" y="720"/>
                  </a:lnTo>
                  <a:lnTo>
                    <a:pt x="1039" y="723"/>
                  </a:lnTo>
                  <a:lnTo>
                    <a:pt x="1022" y="652"/>
                  </a:lnTo>
                  <a:lnTo>
                    <a:pt x="1007" y="643"/>
                  </a:lnTo>
                  <a:lnTo>
                    <a:pt x="994" y="635"/>
                  </a:lnTo>
                  <a:lnTo>
                    <a:pt x="981" y="627"/>
                  </a:lnTo>
                  <a:lnTo>
                    <a:pt x="969" y="619"/>
                  </a:lnTo>
                  <a:lnTo>
                    <a:pt x="958" y="612"/>
                  </a:lnTo>
                  <a:lnTo>
                    <a:pt x="948" y="605"/>
                  </a:lnTo>
                  <a:lnTo>
                    <a:pt x="936" y="598"/>
                  </a:lnTo>
                  <a:lnTo>
                    <a:pt x="926" y="593"/>
                  </a:lnTo>
                  <a:lnTo>
                    <a:pt x="914" y="587"/>
                  </a:lnTo>
                  <a:lnTo>
                    <a:pt x="903" y="581"/>
                  </a:lnTo>
                  <a:lnTo>
                    <a:pt x="891" y="576"/>
                  </a:lnTo>
                  <a:lnTo>
                    <a:pt x="877" y="573"/>
                  </a:lnTo>
                  <a:lnTo>
                    <a:pt x="863" y="568"/>
                  </a:lnTo>
                  <a:lnTo>
                    <a:pt x="850" y="565"/>
                  </a:lnTo>
                  <a:lnTo>
                    <a:pt x="832" y="563"/>
                  </a:lnTo>
                  <a:lnTo>
                    <a:pt x="815" y="560"/>
                  </a:lnTo>
                  <a:lnTo>
                    <a:pt x="812" y="560"/>
                  </a:lnTo>
                  <a:lnTo>
                    <a:pt x="793" y="552"/>
                  </a:lnTo>
                  <a:lnTo>
                    <a:pt x="777" y="543"/>
                  </a:lnTo>
                  <a:lnTo>
                    <a:pt x="762" y="532"/>
                  </a:lnTo>
                  <a:lnTo>
                    <a:pt x="748" y="518"/>
                  </a:lnTo>
                  <a:lnTo>
                    <a:pt x="737" y="504"/>
                  </a:lnTo>
                  <a:lnTo>
                    <a:pt x="724" y="489"/>
                  </a:lnTo>
                  <a:lnTo>
                    <a:pt x="714" y="473"/>
                  </a:lnTo>
                  <a:lnTo>
                    <a:pt x="703" y="458"/>
                  </a:lnTo>
                  <a:lnTo>
                    <a:pt x="693" y="443"/>
                  </a:lnTo>
                  <a:lnTo>
                    <a:pt x="682" y="428"/>
                  </a:lnTo>
                  <a:lnTo>
                    <a:pt x="673" y="414"/>
                  </a:lnTo>
                  <a:lnTo>
                    <a:pt x="663" y="401"/>
                  </a:lnTo>
                  <a:lnTo>
                    <a:pt x="653" y="391"/>
                  </a:lnTo>
                  <a:lnTo>
                    <a:pt x="641" y="383"/>
                  </a:lnTo>
                  <a:lnTo>
                    <a:pt x="629" y="376"/>
                  </a:lnTo>
                  <a:lnTo>
                    <a:pt x="617" y="373"/>
                  </a:lnTo>
                  <a:lnTo>
                    <a:pt x="594" y="374"/>
                  </a:lnTo>
                  <a:lnTo>
                    <a:pt x="572" y="376"/>
                  </a:lnTo>
                  <a:lnTo>
                    <a:pt x="550" y="378"/>
                  </a:lnTo>
                  <a:lnTo>
                    <a:pt x="529" y="381"/>
                  </a:lnTo>
                  <a:lnTo>
                    <a:pt x="508" y="383"/>
                  </a:lnTo>
                  <a:lnTo>
                    <a:pt x="489" y="386"/>
                  </a:lnTo>
                  <a:lnTo>
                    <a:pt x="469" y="390"/>
                  </a:lnTo>
                  <a:lnTo>
                    <a:pt x="451" y="393"/>
                  </a:lnTo>
                  <a:lnTo>
                    <a:pt x="432" y="397"/>
                  </a:lnTo>
                  <a:lnTo>
                    <a:pt x="414" y="401"/>
                  </a:lnTo>
                  <a:lnTo>
                    <a:pt x="397" y="406"/>
                  </a:lnTo>
                  <a:lnTo>
                    <a:pt x="381" y="411"/>
                  </a:lnTo>
                  <a:lnTo>
                    <a:pt x="364" y="416"/>
                  </a:lnTo>
                  <a:lnTo>
                    <a:pt x="348" y="422"/>
                  </a:lnTo>
                  <a:lnTo>
                    <a:pt x="333" y="428"/>
                  </a:lnTo>
                  <a:lnTo>
                    <a:pt x="318" y="434"/>
                  </a:lnTo>
                  <a:lnTo>
                    <a:pt x="333" y="437"/>
                  </a:lnTo>
                  <a:lnTo>
                    <a:pt x="351" y="439"/>
                  </a:lnTo>
                  <a:lnTo>
                    <a:pt x="368" y="442"/>
                  </a:lnTo>
                  <a:lnTo>
                    <a:pt x="386" y="443"/>
                  </a:lnTo>
                  <a:lnTo>
                    <a:pt x="406" y="443"/>
                  </a:lnTo>
                  <a:lnTo>
                    <a:pt x="424" y="444"/>
                  </a:lnTo>
                  <a:lnTo>
                    <a:pt x="444" y="444"/>
                  </a:lnTo>
                  <a:lnTo>
                    <a:pt x="464" y="444"/>
                  </a:lnTo>
                  <a:lnTo>
                    <a:pt x="482" y="445"/>
                  </a:lnTo>
                  <a:lnTo>
                    <a:pt x="500" y="445"/>
                  </a:lnTo>
                  <a:lnTo>
                    <a:pt x="519" y="446"/>
                  </a:lnTo>
                  <a:lnTo>
                    <a:pt x="536" y="449"/>
                  </a:lnTo>
                  <a:lnTo>
                    <a:pt x="552" y="451"/>
                  </a:lnTo>
                  <a:lnTo>
                    <a:pt x="567" y="456"/>
                  </a:lnTo>
                  <a:lnTo>
                    <a:pt x="581" y="460"/>
                  </a:lnTo>
                  <a:lnTo>
                    <a:pt x="593" y="466"/>
                  </a:lnTo>
                  <a:lnTo>
                    <a:pt x="603" y="476"/>
                  </a:lnTo>
                  <a:lnTo>
                    <a:pt x="605" y="488"/>
                  </a:lnTo>
                  <a:lnTo>
                    <a:pt x="601" y="498"/>
                  </a:lnTo>
                  <a:lnTo>
                    <a:pt x="589" y="506"/>
                  </a:lnTo>
                  <a:lnTo>
                    <a:pt x="556" y="518"/>
                  </a:lnTo>
                  <a:lnTo>
                    <a:pt x="527" y="528"/>
                  </a:lnTo>
                  <a:lnTo>
                    <a:pt x="503" y="537"/>
                  </a:lnTo>
                  <a:lnTo>
                    <a:pt x="483" y="546"/>
                  </a:lnTo>
                  <a:lnTo>
                    <a:pt x="468" y="556"/>
                  </a:lnTo>
                  <a:lnTo>
                    <a:pt x="457" y="563"/>
                  </a:lnTo>
                  <a:lnTo>
                    <a:pt x="449" y="570"/>
                  </a:lnTo>
                  <a:lnTo>
                    <a:pt x="445" y="575"/>
                  </a:lnTo>
                  <a:lnTo>
                    <a:pt x="439" y="582"/>
                  </a:lnTo>
                  <a:lnTo>
                    <a:pt x="432" y="587"/>
                  </a:lnTo>
                  <a:lnTo>
                    <a:pt x="425" y="587"/>
                  </a:lnTo>
                  <a:lnTo>
                    <a:pt x="420" y="583"/>
                  </a:lnTo>
                  <a:lnTo>
                    <a:pt x="414" y="579"/>
                  </a:lnTo>
                  <a:lnTo>
                    <a:pt x="410" y="572"/>
                  </a:lnTo>
                  <a:lnTo>
                    <a:pt x="409" y="564"/>
                  </a:lnTo>
                  <a:lnTo>
                    <a:pt x="412" y="555"/>
                  </a:lnTo>
                  <a:lnTo>
                    <a:pt x="417" y="545"/>
                  </a:lnTo>
                  <a:lnTo>
                    <a:pt x="424" y="537"/>
                  </a:lnTo>
                  <a:lnTo>
                    <a:pt x="434" y="528"/>
                  </a:lnTo>
                  <a:lnTo>
                    <a:pt x="445" y="520"/>
                  </a:lnTo>
                  <a:lnTo>
                    <a:pt x="459" y="512"/>
                  </a:lnTo>
                  <a:lnTo>
                    <a:pt x="474" y="504"/>
                  </a:lnTo>
                  <a:lnTo>
                    <a:pt x="490" y="496"/>
                  </a:lnTo>
                  <a:lnTo>
                    <a:pt x="508" y="489"/>
                  </a:lnTo>
                  <a:close/>
                </a:path>
              </a:pathLst>
            </a:custGeom>
            <a:solidFill>
              <a:srgbClr val="008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99" name="Freeform 19">
              <a:extLst>
                <a:ext uri="{FF2B5EF4-FFF2-40B4-BE49-F238E27FC236}">
                  <a16:creationId xmlns:a16="http://schemas.microsoft.com/office/drawing/2014/main" id="{1A2FAC1B-4353-4CA3-B008-A7A4B669972E}"/>
                </a:ext>
              </a:extLst>
            </p:cNvPr>
            <p:cNvSpPr>
              <a:spLocks/>
            </p:cNvSpPr>
            <p:nvPr/>
          </p:nvSpPr>
          <p:spPr bwMode="auto">
            <a:xfrm>
              <a:off x="2948" y="4178"/>
              <a:ext cx="1" cy="1"/>
            </a:xfrm>
            <a:custGeom>
              <a:avLst/>
              <a:gdLst>
                <a:gd name="T0" fmla="*/ 1 w 1"/>
                <a:gd name="T1" fmla="*/ 1 h 1"/>
                <a:gd name="T2" fmla="*/ 0 w 1"/>
                <a:gd name="T3" fmla="*/ 0 h 1"/>
                <a:gd name="T4" fmla="*/ 1 w 1"/>
                <a:gd name="T5" fmla="*/ 1 h 1"/>
                <a:gd name="T6" fmla="*/ 1 w 1"/>
                <a:gd name="T7" fmla="*/ 1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1"/>
                  </a:moveTo>
                  <a:lnTo>
                    <a:pt x="0"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00" name="Freeform 20">
              <a:extLst>
                <a:ext uri="{FF2B5EF4-FFF2-40B4-BE49-F238E27FC236}">
                  <a16:creationId xmlns:a16="http://schemas.microsoft.com/office/drawing/2014/main" id="{82E1A683-3706-4A98-A560-B38EE29AEB92}"/>
                </a:ext>
              </a:extLst>
            </p:cNvPr>
            <p:cNvSpPr>
              <a:spLocks/>
            </p:cNvSpPr>
            <p:nvPr/>
          </p:nvSpPr>
          <p:spPr bwMode="auto">
            <a:xfrm>
              <a:off x="2544" y="3950"/>
              <a:ext cx="717" cy="442"/>
            </a:xfrm>
            <a:custGeom>
              <a:avLst/>
              <a:gdLst>
                <a:gd name="T0" fmla="*/ 0 w 1435"/>
                <a:gd name="T1" fmla="*/ 0 h 885"/>
                <a:gd name="T2" fmla="*/ 0 w 1435"/>
                <a:gd name="T3" fmla="*/ 0 h 885"/>
                <a:gd name="T4" fmla="*/ 0 w 1435"/>
                <a:gd name="T5" fmla="*/ 0 h 885"/>
                <a:gd name="T6" fmla="*/ 0 w 1435"/>
                <a:gd name="T7" fmla="*/ 0 h 885"/>
                <a:gd name="T8" fmla="*/ 0 w 1435"/>
                <a:gd name="T9" fmla="*/ 0 h 885"/>
                <a:gd name="T10" fmla="*/ 0 w 1435"/>
                <a:gd name="T11" fmla="*/ 0 h 885"/>
                <a:gd name="T12" fmla="*/ 0 w 1435"/>
                <a:gd name="T13" fmla="*/ 0 h 885"/>
                <a:gd name="T14" fmla="*/ 0 w 1435"/>
                <a:gd name="T15" fmla="*/ 0 h 885"/>
                <a:gd name="T16" fmla="*/ 0 w 1435"/>
                <a:gd name="T17" fmla="*/ 0 h 885"/>
                <a:gd name="T18" fmla="*/ 0 w 1435"/>
                <a:gd name="T19" fmla="*/ 0 h 885"/>
                <a:gd name="T20" fmla="*/ 0 w 1435"/>
                <a:gd name="T21" fmla="*/ 0 h 885"/>
                <a:gd name="T22" fmla="*/ 0 w 1435"/>
                <a:gd name="T23" fmla="*/ 0 h 885"/>
                <a:gd name="T24" fmla="*/ 0 w 1435"/>
                <a:gd name="T25" fmla="*/ 0 h 885"/>
                <a:gd name="T26" fmla="*/ 0 w 1435"/>
                <a:gd name="T27" fmla="*/ 0 h 885"/>
                <a:gd name="T28" fmla="*/ 0 w 1435"/>
                <a:gd name="T29" fmla="*/ 0 h 885"/>
                <a:gd name="T30" fmla="*/ 0 w 1435"/>
                <a:gd name="T31" fmla="*/ 0 h 885"/>
                <a:gd name="T32" fmla="*/ 0 w 1435"/>
                <a:gd name="T33" fmla="*/ 0 h 885"/>
                <a:gd name="T34" fmla="*/ 0 w 1435"/>
                <a:gd name="T35" fmla="*/ 0 h 885"/>
                <a:gd name="T36" fmla="*/ 0 w 1435"/>
                <a:gd name="T37" fmla="*/ 0 h 885"/>
                <a:gd name="T38" fmla="*/ 0 w 1435"/>
                <a:gd name="T39" fmla="*/ 0 h 885"/>
                <a:gd name="T40" fmla="*/ 0 w 1435"/>
                <a:gd name="T41" fmla="*/ 0 h 885"/>
                <a:gd name="T42" fmla="*/ 0 w 1435"/>
                <a:gd name="T43" fmla="*/ 0 h 885"/>
                <a:gd name="T44" fmla="*/ 0 w 1435"/>
                <a:gd name="T45" fmla="*/ 0 h 885"/>
                <a:gd name="T46" fmla="*/ 0 w 1435"/>
                <a:gd name="T47" fmla="*/ 0 h 885"/>
                <a:gd name="T48" fmla="*/ 0 w 1435"/>
                <a:gd name="T49" fmla="*/ 0 h 885"/>
                <a:gd name="T50" fmla="*/ 0 w 1435"/>
                <a:gd name="T51" fmla="*/ 0 h 885"/>
                <a:gd name="T52" fmla="*/ 0 w 1435"/>
                <a:gd name="T53" fmla="*/ 0 h 885"/>
                <a:gd name="T54" fmla="*/ 0 w 1435"/>
                <a:gd name="T55" fmla="*/ 0 h 885"/>
                <a:gd name="T56" fmla="*/ 0 w 1435"/>
                <a:gd name="T57" fmla="*/ 0 h 885"/>
                <a:gd name="T58" fmla="*/ 0 w 1435"/>
                <a:gd name="T59" fmla="*/ 0 h 885"/>
                <a:gd name="T60" fmla="*/ 0 w 1435"/>
                <a:gd name="T61" fmla="*/ 0 h 885"/>
                <a:gd name="T62" fmla="*/ 0 w 1435"/>
                <a:gd name="T63" fmla="*/ 0 h 885"/>
                <a:gd name="T64" fmla="*/ 0 w 1435"/>
                <a:gd name="T65" fmla="*/ 0 h 885"/>
                <a:gd name="T66" fmla="*/ 0 w 1435"/>
                <a:gd name="T67" fmla="*/ 0 h 885"/>
                <a:gd name="T68" fmla="*/ 0 w 1435"/>
                <a:gd name="T69" fmla="*/ 0 h 885"/>
                <a:gd name="T70" fmla="*/ 0 w 1435"/>
                <a:gd name="T71" fmla="*/ 0 h 885"/>
                <a:gd name="T72" fmla="*/ 0 w 1435"/>
                <a:gd name="T73" fmla="*/ 0 h 885"/>
                <a:gd name="T74" fmla="*/ 0 w 1435"/>
                <a:gd name="T75" fmla="*/ 0 h 885"/>
                <a:gd name="T76" fmla="*/ 0 w 1435"/>
                <a:gd name="T77" fmla="*/ 0 h 885"/>
                <a:gd name="T78" fmla="*/ 0 w 1435"/>
                <a:gd name="T79" fmla="*/ 0 h 885"/>
                <a:gd name="T80" fmla="*/ 0 w 1435"/>
                <a:gd name="T81" fmla="*/ 0 h 885"/>
                <a:gd name="T82" fmla="*/ 0 w 1435"/>
                <a:gd name="T83" fmla="*/ 0 h 885"/>
                <a:gd name="T84" fmla="*/ 0 w 1435"/>
                <a:gd name="T85" fmla="*/ 0 h 885"/>
                <a:gd name="T86" fmla="*/ 0 w 1435"/>
                <a:gd name="T87" fmla="*/ 0 h 885"/>
                <a:gd name="T88" fmla="*/ 0 w 1435"/>
                <a:gd name="T89" fmla="*/ 0 h 885"/>
                <a:gd name="T90" fmla="*/ 0 w 1435"/>
                <a:gd name="T91" fmla="*/ 0 h 885"/>
                <a:gd name="T92" fmla="*/ 0 w 1435"/>
                <a:gd name="T93" fmla="*/ 0 h 885"/>
                <a:gd name="T94" fmla="*/ 0 w 1435"/>
                <a:gd name="T95" fmla="*/ 0 h 885"/>
                <a:gd name="T96" fmla="*/ 0 w 1435"/>
                <a:gd name="T97" fmla="*/ 0 h 885"/>
                <a:gd name="T98" fmla="*/ 0 w 1435"/>
                <a:gd name="T99" fmla="*/ 0 h 885"/>
                <a:gd name="T100" fmla="*/ 0 w 1435"/>
                <a:gd name="T101" fmla="*/ 0 h 885"/>
                <a:gd name="T102" fmla="*/ 0 w 1435"/>
                <a:gd name="T103" fmla="*/ 0 h 885"/>
                <a:gd name="T104" fmla="*/ 0 w 1435"/>
                <a:gd name="T105" fmla="*/ 0 h 8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35"/>
                <a:gd name="T160" fmla="*/ 0 h 885"/>
                <a:gd name="T161" fmla="*/ 1435 w 1435"/>
                <a:gd name="T162" fmla="*/ 885 h 8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35" h="885">
                  <a:moveTo>
                    <a:pt x="0" y="85"/>
                  </a:moveTo>
                  <a:lnTo>
                    <a:pt x="612" y="85"/>
                  </a:lnTo>
                  <a:lnTo>
                    <a:pt x="623" y="65"/>
                  </a:lnTo>
                  <a:lnTo>
                    <a:pt x="635" y="48"/>
                  </a:lnTo>
                  <a:lnTo>
                    <a:pt x="646" y="33"/>
                  </a:lnTo>
                  <a:lnTo>
                    <a:pt x="658" y="21"/>
                  </a:lnTo>
                  <a:lnTo>
                    <a:pt x="670" y="12"/>
                  </a:lnTo>
                  <a:lnTo>
                    <a:pt x="682" y="5"/>
                  </a:lnTo>
                  <a:lnTo>
                    <a:pt x="694" y="2"/>
                  </a:lnTo>
                  <a:lnTo>
                    <a:pt x="706" y="0"/>
                  </a:lnTo>
                  <a:lnTo>
                    <a:pt x="719" y="2"/>
                  </a:lnTo>
                  <a:lnTo>
                    <a:pt x="732" y="5"/>
                  </a:lnTo>
                  <a:lnTo>
                    <a:pt x="744" y="12"/>
                  </a:lnTo>
                  <a:lnTo>
                    <a:pt x="757" y="21"/>
                  </a:lnTo>
                  <a:lnTo>
                    <a:pt x="771" y="33"/>
                  </a:lnTo>
                  <a:lnTo>
                    <a:pt x="784" y="48"/>
                  </a:lnTo>
                  <a:lnTo>
                    <a:pt x="797" y="65"/>
                  </a:lnTo>
                  <a:lnTo>
                    <a:pt x="811" y="85"/>
                  </a:lnTo>
                  <a:lnTo>
                    <a:pt x="822" y="48"/>
                  </a:lnTo>
                  <a:lnTo>
                    <a:pt x="835" y="21"/>
                  </a:lnTo>
                  <a:lnTo>
                    <a:pt x="849" y="5"/>
                  </a:lnTo>
                  <a:lnTo>
                    <a:pt x="867" y="0"/>
                  </a:lnTo>
                  <a:lnTo>
                    <a:pt x="885" y="5"/>
                  </a:lnTo>
                  <a:lnTo>
                    <a:pt x="906" y="21"/>
                  </a:lnTo>
                  <a:lnTo>
                    <a:pt x="929" y="48"/>
                  </a:lnTo>
                  <a:lnTo>
                    <a:pt x="953" y="85"/>
                  </a:lnTo>
                  <a:lnTo>
                    <a:pt x="951" y="54"/>
                  </a:lnTo>
                  <a:lnTo>
                    <a:pt x="953" y="32"/>
                  </a:lnTo>
                  <a:lnTo>
                    <a:pt x="959" y="19"/>
                  </a:lnTo>
                  <a:lnTo>
                    <a:pt x="970" y="15"/>
                  </a:lnTo>
                  <a:lnTo>
                    <a:pt x="984" y="19"/>
                  </a:lnTo>
                  <a:lnTo>
                    <a:pt x="1004" y="32"/>
                  </a:lnTo>
                  <a:lnTo>
                    <a:pt x="1028" y="54"/>
                  </a:lnTo>
                  <a:lnTo>
                    <a:pt x="1056" y="85"/>
                  </a:lnTo>
                  <a:lnTo>
                    <a:pt x="1054" y="51"/>
                  </a:lnTo>
                  <a:lnTo>
                    <a:pt x="1057" y="27"/>
                  </a:lnTo>
                  <a:lnTo>
                    <a:pt x="1063" y="12"/>
                  </a:lnTo>
                  <a:lnTo>
                    <a:pt x="1072" y="8"/>
                  </a:lnTo>
                  <a:lnTo>
                    <a:pt x="1083" y="12"/>
                  </a:lnTo>
                  <a:lnTo>
                    <a:pt x="1099" y="27"/>
                  </a:lnTo>
                  <a:lnTo>
                    <a:pt x="1118" y="51"/>
                  </a:lnTo>
                  <a:lnTo>
                    <a:pt x="1140" y="85"/>
                  </a:lnTo>
                  <a:lnTo>
                    <a:pt x="1145" y="133"/>
                  </a:lnTo>
                  <a:lnTo>
                    <a:pt x="1156" y="180"/>
                  </a:lnTo>
                  <a:lnTo>
                    <a:pt x="1169" y="225"/>
                  </a:lnTo>
                  <a:lnTo>
                    <a:pt x="1186" y="269"/>
                  </a:lnTo>
                  <a:lnTo>
                    <a:pt x="1204" y="312"/>
                  </a:lnTo>
                  <a:lnTo>
                    <a:pt x="1226" y="353"/>
                  </a:lnTo>
                  <a:lnTo>
                    <a:pt x="1248" y="394"/>
                  </a:lnTo>
                  <a:lnTo>
                    <a:pt x="1272" y="436"/>
                  </a:lnTo>
                  <a:lnTo>
                    <a:pt x="1296" y="478"/>
                  </a:lnTo>
                  <a:lnTo>
                    <a:pt x="1321" y="520"/>
                  </a:lnTo>
                  <a:lnTo>
                    <a:pt x="1344" y="564"/>
                  </a:lnTo>
                  <a:lnTo>
                    <a:pt x="1366" y="609"/>
                  </a:lnTo>
                  <a:lnTo>
                    <a:pt x="1387" y="655"/>
                  </a:lnTo>
                  <a:lnTo>
                    <a:pt x="1406" y="703"/>
                  </a:lnTo>
                  <a:lnTo>
                    <a:pt x="1422" y="754"/>
                  </a:lnTo>
                  <a:lnTo>
                    <a:pt x="1435" y="807"/>
                  </a:lnTo>
                  <a:lnTo>
                    <a:pt x="1427" y="813"/>
                  </a:lnTo>
                  <a:lnTo>
                    <a:pt x="1417" y="819"/>
                  </a:lnTo>
                  <a:lnTo>
                    <a:pt x="1406" y="825"/>
                  </a:lnTo>
                  <a:lnTo>
                    <a:pt x="1394" y="830"/>
                  </a:lnTo>
                  <a:lnTo>
                    <a:pt x="1381" y="835"/>
                  </a:lnTo>
                  <a:lnTo>
                    <a:pt x="1364" y="840"/>
                  </a:lnTo>
                  <a:lnTo>
                    <a:pt x="1347" y="845"/>
                  </a:lnTo>
                  <a:lnTo>
                    <a:pt x="1329" y="848"/>
                  </a:lnTo>
                  <a:lnTo>
                    <a:pt x="1308" y="853"/>
                  </a:lnTo>
                  <a:lnTo>
                    <a:pt x="1286" y="856"/>
                  </a:lnTo>
                  <a:lnTo>
                    <a:pt x="1262" y="859"/>
                  </a:lnTo>
                  <a:lnTo>
                    <a:pt x="1237" y="862"/>
                  </a:lnTo>
                  <a:lnTo>
                    <a:pt x="1209" y="865"/>
                  </a:lnTo>
                  <a:lnTo>
                    <a:pt x="1179" y="868"/>
                  </a:lnTo>
                  <a:lnTo>
                    <a:pt x="1148" y="870"/>
                  </a:lnTo>
                  <a:lnTo>
                    <a:pt x="1114" y="872"/>
                  </a:lnTo>
                  <a:lnTo>
                    <a:pt x="1079" y="874"/>
                  </a:lnTo>
                  <a:lnTo>
                    <a:pt x="1041" y="876"/>
                  </a:lnTo>
                  <a:lnTo>
                    <a:pt x="1000" y="877"/>
                  </a:lnTo>
                  <a:lnTo>
                    <a:pt x="959" y="879"/>
                  </a:lnTo>
                  <a:lnTo>
                    <a:pt x="914" y="880"/>
                  </a:lnTo>
                  <a:lnTo>
                    <a:pt x="868" y="881"/>
                  </a:lnTo>
                  <a:lnTo>
                    <a:pt x="818" y="881"/>
                  </a:lnTo>
                  <a:lnTo>
                    <a:pt x="767" y="882"/>
                  </a:lnTo>
                  <a:lnTo>
                    <a:pt x="713" y="884"/>
                  </a:lnTo>
                  <a:lnTo>
                    <a:pt x="658" y="884"/>
                  </a:lnTo>
                  <a:lnTo>
                    <a:pt x="599" y="884"/>
                  </a:lnTo>
                  <a:lnTo>
                    <a:pt x="537" y="885"/>
                  </a:lnTo>
                  <a:lnTo>
                    <a:pt x="474" y="885"/>
                  </a:lnTo>
                  <a:lnTo>
                    <a:pt x="407" y="885"/>
                  </a:lnTo>
                  <a:lnTo>
                    <a:pt x="338" y="885"/>
                  </a:lnTo>
                  <a:lnTo>
                    <a:pt x="266" y="885"/>
                  </a:lnTo>
                  <a:lnTo>
                    <a:pt x="254" y="831"/>
                  </a:lnTo>
                  <a:lnTo>
                    <a:pt x="239" y="778"/>
                  </a:lnTo>
                  <a:lnTo>
                    <a:pt x="221" y="726"/>
                  </a:lnTo>
                  <a:lnTo>
                    <a:pt x="203" y="674"/>
                  </a:lnTo>
                  <a:lnTo>
                    <a:pt x="182" y="624"/>
                  </a:lnTo>
                  <a:lnTo>
                    <a:pt x="161" y="574"/>
                  </a:lnTo>
                  <a:lnTo>
                    <a:pt x="139" y="525"/>
                  </a:lnTo>
                  <a:lnTo>
                    <a:pt x="119" y="475"/>
                  </a:lnTo>
                  <a:lnTo>
                    <a:pt x="98" y="427"/>
                  </a:lnTo>
                  <a:lnTo>
                    <a:pt x="77" y="378"/>
                  </a:lnTo>
                  <a:lnTo>
                    <a:pt x="59" y="330"/>
                  </a:lnTo>
                  <a:lnTo>
                    <a:pt x="41" y="280"/>
                  </a:lnTo>
                  <a:lnTo>
                    <a:pt x="28" y="232"/>
                  </a:lnTo>
                  <a:lnTo>
                    <a:pt x="15" y="184"/>
                  </a:lnTo>
                  <a:lnTo>
                    <a:pt x="6" y="134"/>
                  </a:lnTo>
                  <a:lnTo>
                    <a:pt x="0" y="8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01" name="Freeform 21">
              <a:extLst>
                <a:ext uri="{FF2B5EF4-FFF2-40B4-BE49-F238E27FC236}">
                  <a16:creationId xmlns:a16="http://schemas.microsoft.com/office/drawing/2014/main" id="{AA9D4B76-17E2-4F43-AA5F-EFD916B085DF}"/>
                </a:ext>
              </a:extLst>
            </p:cNvPr>
            <p:cNvSpPr>
              <a:spLocks/>
            </p:cNvSpPr>
            <p:nvPr/>
          </p:nvSpPr>
          <p:spPr bwMode="auto">
            <a:xfrm>
              <a:off x="2950" y="4000"/>
              <a:ext cx="94" cy="349"/>
            </a:xfrm>
            <a:custGeom>
              <a:avLst/>
              <a:gdLst>
                <a:gd name="T0" fmla="*/ 0 w 188"/>
                <a:gd name="T1" fmla="*/ 0 h 698"/>
                <a:gd name="T2" fmla="*/ 0 w 188"/>
                <a:gd name="T3" fmla="*/ 1 h 698"/>
                <a:gd name="T4" fmla="*/ 1 w 188"/>
                <a:gd name="T5" fmla="*/ 1 h 698"/>
                <a:gd name="T6" fmla="*/ 1 w 188"/>
                <a:gd name="T7" fmla="*/ 1 h 698"/>
                <a:gd name="T8" fmla="*/ 1 w 188"/>
                <a:gd name="T9" fmla="*/ 1 h 698"/>
                <a:gd name="T10" fmla="*/ 1 w 188"/>
                <a:gd name="T11" fmla="*/ 1 h 698"/>
                <a:gd name="T12" fmla="*/ 1 w 188"/>
                <a:gd name="T13" fmla="*/ 1 h 698"/>
                <a:gd name="T14" fmla="*/ 1 w 188"/>
                <a:gd name="T15" fmla="*/ 1 h 698"/>
                <a:gd name="T16" fmla="*/ 1 w 188"/>
                <a:gd name="T17" fmla="*/ 1 h 698"/>
                <a:gd name="T18" fmla="*/ 1 w 188"/>
                <a:gd name="T19" fmla="*/ 1 h 698"/>
                <a:gd name="T20" fmla="*/ 1 w 188"/>
                <a:gd name="T21" fmla="*/ 1 h 698"/>
                <a:gd name="T22" fmla="*/ 1 w 188"/>
                <a:gd name="T23" fmla="*/ 1 h 698"/>
                <a:gd name="T24" fmla="*/ 1 w 188"/>
                <a:gd name="T25" fmla="*/ 1 h 698"/>
                <a:gd name="T26" fmla="*/ 1 w 188"/>
                <a:gd name="T27" fmla="*/ 1 h 698"/>
                <a:gd name="T28" fmla="*/ 1 w 188"/>
                <a:gd name="T29" fmla="*/ 1 h 698"/>
                <a:gd name="T30" fmla="*/ 1 w 188"/>
                <a:gd name="T31" fmla="*/ 1 h 698"/>
                <a:gd name="T32" fmla="*/ 1 w 188"/>
                <a:gd name="T33" fmla="*/ 1 h 698"/>
                <a:gd name="T34" fmla="*/ 1 w 188"/>
                <a:gd name="T35" fmla="*/ 1 h 698"/>
                <a:gd name="T36" fmla="*/ 1 w 188"/>
                <a:gd name="T37" fmla="*/ 1 h 698"/>
                <a:gd name="T38" fmla="*/ 1 w 188"/>
                <a:gd name="T39" fmla="*/ 1 h 698"/>
                <a:gd name="T40" fmla="*/ 1 w 188"/>
                <a:gd name="T41" fmla="*/ 1 h 698"/>
                <a:gd name="T42" fmla="*/ 1 w 188"/>
                <a:gd name="T43" fmla="*/ 1 h 698"/>
                <a:gd name="T44" fmla="*/ 1 w 188"/>
                <a:gd name="T45" fmla="*/ 1 h 698"/>
                <a:gd name="T46" fmla="*/ 1 w 188"/>
                <a:gd name="T47" fmla="*/ 1 h 698"/>
                <a:gd name="T48" fmla="*/ 1 w 188"/>
                <a:gd name="T49" fmla="*/ 1 h 698"/>
                <a:gd name="T50" fmla="*/ 1 w 188"/>
                <a:gd name="T51" fmla="*/ 1 h 698"/>
                <a:gd name="T52" fmla="*/ 1 w 188"/>
                <a:gd name="T53" fmla="*/ 1 h 698"/>
                <a:gd name="T54" fmla="*/ 1 w 188"/>
                <a:gd name="T55" fmla="*/ 1 h 698"/>
                <a:gd name="T56" fmla="*/ 1 w 188"/>
                <a:gd name="T57" fmla="*/ 1 h 698"/>
                <a:gd name="T58" fmla="*/ 1 w 188"/>
                <a:gd name="T59" fmla="*/ 1 h 698"/>
                <a:gd name="T60" fmla="*/ 1 w 188"/>
                <a:gd name="T61" fmla="*/ 1 h 698"/>
                <a:gd name="T62" fmla="*/ 1 w 188"/>
                <a:gd name="T63" fmla="*/ 1 h 698"/>
                <a:gd name="T64" fmla="*/ 0 w 188"/>
                <a:gd name="T65" fmla="*/ 0 h 6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8"/>
                <a:gd name="T100" fmla="*/ 0 h 698"/>
                <a:gd name="T101" fmla="*/ 188 w 188"/>
                <a:gd name="T102" fmla="*/ 698 h 6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8" h="698">
                  <a:moveTo>
                    <a:pt x="0" y="0"/>
                  </a:moveTo>
                  <a:lnTo>
                    <a:pt x="0" y="31"/>
                  </a:lnTo>
                  <a:lnTo>
                    <a:pt x="3" y="67"/>
                  </a:lnTo>
                  <a:lnTo>
                    <a:pt x="7" y="107"/>
                  </a:lnTo>
                  <a:lnTo>
                    <a:pt x="14" y="151"/>
                  </a:lnTo>
                  <a:lnTo>
                    <a:pt x="23" y="197"/>
                  </a:lnTo>
                  <a:lnTo>
                    <a:pt x="34" y="246"/>
                  </a:lnTo>
                  <a:lnTo>
                    <a:pt x="46" y="296"/>
                  </a:lnTo>
                  <a:lnTo>
                    <a:pt x="60" y="346"/>
                  </a:lnTo>
                  <a:lnTo>
                    <a:pt x="75" y="397"/>
                  </a:lnTo>
                  <a:lnTo>
                    <a:pt x="91" y="448"/>
                  </a:lnTo>
                  <a:lnTo>
                    <a:pt x="107" y="497"/>
                  </a:lnTo>
                  <a:lnTo>
                    <a:pt x="124" y="543"/>
                  </a:lnTo>
                  <a:lnTo>
                    <a:pt x="141" y="588"/>
                  </a:lnTo>
                  <a:lnTo>
                    <a:pt x="157" y="629"/>
                  </a:lnTo>
                  <a:lnTo>
                    <a:pt x="173" y="666"/>
                  </a:lnTo>
                  <a:lnTo>
                    <a:pt x="188" y="698"/>
                  </a:lnTo>
                  <a:lnTo>
                    <a:pt x="175" y="662"/>
                  </a:lnTo>
                  <a:lnTo>
                    <a:pt x="162" y="621"/>
                  </a:lnTo>
                  <a:lnTo>
                    <a:pt x="148" y="576"/>
                  </a:lnTo>
                  <a:lnTo>
                    <a:pt x="133" y="530"/>
                  </a:lnTo>
                  <a:lnTo>
                    <a:pt x="117" y="481"/>
                  </a:lnTo>
                  <a:lnTo>
                    <a:pt x="102" y="430"/>
                  </a:lnTo>
                  <a:lnTo>
                    <a:pt x="87" y="380"/>
                  </a:lnTo>
                  <a:lnTo>
                    <a:pt x="72" y="328"/>
                  </a:lnTo>
                  <a:lnTo>
                    <a:pt x="58" y="278"/>
                  </a:lnTo>
                  <a:lnTo>
                    <a:pt x="45" y="229"/>
                  </a:lnTo>
                  <a:lnTo>
                    <a:pt x="34" y="182"/>
                  </a:lnTo>
                  <a:lnTo>
                    <a:pt x="23" y="137"/>
                  </a:lnTo>
                  <a:lnTo>
                    <a:pt x="14" y="96"/>
                  </a:lnTo>
                  <a:lnTo>
                    <a:pt x="7" y="58"/>
                  </a:lnTo>
                  <a:lnTo>
                    <a:pt x="3" y="26"/>
                  </a:lnTo>
                  <a:lnTo>
                    <a:pt x="0" y="0"/>
                  </a:lnTo>
                  <a:close/>
                </a:path>
              </a:pathLst>
            </a:custGeom>
            <a:solidFill>
              <a:srgbClr val="9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02" name="Freeform 22">
              <a:extLst>
                <a:ext uri="{FF2B5EF4-FFF2-40B4-BE49-F238E27FC236}">
                  <a16:creationId xmlns:a16="http://schemas.microsoft.com/office/drawing/2014/main" id="{C5C51BB9-0807-4CF6-B0B0-D9B038FA9C87}"/>
                </a:ext>
              </a:extLst>
            </p:cNvPr>
            <p:cNvSpPr>
              <a:spLocks/>
            </p:cNvSpPr>
            <p:nvPr/>
          </p:nvSpPr>
          <p:spPr bwMode="auto">
            <a:xfrm>
              <a:off x="3023" y="3994"/>
              <a:ext cx="85" cy="266"/>
            </a:xfrm>
            <a:custGeom>
              <a:avLst/>
              <a:gdLst>
                <a:gd name="T0" fmla="*/ 0 w 169"/>
                <a:gd name="T1" fmla="*/ 0 h 533"/>
                <a:gd name="T2" fmla="*/ 1 w 169"/>
                <a:gd name="T3" fmla="*/ 0 h 533"/>
                <a:gd name="T4" fmla="*/ 1 w 169"/>
                <a:gd name="T5" fmla="*/ 0 h 533"/>
                <a:gd name="T6" fmla="*/ 1 w 169"/>
                <a:gd name="T7" fmla="*/ 0 h 533"/>
                <a:gd name="T8" fmla="*/ 1 w 169"/>
                <a:gd name="T9" fmla="*/ 0 h 533"/>
                <a:gd name="T10" fmla="*/ 1 w 169"/>
                <a:gd name="T11" fmla="*/ 0 h 533"/>
                <a:gd name="T12" fmla="*/ 1 w 169"/>
                <a:gd name="T13" fmla="*/ 0 h 533"/>
                <a:gd name="T14" fmla="*/ 1 w 169"/>
                <a:gd name="T15" fmla="*/ 0 h 533"/>
                <a:gd name="T16" fmla="*/ 1 w 169"/>
                <a:gd name="T17" fmla="*/ 0 h 533"/>
                <a:gd name="T18" fmla="*/ 1 w 169"/>
                <a:gd name="T19" fmla="*/ 0 h 533"/>
                <a:gd name="T20" fmla="*/ 1 w 169"/>
                <a:gd name="T21" fmla="*/ 0 h 533"/>
                <a:gd name="T22" fmla="*/ 1 w 169"/>
                <a:gd name="T23" fmla="*/ 0 h 533"/>
                <a:gd name="T24" fmla="*/ 1 w 169"/>
                <a:gd name="T25" fmla="*/ 0 h 533"/>
                <a:gd name="T26" fmla="*/ 1 w 169"/>
                <a:gd name="T27" fmla="*/ 0 h 533"/>
                <a:gd name="T28" fmla="*/ 1 w 169"/>
                <a:gd name="T29" fmla="*/ 0 h 533"/>
                <a:gd name="T30" fmla="*/ 1 w 169"/>
                <a:gd name="T31" fmla="*/ 0 h 533"/>
                <a:gd name="T32" fmla="*/ 0 w 169"/>
                <a:gd name="T33" fmla="*/ 0 h 5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9"/>
                <a:gd name="T52" fmla="*/ 0 h 533"/>
                <a:gd name="T53" fmla="*/ 169 w 169"/>
                <a:gd name="T54" fmla="*/ 533 h 5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9" h="533">
                  <a:moveTo>
                    <a:pt x="0" y="0"/>
                  </a:moveTo>
                  <a:lnTo>
                    <a:pt x="3" y="61"/>
                  </a:lnTo>
                  <a:lnTo>
                    <a:pt x="12" y="127"/>
                  </a:lnTo>
                  <a:lnTo>
                    <a:pt x="30" y="196"/>
                  </a:lnTo>
                  <a:lnTo>
                    <a:pt x="50" y="266"/>
                  </a:lnTo>
                  <a:lnTo>
                    <a:pt x="77" y="337"/>
                  </a:lnTo>
                  <a:lnTo>
                    <a:pt x="106" y="406"/>
                  </a:lnTo>
                  <a:lnTo>
                    <a:pt x="137" y="472"/>
                  </a:lnTo>
                  <a:lnTo>
                    <a:pt x="169" y="533"/>
                  </a:lnTo>
                  <a:lnTo>
                    <a:pt x="142" y="464"/>
                  </a:lnTo>
                  <a:lnTo>
                    <a:pt x="114" y="391"/>
                  </a:lnTo>
                  <a:lnTo>
                    <a:pt x="86" y="319"/>
                  </a:lnTo>
                  <a:lnTo>
                    <a:pt x="62" y="248"/>
                  </a:lnTo>
                  <a:lnTo>
                    <a:pt x="39" y="177"/>
                  </a:lnTo>
                  <a:lnTo>
                    <a:pt x="21" y="112"/>
                  </a:lnTo>
                  <a:lnTo>
                    <a:pt x="8" y="52"/>
                  </a:lnTo>
                  <a:lnTo>
                    <a:pt x="0" y="0"/>
                  </a:lnTo>
                  <a:close/>
                </a:path>
              </a:pathLst>
            </a:custGeom>
            <a:solidFill>
              <a:srgbClr val="9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03" name="Freeform 23">
              <a:extLst>
                <a:ext uri="{FF2B5EF4-FFF2-40B4-BE49-F238E27FC236}">
                  <a16:creationId xmlns:a16="http://schemas.microsoft.com/office/drawing/2014/main" id="{7A7DCEAD-5A17-4C8E-9916-CFE52857C681}"/>
                </a:ext>
              </a:extLst>
            </p:cNvPr>
            <p:cNvSpPr>
              <a:spLocks/>
            </p:cNvSpPr>
            <p:nvPr/>
          </p:nvSpPr>
          <p:spPr bwMode="auto">
            <a:xfrm>
              <a:off x="3071" y="3990"/>
              <a:ext cx="75" cy="221"/>
            </a:xfrm>
            <a:custGeom>
              <a:avLst/>
              <a:gdLst>
                <a:gd name="T0" fmla="*/ 0 w 150"/>
                <a:gd name="T1" fmla="*/ 0 h 443"/>
                <a:gd name="T2" fmla="*/ 1 w 150"/>
                <a:gd name="T3" fmla="*/ 0 h 443"/>
                <a:gd name="T4" fmla="*/ 1 w 150"/>
                <a:gd name="T5" fmla="*/ 0 h 443"/>
                <a:gd name="T6" fmla="*/ 1 w 150"/>
                <a:gd name="T7" fmla="*/ 0 h 443"/>
                <a:gd name="T8" fmla="*/ 1 w 150"/>
                <a:gd name="T9" fmla="*/ 0 h 443"/>
                <a:gd name="T10" fmla="*/ 1 w 150"/>
                <a:gd name="T11" fmla="*/ 0 h 443"/>
                <a:gd name="T12" fmla="*/ 1 w 150"/>
                <a:gd name="T13" fmla="*/ 0 h 443"/>
                <a:gd name="T14" fmla="*/ 1 w 150"/>
                <a:gd name="T15" fmla="*/ 0 h 443"/>
                <a:gd name="T16" fmla="*/ 1 w 150"/>
                <a:gd name="T17" fmla="*/ 0 h 443"/>
                <a:gd name="T18" fmla="*/ 1 w 150"/>
                <a:gd name="T19" fmla="*/ 0 h 443"/>
                <a:gd name="T20" fmla="*/ 1 w 150"/>
                <a:gd name="T21" fmla="*/ 0 h 443"/>
                <a:gd name="T22" fmla="*/ 1 w 150"/>
                <a:gd name="T23" fmla="*/ 0 h 443"/>
                <a:gd name="T24" fmla="*/ 1 w 150"/>
                <a:gd name="T25" fmla="*/ 0 h 443"/>
                <a:gd name="T26" fmla="*/ 1 w 150"/>
                <a:gd name="T27" fmla="*/ 0 h 443"/>
                <a:gd name="T28" fmla="*/ 1 w 150"/>
                <a:gd name="T29" fmla="*/ 0 h 443"/>
                <a:gd name="T30" fmla="*/ 1 w 150"/>
                <a:gd name="T31" fmla="*/ 0 h 443"/>
                <a:gd name="T32" fmla="*/ 0 w 150"/>
                <a:gd name="T33" fmla="*/ 0 h 4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0"/>
                <a:gd name="T52" fmla="*/ 0 h 443"/>
                <a:gd name="T53" fmla="*/ 150 w 150"/>
                <a:gd name="T54" fmla="*/ 443 h 4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0" h="443">
                  <a:moveTo>
                    <a:pt x="0" y="0"/>
                  </a:moveTo>
                  <a:lnTo>
                    <a:pt x="3" y="56"/>
                  </a:lnTo>
                  <a:lnTo>
                    <a:pt x="11" y="112"/>
                  </a:lnTo>
                  <a:lnTo>
                    <a:pt x="23" y="166"/>
                  </a:lnTo>
                  <a:lnTo>
                    <a:pt x="42" y="221"/>
                  </a:lnTo>
                  <a:lnTo>
                    <a:pt x="64" y="275"/>
                  </a:lnTo>
                  <a:lnTo>
                    <a:pt x="89" y="330"/>
                  </a:lnTo>
                  <a:lnTo>
                    <a:pt x="119" y="386"/>
                  </a:lnTo>
                  <a:lnTo>
                    <a:pt x="150" y="443"/>
                  </a:lnTo>
                  <a:lnTo>
                    <a:pt x="124" y="378"/>
                  </a:lnTo>
                  <a:lnTo>
                    <a:pt x="98" y="315"/>
                  </a:lnTo>
                  <a:lnTo>
                    <a:pt x="74" y="258"/>
                  </a:lnTo>
                  <a:lnTo>
                    <a:pt x="53" y="201"/>
                  </a:lnTo>
                  <a:lnTo>
                    <a:pt x="34" y="149"/>
                  </a:lnTo>
                  <a:lnTo>
                    <a:pt x="19" y="98"/>
                  </a:lnTo>
                  <a:lnTo>
                    <a:pt x="7" y="48"/>
                  </a:lnTo>
                  <a:lnTo>
                    <a:pt x="0" y="0"/>
                  </a:lnTo>
                  <a:close/>
                </a:path>
              </a:pathLst>
            </a:custGeom>
            <a:solidFill>
              <a:srgbClr val="9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04" name="Freeform 24">
              <a:extLst>
                <a:ext uri="{FF2B5EF4-FFF2-40B4-BE49-F238E27FC236}">
                  <a16:creationId xmlns:a16="http://schemas.microsoft.com/office/drawing/2014/main" id="{184B1C96-5B60-426E-9B05-E5375E1D8D63}"/>
                </a:ext>
              </a:extLst>
            </p:cNvPr>
            <p:cNvSpPr>
              <a:spLocks/>
            </p:cNvSpPr>
            <p:nvPr/>
          </p:nvSpPr>
          <p:spPr bwMode="auto">
            <a:xfrm>
              <a:off x="2995" y="4223"/>
              <a:ext cx="49" cy="126"/>
            </a:xfrm>
            <a:custGeom>
              <a:avLst/>
              <a:gdLst>
                <a:gd name="T0" fmla="*/ 1 w 98"/>
                <a:gd name="T1" fmla="*/ 1 h 252"/>
                <a:gd name="T2" fmla="*/ 1 w 98"/>
                <a:gd name="T3" fmla="*/ 1 h 252"/>
                <a:gd name="T4" fmla="*/ 1 w 98"/>
                <a:gd name="T5" fmla="*/ 1 h 252"/>
                <a:gd name="T6" fmla="*/ 1 w 98"/>
                <a:gd name="T7" fmla="*/ 1 h 252"/>
                <a:gd name="T8" fmla="*/ 1 w 98"/>
                <a:gd name="T9" fmla="*/ 1 h 252"/>
                <a:gd name="T10" fmla="*/ 1 w 98"/>
                <a:gd name="T11" fmla="*/ 1 h 252"/>
                <a:gd name="T12" fmla="*/ 1 w 98"/>
                <a:gd name="T13" fmla="*/ 1 h 252"/>
                <a:gd name="T14" fmla="*/ 1 w 98"/>
                <a:gd name="T15" fmla="*/ 1 h 252"/>
                <a:gd name="T16" fmla="*/ 1 w 98"/>
                <a:gd name="T17" fmla="*/ 1 h 252"/>
                <a:gd name="T18" fmla="*/ 1 w 98"/>
                <a:gd name="T19" fmla="*/ 1 h 252"/>
                <a:gd name="T20" fmla="*/ 1 w 98"/>
                <a:gd name="T21" fmla="*/ 1 h 252"/>
                <a:gd name="T22" fmla="*/ 1 w 98"/>
                <a:gd name="T23" fmla="*/ 1 h 252"/>
                <a:gd name="T24" fmla="*/ 1 w 98"/>
                <a:gd name="T25" fmla="*/ 1 h 252"/>
                <a:gd name="T26" fmla="*/ 1 w 98"/>
                <a:gd name="T27" fmla="*/ 1 h 252"/>
                <a:gd name="T28" fmla="*/ 1 w 98"/>
                <a:gd name="T29" fmla="*/ 1 h 252"/>
                <a:gd name="T30" fmla="*/ 1 w 98"/>
                <a:gd name="T31" fmla="*/ 1 h 252"/>
                <a:gd name="T32" fmla="*/ 0 w 98"/>
                <a:gd name="T33" fmla="*/ 0 h 252"/>
                <a:gd name="T34" fmla="*/ 1 w 98"/>
                <a:gd name="T35" fmla="*/ 1 h 252"/>
                <a:gd name="T36" fmla="*/ 1 w 98"/>
                <a:gd name="T37" fmla="*/ 1 h 252"/>
                <a:gd name="T38" fmla="*/ 1 w 98"/>
                <a:gd name="T39" fmla="*/ 1 h 252"/>
                <a:gd name="T40" fmla="*/ 1 w 98"/>
                <a:gd name="T41" fmla="*/ 1 h 2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8"/>
                <a:gd name="T64" fmla="*/ 0 h 252"/>
                <a:gd name="T65" fmla="*/ 98 w 98"/>
                <a:gd name="T66" fmla="*/ 252 h 2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8" h="252">
                  <a:moveTo>
                    <a:pt x="24" y="28"/>
                  </a:moveTo>
                  <a:lnTo>
                    <a:pt x="35" y="60"/>
                  </a:lnTo>
                  <a:lnTo>
                    <a:pt x="44" y="91"/>
                  </a:lnTo>
                  <a:lnTo>
                    <a:pt x="54" y="121"/>
                  </a:lnTo>
                  <a:lnTo>
                    <a:pt x="64" y="150"/>
                  </a:lnTo>
                  <a:lnTo>
                    <a:pt x="73" y="178"/>
                  </a:lnTo>
                  <a:lnTo>
                    <a:pt x="82" y="204"/>
                  </a:lnTo>
                  <a:lnTo>
                    <a:pt x="90" y="229"/>
                  </a:lnTo>
                  <a:lnTo>
                    <a:pt x="98" y="252"/>
                  </a:lnTo>
                  <a:lnTo>
                    <a:pt x="87" y="228"/>
                  </a:lnTo>
                  <a:lnTo>
                    <a:pt x="75" y="202"/>
                  </a:lnTo>
                  <a:lnTo>
                    <a:pt x="62" y="173"/>
                  </a:lnTo>
                  <a:lnTo>
                    <a:pt x="50" y="142"/>
                  </a:lnTo>
                  <a:lnTo>
                    <a:pt x="37" y="109"/>
                  </a:lnTo>
                  <a:lnTo>
                    <a:pt x="24" y="74"/>
                  </a:lnTo>
                  <a:lnTo>
                    <a:pt x="13" y="37"/>
                  </a:lnTo>
                  <a:lnTo>
                    <a:pt x="0" y="0"/>
                  </a:lnTo>
                  <a:lnTo>
                    <a:pt x="6" y="6"/>
                  </a:lnTo>
                  <a:lnTo>
                    <a:pt x="13" y="13"/>
                  </a:lnTo>
                  <a:lnTo>
                    <a:pt x="19" y="20"/>
                  </a:lnTo>
                  <a:lnTo>
                    <a:pt x="24" y="28"/>
                  </a:lnTo>
                  <a:close/>
                </a:path>
              </a:pathLst>
            </a:custGeom>
            <a:solidFill>
              <a:srgbClr val="FFC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05" name="Freeform 25">
              <a:extLst>
                <a:ext uri="{FF2B5EF4-FFF2-40B4-BE49-F238E27FC236}">
                  <a16:creationId xmlns:a16="http://schemas.microsoft.com/office/drawing/2014/main" id="{084F84BB-C713-4FCD-BBA3-685CA28BE204}"/>
                </a:ext>
              </a:extLst>
            </p:cNvPr>
            <p:cNvSpPr>
              <a:spLocks/>
            </p:cNvSpPr>
            <p:nvPr/>
          </p:nvSpPr>
          <p:spPr bwMode="auto">
            <a:xfrm>
              <a:off x="2955" y="4066"/>
              <a:ext cx="41" cy="134"/>
            </a:xfrm>
            <a:custGeom>
              <a:avLst/>
              <a:gdLst>
                <a:gd name="T0" fmla="*/ 1 w 81"/>
                <a:gd name="T1" fmla="*/ 1 h 268"/>
                <a:gd name="T2" fmla="*/ 1 w 81"/>
                <a:gd name="T3" fmla="*/ 1 h 268"/>
                <a:gd name="T4" fmla="*/ 1 w 81"/>
                <a:gd name="T5" fmla="*/ 1 h 268"/>
                <a:gd name="T6" fmla="*/ 1 w 81"/>
                <a:gd name="T7" fmla="*/ 1 h 268"/>
                <a:gd name="T8" fmla="*/ 1 w 81"/>
                <a:gd name="T9" fmla="*/ 1 h 268"/>
                <a:gd name="T10" fmla="*/ 1 w 81"/>
                <a:gd name="T11" fmla="*/ 1 h 268"/>
                <a:gd name="T12" fmla="*/ 1 w 81"/>
                <a:gd name="T13" fmla="*/ 1 h 268"/>
                <a:gd name="T14" fmla="*/ 1 w 81"/>
                <a:gd name="T15" fmla="*/ 1 h 268"/>
                <a:gd name="T16" fmla="*/ 1 w 81"/>
                <a:gd name="T17" fmla="*/ 1 h 268"/>
                <a:gd name="T18" fmla="*/ 1 w 81"/>
                <a:gd name="T19" fmla="*/ 1 h 268"/>
                <a:gd name="T20" fmla="*/ 1 w 81"/>
                <a:gd name="T21" fmla="*/ 1 h 268"/>
                <a:gd name="T22" fmla="*/ 1 w 81"/>
                <a:gd name="T23" fmla="*/ 1 h 268"/>
                <a:gd name="T24" fmla="*/ 1 w 81"/>
                <a:gd name="T25" fmla="*/ 1 h 268"/>
                <a:gd name="T26" fmla="*/ 1 w 81"/>
                <a:gd name="T27" fmla="*/ 1 h 268"/>
                <a:gd name="T28" fmla="*/ 1 w 81"/>
                <a:gd name="T29" fmla="*/ 1 h 268"/>
                <a:gd name="T30" fmla="*/ 1 w 81"/>
                <a:gd name="T31" fmla="*/ 1 h 268"/>
                <a:gd name="T32" fmla="*/ 1 w 81"/>
                <a:gd name="T33" fmla="*/ 1 h 268"/>
                <a:gd name="T34" fmla="*/ 0 w 81"/>
                <a:gd name="T35" fmla="*/ 0 h 268"/>
                <a:gd name="T36" fmla="*/ 1 w 81"/>
                <a:gd name="T37" fmla="*/ 1 h 268"/>
                <a:gd name="T38" fmla="*/ 1 w 81"/>
                <a:gd name="T39" fmla="*/ 1 h 268"/>
                <a:gd name="T40" fmla="*/ 1 w 81"/>
                <a:gd name="T41" fmla="*/ 1 h 268"/>
                <a:gd name="T42" fmla="*/ 1 w 81"/>
                <a:gd name="T43" fmla="*/ 1 h 2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1"/>
                <a:gd name="T67" fmla="*/ 0 h 268"/>
                <a:gd name="T68" fmla="*/ 81 w 81"/>
                <a:gd name="T69" fmla="*/ 268 h 2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1" h="268">
                  <a:moveTo>
                    <a:pt x="11" y="2"/>
                  </a:moveTo>
                  <a:lnTo>
                    <a:pt x="18" y="32"/>
                  </a:lnTo>
                  <a:lnTo>
                    <a:pt x="25" y="63"/>
                  </a:lnTo>
                  <a:lnTo>
                    <a:pt x="34" y="95"/>
                  </a:lnTo>
                  <a:lnTo>
                    <a:pt x="42" y="128"/>
                  </a:lnTo>
                  <a:lnTo>
                    <a:pt x="52" y="161"/>
                  </a:lnTo>
                  <a:lnTo>
                    <a:pt x="61" y="196"/>
                  </a:lnTo>
                  <a:lnTo>
                    <a:pt x="71" y="230"/>
                  </a:lnTo>
                  <a:lnTo>
                    <a:pt x="81" y="265"/>
                  </a:lnTo>
                  <a:lnTo>
                    <a:pt x="65" y="268"/>
                  </a:lnTo>
                  <a:lnTo>
                    <a:pt x="55" y="234"/>
                  </a:lnTo>
                  <a:lnTo>
                    <a:pt x="46" y="199"/>
                  </a:lnTo>
                  <a:lnTo>
                    <a:pt x="37" y="165"/>
                  </a:lnTo>
                  <a:lnTo>
                    <a:pt x="27" y="130"/>
                  </a:lnTo>
                  <a:lnTo>
                    <a:pt x="19" y="96"/>
                  </a:lnTo>
                  <a:lnTo>
                    <a:pt x="12" y="63"/>
                  </a:lnTo>
                  <a:lnTo>
                    <a:pt x="5" y="31"/>
                  </a:lnTo>
                  <a:lnTo>
                    <a:pt x="0" y="0"/>
                  </a:lnTo>
                  <a:lnTo>
                    <a:pt x="3" y="1"/>
                  </a:lnTo>
                  <a:lnTo>
                    <a:pt x="5" y="1"/>
                  </a:lnTo>
                  <a:lnTo>
                    <a:pt x="9" y="1"/>
                  </a:lnTo>
                  <a:lnTo>
                    <a:pt x="11" y="2"/>
                  </a:lnTo>
                  <a:close/>
                </a:path>
              </a:pathLst>
            </a:custGeom>
            <a:solidFill>
              <a:srgbClr val="FFC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06" name="Freeform 26">
              <a:extLst>
                <a:ext uri="{FF2B5EF4-FFF2-40B4-BE49-F238E27FC236}">
                  <a16:creationId xmlns:a16="http://schemas.microsoft.com/office/drawing/2014/main" id="{1B15AF53-4CB3-4522-B5F5-3A288E11C6F8}"/>
                </a:ext>
              </a:extLst>
            </p:cNvPr>
            <p:cNvSpPr>
              <a:spLocks/>
            </p:cNvSpPr>
            <p:nvPr/>
          </p:nvSpPr>
          <p:spPr bwMode="auto">
            <a:xfrm>
              <a:off x="3025" y="4019"/>
              <a:ext cx="58" cy="189"/>
            </a:xfrm>
            <a:custGeom>
              <a:avLst/>
              <a:gdLst>
                <a:gd name="T0" fmla="*/ 0 w 118"/>
                <a:gd name="T1" fmla="*/ 0 h 376"/>
                <a:gd name="T2" fmla="*/ 0 w 118"/>
                <a:gd name="T3" fmla="*/ 1 h 376"/>
                <a:gd name="T4" fmla="*/ 0 w 118"/>
                <a:gd name="T5" fmla="*/ 1 h 376"/>
                <a:gd name="T6" fmla="*/ 0 w 118"/>
                <a:gd name="T7" fmla="*/ 1 h 376"/>
                <a:gd name="T8" fmla="*/ 0 w 118"/>
                <a:gd name="T9" fmla="*/ 1 h 376"/>
                <a:gd name="T10" fmla="*/ 0 w 118"/>
                <a:gd name="T11" fmla="*/ 1 h 376"/>
                <a:gd name="T12" fmla="*/ 0 w 118"/>
                <a:gd name="T13" fmla="*/ 1 h 376"/>
                <a:gd name="T14" fmla="*/ 0 w 118"/>
                <a:gd name="T15" fmla="*/ 1 h 376"/>
                <a:gd name="T16" fmla="*/ 0 w 118"/>
                <a:gd name="T17" fmla="*/ 1 h 376"/>
                <a:gd name="T18" fmla="*/ 0 w 118"/>
                <a:gd name="T19" fmla="*/ 1 h 376"/>
                <a:gd name="T20" fmla="*/ 0 w 118"/>
                <a:gd name="T21" fmla="*/ 1 h 376"/>
                <a:gd name="T22" fmla="*/ 0 w 118"/>
                <a:gd name="T23" fmla="*/ 1 h 376"/>
                <a:gd name="T24" fmla="*/ 0 w 118"/>
                <a:gd name="T25" fmla="*/ 1 h 376"/>
                <a:gd name="T26" fmla="*/ 0 w 118"/>
                <a:gd name="T27" fmla="*/ 1 h 376"/>
                <a:gd name="T28" fmla="*/ 0 w 118"/>
                <a:gd name="T29" fmla="*/ 1 h 376"/>
                <a:gd name="T30" fmla="*/ 0 w 118"/>
                <a:gd name="T31" fmla="*/ 1 h 376"/>
                <a:gd name="T32" fmla="*/ 0 w 118"/>
                <a:gd name="T33" fmla="*/ 1 h 376"/>
                <a:gd name="T34" fmla="*/ 0 w 118"/>
                <a:gd name="T35" fmla="*/ 1 h 376"/>
                <a:gd name="T36" fmla="*/ 0 w 118"/>
                <a:gd name="T37" fmla="*/ 1 h 376"/>
                <a:gd name="T38" fmla="*/ 0 w 118"/>
                <a:gd name="T39" fmla="*/ 1 h 376"/>
                <a:gd name="T40" fmla="*/ 0 w 118"/>
                <a:gd name="T41" fmla="*/ 1 h 376"/>
                <a:gd name="T42" fmla="*/ 0 w 118"/>
                <a:gd name="T43" fmla="*/ 1 h 376"/>
                <a:gd name="T44" fmla="*/ 0 w 118"/>
                <a:gd name="T45" fmla="*/ 1 h 376"/>
                <a:gd name="T46" fmla="*/ 0 w 118"/>
                <a:gd name="T47" fmla="*/ 1 h 376"/>
                <a:gd name="T48" fmla="*/ 0 w 118"/>
                <a:gd name="T49" fmla="*/ 1 h 376"/>
                <a:gd name="T50" fmla="*/ 0 w 118"/>
                <a:gd name="T51" fmla="*/ 1 h 376"/>
                <a:gd name="T52" fmla="*/ 0 w 118"/>
                <a:gd name="T53" fmla="*/ 1 h 376"/>
                <a:gd name="T54" fmla="*/ 0 w 118"/>
                <a:gd name="T55" fmla="*/ 1 h 376"/>
                <a:gd name="T56" fmla="*/ 0 w 118"/>
                <a:gd name="T57" fmla="*/ 1 h 376"/>
                <a:gd name="T58" fmla="*/ 0 w 118"/>
                <a:gd name="T59" fmla="*/ 1 h 376"/>
                <a:gd name="T60" fmla="*/ 0 w 118"/>
                <a:gd name="T61" fmla="*/ 1 h 376"/>
                <a:gd name="T62" fmla="*/ 0 w 118"/>
                <a:gd name="T63" fmla="*/ 1 h 376"/>
                <a:gd name="T64" fmla="*/ 0 w 118"/>
                <a:gd name="T65" fmla="*/ 1 h 376"/>
                <a:gd name="T66" fmla="*/ 0 w 118"/>
                <a:gd name="T67" fmla="*/ 1 h 376"/>
                <a:gd name="T68" fmla="*/ 0 w 118"/>
                <a:gd name="T69" fmla="*/ 1 h 376"/>
                <a:gd name="T70" fmla="*/ 0 w 118"/>
                <a:gd name="T71" fmla="*/ 1 h 376"/>
                <a:gd name="T72" fmla="*/ 0 w 118"/>
                <a:gd name="T73" fmla="*/ 1 h 376"/>
                <a:gd name="T74" fmla="*/ 0 w 118"/>
                <a:gd name="T75" fmla="*/ 0 h 37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8"/>
                <a:gd name="T115" fmla="*/ 0 h 376"/>
                <a:gd name="T116" fmla="*/ 118 w 118"/>
                <a:gd name="T117" fmla="*/ 376 h 37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8" h="376">
                  <a:moveTo>
                    <a:pt x="5" y="0"/>
                  </a:moveTo>
                  <a:lnTo>
                    <a:pt x="10" y="24"/>
                  </a:lnTo>
                  <a:lnTo>
                    <a:pt x="16" y="49"/>
                  </a:lnTo>
                  <a:lnTo>
                    <a:pt x="23" y="76"/>
                  </a:lnTo>
                  <a:lnTo>
                    <a:pt x="31" y="103"/>
                  </a:lnTo>
                  <a:lnTo>
                    <a:pt x="39" y="132"/>
                  </a:lnTo>
                  <a:lnTo>
                    <a:pt x="48" y="161"/>
                  </a:lnTo>
                  <a:lnTo>
                    <a:pt x="58" y="191"/>
                  </a:lnTo>
                  <a:lnTo>
                    <a:pt x="68" y="221"/>
                  </a:lnTo>
                  <a:lnTo>
                    <a:pt x="72" y="235"/>
                  </a:lnTo>
                  <a:lnTo>
                    <a:pt x="75" y="247"/>
                  </a:lnTo>
                  <a:lnTo>
                    <a:pt x="78" y="260"/>
                  </a:lnTo>
                  <a:lnTo>
                    <a:pt x="82" y="272"/>
                  </a:lnTo>
                  <a:lnTo>
                    <a:pt x="82" y="269"/>
                  </a:lnTo>
                  <a:lnTo>
                    <a:pt x="82" y="266"/>
                  </a:lnTo>
                  <a:lnTo>
                    <a:pt x="82" y="262"/>
                  </a:lnTo>
                  <a:lnTo>
                    <a:pt x="82" y="260"/>
                  </a:lnTo>
                  <a:lnTo>
                    <a:pt x="87" y="273"/>
                  </a:lnTo>
                  <a:lnTo>
                    <a:pt x="91" y="284"/>
                  </a:lnTo>
                  <a:lnTo>
                    <a:pt x="96" y="297"/>
                  </a:lnTo>
                  <a:lnTo>
                    <a:pt x="100" y="308"/>
                  </a:lnTo>
                  <a:lnTo>
                    <a:pt x="104" y="321"/>
                  </a:lnTo>
                  <a:lnTo>
                    <a:pt x="108" y="333"/>
                  </a:lnTo>
                  <a:lnTo>
                    <a:pt x="113" y="345"/>
                  </a:lnTo>
                  <a:lnTo>
                    <a:pt x="118" y="357"/>
                  </a:lnTo>
                  <a:lnTo>
                    <a:pt x="116" y="361"/>
                  </a:lnTo>
                  <a:lnTo>
                    <a:pt x="115" y="366"/>
                  </a:lnTo>
                  <a:lnTo>
                    <a:pt x="114" y="371"/>
                  </a:lnTo>
                  <a:lnTo>
                    <a:pt x="113" y="376"/>
                  </a:lnTo>
                  <a:lnTo>
                    <a:pt x="92" y="330"/>
                  </a:lnTo>
                  <a:lnTo>
                    <a:pt x="74" y="282"/>
                  </a:lnTo>
                  <a:lnTo>
                    <a:pt x="55" y="234"/>
                  </a:lnTo>
                  <a:lnTo>
                    <a:pt x="39" y="185"/>
                  </a:lnTo>
                  <a:lnTo>
                    <a:pt x="25" y="138"/>
                  </a:lnTo>
                  <a:lnTo>
                    <a:pt x="14" y="91"/>
                  </a:lnTo>
                  <a:lnTo>
                    <a:pt x="6" y="45"/>
                  </a:lnTo>
                  <a:lnTo>
                    <a:pt x="0" y="1"/>
                  </a:lnTo>
                  <a:lnTo>
                    <a:pt x="5" y="0"/>
                  </a:lnTo>
                  <a:close/>
                </a:path>
              </a:pathLst>
            </a:custGeom>
            <a:solidFill>
              <a:srgbClr val="FFC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07" name="Freeform 27">
              <a:extLst>
                <a:ext uri="{FF2B5EF4-FFF2-40B4-BE49-F238E27FC236}">
                  <a16:creationId xmlns:a16="http://schemas.microsoft.com/office/drawing/2014/main" id="{D8CA492D-F439-482B-833D-0C5254851980}"/>
                </a:ext>
              </a:extLst>
            </p:cNvPr>
            <p:cNvSpPr>
              <a:spLocks/>
            </p:cNvSpPr>
            <p:nvPr/>
          </p:nvSpPr>
          <p:spPr bwMode="auto">
            <a:xfrm>
              <a:off x="3074" y="4030"/>
              <a:ext cx="72" cy="181"/>
            </a:xfrm>
            <a:custGeom>
              <a:avLst/>
              <a:gdLst>
                <a:gd name="T0" fmla="*/ 1 w 144"/>
                <a:gd name="T1" fmla="*/ 0 h 361"/>
                <a:gd name="T2" fmla="*/ 1 w 144"/>
                <a:gd name="T3" fmla="*/ 1 h 361"/>
                <a:gd name="T4" fmla="*/ 1 w 144"/>
                <a:gd name="T5" fmla="*/ 1 h 361"/>
                <a:gd name="T6" fmla="*/ 1 w 144"/>
                <a:gd name="T7" fmla="*/ 1 h 361"/>
                <a:gd name="T8" fmla="*/ 1 w 144"/>
                <a:gd name="T9" fmla="*/ 1 h 361"/>
                <a:gd name="T10" fmla="*/ 1 w 144"/>
                <a:gd name="T11" fmla="*/ 1 h 361"/>
                <a:gd name="T12" fmla="*/ 1 w 144"/>
                <a:gd name="T13" fmla="*/ 1 h 361"/>
                <a:gd name="T14" fmla="*/ 1 w 144"/>
                <a:gd name="T15" fmla="*/ 1 h 361"/>
                <a:gd name="T16" fmla="*/ 1 w 144"/>
                <a:gd name="T17" fmla="*/ 1 h 361"/>
                <a:gd name="T18" fmla="*/ 1 w 144"/>
                <a:gd name="T19" fmla="*/ 1 h 361"/>
                <a:gd name="T20" fmla="*/ 1 w 144"/>
                <a:gd name="T21" fmla="*/ 1 h 361"/>
                <a:gd name="T22" fmla="*/ 1 w 144"/>
                <a:gd name="T23" fmla="*/ 1 h 361"/>
                <a:gd name="T24" fmla="*/ 1 w 144"/>
                <a:gd name="T25" fmla="*/ 1 h 361"/>
                <a:gd name="T26" fmla="*/ 1 w 144"/>
                <a:gd name="T27" fmla="*/ 1 h 361"/>
                <a:gd name="T28" fmla="*/ 1 w 144"/>
                <a:gd name="T29" fmla="*/ 1 h 361"/>
                <a:gd name="T30" fmla="*/ 1 w 144"/>
                <a:gd name="T31" fmla="*/ 1 h 361"/>
                <a:gd name="T32" fmla="*/ 0 w 144"/>
                <a:gd name="T33" fmla="*/ 0 h 361"/>
                <a:gd name="T34" fmla="*/ 1 w 144"/>
                <a:gd name="T35" fmla="*/ 0 h 3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4"/>
                <a:gd name="T55" fmla="*/ 0 h 361"/>
                <a:gd name="T56" fmla="*/ 144 w 144"/>
                <a:gd name="T57" fmla="*/ 361 h 3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4" h="361">
                  <a:moveTo>
                    <a:pt x="9" y="0"/>
                  </a:moveTo>
                  <a:lnTo>
                    <a:pt x="20" y="40"/>
                  </a:lnTo>
                  <a:lnTo>
                    <a:pt x="33" y="80"/>
                  </a:lnTo>
                  <a:lnTo>
                    <a:pt x="48" y="123"/>
                  </a:lnTo>
                  <a:lnTo>
                    <a:pt x="65" y="167"/>
                  </a:lnTo>
                  <a:lnTo>
                    <a:pt x="83" y="213"/>
                  </a:lnTo>
                  <a:lnTo>
                    <a:pt x="103" y="260"/>
                  </a:lnTo>
                  <a:lnTo>
                    <a:pt x="123" y="309"/>
                  </a:lnTo>
                  <a:lnTo>
                    <a:pt x="144" y="361"/>
                  </a:lnTo>
                  <a:lnTo>
                    <a:pt x="118" y="315"/>
                  </a:lnTo>
                  <a:lnTo>
                    <a:pt x="93" y="269"/>
                  </a:lnTo>
                  <a:lnTo>
                    <a:pt x="71" y="223"/>
                  </a:lnTo>
                  <a:lnTo>
                    <a:pt x="52" y="178"/>
                  </a:lnTo>
                  <a:lnTo>
                    <a:pt x="33" y="134"/>
                  </a:lnTo>
                  <a:lnTo>
                    <a:pt x="20" y="90"/>
                  </a:lnTo>
                  <a:lnTo>
                    <a:pt x="8" y="45"/>
                  </a:lnTo>
                  <a:lnTo>
                    <a:pt x="0" y="0"/>
                  </a:lnTo>
                  <a:lnTo>
                    <a:pt x="9" y="0"/>
                  </a:lnTo>
                  <a:close/>
                </a:path>
              </a:pathLst>
            </a:custGeom>
            <a:solidFill>
              <a:srgbClr val="FFC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420" name="Group 28">
            <a:extLst>
              <a:ext uri="{FF2B5EF4-FFF2-40B4-BE49-F238E27FC236}">
                <a16:creationId xmlns:a16="http://schemas.microsoft.com/office/drawing/2014/main" id="{C3262766-BCB7-4538-92A0-0E91BD22EC41}"/>
              </a:ext>
            </a:extLst>
          </p:cNvPr>
          <p:cNvGrpSpPr>
            <a:grpSpLocks/>
          </p:cNvGrpSpPr>
          <p:nvPr/>
        </p:nvGrpSpPr>
        <p:grpSpPr bwMode="auto">
          <a:xfrm>
            <a:off x="4899025" y="6054725"/>
            <a:ext cx="1568450" cy="655638"/>
            <a:chOff x="1578" y="2658"/>
            <a:chExt cx="1150" cy="447"/>
          </a:xfrm>
        </p:grpSpPr>
        <p:sp>
          <p:nvSpPr>
            <p:cNvPr id="17486" name="Freeform 29">
              <a:extLst>
                <a:ext uri="{FF2B5EF4-FFF2-40B4-BE49-F238E27FC236}">
                  <a16:creationId xmlns:a16="http://schemas.microsoft.com/office/drawing/2014/main" id="{07BF1F99-F4F3-48CF-92FA-178BDB60B737}"/>
                </a:ext>
              </a:extLst>
            </p:cNvPr>
            <p:cNvSpPr>
              <a:spLocks/>
            </p:cNvSpPr>
            <p:nvPr/>
          </p:nvSpPr>
          <p:spPr bwMode="auto">
            <a:xfrm>
              <a:off x="1578" y="2711"/>
              <a:ext cx="982" cy="394"/>
            </a:xfrm>
            <a:custGeom>
              <a:avLst/>
              <a:gdLst>
                <a:gd name="T0" fmla="*/ 0 w 1965"/>
                <a:gd name="T1" fmla="*/ 1 h 788"/>
                <a:gd name="T2" fmla="*/ 0 w 1965"/>
                <a:gd name="T3" fmla="*/ 1 h 788"/>
                <a:gd name="T4" fmla="*/ 0 w 1965"/>
                <a:gd name="T5" fmla="*/ 1 h 788"/>
                <a:gd name="T6" fmla="*/ 0 w 1965"/>
                <a:gd name="T7" fmla="*/ 1 h 788"/>
                <a:gd name="T8" fmla="*/ 0 w 1965"/>
                <a:gd name="T9" fmla="*/ 1 h 788"/>
                <a:gd name="T10" fmla="*/ 0 w 1965"/>
                <a:gd name="T11" fmla="*/ 1 h 788"/>
                <a:gd name="T12" fmla="*/ 0 w 1965"/>
                <a:gd name="T13" fmla="*/ 1 h 788"/>
                <a:gd name="T14" fmla="*/ 0 w 1965"/>
                <a:gd name="T15" fmla="*/ 1 h 788"/>
                <a:gd name="T16" fmla="*/ 0 w 1965"/>
                <a:gd name="T17" fmla="*/ 1 h 788"/>
                <a:gd name="T18" fmla="*/ 0 w 1965"/>
                <a:gd name="T19" fmla="*/ 1 h 788"/>
                <a:gd name="T20" fmla="*/ 0 w 1965"/>
                <a:gd name="T21" fmla="*/ 1 h 788"/>
                <a:gd name="T22" fmla="*/ 0 w 1965"/>
                <a:gd name="T23" fmla="*/ 1 h 788"/>
                <a:gd name="T24" fmla="*/ 0 w 1965"/>
                <a:gd name="T25" fmla="*/ 1 h 788"/>
                <a:gd name="T26" fmla="*/ 0 w 1965"/>
                <a:gd name="T27" fmla="*/ 1 h 788"/>
                <a:gd name="T28" fmla="*/ 0 w 1965"/>
                <a:gd name="T29" fmla="*/ 1 h 788"/>
                <a:gd name="T30" fmla="*/ 0 w 1965"/>
                <a:gd name="T31" fmla="*/ 1 h 788"/>
                <a:gd name="T32" fmla="*/ 0 w 1965"/>
                <a:gd name="T33" fmla="*/ 1 h 788"/>
                <a:gd name="T34" fmla="*/ 0 w 1965"/>
                <a:gd name="T35" fmla="*/ 1 h 788"/>
                <a:gd name="T36" fmla="*/ 0 w 1965"/>
                <a:gd name="T37" fmla="*/ 1 h 788"/>
                <a:gd name="T38" fmla="*/ 0 w 1965"/>
                <a:gd name="T39" fmla="*/ 1 h 788"/>
                <a:gd name="T40" fmla="*/ 0 w 1965"/>
                <a:gd name="T41" fmla="*/ 1 h 788"/>
                <a:gd name="T42" fmla="*/ 0 w 1965"/>
                <a:gd name="T43" fmla="*/ 1 h 788"/>
                <a:gd name="T44" fmla="*/ 0 w 1965"/>
                <a:gd name="T45" fmla="*/ 1 h 788"/>
                <a:gd name="T46" fmla="*/ 0 w 1965"/>
                <a:gd name="T47" fmla="*/ 1 h 788"/>
                <a:gd name="T48" fmla="*/ 0 w 1965"/>
                <a:gd name="T49" fmla="*/ 1 h 788"/>
                <a:gd name="T50" fmla="*/ 0 w 1965"/>
                <a:gd name="T51" fmla="*/ 1 h 788"/>
                <a:gd name="T52" fmla="*/ 0 w 1965"/>
                <a:gd name="T53" fmla="*/ 1 h 788"/>
                <a:gd name="T54" fmla="*/ 0 w 1965"/>
                <a:gd name="T55" fmla="*/ 1 h 788"/>
                <a:gd name="T56" fmla="*/ 0 w 1965"/>
                <a:gd name="T57" fmla="*/ 1 h 788"/>
                <a:gd name="T58" fmla="*/ 0 w 1965"/>
                <a:gd name="T59" fmla="*/ 1 h 788"/>
                <a:gd name="T60" fmla="*/ 0 w 1965"/>
                <a:gd name="T61" fmla="*/ 1 h 788"/>
                <a:gd name="T62" fmla="*/ 0 w 1965"/>
                <a:gd name="T63" fmla="*/ 1 h 788"/>
                <a:gd name="T64" fmla="*/ 0 w 1965"/>
                <a:gd name="T65" fmla="*/ 1 h 788"/>
                <a:gd name="T66" fmla="*/ 0 w 1965"/>
                <a:gd name="T67" fmla="*/ 1 h 788"/>
                <a:gd name="T68" fmla="*/ 0 w 1965"/>
                <a:gd name="T69" fmla="*/ 1 h 788"/>
                <a:gd name="T70" fmla="*/ 0 w 1965"/>
                <a:gd name="T71" fmla="*/ 1 h 788"/>
                <a:gd name="T72" fmla="*/ 0 w 1965"/>
                <a:gd name="T73" fmla="*/ 1 h 788"/>
                <a:gd name="T74" fmla="*/ 0 w 1965"/>
                <a:gd name="T75" fmla="*/ 1 h 788"/>
                <a:gd name="T76" fmla="*/ 0 w 1965"/>
                <a:gd name="T77" fmla="*/ 1 h 788"/>
                <a:gd name="T78" fmla="*/ 0 w 1965"/>
                <a:gd name="T79" fmla="*/ 1 h 788"/>
                <a:gd name="T80" fmla="*/ 0 w 1965"/>
                <a:gd name="T81" fmla="*/ 1 h 788"/>
                <a:gd name="T82" fmla="*/ 0 w 1965"/>
                <a:gd name="T83" fmla="*/ 1 h 788"/>
                <a:gd name="T84" fmla="*/ 0 w 1965"/>
                <a:gd name="T85" fmla="*/ 1 h 788"/>
                <a:gd name="T86" fmla="*/ 0 w 1965"/>
                <a:gd name="T87" fmla="*/ 1 h 788"/>
                <a:gd name="T88" fmla="*/ 0 w 1965"/>
                <a:gd name="T89" fmla="*/ 1 h 788"/>
                <a:gd name="T90" fmla="*/ 0 w 1965"/>
                <a:gd name="T91" fmla="*/ 1 h 788"/>
                <a:gd name="T92" fmla="*/ 0 w 1965"/>
                <a:gd name="T93" fmla="*/ 1 h 788"/>
                <a:gd name="T94" fmla="*/ 0 w 1965"/>
                <a:gd name="T95" fmla="*/ 1 h 788"/>
                <a:gd name="T96" fmla="*/ 0 w 1965"/>
                <a:gd name="T97" fmla="*/ 1 h 78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65"/>
                <a:gd name="T148" fmla="*/ 0 h 788"/>
                <a:gd name="T149" fmla="*/ 1965 w 1965"/>
                <a:gd name="T150" fmla="*/ 788 h 78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65" h="788">
                  <a:moveTo>
                    <a:pt x="251" y="88"/>
                  </a:moveTo>
                  <a:lnTo>
                    <a:pt x="256" y="88"/>
                  </a:lnTo>
                  <a:lnTo>
                    <a:pt x="269" y="87"/>
                  </a:lnTo>
                  <a:lnTo>
                    <a:pt x="290" y="86"/>
                  </a:lnTo>
                  <a:lnTo>
                    <a:pt x="319" y="85"/>
                  </a:lnTo>
                  <a:lnTo>
                    <a:pt x="355" y="83"/>
                  </a:lnTo>
                  <a:lnTo>
                    <a:pt x="398" y="81"/>
                  </a:lnTo>
                  <a:lnTo>
                    <a:pt x="446" y="79"/>
                  </a:lnTo>
                  <a:lnTo>
                    <a:pt x="499" y="76"/>
                  </a:lnTo>
                  <a:lnTo>
                    <a:pt x="558" y="74"/>
                  </a:lnTo>
                  <a:lnTo>
                    <a:pt x="621" y="71"/>
                  </a:lnTo>
                  <a:lnTo>
                    <a:pt x="687" y="67"/>
                  </a:lnTo>
                  <a:lnTo>
                    <a:pt x="757" y="64"/>
                  </a:lnTo>
                  <a:lnTo>
                    <a:pt x="830" y="60"/>
                  </a:lnTo>
                  <a:lnTo>
                    <a:pt x="904" y="57"/>
                  </a:lnTo>
                  <a:lnTo>
                    <a:pt x="980" y="53"/>
                  </a:lnTo>
                  <a:lnTo>
                    <a:pt x="1057" y="50"/>
                  </a:lnTo>
                  <a:lnTo>
                    <a:pt x="1133" y="47"/>
                  </a:lnTo>
                  <a:lnTo>
                    <a:pt x="1210" y="42"/>
                  </a:lnTo>
                  <a:lnTo>
                    <a:pt x="1287" y="38"/>
                  </a:lnTo>
                  <a:lnTo>
                    <a:pt x="1362" y="35"/>
                  </a:lnTo>
                  <a:lnTo>
                    <a:pt x="1435" y="32"/>
                  </a:lnTo>
                  <a:lnTo>
                    <a:pt x="1506" y="27"/>
                  </a:lnTo>
                  <a:lnTo>
                    <a:pt x="1574" y="23"/>
                  </a:lnTo>
                  <a:lnTo>
                    <a:pt x="1639" y="20"/>
                  </a:lnTo>
                  <a:lnTo>
                    <a:pt x="1700" y="18"/>
                  </a:lnTo>
                  <a:lnTo>
                    <a:pt x="1755" y="14"/>
                  </a:lnTo>
                  <a:lnTo>
                    <a:pt x="1806" y="11"/>
                  </a:lnTo>
                  <a:lnTo>
                    <a:pt x="1852" y="8"/>
                  </a:lnTo>
                  <a:lnTo>
                    <a:pt x="1891" y="6"/>
                  </a:lnTo>
                  <a:lnTo>
                    <a:pt x="1923" y="4"/>
                  </a:lnTo>
                  <a:lnTo>
                    <a:pt x="1948" y="2"/>
                  </a:lnTo>
                  <a:lnTo>
                    <a:pt x="1965" y="0"/>
                  </a:lnTo>
                  <a:lnTo>
                    <a:pt x="1920" y="28"/>
                  </a:lnTo>
                  <a:lnTo>
                    <a:pt x="1876" y="57"/>
                  </a:lnTo>
                  <a:lnTo>
                    <a:pt x="1832" y="85"/>
                  </a:lnTo>
                  <a:lnTo>
                    <a:pt x="1790" y="113"/>
                  </a:lnTo>
                  <a:lnTo>
                    <a:pt x="1747" y="143"/>
                  </a:lnTo>
                  <a:lnTo>
                    <a:pt x="1706" y="172"/>
                  </a:lnTo>
                  <a:lnTo>
                    <a:pt x="1665" y="202"/>
                  </a:lnTo>
                  <a:lnTo>
                    <a:pt x="1625" y="231"/>
                  </a:lnTo>
                  <a:lnTo>
                    <a:pt x="1586" y="261"/>
                  </a:lnTo>
                  <a:lnTo>
                    <a:pt x="1548" y="290"/>
                  </a:lnTo>
                  <a:lnTo>
                    <a:pt x="1512" y="318"/>
                  </a:lnTo>
                  <a:lnTo>
                    <a:pt x="1476" y="348"/>
                  </a:lnTo>
                  <a:lnTo>
                    <a:pt x="1443" y="377"/>
                  </a:lnTo>
                  <a:lnTo>
                    <a:pt x="1411" y="405"/>
                  </a:lnTo>
                  <a:lnTo>
                    <a:pt x="1380" y="432"/>
                  </a:lnTo>
                  <a:lnTo>
                    <a:pt x="1351" y="460"/>
                  </a:lnTo>
                  <a:lnTo>
                    <a:pt x="1323" y="488"/>
                  </a:lnTo>
                  <a:lnTo>
                    <a:pt x="1299" y="514"/>
                  </a:lnTo>
                  <a:lnTo>
                    <a:pt x="1276" y="540"/>
                  </a:lnTo>
                  <a:lnTo>
                    <a:pt x="1254" y="565"/>
                  </a:lnTo>
                  <a:lnTo>
                    <a:pt x="1235" y="589"/>
                  </a:lnTo>
                  <a:lnTo>
                    <a:pt x="1219" y="613"/>
                  </a:lnTo>
                  <a:lnTo>
                    <a:pt x="1204" y="635"/>
                  </a:lnTo>
                  <a:lnTo>
                    <a:pt x="1193" y="657"/>
                  </a:lnTo>
                  <a:lnTo>
                    <a:pt x="1185" y="678"/>
                  </a:lnTo>
                  <a:lnTo>
                    <a:pt x="1178" y="697"/>
                  </a:lnTo>
                  <a:lnTo>
                    <a:pt x="1174" y="716"/>
                  </a:lnTo>
                  <a:lnTo>
                    <a:pt x="1174" y="733"/>
                  </a:lnTo>
                  <a:lnTo>
                    <a:pt x="1177" y="749"/>
                  </a:lnTo>
                  <a:lnTo>
                    <a:pt x="1182" y="763"/>
                  </a:lnTo>
                  <a:lnTo>
                    <a:pt x="1191" y="777"/>
                  </a:lnTo>
                  <a:lnTo>
                    <a:pt x="1203" y="788"/>
                  </a:lnTo>
                  <a:lnTo>
                    <a:pt x="1116" y="788"/>
                  </a:lnTo>
                  <a:lnTo>
                    <a:pt x="1034" y="788"/>
                  </a:lnTo>
                  <a:lnTo>
                    <a:pt x="957" y="788"/>
                  </a:lnTo>
                  <a:lnTo>
                    <a:pt x="883" y="788"/>
                  </a:lnTo>
                  <a:lnTo>
                    <a:pt x="815" y="787"/>
                  </a:lnTo>
                  <a:lnTo>
                    <a:pt x="750" y="787"/>
                  </a:lnTo>
                  <a:lnTo>
                    <a:pt x="689" y="786"/>
                  </a:lnTo>
                  <a:lnTo>
                    <a:pt x="633" y="786"/>
                  </a:lnTo>
                  <a:lnTo>
                    <a:pt x="580" y="785"/>
                  </a:lnTo>
                  <a:lnTo>
                    <a:pt x="530" y="784"/>
                  </a:lnTo>
                  <a:lnTo>
                    <a:pt x="485" y="783"/>
                  </a:lnTo>
                  <a:lnTo>
                    <a:pt x="441" y="782"/>
                  </a:lnTo>
                  <a:lnTo>
                    <a:pt x="402" y="779"/>
                  </a:lnTo>
                  <a:lnTo>
                    <a:pt x="365" y="778"/>
                  </a:lnTo>
                  <a:lnTo>
                    <a:pt x="331" y="776"/>
                  </a:lnTo>
                  <a:lnTo>
                    <a:pt x="300" y="774"/>
                  </a:lnTo>
                  <a:lnTo>
                    <a:pt x="270" y="770"/>
                  </a:lnTo>
                  <a:lnTo>
                    <a:pt x="243" y="768"/>
                  </a:lnTo>
                  <a:lnTo>
                    <a:pt x="218" y="764"/>
                  </a:lnTo>
                  <a:lnTo>
                    <a:pt x="195" y="761"/>
                  </a:lnTo>
                  <a:lnTo>
                    <a:pt x="173" y="756"/>
                  </a:lnTo>
                  <a:lnTo>
                    <a:pt x="153" y="752"/>
                  </a:lnTo>
                  <a:lnTo>
                    <a:pt x="135" y="747"/>
                  </a:lnTo>
                  <a:lnTo>
                    <a:pt x="118" y="742"/>
                  </a:lnTo>
                  <a:lnTo>
                    <a:pt x="100" y="737"/>
                  </a:lnTo>
                  <a:lnTo>
                    <a:pt x="85" y="731"/>
                  </a:lnTo>
                  <a:lnTo>
                    <a:pt x="70" y="725"/>
                  </a:lnTo>
                  <a:lnTo>
                    <a:pt x="55" y="718"/>
                  </a:lnTo>
                  <a:lnTo>
                    <a:pt x="41" y="710"/>
                  </a:lnTo>
                  <a:lnTo>
                    <a:pt x="28" y="703"/>
                  </a:lnTo>
                  <a:lnTo>
                    <a:pt x="14" y="695"/>
                  </a:lnTo>
                  <a:lnTo>
                    <a:pt x="0" y="686"/>
                  </a:lnTo>
                  <a:lnTo>
                    <a:pt x="251" y="88"/>
                  </a:lnTo>
                  <a:close/>
                </a:path>
              </a:pathLst>
            </a:custGeom>
            <a:solidFill>
              <a:srgbClr val="5E0A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87" name="Freeform 30">
              <a:extLst>
                <a:ext uri="{FF2B5EF4-FFF2-40B4-BE49-F238E27FC236}">
                  <a16:creationId xmlns:a16="http://schemas.microsoft.com/office/drawing/2014/main" id="{7D0C6CDD-24C0-450D-AC6C-A7B3FC8200C4}"/>
                </a:ext>
              </a:extLst>
            </p:cNvPr>
            <p:cNvSpPr>
              <a:spLocks/>
            </p:cNvSpPr>
            <p:nvPr/>
          </p:nvSpPr>
          <p:spPr bwMode="auto">
            <a:xfrm>
              <a:off x="1897" y="2740"/>
              <a:ext cx="542" cy="255"/>
            </a:xfrm>
            <a:custGeom>
              <a:avLst/>
              <a:gdLst>
                <a:gd name="T0" fmla="*/ 1 w 1084"/>
                <a:gd name="T1" fmla="*/ 1 h 509"/>
                <a:gd name="T2" fmla="*/ 1 w 1084"/>
                <a:gd name="T3" fmla="*/ 1 h 509"/>
                <a:gd name="T4" fmla="*/ 1 w 1084"/>
                <a:gd name="T5" fmla="*/ 1 h 509"/>
                <a:gd name="T6" fmla="*/ 1 w 1084"/>
                <a:gd name="T7" fmla="*/ 1 h 509"/>
                <a:gd name="T8" fmla="*/ 1 w 1084"/>
                <a:gd name="T9" fmla="*/ 1 h 509"/>
                <a:gd name="T10" fmla="*/ 1 w 1084"/>
                <a:gd name="T11" fmla="*/ 1 h 509"/>
                <a:gd name="T12" fmla="*/ 1 w 1084"/>
                <a:gd name="T13" fmla="*/ 1 h 509"/>
                <a:gd name="T14" fmla="*/ 1 w 1084"/>
                <a:gd name="T15" fmla="*/ 1 h 509"/>
                <a:gd name="T16" fmla="*/ 1 w 1084"/>
                <a:gd name="T17" fmla="*/ 1 h 509"/>
                <a:gd name="T18" fmla="*/ 1 w 1084"/>
                <a:gd name="T19" fmla="*/ 1 h 509"/>
                <a:gd name="T20" fmla="*/ 1 w 1084"/>
                <a:gd name="T21" fmla="*/ 1 h 509"/>
                <a:gd name="T22" fmla="*/ 1 w 1084"/>
                <a:gd name="T23" fmla="*/ 1 h 509"/>
                <a:gd name="T24" fmla="*/ 1 w 1084"/>
                <a:gd name="T25" fmla="*/ 1 h 509"/>
                <a:gd name="T26" fmla="*/ 1 w 1084"/>
                <a:gd name="T27" fmla="*/ 1 h 509"/>
                <a:gd name="T28" fmla="*/ 1 w 1084"/>
                <a:gd name="T29" fmla="*/ 1 h 509"/>
                <a:gd name="T30" fmla="*/ 0 w 1084"/>
                <a:gd name="T31" fmla="*/ 1 h 509"/>
                <a:gd name="T32" fmla="*/ 1 w 1084"/>
                <a:gd name="T33" fmla="*/ 1 h 509"/>
                <a:gd name="T34" fmla="*/ 1 w 1084"/>
                <a:gd name="T35" fmla="*/ 1 h 509"/>
                <a:gd name="T36" fmla="*/ 1 w 1084"/>
                <a:gd name="T37" fmla="*/ 1 h 509"/>
                <a:gd name="T38" fmla="*/ 1 w 1084"/>
                <a:gd name="T39" fmla="*/ 1 h 509"/>
                <a:gd name="T40" fmla="*/ 1 w 1084"/>
                <a:gd name="T41" fmla="*/ 1 h 509"/>
                <a:gd name="T42" fmla="*/ 1 w 1084"/>
                <a:gd name="T43" fmla="*/ 1 h 509"/>
                <a:gd name="T44" fmla="*/ 1 w 1084"/>
                <a:gd name="T45" fmla="*/ 1 h 509"/>
                <a:gd name="T46" fmla="*/ 1 w 1084"/>
                <a:gd name="T47" fmla="*/ 1 h 509"/>
                <a:gd name="T48" fmla="*/ 1 w 1084"/>
                <a:gd name="T49" fmla="*/ 1 h 509"/>
                <a:gd name="T50" fmla="*/ 1 w 1084"/>
                <a:gd name="T51" fmla="*/ 1 h 509"/>
                <a:gd name="T52" fmla="*/ 1 w 1084"/>
                <a:gd name="T53" fmla="*/ 1 h 509"/>
                <a:gd name="T54" fmla="*/ 1 w 1084"/>
                <a:gd name="T55" fmla="*/ 1 h 509"/>
                <a:gd name="T56" fmla="*/ 1 w 1084"/>
                <a:gd name="T57" fmla="*/ 1 h 509"/>
                <a:gd name="T58" fmla="*/ 1 w 1084"/>
                <a:gd name="T59" fmla="*/ 1 h 509"/>
                <a:gd name="T60" fmla="*/ 1 w 1084"/>
                <a:gd name="T61" fmla="*/ 1 h 509"/>
                <a:gd name="T62" fmla="*/ 1 w 1084"/>
                <a:gd name="T63" fmla="*/ 1 h 50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84"/>
                <a:gd name="T97" fmla="*/ 0 h 509"/>
                <a:gd name="T98" fmla="*/ 1084 w 1084"/>
                <a:gd name="T99" fmla="*/ 509 h 50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84" h="509">
                  <a:moveTo>
                    <a:pt x="1084" y="0"/>
                  </a:moveTo>
                  <a:lnTo>
                    <a:pt x="1060" y="6"/>
                  </a:lnTo>
                  <a:lnTo>
                    <a:pt x="1031" y="13"/>
                  </a:lnTo>
                  <a:lnTo>
                    <a:pt x="1001" y="21"/>
                  </a:lnTo>
                  <a:lnTo>
                    <a:pt x="966" y="31"/>
                  </a:lnTo>
                  <a:lnTo>
                    <a:pt x="931" y="43"/>
                  </a:lnTo>
                  <a:lnTo>
                    <a:pt x="891" y="56"/>
                  </a:lnTo>
                  <a:lnTo>
                    <a:pt x="851" y="70"/>
                  </a:lnTo>
                  <a:lnTo>
                    <a:pt x="808" y="86"/>
                  </a:lnTo>
                  <a:lnTo>
                    <a:pt x="766" y="103"/>
                  </a:lnTo>
                  <a:lnTo>
                    <a:pt x="721" y="120"/>
                  </a:lnTo>
                  <a:lnTo>
                    <a:pt x="675" y="138"/>
                  </a:lnTo>
                  <a:lnTo>
                    <a:pt x="629" y="157"/>
                  </a:lnTo>
                  <a:lnTo>
                    <a:pt x="581" y="176"/>
                  </a:lnTo>
                  <a:lnTo>
                    <a:pt x="535" y="196"/>
                  </a:lnTo>
                  <a:lnTo>
                    <a:pt x="489" y="217"/>
                  </a:lnTo>
                  <a:lnTo>
                    <a:pt x="443" y="236"/>
                  </a:lnTo>
                  <a:lnTo>
                    <a:pt x="398" y="257"/>
                  </a:lnTo>
                  <a:lnTo>
                    <a:pt x="353" y="278"/>
                  </a:lnTo>
                  <a:lnTo>
                    <a:pt x="310" y="298"/>
                  </a:lnTo>
                  <a:lnTo>
                    <a:pt x="269" y="319"/>
                  </a:lnTo>
                  <a:lnTo>
                    <a:pt x="230" y="339"/>
                  </a:lnTo>
                  <a:lnTo>
                    <a:pt x="193" y="358"/>
                  </a:lnTo>
                  <a:lnTo>
                    <a:pt x="158" y="378"/>
                  </a:lnTo>
                  <a:lnTo>
                    <a:pt x="126" y="396"/>
                  </a:lnTo>
                  <a:lnTo>
                    <a:pt x="97" y="414"/>
                  </a:lnTo>
                  <a:lnTo>
                    <a:pt x="72" y="431"/>
                  </a:lnTo>
                  <a:lnTo>
                    <a:pt x="49" y="447"/>
                  </a:lnTo>
                  <a:lnTo>
                    <a:pt x="30" y="462"/>
                  </a:lnTo>
                  <a:lnTo>
                    <a:pt x="17" y="476"/>
                  </a:lnTo>
                  <a:lnTo>
                    <a:pt x="6" y="487"/>
                  </a:lnTo>
                  <a:lnTo>
                    <a:pt x="0" y="499"/>
                  </a:lnTo>
                  <a:lnTo>
                    <a:pt x="0" y="508"/>
                  </a:lnTo>
                  <a:lnTo>
                    <a:pt x="4" y="509"/>
                  </a:lnTo>
                  <a:lnTo>
                    <a:pt x="11" y="508"/>
                  </a:lnTo>
                  <a:lnTo>
                    <a:pt x="24" y="505"/>
                  </a:lnTo>
                  <a:lnTo>
                    <a:pt x="40" y="499"/>
                  </a:lnTo>
                  <a:lnTo>
                    <a:pt x="59" y="491"/>
                  </a:lnTo>
                  <a:lnTo>
                    <a:pt x="82" y="480"/>
                  </a:lnTo>
                  <a:lnTo>
                    <a:pt x="109" y="468"/>
                  </a:lnTo>
                  <a:lnTo>
                    <a:pt x="139" y="454"/>
                  </a:lnTo>
                  <a:lnTo>
                    <a:pt x="171" y="438"/>
                  </a:lnTo>
                  <a:lnTo>
                    <a:pt x="206" y="421"/>
                  </a:lnTo>
                  <a:lnTo>
                    <a:pt x="242" y="402"/>
                  </a:lnTo>
                  <a:lnTo>
                    <a:pt x="282" y="383"/>
                  </a:lnTo>
                  <a:lnTo>
                    <a:pt x="322" y="363"/>
                  </a:lnTo>
                  <a:lnTo>
                    <a:pt x="365" y="341"/>
                  </a:lnTo>
                  <a:lnTo>
                    <a:pt x="408" y="319"/>
                  </a:lnTo>
                  <a:lnTo>
                    <a:pt x="452" y="297"/>
                  </a:lnTo>
                  <a:lnTo>
                    <a:pt x="498" y="274"/>
                  </a:lnTo>
                  <a:lnTo>
                    <a:pt x="543" y="251"/>
                  </a:lnTo>
                  <a:lnTo>
                    <a:pt x="589" y="228"/>
                  </a:lnTo>
                  <a:lnTo>
                    <a:pt x="634" y="205"/>
                  </a:lnTo>
                  <a:lnTo>
                    <a:pt x="680" y="183"/>
                  </a:lnTo>
                  <a:lnTo>
                    <a:pt x="725" y="160"/>
                  </a:lnTo>
                  <a:lnTo>
                    <a:pt x="769" y="139"/>
                  </a:lnTo>
                  <a:lnTo>
                    <a:pt x="812" y="119"/>
                  </a:lnTo>
                  <a:lnTo>
                    <a:pt x="853" y="99"/>
                  </a:lnTo>
                  <a:lnTo>
                    <a:pt x="892" y="80"/>
                  </a:lnTo>
                  <a:lnTo>
                    <a:pt x="931" y="62"/>
                  </a:lnTo>
                  <a:lnTo>
                    <a:pt x="966" y="46"/>
                  </a:lnTo>
                  <a:lnTo>
                    <a:pt x="1000" y="32"/>
                  </a:lnTo>
                  <a:lnTo>
                    <a:pt x="1031" y="20"/>
                  </a:lnTo>
                  <a:lnTo>
                    <a:pt x="1058" y="9"/>
                  </a:lnTo>
                  <a:lnTo>
                    <a:pt x="1084" y="0"/>
                  </a:lnTo>
                  <a:close/>
                </a:path>
              </a:pathLst>
            </a:custGeom>
            <a:solidFill>
              <a:srgbClr val="0000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88" name="Freeform 31">
              <a:extLst>
                <a:ext uri="{FF2B5EF4-FFF2-40B4-BE49-F238E27FC236}">
                  <a16:creationId xmlns:a16="http://schemas.microsoft.com/office/drawing/2014/main" id="{D675A033-428D-4E7B-BB7C-34940700C9A2}"/>
                </a:ext>
              </a:extLst>
            </p:cNvPr>
            <p:cNvSpPr>
              <a:spLocks/>
            </p:cNvSpPr>
            <p:nvPr/>
          </p:nvSpPr>
          <p:spPr bwMode="auto">
            <a:xfrm>
              <a:off x="2435" y="2658"/>
              <a:ext cx="104" cy="114"/>
            </a:xfrm>
            <a:custGeom>
              <a:avLst/>
              <a:gdLst>
                <a:gd name="T0" fmla="*/ 1 w 206"/>
                <a:gd name="T1" fmla="*/ 1 h 228"/>
                <a:gd name="T2" fmla="*/ 1 w 206"/>
                <a:gd name="T3" fmla="*/ 1 h 228"/>
                <a:gd name="T4" fmla="*/ 1 w 206"/>
                <a:gd name="T5" fmla="*/ 1 h 228"/>
                <a:gd name="T6" fmla="*/ 1 w 206"/>
                <a:gd name="T7" fmla="*/ 1 h 228"/>
                <a:gd name="T8" fmla="*/ 1 w 206"/>
                <a:gd name="T9" fmla="*/ 1 h 228"/>
                <a:gd name="T10" fmla="*/ 0 w 206"/>
                <a:gd name="T11" fmla="*/ 1 h 228"/>
                <a:gd name="T12" fmla="*/ 1 w 206"/>
                <a:gd name="T13" fmla="*/ 1 h 228"/>
                <a:gd name="T14" fmla="*/ 1 w 206"/>
                <a:gd name="T15" fmla="*/ 1 h 228"/>
                <a:gd name="T16" fmla="*/ 1 w 206"/>
                <a:gd name="T17" fmla="*/ 1 h 228"/>
                <a:gd name="T18" fmla="*/ 1 w 206"/>
                <a:gd name="T19" fmla="*/ 1 h 228"/>
                <a:gd name="T20" fmla="*/ 1 w 206"/>
                <a:gd name="T21" fmla="*/ 1 h 228"/>
                <a:gd name="T22" fmla="*/ 1 w 206"/>
                <a:gd name="T23" fmla="*/ 1 h 228"/>
                <a:gd name="T24" fmla="*/ 1 w 206"/>
                <a:gd name="T25" fmla="*/ 1 h 228"/>
                <a:gd name="T26" fmla="*/ 1 w 206"/>
                <a:gd name="T27" fmla="*/ 1 h 228"/>
                <a:gd name="T28" fmla="*/ 1 w 206"/>
                <a:gd name="T29" fmla="*/ 1 h 228"/>
                <a:gd name="T30" fmla="*/ 1 w 206"/>
                <a:gd name="T31" fmla="*/ 1 h 228"/>
                <a:gd name="T32" fmla="*/ 1 w 206"/>
                <a:gd name="T33" fmla="*/ 1 h 228"/>
                <a:gd name="T34" fmla="*/ 1 w 206"/>
                <a:gd name="T35" fmla="*/ 1 h 228"/>
                <a:gd name="T36" fmla="*/ 1 w 206"/>
                <a:gd name="T37" fmla="*/ 1 h 228"/>
                <a:gd name="T38" fmla="*/ 1 w 206"/>
                <a:gd name="T39" fmla="*/ 1 h 228"/>
                <a:gd name="T40" fmla="*/ 1 w 206"/>
                <a:gd name="T41" fmla="*/ 1 h 228"/>
                <a:gd name="T42" fmla="*/ 1 w 206"/>
                <a:gd name="T43" fmla="*/ 1 h 228"/>
                <a:gd name="T44" fmla="*/ 1 w 206"/>
                <a:gd name="T45" fmla="*/ 1 h 228"/>
                <a:gd name="T46" fmla="*/ 1 w 206"/>
                <a:gd name="T47" fmla="*/ 1 h 228"/>
                <a:gd name="T48" fmla="*/ 1 w 206"/>
                <a:gd name="T49" fmla="*/ 1 h 228"/>
                <a:gd name="T50" fmla="*/ 1 w 206"/>
                <a:gd name="T51" fmla="*/ 1 h 228"/>
                <a:gd name="T52" fmla="*/ 1 w 206"/>
                <a:gd name="T53" fmla="*/ 1 h 228"/>
                <a:gd name="T54" fmla="*/ 1 w 206"/>
                <a:gd name="T55" fmla="*/ 1 h 228"/>
                <a:gd name="T56" fmla="*/ 1 w 206"/>
                <a:gd name="T57" fmla="*/ 1 h 228"/>
                <a:gd name="T58" fmla="*/ 1 w 206"/>
                <a:gd name="T59" fmla="*/ 1 h 228"/>
                <a:gd name="T60" fmla="*/ 1 w 206"/>
                <a:gd name="T61" fmla="*/ 1 h 228"/>
                <a:gd name="T62" fmla="*/ 1 w 206"/>
                <a:gd name="T63" fmla="*/ 1 h 228"/>
                <a:gd name="T64" fmla="*/ 1 w 206"/>
                <a:gd name="T65" fmla="*/ 1 h 228"/>
                <a:gd name="T66" fmla="*/ 1 w 206"/>
                <a:gd name="T67" fmla="*/ 1 h 228"/>
                <a:gd name="T68" fmla="*/ 1 w 206"/>
                <a:gd name="T69" fmla="*/ 1 h 228"/>
                <a:gd name="T70" fmla="*/ 1 w 206"/>
                <a:gd name="T71" fmla="*/ 1 h 228"/>
                <a:gd name="T72" fmla="*/ 1 w 206"/>
                <a:gd name="T73" fmla="*/ 1 h 228"/>
                <a:gd name="T74" fmla="*/ 1 w 206"/>
                <a:gd name="T75" fmla="*/ 0 h 228"/>
                <a:gd name="T76" fmla="*/ 1 w 206"/>
                <a:gd name="T77" fmla="*/ 1 h 228"/>
                <a:gd name="T78" fmla="*/ 1 w 206"/>
                <a:gd name="T79" fmla="*/ 1 h 228"/>
                <a:gd name="T80" fmla="*/ 1 w 206"/>
                <a:gd name="T81" fmla="*/ 1 h 2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6"/>
                <a:gd name="T124" fmla="*/ 0 h 228"/>
                <a:gd name="T125" fmla="*/ 206 w 206"/>
                <a:gd name="T126" fmla="*/ 228 h 2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6" h="228">
                  <a:moveTo>
                    <a:pt x="44" y="19"/>
                  </a:moveTo>
                  <a:lnTo>
                    <a:pt x="29" y="34"/>
                  </a:lnTo>
                  <a:lnTo>
                    <a:pt x="16" y="51"/>
                  </a:lnTo>
                  <a:lnTo>
                    <a:pt x="7" y="72"/>
                  </a:lnTo>
                  <a:lnTo>
                    <a:pt x="2" y="92"/>
                  </a:lnTo>
                  <a:lnTo>
                    <a:pt x="0" y="115"/>
                  </a:lnTo>
                  <a:lnTo>
                    <a:pt x="2" y="137"/>
                  </a:lnTo>
                  <a:lnTo>
                    <a:pt x="8" y="159"/>
                  </a:lnTo>
                  <a:lnTo>
                    <a:pt x="17" y="180"/>
                  </a:lnTo>
                  <a:lnTo>
                    <a:pt x="28" y="194"/>
                  </a:lnTo>
                  <a:lnTo>
                    <a:pt x="41" y="204"/>
                  </a:lnTo>
                  <a:lnTo>
                    <a:pt x="58" y="212"/>
                  </a:lnTo>
                  <a:lnTo>
                    <a:pt x="75" y="217"/>
                  </a:lnTo>
                  <a:lnTo>
                    <a:pt x="93" y="219"/>
                  </a:lnTo>
                  <a:lnTo>
                    <a:pt x="113" y="218"/>
                  </a:lnTo>
                  <a:lnTo>
                    <a:pt x="131" y="216"/>
                  </a:lnTo>
                  <a:lnTo>
                    <a:pt x="150" y="210"/>
                  </a:lnTo>
                  <a:lnTo>
                    <a:pt x="153" y="219"/>
                  </a:lnTo>
                  <a:lnTo>
                    <a:pt x="158" y="226"/>
                  </a:lnTo>
                  <a:lnTo>
                    <a:pt x="165" y="228"/>
                  </a:lnTo>
                  <a:lnTo>
                    <a:pt x="170" y="227"/>
                  </a:lnTo>
                  <a:lnTo>
                    <a:pt x="176" y="224"/>
                  </a:lnTo>
                  <a:lnTo>
                    <a:pt x="181" y="217"/>
                  </a:lnTo>
                  <a:lnTo>
                    <a:pt x="182" y="207"/>
                  </a:lnTo>
                  <a:lnTo>
                    <a:pt x="181" y="193"/>
                  </a:lnTo>
                  <a:lnTo>
                    <a:pt x="195" y="179"/>
                  </a:lnTo>
                  <a:lnTo>
                    <a:pt x="203" y="164"/>
                  </a:lnTo>
                  <a:lnTo>
                    <a:pt x="206" y="148"/>
                  </a:lnTo>
                  <a:lnTo>
                    <a:pt x="205" y="130"/>
                  </a:lnTo>
                  <a:lnTo>
                    <a:pt x="200" y="112"/>
                  </a:lnTo>
                  <a:lnTo>
                    <a:pt x="193" y="94"/>
                  </a:lnTo>
                  <a:lnTo>
                    <a:pt x="183" y="74"/>
                  </a:lnTo>
                  <a:lnTo>
                    <a:pt x="173" y="54"/>
                  </a:lnTo>
                  <a:lnTo>
                    <a:pt x="160" y="36"/>
                  </a:lnTo>
                  <a:lnTo>
                    <a:pt x="146" y="21"/>
                  </a:lnTo>
                  <a:lnTo>
                    <a:pt x="130" y="11"/>
                  </a:lnTo>
                  <a:lnTo>
                    <a:pt x="114" y="4"/>
                  </a:lnTo>
                  <a:lnTo>
                    <a:pt x="97" y="0"/>
                  </a:lnTo>
                  <a:lnTo>
                    <a:pt x="79" y="1"/>
                  </a:lnTo>
                  <a:lnTo>
                    <a:pt x="61" y="8"/>
                  </a:lnTo>
                  <a:lnTo>
                    <a:pt x="44" y="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89" name="Freeform 32">
              <a:extLst>
                <a:ext uri="{FF2B5EF4-FFF2-40B4-BE49-F238E27FC236}">
                  <a16:creationId xmlns:a16="http://schemas.microsoft.com/office/drawing/2014/main" id="{FA558734-5FE6-43CA-B993-72BF9ABA49AD}"/>
                </a:ext>
              </a:extLst>
            </p:cNvPr>
            <p:cNvSpPr>
              <a:spLocks/>
            </p:cNvSpPr>
            <p:nvPr/>
          </p:nvSpPr>
          <p:spPr bwMode="auto">
            <a:xfrm>
              <a:off x="1969" y="2748"/>
              <a:ext cx="397" cy="105"/>
            </a:xfrm>
            <a:custGeom>
              <a:avLst/>
              <a:gdLst>
                <a:gd name="T0" fmla="*/ 1 w 792"/>
                <a:gd name="T1" fmla="*/ 0 h 211"/>
                <a:gd name="T2" fmla="*/ 1 w 792"/>
                <a:gd name="T3" fmla="*/ 0 h 211"/>
                <a:gd name="T4" fmla="*/ 1 w 792"/>
                <a:gd name="T5" fmla="*/ 0 h 211"/>
                <a:gd name="T6" fmla="*/ 1 w 792"/>
                <a:gd name="T7" fmla="*/ 0 h 211"/>
                <a:gd name="T8" fmla="*/ 1 w 792"/>
                <a:gd name="T9" fmla="*/ 0 h 211"/>
                <a:gd name="T10" fmla="*/ 1 w 792"/>
                <a:gd name="T11" fmla="*/ 0 h 211"/>
                <a:gd name="T12" fmla="*/ 1 w 792"/>
                <a:gd name="T13" fmla="*/ 0 h 211"/>
                <a:gd name="T14" fmla="*/ 1 w 792"/>
                <a:gd name="T15" fmla="*/ 0 h 211"/>
                <a:gd name="T16" fmla="*/ 1 w 792"/>
                <a:gd name="T17" fmla="*/ 0 h 211"/>
                <a:gd name="T18" fmla="*/ 1 w 792"/>
                <a:gd name="T19" fmla="*/ 0 h 211"/>
                <a:gd name="T20" fmla="*/ 1 w 792"/>
                <a:gd name="T21" fmla="*/ 0 h 211"/>
                <a:gd name="T22" fmla="*/ 1 w 792"/>
                <a:gd name="T23" fmla="*/ 0 h 211"/>
                <a:gd name="T24" fmla="*/ 1 w 792"/>
                <a:gd name="T25" fmla="*/ 0 h 211"/>
                <a:gd name="T26" fmla="*/ 1 w 792"/>
                <a:gd name="T27" fmla="*/ 0 h 211"/>
                <a:gd name="T28" fmla="*/ 1 w 792"/>
                <a:gd name="T29" fmla="*/ 0 h 211"/>
                <a:gd name="T30" fmla="*/ 0 w 792"/>
                <a:gd name="T31" fmla="*/ 0 h 211"/>
                <a:gd name="T32" fmla="*/ 1 w 792"/>
                <a:gd name="T33" fmla="*/ 0 h 211"/>
                <a:gd name="T34" fmla="*/ 1 w 792"/>
                <a:gd name="T35" fmla="*/ 0 h 211"/>
                <a:gd name="T36" fmla="*/ 1 w 792"/>
                <a:gd name="T37" fmla="*/ 0 h 211"/>
                <a:gd name="T38" fmla="*/ 1 w 792"/>
                <a:gd name="T39" fmla="*/ 0 h 211"/>
                <a:gd name="T40" fmla="*/ 1 w 792"/>
                <a:gd name="T41" fmla="*/ 0 h 211"/>
                <a:gd name="T42" fmla="*/ 1 w 792"/>
                <a:gd name="T43" fmla="*/ 0 h 211"/>
                <a:gd name="T44" fmla="*/ 1 w 792"/>
                <a:gd name="T45" fmla="*/ 0 h 211"/>
                <a:gd name="T46" fmla="*/ 1 w 792"/>
                <a:gd name="T47" fmla="*/ 0 h 211"/>
                <a:gd name="T48" fmla="*/ 1 w 792"/>
                <a:gd name="T49" fmla="*/ 0 h 211"/>
                <a:gd name="T50" fmla="*/ 1 w 792"/>
                <a:gd name="T51" fmla="*/ 0 h 211"/>
                <a:gd name="T52" fmla="*/ 1 w 792"/>
                <a:gd name="T53" fmla="*/ 0 h 211"/>
                <a:gd name="T54" fmla="*/ 1 w 792"/>
                <a:gd name="T55" fmla="*/ 0 h 211"/>
                <a:gd name="T56" fmla="*/ 1 w 792"/>
                <a:gd name="T57" fmla="*/ 0 h 211"/>
                <a:gd name="T58" fmla="*/ 1 w 792"/>
                <a:gd name="T59" fmla="*/ 0 h 211"/>
                <a:gd name="T60" fmla="*/ 1 w 792"/>
                <a:gd name="T61" fmla="*/ 0 h 211"/>
                <a:gd name="T62" fmla="*/ 1 w 792"/>
                <a:gd name="T63" fmla="*/ 0 h 21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92"/>
                <a:gd name="T97" fmla="*/ 0 h 211"/>
                <a:gd name="T98" fmla="*/ 792 w 792"/>
                <a:gd name="T99" fmla="*/ 211 h 21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92" h="211">
                  <a:moveTo>
                    <a:pt x="792" y="0"/>
                  </a:moveTo>
                  <a:lnTo>
                    <a:pt x="768" y="5"/>
                  </a:lnTo>
                  <a:lnTo>
                    <a:pt x="743" y="9"/>
                  </a:lnTo>
                  <a:lnTo>
                    <a:pt x="716" y="14"/>
                  </a:lnTo>
                  <a:lnTo>
                    <a:pt x="688" y="18"/>
                  </a:lnTo>
                  <a:lnTo>
                    <a:pt x="658" y="23"/>
                  </a:lnTo>
                  <a:lnTo>
                    <a:pt x="628" y="29"/>
                  </a:lnTo>
                  <a:lnTo>
                    <a:pt x="595" y="33"/>
                  </a:lnTo>
                  <a:lnTo>
                    <a:pt x="563" y="39"/>
                  </a:lnTo>
                  <a:lnTo>
                    <a:pt x="530" y="44"/>
                  </a:lnTo>
                  <a:lnTo>
                    <a:pt x="496" y="50"/>
                  </a:lnTo>
                  <a:lnTo>
                    <a:pt x="463" y="55"/>
                  </a:lnTo>
                  <a:lnTo>
                    <a:pt x="429" y="61"/>
                  </a:lnTo>
                  <a:lnTo>
                    <a:pt x="395" y="68"/>
                  </a:lnTo>
                  <a:lnTo>
                    <a:pt x="361" y="74"/>
                  </a:lnTo>
                  <a:lnTo>
                    <a:pt x="329" y="80"/>
                  </a:lnTo>
                  <a:lnTo>
                    <a:pt x="297" y="86"/>
                  </a:lnTo>
                  <a:lnTo>
                    <a:pt x="265" y="93"/>
                  </a:lnTo>
                  <a:lnTo>
                    <a:pt x="235" y="99"/>
                  </a:lnTo>
                  <a:lnTo>
                    <a:pt x="205" y="106"/>
                  </a:lnTo>
                  <a:lnTo>
                    <a:pt x="177" y="113"/>
                  </a:lnTo>
                  <a:lnTo>
                    <a:pt x="149" y="120"/>
                  </a:lnTo>
                  <a:lnTo>
                    <a:pt x="125" y="128"/>
                  </a:lnTo>
                  <a:lnTo>
                    <a:pt x="101" y="135"/>
                  </a:lnTo>
                  <a:lnTo>
                    <a:pt x="80" y="142"/>
                  </a:lnTo>
                  <a:lnTo>
                    <a:pt x="61" y="150"/>
                  </a:lnTo>
                  <a:lnTo>
                    <a:pt x="43" y="158"/>
                  </a:lnTo>
                  <a:lnTo>
                    <a:pt x="29" y="165"/>
                  </a:lnTo>
                  <a:lnTo>
                    <a:pt x="17" y="173"/>
                  </a:lnTo>
                  <a:lnTo>
                    <a:pt x="9" y="181"/>
                  </a:lnTo>
                  <a:lnTo>
                    <a:pt x="2" y="189"/>
                  </a:lnTo>
                  <a:lnTo>
                    <a:pt x="0" y="198"/>
                  </a:lnTo>
                  <a:lnTo>
                    <a:pt x="0" y="206"/>
                  </a:lnTo>
                  <a:lnTo>
                    <a:pt x="2" y="209"/>
                  </a:lnTo>
                  <a:lnTo>
                    <a:pt x="6" y="210"/>
                  </a:lnTo>
                  <a:lnTo>
                    <a:pt x="15" y="211"/>
                  </a:lnTo>
                  <a:lnTo>
                    <a:pt x="26" y="210"/>
                  </a:lnTo>
                  <a:lnTo>
                    <a:pt x="39" y="209"/>
                  </a:lnTo>
                  <a:lnTo>
                    <a:pt x="54" y="206"/>
                  </a:lnTo>
                  <a:lnTo>
                    <a:pt x="72" y="203"/>
                  </a:lnTo>
                  <a:lnTo>
                    <a:pt x="92" y="199"/>
                  </a:lnTo>
                  <a:lnTo>
                    <a:pt x="114" y="195"/>
                  </a:lnTo>
                  <a:lnTo>
                    <a:pt x="137" y="189"/>
                  </a:lnTo>
                  <a:lnTo>
                    <a:pt x="162" y="183"/>
                  </a:lnTo>
                  <a:lnTo>
                    <a:pt x="189" y="176"/>
                  </a:lnTo>
                  <a:lnTo>
                    <a:pt x="216" y="169"/>
                  </a:lnTo>
                  <a:lnTo>
                    <a:pt x="245" y="162"/>
                  </a:lnTo>
                  <a:lnTo>
                    <a:pt x="275" y="154"/>
                  </a:lnTo>
                  <a:lnTo>
                    <a:pt x="306" y="146"/>
                  </a:lnTo>
                  <a:lnTo>
                    <a:pt x="337" y="137"/>
                  </a:lnTo>
                  <a:lnTo>
                    <a:pt x="369" y="128"/>
                  </a:lnTo>
                  <a:lnTo>
                    <a:pt x="402" y="119"/>
                  </a:lnTo>
                  <a:lnTo>
                    <a:pt x="435" y="109"/>
                  </a:lnTo>
                  <a:lnTo>
                    <a:pt x="467" y="100"/>
                  </a:lnTo>
                  <a:lnTo>
                    <a:pt x="501" y="91"/>
                  </a:lnTo>
                  <a:lnTo>
                    <a:pt x="533" y="81"/>
                  </a:lnTo>
                  <a:lnTo>
                    <a:pt x="565" y="71"/>
                  </a:lnTo>
                  <a:lnTo>
                    <a:pt x="598" y="62"/>
                  </a:lnTo>
                  <a:lnTo>
                    <a:pt x="629" y="52"/>
                  </a:lnTo>
                  <a:lnTo>
                    <a:pt x="659" y="43"/>
                  </a:lnTo>
                  <a:lnTo>
                    <a:pt x="688" y="33"/>
                  </a:lnTo>
                  <a:lnTo>
                    <a:pt x="716" y="24"/>
                  </a:lnTo>
                  <a:lnTo>
                    <a:pt x="743" y="16"/>
                  </a:lnTo>
                  <a:lnTo>
                    <a:pt x="768" y="8"/>
                  </a:lnTo>
                  <a:lnTo>
                    <a:pt x="792" y="0"/>
                  </a:lnTo>
                  <a:close/>
                </a:path>
              </a:pathLst>
            </a:custGeom>
            <a:solidFill>
              <a:srgbClr val="0000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90" name="Freeform 33">
              <a:extLst>
                <a:ext uri="{FF2B5EF4-FFF2-40B4-BE49-F238E27FC236}">
                  <a16:creationId xmlns:a16="http://schemas.microsoft.com/office/drawing/2014/main" id="{B9D3DE50-9F12-4AC5-A092-ECDB8FC81A6E}"/>
                </a:ext>
              </a:extLst>
            </p:cNvPr>
            <p:cNvSpPr>
              <a:spLocks/>
            </p:cNvSpPr>
            <p:nvPr/>
          </p:nvSpPr>
          <p:spPr bwMode="auto">
            <a:xfrm>
              <a:off x="2513" y="2705"/>
              <a:ext cx="215" cy="91"/>
            </a:xfrm>
            <a:custGeom>
              <a:avLst/>
              <a:gdLst>
                <a:gd name="T0" fmla="*/ 1 w 430"/>
                <a:gd name="T1" fmla="*/ 0 h 183"/>
                <a:gd name="T2" fmla="*/ 1 w 430"/>
                <a:gd name="T3" fmla="*/ 0 h 183"/>
                <a:gd name="T4" fmla="*/ 1 w 430"/>
                <a:gd name="T5" fmla="*/ 0 h 183"/>
                <a:gd name="T6" fmla="*/ 1 w 430"/>
                <a:gd name="T7" fmla="*/ 0 h 183"/>
                <a:gd name="T8" fmla="*/ 1 w 430"/>
                <a:gd name="T9" fmla="*/ 0 h 183"/>
                <a:gd name="T10" fmla="*/ 1 w 430"/>
                <a:gd name="T11" fmla="*/ 0 h 183"/>
                <a:gd name="T12" fmla="*/ 1 w 430"/>
                <a:gd name="T13" fmla="*/ 0 h 183"/>
                <a:gd name="T14" fmla="*/ 1 w 430"/>
                <a:gd name="T15" fmla="*/ 0 h 183"/>
                <a:gd name="T16" fmla="*/ 1 w 430"/>
                <a:gd name="T17" fmla="*/ 0 h 183"/>
                <a:gd name="T18" fmla="*/ 1 w 430"/>
                <a:gd name="T19" fmla="*/ 0 h 183"/>
                <a:gd name="T20" fmla="*/ 1 w 430"/>
                <a:gd name="T21" fmla="*/ 0 h 183"/>
                <a:gd name="T22" fmla="*/ 1 w 430"/>
                <a:gd name="T23" fmla="*/ 0 h 183"/>
                <a:gd name="T24" fmla="*/ 1 w 430"/>
                <a:gd name="T25" fmla="*/ 0 h 183"/>
                <a:gd name="T26" fmla="*/ 1 w 430"/>
                <a:gd name="T27" fmla="*/ 0 h 183"/>
                <a:gd name="T28" fmla="*/ 1 w 430"/>
                <a:gd name="T29" fmla="*/ 0 h 183"/>
                <a:gd name="T30" fmla="*/ 1 w 430"/>
                <a:gd name="T31" fmla="*/ 0 h 183"/>
                <a:gd name="T32" fmla="*/ 1 w 430"/>
                <a:gd name="T33" fmla="*/ 0 h 183"/>
                <a:gd name="T34" fmla="*/ 1 w 430"/>
                <a:gd name="T35" fmla="*/ 0 h 183"/>
                <a:gd name="T36" fmla="*/ 1 w 430"/>
                <a:gd name="T37" fmla="*/ 0 h 183"/>
                <a:gd name="T38" fmla="*/ 1 w 430"/>
                <a:gd name="T39" fmla="*/ 0 h 183"/>
                <a:gd name="T40" fmla="*/ 1 w 430"/>
                <a:gd name="T41" fmla="*/ 0 h 183"/>
                <a:gd name="T42" fmla="*/ 1 w 430"/>
                <a:gd name="T43" fmla="*/ 0 h 183"/>
                <a:gd name="T44" fmla="*/ 1 w 430"/>
                <a:gd name="T45" fmla="*/ 0 h 183"/>
                <a:gd name="T46" fmla="*/ 1 w 430"/>
                <a:gd name="T47" fmla="*/ 0 h 183"/>
                <a:gd name="T48" fmla="*/ 1 w 430"/>
                <a:gd name="T49" fmla="*/ 0 h 183"/>
                <a:gd name="T50" fmla="*/ 1 w 430"/>
                <a:gd name="T51" fmla="*/ 0 h 183"/>
                <a:gd name="T52" fmla="*/ 1 w 430"/>
                <a:gd name="T53" fmla="*/ 0 h 183"/>
                <a:gd name="T54" fmla="*/ 1 w 430"/>
                <a:gd name="T55" fmla="*/ 0 h 183"/>
                <a:gd name="T56" fmla="*/ 1 w 430"/>
                <a:gd name="T57" fmla="*/ 0 h 183"/>
                <a:gd name="T58" fmla="*/ 1 w 430"/>
                <a:gd name="T59" fmla="*/ 0 h 183"/>
                <a:gd name="T60" fmla="*/ 1 w 430"/>
                <a:gd name="T61" fmla="*/ 0 h 183"/>
                <a:gd name="T62" fmla="*/ 1 w 430"/>
                <a:gd name="T63" fmla="*/ 0 h 183"/>
                <a:gd name="T64" fmla="*/ 1 w 430"/>
                <a:gd name="T65" fmla="*/ 0 h 183"/>
                <a:gd name="T66" fmla="*/ 1 w 430"/>
                <a:gd name="T67" fmla="*/ 0 h 183"/>
                <a:gd name="T68" fmla="*/ 1 w 430"/>
                <a:gd name="T69" fmla="*/ 0 h 183"/>
                <a:gd name="T70" fmla="*/ 1 w 430"/>
                <a:gd name="T71" fmla="*/ 0 h 183"/>
                <a:gd name="T72" fmla="*/ 1 w 430"/>
                <a:gd name="T73" fmla="*/ 0 h 183"/>
                <a:gd name="T74" fmla="*/ 1 w 430"/>
                <a:gd name="T75" fmla="*/ 0 h 183"/>
                <a:gd name="T76" fmla="*/ 0 w 430"/>
                <a:gd name="T77" fmla="*/ 0 h 183"/>
                <a:gd name="T78" fmla="*/ 1 w 430"/>
                <a:gd name="T79" fmla="*/ 0 h 183"/>
                <a:gd name="T80" fmla="*/ 1 w 430"/>
                <a:gd name="T81" fmla="*/ 0 h 183"/>
                <a:gd name="T82" fmla="*/ 1 w 430"/>
                <a:gd name="T83" fmla="*/ 0 h 183"/>
                <a:gd name="T84" fmla="*/ 1 w 430"/>
                <a:gd name="T85" fmla="*/ 0 h 183"/>
                <a:gd name="T86" fmla="*/ 1 w 430"/>
                <a:gd name="T87" fmla="*/ 0 h 183"/>
                <a:gd name="T88" fmla="*/ 1 w 430"/>
                <a:gd name="T89" fmla="*/ 0 h 183"/>
                <a:gd name="T90" fmla="*/ 1 w 430"/>
                <a:gd name="T91" fmla="*/ 0 h 183"/>
                <a:gd name="T92" fmla="*/ 1 w 430"/>
                <a:gd name="T93" fmla="*/ 0 h 183"/>
                <a:gd name="T94" fmla="*/ 1 w 430"/>
                <a:gd name="T95" fmla="*/ 0 h 183"/>
                <a:gd name="T96" fmla="*/ 1 w 430"/>
                <a:gd name="T97" fmla="*/ 0 h 183"/>
                <a:gd name="T98" fmla="*/ 1 w 430"/>
                <a:gd name="T99" fmla="*/ 0 h 1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30"/>
                <a:gd name="T151" fmla="*/ 0 h 183"/>
                <a:gd name="T152" fmla="*/ 430 w 430"/>
                <a:gd name="T153" fmla="*/ 183 h 18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30" h="183">
                  <a:moveTo>
                    <a:pt x="358" y="97"/>
                  </a:moveTo>
                  <a:lnTo>
                    <a:pt x="345" y="88"/>
                  </a:lnTo>
                  <a:lnTo>
                    <a:pt x="331" y="82"/>
                  </a:lnTo>
                  <a:lnTo>
                    <a:pt x="319" y="76"/>
                  </a:lnTo>
                  <a:lnTo>
                    <a:pt x="307" y="70"/>
                  </a:lnTo>
                  <a:lnTo>
                    <a:pt x="294" y="65"/>
                  </a:lnTo>
                  <a:lnTo>
                    <a:pt x="282" y="61"/>
                  </a:lnTo>
                  <a:lnTo>
                    <a:pt x="268" y="57"/>
                  </a:lnTo>
                  <a:lnTo>
                    <a:pt x="254" y="54"/>
                  </a:lnTo>
                  <a:lnTo>
                    <a:pt x="240" y="52"/>
                  </a:lnTo>
                  <a:lnTo>
                    <a:pt x="225" y="49"/>
                  </a:lnTo>
                  <a:lnTo>
                    <a:pt x="209" y="47"/>
                  </a:lnTo>
                  <a:lnTo>
                    <a:pt x="193" y="45"/>
                  </a:lnTo>
                  <a:lnTo>
                    <a:pt x="174" y="44"/>
                  </a:lnTo>
                  <a:lnTo>
                    <a:pt x="155" y="42"/>
                  </a:lnTo>
                  <a:lnTo>
                    <a:pt x="134" y="41"/>
                  </a:lnTo>
                  <a:lnTo>
                    <a:pt x="112" y="40"/>
                  </a:lnTo>
                  <a:lnTo>
                    <a:pt x="97" y="33"/>
                  </a:lnTo>
                  <a:lnTo>
                    <a:pt x="93" y="19"/>
                  </a:lnTo>
                  <a:lnTo>
                    <a:pt x="98" y="6"/>
                  </a:lnTo>
                  <a:lnTo>
                    <a:pt x="113" y="0"/>
                  </a:lnTo>
                  <a:lnTo>
                    <a:pt x="140" y="1"/>
                  </a:lnTo>
                  <a:lnTo>
                    <a:pt x="164" y="3"/>
                  </a:lnTo>
                  <a:lnTo>
                    <a:pt x="187" y="4"/>
                  </a:lnTo>
                  <a:lnTo>
                    <a:pt x="209" y="7"/>
                  </a:lnTo>
                  <a:lnTo>
                    <a:pt x="229" y="9"/>
                  </a:lnTo>
                  <a:lnTo>
                    <a:pt x="248" y="12"/>
                  </a:lnTo>
                  <a:lnTo>
                    <a:pt x="266" y="16"/>
                  </a:lnTo>
                  <a:lnTo>
                    <a:pt x="283" y="19"/>
                  </a:lnTo>
                  <a:lnTo>
                    <a:pt x="300" y="24"/>
                  </a:lnTo>
                  <a:lnTo>
                    <a:pt x="316" y="30"/>
                  </a:lnTo>
                  <a:lnTo>
                    <a:pt x="332" y="37"/>
                  </a:lnTo>
                  <a:lnTo>
                    <a:pt x="349" y="45"/>
                  </a:lnTo>
                  <a:lnTo>
                    <a:pt x="365" y="54"/>
                  </a:lnTo>
                  <a:lnTo>
                    <a:pt x="382" y="64"/>
                  </a:lnTo>
                  <a:lnTo>
                    <a:pt x="400" y="76"/>
                  </a:lnTo>
                  <a:lnTo>
                    <a:pt x="419" y="88"/>
                  </a:lnTo>
                  <a:lnTo>
                    <a:pt x="429" y="99"/>
                  </a:lnTo>
                  <a:lnTo>
                    <a:pt x="430" y="108"/>
                  </a:lnTo>
                  <a:lnTo>
                    <a:pt x="425" y="116"/>
                  </a:lnTo>
                  <a:lnTo>
                    <a:pt x="415" y="122"/>
                  </a:lnTo>
                  <a:lnTo>
                    <a:pt x="403" y="128"/>
                  </a:lnTo>
                  <a:lnTo>
                    <a:pt x="390" y="132"/>
                  </a:lnTo>
                  <a:lnTo>
                    <a:pt x="378" y="135"/>
                  </a:lnTo>
                  <a:lnTo>
                    <a:pt x="369" y="136"/>
                  </a:lnTo>
                  <a:lnTo>
                    <a:pt x="354" y="137"/>
                  </a:lnTo>
                  <a:lnTo>
                    <a:pt x="339" y="137"/>
                  </a:lnTo>
                  <a:lnTo>
                    <a:pt x="324" y="137"/>
                  </a:lnTo>
                  <a:lnTo>
                    <a:pt x="308" y="136"/>
                  </a:lnTo>
                  <a:lnTo>
                    <a:pt x="293" y="135"/>
                  </a:lnTo>
                  <a:lnTo>
                    <a:pt x="278" y="133"/>
                  </a:lnTo>
                  <a:lnTo>
                    <a:pt x="262" y="132"/>
                  </a:lnTo>
                  <a:lnTo>
                    <a:pt x="247" y="130"/>
                  </a:lnTo>
                  <a:lnTo>
                    <a:pt x="232" y="128"/>
                  </a:lnTo>
                  <a:lnTo>
                    <a:pt x="216" y="125"/>
                  </a:lnTo>
                  <a:lnTo>
                    <a:pt x="201" y="123"/>
                  </a:lnTo>
                  <a:lnTo>
                    <a:pt x="186" y="121"/>
                  </a:lnTo>
                  <a:lnTo>
                    <a:pt x="171" y="118"/>
                  </a:lnTo>
                  <a:lnTo>
                    <a:pt x="156" y="116"/>
                  </a:lnTo>
                  <a:lnTo>
                    <a:pt x="141" y="115"/>
                  </a:lnTo>
                  <a:lnTo>
                    <a:pt x="126" y="113"/>
                  </a:lnTo>
                  <a:lnTo>
                    <a:pt x="103" y="112"/>
                  </a:lnTo>
                  <a:lnTo>
                    <a:pt x="83" y="115"/>
                  </a:lnTo>
                  <a:lnTo>
                    <a:pt x="68" y="121"/>
                  </a:lnTo>
                  <a:lnTo>
                    <a:pt x="57" y="129"/>
                  </a:lnTo>
                  <a:lnTo>
                    <a:pt x="48" y="137"/>
                  </a:lnTo>
                  <a:lnTo>
                    <a:pt x="43" y="146"/>
                  </a:lnTo>
                  <a:lnTo>
                    <a:pt x="40" y="154"/>
                  </a:lnTo>
                  <a:lnTo>
                    <a:pt x="40" y="160"/>
                  </a:lnTo>
                  <a:lnTo>
                    <a:pt x="40" y="169"/>
                  </a:lnTo>
                  <a:lnTo>
                    <a:pt x="36" y="176"/>
                  </a:lnTo>
                  <a:lnTo>
                    <a:pt x="30" y="181"/>
                  </a:lnTo>
                  <a:lnTo>
                    <a:pt x="24" y="183"/>
                  </a:lnTo>
                  <a:lnTo>
                    <a:pt x="15" y="183"/>
                  </a:lnTo>
                  <a:lnTo>
                    <a:pt x="9" y="181"/>
                  </a:lnTo>
                  <a:lnTo>
                    <a:pt x="3" y="175"/>
                  </a:lnTo>
                  <a:lnTo>
                    <a:pt x="0" y="167"/>
                  </a:lnTo>
                  <a:lnTo>
                    <a:pt x="0" y="148"/>
                  </a:lnTo>
                  <a:lnTo>
                    <a:pt x="6" y="130"/>
                  </a:lnTo>
                  <a:lnTo>
                    <a:pt x="17" y="113"/>
                  </a:lnTo>
                  <a:lnTo>
                    <a:pt x="32" y="98"/>
                  </a:lnTo>
                  <a:lnTo>
                    <a:pt x="51" y="85"/>
                  </a:lnTo>
                  <a:lnTo>
                    <a:pt x="74" y="76"/>
                  </a:lnTo>
                  <a:lnTo>
                    <a:pt x="101" y="71"/>
                  </a:lnTo>
                  <a:lnTo>
                    <a:pt x="131" y="72"/>
                  </a:lnTo>
                  <a:lnTo>
                    <a:pt x="145" y="75"/>
                  </a:lnTo>
                  <a:lnTo>
                    <a:pt x="158" y="76"/>
                  </a:lnTo>
                  <a:lnTo>
                    <a:pt x="172" y="78"/>
                  </a:lnTo>
                  <a:lnTo>
                    <a:pt x="187" y="80"/>
                  </a:lnTo>
                  <a:lnTo>
                    <a:pt x="201" y="83"/>
                  </a:lnTo>
                  <a:lnTo>
                    <a:pt x="215" y="84"/>
                  </a:lnTo>
                  <a:lnTo>
                    <a:pt x="230" y="86"/>
                  </a:lnTo>
                  <a:lnTo>
                    <a:pt x="244" y="88"/>
                  </a:lnTo>
                  <a:lnTo>
                    <a:pt x="259" y="90"/>
                  </a:lnTo>
                  <a:lnTo>
                    <a:pt x="272" y="92"/>
                  </a:lnTo>
                  <a:lnTo>
                    <a:pt x="286" y="93"/>
                  </a:lnTo>
                  <a:lnTo>
                    <a:pt x="301" y="94"/>
                  </a:lnTo>
                  <a:lnTo>
                    <a:pt x="315" y="95"/>
                  </a:lnTo>
                  <a:lnTo>
                    <a:pt x="329" y="97"/>
                  </a:lnTo>
                  <a:lnTo>
                    <a:pt x="344" y="97"/>
                  </a:lnTo>
                  <a:lnTo>
                    <a:pt x="358" y="9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91" name="Freeform 34">
              <a:extLst>
                <a:ext uri="{FF2B5EF4-FFF2-40B4-BE49-F238E27FC236}">
                  <a16:creationId xmlns:a16="http://schemas.microsoft.com/office/drawing/2014/main" id="{A86A01BA-E9ED-40D1-8713-1E12EA799BB6}"/>
                </a:ext>
              </a:extLst>
            </p:cNvPr>
            <p:cNvSpPr>
              <a:spLocks/>
            </p:cNvSpPr>
            <p:nvPr/>
          </p:nvSpPr>
          <p:spPr bwMode="auto">
            <a:xfrm>
              <a:off x="2176" y="2700"/>
              <a:ext cx="543" cy="404"/>
            </a:xfrm>
            <a:custGeom>
              <a:avLst/>
              <a:gdLst>
                <a:gd name="T0" fmla="*/ 1 w 1086"/>
                <a:gd name="T1" fmla="*/ 0 h 809"/>
                <a:gd name="T2" fmla="*/ 1 w 1086"/>
                <a:gd name="T3" fmla="*/ 0 h 809"/>
                <a:gd name="T4" fmla="*/ 1 w 1086"/>
                <a:gd name="T5" fmla="*/ 0 h 809"/>
                <a:gd name="T6" fmla="*/ 1 w 1086"/>
                <a:gd name="T7" fmla="*/ 0 h 809"/>
                <a:gd name="T8" fmla="*/ 1 w 1086"/>
                <a:gd name="T9" fmla="*/ 0 h 809"/>
                <a:gd name="T10" fmla="*/ 1 w 1086"/>
                <a:gd name="T11" fmla="*/ 0 h 809"/>
                <a:gd name="T12" fmla="*/ 1 w 1086"/>
                <a:gd name="T13" fmla="*/ 0 h 809"/>
                <a:gd name="T14" fmla="*/ 1 w 1086"/>
                <a:gd name="T15" fmla="*/ 0 h 809"/>
                <a:gd name="T16" fmla="*/ 1 w 1086"/>
                <a:gd name="T17" fmla="*/ 0 h 809"/>
                <a:gd name="T18" fmla="*/ 1 w 1086"/>
                <a:gd name="T19" fmla="*/ 0 h 809"/>
                <a:gd name="T20" fmla="*/ 1 w 1086"/>
                <a:gd name="T21" fmla="*/ 0 h 809"/>
                <a:gd name="T22" fmla="*/ 1 w 1086"/>
                <a:gd name="T23" fmla="*/ 0 h 809"/>
                <a:gd name="T24" fmla="*/ 1 w 1086"/>
                <a:gd name="T25" fmla="*/ 0 h 809"/>
                <a:gd name="T26" fmla="*/ 1 w 1086"/>
                <a:gd name="T27" fmla="*/ 0 h 809"/>
                <a:gd name="T28" fmla="*/ 1 w 1086"/>
                <a:gd name="T29" fmla="*/ 0 h 809"/>
                <a:gd name="T30" fmla="*/ 1 w 1086"/>
                <a:gd name="T31" fmla="*/ 0 h 809"/>
                <a:gd name="T32" fmla="*/ 1 w 1086"/>
                <a:gd name="T33" fmla="*/ 0 h 809"/>
                <a:gd name="T34" fmla="*/ 1 w 1086"/>
                <a:gd name="T35" fmla="*/ 0 h 809"/>
                <a:gd name="T36" fmla="*/ 1 w 1086"/>
                <a:gd name="T37" fmla="*/ 0 h 809"/>
                <a:gd name="T38" fmla="*/ 1 w 1086"/>
                <a:gd name="T39" fmla="*/ 0 h 809"/>
                <a:gd name="T40" fmla="*/ 0 w 1086"/>
                <a:gd name="T41" fmla="*/ 0 h 809"/>
                <a:gd name="T42" fmla="*/ 1 w 1086"/>
                <a:gd name="T43" fmla="*/ 0 h 809"/>
                <a:gd name="T44" fmla="*/ 1 w 1086"/>
                <a:gd name="T45" fmla="*/ 0 h 809"/>
                <a:gd name="T46" fmla="*/ 1 w 1086"/>
                <a:gd name="T47" fmla="*/ 0 h 809"/>
                <a:gd name="T48" fmla="*/ 1 w 1086"/>
                <a:gd name="T49" fmla="*/ 0 h 809"/>
                <a:gd name="T50" fmla="*/ 1 w 1086"/>
                <a:gd name="T51" fmla="*/ 0 h 809"/>
                <a:gd name="T52" fmla="*/ 1 w 1086"/>
                <a:gd name="T53" fmla="*/ 0 h 809"/>
                <a:gd name="T54" fmla="*/ 1 w 1086"/>
                <a:gd name="T55" fmla="*/ 0 h 809"/>
                <a:gd name="T56" fmla="*/ 1 w 1086"/>
                <a:gd name="T57" fmla="*/ 0 h 809"/>
                <a:gd name="T58" fmla="*/ 1 w 1086"/>
                <a:gd name="T59" fmla="*/ 0 h 809"/>
                <a:gd name="T60" fmla="*/ 1 w 1086"/>
                <a:gd name="T61" fmla="*/ 0 h 809"/>
                <a:gd name="T62" fmla="*/ 1 w 1086"/>
                <a:gd name="T63" fmla="*/ 0 h 809"/>
                <a:gd name="T64" fmla="*/ 1 w 1086"/>
                <a:gd name="T65" fmla="*/ 0 h 809"/>
                <a:gd name="T66" fmla="*/ 1 w 1086"/>
                <a:gd name="T67" fmla="*/ 0 h 809"/>
                <a:gd name="T68" fmla="*/ 1 w 1086"/>
                <a:gd name="T69" fmla="*/ 0 h 809"/>
                <a:gd name="T70" fmla="*/ 1 w 1086"/>
                <a:gd name="T71" fmla="*/ 0 h 809"/>
                <a:gd name="T72" fmla="*/ 1 w 1086"/>
                <a:gd name="T73" fmla="*/ 0 h 809"/>
                <a:gd name="T74" fmla="*/ 1 w 1086"/>
                <a:gd name="T75" fmla="*/ 0 h 809"/>
                <a:gd name="T76" fmla="*/ 1 w 1086"/>
                <a:gd name="T77" fmla="*/ 0 h 809"/>
                <a:gd name="T78" fmla="*/ 1 w 1086"/>
                <a:gd name="T79" fmla="*/ 0 h 809"/>
                <a:gd name="T80" fmla="*/ 1 w 1086"/>
                <a:gd name="T81" fmla="*/ 0 h 809"/>
                <a:gd name="T82" fmla="*/ 1 w 1086"/>
                <a:gd name="T83" fmla="*/ 0 h 809"/>
                <a:gd name="T84" fmla="*/ 1 w 1086"/>
                <a:gd name="T85" fmla="*/ 0 h 809"/>
                <a:gd name="T86" fmla="*/ 1 w 1086"/>
                <a:gd name="T87" fmla="*/ 0 h 809"/>
                <a:gd name="T88" fmla="*/ 1 w 1086"/>
                <a:gd name="T89" fmla="*/ 0 h 809"/>
                <a:gd name="T90" fmla="*/ 1 w 1086"/>
                <a:gd name="T91" fmla="*/ 0 h 809"/>
                <a:gd name="T92" fmla="*/ 1 w 1086"/>
                <a:gd name="T93" fmla="*/ 0 h 809"/>
                <a:gd name="T94" fmla="*/ 1 w 1086"/>
                <a:gd name="T95" fmla="*/ 0 h 809"/>
                <a:gd name="T96" fmla="*/ 1 w 1086"/>
                <a:gd name="T97" fmla="*/ 0 h 809"/>
                <a:gd name="T98" fmla="*/ 1 w 1086"/>
                <a:gd name="T99" fmla="*/ 0 h 809"/>
                <a:gd name="T100" fmla="*/ 1 w 1086"/>
                <a:gd name="T101" fmla="*/ 0 h 809"/>
                <a:gd name="T102" fmla="*/ 1 w 1086"/>
                <a:gd name="T103" fmla="*/ 0 h 809"/>
                <a:gd name="T104" fmla="*/ 1 w 1086"/>
                <a:gd name="T105" fmla="*/ 0 h 809"/>
                <a:gd name="T106" fmla="*/ 1 w 1086"/>
                <a:gd name="T107" fmla="*/ 0 h 809"/>
                <a:gd name="T108" fmla="*/ 1 w 1086"/>
                <a:gd name="T109" fmla="*/ 0 h 809"/>
                <a:gd name="T110" fmla="*/ 1 w 1086"/>
                <a:gd name="T111" fmla="*/ 0 h 809"/>
                <a:gd name="T112" fmla="*/ 1 w 1086"/>
                <a:gd name="T113" fmla="*/ 0 h 809"/>
                <a:gd name="T114" fmla="*/ 1 w 1086"/>
                <a:gd name="T115" fmla="*/ 0 h 809"/>
                <a:gd name="T116" fmla="*/ 1 w 1086"/>
                <a:gd name="T117" fmla="*/ 0 h 809"/>
                <a:gd name="T118" fmla="*/ 1 w 1086"/>
                <a:gd name="T119" fmla="*/ 0 h 809"/>
                <a:gd name="T120" fmla="*/ 1 w 1086"/>
                <a:gd name="T121" fmla="*/ 0 h 809"/>
                <a:gd name="T122" fmla="*/ 1 w 1086"/>
                <a:gd name="T123" fmla="*/ 0 h 8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86"/>
                <a:gd name="T187" fmla="*/ 0 h 809"/>
                <a:gd name="T188" fmla="*/ 1086 w 1086"/>
                <a:gd name="T189" fmla="*/ 809 h 80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86" h="809">
                  <a:moveTo>
                    <a:pt x="598" y="518"/>
                  </a:moveTo>
                  <a:lnTo>
                    <a:pt x="618" y="526"/>
                  </a:lnTo>
                  <a:lnTo>
                    <a:pt x="635" y="534"/>
                  </a:lnTo>
                  <a:lnTo>
                    <a:pt x="650" y="543"/>
                  </a:lnTo>
                  <a:lnTo>
                    <a:pt x="665" y="551"/>
                  </a:lnTo>
                  <a:lnTo>
                    <a:pt x="677" y="559"/>
                  </a:lnTo>
                  <a:lnTo>
                    <a:pt x="687" y="568"/>
                  </a:lnTo>
                  <a:lnTo>
                    <a:pt x="694" y="578"/>
                  </a:lnTo>
                  <a:lnTo>
                    <a:pt x="700" y="587"/>
                  </a:lnTo>
                  <a:lnTo>
                    <a:pt x="702" y="596"/>
                  </a:lnTo>
                  <a:lnTo>
                    <a:pt x="702" y="605"/>
                  </a:lnTo>
                  <a:lnTo>
                    <a:pt x="698" y="612"/>
                  </a:lnTo>
                  <a:lnTo>
                    <a:pt x="692" y="618"/>
                  </a:lnTo>
                  <a:lnTo>
                    <a:pt x="685" y="620"/>
                  </a:lnTo>
                  <a:lnTo>
                    <a:pt x="678" y="620"/>
                  </a:lnTo>
                  <a:lnTo>
                    <a:pt x="671" y="617"/>
                  </a:lnTo>
                  <a:lnTo>
                    <a:pt x="665" y="609"/>
                  </a:lnTo>
                  <a:lnTo>
                    <a:pt x="661" y="603"/>
                  </a:lnTo>
                  <a:lnTo>
                    <a:pt x="653" y="596"/>
                  </a:lnTo>
                  <a:lnTo>
                    <a:pt x="641" y="588"/>
                  </a:lnTo>
                  <a:lnTo>
                    <a:pt x="625" y="579"/>
                  </a:lnTo>
                  <a:lnTo>
                    <a:pt x="605" y="570"/>
                  </a:lnTo>
                  <a:lnTo>
                    <a:pt x="580" y="559"/>
                  </a:lnTo>
                  <a:lnTo>
                    <a:pt x="550" y="548"/>
                  </a:lnTo>
                  <a:lnTo>
                    <a:pt x="514" y="536"/>
                  </a:lnTo>
                  <a:lnTo>
                    <a:pt x="503" y="528"/>
                  </a:lnTo>
                  <a:lnTo>
                    <a:pt x="497" y="517"/>
                  </a:lnTo>
                  <a:lnTo>
                    <a:pt x="500" y="505"/>
                  </a:lnTo>
                  <a:lnTo>
                    <a:pt x="511" y="495"/>
                  </a:lnTo>
                  <a:lnTo>
                    <a:pt x="523" y="488"/>
                  </a:lnTo>
                  <a:lnTo>
                    <a:pt x="537" y="483"/>
                  </a:lnTo>
                  <a:lnTo>
                    <a:pt x="552" y="480"/>
                  </a:lnTo>
                  <a:lnTo>
                    <a:pt x="570" y="476"/>
                  </a:lnTo>
                  <a:lnTo>
                    <a:pt x="588" y="474"/>
                  </a:lnTo>
                  <a:lnTo>
                    <a:pt x="606" y="473"/>
                  </a:lnTo>
                  <a:lnTo>
                    <a:pt x="626" y="472"/>
                  </a:lnTo>
                  <a:lnTo>
                    <a:pt x="646" y="472"/>
                  </a:lnTo>
                  <a:lnTo>
                    <a:pt x="666" y="472"/>
                  </a:lnTo>
                  <a:lnTo>
                    <a:pt x="687" y="470"/>
                  </a:lnTo>
                  <a:lnTo>
                    <a:pt x="707" y="470"/>
                  </a:lnTo>
                  <a:lnTo>
                    <a:pt x="726" y="469"/>
                  </a:lnTo>
                  <a:lnTo>
                    <a:pt x="746" y="469"/>
                  </a:lnTo>
                  <a:lnTo>
                    <a:pt x="764" y="467"/>
                  </a:lnTo>
                  <a:lnTo>
                    <a:pt x="782" y="465"/>
                  </a:lnTo>
                  <a:lnTo>
                    <a:pt x="798" y="461"/>
                  </a:lnTo>
                  <a:lnTo>
                    <a:pt x="783" y="454"/>
                  </a:lnTo>
                  <a:lnTo>
                    <a:pt x="767" y="449"/>
                  </a:lnTo>
                  <a:lnTo>
                    <a:pt x="751" y="443"/>
                  </a:lnTo>
                  <a:lnTo>
                    <a:pt x="733" y="437"/>
                  </a:lnTo>
                  <a:lnTo>
                    <a:pt x="715" y="432"/>
                  </a:lnTo>
                  <a:lnTo>
                    <a:pt x="698" y="428"/>
                  </a:lnTo>
                  <a:lnTo>
                    <a:pt x="678" y="423"/>
                  </a:lnTo>
                  <a:lnTo>
                    <a:pt x="659" y="419"/>
                  </a:lnTo>
                  <a:lnTo>
                    <a:pt x="640" y="415"/>
                  </a:lnTo>
                  <a:lnTo>
                    <a:pt x="619" y="412"/>
                  </a:lnTo>
                  <a:lnTo>
                    <a:pt x="598" y="408"/>
                  </a:lnTo>
                  <a:lnTo>
                    <a:pt x="577" y="405"/>
                  </a:lnTo>
                  <a:lnTo>
                    <a:pt x="555" y="402"/>
                  </a:lnTo>
                  <a:lnTo>
                    <a:pt x="532" y="400"/>
                  </a:lnTo>
                  <a:lnTo>
                    <a:pt x="509" y="398"/>
                  </a:lnTo>
                  <a:lnTo>
                    <a:pt x="484" y="397"/>
                  </a:lnTo>
                  <a:lnTo>
                    <a:pt x="472" y="400"/>
                  </a:lnTo>
                  <a:lnTo>
                    <a:pt x="459" y="407"/>
                  </a:lnTo>
                  <a:lnTo>
                    <a:pt x="447" y="416"/>
                  </a:lnTo>
                  <a:lnTo>
                    <a:pt x="437" y="428"/>
                  </a:lnTo>
                  <a:lnTo>
                    <a:pt x="427" y="440"/>
                  </a:lnTo>
                  <a:lnTo>
                    <a:pt x="416" y="454"/>
                  </a:lnTo>
                  <a:lnTo>
                    <a:pt x="406" y="470"/>
                  </a:lnTo>
                  <a:lnTo>
                    <a:pt x="396" y="485"/>
                  </a:lnTo>
                  <a:lnTo>
                    <a:pt x="384" y="503"/>
                  </a:lnTo>
                  <a:lnTo>
                    <a:pt x="373" y="519"/>
                  </a:lnTo>
                  <a:lnTo>
                    <a:pt x="360" y="534"/>
                  </a:lnTo>
                  <a:lnTo>
                    <a:pt x="347" y="549"/>
                  </a:lnTo>
                  <a:lnTo>
                    <a:pt x="333" y="563"/>
                  </a:lnTo>
                  <a:lnTo>
                    <a:pt x="317" y="574"/>
                  </a:lnTo>
                  <a:lnTo>
                    <a:pt x="300" y="585"/>
                  </a:lnTo>
                  <a:lnTo>
                    <a:pt x="281" y="593"/>
                  </a:lnTo>
                  <a:lnTo>
                    <a:pt x="277" y="594"/>
                  </a:lnTo>
                  <a:lnTo>
                    <a:pt x="258" y="596"/>
                  </a:lnTo>
                  <a:lnTo>
                    <a:pt x="241" y="598"/>
                  </a:lnTo>
                  <a:lnTo>
                    <a:pt x="226" y="602"/>
                  </a:lnTo>
                  <a:lnTo>
                    <a:pt x="212" y="606"/>
                  </a:lnTo>
                  <a:lnTo>
                    <a:pt x="198" y="611"/>
                  </a:lnTo>
                  <a:lnTo>
                    <a:pt x="186" y="616"/>
                  </a:lnTo>
                  <a:lnTo>
                    <a:pt x="174" y="621"/>
                  </a:lnTo>
                  <a:lnTo>
                    <a:pt x="163" y="627"/>
                  </a:lnTo>
                  <a:lnTo>
                    <a:pt x="151" y="633"/>
                  </a:lnTo>
                  <a:lnTo>
                    <a:pt x="140" y="640"/>
                  </a:lnTo>
                  <a:lnTo>
                    <a:pt x="128" y="648"/>
                  </a:lnTo>
                  <a:lnTo>
                    <a:pt x="117" y="655"/>
                  </a:lnTo>
                  <a:lnTo>
                    <a:pt x="104" y="663"/>
                  </a:lnTo>
                  <a:lnTo>
                    <a:pt x="90" y="671"/>
                  </a:lnTo>
                  <a:lnTo>
                    <a:pt x="76" y="680"/>
                  </a:lnTo>
                  <a:lnTo>
                    <a:pt x="61" y="689"/>
                  </a:lnTo>
                  <a:lnTo>
                    <a:pt x="44" y="763"/>
                  </a:lnTo>
                  <a:lnTo>
                    <a:pt x="92" y="761"/>
                  </a:lnTo>
                  <a:lnTo>
                    <a:pt x="107" y="768"/>
                  </a:lnTo>
                  <a:lnTo>
                    <a:pt x="113" y="783"/>
                  </a:lnTo>
                  <a:lnTo>
                    <a:pt x="109" y="798"/>
                  </a:lnTo>
                  <a:lnTo>
                    <a:pt x="94" y="806"/>
                  </a:lnTo>
                  <a:lnTo>
                    <a:pt x="54" y="808"/>
                  </a:lnTo>
                  <a:lnTo>
                    <a:pt x="26" y="809"/>
                  </a:lnTo>
                  <a:lnTo>
                    <a:pt x="8" y="806"/>
                  </a:lnTo>
                  <a:lnTo>
                    <a:pt x="0" y="798"/>
                  </a:lnTo>
                  <a:lnTo>
                    <a:pt x="0" y="782"/>
                  </a:lnTo>
                  <a:lnTo>
                    <a:pt x="5" y="756"/>
                  </a:lnTo>
                  <a:lnTo>
                    <a:pt x="14" y="718"/>
                  </a:lnTo>
                  <a:lnTo>
                    <a:pt x="27" y="667"/>
                  </a:lnTo>
                  <a:lnTo>
                    <a:pt x="28" y="664"/>
                  </a:lnTo>
                  <a:lnTo>
                    <a:pt x="31" y="659"/>
                  </a:lnTo>
                  <a:lnTo>
                    <a:pt x="35" y="655"/>
                  </a:lnTo>
                  <a:lnTo>
                    <a:pt x="37" y="652"/>
                  </a:lnTo>
                  <a:lnTo>
                    <a:pt x="54" y="643"/>
                  </a:lnTo>
                  <a:lnTo>
                    <a:pt x="69" y="634"/>
                  </a:lnTo>
                  <a:lnTo>
                    <a:pt x="83" y="625"/>
                  </a:lnTo>
                  <a:lnTo>
                    <a:pt x="97" y="616"/>
                  </a:lnTo>
                  <a:lnTo>
                    <a:pt x="110" y="608"/>
                  </a:lnTo>
                  <a:lnTo>
                    <a:pt x="122" y="599"/>
                  </a:lnTo>
                  <a:lnTo>
                    <a:pt x="134" y="593"/>
                  </a:lnTo>
                  <a:lnTo>
                    <a:pt x="147" y="586"/>
                  </a:lnTo>
                  <a:lnTo>
                    <a:pt x="159" y="579"/>
                  </a:lnTo>
                  <a:lnTo>
                    <a:pt x="172" y="573"/>
                  </a:lnTo>
                  <a:lnTo>
                    <a:pt x="186" y="567"/>
                  </a:lnTo>
                  <a:lnTo>
                    <a:pt x="200" y="563"/>
                  </a:lnTo>
                  <a:lnTo>
                    <a:pt x="216" y="558"/>
                  </a:lnTo>
                  <a:lnTo>
                    <a:pt x="233" y="555"/>
                  </a:lnTo>
                  <a:lnTo>
                    <a:pt x="252" y="551"/>
                  </a:lnTo>
                  <a:lnTo>
                    <a:pt x="272" y="549"/>
                  </a:lnTo>
                  <a:lnTo>
                    <a:pt x="288" y="542"/>
                  </a:lnTo>
                  <a:lnTo>
                    <a:pt x="303" y="532"/>
                  </a:lnTo>
                  <a:lnTo>
                    <a:pt x="316" y="520"/>
                  </a:lnTo>
                  <a:lnTo>
                    <a:pt x="329" y="507"/>
                  </a:lnTo>
                  <a:lnTo>
                    <a:pt x="340" y="492"/>
                  </a:lnTo>
                  <a:lnTo>
                    <a:pt x="352" y="477"/>
                  </a:lnTo>
                  <a:lnTo>
                    <a:pt x="362" y="461"/>
                  </a:lnTo>
                  <a:lnTo>
                    <a:pt x="373" y="445"/>
                  </a:lnTo>
                  <a:lnTo>
                    <a:pt x="383" y="429"/>
                  </a:lnTo>
                  <a:lnTo>
                    <a:pt x="394" y="414"/>
                  </a:lnTo>
                  <a:lnTo>
                    <a:pt x="406" y="399"/>
                  </a:lnTo>
                  <a:lnTo>
                    <a:pt x="417" y="386"/>
                  </a:lnTo>
                  <a:lnTo>
                    <a:pt x="430" y="374"/>
                  </a:lnTo>
                  <a:lnTo>
                    <a:pt x="445" y="364"/>
                  </a:lnTo>
                  <a:lnTo>
                    <a:pt x="460" y="358"/>
                  </a:lnTo>
                  <a:lnTo>
                    <a:pt x="477" y="353"/>
                  </a:lnTo>
                  <a:lnTo>
                    <a:pt x="497" y="338"/>
                  </a:lnTo>
                  <a:lnTo>
                    <a:pt x="515" y="323"/>
                  </a:lnTo>
                  <a:lnTo>
                    <a:pt x="533" y="306"/>
                  </a:lnTo>
                  <a:lnTo>
                    <a:pt x="550" y="287"/>
                  </a:lnTo>
                  <a:lnTo>
                    <a:pt x="567" y="270"/>
                  </a:lnTo>
                  <a:lnTo>
                    <a:pt x="583" y="252"/>
                  </a:lnTo>
                  <a:lnTo>
                    <a:pt x="601" y="234"/>
                  </a:lnTo>
                  <a:lnTo>
                    <a:pt x="617" y="217"/>
                  </a:lnTo>
                  <a:lnTo>
                    <a:pt x="634" y="202"/>
                  </a:lnTo>
                  <a:lnTo>
                    <a:pt x="653" y="187"/>
                  </a:lnTo>
                  <a:lnTo>
                    <a:pt x="671" y="176"/>
                  </a:lnTo>
                  <a:lnTo>
                    <a:pt x="692" y="166"/>
                  </a:lnTo>
                  <a:lnTo>
                    <a:pt x="712" y="159"/>
                  </a:lnTo>
                  <a:lnTo>
                    <a:pt x="736" y="155"/>
                  </a:lnTo>
                  <a:lnTo>
                    <a:pt x="760" y="155"/>
                  </a:lnTo>
                  <a:lnTo>
                    <a:pt x="786" y="158"/>
                  </a:lnTo>
                  <a:lnTo>
                    <a:pt x="800" y="161"/>
                  </a:lnTo>
                  <a:lnTo>
                    <a:pt x="814" y="162"/>
                  </a:lnTo>
                  <a:lnTo>
                    <a:pt x="828" y="164"/>
                  </a:lnTo>
                  <a:lnTo>
                    <a:pt x="843" y="166"/>
                  </a:lnTo>
                  <a:lnTo>
                    <a:pt x="857" y="169"/>
                  </a:lnTo>
                  <a:lnTo>
                    <a:pt x="870" y="170"/>
                  </a:lnTo>
                  <a:lnTo>
                    <a:pt x="885" y="172"/>
                  </a:lnTo>
                  <a:lnTo>
                    <a:pt x="899" y="174"/>
                  </a:lnTo>
                  <a:lnTo>
                    <a:pt x="914" y="176"/>
                  </a:lnTo>
                  <a:lnTo>
                    <a:pt x="928" y="178"/>
                  </a:lnTo>
                  <a:lnTo>
                    <a:pt x="942" y="179"/>
                  </a:lnTo>
                  <a:lnTo>
                    <a:pt x="957" y="180"/>
                  </a:lnTo>
                  <a:lnTo>
                    <a:pt x="971" y="181"/>
                  </a:lnTo>
                  <a:lnTo>
                    <a:pt x="984" y="182"/>
                  </a:lnTo>
                  <a:lnTo>
                    <a:pt x="999" y="182"/>
                  </a:lnTo>
                  <a:lnTo>
                    <a:pt x="1013" y="182"/>
                  </a:lnTo>
                  <a:lnTo>
                    <a:pt x="1002" y="174"/>
                  </a:lnTo>
                  <a:lnTo>
                    <a:pt x="990" y="166"/>
                  </a:lnTo>
                  <a:lnTo>
                    <a:pt x="979" y="157"/>
                  </a:lnTo>
                  <a:lnTo>
                    <a:pt x="968" y="148"/>
                  </a:lnTo>
                  <a:lnTo>
                    <a:pt x="958" y="137"/>
                  </a:lnTo>
                  <a:lnTo>
                    <a:pt x="948" y="128"/>
                  </a:lnTo>
                  <a:lnTo>
                    <a:pt x="937" y="118"/>
                  </a:lnTo>
                  <a:lnTo>
                    <a:pt x="927" y="109"/>
                  </a:lnTo>
                  <a:lnTo>
                    <a:pt x="915" y="99"/>
                  </a:lnTo>
                  <a:lnTo>
                    <a:pt x="904" y="90"/>
                  </a:lnTo>
                  <a:lnTo>
                    <a:pt x="892" y="82"/>
                  </a:lnTo>
                  <a:lnTo>
                    <a:pt x="878" y="74"/>
                  </a:lnTo>
                  <a:lnTo>
                    <a:pt x="865" y="68"/>
                  </a:lnTo>
                  <a:lnTo>
                    <a:pt x="848" y="61"/>
                  </a:lnTo>
                  <a:lnTo>
                    <a:pt x="832" y="57"/>
                  </a:lnTo>
                  <a:lnTo>
                    <a:pt x="814" y="53"/>
                  </a:lnTo>
                  <a:lnTo>
                    <a:pt x="807" y="57"/>
                  </a:lnTo>
                  <a:lnTo>
                    <a:pt x="800" y="59"/>
                  </a:lnTo>
                  <a:lnTo>
                    <a:pt x="792" y="60"/>
                  </a:lnTo>
                  <a:lnTo>
                    <a:pt x="784" y="61"/>
                  </a:lnTo>
                  <a:lnTo>
                    <a:pt x="775" y="60"/>
                  </a:lnTo>
                  <a:lnTo>
                    <a:pt x="767" y="59"/>
                  </a:lnTo>
                  <a:lnTo>
                    <a:pt x="759" y="56"/>
                  </a:lnTo>
                  <a:lnTo>
                    <a:pt x="753" y="52"/>
                  </a:lnTo>
                  <a:lnTo>
                    <a:pt x="747" y="48"/>
                  </a:lnTo>
                  <a:lnTo>
                    <a:pt x="742" y="43"/>
                  </a:lnTo>
                  <a:lnTo>
                    <a:pt x="740" y="36"/>
                  </a:lnTo>
                  <a:lnTo>
                    <a:pt x="739" y="30"/>
                  </a:lnTo>
                  <a:lnTo>
                    <a:pt x="740" y="25"/>
                  </a:lnTo>
                  <a:lnTo>
                    <a:pt x="742" y="19"/>
                  </a:lnTo>
                  <a:lnTo>
                    <a:pt x="747" y="14"/>
                  </a:lnTo>
                  <a:lnTo>
                    <a:pt x="753" y="10"/>
                  </a:lnTo>
                  <a:lnTo>
                    <a:pt x="759" y="6"/>
                  </a:lnTo>
                  <a:lnTo>
                    <a:pt x="767" y="3"/>
                  </a:lnTo>
                  <a:lnTo>
                    <a:pt x="775" y="2"/>
                  </a:lnTo>
                  <a:lnTo>
                    <a:pt x="784" y="0"/>
                  </a:lnTo>
                  <a:lnTo>
                    <a:pt x="790" y="0"/>
                  </a:lnTo>
                  <a:lnTo>
                    <a:pt x="795" y="2"/>
                  </a:lnTo>
                  <a:lnTo>
                    <a:pt x="801" y="3"/>
                  </a:lnTo>
                  <a:lnTo>
                    <a:pt x="806" y="4"/>
                  </a:lnTo>
                  <a:lnTo>
                    <a:pt x="810" y="6"/>
                  </a:lnTo>
                  <a:lnTo>
                    <a:pt x="815" y="8"/>
                  </a:lnTo>
                  <a:lnTo>
                    <a:pt x="819" y="11"/>
                  </a:lnTo>
                  <a:lnTo>
                    <a:pt x="822" y="14"/>
                  </a:lnTo>
                  <a:lnTo>
                    <a:pt x="844" y="18"/>
                  </a:lnTo>
                  <a:lnTo>
                    <a:pt x="863" y="23"/>
                  </a:lnTo>
                  <a:lnTo>
                    <a:pt x="882" y="29"/>
                  </a:lnTo>
                  <a:lnTo>
                    <a:pt x="899" y="37"/>
                  </a:lnTo>
                  <a:lnTo>
                    <a:pt x="914" y="45"/>
                  </a:lnTo>
                  <a:lnTo>
                    <a:pt x="929" y="55"/>
                  </a:lnTo>
                  <a:lnTo>
                    <a:pt x="944" y="65"/>
                  </a:lnTo>
                  <a:lnTo>
                    <a:pt x="958" y="75"/>
                  </a:lnTo>
                  <a:lnTo>
                    <a:pt x="971" y="87"/>
                  </a:lnTo>
                  <a:lnTo>
                    <a:pt x="984" y="98"/>
                  </a:lnTo>
                  <a:lnTo>
                    <a:pt x="998" y="111"/>
                  </a:lnTo>
                  <a:lnTo>
                    <a:pt x="1012" y="124"/>
                  </a:lnTo>
                  <a:lnTo>
                    <a:pt x="1026" y="136"/>
                  </a:lnTo>
                  <a:lnTo>
                    <a:pt x="1041" y="149"/>
                  </a:lnTo>
                  <a:lnTo>
                    <a:pt x="1057" y="162"/>
                  </a:lnTo>
                  <a:lnTo>
                    <a:pt x="1074" y="174"/>
                  </a:lnTo>
                  <a:lnTo>
                    <a:pt x="1085" y="185"/>
                  </a:lnTo>
                  <a:lnTo>
                    <a:pt x="1086" y="194"/>
                  </a:lnTo>
                  <a:lnTo>
                    <a:pt x="1080" y="202"/>
                  </a:lnTo>
                  <a:lnTo>
                    <a:pt x="1071" y="208"/>
                  </a:lnTo>
                  <a:lnTo>
                    <a:pt x="1058" y="214"/>
                  </a:lnTo>
                  <a:lnTo>
                    <a:pt x="1046" y="218"/>
                  </a:lnTo>
                  <a:lnTo>
                    <a:pt x="1034" y="220"/>
                  </a:lnTo>
                  <a:lnTo>
                    <a:pt x="1026" y="222"/>
                  </a:lnTo>
                  <a:lnTo>
                    <a:pt x="1010" y="223"/>
                  </a:lnTo>
                  <a:lnTo>
                    <a:pt x="993" y="223"/>
                  </a:lnTo>
                  <a:lnTo>
                    <a:pt x="973" y="222"/>
                  </a:lnTo>
                  <a:lnTo>
                    <a:pt x="952" y="220"/>
                  </a:lnTo>
                  <a:lnTo>
                    <a:pt x="931" y="218"/>
                  </a:lnTo>
                  <a:lnTo>
                    <a:pt x="910" y="216"/>
                  </a:lnTo>
                  <a:lnTo>
                    <a:pt x="889" y="214"/>
                  </a:lnTo>
                  <a:lnTo>
                    <a:pt x="868" y="211"/>
                  </a:lnTo>
                  <a:lnTo>
                    <a:pt x="847" y="209"/>
                  </a:lnTo>
                  <a:lnTo>
                    <a:pt x="829" y="207"/>
                  </a:lnTo>
                  <a:lnTo>
                    <a:pt x="812" y="204"/>
                  </a:lnTo>
                  <a:lnTo>
                    <a:pt x="797" y="202"/>
                  </a:lnTo>
                  <a:lnTo>
                    <a:pt x="784" y="200"/>
                  </a:lnTo>
                  <a:lnTo>
                    <a:pt x="775" y="197"/>
                  </a:lnTo>
                  <a:lnTo>
                    <a:pt x="768" y="196"/>
                  </a:lnTo>
                  <a:lnTo>
                    <a:pt x="766" y="196"/>
                  </a:lnTo>
                  <a:lnTo>
                    <a:pt x="746" y="195"/>
                  </a:lnTo>
                  <a:lnTo>
                    <a:pt x="729" y="197"/>
                  </a:lnTo>
                  <a:lnTo>
                    <a:pt x="712" y="202"/>
                  </a:lnTo>
                  <a:lnTo>
                    <a:pt x="698" y="209"/>
                  </a:lnTo>
                  <a:lnTo>
                    <a:pt x="683" y="218"/>
                  </a:lnTo>
                  <a:lnTo>
                    <a:pt x="669" y="229"/>
                  </a:lnTo>
                  <a:lnTo>
                    <a:pt x="655" y="240"/>
                  </a:lnTo>
                  <a:lnTo>
                    <a:pt x="642" y="253"/>
                  </a:lnTo>
                  <a:lnTo>
                    <a:pt x="634" y="261"/>
                  </a:lnTo>
                  <a:lnTo>
                    <a:pt x="624" y="271"/>
                  </a:lnTo>
                  <a:lnTo>
                    <a:pt x="612" y="284"/>
                  </a:lnTo>
                  <a:lnTo>
                    <a:pt x="600" y="298"/>
                  </a:lnTo>
                  <a:lnTo>
                    <a:pt x="586" y="313"/>
                  </a:lnTo>
                  <a:lnTo>
                    <a:pt x="572" y="328"/>
                  </a:lnTo>
                  <a:lnTo>
                    <a:pt x="558" y="343"/>
                  </a:lnTo>
                  <a:lnTo>
                    <a:pt x="543" y="356"/>
                  </a:lnTo>
                  <a:lnTo>
                    <a:pt x="567" y="359"/>
                  </a:lnTo>
                  <a:lnTo>
                    <a:pt x="591" y="361"/>
                  </a:lnTo>
                  <a:lnTo>
                    <a:pt x="615" y="364"/>
                  </a:lnTo>
                  <a:lnTo>
                    <a:pt x="638" y="368"/>
                  </a:lnTo>
                  <a:lnTo>
                    <a:pt x="659" y="373"/>
                  </a:lnTo>
                  <a:lnTo>
                    <a:pt x="681" y="377"/>
                  </a:lnTo>
                  <a:lnTo>
                    <a:pt x="702" y="382"/>
                  </a:lnTo>
                  <a:lnTo>
                    <a:pt x="723" y="387"/>
                  </a:lnTo>
                  <a:lnTo>
                    <a:pt x="742" y="393"/>
                  </a:lnTo>
                  <a:lnTo>
                    <a:pt x="762" y="399"/>
                  </a:lnTo>
                  <a:lnTo>
                    <a:pt x="780" y="406"/>
                  </a:lnTo>
                  <a:lnTo>
                    <a:pt x="798" y="413"/>
                  </a:lnTo>
                  <a:lnTo>
                    <a:pt x="815" y="421"/>
                  </a:lnTo>
                  <a:lnTo>
                    <a:pt x="832" y="428"/>
                  </a:lnTo>
                  <a:lnTo>
                    <a:pt x="848" y="436"/>
                  </a:lnTo>
                  <a:lnTo>
                    <a:pt x="863" y="445"/>
                  </a:lnTo>
                  <a:lnTo>
                    <a:pt x="874" y="454"/>
                  </a:lnTo>
                  <a:lnTo>
                    <a:pt x="877" y="467"/>
                  </a:lnTo>
                  <a:lnTo>
                    <a:pt x="874" y="479"/>
                  </a:lnTo>
                  <a:lnTo>
                    <a:pt x="862" y="487"/>
                  </a:lnTo>
                  <a:lnTo>
                    <a:pt x="845" y="493"/>
                  </a:lnTo>
                  <a:lnTo>
                    <a:pt x="828" y="499"/>
                  </a:lnTo>
                  <a:lnTo>
                    <a:pt x="812" y="504"/>
                  </a:lnTo>
                  <a:lnTo>
                    <a:pt x="794" y="507"/>
                  </a:lnTo>
                  <a:lnTo>
                    <a:pt x="778" y="511"/>
                  </a:lnTo>
                  <a:lnTo>
                    <a:pt x="762" y="513"/>
                  </a:lnTo>
                  <a:lnTo>
                    <a:pt x="746" y="514"/>
                  </a:lnTo>
                  <a:lnTo>
                    <a:pt x="731" y="515"/>
                  </a:lnTo>
                  <a:lnTo>
                    <a:pt x="715" y="517"/>
                  </a:lnTo>
                  <a:lnTo>
                    <a:pt x="699" y="517"/>
                  </a:lnTo>
                  <a:lnTo>
                    <a:pt x="683" y="517"/>
                  </a:lnTo>
                  <a:lnTo>
                    <a:pt x="666" y="517"/>
                  </a:lnTo>
                  <a:lnTo>
                    <a:pt x="649" y="517"/>
                  </a:lnTo>
                  <a:lnTo>
                    <a:pt x="633" y="517"/>
                  </a:lnTo>
                  <a:lnTo>
                    <a:pt x="616" y="518"/>
                  </a:lnTo>
                  <a:lnTo>
                    <a:pt x="598" y="5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92" name="Freeform 35">
              <a:extLst>
                <a:ext uri="{FF2B5EF4-FFF2-40B4-BE49-F238E27FC236}">
                  <a16:creationId xmlns:a16="http://schemas.microsoft.com/office/drawing/2014/main" id="{FDBBD0D8-7A5A-4C18-913D-3D0687AF1807}"/>
                </a:ext>
              </a:extLst>
            </p:cNvPr>
            <p:cNvSpPr>
              <a:spLocks/>
            </p:cNvSpPr>
            <p:nvPr/>
          </p:nvSpPr>
          <p:spPr bwMode="auto">
            <a:xfrm>
              <a:off x="2115" y="2810"/>
              <a:ext cx="118" cy="83"/>
            </a:xfrm>
            <a:custGeom>
              <a:avLst/>
              <a:gdLst>
                <a:gd name="T0" fmla="*/ 1 w 235"/>
                <a:gd name="T1" fmla="*/ 1 h 166"/>
                <a:gd name="T2" fmla="*/ 1 w 235"/>
                <a:gd name="T3" fmla="*/ 1 h 166"/>
                <a:gd name="T4" fmla="*/ 1 w 235"/>
                <a:gd name="T5" fmla="*/ 1 h 166"/>
                <a:gd name="T6" fmla="*/ 1 w 235"/>
                <a:gd name="T7" fmla="*/ 1 h 166"/>
                <a:gd name="T8" fmla="*/ 1 w 235"/>
                <a:gd name="T9" fmla="*/ 1 h 166"/>
                <a:gd name="T10" fmla="*/ 1 w 235"/>
                <a:gd name="T11" fmla="*/ 1 h 166"/>
                <a:gd name="T12" fmla="*/ 1 w 235"/>
                <a:gd name="T13" fmla="*/ 1 h 166"/>
                <a:gd name="T14" fmla="*/ 1 w 235"/>
                <a:gd name="T15" fmla="*/ 1 h 166"/>
                <a:gd name="T16" fmla="*/ 0 w 235"/>
                <a:gd name="T17" fmla="*/ 1 h 166"/>
                <a:gd name="T18" fmla="*/ 1 w 235"/>
                <a:gd name="T19" fmla="*/ 1 h 166"/>
                <a:gd name="T20" fmla="*/ 1 w 235"/>
                <a:gd name="T21" fmla="*/ 1 h 166"/>
                <a:gd name="T22" fmla="*/ 1 w 235"/>
                <a:gd name="T23" fmla="*/ 1 h 166"/>
                <a:gd name="T24" fmla="*/ 1 w 235"/>
                <a:gd name="T25" fmla="*/ 1 h 166"/>
                <a:gd name="T26" fmla="*/ 1 w 235"/>
                <a:gd name="T27" fmla="*/ 1 h 166"/>
                <a:gd name="T28" fmla="*/ 1 w 235"/>
                <a:gd name="T29" fmla="*/ 1 h 166"/>
                <a:gd name="T30" fmla="*/ 1 w 235"/>
                <a:gd name="T31" fmla="*/ 1 h 166"/>
                <a:gd name="T32" fmla="*/ 1 w 235"/>
                <a:gd name="T33" fmla="*/ 1 h 166"/>
                <a:gd name="T34" fmla="*/ 1 w 235"/>
                <a:gd name="T35" fmla="*/ 1 h 166"/>
                <a:gd name="T36" fmla="*/ 1 w 235"/>
                <a:gd name="T37" fmla="*/ 1 h 166"/>
                <a:gd name="T38" fmla="*/ 1 w 235"/>
                <a:gd name="T39" fmla="*/ 1 h 166"/>
                <a:gd name="T40" fmla="*/ 1 w 235"/>
                <a:gd name="T41" fmla="*/ 1 h 166"/>
                <a:gd name="T42" fmla="*/ 1 w 235"/>
                <a:gd name="T43" fmla="*/ 1 h 166"/>
                <a:gd name="T44" fmla="*/ 1 w 235"/>
                <a:gd name="T45" fmla="*/ 1 h 166"/>
                <a:gd name="T46" fmla="*/ 1 w 235"/>
                <a:gd name="T47" fmla="*/ 1 h 166"/>
                <a:gd name="T48" fmla="*/ 1 w 235"/>
                <a:gd name="T49" fmla="*/ 0 h 166"/>
                <a:gd name="T50" fmla="*/ 1 w 235"/>
                <a:gd name="T51" fmla="*/ 1 h 166"/>
                <a:gd name="T52" fmla="*/ 1 w 235"/>
                <a:gd name="T53" fmla="*/ 1 h 166"/>
                <a:gd name="T54" fmla="*/ 1 w 235"/>
                <a:gd name="T55" fmla="*/ 1 h 166"/>
                <a:gd name="T56" fmla="*/ 1 w 235"/>
                <a:gd name="T57" fmla="*/ 1 h 166"/>
                <a:gd name="T58" fmla="*/ 1 w 235"/>
                <a:gd name="T59" fmla="*/ 1 h 166"/>
                <a:gd name="T60" fmla="*/ 1 w 235"/>
                <a:gd name="T61" fmla="*/ 1 h 166"/>
                <a:gd name="T62" fmla="*/ 1 w 235"/>
                <a:gd name="T63" fmla="*/ 1 h 166"/>
                <a:gd name="T64" fmla="*/ 1 w 235"/>
                <a:gd name="T65" fmla="*/ 1 h 1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66"/>
                <a:gd name="T101" fmla="*/ 235 w 235"/>
                <a:gd name="T102" fmla="*/ 166 h 1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66">
                  <a:moveTo>
                    <a:pt x="176" y="78"/>
                  </a:moveTo>
                  <a:lnTo>
                    <a:pt x="155" y="88"/>
                  </a:lnTo>
                  <a:lnTo>
                    <a:pt x="133" y="100"/>
                  </a:lnTo>
                  <a:lnTo>
                    <a:pt x="110" y="111"/>
                  </a:lnTo>
                  <a:lnTo>
                    <a:pt x="88" y="121"/>
                  </a:lnTo>
                  <a:lnTo>
                    <a:pt x="66" y="133"/>
                  </a:lnTo>
                  <a:lnTo>
                    <a:pt x="44" y="144"/>
                  </a:lnTo>
                  <a:lnTo>
                    <a:pt x="22" y="156"/>
                  </a:lnTo>
                  <a:lnTo>
                    <a:pt x="0" y="166"/>
                  </a:lnTo>
                  <a:lnTo>
                    <a:pt x="7" y="155"/>
                  </a:lnTo>
                  <a:lnTo>
                    <a:pt x="14" y="142"/>
                  </a:lnTo>
                  <a:lnTo>
                    <a:pt x="21" y="131"/>
                  </a:lnTo>
                  <a:lnTo>
                    <a:pt x="28" y="119"/>
                  </a:lnTo>
                  <a:lnTo>
                    <a:pt x="35" y="109"/>
                  </a:lnTo>
                  <a:lnTo>
                    <a:pt x="42" y="97"/>
                  </a:lnTo>
                  <a:lnTo>
                    <a:pt x="50" y="87"/>
                  </a:lnTo>
                  <a:lnTo>
                    <a:pt x="57" y="76"/>
                  </a:lnTo>
                  <a:lnTo>
                    <a:pt x="78" y="66"/>
                  </a:lnTo>
                  <a:lnTo>
                    <a:pt x="102" y="57"/>
                  </a:lnTo>
                  <a:lnTo>
                    <a:pt x="123" y="47"/>
                  </a:lnTo>
                  <a:lnTo>
                    <a:pt x="146" y="37"/>
                  </a:lnTo>
                  <a:lnTo>
                    <a:pt x="168" y="28"/>
                  </a:lnTo>
                  <a:lnTo>
                    <a:pt x="191" y="19"/>
                  </a:lnTo>
                  <a:lnTo>
                    <a:pt x="213" y="10"/>
                  </a:lnTo>
                  <a:lnTo>
                    <a:pt x="235" y="0"/>
                  </a:lnTo>
                  <a:lnTo>
                    <a:pt x="228" y="9"/>
                  </a:lnTo>
                  <a:lnTo>
                    <a:pt x="220" y="18"/>
                  </a:lnTo>
                  <a:lnTo>
                    <a:pt x="213" y="27"/>
                  </a:lnTo>
                  <a:lnTo>
                    <a:pt x="206" y="36"/>
                  </a:lnTo>
                  <a:lnTo>
                    <a:pt x="198" y="47"/>
                  </a:lnTo>
                  <a:lnTo>
                    <a:pt x="191" y="57"/>
                  </a:lnTo>
                  <a:lnTo>
                    <a:pt x="183" y="67"/>
                  </a:lnTo>
                  <a:lnTo>
                    <a:pt x="176" y="78"/>
                  </a:lnTo>
                  <a:close/>
                </a:path>
              </a:pathLst>
            </a:custGeom>
            <a:solidFill>
              <a:srgbClr val="B58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93" name="Freeform 36">
              <a:extLst>
                <a:ext uri="{FF2B5EF4-FFF2-40B4-BE49-F238E27FC236}">
                  <a16:creationId xmlns:a16="http://schemas.microsoft.com/office/drawing/2014/main" id="{92D96351-EE10-4E7C-BE77-6D2814F214F3}"/>
                </a:ext>
              </a:extLst>
            </p:cNvPr>
            <p:cNvSpPr>
              <a:spLocks/>
            </p:cNvSpPr>
            <p:nvPr/>
          </p:nvSpPr>
          <p:spPr bwMode="auto">
            <a:xfrm>
              <a:off x="2174" y="2775"/>
              <a:ext cx="95" cy="31"/>
            </a:xfrm>
            <a:custGeom>
              <a:avLst/>
              <a:gdLst>
                <a:gd name="T0" fmla="*/ 1 w 189"/>
                <a:gd name="T1" fmla="*/ 0 h 63"/>
                <a:gd name="T2" fmla="*/ 1 w 189"/>
                <a:gd name="T3" fmla="*/ 0 h 63"/>
                <a:gd name="T4" fmla="*/ 1 w 189"/>
                <a:gd name="T5" fmla="*/ 0 h 63"/>
                <a:gd name="T6" fmla="*/ 1 w 189"/>
                <a:gd name="T7" fmla="*/ 0 h 63"/>
                <a:gd name="T8" fmla="*/ 1 w 189"/>
                <a:gd name="T9" fmla="*/ 0 h 63"/>
                <a:gd name="T10" fmla="*/ 1 w 189"/>
                <a:gd name="T11" fmla="*/ 0 h 63"/>
                <a:gd name="T12" fmla="*/ 1 w 189"/>
                <a:gd name="T13" fmla="*/ 0 h 63"/>
                <a:gd name="T14" fmla="*/ 1 w 189"/>
                <a:gd name="T15" fmla="*/ 0 h 63"/>
                <a:gd name="T16" fmla="*/ 0 w 189"/>
                <a:gd name="T17" fmla="*/ 0 h 63"/>
                <a:gd name="T18" fmla="*/ 1 w 189"/>
                <a:gd name="T19" fmla="*/ 0 h 63"/>
                <a:gd name="T20" fmla="*/ 1 w 189"/>
                <a:gd name="T21" fmla="*/ 0 h 63"/>
                <a:gd name="T22" fmla="*/ 1 w 189"/>
                <a:gd name="T23" fmla="*/ 0 h 63"/>
                <a:gd name="T24" fmla="*/ 1 w 189"/>
                <a:gd name="T25" fmla="*/ 0 h 63"/>
                <a:gd name="T26" fmla="*/ 1 w 189"/>
                <a:gd name="T27" fmla="*/ 0 h 63"/>
                <a:gd name="T28" fmla="*/ 1 w 189"/>
                <a:gd name="T29" fmla="*/ 0 h 63"/>
                <a:gd name="T30" fmla="*/ 1 w 189"/>
                <a:gd name="T31" fmla="*/ 0 h 63"/>
                <a:gd name="T32" fmla="*/ 1 w 189"/>
                <a:gd name="T33" fmla="*/ 0 h 63"/>
                <a:gd name="T34" fmla="*/ 1 w 189"/>
                <a:gd name="T35" fmla="*/ 0 h 63"/>
                <a:gd name="T36" fmla="*/ 1 w 189"/>
                <a:gd name="T37" fmla="*/ 0 h 63"/>
                <a:gd name="T38" fmla="*/ 1 w 189"/>
                <a:gd name="T39" fmla="*/ 0 h 63"/>
                <a:gd name="T40" fmla="*/ 1 w 189"/>
                <a:gd name="T41" fmla="*/ 0 h 63"/>
                <a:gd name="T42" fmla="*/ 1 w 189"/>
                <a:gd name="T43" fmla="*/ 0 h 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9"/>
                <a:gd name="T67" fmla="*/ 0 h 63"/>
                <a:gd name="T68" fmla="*/ 189 w 189"/>
                <a:gd name="T69" fmla="*/ 63 h 6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9" h="63">
                  <a:moveTo>
                    <a:pt x="176" y="11"/>
                  </a:moveTo>
                  <a:lnTo>
                    <a:pt x="154" y="18"/>
                  </a:lnTo>
                  <a:lnTo>
                    <a:pt x="132" y="23"/>
                  </a:lnTo>
                  <a:lnTo>
                    <a:pt x="110" y="30"/>
                  </a:lnTo>
                  <a:lnTo>
                    <a:pt x="89" y="36"/>
                  </a:lnTo>
                  <a:lnTo>
                    <a:pt x="66" y="43"/>
                  </a:lnTo>
                  <a:lnTo>
                    <a:pt x="44" y="50"/>
                  </a:lnTo>
                  <a:lnTo>
                    <a:pt x="22" y="56"/>
                  </a:lnTo>
                  <a:lnTo>
                    <a:pt x="0" y="63"/>
                  </a:lnTo>
                  <a:lnTo>
                    <a:pt x="6" y="56"/>
                  </a:lnTo>
                  <a:lnTo>
                    <a:pt x="11" y="48"/>
                  </a:lnTo>
                  <a:lnTo>
                    <a:pt x="17" y="41"/>
                  </a:lnTo>
                  <a:lnTo>
                    <a:pt x="24" y="34"/>
                  </a:lnTo>
                  <a:lnTo>
                    <a:pt x="30" y="27"/>
                  </a:lnTo>
                  <a:lnTo>
                    <a:pt x="36" y="20"/>
                  </a:lnTo>
                  <a:lnTo>
                    <a:pt x="42" y="12"/>
                  </a:lnTo>
                  <a:lnTo>
                    <a:pt x="48" y="5"/>
                  </a:lnTo>
                  <a:lnTo>
                    <a:pt x="189" y="0"/>
                  </a:lnTo>
                  <a:lnTo>
                    <a:pt x="187" y="3"/>
                  </a:lnTo>
                  <a:lnTo>
                    <a:pt x="183" y="5"/>
                  </a:lnTo>
                  <a:lnTo>
                    <a:pt x="180" y="8"/>
                  </a:lnTo>
                  <a:lnTo>
                    <a:pt x="176" y="11"/>
                  </a:lnTo>
                  <a:close/>
                </a:path>
              </a:pathLst>
            </a:custGeom>
            <a:solidFill>
              <a:srgbClr val="B58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94" name="Freeform 37">
              <a:extLst>
                <a:ext uri="{FF2B5EF4-FFF2-40B4-BE49-F238E27FC236}">
                  <a16:creationId xmlns:a16="http://schemas.microsoft.com/office/drawing/2014/main" id="{28D50764-74C8-4B2C-B638-25985C0B9EB3}"/>
                </a:ext>
              </a:extLst>
            </p:cNvPr>
            <p:cNvSpPr>
              <a:spLocks/>
            </p:cNvSpPr>
            <p:nvPr/>
          </p:nvSpPr>
          <p:spPr bwMode="auto">
            <a:xfrm>
              <a:off x="1960" y="2889"/>
              <a:ext cx="95" cy="81"/>
            </a:xfrm>
            <a:custGeom>
              <a:avLst/>
              <a:gdLst>
                <a:gd name="T0" fmla="*/ 1 w 189"/>
                <a:gd name="T1" fmla="*/ 0 h 163"/>
                <a:gd name="T2" fmla="*/ 1 w 189"/>
                <a:gd name="T3" fmla="*/ 0 h 163"/>
                <a:gd name="T4" fmla="*/ 1 w 189"/>
                <a:gd name="T5" fmla="*/ 0 h 163"/>
                <a:gd name="T6" fmla="*/ 1 w 189"/>
                <a:gd name="T7" fmla="*/ 0 h 163"/>
                <a:gd name="T8" fmla="*/ 1 w 189"/>
                <a:gd name="T9" fmla="*/ 0 h 163"/>
                <a:gd name="T10" fmla="*/ 1 w 189"/>
                <a:gd name="T11" fmla="*/ 0 h 163"/>
                <a:gd name="T12" fmla="*/ 1 w 189"/>
                <a:gd name="T13" fmla="*/ 0 h 163"/>
                <a:gd name="T14" fmla="*/ 1 w 189"/>
                <a:gd name="T15" fmla="*/ 0 h 163"/>
                <a:gd name="T16" fmla="*/ 0 w 189"/>
                <a:gd name="T17" fmla="*/ 0 h 163"/>
                <a:gd name="T18" fmla="*/ 1 w 189"/>
                <a:gd name="T19" fmla="*/ 0 h 163"/>
                <a:gd name="T20" fmla="*/ 1 w 189"/>
                <a:gd name="T21" fmla="*/ 0 h 163"/>
                <a:gd name="T22" fmla="*/ 1 w 189"/>
                <a:gd name="T23" fmla="*/ 0 h 163"/>
                <a:gd name="T24" fmla="*/ 1 w 189"/>
                <a:gd name="T25" fmla="*/ 0 h 163"/>
                <a:gd name="T26" fmla="*/ 1 w 189"/>
                <a:gd name="T27" fmla="*/ 0 h 163"/>
                <a:gd name="T28" fmla="*/ 1 w 189"/>
                <a:gd name="T29" fmla="*/ 0 h 163"/>
                <a:gd name="T30" fmla="*/ 1 w 189"/>
                <a:gd name="T31" fmla="*/ 0 h 163"/>
                <a:gd name="T32" fmla="*/ 1 w 189"/>
                <a:gd name="T33" fmla="*/ 0 h 163"/>
                <a:gd name="T34" fmla="*/ 1 w 189"/>
                <a:gd name="T35" fmla="*/ 0 h 163"/>
                <a:gd name="T36" fmla="*/ 1 w 189"/>
                <a:gd name="T37" fmla="*/ 0 h 163"/>
                <a:gd name="T38" fmla="*/ 1 w 189"/>
                <a:gd name="T39" fmla="*/ 0 h 163"/>
                <a:gd name="T40" fmla="*/ 1 w 189"/>
                <a:gd name="T41" fmla="*/ 0 h 163"/>
                <a:gd name="T42" fmla="*/ 1 w 189"/>
                <a:gd name="T43" fmla="*/ 0 h 163"/>
                <a:gd name="T44" fmla="*/ 1 w 189"/>
                <a:gd name="T45" fmla="*/ 0 h 163"/>
                <a:gd name="T46" fmla="*/ 1 w 189"/>
                <a:gd name="T47" fmla="*/ 0 h 163"/>
                <a:gd name="T48" fmla="*/ 1 w 189"/>
                <a:gd name="T49" fmla="*/ 0 h 163"/>
                <a:gd name="T50" fmla="*/ 1 w 189"/>
                <a:gd name="T51" fmla="*/ 0 h 163"/>
                <a:gd name="T52" fmla="*/ 1 w 189"/>
                <a:gd name="T53" fmla="*/ 0 h 163"/>
                <a:gd name="T54" fmla="*/ 1 w 189"/>
                <a:gd name="T55" fmla="*/ 0 h 163"/>
                <a:gd name="T56" fmla="*/ 1 w 189"/>
                <a:gd name="T57" fmla="*/ 0 h 163"/>
                <a:gd name="T58" fmla="*/ 1 w 189"/>
                <a:gd name="T59" fmla="*/ 0 h 163"/>
                <a:gd name="T60" fmla="*/ 1 w 189"/>
                <a:gd name="T61" fmla="*/ 0 h 163"/>
                <a:gd name="T62" fmla="*/ 1 w 189"/>
                <a:gd name="T63" fmla="*/ 0 h 163"/>
                <a:gd name="T64" fmla="*/ 1 w 189"/>
                <a:gd name="T65" fmla="*/ 0 h 1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9"/>
                <a:gd name="T100" fmla="*/ 0 h 163"/>
                <a:gd name="T101" fmla="*/ 189 w 189"/>
                <a:gd name="T102" fmla="*/ 163 h 1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9" h="163">
                  <a:moveTo>
                    <a:pt x="133" y="98"/>
                  </a:moveTo>
                  <a:lnTo>
                    <a:pt x="114" y="107"/>
                  </a:lnTo>
                  <a:lnTo>
                    <a:pt x="97" y="115"/>
                  </a:lnTo>
                  <a:lnTo>
                    <a:pt x="78" y="125"/>
                  </a:lnTo>
                  <a:lnTo>
                    <a:pt x="62" y="133"/>
                  </a:lnTo>
                  <a:lnTo>
                    <a:pt x="46" y="141"/>
                  </a:lnTo>
                  <a:lnTo>
                    <a:pt x="30" y="149"/>
                  </a:lnTo>
                  <a:lnTo>
                    <a:pt x="15" y="156"/>
                  </a:lnTo>
                  <a:lnTo>
                    <a:pt x="0" y="163"/>
                  </a:lnTo>
                  <a:lnTo>
                    <a:pt x="6" y="151"/>
                  </a:lnTo>
                  <a:lnTo>
                    <a:pt x="12" y="140"/>
                  </a:lnTo>
                  <a:lnTo>
                    <a:pt x="17" y="128"/>
                  </a:lnTo>
                  <a:lnTo>
                    <a:pt x="23" y="117"/>
                  </a:lnTo>
                  <a:lnTo>
                    <a:pt x="28" y="106"/>
                  </a:lnTo>
                  <a:lnTo>
                    <a:pt x="34" y="95"/>
                  </a:lnTo>
                  <a:lnTo>
                    <a:pt x="39" y="84"/>
                  </a:lnTo>
                  <a:lnTo>
                    <a:pt x="45" y="74"/>
                  </a:lnTo>
                  <a:lnTo>
                    <a:pt x="61" y="65"/>
                  </a:lnTo>
                  <a:lnTo>
                    <a:pt x="78" y="57"/>
                  </a:lnTo>
                  <a:lnTo>
                    <a:pt x="96" y="48"/>
                  </a:lnTo>
                  <a:lnTo>
                    <a:pt x="113" y="38"/>
                  </a:lnTo>
                  <a:lnTo>
                    <a:pt x="131" y="29"/>
                  </a:lnTo>
                  <a:lnTo>
                    <a:pt x="150" y="19"/>
                  </a:lnTo>
                  <a:lnTo>
                    <a:pt x="170" y="9"/>
                  </a:lnTo>
                  <a:lnTo>
                    <a:pt x="189" y="0"/>
                  </a:lnTo>
                  <a:lnTo>
                    <a:pt x="181" y="13"/>
                  </a:lnTo>
                  <a:lnTo>
                    <a:pt x="174" y="24"/>
                  </a:lnTo>
                  <a:lnTo>
                    <a:pt x="167" y="37"/>
                  </a:lnTo>
                  <a:lnTo>
                    <a:pt x="159" y="49"/>
                  </a:lnTo>
                  <a:lnTo>
                    <a:pt x="152" y="61"/>
                  </a:lnTo>
                  <a:lnTo>
                    <a:pt x="145" y="73"/>
                  </a:lnTo>
                  <a:lnTo>
                    <a:pt x="140" y="86"/>
                  </a:lnTo>
                  <a:lnTo>
                    <a:pt x="133" y="98"/>
                  </a:lnTo>
                  <a:close/>
                </a:path>
              </a:pathLst>
            </a:custGeom>
            <a:solidFill>
              <a:srgbClr val="B58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95" name="Freeform 38">
              <a:extLst>
                <a:ext uri="{FF2B5EF4-FFF2-40B4-BE49-F238E27FC236}">
                  <a16:creationId xmlns:a16="http://schemas.microsoft.com/office/drawing/2014/main" id="{0D5F147D-221B-4722-8D8B-168C5B6B54D1}"/>
                </a:ext>
              </a:extLst>
            </p:cNvPr>
            <p:cNvSpPr>
              <a:spLocks/>
            </p:cNvSpPr>
            <p:nvPr/>
          </p:nvSpPr>
          <p:spPr bwMode="auto">
            <a:xfrm>
              <a:off x="2029" y="2788"/>
              <a:ext cx="103" cy="56"/>
            </a:xfrm>
            <a:custGeom>
              <a:avLst/>
              <a:gdLst>
                <a:gd name="T0" fmla="*/ 1 w 206"/>
                <a:gd name="T1" fmla="*/ 0 h 113"/>
                <a:gd name="T2" fmla="*/ 1 w 206"/>
                <a:gd name="T3" fmla="*/ 0 h 113"/>
                <a:gd name="T4" fmla="*/ 1 w 206"/>
                <a:gd name="T5" fmla="*/ 0 h 113"/>
                <a:gd name="T6" fmla="*/ 1 w 206"/>
                <a:gd name="T7" fmla="*/ 0 h 113"/>
                <a:gd name="T8" fmla="*/ 1 w 206"/>
                <a:gd name="T9" fmla="*/ 0 h 113"/>
                <a:gd name="T10" fmla="*/ 1 w 206"/>
                <a:gd name="T11" fmla="*/ 0 h 113"/>
                <a:gd name="T12" fmla="*/ 1 w 206"/>
                <a:gd name="T13" fmla="*/ 0 h 113"/>
                <a:gd name="T14" fmla="*/ 1 w 206"/>
                <a:gd name="T15" fmla="*/ 0 h 113"/>
                <a:gd name="T16" fmla="*/ 0 w 206"/>
                <a:gd name="T17" fmla="*/ 0 h 113"/>
                <a:gd name="T18" fmla="*/ 1 w 206"/>
                <a:gd name="T19" fmla="*/ 0 h 113"/>
                <a:gd name="T20" fmla="*/ 1 w 206"/>
                <a:gd name="T21" fmla="*/ 0 h 113"/>
                <a:gd name="T22" fmla="*/ 1 w 206"/>
                <a:gd name="T23" fmla="*/ 0 h 113"/>
                <a:gd name="T24" fmla="*/ 1 w 206"/>
                <a:gd name="T25" fmla="*/ 0 h 113"/>
                <a:gd name="T26" fmla="*/ 1 w 206"/>
                <a:gd name="T27" fmla="*/ 0 h 113"/>
                <a:gd name="T28" fmla="*/ 1 w 206"/>
                <a:gd name="T29" fmla="*/ 0 h 113"/>
                <a:gd name="T30" fmla="*/ 1 w 206"/>
                <a:gd name="T31" fmla="*/ 0 h 113"/>
                <a:gd name="T32" fmla="*/ 1 w 206"/>
                <a:gd name="T33" fmla="*/ 0 h 113"/>
                <a:gd name="T34" fmla="*/ 1 w 206"/>
                <a:gd name="T35" fmla="*/ 0 h 113"/>
                <a:gd name="T36" fmla="*/ 1 w 206"/>
                <a:gd name="T37" fmla="*/ 0 h 113"/>
                <a:gd name="T38" fmla="*/ 1 w 206"/>
                <a:gd name="T39" fmla="*/ 0 h 113"/>
                <a:gd name="T40" fmla="*/ 1 w 206"/>
                <a:gd name="T41" fmla="*/ 0 h 113"/>
                <a:gd name="T42" fmla="*/ 1 w 206"/>
                <a:gd name="T43" fmla="*/ 0 h 113"/>
                <a:gd name="T44" fmla="*/ 1 w 206"/>
                <a:gd name="T45" fmla="*/ 0 h 113"/>
                <a:gd name="T46" fmla="*/ 1 w 206"/>
                <a:gd name="T47" fmla="*/ 0 h 113"/>
                <a:gd name="T48" fmla="*/ 1 w 206"/>
                <a:gd name="T49" fmla="*/ 0 h 113"/>
                <a:gd name="T50" fmla="*/ 1 w 206"/>
                <a:gd name="T51" fmla="*/ 0 h 113"/>
                <a:gd name="T52" fmla="*/ 1 w 206"/>
                <a:gd name="T53" fmla="*/ 0 h 113"/>
                <a:gd name="T54" fmla="*/ 1 w 206"/>
                <a:gd name="T55" fmla="*/ 0 h 113"/>
                <a:gd name="T56" fmla="*/ 1 w 206"/>
                <a:gd name="T57" fmla="*/ 0 h 113"/>
                <a:gd name="T58" fmla="*/ 1 w 206"/>
                <a:gd name="T59" fmla="*/ 0 h 113"/>
                <a:gd name="T60" fmla="*/ 1 w 206"/>
                <a:gd name="T61" fmla="*/ 0 h 113"/>
                <a:gd name="T62" fmla="*/ 1 w 206"/>
                <a:gd name="T63" fmla="*/ 0 h 113"/>
                <a:gd name="T64" fmla="*/ 1 w 206"/>
                <a:gd name="T65" fmla="*/ 0 h 1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6"/>
                <a:gd name="T100" fmla="*/ 0 h 113"/>
                <a:gd name="T101" fmla="*/ 206 w 206"/>
                <a:gd name="T102" fmla="*/ 113 h 1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6" h="113">
                  <a:moveTo>
                    <a:pt x="138" y="79"/>
                  </a:moveTo>
                  <a:lnTo>
                    <a:pt x="119" y="84"/>
                  </a:lnTo>
                  <a:lnTo>
                    <a:pt x="101" y="88"/>
                  </a:lnTo>
                  <a:lnTo>
                    <a:pt x="82" y="93"/>
                  </a:lnTo>
                  <a:lnTo>
                    <a:pt x="65" y="98"/>
                  </a:lnTo>
                  <a:lnTo>
                    <a:pt x="48" y="101"/>
                  </a:lnTo>
                  <a:lnTo>
                    <a:pt x="32" y="106"/>
                  </a:lnTo>
                  <a:lnTo>
                    <a:pt x="15" y="109"/>
                  </a:lnTo>
                  <a:lnTo>
                    <a:pt x="0" y="113"/>
                  </a:lnTo>
                  <a:lnTo>
                    <a:pt x="7" y="101"/>
                  </a:lnTo>
                  <a:lnTo>
                    <a:pt x="14" y="90"/>
                  </a:lnTo>
                  <a:lnTo>
                    <a:pt x="21" y="79"/>
                  </a:lnTo>
                  <a:lnTo>
                    <a:pt x="28" y="69"/>
                  </a:lnTo>
                  <a:lnTo>
                    <a:pt x="35" y="60"/>
                  </a:lnTo>
                  <a:lnTo>
                    <a:pt x="41" y="50"/>
                  </a:lnTo>
                  <a:lnTo>
                    <a:pt x="48" y="41"/>
                  </a:lnTo>
                  <a:lnTo>
                    <a:pt x="53" y="33"/>
                  </a:lnTo>
                  <a:lnTo>
                    <a:pt x="71" y="28"/>
                  </a:lnTo>
                  <a:lnTo>
                    <a:pt x="89" y="25"/>
                  </a:lnTo>
                  <a:lnTo>
                    <a:pt x="108" y="20"/>
                  </a:lnTo>
                  <a:lnTo>
                    <a:pt x="126" y="16"/>
                  </a:lnTo>
                  <a:lnTo>
                    <a:pt x="146" y="11"/>
                  </a:lnTo>
                  <a:lnTo>
                    <a:pt x="165" y="8"/>
                  </a:lnTo>
                  <a:lnTo>
                    <a:pt x="185" y="3"/>
                  </a:lnTo>
                  <a:lnTo>
                    <a:pt x="206" y="0"/>
                  </a:lnTo>
                  <a:lnTo>
                    <a:pt x="196" y="9"/>
                  </a:lnTo>
                  <a:lnTo>
                    <a:pt x="188" y="19"/>
                  </a:lnTo>
                  <a:lnTo>
                    <a:pt x="179" y="28"/>
                  </a:lnTo>
                  <a:lnTo>
                    <a:pt x="171" y="39"/>
                  </a:lnTo>
                  <a:lnTo>
                    <a:pt x="162" y="48"/>
                  </a:lnTo>
                  <a:lnTo>
                    <a:pt x="154" y="58"/>
                  </a:lnTo>
                  <a:lnTo>
                    <a:pt x="146" y="69"/>
                  </a:lnTo>
                  <a:lnTo>
                    <a:pt x="138" y="79"/>
                  </a:lnTo>
                  <a:close/>
                </a:path>
              </a:pathLst>
            </a:custGeom>
            <a:solidFill>
              <a:srgbClr val="B58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421" name="Group 40">
            <a:extLst>
              <a:ext uri="{FF2B5EF4-FFF2-40B4-BE49-F238E27FC236}">
                <a16:creationId xmlns:a16="http://schemas.microsoft.com/office/drawing/2014/main" id="{079536CA-4966-4F10-A137-36CF2B2654CE}"/>
              </a:ext>
            </a:extLst>
          </p:cNvPr>
          <p:cNvGrpSpPr>
            <a:grpSpLocks/>
          </p:cNvGrpSpPr>
          <p:nvPr/>
        </p:nvGrpSpPr>
        <p:grpSpPr bwMode="auto">
          <a:xfrm>
            <a:off x="4876800" y="1752600"/>
            <a:ext cx="1371600" cy="1184275"/>
            <a:chOff x="1536" y="2016"/>
            <a:chExt cx="1024" cy="938"/>
          </a:xfrm>
        </p:grpSpPr>
        <p:sp>
          <p:nvSpPr>
            <p:cNvPr id="17426" name="Freeform 41">
              <a:extLst>
                <a:ext uri="{FF2B5EF4-FFF2-40B4-BE49-F238E27FC236}">
                  <a16:creationId xmlns:a16="http://schemas.microsoft.com/office/drawing/2014/main" id="{89DD54DD-97FD-469A-9D32-EDB968AFEA9D}"/>
                </a:ext>
              </a:extLst>
            </p:cNvPr>
            <p:cNvSpPr>
              <a:spLocks/>
            </p:cNvSpPr>
            <p:nvPr/>
          </p:nvSpPr>
          <p:spPr bwMode="auto">
            <a:xfrm>
              <a:off x="1536" y="2064"/>
              <a:ext cx="1024" cy="700"/>
            </a:xfrm>
            <a:custGeom>
              <a:avLst/>
              <a:gdLst>
                <a:gd name="T0" fmla="*/ 0 w 3070"/>
                <a:gd name="T1" fmla="*/ 0 h 2100"/>
                <a:gd name="T2" fmla="*/ 0 w 3070"/>
                <a:gd name="T3" fmla="*/ 0 h 2100"/>
                <a:gd name="T4" fmla="*/ 0 w 3070"/>
                <a:gd name="T5" fmla="*/ 0 h 2100"/>
                <a:gd name="T6" fmla="*/ 0 w 3070"/>
                <a:gd name="T7" fmla="*/ 0 h 2100"/>
                <a:gd name="T8" fmla="*/ 0 w 3070"/>
                <a:gd name="T9" fmla="*/ 0 h 2100"/>
                <a:gd name="T10" fmla="*/ 0 w 3070"/>
                <a:gd name="T11" fmla="*/ 0 h 2100"/>
                <a:gd name="T12" fmla="*/ 0 w 3070"/>
                <a:gd name="T13" fmla="*/ 0 h 2100"/>
                <a:gd name="T14" fmla="*/ 0 w 3070"/>
                <a:gd name="T15" fmla="*/ 0 h 2100"/>
                <a:gd name="T16" fmla="*/ 0 w 3070"/>
                <a:gd name="T17" fmla="*/ 0 h 2100"/>
                <a:gd name="T18" fmla="*/ 0 w 3070"/>
                <a:gd name="T19" fmla="*/ 0 h 2100"/>
                <a:gd name="T20" fmla="*/ 0 w 3070"/>
                <a:gd name="T21" fmla="*/ 0 h 2100"/>
                <a:gd name="T22" fmla="*/ 0 w 3070"/>
                <a:gd name="T23" fmla="*/ 0 h 2100"/>
                <a:gd name="T24" fmla="*/ 0 w 3070"/>
                <a:gd name="T25" fmla="*/ 0 h 2100"/>
                <a:gd name="T26" fmla="*/ 0 w 3070"/>
                <a:gd name="T27" fmla="*/ 0 h 2100"/>
                <a:gd name="T28" fmla="*/ 0 w 3070"/>
                <a:gd name="T29" fmla="*/ 0 h 2100"/>
                <a:gd name="T30" fmla="*/ 0 w 3070"/>
                <a:gd name="T31" fmla="*/ 0 h 2100"/>
                <a:gd name="T32" fmla="*/ 0 w 3070"/>
                <a:gd name="T33" fmla="*/ 0 h 2100"/>
                <a:gd name="T34" fmla="*/ 0 w 3070"/>
                <a:gd name="T35" fmla="*/ 0 h 2100"/>
                <a:gd name="T36" fmla="*/ 0 w 3070"/>
                <a:gd name="T37" fmla="*/ 0 h 2100"/>
                <a:gd name="T38" fmla="*/ 0 w 3070"/>
                <a:gd name="T39" fmla="*/ 0 h 2100"/>
                <a:gd name="T40" fmla="*/ 0 w 3070"/>
                <a:gd name="T41" fmla="*/ 0 h 2100"/>
                <a:gd name="T42" fmla="*/ 0 w 3070"/>
                <a:gd name="T43" fmla="*/ 0 h 2100"/>
                <a:gd name="T44" fmla="*/ 0 w 3070"/>
                <a:gd name="T45" fmla="*/ 0 h 2100"/>
                <a:gd name="T46" fmla="*/ 0 w 3070"/>
                <a:gd name="T47" fmla="*/ 0 h 2100"/>
                <a:gd name="T48" fmla="*/ 0 w 3070"/>
                <a:gd name="T49" fmla="*/ 0 h 2100"/>
                <a:gd name="T50" fmla="*/ 0 w 3070"/>
                <a:gd name="T51" fmla="*/ 0 h 2100"/>
                <a:gd name="T52" fmla="*/ 0 w 3070"/>
                <a:gd name="T53" fmla="*/ 0 h 2100"/>
                <a:gd name="T54" fmla="*/ 0 w 3070"/>
                <a:gd name="T55" fmla="*/ 0 h 2100"/>
                <a:gd name="T56" fmla="*/ 0 w 3070"/>
                <a:gd name="T57" fmla="*/ 0 h 2100"/>
                <a:gd name="T58" fmla="*/ 0 w 3070"/>
                <a:gd name="T59" fmla="*/ 0 h 2100"/>
                <a:gd name="T60" fmla="*/ 0 w 3070"/>
                <a:gd name="T61" fmla="*/ 0 h 2100"/>
                <a:gd name="T62" fmla="*/ 0 w 3070"/>
                <a:gd name="T63" fmla="*/ 0 h 2100"/>
                <a:gd name="T64" fmla="*/ 0 w 3070"/>
                <a:gd name="T65" fmla="*/ 0 h 2100"/>
                <a:gd name="T66" fmla="*/ 0 w 3070"/>
                <a:gd name="T67" fmla="*/ 0 h 2100"/>
                <a:gd name="T68" fmla="*/ 0 w 3070"/>
                <a:gd name="T69" fmla="*/ 0 h 2100"/>
                <a:gd name="T70" fmla="*/ 0 w 3070"/>
                <a:gd name="T71" fmla="*/ 0 h 2100"/>
                <a:gd name="T72" fmla="*/ 0 w 3070"/>
                <a:gd name="T73" fmla="*/ 0 h 2100"/>
                <a:gd name="T74" fmla="*/ 0 w 3070"/>
                <a:gd name="T75" fmla="*/ 0 h 2100"/>
                <a:gd name="T76" fmla="*/ 0 w 3070"/>
                <a:gd name="T77" fmla="*/ 0 h 2100"/>
                <a:gd name="T78" fmla="*/ 0 w 3070"/>
                <a:gd name="T79" fmla="*/ 0 h 2100"/>
                <a:gd name="T80" fmla="*/ 0 w 3070"/>
                <a:gd name="T81" fmla="*/ 0 h 2100"/>
                <a:gd name="T82" fmla="*/ 0 w 3070"/>
                <a:gd name="T83" fmla="*/ 0 h 2100"/>
                <a:gd name="T84" fmla="*/ 0 w 3070"/>
                <a:gd name="T85" fmla="*/ 0 h 2100"/>
                <a:gd name="T86" fmla="*/ 0 w 3070"/>
                <a:gd name="T87" fmla="*/ 0 h 2100"/>
                <a:gd name="T88" fmla="*/ 0 w 3070"/>
                <a:gd name="T89" fmla="*/ 0 h 2100"/>
                <a:gd name="T90" fmla="*/ 0 w 3070"/>
                <a:gd name="T91" fmla="*/ 0 h 210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70"/>
                <a:gd name="T139" fmla="*/ 0 h 2100"/>
                <a:gd name="T140" fmla="*/ 3070 w 3070"/>
                <a:gd name="T141" fmla="*/ 2100 h 210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70" h="2100">
                  <a:moveTo>
                    <a:pt x="868" y="2100"/>
                  </a:moveTo>
                  <a:lnTo>
                    <a:pt x="766" y="2088"/>
                  </a:lnTo>
                  <a:lnTo>
                    <a:pt x="659" y="2069"/>
                  </a:lnTo>
                  <a:lnTo>
                    <a:pt x="597" y="2056"/>
                  </a:lnTo>
                  <a:lnTo>
                    <a:pt x="531" y="2040"/>
                  </a:lnTo>
                  <a:lnTo>
                    <a:pt x="465" y="2019"/>
                  </a:lnTo>
                  <a:lnTo>
                    <a:pt x="397" y="1996"/>
                  </a:lnTo>
                  <a:lnTo>
                    <a:pt x="363" y="1982"/>
                  </a:lnTo>
                  <a:lnTo>
                    <a:pt x="331" y="1968"/>
                  </a:lnTo>
                  <a:lnTo>
                    <a:pt x="299" y="1953"/>
                  </a:lnTo>
                  <a:lnTo>
                    <a:pt x="268" y="1937"/>
                  </a:lnTo>
                  <a:lnTo>
                    <a:pt x="238" y="1919"/>
                  </a:lnTo>
                  <a:lnTo>
                    <a:pt x="211" y="1900"/>
                  </a:lnTo>
                  <a:lnTo>
                    <a:pt x="160" y="1860"/>
                  </a:lnTo>
                  <a:lnTo>
                    <a:pt x="137" y="1837"/>
                  </a:lnTo>
                  <a:lnTo>
                    <a:pt x="115" y="1813"/>
                  </a:lnTo>
                  <a:lnTo>
                    <a:pt x="98" y="1789"/>
                  </a:lnTo>
                  <a:lnTo>
                    <a:pt x="82" y="1762"/>
                  </a:lnTo>
                  <a:lnTo>
                    <a:pt x="57" y="1705"/>
                  </a:lnTo>
                  <a:lnTo>
                    <a:pt x="36" y="1639"/>
                  </a:lnTo>
                  <a:lnTo>
                    <a:pt x="8" y="1493"/>
                  </a:lnTo>
                  <a:lnTo>
                    <a:pt x="0" y="1331"/>
                  </a:lnTo>
                  <a:lnTo>
                    <a:pt x="12" y="1160"/>
                  </a:lnTo>
                  <a:lnTo>
                    <a:pt x="25" y="1075"/>
                  </a:lnTo>
                  <a:lnTo>
                    <a:pt x="43" y="990"/>
                  </a:lnTo>
                  <a:lnTo>
                    <a:pt x="54" y="948"/>
                  </a:lnTo>
                  <a:lnTo>
                    <a:pt x="67" y="908"/>
                  </a:lnTo>
                  <a:lnTo>
                    <a:pt x="80" y="868"/>
                  </a:lnTo>
                  <a:lnTo>
                    <a:pt x="95" y="829"/>
                  </a:lnTo>
                  <a:lnTo>
                    <a:pt x="111" y="791"/>
                  </a:lnTo>
                  <a:lnTo>
                    <a:pt x="129" y="754"/>
                  </a:lnTo>
                  <a:lnTo>
                    <a:pt x="148" y="720"/>
                  </a:lnTo>
                  <a:lnTo>
                    <a:pt x="168" y="685"/>
                  </a:lnTo>
                  <a:lnTo>
                    <a:pt x="189" y="653"/>
                  </a:lnTo>
                  <a:lnTo>
                    <a:pt x="212" y="622"/>
                  </a:lnTo>
                  <a:lnTo>
                    <a:pt x="237" y="593"/>
                  </a:lnTo>
                  <a:lnTo>
                    <a:pt x="262" y="567"/>
                  </a:lnTo>
                  <a:lnTo>
                    <a:pt x="289" y="542"/>
                  </a:lnTo>
                  <a:lnTo>
                    <a:pt x="318" y="519"/>
                  </a:lnTo>
                  <a:lnTo>
                    <a:pt x="347" y="498"/>
                  </a:lnTo>
                  <a:lnTo>
                    <a:pt x="378" y="479"/>
                  </a:lnTo>
                  <a:lnTo>
                    <a:pt x="410" y="462"/>
                  </a:lnTo>
                  <a:lnTo>
                    <a:pt x="442" y="446"/>
                  </a:lnTo>
                  <a:lnTo>
                    <a:pt x="476" y="432"/>
                  </a:lnTo>
                  <a:lnTo>
                    <a:pt x="511" y="419"/>
                  </a:lnTo>
                  <a:lnTo>
                    <a:pt x="547" y="407"/>
                  </a:lnTo>
                  <a:lnTo>
                    <a:pt x="584" y="398"/>
                  </a:lnTo>
                  <a:lnTo>
                    <a:pt x="659" y="380"/>
                  </a:lnTo>
                  <a:lnTo>
                    <a:pt x="739" y="367"/>
                  </a:lnTo>
                  <a:lnTo>
                    <a:pt x="821" y="356"/>
                  </a:lnTo>
                  <a:lnTo>
                    <a:pt x="1539" y="282"/>
                  </a:lnTo>
                  <a:lnTo>
                    <a:pt x="1631" y="263"/>
                  </a:lnTo>
                  <a:lnTo>
                    <a:pt x="1724" y="239"/>
                  </a:lnTo>
                  <a:lnTo>
                    <a:pt x="1769" y="227"/>
                  </a:lnTo>
                  <a:lnTo>
                    <a:pt x="1814" y="214"/>
                  </a:lnTo>
                  <a:lnTo>
                    <a:pt x="1860" y="201"/>
                  </a:lnTo>
                  <a:lnTo>
                    <a:pt x="1905" y="187"/>
                  </a:lnTo>
                  <a:lnTo>
                    <a:pt x="1949" y="173"/>
                  </a:lnTo>
                  <a:lnTo>
                    <a:pt x="1994" y="158"/>
                  </a:lnTo>
                  <a:lnTo>
                    <a:pt x="2037" y="144"/>
                  </a:lnTo>
                  <a:lnTo>
                    <a:pt x="2081" y="130"/>
                  </a:lnTo>
                  <a:lnTo>
                    <a:pt x="2124" y="117"/>
                  </a:lnTo>
                  <a:lnTo>
                    <a:pt x="2166" y="102"/>
                  </a:lnTo>
                  <a:lnTo>
                    <a:pt x="2207" y="89"/>
                  </a:lnTo>
                  <a:lnTo>
                    <a:pt x="2249" y="77"/>
                  </a:lnTo>
                  <a:lnTo>
                    <a:pt x="2290" y="64"/>
                  </a:lnTo>
                  <a:lnTo>
                    <a:pt x="2329" y="54"/>
                  </a:lnTo>
                  <a:lnTo>
                    <a:pt x="2406" y="33"/>
                  </a:lnTo>
                  <a:lnTo>
                    <a:pt x="2481" y="17"/>
                  </a:lnTo>
                  <a:lnTo>
                    <a:pt x="2553" y="5"/>
                  </a:lnTo>
                  <a:lnTo>
                    <a:pt x="2683" y="0"/>
                  </a:lnTo>
                  <a:lnTo>
                    <a:pt x="2797" y="25"/>
                  </a:lnTo>
                  <a:lnTo>
                    <a:pt x="2846" y="50"/>
                  </a:lnTo>
                  <a:lnTo>
                    <a:pt x="2870" y="67"/>
                  </a:lnTo>
                  <a:lnTo>
                    <a:pt x="2891" y="83"/>
                  </a:lnTo>
                  <a:lnTo>
                    <a:pt x="2932" y="125"/>
                  </a:lnTo>
                  <a:lnTo>
                    <a:pt x="2950" y="148"/>
                  </a:lnTo>
                  <a:lnTo>
                    <a:pt x="2966" y="174"/>
                  </a:lnTo>
                  <a:lnTo>
                    <a:pt x="2996" y="227"/>
                  </a:lnTo>
                  <a:lnTo>
                    <a:pt x="3021" y="288"/>
                  </a:lnTo>
                  <a:lnTo>
                    <a:pt x="3056" y="422"/>
                  </a:lnTo>
                  <a:lnTo>
                    <a:pt x="3070" y="569"/>
                  </a:lnTo>
                  <a:lnTo>
                    <a:pt x="3064" y="726"/>
                  </a:lnTo>
                  <a:lnTo>
                    <a:pt x="3053" y="805"/>
                  </a:lnTo>
                  <a:lnTo>
                    <a:pt x="3038" y="885"/>
                  </a:lnTo>
                  <a:lnTo>
                    <a:pt x="3016" y="964"/>
                  </a:lnTo>
                  <a:lnTo>
                    <a:pt x="3003" y="1003"/>
                  </a:lnTo>
                  <a:lnTo>
                    <a:pt x="2990" y="1041"/>
                  </a:lnTo>
                  <a:lnTo>
                    <a:pt x="2975" y="1079"/>
                  </a:lnTo>
                  <a:lnTo>
                    <a:pt x="2958" y="1117"/>
                  </a:lnTo>
                  <a:lnTo>
                    <a:pt x="2940" y="1154"/>
                  </a:lnTo>
                  <a:lnTo>
                    <a:pt x="2921" y="1190"/>
                  </a:lnTo>
                  <a:lnTo>
                    <a:pt x="2900" y="1226"/>
                  </a:lnTo>
                  <a:lnTo>
                    <a:pt x="2878" y="1262"/>
                  </a:lnTo>
                  <a:lnTo>
                    <a:pt x="2855" y="1296"/>
                  </a:lnTo>
                  <a:lnTo>
                    <a:pt x="2830" y="1331"/>
                  </a:lnTo>
                  <a:lnTo>
                    <a:pt x="2805" y="1364"/>
                  </a:lnTo>
                  <a:lnTo>
                    <a:pt x="2778" y="1396"/>
                  </a:lnTo>
                  <a:lnTo>
                    <a:pt x="2751" y="1428"/>
                  </a:lnTo>
                  <a:lnTo>
                    <a:pt x="2721" y="1459"/>
                  </a:lnTo>
                  <a:lnTo>
                    <a:pt x="2691" y="1490"/>
                  </a:lnTo>
                  <a:lnTo>
                    <a:pt x="2659" y="1520"/>
                  </a:lnTo>
                  <a:lnTo>
                    <a:pt x="2626" y="1549"/>
                  </a:lnTo>
                  <a:lnTo>
                    <a:pt x="2592" y="1577"/>
                  </a:lnTo>
                  <a:lnTo>
                    <a:pt x="2556" y="1605"/>
                  </a:lnTo>
                  <a:lnTo>
                    <a:pt x="2539" y="1618"/>
                  </a:lnTo>
                  <a:lnTo>
                    <a:pt x="2520" y="1631"/>
                  </a:lnTo>
                  <a:lnTo>
                    <a:pt x="2502" y="1644"/>
                  </a:lnTo>
                  <a:lnTo>
                    <a:pt x="2483" y="1657"/>
                  </a:lnTo>
                  <a:lnTo>
                    <a:pt x="2462" y="1669"/>
                  </a:lnTo>
                  <a:lnTo>
                    <a:pt x="2443" y="1682"/>
                  </a:lnTo>
                  <a:lnTo>
                    <a:pt x="2423" y="1694"/>
                  </a:lnTo>
                  <a:lnTo>
                    <a:pt x="2403" y="1706"/>
                  </a:lnTo>
                  <a:lnTo>
                    <a:pt x="2383" y="1718"/>
                  </a:lnTo>
                  <a:lnTo>
                    <a:pt x="2362" y="1729"/>
                  </a:lnTo>
                  <a:lnTo>
                    <a:pt x="2341" y="1741"/>
                  </a:lnTo>
                  <a:lnTo>
                    <a:pt x="2319" y="1751"/>
                  </a:lnTo>
                  <a:lnTo>
                    <a:pt x="2276" y="1773"/>
                  </a:lnTo>
                  <a:lnTo>
                    <a:pt x="2231" y="1793"/>
                  </a:lnTo>
                  <a:lnTo>
                    <a:pt x="2186" y="1812"/>
                  </a:lnTo>
                  <a:lnTo>
                    <a:pt x="2139" y="1830"/>
                  </a:lnTo>
                  <a:lnTo>
                    <a:pt x="2092" y="1848"/>
                  </a:lnTo>
                  <a:lnTo>
                    <a:pt x="2043" y="1863"/>
                  </a:lnTo>
                  <a:lnTo>
                    <a:pt x="1992" y="1879"/>
                  </a:lnTo>
                  <a:lnTo>
                    <a:pt x="1941" y="1893"/>
                  </a:lnTo>
                  <a:lnTo>
                    <a:pt x="1889" y="1906"/>
                  </a:lnTo>
                  <a:lnTo>
                    <a:pt x="1837" y="1918"/>
                  </a:lnTo>
                  <a:lnTo>
                    <a:pt x="1784" y="1930"/>
                  </a:lnTo>
                  <a:lnTo>
                    <a:pt x="1733" y="1942"/>
                  </a:lnTo>
                  <a:lnTo>
                    <a:pt x="1683" y="1953"/>
                  </a:lnTo>
                  <a:lnTo>
                    <a:pt x="1586" y="1974"/>
                  </a:lnTo>
                  <a:lnTo>
                    <a:pt x="1493" y="1993"/>
                  </a:lnTo>
                  <a:lnTo>
                    <a:pt x="1403" y="2011"/>
                  </a:lnTo>
                  <a:lnTo>
                    <a:pt x="1319" y="2027"/>
                  </a:lnTo>
                  <a:lnTo>
                    <a:pt x="1240" y="2041"/>
                  </a:lnTo>
                  <a:lnTo>
                    <a:pt x="1167" y="2054"/>
                  </a:lnTo>
                  <a:lnTo>
                    <a:pt x="1042" y="2074"/>
                  </a:lnTo>
                  <a:lnTo>
                    <a:pt x="948" y="2090"/>
                  </a:lnTo>
                  <a:lnTo>
                    <a:pt x="868" y="2100"/>
                  </a:lnTo>
                  <a:close/>
                </a:path>
              </a:pathLst>
            </a:custGeom>
            <a:solidFill>
              <a:srgbClr val="F0EA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427" name="Group 42">
              <a:extLst>
                <a:ext uri="{FF2B5EF4-FFF2-40B4-BE49-F238E27FC236}">
                  <a16:creationId xmlns:a16="http://schemas.microsoft.com/office/drawing/2014/main" id="{ECD79929-EC86-47E9-85D3-3BA4787B275A}"/>
                </a:ext>
              </a:extLst>
            </p:cNvPr>
            <p:cNvGrpSpPr>
              <a:grpSpLocks/>
            </p:cNvGrpSpPr>
            <p:nvPr/>
          </p:nvGrpSpPr>
          <p:grpSpPr bwMode="auto">
            <a:xfrm>
              <a:off x="1584" y="2016"/>
              <a:ext cx="803" cy="938"/>
              <a:chOff x="2227" y="2885"/>
              <a:chExt cx="803" cy="938"/>
            </a:xfrm>
          </p:grpSpPr>
          <p:grpSp>
            <p:nvGrpSpPr>
              <p:cNvPr id="17428" name="Group 43">
                <a:extLst>
                  <a:ext uri="{FF2B5EF4-FFF2-40B4-BE49-F238E27FC236}">
                    <a16:creationId xmlns:a16="http://schemas.microsoft.com/office/drawing/2014/main" id="{03C27D7C-CC92-4CE1-8321-26B3DA6836B4}"/>
                  </a:ext>
                </a:extLst>
              </p:cNvPr>
              <p:cNvGrpSpPr>
                <a:grpSpLocks/>
              </p:cNvGrpSpPr>
              <p:nvPr/>
            </p:nvGrpSpPr>
            <p:grpSpPr bwMode="auto">
              <a:xfrm rot="1557503">
                <a:off x="2227" y="2885"/>
                <a:ext cx="803" cy="938"/>
                <a:chOff x="2113" y="2018"/>
                <a:chExt cx="803" cy="938"/>
              </a:xfrm>
            </p:grpSpPr>
            <p:sp>
              <p:nvSpPr>
                <p:cNvPr id="17431" name="Freeform 44">
                  <a:extLst>
                    <a:ext uri="{FF2B5EF4-FFF2-40B4-BE49-F238E27FC236}">
                      <a16:creationId xmlns:a16="http://schemas.microsoft.com/office/drawing/2014/main" id="{8A04021C-2FFA-4518-8D67-2422B1BB26A8}"/>
                    </a:ext>
                  </a:extLst>
                </p:cNvPr>
                <p:cNvSpPr>
                  <a:spLocks/>
                </p:cNvSpPr>
                <p:nvPr/>
              </p:nvSpPr>
              <p:spPr bwMode="auto">
                <a:xfrm>
                  <a:off x="2113" y="2018"/>
                  <a:ext cx="768" cy="924"/>
                </a:xfrm>
                <a:custGeom>
                  <a:avLst/>
                  <a:gdLst>
                    <a:gd name="T0" fmla="*/ 0 w 2304"/>
                    <a:gd name="T1" fmla="*/ 0 h 2773"/>
                    <a:gd name="T2" fmla="*/ 0 w 2304"/>
                    <a:gd name="T3" fmla="*/ 0 h 2773"/>
                    <a:gd name="T4" fmla="*/ 0 w 2304"/>
                    <a:gd name="T5" fmla="*/ 0 h 2773"/>
                    <a:gd name="T6" fmla="*/ 0 w 2304"/>
                    <a:gd name="T7" fmla="*/ 0 h 2773"/>
                    <a:gd name="T8" fmla="*/ 0 w 2304"/>
                    <a:gd name="T9" fmla="*/ 0 h 2773"/>
                    <a:gd name="T10" fmla="*/ 0 w 2304"/>
                    <a:gd name="T11" fmla="*/ 0 h 2773"/>
                    <a:gd name="T12" fmla="*/ 0 w 2304"/>
                    <a:gd name="T13" fmla="*/ 0 h 2773"/>
                    <a:gd name="T14" fmla="*/ 0 w 2304"/>
                    <a:gd name="T15" fmla="*/ 0 h 2773"/>
                    <a:gd name="T16" fmla="*/ 0 w 2304"/>
                    <a:gd name="T17" fmla="*/ 0 h 2773"/>
                    <a:gd name="T18" fmla="*/ 0 w 2304"/>
                    <a:gd name="T19" fmla="*/ 0 h 2773"/>
                    <a:gd name="T20" fmla="*/ 0 w 2304"/>
                    <a:gd name="T21" fmla="*/ 0 h 2773"/>
                    <a:gd name="T22" fmla="*/ 0 w 2304"/>
                    <a:gd name="T23" fmla="*/ 0 h 2773"/>
                    <a:gd name="T24" fmla="*/ 0 w 2304"/>
                    <a:gd name="T25" fmla="*/ 0 h 2773"/>
                    <a:gd name="T26" fmla="*/ 0 w 2304"/>
                    <a:gd name="T27" fmla="*/ 0 h 2773"/>
                    <a:gd name="T28" fmla="*/ 0 w 2304"/>
                    <a:gd name="T29" fmla="*/ 0 h 2773"/>
                    <a:gd name="T30" fmla="*/ 0 w 2304"/>
                    <a:gd name="T31" fmla="*/ 0 h 2773"/>
                    <a:gd name="T32" fmla="*/ 0 w 2304"/>
                    <a:gd name="T33" fmla="*/ 0 h 2773"/>
                    <a:gd name="T34" fmla="*/ 0 w 2304"/>
                    <a:gd name="T35" fmla="*/ 0 h 2773"/>
                    <a:gd name="T36" fmla="*/ 0 w 2304"/>
                    <a:gd name="T37" fmla="*/ 0 h 2773"/>
                    <a:gd name="T38" fmla="*/ 0 w 2304"/>
                    <a:gd name="T39" fmla="*/ 0 h 2773"/>
                    <a:gd name="T40" fmla="*/ 0 w 2304"/>
                    <a:gd name="T41" fmla="*/ 0 h 2773"/>
                    <a:gd name="T42" fmla="*/ 0 w 2304"/>
                    <a:gd name="T43" fmla="*/ 0 h 2773"/>
                    <a:gd name="T44" fmla="*/ 0 w 2304"/>
                    <a:gd name="T45" fmla="*/ 0 h 2773"/>
                    <a:gd name="T46" fmla="*/ 0 w 2304"/>
                    <a:gd name="T47" fmla="*/ 0 h 2773"/>
                    <a:gd name="T48" fmla="*/ 0 w 2304"/>
                    <a:gd name="T49" fmla="*/ 0 h 2773"/>
                    <a:gd name="T50" fmla="*/ 0 w 2304"/>
                    <a:gd name="T51" fmla="*/ 0 h 2773"/>
                    <a:gd name="T52" fmla="*/ 0 w 2304"/>
                    <a:gd name="T53" fmla="*/ 0 h 2773"/>
                    <a:gd name="T54" fmla="*/ 0 w 2304"/>
                    <a:gd name="T55" fmla="*/ 0 h 2773"/>
                    <a:gd name="T56" fmla="*/ 0 w 2304"/>
                    <a:gd name="T57" fmla="*/ 0 h 2773"/>
                    <a:gd name="T58" fmla="*/ 0 w 2304"/>
                    <a:gd name="T59" fmla="*/ 0 h 2773"/>
                    <a:gd name="T60" fmla="*/ 0 w 2304"/>
                    <a:gd name="T61" fmla="*/ 0 h 2773"/>
                    <a:gd name="T62" fmla="*/ 0 w 2304"/>
                    <a:gd name="T63" fmla="*/ 0 h 2773"/>
                    <a:gd name="T64" fmla="*/ 0 w 2304"/>
                    <a:gd name="T65" fmla="*/ 0 h 2773"/>
                    <a:gd name="T66" fmla="*/ 0 w 2304"/>
                    <a:gd name="T67" fmla="*/ 0 h 2773"/>
                    <a:gd name="T68" fmla="*/ 0 w 2304"/>
                    <a:gd name="T69" fmla="*/ 0 h 2773"/>
                    <a:gd name="T70" fmla="*/ 0 w 2304"/>
                    <a:gd name="T71" fmla="*/ 0 h 2773"/>
                    <a:gd name="T72" fmla="*/ 0 w 2304"/>
                    <a:gd name="T73" fmla="*/ 0 h 2773"/>
                    <a:gd name="T74" fmla="*/ 0 w 2304"/>
                    <a:gd name="T75" fmla="*/ 0 h 2773"/>
                    <a:gd name="T76" fmla="*/ 0 w 2304"/>
                    <a:gd name="T77" fmla="*/ 0 h 2773"/>
                    <a:gd name="T78" fmla="*/ 0 w 2304"/>
                    <a:gd name="T79" fmla="*/ 0 h 2773"/>
                    <a:gd name="T80" fmla="*/ 0 w 2304"/>
                    <a:gd name="T81" fmla="*/ 0 h 2773"/>
                    <a:gd name="T82" fmla="*/ 0 w 2304"/>
                    <a:gd name="T83" fmla="*/ 0 h 2773"/>
                    <a:gd name="T84" fmla="*/ 0 w 2304"/>
                    <a:gd name="T85" fmla="*/ 0 h 2773"/>
                    <a:gd name="T86" fmla="*/ 0 w 2304"/>
                    <a:gd name="T87" fmla="*/ 0 h 2773"/>
                    <a:gd name="T88" fmla="*/ 0 w 2304"/>
                    <a:gd name="T89" fmla="*/ 0 h 2773"/>
                    <a:gd name="T90" fmla="*/ 0 w 2304"/>
                    <a:gd name="T91" fmla="*/ 0 h 2773"/>
                    <a:gd name="T92" fmla="*/ 0 w 2304"/>
                    <a:gd name="T93" fmla="*/ 0 h 2773"/>
                    <a:gd name="T94" fmla="*/ 0 w 2304"/>
                    <a:gd name="T95" fmla="*/ 0 h 2773"/>
                    <a:gd name="T96" fmla="*/ 0 w 2304"/>
                    <a:gd name="T97" fmla="*/ 0 h 2773"/>
                    <a:gd name="T98" fmla="*/ 0 w 2304"/>
                    <a:gd name="T99" fmla="*/ 0 h 2773"/>
                    <a:gd name="T100" fmla="*/ 0 w 2304"/>
                    <a:gd name="T101" fmla="*/ 0 h 2773"/>
                    <a:gd name="T102" fmla="*/ 0 w 2304"/>
                    <a:gd name="T103" fmla="*/ 0 h 2773"/>
                    <a:gd name="T104" fmla="*/ 0 w 2304"/>
                    <a:gd name="T105" fmla="*/ 0 h 2773"/>
                    <a:gd name="T106" fmla="*/ 0 w 2304"/>
                    <a:gd name="T107" fmla="*/ 0 h 2773"/>
                    <a:gd name="T108" fmla="*/ 0 w 2304"/>
                    <a:gd name="T109" fmla="*/ 0 h 2773"/>
                    <a:gd name="T110" fmla="*/ 0 w 2304"/>
                    <a:gd name="T111" fmla="*/ 0 h 2773"/>
                    <a:gd name="T112" fmla="*/ 0 w 2304"/>
                    <a:gd name="T113" fmla="*/ 0 h 2773"/>
                    <a:gd name="T114" fmla="*/ 0 w 2304"/>
                    <a:gd name="T115" fmla="*/ 0 h 2773"/>
                    <a:gd name="T116" fmla="*/ 0 w 2304"/>
                    <a:gd name="T117" fmla="*/ 0 h 2773"/>
                    <a:gd name="T118" fmla="*/ 0 w 2304"/>
                    <a:gd name="T119" fmla="*/ 0 h 2773"/>
                    <a:gd name="T120" fmla="*/ 0 w 2304"/>
                    <a:gd name="T121" fmla="*/ 0 h 27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4"/>
                    <a:gd name="T184" fmla="*/ 0 h 2773"/>
                    <a:gd name="T185" fmla="*/ 2304 w 2304"/>
                    <a:gd name="T186" fmla="*/ 2773 h 27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4" h="2773">
                      <a:moveTo>
                        <a:pt x="801" y="7"/>
                      </a:moveTo>
                      <a:lnTo>
                        <a:pt x="801" y="9"/>
                      </a:lnTo>
                      <a:lnTo>
                        <a:pt x="801" y="12"/>
                      </a:lnTo>
                      <a:lnTo>
                        <a:pt x="801" y="14"/>
                      </a:lnTo>
                      <a:lnTo>
                        <a:pt x="802" y="17"/>
                      </a:lnTo>
                      <a:lnTo>
                        <a:pt x="804" y="18"/>
                      </a:lnTo>
                      <a:lnTo>
                        <a:pt x="804" y="20"/>
                      </a:lnTo>
                      <a:lnTo>
                        <a:pt x="804" y="23"/>
                      </a:lnTo>
                      <a:lnTo>
                        <a:pt x="804" y="25"/>
                      </a:lnTo>
                      <a:lnTo>
                        <a:pt x="811" y="26"/>
                      </a:lnTo>
                      <a:lnTo>
                        <a:pt x="818" y="25"/>
                      </a:lnTo>
                      <a:lnTo>
                        <a:pt x="824" y="23"/>
                      </a:lnTo>
                      <a:lnTo>
                        <a:pt x="831" y="19"/>
                      </a:lnTo>
                      <a:lnTo>
                        <a:pt x="838" y="17"/>
                      </a:lnTo>
                      <a:lnTo>
                        <a:pt x="846" y="15"/>
                      </a:lnTo>
                      <a:lnTo>
                        <a:pt x="853" y="15"/>
                      </a:lnTo>
                      <a:lnTo>
                        <a:pt x="861" y="19"/>
                      </a:lnTo>
                      <a:lnTo>
                        <a:pt x="866" y="25"/>
                      </a:lnTo>
                      <a:lnTo>
                        <a:pt x="869" y="32"/>
                      </a:lnTo>
                      <a:lnTo>
                        <a:pt x="870" y="38"/>
                      </a:lnTo>
                      <a:lnTo>
                        <a:pt x="871" y="46"/>
                      </a:lnTo>
                      <a:lnTo>
                        <a:pt x="871" y="53"/>
                      </a:lnTo>
                      <a:lnTo>
                        <a:pt x="870" y="60"/>
                      </a:lnTo>
                      <a:lnTo>
                        <a:pt x="869" y="69"/>
                      </a:lnTo>
                      <a:lnTo>
                        <a:pt x="867" y="76"/>
                      </a:lnTo>
                      <a:lnTo>
                        <a:pt x="873" y="76"/>
                      </a:lnTo>
                      <a:lnTo>
                        <a:pt x="879" y="75"/>
                      </a:lnTo>
                      <a:lnTo>
                        <a:pt x="885" y="73"/>
                      </a:lnTo>
                      <a:lnTo>
                        <a:pt x="892" y="71"/>
                      </a:lnTo>
                      <a:lnTo>
                        <a:pt x="899" y="70"/>
                      </a:lnTo>
                      <a:lnTo>
                        <a:pt x="905" y="69"/>
                      </a:lnTo>
                      <a:lnTo>
                        <a:pt x="907" y="70"/>
                      </a:lnTo>
                      <a:lnTo>
                        <a:pt x="911" y="71"/>
                      </a:lnTo>
                      <a:lnTo>
                        <a:pt x="913" y="73"/>
                      </a:lnTo>
                      <a:lnTo>
                        <a:pt x="916" y="76"/>
                      </a:lnTo>
                      <a:lnTo>
                        <a:pt x="918" y="81"/>
                      </a:lnTo>
                      <a:lnTo>
                        <a:pt x="920" y="84"/>
                      </a:lnTo>
                      <a:lnTo>
                        <a:pt x="920" y="89"/>
                      </a:lnTo>
                      <a:lnTo>
                        <a:pt x="922" y="94"/>
                      </a:lnTo>
                      <a:lnTo>
                        <a:pt x="920" y="102"/>
                      </a:lnTo>
                      <a:lnTo>
                        <a:pt x="918" y="111"/>
                      </a:lnTo>
                      <a:lnTo>
                        <a:pt x="914" y="120"/>
                      </a:lnTo>
                      <a:lnTo>
                        <a:pt x="912" y="129"/>
                      </a:lnTo>
                      <a:lnTo>
                        <a:pt x="911" y="138"/>
                      </a:lnTo>
                      <a:lnTo>
                        <a:pt x="912" y="147"/>
                      </a:lnTo>
                      <a:lnTo>
                        <a:pt x="911" y="154"/>
                      </a:lnTo>
                      <a:lnTo>
                        <a:pt x="907" y="160"/>
                      </a:lnTo>
                      <a:lnTo>
                        <a:pt x="902" y="166"/>
                      </a:lnTo>
                      <a:lnTo>
                        <a:pt x="898" y="172"/>
                      </a:lnTo>
                      <a:lnTo>
                        <a:pt x="893" y="178"/>
                      </a:lnTo>
                      <a:lnTo>
                        <a:pt x="890" y="184"/>
                      </a:lnTo>
                      <a:lnTo>
                        <a:pt x="890" y="188"/>
                      </a:lnTo>
                      <a:lnTo>
                        <a:pt x="890" y="191"/>
                      </a:lnTo>
                      <a:lnTo>
                        <a:pt x="892" y="196"/>
                      </a:lnTo>
                      <a:lnTo>
                        <a:pt x="894" y="200"/>
                      </a:lnTo>
                      <a:lnTo>
                        <a:pt x="898" y="210"/>
                      </a:lnTo>
                      <a:lnTo>
                        <a:pt x="901" y="220"/>
                      </a:lnTo>
                      <a:lnTo>
                        <a:pt x="905" y="230"/>
                      </a:lnTo>
                      <a:lnTo>
                        <a:pt x="907" y="241"/>
                      </a:lnTo>
                      <a:lnTo>
                        <a:pt x="908" y="252"/>
                      </a:lnTo>
                      <a:lnTo>
                        <a:pt x="910" y="263"/>
                      </a:lnTo>
                      <a:lnTo>
                        <a:pt x="910" y="275"/>
                      </a:lnTo>
                      <a:lnTo>
                        <a:pt x="910" y="285"/>
                      </a:lnTo>
                      <a:lnTo>
                        <a:pt x="906" y="294"/>
                      </a:lnTo>
                      <a:lnTo>
                        <a:pt x="901" y="301"/>
                      </a:lnTo>
                      <a:lnTo>
                        <a:pt x="896" y="310"/>
                      </a:lnTo>
                      <a:lnTo>
                        <a:pt x="890" y="318"/>
                      </a:lnTo>
                      <a:lnTo>
                        <a:pt x="887" y="325"/>
                      </a:lnTo>
                      <a:lnTo>
                        <a:pt x="885" y="334"/>
                      </a:lnTo>
                      <a:lnTo>
                        <a:pt x="885" y="339"/>
                      </a:lnTo>
                      <a:lnTo>
                        <a:pt x="888" y="342"/>
                      </a:lnTo>
                      <a:lnTo>
                        <a:pt x="890" y="347"/>
                      </a:lnTo>
                      <a:lnTo>
                        <a:pt x="894" y="352"/>
                      </a:lnTo>
                      <a:lnTo>
                        <a:pt x="895" y="361"/>
                      </a:lnTo>
                      <a:lnTo>
                        <a:pt x="898" y="370"/>
                      </a:lnTo>
                      <a:lnTo>
                        <a:pt x="900" y="380"/>
                      </a:lnTo>
                      <a:lnTo>
                        <a:pt x="902" y="388"/>
                      </a:lnTo>
                      <a:lnTo>
                        <a:pt x="905" y="398"/>
                      </a:lnTo>
                      <a:lnTo>
                        <a:pt x="906" y="407"/>
                      </a:lnTo>
                      <a:lnTo>
                        <a:pt x="907" y="416"/>
                      </a:lnTo>
                      <a:lnTo>
                        <a:pt x="907" y="425"/>
                      </a:lnTo>
                      <a:lnTo>
                        <a:pt x="910" y="431"/>
                      </a:lnTo>
                      <a:lnTo>
                        <a:pt x="911" y="439"/>
                      </a:lnTo>
                      <a:lnTo>
                        <a:pt x="912" y="445"/>
                      </a:lnTo>
                      <a:lnTo>
                        <a:pt x="913" y="452"/>
                      </a:lnTo>
                      <a:lnTo>
                        <a:pt x="913" y="459"/>
                      </a:lnTo>
                      <a:lnTo>
                        <a:pt x="914" y="465"/>
                      </a:lnTo>
                      <a:lnTo>
                        <a:pt x="916" y="472"/>
                      </a:lnTo>
                      <a:lnTo>
                        <a:pt x="918" y="478"/>
                      </a:lnTo>
                      <a:lnTo>
                        <a:pt x="924" y="472"/>
                      </a:lnTo>
                      <a:lnTo>
                        <a:pt x="928" y="466"/>
                      </a:lnTo>
                      <a:lnTo>
                        <a:pt x="930" y="461"/>
                      </a:lnTo>
                      <a:lnTo>
                        <a:pt x="932" y="454"/>
                      </a:lnTo>
                      <a:lnTo>
                        <a:pt x="935" y="442"/>
                      </a:lnTo>
                      <a:lnTo>
                        <a:pt x="936" y="429"/>
                      </a:lnTo>
                      <a:lnTo>
                        <a:pt x="936" y="416"/>
                      </a:lnTo>
                      <a:lnTo>
                        <a:pt x="937" y="402"/>
                      </a:lnTo>
                      <a:lnTo>
                        <a:pt x="940" y="395"/>
                      </a:lnTo>
                      <a:lnTo>
                        <a:pt x="941" y="389"/>
                      </a:lnTo>
                      <a:lnTo>
                        <a:pt x="945" y="383"/>
                      </a:lnTo>
                      <a:lnTo>
                        <a:pt x="948" y="377"/>
                      </a:lnTo>
                      <a:lnTo>
                        <a:pt x="948" y="370"/>
                      </a:lnTo>
                      <a:lnTo>
                        <a:pt x="946" y="364"/>
                      </a:lnTo>
                      <a:lnTo>
                        <a:pt x="945" y="357"/>
                      </a:lnTo>
                      <a:lnTo>
                        <a:pt x="942" y="351"/>
                      </a:lnTo>
                      <a:lnTo>
                        <a:pt x="936" y="337"/>
                      </a:lnTo>
                      <a:lnTo>
                        <a:pt x="931" y="325"/>
                      </a:lnTo>
                      <a:lnTo>
                        <a:pt x="926" y="312"/>
                      </a:lnTo>
                      <a:lnTo>
                        <a:pt x="924" y="300"/>
                      </a:lnTo>
                      <a:lnTo>
                        <a:pt x="924" y="293"/>
                      </a:lnTo>
                      <a:lnTo>
                        <a:pt x="925" y="287"/>
                      </a:lnTo>
                      <a:lnTo>
                        <a:pt x="928" y="281"/>
                      </a:lnTo>
                      <a:lnTo>
                        <a:pt x="932" y="273"/>
                      </a:lnTo>
                      <a:lnTo>
                        <a:pt x="935" y="267"/>
                      </a:lnTo>
                      <a:lnTo>
                        <a:pt x="939" y="261"/>
                      </a:lnTo>
                      <a:lnTo>
                        <a:pt x="943" y="255"/>
                      </a:lnTo>
                      <a:lnTo>
                        <a:pt x="948" y="249"/>
                      </a:lnTo>
                      <a:lnTo>
                        <a:pt x="953" y="243"/>
                      </a:lnTo>
                      <a:lnTo>
                        <a:pt x="959" y="237"/>
                      </a:lnTo>
                      <a:lnTo>
                        <a:pt x="965" y="232"/>
                      </a:lnTo>
                      <a:lnTo>
                        <a:pt x="971" y="228"/>
                      </a:lnTo>
                      <a:lnTo>
                        <a:pt x="982" y="222"/>
                      </a:lnTo>
                      <a:lnTo>
                        <a:pt x="992" y="213"/>
                      </a:lnTo>
                      <a:lnTo>
                        <a:pt x="999" y="204"/>
                      </a:lnTo>
                      <a:lnTo>
                        <a:pt x="1006" y="193"/>
                      </a:lnTo>
                      <a:lnTo>
                        <a:pt x="1013" y="183"/>
                      </a:lnTo>
                      <a:lnTo>
                        <a:pt x="1019" y="172"/>
                      </a:lnTo>
                      <a:lnTo>
                        <a:pt x="1026" y="161"/>
                      </a:lnTo>
                      <a:lnTo>
                        <a:pt x="1036" y="152"/>
                      </a:lnTo>
                      <a:lnTo>
                        <a:pt x="1042" y="146"/>
                      </a:lnTo>
                      <a:lnTo>
                        <a:pt x="1051" y="141"/>
                      </a:lnTo>
                      <a:lnTo>
                        <a:pt x="1059" y="137"/>
                      </a:lnTo>
                      <a:lnTo>
                        <a:pt x="1067" y="135"/>
                      </a:lnTo>
                      <a:lnTo>
                        <a:pt x="1077" y="134"/>
                      </a:lnTo>
                      <a:lnTo>
                        <a:pt x="1086" y="134"/>
                      </a:lnTo>
                      <a:lnTo>
                        <a:pt x="1095" y="132"/>
                      </a:lnTo>
                      <a:lnTo>
                        <a:pt x="1105" y="131"/>
                      </a:lnTo>
                      <a:lnTo>
                        <a:pt x="1108" y="132"/>
                      </a:lnTo>
                      <a:lnTo>
                        <a:pt x="1113" y="135"/>
                      </a:lnTo>
                      <a:lnTo>
                        <a:pt x="1117" y="137"/>
                      </a:lnTo>
                      <a:lnTo>
                        <a:pt x="1121" y="140"/>
                      </a:lnTo>
                      <a:lnTo>
                        <a:pt x="1124" y="142"/>
                      </a:lnTo>
                      <a:lnTo>
                        <a:pt x="1128" y="146"/>
                      </a:lnTo>
                      <a:lnTo>
                        <a:pt x="1130" y="150"/>
                      </a:lnTo>
                      <a:lnTo>
                        <a:pt x="1133" y="154"/>
                      </a:lnTo>
                      <a:lnTo>
                        <a:pt x="1131" y="158"/>
                      </a:lnTo>
                      <a:lnTo>
                        <a:pt x="1133" y="161"/>
                      </a:lnTo>
                      <a:lnTo>
                        <a:pt x="1134" y="163"/>
                      </a:lnTo>
                      <a:lnTo>
                        <a:pt x="1135" y="165"/>
                      </a:lnTo>
                      <a:lnTo>
                        <a:pt x="1140" y="166"/>
                      </a:lnTo>
                      <a:lnTo>
                        <a:pt x="1146" y="166"/>
                      </a:lnTo>
                      <a:lnTo>
                        <a:pt x="1152" y="167"/>
                      </a:lnTo>
                      <a:lnTo>
                        <a:pt x="1158" y="169"/>
                      </a:lnTo>
                      <a:lnTo>
                        <a:pt x="1160" y="171"/>
                      </a:lnTo>
                      <a:lnTo>
                        <a:pt x="1161" y="173"/>
                      </a:lnTo>
                      <a:lnTo>
                        <a:pt x="1164" y="176"/>
                      </a:lnTo>
                      <a:lnTo>
                        <a:pt x="1164" y="179"/>
                      </a:lnTo>
                      <a:lnTo>
                        <a:pt x="1164" y="184"/>
                      </a:lnTo>
                      <a:lnTo>
                        <a:pt x="1164" y="189"/>
                      </a:lnTo>
                      <a:lnTo>
                        <a:pt x="1165" y="194"/>
                      </a:lnTo>
                      <a:lnTo>
                        <a:pt x="1165" y="199"/>
                      </a:lnTo>
                      <a:lnTo>
                        <a:pt x="1166" y="204"/>
                      </a:lnTo>
                      <a:lnTo>
                        <a:pt x="1166" y="207"/>
                      </a:lnTo>
                      <a:lnTo>
                        <a:pt x="1165" y="212"/>
                      </a:lnTo>
                      <a:lnTo>
                        <a:pt x="1161" y="216"/>
                      </a:lnTo>
                      <a:lnTo>
                        <a:pt x="1166" y="218"/>
                      </a:lnTo>
                      <a:lnTo>
                        <a:pt x="1170" y="219"/>
                      </a:lnTo>
                      <a:lnTo>
                        <a:pt x="1175" y="218"/>
                      </a:lnTo>
                      <a:lnTo>
                        <a:pt x="1178" y="218"/>
                      </a:lnTo>
                      <a:lnTo>
                        <a:pt x="1182" y="217"/>
                      </a:lnTo>
                      <a:lnTo>
                        <a:pt x="1187" y="217"/>
                      </a:lnTo>
                      <a:lnTo>
                        <a:pt x="1190" y="218"/>
                      </a:lnTo>
                      <a:lnTo>
                        <a:pt x="1194" y="220"/>
                      </a:lnTo>
                      <a:lnTo>
                        <a:pt x="1198" y="226"/>
                      </a:lnTo>
                      <a:lnTo>
                        <a:pt x="1199" y="231"/>
                      </a:lnTo>
                      <a:lnTo>
                        <a:pt x="1199" y="236"/>
                      </a:lnTo>
                      <a:lnTo>
                        <a:pt x="1196" y="242"/>
                      </a:lnTo>
                      <a:lnTo>
                        <a:pt x="1195" y="247"/>
                      </a:lnTo>
                      <a:lnTo>
                        <a:pt x="1193" y="252"/>
                      </a:lnTo>
                      <a:lnTo>
                        <a:pt x="1192" y="257"/>
                      </a:lnTo>
                      <a:lnTo>
                        <a:pt x="1192" y="261"/>
                      </a:lnTo>
                      <a:lnTo>
                        <a:pt x="1188" y="267"/>
                      </a:lnTo>
                      <a:lnTo>
                        <a:pt x="1183" y="271"/>
                      </a:lnTo>
                      <a:lnTo>
                        <a:pt x="1177" y="275"/>
                      </a:lnTo>
                      <a:lnTo>
                        <a:pt x="1171" y="277"/>
                      </a:lnTo>
                      <a:lnTo>
                        <a:pt x="1165" y="279"/>
                      </a:lnTo>
                      <a:lnTo>
                        <a:pt x="1159" y="283"/>
                      </a:lnTo>
                      <a:lnTo>
                        <a:pt x="1154" y="287"/>
                      </a:lnTo>
                      <a:lnTo>
                        <a:pt x="1151" y="292"/>
                      </a:lnTo>
                      <a:lnTo>
                        <a:pt x="1158" y="295"/>
                      </a:lnTo>
                      <a:lnTo>
                        <a:pt x="1164" y="296"/>
                      </a:lnTo>
                      <a:lnTo>
                        <a:pt x="1171" y="296"/>
                      </a:lnTo>
                      <a:lnTo>
                        <a:pt x="1177" y="298"/>
                      </a:lnTo>
                      <a:lnTo>
                        <a:pt x="1184" y="298"/>
                      </a:lnTo>
                      <a:lnTo>
                        <a:pt x="1190" y="299"/>
                      </a:lnTo>
                      <a:lnTo>
                        <a:pt x="1198" y="301"/>
                      </a:lnTo>
                      <a:lnTo>
                        <a:pt x="1204" y="306"/>
                      </a:lnTo>
                      <a:lnTo>
                        <a:pt x="1206" y="308"/>
                      </a:lnTo>
                      <a:lnTo>
                        <a:pt x="1208" y="311"/>
                      </a:lnTo>
                      <a:lnTo>
                        <a:pt x="1211" y="314"/>
                      </a:lnTo>
                      <a:lnTo>
                        <a:pt x="1213" y="317"/>
                      </a:lnTo>
                      <a:lnTo>
                        <a:pt x="1215" y="320"/>
                      </a:lnTo>
                      <a:lnTo>
                        <a:pt x="1215" y="324"/>
                      </a:lnTo>
                      <a:lnTo>
                        <a:pt x="1215" y="328"/>
                      </a:lnTo>
                      <a:lnTo>
                        <a:pt x="1212" y="331"/>
                      </a:lnTo>
                      <a:lnTo>
                        <a:pt x="1207" y="336"/>
                      </a:lnTo>
                      <a:lnTo>
                        <a:pt x="1202" y="342"/>
                      </a:lnTo>
                      <a:lnTo>
                        <a:pt x="1196" y="346"/>
                      </a:lnTo>
                      <a:lnTo>
                        <a:pt x="1192" y="351"/>
                      </a:lnTo>
                      <a:lnTo>
                        <a:pt x="1186" y="353"/>
                      </a:lnTo>
                      <a:lnTo>
                        <a:pt x="1178" y="355"/>
                      </a:lnTo>
                      <a:lnTo>
                        <a:pt x="1170" y="355"/>
                      </a:lnTo>
                      <a:lnTo>
                        <a:pt x="1161" y="354"/>
                      </a:lnTo>
                      <a:lnTo>
                        <a:pt x="1159" y="361"/>
                      </a:lnTo>
                      <a:lnTo>
                        <a:pt x="1158" y="369"/>
                      </a:lnTo>
                      <a:lnTo>
                        <a:pt x="1157" y="376"/>
                      </a:lnTo>
                      <a:lnTo>
                        <a:pt x="1157" y="383"/>
                      </a:lnTo>
                      <a:lnTo>
                        <a:pt x="1157" y="392"/>
                      </a:lnTo>
                      <a:lnTo>
                        <a:pt x="1157" y="400"/>
                      </a:lnTo>
                      <a:lnTo>
                        <a:pt x="1157" y="408"/>
                      </a:lnTo>
                      <a:lnTo>
                        <a:pt x="1155" y="416"/>
                      </a:lnTo>
                      <a:lnTo>
                        <a:pt x="1152" y="422"/>
                      </a:lnTo>
                      <a:lnTo>
                        <a:pt x="1148" y="428"/>
                      </a:lnTo>
                      <a:lnTo>
                        <a:pt x="1146" y="434"/>
                      </a:lnTo>
                      <a:lnTo>
                        <a:pt x="1142" y="440"/>
                      </a:lnTo>
                      <a:lnTo>
                        <a:pt x="1137" y="445"/>
                      </a:lnTo>
                      <a:lnTo>
                        <a:pt x="1133" y="449"/>
                      </a:lnTo>
                      <a:lnTo>
                        <a:pt x="1127" y="453"/>
                      </a:lnTo>
                      <a:lnTo>
                        <a:pt x="1121" y="455"/>
                      </a:lnTo>
                      <a:lnTo>
                        <a:pt x="1117" y="454"/>
                      </a:lnTo>
                      <a:lnTo>
                        <a:pt x="1113" y="454"/>
                      </a:lnTo>
                      <a:lnTo>
                        <a:pt x="1108" y="455"/>
                      </a:lnTo>
                      <a:lnTo>
                        <a:pt x="1105" y="458"/>
                      </a:lnTo>
                      <a:lnTo>
                        <a:pt x="1101" y="460"/>
                      </a:lnTo>
                      <a:lnTo>
                        <a:pt x="1099" y="464"/>
                      </a:lnTo>
                      <a:lnTo>
                        <a:pt x="1096" y="468"/>
                      </a:lnTo>
                      <a:lnTo>
                        <a:pt x="1095" y="471"/>
                      </a:lnTo>
                      <a:lnTo>
                        <a:pt x="1093" y="487"/>
                      </a:lnTo>
                      <a:lnTo>
                        <a:pt x="1093" y="501"/>
                      </a:lnTo>
                      <a:lnTo>
                        <a:pt x="1092" y="516"/>
                      </a:lnTo>
                      <a:lnTo>
                        <a:pt x="1092" y="531"/>
                      </a:lnTo>
                      <a:lnTo>
                        <a:pt x="1092" y="546"/>
                      </a:lnTo>
                      <a:lnTo>
                        <a:pt x="1089" y="559"/>
                      </a:lnTo>
                      <a:lnTo>
                        <a:pt x="1086" y="574"/>
                      </a:lnTo>
                      <a:lnTo>
                        <a:pt x="1080" y="588"/>
                      </a:lnTo>
                      <a:lnTo>
                        <a:pt x="1078" y="595"/>
                      </a:lnTo>
                      <a:lnTo>
                        <a:pt x="1078" y="601"/>
                      </a:lnTo>
                      <a:lnTo>
                        <a:pt x="1077" y="607"/>
                      </a:lnTo>
                      <a:lnTo>
                        <a:pt x="1076" y="613"/>
                      </a:lnTo>
                      <a:lnTo>
                        <a:pt x="1075" y="618"/>
                      </a:lnTo>
                      <a:lnTo>
                        <a:pt x="1074" y="624"/>
                      </a:lnTo>
                      <a:lnTo>
                        <a:pt x="1070" y="629"/>
                      </a:lnTo>
                      <a:lnTo>
                        <a:pt x="1065" y="634"/>
                      </a:lnTo>
                      <a:lnTo>
                        <a:pt x="1064" y="637"/>
                      </a:lnTo>
                      <a:lnTo>
                        <a:pt x="1064" y="641"/>
                      </a:lnTo>
                      <a:lnTo>
                        <a:pt x="1065" y="642"/>
                      </a:lnTo>
                      <a:lnTo>
                        <a:pt x="1065" y="645"/>
                      </a:lnTo>
                      <a:lnTo>
                        <a:pt x="1069" y="646"/>
                      </a:lnTo>
                      <a:lnTo>
                        <a:pt x="1074" y="647"/>
                      </a:lnTo>
                      <a:lnTo>
                        <a:pt x="1077" y="648"/>
                      </a:lnTo>
                      <a:lnTo>
                        <a:pt x="1082" y="650"/>
                      </a:lnTo>
                      <a:lnTo>
                        <a:pt x="1083" y="651"/>
                      </a:lnTo>
                      <a:lnTo>
                        <a:pt x="1084" y="652"/>
                      </a:lnTo>
                      <a:lnTo>
                        <a:pt x="1086" y="654"/>
                      </a:lnTo>
                      <a:lnTo>
                        <a:pt x="1087" y="658"/>
                      </a:lnTo>
                      <a:lnTo>
                        <a:pt x="1081" y="666"/>
                      </a:lnTo>
                      <a:lnTo>
                        <a:pt x="1077" y="677"/>
                      </a:lnTo>
                      <a:lnTo>
                        <a:pt x="1074" y="687"/>
                      </a:lnTo>
                      <a:lnTo>
                        <a:pt x="1071" y="698"/>
                      </a:lnTo>
                      <a:lnTo>
                        <a:pt x="1069" y="709"/>
                      </a:lnTo>
                      <a:lnTo>
                        <a:pt x="1066" y="719"/>
                      </a:lnTo>
                      <a:lnTo>
                        <a:pt x="1063" y="730"/>
                      </a:lnTo>
                      <a:lnTo>
                        <a:pt x="1059" y="740"/>
                      </a:lnTo>
                      <a:lnTo>
                        <a:pt x="1067" y="750"/>
                      </a:lnTo>
                      <a:lnTo>
                        <a:pt x="1065" y="750"/>
                      </a:lnTo>
                      <a:lnTo>
                        <a:pt x="1063" y="750"/>
                      </a:lnTo>
                      <a:lnTo>
                        <a:pt x="1061" y="751"/>
                      </a:lnTo>
                      <a:lnTo>
                        <a:pt x="1060" y="753"/>
                      </a:lnTo>
                      <a:lnTo>
                        <a:pt x="1060" y="756"/>
                      </a:lnTo>
                      <a:lnTo>
                        <a:pt x="1060" y="758"/>
                      </a:lnTo>
                      <a:lnTo>
                        <a:pt x="1060" y="760"/>
                      </a:lnTo>
                      <a:lnTo>
                        <a:pt x="1060" y="763"/>
                      </a:lnTo>
                      <a:lnTo>
                        <a:pt x="1061" y="765"/>
                      </a:lnTo>
                      <a:lnTo>
                        <a:pt x="1061" y="768"/>
                      </a:lnTo>
                      <a:lnTo>
                        <a:pt x="1060" y="769"/>
                      </a:lnTo>
                      <a:lnTo>
                        <a:pt x="1059" y="770"/>
                      </a:lnTo>
                      <a:lnTo>
                        <a:pt x="1058" y="771"/>
                      </a:lnTo>
                      <a:lnTo>
                        <a:pt x="1055" y="771"/>
                      </a:lnTo>
                      <a:lnTo>
                        <a:pt x="1054" y="772"/>
                      </a:lnTo>
                      <a:lnTo>
                        <a:pt x="1051" y="772"/>
                      </a:lnTo>
                      <a:lnTo>
                        <a:pt x="1049" y="772"/>
                      </a:lnTo>
                      <a:lnTo>
                        <a:pt x="1047" y="775"/>
                      </a:lnTo>
                      <a:lnTo>
                        <a:pt x="1046" y="776"/>
                      </a:lnTo>
                      <a:lnTo>
                        <a:pt x="1045" y="778"/>
                      </a:lnTo>
                      <a:lnTo>
                        <a:pt x="1043" y="781"/>
                      </a:lnTo>
                      <a:lnTo>
                        <a:pt x="1042" y="782"/>
                      </a:lnTo>
                      <a:lnTo>
                        <a:pt x="1040" y="783"/>
                      </a:lnTo>
                      <a:lnTo>
                        <a:pt x="1040" y="794"/>
                      </a:lnTo>
                      <a:lnTo>
                        <a:pt x="1037" y="804"/>
                      </a:lnTo>
                      <a:lnTo>
                        <a:pt x="1034" y="813"/>
                      </a:lnTo>
                      <a:lnTo>
                        <a:pt x="1029" y="823"/>
                      </a:lnTo>
                      <a:lnTo>
                        <a:pt x="1025" y="833"/>
                      </a:lnTo>
                      <a:lnTo>
                        <a:pt x="1022" y="842"/>
                      </a:lnTo>
                      <a:lnTo>
                        <a:pt x="1019" y="853"/>
                      </a:lnTo>
                      <a:lnTo>
                        <a:pt x="1019" y="864"/>
                      </a:lnTo>
                      <a:lnTo>
                        <a:pt x="1037" y="874"/>
                      </a:lnTo>
                      <a:lnTo>
                        <a:pt x="1054" y="885"/>
                      </a:lnTo>
                      <a:lnTo>
                        <a:pt x="1070" y="898"/>
                      </a:lnTo>
                      <a:lnTo>
                        <a:pt x="1086" y="911"/>
                      </a:lnTo>
                      <a:lnTo>
                        <a:pt x="1100" y="924"/>
                      </a:lnTo>
                      <a:lnTo>
                        <a:pt x="1113" y="940"/>
                      </a:lnTo>
                      <a:lnTo>
                        <a:pt x="1127" y="956"/>
                      </a:lnTo>
                      <a:lnTo>
                        <a:pt x="1139" y="973"/>
                      </a:lnTo>
                      <a:lnTo>
                        <a:pt x="1140" y="979"/>
                      </a:lnTo>
                      <a:lnTo>
                        <a:pt x="1142" y="983"/>
                      </a:lnTo>
                      <a:lnTo>
                        <a:pt x="1146" y="989"/>
                      </a:lnTo>
                      <a:lnTo>
                        <a:pt x="1151" y="993"/>
                      </a:lnTo>
                      <a:lnTo>
                        <a:pt x="1154" y="998"/>
                      </a:lnTo>
                      <a:lnTo>
                        <a:pt x="1159" y="1001"/>
                      </a:lnTo>
                      <a:lnTo>
                        <a:pt x="1163" y="1005"/>
                      </a:lnTo>
                      <a:lnTo>
                        <a:pt x="1166" y="1009"/>
                      </a:lnTo>
                      <a:lnTo>
                        <a:pt x="1175" y="1015"/>
                      </a:lnTo>
                      <a:lnTo>
                        <a:pt x="1184" y="1022"/>
                      </a:lnTo>
                      <a:lnTo>
                        <a:pt x="1193" y="1027"/>
                      </a:lnTo>
                      <a:lnTo>
                        <a:pt x="1201" y="1033"/>
                      </a:lnTo>
                      <a:lnTo>
                        <a:pt x="1211" y="1039"/>
                      </a:lnTo>
                      <a:lnTo>
                        <a:pt x="1219" y="1044"/>
                      </a:lnTo>
                      <a:lnTo>
                        <a:pt x="1229" y="1050"/>
                      </a:lnTo>
                      <a:lnTo>
                        <a:pt x="1237" y="1055"/>
                      </a:lnTo>
                      <a:lnTo>
                        <a:pt x="1248" y="1038"/>
                      </a:lnTo>
                      <a:lnTo>
                        <a:pt x="1257" y="1018"/>
                      </a:lnTo>
                      <a:lnTo>
                        <a:pt x="1264" y="999"/>
                      </a:lnTo>
                      <a:lnTo>
                        <a:pt x="1270" y="980"/>
                      </a:lnTo>
                      <a:lnTo>
                        <a:pt x="1276" y="959"/>
                      </a:lnTo>
                      <a:lnTo>
                        <a:pt x="1281" y="940"/>
                      </a:lnTo>
                      <a:lnTo>
                        <a:pt x="1286" y="920"/>
                      </a:lnTo>
                      <a:lnTo>
                        <a:pt x="1290" y="900"/>
                      </a:lnTo>
                      <a:lnTo>
                        <a:pt x="1294" y="893"/>
                      </a:lnTo>
                      <a:lnTo>
                        <a:pt x="1298" y="885"/>
                      </a:lnTo>
                      <a:lnTo>
                        <a:pt x="1300" y="877"/>
                      </a:lnTo>
                      <a:lnTo>
                        <a:pt x="1304" y="869"/>
                      </a:lnTo>
                      <a:lnTo>
                        <a:pt x="1306" y="860"/>
                      </a:lnTo>
                      <a:lnTo>
                        <a:pt x="1309" y="852"/>
                      </a:lnTo>
                      <a:lnTo>
                        <a:pt x="1313" y="844"/>
                      </a:lnTo>
                      <a:lnTo>
                        <a:pt x="1318" y="836"/>
                      </a:lnTo>
                      <a:lnTo>
                        <a:pt x="1327" y="826"/>
                      </a:lnTo>
                      <a:lnTo>
                        <a:pt x="1336" y="817"/>
                      </a:lnTo>
                      <a:lnTo>
                        <a:pt x="1346" y="810"/>
                      </a:lnTo>
                      <a:lnTo>
                        <a:pt x="1357" y="804"/>
                      </a:lnTo>
                      <a:lnTo>
                        <a:pt x="1369" y="799"/>
                      </a:lnTo>
                      <a:lnTo>
                        <a:pt x="1381" y="795"/>
                      </a:lnTo>
                      <a:lnTo>
                        <a:pt x="1393" y="793"/>
                      </a:lnTo>
                      <a:lnTo>
                        <a:pt x="1405" y="791"/>
                      </a:lnTo>
                      <a:lnTo>
                        <a:pt x="1430" y="786"/>
                      </a:lnTo>
                      <a:lnTo>
                        <a:pt x="1456" y="780"/>
                      </a:lnTo>
                      <a:lnTo>
                        <a:pt x="1468" y="776"/>
                      </a:lnTo>
                      <a:lnTo>
                        <a:pt x="1478" y="770"/>
                      </a:lnTo>
                      <a:lnTo>
                        <a:pt x="1489" y="764"/>
                      </a:lnTo>
                      <a:lnTo>
                        <a:pt x="1500" y="756"/>
                      </a:lnTo>
                      <a:lnTo>
                        <a:pt x="1509" y="747"/>
                      </a:lnTo>
                      <a:lnTo>
                        <a:pt x="1518" y="739"/>
                      </a:lnTo>
                      <a:lnTo>
                        <a:pt x="1528" y="731"/>
                      </a:lnTo>
                      <a:lnTo>
                        <a:pt x="1536" y="724"/>
                      </a:lnTo>
                      <a:lnTo>
                        <a:pt x="1546" y="717"/>
                      </a:lnTo>
                      <a:lnTo>
                        <a:pt x="1554" y="709"/>
                      </a:lnTo>
                      <a:lnTo>
                        <a:pt x="1562" y="700"/>
                      </a:lnTo>
                      <a:lnTo>
                        <a:pt x="1569" y="689"/>
                      </a:lnTo>
                      <a:lnTo>
                        <a:pt x="1579" y="686"/>
                      </a:lnTo>
                      <a:lnTo>
                        <a:pt x="1588" y="678"/>
                      </a:lnTo>
                      <a:lnTo>
                        <a:pt x="1595" y="671"/>
                      </a:lnTo>
                      <a:lnTo>
                        <a:pt x="1603" y="663"/>
                      </a:lnTo>
                      <a:lnTo>
                        <a:pt x="1610" y="656"/>
                      </a:lnTo>
                      <a:lnTo>
                        <a:pt x="1618" y="647"/>
                      </a:lnTo>
                      <a:lnTo>
                        <a:pt x="1626" y="640"/>
                      </a:lnTo>
                      <a:lnTo>
                        <a:pt x="1635" y="634"/>
                      </a:lnTo>
                      <a:lnTo>
                        <a:pt x="1651" y="636"/>
                      </a:lnTo>
                      <a:lnTo>
                        <a:pt x="1668" y="636"/>
                      </a:lnTo>
                      <a:lnTo>
                        <a:pt x="1682" y="634"/>
                      </a:lnTo>
                      <a:lnTo>
                        <a:pt x="1697" y="628"/>
                      </a:lnTo>
                      <a:lnTo>
                        <a:pt x="1711" y="622"/>
                      </a:lnTo>
                      <a:lnTo>
                        <a:pt x="1724" y="612"/>
                      </a:lnTo>
                      <a:lnTo>
                        <a:pt x="1736" y="601"/>
                      </a:lnTo>
                      <a:lnTo>
                        <a:pt x="1747" y="588"/>
                      </a:lnTo>
                      <a:lnTo>
                        <a:pt x="1748" y="584"/>
                      </a:lnTo>
                      <a:lnTo>
                        <a:pt x="1747" y="581"/>
                      </a:lnTo>
                      <a:lnTo>
                        <a:pt x="1747" y="578"/>
                      </a:lnTo>
                      <a:lnTo>
                        <a:pt x="1746" y="575"/>
                      </a:lnTo>
                      <a:lnTo>
                        <a:pt x="1746" y="571"/>
                      </a:lnTo>
                      <a:lnTo>
                        <a:pt x="1745" y="568"/>
                      </a:lnTo>
                      <a:lnTo>
                        <a:pt x="1745" y="565"/>
                      </a:lnTo>
                      <a:lnTo>
                        <a:pt x="1746" y="562"/>
                      </a:lnTo>
                      <a:lnTo>
                        <a:pt x="1729" y="546"/>
                      </a:lnTo>
                      <a:lnTo>
                        <a:pt x="1712" y="531"/>
                      </a:lnTo>
                      <a:lnTo>
                        <a:pt x="1697" y="517"/>
                      </a:lnTo>
                      <a:lnTo>
                        <a:pt x="1681" y="502"/>
                      </a:lnTo>
                      <a:lnTo>
                        <a:pt x="1666" y="488"/>
                      </a:lnTo>
                      <a:lnTo>
                        <a:pt x="1653" y="471"/>
                      </a:lnTo>
                      <a:lnTo>
                        <a:pt x="1648" y="463"/>
                      </a:lnTo>
                      <a:lnTo>
                        <a:pt x="1642" y="454"/>
                      </a:lnTo>
                      <a:lnTo>
                        <a:pt x="1638" y="445"/>
                      </a:lnTo>
                      <a:lnTo>
                        <a:pt x="1633" y="434"/>
                      </a:lnTo>
                      <a:lnTo>
                        <a:pt x="1633" y="428"/>
                      </a:lnTo>
                      <a:lnTo>
                        <a:pt x="1633" y="420"/>
                      </a:lnTo>
                      <a:lnTo>
                        <a:pt x="1633" y="414"/>
                      </a:lnTo>
                      <a:lnTo>
                        <a:pt x="1635" y="407"/>
                      </a:lnTo>
                      <a:lnTo>
                        <a:pt x="1639" y="395"/>
                      </a:lnTo>
                      <a:lnTo>
                        <a:pt x="1645" y="383"/>
                      </a:lnTo>
                      <a:lnTo>
                        <a:pt x="1652" y="371"/>
                      </a:lnTo>
                      <a:lnTo>
                        <a:pt x="1658" y="359"/>
                      </a:lnTo>
                      <a:lnTo>
                        <a:pt x="1663" y="347"/>
                      </a:lnTo>
                      <a:lnTo>
                        <a:pt x="1665" y="334"/>
                      </a:lnTo>
                      <a:lnTo>
                        <a:pt x="1673" y="325"/>
                      </a:lnTo>
                      <a:lnTo>
                        <a:pt x="1682" y="317"/>
                      </a:lnTo>
                      <a:lnTo>
                        <a:pt x="1691" y="311"/>
                      </a:lnTo>
                      <a:lnTo>
                        <a:pt x="1700" y="305"/>
                      </a:lnTo>
                      <a:lnTo>
                        <a:pt x="1711" y="300"/>
                      </a:lnTo>
                      <a:lnTo>
                        <a:pt x="1721" y="295"/>
                      </a:lnTo>
                      <a:lnTo>
                        <a:pt x="1732" y="292"/>
                      </a:lnTo>
                      <a:lnTo>
                        <a:pt x="1744" y="289"/>
                      </a:lnTo>
                      <a:lnTo>
                        <a:pt x="1754" y="287"/>
                      </a:lnTo>
                      <a:lnTo>
                        <a:pt x="1765" y="285"/>
                      </a:lnTo>
                      <a:lnTo>
                        <a:pt x="1777" y="285"/>
                      </a:lnTo>
                      <a:lnTo>
                        <a:pt x="1789" y="285"/>
                      </a:lnTo>
                      <a:lnTo>
                        <a:pt x="1812" y="287"/>
                      </a:lnTo>
                      <a:lnTo>
                        <a:pt x="1835" y="289"/>
                      </a:lnTo>
                      <a:lnTo>
                        <a:pt x="1844" y="298"/>
                      </a:lnTo>
                      <a:lnTo>
                        <a:pt x="1850" y="307"/>
                      </a:lnTo>
                      <a:lnTo>
                        <a:pt x="1855" y="318"/>
                      </a:lnTo>
                      <a:lnTo>
                        <a:pt x="1858" y="329"/>
                      </a:lnTo>
                      <a:lnTo>
                        <a:pt x="1862" y="340"/>
                      </a:lnTo>
                      <a:lnTo>
                        <a:pt x="1864" y="351"/>
                      </a:lnTo>
                      <a:lnTo>
                        <a:pt x="1867" y="363"/>
                      </a:lnTo>
                      <a:lnTo>
                        <a:pt x="1870" y="372"/>
                      </a:lnTo>
                      <a:lnTo>
                        <a:pt x="1873" y="386"/>
                      </a:lnTo>
                      <a:lnTo>
                        <a:pt x="1875" y="399"/>
                      </a:lnTo>
                      <a:lnTo>
                        <a:pt x="1877" y="412"/>
                      </a:lnTo>
                      <a:lnTo>
                        <a:pt x="1879" y="425"/>
                      </a:lnTo>
                      <a:lnTo>
                        <a:pt x="1881" y="439"/>
                      </a:lnTo>
                      <a:lnTo>
                        <a:pt x="1882" y="452"/>
                      </a:lnTo>
                      <a:lnTo>
                        <a:pt x="1883" y="465"/>
                      </a:lnTo>
                      <a:lnTo>
                        <a:pt x="1886" y="478"/>
                      </a:lnTo>
                      <a:lnTo>
                        <a:pt x="1887" y="487"/>
                      </a:lnTo>
                      <a:lnTo>
                        <a:pt x="1889" y="496"/>
                      </a:lnTo>
                      <a:lnTo>
                        <a:pt x="1894" y="506"/>
                      </a:lnTo>
                      <a:lnTo>
                        <a:pt x="1897" y="515"/>
                      </a:lnTo>
                      <a:lnTo>
                        <a:pt x="1898" y="519"/>
                      </a:lnTo>
                      <a:lnTo>
                        <a:pt x="1899" y="524"/>
                      </a:lnTo>
                      <a:lnTo>
                        <a:pt x="1899" y="528"/>
                      </a:lnTo>
                      <a:lnTo>
                        <a:pt x="1899" y="533"/>
                      </a:lnTo>
                      <a:lnTo>
                        <a:pt x="1897" y="536"/>
                      </a:lnTo>
                      <a:lnTo>
                        <a:pt x="1894" y="540"/>
                      </a:lnTo>
                      <a:lnTo>
                        <a:pt x="1891" y="543"/>
                      </a:lnTo>
                      <a:lnTo>
                        <a:pt x="1886" y="547"/>
                      </a:lnTo>
                      <a:lnTo>
                        <a:pt x="1882" y="553"/>
                      </a:lnTo>
                      <a:lnTo>
                        <a:pt x="1879" y="560"/>
                      </a:lnTo>
                      <a:lnTo>
                        <a:pt x="1874" y="566"/>
                      </a:lnTo>
                      <a:lnTo>
                        <a:pt x="1870" y="574"/>
                      </a:lnTo>
                      <a:lnTo>
                        <a:pt x="1868" y="580"/>
                      </a:lnTo>
                      <a:lnTo>
                        <a:pt x="1867" y="587"/>
                      </a:lnTo>
                      <a:lnTo>
                        <a:pt x="1867" y="590"/>
                      </a:lnTo>
                      <a:lnTo>
                        <a:pt x="1868" y="594"/>
                      </a:lnTo>
                      <a:lnTo>
                        <a:pt x="1869" y="599"/>
                      </a:lnTo>
                      <a:lnTo>
                        <a:pt x="1871" y="603"/>
                      </a:lnTo>
                      <a:lnTo>
                        <a:pt x="1879" y="601"/>
                      </a:lnTo>
                      <a:lnTo>
                        <a:pt x="1887" y="600"/>
                      </a:lnTo>
                      <a:lnTo>
                        <a:pt x="1893" y="598"/>
                      </a:lnTo>
                      <a:lnTo>
                        <a:pt x="1900" y="595"/>
                      </a:lnTo>
                      <a:lnTo>
                        <a:pt x="1908" y="594"/>
                      </a:lnTo>
                      <a:lnTo>
                        <a:pt x="1915" y="593"/>
                      </a:lnTo>
                      <a:lnTo>
                        <a:pt x="1922" y="592"/>
                      </a:lnTo>
                      <a:lnTo>
                        <a:pt x="1929" y="593"/>
                      </a:lnTo>
                      <a:lnTo>
                        <a:pt x="1933" y="598"/>
                      </a:lnTo>
                      <a:lnTo>
                        <a:pt x="1935" y="604"/>
                      </a:lnTo>
                      <a:lnTo>
                        <a:pt x="1936" y="609"/>
                      </a:lnTo>
                      <a:lnTo>
                        <a:pt x="1936" y="613"/>
                      </a:lnTo>
                      <a:lnTo>
                        <a:pt x="1936" y="619"/>
                      </a:lnTo>
                      <a:lnTo>
                        <a:pt x="1936" y="625"/>
                      </a:lnTo>
                      <a:lnTo>
                        <a:pt x="1936" y="631"/>
                      </a:lnTo>
                      <a:lnTo>
                        <a:pt x="1939" y="636"/>
                      </a:lnTo>
                      <a:lnTo>
                        <a:pt x="1940" y="642"/>
                      </a:lnTo>
                      <a:lnTo>
                        <a:pt x="1941" y="647"/>
                      </a:lnTo>
                      <a:lnTo>
                        <a:pt x="1944" y="652"/>
                      </a:lnTo>
                      <a:lnTo>
                        <a:pt x="1946" y="658"/>
                      </a:lnTo>
                      <a:lnTo>
                        <a:pt x="1947" y="663"/>
                      </a:lnTo>
                      <a:lnTo>
                        <a:pt x="1947" y="668"/>
                      </a:lnTo>
                      <a:lnTo>
                        <a:pt x="1946" y="672"/>
                      </a:lnTo>
                      <a:lnTo>
                        <a:pt x="1942" y="678"/>
                      </a:lnTo>
                      <a:lnTo>
                        <a:pt x="1947" y="683"/>
                      </a:lnTo>
                      <a:lnTo>
                        <a:pt x="1950" y="689"/>
                      </a:lnTo>
                      <a:lnTo>
                        <a:pt x="1951" y="695"/>
                      </a:lnTo>
                      <a:lnTo>
                        <a:pt x="1952" y="701"/>
                      </a:lnTo>
                      <a:lnTo>
                        <a:pt x="1952" y="707"/>
                      </a:lnTo>
                      <a:lnTo>
                        <a:pt x="1953" y="713"/>
                      </a:lnTo>
                      <a:lnTo>
                        <a:pt x="1956" y="718"/>
                      </a:lnTo>
                      <a:lnTo>
                        <a:pt x="1959" y="724"/>
                      </a:lnTo>
                      <a:lnTo>
                        <a:pt x="1962" y="750"/>
                      </a:lnTo>
                      <a:lnTo>
                        <a:pt x="1952" y="748"/>
                      </a:lnTo>
                      <a:lnTo>
                        <a:pt x="1942" y="748"/>
                      </a:lnTo>
                      <a:lnTo>
                        <a:pt x="1933" y="750"/>
                      </a:lnTo>
                      <a:lnTo>
                        <a:pt x="1924" y="752"/>
                      </a:lnTo>
                      <a:lnTo>
                        <a:pt x="1916" y="756"/>
                      </a:lnTo>
                      <a:lnTo>
                        <a:pt x="1908" y="759"/>
                      </a:lnTo>
                      <a:lnTo>
                        <a:pt x="1899" y="765"/>
                      </a:lnTo>
                      <a:lnTo>
                        <a:pt x="1892" y="772"/>
                      </a:lnTo>
                      <a:lnTo>
                        <a:pt x="1889" y="770"/>
                      </a:lnTo>
                      <a:lnTo>
                        <a:pt x="1887" y="770"/>
                      </a:lnTo>
                      <a:lnTo>
                        <a:pt x="1883" y="771"/>
                      </a:lnTo>
                      <a:lnTo>
                        <a:pt x="1881" y="772"/>
                      </a:lnTo>
                      <a:lnTo>
                        <a:pt x="1879" y="774"/>
                      </a:lnTo>
                      <a:lnTo>
                        <a:pt x="1876" y="776"/>
                      </a:lnTo>
                      <a:lnTo>
                        <a:pt x="1873" y="777"/>
                      </a:lnTo>
                      <a:lnTo>
                        <a:pt x="1870" y="777"/>
                      </a:lnTo>
                      <a:lnTo>
                        <a:pt x="1859" y="774"/>
                      </a:lnTo>
                      <a:lnTo>
                        <a:pt x="1848" y="772"/>
                      </a:lnTo>
                      <a:lnTo>
                        <a:pt x="1839" y="772"/>
                      </a:lnTo>
                      <a:lnTo>
                        <a:pt x="1828" y="774"/>
                      </a:lnTo>
                      <a:lnTo>
                        <a:pt x="1818" y="776"/>
                      </a:lnTo>
                      <a:lnTo>
                        <a:pt x="1809" y="778"/>
                      </a:lnTo>
                      <a:lnTo>
                        <a:pt x="1799" y="782"/>
                      </a:lnTo>
                      <a:lnTo>
                        <a:pt x="1789" y="786"/>
                      </a:lnTo>
                      <a:lnTo>
                        <a:pt x="1793" y="792"/>
                      </a:lnTo>
                      <a:lnTo>
                        <a:pt x="1797" y="797"/>
                      </a:lnTo>
                      <a:lnTo>
                        <a:pt x="1798" y="804"/>
                      </a:lnTo>
                      <a:lnTo>
                        <a:pt x="1799" y="810"/>
                      </a:lnTo>
                      <a:lnTo>
                        <a:pt x="1800" y="816"/>
                      </a:lnTo>
                      <a:lnTo>
                        <a:pt x="1801" y="822"/>
                      </a:lnTo>
                      <a:lnTo>
                        <a:pt x="1805" y="828"/>
                      </a:lnTo>
                      <a:lnTo>
                        <a:pt x="1810" y="832"/>
                      </a:lnTo>
                      <a:lnTo>
                        <a:pt x="1810" y="838"/>
                      </a:lnTo>
                      <a:lnTo>
                        <a:pt x="1810" y="842"/>
                      </a:lnTo>
                      <a:lnTo>
                        <a:pt x="1810" y="847"/>
                      </a:lnTo>
                      <a:lnTo>
                        <a:pt x="1809" y="852"/>
                      </a:lnTo>
                      <a:lnTo>
                        <a:pt x="1808" y="856"/>
                      </a:lnTo>
                      <a:lnTo>
                        <a:pt x="1805" y="860"/>
                      </a:lnTo>
                      <a:lnTo>
                        <a:pt x="1803" y="864"/>
                      </a:lnTo>
                      <a:lnTo>
                        <a:pt x="1800" y="869"/>
                      </a:lnTo>
                      <a:lnTo>
                        <a:pt x="1798" y="873"/>
                      </a:lnTo>
                      <a:lnTo>
                        <a:pt x="1794" y="875"/>
                      </a:lnTo>
                      <a:lnTo>
                        <a:pt x="1791" y="876"/>
                      </a:lnTo>
                      <a:lnTo>
                        <a:pt x="1788" y="877"/>
                      </a:lnTo>
                      <a:lnTo>
                        <a:pt x="1781" y="879"/>
                      </a:lnTo>
                      <a:lnTo>
                        <a:pt x="1774" y="877"/>
                      </a:lnTo>
                      <a:lnTo>
                        <a:pt x="1765" y="876"/>
                      </a:lnTo>
                      <a:lnTo>
                        <a:pt x="1758" y="875"/>
                      </a:lnTo>
                      <a:lnTo>
                        <a:pt x="1751" y="876"/>
                      </a:lnTo>
                      <a:lnTo>
                        <a:pt x="1742" y="879"/>
                      </a:lnTo>
                      <a:lnTo>
                        <a:pt x="1732" y="881"/>
                      </a:lnTo>
                      <a:lnTo>
                        <a:pt x="1722" y="885"/>
                      </a:lnTo>
                      <a:lnTo>
                        <a:pt x="1712" y="889"/>
                      </a:lnTo>
                      <a:lnTo>
                        <a:pt x="1703" y="894"/>
                      </a:lnTo>
                      <a:lnTo>
                        <a:pt x="1692" y="899"/>
                      </a:lnTo>
                      <a:lnTo>
                        <a:pt x="1682" y="903"/>
                      </a:lnTo>
                      <a:lnTo>
                        <a:pt x="1676" y="904"/>
                      </a:lnTo>
                      <a:lnTo>
                        <a:pt x="1670" y="904"/>
                      </a:lnTo>
                      <a:lnTo>
                        <a:pt x="1664" y="904"/>
                      </a:lnTo>
                      <a:lnTo>
                        <a:pt x="1658" y="903"/>
                      </a:lnTo>
                      <a:lnTo>
                        <a:pt x="1646" y="892"/>
                      </a:lnTo>
                      <a:lnTo>
                        <a:pt x="1624" y="903"/>
                      </a:lnTo>
                      <a:lnTo>
                        <a:pt x="1601" y="913"/>
                      </a:lnTo>
                      <a:lnTo>
                        <a:pt x="1579" y="923"/>
                      </a:lnTo>
                      <a:lnTo>
                        <a:pt x="1556" y="934"/>
                      </a:lnTo>
                      <a:lnTo>
                        <a:pt x="1534" y="945"/>
                      </a:lnTo>
                      <a:lnTo>
                        <a:pt x="1513" y="958"/>
                      </a:lnTo>
                      <a:lnTo>
                        <a:pt x="1503" y="965"/>
                      </a:lnTo>
                      <a:lnTo>
                        <a:pt x="1493" y="973"/>
                      </a:lnTo>
                      <a:lnTo>
                        <a:pt x="1483" y="981"/>
                      </a:lnTo>
                      <a:lnTo>
                        <a:pt x="1474" y="991"/>
                      </a:lnTo>
                      <a:lnTo>
                        <a:pt x="1469" y="993"/>
                      </a:lnTo>
                      <a:lnTo>
                        <a:pt x="1464" y="995"/>
                      </a:lnTo>
                      <a:lnTo>
                        <a:pt x="1459" y="998"/>
                      </a:lnTo>
                      <a:lnTo>
                        <a:pt x="1454" y="1000"/>
                      </a:lnTo>
                      <a:lnTo>
                        <a:pt x="1451" y="1003"/>
                      </a:lnTo>
                      <a:lnTo>
                        <a:pt x="1446" y="1006"/>
                      </a:lnTo>
                      <a:lnTo>
                        <a:pt x="1442" y="1011"/>
                      </a:lnTo>
                      <a:lnTo>
                        <a:pt x="1440" y="1016"/>
                      </a:lnTo>
                      <a:lnTo>
                        <a:pt x="1441" y="1035"/>
                      </a:lnTo>
                      <a:lnTo>
                        <a:pt x="1440" y="1055"/>
                      </a:lnTo>
                      <a:lnTo>
                        <a:pt x="1436" y="1074"/>
                      </a:lnTo>
                      <a:lnTo>
                        <a:pt x="1433" y="1094"/>
                      </a:lnTo>
                      <a:lnTo>
                        <a:pt x="1427" y="1114"/>
                      </a:lnTo>
                      <a:lnTo>
                        <a:pt x="1422" y="1133"/>
                      </a:lnTo>
                      <a:lnTo>
                        <a:pt x="1416" y="1153"/>
                      </a:lnTo>
                      <a:lnTo>
                        <a:pt x="1410" y="1173"/>
                      </a:lnTo>
                      <a:lnTo>
                        <a:pt x="1405" y="1176"/>
                      </a:lnTo>
                      <a:lnTo>
                        <a:pt x="1403" y="1181"/>
                      </a:lnTo>
                      <a:lnTo>
                        <a:pt x="1401" y="1187"/>
                      </a:lnTo>
                      <a:lnTo>
                        <a:pt x="1400" y="1193"/>
                      </a:lnTo>
                      <a:lnTo>
                        <a:pt x="1399" y="1199"/>
                      </a:lnTo>
                      <a:lnTo>
                        <a:pt x="1398" y="1204"/>
                      </a:lnTo>
                      <a:lnTo>
                        <a:pt x="1394" y="1209"/>
                      </a:lnTo>
                      <a:lnTo>
                        <a:pt x="1389" y="1214"/>
                      </a:lnTo>
                      <a:lnTo>
                        <a:pt x="1388" y="1222"/>
                      </a:lnTo>
                      <a:lnTo>
                        <a:pt x="1386" y="1232"/>
                      </a:lnTo>
                      <a:lnTo>
                        <a:pt x="1382" y="1240"/>
                      </a:lnTo>
                      <a:lnTo>
                        <a:pt x="1378" y="1249"/>
                      </a:lnTo>
                      <a:lnTo>
                        <a:pt x="1375" y="1256"/>
                      </a:lnTo>
                      <a:lnTo>
                        <a:pt x="1371" y="1264"/>
                      </a:lnTo>
                      <a:lnTo>
                        <a:pt x="1368" y="1271"/>
                      </a:lnTo>
                      <a:lnTo>
                        <a:pt x="1366" y="1280"/>
                      </a:lnTo>
                      <a:lnTo>
                        <a:pt x="1359" y="1287"/>
                      </a:lnTo>
                      <a:lnTo>
                        <a:pt x="1370" y="1306"/>
                      </a:lnTo>
                      <a:lnTo>
                        <a:pt x="1382" y="1326"/>
                      </a:lnTo>
                      <a:lnTo>
                        <a:pt x="1395" y="1343"/>
                      </a:lnTo>
                      <a:lnTo>
                        <a:pt x="1410" y="1359"/>
                      </a:lnTo>
                      <a:lnTo>
                        <a:pt x="1425" y="1376"/>
                      </a:lnTo>
                      <a:lnTo>
                        <a:pt x="1441" y="1391"/>
                      </a:lnTo>
                      <a:lnTo>
                        <a:pt x="1459" y="1407"/>
                      </a:lnTo>
                      <a:lnTo>
                        <a:pt x="1476" y="1421"/>
                      </a:lnTo>
                      <a:lnTo>
                        <a:pt x="1512" y="1450"/>
                      </a:lnTo>
                      <a:lnTo>
                        <a:pt x="1546" y="1480"/>
                      </a:lnTo>
                      <a:lnTo>
                        <a:pt x="1563" y="1496"/>
                      </a:lnTo>
                      <a:lnTo>
                        <a:pt x="1579" y="1511"/>
                      </a:lnTo>
                      <a:lnTo>
                        <a:pt x="1592" y="1528"/>
                      </a:lnTo>
                      <a:lnTo>
                        <a:pt x="1605" y="1546"/>
                      </a:lnTo>
                      <a:lnTo>
                        <a:pt x="1615" y="1558"/>
                      </a:lnTo>
                      <a:lnTo>
                        <a:pt x="1622" y="1570"/>
                      </a:lnTo>
                      <a:lnTo>
                        <a:pt x="1629" y="1584"/>
                      </a:lnTo>
                      <a:lnTo>
                        <a:pt x="1635" y="1597"/>
                      </a:lnTo>
                      <a:lnTo>
                        <a:pt x="1641" y="1610"/>
                      </a:lnTo>
                      <a:lnTo>
                        <a:pt x="1647" y="1623"/>
                      </a:lnTo>
                      <a:lnTo>
                        <a:pt x="1654" y="1636"/>
                      </a:lnTo>
                      <a:lnTo>
                        <a:pt x="1663" y="1648"/>
                      </a:lnTo>
                      <a:lnTo>
                        <a:pt x="1663" y="1654"/>
                      </a:lnTo>
                      <a:lnTo>
                        <a:pt x="1665" y="1661"/>
                      </a:lnTo>
                      <a:lnTo>
                        <a:pt x="1669" y="1668"/>
                      </a:lnTo>
                      <a:lnTo>
                        <a:pt x="1671" y="1675"/>
                      </a:lnTo>
                      <a:lnTo>
                        <a:pt x="1673" y="1683"/>
                      </a:lnTo>
                      <a:lnTo>
                        <a:pt x="1673" y="1690"/>
                      </a:lnTo>
                      <a:lnTo>
                        <a:pt x="1671" y="1693"/>
                      </a:lnTo>
                      <a:lnTo>
                        <a:pt x="1670" y="1697"/>
                      </a:lnTo>
                      <a:lnTo>
                        <a:pt x="1666" y="1699"/>
                      </a:lnTo>
                      <a:lnTo>
                        <a:pt x="1663" y="1703"/>
                      </a:lnTo>
                      <a:lnTo>
                        <a:pt x="1658" y="1722"/>
                      </a:lnTo>
                      <a:lnTo>
                        <a:pt x="1653" y="1742"/>
                      </a:lnTo>
                      <a:lnTo>
                        <a:pt x="1647" y="1761"/>
                      </a:lnTo>
                      <a:lnTo>
                        <a:pt x="1640" y="1779"/>
                      </a:lnTo>
                      <a:lnTo>
                        <a:pt x="1634" y="1798"/>
                      </a:lnTo>
                      <a:lnTo>
                        <a:pt x="1628" y="1818"/>
                      </a:lnTo>
                      <a:lnTo>
                        <a:pt x="1623" y="1836"/>
                      </a:lnTo>
                      <a:lnTo>
                        <a:pt x="1619" y="1855"/>
                      </a:lnTo>
                      <a:lnTo>
                        <a:pt x="1615" y="1862"/>
                      </a:lnTo>
                      <a:lnTo>
                        <a:pt x="1610" y="1869"/>
                      </a:lnTo>
                      <a:lnTo>
                        <a:pt x="1604" y="1877"/>
                      </a:lnTo>
                      <a:lnTo>
                        <a:pt x="1598" y="1884"/>
                      </a:lnTo>
                      <a:lnTo>
                        <a:pt x="1593" y="1891"/>
                      </a:lnTo>
                      <a:lnTo>
                        <a:pt x="1589" y="1898"/>
                      </a:lnTo>
                      <a:lnTo>
                        <a:pt x="1588" y="1903"/>
                      </a:lnTo>
                      <a:lnTo>
                        <a:pt x="1588" y="1907"/>
                      </a:lnTo>
                      <a:lnTo>
                        <a:pt x="1588" y="1912"/>
                      </a:lnTo>
                      <a:lnTo>
                        <a:pt x="1589" y="1916"/>
                      </a:lnTo>
                      <a:lnTo>
                        <a:pt x="1594" y="1924"/>
                      </a:lnTo>
                      <a:lnTo>
                        <a:pt x="1603" y="1931"/>
                      </a:lnTo>
                      <a:lnTo>
                        <a:pt x="1611" y="1938"/>
                      </a:lnTo>
                      <a:lnTo>
                        <a:pt x="1619" y="1944"/>
                      </a:lnTo>
                      <a:lnTo>
                        <a:pt x="1624" y="1948"/>
                      </a:lnTo>
                      <a:lnTo>
                        <a:pt x="1627" y="1951"/>
                      </a:lnTo>
                      <a:lnTo>
                        <a:pt x="1629" y="1955"/>
                      </a:lnTo>
                      <a:lnTo>
                        <a:pt x="1632" y="1959"/>
                      </a:lnTo>
                      <a:lnTo>
                        <a:pt x="1632" y="1963"/>
                      </a:lnTo>
                      <a:lnTo>
                        <a:pt x="1632" y="1967"/>
                      </a:lnTo>
                      <a:lnTo>
                        <a:pt x="1629" y="1972"/>
                      </a:lnTo>
                      <a:lnTo>
                        <a:pt x="1626" y="1977"/>
                      </a:lnTo>
                      <a:lnTo>
                        <a:pt x="1623" y="1981"/>
                      </a:lnTo>
                      <a:lnTo>
                        <a:pt x="1619" y="1986"/>
                      </a:lnTo>
                      <a:lnTo>
                        <a:pt x="1613" y="1990"/>
                      </a:lnTo>
                      <a:lnTo>
                        <a:pt x="1609" y="1995"/>
                      </a:lnTo>
                      <a:lnTo>
                        <a:pt x="1603" y="1998"/>
                      </a:lnTo>
                      <a:lnTo>
                        <a:pt x="1597" y="2002"/>
                      </a:lnTo>
                      <a:lnTo>
                        <a:pt x="1592" y="2007"/>
                      </a:lnTo>
                      <a:lnTo>
                        <a:pt x="1587" y="2010"/>
                      </a:lnTo>
                      <a:lnTo>
                        <a:pt x="1579" y="2016"/>
                      </a:lnTo>
                      <a:lnTo>
                        <a:pt x="1571" y="2021"/>
                      </a:lnTo>
                      <a:lnTo>
                        <a:pt x="1563" y="2027"/>
                      </a:lnTo>
                      <a:lnTo>
                        <a:pt x="1554" y="2032"/>
                      </a:lnTo>
                      <a:lnTo>
                        <a:pt x="1547" y="2036"/>
                      </a:lnTo>
                      <a:lnTo>
                        <a:pt x="1539" y="2039"/>
                      </a:lnTo>
                      <a:lnTo>
                        <a:pt x="1530" y="2041"/>
                      </a:lnTo>
                      <a:lnTo>
                        <a:pt x="1522" y="2041"/>
                      </a:lnTo>
                      <a:lnTo>
                        <a:pt x="1477" y="2013"/>
                      </a:lnTo>
                      <a:lnTo>
                        <a:pt x="1474" y="2018"/>
                      </a:lnTo>
                      <a:lnTo>
                        <a:pt x="1470" y="2021"/>
                      </a:lnTo>
                      <a:lnTo>
                        <a:pt x="1469" y="2026"/>
                      </a:lnTo>
                      <a:lnTo>
                        <a:pt x="1468" y="2032"/>
                      </a:lnTo>
                      <a:lnTo>
                        <a:pt x="1468" y="2037"/>
                      </a:lnTo>
                      <a:lnTo>
                        <a:pt x="1468" y="2042"/>
                      </a:lnTo>
                      <a:lnTo>
                        <a:pt x="1466" y="2048"/>
                      </a:lnTo>
                      <a:lnTo>
                        <a:pt x="1465" y="2053"/>
                      </a:lnTo>
                      <a:lnTo>
                        <a:pt x="1483" y="2062"/>
                      </a:lnTo>
                      <a:lnTo>
                        <a:pt x="1501" y="2073"/>
                      </a:lnTo>
                      <a:lnTo>
                        <a:pt x="1521" y="2083"/>
                      </a:lnTo>
                      <a:lnTo>
                        <a:pt x="1540" y="2091"/>
                      </a:lnTo>
                      <a:lnTo>
                        <a:pt x="1550" y="2095"/>
                      </a:lnTo>
                      <a:lnTo>
                        <a:pt x="1559" y="2097"/>
                      </a:lnTo>
                      <a:lnTo>
                        <a:pt x="1570" y="2098"/>
                      </a:lnTo>
                      <a:lnTo>
                        <a:pt x="1580" y="2100"/>
                      </a:lnTo>
                      <a:lnTo>
                        <a:pt x="1591" y="2098"/>
                      </a:lnTo>
                      <a:lnTo>
                        <a:pt x="1600" y="2096"/>
                      </a:lnTo>
                      <a:lnTo>
                        <a:pt x="1611" y="2092"/>
                      </a:lnTo>
                      <a:lnTo>
                        <a:pt x="1622" y="2086"/>
                      </a:lnTo>
                      <a:lnTo>
                        <a:pt x="1629" y="2086"/>
                      </a:lnTo>
                      <a:lnTo>
                        <a:pt x="1636" y="2086"/>
                      </a:lnTo>
                      <a:lnTo>
                        <a:pt x="1644" y="2088"/>
                      </a:lnTo>
                      <a:lnTo>
                        <a:pt x="1651" y="2089"/>
                      </a:lnTo>
                      <a:lnTo>
                        <a:pt x="1658" y="2091"/>
                      </a:lnTo>
                      <a:lnTo>
                        <a:pt x="1665" y="2092"/>
                      </a:lnTo>
                      <a:lnTo>
                        <a:pt x="1673" y="2095"/>
                      </a:lnTo>
                      <a:lnTo>
                        <a:pt x="1679" y="2098"/>
                      </a:lnTo>
                      <a:lnTo>
                        <a:pt x="1685" y="2104"/>
                      </a:lnTo>
                      <a:lnTo>
                        <a:pt x="1691" y="2112"/>
                      </a:lnTo>
                      <a:lnTo>
                        <a:pt x="1694" y="2119"/>
                      </a:lnTo>
                      <a:lnTo>
                        <a:pt x="1698" y="2126"/>
                      </a:lnTo>
                      <a:lnTo>
                        <a:pt x="1700" y="2133"/>
                      </a:lnTo>
                      <a:lnTo>
                        <a:pt x="1701" y="2142"/>
                      </a:lnTo>
                      <a:lnTo>
                        <a:pt x="1703" y="2150"/>
                      </a:lnTo>
                      <a:lnTo>
                        <a:pt x="1704" y="2157"/>
                      </a:lnTo>
                      <a:lnTo>
                        <a:pt x="1703" y="2174"/>
                      </a:lnTo>
                      <a:lnTo>
                        <a:pt x="1700" y="2190"/>
                      </a:lnTo>
                      <a:lnTo>
                        <a:pt x="1695" y="2206"/>
                      </a:lnTo>
                      <a:lnTo>
                        <a:pt x="1691" y="2220"/>
                      </a:lnTo>
                      <a:lnTo>
                        <a:pt x="1688" y="2223"/>
                      </a:lnTo>
                      <a:lnTo>
                        <a:pt x="1687" y="2224"/>
                      </a:lnTo>
                      <a:lnTo>
                        <a:pt x="1685" y="2226"/>
                      </a:lnTo>
                      <a:lnTo>
                        <a:pt x="1683" y="2229"/>
                      </a:lnTo>
                      <a:lnTo>
                        <a:pt x="1683" y="2231"/>
                      </a:lnTo>
                      <a:lnTo>
                        <a:pt x="1682" y="2233"/>
                      </a:lnTo>
                      <a:lnTo>
                        <a:pt x="1681" y="2236"/>
                      </a:lnTo>
                      <a:lnTo>
                        <a:pt x="1679" y="2238"/>
                      </a:lnTo>
                      <a:lnTo>
                        <a:pt x="1691" y="2243"/>
                      </a:lnTo>
                      <a:lnTo>
                        <a:pt x="1705" y="2239"/>
                      </a:lnTo>
                      <a:lnTo>
                        <a:pt x="1720" y="2237"/>
                      </a:lnTo>
                      <a:lnTo>
                        <a:pt x="1734" y="2235"/>
                      </a:lnTo>
                      <a:lnTo>
                        <a:pt x="1748" y="2232"/>
                      </a:lnTo>
                      <a:lnTo>
                        <a:pt x="1779" y="2231"/>
                      </a:lnTo>
                      <a:lnTo>
                        <a:pt x="1809" y="2231"/>
                      </a:lnTo>
                      <a:lnTo>
                        <a:pt x="1840" y="2232"/>
                      </a:lnTo>
                      <a:lnTo>
                        <a:pt x="1870" y="2233"/>
                      </a:lnTo>
                      <a:lnTo>
                        <a:pt x="1900" y="2233"/>
                      </a:lnTo>
                      <a:lnTo>
                        <a:pt x="1932" y="2232"/>
                      </a:lnTo>
                      <a:lnTo>
                        <a:pt x="1977" y="2229"/>
                      </a:lnTo>
                      <a:lnTo>
                        <a:pt x="2024" y="2226"/>
                      </a:lnTo>
                      <a:lnTo>
                        <a:pt x="2071" y="2224"/>
                      </a:lnTo>
                      <a:lnTo>
                        <a:pt x="2118" y="2221"/>
                      </a:lnTo>
                      <a:lnTo>
                        <a:pt x="2165" y="2220"/>
                      </a:lnTo>
                      <a:lnTo>
                        <a:pt x="2212" y="2220"/>
                      </a:lnTo>
                      <a:lnTo>
                        <a:pt x="2258" y="2219"/>
                      </a:lnTo>
                      <a:lnTo>
                        <a:pt x="2304" y="2220"/>
                      </a:lnTo>
                      <a:lnTo>
                        <a:pt x="2304" y="2229"/>
                      </a:lnTo>
                      <a:lnTo>
                        <a:pt x="2269" y="2231"/>
                      </a:lnTo>
                      <a:lnTo>
                        <a:pt x="2233" y="2232"/>
                      </a:lnTo>
                      <a:lnTo>
                        <a:pt x="2198" y="2231"/>
                      </a:lnTo>
                      <a:lnTo>
                        <a:pt x="2162" y="2231"/>
                      </a:lnTo>
                      <a:lnTo>
                        <a:pt x="2126" y="2231"/>
                      </a:lnTo>
                      <a:lnTo>
                        <a:pt x="2091" y="2232"/>
                      </a:lnTo>
                      <a:lnTo>
                        <a:pt x="2056" y="2236"/>
                      </a:lnTo>
                      <a:lnTo>
                        <a:pt x="2021" y="2241"/>
                      </a:lnTo>
                      <a:lnTo>
                        <a:pt x="1990" y="2241"/>
                      </a:lnTo>
                      <a:lnTo>
                        <a:pt x="1957" y="2242"/>
                      </a:lnTo>
                      <a:lnTo>
                        <a:pt x="1924" y="2244"/>
                      </a:lnTo>
                      <a:lnTo>
                        <a:pt x="1893" y="2245"/>
                      </a:lnTo>
                      <a:lnTo>
                        <a:pt x="1861" y="2247"/>
                      </a:lnTo>
                      <a:lnTo>
                        <a:pt x="1827" y="2248"/>
                      </a:lnTo>
                      <a:lnTo>
                        <a:pt x="1794" y="2248"/>
                      </a:lnTo>
                      <a:lnTo>
                        <a:pt x="1762" y="2245"/>
                      </a:lnTo>
                      <a:lnTo>
                        <a:pt x="1744" y="2245"/>
                      </a:lnTo>
                      <a:lnTo>
                        <a:pt x="1726" y="2248"/>
                      </a:lnTo>
                      <a:lnTo>
                        <a:pt x="1707" y="2251"/>
                      </a:lnTo>
                      <a:lnTo>
                        <a:pt x="1689" y="2254"/>
                      </a:lnTo>
                      <a:lnTo>
                        <a:pt x="1671" y="2257"/>
                      </a:lnTo>
                      <a:lnTo>
                        <a:pt x="1653" y="2260"/>
                      </a:lnTo>
                      <a:lnTo>
                        <a:pt x="1635" y="2261"/>
                      </a:lnTo>
                      <a:lnTo>
                        <a:pt x="1617" y="2261"/>
                      </a:lnTo>
                      <a:lnTo>
                        <a:pt x="1603" y="2268"/>
                      </a:lnTo>
                      <a:lnTo>
                        <a:pt x="1591" y="2270"/>
                      </a:lnTo>
                      <a:lnTo>
                        <a:pt x="1579" y="2270"/>
                      </a:lnTo>
                      <a:lnTo>
                        <a:pt x="1564" y="2268"/>
                      </a:lnTo>
                      <a:lnTo>
                        <a:pt x="1551" y="2267"/>
                      </a:lnTo>
                      <a:lnTo>
                        <a:pt x="1544" y="2267"/>
                      </a:lnTo>
                      <a:lnTo>
                        <a:pt x="1538" y="2267"/>
                      </a:lnTo>
                      <a:lnTo>
                        <a:pt x="1532" y="2268"/>
                      </a:lnTo>
                      <a:lnTo>
                        <a:pt x="1525" y="2271"/>
                      </a:lnTo>
                      <a:lnTo>
                        <a:pt x="1521" y="2273"/>
                      </a:lnTo>
                      <a:lnTo>
                        <a:pt x="1516" y="2277"/>
                      </a:lnTo>
                      <a:lnTo>
                        <a:pt x="1512" y="2280"/>
                      </a:lnTo>
                      <a:lnTo>
                        <a:pt x="1509" y="2286"/>
                      </a:lnTo>
                      <a:lnTo>
                        <a:pt x="1512" y="2318"/>
                      </a:lnTo>
                      <a:lnTo>
                        <a:pt x="1513" y="2348"/>
                      </a:lnTo>
                      <a:lnTo>
                        <a:pt x="1515" y="2378"/>
                      </a:lnTo>
                      <a:lnTo>
                        <a:pt x="1516" y="2408"/>
                      </a:lnTo>
                      <a:lnTo>
                        <a:pt x="1517" y="2438"/>
                      </a:lnTo>
                      <a:lnTo>
                        <a:pt x="1518" y="2468"/>
                      </a:lnTo>
                      <a:lnTo>
                        <a:pt x="1521" y="2501"/>
                      </a:lnTo>
                      <a:lnTo>
                        <a:pt x="1522" y="2535"/>
                      </a:lnTo>
                      <a:lnTo>
                        <a:pt x="1523" y="2565"/>
                      </a:lnTo>
                      <a:lnTo>
                        <a:pt x="1524" y="2595"/>
                      </a:lnTo>
                      <a:lnTo>
                        <a:pt x="1525" y="2625"/>
                      </a:lnTo>
                      <a:lnTo>
                        <a:pt x="1525" y="2654"/>
                      </a:lnTo>
                      <a:lnTo>
                        <a:pt x="1527" y="2684"/>
                      </a:lnTo>
                      <a:lnTo>
                        <a:pt x="1528" y="2713"/>
                      </a:lnTo>
                      <a:lnTo>
                        <a:pt x="1529" y="2743"/>
                      </a:lnTo>
                      <a:lnTo>
                        <a:pt x="1529" y="2773"/>
                      </a:lnTo>
                      <a:lnTo>
                        <a:pt x="1506" y="2773"/>
                      </a:lnTo>
                      <a:lnTo>
                        <a:pt x="1505" y="2712"/>
                      </a:lnTo>
                      <a:lnTo>
                        <a:pt x="1504" y="2650"/>
                      </a:lnTo>
                      <a:lnTo>
                        <a:pt x="1501" y="2589"/>
                      </a:lnTo>
                      <a:lnTo>
                        <a:pt x="1499" y="2528"/>
                      </a:lnTo>
                      <a:lnTo>
                        <a:pt x="1497" y="2465"/>
                      </a:lnTo>
                      <a:lnTo>
                        <a:pt x="1493" y="2402"/>
                      </a:lnTo>
                      <a:lnTo>
                        <a:pt x="1491" y="2338"/>
                      </a:lnTo>
                      <a:lnTo>
                        <a:pt x="1488" y="2273"/>
                      </a:lnTo>
                      <a:lnTo>
                        <a:pt x="1476" y="2271"/>
                      </a:lnTo>
                      <a:lnTo>
                        <a:pt x="1464" y="2268"/>
                      </a:lnTo>
                      <a:lnTo>
                        <a:pt x="1452" y="2268"/>
                      </a:lnTo>
                      <a:lnTo>
                        <a:pt x="1440" y="2267"/>
                      </a:lnTo>
                      <a:lnTo>
                        <a:pt x="1428" y="2266"/>
                      </a:lnTo>
                      <a:lnTo>
                        <a:pt x="1416" y="2265"/>
                      </a:lnTo>
                      <a:lnTo>
                        <a:pt x="1404" y="2261"/>
                      </a:lnTo>
                      <a:lnTo>
                        <a:pt x="1392" y="2256"/>
                      </a:lnTo>
                      <a:lnTo>
                        <a:pt x="1384" y="2253"/>
                      </a:lnTo>
                      <a:lnTo>
                        <a:pt x="1377" y="2248"/>
                      </a:lnTo>
                      <a:lnTo>
                        <a:pt x="1371" y="2243"/>
                      </a:lnTo>
                      <a:lnTo>
                        <a:pt x="1364" y="2238"/>
                      </a:lnTo>
                      <a:lnTo>
                        <a:pt x="1359" y="2232"/>
                      </a:lnTo>
                      <a:lnTo>
                        <a:pt x="1354" y="2226"/>
                      </a:lnTo>
                      <a:lnTo>
                        <a:pt x="1350" y="2219"/>
                      </a:lnTo>
                      <a:lnTo>
                        <a:pt x="1346" y="2210"/>
                      </a:lnTo>
                      <a:lnTo>
                        <a:pt x="1346" y="2196"/>
                      </a:lnTo>
                      <a:lnTo>
                        <a:pt x="1347" y="2182"/>
                      </a:lnTo>
                      <a:lnTo>
                        <a:pt x="1350" y="2166"/>
                      </a:lnTo>
                      <a:lnTo>
                        <a:pt x="1352" y="2150"/>
                      </a:lnTo>
                      <a:lnTo>
                        <a:pt x="1354" y="2135"/>
                      </a:lnTo>
                      <a:lnTo>
                        <a:pt x="1356" y="2120"/>
                      </a:lnTo>
                      <a:lnTo>
                        <a:pt x="1357" y="2106"/>
                      </a:lnTo>
                      <a:lnTo>
                        <a:pt x="1357" y="2091"/>
                      </a:lnTo>
                      <a:lnTo>
                        <a:pt x="1348" y="2092"/>
                      </a:lnTo>
                      <a:lnTo>
                        <a:pt x="1341" y="2094"/>
                      </a:lnTo>
                      <a:lnTo>
                        <a:pt x="1333" y="2097"/>
                      </a:lnTo>
                      <a:lnTo>
                        <a:pt x="1324" y="2101"/>
                      </a:lnTo>
                      <a:lnTo>
                        <a:pt x="1316" y="2104"/>
                      </a:lnTo>
                      <a:lnTo>
                        <a:pt x="1307" y="2107"/>
                      </a:lnTo>
                      <a:lnTo>
                        <a:pt x="1299" y="2110"/>
                      </a:lnTo>
                      <a:lnTo>
                        <a:pt x="1290" y="2112"/>
                      </a:lnTo>
                      <a:lnTo>
                        <a:pt x="1283" y="2108"/>
                      </a:lnTo>
                      <a:lnTo>
                        <a:pt x="1276" y="2103"/>
                      </a:lnTo>
                      <a:lnTo>
                        <a:pt x="1271" y="2097"/>
                      </a:lnTo>
                      <a:lnTo>
                        <a:pt x="1266" y="2091"/>
                      </a:lnTo>
                      <a:lnTo>
                        <a:pt x="1262" y="2084"/>
                      </a:lnTo>
                      <a:lnTo>
                        <a:pt x="1258" y="2077"/>
                      </a:lnTo>
                      <a:lnTo>
                        <a:pt x="1255" y="2069"/>
                      </a:lnTo>
                      <a:lnTo>
                        <a:pt x="1253" y="2061"/>
                      </a:lnTo>
                      <a:lnTo>
                        <a:pt x="1248" y="2044"/>
                      </a:lnTo>
                      <a:lnTo>
                        <a:pt x="1243" y="2027"/>
                      </a:lnTo>
                      <a:lnTo>
                        <a:pt x="1239" y="2010"/>
                      </a:lnTo>
                      <a:lnTo>
                        <a:pt x="1233" y="1995"/>
                      </a:lnTo>
                      <a:lnTo>
                        <a:pt x="1233" y="1989"/>
                      </a:lnTo>
                      <a:lnTo>
                        <a:pt x="1230" y="1983"/>
                      </a:lnTo>
                      <a:lnTo>
                        <a:pt x="1229" y="1978"/>
                      </a:lnTo>
                      <a:lnTo>
                        <a:pt x="1227" y="1972"/>
                      </a:lnTo>
                      <a:lnTo>
                        <a:pt x="1225" y="1966"/>
                      </a:lnTo>
                      <a:lnTo>
                        <a:pt x="1225" y="1960"/>
                      </a:lnTo>
                      <a:lnTo>
                        <a:pt x="1225" y="1954"/>
                      </a:lnTo>
                      <a:lnTo>
                        <a:pt x="1229" y="1949"/>
                      </a:lnTo>
                      <a:lnTo>
                        <a:pt x="1241" y="1943"/>
                      </a:lnTo>
                      <a:lnTo>
                        <a:pt x="1254" y="1938"/>
                      </a:lnTo>
                      <a:lnTo>
                        <a:pt x="1269" y="1933"/>
                      </a:lnTo>
                      <a:lnTo>
                        <a:pt x="1282" y="1930"/>
                      </a:lnTo>
                      <a:lnTo>
                        <a:pt x="1296" y="1927"/>
                      </a:lnTo>
                      <a:lnTo>
                        <a:pt x="1311" y="1924"/>
                      </a:lnTo>
                      <a:lnTo>
                        <a:pt x="1324" y="1920"/>
                      </a:lnTo>
                      <a:lnTo>
                        <a:pt x="1339" y="1916"/>
                      </a:lnTo>
                      <a:lnTo>
                        <a:pt x="1345" y="1907"/>
                      </a:lnTo>
                      <a:lnTo>
                        <a:pt x="1351" y="1897"/>
                      </a:lnTo>
                      <a:lnTo>
                        <a:pt x="1358" y="1887"/>
                      </a:lnTo>
                      <a:lnTo>
                        <a:pt x="1364" y="1879"/>
                      </a:lnTo>
                      <a:lnTo>
                        <a:pt x="1370" y="1869"/>
                      </a:lnTo>
                      <a:lnTo>
                        <a:pt x="1377" y="1860"/>
                      </a:lnTo>
                      <a:lnTo>
                        <a:pt x="1383" y="1850"/>
                      </a:lnTo>
                      <a:lnTo>
                        <a:pt x="1389" y="1840"/>
                      </a:lnTo>
                      <a:lnTo>
                        <a:pt x="1390" y="1837"/>
                      </a:lnTo>
                      <a:lnTo>
                        <a:pt x="1392" y="1833"/>
                      </a:lnTo>
                      <a:lnTo>
                        <a:pt x="1394" y="1831"/>
                      </a:lnTo>
                      <a:lnTo>
                        <a:pt x="1397" y="1828"/>
                      </a:lnTo>
                      <a:lnTo>
                        <a:pt x="1403" y="1824"/>
                      </a:lnTo>
                      <a:lnTo>
                        <a:pt x="1409" y="1820"/>
                      </a:lnTo>
                      <a:lnTo>
                        <a:pt x="1416" y="1816"/>
                      </a:lnTo>
                      <a:lnTo>
                        <a:pt x="1422" y="1812"/>
                      </a:lnTo>
                      <a:lnTo>
                        <a:pt x="1424" y="1809"/>
                      </a:lnTo>
                      <a:lnTo>
                        <a:pt x="1427" y="1805"/>
                      </a:lnTo>
                      <a:lnTo>
                        <a:pt x="1428" y="1802"/>
                      </a:lnTo>
                      <a:lnTo>
                        <a:pt x="1429" y="1797"/>
                      </a:lnTo>
                      <a:lnTo>
                        <a:pt x="1429" y="1787"/>
                      </a:lnTo>
                      <a:lnTo>
                        <a:pt x="1431" y="1777"/>
                      </a:lnTo>
                      <a:lnTo>
                        <a:pt x="1434" y="1767"/>
                      </a:lnTo>
                      <a:lnTo>
                        <a:pt x="1437" y="1757"/>
                      </a:lnTo>
                      <a:lnTo>
                        <a:pt x="1440" y="1748"/>
                      </a:lnTo>
                      <a:lnTo>
                        <a:pt x="1441" y="1738"/>
                      </a:lnTo>
                      <a:lnTo>
                        <a:pt x="1440" y="1728"/>
                      </a:lnTo>
                      <a:lnTo>
                        <a:pt x="1437" y="1719"/>
                      </a:lnTo>
                      <a:lnTo>
                        <a:pt x="1440" y="1715"/>
                      </a:lnTo>
                      <a:lnTo>
                        <a:pt x="1440" y="1711"/>
                      </a:lnTo>
                      <a:lnTo>
                        <a:pt x="1440" y="1707"/>
                      </a:lnTo>
                      <a:lnTo>
                        <a:pt x="1437" y="1703"/>
                      </a:lnTo>
                      <a:lnTo>
                        <a:pt x="1436" y="1698"/>
                      </a:lnTo>
                      <a:lnTo>
                        <a:pt x="1434" y="1693"/>
                      </a:lnTo>
                      <a:lnTo>
                        <a:pt x="1431" y="1689"/>
                      </a:lnTo>
                      <a:lnTo>
                        <a:pt x="1430" y="1685"/>
                      </a:lnTo>
                      <a:lnTo>
                        <a:pt x="1431" y="1679"/>
                      </a:lnTo>
                      <a:lnTo>
                        <a:pt x="1431" y="1674"/>
                      </a:lnTo>
                      <a:lnTo>
                        <a:pt x="1431" y="1669"/>
                      </a:lnTo>
                      <a:lnTo>
                        <a:pt x="1429" y="1666"/>
                      </a:lnTo>
                      <a:lnTo>
                        <a:pt x="1424" y="1657"/>
                      </a:lnTo>
                      <a:lnTo>
                        <a:pt x="1418" y="1650"/>
                      </a:lnTo>
                      <a:lnTo>
                        <a:pt x="1410" y="1644"/>
                      </a:lnTo>
                      <a:lnTo>
                        <a:pt x="1403" y="1637"/>
                      </a:lnTo>
                      <a:lnTo>
                        <a:pt x="1395" y="1629"/>
                      </a:lnTo>
                      <a:lnTo>
                        <a:pt x="1389" y="1621"/>
                      </a:lnTo>
                      <a:lnTo>
                        <a:pt x="1382" y="1611"/>
                      </a:lnTo>
                      <a:lnTo>
                        <a:pt x="1375" y="1604"/>
                      </a:lnTo>
                      <a:lnTo>
                        <a:pt x="1368" y="1597"/>
                      </a:lnTo>
                      <a:lnTo>
                        <a:pt x="1359" y="1591"/>
                      </a:lnTo>
                      <a:lnTo>
                        <a:pt x="1351" y="1585"/>
                      </a:lnTo>
                      <a:lnTo>
                        <a:pt x="1341" y="1580"/>
                      </a:lnTo>
                      <a:lnTo>
                        <a:pt x="1333" y="1576"/>
                      </a:lnTo>
                      <a:lnTo>
                        <a:pt x="1323" y="1573"/>
                      </a:lnTo>
                      <a:lnTo>
                        <a:pt x="1304" y="1567"/>
                      </a:lnTo>
                      <a:lnTo>
                        <a:pt x="1284" y="1562"/>
                      </a:lnTo>
                      <a:lnTo>
                        <a:pt x="1264" y="1558"/>
                      </a:lnTo>
                      <a:lnTo>
                        <a:pt x="1245" y="1556"/>
                      </a:lnTo>
                      <a:lnTo>
                        <a:pt x="1240" y="1562"/>
                      </a:lnTo>
                      <a:lnTo>
                        <a:pt x="1235" y="1568"/>
                      </a:lnTo>
                      <a:lnTo>
                        <a:pt x="1231" y="1575"/>
                      </a:lnTo>
                      <a:lnTo>
                        <a:pt x="1227" y="1581"/>
                      </a:lnTo>
                      <a:lnTo>
                        <a:pt x="1222" y="1587"/>
                      </a:lnTo>
                      <a:lnTo>
                        <a:pt x="1217" y="1592"/>
                      </a:lnTo>
                      <a:lnTo>
                        <a:pt x="1211" y="1596"/>
                      </a:lnTo>
                      <a:lnTo>
                        <a:pt x="1204" y="1597"/>
                      </a:lnTo>
                      <a:lnTo>
                        <a:pt x="1201" y="1601"/>
                      </a:lnTo>
                      <a:lnTo>
                        <a:pt x="1198" y="1603"/>
                      </a:lnTo>
                      <a:lnTo>
                        <a:pt x="1194" y="1604"/>
                      </a:lnTo>
                      <a:lnTo>
                        <a:pt x="1190" y="1607"/>
                      </a:lnTo>
                      <a:lnTo>
                        <a:pt x="1187" y="1608"/>
                      </a:lnTo>
                      <a:lnTo>
                        <a:pt x="1183" y="1609"/>
                      </a:lnTo>
                      <a:lnTo>
                        <a:pt x="1180" y="1613"/>
                      </a:lnTo>
                      <a:lnTo>
                        <a:pt x="1178" y="1615"/>
                      </a:lnTo>
                      <a:lnTo>
                        <a:pt x="1163" y="1622"/>
                      </a:lnTo>
                      <a:lnTo>
                        <a:pt x="1148" y="1628"/>
                      </a:lnTo>
                      <a:lnTo>
                        <a:pt x="1133" y="1633"/>
                      </a:lnTo>
                      <a:lnTo>
                        <a:pt x="1117" y="1637"/>
                      </a:lnTo>
                      <a:lnTo>
                        <a:pt x="1100" y="1640"/>
                      </a:lnTo>
                      <a:lnTo>
                        <a:pt x="1084" y="1643"/>
                      </a:lnTo>
                      <a:lnTo>
                        <a:pt x="1067" y="1644"/>
                      </a:lnTo>
                      <a:lnTo>
                        <a:pt x="1051" y="1645"/>
                      </a:lnTo>
                      <a:lnTo>
                        <a:pt x="1017" y="1645"/>
                      </a:lnTo>
                      <a:lnTo>
                        <a:pt x="983" y="1645"/>
                      </a:lnTo>
                      <a:lnTo>
                        <a:pt x="949" y="1645"/>
                      </a:lnTo>
                      <a:lnTo>
                        <a:pt x="916" y="1645"/>
                      </a:lnTo>
                      <a:lnTo>
                        <a:pt x="900" y="1640"/>
                      </a:lnTo>
                      <a:lnTo>
                        <a:pt x="882" y="1638"/>
                      </a:lnTo>
                      <a:lnTo>
                        <a:pt x="864" y="1636"/>
                      </a:lnTo>
                      <a:lnTo>
                        <a:pt x="846" y="1634"/>
                      </a:lnTo>
                      <a:lnTo>
                        <a:pt x="826" y="1632"/>
                      </a:lnTo>
                      <a:lnTo>
                        <a:pt x="808" y="1629"/>
                      </a:lnTo>
                      <a:lnTo>
                        <a:pt x="790" y="1626"/>
                      </a:lnTo>
                      <a:lnTo>
                        <a:pt x="773" y="1621"/>
                      </a:lnTo>
                      <a:lnTo>
                        <a:pt x="757" y="1614"/>
                      </a:lnTo>
                      <a:lnTo>
                        <a:pt x="741" y="1605"/>
                      </a:lnTo>
                      <a:lnTo>
                        <a:pt x="724" y="1597"/>
                      </a:lnTo>
                      <a:lnTo>
                        <a:pt x="708" y="1587"/>
                      </a:lnTo>
                      <a:lnTo>
                        <a:pt x="693" y="1578"/>
                      </a:lnTo>
                      <a:lnTo>
                        <a:pt x="677" y="1567"/>
                      </a:lnTo>
                      <a:lnTo>
                        <a:pt x="663" y="1556"/>
                      </a:lnTo>
                      <a:lnTo>
                        <a:pt x="647" y="1544"/>
                      </a:lnTo>
                      <a:lnTo>
                        <a:pt x="618" y="1520"/>
                      </a:lnTo>
                      <a:lnTo>
                        <a:pt x="590" y="1493"/>
                      </a:lnTo>
                      <a:lnTo>
                        <a:pt x="564" y="1466"/>
                      </a:lnTo>
                      <a:lnTo>
                        <a:pt x="537" y="1437"/>
                      </a:lnTo>
                      <a:lnTo>
                        <a:pt x="511" y="1402"/>
                      </a:lnTo>
                      <a:lnTo>
                        <a:pt x="485" y="1367"/>
                      </a:lnTo>
                      <a:lnTo>
                        <a:pt x="461" y="1331"/>
                      </a:lnTo>
                      <a:lnTo>
                        <a:pt x="440" y="1293"/>
                      </a:lnTo>
                      <a:lnTo>
                        <a:pt x="419" y="1256"/>
                      </a:lnTo>
                      <a:lnTo>
                        <a:pt x="401" y="1217"/>
                      </a:lnTo>
                      <a:lnTo>
                        <a:pt x="394" y="1198"/>
                      </a:lnTo>
                      <a:lnTo>
                        <a:pt x="385" y="1177"/>
                      </a:lnTo>
                      <a:lnTo>
                        <a:pt x="378" y="1158"/>
                      </a:lnTo>
                      <a:lnTo>
                        <a:pt x="372" y="1138"/>
                      </a:lnTo>
                      <a:lnTo>
                        <a:pt x="368" y="1132"/>
                      </a:lnTo>
                      <a:lnTo>
                        <a:pt x="365" y="1126"/>
                      </a:lnTo>
                      <a:lnTo>
                        <a:pt x="362" y="1120"/>
                      </a:lnTo>
                      <a:lnTo>
                        <a:pt x="360" y="1112"/>
                      </a:lnTo>
                      <a:lnTo>
                        <a:pt x="358" y="1098"/>
                      </a:lnTo>
                      <a:lnTo>
                        <a:pt x="355" y="1083"/>
                      </a:lnTo>
                      <a:lnTo>
                        <a:pt x="355" y="1069"/>
                      </a:lnTo>
                      <a:lnTo>
                        <a:pt x="356" y="1055"/>
                      </a:lnTo>
                      <a:lnTo>
                        <a:pt x="356" y="1040"/>
                      </a:lnTo>
                      <a:lnTo>
                        <a:pt x="358" y="1027"/>
                      </a:lnTo>
                      <a:lnTo>
                        <a:pt x="349" y="1011"/>
                      </a:lnTo>
                      <a:lnTo>
                        <a:pt x="346" y="1016"/>
                      </a:lnTo>
                      <a:lnTo>
                        <a:pt x="341" y="1021"/>
                      </a:lnTo>
                      <a:lnTo>
                        <a:pt x="336" y="1024"/>
                      </a:lnTo>
                      <a:lnTo>
                        <a:pt x="331" y="1028"/>
                      </a:lnTo>
                      <a:lnTo>
                        <a:pt x="321" y="1032"/>
                      </a:lnTo>
                      <a:lnTo>
                        <a:pt x="309" y="1035"/>
                      </a:lnTo>
                      <a:lnTo>
                        <a:pt x="297" y="1036"/>
                      </a:lnTo>
                      <a:lnTo>
                        <a:pt x="285" y="1036"/>
                      </a:lnTo>
                      <a:lnTo>
                        <a:pt x="273" y="1036"/>
                      </a:lnTo>
                      <a:lnTo>
                        <a:pt x="261" y="1034"/>
                      </a:lnTo>
                      <a:lnTo>
                        <a:pt x="252" y="1032"/>
                      </a:lnTo>
                      <a:lnTo>
                        <a:pt x="241" y="1027"/>
                      </a:lnTo>
                      <a:lnTo>
                        <a:pt x="231" y="1021"/>
                      </a:lnTo>
                      <a:lnTo>
                        <a:pt x="221" y="1014"/>
                      </a:lnTo>
                      <a:lnTo>
                        <a:pt x="213" y="1006"/>
                      </a:lnTo>
                      <a:lnTo>
                        <a:pt x="205" y="997"/>
                      </a:lnTo>
                      <a:lnTo>
                        <a:pt x="198" y="987"/>
                      </a:lnTo>
                      <a:lnTo>
                        <a:pt x="195" y="976"/>
                      </a:lnTo>
                      <a:lnTo>
                        <a:pt x="195" y="963"/>
                      </a:lnTo>
                      <a:lnTo>
                        <a:pt x="196" y="951"/>
                      </a:lnTo>
                      <a:lnTo>
                        <a:pt x="197" y="938"/>
                      </a:lnTo>
                      <a:lnTo>
                        <a:pt x="201" y="926"/>
                      </a:lnTo>
                      <a:lnTo>
                        <a:pt x="203" y="913"/>
                      </a:lnTo>
                      <a:lnTo>
                        <a:pt x="207" y="901"/>
                      </a:lnTo>
                      <a:lnTo>
                        <a:pt x="212" y="889"/>
                      </a:lnTo>
                      <a:lnTo>
                        <a:pt x="215" y="879"/>
                      </a:lnTo>
                      <a:lnTo>
                        <a:pt x="209" y="875"/>
                      </a:lnTo>
                      <a:lnTo>
                        <a:pt x="203" y="870"/>
                      </a:lnTo>
                      <a:lnTo>
                        <a:pt x="198" y="865"/>
                      </a:lnTo>
                      <a:lnTo>
                        <a:pt x="194" y="860"/>
                      </a:lnTo>
                      <a:lnTo>
                        <a:pt x="185" y="850"/>
                      </a:lnTo>
                      <a:lnTo>
                        <a:pt x="178" y="838"/>
                      </a:lnTo>
                      <a:lnTo>
                        <a:pt x="172" y="826"/>
                      </a:lnTo>
                      <a:lnTo>
                        <a:pt x="165" y="812"/>
                      </a:lnTo>
                      <a:lnTo>
                        <a:pt x="159" y="800"/>
                      </a:lnTo>
                      <a:lnTo>
                        <a:pt x="151" y="788"/>
                      </a:lnTo>
                      <a:lnTo>
                        <a:pt x="150" y="783"/>
                      </a:lnTo>
                      <a:lnTo>
                        <a:pt x="149" y="778"/>
                      </a:lnTo>
                      <a:lnTo>
                        <a:pt x="149" y="774"/>
                      </a:lnTo>
                      <a:lnTo>
                        <a:pt x="149" y="769"/>
                      </a:lnTo>
                      <a:lnTo>
                        <a:pt x="149" y="764"/>
                      </a:lnTo>
                      <a:lnTo>
                        <a:pt x="149" y="759"/>
                      </a:lnTo>
                      <a:lnTo>
                        <a:pt x="148" y="754"/>
                      </a:lnTo>
                      <a:lnTo>
                        <a:pt x="147" y="750"/>
                      </a:lnTo>
                      <a:lnTo>
                        <a:pt x="143" y="751"/>
                      </a:lnTo>
                      <a:lnTo>
                        <a:pt x="141" y="751"/>
                      </a:lnTo>
                      <a:lnTo>
                        <a:pt x="137" y="752"/>
                      </a:lnTo>
                      <a:lnTo>
                        <a:pt x="133" y="753"/>
                      </a:lnTo>
                      <a:lnTo>
                        <a:pt x="131" y="754"/>
                      </a:lnTo>
                      <a:lnTo>
                        <a:pt x="127" y="757"/>
                      </a:lnTo>
                      <a:lnTo>
                        <a:pt x="125" y="758"/>
                      </a:lnTo>
                      <a:lnTo>
                        <a:pt x="124" y="760"/>
                      </a:lnTo>
                      <a:lnTo>
                        <a:pt x="109" y="766"/>
                      </a:lnTo>
                      <a:lnTo>
                        <a:pt x="96" y="770"/>
                      </a:lnTo>
                      <a:lnTo>
                        <a:pt x="82" y="774"/>
                      </a:lnTo>
                      <a:lnTo>
                        <a:pt x="68" y="775"/>
                      </a:lnTo>
                      <a:lnTo>
                        <a:pt x="54" y="775"/>
                      </a:lnTo>
                      <a:lnTo>
                        <a:pt x="41" y="772"/>
                      </a:lnTo>
                      <a:lnTo>
                        <a:pt x="33" y="771"/>
                      </a:lnTo>
                      <a:lnTo>
                        <a:pt x="26" y="768"/>
                      </a:lnTo>
                      <a:lnTo>
                        <a:pt x="20" y="765"/>
                      </a:lnTo>
                      <a:lnTo>
                        <a:pt x="13" y="760"/>
                      </a:lnTo>
                      <a:lnTo>
                        <a:pt x="9" y="756"/>
                      </a:lnTo>
                      <a:lnTo>
                        <a:pt x="6" y="750"/>
                      </a:lnTo>
                      <a:lnTo>
                        <a:pt x="3" y="744"/>
                      </a:lnTo>
                      <a:lnTo>
                        <a:pt x="1" y="738"/>
                      </a:lnTo>
                      <a:lnTo>
                        <a:pt x="0" y="730"/>
                      </a:lnTo>
                      <a:lnTo>
                        <a:pt x="0" y="724"/>
                      </a:lnTo>
                      <a:lnTo>
                        <a:pt x="1" y="717"/>
                      </a:lnTo>
                      <a:lnTo>
                        <a:pt x="2" y="710"/>
                      </a:lnTo>
                      <a:lnTo>
                        <a:pt x="7" y="704"/>
                      </a:lnTo>
                      <a:lnTo>
                        <a:pt x="12" y="697"/>
                      </a:lnTo>
                      <a:lnTo>
                        <a:pt x="19" y="692"/>
                      </a:lnTo>
                      <a:lnTo>
                        <a:pt x="27" y="686"/>
                      </a:lnTo>
                      <a:lnTo>
                        <a:pt x="45" y="676"/>
                      </a:lnTo>
                      <a:lnTo>
                        <a:pt x="62" y="666"/>
                      </a:lnTo>
                      <a:lnTo>
                        <a:pt x="71" y="662"/>
                      </a:lnTo>
                      <a:lnTo>
                        <a:pt x="77" y="657"/>
                      </a:lnTo>
                      <a:lnTo>
                        <a:pt x="82" y="651"/>
                      </a:lnTo>
                      <a:lnTo>
                        <a:pt x="84" y="643"/>
                      </a:lnTo>
                      <a:lnTo>
                        <a:pt x="85" y="641"/>
                      </a:lnTo>
                      <a:lnTo>
                        <a:pt x="85" y="636"/>
                      </a:lnTo>
                      <a:lnTo>
                        <a:pt x="84" y="633"/>
                      </a:lnTo>
                      <a:lnTo>
                        <a:pt x="83" y="629"/>
                      </a:lnTo>
                      <a:lnTo>
                        <a:pt x="77" y="619"/>
                      </a:lnTo>
                      <a:lnTo>
                        <a:pt x="68" y="610"/>
                      </a:lnTo>
                      <a:lnTo>
                        <a:pt x="68" y="587"/>
                      </a:lnTo>
                      <a:lnTo>
                        <a:pt x="70" y="563"/>
                      </a:lnTo>
                      <a:lnTo>
                        <a:pt x="71" y="551"/>
                      </a:lnTo>
                      <a:lnTo>
                        <a:pt x="72" y="540"/>
                      </a:lnTo>
                      <a:lnTo>
                        <a:pt x="74" y="528"/>
                      </a:lnTo>
                      <a:lnTo>
                        <a:pt x="77" y="517"/>
                      </a:lnTo>
                      <a:lnTo>
                        <a:pt x="82" y="506"/>
                      </a:lnTo>
                      <a:lnTo>
                        <a:pt x="85" y="495"/>
                      </a:lnTo>
                      <a:lnTo>
                        <a:pt x="91" y="484"/>
                      </a:lnTo>
                      <a:lnTo>
                        <a:pt x="97" y="475"/>
                      </a:lnTo>
                      <a:lnTo>
                        <a:pt x="104" y="466"/>
                      </a:lnTo>
                      <a:lnTo>
                        <a:pt x="113" y="458"/>
                      </a:lnTo>
                      <a:lnTo>
                        <a:pt x="123" y="451"/>
                      </a:lnTo>
                      <a:lnTo>
                        <a:pt x="132" y="443"/>
                      </a:lnTo>
                      <a:lnTo>
                        <a:pt x="145" y="436"/>
                      </a:lnTo>
                      <a:lnTo>
                        <a:pt x="160" y="431"/>
                      </a:lnTo>
                      <a:lnTo>
                        <a:pt x="174" y="427"/>
                      </a:lnTo>
                      <a:lnTo>
                        <a:pt x="189" y="422"/>
                      </a:lnTo>
                      <a:lnTo>
                        <a:pt x="205" y="419"/>
                      </a:lnTo>
                      <a:lnTo>
                        <a:pt x="220" y="417"/>
                      </a:lnTo>
                      <a:lnTo>
                        <a:pt x="236" y="417"/>
                      </a:lnTo>
                      <a:lnTo>
                        <a:pt x="253" y="417"/>
                      </a:lnTo>
                      <a:lnTo>
                        <a:pt x="268" y="417"/>
                      </a:lnTo>
                      <a:lnTo>
                        <a:pt x="284" y="419"/>
                      </a:lnTo>
                      <a:lnTo>
                        <a:pt x="300" y="422"/>
                      </a:lnTo>
                      <a:lnTo>
                        <a:pt x="315" y="425"/>
                      </a:lnTo>
                      <a:lnTo>
                        <a:pt x="330" y="429"/>
                      </a:lnTo>
                      <a:lnTo>
                        <a:pt x="344" y="434"/>
                      </a:lnTo>
                      <a:lnTo>
                        <a:pt x="359" y="440"/>
                      </a:lnTo>
                      <a:lnTo>
                        <a:pt x="372" y="446"/>
                      </a:lnTo>
                      <a:lnTo>
                        <a:pt x="376" y="451"/>
                      </a:lnTo>
                      <a:lnTo>
                        <a:pt x="382" y="455"/>
                      </a:lnTo>
                      <a:lnTo>
                        <a:pt x="387" y="460"/>
                      </a:lnTo>
                      <a:lnTo>
                        <a:pt x="393" y="465"/>
                      </a:lnTo>
                      <a:lnTo>
                        <a:pt x="397" y="470"/>
                      </a:lnTo>
                      <a:lnTo>
                        <a:pt x="401" y="475"/>
                      </a:lnTo>
                      <a:lnTo>
                        <a:pt x="405" y="481"/>
                      </a:lnTo>
                      <a:lnTo>
                        <a:pt x="406" y="488"/>
                      </a:lnTo>
                      <a:lnTo>
                        <a:pt x="409" y="489"/>
                      </a:lnTo>
                      <a:lnTo>
                        <a:pt x="412" y="492"/>
                      </a:lnTo>
                      <a:lnTo>
                        <a:pt x="414" y="494"/>
                      </a:lnTo>
                      <a:lnTo>
                        <a:pt x="415" y="498"/>
                      </a:lnTo>
                      <a:lnTo>
                        <a:pt x="418" y="504"/>
                      </a:lnTo>
                      <a:lnTo>
                        <a:pt x="420" y="511"/>
                      </a:lnTo>
                      <a:lnTo>
                        <a:pt x="421" y="518"/>
                      </a:lnTo>
                      <a:lnTo>
                        <a:pt x="425" y="523"/>
                      </a:lnTo>
                      <a:lnTo>
                        <a:pt x="427" y="527"/>
                      </a:lnTo>
                      <a:lnTo>
                        <a:pt x="430" y="528"/>
                      </a:lnTo>
                      <a:lnTo>
                        <a:pt x="434" y="530"/>
                      </a:lnTo>
                      <a:lnTo>
                        <a:pt x="438" y="530"/>
                      </a:lnTo>
                      <a:lnTo>
                        <a:pt x="443" y="531"/>
                      </a:lnTo>
                      <a:lnTo>
                        <a:pt x="447" y="533"/>
                      </a:lnTo>
                      <a:lnTo>
                        <a:pt x="449" y="535"/>
                      </a:lnTo>
                      <a:lnTo>
                        <a:pt x="452" y="536"/>
                      </a:lnTo>
                      <a:lnTo>
                        <a:pt x="454" y="542"/>
                      </a:lnTo>
                      <a:lnTo>
                        <a:pt x="454" y="548"/>
                      </a:lnTo>
                      <a:lnTo>
                        <a:pt x="453" y="556"/>
                      </a:lnTo>
                      <a:lnTo>
                        <a:pt x="450" y="562"/>
                      </a:lnTo>
                      <a:lnTo>
                        <a:pt x="449" y="569"/>
                      </a:lnTo>
                      <a:lnTo>
                        <a:pt x="448" y="575"/>
                      </a:lnTo>
                      <a:lnTo>
                        <a:pt x="448" y="578"/>
                      </a:lnTo>
                      <a:lnTo>
                        <a:pt x="448" y="583"/>
                      </a:lnTo>
                      <a:lnTo>
                        <a:pt x="450" y="587"/>
                      </a:lnTo>
                      <a:lnTo>
                        <a:pt x="453" y="592"/>
                      </a:lnTo>
                      <a:lnTo>
                        <a:pt x="456" y="595"/>
                      </a:lnTo>
                      <a:lnTo>
                        <a:pt x="460" y="599"/>
                      </a:lnTo>
                      <a:lnTo>
                        <a:pt x="465" y="603"/>
                      </a:lnTo>
                      <a:lnTo>
                        <a:pt x="468" y="605"/>
                      </a:lnTo>
                      <a:lnTo>
                        <a:pt x="472" y="606"/>
                      </a:lnTo>
                      <a:lnTo>
                        <a:pt x="474" y="605"/>
                      </a:lnTo>
                      <a:lnTo>
                        <a:pt x="477" y="604"/>
                      </a:lnTo>
                      <a:lnTo>
                        <a:pt x="479" y="603"/>
                      </a:lnTo>
                      <a:lnTo>
                        <a:pt x="482" y="600"/>
                      </a:lnTo>
                      <a:lnTo>
                        <a:pt x="484" y="599"/>
                      </a:lnTo>
                      <a:lnTo>
                        <a:pt x="487" y="596"/>
                      </a:lnTo>
                      <a:lnTo>
                        <a:pt x="489" y="595"/>
                      </a:lnTo>
                      <a:lnTo>
                        <a:pt x="499" y="592"/>
                      </a:lnTo>
                      <a:lnTo>
                        <a:pt x="509" y="589"/>
                      </a:lnTo>
                      <a:lnTo>
                        <a:pt x="520" y="588"/>
                      </a:lnTo>
                      <a:lnTo>
                        <a:pt x="531" y="587"/>
                      </a:lnTo>
                      <a:lnTo>
                        <a:pt x="542" y="588"/>
                      </a:lnTo>
                      <a:lnTo>
                        <a:pt x="552" y="590"/>
                      </a:lnTo>
                      <a:lnTo>
                        <a:pt x="556" y="592"/>
                      </a:lnTo>
                      <a:lnTo>
                        <a:pt x="561" y="595"/>
                      </a:lnTo>
                      <a:lnTo>
                        <a:pt x="566" y="598"/>
                      </a:lnTo>
                      <a:lnTo>
                        <a:pt x="570" y="603"/>
                      </a:lnTo>
                      <a:lnTo>
                        <a:pt x="572" y="609"/>
                      </a:lnTo>
                      <a:lnTo>
                        <a:pt x="573" y="616"/>
                      </a:lnTo>
                      <a:lnTo>
                        <a:pt x="573" y="623"/>
                      </a:lnTo>
                      <a:lnTo>
                        <a:pt x="575" y="629"/>
                      </a:lnTo>
                      <a:lnTo>
                        <a:pt x="573" y="636"/>
                      </a:lnTo>
                      <a:lnTo>
                        <a:pt x="573" y="643"/>
                      </a:lnTo>
                      <a:lnTo>
                        <a:pt x="572" y="650"/>
                      </a:lnTo>
                      <a:lnTo>
                        <a:pt x="571" y="658"/>
                      </a:lnTo>
                      <a:lnTo>
                        <a:pt x="585" y="664"/>
                      </a:lnTo>
                      <a:lnTo>
                        <a:pt x="601" y="672"/>
                      </a:lnTo>
                      <a:lnTo>
                        <a:pt x="616" y="681"/>
                      </a:lnTo>
                      <a:lnTo>
                        <a:pt x="629" y="691"/>
                      </a:lnTo>
                      <a:lnTo>
                        <a:pt x="641" y="701"/>
                      </a:lnTo>
                      <a:lnTo>
                        <a:pt x="652" y="715"/>
                      </a:lnTo>
                      <a:lnTo>
                        <a:pt x="656" y="721"/>
                      </a:lnTo>
                      <a:lnTo>
                        <a:pt x="660" y="729"/>
                      </a:lnTo>
                      <a:lnTo>
                        <a:pt x="664" y="736"/>
                      </a:lnTo>
                      <a:lnTo>
                        <a:pt x="666" y="745"/>
                      </a:lnTo>
                      <a:lnTo>
                        <a:pt x="667" y="746"/>
                      </a:lnTo>
                      <a:lnTo>
                        <a:pt x="667" y="747"/>
                      </a:lnTo>
                      <a:lnTo>
                        <a:pt x="669" y="748"/>
                      </a:lnTo>
                      <a:lnTo>
                        <a:pt x="670" y="748"/>
                      </a:lnTo>
                      <a:lnTo>
                        <a:pt x="671" y="750"/>
                      </a:lnTo>
                      <a:lnTo>
                        <a:pt x="672" y="751"/>
                      </a:lnTo>
                      <a:lnTo>
                        <a:pt x="673" y="751"/>
                      </a:lnTo>
                      <a:lnTo>
                        <a:pt x="675" y="752"/>
                      </a:lnTo>
                      <a:lnTo>
                        <a:pt x="676" y="747"/>
                      </a:lnTo>
                      <a:lnTo>
                        <a:pt x="677" y="744"/>
                      </a:lnTo>
                      <a:lnTo>
                        <a:pt x="678" y="740"/>
                      </a:lnTo>
                      <a:lnTo>
                        <a:pt x="678" y="736"/>
                      </a:lnTo>
                      <a:lnTo>
                        <a:pt x="679" y="731"/>
                      </a:lnTo>
                      <a:lnTo>
                        <a:pt x="679" y="728"/>
                      </a:lnTo>
                      <a:lnTo>
                        <a:pt x="679" y="724"/>
                      </a:lnTo>
                      <a:lnTo>
                        <a:pt x="679" y="719"/>
                      </a:lnTo>
                      <a:lnTo>
                        <a:pt x="672" y="715"/>
                      </a:lnTo>
                      <a:lnTo>
                        <a:pt x="666" y="709"/>
                      </a:lnTo>
                      <a:lnTo>
                        <a:pt x="661" y="703"/>
                      </a:lnTo>
                      <a:lnTo>
                        <a:pt x="659" y="697"/>
                      </a:lnTo>
                      <a:lnTo>
                        <a:pt x="656" y="689"/>
                      </a:lnTo>
                      <a:lnTo>
                        <a:pt x="656" y="682"/>
                      </a:lnTo>
                      <a:lnTo>
                        <a:pt x="656" y="675"/>
                      </a:lnTo>
                      <a:lnTo>
                        <a:pt x="656" y="666"/>
                      </a:lnTo>
                      <a:lnTo>
                        <a:pt x="660" y="651"/>
                      </a:lnTo>
                      <a:lnTo>
                        <a:pt x="664" y="635"/>
                      </a:lnTo>
                      <a:lnTo>
                        <a:pt x="667" y="621"/>
                      </a:lnTo>
                      <a:lnTo>
                        <a:pt x="670" y="606"/>
                      </a:lnTo>
                      <a:lnTo>
                        <a:pt x="672" y="601"/>
                      </a:lnTo>
                      <a:lnTo>
                        <a:pt x="675" y="596"/>
                      </a:lnTo>
                      <a:lnTo>
                        <a:pt x="678" y="590"/>
                      </a:lnTo>
                      <a:lnTo>
                        <a:pt x="681" y="586"/>
                      </a:lnTo>
                      <a:lnTo>
                        <a:pt x="683" y="580"/>
                      </a:lnTo>
                      <a:lnTo>
                        <a:pt x="683" y="575"/>
                      </a:lnTo>
                      <a:lnTo>
                        <a:pt x="682" y="569"/>
                      </a:lnTo>
                      <a:lnTo>
                        <a:pt x="679" y="563"/>
                      </a:lnTo>
                      <a:lnTo>
                        <a:pt x="682" y="560"/>
                      </a:lnTo>
                      <a:lnTo>
                        <a:pt x="684" y="558"/>
                      </a:lnTo>
                      <a:lnTo>
                        <a:pt x="687" y="557"/>
                      </a:lnTo>
                      <a:lnTo>
                        <a:pt x="689" y="556"/>
                      </a:lnTo>
                      <a:lnTo>
                        <a:pt x="693" y="554"/>
                      </a:lnTo>
                      <a:lnTo>
                        <a:pt x="695" y="553"/>
                      </a:lnTo>
                      <a:lnTo>
                        <a:pt x="697" y="552"/>
                      </a:lnTo>
                      <a:lnTo>
                        <a:pt x="700" y="549"/>
                      </a:lnTo>
                      <a:lnTo>
                        <a:pt x="701" y="521"/>
                      </a:lnTo>
                      <a:lnTo>
                        <a:pt x="702" y="492"/>
                      </a:lnTo>
                      <a:lnTo>
                        <a:pt x="706" y="461"/>
                      </a:lnTo>
                      <a:lnTo>
                        <a:pt x="710" y="431"/>
                      </a:lnTo>
                      <a:lnTo>
                        <a:pt x="713" y="401"/>
                      </a:lnTo>
                      <a:lnTo>
                        <a:pt x="716" y="371"/>
                      </a:lnTo>
                      <a:lnTo>
                        <a:pt x="718" y="341"/>
                      </a:lnTo>
                      <a:lnTo>
                        <a:pt x="718" y="313"/>
                      </a:lnTo>
                      <a:lnTo>
                        <a:pt x="706" y="296"/>
                      </a:lnTo>
                      <a:lnTo>
                        <a:pt x="693" y="279"/>
                      </a:lnTo>
                      <a:lnTo>
                        <a:pt x="679" y="261"/>
                      </a:lnTo>
                      <a:lnTo>
                        <a:pt x="667" y="245"/>
                      </a:lnTo>
                      <a:lnTo>
                        <a:pt x="655" y="228"/>
                      </a:lnTo>
                      <a:lnTo>
                        <a:pt x="644" y="210"/>
                      </a:lnTo>
                      <a:lnTo>
                        <a:pt x="635" y="191"/>
                      </a:lnTo>
                      <a:lnTo>
                        <a:pt x="626" y="172"/>
                      </a:lnTo>
                      <a:lnTo>
                        <a:pt x="624" y="164"/>
                      </a:lnTo>
                      <a:lnTo>
                        <a:pt x="623" y="154"/>
                      </a:lnTo>
                      <a:lnTo>
                        <a:pt x="624" y="146"/>
                      </a:lnTo>
                      <a:lnTo>
                        <a:pt x="625" y="138"/>
                      </a:lnTo>
                      <a:lnTo>
                        <a:pt x="626" y="130"/>
                      </a:lnTo>
                      <a:lnTo>
                        <a:pt x="630" y="123"/>
                      </a:lnTo>
                      <a:lnTo>
                        <a:pt x="634" y="116"/>
                      </a:lnTo>
                      <a:lnTo>
                        <a:pt x="637" y="108"/>
                      </a:lnTo>
                      <a:lnTo>
                        <a:pt x="646" y="94"/>
                      </a:lnTo>
                      <a:lnTo>
                        <a:pt x="654" y="79"/>
                      </a:lnTo>
                      <a:lnTo>
                        <a:pt x="658" y="72"/>
                      </a:lnTo>
                      <a:lnTo>
                        <a:pt x="661" y="64"/>
                      </a:lnTo>
                      <a:lnTo>
                        <a:pt x="664" y="56"/>
                      </a:lnTo>
                      <a:lnTo>
                        <a:pt x="666" y="48"/>
                      </a:lnTo>
                      <a:lnTo>
                        <a:pt x="675" y="43"/>
                      </a:lnTo>
                      <a:lnTo>
                        <a:pt x="683" y="36"/>
                      </a:lnTo>
                      <a:lnTo>
                        <a:pt x="693" y="30"/>
                      </a:lnTo>
                      <a:lnTo>
                        <a:pt x="701" y="24"/>
                      </a:lnTo>
                      <a:lnTo>
                        <a:pt x="706" y="22"/>
                      </a:lnTo>
                      <a:lnTo>
                        <a:pt x="711" y="19"/>
                      </a:lnTo>
                      <a:lnTo>
                        <a:pt x="716" y="18"/>
                      </a:lnTo>
                      <a:lnTo>
                        <a:pt x="720" y="18"/>
                      </a:lnTo>
                      <a:lnTo>
                        <a:pt x="725" y="18"/>
                      </a:lnTo>
                      <a:lnTo>
                        <a:pt x="731" y="19"/>
                      </a:lnTo>
                      <a:lnTo>
                        <a:pt x="736" y="22"/>
                      </a:lnTo>
                      <a:lnTo>
                        <a:pt x="742" y="25"/>
                      </a:lnTo>
                      <a:lnTo>
                        <a:pt x="741" y="22"/>
                      </a:lnTo>
                      <a:lnTo>
                        <a:pt x="741" y="18"/>
                      </a:lnTo>
                      <a:lnTo>
                        <a:pt x="742" y="15"/>
                      </a:lnTo>
                      <a:lnTo>
                        <a:pt x="744" y="12"/>
                      </a:lnTo>
                      <a:lnTo>
                        <a:pt x="748" y="9"/>
                      </a:lnTo>
                      <a:lnTo>
                        <a:pt x="752" y="7"/>
                      </a:lnTo>
                      <a:lnTo>
                        <a:pt x="754" y="5"/>
                      </a:lnTo>
                      <a:lnTo>
                        <a:pt x="758" y="2"/>
                      </a:lnTo>
                      <a:lnTo>
                        <a:pt x="763" y="2"/>
                      </a:lnTo>
                      <a:lnTo>
                        <a:pt x="769" y="1"/>
                      </a:lnTo>
                      <a:lnTo>
                        <a:pt x="775" y="0"/>
                      </a:lnTo>
                      <a:lnTo>
                        <a:pt x="781" y="0"/>
                      </a:lnTo>
                      <a:lnTo>
                        <a:pt x="787" y="0"/>
                      </a:lnTo>
                      <a:lnTo>
                        <a:pt x="791" y="1"/>
                      </a:lnTo>
                      <a:lnTo>
                        <a:pt x="797" y="3"/>
                      </a:lnTo>
                      <a:lnTo>
                        <a:pt x="80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32" name="Freeform 45">
                  <a:extLst>
                    <a:ext uri="{FF2B5EF4-FFF2-40B4-BE49-F238E27FC236}">
                      <a16:creationId xmlns:a16="http://schemas.microsoft.com/office/drawing/2014/main" id="{D24835EC-3EA2-4E28-93A7-134E0E1481BB}"/>
                    </a:ext>
                  </a:extLst>
                </p:cNvPr>
                <p:cNvSpPr>
                  <a:spLocks/>
                </p:cNvSpPr>
                <p:nvPr/>
              </p:nvSpPr>
              <p:spPr bwMode="auto">
                <a:xfrm>
                  <a:off x="2328" y="2021"/>
                  <a:ext cx="87" cy="183"/>
                </a:xfrm>
                <a:custGeom>
                  <a:avLst/>
                  <a:gdLst>
                    <a:gd name="T0" fmla="*/ 0 w 261"/>
                    <a:gd name="T1" fmla="*/ 0 h 551"/>
                    <a:gd name="T2" fmla="*/ 0 w 261"/>
                    <a:gd name="T3" fmla="*/ 0 h 551"/>
                    <a:gd name="T4" fmla="*/ 0 w 261"/>
                    <a:gd name="T5" fmla="*/ 0 h 551"/>
                    <a:gd name="T6" fmla="*/ 0 w 261"/>
                    <a:gd name="T7" fmla="*/ 0 h 551"/>
                    <a:gd name="T8" fmla="*/ 0 w 261"/>
                    <a:gd name="T9" fmla="*/ 0 h 551"/>
                    <a:gd name="T10" fmla="*/ 0 w 261"/>
                    <a:gd name="T11" fmla="*/ 0 h 551"/>
                    <a:gd name="T12" fmla="*/ 0 w 261"/>
                    <a:gd name="T13" fmla="*/ 0 h 551"/>
                    <a:gd name="T14" fmla="*/ 0 w 261"/>
                    <a:gd name="T15" fmla="*/ 0 h 551"/>
                    <a:gd name="T16" fmla="*/ 0 w 261"/>
                    <a:gd name="T17" fmla="*/ 0 h 551"/>
                    <a:gd name="T18" fmla="*/ 0 w 261"/>
                    <a:gd name="T19" fmla="*/ 0 h 551"/>
                    <a:gd name="T20" fmla="*/ 0 w 261"/>
                    <a:gd name="T21" fmla="*/ 0 h 551"/>
                    <a:gd name="T22" fmla="*/ 0 w 261"/>
                    <a:gd name="T23" fmla="*/ 0 h 551"/>
                    <a:gd name="T24" fmla="*/ 0 w 261"/>
                    <a:gd name="T25" fmla="*/ 0 h 551"/>
                    <a:gd name="T26" fmla="*/ 0 w 261"/>
                    <a:gd name="T27" fmla="*/ 0 h 551"/>
                    <a:gd name="T28" fmla="*/ 0 w 261"/>
                    <a:gd name="T29" fmla="*/ 0 h 551"/>
                    <a:gd name="T30" fmla="*/ 0 w 261"/>
                    <a:gd name="T31" fmla="*/ 0 h 551"/>
                    <a:gd name="T32" fmla="*/ 0 w 261"/>
                    <a:gd name="T33" fmla="*/ 0 h 551"/>
                    <a:gd name="T34" fmla="*/ 0 w 261"/>
                    <a:gd name="T35" fmla="*/ 0 h 551"/>
                    <a:gd name="T36" fmla="*/ 0 w 261"/>
                    <a:gd name="T37" fmla="*/ 0 h 551"/>
                    <a:gd name="T38" fmla="*/ 0 w 261"/>
                    <a:gd name="T39" fmla="*/ 0 h 551"/>
                    <a:gd name="T40" fmla="*/ 0 w 261"/>
                    <a:gd name="T41" fmla="*/ 0 h 551"/>
                    <a:gd name="T42" fmla="*/ 0 w 261"/>
                    <a:gd name="T43" fmla="*/ 0 h 551"/>
                    <a:gd name="T44" fmla="*/ 0 w 261"/>
                    <a:gd name="T45" fmla="*/ 0 h 551"/>
                    <a:gd name="T46" fmla="*/ 0 w 261"/>
                    <a:gd name="T47" fmla="*/ 0 h 551"/>
                    <a:gd name="T48" fmla="*/ 0 w 261"/>
                    <a:gd name="T49" fmla="*/ 0 h 551"/>
                    <a:gd name="T50" fmla="*/ 0 w 261"/>
                    <a:gd name="T51" fmla="*/ 0 h 551"/>
                    <a:gd name="T52" fmla="*/ 0 w 261"/>
                    <a:gd name="T53" fmla="*/ 0 h 551"/>
                    <a:gd name="T54" fmla="*/ 0 w 261"/>
                    <a:gd name="T55" fmla="*/ 0 h 551"/>
                    <a:gd name="T56" fmla="*/ 0 w 261"/>
                    <a:gd name="T57" fmla="*/ 0 h 551"/>
                    <a:gd name="T58" fmla="*/ 0 w 261"/>
                    <a:gd name="T59" fmla="*/ 0 h 551"/>
                    <a:gd name="T60" fmla="*/ 0 w 261"/>
                    <a:gd name="T61" fmla="*/ 0 h 551"/>
                    <a:gd name="T62" fmla="*/ 0 w 261"/>
                    <a:gd name="T63" fmla="*/ 0 h 551"/>
                    <a:gd name="T64" fmla="*/ 0 w 261"/>
                    <a:gd name="T65" fmla="*/ 0 h 551"/>
                    <a:gd name="T66" fmla="*/ 0 w 261"/>
                    <a:gd name="T67" fmla="*/ 0 h 551"/>
                    <a:gd name="T68" fmla="*/ 0 w 261"/>
                    <a:gd name="T69" fmla="*/ 0 h 551"/>
                    <a:gd name="T70" fmla="*/ 0 w 261"/>
                    <a:gd name="T71" fmla="*/ 0 h 551"/>
                    <a:gd name="T72" fmla="*/ 0 w 261"/>
                    <a:gd name="T73" fmla="*/ 0 h 551"/>
                    <a:gd name="T74" fmla="*/ 0 w 261"/>
                    <a:gd name="T75" fmla="*/ 0 h 551"/>
                    <a:gd name="T76" fmla="*/ 0 w 261"/>
                    <a:gd name="T77" fmla="*/ 0 h 551"/>
                    <a:gd name="T78" fmla="*/ 0 w 261"/>
                    <a:gd name="T79" fmla="*/ 0 h 551"/>
                    <a:gd name="T80" fmla="*/ 0 w 261"/>
                    <a:gd name="T81" fmla="*/ 0 h 551"/>
                    <a:gd name="T82" fmla="*/ 0 w 261"/>
                    <a:gd name="T83" fmla="*/ 0 h 551"/>
                    <a:gd name="T84" fmla="*/ 0 w 261"/>
                    <a:gd name="T85" fmla="*/ 0 h 551"/>
                    <a:gd name="T86" fmla="*/ 0 w 261"/>
                    <a:gd name="T87" fmla="*/ 0 h 551"/>
                    <a:gd name="T88" fmla="*/ 0 w 261"/>
                    <a:gd name="T89" fmla="*/ 0 h 551"/>
                    <a:gd name="T90" fmla="*/ 0 w 261"/>
                    <a:gd name="T91" fmla="*/ 0 h 551"/>
                    <a:gd name="T92" fmla="*/ 0 w 261"/>
                    <a:gd name="T93" fmla="*/ 0 h 551"/>
                    <a:gd name="T94" fmla="*/ 0 w 261"/>
                    <a:gd name="T95" fmla="*/ 0 h 551"/>
                    <a:gd name="T96" fmla="*/ 0 w 261"/>
                    <a:gd name="T97" fmla="*/ 0 h 551"/>
                    <a:gd name="T98" fmla="*/ 0 w 261"/>
                    <a:gd name="T99" fmla="*/ 0 h 551"/>
                    <a:gd name="T100" fmla="*/ 0 w 261"/>
                    <a:gd name="T101" fmla="*/ 0 h 551"/>
                    <a:gd name="T102" fmla="*/ 0 w 261"/>
                    <a:gd name="T103" fmla="*/ 0 h 551"/>
                    <a:gd name="T104" fmla="*/ 0 w 261"/>
                    <a:gd name="T105" fmla="*/ 0 h 551"/>
                    <a:gd name="T106" fmla="*/ 0 w 261"/>
                    <a:gd name="T107" fmla="*/ 0 h 55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61"/>
                    <a:gd name="T163" fmla="*/ 0 h 551"/>
                    <a:gd name="T164" fmla="*/ 261 w 261"/>
                    <a:gd name="T165" fmla="*/ 551 h 55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61" h="551">
                      <a:moveTo>
                        <a:pt x="139" y="8"/>
                      </a:moveTo>
                      <a:lnTo>
                        <a:pt x="140" y="16"/>
                      </a:lnTo>
                      <a:lnTo>
                        <a:pt x="140" y="26"/>
                      </a:lnTo>
                      <a:lnTo>
                        <a:pt x="138" y="35"/>
                      </a:lnTo>
                      <a:lnTo>
                        <a:pt x="135" y="44"/>
                      </a:lnTo>
                      <a:lnTo>
                        <a:pt x="134" y="52"/>
                      </a:lnTo>
                      <a:lnTo>
                        <a:pt x="135" y="61"/>
                      </a:lnTo>
                      <a:lnTo>
                        <a:pt x="137" y="64"/>
                      </a:lnTo>
                      <a:lnTo>
                        <a:pt x="138" y="68"/>
                      </a:lnTo>
                      <a:lnTo>
                        <a:pt x="141" y="70"/>
                      </a:lnTo>
                      <a:lnTo>
                        <a:pt x="146" y="74"/>
                      </a:lnTo>
                      <a:lnTo>
                        <a:pt x="143" y="85"/>
                      </a:lnTo>
                      <a:lnTo>
                        <a:pt x="140" y="97"/>
                      </a:lnTo>
                      <a:lnTo>
                        <a:pt x="138" y="109"/>
                      </a:lnTo>
                      <a:lnTo>
                        <a:pt x="135" y="122"/>
                      </a:lnTo>
                      <a:lnTo>
                        <a:pt x="137" y="134"/>
                      </a:lnTo>
                      <a:lnTo>
                        <a:pt x="139" y="146"/>
                      </a:lnTo>
                      <a:lnTo>
                        <a:pt x="141" y="151"/>
                      </a:lnTo>
                      <a:lnTo>
                        <a:pt x="144" y="157"/>
                      </a:lnTo>
                      <a:lnTo>
                        <a:pt x="147" y="162"/>
                      </a:lnTo>
                      <a:lnTo>
                        <a:pt x="153" y="166"/>
                      </a:lnTo>
                      <a:lnTo>
                        <a:pt x="164" y="166"/>
                      </a:lnTo>
                      <a:lnTo>
                        <a:pt x="164" y="161"/>
                      </a:lnTo>
                      <a:lnTo>
                        <a:pt x="166" y="156"/>
                      </a:lnTo>
                      <a:lnTo>
                        <a:pt x="164" y="151"/>
                      </a:lnTo>
                      <a:lnTo>
                        <a:pt x="163" y="146"/>
                      </a:lnTo>
                      <a:lnTo>
                        <a:pt x="162" y="141"/>
                      </a:lnTo>
                      <a:lnTo>
                        <a:pt x="161" y="137"/>
                      </a:lnTo>
                      <a:lnTo>
                        <a:pt x="160" y="132"/>
                      </a:lnTo>
                      <a:lnTo>
                        <a:pt x="157" y="127"/>
                      </a:lnTo>
                      <a:lnTo>
                        <a:pt x="158" y="114"/>
                      </a:lnTo>
                      <a:lnTo>
                        <a:pt x="161" y="102"/>
                      </a:lnTo>
                      <a:lnTo>
                        <a:pt x="162" y="90"/>
                      </a:lnTo>
                      <a:lnTo>
                        <a:pt x="164" y="79"/>
                      </a:lnTo>
                      <a:lnTo>
                        <a:pt x="168" y="68"/>
                      </a:lnTo>
                      <a:lnTo>
                        <a:pt x="170" y="56"/>
                      </a:lnTo>
                      <a:lnTo>
                        <a:pt x="174" y="45"/>
                      </a:lnTo>
                      <a:lnTo>
                        <a:pt x="178" y="34"/>
                      </a:lnTo>
                      <a:lnTo>
                        <a:pt x="180" y="33"/>
                      </a:lnTo>
                      <a:lnTo>
                        <a:pt x="175" y="28"/>
                      </a:lnTo>
                      <a:lnTo>
                        <a:pt x="178" y="26"/>
                      </a:lnTo>
                      <a:lnTo>
                        <a:pt x="181" y="25"/>
                      </a:lnTo>
                      <a:lnTo>
                        <a:pt x="184" y="22"/>
                      </a:lnTo>
                      <a:lnTo>
                        <a:pt x="187" y="21"/>
                      </a:lnTo>
                      <a:lnTo>
                        <a:pt x="191" y="20"/>
                      </a:lnTo>
                      <a:lnTo>
                        <a:pt x="193" y="19"/>
                      </a:lnTo>
                      <a:lnTo>
                        <a:pt x="197" y="17"/>
                      </a:lnTo>
                      <a:lnTo>
                        <a:pt x="202" y="16"/>
                      </a:lnTo>
                      <a:lnTo>
                        <a:pt x="205" y="26"/>
                      </a:lnTo>
                      <a:lnTo>
                        <a:pt x="208" y="35"/>
                      </a:lnTo>
                      <a:lnTo>
                        <a:pt x="208" y="45"/>
                      </a:lnTo>
                      <a:lnTo>
                        <a:pt x="208" y="54"/>
                      </a:lnTo>
                      <a:lnTo>
                        <a:pt x="207" y="63"/>
                      </a:lnTo>
                      <a:lnTo>
                        <a:pt x="204" y="73"/>
                      </a:lnTo>
                      <a:lnTo>
                        <a:pt x="203" y="82"/>
                      </a:lnTo>
                      <a:lnTo>
                        <a:pt x="202" y="92"/>
                      </a:lnTo>
                      <a:lnTo>
                        <a:pt x="208" y="99"/>
                      </a:lnTo>
                      <a:lnTo>
                        <a:pt x="203" y="109"/>
                      </a:lnTo>
                      <a:lnTo>
                        <a:pt x="198" y="119"/>
                      </a:lnTo>
                      <a:lnTo>
                        <a:pt x="194" y="128"/>
                      </a:lnTo>
                      <a:lnTo>
                        <a:pt x="191" y="139"/>
                      </a:lnTo>
                      <a:lnTo>
                        <a:pt x="187" y="149"/>
                      </a:lnTo>
                      <a:lnTo>
                        <a:pt x="185" y="160"/>
                      </a:lnTo>
                      <a:lnTo>
                        <a:pt x="184" y="170"/>
                      </a:lnTo>
                      <a:lnTo>
                        <a:pt x="182" y="182"/>
                      </a:lnTo>
                      <a:lnTo>
                        <a:pt x="186" y="185"/>
                      </a:lnTo>
                      <a:lnTo>
                        <a:pt x="188" y="189"/>
                      </a:lnTo>
                      <a:lnTo>
                        <a:pt x="192" y="192"/>
                      </a:lnTo>
                      <a:lnTo>
                        <a:pt x="196" y="195"/>
                      </a:lnTo>
                      <a:lnTo>
                        <a:pt x="201" y="196"/>
                      </a:lnTo>
                      <a:lnTo>
                        <a:pt x="204" y="196"/>
                      </a:lnTo>
                      <a:lnTo>
                        <a:pt x="208" y="196"/>
                      </a:lnTo>
                      <a:lnTo>
                        <a:pt x="213" y="193"/>
                      </a:lnTo>
                      <a:lnTo>
                        <a:pt x="217" y="189"/>
                      </a:lnTo>
                      <a:lnTo>
                        <a:pt x="211" y="182"/>
                      </a:lnTo>
                      <a:lnTo>
                        <a:pt x="208" y="176"/>
                      </a:lnTo>
                      <a:lnTo>
                        <a:pt x="205" y="170"/>
                      </a:lnTo>
                      <a:lnTo>
                        <a:pt x="203" y="164"/>
                      </a:lnTo>
                      <a:lnTo>
                        <a:pt x="203" y="158"/>
                      </a:lnTo>
                      <a:lnTo>
                        <a:pt x="204" y="152"/>
                      </a:lnTo>
                      <a:lnTo>
                        <a:pt x="205" y="146"/>
                      </a:lnTo>
                      <a:lnTo>
                        <a:pt x="207" y="140"/>
                      </a:lnTo>
                      <a:lnTo>
                        <a:pt x="213" y="127"/>
                      </a:lnTo>
                      <a:lnTo>
                        <a:pt x="219" y="115"/>
                      </a:lnTo>
                      <a:lnTo>
                        <a:pt x="226" y="103"/>
                      </a:lnTo>
                      <a:lnTo>
                        <a:pt x="231" y="90"/>
                      </a:lnTo>
                      <a:lnTo>
                        <a:pt x="250" y="72"/>
                      </a:lnTo>
                      <a:lnTo>
                        <a:pt x="261" y="82"/>
                      </a:lnTo>
                      <a:lnTo>
                        <a:pt x="258" y="96"/>
                      </a:lnTo>
                      <a:lnTo>
                        <a:pt x="256" y="109"/>
                      </a:lnTo>
                      <a:lnTo>
                        <a:pt x="252" y="122"/>
                      </a:lnTo>
                      <a:lnTo>
                        <a:pt x="249" y="134"/>
                      </a:lnTo>
                      <a:lnTo>
                        <a:pt x="245" y="148"/>
                      </a:lnTo>
                      <a:lnTo>
                        <a:pt x="239" y="160"/>
                      </a:lnTo>
                      <a:lnTo>
                        <a:pt x="233" y="170"/>
                      </a:lnTo>
                      <a:lnTo>
                        <a:pt x="226" y="182"/>
                      </a:lnTo>
                      <a:lnTo>
                        <a:pt x="231" y="195"/>
                      </a:lnTo>
                      <a:lnTo>
                        <a:pt x="237" y="209"/>
                      </a:lnTo>
                      <a:lnTo>
                        <a:pt x="241" y="223"/>
                      </a:lnTo>
                      <a:lnTo>
                        <a:pt x="245" y="238"/>
                      </a:lnTo>
                      <a:lnTo>
                        <a:pt x="246" y="252"/>
                      </a:lnTo>
                      <a:lnTo>
                        <a:pt x="246" y="267"/>
                      </a:lnTo>
                      <a:lnTo>
                        <a:pt x="245" y="274"/>
                      </a:lnTo>
                      <a:lnTo>
                        <a:pt x="244" y="281"/>
                      </a:lnTo>
                      <a:lnTo>
                        <a:pt x="241" y="287"/>
                      </a:lnTo>
                      <a:lnTo>
                        <a:pt x="238" y="295"/>
                      </a:lnTo>
                      <a:lnTo>
                        <a:pt x="235" y="292"/>
                      </a:lnTo>
                      <a:lnTo>
                        <a:pt x="233" y="291"/>
                      </a:lnTo>
                      <a:lnTo>
                        <a:pt x="231" y="290"/>
                      </a:lnTo>
                      <a:lnTo>
                        <a:pt x="227" y="290"/>
                      </a:lnTo>
                      <a:lnTo>
                        <a:pt x="225" y="290"/>
                      </a:lnTo>
                      <a:lnTo>
                        <a:pt x="222" y="291"/>
                      </a:lnTo>
                      <a:lnTo>
                        <a:pt x="220" y="292"/>
                      </a:lnTo>
                      <a:lnTo>
                        <a:pt x="217" y="295"/>
                      </a:lnTo>
                      <a:lnTo>
                        <a:pt x="219" y="317"/>
                      </a:lnTo>
                      <a:lnTo>
                        <a:pt x="223" y="339"/>
                      </a:lnTo>
                      <a:lnTo>
                        <a:pt x="228" y="361"/>
                      </a:lnTo>
                      <a:lnTo>
                        <a:pt x="234" y="383"/>
                      </a:lnTo>
                      <a:lnTo>
                        <a:pt x="241" y="404"/>
                      </a:lnTo>
                      <a:lnTo>
                        <a:pt x="246" y="427"/>
                      </a:lnTo>
                      <a:lnTo>
                        <a:pt x="249" y="438"/>
                      </a:lnTo>
                      <a:lnTo>
                        <a:pt x="250" y="450"/>
                      </a:lnTo>
                      <a:lnTo>
                        <a:pt x="251" y="461"/>
                      </a:lnTo>
                      <a:lnTo>
                        <a:pt x="251" y="473"/>
                      </a:lnTo>
                      <a:lnTo>
                        <a:pt x="250" y="483"/>
                      </a:lnTo>
                      <a:lnTo>
                        <a:pt x="250" y="492"/>
                      </a:lnTo>
                      <a:lnTo>
                        <a:pt x="252" y="502"/>
                      </a:lnTo>
                      <a:lnTo>
                        <a:pt x="254" y="512"/>
                      </a:lnTo>
                      <a:lnTo>
                        <a:pt x="254" y="521"/>
                      </a:lnTo>
                      <a:lnTo>
                        <a:pt x="252" y="530"/>
                      </a:lnTo>
                      <a:lnTo>
                        <a:pt x="251" y="533"/>
                      </a:lnTo>
                      <a:lnTo>
                        <a:pt x="248" y="537"/>
                      </a:lnTo>
                      <a:lnTo>
                        <a:pt x="245" y="540"/>
                      </a:lnTo>
                      <a:lnTo>
                        <a:pt x="240" y="543"/>
                      </a:lnTo>
                      <a:lnTo>
                        <a:pt x="223" y="547"/>
                      </a:lnTo>
                      <a:lnTo>
                        <a:pt x="205" y="549"/>
                      </a:lnTo>
                      <a:lnTo>
                        <a:pt x="187" y="550"/>
                      </a:lnTo>
                      <a:lnTo>
                        <a:pt x="170" y="551"/>
                      </a:lnTo>
                      <a:lnTo>
                        <a:pt x="152" y="551"/>
                      </a:lnTo>
                      <a:lnTo>
                        <a:pt x="134" y="551"/>
                      </a:lnTo>
                      <a:lnTo>
                        <a:pt x="116" y="551"/>
                      </a:lnTo>
                      <a:lnTo>
                        <a:pt x="98" y="549"/>
                      </a:lnTo>
                      <a:lnTo>
                        <a:pt x="96" y="548"/>
                      </a:lnTo>
                      <a:lnTo>
                        <a:pt x="94" y="548"/>
                      </a:lnTo>
                      <a:lnTo>
                        <a:pt x="92" y="547"/>
                      </a:lnTo>
                      <a:lnTo>
                        <a:pt x="91" y="547"/>
                      </a:lnTo>
                      <a:lnTo>
                        <a:pt x="88" y="547"/>
                      </a:lnTo>
                      <a:lnTo>
                        <a:pt x="87" y="547"/>
                      </a:lnTo>
                      <a:lnTo>
                        <a:pt x="85" y="547"/>
                      </a:lnTo>
                      <a:lnTo>
                        <a:pt x="84" y="545"/>
                      </a:lnTo>
                      <a:lnTo>
                        <a:pt x="84" y="543"/>
                      </a:lnTo>
                      <a:lnTo>
                        <a:pt x="85" y="540"/>
                      </a:lnTo>
                      <a:lnTo>
                        <a:pt x="86" y="538"/>
                      </a:lnTo>
                      <a:lnTo>
                        <a:pt x="87" y="536"/>
                      </a:lnTo>
                      <a:lnTo>
                        <a:pt x="88" y="533"/>
                      </a:lnTo>
                      <a:lnTo>
                        <a:pt x="88" y="530"/>
                      </a:lnTo>
                      <a:lnTo>
                        <a:pt x="88" y="527"/>
                      </a:lnTo>
                      <a:lnTo>
                        <a:pt x="88" y="525"/>
                      </a:lnTo>
                      <a:lnTo>
                        <a:pt x="84" y="524"/>
                      </a:lnTo>
                      <a:lnTo>
                        <a:pt x="80" y="521"/>
                      </a:lnTo>
                      <a:lnTo>
                        <a:pt x="78" y="519"/>
                      </a:lnTo>
                      <a:lnTo>
                        <a:pt x="75" y="516"/>
                      </a:lnTo>
                      <a:lnTo>
                        <a:pt x="74" y="510"/>
                      </a:lnTo>
                      <a:lnTo>
                        <a:pt x="75" y="504"/>
                      </a:lnTo>
                      <a:lnTo>
                        <a:pt x="76" y="497"/>
                      </a:lnTo>
                      <a:lnTo>
                        <a:pt x="78" y="490"/>
                      </a:lnTo>
                      <a:lnTo>
                        <a:pt x="79" y="483"/>
                      </a:lnTo>
                      <a:lnTo>
                        <a:pt x="78" y="477"/>
                      </a:lnTo>
                      <a:lnTo>
                        <a:pt x="79" y="473"/>
                      </a:lnTo>
                      <a:lnTo>
                        <a:pt x="80" y="471"/>
                      </a:lnTo>
                      <a:lnTo>
                        <a:pt x="80" y="467"/>
                      </a:lnTo>
                      <a:lnTo>
                        <a:pt x="81" y="463"/>
                      </a:lnTo>
                      <a:lnTo>
                        <a:pt x="81" y="460"/>
                      </a:lnTo>
                      <a:lnTo>
                        <a:pt x="81" y="456"/>
                      </a:lnTo>
                      <a:lnTo>
                        <a:pt x="80" y="452"/>
                      </a:lnTo>
                      <a:lnTo>
                        <a:pt x="79" y="449"/>
                      </a:lnTo>
                      <a:lnTo>
                        <a:pt x="78" y="446"/>
                      </a:lnTo>
                      <a:lnTo>
                        <a:pt x="80" y="443"/>
                      </a:lnTo>
                      <a:lnTo>
                        <a:pt x="81" y="438"/>
                      </a:lnTo>
                      <a:lnTo>
                        <a:pt x="82" y="434"/>
                      </a:lnTo>
                      <a:lnTo>
                        <a:pt x="84" y="430"/>
                      </a:lnTo>
                      <a:lnTo>
                        <a:pt x="84" y="426"/>
                      </a:lnTo>
                      <a:lnTo>
                        <a:pt x="84" y="420"/>
                      </a:lnTo>
                      <a:lnTo>
                        <a:pt x="84" y="415"/>
                      </a:lnTo>
                      <a:lnTo>
                        <a:pt x="84" y="409"/>
                      </a:lnTo>
                      <a:lnTo>
                        <a:pt x="84" y="396"/>
                      </a:lnTo>
                      <a:lnTo>
                        <a:pt x="85" y="384"/>
                      </a:lnTo>
                      <a:lnTo>
                        <a:pt x="86" y="372"/>
                      </a:lnTo>
                      <a:lnTo>
                        <a:pt x="88" y="360"/>
                      </a:lnTo>
                      <a:lnTo>
                        <a:pt x="90" y="348"/>
                      </a:lnTo>
                      <a:lnTo>
                        <a:pt x="91" y="336"/>
                      </a:lnTo>
                      <a:lnTo>
                        <a:pt x="91" y="324"/>
                      </a:lnTo>
                      <a:lnTo>
                        <a:pt x="91" y="310"/>
                      </a:lnTo>
                      <a:lnTo>
                        <a:pt x="104" y="295"/>
                      </a:lnTo>
                      <a:lnTo>
                        <a:pt x="90" y="278"/>
                      </a:lnTo>
                      <a:lnTo>
                        <a:pt x="75" y="261"/>
                      </a:lnTo>
                      <a:lnTo>
                        <a:pt x="61" y="243"/>
                      </a:lnTo>
                      <a:lnTo>
                        <a:pt x="47" y="226"/>
                      </a:lnTo>
                      <a:lnTo>
                        <a:pt x="35" y="208"/>
                      </a:lnTo>
                      <a:lnTo>
                        <a:pt x="25" y="189"/>
                      </a:lnTo>
                      <a:lnTo>
                        <a:pt x="14" y="169"/>
                      </a:lnTo>
                      <a:lnTo>
                        <a:pt x="3" y="150"/>
                      </a:lnTo>
                      <a:lnTo>
                        <a:pt x="2" y="143"/>
                      </a:lnTo>
                      <a:lnTo>
                        <a:pt x="2" y="137"/>
                      </a:lnTo>
                      <a:lnTo>
                        <a:pt x="0" y="131"/>
                      </a:lnTo>
                      <a:lnTo>
                        <a:pt x="2" y="126"/>
                      </a:lnTo>
                      <a:lnTo>
                        <a:pt x="2" y="120"/>
                      </a:lnTo>
                      <a:lnTo>
                        <a:pt x="4" y="115"/>
                      </a:lnTo>
                      <a:lnTo>
                        <a:pt x="6" y="109"/>
                      </a:lnTo>
                      <a:lnTo>
                        <a:pt x="10" y="104"/>
                      </a:lnTo>
                      <a:lnTo>
                        <a:pt x="11" y="97"/>
                      </a:lnTo>
                      <a:lnTo>
                        <a:pt x="12" y="91"/>
                      </a:lnTo>
                      <a:lnTo>
                        <a:pt x="14" y="85"/>
                      </a:lnTo>
                      <a:lnTo>
                        <a:pt x="16" y="79"/>
                      </a:lnTo>
                      <a:lnTo>
                        <a:pt x="20" y="73"/>
                      </a:lnTo>
                      <a:lnTo>
                        <a:pt x="22" y="67"/>
                      </a:lnTo>
                      <a:lnTo>
                        <a:pt x="26" y="61"/>
                      </a:lnTo>
                      <a:lnTo>
                        <a:pt x="29" y="56"/>
                      </a:lnTo>
                      <a:lnTo>
                        <a:pt x="33" y="50"/>
                      </a:lnTo>
                      <a:lnTo>
                        <a:pt x="38" y="44"/>
                      </a:lnTo>
                      <a:lnTo>
                        <a:pt x="43" y="39"/>
                      </a:lnTo>
                      <a:lnTo>
                        <a:pt x="49" y="34"/>
                      </a:lnTo>
                      <a:lnTo>
                        <a:pt x="55" y="29"/>
                      </a:lnTo>
                      <a:lnTo>
                        <a:pt x="61" y="26"/>
                      </a:lnTo>
                      <a:lnTo>
                        <a:pt x="67" y="23"/>
                      </a:lnTo>
                      <a:lnTo>
                        <a:pt x="74" y="21"/>
                      </a:lnTo>
                      <a:lnTo>
                        <a:pt x="78" y="26"/>
                      </a:lnTo>
                      <a:lnTo>
                        <a:pt x="80" y="29"/>
                      </a:lnTo>
                      <a:lnTo>
                        <a:pt x="81" y="34"/>
                      </a:lnTo>
                      <a:lnTo>
                        <a:pt x="82" y="39"/>
                      </a:lnTo>
                      <a:lnTo>
                        <a:pt x="81" y="49"/>
                      </a:lnTo>
                      <a:lnTo>
                        <a:pt x="80" y="58"/>
                      </a:lnTo>
                      <a:lnTo>
                        <a:pt x="76" y="68"/>
                      </a:lnTo>
                      <a:lnTo>
                        <a:pt x="72" y="79"/>
                      </a:lnTo>
                      <a:lnTo>
                        <a:pt x="68" y="87"/>
                      </a:lnTo>
                      <a:lnTo>
                        <a:pt x="66" y="97"/>
                      </a:lnTo>
                      <a:lnTo>
                        <a:pt x="64" y="105"/>
                      </a:lnTo>
                      <a:lnTo>
                        <a:pt x="63" y="113"/>
                      </a:lnTo>
                      <a:lnTo>
                        <a:pt x="63" y="121"/>
                      </a:lnTo>
                      <a:lnTo>
                        <a:pt x="63" y="128"/>
                      </a:lnTo>
                      <a:lnTo>
                        <a:pt x="64" y="135"/>
                      </a:lnTo>
                      <a:lnTo>
                        <a:pt x="67" y="141"/>
                      </a:lnTo>
                      <a:lnTo>
                        <a:pt x="69" y="145"/>
                      </a:lnTo>
                      <a:lnTo>
                        <a:pt x="72" y="148"/>
                      </a:lnTo>
                      <a:lnTo>
                        <a:pt x="75" y="150"/>
                      </a:lnTo>
                      <a:lnTo>
                        <a:pt x="79" y="152"/>
                      </a:lnTo>
                      <a:lnTo>
                        <a:pt x="86" y="148"/>
                      </a:lnTo>
                      <a:lnTo>
                        <a:pt x="87" y="137"/>
                      </a:lnTo>
                      <a:lnTo>
                        <a:pt x="87" y="128"/>
                      </a:lnTo>
                      <a:lnTo>
                        <a:pt x="86" y="120"/>
                      </a:lnTo>
                      <a:lnTo>
                        <a:pt x="85" y="111"/>
                      </a:lnTo>
                      <a:lnTo>
                        <a:pt x="85" y="103"/>
                      </a:lnTo>
                      <a:lnTo>
                        <a:pt x="86" y="94"/>
                      </a:lnTo>
                      <a:lnTo>
                        <a:pt x="88" y="87"/>
                      </a:lnTo>
                      <a:lnTo>
                        <a:pt x="93" y="79"/>
                      </a:lnTo>
                      <a:lnTo>
                        <a:pt x="94" y="72"/>
                      </a:lnTo>
                      <a:lnTo>
                        <a:pt x="96" y="66"/>
                      </a:lnTo>
                      <a:lnTo>
                        <a:pt x="98" y="60"/>
                      </a:lnTo>
                      <a:lnTo>
                        <a:pt x="102" y="52"/>
                      </a:lnTo>
                      <a:lnTo>
                        <a:pt x="104" y="46"/>
                      </a:lnTo>
                      <a:lnTo>
                        <a:pt x="106" y="39"/>
                      </a:lnTo>
                      <a:lnTo>
                        <a:pt x="108" y="32"/>
                      </a:lnTo>
                      <a:lnTo>
                        <a:pt x="106" y="26"/>
                      </a:lnTo>
                      <a:lnTo>
                        <a:pt x="119" y="14"/>
                      </a:lnTo>
                      <a:lnTo>
                        <a:pt x="114" y="10"/>
                      </a:lnTo>
                      <a:lnTo>
                        <a:pt x="114" y="6"/>
                      </a:lnTo>
                      <a:lnTo>
                        <a:pt x="116" y="4"/>
                      </a:lnTo>
                      <a:lnTo>
                        <a:pt x="120" y="2"/>
                      </a:lnTo>
                      <a:lnTo>
                        <a:pt x="125" y="0"/>
                      </a:lnTo>
                      <a:lnTo>
                        <a:pt x="129" y="0"/>
                      </a:lnTo>
                      <a:lnTo>
                        <a:pt x="133" y="0"/>
                      </a:lnTo>
                      <a:lnTo>
                        <a:pt x="137" y="3"/>
                      </a:lnTo>
                      <a:lnTo>
                        <a:pt x="139" y="8"/>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33" name="Freeform 46">
                  <a:extLst>
                    <a:ext uri="{FF2B5EF4-FFF2-40B4-BE49-F238E27FC236}">
                      <a16:creationId xmlns:a16="http://schemas.microsoft.com/office/drawing/2014/main" id="{566B81CA-6507-41A5-9D76-59B297FF3BFA}"/>
                    </a:ext>
                  </a:extLst>
                </p:cNvPr>
                <p:cNvSpPr>
                  <a:spLocks/>
                </p:cNvSpPr>
                <p:nvPr/>
              </p:nvSpPr>
              <p:spPr bwMode="auto">
                <a:xfrm>
                  <a:off x="2420" y="2066"/>
                  <a:ext cx="89" cy="165"/>
                </a:xfrm>
                <a:custGeom>
                  <a:avLst/>
                  <a:gdLst>
                    <a:gd name="T0" fmla="*/ 0 w 268"/>
                    <a:gd name="T1" fmla="*/ 0 h 496"/>
                    <a:gd name="T2" fmla="*/ 0 w 268"/>
                    <a:gd name="T3" fmla="*/ 0 h 496"/>
                    <a:gd name="T4" fmla="*/ 0 w 268"/>
                    <a:gd name="T5" fmla="*/ 0 h 496"/>
                    <a:gd name="T6" fmla="*/ 0 w 268"/>
                    <a:gd name="T7" fmla="*/ 0 h 496"/>
                    <a:gd name="T8" fmla="*/ 0 w 268"/>
                    <a:gd name="T9" fmla="*/ 0 h 496"/>
                    <a:gd name="T10" fmla="*/ 0 w 268"/>
                    <a:gd name="T11" fmla="*/ 0 h 496"/>
                    <a:gd name="T12" fmla="*/ 0 w 268"/>
                    <a:gd name="T13" fmla="*/ 0 h 496"/>
                    <a:gd name="T14" fmla="*/ 0 w 268"/>
                    <a:gd name="T15" fmla="*/ 0 h 496"/>
                    <a:gd name="T16" fmla="*/ 0 w 268"/>
                    <a:gd name="T17" fmla="*/ 0 h 496"/>
                    <a:gd name="T18" fmla="*/ 0 w 268"/>
                    <a:gd name="T19" fmla="*/ 0 h 496"/>
                    <a:gd name="T20" fmla="*/ 0 w 268"/>
                    <a:gd name="T21" fmla="*/ 0 h 496"/>
                    <a:gd name="T22" fmla="*/ 0 w 268"/>
                    <a:gd name="T23" fmla="*/ 0 h 496"/>
                    <a:gd name="T24" fmla="*/ 0 w 268"/>
                    <a:gd name="T25" fmla="*/ 0 h 496"/>
                    <a:gd name="T26" fmla="*/ 0 w 268"/>
                    <a:gd name="T27" fmla="*/ 0 h 496"/>
                    <a:gd name="T28" fmla="*/ 0 w 268"/>
                    <a:gd name="T29" fmla="*/ 0 h 496"/>
                    <a:gd name="T30" fmla="*/ 0 w 268"/>
                    <a:gd name="T31" fmla="*/ 0 h 496"/>
                    <a:gd name="T32" fmla="*/ 0 w 268"/>
                    <a:gd name="T33" fmla="*/ 0 h 496"/>
                    <a:gd name="T34" fmla="*/ 0 w 268"/>
                    <a:gd name="T35" fmla="*/ 0 h 496"/>
                    <a:gd name="T36" fmla="*/ 0 w 268"/>
                    <a:gd name="T37" fmla="*/ 0 h 496"/>
                    <a:gd name="T38" fmla="*/ 0 w 268"/>
                    <a:gd name="T39" fmla="*/ 0 h 496"/>
                    <a:gd name="T40" fmla="*/ 0 w 268"/>
                    <a:gd name="T41" fmla="*/ 0 h 496"/>
                    <a:gd name="T42" fmla="*/ 0 w 268"/>
                    <a:gd name="T43" fmla="*/ 0 h 496"/>
                    <a:gd name="T44" fmla="*/ 0 w 268"/>
                    <a:gd name="T45" fmla="*/ 0 h 496"/>
                    <a:gd name="T46" fmla="*/ 0 w 268"/>
                    <a:gd name="T47" fmla="*/ 0 h 496"/>
                    <a:gd name="T48" fmla="*/ 0 w 268"/>
                    <a:gd name="T49" fmla="*/ 0 h 496"/>
                    <a:gd name="T50" fmla="*/ 0 w 268"/>
                    <a:gd name="T51" fmla="*/ 0 h 496"/>
                    <a:gd name="T52" fmla="*/ 0 w 268"/>
                    <a:gd name="T53" fmla="*/ 0 h 496"/>
                    <a:gd name="T54" fmla="*/ 0 w 268"/>
                    <a:gd name="T55" fmla="*/ 0 h 496"/>
                    <a:gd name="T56" fmla="*/ 0 w 268"/>
                    <a:gd name="T57" fmla="*/ 0 h 496"/>
                    <a:gd name="T58" fmla="*/ 0 w 268"/>
                    <a:gd name="T59" fmla="*/ 0 h 496"/>
                    <a:gd name="T60" fmla="*/ 0 w 268"/>
                    <a:gd name="T61" fmla="*/ 0 h 496"/>
                    <a:gd name="T62" fmla="*/ 0 w 268"/>
                    <a:gd name="T63" fmla="*/ 0 h 496"/>
                    <a:gd name="T64" fmla="*/ 0 w 268"/>
                    <a:gd name="T65" fmla="*/ 0 h 496"/>
                    <a:gd name="T66" fmla="*/ 0 w 268"/>
                    <a:gd name="T67" fmla="*/ 0 h 496"/>
                    <a:gd name="T68" fmla="*/ 0 w 268"/>
                    <a:gd name="T69" fmla="*/ 0 h 496"/>
                    <a:gd name="T70" fmla="*/ 0 w 268"/>
                    <a:gd name="T71" fmla="*/ 0 h 496"/>
                    <a:gd name="T72" fmla="*/ 0 w 268"/>
                    <a:gd name="T73" fmla="*/ 0 h 496"/>
                    <a:gd name="T74" fmla="*/ 0 w 268"/>
                    <a:gd name="T75" fmla="*/ 0 h 496"/>
                    <a:gd name="T76" fmla="*/ 0 w 268"/>
                    <a:gd name="T77" fmla="*/ 0 h 496"/>
                    <a:gd name="T78" fmla="*/ 0 w 268"/>
                    <a:gd name="T79" fmla="*/ 0 h 496"/>
                    <a:gd name="T80" fmla="*/ 0 w 268"/>
                    <a:gd name="T81" fmla="*/ 0 h 496"/>
                    <a:gd name="T82" fmla="*/ 0 w 268"/>
                    <a:gd name="T83" fmla="*/ 0 h 496"/>
                    <a:gd name="T84" fmla="*/ 0 w 268"/>
                    <a:gd name="T85" fmla="*/ 0 h 496"/>
                    <a:gd name="T86" fmla="*/ 0 w 268"/>
                    <a:gd name="T87" fmla="*/ 0 h 496"/>
                    <a:gd name="T88" fmla="*/ 0 w 268"/>
                    <a:gd name="T89" fmla="*/ 0 h 496"/>
                    <a:gd name="T90" fmla="*/ 0 w 268"/>
                    <a:gd name="T91" fmla="*/ 0 h 496"/>
                    <a:gd name="T92" fmla="*/ 0 w 268"/>
                    <a:gd name="T93" fmla="*/ 0 h 496"/>
                    <a:gd name="T94" fmla="*/ 0 w 268"/>
                    <a:gd name="T95" fmla="*/ 0 h 496"/>
                    <a:gd name="T96" fmla="*/ 0 w 268"/>
                    <a:gd name="T97" fmla="*/ 0 h 496"/>
                    <a:gd name="T98" fmla="*/ 0 w 268"/>
                    <a:gd name="T99" fmla="*/ 0 h 496"/>
                    <a:gd name="T100" fmla="*/ 0 w 268"/>
                    <a:gd name="T101" fmla="*/ 0 h 496"/>
                    <a:gd name="T102" fmla="*/ 0 w 268"/>
                    <a:gd name="T103" fmla="*/ 0 h 496"/>
                    <a:gd name="T104" fmla="*/ 0 w 268"/>
                    <a:gd name="T105" fmla="*/ 0 h 496"/>
                    <a:gd name="T106" fmla="*/ 0 w 268"/>
                    <a:gd name="T107" fmla="*/ 0 h 496"/>
                    <a:gd name="T108" fmla="*/ 0 w 268"/>
                    <a:gd name="T109" fmla="*/ 0 h 49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8"/>
                    <a:gd name="T166" fmla="*/ 0 h 496"/>
                    <a:gd name="T167" fmla="*/ 268 w 268"/>
                    <a:gd name="T168" fmla="*/ 496 h 49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8" h="496">
                      <a:moveTo>
                        <a:pt x="188" y="23"/>
                      </a:moveTo>
                      <a:lnTo>
                        <a:pt x="182" y="32"/>
                      </a:lnTo>
                      <a:lnTo>
                        <a:pt x="175" y="40"/>
                      </a:lnTo>
                      <a:lnTo>
                        <a:pt x="168" y="47"/>
                      </a:lnTo>
                      <a:lnTo>
                        <a:pt x="160" y="56"/>
                      </a:lnTo>
                      <a:lnTo>
                        <a:pt x="154" y="64"/>
                      </a:lnTo>
                      <a:lnTo>
                        <a:pt x="146" y="73"/>
                      </a:lnTo>
                      <a:lnTo>
                        <a:pt x="141" y="82"/>
                      </a:lnTo>
                      <a:lnTo>
                        <a:pt x="137" y="93"/>
                      </a:lnTo>
                      <a:lnTo>
                        <a:pt x="140" y="97"/>
                      </a:lnTo>
                      <a:lnTo>
                        <a:pt x="144" y="98"/>
                      </a:lnTo>
                      <a:lnTo>
                        <a:pt x="147" y="99"/>
                      </a:lnTo>
                      <a:lnTo>
                        <a:pt x="151" y="99"/>
                      </a:lnTo>
                      <a:lnTo>
                        <a:pt x="154" y="98"/>
                      </a:lnTo>
                      <a:lnTo>
                        <a:pt x="156" y="96"/>
                      </a:lnTo>
                      <a:lnTo>
                        <a:pt x="158" y="93"/>
                      </a:lnTo>
                      <a:lnTo>
                        <a:pt x="161" y="90"/>
                      </a:lnTo>
                      <a:lnTo>
                        <a:pt x="166" y="84"/>
                      </a:lnTo>
                      <a:lnTo>
                        <a:pt x="170" y="75"/>
                      </a:lnTo>
                      <a:lnTo>
                        <a:pt x="174" y="69"/>
                      </a:lnTo>
                      <a:lnTo>
                        <a:pt x="180" y="66"/>
                      </a:lnTo>
                      <a:lnTo>
                        <a:pt x="186" y="62"/>
                      </a:lnTo>
                      <a:lnTo>
                        <a:pt x="192" y="56"/>
                      </a:lnTo>
                      <a:lnTo>
                        <a:pt x="197" y="51"/>
                      </a:lnTo>
                      <a:lnTo>
                        <a:pt x="202" y="45"/>
                      </a:lnTo>
                      <a:lnTo>
                        <a:pt x="205" y="39"/>
                      </a:lnTo>
                      <a:lnTo>
                        <a:pt x="210" y="37"/>
                      </a:lnTo>
                      <a:lnTo>
                        <a:pt x="214" y="35"/>
                      </a:lnTo>
                      <a:lnTo>
                        <a:pt x="216" y="35"/>
                      </a:lnTo>
                      <a:lnTo>
                        <a:pt x="220" y="35"/>
                      </a:lnTo>
                      <a:lnTo>
                        <a:pt x="223" y="38"/>
                      </a:lnTo>
                      <a:lnTo>
                        <a:pt x="226" y="45"/>
                      </a:lnTo>
                      <a:lnTo>
                        <a:pt x="226" y="54"/>
                      </a:lnTo>
                      <a:lnTo>
                        <a:pt x="225" y="60"/>
                      </a:lnTo>
                      <a:lnTo>
                        <a:pt x="222" y="66"/>
                      </a:lnTo>
                      <a:lnTo>
                        <a:pt x="219" y="72"/>
                      </a:lnTo>
                      <a:lnTo>
                        <a:pt x="215" y="78"/>
                      </a:lnTo>
                      <a:lnTo>
                        <a:pt x="210" y="82"/>
                      </a:lnTo>
                      <a:lnTo>
                        <a:pt x="205" y="87"/>
                      </a:lnTo>
                      <a:lnTo>
                        <a:pt x="193" y="97"/>
                      </a:lnTo>
                      <a:lnTo>
                        <a:pt x="182" y="105"/>
                      </a:lnTo>
                      <a:lnTo>
                        <a:pt x="176" y="110"/>
                      </a:lnTo>
                      <a:lnTo>
                        <a:pt x="172" y="116"/>
                      </a:lnTo>
                      <a:lnTo>
                        <a:pt x="167" y="121"/>
                      </a:lnTo>
                      <a:lnTo>
                        <a:pt x="164" y="127"/>
                      </a:lnTo>
                      <a:lnTo>
                        <a:pt x="166" y="129"/>
                      </a:lnTo>
                      <a:lnTo>
                        <a:pt x="168" y="132"/>
                      </a:lnTo>
                      <a:lnTo>
                        <a:pt x="170" y="132"/>
                      </a:lnTo>
                      <a:lnTo>
                        <a:pt x="173" y="132"/>
                      </a:lnTo>
                      <a:lnTo>
                        <a:pt x="176" y="132"/>
                      </a:lnTo>
                      <a:lnTo>
                        <a:pt x="179" y="132"/>
                      </a:lnTo>
                      <a:lnTo>
                        <a:pt x="181" y="132"/>
                      </a:lnTo>
                      <a:lnTo>
                        <a:pt x="185" y="132"/>
                      </a:lnTo>
                      <a:lnTo>
                        <a:pt x="192" y="125"/>
                      </a:lnTo>
                      <a:lnTo>
                        <a:pt x="201" y="117"/>
                      </a:lnTo>
                      <a:lnTo>
                        <a:pt x="209" y="110"/>
                      </a:lnTo>
                      <a:lnTo>
                        <a:pt x="217" y="104"/>
                      </a:lnTo>
                      <a:lnTo>
                        <a:pt x="227" y="98"/>
                      </a:lnTo>
                      <a:lnTo>
                        <a:pt x="235" y="92"/>
                      </a:lnTo>
                      <a:lnTo>
                        <a:pt x="246" y="87"/>
                      </a:lnTo>
                      <a:lnTo>
                        <a:pt x="256" y="84"/>
                      </a:lnTo>
                      <a:lnTo>
                        <a:pt x="257" y="88"/>
                      </a:lnTo>
                      <a:lnTo>
                        <a:pt x="257" y="93"/>
                      </a:lnTo>
                      <a:lnTo>
                        <a:pt x="257" y="98"/>
                      </a:lnTo>
                      <a:lnTo>
                        <a:pt x="256" y="103"/>
                      </a:lnTo>
                      <a:lnTo>
                        <a:pt x="255" y="108"/>
                      </a:lnTo>
                      <a:lnTo>
                        <a:pt x="252" y="113"/>
                      </a:lnTo>
                      <a:lnTo>
                        <a:pt x="250" y="116"/>
                      </a:lnTo>
                      <a:lnTo>
                        <a:pt x="246" y="121"/>
                      </a:lnTo>
                      <a:lnTo>
                        <a:pt x="240" y="125"/>
                      </a:lnTo>
                      <a:lnTo>
                        <a:pt x="232" y="128"/>
                      </a:lnTo>
                      <a:lnTo>
                        <a:pt x="225" y="132"/>
                      </a:lnTo>
                      <a:lnTo>
                        <a:pt x="217" y="134"/>
                      </a:lnTo>
                      <a:lnTo>
                        <a:pt x="210" y="138"/>
                      </a:lnTo>
                      <a:lnTo>
                        <a:pt x="203" y="141"/>
                      </a:lnTo>
                      <a:lnTo>
                        <a:pt x="197" y="146"/>
                      </a:lnTo>
                      <a:lnTo>
                        <a:pt x="191" y="152"/>
                      </a:lnTo>
                      <a:lnTo>
                        <a:pt x="188" y="152"/>
                      </a:lnTo>
                      <a:lnTo>
                        <a:pt x="186" y="154"/>
                      </a:lnTo>
                      <a:lnTo>
                        <a:pt x="185" y="155"/>
                      </a:lnTo>
                      <a:lnTo>
                        <a:pt x="184" y="157"/>
                      </a:lnTo>
                      <a:lnTo>
                        <a:pt x="181" y="160"/>
                      </a:lnTo>
                      <a:lnTo>
                        <a:pt x="180" y="162"/>
                      </a:lnTo>
                      <a:lnTo>
                        <a:pt x="179" y="164"/>
                      </a:lnTo>
                      <a:lnTo>
                        <a:pt x="178" y="166"/>
                      </a:lnTo>
                      <a:lnTo>
                        <a:pt x="182" y="172"/>
                      </a:lnTo>
                      <a:lnTo>
                        <a:pt x="192" y="172"/>
                      </a:lnTo>
                      <a:lnTo>
                        <a:pt x="203" y="172"/>
                      </a:lnTo>
                      <a:lnTo>
                        <a:pt x="214" y="170"/>
                      </a:lnTo>
                      <a:lnTo>
                        <a:pt x="226" y="169"/>
                      </a:lnTo>
                      <a:lnTo>
                        <a:pt x="237" y="169"/>
                      </a:lnTo>
                      <a:lnTo>
                        <a:pt x="248" y="169"/>
                      </a:lnTo>
                      <a:lnTo>
                        <a:pt x="257" y="172"/>
                      </a:lnTo>
                      <a:lnTo>
                        <a:pt x="267" y="175"/>
                      </a:lnTo>
                      <a:lnTo>
                        <a:pt x="268" y="179"/>
                      </a:lnTo>
                      <a:lnTo>
                        <a:pt x="268" y="182"/>
                      </a:lnTo>
                      <a:lnTo>
                        <a:pt x="267" y="185"/>
                      </a:lnTo>
                      <a:lnTo>
                        <a:pt x="266" y="187"/>
                      </a:lnTo>
                      <a:lnTo>
                        <a:pt x="263" y="189"/>
                      </a:lnTo>
                      <a:lnTo>
                        <a:pt x="261" y="191"/>
                      </a:lnTo>
                      <a:lnTo>
                        <a:pt x="258" y="192"/>
                      </a:lnTo>
                      <a:lnTo>
                        <a:pt x="256" y="193"/>
                      </a:lnTo>
                      <a:lnTo>
                        <a:pt x="252" y="195"/>
                      </a:lnTo>
                      <a:lnTo>
                        <a:pt x="249" y="195"/>
                      </a:lnTo>
                      <a:lnTo>
                        <a:pt x="245" y="193"/>
                      </a:lnTo>
                      <a:lnTo>
                        <a:pt x="240" y="192"/>
                      </a:lnTo>
                      <a:lnTo>
                        <a:pt x="237" y="192"/>
                      </a:lnTo>
                      <a:lnTo>
                        <a:pt x="232" y="192"/>
                      </a:lnTo>
                      <a:lnTo>
                        <a:pt x="228" y="192"/>
                      </a:lnTo>
                      <a:lnTo>
                        <a:pt x="223" y="193"/>
                      </a:lnTo>
                      <a:lnTo>
                        <a:pt x="220" y="198"/>
                      </a:lnTo>
                      <a:lnTo>
                        <a:pt x="216" y="203"/>
                      </a:lnTo>
                      <a:lnTo>
                        <a:pt x="214" y="209"/>
                      </a:lnTo>
                      <a:lnTo>
                        <a:pt x="213" y="215"/>
                      </a:lnTo>
                      <a:lnTo>
                        <a:pt x="211" y="228"/>
                      </a:lnTo>
                      <a:lnTo>
                        <a:pt x="213" y="243"/>
                      </a:lnTo>
                      <a:lnTo>
                        <a:pt x="213" y="256"/>
                      </a:lnTo>
                      <a:lnTo>
                        <a:pt x="210" y="269"/>
                      </a:lnTo>
                      <a:lnTo>
                        <a:pt x="209" y="275"/>
                      </a:lnTo>
                      <a:lnTo>
                        <a:pt x="205" y="281"/>
                      </a:lnTo>
                      <a:lnTo>
                        <a:pt x="202" y="286"/>
                      </a:lnTo>
                      <a:lnTo>
                        <a:pt x="196" y="290"/>
                      </a:lnTo>
                      <a:lnTo>
                        <a:pt x="191" y="295"/>
                      </a:lnTo>
                      <a:lnTo>
                        <a:pt x="186" y="297"/>
                      </a:lnTo>
                      <a:lnTo>
                        <a:pt x="180" y="298"/>
                      </a:lnTo>
                      <a:lnTo>
                        <a:pt x="174" y="298"/>
                      </a:lnTo>
                      <a:lnTo>
                        <a:pt x="168" y="299"/>
                      </a:lnTo>
                      <a:lnTo>
                        <a:pt x="162" y="301"/>
                      </a:lnTo>
                      <a:lnTo>
                        <a:pt x="157" y="304"/>
                      </a:lnTo>
                      <a:lnTo>
                        <a:pt x="152" y="309"/>
                      </a:lnTo>
                      <a:lnTo>
                        <a:pt x="152" y="331"/>
                      </a:lnTo>
                      <a:lnTo>
                        <a:pt x="151" y="355"/>
                      </a:lnTo>
                      <a:lnTo>
                        <a:pt x="149" y="379"/>
                      </a:lnTo>
                      <a:lnTo>
                        <a:pt x="146" y="403"/>
                      </a:lnTo>
                      <a:lnTo>
                        <a:pt x="143" y="427"/>
                      </a:lnTo>
                      <a:lnTo>
                        <a:pt x="137" y="451"/>
                      </a:lnTo>
                      <a:lnTo>
                        <a:pt x="129" y="473"/>
                      </a:lnTo>
                      <a:lnTo>
                        <a:pt x="120" y="495"/>
                      </a:lnTo>
                      <a:lnTo>
                        <a:pt x="109" y="496"/>
                      </a:lnTo>
                      <a:lnTo>
                        <a:pt x="97" y="496"/>
                      </a:lnTo>
                      <a:lnTo>
                        <a:pt x="86" y="493"/>
                      </a:lnTo>
                      <a:lnTo>
                        <a:pt x="75" y="491"/>
                      </a:lnTo>
                      <a:lnTo>
                        <a:pt x="64" y="487"/>
                      </a:lnTo>
                      <a:lnTo>
                        <a:pt x="53" y="483"/>
                      </a:lnTo>
                      <a:lnTo>
                        <a:pt x="43" y="479"/>
                      </a:lnTo>
                      <a:lnTo>
                        <a:pt x="33" y="474"/>
                      </a:lnTo>
                      <a:lnTo>
                        <a:pt x="31" y="469"/>
                      </a:lnTo>
                      <a:lnTo>
                        <a:pt x="28" y="465"/>
                      </a:lnTo>
                      <a:lnTo>
                        <a:pt x="27" y="459"/>
                      </a:lnTo>
                      <a:lnTo>
                        <a:pt x="27" y="452"/>
                      </a:lnTo>
                      <a:lnTo>
                        <a:pt x="26" y="439"/>
                      </a:lnTo>
                      <a:lnTo>
                        <a:pt x="25" y="427"/>
                      </a:lnTo>
                      <a:lnTo>
                        <a:pt x="25" y="421"/>
                      </a:lnTo>
                      <a:lnTo>
                        <a:pt x="23" y="415"/>
                      </a:lnTo>
                      <a:lnTo>
                        <a:pt x="22" y="409"/>
                      </a:lnTo>
                      <a:lnTo>
                        <a:pt x="20" y="404"/>
                      </a:lnTo>
                      <a:lnTo>
                        <a:pt x="16" y="399"/>
                      </a:lnTo>
                      <a:lnTo>
                        <a:pt x="12" y="395"/>
                      </a:lnTo>
                      <a:lnTo>
                        <a:pt x="6" y="392"/>
                      </a:lnTo>
                      <a:lnTo>
                        <a:pt x="0" y="390"/>
                      </a:lnTo>
                      <a:lnTo>
                        <a:pt x="0" y="362"/>
                      </a:lnTo>
                      <a:lnTo>
                        <a:pt x="2" y="362"/>
                      </a:lnTo>
                      <a:lnTo>
                        <a:pt x="3" y="362"/>
                      </a:lnTo>
                      <a:lnTo>
                        <a:pt x="4" y="362"/>
                      </a:lnTo>
                      <a:lnTo>
                        <a:pt x="4" y="363"/>
                      </a:lnTo>
                      <a:lnTo>
                        <a:pt x="5" y="363"/>
                      </a:lnTo>
                      <a:lnTo>
                        <a:pt x="5" y="364"/>
                      </a:lnTo>
                      <a:lnTo>
                        <a:pt x="9" y="357"/>
                      </a:lnTo>
                      <a:lnTo>
                        <a:pt x="14" y="350"/>
                      </a:lnTo>
                      <a:lnTo>
                        <a:pt x="17" y="344"/>
                      </a:lnTo>
                      <a:lnTo>
                        <a:pt x="22" y="337"/>
                      </a:lnTo>
                      <a:lnTo>
                        <a:pt x="26" y="331"/>
                      </a:lnTo>
                      <a:lnTo>
                        <a:pt x="29" y="324"/>
                      </a:lnTo>
                      <a:lnTo>
                        <a:pt x="33" y="316"/>
                      </a:lnTo>
                      <a:lnTo>
                        <a:pt x="35" y="309"/>
                      </a:lnTo>
                      <a:lnTo>
                        <a:pt x="38" y="309"/>
                      </a:lnTo>
                      <a:lnTo>
                        <a:pt x="41" y="309"/>
                      </a:lnTo>
                      <a:lnTo>
                        <a:pt x="45" y="309"/>
                      </a:lnTo>
                      <a:lnTo>
                        <a:pt x="47" y="309"/>
                      </a:lnTo>
                      <a:lnTo>
                        <a:pt x="51" y="309"/>
                      </a:lnTo>
                      <a:lnTo>
                        <a:pt x="53" y="309"/>
                      </a:lnTo>
                      <a:lnTo>
                        <a:pt x="56" y="307"/>
                      </a:lnTo>
                      <a:lnTo>
                        <a:pt x="58" y="304"/>
                      </a:lnTo>
                      <a:lnTo>
                        <a:pt x="58" y="299"/>
                      </a:lnTo>
                      <a:lnTo>
                        <a:pt x="56" y="296"/>
                      </a:lnTo>
                      <a:lnTo>
                        <a:pt x="53" y="292"/>
                      </a:lnTo>
                      <a:lnTo>
                        <a:pt x="50" y="290"/>
                      </a:lnTo>
                      <a:lnTo>
                        <a:pt x="45" y="287"/>
                      </a:lnTo>
                      <a:lnTo>
                        <a:pt x="43" y="284"/>
                      </a:lnTo>
                      <a:lnTo>
                        <a:pt x="41" y="279"/>
                      </a:lnTo>
                      <a:lnTo>
                        <a:pt x="43" y="272"/>
                      </a:lnTo>
                      <a:lnTo>
                        <a:pt x="46" y="260"/>
                      </a:lnTo>
                      <a:lnTo>
                        <a:pt x="50" y="245"/>
                      </a:lnTo>
                      <a:lnTo>
                        <a:pt x="52" y="232"/>
                      </a:lnTo>
                      <a:lnTo>
                        <a:pt x="52" y="219"/>
                      </a:lnTo>
                      <a:lnTo>
                        <a:pt x="52" y="213"/>
                      </a:lnTo>
                      <a:lnTo>
                        <a:pt x="51" y="207"/>
                      </a:lnTo>
                      <a:lnTo>
                        <a:pt x="50" y="201"/>
                      </a:lnTo>
                      <a:lnTo>
                        <a:pt x="47" y="195"/>
                      </a:lnTo>
                      <a:lnTo>
                        <a:pt x="45" y="189"/>
                      </a:lnTo>
                      <a:lnTo>
                        <a:pt x="40" y="182"/>
                      </a:lnTo>
                      <a:lnTo>
                        <a:pt x="37" y="176"/>
                      </a:lnTo>
                      <a:lnTo>
                        <a:pt x="31" y="172"/>
                      </a:lnTo>
                      <a:lnTo>
                        <a:pt x="31" y="167"/>
                      </a:lnTo>
                      <a:lnTo>
                        <a:pt x="29" y="162"/>
                      </a:lnTo>
                      <a:lnTo>
                        <a:pt x="27" y="158"/>
                      </a:lnTo>
                      <a:lnTo>
                        <a:pt x="26" y="154"/>
                      </a:lnTo>
                      <a:lnTo>
                        <a:pt x="25" y="150"/>
                      </a:lnTo>
                      <a:lnTo>
                        <a:pt x="23" y="145"/>
                      </a:lnTo>
                      <a:lnTo>
                        <a:pt x="23" y="141"/>
                      </a:lnTo>
                      <a:lnTo>
                        <a:pt x="26" y="137"/>
                      </a:lnTo>
                      <a:lnTo>
                        <a:pt x="32" y="135"/>
                      </a:lnTo>
                      <a:lnTo>
                        <a:pt x="35" y="133"/>
                      </a:lnTo>
                      <a:lnTo>
                        <a:pt x="37" y="129"/>
                      </a:lnTo>
                      <a:lnTo>
                        <a:pt x="37" y="126"/>
                      </a:lnTo>
                      <a:lnTo>
                        <a:pt x="37" y="122"/>
                      </a:lnTo>
                      <a:lnTo>
                        <a:pt x="38" y="119"/>
                      </a:lnTo>
                      <a:lnTo>
                        <a:pt x="40" y="115"/>
                      </a:lnTo>
                      <a:lnTo>
                        <a:pt x="44" y="111"/>
                      </a:lnTo>
                      <a:lnTo>
                        <a:pt x="45" y="111"/>
                      </a:lnTo>
                      <a:lnTo>
                        <a:pt x="47" y="113"/>
                      </a:lnTo>
                      <a:lnTo>
                        <a:pt x="49" y="113"/>
                      </a:lnTo>
                      <a:lnTo>
                        <a:pt x="50" y="113"/>
                      </a:lnTo>
                      <a:lnTo>
                        <a:pt x="51" y="114"/>
                      </a:lnTo>
                      <a:lnTo>
                        <a:pt x="52" y="114"/>
                      </a:lnTo>
                      <a:lnTo>
                        <a:pt x="55" y="114"/>
                      </a:lnTo>
                      <a:lnTo>
                        <a:pt x="56" y="114"/>
                      </a:lnTo>
                      <a:lnTo>
                        <a:pt x="61" y="109"/>
                      </a:lnTo>
                      <a:lnTo>
                        <a:pt x="51" y="97"/>
                      </a:lnTo>
                      <a:lnTo>
                        <a:pt x="56" y="93"/>
                      </a:lnTo>
                      <a:lnTo>
                        <a:pt x="61" y="90"/>
                      </a:lnTo>
                      <a:lnTo>
                        <a:pt x="66" y="87"/>
                      </a:lnTo>
                      <a:lnTo>
                        <a:pt x="70" y="85"/>
                      </a:lnTo>
                      <a:lnTo>
                        <a:pt x="75" y="82"/>
                      </a:lnTo>
                      <a:lnTo>
                        <a:pt x="80" y="80"/>
                      </a:lnTo>
                      <a:lnTo>
                        <a:pt x="85" y="78"/>
                      </a:lnTo>
                      <a:lnTo>
                        <a:pt x="91" y="75"/>
                      </a:lnTo>
                      <a:lnTo>
                        <a:pt x="94" y="79"/>
                      </a:lnTo>
                      <a:lnTo>
                        <a:pt x="97" y="85"/>
                      </a:lnTo>
                      <a:lnTo>
                        <a:pt x="97" y="90"/>
                      </a:lnTo>
                      <a:lnTo>
                        <a:pt x="97" y="96"/>
                      </a:lnTo>
                      <a:lnTo>
                        <a:pt x="96" y="101"/>
                      </a:lnTo>
                      <a:lnTo>
                        <a:pt x="94" y="107"/>
                      </a:lnTo>
                      <a:lnTo>
                        <a:pt x="93" y="113"/>
                      </a:lnTo>
                      <a:lnTo>
                        <a:pt x="92" y="117"/>
                      </a:lnTo>
                      <a:lnTo>
                        <a:pt x="92" y="123"/>
                      </a:lnTo>
                      <a:lnTo>
                        <a:pt x="92" y="128"/>
                      </a:lnTo>
                      <a:lnTo>
                        <a:pt x="90" y="133"/>
                      </a:lnTo>
                      <a:lnTo>
                        <a:pt x="87" y="139"/>
                      </a:lnTo>
                      <a:lnTo>
                        <a:pt x="81" y="149"/>
                      </a:lnTo>
                      <a:lnTo>
                        <a:pt x="75" y="158"/>
                      </a:lnTo>
                      <a:lnTo>
                        <a:pt x="73" y="163"/>
                      </a:lnTo>
                      <a:lnTo>
                        <a:pt x="70" y="168"/>
                      </a:lnTo>
                      <a:lnTo>
                        <a:pt x="69" y="173"/>
                      </a:lnTo>
                      <a:lnTo>
                        <a:pt x="69" y="176"/>
                      </a:lnTo>
                      <a:lnTo>
                        <a:pt x="70" y="181"/>
                      </a:lnTo>
                      <a:lnTo>
                        <a:pt x="73" y="185"/>
                      </a:lnTo>
                      <a:lnTo>
                        <a:pt x="78" y="189"/>
                      </a:lnTo>
                      <a:lnTo>
                        <a:pt x="84" y="192"/>
                      </a:lnTo>
                      <a:lnTo>
                        <a:pt x="91" y="196"/>
                      </a:lnTo>
                      <a:lnTo>
                        <a:pt x="97" y="199"/>
                      </a:lnTo>
                      <a:lnTo>
                        <a:pt x="104" y="205"/>
                      </a:lnTo>
                      <a:lnTo>
                        <a:pt x="110" y="211"/>
                      </a:lnTo>
                      <a:lnTo>
                        <a:pt x="115" y="217"/>
                      </a:lnTo>
                      <a:lnTo>
                        <a:pt x="119" y="225"/>
                      </a:lnTo>
                      <a:lnTo>
                        <a:pt x="122" y="233"/>
                      </a:lnTo>
                      <a:lnTo>
                        <a:pt x="122" y="242"/>
                      </a:lnTo>
                      <a:lnTo>
                        <a:pt x="125" y="245"/>
                      </a:lnTo>
                      <a:lnTo>
                        <a:pt x="126" y="246"/>
                      </a:lnTo>
                      <a:lnTo>
                        <a:pt x="128" y="248"/>
                      </a:lnTo>
                      <a:lnTo>
                        <a:pt x="131" y="248"/>
                      </a:lnTo>
                      <a:lnTo>
                        <a:pt x="134" y="248"/>
                      </a:lnTo>
                      <a:lnTo>
                        <a:pt x="137" y="248"/>
                      </a:lnTo>
                      <a:lnTo>
                        <a:pt x="139" y="248"/>
                      </a:lnTo>
                      <a:lnTo>
                        <a:pt x="140" y="249"/>
                      </a:lnTo>
                      <a:lnTo>
                        <a:pt x="145" y="242"/>
                      </a:lnTo>
                      <a:lnTo>
                        <a:pt x="147" y="236"/>
                      </a:lnTo>
                      <a:lnTo>
                        <a:pt x="147" y="228"/>
                      </a:lnTo>
                      <a:lnTo>
                        <a:pt x="145" y="222"/>
                      </a:lnTo>
                      <a:lnTo>
                        <a:pt x="143" y="216"/>
                      </a:lnTo>
                      <a:lnTo>
                        <a:pt x="139" y="210"/>
                      </a:lnTo>
                      <a:lnTo>
                        <a:pt x="134" y="203"/>
                      </a:lnTo>
                      <a:lnTo>
                        <a:pt x="132" y="196"/>
                      </a:lnTo>
                      <a:lnTo>
                        <a:pt x="127" y="191"/>
                      </a:lnTo>
                      <a:lnTo>
                        <a:pt x="120" y="186"/>
                      </a:lnTo>
                      <a:lnTo>
                        <a:pt x="113" y="184"/>
                      </a:lnTo>
                      <a:lnTo>
                        <a:pt x="105" y="180"/>
                      </a:lnTo>
                      <a:lnTo>
                        <a:pt x="98" y="176"/>
                      </a:lnTo>
                      <a:lnTo>
                        <a:pt x="94" y="172"/>
                      </a:lnTo>
                      <a:lnTo>
                        <a:pt x="93" y="169"/>
                      </a:lnTo>
                      <a:lnTo>
                        <a:pt x="93" y="166"/>
                      </a:lnTo>
                      <a:lnTo>
                        <a:pt x="93" y="162"/>
                      </a:lnTo>
                      <a:lnTo>
                        <a:pt x="94" y="157"/>
                      </a:lnTo>
                      <a:lnTo>
                        <a:pt x="99" y="148"/>
                      </a:lnTo>
                      <a:lnTo>
                        <a:pt x="104" y="138"/>
                      </a:lnTo>
                      <a:lnTo>
                        <a:pt x="108" y="128"/>
                      </a:lnTo>
                      <a:lnTo>
                        <a:pt x="111" y="119"/>
                      </a:lnTo>
                      <a:lnTo>
                        <a:pt x="115" y="108"/>
                      </a:lnTo>
                      <a:lnTo>
                        <a:pt x="117" y="97"/>
                      </a:lnTo>
                      <a:lnTo>
                        <a:pt x="119" y="87"/>
                      </a:lnTo>
                      <a:lnTo>
                        <a:pt x="119" y="76"/>
                      </a:lnTo>
                      <a:lnTo>
                        <a:pt x="116" y="74"/>
                      </a:lnTo>
                      <a:lnTo>
                        <a:pt x="114" y="73"/>
                      </a:lnTo>
                      <a:lnTo>
                        <a:pt x="111" y="70"/>
                      </a:lnTo>
                      <a:lnTo>
                        <a:pt x="109" y="68"/>
                      </a:lnTo>
                      <a:lnTo>
                        <a:pt x="106" y="66"/>
                      </a:lnTo>
                      <a:lnTo>
                        <a:pt x="103" y="64"/>
                      </a:lnTo>
                      <a:lnTo>
                        <a:pt x="100" y="63"/>
                      </a:lnTo>
                      <a:lnTo>
                        <a:pt x="97" y="63"/>
                      </a:lnTo>
                      <a:lnTo>
                        <a:pt x="97" y="60"/>
                      </a:lnTo>
                      <a:lnTo>
                        <a:pt x="97" y="56"/>
                      </a:lnTo>
                      <a:lnTo>
                        <a:pt x="98" y="51"/>
                      </a:lnTo>
                      <a:lnTo>
                        <a:pt x="99" y="47"/>
                      </a:lnTo>
                      <a:lnTo>
                        <a:pt x="104" y="40"/>
                      </a:lnTo>
                      <a:lnTo>
                        <a:pt x="110" y="32"/>
                      </a:lnTo>
                      <a:lnTo>
                        <a:pt x="117" y="25"/>
                      </a:lnTo>
                      <a:lnTo>
                        <a:pt x="126" y="17"/>
                      </a:lnTo>
                      <a:lnTo>
                        <a:pt x="132" y="10"/>
                      </a:lnTo>
                      <a:lnTo>
                        <a:pt x="139" y="3"/>
                      </a:lnTo>
                      <a:lnTo>
                        <a:pt x="147" y="2"/>
                      </a:lnTo>
                      <a:lnTo>
                        <a:pt x="156" y="2"/>
                      </a:lnTo>
                      <a:lnTo>
                        <a:pt x="166" y="0"/>
                      </a:lnTo>
                      <a:lnTo>
                        <a:pt x="174" y="2"/>
                      </a:lnTo>
                      <a:lnTo>
                        <a:pt x="178" y="3"/>
                      </a:lnTo>
                      <a:lnTo>
                        <a:pt x="181" y="4"/>
                      </a:lnTo>
                      <a:lnTo>
                        <a:pt x="185" y="5"/>
                      </a:lnTo>
                      <a:lnTo>
                        <a:pt x="187" y="8"/>
                      </a:lnTo>
                      <a:lnTo>
                        <a:pt x="188" y="11"/>
                      </a:lnTo>
                      <a:lnTo>
                        <a:pt x="190" y="15"/>
                      </a:lnTo>
                      <a:lnTo>
                        <a:pt x="190" y="19"/>
                      </a:lnTo>
                      <a:lnTo>
                        <a:pt x="188" y="23"/>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34" name="Freeform 47">
                  <a:extLst>
                    <a:ext uri="{FF2B5EF4-FFF2-40B4-BE49-F238E27FC236}">
                      <a16:creationId xmlns:a16="http://schemas.microsoft.com/office/drawing/2014/main" id="{95CCF76D-8C00-429E-8E0A-EC6D4E3C864E}"/>
                    </a:ext>
                  </a:extLst>
                </p:cNvPr>
                <p:cNvSpPr>
                  <a:spLocks/>
                </p:cNvSpPr>
                <p:nvPr/>
              </p:nvSpPr>
              <p:spPr bwMode="auto">
                <a:xfrm>
                  <a:off x="2668" y="2119"/>
                  <a:ext cx="89" cy="152"/>
                </a:xfrm>
                <a:custGeom>
                  <a:avLst/>
                  <a:gdLst>
                    <a:gd name="T0" fmla="*/ 0 w 269"/>
                    <a:gd name="T1" fmla="*/ 0 h 456"/>
                    <a:gd name="T2" fmla="*/ 0 w 269"/>
                    <a:gd name="T3" fmla="*/ 0 h 456"/>
                    <a:gd name="T4" fmla="*/ 0 w 269"/>
                    <a:gd name="T5" fmla="*/ 0 h 456"/>
                    <a:gd name="T6" fmla="*/ 0 w 269"/>
                    <a:gd name="T7" fmla="*/ 0 h 456"/>
                    <a:gd name="T8" fmla="*/ 0 w 269"/>
                    <a:gd name="T9" fmla="*/ 0 h 456"/>
                    <a:gd name="T10" fmla="*/ 0 w 269"/>
                    <a:gd name="T11" fmla="*/ 0 h 456"/>
                    <a:gd name="T12" fmla="*/ 0 w 269"/>
                    <a:gd name="T13" fmla="*/ 0 h 456"/>
                    <a:gd name="T14" fmla="*/ 0 w 269"/>
                    <a:gd name="T15" fmla="*/ 0 h 456"/>
                    <a:gd name="T16" fmla="*/ 0 w 269"/>
                    <a:gd name="T17" fmla="*/ 0 h 456"/>
                    <a:gd name="T18" fmla="*/ 0 w 269"/>
                    <a:gd name="T19" fmla="*/ 0 h 456"/>
                    <a:gd name="T20" fmla="*/ 0 w 269"/>
                    <a:gd name="T21" fmla="*/ 0 h 456"/>
                    <a:gd name="T22" fmla="*/ 0 w 269"/>
                    <a:gd name="T23" fmla="*/ 0 h 456"/>
                    <a:gd name="T24" fmla="*/ 0 w 269"/>
                    <a:gd name="T25" fmla="*/ 0 h 456"/>
                    <a:gd name="T26" fmla="*/ 0 w 269"/>
                    <a:gd name="T27" fmla="*/ 0 h 456"/>
                    <a:gd name="T28" fmla="*/ 0 w 269"/>
                    <a:gd name="T29" fmla="*/ 0 h 456"/>
                    <a:gd name="T30" fmla="*/ 0 w 269"/>
                    <a:gd name="T31" fmla="*/ 0 h 456"/>
                    <a:gd name="T32" fmla="*/ 0 w 269"/>
                    <a:gd name="T33" fmla="*/ 0 h 456"/>
                    <a:gd name="T34" fmla="*/ 0 w 269"/>
                    <a:gd name="T35" fmla="*/ 0 h 456"/>
                    <a:gd name="T36" fmla="*/ 0 w 269"/>
                    <a:gd name="T37" fmla="*/ 0 h 456"/>
                    <a:gd name="T38" fmla="*/ 0 w 269"/>
                    <a:gd name="T39" fmla="*/ 0 h 456"/>
                    <a:gd name="T40" fmla="*/ 0 w 269"/>
                    <a:gd name="T41" fmla="*/ 0 h 456"/>
                    <a:gd name="T42" fmla="*/ 0 w 269"/>
                    <a:gd name="T43" fmla="*/ 0 h 456"/>
                    <a:gd name="T44" fmla="*/ 0 w 269"/>
                    <a:gd name="T45" fmla="*/ 0 h 456"/>
                    <a:gd name="T46" fmla="*/ 0 w 269"/>
                    <a:gd name="T47" fmla="*/ 0 h 456"/>
                    <a:gd name="T48" fmla="*/ 0 w 269"/>
                    <a:gd name="T49" fmla="*/ 0 h 456"/>
                    <a:gd name="T50" fmla="*/ 0 w 269"/>
                    <a:gd name="T51" fmla="*/ 0 h 456"/>
                    <a:gd name="T52" fmla="*/ 0 w 269"/>
                    <a:gd name="T53" fmla="*/ 0 h 456"/>
                    <a:gd name="T54" fmla="*/ 0 w 269"/>
                    <a:gd name="T55" fmla="*/ 0 h 456"/>
                    <a:gd name="T56" fmla="*/ 0 w 269"/>
                    <a:gd name="T57" fmla="*/ 0 h 456"/>
                    <a:gd name="T58" fmla="*/ 0 w 269"/>
                    <a:gd name="T59" fmla="*/ 0 h 456"/>
                    <a:gd name="T60" fmla="*/ 0 w 269"/>
                    <a:gd name="T61" fmla="*/ 0 h 456"/>
                    <a:gd name="T62" fmla="*/ 0 w 269"/>
                    <a:gd name="T63" fmla="*/ 0 h 456"/>
                    <a:gd name="T64" fmla="*/ 0 w 269"/>
                    <a:gd name="T65" fmla="*/ 0 h 456"/>
                    <a:gd name="T66" fmla="*/ 0 w 269"/>
                    <a:gd name="T67" fmla="*/ 0 h 456"/>
                    <a:gd name="T68" fmla="*/ 0 w 269"/>
                    <a:gd name="T69" fmla="*/ 0 h 456"/>
                    <a:gd name="T70" fmla="*/ 0 w 269"/>
                    <a:gd name="T71" fmla="*/ 0 h 456"/>
                    <a:gd name="T72" fmla="*/ 0 w 269"/>
                    <a:gd name="T73" fmla="*/ 0 h 456"/>
                    <a:gd name="T74" fmla="*/ 0 w 269"/>
                    <a:gd name="T75" fmla="*/ 0 h 456"/>
                    <a:gd name="T76" fmla="*/ 0 w 269"/>
                    <a:gd name="T77" fmla="*/ 0 h 456"/>
                    <a:gd name="T78" fmla="*/ 0 w 269"/>
                    <a:gd name="T79" fmla="*/ 0 h 456"/>
                    <a:gd name="T80" fmla="*/ 0 w 269"/>
                    <a:gd name="T81" fmla="*/ 0 h 456"/>
                    <a:gd name="T82" fmla="*/ 0 w 269"/>
                    <a:gd name="T83" fmla="*/ 0 h 456"/>
                    <a:gd name="T84" fmla="*/ 0 w 269"/>
                    <a:gd name="T85" fmla="*/ 0 h 4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9"/>
                    <a:gd name="T130" fmla="*/ 0 h 456"/>
                    <a:gd name="T131" fmla="*/ 269 w 269"/>
                    <a:gd name="T132" fmla="*/ 456 h 4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9" h="456">
                      <a:moveTo>
                        <a:pt x="165" y="15"/>
                      </a:moveTo>
                      <a:lnTo>
                        <a:pt x="173" y="42"/>
                      </a:lnTo>
                      <a:lnTo>
                        <a:pt x="182" y="68"/>
                      </a:lnTo>
                      <a:lnTo>
                        <a:pt x="188" y="95"/>
                      </a:lnTo>
                      <a:lnTo>
                        <a:pt x="193" y="121"/>
                      </a:lnTo>
                      <a:lnTo>
                        <a:pt x="198" y="149"/>
                      </a:lnTo>
                      <a:lnTo>
                        <a:pt x="202" y="177"/>
                      </a:lnTo>
                      <a:lnTo>
                        <a:pt x="207" y="204"/>
                      </a:lnTo>
                      <a:lnTo>
                        <a:pt x="211" y="232"/>
                      </a:lnTo>
                      <a:lnTo>
                        <a:pt x="204" y="241"/>
                      </a:lnTo>
                      <a:lnTo>
                        <a:pt x="196" y="250"/>
                      </a:lnTo>
                      <a:lnTo>
                        <a:pt x="192" y="260"/>
                      </a:lnTo>
                      <a:lnTo>
                        <a:pt x="188" y="270"/>
                      </a:lnTo>
                      <a:lnTo>
                        <a:pt x="185" y="280"/>
                      </a:lnTo>
                      <a:lnTo>
                        <a:pt x="185" y="291"/>
                      </a:lnTo>
                      <a:lnTo>
                        <a:pt x="187" y="302"/>
                      </a:lnTo>
                      <a:lnTo>
                        <a:pt x="190" y="314"/>
                      </a:lnTo>
                      <a:lnTo>
                        <a:pt x="198" y="315"/>
                      </a:lnTo>
                      <a:lnTo>
                        <a:pt x="205" y="317"/>
                      </a:lnTo>
                      <a:lnTo>
                        <a:pt x="212" y="317"/>
                      </a:lnTo>
                      <a:lnTo>
                        <a:pt x="219" y="317"/>
                      </a:lnTo>
                      <a:lnTo>
                        <a:pt x="226" y="315"/>
                      </a:lnTo>
                      <a:lnTo>
                        <a:pt x="232" y="313"/>
                      </a:lnTo>
                      <a:lnTo>
                        <a:pt x="240" y="311"/>
                      </a:lnTo>
                      <a:lnTo>
                        <a:pt x="246" y="307"/>
                      </a:lnTo>
                      <a:lnTo>
                        <a:pt x="251" y="320"/>
                      </a:lnTo>
                      <a:lnTo>
                        <a:pt x="254" y="333"/>
                      </a:lnTo>
                      <a:lnTo>
                        <a:pt x="258" y="348"/>
                      </a:lnTo>
                      <a:lnTo>
                        <a:pt x="261" y="362"/>
                      </a:lnTo>
                      <a:lnTo>
                        <a:pt x="263" y="377"/>
                      </a:lnTo>
                      <a:lnTo>
                        <a:pt x="265" y="393"/>
                      </a:lnTo>
                      <a:lnTo>
                        <a:pt x="267" y="407"/>
                      </a:lnTo>
                      <a:lnTo>
                        <a:pt x="269" y="423"/>
                      </a:lnTo>
                      <a:lnTo>
                        <a:pt x="265" y="425"/>
                      </a:lnTo>
                      <a:lnTo>
                        <a:pt x="261" y="427"/>
                      </a:lnTo>
                      <a:lnTo>
                        <a:pt x="258" y="429"/>
                      </a:lnTo>
                      <a:lnTo>
                        <a:pt x="254" y="430"/>
                      </a:lnTo>
                      <a:lnTo>
                        <a:pt x="247" y="429"/>
                      </a:lnTo>
                      <a:lnTo>
                        <a:pt x="240" y="427"/>
                      </a:lnTo>
                      <a:lnTo>
                        <a:pt x="234" y="426"/>
                      </a:lnTo>
                      <a:lnTo>
                        <a:pt x="228" y="427"/>
                      </a:lnTo>
                      <a:lnTo>
                        <a:pt x="224" y="430"/>
                      </a:lnTo>
                      <a:lnTo>
                        <a:pt x="222" y="432"/>
                      </a:lnTo>
                      <a:lnTo>
                        <a:pt x="219" y="436"/>
                      </a:lnTo>
                      <a:lnTo>
                        <a:pt x="218" y="441"/>
                      </a:lnTo>
                      <a:lnTo>
                        <a:pt x="213" y="443"/>
                      </a:lnTo>
                      <a:lnTo>
                        <a:pt x="207" y="446"/>
                      </a:lnTo>
                      <a:lnTo>
                        <a:pt x="201" y="446"/>
                      </a:lnTo>
                      <a:lnTo>
                        <a:pt x="194" y="446"/>
                      </a:lnTo>
                      <a:lnTo>
                        <a:pt x="187" y="446"/>
                      </a:lnTo>
                      <a:lnTo>
                        <a:pt x="181" y="446"/>
                      </a:lnTo>
                      <a:lnTo>
                        <a:pt x="173" y="446"/>
                      </a:lnTo>
                      <a:lnTo>
                        <a:pt x="167" y="448"/>
                      </a:lnTo>
                      <a:lnTo>
                        <a:pt x="119" y="456"/>
                      </a:lnTo>
                      <a:lnTo>
                        <a:pt x="112" y="442"/>
                      </a:lnTo>
                      <a:lnTo>
                        <a:pt x="105" y="426"/>
                      </a:lnTo>
                      <a:lnTo>
                        <a:pt x="99" y="411"/>
                      </a:lnTo>
                      <a:lnTo>
                        <a:pt x="91" y="395"/>
                      </a:lnTo>
                      <a:lnTo>
                        <a:pt x="84" y="380"/>
                      </a:lnTo>
                      <a:lnTo>
                        <a:pt x="75" y="366"/>
                      </a:lnTo>
                      <a:lnTo>
                        <a:pt x="65" y="352"/>
                      </a:lnTo>
                      <a:lnTo>
                        <a:pt x="53" y="339"/>
                      </a:lnTo>
                      <a:lnTo>
                        <a:pt x="60" y="333"/>
                      </a:lnTo>
                      <a:lnTo>
                        <a:pt x="67" y="327"/>
                      </a:lnTo>
                      <a:lnTo>
                        <a:pt x="75" y="320"/>
                      </a:lnTo>
                      <a:lnTo>
                        <a:pt x="81" y="313"/>
                      </a:lnTo>
                      <a:lnTo>
                        <a:pt x="87" y="307"/>
                      </a:lnTo>
                      <a:lnTo>
                        <a:pt x="94" y="302"/>
                      </a:lnTo>
                      <a:lnTo>
                        <a:pt x="101" y="299"/>
                      </a:lnTo>
                      <a:lnTo>
                        <a:pt x="111" y="296"/>
                      </a:lnTo>
                      <a:lnTo>
                        <a:pt x="114" y="292"/>
                      </a:lnTo>
                      <a:lnTo>
                        <a:pt x="117" y="289"/>
                      </a:lnTo>
                      <a:lnTo>
                        <a:pt x="117" y="285"/>
                      </a:lnTo>
                      <a:lnTo>
                        <a:pt x="117" y="282"/>
                      </a:lnTo>
                      <a:lnTo>
                        <a:pt x="116" y="278"/>
                      </a:lnTo>
                      <a:lnTo>
                        <a:pt x="116" y="274"/>
                      </a:lnTo>
                      <a:lnTo>
                        <a:pt x="114" y="270"/>
                      </a:lnTo>
                      <a:lnTo>
                        <a:pt x="114" y="266"/>
                      </a:lnTo>
                      <a:lnTo>
                        <a:pt x="113" y="264"/>
                      </a:lnTo>
                      <a:lnTo>
                        <a:pt x="113" y="262"/>
                      </a:lnTo>
                      <a:lnTo>
                        <a:pt x="113" y="260"/>
                      </a:lnTo>
                      <a:lnTo>
                        <a:pt x="116" y="259"/>
                      </a:lnTo>
                      <a:lnTo>
                        <a:pt x="117" y="256"/>
                      </a:lnTo>
                      <a:lnTo>
                        <a:pt x="119" y="254"/>
                      </a:lnTo>
                      <a:lnTo>
                        <a:pt x="120" y="253"/>
                      </a:lnTo>
                      <a:lnTo>
                        <a:pt x="122" y="250"/>
                      </a:lnTo>
                      <a:lnTo>
                        <a:pt x="105" y="233"/>
                      </a:lnTo>
                      <a:lnTo>
                        <a:pt x="89" y="218"/>
                      </a:lnTo>
                      <a:lnTo>
                        <a:pt x="72" y="203"/>
                      </a:lnTo>
                      <a:lnTo>
                        <a:pt x="55" y="189"/>
                      </a:lnTo>
                      <a:lnTo>
                        <a:pt x="40" y="174"/>
                      </a:lnTo>
                      <a:lnTo>
                        <a:pt x="24" y="159"/>
                      </a:lnTo>
                      <a:lnTo>
                        <a:pt x="18" y="150"/>
                      </a:lnTo>
                      <a:lnTo>
                        <a:pt x="11" y="142"/>
                      </a:lnTo>
                      <a:lnTo>
                        <a:pt x="5" y="133"/>
                      </a:lnTo>
                      <a:lnTo>
                        <a:pt x="0" y="124"/>
                      </a:lnTo>
                      <a:lnTo>
                        <a:pt x="0" y="112"/>
                      </a:lnTo>
                      <a:lnTo>
                        <a:pt x="0" y="100"/>
                      </a:lnTo>
                      <a:lnTo>
                        <a:pt x="2" y="89"/>
                      </a:lnTo>
                      <a:lnTo>
                        <a:pt x="5" y="77"/>
                      </a:lnTo>
                      <a:lnTo>
                        <a:pt x="8" y="67"/>
                      </a:lnTo>
                      <a:lnTo>
                        <a:pt x="13" y="57"/>
                      </a:lnTo>
                      <a:lnTo>
                        <a:pt x="20" y="48"/>
                      </a:lnTo>
                      <a:lnTo>
                        <a:pt x="30" y="41"/>
                      </a:lnTo>
                      <a:lnTo>
                        <a:pt x="31" y="41"/>
                      </a:lnTo>
                      <a:lnTo>
                        <a:pt x="34" y="41"/>
                      </a:lnTo>
                      <a:lnTo>
                        <a:pt x="35" y="41"/>
                      </a:lnTo>
                      <a:lnTo>
                        <a:pt x="36" y="41"/>
                      </a:lnTo>
                      <a:lnTo>
                        <a:pt x="37" y="39"/>
                      </a:lnTo>
                      <a:lnTo>
                        <a:pt x="38" y="39"/>
                      </a:lnTo>
                      <a:lnTo>
                        <a:pt x="40" y="38"/>
                      </a:lnTo>
                      <a:lnTo>
                        <a:pt x="41" y="36"/>
                      </a:lnTo>
                      <a:lnTo>
                        <a:pt x="41" y="27"/>
                      </a:lnTo>
                      <a:lnTo>
                        <a:pt x="44" y="27"/>
                      </a:lnTo>
                      <a:lnTo>
                        <a:pt x="46" y="26"/>
                      </a:lnTo>
                      <a:lnTo>
                        <a:pt x="46" y="25"/>
                      </a:lnTo>
                      <a:lnTo>
                        <a:pt x="44" y="22"/>
                      </a:lnTo>
                      <a:lnTo>
                        <a:pt x="43" y="21"/>
                      </a:lnTo>
                      <a:lnTo>
                        <a:pt x="43" y="19"/>
                      </a:lnTo>
                      <a:lnTo>
                        <a:pt x="43" y="18"/>
                      </a:lnTo>
                      <a:lnTo>
                        <a:pt x="46" y="15"/>
                      </a:lnTo>
                      <a:lnTo>
                        <a:pt x="59" y="10"/>
                      </a:lnTo>
                      <a:lnTo>
                        <a:pt x="72" y="7"/>
                      </a:lnTo>
                      <a:lnTo>
                        <a:pt x="85" y="3"/>
                      </a:lnTo>
                      <a:lnTo>
                        <a:pt x="100" y="1"/>
                      </a:lnTo>
                      <a:lnTo>
                        <a:pt x="113" y="0"/>
                      </a:lnTo>
                      <a:lnTo>
                        <a:pt x="128" y="0"/>
                      </a:lnTo>
                      <a:lnTo>
                        <a:pt x="142" y="1"/>
                      </a:lnTo>
                      <a:lnTo>
                        <a:pt x="155" y="4"/>
                      </a:lnTo>
                      <a:lnTo>
                        <a:pt x="165" y="15"/>
                      </a:lnTo>
                      <a:close/>
                    </a:path>
                  </a:pathLst>
                </a:custGeom>
                <a:solidFill>
                  <a:srgbClr val="33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35" name="Freeform 48">
                  <a:extLst>
                    <a:ext uri="{FF2B5EF4-FFF2-40B4-BE49-F238E27FC236}">
                      <a16:creationId xmlns:a16="http://schemas.microsoft.com/office/drawing/2014/main" id="{162EEDA3-66F1-42B4-B095-1F46FD6A9D94}"/>
                    </a:ext>
                  </a:extLst>
                </p:cNvPr>
                <p:cNvSpPr>
                  <a:spLocks/>
                </p:cNvSpPr>
                <p:nvPr/>
              </p:nvSpPr>
              <p:spPr bwMode="auto">
                <a:xfrm>
                  <a:off x="2143" y="2164"/>
                  <a:ext cx="104" cy="64"/>
                </a:xfrm>
                <a:custGeom>
                  <a:avLst/>
                  <a:gdLst>
                    <a:gd name="T0" fmla="*/ 0 w 312"/>
                    <a:gd name="T1" fmla="*/ 0 h 191"/>
                    <a:gd name="T2" fmla="*/ 0 w 312"/>
                    <a:gd name="T3" fmla="*/ 0 h 191"/>
                    <a:gd name="T4" fmla="*/ 0 w 312"/>
                    <a:gd name="T5" fmla="*/ 0 h 191"/>
                    <a:gd name="T6" fmla="*/ 0 w 312"/>
                    <a:gd name="T7" fmla="*/ 0 h 191"/>
                    <a:gd name="T8" fmla="*/ 0 w 312"/>
                    <a:gd name="T9" fmla="*/ 0 h 191"/>
                    <a:gd name="T10" fmla="*/ 0 w 312"/>
                    <a:gd name="T11" fmla="*/ 0 h 191"/>
                    <a:gd name="T12" fmla="*/ 0 w 312"/>
                    <a:gd name="T13" fmla="*/ 0 h 191"/>
                    <a:gd name="T14" fmla="*/ 0 w 312"/>
                    <a:gd name="T15" fmla="*/ 0 h 191"/>
                    <a:gd name="T16" fmla="*/ 0 w 312"/>
                    <a:gd name="T17" fmla="*/ 0 h 191"/>
                    <a:gd name="T18" fmla="*/ 0 w 312"/>
                    <a:gd name="T19" fmla="*/ 0 h 191"/>
                    <a:gd name="T20" fmla="*/ 0 w 312"/>
                    <a:gd name="T21" fmla="*/ 0 h 191"/>
                    <a:gd name="T22" fmla="*/ 0 w 312"/>
                    <a:gd name="T23" fmla="*/ 0 h 191"/>
                    <a:gd name="T24" fmla="*/ 0 w 312"/>
                    <a:gd name="T25" fmla="*/ 0 h 191"/>
                    <a:gd name="T26" fmla="*/ 0 w 312"/>
                    <a:gd name="T27" fmla="*/ 0 h 191"/>
                    <a:gd name="T28" fmla="*/ 0 w 312"/>
                    <a:gd name="T29" fmla="*/ 0 h 191"/>
                    <a:gd name="T30" fmla="*/ 0 w 312"/>
                    <a:gd name="T31" fmla="*/ 0 h 191"/>
                    <a:gd name="T32" fmla="*/ 0 w 312"/>
                    <a:gd name="T33" fmla="*/ 0 h 191"/>
                    <a:gd name="T34" fmla="*/ 0 w 312"/>
                    <a:gd name="T35" fmla="*/ 0 h 191"/>
                    <a:gd name="T36" fmla="*/ 0 w 312"/>
                    <a:gd name="T37" fmla="*/ 0 h 191"/>
                    <a:gd name="T38" fmla="*/ 0 w 312"/>
                    <a:gd name="T39" fmla="*/ 0 h 191"/>
                    <a:gd name="T40" fmla="*/ 0 w 312"/>
                    <a:gd name="T41" fmla="*/ 0 h 191"/>
                    <a:gd name="T42" fmla="*/ 0 w 312"/>
                    <a:gd name="T43" fmla="*/ 0 h 191"/>
                    <a:gd name="T44" fmla="*/ 0 w 312"/>
                    <a:gd name="T45" fmla="*/ 0 h 191"/>
                    <a:gd name="T46" fmla="*/ 0 w 312"/>
                    <a:gd name="T47" fmla="*/ 0 h 191"/>
                    <a:gd name="T48" fmla="*/ 0 w 312"/>
                    <a:gd name="T49" fmla="*/ 0 h 191"/>
                    <a:gd name="T50" fmla="*/ 0 w 312"/>
                    <a:gd name="T51" fmla="*/ 0 h 191"/>
                    <a:gd name="T52" fmla="*/ 0 w 312"/>
                    <a:gd name="T53" fmla="*/ 0 h 191"/>
                    <a:gd name="T54" fmla="*/ 0 w 312"/>
                    <a:gd name="T55" fmla="*/ 0 h 191"/>
                    <a:gd name="T56" fmla="*/ 0 w 312"/>
                    <a:gd name="T57" fmla="*/ 0 h 191"/>
                    <a:gd name="T58" fmla="*/ 0 w 312"/>
                    <a:gd name="T59" fmla="*/ 0 h 191"/>
                    <a:gd name="T60" fmla="*/ 0 w 312"/>
                    <a:gd name="T61" fmla="*/ 0 h 191"/>
                    <a:gd name="T62" fmla="*/ 0 w 312"/>
                    <a:gd name="T63" fmla="*/ 0 h 191"/>
                    <a:gd name="T64" fmla="*/ 0 w 312"/>
                    <a:gd name="T65" fmla="*/ 0 h 191"/>
                    <a:gd name="T66" fmla="*/ 0 w 312"/>
                    <a:gd name="T67" fmla="*/ 0 h 191"/>
                    <a:gd name="T68" fmla="*/ 0 w 312"/>
                    <a:gd name="T69" fmla="*/ 0 h 191"/>
                    <a:gd name="T70" fmla="*/ 0 w 312"/>
                    <a:gd name="T71" fmla="*/ 0 h 191"/>
                    <a:gd name="T72" fmla="*/ 0 w 312"/>
                    <a:gd name="T73" fmla="*/ 0 h 191"/>
                    <a:gd name="T74" fmla="*/ 0 w 312"/>
                    <a:gd name="T75" fmla="*/ 0 h 191"/>
                    <a:gd name="T76" fmla="*/ 0 w 312"/>
                    <a:gd name="T77" fmla="*/ 0 h 191"/>
                    <a:gd name="T78" fmla="*/ 0 w 312"/>
                    <a:gd name="T79" fmla="*/ 0 h 19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12"/>
                    <a:gd name="T121" fmla="*/ 0 h 191"/>
                    <a:gd name="T122" fmla="*/ 312 w 312"/>
                    <a:gd name="T123" fmla="*/ 191 h 19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12" h="191">
                      <a:moveTo>
                        <a:pt x="312" y="85"/>
                      </a:moveTo>
                      <a:lnTo>
                        <a:pt x="309" y="88"/>
                      </a:lnTo>
                      <a:lnTo>
                        <a:pt x="308" y="89"/>
                      </a:lnTo>
                      <a:lnTo>
                        <a:pt x="305" y="90"/>
                      </a:lnTo>
                      <a:lnTo>
                        <a:pt x="302" y="91"/>
                      </a:lnTo>
                      <a:lnTo>
                        <a:pt x="300" y="91"/>
                      </a:lnTo>
                      <a:lnTo>
                        <a:pt x="296" y="92"/>
                      </a:lnTo>
                      <a:lnTo>
                        <a:pt x="294" y="94"/>
                      </a:lnTo>
                      <a:lnTo>
                        <a:pt x="290" y="95"/>
                      </a:lnTo>
                      <a:lnTo>
                        <a:pt x="270" y="96"/>
                      </a:lnTo>
                      <a:lnTo>
                        <a:pt x="249" y="98"/>
                      </a:lnTo>
                      <a:lnTo>
                        <a:pt x="230" y="102"/>
                      </a:lnTo>
                      <a:lnTo>
                        <a:pt x="211" y="107"/>
                      </a:lnTo>
                      <a:lnTo>
                        <a:pt x="191" y="113"/>
                      </a:lnTo>
                      <a:lnTo>
                        <a:pt x="173" y="119"/>
                      </a:lnTo>
                      <a:lnTo>
                        <a:pt x="155" y="127"/>
                      </a:lnTo>
                      <a:lnTo>
                        <a:pt x="137" y="136"/>
                      </a:lnTo>
                      <a:lnTo>
                        <a:pt x="132" y="137"/>
                      </a:lnTo>
                      <a:lnTo>
                        <a:pt x="129" y="137"/>
                      </a:lnTo>
                      <a:lnTo>
                        <a:pt x="125" y="137"/>
                      </a:lnTo>
                      <a:lnTo>
                        <a:pt x="121" y="136"/>
                      </a:lnTo>
                      <a:lnTo>
                        <a:pt x="113" y="132"/>
                      </a:lnTo>
                      <a:lnTo>
                        <a:pt x="106" y="127"/>
                      </a:lnTo>
                      <a:lnTo>
                        <a:pt x="98" y="123"/>
                      </a:lnTo>
                      <a:lnTo>
                        <a:pt x="91" y="120"/>
                      </a:lnTo>
                      <a:lnTo>
                        <a:pt x="86" y="120"/>
                      </a:lnTo>
                      <a:lnTo>
                        <a:pt x="82" y="120"/>
                      </a:lnTo>
                      <a:lnTo>
                        <a:pt x="77" y="121"/>
                      </a:lnTo>
                      <a:lnTo>
                        <a:pt x="72" y="124"/>
                      </a:lnTo>
                      <a:lnTo>
                        <a:pt x="66" y="126"/>
                      </a:lnTo>
                      <a:lnTo>
                        <a:pt x="59" y="130"/>
                      </a:lnTo>
                      <a:lnTo>
                        <a:pt x="51" y="132"/>
                      </a:lnTo>
                      <a:lnTo>
                        <a:pt x="44" y="135"/>
                      </a:lnTo>
                      <a:lnTo>
                        <a:pt x="38" y="138"/>
                      </a:lnTo>
                      <a:lnTo>
                        <a:pt x="32" y="143"/>
                      </a:lnTo>
                      <a:lnTo>
                        <a:pt x="26" y="148"/>
                      </a:lnTo>
                      <a:lnTo>
                        <a:pt x="21" y="154"/>
                      </a:lnTo>
                      <a:lnTo>
                        <a:pt x="20" y="160"/>
                      </a:lnTo>
                      <a:lnTo>
                        <a:pt x="21" y="165"/>
                      </a:lnTo>
                      <a:lnTo>
                        <a:pt x="22" y="170"/>
                      </a:lnTo>
                      <a:lnTo>
                        <a:pt x="25" y="176"/>
                      </a:lnTo>
                      <a:lnTo>
                        <a:pt x="26" y="180"/>
                      </a:lnTo>
                      <a:lnTo>
                        <a:pt x="26" y="184"/>
                      </a:lnTo>
                      <a:lnTo>
                        <a:pt x="25" y="186"/>
                      </a:lnTo>
                      <a:lnTo>
                        <a:pt x="24" y="188"/>
                      </a:lnTo>
                      <a:lnTo>
                        <a:pt x="20" y="189"/>
                      </a:lnTo>
                      <a:lnTo>
                        <a:pt x="16" y="191"/>
                      </a:lnTo>
                      <a:lnTo>
                        <a:pt x="12" y="182"/>
                      </a:lnTo>
                      <a:lnTo>
                        <a:pt x="8" y="173"/>
                      </a:lnTo>
                      <a:lnTo>
                        <a:pt x="4" y="164"/>
                      </a:lnTo>
                      <a:lnTo>
                        <a:pt x="2" y="155"/>
                      </a:lnTo>
                      <a:lnTo>
                        <a:pt x="1" y="145"/>
                      </a:lnTo>
                      <a:lnTo>
                        <a:pt x="0" y="136"/>
                      </a:lnTo>
                      <a:lnTo>
                        <a:pt x="0" y="126"/>
                      </a:lnTo>
                      <a:lnTo>
                        <a:pt x="0" y="115"/>
                      </a:lnTo>
                      <a:lnTo>
                        <a:pt x="2" y="96"/>
                      </a:lnTo>
                      <a:lnTo>
                        <a:pt x="7" y="77"/>
                      </a:lnTo>
                      <a:lnTo>
                        <a:pt x="13" y="59"/>
                      </a:lnTo>
                      <a:lnTo>
                        <a:pt x="21" y="42"/>
                      </a:lnTo>
                      <a:lnTo>
                        <a:pt x="27" y="37"/>
                      </a:lnTo>
                      <a:lnTo>
                        <a:pt x="33" y="32"/>
                      </a:lnTo>
                      <a:lnTo>
                        <a:pt x="39" y="27"/>
                      </a:lnTo>
                      <a:lnTo>
                        <a:pt x="45" y="22"/>
                      </a:lnTo>
                      <a:lnTo>
                        <a:pt x="51" y="18"/>
                      </a:lnTo>
                      <a:lnTo>
                        <a:pt x="59" y="13"/>
                      </a:lnTo>
                      <a:lnTo>
                        <a:pt x="65" y="9"/>
                      </a:lnTo>
                      <a:lnTo>
                        <a:pt x="72" y="4"/>
                      </a:lnTo>
                      <a:lnTo>
                        <a:pt x="107" y="2"/>
                      </a:lnTo>
                      <a:lnTo>
                        <a:pt x="142" y="0"/>
                      </a:lnTo>
                      <a:lnTo>
                        <a:pt x="159" y="0"/>
                      </a:lnTo>
                      <a:lnTo>
                        <a:pt x="176" y="1"/>
                      </a:lnTo>
                      <a:lnTo>
                        <a:pt x="192" y="2"/>
                      </a:lnTo>
                      <a:lnTo>
                        <a:pt x="209" y="6"/>
                      </a:lnTo>
                      <a:lnTo>
                        <a:pt x="225" y="9"/>
                      </a:lnTo>
                      <a:lnTo>
                        <a:pt x="241" y="15"/>
                      </a:lnTo>
                      <a:lnTo>
                        <a:pt x="255" y="22"/>
                      </a:lnTo>
                      <a:lnTo>
                        <a:pt x="268" y="31"/>
                      </a:lnTo>
                      <a:lnTo>
                        <a:pt x="282" y="42"/>
                      </a:lnTo>
                      <a:lnTo>
                        <a:pt x="292" y="54"/>
                      </a:lnTo>
                      <a:lnTo>
                        <a:pt x="303" y="68"/>
                      </a:lnTo>
                      <a:lnTo>
                        <a:pt x="312" y="85"/>
                      </a:lnTo>
                      <a:close/>
                    </a:path>
                  </a:pathLst>
                </a:custGeom>
                <a:solidFill>
                  <a:srgbClr val="99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36" name="Freeform 49">
                  <a:extLst>
                    <a:ext uri="{FF2B5EF4-FFF2-40B4-BE49-F238E27FC236}">
                      <a16:creationId xmlns:a16="http://schemas.microsoft.com/office/drawing/2014/main" id="{5B1316CB-0EBA-4D53-8F6F-C2F908053752}"/>
                    </a:ext>
                  </a:extLst>
                </p:cNvPr>
                <p:cNvSpPr>
                  <a:spLocks/>
                </p:cNvSpPr>
                <p:nvPr/>
              </p:nvSpPr>
              <p:spPr bwMode="auto">
                <a:xfrm>
                  <a:off x="2119" y="2201"/>
                  <a:ext cx="136" cy="69"/>
                </a:xfrm>
                <a:custGeom>
                  <a:avLst/>
                  <a:gdLst>
                    <a:gd name="T0" fmla="*/ 0 w 407"/>
                    <a:gd name="T1" fmla="*/ 0 h 205"/>
                    <a:gd name="T2" fmla="*/ 0 w 407"/>
                    <a:gd name="T3" fmla="*/ 0 h 205"/>
                    <a:gd name="T4" fmla="*/ 0 w 407"/>
                    <a:gd name="T5" fmla="*/ 0 h 205"/>
                    <a:gd name="T6" fmla="*/ 0 w 407"/>
                    <a:gd name="T7" fmla="*/ 0 h 205"/>
                    <a:gd name="T8" fmla="*/ 0 w 407"/>
                    <a:gd name="T9" fmla="*/ 0 h 205"/>
                    <a:gd name="T10" fmla="*/ 0 w 407"/>
                    <a:gd name="T11" fmla="*/ 0 h 205"/>
                    <a:gd name="T12" fmla="*/ 0 w 407"/>
                    <a:gd name="T13" fmla="*/ 0 h 205"/>
                    <a:gd name="T14" fmla="*/ 0 w 407"/>
                    <a:gd name="T15" fmla="*/ 0 h 205"/>
                    <a:gd name="T16" fmla="*/ 0 w 407"/>
                    <a:gd name="T17" fmla="*/ 0 h 205"/>
                    <a:gd name="T18" fmla="*/ 0 w 407"/>
                    <a:gd name="T19" fmla="*/ 0 h 205"/>
                    <a:gd name="T20" fmla="*/ 0 w 407"/>
                    <a:gd name="T21" fmla="*/ 0 h 205"/>
                    <a:gd name="T22" fmla="*/ 0 w 407"/>
                    <a:gd name="T23" fmla="*/ 0 h 205"/>
                    <a:gd name="T24" fmla="*/ 0 w 407"/>
                    <a:gd name="T25" fmla="*/ 0 h 205"/>
                    <a:gd name="T26" fmla="*/ 0 w 407"/>
                    <a:gd name="T27" fmla="*/ 0 h 205"/>
                    <a:gd name="T28" fmla="*/ 0 w 407"/>
                    <a:gd name="T29" fmla="*/ 0 h 205"/>
                    <a:gd name="T30" fmla="*/ 0 w 407"/>
                    <a:gd name="T31" fmla="*/ 0 h 205"/>
                    <a:gd name="T32" fmla="*/ 0 w 407"/>
                    <a:gd name="T33" fmla="*/ 0 h 205"/>
                    <a:gd name="T34" fmla="*/ 0 w 407"/>
                    <a:gd name="T35" fmla="*/ 0 h 205"/>
                    <a:gd name="T36" fmla="*/ 0 w 407"/>
                    <a:gd name="T37" fmla="*/ 0 h 205"/>
                    <a:gd name="T38" fmla="*/ 0 w 407"/>
                    <a:gd name="T39" fmla="*/ 0 h 205"/>
                    <a:gd name="T40" fmla="*/ 0 w 407"/>
                    <a:gd name="T41" fmla="*/ 0 h 205"/>
                    <a:gd name="T42" fmla="*/ 0 w 407"/>
                    <a:gd name="T43" fmla="*/ 0 h 205"/>
                    <a:gd name="T44" fmla="*/ 0 w 407"/>
                    <a:gd name="T45" fmla="*/ 0 h 205"/>
                    <a:gd name="T46" fmla="*/ 0 w 407"/>
                    <a:gd name="T47" fmla="*/ 0 h 205"/>
                    <a:gd name="T48" fmla="*/ 0 w 407"/>
                    <a:gd name="T49" fmla="*/ 0 h 205"/>
                    <a:gd name="T50" fmla="*/ 0 w 407"/>
                    <a:gd name="T51" fmla="*/ 0 h 205"/>
                    <a:gd name="T52" fmla="*/ 0 w 407"/>
                    <a:gd name="T53" fmla="*/ 0 h 205"/>
                    <a:gd name="T54" fmla="*/ 0 w 407"/>
                    <a:gd name="T55" fmla="*/ 0 h 205"/>
                    <a:gd name="T56" fmla="*/ 0 w 407"/>
                    <a:gd name="T57" fmla="*/ 0 h 205"/>
                    <a:gd name="T58" fmla="*/ 0 w 407"/>
                    <a:gd name="T59" fmla="*/ 0 h 205"/>
                    <a:gd name="T60" fmla="*/ 0 w 407"/>
                    <a:gd name="T61" fmla="*/ 0 h 205"/>
                    <a:gd name="T62" fmla="*/ 0 w 407"/>
                    <a:gd name="T63" fmla="*/ 0 h 205"/>
                    <a:gd name="T64" fmla="*/ 0 w 407"/>
                    <a:gd name="T65" fmla="*/ 0 h 205"/>
                    <a:gd name="T66" fmla="*/ 0 w 407"/>
                    <a:gd name="T67" fmla="*/ 0 h 205"/>
                    <a:gd name="T68" fmla="*/ 0 w 407"/>
                    <a:gd name="T69" fmla="*/ 0 h 205"/>
                    <a:gd name="T70" fmla="*/ 0 w 407"/>
                    <a:gd name="T71" fmla="*/ 0 h 205"/>
                    <a:gd name="T72" fmla="*/ 0 w 407"/>
                    <a:gd name="T73" fmla="*/ 0 h 205"/>
                    <a:gd name="T74" fmla="*/ 0 w 407"/>
                    <a:gd name="T75" fmla="*/ 0 h 205"/>
                    <a:gd name="T76" fmla="*/ 0 w 407"/>
                    <a:gd name="T77" fmla="*/ 0 h 205"/>
                    <a:gd name="T78" fmla="*/ 0 w 407"/>
                    <a:gd name="T79" fmla="*/ 0 h 205"/>
                    <a:gd name="T80" fmla="*/ 0 w 407"/>
                    <a:gd name="T81" fmla="*/ 0 h 205"/>
                    <a:gd name="T82" fmla="*/ 0 w 407"/>
                    <a:gd name="T83" fmla="*/ 0 h 205"/>
                    <a:gd name="T84" fmla="*/ 0 w 407"/>
                    <a:gd name="T85" fmla="*/ 0 h 205"/>
                    <a:gd name="T86" fmla="*/ 0 w 407"/>
                    <a:gd name="T87" fmla="*/ 0 h 205"/>
                    <a:gd name="T88" fmla="*/ 0 w 407"/>
                    <a:gd name="T89" fmla="*/ 0 h 205"/>
                    <a:gd name="T90" fmla="*/ 0 w 407"/>
                    <a:gd name="T91" fmla="*/ 0 h 205"/>
                    <a:gd name="T92" fmla="*/ 0 w 407"/>
                    <a:gd name="T93" fmla="*/ 0 h 205"/>
                    <a:gd name="T94" fmla="*/ 0 w 407"/>
                    <a:gd name="T95" fmla="*/ 0 h 205"/>
                    <a:gd name="T96" fmla="*/ 0 w 407"/>
                    <a:gd name="T97" fmla="*/ 0 h 205"/>
                    <a:gd name="T98" fmla="*/ 0 w 407"/>
                    <a:gd name="T99" fmla="*/ 0 h 205"/>
                    <a:gd name="T100" fmla="*/ 0 w 407"/>
                    <a:gd name="T101" fmla="*/ 0 h 205"/>
                    <a:gd name="T102" fmla="*/ 0 w 407"/>
                    <a:gd name="T103" fmla="*/ 0 h 205"/>
                    <a:gd name="T104" fmla="*/ 0 w 407"/>
                    <a:gd name="T105" fmla="*/ 0 h 205"/>
                    <a:gd name="T106" fmla="*/ 0 w 407"/>
                    <a:gd name="T107" fmla="*/ 0 h 205"/>
                    <a:gd name="T108" fmla="*/ 0 w 407"/>
                    <a:gd name="T109" fmla="*/ 0 h 205"/>
                    <a:gd name="T110" fmla="*/ 0 w 407"/>
                    <a:gd name="T111" fmla="*/ 0 h 205"/>
                    <a:gd name="T112" fmla="*/ 0 w 407"/>
                    <a:gd name="T113" fmla="*/ 0 h 20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7"/>
                    <a:gd name="T172" fmla="*/ 0 h 205"/>
                    <a:gd name="T173" fmla="*/ 407 w 407"/>
                    <a:gd name="T174" fmla="*/ 205 h 20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7" h="205">
                      <a:moveTo>
                        <a:pt x="407" y="12"/>
                      </a:moveTo>
                      <a:lnTo>
                        <a:pt x="365" y="23"/>
                      </a:lnTo>
                      <a:lnTo>
                        <a:pt x="324" y="32"/>
                      </a:lnTo>
                      <a:lnTo>
                        <a:pt x="283" y="44"/>
                      </a:lnTo>
                      <a:lnTo>
                        <a:pt x="243" y="56"/>
                      </a:lnTo>
                      <a:lnTo>
                        <a:pt x="203" y="70"/>
                      </a:lnTo>
                      <a:lnTo>
                        <a:pt x="165" y="85"/>
                      </a:lnTo>
                      <a:lnTo>
                        <a:pt x="146" y="94"/>
                      </a:lnTo>
                      <a:lnTo>
                        <a:pt x="126" y="102"/>
                      </a:lnTo>
                      <a:lnTo>
                        <a:pt x="108" y="112"/>
                      </a:lnTo>
                      <a:lnTo>
                        <a:pt x="90" y="123"/>
                      </a:lnTo>
                      <a:lnTo>
                        <a:pt x="84" y="127"/>
                      </a:lnTo>
                      <a:lnTo>
                        <a:pt x="78" y="131"/>
                      </a:lnTo>
                      <a:lnTo>
                        <a:pt x="73" y="136"/>
                      </a:lnTo>
                      <a:lnTo>
                        <a:pt x="67" y="140"/>
                      </a:lnTo>
                      <a:lnTo>
                        <a:pt x="62" y="144"/>
                      </a:lnTo>
                      <a:lnTo>
                        <a:pt x="58" y="149"/>
                      </a:lnTo>
                      <a:lnTo>
                        <a:pt x="53" y="154"/>
                      </a:lnTo>
                      <a:lnTo>
                        <a:pt x="48" y="159"/>
                      </a:lnTo>
                      <a:lnTo>
                        <a:pt x="58" y="166"/>
                      </a:lnTo>
                      <a:lnTo>
                        <a:pt x="65" y="161"/>
                      </a:lnTo>
                      <a:lnTo>
                        <a:pt x="72" y="156"/>
                      </a:lnTo>
                      <a:lnTo>
                        <a:pt x="79" y="150"/>
                      </a:lnTo>
                      <a:lnTo>
                        <a:pt x="88" y="146"/>
                      </a:lnTo>
                      <a:lnTo>
                        <a:pt x="95" y="141"/>
                      </a:lnTo>
                      <a:lnTo>
                        <a:pt x="102" y="136"/>
                      </a:lnTo>
                      <a:lnTo>
                        <a:pt x="111" y="132"/>
                      </a:lnTo>
                      <a:lnTo>
                        <a:pt x="119" y="130"/>
                      </a:lnTo>
                      <a:lnTo>
                        <a:pt x="121" y="135"/>
                      </a:lnTo>
                      <a:lnTo>
                        <a:pt x="123" y="141"/>
                      </a:lnTo>
                      <a:lnTo>
                        <a:pt x="124" y="147"/>
                      </a:lnTo>
                      <a:lnTo>
                        <a:pt x="125" y="153"/>
                      </a:lnTo>
                      <a:lnTo>
                        <a:pt x="126" y="159"/>
                      </a:lnTo>
                      <a:lnTo>
                        <a:pt x="127" y="166"/>
                      </a:lnTo>
                      <a:lnTo>
                        <a:pt x="127" y="172"/>
                      </a:lnTo>
                      <a:lnTo>
                        <a:pt x="129" y="178"/>
                      </a:lnTo>
                      <a:lnTo>
                        <a:pt x="117" y="183"/>
                      </a:lnTo>
                      <a:lnTo>
                        <a:pt x="105" y="188"/>
                      </a:lnTo>
                      <a:lnTo>
                        <a:pt x="94" y="194"/>
                      </a:lnTo>
                      <a:lnTo>
                        <a:pt x="82" y="199"/>
                      </a:lnTo>
                      <a:lnTo>
                        <a:pt x="70" y="202"/>
                      </a:lnTo>
                      <a:lnTo>
                        <a:pt x="56" y="205"/>
                      </a:lnTo>
                      <a:lnTo>
                        <a:pt x="43" y="205"/>
                      </a:lnTo>
                      <a:lnTo>
                        <a:pt x="30" y="203"/>
                      </a:lnTo>
                      <a:lnTo>
                        <a:pt x="25" y="200"/>
                      </a:lnTo>
                      <a:lnTo>
                        <a:pt x="20" y="197"/>
                      </a:lnTo>
                      <a:lnTo>
                        <a:pt x="17" y="195"/>
                      </a:lnTo>
                      <a:lnTo>
                        <a:pt x="12" y="193"/>
                      </a:lnTo>
                      <a:lnTo>
                        <a:pt x="8" y="189"/>
                      </a:lnTo>
                      <a:lnTo>
                        <a:pt x="5" y="185"/>
                      </a:lnTo>
                      <a:lnTo>
                        <a:pt x="2" y="180"/>
                      </a:lnTo>
                      <a:lnTo>
                        <a:pt x="0" y="176"/>
                      </a:lnTo>
                      <a:lnTo>
                        <a:pt x="2" y="170"/>
                      </a:lnTo>
                      <a:lnTo>
                        <a:pt x="3" y="165"/>
                      </a:lnTo>
                      <a:lnTo>
                        <a:pt x="7" y="159"/>
                      </a:lnTo>
                      <a:lnTo>
                        <a:pt x="9" y="154"/>
                      </a:lnTo>
                      <a:lnTo>
                        <a:pt x="18" y="146"/>
                      </a:lnTo>
                      <a:lnTo>
                        <a:pt x="27" y="138"/>
                      </a:lnTo>
                      <a:lnTo>
                        <a:pt x="37" y="132"/>
                      </a:lnTo>
                      <a:lnTo>
                        <a:pt x="48" y="125"/>
                      </a:lnTo>
                      <a:lnTo>
                        <a:pt x="59" y="119"/>
                      </a:lnTo>
                      <a:lnTo>
                        <a:pt x="68" y="113"/>
                      </a:lnTo>
                      <a:lnTo>
                        <a:pt x="77" y="111"/>
                      </a:lnTo>
                      <a:lnTo>
                        <a:pt x="84" y="107"/>
                      </a:lnTo>
                      <a:lnTo>
                        <a:pt x="90" y="101"/>
                      </a:lnTo>
                      <a:lnTo>
                        <a:pt x="97" y="95"/>
                      </a:lnTo>
                      <a:lnTo>
                        <a:pt x="103" y="90"/>
                      </a:lnTo>
                      <a:lnTo>
                        <a:pt x="111" y="85"/>
                      </a:lnTo>
                      <a:lnTo>
                        <a:pt x="114" y="83"/>
                      </a:lnTo>
                      <a:lnTo>
                        <a:pt x="118" y="82"/>
                      </a:lnTo>
                      <a:lnTo>
                        <a:pt x="121" y="82"/>
                      </a:lnTo>
                      <a:lnTo>
                        <a:pt x="126" y="82"/>
                      </a:lnTo>
                      <a:lnTo>
                        <a:pt x="131" y="77"/>
                      </a:lnTo>
                      <a:lnTo>
                        <a:pt x="136" y="73"/>
                      </a:lnTo>
                      <a:lnTo>
                        <a:pt x="141" y="70"/>
                      </a:lnTo>
                      <a:lnTo>
                        <a:pt x="146" y="66"/>
                      </a:lnTo>
                      <a:lnTo>
                        <a:pt x="152" y="62"/>
                      </a:lnTo>
                      <a:lnTo>
                        <a:pt x="156" y="59"/>
                      </a:lnTo>
                      <a:lnTo>
                        <a:pt x="162" y="56"/>
                      </a:lnTo>
                      <a:lnTo>
                        <a:pt x="167" y="54"/>
                      </a:lnTo>
                      <a:lnTo>
                        <a:pt x="168" y="58"/>
                      </a:lnTo>
                      <a:lnTo>
                        <a:pt x="170" y="60"/>
                      </a:lnTo>
                      <a:lnTo>
                        <a:pt x="173" y="61"/>
                      </a:lnTo>
                      <a:lnTo>
                        <a:pt x="176" y="61"/>
                      </a:lnTo>
                      <a:lnTo>
                        <a:pt x="179" y="60"/>
                      </a:lnTo>
                      <a:lnTo>
                        <a:pt x="183" y="60"/>
                      </a:lnTo>
                      <a:lnTo>
                        <a:pt x="185" y="61"/>
                      </a:lnTo>
                      <a:lnTo>
                        <a:pt x="189" y="62"/>
                      </a:lnTo>
                      <a:lnTo>
                        <a:pt x="190" y="59"/>
                      </a:lnTo>
                      <a:lnTo>
                        <a:pt x="191" y="55"/>
                      </a:lnTo>
                      <a:lnTo>
                        <a:pt x="194" y="52"/>
                      </a:lnTo>
                      <a:lnTo>
                        <a:pt x="196" y="49"/>
                      </a:lnTo>
                      <a:lnTo>
                        <a:pt x="202" y="45"/>
                      </a:lnTo>
                      <a:lnTo>
                        <a:pt x="209" y="43"/>
                      </a:lnTo>
                      <a:lnTo>
                        <a:pt x="218" y="41"/>
                      </a:lnTo>
                      <a:lnTo>
                        <a:pt x="225" y="38"/>
                      </a:lnTo>
                      <a:lnTo>
                        <a:pt x="232" y="36"/>
                      </a:lnTo>
                      <a:lnTo>
                        <a:pt x="238" y="31"/>
                      </a:lnTo>
                      <a:lnTo>
                        <a:pt x="250" y="29"/>
                      </a:lnTo>
                      <a:lnTo>
                        <a:pt x="262" y="26"/>
                      </a:lnTo>
                      <a:lnTo>
                        <a:pt x="273" y="23"/>
                      </a:lnTo>
                      <a:lnTo>
                        <a:pt x="284" y="19"/>
                      </a:lnTo>
                      <a:lnTo>
                        <a:pt x="295" y="15"/>
                      </a:lnTo>
                      <a:lnTo>
                        <a:pt x="306" y="13"/>
                      </a:lnTo>
                      <a:lnTo>
                        <a:pt x="317" y="11"/>
                      </a:lnTo>
                      <a:lnTo>
                        <a:pt x="329" y="11"/>
                      </a:lnTo>
                      <a:lnTo>
                        <a:pt x="337" y="9"/>
                      </a:lnTo>
                      <a:lnTo>
                        <a:pt x="347" y="7"/>
                      </a:lnTo>
                      <a:lnTo>
                        <a:pt x="356" y="5"/>
                      </a:lnTo>
                      <a:lnTo>
                        <a:pt x="366" y="2"/>
                      </a:lnTo>
                      <a:lnTo>
                        <a:pt x="377" y="0"/>
                      </a:lnTo>
                      <a:lnTo>
                        <a:pt x="387" y="0"/>
                      </a:lnTo>
                      <a:lnTo>
                        <a:pt x="396" y="0"/>
                      </a:lnTo>
                      <a:lnTo>
                        <a:pt x="407" y="3"/>
                      </a:lnTo>
                      <a:lnTo>
                        <a:pt x="407" y="12"/>
                      </a:lnTo>
                      <a:close/>
                    </a:path>
                  </a:pathLst>
                </a:custGeom>
                <a:solidFill>
                  <a:srgbClr val="66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37" name="Freeform 50">
                  <a:extLst>
                    <a:ext uri="{FF2B5EF4-FFF2-40B4-BE49-F238E27FC236}">
                      <a16:creationId xmlns:a16="http://schemas.microsoft.com/office/drawing/2014/main" id="{0400B70D-1868-4635-BD10-C79363029F86}"/>
                    </a:ext>
                  </a:extLst>
                </p:cNvPr>
                <p:cNvSpPr>
                  <a:spLocks/>
                </p:cNvSpPr>
                <p:nvPr/>
              </p:nvSpPr>
              <p:spPr bwMode="auto">
                <a:xfrm>
                  <a:off x="2338" y="2206"/>
                  <a:ext cx="83" cy="45"/>
                </a:xfrm>
                <a:custGeom>
                  <a:avLst/>
                  <a:gdLst>
                    <a:gd name="T0" fmla="*/ 0 w 249"/>
                    <a:gd name="T1" fmla="*/ 0 h 136"/>
                    <a:gd name="T2" fmla="*/ 0 w 249"/>
                    <a:gd name="T3" fmla="*/ 0 h 136"/>
                    <a:gd name="T4" fmla="*/ 0 w 249"/>
                    <a:gd name="T5" fmla="*/ 0 h 136"/>
                    <a:gd name="T6" fmla="*/ 0 w 249"/>
                    <a:gd name="T7" fmla="*/ 0 h 136"/>
                    <a:gd name="T8" fmla="*/ 0 w 249"/>
                    <a:gd name="T9" fmla="*/ 0 h 136"/>
                    <a:gd name="T10" fmla="*/ 0 w 249"/>
                    <a:gd name="T11" fmla="*/ 0 h 136"/>
                    <a:gd name="T12" fmla="*/ 0 w 249"/>
                    <a:gd name="T13" fmla="*/ 0 h 136"/>
                    <a:gd name="T14" fmla="*/ 0 w 249"/>
                    <a:gd name="T15" fmla="*/ 0 h 136"/>
                    <a:gd name="T16" fmla="*/ 0 w 249"/>
                    <a:gd name="T17" fmla="*/ 0 h 136"/>
                    <a:gd name="T18" fmla="*/ 0 w 249"/>
                    <a:gd name="T19" fmla="*/ 0 h 136"/>
                    <a:gd name="T20" fmla="*/ 0 w 249"/>
                    <a:gd name="T21" fmla="*/ 0 h 136"/>
                    <a:gd name="T22" fmla="*/ 0 w 249"/>
                    <a:gd name="T23" fmla="*/ 0 h 136"/>
                    <a:gd name="T24" fmla="*/ 0 w 249"/>
                    <a:gd name="T25" fmla="*/ 0 h 136"/>
                    <a:gd name="T26" fmla="*/ 0 w 249"/>
                    <a:gd name="T27" fmla="*/ 0 h 136"/>
                    <a:gd name="T28" fmla="*/ 0 w 249"/>
                    <a:gd name="T29" fmla="*/ 0 h 136"/>
                    <a:gd name="T30" fmla="*/ 0 w 249"/>
                    <a:gd name="T31" fmla="*/ 0 h 136"/>
                    <a:gd name="T32" fmla="*/ 0 w 249"/>
                    <a:gd name="T33" fmla="*/ 0 h 136"/>
                    <a:gd name="T34" fmla="*/ 0 w 249"/>
                    <a:gd name="T35" fmla="*/ 0 h 136"/>
                    <a:gd name="T36" fmla="*/ 0 w 249"/>
                    <a:gd name="T37" fmla="*/ 0 h 136"/>
                    <a:gd name="T38" fmla="*/ 0 w 249"/>
                    <a:gd name="T39" fmla="*/ 0 h 136"/>
                    <a:gd name="T40" fmla="*/ 0 w 249"/>
                    <a:gd name="T41" fmla="*/ 0 h 136"/>
                    <a:gd name="T42" fmla="*/ 0 w 249"/>
                    <a:gd name="T43" fmla="*/ 0 h 136"/>
                    <a:gd name="T44" fmla="*/ 0 w 249"/>
                    <a:gd name="T45" fmla="*/ 0 h 136"/>
                    <a:gd name="T46" fmla="*/ 0 w 249"/>
                    <a:gd name="T47" fmla="*/ 0 h 136"/>
                    <a:gd name="T48" fmla="*/ 0 w 249"/>
                    <a:gd name="T49" fmla="*/ 0 h 136"/>
                    <a:gd name="T50" fmla="*/ 0 w 249"/>
                    <a:gd name="T51" fmla="*/ 0 h 136"/>
                    <a:gd name="T52" fmla="*/ 0 w 249"/>
                    <a:gd name="T53" fmla="*/ 0 h 136"/>
                    <a:gd name="T54" fmla="*/ 0 w 249"/>
                    <a:gd name="T55" fmla="*/ 0 h 136"/>
                    <a:gd name="T56" fmla="*/ 0 w 249"/>
                    <a:gd name="T57" fmla="*/ 0 h 136"/>
                    <a:gd name="T58" fmla="*/ 0 w 249"/>
                    <a:gd name="T59" fmla="*/ 0 h 136"/>
                    <a:gd name="T60" fmla="*/ 0 w 249"/>
                    <a:gd name="T61" fmla="*/ 0 h 136"/>
                    <a:gd name="T62" fmla="*/ 0 w 249"/>
                    <a:gd name="T63" fmla="*/ 0 h 136"/>
                    <a:gd name="T64" fmla="*/ 0 w 249"/>
                    <a:gd name="T65" fmla="*/ 0 h 136"/>
                    <a:gd name="T66" fmla="*/ 0 w 249"/>
                    <a:gd name="T67" fmla="*/ 0 h 1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9"/>
                    <a:gd name="T103" fmla="*/ 0 h 136"/>
                    <a:gd name="T104" fmla="*/ 249 w 249"/>
                    <a:gd name="T105" fmla="*/ 136 h 1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9" h="136">
                      <a:moveTo>
                        <a:pt x="243" y="7"/>
                      </a:moveTo>
                      <a:lnTo>
                        <a:pt x="244" y="22"/>
                      </a:lnTo>
                      <a:lnTo>
                        <a:pt x="247" y="36"/>
                      </a:lnTo>
                      <a:lnTo>
                        <a:pt x="249" y="51"/>
                      </a:lnTo>
                      <a:lnTo>
                        <a:pt x="249" y="66"/>
                      </a:lnTo>
                      <a:lnTo>
                        <a:pt x="249" y="74"/>
                      </a:lnTo>
                      <a:lnTo>
                        <a:pt x="249" y="81"/>
                      </a:lnTo>
                      <a:lnTo>
                        <a:pt x="248" y="87"/>
                      </a:lnTo>
                      <a:lnTo>
                        <a:pt x="245" y="94"/>
                      </a:lnTo>
                      <a:lnTo>
                        <a:pt x="243" y="100"/>
                      </a:lnTo>
                      <a:lnTo>
                        <a:pt x="238" y="105"/>
                      </a:lnTo>
                      <a:lnTo>
                        <a:pt x="233" y="111"/>
                      </a:lnTo>
                      <a:lnTo>
                        <a:pt x="227" y="116"/>
                      </a:lnTo>
                      <a:lnTo>
                        <a:pt x="201" y="122"/>
                      </a:lnTo>
                      <a:lnTo>
                        <a:pt x="172" y="128"/>
                      </a:lnTo>
                      <a:lnTo>
                        <a:pt x="144" y="133"/>
                      </a:lnTo>
                      <a:lnTo>
                        <a:pt x="115" y="136"/>
                      </a:lnTo>
                      <a:lnTo>
                        <a:pt x="101" y="136"/>
                      </a:lnTo>
                      <a:lnTo>
                        <a:pt x="86" y="136"/>
                      </a:lnTo>
                      <a:lnTo>
                        <a:pt x="72" y="136"/>
                      </a:lnTo>
                      <a:lnTo>
                        <a:pt x="59" y="134"/>
                      </a:lnTo>
                      <a:lnTo>
                        <a:pt x="44" y="132"/>
                      </a:lnTo>
                      <a:lnTo>
                        <a:pt x="31" y="128"/>
                      </a:lnTo>
                      <a:lnTo>
                        <a:pt x="18" y="123"/>
                      </a:lnTo>
                      <a:lnTo>
                        <a:pt x="4" y="117"/>
                      </a:lnTo>
                      <a:lnTo>
                        <a:pt x="2" y="112"/>
                      </a:lnTo>
                      <a:lnTo>
                        <a:pt x="0" y="107"/>
                      </a:lnTo>
                      <a:lnTo>
                        <a:pt x="0" y="103"/>
                      </a:lnTo>
                      <a:lnTo>
                        <a:pt x="0" y="98"/>
                      </a:lnTo>
                      <a:lnTo>
                        <a:pt x="1" y="88"/>
                      </a:lnTo>
                      <a:lnTo>
                        <a:pt x="3" y="78"/>
                      </a:lnTo>
                      <a:lnTo>
                        <a:pt x="7" y="69"/>
                      </a:lnTo>
                      <a:lnTo>
                        <a:pt x="10" y="59"/>
                      </a:lnTo>
                      <a:lnTo>
                        <a:pt x="12" y="48"/>
                      </a:lnTo>
                      <a:lnTo>
                        <a:pt x="12" y="38"/>
                      </a:lnTo>
                      <a:lnTo>
                        <a:pt x="14" y="33"/>
                      </a:lnTo>
                      <a:lnTo>
                        <a:pt x="16" y="28"/>
                      </a:lnTo>
                      <a:lnTo>
                        <a:pt x="18" y="23"/>
                      </a:lnTo>
                      <a:lnTo>
                        <a:pt x="21" y="17"/>
                      </a:lnTo>
                      <a:lnTo>
                        <a:pt x="24" y="13"/>
                      </a:lnTo>
                      <a:lnTo>
                        <a:pt x="27" y="11"/>
                      </a:lnTo>
                      <a:lnTo>
                        <a:pt x="30" y="11"/>
                      </a:lnTo>
                      <a:lnTo>
                        <a:pt x="32" y="11"/>
                      </a:lnTo>
                      <a:lnTo>
                        <a:pt x="36" y="12"/>
                      </a:lnTo>
                      <a:lnTo>
                        <a:pt x="39" y="15"/>
                      </a:lnTo>
                      <a:lnTo>
                        <a:pt x="53" y="18"/>
                      </a:lnTo>
                      <a:lnTo>
                        <a:pt x="68" y="21"/>
                      </a:lnTo>
                      <a:lnTo>
                        <a:pt x="84" y="22"/>
                      </a:lnTo>
                      <a:lnTo>
                        <a:pt x="101" y="22"/>
                      </a:lnTo>
                      <a:lnTo>
                        <a:pt x="118" y="22"/>
                      </a:lnTo>
                      <a:lnTo>
                        <a:pt x="136" y="21"/>
                      </a:lnTo>
                      <a:lnTo>
                        <a:pt x="151" y="19"/>
                      </a:lnTo>
                      <a:lnTo>
                        <a:pt x="167" y="19"/>
                      </a:lnTo>
                      <a:lnTo>
                        <a:pt x="174" y="17"/>
                      </a:lnTo>
                      <a:lnTo>
                        <a:pt x="182" y="15"/>
                      </a:lnTo>
                      <a:lnTo>
                        <a:pt x="189" y="13"/>
                      </a:lnTo>
                      <a:lnTo>
                        <a:pt x="196" y="12"/>
                      </a:lnTo>
                      <a:lnTo>
                        <a:pt x="203" y="10"/>
                      </a:lnTo>
                      <a:lnTo>
                        <a:pt x="210" y="9"/>
                      </a:lnTo>
                      <a:lnTo>
                        <a:pt x="217" y="5"/>
                      </a:lnTo>
                      <a:lnTo>
                        <a:pt x="223" y="0"/>
                      </a:lnTo>
                      <a:lnTo>
                        <a:pt x="226" y="0"/>
                      </a:lnTo>
                      <a:lnTo>
                        <a:pt x="229" y="0"/>
                      </a:lnTo>
                      <a:lnTo>
                        <a:pt x="232" y="0"/>
                      </a:lnTo>
                      <a:lnTo>
                        <a:pt x="236" y="0"/>
                      </a:lnTo>
                      <a:lnTo>
                        <a:pt x="238" y="0"/>
                      </a:lnTo>
                      <a:lnTo>
                        <a:pt x="241" y="1"/>
                      </a:lnTo>
                      <a:lnTo>
                        <a:pt x="243" y="4"/>
                      </a:lnTo>
                      <a:lnTo>
                        <a:pt x="243" y="7"/>
                      </a:lnTo>
                      <a:close/>
                    </a:path>
                  </a:pathLst>
                </a:custGeom>
                <a:solidFill>
                  <a:srgbClr val="B5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38" name="Freeform 51">
                  <a:extLst>
                    <a:ext uri="{FF2B5EF4-FFF2-40B4-BE49-F238E27FC236}">
                      <a16:creationId xmlns:a16="http://schemas.microsoft.com/office/drawing/2014/main" id="{48CB1979-AE70-49F9-B9BA-D3294B5760C7}"/>
                    </a:ext>
                  </a:extLst>
                </p:cNvPr>
                <p:cNvSpPr>
                  <a:spLocks/>
                </p:cNvSpPr>
                <p:nvPr/>
              </p:nvSpPr>
              <p:spPr bwMode="auto">
                <a:xfrm>
                  <a:off x="2157" y="2209"/>
                  <a:ext cx="18" cy="12"/>
                </a:xfrm>
                <a:custGeom>
                  <a:avLst/>
                  <a:gdLst>
                    <a:gd name="T0" fmla="*/ 0 w 53"/>
                    <a:gd name="T1" fmla="*/ 0 h 35"/>
                    <a:gd name="T2" fmla="*/ 0 w 53"/>
                    <a:gd name="T3" fmla="*/ 0 h 35"/>
                    <a:gd name="T4" fmla="*/ 0 w 53"/>
                    <a:gd name="T5" fmla="*/ 0 h 35"/>
                    <a:gd name="T6" fmla="*/ 0 w 53"/>
                    <a:gd name="T7" fmla="*/ 0 h 35"/>
                    <a:gd name="T8" fmla="*/ 0 w 53"/>
                    <a:gd name="T9" fmla="*/ 0 h 35"/>
                    <a:gd name="T10" fmla="*/ 0 w 53"/>
                    <a:gd name="T11" fmla="*/ 0 h 35"/>
                    <a:gd name="T12" fmla="*/ 0 w 53"/>
                    <a:gd name="T13" fmla="*/ 0 h 35"/>
                    <a:gd name="T14" fmla="*/ 0 w 53"/>
                    <a:gd name="T15" fmla="*/ 0 h 35"/>
                    <a:gd name="T16" fmla="*/ 0 w 53"/>
                    <a:gd name="T17" fmla="*/ 0 h 35"/>
                    <a:gd name="T18" fmla="*/ 0 w 53"/>
                    <a:gd name="T19" fmla="*/ 0 h 35"/>
                    <a:gd name="T20" fmla="*/ 0 w 53"/>
                    <a:gd name="T21" fmla="*/ 0 h 35"/>
                    <a:gd name="T22" fmla="*/ 0 w 53"/>
                    <a:gd name="T23" fmla="*/ 0 h 35"/>
                    <a:gd name="T24" fmla="*/ 0 w 53"/>
                    <a:gd name="T25" fmla="*/ 0 h 35"/>
                    <a:gd name="T26" fmla="*/ 0 w 53"/>
                    <a:gd name="T27" fmla="*/ 0 h 35"/>
                    <a:gd name="T28" fmla="*/ 0 w 53"/>
                    <a:gd name="T29" fmla="*/ 0 h 35"/>
                    <a:gd name="T30" fmla="*/ 0 w 53"/>
                    <a:gd name="T31" fmla="*/ 0 h 35"/>
                    <a:gd name="T32" fmla="*/ 0 w 53"/>
                    <a:gd name="T33" fmla="*/ 0 h 35"/>
                    <a:gd name="T34" fmla="*/ 0 w 53"/>
                    <a:gd name="T35" fmla="*/ 0 h 35"/>
                    <a:gd name="T36" fmla="*/ 0 w 53"/>
                    <a:gd name="T37" fmla="*/ 0 h 35"/>
                    <a:gd name="T38" fmla="*/ 0 w 53"/>
                    <a:gd name="T39" fmla="*/ 0 h 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3"/>
                    <a:gd name="T61" fmla="*/ 0 h 35"/>
                    <a:gd name="T62" fmla="*/ 53 w 53"/>
                    <a:gd name="T63" fmla="*/ 35 h 3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3" h="35">
                      <a:moveTo>
                        <a:pt x="53" y="9"/>
                      </a:moveTo>
                      <a:lnTo>
                        <a:pt x="5" y="35"/>
                      </a:lnTo>
                      <a:lnTo>
                        <a:pt x="3" y="31"/>
                      </a:lnTo>
                      <a:lnTo>
                        <a:pt x="1" y="28"/>
                      </a:lnTo>
                      <a:lnTo>
                        <a:pt x="0" y="24"/>
                      </a:lnTo>
                      <a:lnTo>
                        <a:pt x="1" y="20"/>
                      </a:lnTo>
                      <a:lnTo>
                        <a:pt x="3" y="17"/>
                      </a:lnTo>
                      <a:lnTo>
                        <a:pt x="5" y="14"/>
                      </a:lnTo>
                      <a:lnTo>
                        <a:pt x="7" y="11"/>
                      </a:lnTo>
                      <a:lnTo>
                        <a:pt x="12" y="9"/>
                      </a:lnTo>
                      <a:lnTo>
                        <a:pt x="17" y="8"/>
                      </a:lnTo>
                      <a:lnTo>
                        <a:pt x="23" y="6"/>
                      </a:lnTo>
                      <a:lnTo>
                        <a:pt x="29" y="3"/>
                      </a:lnTo>
                      <a:lnTo>
                        <a:pt x="34" y="1"/>
                      </a:lnTo>
                      <a:lnTo>
                        <a:pt x="40" y="0"/>
                      </a:lnTo>
                      <a:lnTo>
                        <a:pt x="45" y="0"/>
                      </a:lnTo>
                      <a:lnTo>
                        <a:pt x="47" y="1"/>
                      </a:lnTo>
                      <a:lnTo>
                        <a:pt x="50" y="3"/>
                      </a:lnTo>
                      <a:lnTo>
                        <a:pt x="52" y="6"/>
                      </a:lnTo>
                      <a:lnTo>
                        <a:pt x="53" y="9"/>
                      </a:lnTo>
                      <a:close/>
                    </a:path>
                  </a:pathLst>
                </a:custGeom>
                <a:solidFill>
                  <a:srgbClr val="66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39" name="Freeform 52">
                  <a:extLst>
                    <a:ext uri="{FF2B5EF4-FFF2-40B4-BE49-F238E27FC236}">
                      <a16:creationId xmlns:a16="http://schemas.microsoft.com/office/drawing/2014/main" id="{AB4D9226-4A9D-451D-9506-B998449D5BB8}"/>
                    </a:ext>
                  </a:extLst>
                </p:cNvPr>
                <p:cNvSpPr>
                  <a:spLocks/>
                </p:cNvSpPr>
                <p:nvPr/>
              </p:nvSpPr>
              <p:spPr bwMode="auto">
                <a:xfrm>
                  <a:off x="2166" y="2214"/>
                  <a:ext cx="163" cy="142"/>
                </a:xfrm>
                <a:custGeom>
                  <a:avLst/>
                  <a:gdLst>
                    <a:gd name="T0" fmla="*/ 0 w 489"/>
                    <a:gd name="T1" fmla="*/ 0 h 426"/>
                    <a:gd name="T2" fmla="*/ 0 w 489"/>
                    <a:gd name="T3" fmla="*/ 0 h 426"/>
                    <a:gd name="T4" fmla="*/ 0 w 489"/>
                    <a:gd name="T5" fmla="*/ 0 h 426"/>
                    <a:gd name="T6" fmla="*/ 0 w 489"/>
                    <a:gd name="T7" fmla="*/ 0 h 426"/>
                    <a:gd name="T8" fmla="*/ 0 w 489"/>
                    <a:gd name="T9" fmla="*/ 0 h 426"/>
                    <a:gd name="T10" fmla="*/ 0 w 489"/>
                    <a:gd name="T11" fmla="*/ 0 h 426"/>
                    <a:gd name="T12" fmla="*/ 0 w 489"/>
                    <a:gd name="T13" fmla="*/ 0 h 426"/>
                    <a:gd name="T14" fmla="*/ 0 w 489"/>
                    <a:gd name="T15" fmla="*/ 0 h 426"/>
                    <a:gd name="T16" fmla="*/ 0 w 489"/>
                    <a:gd name="T17" fmla="*/ 0 h 426"/>
                    <a:gd name="T18" fmla="*/ 0 w 489"/>
                    <a:gd name="T19" fmla="*/ 0 h 426"/>
                    <a:gd name="T20" fmla="*/ 0 w 489"/>
                    <a:gd name="T21" fmla="*/ 0 h 426"/>
                    <a:gd name="T22" fmla="*/ 0 w 489"/>
                    <a:gd name="T23" fmla="*/ 0 h 426"/>
                    <a:gd name="T24" fmla="*/ 0 w 489"/>
                    <a:gd name="T25" fmla="*/ 0 h 426"/>
                    <a:gd name="T26" fmla="*/ 0 w 489"/>
                    <a:gd name="T27" fmla="*/ 0 h 426"/>
                    <a:gd name="T28" fmla="*/ 0 w 489"/>
                    <a:gd name="T29" fmla="*/ 0 h 426"/>
                    <a:gd name="T30" fmla="*/ 0 w 489"/>
                    <a:gd name="T31" fmla="*/ 0 h 426"/>
                    <a:gd name="T32" fmla="*/ 0 w 489"/>
                    <a:gd name="T33" fmla="*/ 0 h 426"/>
                    <a:gd name="T34" fmla="*/ 0 w 489"/>
                    <a:gd name="T35" fmla="*/ 0 h 426"/>
                    <a:gd name="T36" fmla="*/ 0 w 489"/>
                    <a:gd name="T37" fmla="*/ 0 h 426"/>
                    <a:gd name="T38" fmla="*/ 0 w 489"/>
                    <a:gd name="T39" fmla="*/ 0 h 426"/>
                    <a:gd name="T40" fmla="*/ 0 w 489"/>
                    <a:gd name="T41" fmla="*/ 0 h 426"/>
                    <a:gd name="T42" fmla="*/ 0 w 489"/>
                    <a:gd name="T43" fmla="*/ 0 h 426"/>
                    <a:gd name="T44" fmla="*/ 0 w 489"/>
                    <a:gd name="T45" fmla="*/ 0 h 426"/>
                    <a:gd name="T46" fmla="*/ 0 w 489"/>
                    <a:gd name="T47" fmla="*/ 0 h 426"/>
                    <a:gd name="T48" fmla="*/ 0 w 489"/>
                    <a:gd name="T49" fmla="*/ 0 h 426"/>
                    <a:gd name="T50" fmla="*/ 0 w 489"/>
                    <a:gd name="T51" fmla="*/ 0 h 426"/>
                    <a:gd name="T52" fmla="*/ 0 w 489"/>
                    <a:gd name="T53" fmla="*/ 0 h 426"/>
                    <a:gd name="T54" fmla="*/ 0 w 489"/>
                    <a:gd name="T55" fmla="*/ 0 h 426"/>
                    <a:gd name="T56" fmla="*/ 0 w 489"/>
                    <a:gd name="T57" fmla="*/ 0 h 426"/>
                    <a:gd name="T58" fmla="*/ 0 w 489"/>
                    <a:gd name="T59" fmla="*/ 0 h 426"/>
                    <a:gd name="T60" fmla="*/ 0 w 489"/>
                    <a:gd name="T61" fmla="*/ 0 h 426"/>
                    <a:gd name="T62" fmla="*/ 0 w 489"/>
                    <a:gd name="T63" fmla="*/ 0 h 426"/>
                    <a:gd name="T64" fmla="*/ 0 w 489"/>
                    <a:gd name="T65" fmla="*/ 0 h 426"/>
                    <a:gd name="T66" fmla="*/ 0 w 489"/>
                    <a:gd name="T67" fmla="*/ 0 h 426"/>
                    <a:gd name="T68" fmla="*/ 0 w 489"/>
                    <a:gd name="T69" fmla="*/ 0 h 426"/>
                    <a:gd name="T70" fmla="*/ 0 w 489"/>
                    <a:gd name="T71" fmla="*/ 0 h 426"/>
                    <a:gd name="T72" fmla="*/ 0 w 489"/>
                    <a:gd name="T73" fmla="*/ 0 h 426"/>
                    <a:gd name="T74" fmla="*/ 0 w 489"/>
                    <a:gd name="T75" fmla="*/ 0 h 426"/>
                    <a:gd name="T76" fmla="*/ 0 w 489"/>
                    <a:gd name="T77" fmla="*/ 0 h 426"/>
                    <a:gd name="T78" fmla="*/ 0 w 489"/>
                    <a:gd name="T79" fmla="*/ 0 h 426"/>
                    <a:gd name="T80" fmla="*/ 0 w 489"/>
                    <a:gd name="T81" fmla="*/ 0 h 426"/>
                    <a:gd name="T82" fmla="*/ 0 w 489"/>
                    <a:gd name="T83" fmla="*/ 0 h 426"/>
                    <a:gd name="T84" fmla="*/ 0 w 489"/>
                    <a:gd name="T85" fmla="*/ 0 h 426"/>
                    <a:gd name="T86" fmla="*/ 0 w 489"/>
                    <a:gd name="T87" fmla="*/ 0 h 426"/>
                    <a:gd name="T88" fmla="*/ 0 w 489"/>
                    <a:gd name="T89" fmla="*/ 0 h 426"/>
                    <a:gd name="T90" fmla="*/ 0 w 489"/>
                    <a:gd name="T91" fmla="*/ 0 h 426"/>
                    <a:gd name="T92" fmla="*/ 0 w 489"/>
                    <a:gd name="T93" fmla="*/ 0 h 426"/>
                    <a:gd name="T94" fmla="*/ 0 w 489"/>
                    <a:gd name="T95" fmla="*/ 0 h 426"/>
                    <a:gd name="T96" fmla="*/ 0 w 489"/>
                    <a:gd name="T97" fmla="*/ 0 h 426"/>
                    <a:gd name="T98" fmla="*/ 0 w 489"/>
                    <a:gd name="T99" fmla="*/ 0 h 426"/>
                    <a:gd name="T100" fmla="*/ 0 w 489"/>
                    <a:gd name="T101" fmla="*/ 0 h 426"/>
                    <a:gd name="T102" fmla="*/ 0 w 489"/>
                    <a:gd name="T103" fmla="*/ 0 h 426"/>
                    <a:gd name="T104" fmla="*/ 0 w 489"/>
                    <a:gd name="T105" fmla="*/ 0 h 426"/>
                    <a:gd name="T106" fmla="*/ 0 w 489"/>
                    <a:gd name="T107" fmla="*/ 0 h 426"/>
                    <a:gd name="T108" fmla="*/ 0 w 489"/>
                    <a:gd name="T109" fmla="*/ 0 h 426"/>
                    <a:gd name="T110" fmla="*/ 0 w 489"/>
                    <a:gd name="T111" fmla="*/ 0 h 426"/>
                    <a:gd name="T112" fmla="*/ 0 w 489"/>
                    <a:gd name="T113" fmla="*/ 0 h 426"/>
                    <a:gd name="T114" fmla="*/ 0 w 489"/>
                    <a:gd name="T115" fmla="*/ 0 h 426"/>
                    <a:gd name="T116" fmla="*/ 0 w 489"/>
                    <a:gd name="T117" fmla="*/ 0 h 426"/>
                    <a:gd name="T118" fmla="*/ 0 w 489"/>
                    <a:gd name="T119" fmla="*/ 0 h 42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89"/>
                    <a:gd name="T181" fmla="*/ 0 h 426"/>
                    <a:gd name="T182" fmla="*/ 489 w 489"/>
                    <a:gd name="T183" fmla="*/ 426 h 42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89" h="426">
                      <a:moveTo>
                        <a:pt x="295" y="25"/>
                      </a:moveTo>
                      <a:lnTo>
                        <a:pt x="298" y="30"/>
                      </a:lnTo>
                      <a:lnTo>
                        <a:pt x="297" y="31"/>
                      </a:lnTo>
                      <a:lnTo>
                        <a:pt x="296" y="34"/>
                      </a:lnTo>
                      <a:lnTo>
                        <a:pt x="294" y="35"/>
                      </a:lnTo>
                      <a:lnTo>
                        <a:pt x="292" y="36"/>
                      </a:lnTo>
                      <a:lnTo>
                        <a:pt x="291" y="37"/>
                      </a:lnTo>
                      <a:lnTo>
                        <a:pt x="290" y="40"/>
                      </a:lnTo>
                      <a:lnTo>
                        <a:pt x="290" y="42"/>
                      </a:lnTo>
                      <a:lnTo>
                        <a:pt x="290" y="45"/>
                      </a:lnTo>
                      <a:lnTo>
                        <a:pt x="292" y="47"/>
                      </a:lnTo>
                      <a:lnTo>
                        <a:pt x="296" y="49"/>
                      </a:lnTo>
                      <a:lnTo>
                        <a:pt x="298" y="51"/>
                      </a:lnTo>
                      <a:lnTo>
                        <a:pt x="302" y="51"/>
                      </a:lnTo>
                      <a:lnTo>
                        <a:pt x="307" y="48"/>
                      </a:lnTo>
                      <a:lnTo>
                        <a:pt x="310" y="45"/>
                      </a:lnTo>
                      <a:lnTo>
                        <a:pt x="315" y="39"/>
                      </a:lnTo>
                      <a:lnTo>
                        <a:pt x="320" y="34"/>
                      </a:lnTo>
                      <a:lnTo>
                        <a:pt x="325" y="29"/>
                      </a:lnTo>
                      <a:lnTo>
                        <a:pt x="331" y="25"/>
                      </a:lnTo>
                      <a:lnTo>
                        <a:pt x="338" y="23"/>
                      </a:lnTo>
                      <a:lnTo>
                        <a:pt x="345" y="21"/>
                      </a:lnTo>
                      <a:lnTo>
                        <a:pt x="353" y="18"/>
                      </a:lnTo>
                      <a:lnTo>
                        <a:pt x="361" y="17"/>
                      </a:lnTo>
                      <a:lnTo>
                        <a:pt x="370" y="17"/>
                      </a:lnTo>
                      <a:lnTo>
                        <a:pt x="377" y="17"/>
                      </a:lnTo>
                      <a:lnTo>
                        <a:pt x="384" y="21"/>
                      </a:lnTo>
                      <a:lnTo>
                        <a:pt x="391" y="25"/>
                      </a:lnTo>
                      <a:lnTo>
                        <a:pt x="392" y="30"/>
                      </a:lnTo>
                      <a:lnTo>
                        <a:pt x="395" y="35"/>
                      </a:lnTo>
                      <a:lnTo>
                        <a:pt x="395" y="39"/>
                      </a:lnTo>
                      <a:lnTo>
                        <a:pt x="396" y="43"/>
                      </a:lnTo>
                      <a:lnTo>
                        <a:pt x="395" y="51"/>
                      </a:lnTo>
                      <a:lnTo>
                        <a:pt x="392" y="59"/>
                      </a:lnTo>
                      <a:lnTo>
                        <a:pt x="388" y="66"/>
                      </a:lnTo>
                      <a:lnTo>
                        <a:pt x="383" y="74"/>
                      </a:lnTo>
                      <a:lnTo>
                        <a:pt x="378" y="81"/>
                      </a:lnTo>
                      <a:lnTo>
                        <a:pt x="372" y="88"/>
                      </a:lnTo>
                      <a:lnTo>
                        <a:pt x="371" y="90"/>
                      </a:lnTo>
                      <a:lnTo>
                        <a:pt x="368" y="93"/>
                      </a:lnTo>
                      <a:lnTo>
                        <a:pt x="365" y="94"/>
                      </a:lnTo>
                      <a:lnTo>
                        <a:pt x="362" y="95"/>
                      </a:lnTo>
                      <a:lnTo>
                        <a:pt x="360" y="96"/>
                      </a:lnTo>
                      <a:lnTo>
                        <a:pt x="357" y="98"/>
                      </a:lnTo>
                      <a:lnTo>
                        <a:pt x="356" y="100"/>
                      </a:lnTo>
                      <a:lnTo>
                        <a:pt x="356" y="104"/>
                      </a:lnTo>
                      <a:lnTo>
                        <a:pt x="360" y="106"/>
                      </a:lnTo>
                      <a:lnTo>
                        <a:pt x="362" y="107"/>
                      </a:lnTo>
                      <a:lnTo>
                        <a:pt x="366" y="109"/>
                      </a:lnTo>
                      <a:lnTo>
                        <a:pt x="368" y="109"/>
                      </a:lnTo>
                      <a:lnTo>
                        <a:pt x="373" y="107"/>
                      </a:lnTo>
                      <a:lnTo>
                        <a:pt x="378" y="104"/>
                      </a:lnTo>
                      <a:lnTo>
                        <a:pt x="383" y="100"/>
                      </a:lnTo>
                      <a:lnTo>
                        <a:pt x="388" y="95"/>
                      </a:lnTo>
                      <a:lnTo>
                        <a:pt x="392" y="90"/>
                      </a:lnTo>
                      <a:lnTo>
                        <a:pt x="397" y="88"/>
                      </a:lnTo>
                      <a:lnTo>
                        <a:pt x="406" y="90"/>
                      </a:lnTo>
                      <a:lnTo>
                        <a:pt x="414" y="94"/>
                      </a:lnTo>
                      <a:lnTo>
                        <a:pt x="421" y="99"/>
                      </a:lnTo>
                      <a:lnTo>
                        <a:pt x="429" y="104"/>
                      </a:lnTo>
                      <a:lnTo>
                        <a:pt x="442" y="113"/>
                      </a:lnTo>
                      <a:lnTo>
                        <a:pt x="454" y="125"/>
                      </a:lnTo>
                      <a:lnTo>
                        <a:pt x="465" y="140"/>
                      </a:lnTo>
                      <a:lnTo>
                        <a:pt x="473" y="153"/>
                      </a:lnTo>
                      <a:lnTo>
                        <a:pt x="482" y="169"/>
                      </a:lnTo>
                      <a:lnTo>
                        <a:pt x="489" y="184"/>
                      </a:lnTo>
                      <a:lnTo>
                        <a:pt x="488" y="194"/>
                      </a:lnTo>
                      <a:lnTo>
                        <a:pt x="485" y="205"/>
                      </a:lnTo>
                      <a:lnTo>
                        <a:pt x="483" y="215"/>
                      </a:lnTo>
                      <a:lnTo>
                        <a:pt x="479" y="224"/>
                      </a:lnTo>
                      <a:lnTo>
                        <a:pt x="470" y="241"/>
                      </a:lnTo>
                      <a:lnTo>
                        <a:pt x="459" y="258"/>
                      </a:lnTo>
                      <a:lnTo>
                        <a:pt x="447" y="274"/>
                      </a:lnTo>
                      <a:lnTo>
                        <a:pt x="433" y="288"/>
                      </a:lnTo>
                      <a:lnTo>
                        <a:pt x="419" y="304"/>
                      </a:lnTo>
                      <a:lnTo>
                        <a:pt x="404" y="318"/>
                      </a:lnTo>
                      <a:lnTo>
                        <a:pt x="392" y="325"/>
                      </a:lnTo>
                      <a:lnTo>
                        <a:pt x="382" y="334"/>
                      </a:lnTo>
                      <a:lnTo>
                        <a:pt x="371" y="344"/>
                      </a:lnTo>
                      <a:lnTo>
                        <a:pt x="361" y="354"/>
                      </a:lnTo>
                      <a:lnTo>
                        <a:pt x="350" y="364"/>
                      </a:lnTo>
                      <a:lnTo>
                        <a:pt x="341" y="374"/>
                      </a:lnTo>
                      <a:lnTo>
                        <a:pt x="329" y="383"/>
                      </a:lnTo>
                      <a:lnTo>
                        <a:pt x="316" y="391"/>
                      </a:lnTo>
                      <a:lnTo>
                        <a:pt x="303" y="397"/>
                      </a:lnTo>
                      <a:lnTo>
                        <a:pt x="291" y="399"/>
                      </a:lnTo>
                      <a:lnTo>
                        <a:pt x="278" y="400"/>
                      </a:lnTo>
                      <a:lnTo>
                        <a:pt x="266" y="400"/>
                      </a:lnTo>
                      <a:lnTo>
                        <a:pt x="253" y="399"/>
                      </a:lnTo>
                      <a:lnTo>
                        <a:pt x="241" y="397"/>
                      </a:lnTo>
                      <a:lnTo>
                        <a:pt x="227" y="393"/>
                      </a:lnTo>
                      <a:lnTo>
                        <a:pt x="214" y="388"/>
                      </a:lnTo>
                      <a:lnTo>
                        <a:pt x="214" y="385"/>
                      </a:lnTo>
                      <a:lnTo>
                        <a:pt x="216" y="380"/>
                      </a:lnTo>
                      <a:lnTo>
                        <a:pt x="218" y="375"/>
                      </a:lnTo>
                      <a:lnTo>
                        <a:pt x="220" y="370"/>
                      </a:lnTo>
                      <a:lnTo>
                        <a:pt x="222" y="365"/>
                      </a:lnTo>
                      <a:lnTo>
                        <a:pt x="225" y="359"/>
                      </a:lnTo>
                      <a:lnTo>
                        <a:pt x="227" y="354"/>
                      </a:lnTo>
                      <a:lnTo>
                        <a:pt x="230" y="350"/>
                      </a:lnTo>
                      <a:lnTo>
                        <a:pt x="235" y="288"/>
                      </a:lnTo>
                      <a:lnTo>
                        <a:pt x="233" y="286"/>
                      </a:lnTo>
                      <a:lnTo>
                        <a:pt x="233" y="285"/>
                      </a:lnTo>
                      <a:lnTo>
                        <a:pt x="232" y="282"/>
                      </a:lnTo>
                      <a:lnTo>
                        <a:pt x="231" y="281"/>
                      </a:lnTo>
                      <a:lnTo>
                        <a:pt x="229" y="280"/>
                      </a:lnTo>
                      <a:lnTo>
                        <a:pt x="227" y="278"/>
                      </a:lnTo>
                      <a:lnTo>
                        <a:pt x="225" y="278"/>
                      </a:lnTo>
                      <a:lnTo>
                        <a:pt x="222" y="278"/>
                      </a:lnTo>
                      <a:lnTo>
                        <a:pt x="220" y="278"/>
                      </a:lnTo>
                      <a:lnTo>
                        <a:pt x="218" y="278"/>
                      </a:lnTo>
                      <a:lnTo>
                        <a:pt x="215" y="280"/>
                      </a:lnTo>
                      <a:lnTo>
                        <a:pt x="213" y="281"/>
                      </a:lnTo>
                      <a:lnTo>
                        <a:pt x="210" y="282"/>
                      </a:lnTo>
                      <a:lnTo>
                        <a:pt x="208" y="285"/>
                      </a:lnTo>
                      <a:lnTo>
                        <a:pt x="207" y="286"/>
                      </a:lnTo>
                      <a:lnTo>
                        <a:pt x="204" y="288"/>
                      </a:lnTo>
                      <a:lnTo>
                        <a:pt x="204" y="289"/>
                      </a:lnTo>
                      <a:lnTo>
                        <a:pt x="206" y="292"/>
                      </a:lnTo>
                      <a:lnTo>
                        <a:pt x="207" y="293"/>
                      </a:lnTo>
                      <a:lnTo>
                        <a:pt x="208" y="293"/>
                      </a:lnTo>
                      <a:lnTo>
                        <a:pt x="210" y="294"/>
                      </a:lnTo>
                      <a:lnTo>
                        <a:pt x="212" y="295"/>
                      </a:lnTo>
                      <a:lnTo>
                        <a:pt x="213" y="295"/>
                      </a:lnTo>
                      <a:lnTo>
                        <a:pt x="214" y="297"/>
                      </a:lnTo>
                      <a:lnTo>
                        <a:pt x="212" y="310"/>
                      </a:lnTo>
                      <a:lnTo>
                        <a:pt x="208" y="323"/>
                      </a:lnTo>
                      <a:lnTo>
                        <a:pt x="206" y="336"/>
                      </a:lnTo>
                      <a:lnTo>
                        <a:pt x="203" y="348"/>
                      </a:lnTo>
                      <a:lnTo>
                        <a:pt x="200" y="360"/>
                      </a:lnTo>
                      <a:lnTo>
                        <a:pt x="194" y="373"/>
                      </a:lnTo>
                      <a:lnTo>
                        <a:pt x="188" y="383"/>
                      </a:lnTo>
                      <a:lnTo>
                        <a:pt x="179" y="394"/>
                      </a:lnTo>
                      <a:lnTo>
                        <a:pt x="179" y="398"/>
                      </a:lnTo>
                      <a:lnTo>
                        <a:pt x="178" y="403"/>
                      </a:lnTo>
                      <a:lnTo>
                        <a:pt x="175" y="406"/>
                      </a:lnTo>
                      <a:lnTo>
                        <a:pt x="173" y="410"/>
                      </a:lnTo>
                      <a:lnTo>
                        <a:pt x="168" y="413"/>
                      </a:lnTo>
                      <a:lnTo>
                        <a:pt x="165" y="417"/>
                      </a:lnTo>
                      <a:lnTo>
                        <a:pt x="160" y="420"/>
                      </a:lnTo>
                      <a:lnTo>
                        <a:pt x="156" y="423"/>
                      </a:lnTo>
                      <a:lnTo>
                        <a:pt x="150" y="424"/>
                      </a:lnTo>
                      <a:lnTo>
                        <a:pt x="143" y="426"/>
                      </a:lnTo>
                      <a:lnTo>
                        <a:pt x="137" y="426"/>
                      </a:lnTo>
                      <a:lnTo>
                        <a:pt x="131" y="424"/>
                      </a:lnTo>
                      <a:lnTo>
                        <a:pt x="120" y="422"/>
                      </a:lnTo>
                      <a:lnTo>
                        <a:pt x="109" y="417"/>
                      </a:lnTo>
                      <a:lnTo>
                        <a:pt x="98" y="412"/>
                      </a:lnTo>
                      <a:lnTo>
                        <a:pt x="89" y="405"/>
                      </a:lnTo>
                      <a:lnTo>
                        <a:pt x="79" y="397"/>
                      </a:lnTo>
                      <a:lnTo>
                        <a:pt x="69" y="388"/>
                      </a:lnTo>
                      <a:lnTo>
                        <a:pt x="66" y="381"/>
                      </a:lnTo>
                      <a:lnTo>
                        <a:pt x="65" y="374"/>
                      </a:lnTo>
                      <a:lnTo>
                        <a:pt x="62" y="365"/>
                      </a:lnTo>
                      <a:lnTo>
                        <a:pt x="62" y="357"/>
                      </a:lnTo>
                      <a:lnTo>
                        <a:pt x="62" y="341"/>
                      </a:lnTo>
                      <a:lnTo>
                        <a:pt x="65" y="324"/>
                      </a:lnTo>
                      <a:lnTo>
                        <a:pt x="69" y="309"/>
                      </a:lnTo>
                      <a:lnTo>
                        <a:pt x="75" y="293"/>
                      </a:lnTo>
                      <a:lnTo>
                        <a:pt x="83" y="278"/>
                      </a:lnTo>
                      <a:lnTo>
                        <a:pt x="92" y="264"/>
                      </a:lnTo>
                      <a:lnTo>
                        <a:pt x="95" y="263"/>
                      </a:lnTo>
                      <a:lnTo>
                        <a:pt x="97" y="260"/>
                      </a:lnTo>
                      <a:lnTo>
                        <a:pt x="100" y="260"/>
                      </a:lnTo>
                      <a:lnTo>
                        <a:pt x="103" y="259"/>
                      </a:lnTo>
                      <a:lnTo>
                        <a:pt x="106" y="257"/>
                      </a:lnTo>
                      <a:lnTo>
                        <a:pt x="107" y="256"/>
                      </a:lnTo>
                      <a:lnTo>
                        <a:pt x="108" y="252"/>
                      </a:lnTo>
                      <a:lnTo>
                        <a:pt x="108" y="248"/>
                      </a:lnTo>
                      <a:lnTo>
                        <a:pt x="106" y="246"/>
                      </a:lnTo>
                      <a:lnTo>
                        <a:pt x="104" y="245"/>
                      </a:lnTo>
                      <a:lnTo>
                        <a:pt x="102" y="244"/>
                      </a:lnTo>
                      <a:lnTo>
                        <a:pt x="100" y="242"/>
                      </a:lnTo>
                      <a:lnTo>
                        <a:pt x="97" y="242"/>
                      </a:lnTo>
                      <a:lnTo>
                        <a:pt x="95" y="242"/>
                      </a:lnTo>
                      <a:lnTo>
                        <a:pt x="92" y="242"/>
                      </a:lnTo>
                      <a:lnTo>
                        <a:pt x="90" y="244"/>
                      </a:lnTo>
                      <a:lnTo>
                        <a:pt x="86" y="247"/>
                      </a:lnTo>
                      <a:lnTo>
                        <a:pt x="83" y="251"/>
                      </a:lnTo>
                      <a:lnTo>
                        <a:pt x="79" y="254"/>
                      </a:lnTo>
                      <a:lnTo>
                        <a:pt x="77" y="259"/>
                      </a:lnTo>
                      <a:lnTo>
                        <a:pt x="73" y="263"/>
                      </a:lnTo>
                      <a:lnTo>
                        <a:pt x="69" y="266"/>
                      </a:lnTo>
                      <a:lnTo>
                        <a:pt x="65" y="269"/>
                      </a:lnTo>
                      <a:lnTo>
                        <a:pt x="60" y="270"/>
                      </a:lnTo>
                      <a:lnTo>
                        <a:pt x="53" y="257"/>
                      </a:lnTo>
                      <a:lnTo>
                        <a:pt x="43" y="244"/>
                      </a:lnTo>
                      <a:lnTo>
                        <a:pt x="34" y="231"/>
                      </a:lnTo>
                      <a:lnTo>
                        <a:pt x="26" y="218"/>
                      </a:lnTo>
                      <a:lnTo>
                        <a:pt x="19" y="205"/>
                      </a:lnTo>
                      <a:lnTo>
                        <a:pt x="13" y="192"/>
                      </a:lnTo>
                      <a:lnTo>
                        <a:pt x="12" y="183"/>
                      </a:lnTo>
                      <a:lnTo>
                        <a:pt x="10" y="176"/>
                      </a:lnTo>
                      <a:lnTo>
                        <a:pt x="10" y="168"/>
                      </a:lnTo>
                      <a:lnTo>
                        <a:pt x="12" y="159"/>
                      </a:lnTo>
                      <a:lnTo>
                        <a:pt x="14" y="158"/>
                      </a:lnTo>
                      <a:lnTo>
                        <a:pt x="15" y="157"/>
                      </a:lnTo>
                      <a:lnTo>
                        <a:pt x="16" y="156"/>
                      </a:lnTo>
                      <a:lnTo>
                        <a:pt x="18" y="153"/>
                      </a:lnTo>
                      <a:lnTo>
                        <a:pt x="18" y="151"/>
                      </a:lnTo>
                      <a:lnTo>
                        <a:pt x="19" y="148"/>
                      </a:lnTo>
                      <a:lnTo>
                        <a:pt x="19" y="146"/>
                      </a:lnTo>
                      <a:lnTo>
                        <a:pt x="19" y="142"/>
                      </a:lnTo>
                      <a:lnTo>
                        <a:pt x="14" y="136"/>
                      </a:lnTo>
                      <a:lnTo>
                        <a:pt x="10" y="129"/>
                      </a:lnTo>
                      <a:lnTo>
                        <a:pt x="8" y="122"/>
                      </a:lnTo>
                      <a:lnTo>
                        <a:pt x="7" y="115"/>
                      </a:lnTo>
                      <a:lnTo>
                        <a:pt x="6" y="106"/>
                      </a:lnTo>
                      <a:lnTo>
                        <a:pt x="3" y="99"/>
                      </a:lnTo>
                      <a:lnTo>
                        <a:pt x="2" y="90"/>
                      </a:lnTo>
                      <a:lnTo>
                        <a:pt x="0" y="83"/>
                      </a:lnTo>
                      <a:lnTo>
                        <a:pt x="10" y="75"/>
                      </a:lnTo>
                      <a:lnTo>
                        <a:pt x="22" y="70"/>
                      </a:lnTo>
                      <a:lnTo>
                        <a:pt x="34" y="66"/>
                      </a:lnTo>
                      <a:lnTo>
                        <a:pt x="45" y="63"/>
                      </a:lnTo>
                      <a:lnTo>
                        <a:pt x="57" y="60"/>
                      </a:lnTo>
                      <a:lnTo>
                        <a:pt x="69" y="57"/>
                      </a:lnTo>
                      <a:lnTo>
                        <a:pt x="80" y="52"/>
                      </a:lnTo>
                      <a:lnTo>
                        <a:pt x="92" y="45"/>
                      </a:lnTo>
                      <a:lnTo>
                        <a:pt x="112" y="37"/>
                      </a:lnTo>
                      <a:lnTo>
                        <a:pt x="131" y="31"/>
                      </a:lnTo>
                      <a:lnTo>
                        <a:pt x="150" y="27"/>
                      </a:lnTo>
                      <a:lnTo>
                        <a:pt x="169" y="21"/>
                      </a:lnTo>
                      <a:lnTo>
                        <a:pt x="189" y="16"/>
                      </a:lnTo>
                      <a:lnTo>
                        <a:pt x="208" y="11"/>
                      </a:lnTo>
                      <a:lnTo>
                        <a:pt x="229" y="6"/>
                      </a:lnTo>
                      <a:lnTo>
                        <a:pt x="248" y="2"/>
                      </a:lnTo>
                      <a:lnTo>
                        <a:pt x="249" y="1"/>
                      </a:lnTo>
                      <a:lnTo>
                        <a:pt x="251" y="1"/>
                      </a:lnTo>
                      <a:lnTo>
                        <a:pt x="253" y="0"/>
                      </a:lnTo>
                      <a:lnTo>
                        <a:pt x="255" y="0"/>
                      </a:lnTo>
                      <a:lnTo>
                        <a:pt x="256" y="0"/>
                      </a:lnTo>
                      <a:lnTo>
                        <a:pt x="259" y="0"/>
                      </a:lnTo>
                      <a:lnTo>
                        <a:pt x="260" y="1"/>
                      </a:lnTo>
                      <a:lnTo>
                        <a:pt x="262" y="0"/>
                      </a:lnTo>
                      <a:lnTo>
                        <a:pt x="265" y="5"/>
                      </a:lnTo>
                      <a:lnTo>
                        <a:pt x="268" y="8"/>
                      </a:lnTo>
                      <a:lnTo>
                        <a:pt x="272" y="13"/>
                      </a:lnTo>
                      <a:lnTo>
                        <a:pt x="276" y="17"/>
                      </a:lnTo>
                      <a:lnTo>
                        <a:pt x="279" y="21"/>
                      </a:lnTo>
                      <a:lnTo>
                        <a:pt x="284" y="23"/>
                      </a:lnTo>
                      <a:lnTo>
                        <a:pt x="289" y="25"/>
                      </a:lnTo>
                      <a:lnTo>
                        <a:pt x="295" y="25"/>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0" name="Freeform 53">
                  <a:extLst>
                    <a:ext uri="{FF2B5EF4-FFF2-40B4-BE49-F238E27FC236}">
                      <a16:creationId xmlns:a16="http://schemas.microsoft.com/office/drawing/2014/main" id="{BCF44F96-3BDB-416F-B480-975D0ECBD806}"/>
                    </a:ext>
                  </a:extLst>
                </p:cNvPr>
                <p:cNvSpPr>
                  <a:spLocks/>
                </p:cNvSpPr>
                <p:nvPr/>
              </p:nvSpPr>
              <p:spPr bwMode="auto">
                <a:xfrm>
                  <a:off x="2275" y="2227"/>
                  <a:ext cx="17" cy="10"/>
                </a:xfrm>
                <a:custGeom>
                  <a:avLst/>
                  <a:gdLst>
                    <a:gd name="T0" fmla="*/ 0 w 51"/>
                    <a:gd name="T1" fmla="*/ 0 h 30"/>
                    <a:gd name="T2" fmla="*/ 0 w 51"/>
                    <a:gd name="T3" fmla="*/ 0 h 30"/>
                    <a:gd name="T4" fmla="*/ 0 w 51"/>
                    <a:gd name="T5" fmla="*/ 0 h 30"/>
                    <a:gd name="T6" fmla="*/ 0 w 51"/>
                    <a:gd name="T7" fmla="*/ 0 h 30"/>
                    <a:gd name="T8" fmla="*/ 0 w 51"/>
                    <a:gd name="T9" fmla="*/ 0 h 30"/>
                    <a:gd name="T10" fmla="*/ 0 w 51"/>
                    <a:gd name="T11" fmla="*/ 0 h 30"/>
                    <a:gd name="T12" fmla="*/ 0 w 51"/>
                    <a:gd name="T13" fmla="*/ 0 h 30"/>
                    <a:gd name="T14" fmla="*/ 0 w 51"/>
                    <a:gd name="T15" fmla="*/ 0 h 30"/>
                    <a:gd name="T16" fmla="*/ 0 w 51"/>
                    <a:gd name="T17" fmla="*/ 0 h 30"/>
                    <a:gd name="T18" fmla="*/ 0 w 51"/>
                    <a:gd name="T19" fmla="*/ 0 h 30"/>
                    <a:gd name="T20" fmla="*/ 0 w 51"/>
                    <a:gd name="T21" fmla="*/ 0 h 30"/>
                    <a:gd name="T22" fmla="*/ 0 w 51"/>
                    <a:gd name="T23" fmla="*/ 0 h 30"/>
                    <a:gd name="T24" fmla="*/ 0 w 51"/>
                    <a:gd name="T25" fmla="*/ 0 h 30"/>
                    <a:gd name="T26" fmla="*/ 0 w 51"/>
                    <a:gd name="T27" fmla="*/ 0 h 30"/>
                    <a:gd name="T28" fmla="*/ 0 w 51"/>
                    <a:gd name="T29" fmla="*/ 0 h 30"/>
                    <a:gd name="T30" fmla="*/ 0 w 51"/>
                    <a:gd name="T31" fmla="*/ 0 h 30"/>
                    <a:gd name="T32" fmla="*/ 0 w 51"/>
                    <a:gd name="T33" fmla="*/ 0 h 30"/>
                    <a:gd name="T34" fmla="*/ 0 w 51"/>
                    <a:gd name="T35" fmla="*/ 0 h 30"/>
                    <a:gd name="T36" fmla="*/ 0 w 51"/>
                    <a:gd name="T37" fmla="*/ 0 h 30"/>
                    <a:gd name="T38" fmla="*/ 0 w 51"/>
                    <a:gd name="T39" fmla="*/ 0 h 30"/>
                    <a:gd name="T40" fmla="*/ 0 w 51"/>
                    <a:gd name="T41" fmla="*/ 0 h 30"/>
                    <a:gd name="T42" fmla="*/ 0 w 51"/>
                    <a:gd name="T43" fmla="*/ 0 h 30"/>
                    <a:gd name="T44" fmla="*/ 0 w 51"/>
                    <a:gd name="T45" fmla="*/ 0 h 30"/>
                    <a:gd name="T46" fmla="*/ 0 w 51"/>
                    <a:gd name="T47" fmla="*/ 0 h 30"/>
                    <a:gd name="T48" fmla="*/ 0 w 51"/>
                    <a:gd name="T49" fmla="*/ 0 h 30"/>
                    <a:gd name="T50" fmla="*/ 0 w 51"/>
                    <a:gd name="T51" fmla="*/ 0 h 30"/>
                    <a:gd name="T52" fmla="*/ 0 w 51"/>
                    <a:gd name="T53" fmla="*/ 0 h 30"/>
                    <a:gd name="T54" fmla="*/ 0 w 51"/>
                    <a:gd name="T55" fmla="*/ 0 h 30"/>
                    <a:gd name="T56" fmla="*/ 0 w 51"/>
                    <a:gd name="T57" fmla="*/ 0 h 30"/>
                    <a:gd name="T58" fmla="*/ 0 w 51"/>
                    <a:gd name="T59" fmla="*/ 0 h 30"/>
                    <a:gd name="T60" fmla="*/ 0 w 51"/>
                    <a:gd name="T61" fmla="*/ 0 h 30"/>
                    <a:gd name="T62" fmla="*/ 0 w 51"/>
                    <a:gd name="T63" fmla="*/ 0 h 30"/>
                    <a:gd name="T64" fmla="*/ 0 w 51"/>
                    <a:gd name="T65" fmla="*/ 0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30"/>
                    <a:gd name="T101" fmla="*/ 51 w 51"/>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30">
                      <a:moveTo>
                        <a:pt x="51" y="19"/>
                      </a:moveTo>
                      <a:lnTo>
                        <a:pt x="51" y="22"/>
                      </a:lnTo>
                      <a:lnTo>
                        <a:pt x="50" y="24"/>
                      </a:lnTo>
                      <a:lnTo>
                        <a:pt x="50" y="25"/>
                      </a:lnTo>
                      <a:lnTo>
                        <a:pt x="48" y="27"/>
                      </a:lnTo>
                      <a:lnTo>
                        <a:pt x="47" y="28"/>
                      </a:lnTo>
                      <a:lnTo>
                        <a:pt x="45" y="29"/>
                      </a:lnTo>
                      <a:lnTo>
                        <a:pt x="44" y="30"/>
                      </a:lnTo>
                      <a:lnTo>
                        <a:pt x="41" y="30"/>
                      </a:lnTo>
                      <a:lnTo>
                        <a:pt x="37" y="25"/>
                      </a:lnTo>
                      <a:lnTo>
                        <a:pt x="34" y="22"/>
                      </a:lnTo>
                      <a:lnTo>
                        <a:pt x="29" y="18"/>
                      </a:lnTo>
                      <a:lnTo>
                        <a:pt x="23" y="16"/>
                      </a:lnTo>
                      <a:lnTo>
                        <a:pt x="18" y="14"/>
                      </a:lnTo>
                      <a:lnTo>
                        <a:pt x="12" y="14"/>
                      </a:lnTo>
                      <a:lnTo>
                        <a:pt x="6" y="14"/>
                      </a:lnTo>
                      <a:lnTo>
                        <a:pt x="0" y="14"/>
                      </a:lnTo>
                      <a:lnTo>
                        <a:pt x="3" y="12"/>
                      </a:lnTo>
                      <a:lnTo>
                        <a:pt x="5" y="10"/>
                      </a:lnTo>
                      <a:lnTo>
                        <a:pt x="9" y="7"/>
                      </a:lnTo>
                      <a:lnTo>
                        <a:pt x="11" y="5"/>
                      </a:lnTo>
                      <a:lnTo>
                        <a:pt x="15" y="4"/>
                      </a:lnTo>
                      <a:lnTo>
                        <a:pt x="18" y="2"/>
                      </a:lnTo>
                      <a:lnTo>
                        <a:pt x="22" y="1"/>
                      </a:lnTo>
                      <a:lnTo>
                        <a:pt x="25" y="1"/>
                      </a:lnTo>
                      <a:lnTo>
                        <a:pt x="31" y="0"/>
                      </a:lnTo>
                      <a:lnTo>
                        <a:pt x="35" y="0"/>
                      </a:lnTo>
                      <a:lnTo>
                        <a:pt x="40" y="1"/>
                      </a:lnTo>
                      <a:lnTo>
                        <a:pt x="42" y="4"/>
                      </a:lnTo>
                      <a:lnTo>
                        <a:pt x="45" y="7"/>
                      </a:lnTo>
                      <a:lnTo>
                        <a:pt x="47" y="11"/>
                      </a:lnTo>
                      <a:lnTo>
                        <a:pt x="50" y="16"/>
                      </a:lnTo>
                      <a:lnTo>
                        <a:pt x="51"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1" name="Freeform 54">
                  <a:extLst>
                    <a:ext uri="{FF2B5EF4-FFF2-40B4-BE49-F238E27FC236}">
                      <a16:creationId xmlns:a16="http://schemas.microsoft.com/office/drawing/2014/main" id="{2E331C35-01E3-419A-8774-068E8080506A}"/>
                    </a:ext>
                  </a:extLst>
                </p:cNvPr>
                <p:cNvSpPr>
                  <a:spLocks/>
                </p:cNvSpPr>
                <p:nvPr/>
              </p:nvSpPr>
              <p:spPr bwMode="auto">
                <a:xfrm>
                  <a:off x="2425" y="2233"/>
                  <a:ext cx="40" cy="34"/>
                </a:xfrm>
                <a:custGeom>
                  <a:avLst/>
                  <a:gdLst>
                    <a:gd name="T0" fmla="*/ 0 w 120"/>
                    <a:gd name="T1" fmla="*/ 0 h 101"/>
                    <a:gd name="T2" fmla="*/ 0 w 120"/>
                    <a:gd name="T3" fmla="*/ 0 h 101"/>
                    <a:gd name="T4" fmla="*/ 0 w 120"/>
                    <a:gd name="T5" fmla="*/ 0 h 101"/>
                    <a:gd name="T6" fmla="*/ 0 w 120"/>
                    <a:gd name="T7" fmla="*/ 0 h 101"/>
                    <a:gd name="T8" fmla="*/ 0 w 120"/>
                    <a:gd name="T9" fmla="*/ 0 h 101"/>
                    <a:gd name="T10" fmla="*/ 0 w 120"/>
                    <a:gd name="T11" fmla="*/ 0 h 101"/>
                    <a:gd name="T12" fmla="*/ 0 w 120"/>
                    <a:gd name="T13" fmla="*/ 0 h 101"/>
                    <a:gd name="T14" fmla="*/ 0 w 120"/>
                    <a:gd name="T15" fmla="*/ 0 h 101"/>
                    <a:gd name="T16" fmla="*/ 0 w 120"/>
                    <a:gd name="T17" fmla="*/ 0 h 101"/>
                    <a:gd name="T18" fmla="*/ 0 w 120"/>
                    <a:gd name="T19" fmla="*/ 0 h 101"/>
                    <a:gd name="T20" fmla="*/ 0 w 120"/>
                    <a:gd name="T21" fmla="*/ 0 h 101"/>
                    <a:gd name="T22" fmla="*/ 0 w 120"/>
                    <a:gd name="T23" fmla="*/ 0 h 101"/>
                    <a:gd name="T24" fmla="*/ 0 w 120"/>
                    <a:gd name="T25" fmla="*/ 0 h 101"/>
                    <a:gd name="T26" fmla="*/ 0 w 120"/>
                    <a:gd name="T27" fmla="*/ 0 h 101"/>
                    <a:gd name="T28" fmla="*/ 0 w 120"/>
                    <a:gd name="T29" fmla="*/ 0 h 101"/>
                    <a:gd name="T30" fmla="*/ 0 w 120"/>
                    <a:gd name="T31" fmla="*/ 0 h 101"/>
                    <a:gd name="T32" fmla="*/ 0 w 120"/>
                    <a:gd name="T33" fmla="*/ 0 h 101"/>
                    <a:gd name="T34" fmla="*/ 0 w 120"/>
                    <a:gd name="T35" fmla="*/ 0 h 101"/>
                    <a:gd name="T36" fmla="*/ 0 w 120"/>
                    <a:gd name="T37" fmla="*/ 0 h 101"/>
                    <a:gd name="T38" fmla="*/ 0 w 120"/>
                    <a:gd name="T39" fmla="*/ 0 h 101"/>
                    <a:gd name="T40" fmla="*/ 0 w 120"/>
                    <a:gd name="T41" fmla="*/ 0 h 101"/>
                    <a:gd name="T42" fmla="*/ 0 w 120"/>
                    <a:gd name="T43" fmla="*/ 0 h 101"/>
                    <a:gd name="T44" fmla="*/ 0 w 120"/>
                    <a:gd name="T45" fmla="*/ 0 h 101"/>
                    <a:gd name="T46" fmla="*/ 0 w 120"/>
                    <a:gd name="T47" fmla="*/ 0 h 101"/>
                    <a:gd name="T48" fmla="*/ 0 w 120"/>
                    <a:gd name="T49" fmla="*/ 0 h 101"/>
                    <a:gd name="T50" fmla="*/ 0 w 120"/>
                    <a:gd name="T51" fmla="*/ 0 h 101"/>
                    <a:gd name="T52" fmla="*/ 0 w 120"/>
                    <a:gd name="T53" fmla="*/ 0 h 101"/>
                    <a:gd name="T54" fmla="*/ 0 w 120"/>
                    <a:gd name="T55" fmla="*/ 0 h 101"/>
                    <a:gd name="T56" fmla="*/ 0 w 120"/>
                    <a:gd name="T57" fmla="*/ 0 h 101"/>
                    <a:gd name="T58" fmla="*/ 0 w 120"/>
                    <a:gd name="T59" fmla="*/ 0 h 101"/>
                    <a:gd name="T60" fmla="*/ 0 w 120"/>
                    <a:gd name="T61" fmla="*/ 0 h 101"/>
                    <a:gd name="T62" fmla="*/ 0 w 120"/>
                    <a:gd name="T63" fmla="*/ 0 h 101"/>
                    <a:gd name="T64" fmla="*/ 0 w 120"/>
                    <a:gd name="T65" fmla="*/ 0 h 101"/>
                    <a:gd name="T66" fmla="*/ 0 w 120"/>
                    <a:gd name="T67" fmla="*/ 0 h 101"/>
                    <a:gd name="T68" fmla="*/ 0 w 120"/>
                    <a:gd name="T69" fmla="*/ 0 h 101"/>
                    <a:gd name="T70" fmla="*/ 0 w 120"/>
                    <a:gd name="T71" fmla="*/ 0 h 101"/>
                    <a:gd name="T72" fmla="*/ 0 w 120"/>
                    <a:gd name="T73" fmla="*/ 0 h 101"/>
                    <a:gd name="T74" fmla="*/ 0 w 120"/>
                    <a:gd name="T75" fmla="*/ 0 h 101"/>
                    <a:gd name="T76" fmla="*/ 0 w 120"/>
                    <a:gd name="T77" fmla="*/ 0 h 101"/>
                    <a:gd name="T78" fmla="*/ 0 w 120"/>
                    <a:gd name="T79" fmla="*/ 0 h 101"/>
                    <a:gd name="T80" fmla="*/ 0 w 120"/>
                    <a:gd name="T81" fmla="*/ 0 h 101"/>
                    <a:gd name="T82" fmla="*/ 0 w 120"/>
                    <a:gd name="T83" fmla="*/ 0 h 101"/>
                    <a:gd name="T84" fmla="*/ 0 w 120"/>
                    <a:gd name="T85" fmla="*/ 0 h 101"/>
                    <a:gd name="T86" fmla="*/ 0 w 120"/>
                    <a:gd name="T87" fmla="*/ 0 h 101"/>
                    <a:gd name="T88" fmla="*/ 0 w 120"/>
                    <a:gd name="T89" fmla="*/ 0 h 101"/>
                    <a:gd name="T90" fmla="*/ 0 w 120"/>
                    <a:gd name="T91" fmla="*/ 0 h 101"/>
                    <a:gd name="T92" fmla="*/ 0 w 120"/>
                    <a:gd name="T93" fmla="*/ 0 h 101"/>
                    <a:gd name="T94" fmla="*/ 0 w 120"/>
                    <a:gd name="T95" fmla="*/ 0 h 101"/>
                    <a:gd name="T96" fmla="*/ 0 w 120"/>
                    <a:gd name="T97" fmla="*/ 0 h 101"/>
                    <a:gd name="T98" fmla="*/ 0 w 120"/>
                    <a:gd name="T99" fmla="*/ 0 h 101"/>
                    <a:gd name="T100" fmla="*/ 0 w 120"/>
                    <a:gd name="T101" fmla="*/ 0 h 101"/>
                    <a:gd name="T102" fmla="*/ 0 w 120"/>
                    <a:gd name="T103" fmla="*/ 0 h 101"/>
                    <a:gd name="T104" fmla="*/ 0 w 120"/>
                    <a:gd name="T105" fmla="*/ 0 h 101"/>
                    <a:gd name="T106" fmla="*/ 0 w 120"/>
                    <a:gd name="T107" fmla="*/ 0 h 101"/>
                    <a:gd name="T108" fmla="*/ 0 w 120"/>
                    <a:gd name="T109" fmla="*/ 0 h 101"/>
                    <a:gd name="T110" fmla="*/ 0 w 120"/>
                    <a:gd name="T111" fmla="*/ 0 h 101"/>
                    <a:gd name="T112" fmla="*/ 0 w 120"/>
                    <a:gd name="T113" fmla="*/ 0 h 101"/>
                    <a:gd name="T114" fmla="*/ 0 w 120"/>
                    <a:gd name="T115" fmla="*/ 0 h 1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0"/>
                    <a:gd name="T175" fmla="*/ 0 h 101"/>
                    <a:gd name="T176" fmla="*/ 120 w 120"/>
                    <a:gd name="T177" fmla="*/ 101 h 1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0" h="101">
                      <a:moveTo>
                        <a:pt x="120" y="23"/>
                      </a:moveTo>
                      <a:lnTo>
                        <a:pt x="119" y="31"/>
                      </a:lnTo>
                      <a:lnTo>
                        <a:pt x="117" y="41"/>
                      </a:lnTo>
                      <a:lnTo>
                        <a:pt x="115" y="51"/>
                      </a:lnTo>
                      <a:lnTo>
                        <a:pt x="113" y="61"/>
                      </a:lnTo>
                      <a:lnTo>
                        <a:pt x="111" y="71"/>
                      </a:lnTo>
                      <a:lnTo>
                        <a:pt x="108" y="82"/>
                      </a:lnTo>
                      <a:lnTo>
                        <a:pt x="105" y="92"/>
                      </a:lnTo>
                      <a:lnTo>
                        <a:pt x="102" y="101"/>
                      </a:lnTo>
                      <a:lnTo>
                        <a:pt x="91" y="100"/>
                      </a:lnTo>
                      <a:lnTo>
                        <a:pt x="80" y="99"/>
                      </a:lnTo>
                      <a:lnTo>
                        <a:pt x="70" y="95"/>
                      </a:lnTo>
                      <a:lnTo>
                        <a:pt x="59" y="92"/>
                      </a:lnTo>
                      <a:lnTo>
                        <a:pt x="48" y="87"/>
                      </a:lnTo>
                      <a:lnTo>
                        <a:pt x="38" y="82"/>
                      </a:lnTo>
                      <a:lnTo>
                        <a:pt x="29" y="76"/>
                      </a:lnTo>
                      <a:lnTo>
                        <a:pt x="19" y="69"/>
                      </a:lnTo>
                      <a:lnTo>
                        <a:pt x="15" y="67"/>
                      </a:lnTo>
                      <a:lnTo>
                        <a:pt x="14" y="69"/>
                      </a:lnTo>
                      <a:lnTo>
                        <a:pt x="12" y="69"/>
                      </a:lnTo>
                      <a:lnTo>
                        <a:pt x="11" y="71"/>
                      </a:lnTo>
                      <a:lnTo>
                        <a:pt x="8" y="72"/>
                      </a:lnTo>
                      <a:lnTo>
                        <a:pt x="7" y="73"/>
                      </a:lnTo>
                      <a:lnTo>
                        <a:pt x="5" y="75"/>
                      </a:lnTo>
                      <a:lnTo>
                        <a:pt x="2" y="76"/>
                      </a:lnTo>
                      <a:lnTo>
                        <a:pt x="1" y="73"/>
                      </a:lnTo>
                      <a:lnTo>
                        <a:pt x="1" y="70"/>
                      </a:lnTo>
                      <a:lnTo>
                        <a:pt x="1" y="67"/>
                      </a:lnTo>
                      <a:lnTo>
                        <a:pt x="0" y="64"/>
                      </a:lnTo>
                      <a:lnTo>
                        <a:pt x="1" y="60"/>
                      </a:lnTo>
                      <a:lnTo>
                        <a:pt x="1" y="58"/>
                      </a:lnTo>
                      <a:lnTo>
                        <a:pt x="1" y="54"/>
                      </a:lnTo>
                      <a:lnTo>
                        <a:pt x="1" y="51"/>
                      </a:lnTo>
                      <a:lnTo>
                        <a:pt x="5" y="51"/>
                      </a:lnTo>
                      <a:lnTo>
                        <a:pt x="9" y="49"/>
                      </a:lnTo>
                      <a:lnTo>
                        <a:pt x="13" y="48"/>
                      </a:lnTo>
                      <a:lnTo>
                        <a:pt x="17" y="46"/>
                      </a:lnTo>
                      <a:lnTo>
                        <a:pt x="19" y="42"/>
                      </a:lnTo>
                      <a:lnTo>
                        <a:pt x="19" y="38"/>
                      </a:lnTo>
                      <a:lnTo>
                        <a:pt x="19" y="34"/>
                      </a:lnTo>
                      <a:lnTo>
                        <a:pt x="17" y="30"/>
                      </a:lnTo>
                      <a:lnTo>
                        <a:pt x="14" y="26"/>
                      </a:lnTo>
                      <a:lnTo>
                        <a:pt x="13" y="24"/>
                      </a:lnTo>
                      <a:lnTo>
                        <a:pt x="12" y="20"/>
                      </a:lnTo>
                      <a:lnTo>
                        <a:pt x="12" y="17"/>
                      </a:lnTo>
                      <a:lnTo>
                        <a:pt x="12" y="13"/>
                      </a:lnTo>
                      <a:lnTo>
                        <a:pt x="13" y="10"/>
                      </a:lnTo>
                      <a:lnTo>
                        <a:pt x="13" y="6"/>
                      </a:lnTo>
                      <a:lnTo>
                        <a:pt x="14" y="2"/>
                      </a:lnTo>
                      <a:lnTo>
                        <a:pt x="17" y="0"/>
                      </a:lnTo>
                      <a:lnTo>
                        <a:pt x="29" y="4"/>
                      </a:lnTo>
                      <a:lnTo>
                        <a:pt x="42" y="7"/>
                      </a:lnTo>
                      <a:lnTo>
                        <a:pt x="55" y="10"/>
                      </a:lnTo>
                      <a:lnTo>
                        <a:pt x="68" y="11"/>
                      </a:lnTo>
                      <a:lnTo>
                        <a:pt x="82" y="13"/>
                      </a:lnTo>
                      <a:lnTo>
                        <a:pt x="95" y="16"/>
                      </a:lnTo>
                      <a:lnTo>
                        <a:pt x="108" y="18"/>
                      </a:lnTo>
                      <a:lnTo>
                        <a:pt x="120" y="23"/>
                      </a:lnTo>
                      <a:close/>
                    </a:path>
                  </a:pathLst>
                </a:custGeom>
                <a:solidFill>
                  <a:srgbClr val="B5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2" name="Freeform 55">
                  <a:extLst>
                    <a:ext uri="{FF2B5EF4-FFF2-40B4-BE49-F238E27FC236}">
                      <a16:creationId xmlns:a16="http://schemas.microsoft.com/office/drawing/2014/main" id="{D662FF95-655C-4600-A90C-6B6E853EB88F}"/>
                    </a:ext>
                  </a:extLst>
                </p:cNvPr>
                <p:cNvSpPr>
                  <a:spLocks/>
                </p:cNvSpPr>
                <p:nvPr/>
              </p:nvSpPr>
              <p:spPr bwMode="auto">
                <a:xfrm>
                  <a:off x="2646" y="2236"/>
                  <a:ext cx="61" cy="72"/>
                </a:xfrm>
                <a:custGeom>
                  <a:avLst/>
                  <a:gdLst>
                    <a:gd name="T0" fmla="*/ 0 w 183"/>
                    <a:gd name="T1" fmla="*/ 0 h 217"/>
                    <a:gd name="T2" fmla="*/ 0 w 183"/>
                    <a:gd name="T3" fmla="*/ 0 h 217"/>
                    <a:gd name="T4" fmla="*/ 0 w 183"/>
                    <a:gd name="T5" fmla="*/ 0 h 217"/>
                    <a:gd name="T6" fmla="*/ 0 w 183"/>
                    <a:gd name="T7" fmla="*/ 0 h 217"/>
                    <a:gd name="T8" fmla="*/ 0 w 183"/>
                    <a:gd name="T9" fmla="*/ 0 h 217"/>
                    <a:gd name="T10" fmla="*/ 0 w 183"/>
                    <a:gd name="T11" fmla="*/ 0 h 217"/>
                    <a:gd name="T12" fmla="*/ 0 w 183"/>
                    <a:gd name="T13" fmla="*/ 0 h 217"/>
                    <a:gd name="T14" fmla="*/ 0 w 183"/>
                    <a:gd name="T15" fmla="*/ 0 h 217"/>
                    <a:gd name="T16" fmla="*/ 0 w 183"/>
                    <a:gd name="T17" fmla="*/ 0 h 217"/>
                    <a:gd name="T18" fmla="*/ 0 w 183"/>
                    <a:gd name="T19" fmla="*/ 0 h 217"/>
                    <a:gd name="T20" fmla="*/ 0 w 183"/>
                    <a:gd name="T21" fmla="*/ 0 h 217"/>
                    <a:gd name="T22" fmla="*/ 0 w 183"/>
                    <a:gd name="T23" fmla="*/ 0 h 217"/>
                    <a:gd name="T24" fmla="*/ 0 w 183"/>
                    <a:gd name="T25" fmla="*/ 0 h 217"/>
                    <a:gd name="T26" fmla="*/ 0 w 183"/>
                    <a:gd name="T27" fmla="*/ 0 h 217"/>
                    <a:gd name="T28" fmla="*/ 0 w 183"/>
                    <a:gd name="T29" fmla="*/ 0 h 217"/>
                    <a:gd name="T30" fmla="*/ 0 w 183"/>
                    <a:gd name="T31" fmla="*/ 0 h 217"/>
                    <a:gd name="T32" fmla="*/ 0 w 183"/>
                    <a:gd name="T33" fmla="*/ 0 h 217"/>
                    <a:gd name="T34" fmla="*/ 0 w 183"/>
                    <a:gd name="T35" fmla="*/ 0 h 217"/>
                    <a:gd name="T36" fmla="*/ 0 w 183"/>
                    <a:gd name="T37" fmla="*/ 0 h 217"/>
                    <a:gd name="T38" fmla="*/ 0 w 183"/>
                    <a:gd name="T39" fmla="*/ 0 h 217"/>
                    <a:gd name="T40" fmla="*/ 0 w 183"/>
                    <a:gd name="T41" fmla="*/ 0 h 217"/>
                    <a:gd name="T42" fmla="*/ 0 w 183"/>
                    <a:gd name="T43" fmla="*/ 0 h 217"/>
                    <a:gd name="T44" fmla="*/ 0 w 183"/>
                    <a:gd name="T45" fmla="*/ 0 h 217"/>
                    <a:gd name="T46" fmla="*/ 0 w 183"/>
                    <a:gd name="T47" fmla="*/ 0 h 217"/>
                    <a:gd name="T48" fmla="*/ 0 w 183"/>
                    <a:gd name="T49" fmla="*/ 0 h 217"/>
                    <a:gd name="T50" fmla="*/ 0 w 183"/>
                    <a:gd name="T51" fmla="*/ 0 h 217"/>
                    <a:gd name="T52" fmla="*/ 0 w 183"/>
                    <a:gd name="T53" fmla="*/ 0 h 217"/>
                    <a:gd name="T54" fmla="*/ 0 w 183"/>
                    <a:gd name="T55" fmla="*/ 0 h 217"/>
                    <a:gd name="T56" fmla="*/ 0 w 183"/>
                    <a:gd name="T57" fmla="*/ 0 h 217"/>
                    <a:gd name="T58" fmla="*/ 0 w 183"/>
                    <a:gd name="T59" fmla="*/ 0 h 217"/>
                    <a:gd name="T60" fmla="*/ 0 w 183"/>
                    <a:gd name="T61" fmla="*/ 0 h 217"/>
                    <a:gd name="T62" fmla="*/ 0 w 183"/>
                    <a:gd name="T63" fmla="*/ 0 h 217"/>
                    <a:gd name="T64" fmla="*/ 0 w 183"/>
                    <a:gd name="T65" fmla="*/ 0 h 217"/>
                    <a:gd name="T66" fmla="*/ 0 w 183"/>
                    <a:gd name="T67" fmla="*/ 0 h 217"/>
                    <a:gd name="T68" fmla="*/ 0 w 183"/>
                    <a:gd name="T69" fmla="*/ 0 h 217"/>
                    <a:gd name="T70" fmla="*/ 0 w 183"/>
                    <a:gd name="T71" fmla="*/ 0 h 217"/>
                    <a:gd name="T72" fmla="*/ 0 w 183"/>
                    <a:gd name="T73" fmla="*/ 0 h 217"/>
                    <a:gd name="T74" fmla="*/ 0 w 183"/>
                    <a:gd name="T75" fmla="*/ 0 h 217"/>
                    <a:gd name="T76" fmla="*/ 0 w 183"/>
                    <a:gd name="T77" fmla="*/ 0 h 217"/>
                    <a:gd name="T78" fmla="*/ 0 w 183"/>
                    <a:gd name="T79" fmla="*/ 0 h 217"/>
                    <a:gd name="T80" fmla="*/ 0 w 183"/>
                    <a:gd name="T81" fmla="*/ 0 h 217"/>
                    <a:gd name="T82" fmla="*/ 0 w 183"/>
                    <a:gd name="T83" fmla="*/ 0 h 217"/>
                    <a:gd name="T84" fmla="*/ 0 w 183"/>
                    <a:gd name="T85" fmla="*/ 0 h 217"/>
                    <a:gd name="T86" fmla="*/ 0 w 183"/>
                    <a:gd name="T87" fmla="*/ 0 h 217"/>
                    <a:gd name="T88" fmla="*/ 0 w 183"/>
                    <a:gd name="T89" fmla="*/ 0 h 217"/>
                    <a:gd name="T90" fmla="*/ 0 w 183"/>
                    <a:gd name="T91" fmla="*/ 0 h 217"/>
                    <a:gd name="T92" fmla="*/ 0 w 183"/>
                    <a:gd name="T93" fmla="*/ 0 h 217"/>
                    <a:gd name="T94" fmla="*/ 0 w 183"/>
                    <a:gd name="T95" fmla="*/ 0 h 217"/>
                    <a:gd name="T96" fmla="*/ 0 w 183"/>
                    <a:gd name="T97" fmla="*/ 0 h 217"/>
                    <a:gd name="T98" fmla="*/ 0 w 183"/>
                    <a:gd name="T99" fmla="*/ 0 h 217"/>
                    <a:gd name="T100" fmla="*/ 0 w 183"/>
                    <a:gd name="T101" fmla="*/ 0 h 217"/>
                    <a:gd name="T102" fmla="*/ 0 w 183"/>
                    <a:gd name="T103" fmla="*/ 0 h 217"/>
                    <a:gd name="T104" fmla="*/ 0 w 183"/>
                    <a:gd name="T105" fmla="*/ 0 h 217"/>
                    <a:gd name="T106" fmla="*/ 0 w 183"/>
                    <a:gd name="T107" fmla="*/ 0 h 217"/>
                    <a:gd name="T108" fmla="*/ 0 w 183"/>
                    <a:gd name="T109" fmla="*/ 0 h 217"/>
                    <a:gd name="T110" fmla="*/ 0 w 183"/>
                    <a:gd name="T111" fmla="*/ 0 h 217"/>
                    <a:gd name="T112" fmla="*/ 0 w 183"/>
                    <a:gd name="T113" fmla="*/ 0 h 21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83"/>
                    <a:gd name="T172" fmla="*/ 0 h 217"/>
                    <a:gd name="T173" fmla="*/ 183 w 183"/>
                    <a:gd name="T174" fmla="*/ 217 h 21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83" h="217">
                      <a:moveTo>
                        <a:pt x="127" y="43"/>
                      </a:moveTo>
                      <a:lnTo>
                        <a:pt x="133" y="56"/>
                      </a:lnTo>
                      <a:lnTo>
                        <a:pt x="138" y="68"/>
                      </a:lnTo>
                      <a:lnTo>
                        <a:pt x="143" y="80"/>
                      </a:lnTo>
                      <a:lnTo>
                        <a:pt x="148" y="93"/>
                      </a:lnTo>
                      <a:lnTo>
                        <a:pt x="154" y="105"/>
                      </a:lnTo>
                      <a:lnTo>
                        <a:pt x="159" y="118"/>
                      </a:lnTo>
                      <a:lnTo>
                        <a:pt x="164" y="131"/>
                      </a:lnTo>
                      <a:lnTo>
                        <a:pt x="170" y="144"/>
                      </a:lnTo>
                      <a:lnTo>
                        <a:pt x="168" y="150"/>
                      </a:lnTo>
                      <a:lnTo>
                        <a:pt x="170" y="155"/>
                      </a:lnTo>
                      <a:lnTo>
                        <a:pt x="172" y="161"/>
                      </a:lnTo>
                      <a:lnTo>
                        <a:pt x="174" y="167"/>
                      </a:lnTo>
                      <a:lnTo>
                        <a:pt x="177" y="172"/>
                      </a:lnTo>
                      <a:lnTo>
                        <a:pt x="180" y="178"/>
                      </a:lnTo>
                      <a:lnTo>
                        <a:pt x="182" y="184"/>
                      </a:lnTo>
                      <a:lnTo>
                        <a:pt x="183" y="190"/>
                      </a:lnTo>
                      <a:lnTo>
                        <a:pt x="101" y="217"/>
                      </a:lnTo>
                      <a:lnTo>
                        <a:pt x="97" y="210"/>
                      </a:lnTo>
                      <a:lnTo>
                        <a:pt x="92" y="206"/>
                      </a:lnTo>
                      <a:lnTo>
                        <a:pt x="88" y="203"/>
                      </a:lnTo>
                      <a:lnTo>
                        <a:pt x="82" y="200"/>
                      </a:lnTo>
                      <a:lnTo>
                        <a:pt x="76" y="197"/>
                      </a:lnTo>
                      <a:lnTo>
                        <a:pt x="72" y="193"/>
                      </a:lnTo>
                      <a:lnTo>
                        <a:pt x="69" y="191"/>
                      </a:lnTo>
                      <a:lnTo>
                        <a:pt x="68" y="188"/>
                      </a:lnTo>
                      <a:lnTo>
                        <a:pt x="68" y="185"/>
                      </a:lnTo>
                      <a:lnTo>
                        <a:pt x="68" y="180"/>
                      </a:lnTo>
                      <a:lnTo>
                        <a:pt x="66" y="170"/>
                      </a:lnTo>
                      <a:lnTo>
                        <a:pt x="62" y="161"/>
                      </a:lnTo>
                      <a:lnTo>
                        <a:pt x="57" y="151"/>
                      </a:lnTo>
                      <a:lnTo>
                        <a:pt x="51" y="143"/>
                      </a:lnTo>
                      <a:lnTo>
                        <a:pt x="45" y="133"/>
                      </a:lnTo>
                      <a:lnTo>
                        <a:pt x="41" y="124"/>
                      </a:lnTo>
                      <a:lnTo>
                        <a:pt x="36" y="115"/>
                      </a:lnTo>
                      <a:lnTo>
                        <a:pt x="33" y="104"/>
                      </a:lnTo>
                      <a:lnTo>
                        <a:pt x="0" y="53"/>
                      </a:lnTo>
                      <a:lnTo>
                        <a:pt x="9" y="46"/>
                      </a:lnTo>
                      <a:lnTo>
                        <a:pt x="19" y="35"/>
                      </a:lnTo>
                      <a:lnTo>
                        <a:pt x="27" y="24"/>
                      </a:lnTo>
                      <a:lnTo>
                        <a:pt x="37" y="15"/>
                      </a:lnTo>
                      <a:lnTo>
                        <a:pt x="42" y="10"/>
                      </a:lnTo>
                      <a:lnTo>
                        <a:pt x="47" y="6"/>
                      </a:lnTo>
                      <a:lnTo>
                        <a:pt x="53" y="4"/>
                      </a:lnTo>
                      <a:lnTo>
                        <a:pt x="59" y="2"/>
                      </a:lnTo>
                      <a:lnTo>
                        <a:pt x="65" y="0"/>
                      </a:lnTo>
                      <a:lnTo>
                        <a:pt x="71" y="0"/>
                      </a:lnTo>
                      <a:lnTo>
                        <a:pt x="78" y="3"/>
                      </a:lnTo>
                      <a:lnTo>
                        <a:pt x="86" y="5"/>
                      </a:lnTo>
                      <a:lnTo>
                        <a:pt x="92" y="9"/>
                      </a:lnTo>
                      <a:lnTo>
                        <a:pt x="98" y="12"/>
                      </a:lnTo>
                      <a:lnTo>
                        <a:pt x="104" y="16"/>
                      </a:lnTo>
                      <a:lnTo>
                        <a:pt x="109" y="21"/>
                      </a:lnTo>
                      <a:lnTo>
                        <a:pt x="114" y="26"/>
                      </a:lnTo>
                      <a:lnTo>
                        <a:pt x="119" y="32"/>
                      </a:lnTo>
                      <a:lnTo>
                        <a:pt x="124" y="37"/>
                      </a:lnTo>
                      <a:lnTo>
                        <a:pt x="127" y="43"/>
                      </a:lnTo>
                      <a:close/>
                    </a:path>
                  </a:pathLst>
                </a:custGeom>
                <a:solidFill>
                  <a:srgbClr val="708E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3" name="Freeform 56">
                  <a:extLst>
                    <a:ext uri="{FF2B5EF4-FFF2-40B4-BE49-F238E27FC236}">
                      <a16:creationId xmlns:a16="http://schemas.microsoft.com/office/drawing/2014/main" id="{4D1ED237-5B6E-43B4-ACBB-72AEB4A0FCE4}"/>
                    </a:ext>
                  </a:extLst>
                </p:cNvPr>
                <p:cNvSpPr>
                  <a:spLocks/>
                </p:cNvSpPr>
                <p:nvPr/>
              </p:nvSpPr>
              <p:spPr bwMode="auto">
                <a:xfrm>
                  <a:off x="2229" y="2240"/>
                  <a:ext cx="20" cy="13"/>
                </a:xfrm>
                <a:custGeom>
                  <a:avLst/>
                  <a:gdLst>
                    <a:gd name="T0" fmla="*/ 0 w 59"/>
                    <a:gd name="T1" fmla="*/ 0 h 39"/>
                    <a:gd name="T2" fmla="*/ 0 w 59"/>
                    <a:gd name="T3" fmla="*/ 0 h 39"/>
                    <a:gd name="T4" fmla="*/ 0 w 59"/>
                    <a:gd name="T5" fmla="*/ 0 h 39"/>
                    <a:gd name="T6" fmla="*/ 0 w 59"/>
                    <a:gd name="T7" fmla="*/ 0 h 39"/>
                    <a:gd name="T8" fmla="*/ 0 w 59"/>
                    <a:gd name="T9" fmla="*/ 0 h 39"/>
                    <a:gd name="T10" fmla="*/ 0 w 59"/>
                    <a:gd name="T11" fmla="*/ 0 h 39"/>
                    <a:gd name="T12" fmla="*/ 0 w 59"/>
                    <a:gd name="T13" fmla="*/ 0 h 39"/>
                    <a:gd name="T14" fmla="*/ 0 w 59"/>
                    <a:gd name="T15" fmla="*/ 0 h 39"/>
                    <a:gd name="T16" fmla="*/ 0 w 59"/>
                    <a:gd name="T17" fmla="*/ 0 h 39"/>
                    <a:gd name="T18" fmla="*/ 0 w 59"/>
                    <a:gd name="T19" fmla="*/ 0 h 39"/>
                    <a:gd name="T20" fmla="*/ 0 w 59"/>
                    <a:gd name="T21" fmla="*/ 0 h 39"/>
                    <a:gd name="T22" fmla="*/ 0 w 59"/>
                    <a:gd name="T23" fmla="*/ 0 h 39"/>
                    <a:gd name="T24" fmla="*/ 0 w 59"/>
                    <a:gd name="T25" fmla="*/ 0 h 39"/>
                    <a:gd name="T26" fmla="*/ 0 w 59"/>
                    <a:gd name="T27" fmla="*/ 0 h 39"/>
                    <a:gd name="T28" fmla="*/ 0 w 59"/>
                    <a:gd name="T29" fmla="*/ 0 h 39"/>
                    <a:gd name="T30" fmla="*/ 0 w 59"/>
                    <a:gd name="T31" fmla="*/ 0 h 39"/>
                    <a:gd name="T32" fmla="*/ 0 w 59"/>
                    <a:gd name="T33" fmla="*/ 0 h 39"/>
                    <a:gd name="T34" fmla="*/ 0 w 59"/>
                    <a:gd name="T35" fmla="*/ 0 h 39"/>
                    <a:gd name="T36" fmla="*/ 0 w 59"/>
                    <a:gd name="T37" fmla="*/ 0 h 39"/>
                    <a:gd name="T38" fmla="*/ 0 w 59"/>
                    <a:gd name="T39" fmla="*/ 0 h 3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9"/>
                    <a:gd name="T61" fmla="*/ 0 h 39"/>
                    <a:gd name="T62" fmla="*/ 59 w 59"/>
                    <a:gd name="T63" fmla="*/ 39 h 3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9" h="39">
                      <a:moveTo>
                        <a:pt x="59" y="33"/>
                      </a:moveTo>
                      <a:lnTo>
                        <a:pt x="59" y="39"/>
                      </a:lnTo>
                      <a:lnTo>
                        <a:pt x="49" y="39"/>
                      </a:lnTo>
                      <a:lnTo>
                        <a:pt x="41" y="36"/>
                      </a:lnTo>
                      <a:lnTo>
                        <a:pt x="33" y="31"/>
                      </a:lnTo>
                      <a:lnTo>
                        <a:pt x="26" y="26"/>
                      </a:lnTo>
                      <a:lnTo>
                        <a:pt x="20" y="19"/>
                      </a:lnTo>
                      <a:lnTo>
                        <a:pt x="13" y="13"/>
                      </a:lnTo>
                      <a:lnTo>
                        <a:pt x="7" y="7"/>
                      </a:lnTo>
                      <a:lnTo>
                        <a:pt x="0" y="1"/>
                      </a:lnTo>
                      <a:lnTo>
                        <a:pt x="3" y="0"/>
                      </a:lnTo>
                      <a:lnTo>
                        <a:pt x="8" y="0"/>
                      </a:lnTo>
                      <a:lnTo>
                        <a:pt x="12" y="1"/>
                      </a:lnTo>
                      <a:lnTo>
                        <a:pt x="17" y="1"/>
                      </a:lnTo>
                      <a:lnTo>
                        <a:pt x="24" y="4"/>
                      </a:lnTo>
                      <a:lnTo>
                        <a:pt x="31" y="9"/>
                      </a:lnTo>
                      <a:lnTo>
                        <a:pt x="38" y="15"/>
                      </a:lnTo>
                      <a:lnTo>
                        <a:pt x="46" y="21"/>
                      </a:lnTo>
                      <a:lnTo>
                        <a:pt x="53" y="27"/>
                      </a:lnTo>
                      <a:lnTo>
                        <a:pt x="59"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4" name="Freeform 57">
                  <a:extLst>
                    <a:ext uri="{FF2B5EF4-FFF2-40B4-BE49-F238E27FC236}">
                      <a16:creationId xmlns:a16="http://schemas.microsoft.com/office/drawing/2014/main" id="{3636D8D2-F72C-4DA4-9854-D5AF044E5A62}"/>
                    </a:ext>
                  </a:extLst>
                </p:cNvPr>
                <p:cNvSpPr>
                  <a:spLocks/>
                </p:cNvSpPr>
                <p:nvPr/>
              </p:nvSpPr>
              <p:spPr bwMode="auto">
                <a:xfrm>
                  <a:off x="2205" y="2247"/>
                  <a:ext cx="35" cy="31"/>
                </a:xfrm>
                <a:custGeom>
                  <a:avLst/>
                  <a:gdLst>
                    <a:gd name="T0" fmla="*/ 0 w 105"/>
                    <a:gd name="T1" fmla="*/ 0 h 95"/>
                    <a:gd name="T2" fmla="*/ 0 w 105"/>
                    <a:gd name="T3" fmla="*/ 0 h 95"/>
                    <a:gd name="T4" fmla="*/ 0 w 105"/>
                    <a:gd name="T5" fmla="*/ 0 h 95"/>
                    <a:gd name="T6" fmla="*/ 0 w 105"/>
                    <a:gd name="T7" fmla="*/ 0 h 95"/>
                    <a:gd name="T8" fmla="*/ 0 w 105"/>
                    <a:gd name="T9" fmla="*/ 0 h 95"/>
                    <a:gd name="T10" fmla="*/ 0 w 105"/>
                    <a:gd name="T11" fmla="*/ 0 h 95"/>
                    <a:gd name="T12" fmla="*/ 0 w 105"/>
                    <a:gd name="T13" fmla="*/ 0 h 95"/>
                    <a:gd name="T14" fmla="*/ 0 w 105"/>
                    <a:gd name="T15" fmla="*/ 0 h 95"/>
                    <a:gd name="T16" fmla="*/ 0 w 105"/>
                    <a:gd name="T17" fmla="*/ 0 h 95"/>
                    <a:gd name="T18" fmla="*/ 0 w 105"/>
                    <a:gd name="T19" fmla="*/ 0 h 95"/>
                    <a:gd name="T20" fmla="*/ 0 w 105"/>
                    <a:gd name="T21" fmla="*/ 0 h 95"/>
                    <a:gd name="T22" fmla="*/ 0 w 105"/>
                    <a:gd name="T23" fmla="*/ 0 h 95"/>
                    <a:gd name="T24" fmla="*/ 0 w 105"/>
                    <a:gd name="T25" fmla="*/ 0 h 95"/>
                    <a:gd name="T26" fmla="*/ 0 w 105"/>
                    <a:gd name="T27" fmla="*/ 0 h 95"/>
                    <a:gd name="T28" fmla="*/ 0 w 105"/>
                    <a:gd name="T29" fmla="*/ 0 h 95"/>
                    <a:gd name="T30" fmla="*/ 0 w 105"/>
                    <a:gd name="T31" fmla="*/ 0 h 95"/>
                    <a:gd name="T32" fmla="*/ 0 w 105"/>
                    <a:gd name="T33" fmla="*/ 0 h 95"/>
                    <a:gd name="T34" fmla="*/ 0 w 105"/>
                    <a:gd name="T35" fmla="*/ 0 h 95"/>
                    <a:gd name="T36" fmla="*/ 0 w 105"/>
                    <a:gd name="T37" fmla="*/ 0 h 95"/>
                    <a:gd name="T38" fmla="*/ 0 w 105"/>
                    <a:gd name="T39" fmla="*/ 0 h 95"/>
                    <a:gd name="T40" fmla="*/ 0 w 105"/>
                    <a:gd name="T41" fmla="*/ 0 h 95"/>
                    <a:gd name="T42" fmla="*/ 0 w 105"/>
                    <a:gd name="T43" fmla="*/ 0 h 95"/>
                    <a:gd name="T44" fmla="*/ 0 w 105"/>
                    <a:gd name="T45" fmla="*/ 0 h 95"/>
                    <a:gd name="T46" fmla="*/ 0 w 105"/>
                    <a:gd name="T47" fmla="*/ 0 h 95"/>
                    <a:gd name="T48" fmla="*/ 0 w 105"/>
                    <a:gd name="T49" fmla="*/ 0 h 95"/>
                    <a:gd name="T50" fmla="*/ 0 w 105"/>
                    <a:gd name="T51" fmla="*/ 0 h 95"/>
                    <a:gd name="T52" fmla="*/ 0 w 105"/>
                    <a:gd name="T53" fmla="*/ 0 h 95"/>
                    <a:gd name="T54" fmla="*/ 0 w 105"/>
                    <a:gd name="T55" fmla="*/ 0 h 95"/>
                    <a:gd name="T56" fmla="*/ 0 w 105"/>
                    <a:gd name="T57" fmla="*/ 0 h 95"/>
                    <a:gd name="T58" fmla="*/ 0 w 105"/>
                    <a:gd name="T59" fmla="*/ 0 h 95"/>
                    <a:gd name="T60" fmla="*/ 0 w 105"/>
                    <a:gd name="T61" fmla="*/ 0 h 95"/>
                    <a:gd name="T62" fmla="*/ 0 w 105"/>
                    <a:gd name="T63" fmla="*/ 0 h 95"/>
                    <a:gd name="T64" fmla="*/ 0 w 105"/>
                    <a:gd name="T65" fmla="*/ 0 h 95"/>
                    <a:gd name="T66" fmla="*/ 0 w 105"/>
                    <a:gd name="T67" fmla="*/ 0 h 95"/>
                    <a:gd name="T68" fmla="*/ 0 w 105"/>
                    <a:gd name="T69" fmla="*/ 0 h 95"/>
                    <a:gd name="T70" fmla="*/ 0 w 105"/>
                    <a:gd name="T71" fmla="*/ 0 h 95"/>
                    <a:gd name="T72" fmla="*/ 0 w 105"/>
                    <a:gd name="T73" fmla="*/ 0 h 95"/>
                    <a:gd name="T74" fmla="*/ 0 w 105"/>
                    <a:gd name="T75" fmla="*/ 0 h 95"/>
                    <a:gd name="T76" fmla="*/ 0 w 105"/>
                    <a:gd name="T77" fmla="*/ 0 h 95"/>
                    <a:gd name="T78" fmla="*/ 0 w 105"/>
                    <a:gd name="T79" fmla="*/ 0 h 95"/>
                    <a:gd name="T80" fmla="*/ 0 w 105"/>
                    <a:gd name="T81" fmla="*/ 0 h 95"/>
                    <a:gd name="T82" fmla="*/ 0 w 105"/>
                    <a:gd name="T83" fmla="*/ 0 h 95"/>
                    <a:gd name="T84" fmla="*/ 0 w 105"/>
                    <a:gd name="T85" fmla="*/ 0 h 95"/>
                    <a:gd name="T86" fmla="*/ 0 w 105"/>
                    <a:gd name="T87" fmla="*/ 0 h 95"/>
                    <a:gd name="T88" fmla="*/ 0 w 105"/>
                    <a:gd name="T89" fmla="*/ 0 h 95"/>
                    <a:gd name="T90" fmla="*/ 0 w 105"/>
                    <a:gd name="T91" fmla="*/ 0 h 95"/>
                    <a:gd name="T92" fmla="*/ 0 w 105"/>
                    <a:gd name="T93" fmla="*/ 0 h 95"/>
                    <a:gd name="T94" fmla="*/ 0 w 105"/>
                    <a:gd name="T95" fmla="*/ 0 h 95"/>
                    <a:gd name="T96" fmla="*/ 0 w 105"/>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
                    <a:gd name="T148" fmla="*/ 0 h 95"/>
                    <a:gd name="T149" fmla="*/ 105 w 105"/>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 h="95">
                      <a:moveTo>
                        <a:pt x="104" y="42"/>
                      </a:moveTo>
                      <a:lnTo>
                        <a:pt x="105" y="46"/>
                      </a:lnTo>
                      <a:lnTo>
                        <a:pt x="105" y="51"/>
                      </a:lnTo>
                      <a:lnTo>
                        <a:pt x="104" y="55"/>
                      </a:lnTo>
                      <a:lnTo>
                        <a:pt x="103" y="59"/>
                      </a:lnTo>
                      <a:lnTo>
                        <a:pt x="100" y="64"/>
                      </a:lnTo>
                      <a:lnTo>
                        <a:pt x="98" y="69"/>
                      </a:lnTo>
                      <a:lnTo>
                        <a:pt x="96" y="72"/>
                      </a:lnTo>
                      <a:lnTo>
                        <a:pt x="93" y="76"/>
                      </a:lnTo>
                      <a:lnTo>
                        <a:pt x="93" y="79"/>
                      </a:lnTo>
                      <a:lnTo>
                        <a:pt x="92" y="83"/>
                      </a:lnTo>
                      <a:lnTo>
                        <a:pt x="91" y="85"/>
                      </a:lnTo>
                      <a:lnTo>
                        <a:pt x="88" y="88"/>
                      </a:lnTo>
                      <a:lnTo>
                        <a:pt x="86" y="90"/>
                      </a:lnTo>
                      <a:lnTo>
                        <a:pt x="82" y="93"/>
                      </a:lnTo>
                      <a:lnTo>
                        <a:pt x="80" y="94"/>
                      </a:lnTo>
                      <a:lnTo>
                        <a:pt x="78" y="95"/>
                      </a:lnTo>
                      <a:lnTo>
                        <a:pt x="68" y="95"/>
                      </a:lnTo>
                      <a:lnTo>
                        <a:pt x="59" y="95"/>
                      </a:lnTo>
                      <a:lnTo>
                        <a:pt x="50" y="94"/>
                      </a:lnTo>
                      <a:lnTo>
                        <a:pt x="41" y="91"/>
                      </a:lnTo>
                      <a:lnTo>
                        <a:pt x="33" y="89"/>
                      </a:lnTo>
                      <a:lnTo>
                        <a:pt x="26" y="84"/>
                      </a:lnTo>
                      <a:lnTo>
                        <a:pt x="18" y="78"/>
                      </a:lnTo>
                      <a:lnTo>
                        <a:pt x="12" y="71"/>
                      </a:lnTo>
                      <a:lnTo>
                        <a:pt x="11" y="65"/>
                      </a:lnTo>
                      <a:lnTo>
                        <a:pt x="10" y="58"/>
                      </a:lnTo>
                      <a:lnTo>
                        <a:pt x="8" y="52"/>
                      </a:lnTo>
                      <a:lnTo>
                        <a:pt x="4" y="44"/>
                      </a:lnTo>
                      <a:lnTo>
                        <a:pt x="2" y="38"/>
                      </a:lnTo>
                      <a:lnTo>
                        <a:pt x="0" y="31"/>
                      </a:lnTo>
                      <a:lnTo>
                        <a:pt x="0" y="24"/>
                      </a:lnTo>
                      <a:lnTo>
                        <a:pt x="2" y="17"/>
                      </a:lnTo>
                      <a:lnTo>
                        <a:pt x="9" y="11"/>
                      </a:lnTo>
                      <a:lnTo>
                        <a:pt x="16" y="7"/>
                      </a:lnTo>
                      <a:lnTo>
                        <a:pt x="25" y="4"/>
                      </a:lnTo>
                      <a:lnTo>
                        <a:pt x="33" y="1"/>
                      </a:lnTo>
                      <a:lnTo>
                        <a:pt x="41" y="0"/>
                      </a:lnTo>
                      <a:lnTo>
                        <a:pt x="51" y="0"/>
                      </a:lnTo>
                      <a:lnTo>
                        <a:pt x="59" y="2"/>
                      </a:lnTo>
                      <a:lnTo>
                        <a:pt x="68" y="5"/>
                      </a:lnTo>
                      <a:lnTo>
                        <a:pt x="72" y="10"/>
                      </a:lnTo>
                      <a:lnTo>
                        <a:pt x="78" y="13"/>
                      </a:lnTo>
                      <a:lnTo>
                        <a:pt x="84" y="17"/>
                      </a:lnTo>
                      <a:lnTo>
                        <a:pt x="88" y="20"/>
                      </a:lnTo>
                      <a:lnTo>
                        <a:pt x="94" y="25"/>
                      </a:lnTo>
                      <a:lnTo>
                        <a:pt x="99" y="30"/>
                      </a:lnTo>
                      <a:lnTo>
                        <a:pt x="103" y="35"/>
                      </a:lnTo>
                      <a:lnTo>
                        <a:pt x="104"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5" name="Freeform 58">
                  <a:extLst>
                    <a:ext uri="{FF2B5EF4-FFF2-40B4-BE49-F238E27FC236}">
                      <a16:creationId xmlns:a16="http://schemas.microsoft.com/office/drawing/2014/main" id="{99718F55-024E-4F6A-A5A3-D815E210994D}"/>
                    </a:ext>
                  </a:extLst>
                </p:cNvPr>
                <p:cNvSpPr>
                  <a:spLocks/>
                </p:cNvSpPr>
                <p:nvPr/>
              </p:nvSpPr>
              <p:spPr bwMode="auto">
                <a:xfrm>
                  <a:off x="2211" y="2251"/>
                  <a:ext cx="22" cy="20"/>
                </a:xfrm>
                <a:custGeom>
                  <a:avLst/>
                  <a:gdLst>
                    <a:gd name="T0" fmla="*/ 0 w 64"/>
                    <a:gd name="T1" fmla="*/ 0 h 60"/>
                    <a:gd name="T2" fmla="*/ 0 w 64"/>
                    <a:gd name="T3" fmla="*/ 0 h 60"/>
                    <a:gd name="T4" fmla="*/ 0 w 64"/>
                    <a:gd name="T5" fmla="*/ 0 h 60"/>
                    <a:gd name="T6" fmla="*/ 0 w 64"/>
                    <a:gd name="T7" fmla="*/ 0 h 60"/>
                    <a:gd name="T8" fmla="*/ 0 w 64"/>
                    <a:gd name="T9" fmla="*/ 0 h 60"/>
                    <a:gd name="T10" fmla="*/ 0 w 64"/>
                    <a:gd name="T11" fmla="*/ 0 h 60"/>
                    <a:gd name="T12" fmla="*/ 0 w 64"/>
                    <a:gd name="T13" fmla="*/ 0 h 60"/>
                    <a:gd name="T14" fmla="*/ 0 w 64"/>
                    <a:gd name="T15" fmla="*/ 0 h 60"/>
                    <a:gd name="T16" fmla="*/ 0 w 64"/>
                    <a:gd name="T17" fmla="*/ 0 h 60"/>
                    <a:gd name="T18" fmla="*/ 0 w 64"/>
                    <a:gd name="T19" fmla="*/ 0 h 60"/>
                    <a:gd name="T20" fmla="*/ 0 w 64"/>
                    <a:gd name="T21" fmla="*/ 0 h 60"/>
                    <a:gd name="T22" fmla="*/ 0 w 64"/>
                    <a:gd name="T23" fmla="*/ 0 h 60"/>
                    <a:gd name="T24" fmla="*/ 0 w 64"/>
                    <a:gd name="T25" fmla="*/ 0 h 60"/>
                    <a:gd name="T26" fmla="*/ 0 w 64"/>
                    <a:gd name="T27" fmla="*/ 0 h 60"/>
                    <a:gd name="T28" fmla="*/ 0 w 64"/>
                    <a:gd name="T29" fmla="*/ 0 h 60"/>
                    <a:gd name="T30" fmla="*/ 0 w 64"/>
                    <a:gd name="T31" fmla="*/ 0 h 60"/>
                    <a:gd name="T32" fmla="*/ 0 w 64"/>
                    <a:gd name="T33" fmla="*/ 0 h 60"/>
                    <a:gd name="T34" fmla="*/ 0 w 64"/>
                    <a:gd name="T35" fmla="*/ 0 h 60"/>
                    <a:gd name="T36" fmla="*/ 0 w 64"/>
                    <a:gd name="T37" fmla="*/ 0 h 60"/>
                    <a:gd name="T38" fmla="*/ 0 w 64"/>
                    <a:gd name="T39" fmla="*/ 0 h 60"/>
                    <a:gd name="T40" fmla="*/ 0 w 64"/>
                    <a:gd name="T41" fmla="*/ 0 h 60"/>
                    <a:gd name="T42" fmla="*/ 0 w 64"/>
                    <a:gd name="T43" fmla="*/ 0 h 60"/>
                    <a:gd name="T44" fmla="*/ 0 w 64"/>
                    <a:gd name="T45" fmla="*/ 0 h 60"/>
                    <a:gd name="T46" fmla="*/ 0 w 64"/>
                    <a:gd name="T47" fmla="*/ 0 h 60"/>
                    <a:gd name="T48" fmla="*/ 0 w 64"/>
                    <a:gd name="T49" fmla="*/ 0 h 60"/>
                    <a:gd name="T50" fmla="*/ 0 w 64"/>
                    <a:gd name="T51" fmla="*/ 0 h 60"/>
                    <a:gd name="T52" fmla="*/ 0 w 64"/>
                    <a:gd name="T53" fmla="*/ 0 h 60"/>
                    <a:gd name="T54" fmla="*/ 0 w 64"/>
                    <a:gd name="T55" fmla="*/ 0 h 60"/>
                    <a:gd name="T56" fmla="*/ 0 w 64"/>
                    <a:gd name="T57" fmla="*/ 0 h 60"/>
                    <a:gd name="T58" fmla="*/ 0 w 64"/>
                    <a:gd name="T59" fmla="*/ 0 h 60"/>
                    <a:gd name="T60" fmla="*/ 0 w 64"/>
                    <a:gd name="T61" fmla="*/ 0 h 60"/>
                    <a:gd name="T62" fmla="*/ 0 w 64"/>
                    <a:gd name="T63" fmla="*/ 0 h 60"/>
                    <a:gd name="T64" fmla="*/ 0 w 64"/>
                    <a:gd name="T65" fmla="*/ 0 h 60"/>
                    <a:gd name="T66" fmla="*/ 0 w 64"/>
                    <a:gd name="T67" fmla="*/ 0 h 60"/>
                    <a:gd name="T68" fmla="*/ 0 w 64"/>
                    <a:gd name="T69" fmla="*/ 0 h 60"/>
                    <a:gd name="T70" fmla="*/ 0 w 64"/>
                    <a:gd name="T71" fmla="*/ 0 h 60"/>
                    <a:gd name="T72" fmla="*/ 0 w 64"/>
                    <a:gd name="T73" fmla="*/ 0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60"/>
                    <a:gd name="T113" fmla="*/ 64 w 64"/>
                    <a:gd name="T114" fmla="*/ 60 h 6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60">
                      <a:moveTo>
                        <a:pt x="64" y="29"/>
                      </a:moveTo>
                      <a:lnTo>
                        <a:pt x="64" y="40"/>
                      </a:lnTo>
                      <a:lnTo>
                        <a:pt x="59" y="39"/>
                      </a:lnTo>
                      <a:lnTo>
                        <a:pt x="54" y="39"/>
                      </a:lnTo>
                      <a:lnTo>
                        <a:pt x="49" y="40"/>
                      </a:lnTo>
                      <a:lnTo>
                        <a:pt x="44" y="40"/>
                      </a:lnTo>
                      <a:lnTo>
                        <a:pt x="39" y="42"/>
                      </a:lnTo>
                      <a:lnTo>
                        <a:pt x="36" y="45"/>
                      </a:lnTo>
                      <a:lnTo>
                        <a:pt x="32" y="48"/>
                      </a:lnTo>
                      <a:lnTo>
                        <a:pt x="30" y="54"/>
                      </a:lnTo>
                      <a:lnTo>
                        <a:pt x="30" y="60"/>
                      </a:lnTo>
                      <a:lnTo>
                        <a:pt x="25" y="60"/>
                      </a:lnTo>
                      <a:lnTo>
                        <a:pt x="21" y="58"/>
                      </a:lnTo>
                      <a:lnTo>
                        <a:pt x="18" y="56"/>
                      </a:lnTo>
                      <a:lnTo>
                        <a:pt x="14" y="53"/>
                      </a:lnTo>
                      <a:lnTo>
                        <a:pt x="12" y="50"/>
                      </a:lnTo>
                      <a:lnTo>
                        <a:pt x="8" y="46"/>
                      </a:lnTo>
                      <a:lnTo>
                        <a:pt x="6" y="42"/>
                      </a:lnTo>
                      <a:lnTo>
                        <a:pt x="5" y="38"/>
                      </a:lnTo>
                      <a:lnTo>
                        <a:pt x="3" y="34"/>
                      </a:lnTo>
                      <a:lnTo>
                        <a:pt x="2" y="30"/>
                      </a:lnTo>
                      <a:lnTo>
                        <a:pt x="1" y="25"/>
                      </a:lnTo>
                      <a:lnTo>
                        <a:pt x="1" y="22"/>
                      </a:lnTo>
                      <a:lnTo>
                        <a:pt x="0" y="18"/>
                      </a:lnTo>
                      <a:lnTo>
                        <a:pt x="0" y="15"/>
                      </a:lnTo>
                      <a:lnTo>
                        <a:pt x="0" y="10"/>
                      </a:lnTo>
                      <a:lnTo>
                        <a:pt x="0" y="6"/>
                      </a:lnTo>
                      <a:lnTo>
                        <a:pt x="5" y="4"/>
                      </a:lnTo>
                      <a:lnTo>
                        <a:pt x="9" y="1"/>
                      </a:lnTo>
                      <a:lnTo>
                        <a:pt x="13" y="0"/>
                      </a:lnTo>
                      <a:lnTo>
                        <a:pt x="18" y="0"/>
                      </a:lnTo>
                      <a:lnTo>
                        <a:pt x="26" y="1"/>
                      </a:lnTo>
                      <a:lnTo>
                        <a:pt x="35" y="5"/>
                      </a:lnTo>
                      <a:lnTo>
                        <a:pt x="42" y="10"/>
                      </a:lnTo>
                      <a:lnTo>
                        <a:pt x="50" y="16"/>
                      </a:lnTo>
                      <a:lnTo>
                        <a:pt x="58" y="23"/>
                      </a:lnTo>
                      <a:lnTo>
                        <a:pt x="64"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6" name="Freeform 59">
                  <a:extLst>
                    <a:ext uri="{FF2B5EF4-FFF2-40B4-BE49-F238E27FC236}">
                      <a16:creationId xmlns:a16="http://schemas.microsoft.com/office/drawing/2014/main" id="{9574A7F0-8A6A-4C5E-9824-7B58FAB9A59E}"/>
                    </a:ext>
                  </a:extLst>
                </p:cNvPr>
                <p:cNvSpPr>
                  <a:spLocks/>
                </p:cNvSpPr>
                <p:nvPr/>
              </p:nvSpPr>
              <p:spPr bwMode="auto">
                <a:xfrm>
                  <a:off x="2237" y="2252"/>
                  <a:ext cx="219" cy="241"/>
                </a:xfrm>
                <a:custGeom>
                  <a:avLst/>
                  <a:gdLst>
                    <a:gd name="T0" fmla="*/ 0 w 657"/>
                    <a:gd name="T1" fmla="*/ 0 h 721"/>
                    <a:gd name="T2" fmla="*/ 0 w 657"/>
                    <a:gd name="T3" fmla="*/ 0 h 721"/>
                    <a:gd name="T4" fmla="*/ 0 w 657"/>
                    <a:gd name="T5" fmla="*/ 0 h 721"/>
                    <a:gd name="T6" fmla="*/ 0 w 657"/>
                    <a:gd name="T7" fmla="*/ 0 h 721"/>
                    <a:gd name="T8" fmla="*/ 0 w 657"/>
                    <a:gd name="T9" fmla="*/ 0 h 721"/>
                    <a:gd name="T10" fmla="*/ 0 w 657"/>
                    <a:gd name="T11" fmla="*/ 0 h 721"/>
                    <a:gd name="T12" fmla="*/ 0 w 657"/>
                    <a:gd name="T13" fmla="*/ 0 h 721"/>
                    <a:gd name="T14" fmla="*/ 0 w 657"/>
                    <a:gd name="T15" fmla="*/ 0 h 721"/>
                    <a:gd name="T16" fmla="*/ 0 w 657"/>
                    <a:gd name="T17" fmla="*/ 0 h 721"/>
                    <a:gd name="T18" fmla="*/ 0 w 657"/>
                    <a:gd name="T19" fmla="*/ 0 h 721"/>
                    <a:gd name="T20" fmla="*/ 0 w 657"/>
                    <a:gd name="T21" fmla="*/ 0 h 721"/>
                    <a:gd name="T22" fmla="*/ 0 w 657"/>
                    <a:gd name="T23" fmla="*/ 0 h 721"/>
                    <a:gd name="T24" fmla="*/ 0 w 657"/>
                    <a:gd name="T25" fmla="*/ 0 h 721"/>
                    <a:gd name="T26" fmla="*/ 0 w 657"/>
                    <a:gd name="T27" fmla="*/ 0 h 721"/>
                    <a:gd name="T28" fmla="*/ 0 w 657"/>
                    <a:gd name="T29" fmla="*/ 0 h 721"/>
                    <a:gd name="T30" fmla="*/ 0 w 657"/>
                    <a:gd name="T31" fmla="*/ 0 h 721"/>
                    <a:gd name="T32" fmla="*/ 0 w 657"/>
                    <a:gd name="T33" fmla="*/ 0 h 721"/>
                    <a:gd name="T34" fmla="*/ 0 w 657"/>
                    <a:gd name="T35" fmla="*/ 0 h 721"/>
                    <a:gd name="T36" fmla="*/ 0 w 657"/>
                    <a:gd name="T37" fmla="*/ 0 h 721"/>
                    <a:gd name="T38" fmla="*/ 0 w 657"/>
                    <a:gd name="T39" fmla="*/ 0 h 721"/>
                    <a:gd name="T40" fmla="*/ 0 w 657"/>
                    <a:gd name="T41" fmla="*/ 0 h 721"/>
                    <a:gd name="T42" fmla="*/ 0 w 657"/>
                    <a:gd name="T43" fmla="*/ 0 h 721"/>
                    <a:gd name="T44" fmla="*/ 0 w 657"/>
                    <a:gd name="T45" fmla="*/ 0 h 721"/>
                    <a:gd name="T46" fmla="*/ 0 w 657"/>
                    <a:gd name="T47" fmla="*/ 0 h 721"/>
                    <a:gd name="T48" fmla="*/ 0 w 657"/>
                    <a:gd name="T49" fmla="*/ 0 h 721"/>
                    <a:gd name="T50" fmla="*/ 0 w 657"/>
                    <a:gd name="T51" fmla="*/ 0 h 721"/>
                    <a:gd name="T52" fmla="*/ 0 w 657"/>
                    <a:gd name="T53" fmla="*/ 0 h 721"/>
                    <a:gd name="T54" fmla="*/ 0 w 657"/>
                    <a:gd name="T55" fmla="*/ 0 h 721"/>
                    <a:gd name="T56" fmla="*/ 0 w 657"/>
                    <a:gd name="T57" fmla="*/ 0 h 721"/>
                    <a:gd name="T58" fmla="*/ 0 w 657"/>
                    <a:gd name="T59" fmla="*/ 0 h 721"/>
                    <a:gd name="T60" fmla="*/ 0 w 657"/>
                    <a:gd name="T61" fmla="*/ 0 h 721"/>
                    <a:gd name="T62" fmla="*/ 0 w 657"/>
                    <a:gd name="T63" fmla="*/ 0 h 721"/>
                    <a:gd name="T64" fmla="*/ 0 w 657"/>
                    <a:gd name="T65" fmla="*/ 0 h 721"/>
                    <a:gd name="T66" fmla="*/ 0 w 657"/>
                    <a:gd name="T67" fmla="*/ 0 h 721"/>
                    <a:gd name="T68" fmla="*/ 0 w 657"/>
                    <a:gd name="T69" fmla="*/ 0 h 721"/>
                    <a:gd name="T70" fmla="*/ 0 w 657"/>
                    <a:gd name="T71" fmla="*/ 0 h 721"/>
                    <a:gd name="T72" fmla="*/ 0 w 657"/>
                    <a:gd name="T73" fmla="*/ 0 h 721"/>
                    <a:gd name="T74" fmla="*/ 0 w 657"/>
                    <a:gd name="T75" fmla="*/ 0 h 721"/>
                    <a:gd name="T76" fmla="*/ 0 w 657"/>
                    <a:gd name="T77" fmla="*/ 0 h 721"/>
                    <a:gd name="T78" fmla="*/ 0 w 657"/>
                    <a:gd name="T79" fmla="*/ 0 h 721"/>
                    <a:gd name="T80" fmla="*/ 0 w 657"/>
                    <a:gd name="T81" fmla="*/ 0 h 721"/>
                    <a:gd name="T82" fmla="*/ 0 w 657"/>
                    <a:gd name="T83" fmla="*/ 0 h 721"/>
                    <a:gd name="T84" fmla="*/ 0 w 657"/>
                    <a:gd name="T85" fmla="*/ 0 h 721"/>
                    <a:gd name="T86" fmla="*/ 0 w 657"/>
                    <a:gd name="T87" fmla="*/ 0 h 721"/>
                    <a:gd name="T88" fmla="*/ 0 w 657"/>
                    <a:gd name="T89" fmla="*/ 0 h 721"/>
                    <a:gd name="T90" fmla="*/ 0 w 657"/>
                    <a:gd name="T91" fmla="*/ 0 h 721"/>
                    <a:gd name="T92" fmla="*/ 0 w 657"/>
                    <a:gd name="T93" fmla="*/ 0 h 721"/>
                    <a:gd name="T94" fmla="*/ 0 w 657"/>
                    <a:gd name="T95" fmla="*/ 0 h 721"/>
                    <a:gd name="T96" fmla="*/ 0 w 657"/>
                    <a:gd name="T97" fmla="*/ 0 h 721"/>
                    <a:gd name="T98" fmla="*/ 0 w 657"/>
                    <a:gd name="T99" fmla="*/ 0 h 721"/>
                    <a:gd name="T100" fmla="*/ 0 w 657"/>
                    <a:gd name="T101" fmla="*/ 0 h 721"/>
                    <a:gd name="T102" fmla="*/ 0 w 657"/>
                    <a:gd name="T103" fmla="*/ 0 h 721"/>
                    <a:gd name="T104" fmla="*/ 0 w 657"/>
                    <a:gd name="T105" fmla="*/ 0 h 721"/>
                    <a:gd name="T106" fmla="*/ 0 w 657"/>
                    <a:gd name="T107" fmla="*/ 0 h 721"/>
                    <a:gd name="T108" fmla="*/ 0 w 657"/>
                    <a:gd name="T109" fmla="*/ 0 h 721"/>
                    <a:gd name="T110" fmla="*/ 0 w 657"/>
                    <a:gd name="T111" fmla="*/ 0 h 721"/>
                    <a:gd name="T112" fmla="*/ 0 w 657"/>
                    <a:gd name="T113" fmla="*/ 0 h 721"/>
                    <a:gd name="T114" fmla="*/ 0 w 657"/>
                    <a:gd name="T115" fmla="*/ 0 h 721"/>
                    <a:gd name="T116" fmla="*/ 0 w 657"/>
                    <a:gd name="T117" fmla="*/ 0 h 721"/>
                    <a:gd name="T118" fmla="*/ 0 w 657"/>
                    <a:gd name="T119" fmla="*/ 0 h 7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57"/>
                    <a:gd name="T181" fmla="*/ 0 h 721"/>
                    <a:gd name="T182" fmla="*/ 657 w 657"/>
                    <a:gd name="T183" fmla="*/ 721 h 7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57" h="721">
                      <a:moveTo>
                        <a:pt x="535" y="0"/>
                      </a:moveTo>
                      <a:lnTo>
                        <a:pt x="536" y="17"/>
                      </a:lnTo>
                      <a:lnTo>
                        <a:pt x="536" y="34"/>
                      </a:lnTo>
                      <a:lnTo>
                        <a:pt x="536" y="50"/>
                      </a:lnTo>
                      <a:lnTo>
                        <a:pt x="536" y="67"/>
                      </a:lnTo>
                      <a:lnTo>
                        <a:pt x="535" y="84"/>
                      </a:lnTo>
                      <a:lnTo>
                        <a:pt x="533" y="101"/>
                      </a:lnTo>
                      <a:lnTo>
                        <a:pt x="530" y="118"/>
                      </a:lnTo>
                      <a:lnTo>
                        <a:pt x="527" y="134"/>
                      </a:lnTo>
                      <a:lnTo>
                        <a:pt x="522" y="150"/>
                      </a:lnTo>
                      <a:lnTo>
                        <a:pt x="518" y="166"/>
                      </a:lnTo>
                      <a:lnTo>
                        <a:pt x="512" y="182"/>
                      </a:lnTo>
                      <a:lnTo>
                        <a:pt x="506" y="196"/>
                      </a:lnTo>
                      <a:lnTo>
                        <a:pt x="499" y="212"/>
                      </a:lnTo>
                      <a:lnTo>
                        <a:pt x="492" y="226"/>
                      </a:lnTo>
                      <a:lnTo>
                        <a:pt x="483" y="241"/>
                      </a:lnTo>
                      <a:lnTo>
                        <a:pt x="475" y="254"/>
                      </a:lnTo>
                      <a:lnTo>
                        <a:pt x="473" y="254"/>
                      </a:lnTo>
                      <a:lnTo>
                        <a:pt x="469" y="255"/>
                      </a:lnTo>
                      <a:lnTo>
                        <a:pt x="466" y="255"/>
                      </a:lnTo>
                      <a:lnTo>
                        <a:pt x="463" y="257"/>
                      </a:lnTo>
                      <a:lnTo>
                        <a:pt x="460" y="258"/>
                      </a:lnTo>
                      <a:lnTo>
                        <a:pt x="458" y="260"/>
                      </a:lnTo>
                      <a:lnTo>
                        <a:pt x="454" y="261"/>
                      </a:lnTo>
                      <a:lnTo>
                        <a:pt x="452" y="264"/>
                      </a:lnTo>
                      <a:lnTo>
                        <a:pt x="452" y="266"/>
                      </a:lnTo>
                      <a:lnTo>
                        <a:pt x="452" y="267"/>
                      </a:lnTo>
                      <a:lnTo>
                        <a:pt x="452" y="270"/>
                      </a:lnTo>
                      <a:lnTo>
                        <a:pt x="453" y="271"/>
                      </a:lnTo>
                      <a:lnTo>
                        <a:pt x="454" y="272"/>
                      </a:lnTo>
                      <a:lnTo>
                        <a:pt x="456" y="275"/>
                      </a:lnTo>
                      <a:lnTo>
                        <a:pt x="456" y="276"/>
                      </a:lnTo>
                      <a:lnTo>
                        <a:pt x="457" y="278"/>
                      </a:lnTo>
                      <a:lnTo>
                        <a:pt x="452" y="284"/>
                      </a:lnTo>
                      <a:lnTo>
                        <a:pt x="447" y="290"/>
                      </a:lnTo>
                      <a:lnTo>
                        <a:pt x="441" y="296"/>
                      </a:lnTo>
                      <a:lnTo>
                        <a:pt x="435" y="300"/>
                      </a:lnTo>
                      <a:lnTo>
                        <a:pt x="422" y="308"/>
                      </a:lnTo>
                      <a:lnTo>
                        <a:pt x="409" y="314"/>
                      </a:lnTo>
                      <a:lnTo>
                        <a:pt x="394" y="319"/>
                      </a:lnTo>
                      <a:lnTo>
                        <a:pt x="381" y="326"/>
                      </a:lnTo>
                      <a:lnTo>
                        <a:pt x="375" y="330"/>
                      </a:lnTo>
                      <a:lnTo>
                        <a:pt x="369" y="335"/>
                      </a:lnTo>
                      <a:lnTo>
                        <a:pt x="363" y="340"/>
                      </a:lnTo>
                      <a:lnTo>
                        <a:pt x="358" y="347"/>
                      </a:lnTo>
                      <a:lnTo>
                        <a:pt x="354" y="349"/>
                      </a:lnTo>
                      <a:lnTo>
                        <a:pt x="350" y="351"/>
                      </a:lnTo>
                      <a:lnTo>
                        <a:pt x="345" y="352"/>
                      </a:lnTo>
                      <a:lnTo>
                        <a:pt x="340" y="352"/>
                      </a:lnTo>
                      <a:lnTo>
                        <a:pt x="331" y="351"/>
                      </a:lnTo>
                      <a:lnTo>
                        <a:pt x="322" y="349"/>
                      </a:lnTo>
                      <a:lnTo>
                        <a:pt x="313" y="349"/>
                      </a:lnTo>
                      <a:lnTo>
                        <a:pt x="307" y="351"/>
                      </a:lnTo>
                      <a:lnTo>
                        <a:pt x="304" y="353"/>
                      </a:lnTo>
                      <a:lnTo>
                        <a:pt x="301" y="357"/>
                      </a:lnTo>
                      <a:lnTo>
                        <a:pt x="300" y="361"/>
                      </a:lnTo>
                      <a:lnTo>
                        <a:pt x="298" y="367"/>
                      </a:lnTo>
                      <a:lnTo>
                        <a:pt x="305" y="372"/>
                      </a:lnTo>
                      <a:lnTo>
                        <a:pt x="311" y="376"/>
                      </a:lnTo>
                      <a:lnTo>
                        <a:pt x="319" y="376"/>
                      </a:lnTo>
                      <a:lnTo>
                        <a:pt x="327" y="376"/>
                      </a:lnTo>
                      <a:lnTo>
                        <a:pt x="335" y="375"/>
                      </a:lnTo>
                      <a:lnTo>
                        <a:pt x="344" y="372"/>
                      </a:lnTo>
                      <a:lnTo>
                        <a:pt x="351" y="371"/>
                      </a:lnTo>
                      <a:lnTo>
                        <a:pt x="358" y="369"/>
                      </a:lnTo>
                      <a:lnTo>
                        <a:pt x="357" y="371"/>
                      </a:lnTo>
                      <a:lnTo>
                        <a:pt x="354" y="375"/>
                      </a:lnTo>
                      <a:lnTo>
                        <a:pt x="351" y="379"/>
                      </a:lnTo>
                      <a:lnTo>
                        <a:pt x="347" y="384"/>
                      </a:lnTo>
                      <a:lnTo>
                        <a:pt x="345" y="389"/>
                      </a:lnTo>
                      <a:lnTo>
                        <a:pt x="344" y="394"/>
                      </a:lnTo>
                      <a:lnTo>
                        <a:pt x="344" y="396"/>
                      </a:lnTo>
                      <a:lnTo>
                        <a:pt x="345" y="398"/>
                      </a:lnTo>
                      <a:lnTo>
                        <a:pt x="346" y="400"/>
                      </a:lnTo>
                      <a:lnTo>
                        <a:pt x="350" y="401"/>
                      </a:lnTo>
                      <a:lnTo>
                        <a:pt x="353" y="401"/>
                      </a:lnTo>
                      <a:lnTo>
                        <a:pt x="362" y="394"/>
                      </a:lnTo>
                      <a:lnTo>
                        <a:pt x="371" y="387"/>
                      </a:lnTo>
                      <a:lnTo>
                        <a:pt x="380" y="377"/>
                      </a:lnTo>
                      <a:lnTo>
                        <a:pt x="388" y="369"/>
                      </a:lnTo>
                      <a:lnTo>
                        <a:pt x="398" y="360"/>
                      </a:lnTo>
                      <a:lnTo>
                        <a:pt x="405" y="352"/>
                      </a:lnTo>
                      <a:lnTo>
                        <a:pt x="413" y="343"/>
                      </a:lnTo>
                      <a:lnTo>
                        <a:pt x="419" y="335"/>
                      </a:lnTo>
                      <a:lnTo>
                        <a:pt x="425" y="334"/>
                      </a:lnTo>
                      <a:lnTo>
                        <a:pt x="430" y="331"/>
                      </a:lnTo>
                      <a:lnTo>
                        <a:pt x="435" y="328"/>
                      </a:lnTo>
                      <a:lnTo>
                        <a:pt x="440" y="324"/>
                      </a:lnTo>
                      <a:lnTo>
                        <a:pt x="447" y="317"/>
                      </a:lnTo>
                      <a:lnTo>
                        <a:pt x="454" y="308"/>
                      </a:lnTo>
                      <a:lnTo>
                        <a:pt x="462" y="300"/>
                      </a:lnTo>
                      <a:lnTo>
                        <a:pt x="469" y="294"/>
                      </a:lnTo>
                      <a:lnTo>
                        <a:pt x="474" y="293"/>
                      </a:lnTo>
                      <a:lnTo>
                        <a:pt x="479" y="291"/>
                      </a:lnTo>
                      <a:lnTo>
                        <a:pt x="483" y="290"/>
                      </a:lnTo>
                      <a:lnTo>
                        <a:pt x="489" y="291"/>
                      </a:lnTo>
                      <a:lnTo>
                        <a:pt x="503" y="296"/>
                      </a:lnTo>
                      <a:lnTo>
                        <a:pt x="516" y="304"/>
                      </a:lnTo>
                      <a:lnTo>
                        <a:pt x="527" y="312"/>
                      </a:lnTo>
                      <a:lnTo>
                        <a:pt x="539" y="320"/>
                      </a:lnTo>
                      <a:lnTo>
                        <a:pt x="550" y="330"/>
                      </a:lnTo>
                      <a:lnTo>
                        <a:pt x="559" y="341"/>
                      </a:lnTo>
                      <a:lnTo>
                        <a:pt x="569" y="352"/>
                      </a:lnTo>
                      <a:lnTo>
                        <a:pt x="579" y="364"/>
                      </a:lnTo>
                      <a:lnTo>
                        <a:pt x="598" y="387"/>
                      </a:lnTo>
                      <a:lnTo>
                        <a:pt x="616" y="410"/>
                      </a:lnTo>
                      <a:lnTo>
                        <a:pt x="626" y="420"/>
                      </a:lnTo>
                      <a:lnTo>
                        <a:pt x="635" y="430"/>
                      </a:lnTo>
                      <a:lnTo>
                        <a:pt x="646" y="440"/>
                      </a:lnTo>
                      <a:lnTo>
                        <a:pt x="657" y="447"/>
                      </a:lnTo>
                      <a:lnTo>
                        <a:pt x="641" y="480"/>
                      </a:lnTo>
                      <a:lnTo>
                        <a:pt x="626" y="512"/>
                      </a:lnTo>
                      <a:lnTo>
                        <a:pt x="610" y="543"/>
                      </a:lnTo>
                      <a:lnTo>
                        <a:pt x="595" y="576"/>
                      </a:lnTo>
                      <a:lnTo>
                        <a:pt x="581" y="608"/>
                      </a:lnTo>
                      <a:lnTo>
                        <a:pt x="567" y="641"/>
                      </a:lnTo>
                      <a:lnTo>
                        <a:pt x="553" y="674"/>
                      </a:lnTo>
                      <a:lnTo>
                        <a:pt x="540" y="707"/>
                      </a:lnTo>
                      <a:lnTo>
                        <a:pt x="509" y="710"/>
                      </a:lnTo>
                      <a:lnTo>
                        <a:pt x="476" y="713"/>
                      </a:lnTo>
                      <a:lnTo>
                        <a:pt x="442" y="717"/>
                      </a:lnTo>
                      <a:lnTo>
                        <a:pt x="409" y="719"/>
                      </a:lnTo>
                      <a:lnTo>
                        <a:pt x="375" y="721"/>
                      </a:lnTo>
                      <a:lnTo>
                        <a:pt x="341" y="719"/>
                      </a:lnTo>
                      <a:lnTo>
                        <a:pt x="324" y="718"/>
                      </a:lnTo>
                      <a:lnTo>
                        <a:pt x="307" y="715"/>
                      </a:lnTo>
                      <a:lnTo>
                        <a:pt x="292" y="711"/>
                      </a:lnTo>
                      <a:lnTo>
                        <a:pt x="275" y="707"/>
                      </a:lnTo>
                      <a:lnTo>
                        <a:pt x="246" y="677"/>
                      </a:lnTo>
                      <a:lnTo>
                        <a:pt x="216" y="648"/>
                      </a:lnTo>
                      <a:lnTo>
                        <a:pt x="186" y="621"/>
                      </a:lnTo>
                      <a:lnTo>
                        <a:pt x="157" y="592"/>
                      </a:lnTo>
                      <a:lnTo>
                        <a:pt x="143" y="577"/>
                      </a:lnTo>
                      <a:lnTo>
                        <a:pt x="129" y="563"/>
                      </a:lnTo>
                      <a:lnTo>
                        <a:pt x="117" y="547"/>
                      </a:lnTo>
                      <a:lnTo>
                        <a:pt x="105" y="531"/>
                      </a:lnTo>
                      <a:lnTo>
                        <a:pt x="93" y="516"/>
                      </a:lnTo>
                      <a:lnTo>
                        <a:pt x="82" y="498"/>
                      </a:lnTo>
                      <a:lnTo>
                        <a:pt x="72" y="480"/>
                      </a:lnTo>
                      <a:lnTo>
                        <a:pt x="64" y="461"/>
                      </a:lnTo>
                      <a:lnTo>
                        <a:pt x="57" y="454"/>
                      </a:lnTo>
                      <a:lnTo>
                        <a:pt x="51" y="446"/>
                      </a:lnTo>
                      <a:lnTo>
                        <a:pt x="47" y="437"/>
                      </a:lnTo>
                      <a:lnTo>
                        <a:pt x="43" y="429"/>
                      </a:lnTo>
                      <a:lnTo>
                        <a:pt x="40" y="410"/>
                      </a:lnTo>
                      <a:lnTo>
                        <a:pt x="39" y="390"/>
                      </a:lnTo>
                      <a:lnTo>
                        <a:pt x="37" y="381"/>
                      </a:lnTo>
                      <a:lnTo>
                        <a:pt x="35" y="371"/>
                      </a:lnTo>
                      <a:lnTo>
                        <a:pt x="34" y="361"/>
                      </a:lnTo>
                      <a:lnTo>
                        <a:pt x="30" y="353"/>
                      </a:lnTo>
                      <a:lnTo>
                        <a:pt x="27" y="343"/>
                      </a:lnTo>
                      <a:lnTo>
                        <a:pt x="21" y="336"/>
                      </a:lnTo>
                      <a:lnTo>
                        <a:pt x="13" y="328"/>
                      </a:lnTo>
                      <a:lnTo>
                        <a:pt x="5" y="320"/>
                      </a:lnTo>
                      <a:lnTo>
                        <a:pt x="4" y="319"/>
                      </a:lnTo>
                      <a:lnTo>
                        <a:pt x="2" y="318"/>
                      </a:lnTo>
                      <a:lnTo>
                        <a:pt x="2" y="317"/>
                      </a:lnTo>
                      <a:lnTo>
                        <a:pt x="2" y="316"/>
                      </a:lnTo>
                      <a:lnTo>
                        <a:pt x="2" y="313"/>
                      </a:lnTo>
                      <a:lnTo>
                        <a:pt x="1" y="312"/>
                      </a:lnTo>
                      <a:lnTo>
                        <a:pt x="1" y="311"/>
                      </a:lnTo>
                      <a:lnTo>
                        <a:pt x="0" y="310"/>
                      </a:lnTo>
                      <a:lnTo>
                        <a:pt x="8" y="308"/>
                      </a:lnTo>
                      <a:lnTo>
                        <a:pt x="17" y="308"/>
                      </a:lnTo>
                      <a:lnTo>
                        <a:pt x="25" y="310"/>
                      </a:lnTo>
                      <a:lnTo>
                        <a:pt x="35" y="311"/>
                      </a:lnTo>
                      <a:lnTo>
                        <a:pt x="43" y="312"/>
                      </a:lnTo>
                      <a:lnTo>
                        <a:pt x="52" y="312"/>
                      </a:lnTo>
                      <a:lnTo>
                        <a:pt x="55" y="311"/>
                      </a:lnTo>
                      <a:lnTo>
                        <a:pt x="59" y="310"/>
                      </a:lnTo>
                      <a:lnTo>
                        <a:pt x="63" y="307"/>
                      </a:lnTo>
                      <a:lnTo>
                        <a:pt x="66" y="305"/>
                      </a:lnTo>
                      <a:lnTo>
                        <a:pt x="77" y="304"/>
                      </a:lnTo>
                      <a:lnTo>
                        <a:pt x="87" y="301"/>
                      </a:lnTo>
                      <a:lnTo>
                        <a:pt x="98" y="297"/>
                      </a:lnTo>
                      <a:lnTo>
                        <a:pt x="107" y="293"/>
                      </a:lnTo>
                      <a:lnTo>
                        <a:pt x="117" y="288"/>
                      </a:lnTo>
                      <a:lnTo>
                        <a:pt x="125" y="283"/>
                      </a:lnTo>
                      <a:lnTo>
                        <a:pt x="134" y="277"/>
                      </a:lnTo>
                      <a:lnTo>
                        <a:pt x="142" y="270"/>
                      </a:lnTo>
                      <a:lnTo>
                        <a:pt x="159" y="257"/>
                      </a:lnTo>
                      <a:lnTo>
                        <a:pt x="175" y="241"/>
                      </a:lnTo>
                      <a:lnTo>
                        <a:pt x="189" y="225"/>
                      </a:lnTo>
                      <a:lnTo>
                        <a:pt x="204" y="211"/>
                      </a:lnTo>
                      <a:lnTo>
                        <a:pt x="209" y="208"/>
                      </a:lnTo>
                      <a:lnTo>
                        <a:pt x="212" y="205"/>
                      </a:lnTo>
                      <a:lnTo>
                        <a:pt x="216" y="201"/>
                      </a:lnTo>
                      <a:lnTo>
                        <a:pt x="221" y="197"/>
                      </a:lnTo>
                      <a:lnTo>
                        <a:pt x="224" y="193"/>
                      </a:lnTo>
                      <a:lnTo>
                        <a:pt x="229" y="189"/>
                      </a:lnTo>
                      <a:lnTo>
                        <a:pt x="234" y="187"/>
                      </a:lnTo>
                      <a:lnTo>
                        <a:pt x="239" y="185"/>
                      </a:lnTo>
                      <a:lnTo>
                        <a:pt x="242" y="183"/>
                      </a:lnTo>
                      <a:lnTo>
                        <a:pt x="246" y="179"/>
                      </a:lnTo>
                      <a:lnTo>
                        <a:pt x="248" y="176"/>
                      </a:lnTo>
                      <a:lnTo>
                        <a:pt x="251" y="171"/>
                      </a:lnTo>
                      <a:lnTo>
                        <a:pt x="253" y="167"/>
                      </a:lnTo>
                      <a:lnTo>
                        <a:pt x="254" y="162"/>
                      </a:lnTo>
                      <a:lnTo>
                        <a:pt x="254" y="159"/>
                      </a:lnTo>
                      <a:lnTo>
                        <a:pt x="254" y="154"/>
                      </a:lnTo>
                      <a:lnTo>
                        <a:pt x="260" y="152"/>
                      </a:lnTo>
                      <a:lnTo>
                        <a:pt x="264" y="149"/>
                      </a:lnTo>
                      <a:lnTo>
                        <a:pt x="266" y="146"/>
                      </a:lnTo>
                      <a:lnTo>
                        <a:pt x="269" y="141"/>
                      </a:lnTo>
                      <a:lnTo>
                        <a:pt x="272" y="137"/>
                      </a:lnTo>
                      <a:lnTo>
                        <a:pt x="275" y="134"/>
                      </a:lnTo>
                      <a:lnTo>
                        <a:pt x="280" y="131"/>
                      </a:lnTo>
                      <a:lnTo>
                        <a:pt x="284" y="130"/>
                      </a:lnTo>
                      <a:lnTo>
                        <a:pt x="287" y="129"/>
                      </a:lnTo>
                      <a:lnTo>
                        <a:pt x="288" y="128"/>
                      </a:lnTo>
                      <a:lnTo>
                        <a:pt x="288" y="125"/>
                      </a:lnTo>
                      <a:lnTo>
                        <a:pt x="288" y="124"/>
                      </a:lnTo>
                      <a:lnTo>
                        <a:pt x="288" y="123"/>
                      </a:lnTo>
                      <a:lnTo>
                        <a:pt x="287" y="120"/>
                      </a:lnTo>
                      <a:lnTo>
                        <a:pt x="286" y="119"/>
                      </a:lnTo>
                      <a:lnTo>
                        <a:pt x="284" y="119"/>
                      </a:lnTo>
                      <a:lnTo>
                        <a:pt x="292" y="107"/>
                      </a:lnTo>
                      <a:lnTo>
                        <a:pt x="299" y="95"/>
                      </a:lnTo>
                      <a:lnTo>
                        <a:pt x="305" y="84"/>
                      </a:lnTo>
                      <a:lnTo>
                        <a:pt x="312" y="72"/>
                      </a:lnTo>
                      <a:lnTo>
                        <a:pt x="317" y="60"/>
                      </a:lnTo>
                      <a:lnTo>
                        <a:pt x="322" y="47"/>
                      </a:lnTo>
                      <a:lnTo>
                        <a:pt x="324" y="34"/>
                      </a:lnTo>
                      <a:lnTo>
                        <a:pt x="325" y="20"/>
                      </a:lnTo>
                      <a:lnTo>
                        <a:pt x="336" y="24"/>
                      </a:lnTo>
                      <a:lnTo>
                        <a:pt x="346" y="26"/>
                      </a:lnTo>
                      <a:lnTo>
                        <a:pt x="357" y="29"/>
                      </a:lnTo>
                      <a:lnTo>
                        <a:pt x="366" y="29"/>
                      </a:lnTo>
                      <a:lnTo>
                        <a:pt x="388" y="29"/>
                      </a:lnTo>
                      <a:lnTo>
                        <a:pt x="409" y="26"/>
                      </a:lnTo>
                      <a:lnTo>
                        <a:pt x="430" y="23"/>
                      </a:lnTo>
                      <a:lnTo>
                        <a:pt x="451" y="19"/>
                      </a:lnTo>
                      <a:lnTo>
                        <a:pt x="471" y="17"/>
                      </a:lnTo>
                      <a:lnTo>
                        <a:pt x="492" y="15"/>
                      </a:lnTo>
                      <a:lnTo>
                        <a:pt x="497" y="12"/>
                      </a:lnTo>
                      <a:lnTo>
                        <a:pt x="501" y="9"/>
                      </a:lnTo>
                      <a:lnTo>
                        <a:pt x="507" y="7"/>
                      </a:lnTo>
                      <a:lnTo>
                        <a:pt x="512" y="6"/>
                      </a:lnTo>
                      <a:lnTo>
                        <a:pt x="518" y="3"/>
                      </a:lnTo>
                      <a:lnTo>
                        <a:pt x="523" y="2"/>
                      </a:lnTo>
                      <a:lnTo>
                        <a:pt x="529" y="1"/>
                      </a:lnTo>
                      <a:lnTo>
                        <a:pt x="535" y="0"/>
                      </a:lnTo>
                      <a:close/>
                    </a:path>
                  </a:pathLst>
                </a:custGeom>
                <a:solidFill>
                  <a:srgbClr val="C7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7" name="Freeform 60">
                  <a:extLst>
                    <a:ext uri="{FF2B5EF4-FFF2-40B4-BE49-F238E27FC236}">
                      <a16:creationId xmlns:a16="http://schemas.microsoft.com/office/drawing/2014/main" id="{37510CDA-7526-46A9-88F7-6D8ABA569A81}"/>
                    </a:ext>
                  </a:extLst>
                </p:cNvPr>
                <p:cNvSpPr>
                  <a:spLocks/>
                </p:cNvSpPr>
                <p:nvPr/>
              </p:nvSpPr>
              <p:spPr bwMode="auto">
                <a:xfrm>
                  <a:off x="2174" y="2260"/>
                  <a:ext cx="31" cy="30"/>
                </a:xfrm>
                <a:custGeom>
                  <a:avLst/>
                  <a:gdLst>
                    <a:gd name="T0" fmla="*/ 0 w 93"/>
                    <a:gd name="T1" fmla="*/ 0 h 90"/>
                    <a:gd name="T2" fmla="*/ 0 w 93"/>
                    <a:gd name="T3" fmla="*/ 0 h 90"/>
                    <a:gd name="T4" fmla="*/ 0 w 93"/>
                    <a:gd name="T5" fmla="*/ 0 h 90"/>
                    <a:gd name="T6" fmla="*/ 0 w 93"/>
                    <a:gd name="T7" fmla="*/ 0 h 90"/>
                    <a:gd name="T8" fmla="*/ 0 w 93"/>
                    <a:gd name="T9" fmla="*/ 0 h 90"/>
                    <a:gd name="T10" fmla="*/ 0 w 93"/>
                    <a:gd name="T11" fmla="*/ 0 h 90"/>
                    <a:gd name="T12" fmla="*/ 0 w 93"/>
                    <a:gd name="T13" fmla="*/ 0 h 90"/>
                    <a:gd name="T14" fmla="*/ 0 w 93"/>
                    <a:gd name="T15" fmla="*/ 0 h 90"/>
                    <a:gd name="T16" fmla="*/ 0 w 93"/>
                    <a:gd name="T17" fmla="*/ 0 h 90"/>
                    <a:gd name="T18" fmla="*/ 0 w 93"/>
                    <a:gd name="T19" fmla="*/ 0 h 90"/>
                    <a:gd name="T20" fmla="*/ 0 w 93"/>
                    <a:gd name="T21" fmla="*/ 0 h 90"/>
                    <a:gd name="T22" fmla="*/ 0 w 93"/>
                    <a:gd name="T23" fmla="*/ 0 h 90"/>
                    <a:gd name="T24" fmla="*/ 0 w 93"/>
                    <a:gd name="T25" fmla="*/ 0 h 90"/>
                    <a:gd name="T26" fmla="*/ 0 w 93"/>
                    <a:gd name="T27" fmla="*/ 0 h 90"/>
                    <a:gd name="T28" fmla="*/ 0 w 93"/>
                    <a:gd name="T29" fmla="*/ 0 h 90"/>
                    <a:gd name="T30" fmla="*/ 0 w 93"/>
                    <a:gd name="T31" fmla="*/ 0 h 90"/>
                    <a:gd name="T32" fmla="*/ 0 w 93"/>
                    <a:gd name="T33" fmla="*/ 0 h 90"/>
                    <a:gd name="T34" fmla="*/ 0 w 93"/>
                    <a:gd name="T35" fmla="*/ 0 h 90"/>
                    <a:gd name="T36" fmla="*/ 0 w 93"/>
                    <a:gd name="T37" fmla="*/ 0 h 90"/>
                    <a:gd name="T38" fmla="*/ 0 w 93"/>
                    <a:gd name="T39" fmla="*/ 0 h 90"/>
                    <a:gd name="T40" fmla="*/ 0 w 93"/>
                    <a:gd name="T41" fmla="*/ 0 h 90"/>
                    <a:gd name="T42" fmla="*/ 0 w 93"/>
                    <a:gd name="T43" fmla="*/ 0 h 90"/>
                    <a:gd name="T44" fmla="*/ 0 w 93"/>
                    <a:gd name="T45" fmla="*/ 0 h 90"/>
                    <a:gd name="T46" fmla="*/ 0 w 93"/>
                    <a:gd name="T47" fmla="*/ 0 h 90"/>
                    <a:gd name="T48" fmla="*/ 0 w 93"/>
                    <a:gd name="T49" fmla="*/ 0 h 90"/>
                    <a:gd name="T50" fmla="*/ 0 w 93"/>
                    <a:gd name="T51" fmla="*/ 0 h 90"/>
                    <a:gd name="T52" fmla="*/ 0 w 93"/>
                    <a:gd name="T53" fmla="*/ 0 h 90"/>
                    <a:gd name="T54" fmla="*/ 0 w 93"/>
                    <a:gd name="T55" fmla="*/ 0 h 90"/>
                    <a:gd name="T56" fmla="*/ 0 w 93"/>
                    <a:gd name="T57" fmla="*/ 0 h 90"/>
                    <a:gd name="T58" fmla="*/ 0 w 93"/>
                    <a:gd name="T59" fmla="*/ 0 h 90"/>
                    <a:gd name="T60" fmla="*/ 0 w 93"/>
                    <a:gd name="T61" fmla="*/ 0 h 90"/>
                    <a:gd name="T62" fmla="*/ 0 w 93"/>
                    <a:gd name="T63" fmla="*/ 0 h 90"/>
                    <a:gd name="T64" fmla="*/ 0 w 93"/>
                    <a:gd name="T65" fmla="*/ 0 h 90"/>
                    <a:gd name="T66" fmla="*/ 0 w 93"/>
                    <a:gd name="T67" fmla="*/ 0 h 90"/>
                    <a:gd name="T68" fmla="*/ 0 w 93"/>
                    <a:gd name="T69" fmla="*/ 0 h 90"/>
                    <a:gd name="T70" fmla="*/ 0 w 93"/>
                    <a:gd name="T71" fmla="*/ 0 h 90"/>
                    <a:gd name="T72" fmla="*/ 0 w 93"/>
                    <a:gd name="T73" fmla="*/ 0 h 90"/>
                    <a:gd name="T74" fmla="*/ 0 w 93"/>
                    <a:gd name="T75" fmla="*/ 0 h 90"/>
                    <a:gd name="T76" fmla="*/ 0 w 93"/>
                    <a:gd name="T77" fmla="*/ 0 h 90"/>
                    <a:gd name="T78" fmla="*/ 0 w 93"/>
                    <a:gd name="T79" fmla="*/ 0 h 90"/>
                    <a:gd name="T80" fmla="*/ 0 w 93"/>
                    <a:gd name="T81" fmla="*/ 0 h 90"/>
                    <a:gd name="T82" fmla="*/ 0 w 93"/>
                    <a:gd name="T83" fmla="*/ 0 h 90"/>
                    <a:gd name="T84" fmla="*/ 0 w 93"/>
                    <a:gd name="T85" fmla="*/ 0 h 90"/>
                    <a:gd name="T86" fmla="*/ 0 w 93"/>
                    <a:gd name="T87" fmla="*/ 0 h 90"/>
                    <a:gd name="T88" fmla="*/ 0 w 93"/>
                    <a:gd name="T89" fmla="*/ 0 h 90"/>
                    <a:gd name="T90" fmla="*/ 0 w 93"/>
                    <a:gd name="T91" fmla="*/ 0 h 90"/>
                    <a:gd name="T92" fmla="*/ 0 w 93"/>
                    <a:gd name="T93" fmla="*/ 0 h 90"/>
                    <a:gd name="T94" fmla="*/ 0 w 93"/>
                    <a:gd name="T95" fmla="*/ 0 h 90"/>
                    <a:gd name="T96" fmla="*/ 0 w 93"/>
                    <a:gd name="T97" fmla="*/ 0 h 90"/>
                    <a:gd name="T98" fmla="*/ 0 w 93"/>
                    <a:gd name="T99" fmla="*/ 0 h 90"/>
                    <a:gd name="T100" fmla="*/ 0 w 93"/>
                    <a:gd name="T101" fmla="*/ 0 h 90"/>
                    <a:gd name="T102" fmla="*/ 0 w 93"/>
                    <a:gd name="T103" fmla="*/ 0 h 90"/>
                    <a:gd name="T104" fmla="*/ 0 w 93"/>
                    <a:gd name="T105" fmla="*/ 0 h 90"/>
                    <a:gd name="T106" fmla="*/ 0 w 93"/>
                    <a:gd name="T107" fmla="*/ 0 h 90"/>
                    <a:gd name="T108" fmla="*/ 0 w 93"/>
                    <a:gd name="T109" fmla="*/ 0 h 90"/>
                    <a:gd name="T110" fmla="*/ 0 w 93"/>
                    <a:gd name="T111" fmla="*/ 0 h 90"/>
                    <a:gd name="T112" fmla="*/ 0 w 93"/>
                    <a:gd name="T113" fmla="*/ 0 h 90"/>
                    <a:gd name="T114" fmla="*/ 0 w 93"/>
                    <a:gd name="T115" fmla="*/ 0 h 90"/>
                    <a:gd name="T116" fmla="*/ 0 w 93"/>
                    <a:gd name="T117" fmla="*/ 0 h 9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3"/>
                    <a:gd name="T178" fmla="*/ 0 h 90"/>
                    <a:gd name="T179" fmla="*/ 93 w 93"/>
                    <a:gd name="T180" fmla="*/ 90 h 9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3" h="90">
                      <a:moveTo>
                        <a:pt x="85" y="19"/>
                      </a:moveTo>
                      <a:lnTo>
                        <a:pt x="88" y="23"/>
                      </a:lnTo>
                      <a:lnTo>
                        <a:pt x="89" y="26"/>
                      </a:lnTo>
                      <a:lnTo>
                        <a:pt x="89" y="31"/>
                      </a:lnTo>
                      <a:lnTo>
                        <a:pt x="90" y="36"/>
                      </a:lnTo>
                      <a:lnTo>
                        <a:pt x="90" y="41"/>
                      </a:lnTo>
                      <a:lnTo>
                        <a:pt x="90" y="44"/>
                      </a:lnTo>
                      <a:lnTo>
                        <a:pt x="91" y="49"/>
                      </a:lnTo>
                      <a:lnTo>
                        <a:pt x="93" y="54"/>
                      </a:lnTo>
                      <a:lnTo>
                        <a:pt x="90" y="55"/>
                      </a:lnTo>
                      <a:lnTo>
                        <a:pt x="89" y="57"/>
                      </a:lnTo>
                      <a:lnTo>
                        <a:pt x="89" y="58"/>
                      </a:lnTo>
                      <a:lnTo>
                        <a:pt x="89" y="59"/>
                      </a:lnTo>
                      <a:lnTo>
                        <a:pt x="89" y="60"/>
                      </a:lnTo>
                      <a:lnTo>
                        <a:pt x="90" y="61"/>
                      </a:lnTo>
                      <a:lnTo>
                        <a:pt x="91" y="64"/>
                      </a:lnTo>
                      <a:lnTo>
                        <a:pt x="93" y="65"/>
                      </a:lnTo>
                      <a:lnTo>
                        <a:pt x="91" y="69"/>
                      </a:lnTo>
                      <a:lnTo>
                        <a:pt x="90" y="73"/>
                      </a:lnTo>
                      <a:lnTo>
                        <a:pt x="90" y="78"/>
                      </a:lnTo>
                      <a:lnTo>
                        <a:pt x="88" y="83"/>
                      </a:lnTo>
                      <a:lnTo>
                        <a:pt x="87" y="87"/>
                      </a:lnTo>
                      <a:lnTo>
                        <a:pt x="83" y="89"/>
                      </a:lnTo>
                      <a:lnTo>
                        <a:pt x="79" y="90"/>
                      </a:lnTo>
                      <a:lnTo>
                        <a:pt x="73" y="90"/>
                      </a:lnTo>
                      <a:lnTo>
                        <a:pt x="65" y="89"/>
                      </a:lnTo>
                      <a:lnTo>
                        <a:pt x="56" y="88"/>
                      </a:lnTo>
                      <a:lnTo>
                        <a:pt x="47" y="88"/>
                      </a:lnTo>
                      <a:lnTo>
                        <a:pt x="37" y="87"/>
                      </a:lnTo>
                      <a:lnTo>
                        <a:pt x="29" y="85"/>
                      </a:lnTo>
                      <a:lnTo>
                        <a:pt x="22" y="82"/>
                      </a:lnTo>
                      <a:lnTo>
                        <a:pt x="18" y="79"/>
                      </a:lnTo>
                      <a:lnTo>
                        <a:pt x="14" y="76"/>
                      </a:lnTo>
                      <a:lnTo>
                        <a:pt x="12" y="72"/>
                      </a:lnTo>
                      <a:lnTo>
                        <a:pt x="9" y="67"/>
                      </a:lnTo>
                      <a:lnTo>
                        <a:pt x="6" y="61"/>
                      </a:lnTo>
                      <a:lnTo>
                        <a:pt x="3" y="55"/>
                      </a:lnTo>
                      <a:lnTo>
                        <a:pt x="1" y="48"/>
                      </a:lnTo>
                      <a:lnTo>
                        <a:pt x="0" y="42"/>
                      </a:lnTo>
                      <a:lnTo>
                        <a:pt x="0" y="36"/>
                      </a:lnTo>
                      <a:lnTo>
                        <a:pt x="0" y="30"/>
                      </a:lnTo>
                      <a:lnTo>
                        <a:pt x="1" y="23"/>
                      </a:lnTo>
                      <a:lnTo>
                        <a:pt x="2" y="17"/>
                      </a:lnTo>
                      <a:lnTo>
                        <a:pt x="6" y="12"/>
                      </a:lnTo>
                      <a:lnTo>
                        <a:pt x="9" y="10"/>
                      </a:lnTo>
                      <a:lnTo>
                        <a:pt x="13" y="7"/>
                      </a:lnTo>
                      <a:lnTo>
                        <a:pt x="18" y="6"/>
                      </a:lnTo>
                      <a:lnTo>
                        <a:pt x="23" y="6"/>
                      </a:lnTo>
                      <a:lnTo>
                        <a:pt x="26" y="5"/>
                      </a:lnTo>
                      <a:lnTo>
                        <a:pt x="31" y="3"/>
                      </a:lnTo>
                      <a:lnTo>
                        <a:pt x="35" y="1"/>
                      </a:lnTo>
                      <a:lnTo>
                        <a:pt x="42" y="0"/>
                      </a:lnTo>
                      <a:lnTo>
                        <a:pt x="49" y="0"/>
                      </a:lnTo>
                      <a:lnTo>
                        <a:pt x="56" y="1"/>
                      </a:lnTo>
                      <a:lnTo>
                        <a:pt x="62" y="3"/>
                      </a:lnTo>
                      <a:lnTo>
                        <a:pt x="69" y="7"/>
                      </a:lnTo>
                      <a:lnTo>
                        <a:pt x="73" y="11"/>
                      </a:lnTo>
                      <a:lnTo>
                        <a:pt x="79" y="16"/>
                      </a:lnTo>
                      <a:lnTo>
                        <a:pt x="85"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8" name="Freeform 61">
                  <a:extLst>
                    <a:ext uri="{FF2B5EF4-FFF2-40B4-BE49-F238E27FC236}">
                      <a16:creationId xmlns:a16="http://schemas.microsoft.com/office/drawing/2014/main" id="{AF27C956-C7A5-4488-986C-51154F06CD41}"/>
                    </a:ext>
                  </a:extLst>
                </p:cNvPr>
                <p:cNvSpPr>
                  <a:spLocks/>
                </p:cNvSpPr>
                <p:nvPr/>
              </p:nvSpPr>
              <p:spPr bwMode="auto">
                <a:xfrm>
                  <a:off x="2245" y="2261"/>
                  <a:ext cx="417" cy="387"/>
                </a:xfrm>
                <a:custGeom>
                  <a:avLst/>
                  <a:gdLst>
                    <a:gd name="T0" fmla="*/ 0 w 1250"/>
                    <a:gd name="T1" fmla="*/ 0 h 1162"/>
                    <a:gd name="T2" fmla="*/ 0 w 1250"/>
                    <a:gd name="T3" fmla="*/ 0 h 1162"/>
                    <a:gd name="T4" fmla="*/ 0 w 1250"/>
                    <a:gd name="T5" fmla="*/ 0 h 1162"/>
                    <a:gd name="T6" fmla="*/ 0 w 1250"/>
                    <a:gd name="T7" fmla="*/ 0 h 1162"/>
                    <a:gd name="T8" fmla="*/ 0 w 1250"/>
                    <a:gd name="T9" fmla="*/ 0 h 1162"/>
                    <a:gd name="T10" fmla="*/ 0 w 1250"/>
                    <a:gd name="T11" fmla="*/ 0 h 1162"/>
                    <a:gd name="T12" fmla="*/ 0 w 1250"/>
                    <a:gd name="T13" fmla="*/ 0 h 1162"/>
                    <a:gd name="T14" fmla="*/ 0 w 1250"/>
                    <a:gd name="T15" fmla="*/ 0 h 1162"/>
                    <a:gd name="T16" fmla="*/ 0 w 1250"/>
                    <a:gd name="T17" fmla="*/ 0 h 1162"/>
                    <a:gd name="T18" fmla="*/ 0 w 1250"/>
                    <a:gd name="T19" fmla="*/ 0 h 1162"/>
                    <a:gd name="T20" fmla="*/ 0 w 1250"/>
                    <a:gd name="T21" fmla="*/ 0 h 1162"/>
                    <a:gd name="T22" fmla="*/ 0 w 1250"/>
                    <a:gd name="T23" fmla="*/ 0 h 1162"/>
                    <a:gd name="T24" fmla="*/ 0 w 1250"/>
                    <a:gd name="T25" fmla="*/ 0 h 1162"/>
                    <a:gd name="T26" fmla="*/ 0 w 1250"/>
                    <a:gd name="T27" fmla="*/ 0 h 1162"/>
                    <a:gd name="T28" fmla="*/ 0 w 1250"/>
                    <a:gd name="T29" fmla="*/ 0 h 1162"/>
                    <a:gd name="T30" fmla="*/ 0 w 1250"/>
                    <a:gd name="T31" fmla="*/ 0 h 1162"/>
                    <a:gd name="T32" fmla="*/ 0 w 1250"/>
                    <a:gd name="T33" fmla="*/ 0 h 1162"/>
                    <a:gd name="T34" fmla="*/ 0 w 1250"/>
                    <a:gd name="T35" fmla="*/ 0 h 1162"/>
                    <a:gd name="T36" fmla="*/ 0 w 1250"/>
                    <a:gd name="T37" fmla="*/ 0 h 1162"/>
                    <a:gd name="T38" fmla="*/ 0 w 1250"/>
                    <a:gd name="T39" fmla="*/ 0 h 1162"/>
                    <a:gd name="T40" fmla="*/ 0 w 1250"/>
                    <a:gd name="T41" fmla="*/ 0 h 1162"/>
                    <a:gd name="T42" fmla="*/ 0 w 1250"/>
                    <a:gd name="T43" fmla="*/ 0 h 1162"/>
                    <a:gd name="T44" fmla="*/ 0 w 1250"/>
                    <a:gd name="T45" fmla="*/ 0 h 1162"/>
                    <a:gd name="T46" fmla="*/ 0 w 1250"/>
                    <a:gd name="T47" fmla="*/ 0 h 1162"/>
                    <a:gd name="T48" fmla="*/ 0 w 1250"/>
                    <a:gd name="T49" fmla="*/ 0 h 1162"/>
                    <a:gd name="T50" fmla="*/ 0 w 1250"/>
                    <a:gd name="T51" fmla="*/ 0 h 1162"/>
                    <a:gd name="T52" fmla="*/ 0 w 1250"/>
                    <a:gd name="T53" fmla="*/ 0 h 1162"/>
                    <a:gd name="T54" fmla="*/ 0 w 1250"/>
                    <a:gd name="T55" fmla="*/ 0 h 1162"/>
                    <a:gd name="T56" fmla="*/ 0 w 1250"/>
                    <a:gd name="T57" fmla="*/ 0 h 1162"/>
                    <a:gd name="T58" fmla="*/ 0 w 1250"/>
                    <a:gd name="T59" fmla="*/ 0 h 1162"/>
                    <a:gd name="T60" fmla="*/ 0 w 1250"/>
                    <a:gd name="T61" fmla="*/ 0 h 1162"/>
                    <a:gd name="T62" fmla="*/ 0 w 1250"/>
                    <a:gd name="T63" fmla="*/ 0 h 1162"/>
                    <a:gd name="T64" fmla="*/ 0 w 1250"/>
                    <a:gd name="T65" fmla="*/ 0 h 1162"/>
                    <a:gd name="T66" fmla="*/ 0 w 1250"/>
                    <a:gd name="T67" fmla="*/ 0 h 1162"/>
                    <a:gd name="T68" fmla="*/ 0 w 1250"/>
                    <a:gd name="T69" fmla="*/ 0 h 1162"/>
                    <a:gd name="T70" fmla="*/ 0 w 1250"/>
                    <a:gd name="T71" fmla="*/ 0 h 1162"/>
                    <a:gd name="T72" fmla="*/ 0 w 1250"/>
                    <a:gd name="T73" fmla="*/ 0 h 1162"/>
                    <a:gd name="T74" fmla="*/ 0 w 1250"/>
                    <a:gd name="T75" fmla="*/ 0 h 1162"/>
                    <a:gd name="T76" fmla="*/ 0 w 1250"/>
                    <a:gd name="T77" fmla="*/ 0 h 1162"/>
                    <a:gd name="T78" fmla="*/ 0 w 1250"/>
                    <a:gd name="T79" fmla="*/ 0 h 1162"/>
                    <a:gd name="T80" fmla="*/ 0 w 1250"/>
                    <a:gd name="T81" fmla="*/ 0 h 1162"/>
                    <a:gd name="T82" fmla="*/ 0 w 1250"/>
                    <a:gd name="T83" fmla="*/ 0 h 1162"/>
                    <a:gd name="T84" fmla="*/ 0 w 1250"/>
                    <a:gd name="T85" fmla="*/ 0 h 1162"/>
                    <a:gd name="T86" fmla="*/ 0 w 1250"/>
                    <a:gd name="T87" fmla="*/ 0 h 1162"/>
                    <a:gd name="T88" fmla="*/ 0 w 1250"/>
                    <a:gd name="T89" fmla="*/ 0 h 1162"/>
                    <a:gd name="T90" fmla="*/ 0 w 1250"/>
                    <a:gd name="T91" fmla="*/ 0 h 1162"/>
                    <a:gd name="T92" fmla="*/ 0 w 1250"/>
                    <a:gd name="T93" fmla="*/ 0 h 1162"/>
                    <a:gd name="T94" fmla="*/ 0 w 1250"/>
                    <a:gd name="T95" fmla="*/ 0 h 1162"/>
                    <a:gd name="T96" fmla="*/ 0 w 1250"/>
                    <a:gd name="T97" fmla="*/ 0 h 1162"/>
                    <a:gd name="T98" fmla="*/ 0 w 1250"/>
                    <a:gd name="T99" fmla="*/ 0 h 1162"/>
                    <a:gd name="T100" fmla="*/ 0 w 1250"/>
                    <a:gd name="T101" fmla="*/ 0 h 1162"/>
                    <a:gd name="T102" fmla="*/ 0 w 1250"/>
                    <a:gd name="T103" fmla="*/ 0 h 1162"/>
                    <a:gd name="T104" fmla="*/ 0 w 1250"/>
                    <a:gd name="T105" fmla="*/ 0 h 1162"/>
                    <a:gd name="T106" fmla="*/ 0 w 1250"/>
                    <a:gd name="T107" fmla="*/ 0 h 1162"/>
                    <a:gd name="T108" fmla="*/ 0 w 1250"/>
                    <a:gd name="T109" fmla="*/ 0 h 1162"/>
                    <a:gd name="T110" fmla="*/ 0 w 1250"/>
                    <a:gd name="T111" fmla="*/ 0 h 1162"/>
                    <a:gd name="T112" fmla="*/ 0 w 1250"/>
                    <a:gd name="T113" fmla="*/ 0 h 1162"/>
                    <a:gd name="T114" fmla="*/ 0 w 1250"/>
                    <a:gd name="T115" fmla="*/ 0 h 1162"/>
                    <a:gd name="T116" fmla="*/ 0 w 1250"/>
                    <a:gd name="T117" fmla="*/ 0 h 1162"/>
                    <a:gd name="T118" fmla="*/ 0 w 1250"/>
                    <a:gd name="T119" fmla="*/ 0 h 116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50"/>
                    <a:gd name="T181" fmla="*/ 0 h 1162"/>
                    <a:gd name="T182" fmla="*/ 1250 w 1250"/>
                    <a:gd name="T183" fmla="*/ 1162 h 116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50" h="1162">
                      <a:moveTo>
                        <a:pt x="1250" y="137"/>
                      </a:moveTo>
                      <a:lnTo>
                        <a:pt x="1237" y="141"/>
                      </a:lnTo>
                      <a:lnTo>
                        <a:pt x="1223" y="145"/>
                      </a:lnTo>
                      <a:lnTo>
                        <a:pt x="1211" y="150"/>
                      </a:lnTo>
                      <a:lnTo>
                        <a:pt x="1199" y="156"/>
                      </a:lnTo>
                      <a:lnTo>
                        <a:pt x="1176" y="166"/>
                      </a:lnTo>
                      <a:lnTo>
                        <a:pt x="1153" y="180"/>
                      </a:lnTo>
                      <a:lnTo>
                        <a:pt x="1132" y="194"/>
                      </a:lnTo>
                      <a:lnTo>
                        <a:pt x="1110" y="210"/>
                      </a:lnTo>
                      <a:lnTo>
                        <a:pt x="1087" y="227"/>
                      </a:lnTo>
                      <a:lnTo>
                        <a:pt x="1065" y="244"/>
                      </a:lnTo>
                      <a:lnTo>
                        <a:pt x="1063" y="229"/>
                      </a:lnTo>
                      <a:lnTo>
                        <a:pt x="1059" y="216"/>
                      </a:lnTo>
                      <a:lnTo>
                        <a:pt x="1055" y="201"/>
                      </a:lnTo>
                      <a:lnTo>
                        <a:pt x="1049" y="188"/>
                      </a:lnTo>
                      <a:lnTo>
                        <a:pt x="1045" y="182"/>
                      </a:lnTo>
                      <a:lnTo>
                        <a:pt x="1041" y="176"/>
                      </a:lnTo>
                      <a:lnTo>
                        <a:pt x="1036" y="171"/>
                      </a:lnTo>
                      <a:lnTo>
                        <a:pt x="1032" y="166"/>
                      </a:lnTo>
                      <a:lnTo>
                        <a:pt x="1026" y="162"/>
                      </a:lnTo>
                      <a:lnTo>
                        <a:pt x="1020" y="159"/>
                      </a:lnTo>
                      <a:lnTo>
                        <a:pt x="1014" y="156"/>
                      </a:lnTo>
                      <a:lnTo>
                        <a:pt x="1006" y="153"/>
                      </a:lnTo>
                      <a:lnTo>
                        <a:pt x="1004" y="156"/>
                      </a:lnTo>
                      <a:lnTo>
                        <a:pt x="1002" y="158"/>
                      </a:lnTo>
                      <a:lnTo>
                        <a:pt x="1000" y="160"/>
                      </a:lnTo>
                      <a:lnTo>
                        <a:pt x="998" y="162"/>
                      </a:lnTo>
                      <a:lnTo>
                        <a:pt x="997" y="164"/>
                      </a:lnTo>
                      <a:lnTo>
                        <a:pt x="997" y="166"/>
                      </a:lnTo>
                      <a:lnTo>
                        <a:pt x="997" y="169"/>
                      </a:lnTo>
                      <a:lnTo>
                        <a:pt x="999" y="171"/>
                      </a:lnTo>
                      <a:lnTo>
                        <a:pt x="1006" y="178"/>
                      </a:lnTo>
                      <a:lnTo>
                        <a:pt x="1012" y="184"/>
                      </a:lnTo>
                      <a:lnTo>
                        <a:pt x="1018" y="192"/>
                      </a:lnTo>
                      <a:lnTo>
                        <a:pt x="1023" y="200"/>
                      </a:lnTo>
                      <a:lnTo>
                        <a:pt x="1027" y="207"/>
                      </a:lnTo>
                      <a:lnTo>
                        <a:pt x="1030" y="216"/>
                      </a:lnTo>
                      <a:lnTo>
                        <a:pt x="1034" y="225"/>
                      </a:lnTo>
                      <a:lnTo>
                        <a:pt x="1035" y="234"/>
                      </a:lnTo>
                      <a:lnTo>
                        <a:pt x="1027" y="224"/>
                      </a:lnTo>
                      <a:lnTo>
                        <a:pt x="1020" y="215"/>
                      </a:lnTo>
                      <a:lnTo>
                        <a:pt x="1010" y="206"/>
                      </a:lnTo>
                      <a:lnTo>
                        <a:pt x="1002" y="199"/>
                      </a:lnTo>
                      <a:lnTo>
                        <a:pt x="992" y="193"/>
                      </a:lnTo>
                      <a:lnTo>
                        <a:pt x="981" y="188"/>
                      </a:lnTo>
                      <a:lnTo>
                        <a:pt x="976" y="187"/>
                      </a:lnTo>
                      <a:lnTo>
                        <a:pt x="970" y="187"/>
                      </a:lnTo>
                      <a:lnTo>
                        <a:pt x="964" y="187"/>
                      </a:lnTo>
                      <a:lnTo>
                        <a:pt x="958" y="188"/>
                      </a:lnTo>
                      <a:lnTo>
                        <a:pt x="956" y="189"/>
                      </a:lnTo>
                      <a:lnTo>
                        <a:pt x="955" y="191"/>
                      </a:lnTo>
                      <a:lnTo>
                        <a:pt x="953" y="193"/>
                      </a:lnTo>
                      <a:lnTo>
                        <a:pt x="952" y="194"/>
                      </a:lnTo>
                      <a:lnTo>
                        <a:pt x="951" y="195"/>
                      </a:lnTo>
                      <a:lnTo>
                        <a:pt x="951" y="198"/>
                      </a:lnTo>
                      <a:lnTo>
                        <a:pt x="950" y="200"/>
                      </a:lnTo>
                      <a:lnTo>
                        <a:pt x="951" y="201"/>
                      </a:lnTo>
                      <a:lnTo>
                        <a:pt x="963" y="207"/>
                      </a:lnTo>
                      <a:lnTo>
                        <a:pt x="975" y="216"/>
                      </a:lnTo>
                      <a:lnTo>
                        <a:pt x="986" y="224"/>
                      </a:lnTo>
                      <a:lnTo>
                        <a:pt x="995" y="234"/>
                      </a:lnTo>
                      <a:lnTo>
                        <a:pt x="1006" y="244"/>
                      </a:lnTo>
                      <a:lnTo>
                        <a:pt x="1016" y="252"/>
                      </a:lnTo>
                      <a:lnTo>
                        <a:pt x="1028" y="260"/>
                      </a:lnTo>
                      <a:lnTo>
                        <a:pt x="1040" y="266"/>
                      </a:lnTo>
                      <a:lnTo>
                        <a:pt x="1040" y="269"/>
                      </a:lnTo>
                      <a:lnTo>
                        <a:pt x="1039" y="270"/>
                      </a:lnTo>
                      <a:lnTo>
                        <a:pt x="1036" y="271"/>
                      </a:lnTo>
                      <a:lnTo>
                        <a:pt x="1033" y="271"/>
                      </a:lnTo>
                      <a:lnTo>
                        <a:pt x="1029" y="272"/>
                      </a:lnTo>
                      <a:lnTo>
                        <a:pt x="1026" y="271"/>
                      </a:lnTo>
                      <a:lnTo>
                        <a:pt x="1022" y="271"/>
                      </a:lnTo>
                      <a:lnTo>
                        <a:pt x="1020" y="271"/>
                      </a:lnTo>
                      <a:lnTo>
                        <a:pt x="1018" y="270"/>
                      </a:lnTo>
                      <a:lnTo>
                        <a:pt x="1017" y="269"/>
                      </a:lnTo>
                      <a:lnTo>
                        <a:pt x="1016" y="269"/>
                      </a:lnTo>
                      <a:lnTo>
                        <a:pt x="1015" y="269"/>
                      </a:lnTo>
                      <a:lnTo>
                        <a:pt x="1012" y="269"/>
                      </a:lnTo>
                      <a:lnTo>
                        <a:pt x="1011" y="269"/>
                      </a:lnTo>
                      <a:lnTo>
                        <a:pt x="1010" y="269"/>
                      </a:lnTo>
                      <a:lnTo>
                        <a:pt x="1009" y="269"/>
                      </a:lnTo>
                      <a:lnTo>
                        <a:pt x="1006" y="270"/>
                      </a:lnTo>
                      <a:lnTo>
                        <a:pt x="1005" y="271"/>
                      </a:lnTo>
                      <a:lnTo>
                        <a:pt x="1005" y="272"/>
                      </a:lnTo>
                      <a:lnTo>
                        <a:pt x="1004" y="274"/>
                      </a:lnTo>
                      <a:lnTo>
                        <a:pt x="1004" y="275"/>
                      </a:lnTo>
                      <a:lnTo>
                        <a:pt x="1003" y="276"/>
                      </a:lnTo>
                      <a:lnTo>
                        <a:pt x="1003" y="279"/>
                      </a:lnTo>
                      <a:lnTo>
                        <a:pt x="1004" y="280"/>
                      </a:lnTo>
                      <a:lnTo>
                        <a:pt x="1010" y="282"/>
                      </a:lnTo>
                      <a:lnTo>
                        <a:pt x="1015" y="285"/>
                      </a:lnTo>
                      <a:lnTo>
                        <a:pt x="1020" y="288"/>
                      </a:lnTo>
                      <a:lnTo>
                        <a:pt x="1022" y="292"/>
                      </a:lnTo>
                      <a:lnTo>
                        <a:pt x="1023" y="297"/>
                      </a:lnTo>
                      <a:lnTo>
                        <a:pt x="1024" y="301"/>
                      </a:lnTo>
                      <a:lnTo>
                        <a:pt x="1024" y="307"/>
                      </a:lnTo>
                      <a:lnTo>
                        <a:pt x="1024" y="312"/>
                      </a:lnTo>
                      <a:lnTo>
                        <a:pt x="1022" y="324"/>
                      </a:lnTo>
                      <a:lnTo>
                        <a:pt x="1021" y="336"/>
                      </a:lnTo>
                      <a:lnTo>
                        <a:pt x="1018" y="347"/>
                      </a:lnTo>
                      <a:lnTo>
                        <a:pt x="1020" y="358"/>
                      </a:lnTo>
                      <a:lnTo>
                        <a:pt x="1014" y="380"/>
                      </a:lnTo>
                      <a:lnTo>
                        <a:pt x="1006" y="403"/>
                      </a:lnTo>
                      <a:lnTo>
                        <a:pt x="998" y="424"/>
                      </a:lnTo>
                      <a:lnTo>
                        <a:pt x="991" y="445"/>
                      </a:lnTo>
                      <a:lnTo>
                        <a:pt x="982" y="467"/>
                      </a:lnTo>
                      <a:lnTo>
                        <a:pt x="974" y="488"/>
                      </a:lnTo>
                      <a:lnTo>
                        <a:pt x="965" y="509"/>
                      </a:lnTo>
                      <a:lnTo>
                        <a:pt x="958" y="530"/>
                      </a:lnTo>
                      <a:lnTo>
                        <a:pt x="952" y="533"/>
                      </a:lnTo>
                      <a:lnTo>
                        <a:pt x="947" y="536"/>
                      </a:lnTo>
                      <a:lnTo>
                        <a:pt x="944" y="540"/>
                      </a:lnTo>
                      <a:lnTo>
                        <a:pt x="940" y="544"/>
                      </a:lnTo>
                      <a:lnTo>
                        <a:pt x="935" y="552"/>
                      </a:lnTo>
                      <a:lnTo>
                        <a:pt x="930" y="562"/>
                      </a:lnTo>
                      <a:lnTo>
                        <a:pt x="927" y="571"/>
                      </a:lnTo>
                      <a:lnTo>
                        <a:pt x="922" y="582"/>
                      </a:lnTo>
                      <a:lnTo>
                        <a:pt x="917" y="591"/>
                      </a:lnTo>
                      <a:lnTo>
                        <a:pt x="910" y="599"/>
                      </a:lnTo>
                      <a:lnTo>
                        <a:pt x="901" y="608"/>
                      </a:lnTo>
                      <a:lnTo>
                        <a:pt x="893" y="615"/>
                      </a:lnTo>
                      <a:lnTo>
                        <a:pt x="885" y="622"/>
                      </a:lnTo>
                      <a:lnTo>
                        <a:pt x="876" y="629"/>
                      </a:lnTo>
                      <a:lnTo>
                        <a:pt x="869" y="637"/>
                      </a:lnTo>
                      <a:lnTo>
                        <a:pt x="863" y="645"/>
                      </a:lnTo>
                      <a:lnTo>
                        <a:pt x="858" y="655"/>
                      </a:lnTo>
                      <a:lnTo>
                        <a:pt x="854" y="665"/>
                      </a:lnTo>
                      <a:lnTo>
                        <a:pt x="858" y="669"/>
                      </a:lnTo>
                      <a:lnTo>
                        <a:pt x="863" y="673"/>
                      </a:lnTo>
                      <a:lnTo>
                        <a:pt x="869" y="675"/>
                      </a:lnTo>
                      <a:lnTo>
                        <a:pt x="874" y="678"/>
                      </a:lnTo>
                      <a:lnTo>
                        <a:pt x="879" y="679"/>
                      </a:lnTo>
                      <a:lnTo>
                        <a:pt x="885" y="680"/>
                      </a:lnTo>
                      <a:lnTo>
                        <a:pt x="889" y="679"/>
                      </a:lnTo>
                      <a:lnTo>
                        <a:pt x="895" y="678"/>
                      </a:lnTo>
                      <a:lnTo>
                        <a:pt x="898" y="673"/>
                      </a:lnTo>
                      <a:lnTo>
                        <a:pt x="898" y="670"/>
                      </a:lnTo>
                      <a:lnTo>
                        <a:pt x="897" y="667"/>
                      </a:lnTo>
                      <a:lnTo>
                        <a:pt x="894" y="664"/>
                      </a:lnTo>
                      <a:lnTo>
                        <a:pt x="892" y="662"/>
                      </a:lnTo>
                      <a:lnTo>
                        <a:pt x="889" y="659"/>
                      </a:lnTo>
                      <a:lnTo>
                        <a:pt x="888" y="656"/>
                      </a:lnTo>
                      <a:lnTo>
                        <a:pt x="888" y="652"/>
                      </a:lnTo>
                      <a:lnTo>
                        <a:pt x="897" y="646"/>
                      </a:lnTo>
                      <a:lnTo>
                        <a:pt x="905" y="639"/>
                      </a:lnTo>
                      <a:lnTo>
                        <a:pt x="912" y="632"/>
                      </a:lnTo>
                      <a:lnTo>
                        <a:pt x="920" y="623"/>
                      </a:lnTo>
                      <a:lnTo>
                        <a:pt x="927" y="615"/>
                      </a:lnTo>
                      <a:lnTo>
                        <a:pt x="933" y="606"/>
                      </a:lnTo>
                      <a:lnTo>
                        <a:pt x="939" y="597"/>
                      </a:lnTo>
                      <a:lnTo>
                        <a:pt x="944" y="588"/>
                      </a:lnTo>
                      <a:lnTo>
                        <a:pt x="956" y="609"/>
                      </a:lnTo>
                      <a:lnTo>
                        <a:pt x="970" y="629"/>
                      </a:lnTo>
                      <a:lnTo>
                        <a:pt x="986" y="649"/>
                      </a:lnTo>
                      <a:lnTo>
                        <a:pt x="1003" y="667"/>
                      </a:lnTo>
                      <a:lnTo>
                        <a:pt x="1039" y="700"/>
                      </a:lnTo>
                      <a:lnTo>
                        <a:pt x="1077" y="733"/>
                      </a:lnTo>
                      <a:lnTo>
                        <a:pt x="1097" y="750"/>
                      </a:lnTo>
                      <a:lnTo>
                        <a:pt x="1116" y="765"/>
                      </a:lnTo>
                      <a:lnTo>
                        <a:pt x="1135" y="784"/>
                      </a:lnTo>
                      <a:lnTo>
                        <a:pt x="1152" y="800"/>
                      </a:lnTo>
                      <a:lnTo>
                        <a:pt x="1170" y="819"/>
                      </a:lnTo>
                      <a:lnTo>
                        <a:pt x="1186" y="838"/>
                      </a:lnTo>
                      <a:lnTo>
                        <a:pt x="1200" y="858"/>
                      </a:lnTo>
                      <a:lnTo>
                        <a:pt x="1212" y="880"/>
                      </a:lnTo>
                      <a:lnTo>
                        <a:pt x="1221" y="896"/>
                      </a:lnTo>
                      <a:lnTo>
                        <a:pt x="1228" y="914"/>
                      </a:lnTo>
                      <a:lnTo>
                        <a:pt x="1235" y="932"/>
                      </a:lnTo>
                      <a:lnTo>
                        <a:pt x="1241" y="950"/>
                      </a:lnTo>
                      <a:lnTo>
                        <a:pt x="1243" y="960"/>
                      </a:lnTo>
                      <a:lnTo>
                        <a:pt x="1244" y="969"/>
                      </a:lnTo>
                      <a:lnTo>
                        <a:pt x="1245" y="978"/>
                      </a:lnTo>
                      <a:lnTo>
                        <a:pt x="1245" y="987"/>
                      </a:lnTo>
                      <a:lnTo>
                        <a:pt x="1244" y="997"/>
                      </a:lnTo>
                      <a:lnTo>
                        <a:pt x="1241" y="1007"/>
                      </a:lnTo>
                      <a:lnTo>
                        <a:pt x="1238" y="1015"/>
                      </a:lnTo>
                      <a:lnTo>
                        <a:pt x="1233" y="1025"/>
                      </a:lnTo>
                      <a:lnTo>
                        <a:pt x="1229" y="1039"/>
                      </a:lnTo>
                      <a:lnTo>
                        <a:pt x="1226" y="1054"/>
                      </a:lnTo>
                      <a:lnTo>
                        <a:pt x="1222" y="1067"/>
                      </a:lnTo>
                      <a:lnTo>
                        <a:pt x="1217" y="1081"/>
                      </a:lnTo>
                      <a:lnTo>
                        <a:pt x="1212" y="1095"/>
                      </a:lnTo>
                      <a:lnTo>
                        <a:pt x="1208" y="1109"/>
                      </a:lnTo>
                      <a:lnTo>
                        <a:pt x="1202" y="1122"/>
                      </a:lnTo>
                      <a:lnTo>
                        <a:pt x="1194" y="1134"/>
                      </a:lnTo>
                      <a:lnTo>
                        <a:pt x="1192" y="1138"/>
                      </a:lnTo>
                      <a:lnTo>
                        <a:pt x="1188" y="1140"/>
                      </a:lnTo>
                      <a:lnTo>
                        <a:pt x="1186" y="1144"/>
                      </a:lnTo>
                      <a:lnTo>
                        <a:pt x="1184" y="1146"/>
                      </a:lnTo>
                      <a:lnTo>
                        <a:pt x="1181" y="1150"/>
                      </a:lnTo>
                      <a:lnTo>
                        <a:pt x="1179" y="1154"/>
                      </a:lnTo>
                      <a:lnTo>
                        <a:pt x="1177" y="1158"/>
                      </a:lnTo>
                      <a:lnTo>
                        <a:pt x="1179" y="1162"/>
                      </a:lnTo>
                      <a:lnTo>
                        <a:pt x="1169" y="1162"/>
                      </a:lnTo>
                      <a:lnTo>
                        <a:pt x="1155" y="1152"/>
                      </a:lnTo>
                      <a:lnTo>
                        <a:pt x="1139" y="1144"/>
                      </a:lnTo>
                      <a:lnTo>
                        <a:pt x="1123" y="1136"/>
                      </a:lnTo>
                      <a:lnTo>
                        <a:pt x="1108" y="1127"/>
                      </a:lnTo>
                      <a:lnTo>
                        <a:pt x="1092" y="1119"/>
                      </a:lnTo>
                      <a:lnTo>
                        <a:pt x="1076" y="1111"/>
                      </a:lnTo>
                      <a:lnTo>
                        <a:pt x="1061" y="1103"/>
                      </a:lnTo>
                      <a:lnTo>
                        <a:pt x="1045" y="1093"/>
                      </a:lnTo>
                      <a:lnTo>
                        <a:pt x="1045" y="1091"/>
                      </a:lnTo>
                      <a:lnTo>
                        <a:pt x="1045" y="1087"/>
                      </a:lnTo>
                      <a:lnTo>
                        <a:pt x="1045" y="1084"/>
                      </a:lnTo>
                      <a:lnTo>
                        <a:pt x="1046" y="1080"/>
                      </a:lnTo>
                      <a:lnTo>
                        <a:pt x="1047" y="1078"/>
                      </a:lnTo>
                      <a:lnTo>
                        <a:pt x="1050" y="1074"/>
                      </a:lnTo>
                      <a:lnTo>
                        <a:pt x="1052" y="1070"/>
                      </a:lnTo>
                      <a:lnTo>
                        <a:pt x="1055" y="1068"/>
                      </a:lnTo>
                      <a:lnTo>
                        <a:pt x="1056" y="1056"/>
                      </a:lnTo>
                      <a:lnTo>
                        <a:pt x="1059" y="1044"/>
                      </a:lnTo>
                      <a:lnTo>
                        <a:pt x="1062" y="1032"/>
                      </a:lnTo>
                      <a:lnTo>
                        <a:pt x="1064" y="1020"/>
                      </a:lnTo>
                      <a:lnTo>
                        <a:pt x="1067" y="1008"/>
                      </a:lnTo>
                      <a:lnTo>
                        <a:pt x="1069" y="996"/>
                      </a:lnTo>
                      <a:lnTo>
                        <a:pt x="1070" y="984"/>
                      </a:lnTo>
                      <a:lnTo>
                        <a:pt x="1070" y="972"/>
                      </a:lnTo>
                      <a:lnTo>
                        <a:pt x="1082" y="975"/>
                      </a:lnTo>
                      <a:lnTo>
                        <a:pt x="1094" y="978"/>
                      </a:lnTo>
                      <a:lnTo>
                        <a:pt x="1108" y="980"/>
                      </a:lnTo>
                      <a:lnTo>
                        <a:pt x="1121" y="984"/>
                      </a:lnTo>
                      <a:lnTo>
                        <a:pt x="1134" y="986"/>
                      </a:lnTo>
                      <a:lnTo>
                        <a:pt x="1146" y="990"/>
                      </a:lnTo>
                      <a:lnTo>
                        <a:pt x="1159" y="995"/>
                      </a:lnTo>
                      <a:lnTo>
                        <a:pt x="1171" y="999"/>
                      </a:lnTo>
                      <a:lnTo>
                        <a:pt x="1173" y="999"/>
                      </a:lnTo>
                      <a:lnTo>
                        <a:pt x="1174" y="999"/>
                      </a:lnTo>
                      <a:lnTo>
                        <a:pt x="1175" y="998"/>
                      </a:lnTo>
                      <a:lnTo>
                        <a:pt x="1176" y="997"/>
                      </a:lnTo>
                      <a:lnTo>
                        <a:pt x="1176" y="996"/>
                      </a:lnTo>
                      <a:lnTo>
                        <a:pt x="1177" y="996"/>
                      </a:lnTo>
                      <a:lnTo>
                        <a:pt x="1179" y="995"/>
                      </a:lnTo>
                      <a:lnTo>
                        <a:pt x="1177" y="988"/>
                      </a:lnTo>
                      <a:lnTo>
                        <a:pt x="1176" y="985"/>
                      </a:lnTo>
                      <a:lnTo>
                        <a:pt x="1174" y="981"/>
                      </a:lnTo>
                      <a:lnTo>
                        <a:pt x="1170" y="978"/>
                      </a:lnTo>
                      <a:lnTo>
                        <a:pt x="1167" y="975"/>
                      </a:lnTo>
                      <a:lnTo>
                        <a:pt x="1163" y="973"/>
                      </a:lnTo>
                      <a:lnTo>
                        <a:pt x="1158" y="970"/>
                      </a:lnTo>
                      <a:lnTo>
                        <a:pt x="1155" y="967"/>
                      </a:lnTo>
                      <a:lnTo>
                        <a:pt x="1146" y="963"/>
                      </a:lnTo>
                      <a:lnTo>
                        <a:pt x="1137" y="960"/>
                      </a:lnTo>
                      <a:lnTo>
                        <a:pt x="1127" y="957"/>
                      </a:lnTo>
                      <a:lnTo>
                        <a:pt x="1118" y="955"/>
                      </a:lnTo>
                      <a:lnTo>
                        <a:pt x="1109" y="952"/>
                      </a:lnTo>
                      <a:lnTo>
                        <a:pt x="1099" y="949"/>
                      </a:lnTo>
                      <a:lnTo>
                        <a:pt x="1091" y="945"/>
                      </a:lnTo>
                      <a:lnTo>
                        <a:pt x="1082" y="940"/>
                      </a:lnTo>
                      <a:lnTo>
                        <a:pt x="1091" y="938"/>
                      </a:lnTo>
                      <a:lnTo>
                        <a:pt x="1102" y="935"/>
                      </a:lnTo>
                      <a:lnTo>
                        <a:pt x="1111" y="934"/>
                      </a:lnTo>
                      <a:lnTo>
                        <a:pt x="1122" y="934"/>
                      </a:lnTo>
                      <a:lnTo>
                        <a:pt x="1132" y="934"/>
                      </a:lnTo>
                      <a:lnTo>
                        <a:pt x="1143" y="935"/>
                      </a:lnTo>
                      <a:lnTo>
                        <a:pt x="1153" y="937"/>
                      </a:lnTo>
                      <a:lnTo>
                        <a:pt x="1164" y="937"/>
                      </a:lnTo>
                      <a:lnTo>
                        <a:pt x="1168" y="939"/>
                      </a:lnTo>
                      <a:lnTo>
                        <a:pt x="1170" y="941"/>
                      </a:lnTo>
                      <a:lnTo>
                        <a:pt x="1174" y="944"/>
                      </a:lnTo>
                      <a:lnTo>
                        <a:pt x="1176" y="946"/>
                      </a:lnTo>
                      <a:lnTo>
                        <a:pt x="1180" y="949"/>
                      </a:lnTo>
                      <a:lnTo>
                        <a:pt x="1184" y="950"/>
                      </a:lnTo>
                      <a:lnTo>
                        <a:pt x="1187" y="950"/>
                      </a:lnTo>
                      <a:lnTo>
                        <a:pt x="1192" y="949"/>
                      </a:lnTo>
                      <a:lnTo>
                        <a:pt x="1193" y="948"/>
                      </a:lnTo>
                      <a:lnTo>
                        <a:pt x="1196" y="946"/>
                      </a:lnTo>
                      <a:lnTo>
                        <a:pt x="1196" y="944"/>
                      </a:lnTo>
                      <a:lnTo>
                        <a:pt x="1197" y="943"/>
                      </a:lnTo>
                      <a:lnTo>
                        <a:pt x="1197" y="940"/>
                      </a:lnTo>
                      <a:lnTo>
                        <a:pt x="1197" y="939"/>
                      </a:lnTo>
                      <a:lnTo>
                        <a:pt x="1197" y="937"/>
                      </a:lnTo>
                      <a:lnTo>
                        <a:pt x="1197" y="934"/>
                      </a:lnTo>
                      <a:lnTo>
                        <a:pt x="1188" y="928"/>
                      </a:lnTo>
                      <a:lnTo>
                        <a:pt x="1181" y="922"/>
                      </a:lnTo>
                      <a:lnTo>
                        <a:pt x="1174" y="917"/>
                      </a:lnTo>
                      <a:lnTo>
                        <a:pt x="1165" y="914"/>
                      </a:lnTo>
                      <a:lnTo>
                        <a:pt x="1158" y="910"/>
                      </a:lnTo>
                      <a:lnTo>
                        <a:pt x="1150" y="908"/>
                      </a:lnTo>
                      <a:lnTo>
                        <a:pt x="1141" y="907"/>
                      </a:lnTo>
                      <a:lnTo>
                        <a:pt x="1133" y="905"/>
                      </a:lnTo>
                      <a:lnTo>
                        <a:pt x="1115" y="905"/>
                      </a:lnTo>
                      <a:lnTo>
                        <a:pt x="1097" y="905"/>
                      </a:lnTo>
                      <a:lnTo>
                        <a:pt x="1077" y="905"/>
                      </a:lnTo>
                      <a:lnTo>
                        <a:pt x="1058" y="905"/>
                      </a:lnTo>
                      <a:lnTo>
                        <a:pt x="1050" y="900"/>
                      </a:lnTo>
                      <a:lnTo>
                        <a:pt x="1042" y="894"/>
                      </a:lnTo>
                      <a:lnTo>
                        <a:pt x="1036" y="888"/>
                      </a:lnTo>
                      <a:lnTo>
                        <a:pt x="1032" y="882"/>
                      </a:lnTo>
                      <a:lnTo>
                        <a:pt x="1026" y="875"/>
                      </a:lnTo>
                      <a:lnTo>
                        <a:pt x="1021" y="868"/>
                      </a:lnTo>
                      <a:lnTo>
                        <a:pt x="1015" y="862"/>
                      </a:lnTo>
                      <a:lnTo>
                        <a:pt x="1009" y="855"/>
                      </a:lnTo>
                      <a:lnTo>
                        <a:pt x="1000" y="847"/>
                      </a:lnTo>
                      <a:lnTo>
                        <a:pt x="992" y="841"/>
                      </a:lnTo>
                      <a:lnTo>
                        <a:pt x="983" y="835"/>
                      </a:lnTo>
                      <a:lnTo>
                        <a:pt x="974" y="829"/>
                      </a:lnTo>
                      <a:lnTo>
                        <a:pt x="956" y="821"/>
                      </a:lnTo>
                      <a:lnTo>
                        <a:pt x="935" y="815"/>
                      </a:lnTo>
                      <a:lnTo>
                        <a:pt x="916" y="809"/>
                      </a:lnTo>
                      <a:lnTo>
                        <a:pt x="894" y="805"/>
                      </a:lnTo>
                      <a:lnTo>
                        <a:pt x="874" y="803"/>
                      </a:lnTo>
                      <a:lnTo>
                        <a:pt x="852" y="802"/>
                      </a:lnTo>
                      <a:lnTo>
                        <a:pt x="844" y="804"/>
                      </a:lnTo>
                      <a:lnTo>
                        <a:pt x="838" y="808"/>
                      </a:lnTo>
                      <a:lnTo>
                        <a:pt x="833" y="814"/>
                      </a:lnTo>
                      <a:lnTo>
                        <a:pt x="829" y="820"/>
                      </a:lnTo>
                      <a:lnTo>
                        <a:pt x="826" y="827"/>
                      </a:lnTo>
                      <a:lnTo>
                        <a:pt x="822" y="834"/>
                      </a:lnTo>
                      <a:lnTo>
                        <a:pt x="817" y="840"/>
                      </a:lnTo>
                      <a:lnTo>
                        <a:pt x="810" y="845"/>
                      </a:lnTo>
                      <a:lnTo>
                        <a:pt x="797" y="853"/>
                      </a:lnTo>
                      <a:lnTo>
                        <a:pt x="781" y="861"/>
                      </a:lnTo>
                      <a:lnTo>
                        <a:pt x="766" y="868"/>
                      </a:lnTo>
                      <a:lnTo>
                        <a:pt x="751" y="874"/>
                      </a:lnTo>
                      <a:lnTo>
                        <a:pt x="734" y="879"/>
                      </a:lnTo>
                      <a:lnTo>
                        <a:pt x="717" y="882"/>
                      </a:lnTo>
                      <a:lnTo>
                        <a:pt x="700" y="886"/>
                      </a:lnTo>
                      <a:lnTo>
                        <a:pt x="683" y="888"/>
                      </a:lnTo>
                      <a:lnTo>
                        <a:pt x="648" y="891"/>
                      </a:lnTo>
                      <a:lnTo>
                        <a:pt x="613" y="891"/>
                      </a:lnTo>
                      <a:lnTo>
                        <a:pt x="580" y="890"/>
                      </a:lnTo>
                      <a:lnTo>
                        <a:pt x="547" y="886"/>
                      </a:lnTo>
                      <a:lnTo>
                        <a:pt x="541" y="885"/>
                      </a:lnTo>
                      <a:lnTo>
                        <a:pt x="537" y="882"/>
                      </a:lnTo>
                      <a:lnTo>
                        <a:pt x="533" y="880"/>
                      </a:lnTo>
                      <a:lnTo>
                        <a:pt x="529" y="876"/>
                      </a:lnTo>
                      <a:lnTo>
                        <a:pt x="524" y="868"/>
                      </a:lnTo>
                      <a:lnTo>
                        <a:pt x="521" y="858"/>
                      </a:lnTo>
                      <a:lnTo>
                        <a:pt x="517" y="849"/>
                      </a:lnTo>
                      <a:lnTo>
                        <a:pt x="515" y="838"/>
                      </a:lnTo>
                      <a:lnTo>
                        <a:pt x="512" y="828"/>
                      </a:lnTo>
                      <a:lnTo>
                        <a:pt x="510" y="820"/>
                      </a:lnTo>
                      <a:lnTo>
                        <a:pt x="510" y="821"/>
                      </a:lnTo>
                      <a:lnTo>
                        <a:pt x="511" y="822"/>
                      </a:lnTo>
                      <a:lnTo>
                        <a:pt x="512" y="822"/>
                      </a:lnTo>
                      <a:lnTo>
                        <a:pt x="513" y="822"/>
                      </a:lnTo>
                      <a:lnTo>
                        <a:pt x="515" y="822"/>
                      </a:lnTo>
                      <a:lnTo>
                        <a:pt x="516" y="822"/>
                      </a:lnTo>
                      <a:lnTo>
                        <a:pt x="517" y="822"/>
                      </a:lnTo>
                      <a:lnTo>
                        <a:pt x="519" y="820"/>
                      </a:lnTo>
                      <a:lnTo>
                        <a:pt x="521" y="817"/>
                      </a:lnTo>
                      <a:lnTo>
                        <a:pt x="521" y="814"/>
                      </a:lnTo>
                      <a:lnTo>
                        <a:pt x="521" y="811"/>
                      </a:lnTo>
                      <a:lnTo>
                        <a:pt x="519" y="809"/>
                      </a:lnTo>
                      <a:lnTo>
                        <a:pt x="518" y="805"/>
                      </a:lnTo>
                      <a:lnTo>
                        <a:pt x="517" y="803"/>
                      </a:lnTo>
                      <a:lnTo>
                        <a:pt x="517" y="799"/>
                      </a:lnTo>
                      <a:lnTo>
                        <a:pt x="512" y="796"/>
                      </a:lnTo>
                      <a:lnTo>
                        <a:pt x="509" y="792"/>
                      </a:lnTo>
                      <a:lnTo>
                        <a:pt x="505" y="790"/>
                      </a:lnTo>
                      <a:lnTo>
                        <a:pt x="500" y="788"/>
                      </a:lnTo>
                      <a:lnTo>
                        <a:pt x="492" y="788"/>
                      </a:lnTo>
                      <a:lnTo>
                        <a:pt x="482" y="790"/>
                      </a:lnTo>
                      <a:lnTo>
                        <a:pt x="472" y="792"/>
                      </a:lnTo>
                      <a:lnTo>
                        <a:pt x="463" y="793"/>
                      </a:lnTo>
                      <a:lnTo>
                        <a:pt x="458" y="793"/>
                      </a:lnTo>
                      <a:lnTo>
                        <a:pt x="454" y="793"/>
                      </a:lnTo>
                      <a:lnTo>
                        <a:pt x="450" y="792"/>
                      </a:lnTo>
                      <a:lnTo>
                        <a:pt x="445" y="790"/>
                      </a:lnTo>
                      <a:lnTo>
                        <a:pt x="424" y="794"/>
                      </a:lnTo>
                      <a:lnTo>
                        <a:pt x="404" y="797"/>
                      </a:lnTo>
                      <a:lnTo>
                        <a:pt x="382" y="797"/>
                      </a:lnTo>
                      <a:lnTo>
                        <a:pt x="360" y="797"/>
                      </a:lnTo>
                      <a:lnTo>
                        <a:pt x="339" y="797"/>
                      </a:lnTo>
                      <a:lnTo>
                        <a:pt x="318" y="797"/>
                      </a:lnTo>
                      <a:lnTo>
                        <a:pt x="298" y="798"/>
                      </a:lnTo>
                      <a:lnTo>
                        <a:pt x="278" y="799"/>
                      </a:lnTo>
                      <a:lnTo>
                        <a:pt x="253" y="779"/>
                      </a:lnTo>
                      <a:lnTo>
                        <a:pt x="228" y="757"/>
                      </a:lnTo>
                      <a:lnTo>
                        <a:pt x="202" y="734"/>
                      </a:lnTo>
                      <a:lnTo>
                        <a:pt x="178" y="711"/>
                      </a:lnTo>
                      <a:lnTo>
                        <a:pt x="155" y="686"/>
                      </a:lnTo>
                      <a:lnTo>
                        <a:pt x="135" y="661"/>
                      </a:lnTo>
                      <a:lnTo>
                        <a:pt x="125" y="646"/>
                      </a:lnTo>
                      <a:lnTo>
                        <a:pt x="116" y="633"/>
                      </a:lnTo>
                      <a:lnTo>
                        <a:pt x="106" y="618"/>
                      </a:lnTo>
                      <a:lnTo>
                        <a:pt x="99" y="604"/>
                      </a:lnTo>
                      <a:lnTo>
                        <a:pt x="82" y="582"/>
                      </a:lnTo>
                      <a:lnTo>
                        <a:pt x="67" y="559"/>
                      </a:lnTo>
                      <a:lnTo>
                        <a:pt x="52" y="536"/>
                      </a:lnTo>
                      <a:lnTo>
                        <a:pt x="39" y="514"/>
                      </a:lnTo>
                      <a:lnTo>
                        <a:pt x="26" y="489"/>
                      </a:lnTo>
                      <a:lnTo>
                        <a:pt x="16" y="465"/>
                      </a:lnTo>
                      <a:lnTo>
                        <a:pt x="6" y="440"/>
                      </a:lnTo>
                      <a:lnTo>
                        <a:pt x="0" y="414"/>
                      </a:lnTo>
                      <a:lnTo>
                        <a:pt x="10" y="432"/>
                      </a:lnTo>
                      <a:lnTo>
                        <a:pt x="19" y="451"/>
                      </a:lnTo>
                      <a:lnTo>
                        <a:pt x="28" y="470"/>
                      </a:lnTo>
                      <a:lnTo>
                        <a:pt x="37" y="489"/>
                      </a:lnTo>
                      <a:lnTo>
                        <a:pt x="48" y="508"/>
                      </a:lnTo>
                      <a:lnTo>
                        <a:pt x="59" y="524"/>
                      </a:lnTo>
                      <a:lnTo>
                        <a:pt x="71" y="541"/>
                      </a:lnTo>
                      <a:lnTo>
                        <a:pt x="84" y="556"/>
                      </a:lnTo>
                      <a:lnTo>
                        <a:pt x="89" y="564"/>
                      </a:lnTo>
                      <a:lnTo>
                        <a:pt x="94" y="571"/>
                      </a:lnTo>
                      <a:lnTo>
                        <a:pt x="100" y="579"/>
                      </a:lnTo>
                      <a:lnTo>
                        <a:pt x="106" y="586"/>
                      </a:lnTo>
                      <a:lnTo>
                        <a:pt x="119" y="599"/>
                      </a:lnTo>
                      <a:lnTo>
                        <a:pt x="134" y="611"/>
                      </a:lnTo>
                      <a:lnTo>
                        <a:pt x="148" y="622"/>
                      </a:lnTo>
                      <a:lnTo>
                        <a:pt x="163" y="634"/>
                      </a:lnTo>
                      <a:lnTo>
                        <a:pt x="176" y="646"/>
                      </a:lnTo>
                      <a:lnTo>
                        <a:pt x="188" y="659"/>
                      </a:lnTo>
                      <a:lnTo>
                        <a:pt x="195" y="673"/>
                      </a:lnTo>
                      <a:lnTo>
                        <a:pt x="204" y="684"/>
                      </a:lnTo>
                      <a:lnTo>
                        <a:pt x="212" y="693"/>
                      </a:lnTo>
                      <a:lnTo>
                        <a:pt x="223" y="702"/>
                      </a:lnTo>
                      <a:lnTo>
                        <a:pt x="233" y="708"/>
                      </a:lnTo>
                      <a:lnTo>
                        <a:pt x="245" y="714"/>
                      </a:lnTo>
                      <a:lnTo>
                        <a:pt x="257" y="717"/>
                      </a:lnTo>
                      <a:lnTo>
                        <a:pt x="269" y="720"/>
                      </a:lnTo>
                      <a:lnTo>
                        <a:pt x="281" y="722"/>
                      </a:lnTo>
                      <a:lnTo>
                        <a:pt x="294" y="723"/>
                      </a:lnTo>
                      <a:lnTo>
                        <a:pt x="307" y="723"/>
                      </a:lnTo>
                      <a:lnTo>
                        <a:pt x="321" y="723"/>
                      </a:lnTo>
                      <a:lnTo>
                        <a:pt x="348" y="722"/>
                      </a:lnTo>
                      <a:lnTo>
                        <a:pt x="375" y="721"/>
                      </a:lnTo>
                      <a:lnTo>
                        <a:pt x="392" y="721"/>
                      </a:lnTo>
                      <a:lnTo>
                        <a:pt x="410" y="720"/>
                      </a:lnTo>
                      <a:lnTo>
                        <a:pt x="427" y="718"/>
                      </a:lnTo>
                      <a:lnTo>
                        <a:pt x="445" y="716"/>
                      </a:lnTo>
                      <a:lnTo>
                        <a:pt x="463" y="712"/>
                      </a:lnTo>
                      <a:lnTo>
                        <a:pt x="480" y="710"/>
                      </a:lnTo>
                      <a:lnTo>
                        <a:pt x="498" y="706"/>
                      </a:lnTo>
                      <a:lnTo>
                        <a:pt x="515" y="703"/>
                      </a:lnTo>
                      <a:lnTo>
                        <a:pt x="517" y="703"/>
                      </a:lnTo>
                      <a:lnTo>
                        <a:pt x="519" y="704"/>
                      </a:lnTo>
                      <a:lnTo>
                        <a:pt x="522" y="705"/>
                      </a:lnTo>
                      <a:lnTo>
                        <a:pt x="523" y="706"/>
                      </a:lnTo>
                      <a:lnTo>
                        <a:pt x="527" y="711"/>
                      </a:lnTo>
                      <a:lnTo>
                        <a:pt x="530" y="716"/>
                      </a:lnTo>
                      <a:lnTo>
                        <a:pt x="533" y="720"/>
                      </a:lnTo>
                      <a:lnTo>
                        <a:pt x="537" y="722"/>
                      </a:lnTo>
                      <a:lnTo>
                        <a:pt x="540" y="723"/>
                      </a:lnTo>
                      <a:lnTo>
                        <a:pt x="542" y="722"/>
                      </a:lnTo>
                      <a:lnTo>
                        <a:pt x="545" y="721"/>
                      </a:lnTo>
                      <a:lnTo>
                        <a:pt x="548" y="718"/>
                      </a:lnTo>
                      <a:lnTo>
                        <a:pt x="551" y="716"/>
                      </a:lnTo>
                      <a:lnTo>
                        <a:pt x="551" y="712"/>
                      </a:lnTo>
                      <a:lnTo>
                        <a:pt x="551" y="710"/>
                      </a:lnTo>
                      <a:lnTo>
                        <a:pt x="551" y="708"/>
                      </a:lnTo>
                      <a:lnTo>
                        <a:pt x="548" y="702"/>
                      </a:lnTo>
                      <a:lnTo>
                        <a:pt x="546" y="697"/>
                      </a:lnTo>
                      <a:lnTo>
                        <a:pt x="542" y="691"/>
                      </a:lnTo>
                      <a:lnTo>
                        <a:pt x="541" y="686"/>
                      </a:lnTo>
                      <a:lnTo>
                        <a:pt x="541" y="682"/>
                      </a:lnTo>
                      <a:lnTo>
                        <a:pt x="541" y="680"/>
                      </a:lnTo>
                      <a:lnTo>
                        <a:pt x="542" y="676"/>
                      </a:lnTo>
                      <a:lnTo>
                        <a:pt x="544" y="673"/>
                      </a:lnTo>
                      <a:lnTo>
                        <a:pt x="547" y="665"/>
                      </a:lnTo>
                      <a:lnTo>
                        <a:pt x="550" y="658"/>
                      </a:lnTo>
                      <a:lnTo>
                        <a:pt x="552" y="651"/>
                      </a:lnTo>
                      <a:lnTo>
                        <a:pt x="554" y="643"/>
                      </a:lnTo>
                      <a:lnTo>
                        <a:pt x="558" y="635"/>
                      </a:lnTo>
                      <a:lnTo>
                        <a:pt x="560" y="628"/>
                      </a:lnTo>
                      <a:lnTo>
                        <a:pt x="563" y="621"/>
                      </a:lnTo>
                      <a:lnTo>
                        <a:pt x="565" y="614"/>
                      </a:lnTo>
                      <a:lnTo>
                        <a:pt x="568" y="612"/>
                      </a:lnTo>
                      <a:lnTo>
                        <a:pt x="569" y="611"/>
                      </a:lnTo>
                      <a:lnTo>
                        <a:pt x="570" y="610"/>
                      </a:lnTo>
                      <a:lnTo>
                        <a:pt x="571" y="608"/>
                      </a:lnTo>
                      <a:lnTo>
                        <a:pt x="571" y="605"/>
                      </a:lnTo>
                      <a:lnTo>
                        <a:pt x="571" y="603"/>
                      </a:lnTo>
                      <a:lnTo>
                        <a:pt x="572" y="602"/>
                      </a:lnTo>
                      <a:lnTo>
                        <a:pt x="574" y="599"/>
                      </a:lnTo>
                      <a:lnTo>
                        <a:pt x="576" y="591"/>
                      </a:lnTo>
                      <a:lnTo>
                        <a:pt x="578" y="582"/>
                      </a:lnTo>
                      <a:lnTo>
                        <a:pt x="582" y="574"/>
                      </a:lnTo>
                      <a:lnTo>
                        <a:pt x="586" y="567"/>
                      </a:lnTo>
                      <a:lnTo>
                        <a:pt x="589" y="558"/>
                      </a:lnTo>
                      <a:lnTo>
                        <a:pt x="593" y="551"/>
                      </a:lnTo>
                      <a:lnTo>
                        <a:pt x="597" y="542"/>
                      </a:lnTo>
                      <a:lnTo>
                        <a:pt x="601" y="535"/>
                      </a:lnTo>
                      <a:lnTo>
                        <a:pt x="613" y="505"/>
                      </a:lnTo>
                      <a:lnTo>
                        <a:pt x="628" y="476"/>
                      </a:lnTo>
                      <a:lnTo>
                        <a:pt x="645" y="447"/>
                      </a:lnTo>
                      <a:lnTo>
                        <a:pt x="662" y="418"/>
                      </a:lnTo>
                      <a:lnTo>
                        <a:pt x="679" y="391"/>
                      </a:lnTo>
                      <a:lnTo>
                        <a:pt x="695" y="363"/>
                      </a:lnTo>
                      <a:lnTo>
                        <a:pt x="712" y="334"/>
                      </a:lnTo>
                      <a:lnTo>
                        <a:pt x="728" y="305"/>
                      </a:lnTo>
                      <a:lnTo>
                        <a:pt x="741" y="295"/>
                      </a:lnTo>
                      <a:lnTo>
                        <a:pt x="822" y="347"/>
                      </a:lnTo>
                      <a:lnTo>
                        <a:pt x="812" y="363"/>
                      </a:lnTo>
                      <a:lnTo>
                        <a:pt x="800" y="377"/>
                      </a:lnTo>
                      <a:lnTo>
                        <a:pt x="788" y="391"/>
                      </a:lnTo>
                      <a:lnTo>
                        <a:pt x="775" y="403"/>
                      </a:lnTo>
                      <a:lnTo>
                        <a:pt x="762" y="415"/>
                      </a:lnTo>
                      <a:lnTo>
                        <a:pt x="747" y="427"/>
                      </a:lnTo>
                      <a:lnTo>
                        <a:pt x="734" y="440"/>
                      </a:lnTo>
                      <a:lnTo>
                        <a:pt x="721" y="455"/>
                      </a:lnTo>
                      <a:lnTo>
                        <a:pt x="721" y="457"/>
                      </a:lnTo>
                      <a:lnTo>
                        <a:pt x="721" y="458"/>
                      </a:lnTo>
                      <a:lnTo>
                        <a:pt x="721" y="461"/>
                      </a:lnTo>
                      <a:lnTo>
                        <a:pt x="721" y="463"/>
                      </a:lnTo>
                      <a:lnTo>
                        <a:pt x="721" y="464"/>
                      </a:lnTo>
                      <a:lnTo>
                        <a:pt x="719" y="465"/>
                      </a:lnTo>
                      <a:lnTo>
                        <a:pt x="718" y="468"/>
                      </a:lnTo>
                      <a:lnTo>
                        <a:pt x="716" y="468"/>
                      </a:lnTo>
                      <a:lnTo>
                        <a:pt x="719" y="470"/>
                      </a:lnTo>
                      <a:lnTo>
                        <a:pt x="723" y="471"/>
                      </a:lnTo>
                      <a:lnTo>
                        <a:pt x="727" y="473"/>
                      </a:lnTo>
                      <a:lnTo>
                        <a:pt x="729" y="471"/>
                      </a:lnTo>
                      <a:lnTo>
                        <a:pt x="735" y="469"/>
                      </a:lnTo>
                      <a:lnTo>
                        <a:pt x="741" y="464"/>
                      </a:lnTo>
                      <a:lnTo>
                        <a:pt x="746" y="459"/>
                      </a:lnTo>
                      <a:lnTo>
                        <a:pt x="752" y="455"/>
                      </a:lnTo>
                      <a:lnTo>
                        <a:pt x="758" y="450"/>
                      </a:lnTo>
                      <a:lnTo>
                        <a:pt x="764" y="447"/>
                      </a:lnTo>
                      <a:lnTo>
                        <a:pt x="763" y="453"/>
                      </a:lnTo>
                      <a:lnTo>
                        <a:pt x="760" y="459"/>
                      </a:lnTo>
                      <a:lnTo>
                        <a:pt x="757" y="465"/>
                      </a:lnTo>
                      <a:lnTo>
                        <a:pt x="753" y="473"/>
                      </a:lnTo>
                      <a:lnTo>
                        <a:pt x="750" y="480"/>
                      </a:lnTo>
                      <a:lnTo>
                        <a:pt x="747" y="486"/>
                      </a:lnTo>
                      <a:lnTo>
                        <a:pt x="746" y="493"/>
                      </a:lnTo>
                      <a:lnTo>
                        <a:pt x="746" y="500"/>
                      </a:lnTo>
                      <a:lnTo>
                        <a:pt x="753" y="500"/>
                      </a:lnTo>
                      <a:lnTo>
                        <a:pt x="765" y="486"/>
                      </a:lnTo>
                      <a:lnTo>
                        <a:pt x="775" y="471"/>
                      </a:lnTo>
                      <a:lnTo>
                        <a:pt x="783" y="456"/>
                      </a:lnTo>
                      <a:lnTo>
                        <a:pt x="792" y="440"/>
                      </a:lnTo>
                      <a:lnTo>
                        <a:pt x="801" y="424"/>
                      </a:lnTo>
                      <a:lnTo>
                        <a:pt x="810" y="410"/>
                      </a:lnTo>
                      <a:lnTo>
                        <a:pt x="821" y="395"/>
                      </a:lnTo>
                      <a:lnTo>
                        <a:pt x="834" y="383"/>
                      </a:lnTo>
                      <a:lnTo>
                        <a:pt x="835" y="383"/>
                      </a:lnTo>
                      <a:lnTo>
                        <a:pt x="838" y="383"/>
                      </a:lnTo>
                      <a:lnTo>
                        <a:pt x="839" y="383"/>
                      </a:lnTo>
                      <a:lnTo>
                        <a:pt x="840" y="382"/>
                      </a:lnTo>
                      <a:lnTo>
                        <a:pt x="841" y="380"/>
                      </a:lnTo>
                      <a:lnTo>
                        <a:pt x="842" y="379"/>
                      </a:lnTo>
                      <a:lnTo>
                        <a:pt x="844" y="377"/>
                      </a:lnTo>
                      <a:lnTo>
                        <a:pt x="845" y="376"/>
                      </a:lnTo>
                      <a:lnTo>
                        <a:pt x="845" y="373"/>
                      </a:lnTo>
                      <a:lnTo>
                        <a:pt x="846" y="369"/>
                      </a:lnTo>
                      <a:lnTo>
                        <a:pt x="847" y="367"/>
                      </a:lnTo>
                      <a:lnTo>
                        <a:pt x="848" y="364"/>
                      </a:lnTo>
                      <a:lnTo>
                        <a:pt x="853" y="359"/>
                      </a:lnTo>
                      <a:lnTo>
                        <a:pt x="859" y="354"/>
                      </a:lnTo>
                      <a:lnTo>
                        <a:pt x="864" y="350"/>
                      </a:lnTo>
                      <a:lnTo>
                        <a:pt x="868" y="344"/>
                      </a:lnTo>
                      <a:lnTo>
                        <a:pt x="869" y="340"/>
                      </a:lnTo>
                      <a:lnTo>
                        <a:pt x="869" y="336"/>
                      </a:lnTo>
                      <a:lnTo>
                        <a:pt x="869" y="333"/>
                      </a:lnTo>
                      <a:lnTo>
                        <a:pt x="868" y="328"/>
                      </a:lnTo>
                      <a:lnTo>
                        <a:pt x="875" y="317"/>
                      </a:lnTo>
                      <a:lnTo>
                        <a:pt x="880" y="306"/>
                      </a:lnTo>
                      <a:lnTo>
                        <a:pt x="885" y="295"/>
                      </a:lnTo>
                      <a:lnTo>
                        <a:pt x="889" y="283"/>
                      </a:lnTo>
                      <a:lnTo>
                        <a:pt x="892" y="271"/>
                      </a:lnTo>
                      <a:lnTo>
                        <a:pt x="895" y="259"/>
                      </a:lnTo>
                      <a:lnTo>
                        <a:pt x="898" y="247"/>
                      </a:lnTo>
                      <a:lnTo>
                        <a:pt x="900" y="236"/>
                      </a:lnTo>
                      <a:lnTo>
                        <a:pt x="904" y="234"/>
                      </a:lnTo>
                      <a:lnTo>
                        <a:pt x="908" y="232"/>
                      </a:lnTo>
                      <a:lnTo>
                        <a:pt x="910" y="228"/>
                      </a:lnTo>
                      <a:lnTo>
                        <a:pt x="912" y="224"/>
                      </a:lnTo>
                      <a:lnTo>
                        <a:pt x="915" y="217"/>
                      </a:lnTo>
                      <a:lnTo>
                        <a:pt x="916" y="209"/>
                      </a:lnTo>
                      <a:lnTo>
                        <a:pt x="916" y="201"/>
                      </a:lnTo>
                      <a:lnTo>
                        <a:pt x="916" y="193"/>
                      </a:lnTo>
                      <a:lnTo>
                        <a:pt x="917" y="186"/>
                      </a:lnTo>
                      <a:lnTo>
                        <a:pt x="918" y="178"/>
                      </a:lnTo>
                      <a:lnTo>
                        <a:pt x="923" y="171"/>
                      </a:lnTo>
                      <a:lnTo>
                        <a:pt x="928" y="163"/>
                      </a:lnTo>
                      <a:lnTo>
                        <a:pt x="932" y="154"/>
                      </a:lnTo>
                      <a:lnTo>
                        <a:pt x="936" y="147"/>
                      </a:lnTo>
                      <a:lnTo>
                        <a:pt x="941" y="139"/>
                      </a:lnTo>
                      <a:lnTo>
                        <a:pt x="946" y="131"/>
                      </a:lnTo>
                      <a:lnTo>
                        <a:pt x="952" y="124"/>
                      </a:lnTo>
                      <a:lnTo>
                        <a:pt x="959" y="117"/>
                      </a:lnTo>
                      <a:lnTo>
                        <a:pt x="958" y="115"/>
                      </a:lnTo>
                      <a:lnTo>
                        <a:pt x="969" y="109"/>
                      </a:lnTo>
                      <a:lnTo>
                        <a:pt x="981" y="104"/>
                      </a:lnTo>
                      <a:lnTo>
                        <a:pt x="994" y="99"/>
                      </a:lnTo>
                      <a:lnTo>
                        <a:pt x="1008" y="95"/>
                      </a:lnTo>
                      <a:lnTo>
                        <a:pt x="1021" y="93"/>
                      </a:lnTo>
                      <a:lnTo>
                        <a:pt x="1034" y="89"/>
                      </a:lnTo>
                      <a:lnTo>
                        <a:pt x="1049" y="86"/>
                      </a:lnTo>
                      <a:lnTo>
                        <a:pt x="1061" y="82"/>
                      </a:lnTo>
                      <a:lnTo>
                        <a:pt x="1070" y="80"/>
                      </a:lnTo>
                      <a:lnTo>
                        <a:pt x="1079" y="76"/>
                      </a:lnTo>
                      <a:lnTo>
                        <a:pt x="1086" y="72"/>
                      </a:lnTo>
                      <a:lnTo>
                        <a:pt x="1093" y="68"/>
                      </a:lnTo>
                      <a:lnTo>
                        <a:pt x="1108" y="58"/>
                      </a:lnTo>
                      <a:lnTo>
                        <a:pt x="1121" y="47"/>
                      </a:lnTo>
                      <a:lnTo>
                        <a:pt x="1134" y="36"/>
                      </a:lnTo>
                      <a:lnTo>
                        <a:pt x="1147" y="24"/>
                      </a:lnTo>
                      <a:lnTo>
                        <a:pt x="1161" y="12"/>
                      </a:lnTo>
                      <a:lnTo>
                        <a:pt x="1176" y="0"/>
                      </a:lnTo>
                      <a:lnTo>
                        <a:pt x="1190" y="16"/>
                      </a:lnTo>
                      <a:lnTo>
                        <a:pt x="1202" y="31"/>
                      </a:lnTo>
                      <a:lnTo>
                        <a:pt x="1212" y="47"/>
                      </a:lnTo>
                      <a:lnTo>
                        <a:pt x="1222" y="64"/>
                      </a:lnTo>
                      <a:lnTo>
                        <a:pt x="1231" y="82"/>
                      </a:lnTo>
                      <a:lnTo>
                        <a:pt x="1238" y="100"/>
                      </a:lnTo>
                      <a:lnTo>
                        <a:pt x="1245" y="118"/>
                      </a:lnTo>
                      <a:lnTo>
                        <a:pt x="1250" y="137"/>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9" name="Freeform 62">
                  <a:extLst>
                    <a:ext uri="{FF2B5EF4-FFF2-40B4-BE49-F238E27FC236}">
                      <a16:creationId xmlns:a16="http://schemas.microsoft.com/office/drawing/2014/main" id="{F95CE399-B338-46C5-A7FD-F580EB70E28A}"/>
                    </a:ext>
                  </a:extLst>
                </p:cNvPr>
                <p:cNvSpPr>
                  <a:spLocks/>
                </p:cNvSpPr>
                <p:nvPr/>
              </p:nvSpPr>
              <p:spPr bwMode="auto">
                <a:xfrm>
                  <a:off x="2420" y="2261"/>
                  <a:ext cx="31" cy="41"/>
                </a:xfrm>
                <a:custGeom>
                  <a:avLst/>
                  <a:gdLst>
                    <a:gd name="T0" fmla="*/ 0 w 94"/>
                    <a:gd name="T1" fmla="*/ 0 h 124"/>
                    <a:gd name="T2" fmla="*/ 0 w 94"/>
                    <a:gd name="T3" fmla="*/ 0 h 124"/>
                    <a:gd name="T4" fmla="*/ 0 w 94"/>
                    <a:gd name="T5" fmla="*/ 0 h 124"/>
                    <a:gd name="T6" fmla="*/ 0 w 94"/>
                    <a:gd name="T7" fmla="*/ 0 h 124"/>
                    <a:gd name="T8" fmla="*/ 0 w 94"/>
                    <a:gd name="T9" fmla="*/ 0 h 124"/>
                    <a:gd name="T10" fmla="*/ 0 w 94"/>
                    <a:gd name="T11" fmla="*/ 0 h 124"/>
                    <a:gd name="T12" fmla="*/ 0 w 94"/>
                    <a:gd name="T13" fmla="*/ 0 h 124"/>
                    <a:gd name="T14" fmla="*/ 0 w 94"/>
                    <a:gd name="T15" fmla="*/ 0 h 124"/>
                    <a:gd name="T16" fmla="*/ 0 w 94"/>
                    <a:gd name="T17" fmla="*/ 0 h 124"/>
                    <a:gd name="T18" fmla="*/ 0 w 94"/>
                    <a:gd name="T19" fmla="*/ 0 h 124"/>
                    <a:gd name="T20" fmla="*/ 0 w 94"/>
                    <a:gd name="T21" fmla="*/ 0 h 124"/>
                    <a:gd name="T22" fmla="*/ 0 w 94"/>
                    <a:gd name="T23" fmla="*/ 0 h 124"/>
                    <a:gd name="T24" fmla="*/ 0 w 94"/>
                    <a:gd name="T25" fmla="*/ 0 h 124"/>
                    <a:gd name="T26" fmla="*/ 0 w 94"/>
                    <a:gd name="T27" fmla="*/ 0 h 124"/>
                    <a:gd name="T28" fmla="*/ 0 w 94"/>
                    <a:gd name="T29" fmla="*/ 0 h 124"/>
                    <a:gd name="T30" fmla="*/ 0 w 94"/>
                    <a:gd name="T31" fmla="*/ 0 h 124"/>
                    <a:gd name="T32" fmla="*/ 0 w 94"/>
                    <a:gd name="T33" fmla="*/ 0 h 124"/>
                    <a:gd name="T34" fmla="*/ 0 w 94"/>
                    <a:gd name="T35" fmla="*/ 0 h 124"/>
                    <a:gd name="T36" fmla="*/ 0 w 94"/>
                    <a:gd name="T37" fmla="*/ 0 h 124"/>
                    <a:gd name="T38" fmla="*/ 0 w 94"/>
                    <a:gd name="T39" fmla="*/ 0 h 124"/>
                    <a:gd name="T40" fmla="*/ 0 w 94"/>
                    <a:gd name="T41" fmla="*/ 0 h 124"/>
                    <a:gd name="T42" fmla="*/ 0 w 94"/>
                    <a:gd name="T43" fmla="*/ 0 h 124"/>
                    <a:gd name="T44" fmla="*/ 0 w 94"/>
                    <a:gd name="T45" fmla="*/ 0 h 124"/>
                    <a:gd name="T46" fmla="*/ 0 w 94"/>
                    <a:gd name="T47" fmla="*/ 0 h 124"/>
                    <a:gd name="T48" fmla="*/ 0 w 94"/>
                    <a:gd name="T49" fmla="*/ 0 h 124"/>
                    <a:gd name="T50" fmla="*/ 0 w 94"/>
                    <a:gd name="T51" fmla="*/ 0 h 124"/>
                    <a:gd name="T52" fmla="*/ 0 w 94"/>
                    <a:gd name="T53" fmla="*/ 0 h 124"/>
                    <a:gd name="T54" fmla="*/ 0 w 94"/>
                    <a:gd name="T55" fmla="*/ 0 h 124"/>
                    <a:gd name="T56" fmla="*/ 0 w 94"/>
                    <a:gd name="T57" fmla="*/ 0 h 124"/>
                    <a:gd name="T58" fmla="*/ 0 w 94"/>
                    <a:gd name="T59" fmla="*/ 0 h 124"/>
                    <a:gd name="T60" fmla="*/ 0 w 94"/>
                    <a:gd name="T61" fmla="*/ 0 h 124"/>
                    <a:gd name="T62" fmla="*/ 0 w 94"/>
                    <a:gd name="T63" fmla="*/ 0 h 124"/>
                    <a:gd name="T64" fmla="*/ 0 w 94"/>
                    <a:gd name="T65" fmla="*/ 0 h 124"/>
                    <a:gd name="T66" fmla="*/ 0 w 94"/>
                    <a:gd name="T67" fmla="*/ 0 h 12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4"/>
                    <a:gd name="T103" fmla="*/ 0 h 124"/>
                    <a:gd name="T104" fmla="*/ 94 w 94"/>
                    <a:gd name="T105" fmla="*/ 124 h 12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4" h="124">
                      <a:moveTo>
                        <a:pt x="94" y="42"/>
                      </a:moveTo>
                      <a:lnTo>
                        <a:pt x="92" y="47"/>
                      </a:lnTo>
                      <a:lnTo>
                        <a:pt x="91" y="52"/>
                      </a:lnTo>
                      <a:lnTo>
                        <a:pt x="91" y="57"/>
                      </a:lnTo>
                      <a:lnTo>
                        <a:pt x="91" y="63"/>
                      </a:lnTo>
                      <a:lnTo>
                        <a:pt x="91" y="69"/>
                      </a:lnTo>
                      <a:lnTo>
                        <a:pt x="91" y="75"/>
                      </a:lnTo>
                      <a:lnTo>
                        <a:pt x="90" y="81"/>
                      </a:lnTo>
                      <a:lnTo>
                        <a:pt x="88" y="86"/>
                      </a:lnTo>
                      <a:lnTo>
                        <a:pt x="72" y="124"/>
                      </a:lnTo>
                      <a:lnTo>
                        <a:pt x="63" y="123"/>
                      </a:lnTo>
                      <a:lnTo>
                        <a:pt x="53" y="122"/>
                      </a:lnTo>
                      <a:lnTo>
                        <a:pt x="45" y="120"/>
                      </a:lnTo>
                      <a:lnTo>
                        <a:pt x="37" y="118"/>
                      </a:lnTo>
                      <a:lnTo>
                        <a:pt x="27" y="117"/>
                      </a:lnTo>
                      <a:lnTo>
                        <a:pt x="19" y="116"/>
                      </a:lnTo>
                      <a:lnTo>
                        <a:pt x="9" y="116"/>
                      </a:lnTo>
                      <a:lnTo>
                        <a:pt x="0" y="116"/>
                      </a:lnTo>
                      <a:lnTo>
                        <a:pt x="4" y="103"/>
                      </a:lnTo>
                      <a:lnTo>
                        <a:pt x="6" y="88"/>
                      </a:lnTo>
                      <a:lnTo>
                        <a:pt x="9" y="74"/>
                      </a:lnTo>
                      <a:lnTo>
                        <a:pt x="10" y="59"/>
                      </a:lnTo>
                      <a:lnTo>
                        <a:pt x="11" y="45"/>
                      </a:lnTo>
                      <a:lnTo>
                        <a:pt x="12" y="30"/>
                      </a:lnTo>
                      <a:lnTo>
                        <a:pt x="14" y="16"/>
                      </a:lnTo>
                      <a:lnTo>
                        <a:pt x="15" y="0"/>
                      </a:lnTo>
                      <a:lnTo>
                        <a:pt x="23" y="8"/>
                      </a:lnTo>
                      <a:lnTo>
                        <a:pt x="33" y="15"/>
                      </a:lnTo>
                      <a:lnTo>
                        <a:pt x="43" y="20"/>
                      </a:lnTo>
                      <a:lnTo>
                        <a:pt x="52" y="26"/>
                      </a:lnTo>
                      <a:lnTo>
                        <a:pt x="63" y="30"/>
                      </a:lnTo>
                      <a:lnTo>
                        <a:pt x="74" y="34"/>
                      </a:lnTo>
                      <a:lnTo>
                        <a:pt x="84" y="39"/>
                      </a:lnTo>
                      <a:lnTo>
                        <a:pt x="94" y="42"/>
                      </a:lnTo>
                      <a:close/>
                    </a:path>
                  </a:pathLst>
                </a:custGeom>
                <a:solidFill>
                  <a:srgbClr val="C7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50" name="Freeform 63">
                  <a:extLst>
                    <a:ext uri="{FF2B5EF4-FFF2-40B4-BE49-F238E27FC236}">
                      <a16:creationId xmlns:a16="http://schemas.microsoft.com/office/drawing/2014/main" id="{EBCC940B-E148-4A60-897B-E31FBC9AB998}"/>
                    </a:ext>
                  </a:extLst>
                </p:cNvPr>
                <p:cNvSpPr>
                  <a:spLocks/>
                </p:cNvSpPr>
                <p:nvPr/>
              </p:nvSpPr>
              <p:spPr bwMode="auto">
                <a:xfrm>
                  <a:off x="2181" y="2266"/>
                  <a:ext cx="17" cy="17"/>
                </a:xfrm>
                <a:custGeom>
                  <a:avLst/>
                  <a:gdLst>
                    <a:gd name="T0" fmla="*/ 0 w 53"/>
                    <a:gd name="T1" fmla="*/ 0 h 51"/>
                    <a:gd name="T2" fmla="*/ 0 w 53"/>
                    <a:gd name="T3" fmla="*/ 0 h 51"/>
                    <a:gd name="T4" fmla="*/ 0 w 53"/>
                    <a:gd name="T5" fmla="*/ 0 h 51"/>
                    <a:gd name="T6" fmla="*/ 0 w 53"/>
                    <a:gd name="T7" fmla="*/ 0 h 51"/>
                    <a:gd name="T8" fmla="*/ 0 w 53"/>
                    <a:gd name="T9" fmla="*/ 0 h 51"/>
                    <a:gd name="T10" fmla="*/ 0 w 53"/>
                    <a:gd name="T11" fmla="*/ 0 h 51"/>
                    <a:gd name="T12" fmla="*/ 0 w 53"/>
                    <a:gd name="T13" fmla="*/ 0 h 51"/>
                    <a:gd name="T14" fmla="*/ 0 w 53"/>
                    <a:gd name="T15" fmla="*/ 0 h 51"/>
                    <a:gd name="T16" fmla="*/ 0 w 53"/>
                    <a:gd name="T17" fmla="*/ 0 h 51"/>
                    <a:gd name="T18" fmla="*/ 0 w 53"/>
                    <a:gd name="T19" fmla="*/ 0 h 51"/>
                    <a:gd name="T20" fmla="*/ 0 w 53"/>
                    <a:gd name="T21" fmla="*/ 0 h 51"/>
                    <a:gd name="T22" fmla="*/ 0 w 53"/>
                    <a:gd name="T23" fmla="*/ 0 h 51"/>
                    <a:gd name="T24" fmla="*/ 0 w 53"/>
                    <a:gd name="T25" fmla="*/ 0 h 51"/>
                    <a:gd name="T26" fmla="*/ 0 w 53"/>
                    <a:gd name="T27" fmla="*/ 0 h 51"/>
                    <a:gd name="T28" fmla="*/ 0 w 53"/>
                    <a:gd name="T29" fmla="*/ 0 h 51"/>
                    <a:gd name="T30" fmla="*/ 0 w 53"/>
                    <a:gd name="T31" fmla="*/ 0 h 51"/>
                    <a:gd name="T32" fmla="*/ 0 w 53"/>
                    <a:gd name="T33" fmla="*/ 0 h 51"/>
                    <a:gd name="T34" fmla="*/ 0 w 53"/>
                    <a:gd name="T35" fmla="*/ 0 h 51"/>
                    <a:gd name="T36" fmla="*/ 0 w 53"/>
                    <a:gd name="T37" fmla="*/ 0 h 51"/>
                    <a:gd name="T38" fmla="*/ 0 w 53"/>
                    <a:gd name="T39" fmla="*/ 0 h 51"/>
                    <a:gd name="T40" fmla="*/ 0 w 53"/>
                    <a:gd name="T41" fmla="*/ 0 h 51"/>
                    <a:gd name="T42" fmla="*/ 0 w 53"/>
                    <a:gd name="T43" fmla="*/ 0 h 51"/>
                    <a:gd name="T44" fmla="*/ 0 w 53"/>
                    <a:gd name="T45" fmla="*/ 0 h 51"/>
                    <a:gd name="T46" fmla="*/ 0 w 53"/>
                    <a:gd name="T47" fmla="*/ 0 h 51"/>
                    <a:gd name="T48" fmla="*/ 0 w 53"/>
                    <a:gd name="T49" fmla="*/ 0 h 51"/>
                    <a:gd name="T50" fmla="*/ 0 w 53"/>
                    <a:gd name="T51" fmla="*/ 0 h 51"/>
                    <a:gd name="T52" fmla="*/ 0 w 53"/>
                    <a:gd name="T53" fmla="*/ 0 h 5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
                    <a:gd name="T82" fmla="*/ 0 h 51"/>
                    <a:gd name="T83" fmla="*/ 53 w 53"/>
                    <a:gd name="T84" fmla="*/ 51 h 5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 h="51">
                      <a:moveTo>
                        <a:pt x="51" y="16"/>
                      </a:moveTo>
                      <a:lnTo>
                        <a:pt x="53" y="28"/>
                      </a:lnTo>
                      <a:lnTo>
                        <a:pt x="48" y="27"/>
                      </a:lnTo>
                      <a:lnTo>
                        <a:pt x="43" y="27"/>
                      </a:lnTo>
                      <a:lnTo>
                        <a:pt x="40" y="28"/>
                      </a:lnTo>
                      <a:lnTo>
                        <a:pt x="36" y="31"/>
                      </a:lnTo>
                      <a:lnTo>
                        <a:pt x="33" y="32"/>
                      </a:lnTo>
                      <a:lnTo>
                        <a:pt x="30" y="34"/>
                      </a:lnTo>
                      <a:lnTo>
                        <a:pt x="27" y="36"/>
                      </a:lnTo>
                      <a:lnTo>
                        <a:pt x="23" y="38"/>
                      </a:lnTo>
                      <a:lnTo>
                        <a:pt x="21" y="51"/>
                      </a:lnTo>
                      <a:lnTo>
                        <a:pt x="17" y="47"/>
                      </a:lnTo>
                      <a:lnTo>
                        <a:pt x="13" y="42"/>
                      </a:lnTo>
                      <a:lnTo>
                        <a:pt x="10" y="37"/>
                      </a:lnTo>
                      <a:lnTo>
                        <a:pt x="6" y="32"/>
                      </a:lnTo>
                      <a:lnTo>
                        <a:pt x="4" y="27"/>
                      </a:lnTo>
                      <a:lnTo>
                        <a:pt x="3" y="21"/>
                      </a:lnTo>
                      <a:lnTo>
                        <a:pt x="0" y="16"/>
                      </a:lnTo>
                      <a:lnTo>
                        <a:pt x="0" y="10"/>
                      </a:lnTo>
                      <a:lnTo>
                        <a:pt x="6" y="6"/>
                      </a:lnTo>
                      <a:lnTo>
                        <a:pt x="12" y="2"/>
                      </a:lnTo>
                      <a:lnTo>
                        <a:pt x="19" y="1"/>
                      </a:lnTo>
                      <a:lnTo>
                        <a:pt x="27" y="0"/>
                      </a:lnTo>
                      <a:lnTo>
                        <a:pt x="33" y="2"/>
                      </a:lnTo>
                      <a:lnTo>
                        <a:pt x="40" y="4"/>
                      </a:lnTo>
                      <a:lnTo>
                        <a:pt x="46" y="9"/>
                      </a:lnTo>
                      <a:lnTo>
                        <a:pt x="51"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51" name="Freeform 64">
                  <a:extLst>
                    <a:ext uri="{FF2B5EF4-FFF2-40B4-BE49-F238E27FC236}">
                      <a16:creationId xmlns:a16="http://schemas.microsoft.com/office/drawing/2014/main" id="{A498CF87-A9E7-4C28-B406-BE6B28D4C2EE}"/>
                    </a:ext>
                  </a:extLst>
                </p:cNvPr>
                <p:cNvSpPr>
                  <a:spLocks/>
                </p:cNvSpPr>
                <p:nvPr/>
              </p:nvSpPr>
              <p:spPr bwMode="auto">
                <a:xfrm>
                  <a:off x="2299" y="2268"/>
                  <a:ext cx="17" cy="34"/>
                </a:xfrm>
                <a:custGeom>
                  <a:avLst/>
                  <a:gdLst>
                    <a:gd name="T0" fmla="*/ 0 w 50"/>
                    <a:gd name="T1" fmla="*/ 0 h 101"/>
                    <a:gd name="T2" fmla="*/ 0 w 50"/>
                    <a:gd name="T3" fmla="*/ 0 h 101"/>
                    <a:gd name="T4" fmla="*/ 0 w 50"/>
                    <a:gd name="T5" fmla="*/ 0 h 101"/>
                    <a:gd name="T6" fmla="*/ 0 w 50"/>
                    <a:gd name="T7" fmla="*/ 0 h 101"/>
                    <a:gd name="T8" fmla="*/ 0 w 50"/>
                    <a:gd name="T9" fmla="*/ 0 h 101"/>
                    <a:gd name="T10" fmla="*/ 0 w 50"/>
                    <a:gd name="T11" fmla="*/ 0 h 101"/>
                    <a:gd name="T12" fmla="*/ 0 w 50"/>
                    <a:gd name="T13" fmla="*/ 0 h 101"/>
                    <a:gd name="T14" fmla="*/ 0 w 50"/>
                    <a:gd name="T15" fmla="*/ 0 h 101"/>
                    <a:gd name="T16" fmla="*/ 0 w 50"/>
                    <a:gd name="T17" fmla="*/ 0 h 101"/>
                    <a:gd name="T18" fmla="*/ 0 w 50"/>
                    <a:gd name="T19" fmla="*/ 0 h 101"/>
                    <a:gd name="T20" fmla="*/ 0 w 50"/>
                    <a:gd name="T21" fmla="*/ 0 h 101"/>
                    <a:gd name="T22" fmla="*/ 0 w 50"/>
                    <a:gd name="T23" fmla="*/ 0 h 101"/>
                    <a:gd name="T24" fmla="*/ 0 w 50"/>
                    <a:gd name="T25" fmla="*/ 0 h 101"/>
                    <a:gd name="T26" fmla="*/ 0 w 50"/>
                    <a:gd name="T27" fmla="*/ 0 h 101"/>
                    <a:gd name="T28" fmla="*/ 0 w 50"/>
                    <a:gd name="T29" fmla="*/ 0 h 101"/>
                    <a:gd name="T30" fmla="*/ 0 w 50"/>
                    <a:gd name="T31" fmla="*/ 0 h 101"/>
                    <a:gd name="T32" fmla="*/ 0 w 50"/>
                    <a:gd name="T33" fmla="*/ 0 h 101"/>
                    <a:gd name="T34" fmla="*/ 0 w 50"/>
                    <a:gd name="T35" fmla="*/ 0 h 101"/>
                    <a:gd name="T36" fmla="*/ 0 w 50"/>
                    <a:gd name="T37" fmla="*/ 0 h 101"/>
                    <a:gd name="T38" fmla="*/ 0 w 50"/>
                    <a:gd name="T39" fmla="*/ 0 h 101"/>
                    <a:gd name="T40" fmla="*/ 0 w 50"/>
                    <a:gd name="T41" fmla="*/ 0 h 101"/>
                    <a:gd name="T42" fmla="*/ 0 w 50"/>
                    <a:gd name="T43" fmla="*/ 0 h 101"/>
                    <a:gd name="T44" fmla="*/ 0 w 50"/>
                    <a:gd name="T45" fmla="*/ 0 h 101"/>
                    <a:gd name="T46" fmla="*/ 0 w 50"/>
                    <a:gd name="T47" fmla="*/ 0 h 101"/>
                    <a:gd name="T48" fmla="*/ 0 w 50"/>
                    <a:gd name="T49" fmla="*/ 0 h 101"/>
                    <a:gd name="T50" fmla="*/ 0 w 50"/>
                    <a:gd name="T51" fmla="*/ 0 h 101"/>
                    <a:gd name="T52" fmla="*/ 0 w 50"/>
                    <a:gd name="T53" fmla="*/ 0 h 101"/>
                    <a:gd name="T54" fmla="*/ 0 w 50"/>
                    <a:gd name="T55" fmla="*/ 0 h 101"/>
                    <a:gd name="T56" fmla="*/ 0 w 50"/>
                    <a:gd name="T57" fmla="*/ 0 h 101"/>
                    <a:gd name="T58" fmla="*/ 0 w 50"/>
                    <a:gd name="T59" fmla="*/ 0 h 101"/>
                    <a:gd name="T60" fmla="*/ 0 w 50"/>
                    <a:gd name="T61" fmla="*/ 0 h 101"/>
                    <a:gd name="T62" fmla="*/ 0 w 50"/>
                    <a:gd name="T63" fmla="*/ 0 h 101"/>
                    <a:gd name="T64" fmla="*/ 0 w 50"/>
                    <a:gd name="T65" fmla="*/ 0 h 101"/>
                    <a:gd name="T66" fmla="*/ 0 w 50"/>
                    <a:gd name="T67" fmla="*/ 0 h 101"/>
                    <a:gd name="T68" fmla="*/ 0 w 50"/>
                    <a:gd name="T69" fmla="*/ 0 h 10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1"/>
                    <a:gd name="T107" fmla="*/ 50 w 50"/>
                    <a:gd name="T108" fmla="*/ 101 h 10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1">
                      <a:moveTo>
                        <a:pt x="35" y="30"/>
                      </a:moveTo>
                      <a:lnTo>
                        <a:pt x="37" y="37"/>
                      </a:lnTo>
                      <a:lnTo>
                        <a:pt x="39" y="46"/>
                      </a:lnTo>
                      <a:lnTo>
                        <a:pt x="41" y="55"/>
                      </a:lnTo>
                      <a:lnTo>
                        <a:pt x="42" y="64"/>
                      </a:lnTo>
                      <a:lnTo>
                        <a:pt x="43" y="74"/>
                      </a:lnTo>
                      <a:lnTo>
                        <a:pt x="45" y="82"/>
                      </a:lnTo>
                      <a:lnTo>
                        <a:pt x="47" y="90"/>
                      </a:lnTo>
                      <a:lnTo>
                        <a:pt x="50" y="99"/>
                      </a:lnTo>
                      <a:lnTo>
                        <a:pt x="48" y="100"/>
                      </a:lnTo>
                      <a:lnTo>
                        <a:pt x="45" y="101"/>
                      </a:lnTo>
                      <a:lnTo>
                        <a:pt x="43" y="101"/>
                      </a:lnTo>
                      <a:lnTo>
                        <a:pt x="39" y="100"/>
                      </a:lnTo>
                      <a:lnTo>
                        <a:pt x="37" y="99"/>
                      </a:lnTo>
                      <a:lnTo>
                        <a:pt x="35" y="98"/>
                      </a:lnTo>
                      <a:lnTo>
                        <a:pt x="32" y="96"/>
                      </a:lnTo>
                      <a:lnTo>
                        <a:pt x="30" y="96"/>
                      </a:lnTo>
                      <a:lnTo>
                        <a:pt x="26" y="84"/>
                      </a:lnTo>
                      <a:lnTo>
                        <a:pt x="24" y="72"/>
                      </a:lnTo>
                      <a:lnTo>
                        <a:pt x="21" y="60"/>
                      </a:lnTo>
                      <a:lnTo>
                        <a:pt x="19" y="48"/>
                      </a:lnTo>
                      <a:lnTo>
                        <a:pt x="15" y="36"/>
                      </a:lnTo>
                      <a:lnTo>
                        <a:pt x="12" y="25"/>
                      </a:lnTo>
                      <a:lnTo>
                        <a:pt x="7" y="14"/>
                      </a:lnTo>
                      <a:lnTo>
                        <a:pt x="0" y="4"/>
                      </a:lnTo>
                      <a:lnTo>
                        <a:pt x="3" y="1"/>
                      </a:lnTo>
                      <a:lnTo>
                        <a:pt x="7" y="0"/>
                      </a:lnTo>
                      <a:lnTo>
                        <a:pt x="9" y="0"/>
                      </a:lnTo>
                      <a:lnTo>
                        <a:pt x="12" y="0"/>
                      </a:lnTo>
                      <a:lnTo>
                        <a:pt x="17" y="2"/>
                      </a:lnTo>
                      <a:lnTo>
                        <a:pt x="20" y="7"/>
                      </a:lnTo>
                      <a:lnTo>
                        <a:pt x="24" y="13"/>
                      </a:lnTo>
                      <a:lnTo>
                        <a:pt x="27" y="19"/>
                      </a:lnTo>
                      <a:lnTo>
                        <a:pt x="31" y="25"/>
                      </a:lnTo>
                      <a:lnTo>
                        <a:pt x="3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52" name="Freeform 65">
                  <a:extLst>
                    <a:ext uri="{FF2B5EF4-FFF2-40B4-BE49-F238E27FC236}">
                      <a16:creationId xmlns:a16="http://schemas.microsoft.com/office/drawing/2014/main" id="{13349093-5064-4FDD-875B-7A1A0F67AC1F}"/>
                    </a:ext>
                  </a:extLst>
                </p:cNvPr>
                <p:cNvSpPr>
                  <a:spLocks/>
                </p:cNvSpPr>
                <p:nvPr/>
              </p:nvSpPr>
              <p:spPr bwMode="auto">
                <a:xfrm>
                  <a:off x="2254" y="2278"/>
                  <a:ext cx="42" cy="49"/>
                </a:xfrm>
                <a:custGeom>
                  <a:avLst/>
                  <a:gdLst>
                    <a:gd name="T0" fmla="*/ 0 w 126"/>
                    <a:gd name="T1" fmla="*/ 0 h 146"/>
                    <a:gd name="T2" fmla="*/ 0 w 126"/>
                    <a:gd name="T3" fmla="*/ 0 h 146"/>
                    <a:gd name="T4" fmla="*/ 0 w 126"/>
                    <a:gd name="T5" fmla="*/ 0 h 146"/>
                    <a:gd name="T6" fmla="*/ 0 w 126"/>
                    <a:gd name="T7" fmla="*/ 0 h 146"/>
                    <a:gd name="T8" fmla="*/ 0 w 126"/>
                    <a:gd name="T9" fmla="*/ 0 h 146"/>
                    <a:gd name="T10" fmla="*/ 0 w 126"/>
                    <a:gd name="T11" fmla="*/ 0 h 146"/>
                    <a:gd name="T12" fmla="*/ 0 w 126"/>
                    <a:gd name="T13" fmla="*/ 0 h 146"/>
                    <a:gd name="T14" fmla="*/ 0 w 126"/>
                    <a:gd name="T15" fmla="*/ 0 h 146"/>
                    <a:gd name="T16" fmla="*/ 0 w 126"/>
                    <a:gd name="T17" fmla="*/ 0 h 146"/>
                    <a:gd name="T18" fmla="*/ 0 w 126"/>
                    <a:gd name="T19" fmla="*/ 0 h 146"/>
                    <a:gd name="T20" fmla="*/ 0 w 126"/>
                    <a:gd name="T21" fmla="*/ 0 h 146"/>
                    <a:gd name="T22" fmla="*/ 0 w 126"/>
                    <a:gd name="T23" fmla="*/ 0 h 146"/>
                    <a:gd name="T24" fmla="*/ 0 w 126"/>
                    <a:gd name="T25" fmla="*/ 0 h 146"/>
                    <a:gd name="T26" fmla="*/ 0 w 126"/>
                    <a:gd name="T27" fmla="*/ 0 h 146"/>
                    <a:gd name="T28" fmla="*/ 0 w 126"/>
                    <a:gd name="T29" fmla="*/ 0 h 146"/>
                    <a:gd name="T30" fmla="*/ 0 w 126"/>
                    <a:gd name="T31" fmla="*/ 0 h 146"/>
                    <a:gd name="T32" fmla="*/ 0 w 126"/>
                    <a:gd name="T33" fmla="*/ 0 h 146"/>
                    <a:gd name="T34" fmla="*/ 0 w 126"/>
                    <a:gd name="T35" fmla="*/ 0 h 146"/>
                    <a:gd name="T36" fmla="*/ 0 w 126"/>
                    <a:gd name="T37" fmla="*/ 0 h 146"/>
                    <a:gd name="T38" fmla="*/ 0 w 126"/>
                    <a:gd name="T39" fmla="*/ 0 h 146"/>
                    <a:gd name="T40" fmla="*/ 0 w 126"/>
                    <a:gd name="T41" fmla="*/ 0 h 146"/>
                    <a:gd name="T42" fmla="*/ 0 w 126"/>
                    <a:gd name="T43" fmla="*/ 0 h 146"/>
                    <a:gd name="T44" fmla="*/ 0 w 126"/>
                    <a:gd name="T45" fmla="*/ 0 h 146"/>
                    <a:gd name="T46" fmla="*/ 0 w 126"/>
                    <a:gd name="T47" fmla="*/ 0 h 146"/>
                    <a:gd name="T48" fmla="*/ 0 w 126"/>
                    <a:gd name="T49" fmla="*/ 0 h 146"/>
                    <a:gd name="T50" fmla="*/ 0 w 126"/>
                    <a:gd name="T51" fmla="*/ 0 h 146"/>
                    <a:gd name="T52" fmla="*/ 0 w 126"/>
                    <a:gd name="T53" fmla="*/ 0 h 146"/>
                    <a:gd name="T54" fmla="*/ 0 w 126"/>
                    <a:gd name="T55" fmla="*/ 0 h 146"/>
                    <a:gd name="T56" fmla="*/ 0 w 126"/>
                    <a:gd name="T57" fmla="*/ 0 h 146"/>
                    <a:gd name="T58" fmla="*/ 0 w 126"/>
                    <a:gd name="T59" fmla="*/ 0 h 146"/>
                    <a:gd name="T60" fmla="*/ 0 w 126"/>
                    <a:gd name="T61" fmla="*/ 0 h 146"/>
                    <a:gd name="T62" fmla="*/ 0 w 126"/>
                    <a:gd name="T63" fmla="*/ 0 h 146"/>
                    <a:gd name="T64" fmla="*/ 0 w 126"/>
                    <a:gd name="T65" fmla="*/ 0 h 146"/>
                    <a:gd name="T66" fmla="*/ 0 w 126"/>
                    <a:gd name="T67" fmla="*/ 0 h 146"/>
                    <a:gd name="T68" fmla="*/ 0 w 126"/>
                    <a:gd name="T69" fmla="*/ 0 h 146"/>
                    <a:gd name="T70" fmla="*/ 0 w 126"/>
                    <a:gd name="T71" fmla="*/ 0 h 146"/>
                    <a:gd name="T72" fmla="*/ 0 w 126"/>
                    <a:gd name="T73" fmla="*/ 0 h 146"/>
                    <a:gd name="T74" fmla="*/ 0 w 126"/>
                    <a:gd name="T75" fmla="*/ 0 h 146"/>
                    <a:gd name="T76" fmla="*/ 0 w 126"/>
                    <a:gd name="T77" fmla="*/ 0 h 146"/>
                    <a:gd name="T78" fmla="*/ 0 w 126"/>
                    <a:gd name="T79" fmla="*/ 0 h 146"/>
                    <a:gd name="T80" fmla="*/ 0 w 126"/>
                    <a:gd name="T81" fmla="*/ 0 h 146"/>
                    <a:gd name="T82" fmla="*/ 0 w 126"/>
                    <a:gd name="T83" fmla="*/ 0 h 146"/>
                    <a:gd name="T84" fmla="*/ 0 w 126"/>
                    <a:gd name="T85" fmla="*/ 0 h 1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6"/>
                    <a:gd name="T130" fmla="*/ 0 h 146"/>
                    <a:gd name="T131" fmla="*/ 126 w 126"/>
                    <a:gd name="T132" fmla="*/ 146 h 1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6" h="146">
                      <a:moveTo>
                        <a:pt x="117" y="11"/>
                      </a:moveTo>
                      <a:lnTo>
                        <a:pt x="120" y="19"/>
                      </a:lnTo>
                      <a:lnTo>
                        <a:pt x="124" y="29"/>
                      </a:lnTo>
                      <a:lnTo>
                        <a:pt x="126" y="40"/>
                      </a:lnTo>
                      <a:lnTo>
                        <a:pt x="126" y="50"/>
                      </a:lnTo>
                      <a:lnTo>
                        <a:pt x="126" y="60"/>
                      </a:lnTo>
                      <a:lnTo>
                        <a:pt x="124" y="71"/>
                      </a:lnTo>
                      <a:lnTo>
                        <a:pt x="120" y="81"/>
                      </a:lnTo>
                      <a:lnTo>
                        <a:pt x="117" y="89"/>
                      </a:lnTo>
                      <a:lnTo>
                        <a:pt x="115" y="98"/>
                      </a:lnTo>
                      <a:lnTo>
                        <a:pt x="114" y="104"/>
                      </a:lnTo>
                      <a:lnTo>
                        <a:pt x="109" y="110"/>
                      </a:lnTo>
                      <a:lnTo>
                        <a:pt x="106" y="115"/>
                      </a:lnTo>
                      <a:lnTo>
                        <a:pt x="100" y="119"/>
                      </a:lnTo>
                      <a:lnTo>
                        <a:pt x="94" y="123"/>
                      </a:lnTo>
                      <a:lnTo>
                        <a:pt x="89" y="128"/>
                      </a:lnTo>
                      <a:lnTo>
                        <a:pt x="84" y="133"/>
                      </a:lnTo>
                      <a:lnTo>
                        <a:pt x="83" y="133"/>
                      </a:lnTo>
                      <a:lnTo>
                        <a:pt x="82" y="133"/>
                      </a:lnTo>
                      <a:lnTo>
                        <a:pt x="80" y="131"/>
                      </a:lnTo>
                      <a:lnTo>
                        <a:pt x="79" y="130"/>
                      </a:lnTo>
                      <a:lnTo>
                        <a:pt x="78" y="130"/>
                      </a:lnTo>
                      <a:lnTo>
                        <a:pt x="77" y="130"/>
                      </a:lnTo>
                      <a:lnTo>
                        <a:pt x="74" y="130"/>
                      </a:lnTo>
                      <a:lnTo>
                        <a:pt x="77" y="125"/>
                      </a:lnTo>
                      <a:lnTo>
                        <a:pt x="79" y="122"/>
                      </a:lnTo>
                      <a:lnTo>
                        <a:pt x="82" y="118"/>
                      </a:lnTo>
                      <a:lnTo>
                        <a:pt x="85" y="115"/>
                      </a:lnTo>
                      <a:lnTo>
                        <a:pt x="88" y="111"/>
                      </a:lnTo>
                      <a:lnTo>
                        <a:pt x="90" y="107"/>
                      </a:lnTo>
                      <a:lnTo>
                        <a:pt x="91" y="104"/>
                      </a:lnTo>
                      <a:lnTo>
                        <a:pt x="91" y="98"/>
                      </a:lnTo>
                      <a:lnTo>
                        <a:pt x="86" y="94"/>
                      </a:lnTo>
                      <a:lnTo>
                        <a:pt x="80" y="91"/>
                      </a:lnTo>
                      <a:lnTo>
                        <a:pt x="74" y="88"/>
                      </a:lnTo>
                      <a:lnTo>
                        <a:pt x="67" y="87"/>
                      </a:lnTo>
                      <a:lnTo>
                        <a:pt x="61" y="87"/>
                      </a:lnTo>
                      <a:lnTo>
                        <a:pt x="54" y="87"/>
                      </a:lnTo>
                      <a:lnTo>
                        <a:pt x="47" y="88"/>
                      </a:lnTo>
                      <a:lnTo>
                        <a:pt x="41" y="89"/>
                      </a:lnTo>
                      <a:lnTo>
                        <a:pt x="38" y="92"/>
                      </a:lnTo>
                      <a:lnTo>
                        <a:pt x="35" y="93"/>
                      </a:lnTo>
                      <a:lnTo>
                        <a:pt x="30" y="94"/>
                      </a:lnTo>
                      <a:lnTo>
                        <a:pt x="26" y="95"/>
                      </a:lnTo>
                      <a:lnTo>
                        <a:pt x="23" y="97"/>
                      </a:lnTo>
                      <a:lnTo>
                        <a:pt x="19" y="98"/>
                      </a:lnTo>
                      <a:lnTo>
                        <a:pt x="17" y="101"/>
                      </a:lnTo>
                      <a:lnTo>
                        <a:pt x="15" y="105"/>
                      </a:lnTo>
                      <a:lnTo>
                        <a:pt x="17" y="110"/>
                      </a:lnTo>
                      <a:lnTo>
                        <a:pt x="17" y="115"/>
                      </a:lnTo>
                      <a:lnTo>
                        <a:pt x="15" y="119"/>
                      </a:lnTo>
                      <a:lnTo>
                        <a:pt x="14" y="125"/>
                      </a:lnTo>
                      <a:lnTo>
                        <a:pt x="13" y="131"/>
                      </a:lnTo>
                      <a:lnTo>
                        <a:pt x="13" y="138"/>
                      </a:lnTo>
                      <a:lnTo>
                        <a:pt x="12" y="142"/>
                      </a:lnTo>
                      <a:lnTo>
                        <a:pt x="13" y="146"/>
                      </a:lnTo>
                      <a:lnTo>
                        <a:pt x="11" y="146"/>
                      </a:lnTo>
                      <a:lnTo>
                        <a:pt x="9" y="146"/>
                      </a:lnTo>
                      <a:lnTo>
                        <a:pt x="7" y="146"/>
                      </a:lnTo>
                      <a:lnTo>
                        <a:pt x="6" y="146"/>
                      </a:lnTo>
                      <a:lnTo>
                        <a:pt x="3" y="146"/>
                      </a:lnTo>
                      <a:lnTo>
                        <a:pt x="2" y="145"/>
                      </a:lnTo>
                      <a:lnTo>
                        <a:pt x="1" y="144"/>
                      </a:lnTo>
                      <a:lnTo>
                        <a:pt x="0" y="142"/>
                      </a:lnTo>
                      <a:lnTo>
                        <a:pt x="1" y="121"/>
                      </a:lnTo>
                      <a:lnTo>
                        <a:pt x="3" y="99"/>
                      </a:lnTo>
                      <a:lnTo>
                        <a:pt x="6" y="88"/>
                      </a:lnTo>
                      <a:lnTo>
                        <a:pt x="8" y="77"/>
                      </a:lnTo>
                      <a:lnTo>
                        <a:pt x="11" y="66"/>
                      </a:lnTo>
                      <a:lnTo>
                        <a:pt x="15" y="57"/>
                      </a:lnTo>
                      <a:lnTo>
                        <a:pt x="19" y="47"/>
                      </a:lnTo>
                      <a:lnTo>
                        <a:pt x="24" y="39"/>
                      </a:lnTo>
                      <a:lnTo>
                        <a:pt x="30" y="30"/>
                      </a:lnTo>
                      <a:lnTo>
                        <a:pt x="37" y="22"/>
                      </a:lnTo>
                      <a:lnTo>
                        <a:pt x="45" y="16"/>
                      </a:lnTo>
                      <a:lnTo>
                        <a:pt x="54" y="9"/>
                      </a:lnTo>
                      <a:lnTo>
                        <a:pt x="64" y="4"/>
                      </a:lnTo>
                      <a:lnTo>
                        <a:pt x="74" y="0"/>
                      </a:lnTo>
                      <a:lnTo>
                        <a:pt x="80" y="1"/>
                      </a:lnTo>
                      <a:lnTo>
                        <a:pt x="85" y="1"/>
                      </a:lnTo>
                      <a:lnTo>
                        <a:pt x="91" y="3"/>
                      </a:lnTo>
                      <a:lnTo>
                        <a:pt x="97" y="3"/>
                      </a:lnTo>
                      <a:lnTo>
                        <a:pt x="102" y="4"/>
                      </a:lnTo>
                      <a:lnTo>
                        <a:pt x="107" y="5"/>
                      </a:lnTo>
                      <a:lnTo>
                        <a:pt x="112" y="7"/>
                      </a:lnTo>
                      <a:lnTo>
                        <a:pt x="117"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53" name="Freeform 66">
                  <a:extLst>
                    <a:ext uri="{FF2B5EF4-FFF2-40B4-BE49-F238E27FC236}">
                      <a16:creationId xmlns:a16="http://schemas.microsoft.com/office/drawing/2014/main" id="{6AEDCE26-9695-46C9-AA1D-29C2A58CD6CA}"/>
                    </a:ext>
                  </a:extLst>
                </p:cNvPr>
                <p:cNvSpPr>
                  <a:spLocks/>
                </p:cNvSpPr>
                <p:nvPr/>
              </p:nvSpPr>
              <p:spPr bwMode="auto">
                <a:xfrm>
                  <a:off x="2263" y="2284"/>
                  <a:ext cx="25" cy="20"/>
                </a:xfrm>
                <a:custGeom>
                  <a:avLst/>
                  <a:gdLst>
                    <a:gd name="T0" fmla="*/ 0 w 76"/>
                    <a:gd name="T1" fmla="*/ 0 h 58"/>
                    <a:gd name="T2" fmla="*/ 0 w 76"/>
                    <a:gd name="T3" fmla="*/ 0 h 58"/>
                    <a:gd name="T4" fmla="*/ 0 w 76"/>
                    <a:gd name="T5" fmla="*/ 0 h 58"/>
                    <a:gd name="T6" fmla="*/ 0 w 76"/>
                    <a:gd name="T7" fmla="*/ 0 h 58"/>
                    <a:gd name="T8" fmla="*/ 0 w 76"/>
                    <a:gd name="T9" fmla="*/ 0 h 58"/>
                    <a:gd name="T10" fmla="*/ 0 w 76"/>
                    <a:gd name="T11" fmla="*/ 0 h 58"/>
                    <a:gd name="T12" fmla="*/ 0 w 76"/>
                    <a:gd name="T13" fmla="*/ 0 h 58"/>
                    <a:gd name="T14" fmla="*/ 0 w 76"/>
                    <a:gd name="T15" fmla="*/ 0 h 58"/>
                    <a:gd name="T16" fmla="*/ 0 w 76"/>
                    <a:gd name="T17" fmla="*/ 0 h 58"/>
                    <a:gd name="T18" fmla="*/ 0 w 76"/>
                    <a:gd name="T19" fmla="*/ 0 h 58"/>
                    <a:gd name="T20" fmla="*/ 0 w 76"/>
                    <a:gd name="T21" fmla="*/ 0 h 58"/>
                    <a:gd name="T22" fmla="*/ 0 w 76"/>
                    <a:gd name="T23" fmla="*/ 0 h 58"/>
                    <a:gd name="T24" fmla="*/ 0 w 76"/>
                    <a:gd name="T25" fmla="*/ 0 h 58"/>
                    <a:gd name="T26" fmla="*/ 0 w 76"/>
                    <a:gd name="T27" fmla="*/ 0 h 58"/>
                    <a:gd name="T28" fmla="*/ 0 w 76"/>
                    <a:gd name="T29" fmla="*/ 0 h 58"/>
                    <a:gd name="T30" fmla="*/ 0 w 76"/>
                    <a:gd name="T31" fmla="*/ 0 h 58"/>
                    <a:gd name="T32" fmla="*/ 0 w 76"/>
                    <a:gd name="T33" fmla="*/ 0 h 58"/>
                    <a:gd name="T34" fmla="*/ 0 w 76"/>
                    <a:gd name="T35" fmla="*/ 0 h 58"/>
                    <a:gd name="T36" fmla="*/ 0 w 76"/>
                    <a:gd name="T37" fmla="*/ 0 h 58"/>
                    <a:gd name="T38" fmla="*/ 0 w 76"/>
                    <a:gd name="T39" fmla="*/ 0 h 58"/>
                    <a:gd name="T40" fmla="*/ 0 w 76"/>
                    <a:gd name="T41" fmla="*/ 0 h 58"/>
                    <a:gd name="T42" fmla="*/ 0 w 76"/>
                    <a:gd name="T43" fmla="*/ 0 h 58"/>
                    <a:gd name="T44" fmla="*/ 0 w 76"/>
                    <a:gd name="T45" fmla="*/ 0 h 58"/>
                    <a:gd name="T46" fmla="*/ 0 w 76"/>
                    <a:gd name="T47" fmla="*/ 0 h 58"/>
                    <a:gd name="T48" fmla="*/ 0 w 76"/>
                    <a:gd name="T49" fmla="*/ 0 h 58"/>
                    <a:gd name="T50" fmla="*/ 0 w 76"/>
                    <a:gd name="T51" fmla="*/ 0 h 5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58"/>
                    <a:gd name="T80" fmla="*/ 76 w 76"/>
                    <a:gd name="T81" fmla="*/ 58 h 5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58">
                      <a:moveTo>
                        <a:pt x="76" y="13"/>
                      </a:moveTo>
                      <a:lnTo>
                        <a:pt x="76" y="54"/>
                      </a:lnTo>
                      <a:lnTo>
                        <a:pt x="66" y="53"/>
                      </a:lnTo>
                      <a:lnTo>
                        <a:pt x="57" y="51"/>
                      </a:lnTo>
                      <a:lnTo>
                        <a:pt x="47" y="50"/>
                      </a:lnTo>
                      <a:lnTo>
                        <a:pt x="38" y="50"/>
                      </a:lnTo>
                      <a:lnTo>
                        <a:pt x="29" y="51"/>
                      </a:lnTo>
                      <a:lnTo>
                        <a:pt x="19" y="52"/>
                      </a:lnTo>
                      <a:lnTo>
                        <a:pt x="11" y="54"/>
                      </a:lnTo>
                      <a:lnTo>
                        <a:pt x="0" y="58"/>
                      </a:lnTo>
                      <a:lnTo>
                        <a:pt x="1" y="48"/>
                      </a:lnTo>
                      <a:lnTo>
                        <a:pt x="3" y="40"/>
                      </a:lnTo>
                      <a:lnTo>
                        <a:pt x="6" y="32"/>
                      </a:lnTo>
                      <a:lnTo>
                        <a:pt x="11" y="24"/>
                      </a:lnTo>
                      <a:lnTo>
                        <a:pt x="17" y="16"/>
                      </a:lnTo>
                      <a:lnTo>
                        <a:pt x="23" y="10"/>
                      </a:lnTo>
                      <a:lnTo>
                        <a:pt x="30" y="4"/>
                      </a:lnTo>
                      <a:lnTo>
                        <a:pt x="38" y="0"/>
                      </a:lnTo>
                      <a:lnTo>
                        <a:pt x="41" y="1"/>
                      </a:lnTo>
                      <a:lnTo>
                        <a:pt x="47" y="1"/>
                      </a:lnTo>
                      <a:lnTo>
                        <a:pt x="52" y="1"/>
                      </a:lnTo>
                      <a:lnTo>
                        <a:pt x="58" y="1"/>
                      </a:lnTo>
                      <a:lnTo>
                        <a:pt x="64" y="3"/>
                      </a:lnTo>
                      <a:lnTo>
                        <a:pt x="69" y="4"/>
                      </a:lnTo>
                      <a:lnTo>
                        <a:pt x="74" y="7"/>
                      </a:lnTo>
                      <a:lnTo>
                        <a:pt x="76"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54" name="Freeform 67">
                  <a:extLst>
                    <a:ext uri="{FF2B5EF4-FFF2-40B4-BE49-F238E27FC236}">
                      <a16:creationId xmlns:a16="http://schemas.microsoft.com/office/drawing/2014/main" id="{8E9E43B3-47B4-4A34-ACD8-A10551CD5011}"/>
                    </a:ext>
                  </a:extLst>
                </p:cNvPr>
                <p:cNvSpPr>
                  <a:spLocks/>
                </p:cNvSpPr>
                <p:nvPr/>
              </p:nvSpPr>
              <p:spPr bwMode="auto">
                <a:xfrm>
                  <a:off x="2373" y="2305"/>
                  <a:ext cx="24" cy="9"/>
                </a:xfrm>
                <a:custGeom>
                  <a:avLst/>
                  <a:gdLst>
                    <a:gd name="T0" fmla="*/ 0 w 74"/>
                    <a:gd name="T1" fmla="*/ 0 h 26"/>
                    <a:gd name="T2" fmla="*/ 0 w 74"/>
                    <a:gd name="T3" fmla="*/ 0 h 26"/>
                    <a:gd name="T4" fmla="*/ 0 w 74"/>
                    <a:gd name="T5" fmla="*/ 0 h 26"/>
                    <a:gd name="T6" fmla="*/ 0 w 74"/>
                    <a:gd name="T7" fmla="*/ 0 h 26"/>
                    <a:gd name="T8" fmla="*/ 0 w 74"/>
                    <a:gd name="T9" fmla="*/ 0 h 26"/>
                    <a:gd name="T10" fmla="*/ 0 w 74"/>
                    <a:gd name="T11" fmla="*/ 0 h 26"/>
                    <a:gd name="T12" fmla="*/ 0 w 74"/>
                    <a:gd name="T13" fmla="*/ 0 h 26"/>
                    <a:gd name="T14" fmla="*/ 0 w 74"/>
                    <a:gd name="T15" fmla="*/ 0 h 26"/>
                    <a:gd name="T16" fmla="*/ 0 w 74"/>
                    <a:gd name="T17" fmla="*/ 0 h 26"/>
                    <a:gd name="T18" fmla="*/ 0 w 74"/>
                    <a:gd name="T19" fmla="*/ 0 h 26"/>
                    <a:gd name="T20" fmla="*/ 0 w 74"/>
                    <a:gd name="T21" fmla="*/ 0 h 26"/>
                    <a:gd name="T22" fmla="*/ 0 w 74"/>
                    <a:gd name="T23" fmla="*/ 0 h 26"/>
                    <a:gd name="T24" fmla="*/ 0 w 74"/>
                    <a:gd name="T25" fmla="*/ 0 h 26"/>
                    <a:gd name="T26" fmla="*/ 0 w 74"/>
                    <a:gd name="T27" fmla="*/ 0 h 26"/>
                    <a:gd name="T28" fmla="*/ 0 w 74"/>
                    <a:gd name="T29" fmla="*/ 0 h 26"/>
                    <a:gd name="T30" fmla="*/ 0 w 74"/>
                    <a:gd name="T31" fmla="*/ 0 h 26"/>
                    <a:gd name="T32" fmla="*/ 0 w 74"/>
                    <a:gd name="T33" fmla="*/ 0 h 26"/>
                    <a:gd name="T34" fmla="*/ 0 w 74"/>
                    <a:gd name="T35" fmla="*/ 0 h 26"/>
                    <a:gd name="T36" fmla="*/ 0 w 74"/>
                    <a:gd name="T37" fmla="*/ 0 h 26"/>
                    <a:gd name="T38" fmla="*/ 0 w 74"/>
                    <a:gd name="T39" fmla="*/ 0 h 26"/>
                    <a:gd name="T40" fmla="*/ 0 w 74"/>
                    <a:gd name="T41" fmla="*/ 0 h 26"/>
                    <a:gd name="T42" fmla="*/ 0 w 74"/>
                    <a:gd name="T43" fmla="*/ 0 h 26"/>
                    <a:gd name="T44" fmla="*/ 0 w 74"/>
                    <a:gd name="T45" fmla="*/ 0 h 26"/>
                    <a:gd name="T46" fmla="*/ 0 w 74"/>
                    <a:gd name="T47" fmla="*/ 0 h 26"/>
                    <a:gd name="T48" fmla="*/ 0 w 74"/>
                    <a:gd name="T49" fmla="*/ 0 h 26"/>
                    <a:gd name="T50" fmla="*/ 0 w 74"/>
                    <a:gd name="T51" fmla="*/ 0 h 26"/>
                    <a:gd name="T52" fmla="*/ 0 w 74"/>
                    <a:gd name="T53" fmla="*/ 0 h 2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4"/>
                    <a:gd name="T82" fmla="*/ 0 h 26"/>
                    <a:gd name="T83" fmla="*/ 74 w 74"/>
                    <a:gd name="T84" fmla="*/ 26 h 2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4" h="26">
                      <a:moveTo>
                        <a:pt x="74" y="2"/>
                      </a:moveTo>
                      <a:lnTo>
                        <a:pt x="64" y="4"/>
                      </a:lnTo>
                      <a:lnTo>
                        <a:pt x="56" y="8"/>
                      </a:lnTo>
                      <a:lnTo>
                        <a:pt x="47" y="13"/>
                      </a:lnTo>
                      <a:lnTo>
                        <a:pt x="39" y="18"/>
                      </a:lnTo>
                      <a:lnTo>
                        <a:pt x="30" y="23"/>
                      </a:lnTo>
                      <a:lnTo>
                        <a:pt x="22" y="25"/>
                      </a:lnTo>
                      <a:lnTo>
                        <a:pt x="17" y="26"/>
                      </a:lnTo>
                      <a:lnTo>
                        <a:pt x="12" y="26"/>
                      </a:lnTo>
                      <a:lnTo>
                        <a:pt x="7" y="26"/>
                      </a:lnTo>
                      <a:lnTo>
                        <a:pt x="3" y="25"/>
                      </a:lnTo>
                      <a:lnTo>
                        <a:pt x="0" y="23"/>
                      </a:lnTo>
                      <a:lnTo>
                        <a:pt x="0" y="20"/>
                      </a:lnTo>
                      <a:lnTo>
                        <a:pt x="0" y="18"/>
                      </a:lnTo>
                      <a:lnTo>
                        <a:pt x="3" y="15"/>
                      </a:lnTo>
                      <a:lnTo>
                        <a:pt x="4" y="14"/>
                      </a:lnTo>
                      <a:lnTo>
                        <a:pt x="7" y="13"/>
                      </a:lnTo>
                      <a:lnTo>
                        <a:pt x="10" y="12"/>
                      </a:lnTo>
                      <a:lnTo>
                        <a:pt x="12" y="12"/>
                      </a:lnTo>
                      <a:lnTo>
                        <a:pt x="19" y="11"/>
                      </a:lnTo>
                      <a:lnTo>
                        <a:pt x="28" y="9"/>
                      </a:lnTo>
                      <a:lnTo>
                        <a:pt x="35" y="6"/>
                      </a:lnTo>
                      <a:lnTo>
                        <a:pt x="44" y="3"/>
                      </a:lnTo>
                      <a:lnTo>
                        <a:pt x="51" y="1"/>
                      </a:lnTo>
                      <a:lnTo>
                        <a:pt x="58" y="0"/>
                      </a:lnTo>
                      <a:lnTo>
                        <a:pt x="67" y="0"/>
                      </a:lnTo>
                      <a:lnTo>
                        <a:pt x="7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55" name="Freeform 68">
                  <a:extLst>
                    <a:ext uri="{FF2B5EF4-FFF2-40B4-BE49-F238E27FC236}">
                      <a16:creationId xmlns:a16="http://schemas.microsoft.com/office/drawing/2014/main" id="{949B3EE3-DF21-4B0E-AAE5-229FF73B3836}"/>
                    </a:ext>
                  </a:extLst>
                </p:cNvPr>
                <p:cNvSpPr>
                  <a:spLocks/>
                </p:cNvSpPr>
                <p:nvPr/>
              </p:nvSpPr>
              <p:spPr bwMode="auto">
                <a:xfrm>
                  <a:off x="2403" y="2305"/>
                  <a:ext cx="81" cy="88"/>
                </a:xfrm>
                <a:custGeom>
                  <a:avLst/>
                  <a:gdLst>
                    <a:gd name="T0" fmla="*/ 0 w 243"/>
                    <a:gd name="T1" fmla="*/ 0 h 265"/>
                    <a:gd name="T2" fmla="*/ 0 w 243"/>
                    <a:gd name="T3" fmla="*/ 0 h 265"/>
                    <a:gd name="T4" fmla="*/ 0 w 243"/>
                    <a:gd name="T5" fmla="*/ 0 h 265"/>
                    <a:gd name="T6" fmla="*/ 0 w 243"/>
                    <a:gd name="T7" fmla="*/ 0 h 265"/>
                    <a:gd name="T8" fmla="*/ 0 w 243"/>
                    <a:gd name="T9" fmla="*/ 0 h 265"/>
                    <a:gd name="T10" fmla="*/ 0 w 243"/>
                    <a:gd name="T11" fmla="*/ 0 h 265"/>
                    <a:gd name="T12" fmla="*/ 0 w 243"/>
                    <a:gd name="T13" fmla="*/ 0 h 265"/>
                    <a:gd name="T14" fmla="*/ 0 w 243"/>
                    <a:gd name="T15" fmla="*/ 0 h 265"/>
                    <a:gd name="T16" fmla="*/ 0 w 243"/>
                    <a:gd name="T17" fmla="*/ 0 h 265"/>
                    <a:gd name="T18" fmla="*/ 0 w 243"/>
                    <a:gd name="T19" fmla="*/ 0 h 265"/>
                    <a:gd name="T20" fmla="*/ 0 w 243"/>
                    <a:gd name="T21" fmla="*/ 0 h 265"/>
                    <a:gd name="T22" fmla="*/ 0 w 243"/>
                    <a:gd name="T23" fmla="*/ 0 h 265"/>
                    <a:gd name="T24" fmla="*/ 0 w 243"/>
                    <a:gd name="T25" fmla="*/ 0 h 265"/>
                    <a:gd name="T26" fmla="*/ 0 w 243"/>
                    <a:gd name="T27" fmla="*/ 0 h 265"/>
                    <a:gd name="T28" fmla="*/ 0 w 243"/>
                    <a:gd name="T29" fmla="*/ 0 h 265"/>
                    <a:gd name="T30" fmla="*/ 0 w 243"/>
                    <a:gd name="T31" fmla="*/ 0 h 265"/>
                    <a:gd name="T32" fmla="*/ 0 w 243"/>
                    <a:gd name="T33" fmla="*/ 0 h 265"/>
                    <a:gd name="T34" fmla="*/ 0 w 243"/>
                    <a:gd name="T35" fmla="*/ 0 h 265"/>
                    <a:gd name="T36" fmla="*/ 0 w 243"/>
                    <a:gd name="T37" fmla="*/ 0 h 265"/>
                    <a:gd name="T38" fmla="*/ 0 w 243"/>
                    <a:gd name="T39" fmla="*/ 0 h 265"/>
                    <a:gd name="T40" fmla="*/ 0 w 243"/>
                    <a:gd name="T41" fmla="*/ 0 h 265"/>
                    <a:gd name="T42" fmla="*/ 0 w 243"/>
                    <a:gd name="T43" fmla="*/ 0 h 265"/>
                    <a:gd name="T44" fmla="*/ 0 w 243"/>
                    <a:gd name="T45" fmla="*/ 0 h 265"/>
                    <a:gd name="T46" fmla="*/ 0 w 243"/>
                    <a:gd name="T47" fmla="*/ 0 h 265"/>
                    <a:gd name="T48" fmla="*/ 0 w 243"/>
                    <a:gd name="T49" fmla="*/ 0 h 265"/>
                    <a:gd name="T50" fmla="*/ 0 w 243"/>
                    <a:gd name="T51" fmla="*/ 0 h 265"/>
                    <a:gd name="T52" fmla="*/ 0 w 243"/>
                    <a:gd name="T53" fmla="*/ 0 h 265"/>
                    <a:gd name="T54" fmla="*/ 0 w 243"/>
                    <a:gd name="T55" fmla="*/ 0 h 265"/>
                    <a:gd name="T56" fmla="*/ 0 w 243"/>
                    <a:gd name="T57" fmla="*/ 0 h 265"/>
                    <a:gd name="T58" fmla="*/ 0 w 243"/>
                    <a:gd name="T59" fmla="*/ 0 h 265"/>
                    <a:gd name="T60" fmla="*/ 0 w 243"/>
                    <a:gd name="T61" fmla="*/ 0 h 265"/>
                    <a:gd name="T62" fmla="*/ 0 w 243"/>
                    <a:gd name="T63" fmla="*/ 0 h 265"/>
                    <a:gd name="T64" fmla="*/ 0 w 243"/>
                    <a:gd name="T65" fmla="*/ 0 h 265"/>
                    <a:gd name="T66" fmla="*/ 0 w 243"/>
                    <a:gd name="T67" fmla="*/ 0 h 265"/>
                    <a:gd name="T68" fmla="*/ 0 w 243"/>
                    <a:gd name="T69" fmla="*/ 0 h 265"/>
                    <a:gd name="T70" fmla="*/ 0 w 243"/>
                    <a:gd name="T71" fmla="*/ 0 h 265"/>
                    <a:gd name="T72" fmla="*/ 0 w 243"/>
                    <a:gd name="T73" fmla="*/ 0 h 265"/>
                    <a:gd name="T74" fmla="*/ 0 w 243"/>
                    <a:gd name="T75" fmla="*/ 0 h 265"/>
                    <a:gd name="T76" fmla="*/ 0 w 243"/>
                    <a:gd name="T77" fmla="*/ 0 h 26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43"/>
                    <a:gd name="T118" fmla="*/ 0 h 265"/>
                    <a:gd name="T119" fmla="*/ 243 w 243"/>
                    <a:gd name="T120" fmla="*/ 265 h 26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43" h="265">
                      <a:moveTo>
                        <a:pt x="243" y="133"/>
                      </a:moveTo>
                      <a:lnTo>
                        <a:pt x="241" y="152"/>
                      </a:lnTo>
                      <a:lnTo>
                        <a:pt x="232" y="166"/>
                      </a:lnTo>
                      <a:lnTo>
                        <a:pt x="224" y="179"/>
                      </a:lnTo>
                      <a:lnTo>
                        <a:pt x="216" y="194"/>
                      </a:lnTo>
                      <a:lnTo>
                        <a:pt x="207" y="207"/>
                      </a:lnTo>
                      <a:lnTo>
                        <a:pt x="197" y="221"/>
                      </a:lnTo>
                      <a:lnTo>
                        <a:pt x="190" y="236"/>
                      </a:lnTo>
                      <a:lnTo>
                        <a:pt x="182" y="250"/>
                      </a:lnTo>
                      <a:lnTo>
                        <a:pt x="175" y="265"/>
                      </a:lnTo>
                      <a:lnTo>
                        <a:pt x="172" y="265"/>
                      </a:lnTo>
                      <a:lnTo>
                        <a:pt x="170" y="265"/>
                      </a:lnTo>
                      <a:lnTo>
                        <a:pt x="169" y="264"/>
                      </a:lnTo>
                      <a:lnTo>
                        <a:pt x="169" y="262"/>
                      </a:lnTo>
                      <a:lnTo>
                        <a:pt x="167" y="260"/>
                      </a:lnTo>
                      <a:lnTo>
                        <a:pt x="166" y="258"/>
                      </a:lnTo>
                      <a:lnTo>
                        <a:pt x="165" y="256"/>
                      </a:lnTo>
                      <a:lnTo>
                        <a:pt x="163" y="255"/>
                      </a:lnTo>
                      <a:lnTo>
                        <a:pt x="147" y="231"/>
                      </a:lnTo>
                      <a:lnTo>
                        <a:pt x="130" y="208"/>
                      </a:lnTo>
                      <a:lnTo>
                        <a:pt x="112" y="188"/>
                      </a:lnTo>
                      <a:lnTo>
                        <a:pt x="93" y="167"/>
                      </a:lnTo>
                      <a:lnTo>
                        <a:pt x="72" y="149"/>
                      </a:lnTo>
                      <a:lnTo>
                        <a:pt x="49" y="132"/>
                      </a:lnTo>
                      <a:lnTo>
                        <a:pt x="37" y="124"/>
                      </a:lnTo>
                      <a:lnTo>
                        <a:pt x="25" y="117"/>
                      </a:lnTo>
                      <a:lnTo>
                        <a:pt x="13" y="109"/>
                      </a:lnTo>
                      <a:lnTo>
                        <a:pt x="0" y="103"/>
                      </a:lnTo>
                      <a:lnTo>
                        <a:pt x="2" y="101"/>
                      </a:lnTo>
                      <a:lnTo>
                        <a:pt x="3" y="99"/>
                      </a:lnTo>
                      <a:lnTo>
                        <a:pt x="5" y="96"/>
                      </a:lnTo>
                      <a:lnTo>
                        <a:pt x="6" y="94"/>
                      </a:lnTo>
                      <a:lnTo>
                        <a:pt x="7" y="90"/>
                      </a:lnTo>
                      <a:lnTo>
                        <a:pt x="8" y="88"/>
                      </a:lnTo>
                      <a:lnTo>
                        <a:pt x="9" y="85"/>
                      </a:lnTo>
                      <a:lnTo>
                        <a:pt x="12" y="83"/>
                      </a:lnTo>
                      <a:lnTo>
                        <a:pt x="13" y="85"/>
                      </a:lnTo>
                      <a:lnTo>
                        <a:pt x="15" y="88"/>
                      </a:lnTo>
                      <a:lnTo>
                        <a:pt x="17" y="90"/>
                      </a:lnTo>
                      <a:lnTo>
                        <a:pt x="19" y="91"/>
                      </a:lnTo>
                      <a:lnTo>
                        <a:pt x="22" y="92"/>
                      </a:lnTo>
                      <a:lnTo>
                        <a:pt x="24" y="95"/>
                      </a:lnTo>
                      <a:lnTo>
                        <a:pt x="28" y="96"/>
                      </a:lnTo>
                      <a:lnTo>
                        <a:pt x="30" y="96"/>
                      </a:lnTo>
                      <a:lnTo>
                        <a:pt x="32" y="94"/>
                      </a:lnTo>
                      <a:lnTo>
                        <a:pt x="34" y="90"/>
                      </a:lnTo>
                      <a:lnTo>
                        <a:pt x="34" y="88"/>
                      </a:lnTo>
                      <a:lnTo>
                        <a:pt x="34" y="85"/>
                      </a:lnTo>
                      <a:lnTo>
                        <a:pt x="30" y="80"/>
                      </a:lnTo>
                      <a:lnTo>
                        <a:pt x="26" y="76"/>
                      </a:lnTo>
                      <a:lnTo>
                        <a:pt x="23" y="71"/>
                      </a:lnTo>
                      <a:lnTo>
                        <a:pt x="20" y="66"/>
                      </a:lnTo>
                      <a:lnTo>
                        <a:pt x="20" y="62"/>
                      </a:lnTo>
                      <a:lnTo>
                        <a:pt x="20" y="60"/>
                      </a:lnTo>
                      <a:lnTo>
                        <a:pt x="22" y="56"/>
                      </a:lnTo>
                      <a:lnTo>
                        <a:pt x="24" y="53"/>
                      </a:lnTo>
                      <a:lnTo>
                        <a:pt x="28" y="47"/>
                      </a:lnTo>
                      <a:lnTo>
                        <a:pt x="31" y="41"/>
                      </a:lnTo>
                      <a:lnTo>
                        <a:pt x="34" y="35"/>
                      </a:lnTo>
                      <a:lnTo>
                        <a:pt x="36" y="27"/>
                      </a:lnTo>
                      <a:lnTo>
                        <a:pt x="38" y="21"/>
                      </a:lnTo>
                      <a:lnTo>
                        <a:pt x="41" y="14"/>
                      </a:lnTo>
                      <a:lnTo>
                        <a:pt x="42" y="7"/>
                      </a:lnTo>
                      <a:lnTo>
                        <a:pt x="44" y="0"/>
                      </a:lnTo>
                      <a:lnTo>
                        <a:pt x="73" y="7"/>
                      </a:lnTo>
                      <a:lnTo>
                        <a:pt x="103" y="17"/>
                      </a:lnTo>
                      <a:lnTo>
                        <a:pt x="118" y="21"/>
                      </a:lnTo>
                      <a:lnTo>
                        <a:pt x="132" y="27"/>
                      </a:lnTo>
                      <a:lnTo>
                        <a:pt x="146" y="35"/>
                      </a:lnTo>
                      <a:lnTo>
                        <a:pt x="160" y="43"/>
                      </a:lnTo>
                      <a:lnTo>
                        <a:pt x="172" y="51"/>
                      </a:lnTo>
                      <a:lnTo>
                        <a:pt x="185" y="60"/>
                      </a:lnTo>
                      <a:lnTo>
                        <a:pt x="197" y="70"/>
                      </a:lnTo>
                      <a:lnTo>
                        <a:pt x="208" y="80"/>
                      </a:lnTo>
                      <a:lnTo>
                        <a:pt x="218" y="92"/>
                      </a:lnTo>
                      <a:lnTo>
                        <a:pt x="228" y="106"/>
                      </a:lnTo>
                      <a:lnTo>
                        <a:pt x="236" y="119"/>
                      </a:lnTo>
                      <a:lnTo>
                        <a:pt x="243" y="133"/>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56" name="Freeform 69">
                  <a:extLst>
                    <a:ext uri="{FF2B5EF4-FFF2-40B4-BE49-F238E27FC236}">
                      <a16:creationId xmlns:a16="http://schemas.microsoft.com/office/drawing/2014/main" id="{3740367D-887F-45BF-99D2-289BBCA8E67E}"/>
                    </a:ext>
                  </a:extLst>
                </p:cNvPr>
                <p:cNvSpPr>
                  <a:spLocks/>
                </p:cNvSpPr>
                <p:nvPr/>
              </p:nvSpPr>
              <p:spPr bwMode="auto">
                <a:xfrm>
                  <a:off x="2240" y="2375"/>
                  <a:ext cx="4" cy="21"/>
                </a:xfrm>
                <a:custGeom>
                  <a:avLst/>
                  <a:gdLst>
                    <a:gd name="T0" fmla="*/ 0 w 13"/>
                    <a:gd name="T1" fmla="*/ 0 h 64"/>
                    <a:gd name="T2" fmla="*/ 0 w 13"/>
                    <a:gd name="T3" fmla="*/ 0 h 64"/>
                    <a:gd name="T4" fmla="*/ 0 w 13"/>
                    <a:gd name="T5" fmla="*/ 0 h 64"/>
                    <a:gd name="T6" fmla="*/ 0 w 13"/>
                    <a:gd name="T7" fmla="*/ 0 h 64"/>
                    <a:gd name="T8" fmla="*/ 0 w 13"/>
                    <a:gd name="T9" fmla="*/ 0 h 64"/>
                    <a:gd name="T10" fmla="*/ 0 w 13"/>
                    <a:gd name="T11" fmla="*/ 0 h 64"/>
                    <a:gd name="T12" fmla="*/ 0 w 13"/>
                    <a:gd name="T13" fmla="*/ 0 h 64"/>
                    <a:gd name="T14" fmla="*/ 0 w 13"/>
                    <a:gd name="T15" fmla="*/ 0 h 64"/>
                    <a:gd name="T16" fmla="*/ 0 w 13"/>
                    <a:gd name="T17" fmla="*/ 0 h 64"/>
                    <a:gd name="T18" fmla="*/ 0 w 13"/>
                    <a:gd name="T19" fmla="*/ 0 h 64"/>
                    <a:gd name="T20" fmla="*/ 0 w 13"/>
                    <a:gd name="T21" fmla="*/ 0 h 64"/>
                    <a:gd name="T22" fmla="*/ 0 w 13"/>
                    <a:gd name="T23" fmla="*/ 0 h 64"/>
                    <a:gd name="T24" fmla="*/ 0 w 13"/>
                    <a:gd name="T25" fmla="*/ 0 h 64"/>
                    <a:gd name="T26" fmla="*/ 0 w 13"/>
                    <a:gd name="T27" fmla="*/ 0 h 64"/>
                    <a:gd name="T28" fmla="*/ 0 w 13"/>
                    <a:gd name="T29" fmla="*/ 0 h 64"/>
                    <a:gd name="T30" fmla="*/ 0 w 13"/>
                    <a:gd name="T31" fmla="*/ 0 h 64"/>
                    <a:gd name="T32" fmla="*/ 0 w 13"/>
                    <a:gd name="T33" fmla="*/ 0 h 64"/>
                    <a:gd name="T34" fmla="*/ 0 w 13"/>
                    <a:gd name="T35" fmla="*/ 0 h 64"/>
                    <a:gd name="T36" fmla="*/ 0 w 13"/>
                    <a:gd name="T37" fmla="*/ 0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64"/>
                    <a:gd name="T59" fmla="*/ 13 w 13"/>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64">
                      <a:moveTo>
                        <a:pt x="13" y="64"/>
                      </a:moveTo>
                      <a:lnTo>
                        <a:pt x="9" y="62"/>
                      </a:lnTo>
                      <a:lnTo>
                        <a:pt x="7" y="58"/>
                      </a:lnTo>
                      <a:lnTo>
                        <a:pt x="5" y="55"/>
                      </a:lnTo>
                      <a:lnTo>
                        <a:pt x="4" y="51"/>
                      </a:lnTo>
                      <a:lnTo>
                        <a:pt x="3" y="43"/>
                      </a:lnTo>
                      <a:lnTo>
                        <a:pt x="3" y="34"/>
                      </a:lnTo>
                      <a:lnTo>
                        <a:pt x="3" y="26"/>
                      </a:lnTo>
                      <a:lnTo>
                        <a:pt x="3" y="16"/>
                      </a:lnTo>
                      <a:lnTo>
                        <a:pt x="3" y="8"/>
                      </a:lnTo>
                      <a:lnTo>
                        <a:pt x="0" y="0"/>
                      </a:lnTo>
                      <a:lnTo>
                        <a:pt x="3" y="8"/>
                      </a:lnTo>
                      <a:lnTo>
                        <a:pt x="5" y="16"/>
                      </a:lnTo>
                      <a:lnTo>
                        <a:pt x="5" y="25"/>
                      </a:lnTo>
                      <a:lnTo>
                        <a:pt x="7" y="32"/>
                      </a:lnTo>
                      <a:lnTo>
                        <a:pt x="8" y="40"/>
                      </a:lnTo>
                      <a:lnTo>
                        <a:pt x="9" y="49"/>
                      </a:lnTo>
                      <a:lnTo>
                        <a:pt x="10" y="57"/>
                      </a:lnTo>
                      <a:lnTo>
                        <a:pt x="13"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57" name="Freeform 70">
                  <a:extLst>
                    <a:ext uri="{FF2B5EF4-FFF2-40B4-BE49-F238E27FC236}">
                      <a16:creationId xmlns:a16="http://schemas.microsoft.com/office/drawing/2014/main" id="{F188A1D4-AA92-4687-95F5-25B8EC4AC8FA}"/>
                    </a:ext>
                  </a:extLst>
                </p:cNvPr>
                <p:cNvSpPr>
                  <a:spLocks/>
                </p:cNvSpPr>
                <p:nvPr/>
              </p:nvSpPr>
              <p:spPr bwMode="auto">
                <a:xfrm>
                  <a:off x="2450" y="2497"/>
                  <a:ext cx="28" cy="51"/>
                </a:xfrm>
                <a:custGeom>
                  <a:avLst/>
                  <a:gdLst>
                    <a:gd name="T0" fmla="*/ 0 w 84"/>
                    <a:gd name="T1" fmla="*/ 0 h 154"/>
                    <a:gd name="T2" fmla="*/ 0 w 84"/>
                    <a:gd name="T3" fmla="*/ 0 h 154"/>
                    <a:gd name="T4" fmla="*/ 0 w 84"/>
                    <a:gd name="T5" fmla="*/ 0 h 154"/>
                    <a:gd name="T6" fmla="*/ 0 w 84"/>
                    <a:gd name="T7" fmla="*/ 0 h 154"/>
                    <a:gd name="T8" fmla="*/ 0 w 84"/>
                    <a:gd name="T9" fmla="*/ 0 h 154"/>
                    <a:gd name="T10" fmla="*/ 0 w 84"/>
                    <a:gd name="T11" fmla="*/ 0 h 154"/>
                    <a:gd name="T12" fmla="*/ 0 w 84"/>
                    <a:gd name="T13" fmla="*/ 0 h 154"/>
                    <a:gd name="T14" fmla="*/ 0 w 84"/>
                    <a:gd name="T15" fmla="*/ 0 h 154"/>
                    <a:gd name="T16" fmla="*/ 0 w 84"/>
                    <a:gd name="T17" fmla="*/ 0 h 154"/>
                    <a:gd name="T18" fmla="*/ 0 w 84"/>
                    <a:gd name="T19" fmla="*/ 0 h 154"/>
                    <a:gd name="T20" fmla="*/ 0 w 84"/>
                    <a:gd name="T21" fmla="*/ 0 h 154"/>
                    <a:gd name="T22" fmla="*/ 0 w 84"/>
                    <a:gd name="T23" fmla="*/ 0 h 154"/>
                    <a:gd name="T24" fmla="*/ 0 w 84"/>
                    <a:gd name="T25" fmla="*/ 0 h 154"/>
                    <a:gd name="T26" fmla="*/ 0 w 84"/>
                    <a:gd name="T27" fmla="*/ 0 h 154"/>
                    <a:gd name="T28" fmla="*/ 0 w 84"/>
                    <a:gd name="T29" fmla="*/ 0 h 154"/>
                    <a:gd name="T30" fmla="*/ 0 w 84"/>
                    <a:gd name="T31" fmla="*/ 0 h 154"/>
                    <a:gd name="T32" fmla="*/ 0 w 84"/>
                    <a:gd name="T33" fmla="*/ 0 h 154"/>
                    <a:gd name="T34" fmla="*/ 0 w 84"/>
                    <a:gd name="T35" fmla="*/ 0 h 154"/>
                    <a:gd name="T36" fmla="*/ 0 w 84"/>
                    <a:gd name="T37" fmla="*/ 0 h 154"/>
                    <a:gd name="T38" fmla="*/ 0 w 84"/>
                    <a:gd name="T39" fmla="*/ 0 h 154"/>
                    <a:gd name="T40" fmla="*/ 0 w 84"/>
                    <a:gd name="T41" fmla="*/ 0 h 154"/>
                    <a:gd name="T42" fmla="*/ 0 w 84"/>
                    <a:gd name="T43" fmla="*/ 0 h 154"/>
                    <a:gd name="T44" fmla="*/ 0 w 84"/>
                    <a:gd name="T45" fmla="*/ 0 h 154"/>
                    <a:gd name="T46" fmla="*/ 0 w 84"/>
                    <a:gd name="T47" fmla="*/ 0 h 154"/>
                    <a:gd name="T48" fmla="*/ 0 w 84"/>
                    <a:gd name="T49" fmla="*/ 0 h 154"/>
                    <a:gd name="T50" fmla="*/ 0 w 84"/>
                    <a:gd name="T51" fmla="*/ 0 h 154"/>
                    <a:gd name="T52" fmla="*/ 0 w 84"/>
                    <a:gd name="T53" fmla="*/ 0 h 154"/>
                    <a:gd name="T54" fmla="*/ 0 w 84"/>
                    <a:gd name="T55" fmla="*/ 0 h 154"/>
                    <a:gd name="T56" fmla="*/ 0 w 84"/>
                    <a:gd name="T57" fmla="*/ 0 h 154"/>
                    <a:gd name="T58" fmla="*/ 0 w 84"/>
                    <a:gd name="T59" fmla="*/ 0 h 154"/>
                    <a:gd name="T60" fmla="*/ 0 w 84"/>
                    <a:gd name="T61" fmla="*/ 0 h 154"/>
                    <a:gd name="T62" fmla="*/ 0 w 84"/>
                    <a:gd name="T63" fmla="*/ 0 h 154"/>
                    <a:gd name="T64" fmla="*/ 0 w 84"/>
                    <a:gd name="T65" fmla="*/ 0 h 154"/>
                    <a:gd name="T66" fmla="*/ 0 w 84"/>
                    <a:gd name="T67" fmla="*/ 0 h 154"/>
                    <a:gd name="T68" fmla="*/ 0 w 84"/>
                    <a:gd name="T69" fmla="*/ 0 h 154"/>
                    <a:gd name="T70" fmla="*/ 0 w 84"/>
                    <a:gd name="T71" fmla="*/ 0 h 154"/>
                    <a:gd name="T72" fmla="*/ 0 w 84"/>
                    <a:gd name="T73" fmla="*/ 0 h 154"/>
                    <a:gd name="T74" fmla="*/ 0 w 84"/>
                    <a:gd name="T75" fmla="*/ 0 h 154"/>
                    <a:gd name="T76" fmla="*/ 0 w 84"/>
                    <a:gd name="T77" fmla="*/ 0 h 154"/>
                    <a:gd name="T78" fmla="*/ 0 w 84"/>
                    <a:gd name="T79" fmla="*/ 0 h 154"/>
                    <a:gd name="T80" fmla="*/ 0 w 84"/>
                    <a:gd name="T81" fmla="*/ 0 h 154"/>
                    <a:gd name="T82" fmla="*/ 0 w 84"/>
                    <a:gd name="T83" fmla="*/ 0 h 154"/>
                    <a:gd name="T84" fmla="*/ 0 w 84"/>
                    <a:gd name="T85" fmla="*/ 0 h 154"/>
                    <a:gd name="T86" fmla="*/ 0 w 84"/>
                    <a:gd name="T87" fmla="*/ 0 h 154"/>
                    <a:gd name="T88" fmla="*/ 0 w 84"/>
                    <a:gd name="T89" fmla="*/ 0 h 154"/>
                    <a:gd name="T90" fmla="*/ 0 w 84"/>
                    <a:gd name="T91" fmla="*/ 0 h 154"/>
                    <a:gd name="T92" fmla="*/ 0 w 84"/>
                    <a:gd name="T93" fmla="*/ 0 h 154"/>
                    <a:gd name="T94" fmla="*/ 0 w 84"/>
                    <a:gd name="T95" fmla="*/ 0 h 154"/>
                    <a:gd name="T96" fmla="*/ 0 w 84"/>
                    <a:gd name="T97" fmla="*/ 0 h 154"/>
                    <a:gd name="T98" fmla="*/ 0 w 84"/>
                    <a:gd name="T99" fmla="*/ 0 h 154"/>
                    <a:gd name="T100" fmla="*/ 0 w 84"/>
                    <a:gd name="T101" fmla="*/ 0 h 154"/>
                    <a:gd name="T102" fmla="*/ 0 w 84"/>
                    <a:gd name="T103" fmla="*/ 0 h 154"/>
                    <a:gd name="T104" fmla="*/ 0 w 84"/>
                    <a:gd name="T105" fmla="*/ 0 h 154"/>
                    <a:gd name="T106" fmla="*/ 0 w 84"/>
                    <a:gd name="T107" fmla="*/ 0 h 154"/>
                    <a:gd name="T108" fmla="*/ 0 w 84"/>
                    <a:gd name="T109" fmla="*/ 0 h 154"/>
                    <a:gd name="T110" fmla="*/ 0 w 84"/>
                    <a:gd name="T111" fmla="*/ 0 h 1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4"/>
                    <a:gd name="T169" fmla="*/ 0 h 154"/>
                    <a:gd name="T170" fmla="*/ 84 w 84"/>
                    <a:gd name="T171" fmla="*/ 154 h 15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4" h="154">
                      <a:moveTo>
                        <a:pt x="77" y="6"/>
                      </a:moveTo>
                      <a:lnTo>
                        <a:pt x="79" y="18"/>
                      </a:lnTo>
                      <a:lnTo>
                        <a:pt x="78" y="29"/>
                      </a:lnTo>
                      <a:lnTo>
                        <a:pt x="77" y="38"/>
                      </a:lnTo>
                      <a:lnTo>
                        <a:pt x="75" y="49"/>
                      </a:lnTo>
                      <a:lnTo>
                        <a:pt x="71" y="60"/>
                      </a:lnTo>
                      <a:lnTo>
                        <a:pt x="69" y="71"/>
                      </a:lnTo>
                      <a:lnTo>
                        <a:pt x="67" y="82"/>
                      </a:lnTo>
                      <a:lnTo>
                        <a:pt x="69" y="94"/>
                      </a:lnTo>
                      <a:lnTo>
                        <a:pt x="66" y="94"/>
                      </a:lnTo>
                      <a:lnTo>
                        <a:pt x="66" y="100"/>
                      </a:lnTo>
                      <a:lnTo>
                        <a:pt x="65" y="107"/>
                      </a:lnTo>
                      <a:lnTo>
                        <a:pt x="65" y="115"/>
                      </a:lnTo>
                      <a:lnTo>
                        <a:pt x="64" y="124"/>
                      </a:lnTo>
                      <a:lnTo>
                        <a:pt x="65" y="127"/>
                      </a:lnTo>
                      <a:lnTo>
                        <a:pt x="65" y="131"/>
                      </a:lnTo>
                      <a:lnTo>
                        <a:pt x="66" y="135"/>
                      </a:lnTo>
                      <a:lnTo>
                        <a:pt x="69" y="137"/>
                      </a:lnTo>
                      <a:lnTo>
                        <a:pt x="71" y="139"/>
                      </a:lnTo>
                      <a:lnTo>
                        <a:pt x="75" y="139"/>
                      </a:lnTo>
                      <a:lnTo>
                        <a:pt x="79" y="141"/>
                      </a:lnTo>
                      <a:lnTo>
                        <a:pt x="84" y="139"/>
                      </a:lnTo>
                      <a:lnTo>
                        <a:pt x="84" y="142"/>
                      </a:lnTo>
                      <a:lnTo>
                        <a:pt x="84" y="144"/>
                      </a:lnTo>
                      <a:lnTo>
                        <a:pt x="83" y="145"/>
                      </a:lnTo>
                      <a:lnTo>
                        <a:pt x="81" y="148"/>
                      </a:lnTo>
                      <a:lnTo>
                        <a:pt x="79" y="149"/>
                      </a:lnTo>
                      <a:lnTo>
                        <a:pt x="77" y="149"/>
                      </a:lnTo>
                      <a:lnTo>
                        <a:pt x="75" y="150"/>
                      </a:lnTo>
                      <a:lnTo>
                        <a:pt x="73" y="152"/>
                      </a:lnTo>
                      <a:lnTo>
                        <a:pt x="64" y="153"/>
                      </a:lnTo>
                      <a:lnTo>
                        <a:pt x="54" y="153"/>
                      </a:lnTo>
                      <a:lnTo>
                        <a:pt x="43" y="154"/>
                      </a:lnTo>
                      <a:lnTo>
                        <a:pt x="34" y="153"/>
                      </a:lnTo>
                      <a:lnTo>
                        <a:pt x="24" y="152"/>
                      </a:lnTo>
                      <a:lnTo>
                        <a:pt x="15" y="149"/>
                      </a:lnTo>
                      <a:lnTo>
                        <a:pt x="7" y="145"/>
                      </a:lnTo>
                      <a:lnTo>
                        <a:pt x="0" y="139"/>
                      </a:lnTo>
                      <a:lnTo>
                        <a:pt x="8" y="89"/>
                      </a:lnTo>
                      <a:lnTo>
                        <a:pt x="8" y="80"/>
                      </a:lnTo>
                      <a:lnTo>
                        <a:pt x="8" y="71"/>
                      </a:lnTo>
                      <a:lnTo>
                        <a:pt x="7" y="61"/>
                      </a:lnTo>
                      <a:lnTo>
                        <a:pt x="7" y="51"/>
                      </a:lnTo>
                      <a:lnTo>
                        <a:pt x="7" y="43"/>
                      </a:lnTo>
                      <a:lnTo>
                        <a:pt x="8" y="33"/>
                      </a:lnTo>
                      <a:lnTo>
                        <a:pt x="12" y="25"/>
                      </a:lnTo>
                      <a:lnTo>
                        <a:pt x="18" y="18"/>
                      </a:lnTo>
                      <a:lnTo>
                        <a:pt x="23" y="12"/>
                      </a:lnTo>
                      <a:lnTo>
                        <a:pt x="29" y="8"/>
                      </a:lnTo>
                      <a:lnTo>
                        <a:pt x="36" y="6"/>
                      </a:lnTo>
                      <a:lnTo>
                        <a:pt x="43" y="3"/>
                      </a:lnTo>
                      <a:lnTo>
                        <a:pt x="50" y="2"/>
                      </a:lnTo>
                      <a:lnTo>
                        <a:pt x="58" y="1"/>
                      </a:lnTo>
                      <a:lnTo>
                        <a:pt x="65" y="1"/>
                      </a:lnTo>
                      <a:lnTo>
                        <a:pt x="73" y="0"/>
                      </a:lnTo>
                      <a:lnTo>
                        <a:pt x="7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58" name="Freeform 71">
                  <a:extLst>
                    <a:ext uri="{FF2B5EF4-FFF2-40B4-BE49-F238E27FC236}">
                      <a16:creationId xmlns:a16="http://schemas.microsoft.com/office/drawing/2014/main" id="{0E9DDC27-4FE0-4A27-885C-1135D24B925C}"/>
                    </a:ext>
                  </a:extLst>
                </p:cNvPr>
                <p:cNvSpPr>
                  <a:spLocks/>
                </p:cNvSpPr>
                <p:nvPr/>
              </p:nvSpPr>
              <p:spPr bwMode="auto">
                <a:xfrm>
                  <a:off x="2457" y="2503"/>
                  <a:ext cx="14" cy="38"/>
                </a:xfrm>
                <a:custGeom>
                  <a:avLst/>
                  <a:gdLst>
                    <a:gd name="T0" fmla="*/ 0 w 42"/>
                    <a:gd name="T1" fmla="*/ 0 h 114"/>
                    <a:gd name="T2" fmla="*/ 0 w 42"/>
                    <a:gd name="T3" fmla="*/ 0 h 114"/>
                    <a:gd name="T4" fmla="*/ 0 w 42"/>
                    <a:gd name="T5" fmla="*/ 0 h 114"/>
                    <a:gd name="T6" fmla="*/ 0 w 42"/>
                    <a:gd name="T7" fmla="*/ 0 h 114"/>
                    <a:gd name="T8" fmla="*/ 0 w 42"/>
                    <a:gd name="T9" fmla="*/ 0 h 114"/>
                    <a:gd name="T10" fmla="*/ 0 w 42"/>
                    <a:gd name="T11" fmla="*/ 0 h 114"/>
                    <a:gd name="T12" fmla="*/ 0 w 42"/>
                    <a:gd name="T13" fmla="*/ 0 h 114"/>
                    <a:gd name="T14" fmla="*/ 0 w 42"/>
                    <a:gd name="T15" fmla="*/ 0 h 114"/>
                    <a:gd name="T16" fmla="*/ 0 w 42"/>
                    <a:gd name="T17" fmla="*/ 0 h 114"/>
                    <a:gd name="T18" fmla="*/ 0 w 42"/>
                    <a:gd name="T19" fmla="*/ 0 h 114"/>
                    <a:gd name="T20" fmla="*/ 0 w 42"/>
                    <a:gd name="T21" fmla="*/ 0 h 114"/>
                    <a:gd name="T22" fmla="*/ 0 w 42"/>
                    <a:gd name="T23" fmla="*/ 0 h 114"/>
                    <a:gd name="T24" fmla="*/ 0 w 42"/>
                    <a:gd name="T25" fmla="*/ 0 h 114"/>
                    <a:gd name="T26" fmla="*/ 0 w 42"/>
                    <a:gd name="T27" fmla="*/ 0 h 114"/>
                    <a:gd name="T28" fmla="*/ 0 w 42"/>
                    <a:gd name="T29" fmla="*/ 0 h 114"/>
                    <a:gd name="T30" fmla="*/ 0 w 42"/>
                    <a:gd name="T31" fmla="*/ 0 h 114"/>
                    <a:gd name="T32" fmla="*/ 0 w 42"/>
                    <a:gd name="T33" fmla="*/ 0 h 114"/>
                    <a:gd name="T34" fmla="*/ 0 w 42"/>
                    <a:gd name="T35" fmla="*/ 0 h 114"/>
                    <a:gd name="T36" fmla="*/ 0 w 42"/>
                    <a:gd name="T37" fmla="*/ 0 h 114"/>
                    <a:gd name="T38" fmla="*/ 0 w 42"/>
                    <a:gd name="T39" fmla="*/ 0 h 114"/>
                    <a:gd name="T40" fmla="*/ 0 w 42"/>
                    <a:gd name="T41" fmla="*/ 0 h 114"/>
                    <a:gd name="T42" fmla="*/ 0 w 42"/>
                    <a:gd name="T43" fmla="*/ 0 h 114"/>
                    <a:gd name="T44" fmla="*/ 0 w 42"/>
                    <a:gd name="T45" fmla="*/ 0 h 114"/>
                    <a:gd name="T46" fmla="*/ 0 w 42"/>
                    <a:gd name="T47" fmla="*/ 0 h 114"/>
                    <a:gd name="T48" fmla="*/ 0 w 42"/>
                    <a:gd name="T49" fmla="*/ 0 h 114"/>
                    <a:gd name="T50" fmla="*/ 0 w 42"/>
                    <a:gd name="T51" fmla="*/ 0 h 114"/>
                    <a:gd name="T52" fmla="*/ 0 w 42"/>
                    <a:gd name="T53" fmla="*/ 0 h 114"/>
                    <a:gd name="T54" fmla="*/ 0 w 42"/>
                    <a:gd name="T55" fmla="*/ 0 h 1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2"/>
                    <a:gd name="T85" fmla="*/ 0 h 114"/>
                    <a:gd name="T86" fmla="*/ 42 w 42"/>
                    <a:gd name="T87" fmla="*/ 114 h 11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2" h="114">
                      <a:moveTo>
                        <a:pt x="30" y="85"/>
                      </a:moveTo>
                      <a:lnTo>
                        <a:pt x="29" y="114"/>
                      </a:lnTo>
                      <a:lnTo>
                        <a:pt x="1" y="112"/>
                      </a:lnTo>
                      <a:lnTo>
                        <a:pt x="1" y="108"/>
                      </a:lnTo>
                      <a:lnTo>
                        <a:pt x="0" y="102"/>
                      </a:lnTo>
                      <a:lnTo>
                        <a:pt x="0" y="97"/>
                      </a:lnTo>
                      <a:lnTo>
                        <a:pt x="0" y="91"/>
                      </a:lnTo>
                      <a:lnTo>
                        <a:pt x="1" y="87"/>
                      </a:lnTo>
                      <a:lnTo>
                        <a:pt x="1" y="80"/>
                      </a:lnTo>
                      <a:lnTo>
                        <a:pt x="4" y="76"/>
                      </a:lnTo>
                      <a:lnTo>
                        <a:pt x="6" y="71"/>
                      </a:lnTo>
                      <a:lnTo>
                        <a:pt x="5" y="62"/>
                      </a:lnTo>
                      <a:lnTo>
                        <a:pt x="4" y="54"/>
                      </a:lnTo>
                      <a:lnTo>
                        <a:pt x="4" y="46"/>
                      </a:lnTo>
                      <a:lnTo>
                        <a:pt x="4" y="36"/>
                      </a:lnTo>
                      <a:lnTo>
                        <a:pt x="5" y="27"/>
                      </a:lnTo>
                      <a:lnTo>
                        <a:pt x="7" y="19"/>
                      </a:lnTo>
                      <a:lnTo>
                        <a:pt x="10" y="12"/>
                      </a:lnTo>
                      <a:lnTo>
                        <a:pt x="15" y="5"/>
                      </a:lnTo>
                      <a:lnTo>
                        <a:pt x="18" y="5"/>
                      </a:lnTo>
                      <a:lnTo>
                        <a:pt x="23" y="3"/>
                      </a:lnTo>
                      <a:lnTo>
                        <a:pt x="28" y="2"/>
                      </a:lnTo>
                      <a:lnTo>
                        <a:pt x="31" y="0"/>
                      </a:lnTo>
                      <a:lnTo>
                        <a:pt x="35" y="0"/>
                      </a:lnTo>
                      <a:lnTo>
                        <a:pt x="39" y="1"/>
                      </a:lnTo>
                      <a:lnTo>
                        <a:pt x="41" y="3"/>
                      </a:lnTo>
                      <a:lnTo>
                        <a:pt x="42" y="9"/>
                      </a:lnTo>
                      <a:lnTo>
                        <a:pt x="30" y="85"/>
                      </a:lnTo>
                      <a:close/>
                    </a:path>
                  </a:pathLst>
                </a:custGeom>
                <a:solidFill>
                  <a:srgbClr val="2B52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59" name="Freeform 72">
                  <a:extLst>
                    <a:ext uri="{FF2B5EF4-FFF2-40B4-BE49-F238E27FC236}">
                      <a16:creationId xmlns:a16="http://schemas.microsoft.com/office/drawing/2014/main" id="{4A4373B4-A23A-42A0-9E7B-AFBD24BE44D2}"/>
                    </a:ext>
                  </a:extLst>
                </p:cNvPr>
                <p:cNvSpPr>
                  <a:spLocks/>
                </p:cNvSpPr>
                <p:nvPr/>
              </p:nvSpPr>
              <p:spPr bwMode="auto">
                <a:xfrm>
                  <a:off x="2347" y="2533"/>
                  <a:ext cx="66" cy="23"/>
                </a:xfrm>
                <a:custGeom>
                  <a:avLst/>
                  <a:gdLst>
                    <a:gd name="T0" fmla="*/ 0 w 196"/>
                    <a:gd name="T1" fmla="*/ 0 h 70"/>
                    <a:gd name="T2" fmla="*/ 0 w 196"/>
                    <a:gd name="T3" fmla="*/ 0 h 70"/>
                    <a:gd name="T4" fmla="*/ 0 w 196"/>
                    <a:gd name="T5" fmla="*/ 0 h 70"/>
                    <a:gd name="T6" fmla="*/ 0 w 196"/>
                    <a:gd name="T7" fmla="*/ 0 h 70"/>
                    <a:gd name="T8" fmla="*/ 0 w 196"/>
                    <a:gd name="T9" fmla="*/ 0 h 70"/>
                    <a:gd name="T10" fmla="*/ 0 w 196"/>
                    <a:gd name="T11" fmla="*/ 0 h 70"/>
                    <a:gd name="T12" fmla="*/ 0 w 196"/>
                    <a:gd name="T13" fmla="*/ 0 h 70"/>
                    <a:gd name="T14" fmla="*/ 0 w 196"/>
                    <a:gd name="T15" fmla="*/ 0 h 70"/>
                    <a:gd name="T16" fmla="*/ 0 w 196"/>
                    <a:gd name="T17" fmla="*/ 0 h 70"/>
                    <a:gd name="T18" fmla="*/ 0 w 196"/>
                    <a:gd name="T19" fmla="*/ 0 h 70"/>
                    <a:gd name="T20" fmla="*/ 0 w 196"/>
                    <a:gd name="T21" fmla="*/ 0 h 70"/>
                    <a:gd name="T22" fmla="*/ 0 w 196"/>
                    <a:gd name="T23" fmla="*/ 0 h 70"/>
                    <a:gd name="T24" fmla="*/ 0 w 196"/>
                    <a:gd name="T25" fmla="*/ 0 h 70"/>
                    <a:gd name="T26" fmla="*/ 0 w 196"/>
                    <a:gd name="T27" fmla="*/ 0 h 70"/>
                    <a:gd name="T28" fmla="*/ 0 w 196"/>
                    <a:gd name="T29" fmla="*/ 0 h 70"/>
                    <a:gd name="T30" fmla="*/ 0 w 196"/>
                    <a:gd name="T31" fmla="*/ 0 h 70"/>
                    <a:gd name="T32" fmla="*/ 0 w 196"/>
                    <a:gd name="T33" fmla="*/ 0 h 70"/>
                    <a:gd name="T34" fmla="*/ 0 w 196"/>
                    <a:gd name="T35" fmla="*/ 0 h 70"/>
                    <a:gd name="T36" fmla="*/ 0 w 196"/>
                    <a:gd name="T37" fmla="*/ 0 h 70"/>
                    <a:gd name="T38" fmla="*/ 0 w 196"/>
                    <a:gd name="T39" fmla="*/ 0 h 70"/>
                    <a:gd name="T40" fmla="*/ 0 w 196"/>
                    <a:gd name="T41" fmla="*/ 0 h 70"/>
                    <a:gd name="T42" fmla="*/ 0 w 196"/>
                    <a:gd name="T43" fmla="*/ 0 h 70"/>
                    <a:gd name="T44" fmla="*/ 0 w 196"/>
                    <a:gd name="T45" fmla="*/ 0 h 70"/>
                    <a:gd name="T46" fmla="*/ 0 w 196"/>
                    <a:gd name="T47" fmla="*/ 0 h 70"/>
                    <a:gd name="T48" fmla="*/ 0 w 196"/>
                    <a:gd name="T49" fmla="*/ 0 h 70"/>
                    <a:gd name="T50" fmla="*/ 0 w 196"/>
                    <a:gd name="T51" fmla="*/ 0 h 70"/>
                    <a:gd name="T52" fmla="*/ 0 w 196"/>
                    <a:gd name="T53" fmla="*/ 0 h 70"/>
                    <a:gd name="T54" fmla="*/ 0 w 196"/>
                    <a:gd name="T55" fmla="*/ 0 h 70"/>
                    <a:gd name="T56" fmla="*/ 0 w 196"/>
                    <a:gd name="T57" fmla="*/ 0 h 70"/>
                    <a:gd name="T58" fmla="*/ 0 w 196"/>
                    <a:gd name="T59" fmla="*/ 0 h 70"/>
                    <a:gd name="T60" fmla="*/ 0 w 196"/>
                    <a:gd name="T61" fmla="*/ 0 h 70"/>
                    <a:gd name="T62" fmla="*/ 0 w 196"/>
                    <a:gd name="T63" fmla="*/ 0 h 70"/>
                    <a:gd name="T64" fmla="*/ 0 w 196"/>
                    <a:gd name="T65" fmla="*/ 0 h 70"/>
                    <a:gd name="T66" fmla="*/ 0 w 196"/>
                    <a:gd name="T67" fmla="*/ 0 h 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6"/>
                    <a:gd name="T103" fmla="*/ 0 h 70"/>
                    <a:gd name="T104" fmla="*/ 196 w 196"/>
                    <a:gd name="T105" fmla="*/ 70 h 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6" h="70">
                      <a:moveTo>
                        <a:pt x="185" y="36"/>
                      </a:moveTo>
                      <a:lnTo>
                        <a:pt x="186" y="41"/>
                      </a:lnTo>
                      <a:lnTo>
                        <a:pt x="188" y="45"/>
                      </a:lnTo>
                      <a:lnTo>
                        <a:pt x="190" y="48"/>
                      </a:lnTo>
                      <a:lnTo>
                        <a:pt x="192" y="53"/>
                      </a:lnTo>
                      <a:lnTo>
                        <a:pt x="193" y="57"/>
                      </a:lnTo>
                      <a:lnTo>
                        <a:pt x="194" y="62"/>
                      </a:lnTo>
                      <a:lnTo>
                        <a:pt x="196" y="66"/>
                      </a:lnTo>
                      <a:lnTo>
                        <a:pt x="196" y="70"/>
                      </a:lnTo>
                      <a:lnTo>
                        <a:pt x="179" y="69"/>
                      </a:lnTo>
                      <a:lnTo>
                        <a:pt x="162" y="68"/>
                      </a:lnTo>
                      <a:lnTo>
                        <a:pt x="146" y="65"/>
                      </a:lnTo>
                      <a:lnTo>
                        <a:pt x="129" y="63"/>
                      </a:lnTo>
                      <a:lnTo>
                        <a:pt x="114" y="59"/>
                      </a:lnTo>
                      <a:lnTo>
                        <a:pt x="97" y="56"/>
                      </a:lnTo>
                      <a:lnTo>
                        <a:pt x="81" y="51"/>
                      </a:lnTo>
                      <a:lnTo>
                        <a:pt x="64" y="45"/>
                      </a:lnTo>
                      <a:lnTo>
                        <a:pt x="57" y="41"/>
                      </a:lnTo>
                      <a:lnTo>
                        <a:pt x="48" y="36"/>
                      </a:lnTo>
                      <a:lnTo>
                        <a:pt x="40" y="33"/>
                      </a:lnTo>
                      <a:lnTo>
                        <a:pt x="33" y="28"/>
                      </a:lnTo>
                      <a:lnTo>
                        <a:pt x="24" y="24"/>
                      </a:lnTo>
                      <a:lnTo>
                        <a:pt x="16" y="19"/>
                      </a:lnTo>
                      <a:lnTo>
                        <a:pt x="8" y="15"/>
                      </a:lnTo>
                      <a:lnTo>
                        <a:pt x="0" y="9"/>
                      </a:lnTo>
                      <a:lnTo>
                        <a:pt x="24" y="9"/>
                      </a:lnTo>
                      <a:lnTo>
                        <a:pt x="46" y="7"/>
                      </a:lnTo>
                      <a:lnTo>
                        <a:pt x="68" y="6"/>
                      </a:lnTo>
                      <a:lnTo>
                        <a:pt x="89" y="4"/>
                      </a:lnTo>
                      <a:lnTo>
                        <a:pt x="111" y="3"/>
                      </a:lnTo>
                      <a:lnTo>
                        <a:pt x="133" y="1"/>
                      </a:lnTo>
                      <a:lnTo>
                        <a:pt x="155" y="0"/>
                      </a:lnTo>
                      <a:lnTo>
                        <a:pt x="177" y="1"/>
                      </a:lnTo>
                      <a:lnTo>
                        <a:pt x="185" y="36"/>
                      </a:lnTo>
                      <a:close/>
                    </a:path>
                  </a:pathLst>
                </a:custGeom>
                <a:solidFill>
                  <a:srgbClr val="A3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60" name="Freeform 73">
                  <a:extLst>
                    <a:ext uri="{FF2B5EF4-FFF2-40B4-BE49-F238E27FC236}">
                      <a16:creationId xmlns:a16="http://schemas.microsoft.com/office/drawing/2014/main" id="{DCE9763D-1BED-4CB0-955D-E8F8E0C43A6D}"/>
                    </a:ext>
                  </a:extLst>
                </p:cNvPr>
                <p:cNvSpPr>
                  <a:spLocks/>
                </p:cNvSpPr>
                <p:nvPr/>
              </p:nvSpPr>
              <p:spPr bwMode="auto">
                <a:xfrm>
                  <a:off x="2572" y="2634"/>
                  <a:ext cx="72" cy="52"/>
                </a:xfrm>
                <a:custGeom>
                  <a:avLst/>
                  <a:gdLst>
                    <a:gd name="T0" fmla="*/ 0 w 216"/>
                    <a:gd name="T1" fmla="*/ 0 h 154"/>
                    <a:gd name="T2" fmla="*/ 0 w 216"/>
                    <a:gd name="T3" fmla="*/ 0 h 154"/>
                    <a:gd name="T4" fmla="*/ 0 w 216"/>
                    <a:gd name="T5" fmla="*/ 0 h 154"/>
                    <a:gd name="T6" fmla="*/ 0 w 216"/>
                    <a:gd name="T7" fmla="*/ 0 h 154"/>
                    <a:gd name="T8" fmla="*/ 0 w 216"/>
                    <a:gd name="T9" fmla="*/ 0 h 154"/>
                    <a:gd name="T10" fmla="*/ 0 w 216"/>
                    <a:gd name="T11" fmla="*/ 0 h 154"/>
                    <a:gd name="T12" fmla="*/ 0 w 216"/>
                    <a:gd name="T13" fmla="*/ 0 h 154"/>
                    <a:gd name="T14" fmla="*/ 0 w 216"/>
                    <a:gd name="T15" fmla="*/ 0 h 154"/>
                    <a:gd name="T16" fmla="*/ 0 w 216"/>
                    <a:gd name="T17" fmla="*/ 0 h 154"/>
                    <a:gd name="T18" fmla="*/ 0 w 216"/>
                    <a:gd name="T19" fmla="*/ 0 h 154"/>
                    <a:gd name="T20" fmla="*/ 0 w 216"/>
                    <a:gd name="T21" fmla="*/ 0 h 154"/>
                    <a:gd name="T22" fmla="*/ 0 w 216"/>
                    <a:gd name="T23" fmla="*/ 0 h 154"/>
                    <a:gd name="T24" fmla="*/ 0 w 216"/>
                    <a:gd name="T25" fmla="*/ 0 h 154"/>
                    <a:gd name="T26" fmla="*/ 0 w 216"/>
                    <a:gd name="T27" fmla="*/ 0 h 154"/>
                    <a:gd name="T28" fmla="*/ 0 w 216"/>
                    <a:gd name="T29" fmla="*/ 0 h 154"/>
                    <a:gd name="T30" fmla="*/ 0 w 216"/>
                    <a:gd name="T31" fmla="*/ 0 h 154"/>
                    <a:gd name="T32" fmla="*/ 0 w 216"/>
                    <a:gd name="T33" fmla="*/ 0 h 154"/>
                    <a:gd name="T34" fmla="*/ 0 w 216"/>
                    <a:gd name="T35" fmla="*/ 0 h 154"/>
                    <a:gd name="T36" fmla="*/ 0 w 216"/>
                    <a:gd name="T37" fmla="*/ 0 h 154"/>
                    <a:gd name="T38" fmla="*/ 0 w 216"/>
                    <a:gd name="T39" fmla="*/ 0 h 154"/>
                    <a:gd name="T40" fmla="*/ 0 w 216"/>
                    <a:gd name="T41" fmla="*/ 0 h 154"/>
                    <a:gd name="T42" fmla="*/ 0 w 216"/>
                    <a:gd name="T43" fmla="*/ 0 h 154"/>
                    <a:gd name="T44" fmla="*/ 0 w 216"/>
                    <a:gd name="T45" fmla="*/ 0 h 154"/>
                    <a:gd name="T46" fmla="*/ 0 w 216"/>
                    <a:gd name="T47" fmla="*/ 0 h 154"/>
                    <a:gd name="T48" fmla="*/ 0 w 216"/>
                    <a:gd name="T49" fmla="*/ 0 h 154"/>
                    <a:gd name="T50" fmla="*/ 0 w 216"/>
                    <a:gd name="T51" fmla="*/ 0 h 154"/>
                    <a:gd name="T52" fmla="*/ 0 w 216"/>
                    <a:gd name="T53" fmla="*/ 0 h 154"/>
                    <a:gd name="T54" fmla="*/ 0 w 216"/>
                    <a:gd name="T55" fmla="*/ 0 h 154"/>
                    <a:gd name="T56" fmla="*/ 0 w 216"/>
                    <a:gd name="T57" fmla="*/ 0 h 154"/>
                    <a:gd name="T58" fmla="*/ 0 w 216"/>
                    <a:gd name="T59" fmla="*/ 0 h 154"/>
                    <a:gd name="T60" fmla="*/ 0 w 216"/>
                    <a:gd name="T61" fmla="*/ 0 h 154"/>
                    <a:gd name="T62" fmla="*/ 0 w 216"/>
                    <a:gd name="T63" fmla="*/ 0 h 154"/>
                    <a:gd name="T64" fmla="*/ 0 w 216"/>
                    <a:gd name="T65" fmla="*/ 0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54"/>
                    <a:gd name="T101" fmla="*/ 216 w 216"/>
                    <a:gd name="T102" fmla="*/ 154 h 1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54">
                      <a:moveTo>
                        <a:pt x="178" y="74"/>
                      </a:moveTo>
                      <a:lnTo>
                        <a:pt x="178" y="78"/>
                      </a:lnTo>
                      <a:lnTo>
                        <a:pt x="178" y="82"/>
                      </a:lnTo>
                      <a:lnTo>
                        <a:pt x="178" y="87"/>
                      </a:lnTo>
                      <a:lnTo>
                        <a:pt x="177" y="90"/>
                      </a:lnTo>
                      <a:lnTo>
                        <a:pt x="177" y="95"/>
                      </a:lnTo>
                      <a:lnTo>
                        <a:pt x="176" y="99"/>
                      </a:lnTo>
                      <a:lnTo>
                        <a:pt x="174" y="103"/>
                      </a:lnTo>
                      <a:lnTo>
                        <a:pt x="172" y="106"/>
                      </a:lnTo>
                      <a:lnTo>
                        <a:pt x="177" y="110"/>
                      </a:lnTo>
                      <a:lnTo>
                        <a:pt x="182" y="112"/>
                      </a:lnTo>
                      <a:lnTo>
                        <a:pt x="187" y="113"/>
                      </a:lnTo>
                      <a:lnTo>
                        <a:pt x="193" y="115"/>
                      </a:lnTo>
                      <a:lnTo>
                        <a:pt x="198" y="115"/>
                      </a:lnTo>
                      <a:lnTo>
                        <a:pt x="204" y="116"/>
                      </a:lnTo>
                      <a:lnTo>
                        <a:pt x="209" y="116"/>
                      </a:lnTo>
                      <a:lnTo>
                        <a:pt x="216" y="117"/>
                      </a:lnTo>
                      <a:lnTo>
                        <a:pt x="212" y="118"/>
                      </a:lnTo>
                      <a:lnTo>
                        <a:pt x="211" y="119"/>
                      </a:lnTo>
                      <a:lnTo>
                        <a:pt x="210" y="121"/>
                      </a:lnTo>
                      <a:lnTo>
                        <a:pt x="209" y="122"/>
                      </a:lnTo>
                      <a:lnTo>
                        <a:pt x="209" y="125"/>
                      </a:lnTo>
                      <a:lnTo>
                        <a:pt x="210" y="129"/>
                      </a:lnTo>
                      <a:lnTo>
                        <a:pt x="210" y="134"/>
                      </a:lnTo>
                      <a:lnTo>
                        <a:pt x="209" y="136"/>
                      </a:lnTo>
                      <a:lnTo>
                        <a:pt x="206" y="137"/>
                      </a:lnTo>
                      <a:lnTo>
                        <a:pt x="199" y="137"/>
                      </a:lnTo>
                      <a:lnTo>
                        <a:pt x="196" y="141"/>
                      </a:lnTo>
                      <a:lnTo>
                        <a:pt x="193" y="144"/>
                      </a:lnTo>
                      <a:lnTo>
                        <a:pt x="189" y="146"/>
                      </a:lnTo>
                      <a:lnTo>
                        <a:pt x="186" y="147"/>
                      </a:lnTo>
                      <a:lnTo>
                        <a:pt x="182" y="150"/>
                      </a:lnTo>
                      <a:lnTo>
                        <a:pt x="178" y="151"/>
                      </a:lnTo>
                      <a:lnTo>
                        <a:pt x="174" y="152"/>
                      </a:lnTo>
                      <a:lnTo>
                        <a:pt x="170" y="154"/>
                      </a:lnTo>
                      <a:lnTo>
                        <a:pt x="163" y="153"/>
                      </a:lnTo>
                      <a:lnTo>
                        <a:pt x="157" y="152"/>
                      </a:lnTo>
                      <a:lnTo>
                        <a:pt x="151" y="148"/>
                      </a:lnTo>
                      <a:lnTo>
                        <a:pt x="146" y="144"/>
                      </a:lnTo>
                      <a:lnTo>
                        <a:pt x="140" y="140"/>
                      </a:lnTo>
                      <a:lnTo>
                        <a:pt x="135" y="135"/>
                      </a:lnTo>
                      <a:lnTo>
                        <a:pt x="130" y="131"/>
                      </a:lnTo>
                      <a:lnTo>
                        <a:pt x="124" y="129"/>
                      </a:lnTo>
                      <a:lnTo>
                        <a:pt x="107" y="119"/>
                      </a:lnTo>
                      <a:lnTo>
                        <a:pt x="90" y="110"/>
                      </a:lnTo>
                      <a:lnTo>
                        <a:pt x="76" y="100"/>
                      </a:lnTo>
                      <a:lnTo>
                        <a:pt x="61" y="89"/>
                      </a:lnTo>
                      <a:lnTo>
                        <a:pt x="46" y="80"/>
                      </a:lnTo>
                      <a:lnTo>
                        <a:pt x="31" y="69"/>
                      </a:lnTo>
                      <a:lnTo>
                        <a:pt x="16" y="59"/>
                      </a:lnTo>
                      <a:lnTo>
                        <a:pt x="0" y="48"/>
                      </a:lnTo>
                      <a:lnTo>
                        <a:pt x="2" y="41"/>
                      </a:lnTo>
                      <a:lnTo>
                        <a:pt x="6" y="35"/>
                      </a:lnTo>
                      <a:lnTo>
                        <a:pt x="10" y="28"/>
                      </a:lnTo>
                      <a:lnTo>
                        <a:pt x="12" y="22"/>
                      </a:lnTo>
                      <a:lnTo>
                        <a:pt x="17" y="16"/>
                      </a:lnTo>
                      <a:lnTo>
                        <a:pt x="22" y="10"/>
                      </a:lnTo>
                      <a:lnTo>
                        <a:pt x="28" y="5"/>
                      </a:lnTo>
                      <a:lnTo>
                        <a:pt x="34" y="0"/>
                      </a:lnTo>
                      <a:lnTo>
                        <a:pt x="53" y="6"/>
                      </a:lnTo>
                      <a:lnTo>
                        <a:pt x="72" y="13"/>
                      </a:lnTo>
                      <a:lnTo>
                        <a:pt x="90" y="22"/>
                      </a:lnTo>
                      <a:lnTo>
                        <a:pt x="108" y="30"/>
                      </a:lnTo>
                      <a:lnTo>
                        <a:pt x="127" y="40"/>
                      </a:lnTo>
                      <a:lnTo>
                        <a:pt x="145" y="51"/>
                      </a:lnTo>
                      <a:lnTo>
                        <a:pt x="162" y="62"/>
                      </a:lnTo>
                      <a:lnTo>
                        <a:pt x="178" y="74"/>
                      </a:lnTo>
                      <a:close/>
                    </a:path>
                  </a:pathLst>
                </a:custGeom>
                <a:solidFill>
                  <a:srgbClr val="708E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61" name="Freeform 74">
                  <a:extLst>
                    <a:ext uri="{FF2B5EF4-FFF2-40B4-BE49-F238E27FC236}">
                      <a16:creationId xmlns:a16="http://schemas.microsoft.com/office/drawing/2014/main" id="{D14C209A-B791-46D9-ADD3-FC37227CE55D}"/>
                    </a:ext>
                  </a:extLst>
                </p:cNvPr>
                <p:cNvSpPr>
                  <a:spLocks/>
                </p:cNvSpPr>
                <p:nvPr/>
              </p:nvSpPr>
              <p:spPr bwMode="auto">
                <a:xfrm>
                  <a:off x="2529" y="2663"/>
                  <a:ext cx="144" cy="103"/>
                </a:xfrm>
                <a:custGeom>
                  <a:avLst/>
                  <a:gdLst>
                    <a:gd name="T0" fmla="*/ 0 w 432"/>
                    <a:gd name="T1" fmla="*/ 0 h 307"/>
                    <a:gd name="T2" fmla="*/ 0 w 432"/>
                    <a:gd name="T3" fmla="*/ 0 h 307"/>
                    <a:gd name="T4" fmla="*/ 0 w 432"/>
                    <a:gd name="T5" fmla="*/ 0 h 307"/>
                    <a:gd name="T6" fmla="*/ 0 w 432"/>
                    <a:gd name="T7" fmla="*/ 0 h 307"/>
                    <a:gd name="T8" fmla="*/ 0 w 432"/>
                    <a:gd name="T9" fmla="*/ 0 h 307"/>
                    <a:gd name="T10" fmla="*/ 0 w 432"/>
                    <a:gd name="T11" fmla="*/ 0 h 307"/>
                    <a:gd name="T12" fmla="*/ 0 w 432"/>
                    <a:gd name="T13" fmla="*/ 0 h 307"/>
                    <a:gd name="T14" fmla="*/ 0 w 432"/>
                    <a:gd name="T15" fmla="*/ 0 h 307"/>
                    <a:gd name="T16" fmla="*/ 0 w 432"/>
                    <a:gd name="T17" fmla="*/ 0 h 307"/>
                    <a:gd name="T18" fmla="*/ 0 w 432"/>
                    <a:gd name="T19" fmla="*/ 0 h 307"/>
                    <a:gd name="T20" fmla="*/ 0 w 432"/>
                    <a:gd name="T21" fmla="*/ 0 h 307"/>
                    <a:gd name="T22" fmla="*/ 0 w 432"/>
                    <a:gd name="T23" fmla="*/ 0 h 307"/>
                    <a:gd name="T24" fmla="*/ 0 w 432"/>
                    <a:gd name="T25" fmla="*/ 0 h 307"/>
                    <a:gd name="T26" fmla="*/ 0 w 432"/>
                    <a:gd name="T27" fmla="*/ 0 h 307"/>
                    <a:gd name="T28" fmla="*/ 0 w 432"/>
                    <a:gd name="T29" fmla="*/ 0 h 307"/>
                    <a:gd name="T30" fmla="*/ 0 w 432"/>
                    <a:gd name="T31" fmla="*/ 0 h 307"/>
                    <a:gd name="T32" fmla="*/ 0 w 432"/>
                    <a:gd name="T33" fmla="*/ 0 h 307"/>
                    <a:gd name="T34" fmla="*/ 0 w 432"/>
                    <a:gd name="T35" fmla="*/ 0 h 307"/>
                    <a:gd name="T36" fmla="*/ 0 w 432"/>
                    <a:gd name="T37" fmla="*/ 0 h 307"/>
                    <a:gd name="T38" fmla="*/ 0 w 432"/>
                    <a:gd name="T39" fmla="*/ 0 h 307"/>
                    <a:gd name="T40" fmla="*/ 0 w 432"/>
                    <a:gd name="T41" fmla="*/ 0 h 307"/>
                    <a:gd name="T42" fmla="*/ 0 w 432"/>
                    <a:gd name="T43" fmla="*/ 0 h 307"/>
                    <a:gd name="T44" fmla="*/ 0 w 432"/>
                    <a:gd name="T45" fmla="*/ 0 h 307"/>
                    <a:gd name="T46" fmla="*/ 0 w 432"/>
                    <a:gd name="T47" fmla="*/ 0 h 307"/>
                    <a:gd name="T48" fmla="*/ 0 w 432"/>
                    <a:gd name="T49" fmla="*/ 0 h 307"/>
                    <a:gd name="T50" fmla="*/ 0 w 432"/>
                    <a:gd name="T51" fmla="*/ 0 h 307"/>
                    <a:gd name="T52" fmla="*/ 0 w 432"/>
                    <a:gd name="T53" fmla="*/ 0 h 307"/>
                    <a:gd name="T54" fmla="*/ 0 w 432"/>
                    <a:gd name="T55" fmla="*/ 0 h 307"/>
                    <a:gd name="T56" fmla="*/ 0 w 432"/>
                    <a:gd name="T57" fmla="*/ 0 h 307"/>
                    <a:gd name="T58" fmla="*/ 0 w 432"/>
                    <a:gd name="T59" fmla="*/ 0 h 307"/>
                    <a:gd name="T60" fmla="*/ 0 w 432"/>
                    <a:gd name="T61" fmla="*/ 0 h 307"/>
                    <a:gd name="T62" fmla="*/ 0 w 432"/>
                    <a:gd name="T63" fmla="*/ 0 h 307"/>
                    <a:gd name="T64" fmla="*/ 0 w 432"/>
                    <a:gd name="T65" fmla="*/ 0 h 307"/>
                    <a:gd name="T66" fmla="*/ 0 w 432"/>
                    <a:gd name="T67" fmla="*/ 0 h 307"/>
                    <a:gd name="T68" fmla="*/ 0 w 432"/>
                    <a:gd name="T69" fmla="*/ 0 h 307"/>
                    <a:gd name="T70" fmla="*/ 0 w 432"/>
                    <a:gd name="T71" fmla="*/ 0 h 307"/>
                    <a:gd name="T72" fmla="*/ 0 w 432"/>
                    <a:gd name="T73" fmla="*/ 0 h 307"/>
                    <a:gd name="T74" fmla="*/ 0 w 432"/>
                    <a:gd name="T75" fmla="*/ 0 h 307"/>
                    <a:gd name="T76" fmla="*/ 0 w 432"/>
                    <a:gd name="T77" fmla="*/ 0 h 307"/>
                    <a:gd name="T78" fmla="*/ 0 w 432"/>
                    <a:gd name="T79" fmla="*/ 0 h 307"/>
                    <a:gd name="T80" fmla="*/ 0 w 432"/>
                    <a:gd name="T81" fmla="*/ 0 h 307"/>
                    <a:gd name="T82" fmla="*/ 0 w 432"/>
                    <a:gd name="T83" fmla="*/ 0 h 307"/>
                    <a:gd name="T84" fmla="*/ 0 w 432"/>
                    <a:gd name="T85" fmla="*/ 0 h 307"/>
                    <a:gd name="T86" fmla="*/ 0 w 432"/>
                    <a:gd name="T87" fmla="*/ 0 h 307"/>
                    <a:gd name="T88" fmla="*/ 0 w 432"/>
                    <a:gd name="T89" fmla="*/ 0 h 307"/>
                    <a:gd name="T90" fmla="*/ 0 w 432"/>
                    <a:gd name="T91" fmla="*/ 0 h 307"/>
                    <a:gd name="T92" fmla="*/ 0 w 432"/>
                    <a:gd name="T93" fmla="*/ 0 h 307"/>
                    <a:gd name="T94" fmla="*/ 0 w 432"/>
                    <a:gd name="T95" fmla="*/ 0 h 307"/>
                    <a:gd name="T96" fmla="*/ 0 w 432"/>
                    <a:gd name="T97" fmla="*/ 0 h 307"/>
                    <a:gd name="T98" fmla="*/ 0 w 432"/>
                    <a:gd name="T99" fmla="*/ 0 h 307"/>
                    <a:gd name="T100" fmla="*/ 0 w 432"/>
                    <a:gd name="T101" fmla="*/ 0 h 307"/>
                    <a:gd name="T102" fmla="*/ 0 w 432"/>
                    <a:gd name="T103" fmla="*/ 0 h 307"/>
                    <a:gd name="T104" fmla="*/ 0 w 432"/>
                    <a:gd name="T105" fmla="*/ 0 h 307"/>
                    <a:gd name="T106" fmla="*/ 0 w 432"/>
                    <a:gd name="T107" fmla="*/ 0 h 307"/>
                    <a:gd name="T108" fmla="*/ 0 w 432"/>
                    <a:gd name="T109" fmla="*/ 0 h 307"/>
                    <a:gd name="T110" fmla="*/ 0 w 432"/>
                    <a:gd name="T111" fmla="*/ 0 h 307"/>
                    <a:gd name="T112" fmla="*/ 0 w 432"/>
                    <a:gd name="T113" fmla="*/ 0 h 307"/>
                    <a:gd name="T114" fmla="*/ 0 w 432"/>
                    <a:gd name="T115" fmla="*/ 0 h 307"/>
                    <a:gd name="T116" fmla="*/ 0 w 432"/>
                    <a:gd name="T117" fmla="*/ 0 h 307"/>
                    <a:gd name="T118" fmla="*/ 0 w 432"/>
                    <a:gd name="T119" fmla="*/ 0 h 307"/>
                    <a:gd name="T120" fmla="*/ 0 w 432"/>
                    <a:gd name="T121" fmla="*/ 0 h 307"/>
                    <a:gd name="T122" fmla="*/ 0 w 432"/>
                    <a:gd name="T123" fmla="*/ 0 h 30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2"/>
                    <a:gd name="T187" fmla="*/ 0 h 307"/>
                    <a:gd name="T188" fmla="*/ 432 w 432"/>
                    <a:gd name="T189" fmla="*/ 307 h 30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2" h="307">
                      <a:moveTo>
                        <a:pt x="117" y="2"/>
                      </a:moveTo>
                      <a:lnTo>
                        <a:pt x="128" y="11"/>
                      </a:lnTo>
                      <a:lnTo>
                        <a:pt x="140" y="18"/>
                      </a:lnTo>
                      <a:lnTo>
                        <a:pt x="151" y="25"/>
                      </a:lnTo>
                      <a:lnTo>
                        <a:pt x="163" y="32"/>
                      </a:lnTo>
                      <a:lnTo>
                        <a:pt x="174" y="40"/>
                      </a:lnTo>
                      <a:lnTo>
                        <a:pt x="184" y="47"/>
                      </a:lnTo>
                      <a:lnTo>
                        <a:pt x="197" y="55"/>
                      </a:lnTo>
                      <a:lnTo>
                        <a:pt x="206" y="65"/>
                      </a:lnTo>
                      <a:lnTo>
                        <a:pt x="206" y="78"/>
                      </a:lnTo>
                      <a:lnTo>
                        <a:pt x="204" y="94"/>
                      </a:lnTo>
                      <a:lnTo>
                        <a:pt x="201" y="110"/>
                      </a:lnTo>
                      <a:lnTo>
                        <a:pt x="200" y="125"/>
                      </a:lnTo>
                      <a:lnTo>
                        <a:pt x="201" y="132"/>
                      </a:lnTo>
                      <a:lnTo>
                        <a:pt x="203" y="140"/>
                      </a:lnTo>
                      <a:lnTo>
                        <a:pt x="205" y="146"/>
                      </a:lnTo>
                      <a:lnTo>
                        <a:pt x="207" y="152"/>
                      </a:lnTo>
                      <a:lnTo>
                        <a:pt x="212" y="157"/>
                      </a:lnTo>
                      <a:lnTo>
                        <a:pt x="219" y="161"/>
                      </a:lnTo>
                      <a:lnTo>
                        <a:pt x="227" y="164"/>
                      </a:lnTo>
                      <a:lnTo>
                        <a:pt x="236" y="166"/>
                      </a:lnTo>
                      <a:lnTo>
                        <a:pt x="251" y="173"/>
                      </a:lnTo>
                      <a:lnTo>
                        <a:pt x="266" y="181"/>
                      </a:lnTo>
                      <a:lnTo>
                        <a:pt x="282" y="185"/>
                      </a:lnTo>
                      <a:lnTo>
                        <a:pt x="298" y="189"/>
                      </a:lnTo>
                      <a:lnTo>
                        <a:pt x="305" y="190"/>
                      </a:lnTo>
                      <a:lnTo>
                        <a:pt x="313" y="192"/>
                      </a:lnTo>
                      <a:lnTo>
                        <a:pt x="322" y="190"/>
                      </a:lnTo>
                      <a:lnTo>
                        <a:pt x="329" y="190"/>
                      </a:lnTo>
                      <a:lnTo>
                        <a:pt x="338" y="188"/>
                      </a:lnTo>
                      <a:lnTo>
                        <a:pt x="345" y="185"/>
                      </a:lnTo>
                      <a:lnTo>
                        <a:pt x="353" y="182"/>
                      </a:lnTo>
                      <a:lnTo>
                        <a:pt x="360" y="177"/>
                      </a:lnTo>
                      <a:lnTo>
                        <a:pt x="369" y="176"/>
                      </a:lnTo>
                      <a:lnTo>
                        <a:pt x="379" y="175"/>
                      </a:lnTo>
                      <a:lnTo>
                        <a:pt x="388" y="175"/>
                      </a:lnTo>
                      <a:lnTo>
                        <a:pt x="397" y="177"/>
                      </a:lnTo>
                      <a:lnTo>
                        <a:pt x="405" y="179"/>
                      </a:lnTo>
                      <a:lnTo>
                        <a:pt x="412" y="184"/>
                      </a:lnTo>
                      <a:lnTo>
                        <a:pt x="416" y="188"/>
                      </a:lnTo>
                      <a:lnTo>
                        <a:pt x="418" y="192"/>
                      </a:lnTo>
                      <a:lnTo>
                        <a:pt x="421" y="195"/>
                      </a:lnTo>
                      <a:lnTo>
                        <a:pt x="423" y="200"/>
                      </a:lnTo>
                      <a:lnTo>
                        <a:pt x="427" y="206"/>
                      </a:lnTo>
                      <a:lnTo>
                        <a:pt x="429" y="212"/>
                      </a:lnTo>
                      <a:lnTo>
                        <a:pt x="430" y="218"/>
                      </a:lnTo>
                      <a:lnTo>
                        <a:pt x="432" y="224"/>
                      </a:lnTo>
                      <a:lnTo>
                        <a:pt x="432" y="236"/>
                      </a:lnTo>
                      <a:lnTo>
                        <a:pt x="429" y="248"/>
                      </a:lnTo>
                      <a:lnTo>
                        <a:pt x="427" y="260"/>
                      </a:lnTo>
                      <a:lnTo>
                        <a:pt x="422" y="272"/>
                      </a:lnTo>
                      <a:lnTo>
                        <a:pt x="417" y="283"/>
                      </a:lnTo>
                      <a:lnTo>
                        <a:pt x="413" y="295"/>
                      </a:lnTo>
                      <a:lnTo>
                        <a:pt x="399" y="304"/>
                      </a:lnTo>
                      <a:lnTo>
                        <a:pt x="369" y="305"/>
                      </a:lnTo>
                      <a:lnTo>
                        <a:pt x="339" y="305"/>
                      </a:lnTo>
                      <a:lnTo>
                        <a:pt x="309" y="306"/>
                      </a:lnTo>
                      <a:lnTo>
                        <a:pt x="280" y="307"/>
                      </a:lnTo>
                      <a:lnTo>
                        <a:pt x="250" y="306"/>
                      </a:lnTo>
                      <a:lnTo>
                        <a:pt x="219" y="305"/>
                      </a:lnTo>
                      <a:lnTo>
                        <a:pt x="190" y="301"/>
                      </a:lnTo>
                      <a:lnTo>
                        <a:pt x="160" y="295"/>
                      </a:lnTo>
                      <a:lnTo>
                        <a:pt x="156" y="292"/>
                      </a:lnTo>
                      <a:lnTo>
                        <a:pt x="151" y="288"/>
                      </a:lnTo>
                      <a:lnTo>
                        <a:pt x="145" y="283"/>
                      </a:lnTo>
                      <a:lnTo>
                        <a:pt x="140" y="280"/>
                      </a:lnTo>
                      <a:lnTo>
                        <a:pt x="135" y="276"/>
                      </a:lnTo>
                      <a:lnTo>
                        <a:pt x="130" y="271"/>
                      </a:lnTo>
                      <a:lnTo>
                        <a:pt x="127" y="266"/>
                      </a:lnTo>
                      <a:lnTo>
                        <a:pt x="124" y="260"/>
                      </a:lnTo>
                      <a:lnTo>
                        <a:pt x="122" y="253"/>
                      </a:lnTo>
                      <a:lnTo>
                        <a:pt x="122" y="246"/>
                      </a:lnTo>
                      <a:lnTo>
                        <a:pt x="122" y="239"/>
                      </a:lnTo>
                      <a:lnTo>
                        <a:pt x="122" y="231"/>
                      </a:lnTo>
                      <a:lnTo>
                        <a:pt x="125" y="217"/>
                      </a:lnTo>
                      <a:lnTo>
                        <a:pt x="129" y="201"/>
                      </a:lnTo>
                      <a:lnTo>
                        <a:pt x="134" y="187"/>
                      </a:lnTo>
                      <a:lnTo>
                        <a:pt x="139" y="172"/>
                      </a:lnTo>
                      <a:lnTo>
                        <a:pt x="140" y="165"/>
                      </a:lnTo>
                      <a:lnTo>
                        <a:pt x="141" y="157"/>
                      </a:lnTo>
                      <a:lnTo>
                        <a:pt x="141" y="151"/>
                      </a:lnTo>
                      <a:lnTo>
                        <a:pt x="140" y="143"/>
                      </a:lnTo>
                      <a:lnTo>
                        <a:pt x="139" y="141"/>
                      </a:lnTo>
                      <a:lnTo>
                        <a:pt x="136" y="138"/>
                      </a:lnTo>
                      <a:lnTo>
                        <a:pt x="135" y="137"/>
                      </a:lnTo>
                      <a:lnTo>
                        <a:pt x="134" y="135"/>
                      </a:lnTo>
                      <a:lnTo>
                        <a:pt x="133" y="132"/>
                      </a:lnTo>
                      <a:lnTo>
                        <a:pt x="130" y="130"/>
                      </a:lnTo>
                      <a:lnTo>
                        <a:pt x="129" y="129"/>
                      </a:lnTo>
                      <a:lnTo>
                        <a:pt x="127" y="126"/>
                      </a:lnTo>
                      <a:lnTo>
                        <a:pt x="116" y="126"/>
                      </a:lnTo>
                      <a:lnTo>
                        <a:pt x="106" y="128"/>
                      </a:lnTo>
                      <a:lnTo>
                        <a:pt x="96" y="130"/>
                      </a:lnTo>
                      <a:lnTo>
                        <a:pt x="87" y="134"/>
                      </a:lnTo>
                      <a:lnTo>
                        <a:pt x="78" y="137"/>
                      </a:lnTo>
                      <a:lnTo>
                        <a:pt x="70" y="141"/>
                      </a:lnTo>
                      <a:lnTo>
                        <a:pt x="60" y="143"/>
                      </a:lnTo>
                      <a:lnTo>
                        <a:pt x="51" y="145"/>
                      </a:lnTo>
                      <a:lnTo>
                        <a:pt x="45" y="140"/>
                      </a:lnTo>
                      <a:lnTo>
                        <a:pt x="40" y="134"/>
                      </a:lnTo>
                      <a:lnTo>
                        <a:pt x="35" y="126"/>
                      </a:lnTo>
                      <a:lnTo>
                        <a:pt x="30" y="120"/>
                      </a:lnTo>
                      <a:lnTo>
                        <a:pt x="23" y="106"/>
                      </a:lnTo>
                      <a:lnTo>
                        <a:pt x="18" y="90"/>
                      </a:lnTo>
                      <a:lnTo>
                        <a:pt x="13" y="75"/>
                      </a:lnTo>
                      <a:lnTo>
                        <a:pt x="8" y="59"/>
                      </a:lnTo>
                      <a:lnTo>
                        <a:pt x="5" y="43"/>
                      </a:lnTo>
                      <a:lnTo>
                        <a:pt x="0" y="28"/>
                      </a:lnTo>
                      <a:lnTo>
                        <a:pt x="7" y="23"/>
                      </a:lnTo>
                      <a:lnTo>
                        <a:pt x="16" y="19"/>
                      </a:lnTo>
                      <a:lnTo>
                        <a:pt x="25" y="17"/>
                      </a:lnTo>
                      <a:lnTo>
                        <a:pt x="35" y="14"/>
                      </a:lnTo>
                      <a:lnTo>
                        <a:pt x="45" y="12"/>
                      </a:lnTo>
                      <a:lnTo>
                        <a:pt x="54" y="11"/>
                      </a:lnTo>
                      <a:lnTo>
                        <a:pt x="64" y="8"/>
                      </a:lnTo>
                      <a:lnTo>
                        <a:pt x="74" y="5"/>
                      </a:lnTo>
                      <a:lnTo>
                        <a:pt x="78" y="5"/>
                      </a:lnTo>
                      <a:lnTo>
                        <a:pt x="84" y="3"/>
                      </a:lnTo>
                      <a:lnTo>
                        <a:pt x="89" y="2"/>
                      </a:lnTo>
                      <a:lnTo>
                        <a:pt x="95" y="1"/>
                      </a:lnTo>
                      <a:lnTo>
                        <a:pt x="100" y="0"/>
                      </a:lnTo>
                      <a:lnTo>
                        <a:pt x="106" y="0"/>
                      </a:lnTo>
                      <a:lnTo>
                        <a:pt x="112" y="1"/>
                      </a:lnTo>
                      <a:lnTo>
                        <a:pt x="117" y="2"/>
                      </a:lnTo>
                      <a:close/>
                    </a:path>
                  </a:pathLst>
                </a:custGeom>
                <a:solidFill>
                  <a:srgbClr val="33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62" name="Freeform 75">
                  <a:extLst>
                    <a:ext uri="{FF2B5EF4-FFF2-40B4-BE49-F238E27FC236}">
                      <a16:creationId xmlns:a16="http://schemas.microsoft.com/office/drawing/2014/main" id="{8D3E3AFD-33FD-428E-AB66-2ACB1E7576FE}"/>
                    </a:ext>
                  </a:extLst>
                </p:cNvPr>
                <p:cNvSpPr>
                  <a:spLocks/>
                </p:cNvSpPr>
                <p:nvPr/>
              </p:nvSpPr>
              <p:spPr bwMode="auto">
                <a:xfrm>
                  <a:off x="2273" y="2384"/>
                  <a:ext cx="183" cy="109"/>
                </a:xfrm>
                <a:custGeom>
                  <a:avLst/>
                  <a:gdLst>
                    <a:gd name="T0" fmla="*/ 0 w 550"/>
                    <a:gd name="T1" fmla="*/ 0 h 325"/>
                    <a:gd name="T2" fmla="*/ 0 w 550"/>
                    <a:gd name="T3" fmla="*/ 0 h 325"/>
                    <a:gd name="T4" fmla="*/ 0 w 550"/>
                    <a:gd name="T5" fmla="*/ 0 h 325"/>
                    <a:gd name="T6" fmla="*/ 0 w 550"/>
                    <a:gd name="T7" fmla="*/ 0 h 325"/>
                    <a:gd name="T8" fmla="*/ 0 w 550"/>
                    <a:gd name="T9" fmla="*/ 0 h 325"/>
                    <a:gd name="T10" fmla="*/ 0 w 550"/>
                    <a:gd name="T11" fmla="*/ 0 h 325"/>
                    <a:gd name="T12" fmla="*/ 0 w 550"/>
                    <a:gd name="T13" fmla="*/ 0 h 325"/>
                    <a:gd name="T14" fmla="*/ 0 w 550"/>
                    <a:gd name="T15" fmla="*/ 0 h 325"/>
                    <a:gd name="T16" fmla="*/ 0 w 550"/>
                    <a:gd name="T17" fmla="*/ 0 h 325"/>
                    <a:gd name="T18" fmla="*/ 0 w 550"/>
                    <a:gd name="T19" fmla="*/ 0 h 325"/>
                    <a:gd name="T20" fmla="*/ 0 w 550"/>
                    <a:gd name="T21" fmla="*/ 0 h 325"/>
                    <a:gd name="T22" fmla="*/ 0 w 550"/>
                    <a:gd name="T23" fmla="*/ 0 h 325"/>
                    <a:gd name="T24" fmla="*/ 0 w 550"/>
                    <a:gd name="T25" fmla="*/ 0 h 325"/>
                    <a:gd name="T26" fmla="*/ 0 w 550"/>
                    <a:gd name="T27" fmla="*/ 0 h 325"/>
                    <a:gd name="T28" fmla="*/ 0 w 550"/>
                    <a:gd name="T29" fmla="*/ 0 h 325"/>
                    <a:gd name="T30" fmla="*/ 0 w 550"/>
                    <a:gd name="T31" fmla="*/ 0 h 325"/>
                    <a:gd name="T32" fmla="*/ 0 w 550"/>
                    <a:gd name="T33" fmla="*/ 0 h 325"/>
                    <a:gd name="T34" fmla="*/ 0 w 550"/>
                    <a:gd name="T35" fmla="*/ 0 h 325"/>
                    <a:gd name="T36" fmla="*/ 0 w 550"/>
                    <a:gd name="T37" fmla="*/ 0 h 325"/>
                    <a:gd name="T38" fmla="*/ 0 w 550"/>
                    <a:gd name="T39" fmla="*/ 0 h 325"/>
                    <a:gd name="T40" fmla="*/ 0 w 550"/>
                    <a:gd name="T41" fmla="*/ 0 h 325"/>
                    <a:gd name="T42" fmla="*/ 0 w 550"/>
                    <a:gd name="T43" fmla="*/ 0 h 325"/>
                    <a:gd name="T44" fmla="*/ 0 w 550"/>
                    <a:gd name="T45" fmla="*/ 0 h 325"/>
                    <a:gd name="T46" fmla="*/ 0 w 550"/>
                    <a:gd name="T47" fmla="*/ 0 h 325"/>
                    <a:gd name="T48" fmla="*/ 0 w 550"/>
                    <a:gd name="T49" fmla="*/ 0 h 325"/>
                    <a:gd name="T50" fmla="*/ 0 w 550"/>
                    <a:gd name="T51" fmla="*/ 0 h 325"/>
                    <a:gd name="T52" fmla="*/ 0 w 550"/>
                    <a:gd name="T53" fmla="*/ 0 h 325"/>
                    <a:gd name="T54" fmla="*/ 0 w 550"/>
                    <a:gd name="T55" fmla="*/ 0 h 325"/>
                    <a:gd name="T56" fmla="*/ 0 w 550"/>
                    <a:gd name="T57" fmla="*/ 0 h 325"/>
                    <a:gd name="T58" fmla="*/ 0 w 550"/>
                    <a:gd name="T59" fmla="*/ 0 h 325"/>
                    <a:gd name="T60" fmla="*/ 0 w 550"/>
                    <a:gd name="T61" fmla="*/ 0 h 325"/>
                    <a:gd name="T62" fmla="*/ 0 w 550"/>
                    <a:gd name="T63" fmla="*/ 0 h 325"/>
                    <a:gd name="T64" fmla="*/ 0 w 550"/>
                    <a:gd name="T65" fmla="*/ 0 h 325"/>
                    <a:gd name="T66" fmla="*/ 0 w 550"/>
                    <a:gd name="T67" fmla="*/ 0 h 325"/>
                    <a:gd name="T68" fmla="*/ 0 w 550"/>
                    <a:gd name="T69" fmla="*/ 0 h 325"/>
                    <a:gd name="T70" fmla="*/ 0 w 550"/>
                    <a:gd name="T71" fmla="*/ 0 h 325"/>
                    <a:gd name="T72" fmla="*/ 0 w 550"/>
                    <a:gd name="T73" fmla="*/ 0 h 325"/>
                    <a:gd name="T74" fmla="*/ 0 w 550"/>
                    <a:gd name="T75" fmla="*/ 0 h 325"/>
                    <a:gd name="T76" fmla="*/ 0 w 550"/>
                    <a:gd name="T77" fmla="*/ 0 h 325"/>
                    <a:gd name="T78" fmla="*/ 0 w 550"/>
                    <a:gd name="T79" fmla="*/ 0 h 325"/>
                    <a:gd name="T80" fmla="*/ 0 w 550"/>
                    <a:gd name="T81" fmla="*/ 0 h 325"/>
                    <a:gd name="T82" fmla="*/ 0 w 550"/>
                    <a:gd name="T83" fmla="*/ 0 h 325"/>
                    <a:gd name="T84" fmla="*/ 0 w 550"/>
                    <a:gd name="T85" fmla="*/ 0 h 325"/>
                    <a:gd name="T86" fmla="*/ 0 w 550"/>
                    <a:gd name="T87" fmla="*/ 0 h 325"/>
                    <a:gd name="T88" fmla="*/ 0 w 550"/>
                    <a:gd name="T89" fmla="*/ 0 h 325"/>
                    <a:gd name="T90" fmla="*/ 0 w 550"/>
                    <a:gd name="T91" fmla="*/ 0 h 325"/>
                    <a:gd name="T92" fmla="*/ 0 w 550"/>
                    <a:gd name="T93" fmla="*/ 0 h 325"/>
                    <a:gd name="T94" fmla="*/ 0 w 550"/>
                    <a:gd name="T95" fmla="*/ 0 h 325"/>
                    <a:gd name="T96" fmla="*/ 0 w 550"/>
                    <a:gd name="T97" fmla="*/ 0 h 325"/>
                    <a:gd name="T98" fmla="*/ 0 w 550"/>
                    <a:gd name="T99" fmla="*/ 0 h 325"/>
                    <a:gd name="T100" fmla="*/ 0 w 550"/>
                    <a:gd name="T101" fmla="*/ 0 h 325"/>
                    <a:gd name="T102" fmla="*/ 0 w 550"/>
                    <a:gd name="T103" fmla="*/ 0 h 325"/>
                    <a:gd name="T104" fmla="*/ 0 w 550"/>
                    <a:gd name="T105" fmla="*/ 0 h 325"/>
                    <a:gd name="T106" fmla="*/ 0 w 550"/>
                    <a:gd name="T107" fmla="*/ 0 h 3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50"/>
                    <a:gd name="T163" fmla="*/ 0 h 325"/>
                    <a:gd name="T164" fmla="*/ 550 w 550"/>
                    <a:gd name="T165" fmla="*/ 325 h 3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50" h="325">
                      <a:moveTo>
                        <a:pt x="0" y="140"/>
                      </a:moveTo>
                      <a:lnTo>
                        <a:pt x="15" y="153"/>
                      </a:lnTo>
                      <a:lnTo>
                        <a:pt x="29" y="168"/>
                      </a:lnTo>
                      <a:lnTo>
                        <a:pt x="44" y="181"/>
                      </a:lnTo>
                      <a:lnTo>
                        <a:pt x="61" y="194"/>
                      </a:lnTo>
                      <a:lnTo>
                        <a:pt x="76" y="206"/>
                      </a:lnTo>
                      <a:lnTo>
                        <a:pt x="94" y="219"/>
                      </a:lnTo>
                      <a:lnTo>
                        <a:pt x="111" y="228"/>
                      </a:lnTo>
                      <a:lnTo>
                        <a:pt x="129" y="235"/>
                      </a:lnTo>
                      <a:lnTo>
                        <a:pt x="147" y="241"/>
                      </a:lnTo>
                      <a:lnTo>
                        <a:pt x="167" y="245"/>
                      </a:lnTo>
                      <a:lnTo>
                        <a:pt x="175" y="246"/>
                      </a:lnTo>
                      <a:lnTo>
                        <a:pt x="185" y="246"/>
                      </a:lnTo>
                      <a:lnTo>
                        <a:pt x="194" y="246"/>
                      </a:lnTo>
                      <a:lnTo>
                        <a:pt x="203" y="245"/>
                      </a:lnTo>
                      <a:lnTo>
                        <a:pt x="212" y="243"/>
                      </a:lnTo>
                      <a:lnTo>
                        <a:pt x="222" y="240"/>
                      </a:lnTo>
                      <a:lnTo>
                        <a:pt x="232" y="237"/>
                      </a:lnTo>
                      <a:lnTo>
                        <a:pt x="240" y="232"/>
                      </a:lnTo>
                      <a:lnTo>
                        <a:pt x="250" y="226"/>
                      </a:lnTo>
                      <a:lnTo>
                        <a:pt x="258" y="220"/>
                      </a:lnTo>
                      <a:lnTo>
                        <a:pt x="268" y="212"/>
                      </a:lnTo>
                      <a:lnTo>
                        <a:pt x="276" y="204"/>
                      </a:lnTo>
                      <a:lnTo>
                        <a:pt x="276" y="200"/>
                      </a:lnTo>
                      <a:lnTo>
                        <a:pt x="274" y="197"/>
                      </a:lnTo>
                      <a:lnTo>
                        <a:pt x="270" y="192"/>
                      </a:lnTo>
                      <a:lnTo>
                        <a:pt x="267" y="186"/>
                      </a:lnTo>
                      <a:lnTo>
                        <a:pt x="262" y="181"/>
                      </a:lnTo>
                      <a:lnTo>
                        <a:pt x="259" y="176"/>
                      </a:lnTo>
                      <a:lnTo>
                        <a:pt x="257" y="171"/>
                      </a:lnTo>
                      <a:lnTo>
                        <a:pt x="256" y="169"/>
                      </a:lnTo>
                      <a:lnTo>
                        <a:pt x="264" y="171"/>
                      </a:lnTo>
                      <a:lnTo>
                        <a:pt x="274" y="176"/>
                      </a:lnTo>
                      <a:lnTo>
                        <a:pt x="285" y="181"/>
                      </a:lnTo>
                      <a:lnTo>
                        <a:pt x="296" y="185"/>
                      </a:lnTo>
                      <a:lnTo>
                        <a:pt x="306" y="190"/>
                      </a:lnTo>
                      <a:lnTo>
                        <a:pt x="318" y="193"/>
                      </a:lnTo>
                      <a:lnTo>
                        <a:pt x="329" y="196"/>
                      </a:lnTo>
                      <a:lnTo>
                        <a:pt x="340" y="197"/>
                      </a:lnTo>
                      <a:lnTo>
                        <a:pt x="347" y="190"/>
                      </a:lnTo>
                      <a:lnTo>
                        <a:pt x="347" y="126"/>
                      </a:lnTo>
                      <a:lnTo>
                        <a:pt x="340" y="126"/>
                      </a:lnTo>
                      <a:lnTo>
                        <a:pt x="340" y="123"/>
                      </a:lnTo>
                      <a:lnTo>
                        <a:pt x="341" y="121"/>
                      </a:lnTo>
                      <a:lnTo>
                        <a:pt x="341" y="118"/>
                      </a:lnTo>
                      <a:lnTo>
                        <a:pt x="343" y="116"/>
                      </a:lnTo>
                      <a:lnTo>
                        <a:pt x="341" y="115"/>
                      </a:lnTo>
                      <a:lnTo>
                        <a:pt x="340" y="114"/>
                      </a:lnTo>
                      <a:lnTo>
                        <a:pt x="338" y="112"/>
                      </a:lnTo>
                      <a:lnTo>
                        <a:pt x="333" y="112"/>
                      </a:lnTo>
                      <a:lnTo>
                        <a:pt x="347" y="112"/>
                      </a:lnTo>
                      <a:lnTo>
                        <a:pt x="362" y="114"/>
                      </a:lnTo>
                      <a:lnTo>
                        <a:pt x="378" y="116"/>
                      </a:lnTo>
                      <a:lnTo>
                        <a:pt x="393" y="118"/>
                      </a:lnTo>
                      <a:lnTo>
                        <a:pt x="409" y="122"/>
                      </a:lnTo>
                      <a:lnTo>
                        <a:pt x="425" y="123"/>
                      </a:lnTo>
                      <a:lnTo>
                        <a:pt x="440" y="126"/>
                      </a:lnTo>
                      <a:lnTo>
                        <a:pt x="453" y="126"/>
                      </a:lnTo>
                      <a:lnTo>
                        <a:pt x="456" y="122"/>
                      </a:lnTo>
                      <a:lnTo>
                        <a:pt x="462" y="116"/>
                      </a:lnTo>
                      <a:lnTo>
                        <a:pt x="469" y="110"/>
                      </a:lnTo>
                      <a:lnTo>
                        <a:pt x="479" y="102"/>
                      </a:lnTo>
                      <a:lnTo>
                        <a:pt x="490" y="96"/>
                      </a:lnTo>
                      <a:lnTo>
                        <a:pt x="498" y="90"/>
                      </a:lnTo>
                      <a:lnTo>
                        <a:pt x="505" y="85"/>
                      </a:lnTo>
                      <a:lnTo>
                        <a:pt x="510" y="84"/>
                      </a:lnTo>
                      <a:lnTo>
                        <a:pt x="510" y="73"/>
                      </a:lnTo>
                      <a:lnTo>
                        <a:pt x="509" y="63"/>
                      </a:lnTo>
                      <a:lnTo>
                        <a:pt x="508" y="52"/>
                      </a:lnTo>
                      <a:lnTo>
                        <a:pt x="507" y="41"/>
                      </a:lnTo>
                      <a:lnTo>
                        <a:pt x="504" y="32"/>
                      </a:lnTo>
                      <a:lnTo>
                        <a:pt x="502" y="21"/>
                      </a:lnTo>
                      <a:lnTo>
                        <a:pt x="500" y="10"/>
                      </a:lnTo>
                      <a:lnTo>
                        <a:pt x="498" y="0"/>
                      </a:lnTo>
                      <a:lnTo>
                        <a:pt x="504" y="8"/>
                      </a:lnTo>
                      <a:lnTo>
                        <a:pt x="510" y="15"/>
                      </a:lnTo>
                      <a:lnTo>
                        <a:pt x="516" y="22"/>
                      </a:lnTo>
                      <a:lnTo>
                        <a:pt x="522" y="28"/>
                      </a:lnTo>
                      <a:lnTo>
                        <a:pt x="529" y="34"/>
                      </a:lnTo>
                      <a:lnTo>
                        <a:pt x="535" y="40"/>
                      </a:lnTo>
                      <a:lnTo>
                        <a:pt x="543" y="46"/>
                      </a:lnTo>
                      <a:lnTo>
                        <a:pt x="550" y="51"/>
                      </a:lnTo>
                      <a:lnTo>
                        <a:pt x="534" y="84"/>
                      </a:lnTo>
                      <a:lnTo>
                        <a:pt x="519" y="116"/>
                      </a:lnTo>
                      <a:lnTo>
                        <a:pt x="503" y="147"/>
                      </a:lnTo>
                      <a:lnTo>
                        <a:pt x="488" y="180"/>
                      </a:lnTo>
                      <a:lnTo>
                        <a:pt x="474" y="212"/>
                      </a:lnTo>
                      <a:lnTo>
                        <a:pt x="460" y="245"/>
                      </a:lnTo>
                      <a:lnTo>
                        <a:pt x="446" y="278"/>
                      </a:lnTo>
                      <a:lnTo>
                        <a:pt x="433" y="311"/>
                      </a:lnTo>
                      <a:lnTo>
                        <a:pt x="402" y="314"/>
                      </a:lnTo>
                      <a:lnTo>
                        <a:pt x="369" y="317"/>
                      </a:lnTo>
                      <a:lnTo>
                        <a:pt x="335" y="321"/>
                      </a:lnTo>
                      <a:lnTo>
                        <a:pt x="302" y="323"/>
                      </a:lnTo>
                      <a:lnTo>
                        <a:pt x="268" y="325"/>
                      </a:lnTo>
                      <a:lnTo>
                        <a:pt x="234" y="323"/>
                      </a:lnTo>
                      <a:lnTo>
                        <a:pt x="217" y="322"/>
                      </a:lnTo>
                      <a:lnTo>
                        <a:pt x="200" y="319"/>
                      </a:lnTo>
                      <a:lnTo>
                        <a:pt x="185" y="315"/>
                      </a:lnTo>
                      <a:lnTo>
                        <a:pt x="168" y="311"/>
                      </a:lnTo>
                      <a:lnTo>
                        <a:pt x="146" y="288"/>
                      </a:lnTo>
                      <a:lnTo>
                        <a:pt x="124" y="268"/>
                      </a:lnTo>
                      <a:lnTo>
                        <a:pt x="103" y="246"/>
                      </a:lnTo>
                      <a:lnTo>
                        <a:pt x="81" y="226"/>
                      </a:lnTo>
                      <a:lnTo>
                        <a:pt x="59" y="205"/>
                      </a:lnTo>
                      <a:lnTo>
                        <a:pt x="39" y="185"/>
                      </a:lnTo>
                      <a:lnTo>
                        <a:pt x="18" y="162"/>
                      </a:lnTo>
                      <a:lnTo>
                        <a:pt x="0" y="140"/>
                      </a:lnTo>
                      <a:close/>
                    </a:path>
                  </a:pathLst>
                </a:custGeom>
                <a:solidFill>
                  <a:srgbClr val="A3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63" name="Freeform 76">
                  <a:extLst>
                    <a:ext uri="{FF2B5EF4-FFF2-40B4-BE49-F238E27FC236}">
                      <a16:creationId xmlns:a16="http://schemas.microsoft.com/office/drawing/2014/main" id="{0950B333-2D96-4C44-8587-5814226444F0}"/>
                    </a:ext>
                  </a:extLst>
                </p:cNvPr>
                <p:cNvSpPr>
                  <a:spLocks/>
                </p:cNvSpPr>
                <p:nvPr/>
              </p:nvSpPr>
              <p:spPr bwMode="auto">
                <a:xfrm>
                  <a:off x="2271" y="2256"/>
                  <a:ext cx="133" cy="130"/>
                </a:xfrm>
                <a:custGeom>
                  <a:avLst/>
                  <a:gdLst>
                    <a:gd name="T0" fmla="*/ 0 w 399"/>
                    <a:gd name="T1" fmla="*/ 0 h 391"/>
                    <a:gd name="T2" fmla="*/ 0 w 399"/>
                    <a:gd name="T3" fmla="*/ 0 h 391"/>
                    <a:gd name="T4" fmla="*/ 0 w 399"/>
                    <a:gd name="T5" fmla="*/ 0 h 391"/>
                    <a:gd name="T6" fmla="*/ 0 w 399"/>
                    <a:gd name="T7" fmla="*/ 0 h 391"/>
                    <a:gd name="T8" fmla="*/ 0 w 399"/>
                    <a:gd name="T9" fmla="*/ 0 h 391"/>
                    <a:gd name="T10" fmla="*/ 0 w 399"/>
                    <a:gd name="T11" fmla="*/ 0 h 391"/>
                    <a:gd name="T12" fmla="*/ 0 w 399"/>
                    <a:gd name="T13" fmla="*/ 0 h 391"/>
                    <a:gd name="T14" fmla="*/ 0 w 399"/>
                    <a:gd name="T15" fmla="*/ 0 h 391"/>
                    <a:gd name="T16" fmla="*/ 0 w 399"/>
                    <a:gd name="T17" fmla="*/ 0 h 391"/>
                    <a:gd name="T18" fmla="*/ 0 w 399"/>
                    <a:gd name="T19" fmla="*/ 0 h 391"/>
                    <a:gd name="T20" fmla="*/ 0 w 399"/>
                    <a:gd name="T21" fmla="*/ 0 h 391"/>
                    <a:gd name="T22" fmla="*/ 0 w 399"/>
                    <a:gd name="T23" fmla="*/ 0 h 391"/>
                    <a:gd name="T24" fmla="*/ 0 w 399"/>
                    <a:gd name="T25" fmla="*/ 0 h 391"/>
                    <a:gd name="T26" fmla="*/ 0 w 399"/>
                    <a:gd name="T27" fmla="*/ 0 h 391"/>
                    <a:gd name="T28" fmla="*/ 0 w 399"/>
                    <a:gd name="T29" fmla="*/ 0 h 391"/>
                    <a:gd name="T30" fmla="*/ 0 w 399"/>
                    <a:gd name="T31" fmla="*/ 0 h 391"/>
                    <a:gd name="T32" fmla="*/ 0 w 399"/>
                    <a:gd name="T33" fmla="*/ 0 h 391"/>
                    <a:gd name="T34" fmla="*/ 0 w 399"/>
                    <a:gd name="T35" fmla="*/ 0 h 391"/>
                    <a:gd name="T36" fmla="*/ 0 w 399"/>
                    <a:gd name="T37" fmla="*/ 0 h 391"/>
                    <a:gd name="T38" fmla="*/ 0 w 399"/>
                    <a:gd name="T39" fmla="*/ 0 h 391"/>
                    <a:gd name="T40" fmla="*/ 0 w 399"/>
                    <a:gd name="T41" fmla="*/ 0 h 391"/>
                    <a:gd name="T42" fmla="*/ 0 w 399"/>
                    <a:gd name="T43" fmla="*/ 0 h 391"/>
                    <a:gd name="T44" fmla="*/ 0 w 399"/>
                    <a:gd name="T45" fmla="*/ 0 h 391"/>
                    <a:gd name="T46" fmla="*/ 0 w 399"/>
                    <a:gd name="T47" fmla="*/ 0 h 391"/>
                    <a:gd name="T48" fmla="*/ 0 w 399"/>
                    <a:gd name="T49" fmla="*/ 0 h 391"/>
                    <a:gd name="T50" fmla="*/ 0 w 399"/>
                    <a:gd name="T51" fmla="*/ 0 h 391"/>
                    <a:gd name="T52" fmla="*/ 0 w 399"/>
                    <a:gd name="T53" fmla="*/ 0 h 391"/>
                    <a:gd name="T54" fmla="*/ 0 w 399"/>
                    <a:gd name="T55" fmla="*/ 0 h 391"/>
                    <a:gd name="T56" fmla="*/ 0 w 399"/>
                    <a:gd name="T57" fmla="*/ 0 h 391"/>
                    <a:gd name="T58" fmla="*/ 0 w 399"/>
                    <a:gd name="T59" fmla="*/ 0 h 391"/>
                    <a:gd name="T60" fmla="*/ 0 w 399"/>
                    <a:gd name="T61" fmla="*/ 0 h 391"/>
                    <a:gd name="T62" fmla="*/ 0 w 399"/>
                    <a:gd name="T63" fmla="*/ 0 h 391"/>
                    <a:gd name="T64" fmla="*/ 0 w 399"/>
                    <a:gd name="T65" fmla="*/ 0 h 391"/>
                    <a:gd name="T66" fmla="*/ 0 w 399"/>
                    <a:gd name="T67" fmla="*/ 0 h 391"/>
                    <a:gd name="T68" fmla="*/ 0 w 399"/>
                    <a:gd name="T69" fmla="*/ 0 h 391"/>
                    <a:gd name="T70" fmla="*/ 0 w 399"/>
                    <a:gd name="T71" fmla="*/ 0 h 391"/>
                    <a:gd name="T72" fmla="*/ 0 w 399"/>
                    <a:gd name="T73" fmla="*/ 0 h 391"/>
                    <a:gd name="T74" fmla="*/ 0 w 399"/>
                    <a:gd name="T75" fmla="*/ 0 h 391"/>
                    <a:gd name="T76" fmla="*/ 0 w 399"/>
                    <a:gd name="T77" fmla="*/ 0 h 391"/>
                    <a:gd name="T78" fmla="*/ 0 w 399"/>
                    <a:gd name="T79" fmla="*/ 0 h 391"/>
                    <a:gd name="T80" fmla="*/ 0 w 399"/>
                    <a:gd name="T81" fmla="*/ 0 h 391"/>
                    <a:gd name="T82" fmla="*/ 0 w 399"/>
                    <a:gd name="T83" fmla="*/ 0 h 391"/>
                    <a:gd name="T84" fmla="*/ 0 w 399"/>
                    <a:gd name="T85" fmla="*/ 0 h 391"/>
                    <a:gd name="T86" fmla="*/ 0 w 399"/>
                    <a:gd name="T87" fmla="*/ 0 h 391"/>
                    <a:gd name="T88" fmla="*/ 0 w 399"/>
                    <a:gd name="T89" fmla="*/ 0 h 39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9"/>
                    <a:gd name="T136" fmla="*/ 0 h 391"/>
                    <a:gd name="T137" fmla="*/ 399 w 399"/>
                    <a:gd name="T138" fmla="*/ 391 h 39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9" h="391">
                      <a:moveTo>
                        <a:pt x="1" y="284"/>
                      </a:moveTo>
                      <a:lnTo>
                        <a:pt x="1" y="290"/>
                      </a:lnTo>
                      <a:lnTo>
                        <a:pt x="0" y="296"/>
                      </a:lnTo>
                      <a:lnTo>
                        <a:pt x="0" y="302"/>
                      </a:lnTo>
                      <a:lnTo>
                        <a:pt x="0" y="309"/>
                      </a:lnTo>
                      <a:lnTo>
                        <a:pt x="0" y="315"/>
                      </a:lnTo>
                      <a:lnTo>
                        <a:pt x="0" y="321"/>
                      </a:lnTo>
                      <a:lnTo>
                        <a:pt x="0" y="327"/>
                      </a:lnTo>
                      <a:lnTo>
                        <a:pt x="0" y="335"/>
                      </a:lnTo>
                      <a:lnTo>
                        <a:pt x="4" y="336"/>
                      </a:lnTo>
                      <a:lnTo>
                        <a:pt x="9" y="341"/>
                      </a:lnTo>
                      <a:lnTo>
                        <a:pt x="15" y="348"/>
                      </a:lnTo>
                      <a:lnTo>
                        <a:pt x="21" y="356"/>
                      </a:lnTo>
                      <a:lnTo>
                        <a:pt x="28" y="365"/>
                      </a:lnTo>
                      <a:lnTo>
                        <a:pt x="34" y="373"/>
                      </a:lnTo>
                      <a:lnTo>
                        <a:pt x="39" y="379"/>
                      </a:lnTo>
                      <a:lnTo>
                        <a:pt x="42" y="384"/>
                      </a:lnTo>
                      <a:lnTo>
                        <a:pt x="50" y="384"/>
                      </a:lnTo>
                      <a:lnTo>
                        <a:pt x="58" y="384"/>
                      </a:lnTo>
                      <a:lnTo>
                        <a:pt x="65" y="384"/>
                      </a:lnTo>
                      <a:lnTo>
                        <a:pt x="74" y="384"/>
                      </a:lnTo>
                      <a:lnTo>
                        <a:pt x="80" y="385"/>
                      </a:lnTo>
                      <a:lnTo>
                        <a:pt x="87" y="387"/>
                      </a:lnTo>
                      <a:lnTo>
                        <a:pt x="93" y="389"/>
                      </a:lnTo>
                      <a:lnTo>
                        <a:pt x="99" y="391"/>
                      </a:lnTo>
                      <a:lnTo>
                        <a:pt x="100" y="377"/>
                      </a:lnTo>
                      <a:lnTo>
                        <a:pt x="103" y="364"/>
                      </a:lnTo>
                      <a:lnTo>
                        <a:pt x="105" y="349"/>
                      </a:lnTo>
                      <a:lnTo>
                        <a:pt x="110" y="335"/>
                      </a:lnTo>
                      <a:lnTo>
                        <a:pt x="114" y="321"/>
                      </a:lnTo>
                      <a:lnTo>
                        <a:pt x="117" y="308"/>
                      </a:lnTo>
                      <a:lnTo>
                        <a:pt x="120" y="296"/>
                      </a:lnTo>
                      <a:lnTo>
                        <a:pt x="120" y="284"/>
                      </a:lnTo>
                      <a:lnTo>
                        <a:pt x="127" y="278"/>
                      </a:lnTo>
                      <a:lnTo>
                        <a:pt x="134" y="278"/>
                      </a:lnTo>
                      <a:lnTo>
                        <a:pt x="141" y="278"/>
                      </a:lnTo>
                      <a:lnTo>
                        <a:pt x="149" y="242"/>
                      </a:lnTo>
                      <a:lnTo>
                        <a:pt x="156" y="235"/>
                      </a:lnTo>
                      <a:lnTo>
                        <a:pt x="162" y="232"/>
                      </a:lnTo>
                      <a:lnTo>
                        <a:pt x="171" y="231"/>
                      </a:lnTo>
                      <a:lnTo>
                        <a:pt x="182" y="230"/>
                      </a:lnTo>
                      <a:lnTo>
                        <a:pt x="194" y="229"/>
                      </a:lnTo>
                      <a:lnTo>
                        <a:pt x="206" y="229"/>
                      </a:lnTo>
                      <a:lnTo>
                        <a:pt x="217" y="229"/>
                      </a:lnTo>
                      <a:lnTo>
                        <a:pt x="227" y="229"/>
                      </a:lnTo>
                      <a:lnTo>
                        <a:pt x="233" y="229"/>
                      </a:lnTo>
                      <a:lnTo>
                        <a:pt x="234" y="218"/>
                      </a:lnTo>
                      <a:lnTo>
                        <a:pt x="235" y="207"/>
                      </a:lnTo>
                      <a:lnTo>
                        <a:pt x="238" y="195"/>
                      </a:lnTo>
                      <a:lnTo>
                        <a:pt x="240" y="182"/>
                      </a:lnTo>
                      <a:lnTo>
                        <a:pt x="249" y="154"/>
                      </a:lnTo>
                      <a:lnTo>
                        <a:pt x="258" y="125"/>
                      </a:lnTo>
                      <a:lnTo>
                        <a:pt x="269" y="97"/>
                      </a:lnTo>
                      <a:lnTo>
                        <a:pt x="281" y="72"/>
                      </a:lnTo>
                      <a:lnTo>
                        <a:pt x="287" y="61"/>
                      </a:lnTo>
                      <a:lnTo>
                        <a:pt x="293" y="51"/>
                      </a:lnTo>
                      <a:lnTo>
                        <a:pt x="298" y="43"/>
                      </a:lnTo>
                      <a:lnTo>
                        <a:pt x="304" y="37"/>
                      </a:lnTo>
                      <a:lnTo>
                        <a:pt x="353" y="37"/>
                      </a:lnTo>
                      <a:lnTo>
                        <a:pt x="353" y="30"/>
                      </a:lnTo>
                      <a:lnTo>
                        <a:pt x="396" y="23"/>
                      </a:lnTo>
                      <a:lnTo>
                        <a:pt x="396" y="21"/>
                      </a:lnTo>
                      <a:lnTo>
                        <a:pt x="397" y="19"/>
                      </a:lnTo>
                      <a:lnTo>
                        <a:pt x="397" y="16"/>
                      </a:lnTo>
                      <a:lnTo>
                        <a:pt x="397" y="13"/>
                      </a:lnTo>
                      <a:lnTo>
                        <a:pt x="398" y="10"/>
                      </a:lnTo>
                      <a:lnTo>
                        <a:pt x="398" y="7"/>
                      </a:lnTo>
                      <a:lnTo>
                        <a:pt x="399" y="3"/>
                      </a:lnTo>
                      <a:lnTo>
                        <a:pt x="399" y="0"/>
                      </a:lnTo>
                      <a:lnTo>
                        <a:pt x="398" y="0"/>
                      </a:lnTo>
                      <a:lnTo>
                        <a:pt x="397" y="1"/>
                      </a:lnTo>
                      <a:lnTo>
                        <a:pt x="396" y="1"/>
                      </a:lnTo>
                      <a:lnTo>
                        <a:pt x="394" y="2"/>
                      </a:lnTo>
                      <a:lnTo>
                        <a:pt x="393" y="2"/>
                      </a:lnTo>
                      <a:lnTo>
                        <a:pt x="392" y="3"/>
                      </a:lnTo>
                      <a:lnTo>
                        <a:pt x="391" y="3"/>
                      </a:lnTo>
                      <a:lnTo>
                        <a:pt x="391" y="4"/>
                      </a:lnTo>
                      <a:lnTo>
                        <a:pt x="370" y="6"/>
                      </a:lnTo>
                      <a:lnTo>
                        <a:pt x="350" y="8"/>
                      </a:lnTo>
                      <a:lnTo>
                        <a:pt x="329" y="12"/>
                      </a:lnTo>
                      <a:lnTo>
                        <a:pt x="308" y="15"/>
                      </a:lnTo>
                      <a:lnTo>
                        <a:pt x="287" y="18"/>
                      </a:lnTo>
                      <a:lnTo>
                        <a:pt x="265" y="18"/>
                      </a:lnTo>
                      <a:lnTo>
                        <a:pt x="256" y="18"/>
                      </a:lnTo>
                      <a:lnTo>
                        <a:pt x="245" y="15"/>
                      </a:lnTo>
                      <a:lnTo>
                        <a:pt x="235" y="13"/>
                      </a:lnTo>
                      <a:lnTo>
                        <a:pt x="224" y="9"/>
                      </a:lnTo>
                      <a:lnTo>
                        <a:pt x="223" y="23"/>
                      </a:lnTo>
                      <a:lnTo>
                        <a:pt x="221" y="36"/>
                      </a:lnTo>
                      <a:lnTo>
                        <a:pt x="216" y="49"/>
                      </a:lnTo>
                      <a:lnTo>
                        <a:pt x="211" y="61"/>
                      </a:lnTo>
                      <a:lnTo>
                        <a:pt x="204" y="73"/>
                      </a:lnTo>
                      <a:lnTo>
                        <a:pt x="198" y="84"/>
                      </a:lnTo>
                      <a:lnTo>
                        <a:pt x="191" y="96"/>
                      </a:lnTo>
                      <a:lnTo>
                        <a:pt x="183" y="108"/>
                      </a:lnTo>
                      <a:lnTo>
                        <a:pt x="185" y="108"/>
                      </a:lnTo>
                      <a:lnTo>
                        <a:pt x="186" y="109"/>
                      </a:lnTo>
                      <a:lnTo>
                        <a:pt x="187" y="112"/>
                      </a:lnTo>
                      <a:lnTo>
                        <a:pt x="187" y="113"/>
                      </a:lnTo>
                      <a:lnTo>
                        <a:pt x="187" y="114"/>
                      </a:lnTo>
                      <a:lnTo>
                        <a:pt x="187" y="117"/>
                      </a:lnTo>
                      <a:lnTo>
                        <a:pt x="186" y="118"/>
                      </a:lnTo>
                      <a:lnTo>
                        <a:pt x="183" y="119"/>
                      </a:lnTo>
                      <a:lnTo>
                        <a:pt x="179" y="120"/>
                      </a:lnTo>
                      <a:lnTo>
                        <a:pt x="174" y="123"/>
                      </a:lnTo>
                      <a:lnTo>
                        <a:pt x="171" y="126"/>
                      </a:lnTo>
                      <a:lnTo>
                        <a:pt x="168" y="130"/>
                      </a:lnTo>
                      <a:lnTo>
                        <a:pt x="165" y="135"/>
                      </a:lnTo>
                      <a:lnTo>
                        <a:pt x="163" y="138"/>
                      </a:lnTo>
                      <a:lnTo>
                        <a:pt x="159" y="141"/>
                      </a:lnTo>
                      <a:lnTo>
                        <a:pt x="153" y="143"/>
                      </a:lnTo>
                      <a:lnTo>
                        <a:pt x="153" y="148"/>
                      </a:lnTo>
                      <a:lnTo>
                        <a:pt x="153" y="151"/>
                      </a:lnTo>
                      <a:lnTo>
                        <a:pt x="152" y="156"/>
                      </a:lnTo>
                      <a:lnTo>
                        <a:pt x="150" y="160"/>
                      </a:lnTo>
                      <a:lnTo>
                        <a:pt x="147" y="165"/>
                      </a:lnTo>
                      <a:lnTo>
                        <a:pt x="145" y="168"/>
                      </a:lnTo>
                      <a:lnTo>
                        <a:pt x="141" y="172"/>
                      </a:lnTo>
                      <a:lnTo>
                        <a:pt x="138" y="174"/>
                      </a:lnTo>
                      <a:lnTo>
                        <a:pt x="133" y="176"/>
                      </a:lnTo>
                      <a:lnTo>
                        <a:pt x="128" y="178"/>
                      </a:lnTo>
                      <a:lnTo>
                        <a:pt x="123" y="182"/>
                      </a:lnTo>
                      <a:lnTo>
                        <a:pt x="120" y="186"/>
                      </a:lnTo>
                      <a:lnTo>
                        <a:pt x="115" y="190"/>
                      </a:lnTo>
                      <a:lnTo>
                        <a:pt x="111" y="194"/>
                      </a:lnTo>
                      <a:lnTo>
                        <a:pt x="108" y="197"/>
                      </a:lnTo>
                      <a:lnTo>
                        <a:pt x="103" y="200"/>
                      </a:lnTo>
                      <a:lnTo>
                        <a:pt x="92" y="212"/>
                      </a:lnTo>
                      <a:lnTo>
                        <a:pt x="80" y="224"/>
                      </a:lnTo>
                      <a:lnTo>
                        <a:pt x="68" y="235"/>
                      </a:lnTo>
                      <a:lnTo>
                        <a:pt x="56" y="247"/>
                      </a:lnTo>
                      <a:lnTo>
                        <a:pt x="44" y="258"/>
                      </a:lnTo>
                      <a:lnTo>
                        <a:pt x="30" y="268"/>
                      </a:lnTo>
                      <a:lnTo>
                        <a:pt x="16" y="277"/>
                      </a:lnTo>
                      <a:lnTo>
                        <a:pt x="1" y="284"/>
                      </a:lnTo>
                      <a:close/>
                    </a:path>
                  </a:pathLst>
                </a:custGeom>
                <a:solidFill>
                  <a:srgbClr val="A3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64" name="Freeform 77">
                  <a:extLst>
                    <a:ext uri="{FF2B5EF4-FFF2-40B4-BE49-F238E27FC236}">
                      <a16:creationId xmlns:a16="http://schemas.microsoft.com/office/drawing/2014/main" id="{05DC4204-301B-48D6-9345-1879FA0BE77B}"/>
                    </a:ext>
                  </a:extLst>
                </p:cNvPr>
                <p:cNvSpPr>
                  <a:spLocks/>
                </p:cNvSpPr>
                <p:nvPr/>
              </p:nvSpPr>
              <p:spPr bwMode="auto">
                <a:xfrm>
                  <a:off x="2420" y="2266"/>
                  <a:ext cx="31" cy="35"/>
                </a:xfrm>
                <a:custGeom>
                  <a:avLst/>
                  <a:gdLst>
                    <a:gd name="T0" fmla="*/ 0 w 94"/>
                    <a:gd name="T1" fmla="*/ 0 h 105"/>
                    <a:gd name="T2" fmla="*/ 0 w 94"/>
                    <a:gd name="T3" fmla="*/ 0 h 105"/>
                    <a:gd name="T4" fmla="*/ 0 w 94"/>
                    <a:gd name="T5" fmla="*/ 0 h 105"/>
                    <a:gd name="T6" fmla="*/ 0 w 94"/>
                    <a:gd name="T7" fmla="*/ 0 h 105"/>
                    <a:gd name="T8" fmla="*/ 0 w 94"/>
                    <a:gd name="T9" fmla="*/ 0 h 105"/>
                    <a:gd name="T10" fmla="*/ 0 w 94"/>
                    <a:gd name="T11" fmla="*/ 0 h 105"/>
                    <a:gd name="T12" fmla="*/ 0 w 94"/>
                    <a:gd name="T13" fmla="*/ 0 h 105"/>
                    <a:gd name="T14" fmla="*/ 0 w 94"/>
                    <a:gd name="T15" fmla="*/ 0 h 105"/>
                    <a:gd name="T16" fmla="*/ 0 w 94"/>
                    <a:gd name="T17" fmla="*/ 0 h 105"/>
                    <a:gd name="T18" fmla="*/ 0 w 94"/>
                    <a:gd name="T19" fmla="*/ 0 h 105"/>
                    <a:gd name="T20" fmla="*/ 0 w 94"/>
                    <a:gd name="T21" fmla="*/ 0 h 105"/>
                    <a:gd name="T22" fmla="*/ 0 w 94"/>
                    <a:gd name="T23" fmla="*/ 0 h 105"/>
                    <a:gd name="T24" fmla="*/ 0 w 94"/>
                    <a:gd name="T25" fmla="*/ 0 h 105"/>
                    <a:gd name="T26" fmla="*/ 0 w 94"/>
                    <a:gd name="T27" fmla="*/ 0 h 105"/>
                    <a:gd name="T28" fmla="*/ 0 w 94"/>
                    <a:gd name="T29" fmla="*/ 0 h 105"/>
                    <a:gd name="T30" fmla="*/ 0 w 94"/>
                    <a:gd name="T31" fmla="*/ 0 h 105"/>
                    <a:gd name="T32" fmla="*/ 0 w 94"/>
                    <a:gd name="T33" fmla="*/ 0 h 105"/>
                    <a:gd name="T34" fmla="*/ 0 w 94"/>
                    <a:gd name="T35" fmla="*/ 0 h 105"/>
                    <a:gd name="T36" fmla="*/ 0 w 94"/>
                    <a:gd name="T37" fmla="*/ 0 h 105"/>
                    <a:gd name="T38" fmla="*/ 0 w 94"/>
                    <a:gd name="T39" fmla="*/ 0 h 105"/>
                    <a:gd name="T40" fmla="*/ 0 w 94"/>
                    <a:gd name="T41" fmla="*/ 0 h 105"/>
                    <a:gd name="T42" fmla="*/ 0 w 94"/>
                    <a:gd name="T43" fmla="*/ 0 h 105"/>
                    <a:gd name="T44" fmla="*/ 0 w 94"/>
                    <a:gd name="T45" fmla="*/ 0 h 105"/>
                    <a:gd name="T46" fmla="*/ 0 w 94"/>
                    <a:gd name="T47" fmla="*/ 0 h 105"/>
                    <a:gd name="T48" fmla="*/ 0 w 94"/>
                    <a:gd name="T49" fmla="*/ 0 h 105"/>
                    <a:gd name="T50" fmla="*/ 0 w 94"/>
                    <a:gd name="T51" fmla="*/ 0 h 105"/>
                    <a:gd name="T52" fmla="*/ 0 w 94"/>
                    <a:gd name="T53" fmla="*/ 0 h 105"/>
                    <a:gd name="T54" fmla="*/ 0 w 94"/>
                    <a:gd name="T55" fmla="*/ 0 h 105"/>
                    <a:gd name="T56" fmla="*/ 0 w 94"/>
                    <a:gd name="T57" fmla="*/ 0 h 105"/>
                    <a:gd name="T58" fmla="*/ 0 w 94"/>
                    <a:gd name="T59" fmla="*/ 0 h 105"/>
                    <a:gd name="T60" fmla="*/ 0 w 94"/>
                    <a:gd name="T61" fmla="*/ 0 h 105"/>
                    <a:gd name="T62" fmla="*/ 0 w 94"/>
                    <a:gd name="T63" fmla="*/ 0 h 105"/>
                    <a:gd name="T64" fmla="*/ 0 w 94"/>
                    <a:gd name="T65" fmla="*/ 0 h 105"/>
                    <a:gd name="T66" fmla="*/ 0 w 94"/>
                    <a:gd name="T67" fmla="*/ 0 h 105"/>
                    <a:gd name="T68" fmla="*/ 0 w 94"/>
                    <a:gd name="T69" fmla="*/ 0 h 105"/>
                    <a:gd name="T70" fmla="*/ 0 w 94"/>
                    <a:gd name="T71" fmla="*/ 0 h 105"/>
                    <a:gd name="T72" fmla="*/ 0 w 94"/>
                    <a:gd name="T73" fmla="*/ 0 h 105"/>
                    <a:gd name="T74" fmla="*/ 0 w 94"/>
                    <a:gd name="T75" fmla="*/ 0 h 105"/>
                    <a:gd name="T76" fmla="*/ 0 w 94"/>
                    <a:gd name="T77" fmla="*/ 0 h 105"/>
                    <a:gd name="T78" fmla="*/ 0 w 94"/>
                    <a:gd name="T79" fmla="*/ 0 h 105"/>
                    <a:gd name="T80" fmla="*/ 0 w 94"/>
                    <a:gd name="T81" fmla="*/ 0 h 105"/>
                    <a:gd name="T82" fmla="*/ 0 w 94"/>
                    <a:gd name="T83" fmla="*/ 0 h 105"/>
                    <a:gd name="T84" fmla="*/ 0 w 94"/>
                    <a:gd name="T85" fmla="*/ 0 h 105"/>
                    <a:gd name="T86" fmla="*/ 0 w 94"/>
                    <a:gd name="T87" fmla="*/ 0 h 105"/>
                    <a:gd name="T88" fmla="*/ 0 w 94"/>
                    <a:gd name="T89" fmla="*/ 0 h 105"/>
                    <a:gd name="T90" fmla="*/ 0 w 94"/>
                    <a:gd name="T91" fmla="*/ 0 h 105"/>
                    <a:gd name="T92" fmla="*/ 0 w 94"/>
                    <a:gd name="T93" fmla="*/ 0 h 105"/>
                    <a:gd name="T94" fmla="*/ 0 w 94"/>
                    <a:gd name="T95" fmla="*/ 0 h 105"/>
                    <a:gd name="T96" fmla="*/ 0 w 94"/>
                    <a:gd name="T97" fmla="*/ 0 h 105"/>
                    <a:gd name="T98" fmla="*/ 0 w 94"/>
                    <a:gd name="T99" fmla="*/ 0 h 105"/>
                    <a:gd name="T100" fmla="*/ 0 w 94"/>
                    <a:gd name="T101" fmla="*/ 0 h 105"/>
                    <a:gd name="T102" fmla="*/ 0 w 94"/>
                    <a:gd name="T103" fmla="*/ 0 h 105"/>
                    <a:gd name="T104" fmla="*/ 0 w 94"/>
                    <a:gd name="T105" fmla="*/ 0 h 105"/>
                    <a:gd name="T106" fmla="*/ 0 w 94"/>
                    <a:gd name="T107" fmla="*/ 0 h 105"/>
                    <a:gd name="T108" fmla="*/ 0 w 94"/>
                    <a:gd name="T109" fmla="*/ 0 h 105"/>
                    <a:gd name="T110" fmla="*/ 0 w 94"/>
                    <a:gd name="T111" fmla="*/ 0 h 105"/>
                    <a:gd name="T112" fmla="*/ 0 w 94"/>
                    <a:gd name="T113" fmla="*/ 0 h 10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4"/>
                    <a:gd name="T172" fmla="*/ 0 h 105"/>
                    <a:gd name="T173" fmla="*/ 94 w 94"/>
                    <a:gd name="T174" fmla="*/ 105 h 10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4" h="105">
                      <a:moveTo>
                        <a:pt x="32" y="0"/>
                      </a:moveTo>
                      <a:lnTo>
                        <a:pt x="29" y="0"/>
                      </a:lnTo>
                      <a:lnTo>
                        <a:pt x="28" y="0"/>
                      </a:lnTo>
                      <a:lnTo>
                        <a:pt x="26" y="0"/>
                      </a:lnTo>
                      <a:lnTo>
                        <a:pt x="23" y="1"/>
                      </a:lnTo>
                      <a:lnTo>
                        <a:pt x="21" y="1"/>
                      </a:lnTo>
                      <a:lnTo>
                        <a:pt x="19" y="1"/>
                      </a:lnTo>
                      <a:lnTo>
                        <a:pt x="16" y="2"/>
                      </a:lnTo>
                      <a:lnTo>
                        <a:pt x="14" y="2"/>
                      </a:lnTo>
                      <a:lnTo>
                        <a:pt x="12" y="15"/>
                      </a:lnTo>
                      <a:lnTo>
                        <a:pt x="12" y="27"/>
                      </a:lnTo>
                      <a:lnTo>
                        <a:pt x="11" y="41"/>
                      </a:lnTo>
                      <a:lnTo>
                        <a:pt x="9" y="53"/>
                      </a:lnTo>
                      <a:lnTo>
                        <a:pt x="8" y="65"/>
                      </a:lnTo>
                      <a:lnTo>
                        <a:pt x="5" y="77"/>
                      </a:lnTo>
                      <a:lnTo>
                        <a:pt x="3" y="89"/>
                      </a:lnTo>
                      <a:lnTo>
                        <a:pt x="0" y="101"/>
                      </a:lnTo>
                      <a:lnTo>
                        <a:pt x="5" y="101"/>
                      </a:lnTo>
                      <a:lnTo>
                        <a:pt x="10" y="101"/>
                      </a:lnTo>
                      <a:lnTo>
                        <a:pt x="16" y="101"/>
                      </a:lnTo>
                      <a:lnTo>
                        <a:pt x="21" y="101"/>
                      </a:lnTo>
                      <a:lnTo>
                        <a:pt x="26" y="101"/>
                      </a:lnTo>
                      <a:lnTo>
                        <a:pt x="32" y="102"/>
                      </a:lnTo>
                      <a:lnTo>
                        <a:pt x="37" y="103"/>
                      </a:lnTo>
                      <a:lnTo>
                        <a:pt x="41" y="105"/>
                      </a:lnTo>
                      <a:lnTo>
                        <a:pt x="41" y="102"/>
                      </a:lnTo>
                      <a:lnTo>
                        <a:pt x="41" y="100"/>
                      </a:lnTo>
                      <a:lnTo>
                        <a:pt x="41" y="97"/>
                      </a:lnTo>
                      <a:lnTo>
                        <a:pt x="41" y="95"/>
                      </a:lnTo>
                      <a:lnTo>
                        <a:pt x="41" y="93"/>
                      </a:lnTo>
                      <a:lnTo>
                        <a:pt x="41" y="90"/>
                      </a:lnTo>
                      <a:lnTo>
                        <a:pt x="41" y="88"/>
                      </a:lnTo>
                      <a:lnTo>
                        <a:pt x="41" y="85"/>
                      </a:lnTo>
                      <a:lnTo>
                        <a:pt x="44" y="84"/>
                      </a:lnTo>
                      <a:lnTo>
                        <a:pt x="49" y="83"/>
                      </a:lnTo>
                      <a:lnTo>
                        <a:pt x="55" y="82"/>
                      </a:lnTo>
                      <a:lnTo>
                        <a:pt x="61" y="79"/>
                      </a:lnTo>
                      <a:lnTo>
                        <a:pt x="67" y="77"/>
                      </a:lnTo>
                      <a:lnTo>
                        <a:pt x="74" y="73"/>
                      </a:lnTo>
                      <a:lnTo>
                        <a:pt x="81" y="71"/>
                      </a:lnTo>
                      <a:lnTo>
                        <a:pt x="90" y="67"/>
                      </a:lnTo>
                      <a:lnTo>
                        <a:pt x="90" y="62"/>
                      </a:lnTo>
                      <a:lnTo>
                        <a:pt x="91" y="58"/>
                      </a:lnTo>
                      <a:lnTo>
                        <a:pt x="91" y="52"/>
                      </a:lnTo>
                      <a:lnTo>
                        <a:pt x="91" y="47"/>
                      </a:lnTo>
                      <a:lnTo>
                        <a:pt x="91" y="41"/>
                      </a:lnTo>
                      <a:lnTo>
                        <a:pt x="91" y="36"/>
                      </a:lnTo>
                      <a:lnTo>
                        <a:pt x="92" y="31"/>
                      </a:lnTo>
                      <a:lnTo>
                        <a:pt x="94" y="27"/>
                      </a:lnTo>
                      <a:lnTo>
                        <a:pt x="87" y="24"/>
                      </a:lnTo>
                      <a:lnTo>
                        <a:pt x="79" y="21"/>
                      </a:lnTo>
                      <a:lnTo>
                        <a:pt x="70" y="19"/>
                      </a:lnTo>
                      <a:lnTo>
                        <a:pt x="63" y="15"/>
                      </a:lnTo>
                      <a:lnTo>
                        <a:pt x="55" y="12"/>
                      </a:lnTo>
                      <a:lnTo>
                        <a:pt x="47" y="8"/>
                      </a:lnTo>
                      <a:lnTo>
                        <a:pt x="39" y="3"/>
                      </a:lnTo>
                      <a:lnTo>
                        <a:pt x="32" y="0"/>
                      </a:lnTo>
                      <a:close/>
                    </a:path>
                  </a:pathLst>
                </a:custGeom>
                <a:solidFill>
                  <a:srgbClr val="A3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65" name="Freeform 78">
                  <a:extLst>
                    <a:ext uri="{FF2B5EF4-FFF2-40B4-BE49-F238E27FC236}">
                      <a16:creationId xmlns:a16="http://schemas.microsoft.com/office/drawing/2014/main" id="{77086113-C559-4AC5-B024-73510B36276F}"/>
                    </a:ext>
                  </a:extLst>
                </p:cNvPr>
                <p:cNvSpPr>
                  <a:spLocks noEditPoints="1"/>
                </p:cNvSpPr>
                <p:nvPr/>
              </p:nvSpPr>
              <p:spPr bwMode="auto">
                <a:xfrm>
                  <a:off x="2249" y="2414"/>
                  <a:ext cx="394" cy="234"/>
                </a:xfrm>
                <a:custGeom>
                  <a:avLst/>
                  <a:gdLst>
                    <a:gd name="T0" fmla="*/ 0 w 1180"/>
                    <a:gd name="T1" fmla="*/ 0 h 701"/>
                    <a:gd name="T2" fmla="*/ 0 w 1180"/>
                    <a:gd name="T3" fmla="*/ 0 h 701"/>
                    <a:gd name="T4" fmla="*/ 0 w 1180"/>
                    <a:gd name="T5" fmla="*/ 0 h 701"/>
                    <a:gd name="T6" fmla="*/ 0 w 1180"/>
                    <a:gd name="T7" fmla="*/ 0 h 701"/>
                    <a:gd name="T8" fmla="*/ 0 w 1180"/>
                    <a:gd name="T9" fmla="*/ 0 h 701"/>
                    <a:gd name="T10" fmla="*/ 0 w 1180"/>
                    <a:gd name="T11" fmla="*/ 0 h 701"/>
                    <a:gd name="T12" fmla="*/ 0 w 1180"/>
                    <a:gd name="T13" fmla="*/ 0 h 701"/>
                    <a:gd name="T14" fmla="*/ 0 w 1180"/>
                    <a:gd name="T15" fmla="*/ 0 h 701"/>
                    <a:gd name="T16" fmla="*/ 0 w 1180"/>
                    <a:gd name="T17" fmla="*/ 0 h 701"/>
                    <a:gd name="T18" fmla="*/ 0 w 1180"/>
                    <a:gd name="T19" fmla="*/ 0 h 701"/>
                    <a:gd name="T20" fmla="*/ 0 w 1180"/>
                    <a:gd name="T21" fmla="*/ 0 h 701"/>
                    <a:gd name="T22" fmla="*/ 0 w 1180"/>
                    <a:gd name="T23" fmla="*/ 0 h 701"/>
                    <a:gd name="T24" fmla="*/ 0 w 1180"/>
                    <a:gd name="T25" fmla="*/ 0 h 701"/>
                    <a:gd name="T26" fmla="*/ 0 w 1180"/>
                    <a:gd name="T27" fmla="*/ 0 h 701"/>
                    <a:gd name="T28" fmla="*/ 0 w 1180"/>
                    <a:gd name="T29" fmla="*/ 0 h 701"/>
                    <a:gd name="T30" fmla="*/ 0 w 1180"/>
                    <a:gd name="T31" fmla="*/ 0 h 701"/>
                    <a:gd name="T32" fmla="*/ 0 w 1180"/>
                    <a:gd name="T33" fmla="*/ 0 h 701"/>
                    <a:gd name="T34" fmla="*/ 0 w 1180"/>
                    <a:gd name="T35" fmla="*/ 0 h 701"/>
                    <a:gd name="T36" fmla="*/ 0 w 1180"/>
                    <a:gd name="T37" fmla="*/ 0 h 701"/>
                    <a:gd name="T38" fmla="*/ 0 w 1180"/>
                    <a:gd name="T39" fmla="*/ 0 h 701"/>
                    <a:gd name="T40" fmla="*/ 0 w 1180"/>
                    <a:gd name="T41" fmla="*/ 0 h 701"/>
                    <a:gd name="T42" fmla="*/ 0 w 1180"/>
                    <a:gd name="T43" fmla="*/ 0 h 701"/>
                    <a:gd name="T44" fmla="*/ 0 w 1180"/>
                    <a:gd name="T45" fmla="*/ 0 h 701"/>
                    <a:gd name="T46" fmla="*/ 0 w 1180"/>
                    <a:gd name="T47" fmla="*/ 0 h 701"/>
                    <a:gd name="T48" fmla="*/ 0 w 1180"/>
                    <a:gd name="T49" fmla="*/ 0 h 701"/>
                    <a:gd name="T50" fmla="*/ 0 w 1180"/>
                    <a:gd name="T51" fmla="*/ 0 h 701"/>
                    <a:gd name="T52" fmla="*/ 0 w 1180"/>
                    <a:gd name="T53" fmla="*/ 0 h 701"/>
                    <a:gd name="T54" fmla="*/ 0 w 1180"/>
                    <a:gd name="T55" fmla="*/ 0 h 701"/>
                    <a:gd name="T56" fmla="*/ 0 w 1180"/>
                    <a:gd name="T57" fmla="*/ 0 h 701"/>
                    <a:gd name="T58" fmla="*/ 0 w 1180"/>
                    <a:gd name="T59" fmla="*/ 0 h 701"/>
                    <a:gd name="T60" fmla="*/ 0 w 1180"/>
                    <a:gd name="T61" fmla="*/ 0 h 701"/>
                    <a:gd name="T62" fmla="*/ 0 w 1180"/>
                    <a:gd name="T63" fmla="*/ 0 h 701"/>
                    <a:gd name="T64" fmla="*/ 0 w 1180"/>
                    <a:gd name="T65" fmla="*/ 0 h 701"/>
                    <a:gd name="T66" fmla="*/ 0 w 1180"/>
                    <a:gd name="T67" fmla="*/ 0 h 701"/>
                    <a:gd name="T68" fmla="*/ 0 w 1180"/>
                    <a:gd name="T69" fmla="*/ 0 h 701"/>
                    <a:gd name="T70" fmla="*/ 0 w 1180"/>
                    <a:gd name="T71" fmla="*/ 0 h 701"/>
                    <a:gd name="T72" fmla="*/ 0 w 1180"/>
                    <a:gd name="T73" fmla="*/ 0 h 701"/>
                    <a:gd name="T74" fmla="*/ 0 w 1180"/>
                    <a:gd name="T75" fmla="*/ 0 h 701"/>
                    <a:gd name="T76" fmla="*/ 0 w 1180"/>
                    <a:gd name="T77" fmla="*/ 0 h 701"/>
                    <a:gd name="T78" fmla="*/ 0 w 1180"/>
                    <a:gd name="T79" fmla="*/ 0 h 701"/>
                    <a:gd name="T80" fmla="*/ 0 w 1180"/>
                    <a:gd name="T81" fmla="*/ 0 h 701"/>
                    <a:gd name="T82" fmla="*/ 0 w 1180"/>
                    <a:gd name="T83" fmla="*/ 0 h 701"/>
                    <a:gd name="T84" fmla="*/ 0 w 1180"/>
                    <a:gd name="T85" fmla="*/ 0 h 701"/>
                    <a:gd name="T86" fmla="*/ 0 w 1180"/>
                    <a:gd name="T87" fmla="*/ 0 h 701"/>
                    <a:gd name="T88" fmla="*/ 0 w 1180"/>
                    <a:gd name="T89" fmla="*/ 0 h 701"/>
                    <a:gd name="T90" fmla="*/ 0 w 1180"/>
                    <a:gd name="T91" fmla="*/ 0 h 701"/>
                    <a:gd name="T92" fmla="*/ 0 w 1180"/>
                    <a:gd name="T93" fmla="*/ 0 h 701"/>
                    <a:gd name="T94" fmla="*/ 0 w 1180"/>
                    <a:gd name="T95" fmla="*/ 0 h 701"/>
                    <a:gd name="T96" fmla="*/ 0 w 1180"/>
                    <a:gd name="T97" fmla="*/ 0 h 701"/>
                    <a:gd name="T98" fmla="*/ 0 w 1180"/>
                    <a:gd name="T99" fmla="*/ 0 h 701"/>
                    <a:gd name="T100" fmla="*/ 0 w 1180"/>
                    <a:gd name="T101" fmla="*/ 0 h 701"/>
                    <a:gd name="T102" fmla="*/ 0 w 1180"/>
                    <a:gd name="T103" fmla="*/ 0 h 701"/>
                    <a:gd name="T104" fmla="*/ 0 w 1180"/>
                    <a:gd name="T105" fmla="*/ 0 h 701"/>
                    <a:gd name="T106" fmla="*/ 0 w 1180"/>
                    <a:gd name="T107" fmla="*/ 0 h 701"/>
                    <a:gd name="T108" fmla="*/ 0 w 1180"/>
                    <a:gd name="T109" fmla="*/ 0 h 701"/>
                    <a:gd name="T110" fmla="*/ 0 w 1180"/>
                    <a:gd name="T111" fmla="*/ 0 h 701"/>
                    <a:gd name="T112" fmla="*/ 0 w 1180"/>
                    <a:gd name="T113" fmla="*/ 0 h 701"/>
                    <a:gd name="T114" fmla="*/ 0 w 1180"/>
                    <a:gd name="T115" fmla="*/ 0 h 701"/>
                    <a:gd name="T116" fmla="*/ 0 w 1180"/>
                    <a:gd name="T117" fmla="*/ 0 h 70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701"/>
                    <a:gd name="T179" fmla="*/ 1180 w 1180"/>
                    <a:gd name="T180" fmla="*/ 701 h 70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701">
                      <a:moveTo>
                        <a:pt x="0" y="0"/>
                      </a:moveTo>
                      <a:lnTo>
                        <a:pt x="17" y="28"/>
                      </a:lnTo>
                      <a:lnTo>
                        <a:pt x="35" y="57"/>
                      </a:lnTo>
                      <a:lnTo>
                        <a:pt x="52" y="85"/>
                      </a:lnTo>
                      <a:lnTo>
                        <a:pt x="71" y="110"/>
                      </a:lnTo>
                      <a:lnTo>
                        <a:pt x="89" y="132"/>
                      </a:lnTo>
                      <a:lnTo>
                        <a:pt x="107" y="151"/>
                      </a:lnTo>
                      <a:lnTo>
                        <a:pt x="116" y="160"/>
                      </a:lnTo>
                      <a:lnTo>
                        <a:pt x="126" y="167"/>
                      </a:lnTo>
                      <a:lnTo>
                        <a:pt x="134" y="173"/>
                      </a:lnTo>
                      <a:lnTo>
                        <a:pt x="142" y="178"/>
                      </a:lnTo>
                      <a:lnTo>
                        <a:pt x="144" y="186"/>
                      </a:lnTo>
                      <a:lnTo>
                        <a:pt x="146" y="195"/>
                      </a:lnTo>
                      <a:lnTo>
                        <a:pt x="151" y="203"/>
                      </a:lnTo>
                      <a:lnTo>
                        <a:pt x="157" y="213"/>
                      </a:lnTo>
                      <a:lnTo>
                        <a:pt x="173" y="232"/>
                      </a:lnTo>
                      <a:lnTo>
                        <a:pt x="191" y="251"/>
                      </a:lnTo>
                      <a:lnTo>
                        <a:pt x="209" y="270"/>
                      </a:lnTo>
                      <a:lnTo>
                        <a:pt x="226" y="288"/>
                      </a:lnTo>
                      <a:lnTo>
                        <a:pt x="234" y="296"/>
                      </a:lnTo>
                      <a:lnTo>
                        <a:pt x="240" y="304"/>
                      </a:lnTo>
                      <a:lnTo>
                        <a:pt x="245" y="312"/>
                      </a:lnTo>
                      <a:lnTo>
                        <a:pt x="248" y="319"/>
                      </a:lnTo>
                      <a:lnTo>
                        <a:pt x="252" y="319"/>
                      </a:lnTo>
                      <a:lnTo>
                        <a:pt x="255" y="320"/>
                      </a:lnTo>
                      <a:lnTo>
                        <a:pt x="258" y="321"/>
                      </a:lnTo>
                      <a:lnTo>
                        <a:pt x="262" y="324"/>
                      </a:lnTo>
                      <a:lnTo>
                        <a:pt x="265" y="326"/>
                      </a:lnTo>
                      <a:lnTo>
                        <a:pt x="268" y="329"/>
                      </a:lnTo>
                      <a:lnTo>
                        <a:pt x="269" y="331"/>
                      </a:lnTo>
                      <a:lnTo>
                        <a:pt x="270" y="333"/>
                      </a:lnTo>
                      <a:lnTo>
                        <a:pt x="283" y="332"/>
                      </a:lnTo>
                      <a:lnTo>
                        <a:pt x="297" y="331"/>
                      </a:lnTo>
                      <a:lnTo>
                        <a:pt x="310" y="330"/>
                      </a:lnTo>
                      <a:lnTo>
                        <a:pt x="323" y="326"/>
                      </a:lnTo>
                      <a:lnTo>
                        <a:pt x="350" y="320"/>
                      </a:lnTo>
                      <a:lnTo>
                        <a:pt x="376" y="312"/>
                      </a:lnTo>
                      <a:lnTo>
                        <a:pt x="403" y="304"/>
                      </a:lnTo>
                      <a:lnTo>
                        <a:pt x="429" y="297"/>
                      </a:lnTo>
                      <a:lnTo>
                        <a:pt x="443" y="295"/>
                      </a:lnTo>
                      <a:lnTo>
                        <a:pt x="456" y="292"/>
                      </a:lnTo>
                      <a:lnTo>
                        <a:pt x="469" y="291"/>
                      </a:lnTo>
                      <a:lnTo>
                        <a:pt x="482" y="291"/>
                      </a:lnTo>
                      <a:lnTo>
                        <a:pt x="488" y="297"/>
                      </a:lnTo>
                      <a:lnTo>
                        <a:pt x="496" y="303"/>
                      </a:lnTo>
                      <a:lnTo>
                        <a:pt x="503" y="312"/>
                      </a:lnTo>
                      <a:lnTo>
                        <a:pt x="511" y="319"/>
                      </a:lnTo>
                      <a:lnTo>
                        <a:pt x="520" y="327"/>
                      </a:lnTo>
                      <a:lnTo>
                        <a:pt x="529" y="335"/>
                      </a:lnTo>
                      <a:lnTo>
                        <a:pt x="538" y="342"/>
                      </a:lnTo>
                      <a:lnTo>
                        <a:pt x="546" y="348"/>
                      </a:lnTo>
                      <a:lnTo>
                        <a:pt x="553" y="347"/>
                      </a:lnTo>
                      <a:lnTo>
                        <a:pt x="563" y="345"/>
                      </a:lnTo>
                      <a:lnTo>
                        <a:pt x="571" y="343"/>
                      </a:lnTo>
                      <a:lnTo>
                        <a:pt x="580" y="341"/>
                      </a:lnTo>
                      <a:lnTo>
                        <a:pt x="587" y="338"/>
                      </a:lnTo>
                      <a:lnTo>
                        <a:pt x="593" y="336"/>
                      </a:lnTo>
                      <a:lnTo>
                        <a:pt x="599" y="333"/>
                      </a:lnTo>
                      <a:lnTo>
                        <a:pt x="603" y="333"/>
                      </a:lnTo>
                      <a:lnTo>
                        <a:pt x="603" y="338"/>
                      </a:lnTo>
                      <a:lnTo>
                        <a:pt x="604" y="343"/>
                      </a:lnTo>
                      <a:lnTo>
                        <a:pt x="605" y="347"/>
                      </a:lnTo>
                      <a:lnTo>
                        <a:pt x="608" y="350"/>
                      </a:lnTo>
                      <a:lnTo>
                        <a:pt x="610" y="354"/>
                      </a:lnTo>
                      <a:lnTo>
                        <a:pt x="614" y="356"/>
                      </a:lnTo>
                      <a:lnTo>
                        <a:pt x="617" y="359"/>
                      </a:lnTo>
                      <a:lnTo>
                        <a:pt x="621" y="361"/>
                      </a:lnTo>
                      <a:lnTo>
                        <a:pt x="631" y="364"/>
                      </a:lnTo>
                      <a:lnTo>
                        <a:pt x="640" y="365"/>
                      </a:lnTo>
                      <a:lnTo>
                        <a:pt x="651" y="364"/>
                      </a:lnTo>
                      <a:lnTo>
                        <a:pt x="662" y="362"/>
                      </a:lnTo>
                      <a:lnTo>
                        <a:pt x="674" y="360"/>
                      </a:lnTo>
                      <a:lnTo>
                        <a:pt x="685" y="355"/>
                      </a:lnTo>
                      <a:lnTo>
                        <a:pt x="694" y="350"/>
                      </a:lnTo>
                      <a:lnTo>
                        <a:pt x="704" y="344"/>
                      </a:lnTo>
                      <a:lnTo>
                        <a:pt x="711" y="337"/>
                      </a:lnTo>
                      <a:lnTo>
                        <a:pt x="717" y="330"/>
                      </a:lnTo>
                      <a:lnTo>
                        <a:pt x="720" y="325"/>
                      </a:lnTo>
                      <a:lnTo>
                        <a:pt x="721" y="321"/>
                      </a:lnTo>
                      <a:lnTo>
                        <a:pt x="722" y="317"/>
                      </a:lnTo>
                      <a:lnTo>
                        <a:pt x="722" y="312"/>
                      </a:lnTo>
                      <a:lnTo>
                        <a:pt x="737" y="304"/>
                      </a:lnTo>
                      <a:lnTo>
                        <a:pt x="738" y="298"/>
                      </a:lnTo>
                      <a:lnTo>
                        <a:pt x="739" y="291"/>
                      </a:lnTo>
                      <a:lnTo>
                        <a:pt x="740" y="284"/>
                      </a:lnTo>
                      <a:lnTo>
                        <a:pt x="744" y="277"/>
                      </a:lnTo>
                      <a:lnTo>
                        <a:pt x="750" y="262"/>
                      </a:lnTo>
                      <a:lnTo>
                        <a:pt x="758" y="248"/>
                      </a:lnTo>
                      <a:lnTo>
                        <a:pt x="766" y="233"/>
                      </a:lnTo>
                      <a:lnTo>
                        <a:pt x="773" y="219"/>
                      </a:lnTo>
                      <a:lnTo>
                        <a:pt x="775" y="212"/>
                      </a:lnTo>
                      <a:lnTo>
                        <a:pt x="778" y="206"/>
                      </a:lnTo>
                      <a:lnTo>
                        <a:pt x="779" y="198"/>
                      </a:lnTo>
                      <a:lnTo>
                        <a:pt x="779" y="191"/>
                      </a:lnTo>
                      <a:lnTo>
                        <a:pt x="782" y="191"/>
                      </a:lnTo>
                      <a:lnTo>
                        <a:pt x="785" y="190"/>
                      </a:lnTo>
                      <a:lnTo>
                        <a:pt x="787" y="189"/>
                      </a:lnTo>
                      <a:lnTo>
                        <a:pt x="790" y="188"/>
                      </a:lnTo>
                      <a:lnTo>
                        <a:pt x="792" y="185"/>
                      </a:lnTo>
                      <a:lnTo>
                        <a:pt x="796" y="183"/>
                      </a:lnTo>
                      <a:lnTo>
                        <a:pt x="798" y="180"/>
                      </a:lnTo>
                      <a:lnTo>
                        <a:pt x="800" y="178"/>
                      </a:lnTo>
                      <a:lnTo>
                        <a:pt x="804" y="186"/>
                      </a:lnTo>
                      <a:lnTo>
                        <a:pt x="809" y="197"/>
                      </a:lnTo>
                      <a:lnTo>
                        <a:pt x="815" y="208"/>
                      </a:lnTo>
                      <a:lnTo>
                        <a:pt x="821" y="219"/>
                      </a:lnTo>
                      <a:lnTo>
                        <a:pt x="827" y="230"/>
                      </a:lnTo>
                      <a:lnTo>
                        <a:pt x="832" y="241"/>
                      </a:lnTo>
                      <a:lnTo>
                        <a:pt x="834" y="249"/>
                      </a:lnTo>
                      <a:lnTo>
                        <a:pt x="835" y="255"/>
                      </a:lnTo>
                      <a:lnTo>
                        <a:pt x="841" y="254"/>
                      </a:lnTo>
                      <a:lnTo>
                        <a:pt x="847" y="251"/>
                      </a:lnTo>
                      <a:lnTo>
                        <a:pt x="854" y="247"/>
                      </a:lnTo>
                      <a:lnTo>
                        <a:pt x="860" y="241"/>
                      </a:lnTo>
                      <a:lnTo>
                        <a:pt x="866" y="235"/>
                      </a:lnTo>
                      <a:lnTo>
                        <a:pt x="870" y="229"/>
                      </a:lnTo>
                      <a:lnTo>
                        <a:pt x="875" y="224"/>
                      </a:lnTo>
                      <a:lnTo>
                        <a:pt x="878" y="220"/>
                      </a:lnTo>
                      <a:lnTo>
                        <a:pt x="879" y="232"/>
                      </a:lnTo>
                      <a:lnTo>
                        <a:pt x="879" y="243"/>
                      </a:lnTo>
                      <a:lnTo>
                        <a:pt x="881" y="254"/>
                      </a:lnTo>
                      <a:lnTo>
                        <a:pt x="882" y="264"/>
                      </a:lnTo>
                      <a:lnTo>
                        <a:pt x="886" y="273"/>
                      </a:lnTo>
                      <a:lnTo>
                        <a:pt x="888" y="283"/>
                      </a:lnTo>
                      <a:lnTo>
                        <a:pt x="892" y="291"/>
                      </a:lnTo>
                      <a:lnTo>
                        <a:pt x="897" y="300"/>
                      </a:lnTo>
                      <a:lnTo>
                        <a:pt x="901" y="307"/>
                      </a:lnTo>
                      <a:lnTo>
                        <a:pt x="905" y="314"/>
                      </a:lnTo>
                      <a:lnTo>
                        <a:pt x="911" y="321"/>
                      </a:lnTo>
                      <a:lnTo>
                        <a:pt x="917" y="327"/>
                      </a:lnTo>
                      <a:lnTo>
                        <a:pt x="923" y="332"/>
                      </a:lnTo>
                      <a:lnTo>
                        <a:pt x="929" y="338"/>
                      </a:lnTo>
                      <a:lnTo>
                        <a:pt x="937" y="342"/>
                      </a:lnTo>
                      <a:lnTo>
                        <a:pt x="944" y="347"/>
                      </a:lnTo>
                      <a:lnTo>
                        <a:pt x="958" y="353"/>
                      </a:lnTo>
                      <a:lnTo>
                        <a:pt x="975" y="358"/>
                      </a:lnTo>
                      <a:lnTo>
                        <a:pt x="992" y="360"/>
                      </a:lnTo>
                      <a:lnTo>
                        <a:pt x="1009" y="360"/>
                      </a:lnTo>
                      <a:lnTo>
                        <a:pt x="1027" y="359"/>
                      </a:lnTo>
                      <a:lnTo>
                        <a:pt x="1046" y="355"/>
                      </a:lnTo>
                      <a:lnTo>
                        <a:pt x="1064" y="349"/>
                      </a:lnTo>
                      <a:lnTo>
                        <a:pt x="1084" y="341"/>
                      </a:lnTo>
                      <a:lnTo>
                        <a:pt x="1084" y="355"/>
                      </a:lnTo>
                      <a:lnTo>
                        <a:pt x="1086" y="368"/>
                      </a:lnTo>
                      <a:lnTo>
                        <a:pt x="1089" y="380"/>
                      </a:lnTo>
                      <a:lnTo>
                        <a:pt x="1092" y="392"/>
                      </a:lnTo>
                      <a:lnTo>
                        <a:pt x="1097" y="403"/>
                      </a:lnTo>
                      <a:lnTo>
                        <a:pt x="1102" y="415"/>
                      </a:lnTo>
                      <a:lnTo>
                        <a:pt x="1107" y="426"/>
                      </a:lnTo>
                      <a:lnTo>
                        <a:pt x="1111" y="439"/>
                      </a:lnTo>
                      <a:lnTo>
                        <a:pt x="1113" y="439"/>
                      </a:lnTo>
                      <a:lnTo>
                        <a:pt x="1114" y="439"/>
                      </a:lnTo>
                      <a:lnTo>
                        <a:pt x="1115" y="441"/>
                      </a:lnTo>
                      <a:lnTo>
                        <a:pt x="1117" y="441"/>
                      </a:lnTo>
                      <a:lnTo>
                        <a:pt x="1119" y="442"/>
                      </a:lnTo>
                      <a:lnTo>
                        <a:pt x="1120" y="443"/>
                      </a:lnTo>
                      <a:lnTo>
                        <a:pt x="1122" y="444"/>
                      </a:lnTo>
                      <a:lnTo>
                        <a:pt x="1124" y="446"/>
                      </a:lnTo>
                      <a:lnTo>
                        <a:pt x="1115" y="444"/>
                      </a:lnTo>
                      <a:lnTo>
                        <a:pt x="1105" y="444"/>
                      </a:lnTo>
                      <a:lnTo>
                        <a:pt x="1096" y="444"/>
                      </a:lnTo>
                      <a:lnTo>
                        <a:pt x="1086" y="444"/>
                      </a:lnTo>
                      <a:lnTo>
                        <a:pt x="1076" y="444"/>
                      </a:lnTo>
                      <a:lnTo>
                        <a:pt x="1066" y="444"/>
                      </a:lnTo>
                      <a:lnTo>
                        <a:pt x="1056" y="444"/>
                      </a:lnTo>
                      <a:lnTo>
                        <a:pt x="1045" y="444"/>
                      </a:lnTo>
                      <a:lnTo>
                        <a:pt x="1037" y="439"/>
                      </a:lnTo>
                      <a:lnTo>
                        <a:pt x="1029" y="433"/>
                      </a:lnTo>
                      <a:lnTo>
                        <a:pt x="1023" y="427"/>
                      </a:lnTo>
                      <a:lnTo>
                        <a:pt x="1019" y="421"/>
                      </a:lnTo>
                      <a:lnTo>
                        <a:pt x="1013" y="414"/>
                      </a:lnTo>
                      <a:lnTo>
                        <a:pt x="1008" y="407"/>
                      </a:lnTo>
                      <a:lnTo>
                        <a:pt x="1002" y="401"/>
                      </a:lnTo>
                      <a:lnTo>
                        <a:pt x="996" y="394"/>
                      </a:lnTo>
                      <a:lnTo>
                        <a:pt x="987" y="386"/>
                      </a:lnTo>
                      <a:lnTo>
                        <a:pt x="979" y="380"/>
                      </a:lnTo>
                      <a:lnTo>
                        <a:pt x="970" y="374"/>
                      </a:lnTo>
                      <a:lnTo>
                        <a:pt x="961" y="368"/>
                      </a:lnTo>
                      <a:lnTo>
                        <a:pt x="943" y="360"/>
                      </a:lnTo>
                      <a:lnTo>
                        <a:pt x="922" y="354"/>
                      </a:lnTo>
                      <a:lnTo>
                        <a:pt x="903" y="348"/>
                      </a:lnTo>
                      <a:lnTo>
                        <a:pt x="881" y="344"/>
                      </a:lnTo>
                      <a:lnTo>
                        <a:pt x="861" y="342"/>
                      </a:lnTo>
                      <a:lnTo>
                        <a:pt x="839" y="341"/>
                      </a:lnTo>
                      <a:lnTo>
                        <a:pt x="831" y="343"/>
                      </a:lnTo>
                      <a:lnTo>
                        <a:pt x="825" y="347"/>
                      </a:lnTo>
                      <a:lnTo>
                        <a:pt x="820" y="353"/>
                      </a:lnTo>
                      <a:lnTo>
                        <a:pt x="816" y="359"/>
                      </a:lnTo>
                      <a:lnTo>
                        <a:pt x="813" y="366"/>
                      </a:lnTo>
                      <a:lnTo>
                        <a:pt x="809" y="373"/>
                      </a:lnTo>
                      <a:lnTo>
                        <a:pt x="804" y="379"/>
                      </a:lnTo>
                      <a:lnTo>
                        <a:pt x="797" y="384"/>
                      </a:lnTo>
                      <a:lnTo>
                        <a:pt x="784" y="392"/>
                      </a:lnTo>
                      <a:lnTo>
                        <a:pt x="768" y="400"/>
                      </a:lnTo>
                      <a:lnTo>
                        <a:pt x="753" y="407"/>
                      </a:lnTo>
                      <a:lnTo>
                        <a:pt x="738" y="413"/>
                      </a:lnTo>
                      <a:lnTo>
                        <a:pt x="721" y="418"/>
                      </a:lnTo>
                      <a:lnTo>
                        <a:pt x="704" y="421"/>
                      </a:lnTo>
                      <a:lnTo>
                        <a:pt x="687" y="425"/>
                      </a:lnTo>
                      <a:lnTo>
                        <a:pt x="670" y="427"/>
                      </a:lnTo>
                      <a:lnTo>
                        <a:pt x="635" y="430"/>
                      </a:lnTo>
                      <a:lnTo>
                        <a:pt x="600" y="430"/>
                      </a:lnTo>
                      <a:lnTo>
                        <a:pt x="567" y="429"/>
                      </a:lnTo>
                      <a:lnTo>
                        <a:pt x="534" y="425"/>
                      </a:lnTo>
                      <a:lnTo>
                        <a:pt x="528" y="424"/>
                      </a:lnTo>
                      <a:lnTo>
                        <a:pt x="524" y="421"/>
                      </a:lnTo>
                      <a:lnTo>
                        <a:pt x="520" y="419"/>
                      </a:lnTo>
                      <a:lnTo>
                        <a:pt x="516" y="415"/>
                      </a:lnTo>
                      <a:lnTo>
                        <a:pt x="511" y="407"/>
                      </a:lnTo>
                      <a:lnTo>
                        <a:pt x="508" y="397"/>
                      </a:lnTo>
                      <a:lnTo>
                        <a:pt x="504" y="388"/>
                      </a:lnTo>
                      <a:lnTo>
                        <a:pt x="502" y="377"/>
                      </a:lnTo>
                      <a:lnTo>
                        <a:pt x="499" y="367"/>
                      </a:lnTo>
                      <a:lnTo>
                        <a:pt x="497" y="359"/>
                      </a:lnTo>
                      <a:lnTo>
                        <a:pt x="497" y="360"/>
                      </a:lnTo>
                      <a:lnTo>
                        <a:pt x="498" y="361"/>
                      </a:lnTo>
                      <a:lnTo>
                        <a:pt x="499" y="361"/>
                      </a:lnTo>
                      <a:lnTo>
                        <a:pt x="500" y="361"/>
                      </a:lnTo>
                      <a:lnTo>
                        <a:pt x="502" y="361"/>
                      </a:lnTo>
                      <a:lnTo>
                        <a:pt x="503" y="361"/>
                      </a:lnTo>
                      <a:lnTo>
                        <a:pt x="504" y="361"/>
                      </a:lnTo>
                      <a:lnTo>
                        <a:pt x="506" y="359"/>
                      </a:lnTo>
                      <a:lnTo>
                        <a:pt x="508" y="356"/>
                      </a:lnTo>
                      <a:lnTo>
                        <a:pt x="508" y="353"/>
                      </a:lnTo>
                      <a:lnTo>
                        <a:pt x="508" y="350"/>
                      </a:lnTo>
                      <a:lnTo>
                        <a:pt x="506" y="348"/>
                      </a:lnTo>
                      <a:lnTo>
                        <a:pt x="505" y="344"/>
                      </a:lnTo>
                      <a:lnTo>
                        <a:pt x="504" y="342"/>
                      </a:lnTo>
                      <a:lnTo>
                        <a:pt x="504" y="338"/>
                      </a:lnTo>
                      <a:lnTo>
                        <a:pt x="499" y="335"/>
                      </a:lnTo>
                      <a:lnTo>
                        <a:pt x="496" y="331"/>
                      </a:lnTo>
                      <a:lnTo>
                        <a:pt x="492" y="329"/>
                      </a:lnTo>
                      <a:lnTo>
                        <a:pt x="487" y="327"/>
                      </a:lnTo>
                      <a:lnTo>
                        <a:pt x="479" y="327"/>
                      </a:lnTo>
                      <a:lnTo>
                        <a:pt x="469" y="329"/>
                      </a:lnTo>
                      <a:lnTo>
                        <a:pt x="459" y="331"/>
                      </a:lnTo>
                      <a:lnTo>
                        <a:pt x="450" y="332"/>
                      </a:lnTo>
                      <a:lnTo>
                        <a:pt x="445" y="332"/>
                      </a:lnTo>
                      <a:lnTo>
                        <a:pt x="441" y="332"/>
                      </a:lnTo>
                      <a:lnTo>
                        <a:pt x="437" y="331"/>
                      </a:lnTo>
                      <a:lnTo>
                        <a:pt x="432" y="329"/>
                      </a:lnTo>
                      <a:lnTo>
                        <a:pt x="411" y="333"/>
                      </a:lnTo>
                      <a:lnTo>
                        <a:pt x="391" y="336"/>
                      </a:lnTo>
                      <a:lnTo>
                        <a:pt x="369" y="336"/>
                      </a:lnTo>
                      <a:lnTo>
                        <a:pt x="347" y="336"/>
                      </a:lnTo>
                      <a:lnTo>
                        <a:pt x="326" y="336"/>
                      </a:lnTo>
                      <a:lnTo>
                        <a:pt x="305" y="336"/>
                      </a:lnTo>
                      <a:lnTo>
                        <a:pt x="285" y="337"/>
                      </a:lnTo>
                      <a:lnTo>
                        <a:pt x="265" y="338"/>
                      </a:lnTo>
                      <a:lnTo>
                        <a:pt x="240" y="318"/>
                      </a:lnTo>
                      <a:lnTo>
                        <a:pt x="215" y="296"/>
                      </a:lnTo>
                      <a:lnTo>
                        <a:pt x="189" y="273"/>
                      </a:lnTo>
                      <a:lnTo>
                        <a:pt x="165" y="250"/>
                      </a:lnTo>
                      <a:lnTo>
                        <a:pt x="142" y="225"/>
                      </a:lnTo>
                      <a:lnTo>
                        <a:pt x="122" y="200"/>
                      </a:lnTo>
                      <a:lnTo>
                        <a:pt x="112" y="185"/>
                      </a:lnTo>
                      <a:lnTo>
                        <a:pt x="103" y="172"/>
                      </a:lnTo>
                      <a:lnTo>
                        <a:pt x="93" y="157"/>
                      </a:lnTo>
                      <a:lnTo>
                        <a:pt x="86" y="143"/>
                      </a:lnTo>
                      <a:lnTo>
                        <a:pt x="73" y="126"/>
                      </a:lnTo>
                      <a:lnTo>
                        <a:pt x="60" y="109"/>
                      </a:lnTo>
                      <a:lnTo>
                        <a:pt x="50" y="92"/>
                      </a:lnTo>
                      <a:lnTo>
                        <a:pt x="38" y="74"/>
                      </a:lnTo>
                      <a:lnTo>
                        <a:pt x="28" y="56"/>
                      </a:lnTo>
                      <a:lnTo>
                        <a:pt x="18" y="38"/>
                      </a:lnTo>
                      <a:lnTo>
                        <a:pt x="9" y="19"/>
                      </a:lnTo>
                      <a:lnTo>
                        <a:pt x="0" y="0"/>
                      </a:lnTo>
                      <a:close/>
                      <a:moveTo>
                        <a:pt x="1142" y="476"/>
                      </a:moveTo>
                      <a:lnTo>
                        <a:pt x="1142" y="479"/>
                      </a:lnTo>
                      <a:lnTo>
                        <a:pt x="1143" y="484"/>
                      </a:lnTo>
                      <a:lnTo>
                        <a:pt x="1143" y="488"/>
                      </a:lnTo>
                      <a:lnTo>
                        <a:pt x="1144" y="493"/>
                      </a:lnTo>
                      <a:lnTo>
                        <a:pt x="1144" y="496"/>
                      </a:lnTo>
                      <a:lnTo>
                        <a:pt x="1144" y="501"/>
                      </a:lnTo>
                      <a:lnTo>
                        <a:pt x="1145" y="505"/>
                      </a:lnTo>
                      <a:lnTo>
                        <a:pt x="1145" y="509"/>
                      </a:lnTo>
                      <a:lnTo>
                        <a:pt x="1145" y="508"/>
                      </a:lnTo>
                      <a:lnTo>
                        <a:pt x="1144" y="508"/>
                      </a:lnTo>
                      <a:lnTo>
                        <a:pt x="1144" y="507"/>
                      </a:lnTo>
                      <a:lnTo>
                        <a:pt x="1143" y="507"/>
                      </a:lnTo>
                      <a:lnTo>
                        <a:pt x="1143" y="506"/>
                      </a:lnTo>
                      <a:lnTo>
                        <a:pt x="1142" y="506"/>
                      </a:lnTo>
                      <a:lnTo>
                        <a:pt x="1133" y="502"/>
                      </a:lnTo>
                      <a:lnTo>
                        <a:pt x="1124" y="499"/>
                      </a:lnTo>
                      <a:lnTo>
                        <a:pt x="1114" y="496"/>
                      </a:lnTo>
                      <a:lnTo>
                        <a:pt x="1105" y="494"/>
                      </a:lnTo>
                      <a:lnTo>
                        <a:pt x="1096" y="491"/>
                      </a:lnTo>
                      <a:lnTo>
                        <a:pt x="1086" y="488"/>
                      </a:lnTo>
                      <a:lnTo>
                        <a:pt x="1078" y="484"/>
                      </a:lnTo>
                      <a:lnTo>
                        <a:pt x="1069" y="479"/>
                      </a:lnTo>
                      <a:lnTo>
                        <a:pt x="1078" y="477"/>
                      </a:lnTo>
                      <a:lnTo>
                        <a:pt x="1086" y="474"/>
                      </a:lnTo>
                      <a:lnTo>
                        <a:pt x="1095" y="474"/>
                      </a:lnTo>
                      <a:lnTo>
                        <a:pt x="1104" y="473"/>
                      </a:lnTo>
                      <a:lnTo>
                        <a:pt x="1113" y="473"/>
                      </a:lnTo>
                      <a:lnTo>
                        <a:pt x="1122" y="473"/>
                      </a:lnTo>
                      <a:lnTo>
                        <a:pt x="1132" y="474"/>
                      </a:lnTo>
                      <a:lnTo>
                        <a:pt x="1142" y="476"/>
                      </a:lnTo>
                      <a:close/>
                      <a:moveTo>
                        <a:pt x="1163" y="536"/>
                      </a:moveTo>
                      <a:lnTo>
                        <a:pt x="1168" y="541"/>
                      </a:lnTo>
                      <a:lnTo>
                        <a:pt x="1173" y="546"/>
                      </a:lnTo>
                      <a:lnTo>
                        <a:pt x="1175" y="553"/>
                      </a:lnTo>
                      <a:lnTo>
                        <a:pt x="1178" y="561"/>
                      </a:lnTo>
                      <a:lnTo>
                        <a:pt x="1179" y="571"/>
                      </a:lnTo>
                      <a:lnTo>
                        <a:pt x="1180" y="581"/>
                      </a:lnTo>
                      <a:lnTo>
                        <a:pt x="1180" y="591"/>
                      </a:lnTo>
                      <a:lnTo>
                        <a:pt x="1179" y="603"/>
                      </a:lnTo>
                      <a:lnTo>
                        <a:pt x="1175" y="628"/>
                      </a:lnTo>
                      <a:lnTo>
                        <a:pt x="1171" y="653"/>
                      </a:lnTo>
                      <a:lnTo>
                        <a:pt x="1164" y="678"/>
                      </a:lnTo>
                      <a:lnTo>
                        <a:pt x="1158" y="701"/>
                      </a:lnTo>
                      <a:lnTo>
                        <a:pt x="1156" y="701"/>
                      </a:lnTo>
                      <a:lnTo>
                        <a:pt x="1142" y="691"/>
                      </a:lnTo>
                      <a:lnTo>
                        <a:pt x="1126" y="683"/>
                      </a:lnTo>
                      <a:lnTo>
                        <a:pt x="1110" y="675"/>
                      </a:lnTo>
                      <a:lnTo>
                        <a:pt x="1095" y="666"/>
                      </a:lnTo>
                      <a:lnTo>
                        <a:pt x="1079" y="658"/>
                      </a:lnTo>
                      <a:lnTo>
                        <a:pt x="1063" y="650"/>
                      </a:lnTo>
                      <a:lnTo>
                        <a:pt x="1048" y="642"/>
                      </a:lnTo>
                      <a:lnTo>
                        <a:pt x="1032" y="632"/>
                      </a:lnTo>
                      <a:lnTo>
                        <a:pt x="1032" y="630"/>
                      </a:lnTo>
                      <a:lnTo>
                        <a:pt x="1032" y="626"/>
                      </a:lnTo>
                      <a:lnTo>
                        <a:pt x="1032" y="623"/>
                      </a:lnTo>
                      <a:lnTo>
                        <a:pt x="1033" y="619"/>
                      </a:lnTo>
                      <a:lnTo>
                        <a:pt x="1034" y="617"/>
                      </a:lnTo>
                      <a:lnTo>
                        <a:pt x="1037" y="613"/>
                      </a:lnTo>
                      <a:lnTo>
                        <a:pt x="1039" y="609"/>
                      </a:lnTo>
                      <a:lnTo>
                        <a:pt x="1042" y="607"/>
                      </a:lnTo>
                      <a:lnTo>
                        <a:pt x="1043" y="595"/>
                      </a:lnTo>
                      <a:lnTo>
                        <a:pt x="1046" y="583"/>
                      </a:lnTo>
                      <a:lnTo>
                        <a:pt x="1049" y="571"/>
                      </a:lnTo>
                      <a:lnTo>
                        <a:pt x="1051" y="559"/>
                      </a:lnTo>
                      <a:lnTo>
                        <a:pt x="1054" y="547"/>
                      </a:lnTo>
                      <a:lnTo>
                        <a:pt x="1056" y="535"/>
                      </a:lnTo>
                      <a:lnTo>
                        <a:pt x="1057" y="523"/>
                      </a:lnTo>
                      <a:lnTo>
                        <a:pt x="1057" y="511"/>
                      </a:lnTo>
                      <a:lnTo>
                        <a:pt x="1069" y="514"/>
                      </a:lnTo>
                      <a:lnTo>
                        <a:pt x="1081" y="517"/>
                      </a:lnTo>
                      <a:lnTo>
                        <a:pt x="1095" y="519"/>
                      </a:lnTo>
                      <a:lnTo>
                        <a:pt x="1108" y="523"/>
                      </a:lnTo>
                      <a:lnTo>
                        <a:pt x="1121" y="525"/>
                      </a:lnTo>
                      <a:lnTo>
                        <a:pt x="1133" y="529"/>
                      </a:lnTo>
                      <a:lnTo>
                        <a:pt x="1146" y="534"/>
                      </a:lnTo>
                      <a:lnTo>
                        <a:pt x="1158" y="538"/>
                      </a:lnTo>
                      <a:lnTo>
                        <a:pt x="1160" y="538"/>
                      </a:lnTo>
                      <a:lnTo>
                        <a:pt x="1161" y="538"/>
                      </a:lnTo>
                      <a:lnTo>
                        <a:pt x="1162" y="537"/>
                      </a:lnTo>
                      <a:lnTo>
                        <a:pt x="1162" y="536"/>
                      </a:lnTo>
                      <a:lnTo>
                        <a:pt x="1163" y="536"/>
                      </a:lnTo>
                      <a:close/>
                    </a:path>
                  </a:pathLst>
                </a:custGeom>
                <a:solidFill>
                  <a:srgbClr val="2B52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66" name="Freeform 79">
                  <a:extLst>
                    <a:ext uri="{FF2B5EF4-FFF2-40B4-BE49-F238E27FC236}">
                      <a16:creationId xmlns:a16="http://schemas.microsoft.com/office/drawing/2014/main" id="{B67FF0E6-9CD5-4EE0-A308-8286F2CA2DED}"/>
                    </a:ext>
                  </a:extLst>
                </p:cNvPr>
                <p:cNvSpPr>
                  <a:spLocks noEditPoints="1"/>
                </p:cNvSpPr>
                <p:nvPr/>
              </p:nvSpPr>
              <p:spPr bwMode="auto">
                <a:xfrm>
                  <a:off x="2475" y="2322"/>
                  <a:ext cx="76" cy="85"/>
                </a:xfrm>
                <a:custGeom>
                  <a:avLst/>
                  <a:gdLst>
                    <a:gd name="T0" fmla="*/ 0 w 226"/>
                    <a:gd name="T1" fmla="*/ 0 h 255"/>
                    <a:gd name="T2" fmla="*/ 0 w 226"/>
                    <a:gd name="T3" fmla="*/ 0 h 255"/>
                    <a:gd name="T4" fmla="*/ 0 w 226"/>
                    <a:gd name="T5" fmla="*/ 0 h 255"/>
                    <a:gd name="T6" fmla="*/ 0 w 226"/>
                    <a:gd name="T7" fmla="*/ 0 h 255"/>
                    <a:gd name="T8" fmla="*/ 0 w 226"/>
                    <a:gd name="T9" fmla="*/ 0 h 255"/>
                    <a:gd name="T10" fmla="*/ 0 w 226"/>
                    <a:gd name="T11" fmla="*/ 0 h 255"/>
                    <a:gd name="T12" fmla="*/ 0 w 226"/>
                    <a:gd name="T13" fmla="*/ 0 h 255"/>
                    <a:gd name="T14" fmla="*/ 0 w 226"/>
                    <a:gd name="T15" fmla="*/ 0 h 255"/>
                    <a:gd name="T16" fmla="*/ 0 w 226"/>
                    <a:gd name="T17" fmla="*/ 0 h 255"/>
                    <a:gd name="T18" fmla="*/ 0 w 226"/>
                    <a:gd name="T19" fmla="*/ 0 h 255"/>
                    <a:gd name="T20" fmla="*/ 0 w 226"/>
                    <a:gd name="T21" fmla="*/ 0 h 255"/>
                    <a:gd name="T22" fmla="*/ 0 w 226"/>
                    <a:gd name="T23" fmla="*/ 0 h 255"/>
                    <a:gd name="T24" fmla="*/ 0 w 226"/>
                    <a:gd name="T25" fmla="*/ 0 h 255"/>
                    <a:gd name="T26" fmla="*/ 0 w 226"/>
                    <a:gd name="T27" fmla="*/ 0 h 255"/>
                    <a:gd name="T28" fmla="*/ 0 w 226"/>
                    <a:gd name="T29" fmla="*/ 0 h 255"/>
                    <a:gd name="T30" fmla="*/ 0 w 226"/>
                    <a:gd name="T31" fmla="*/ 0 h 255"/>
                    <a:gd name="T32" fmla="*/ 0 w 226"/>
                    <a:gd name="T33" fmla="*/ 0 h 255"/>
                    <a:gd name="T34" fmla="*/ 0 w 226"/>
                    <a:gd name="T35" fmla="*/ 0 h 255"/>
                    <a:gd name="T36" fmla="*/ 0 w 226"/>
                    <a:gd name="T37" fmla="*/ 0 h 255"/>
                    <a:gd name="T38" fmla="*/ 0 w 226"/>
                    <a:gd name="T39" fmla="*/ 0 h 255"/>
                    <a:gd name="T40" fmla="*/ 0 w 226"/>
                    <a:gd name="T41" fmla="*/ 0 h 255"/>
                    <a:gd name="T42" fmla="*/ 0 w 226"/>
                    <a:gd name="T43" fmla="*/ 0 h 255"/>
                    <a:gd name="T44" fmla="*/ 0 w 226"/>
                    <a:gd name="T45" fmla="*/ 0 h 255"/>
                    <a:gd name="T46" fmla="*/ 0 w 226"/>
                    <a:gd name="T47" fmla="*/ 0 h 255"/>
                    <a:gd name="T48" fmla="*/ 0 w 226"/>
                    <a:gd name="T49" fmla="*/ 0 h 255"/>
                    <a:gd name="T50" fmla="*/ 0 w 226"/>
                    <a:gd name="T51" fmla="*/ 0 h 255"/>
                    <a:gd name="T52" fmla="*/ 0 w 226"/>
                    <a:gd name="T53" fmla="*/ 0 h 255"/>
                    <a:gd name="T54" fmla="*/ 0 w 226"/>
                    <a:gd name="T55" fmla="*/ 0 h 255"/>
                    <a:gd name="T56" fmla="*/ 0 w 226"/>
                    <a:gd name="T57" fmla="*/ 0 h 255"/>
                    <a:gd name="T58" fmla="*/ 0 w 226"/>
                    <a:gd name="T59" fmla="*/ 0 h 255"/>
                    <a:gd name="T60" fmla="*/ 0 w 226"/>
                    <a:gd name="T61" fmla="*/ 0 h 255"/>
                    <a:gd name="T62" fmla="*/ 0 w 226"/>
                    <a:gd name="T63" fmla="*/ 0 h 255"/>
                    <a:gd name="T64" fmla="*/ 0 w 226"/>
                    <a:gd name="T65" fmla="*/ 0 h 255"/>
                    <a:gd name="T66" fmla="*/ 0 w 226"/>
                    <a:gd name="T67" fmla="*/ 0 h 255"/>
                    <a:gd name="T68" fmla="*/ 0 w 226"/>
                    <a:gd name="T69" fmla="*/ 0 h 255"/>
                    <a:gd name="T70" fmla="*/ 0 w 226"/>
                    <a:gd name="T71" fmla="*/ 0 h 255"/>
                    <a:gd name="T72" fmla="*/ 0 w 226"/>
                    <a:gd name="T73" fmla="*/ 0 h 255"/>
                    <a:gd name="T74" fmla="*/ 0 w 226"/>
                    <a:gd name="T75" fmla="*/ 0 h 255"/>
                    <a:gd name="T76" fmla="*/ 0 w 226"/>
                    <a:gd name="T77" fmla="*/ 0 h 255"/>
                    <a:gd name="T78" fmla="*/ 0 w 226"/>
                    <a:gd name="T79" fmla="*/ 0 h 255"/>
                    <a:gd name="T80" fmla="*/ 0 w 226"/>
                    <a:gd name="T81" fmla="*/ 0 h 255"/>
                    <a:gd name="T82" fmla="*/ 0 w 226"/>
                    <a:gd name="T83" fmla="*/ 0 h 255"/>
                    <a:gd name="T84" fmla="*/ 0 w 226"/>
                    <a:gd name="T85" fmla="*/ 0 h 255"/>
                    <a:gd name="T86" fmla="*/ 0 w 226"/>
                    <a:gd name="T87" fmla="*/ 0 h 255"/>
                    <a:gd name="T88" fmla="*/ 0 w 226"/>
                    <a:gd name="T89" fmla="*/ 0 h 255"/>
                    <a:gd name="T90" fmla="*/ 0 w 226"/>
                    <a:gd name="T91" fmla="*/ 0 h 255"/>
                    <a:gd name="T92" fmla="*/ 0 w 226"/>
                    <a:gd name="T93" fmla="*/ 0 h 255"/>
                    <a:gd name="T94" fmla="*/ 0 w 226"/>
                    <a:gd name="T95" fmla="*/ 0 h 255"/>
                    <a:gd name="T96" fmla="*/ 0 w 226"/>
                    <a:gd name="T97" fmla="*/ 0 h 255"/>
                    <a:gd name="T98" fmla="*/ 0 w 226"/>
                    <a:gd name="T99" fmla="*/ 0 h 255"/>
                    <a:gd name="T100" fmla="*/ 0 w 226"/>
                    <a:gd name="T101" fmla="*/ 0 h 255"/>
                    <a:gd name="T102" fmla="*/ 0 w 226"/>
                    <a:gd name="T103" fmla="*/ 0 h 25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6"/>
                    <a:gd name="T157" fmla="*/ 0 h 255"/>
                    <a:gd name="T158" fmla="*/ 226 w 226"/>
                    <a:gd name="T159" fmla="*/ 255 h 25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6" h="255">
                      <a:moveTo>
                        <a:pt x="0" y="187"/>
                      </a:moveTo>
                      <a:lnTo>
                        <a:pt x="6" y="195"/>
                      </a:lnTo>
                      <a:lnTo>
                        <a:pt x="13" y="201"/>
                      </a:lnTo>
                      <a:lnTo>
                        <a:pt x="20" y="208"/>
                      </a:lnTo>
                      <a:lnTo>
                        <a:pt x="27" y="215"/>
                      </a:lnTo>
                      <a:lnTo>
                        <a:pt x="36" y="223"/>
                      </a:lnTo>
                      <a:lnTo>
                        <a:pt x="43" y="231"/>
                      </a:lnTo>
                      <a:lnTo>
                        <a:pt x="49" y="237"/>
                      </a:lnTo>
                      <a:lnTo>
                        <a:pt x="55" y="244"/>
                      </a:lnTo>
                      <a:lnTo>
                        <a:pt x="66" y="234"/>
                      </a:lnTo>
                      <a:lnTo>
                        <a:pt x="77" y="226"/>
                      </a:lnTo>
                      <a:lnTo>
                        <a:pt x="86" y="216"/>
                      </a:lnTo>
                      <a:lnTo>
                        <a:pt x="96" y="207"/>
                      </a:lnTo>
                      <a:lnTo>
                        <a:pt x="106" y="197"/>
                      </a:lnTo>
                      <a:lnTo>
                        <a:pt x="115" y="186"/>
                      </a:lnTo>
                      <a:lnTo>
                        <a:pt x="124" y="175"/>
                      </a:lnTo>
                      <a:lnTo>
                        <a:pt x="131" y="163"/>
                      </a:lnTo>
                      <a:lnTo>
                        <a:pt x="50" y="111"/>
                      </a:lnTo>
                      <a:lnTo>
                        <a:pt x="37" y="121"/>
                      </a:lnTo>
                      <a:lnTo>
                        <a:pt x="32" y="129"/>
                      </a:lnTo>
                      <a:lnTo>
                        <a:pt x="28" y="138"/>
                      </a:lnTo>
                      <a:lnTo>
                        <a:pt x="24" y="146"/>
                      </a:lnTo>
                      <a:lnTo>
                        <a:pt x="19" y="155"/>
                      </a:lnTo>
                      <a:lnTo>
                        <a:pt x="14" y="163"/>
                      </a:lnTo>
                      <a:lnTo>
                        <a:pt x="9" y="172"/>
                      </a:lnTo>
                      <a:lnTo>
                        <a:pt x="4" y="179"/>
                      </a:lnTo>
                      <a:lnTo>
                        <a:pt x="0" y="187"/>
                      </a:lnTo>
                      <a:close/>
                      <a:moveTo>
                        <a:pt x="102" y="255"/>
                      </a:moveTo>
                      <a:lnTo>
                        <a:pt x="113" y="250"/>
                      </a:lnTo>
                      <a:lnTo>
                        <a:pt x="125" y="245"/>
                      </a:lnTo>
                      <a:lnTo>
                        <a:pt x="137" y="239"/>
                      </a:lnTo>
                      <a:lnTo>
                        <a:pt x="149" y="233"/>
                      </a:lnTo>
                      <a:lnTo>
                        <a:pt x="161" y="228"/>
                      </a:lnTo>
                      <a:lnTo>
                        <a:pt x="174" y="225"/>
                      </a:lnTo>
                      <a:lnTo>
                        <a:pt x="188" y="222"/>
                      </a:lnTo>
                      <a:lnTo>
                        <a:pt x="200" y="221"/>
                      </a:lnTo>
                      <a:lnTo>
                        <a:pt x="201" y="199"/>
                      </a:lnTo>
                      <a:lnTo>
                        <a:pt x="202" y="178"/>
                      </a:lnTo>
                      <a:lnTo>
                        <a:pt x="204" y="155"/>
                      </a:lnTo>
                      <a:lnTo>
                        <a:pt x="208" y="132"/>
                      </a:lnTo>
                      <a:lnTo>
                        <a:pt x="210" y="109"/>
                      </a:lnTo>
                      <a:lnTo>
                        <a:pt x="214" y="86"/>
                      </a:lnTo>
                      <a:lnTo>
                        <a:pt x="218" y="63"/>
                      </a:lnTo>
                      <a:lnTo>
                        <a:pt x="221" y="40"/>
                      </a:lnTo>
                      <a:lnTo>
                        <a:pt x="220" y="43"/>
                      </a:lnTo>
                      <a:lnTo>
                        <a:pt x="219" y="44"/>
                      </a:lnTo>
                      <a:lnTo>
                        <a:pt x="218" y="45"/>
                      </a:lnTo>
                      <a:lnTo>
                        <a:pt x="217" y="48"/>
                      </a:lnTo>
                      <a:lnTo>
                        <a:pt x="215" y="49"/>
                      </a:lnTo>
                      <a:lnTo>
                        <a:pt x="213" y="50"/>
                      </a:lnTo>
                      <a:lnTo>
                        <a:pt x="212" y="51"/>
                      </a:lnTo>
                      <a:lnTo>
                        <a:pt x="209" y="52"/>
                      </a:lnTo>
                      <a:lnTo>
                        <a:pt x="207" y="63"/>
                      </a:lnTo>
                      <a:lnTo>
                        <a:pt x="204" y="75"/>
                      </a:lnTo>
                      <a:lnTo>
                        <a:pt x="201" y="87"/>
                      </a:lnTo>
                      <a:lnTo>
                        <a:pt x="198" y="99"/>
                      </a:lnTo>
                      <a:lnTo>
                        <a:pt x="194" y="111"/>
                      </a:lnTo>
                      <a:lnTo>
                        <a:pt x="189" y="122"/>
                      </a:lnTo>
                      <a:lnTo>
                        <a:pt x="184" y="133"/>
                      </a:lnTo>
                      <a:lnTo>
                        <a:pt x="177" y="144"/>
                      </a:lnTo>
                      <a:lnTo>
                        <a:pt x="178" y="149"/>
                      </a:lnTo>
                      <a:lnTo>
                        <a:pt x="178" y="152"/>
                      </a:lnTo>
                      <a:lnTo>
                        <a:pt x="178" y="156"/>
                      </a:lnTo>
                      <a:lnTo>
                        <a:pt x="177" y="160"/>
                      </a:lnTo>
                      <a:lnTo>
                        <a:pt x="173" y="166"/>
                      </a:lnTo>
                      <a:lnTo>
                        <a:pt x="168" y="170"/>
                      </a:lnTo>
                      <a:lnTo>
                        <a:pt x="162" y="175"/>
                      </a:lnTo>
                      <a:lnTo>
                        <a:pt x="157" y="180"/>
                      </a:lnTo>
                      <a:lnTo>
                        <a:pt x="156" y="183"/>
                      </a:lnTo>
                      <a:lnTo>
                        <a:pt x="155" y="185"/>
                      </a:lnTo>
                      <a:lnTo>
                        <a:pt x="154" y="189"/>
                      </a:lnTo>
                      <a:lnTo>
                        <a:pt x="154" y="192"/>
                      </a:lnTo>
                      <a:lnTo>
                        <a:pt x="153" y="193"/>
                      </a:lnTo>
                      <a:lnTo>
                        <a:pt x="151" y="195"/>
                      </a:lnTo>
                      <a:lnTo>
                        <a:pt x="150" y="196"/>
                      </a:lnTo>
                      <a:lnTo>
                        <a:pt x="149" y="198"/>
                      </a:lnTo>
                      <a:lnTo>
                        <a:pt x="148" y="199"/>
                      </a:lnTo>
                      <a:lnTo>
                        <a:pt x="147" y="199"/>
                      </a:lnTo>
                      <a:lnTo>
                        <a:pt x="144" y="199"/>
                      </a:lnTo>
                      <a:lnTo>
                        <a:pt x="143" y="199"/>
                      </a:lnTo>
                      <a:lnTo>
                        <a:pt x="136" y="205"/>
                      </a:lnTo>
                      <a:lnTo>
                        <a:pt x="130" y="211"/>
                      </a:lnTo>
                      <a:lnTo>
                        <a:pt x="125" y="219"/>
                      </a:lnTo>
                      <a:lnTo>
                        <a:pt x="120" y="226"/>
                      </a:lnTo>
                      <a:lnTo>
                        <a:pt x="115" y="233"/>
                      </a:lnTo>
                      <a:lnTo>
                        <a:pt x="110" y="240"/>
                      </a:lnTo>
                      <a:lnTo>
                        <a:pt x="106" y="248"/>
                      </a:lnTo>
                      <a:lnTo>
                        <a:pt x="102" y="255"/>
                      </a:lnTo>
                      <a:close/>
                      <a:moveTo>
                        <a:pt x="225" y="5"/>
                      </a:moveTo>
                      <a:lnTo>
                        <a:pt x="225" y="5"/>
                      </a:lnTo>
                      <a:lnTo>
                        <a:pt x="226" y="4"/>
                      </a:lnTo>
                      <a:lnTo>
                        <a:pt x="226" y="3"/>
                      </a:lnTo>
                      <a:lnTo>
                        <a:pt x="226" y="2"/>
                      </a:lnTo>
                      <a:lnTo>
                        <a:pt x="226" y="0"/>
                      </a:lnTo>
                      <a:lnTo>
                        <a:pt x="226" y="2"/>
                      </a:lnTo>
                      <a:lnTo>
                        <a:pt x="226" y="3"/>
                      </a:lnTo>
                      <a:lnTo>
                        <a:pt x="226" y="4"/>
                      </a:lnTo>
                      <a:lnTo>
                        <a:pt x="225" y="4"/>
                      </a:lnTo>
                      <a:lnTo>
                        <a:pt x="225" y="5"/>
                      </a:lnTo>
                      <a:close/>
                    </a:path>
                  </a:pathLst>
                </a:custGeom>
                <a:solidFill>
                  <a:srgbClr val="2B52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67" name="Freeform 80">
                  <a:extLst>
                    <a:ext uri="{FF2B5EF4-FFF2-40B4-BE49-F238E27FC236}">
                      <a16:creationId xmlns:a16="http://schemas.microsoft.com/office/drawing/2014/main" id="{4A56BECA-445E-42B8-9E00-D5F63253E53C}"/>
                    </a:ext>
                  </a:extLst>
                </p:cNvPr>
                <p:cNvSpPr>
                  <a:spLocks noEditPoints="1"/>
                </p:cNvSpPr>
                <p:nvPr/>
              </p:nvSpPr>
              <p:spPr bwMode="auto">
                <a:xfrm>
                  <a:off x="2530" y="2280"/>
                  <a:ext cx="132" cy="205"/>
                </a:xfrm>
                <a:custGeom>
                  <a:avLst/>
                  <a:gdLst>
                    <a:gd name="T0" fmla="*/ 0 w 394"/>
                    <a:gd name="T1" fmla="*/ 0 h 616"/>
                    <a:gd name="T2" fmla="*/ 0 w 394"/>
                    <a:gd name="T3" fmla="*/ 0 h 616"/>
                    <a:gd name="T4" fmla="*/ 0 w 394"/>
                    <a:gd name="T5" fmla="*/ 0 h 616"/>
                    <a:gd name="T6" fmla="*/ 0 w 394"/>
                    <a:gd name="T7" fmla="*/ 0 h 616"/>
                    <a:gd name="T8" fmla="*/ 0 w 394"/>
                    <a:gd name="T9" fmla="*/ 0 h 616"/>
                    <a:gd name="T10" fmla="*/ 0 w 394"/>
                    <a:gd name="T11" fmla="*/ 0 h 616"/>
                    <a:gd name="T12" fmla="*/ 0 w 394"/>
                    <a:gd name="T13" fmla="*/ 0 h 616"/>
                    <a:gd name="T14" fmla="*/ 0 w 394"/>
                    <a:gd name="T15" fmla="*/ 0 h 616"/>
                    <a:gd name="T16" fmla="*/ 0 w 394"/>
                    <a:gd name="T17" fmla="*/ 0 h 616"/>
                    <a:gd name="T18" fmla="*/ 0 w 394"/>
                    <a:gd name="T19" fmla="*/ 0 h 616"/>
                    <a:gd name="T20" fmla="*/ 0 w 394"/>
                    <a:gd name="T21" fmla="*/ 0 h 616"/>
                    <a:gd name="T22" fmla="*/ 0 w 394"/>
                    <a:gd name="T23" fmla="*/ 0 h 616"/>
                    <a:gd name="T24" fmla="*/ 0 w 394"/>
                    <a:gd name="T25" fmla="*/ 0 h 616"/>
                    <a:gd name="T26" fmla="*/ 0 w 394"/>
                    <a:gd name="T27" fmla="*/ 0 h 616"/>
                    <a:gd name="T28" fmla="*/ 0 w 394"/>
                    <a:gd name="T29" fmla="*/ 0 h 616"/>
                    <a:gd name="T30" fmla="*/ 0 w 394"/>
                    <a:gd name="T31" fmla="*/ 0 h 616"/>
                    <a:gd name="T32" fmla="*/ 0 w 394"/>
                    <a:gd name="T33" fmla="*/ 0 h 616"/>
                    <a:gd name="T34" fmla="*/ 0 w 394"/>
                    <a:gd name="T35" fmla="*/ 0 h 616"/>
                    <a:gd name="T36" fmla="*/ 0 w 394"/>
                    <a:gd name="T37" fmla="*/ 0 h 616"/>
                    <a:gd name="T38" fmla="*/ 0 w 394"/>
                    <a:gd name="T39" fmla="*/ 0 h 616"/>
                    <a:gd name="T40" fmla="*/ 0 w 394"/>
                    <a:gd name="T41" fmla="*/ 0 h 616"/>
                    <a:gd name="T42" fmla="*/ 0 w 394"/>
                    <a:gd name="T43" fmla="*/ 0 h 616"/>
                    <a:gd name="T44" fmla="*/ 0 w 394"/>
                    <a:gd name="T45" fmla="*/ 0 h 616"/>
                    <a:gd name="T46" fmla="*/ 0 w 394"/>
                    <a:gd name="T47" fmla="*/ 0 h 616"/>
                    <a:gd name="T48" fmla="*/ 0 w 394"/>
                    <a:gd name="T49" fmla="*/ 0 h 616"/>
                    <a:gd name="T50" fmla="*/ 0 w 394"/>
                    <a:gd name="T51" fmla="*/ 0 h 616"/>
                    <a:gd name="T52" fmla="*/ 0 w 394"/>
                    <a:gd name="T53" fmla="*/ 0 h 616"/>
                    <a:gd name="T54" fmla="*/ 0 w 394"/>
                    <a:gd name="T55" fmla="*/ 0 h 616"/>
                    <a:gd name="T56" fmla="*/ 0 w 394"/>
                    <a:gd name="T57" fmla="*/ 0 h 616"/>
                    <a:gd name="T58" fmla="*/ 0 w 394"/>
                    <a:gd name="T59" fmla="*/ 0 h 616"/>
                    <a:gd name="T60" fmla="*/ 0 w 394"/>
                    <a:gd name="T61" fmla="*/ 0 h 616"/>
                    <a:gd name="T62" fmla="*/ 0 w 394"/>
                    <a:gd name="T63" fmla="*/ 0 h 616"/>
                    <a:gd name="T64" fmla="*/ 0 w 394"/>
                    <a:gd name="T65" fmla="*/ 0 h 616"/>
                    <a:gd name="T66" fmla="*/ 0 w 394"/>
                    <a:gd name="T67" fmla="*/ 0 h 616"/>
                    <a:gd name="T68" fmla="*/ 0 w 394"/>
                    <a:gd name="T69" fmla="*/ 0 h 616"/>
                    <a:gd name="T70" fmla="*/ 0 w 394"/>
                    <a:gd name="T71" fmla="*/ 0 h 616"/>
                    <a:gd name="T72" fmla="*/ 0 w 394"/>
                    <a:gd name="T73" fmla="*/ 0 h 616"/>
                    <a:gd name="T74" fmla="*/ 0 w 394"/>
                    <a:gd name="T75" fmla="*/ 0 h 616"/>
                    <a:gd name="T76" fmla="*/ 0 w 394"/>
                    <a:gd name="T77" fmla="*/ 0 h 616"/>
                    <a:gd name="T78" fmla="*/ 0 w 394"/>
                    <a:gd name="T79" fmla="*/ 0 h 616"/>
                    <a:gd name="T80" fmla="*/ 0 w 394"/>
                    <a:gd name="T81" fmla="*/ 0 h 616"/>
                    <a:gd name="T82" fmla="*/ 0 w 394"/>
                    <a:gd name="T83" fmla="*/ 0 h 616"/>
                    <a:gd name="T84" fmla="*/ 0 w 394"/>
                    <a:gd name="T85" fmla="*/ 0 h 616"/>
                    <a:gd name="T86" fmla="*/ 0 w 394"/>
                    <a:gd name="T87" fmla="*/ 0 h 616"/>
                    <a:gd name="T88" fmla="*/ 0 w 394"/>
                    <a:gd name="T89" fmla="*/ 0 h 616"/>
                    <a:gd name="T90" fmla="*/ 0 w 394"/>
                    <a:gd name="T91" fmla="*/ 0 h 616"/>
                    <a:gd name="T92" fmla="*/ 0 w 394"/>
                    <a:gd name="T93" fmla="*/ 0 h 616"/>
                    <a:gd name="T94" fmla="*/ 0 w 394"/>
                    <a:gd name="T95" fmla="*/ 0 h 616"/>
                    <a:gd name="T96" fmla="*/ 0 w 394"/>
                    <a:gd name="T97" fmla="*/ 0 h 61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94"/>
                    <a:gd name="T148" fmla="*/ 0 h 616"/>
                    <a:gd name="T149" fmla="*/ 394 w 394"/>
                    <a:gd name="T150" fmla="*/ 616 h 61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94" h="616">
                      <a:moveTo>
                        <a:pt x="126" y="587"/>
                      </a:moveTo>
                      <a:lnTo>
                        <a:pt x="117" y="592"/>
                      </a:lnTo>
                      <a:lnTo>
                        <a:pt x="107" y="597"/>
                      </a:lnTo>
                      <a:lnTo>
                        <a:pt x="97" y="601"/>
                      </a:lnTo>
                      <a:lnTo>
                        <a:pt x="86" y="605"/>
                      </a:lnTo>
                      <a:lnTo>
                        <a:pt x="76" y="609"/>
                      </a:lnTo>
                      <a:lnTo>
                        <a:pt x="65" y="612"/>
                      </a:lnTo>
                      <a:lnTo>
                        <a:pt x="54" y="613"/>
                      </a:lnTo>
                      <a:lnTo>
                        <a:pt x="42" y="616"/>
                      </a:lnTo>
                      <a:lnTo>
                        <a:pt x="42" y="612"/>
                      </a:lnTo>
                      <a:lnTo>
                        <a:pt x="42" y="610"/>
                      </a:lnTo>
                      <a:lnTo>
                        <a:pt x="39" y="607"/>
                      </a:lnTo>
                      <a:lnTo>
                        <a:pt x="37" y="605"/>
                      </a:lnTo>
                      <a:lnTo>
                        <a:pt x="35" y="604"/>
                      </a:lnTo>
                      <a:lnTo>
                        <a:pt x="33" y="600"/>
                      </a:lnTo>
                      <a:lnTo>
                        <a:pt x="32" y="598"/>
                      </a:lnTo>
                      <a:lnTo>
                        <a:pt x="32" y="594"/>
                      </a:lnTo>
                      <a:lnTo>
                        <a:pt x="41" y="588"/>
                      </a:lnTo>
                      <a:lnTo>
                        <a:pt x="49" y="581"/>
                      </a:lnTo>
                      <a:lnTo>
                        <a:pt x="56" y="574"/>
                      </a:lnTo>
                      <a:lnTo>
                        <a:pt x="64" y="565"/>
                      </a:lnTo>
                      <a:lnTo>
                        <a:pt x="71" y="557"/>
                      </a:lnTo>
                      <a:lnTo>
                        <a:pt x="77" y="548"/>
                      </a:lnTo>
                      <a:lnTo>
                        <a:pt x="83" y="539"/>
                      </a:lnTo>
                      <a:lnTo>
                        <a:pt x="88" y="530"/>
                      </a:lnTo>
                      <a:lnTo>
                        <a:pt x="91" y="538"/>
                      </a:lnTo>
                      <a:lnTo>
                        <a:pt x="96" y="545"/>
                      </a:lnTo>
                      <a:lnTo>
                        <a:pt x="101" y="552"/>
                      </a:lnTo>
                      <a:lnTo>
                        <a:pt x="106" y="559"/>
                      </a:lnTo>
                      <a:lnTo>
                        <a:pt x="111" y="566"/>
                      </a:lnTo>
                      <a:lnTo>
                        <a:pt x="115" y="574"/>
                      </a:lnTo>
                      <a:lnTo>
                        <a:pt x="121" y="580"/>
                      </a:lnTo>
                      <a:lnTo>
                        <a:pt x="126" y="587"/>
                      </a:lnTo>
                      <a:close/>
                      <a:moveTo>
                        <a:pt x="21" y="570"/>
                      </a:moveTo>
                      <a:lnTo>
                        <a:pt x="18" y="554"/>
                      </a:lnTo>
                      <a:lnTo>
                        <a:pt x="14" y="539"/>
                      </a:lnTo>
                      <a:lnTo>
                        <a:pt x="11" y="521"/>
                      </a:lnTo>
                      <a:lnTo>
                        <a:pt x="8" y="504"/>
                      </a:lnTo>
                      <a:lnTo>
                        <a:pt x="4" y="487"/>
                      </a:lnTo>
                      <a:lnTo>
                        <a:pt x="2" y="470"/>
                      </a:lnTo>
                      <a:lnTo>
                        <a:pt x="1" y="454"/>
                      </a:lnTo>
                      <a:lnTo>
                        <a:pt x="0" y="439"/>
                      </a:lnTo>
                      <a:lnTo>
                        <a:pt x="42" y="382"/>
                      </a:lnTo>
                      <a:lnTo>
                        <a:pt x="42" y="369"/>
                      </a:lnTo>
                      <a:lnTo>
                        <a:pt x="50" y="353"/>
                      </a:lnTo>
                      <a:lnTo>
                        <a:pt x="56" y="337"/>
                      </a:lnTo>
                      <a:lnTo>
                        <a:pt x="62" y="322"/>
                      </a:lnTo>
                      <a:lnTo>
                        <a:pt x="68" y="306"/>
                      </a:lnTo>
                      <a:lnTo>
                        <a:pt x="72" y="288"/>
                      </a:lnTo>
                      <a:lnTo>
                        <a:pt x="76" y="270"/>
                      </a:lnTo>
                      <a:lnTo>
                        <a:pt x="77" y="249"/>
                      </a:lnTo>
                      <a:lnTo>
                        <a:pt x="78" y="227"/>
                      </a:lnTo>
                      <a:lnTo>
                        <a:pt x="80" y="228"/>
                      </a:lnTo>
                      <a:lnTo>
                        <a:pt x="85" y="229"/>
                      </a:lnTo>
                      <a:lnTo>
                        <a:pt x="90" y="231"/>
                      </a:lnTo>
                      <a:lnTo>
                        <a:pt x="95" y="234"/>
                      </a:lnTo>
                      <a:lnTo>
                        <a:pt x="101" y="236"/>
                      </a:lnTo>
                      <a:lnTo>
                        <a:pt x="106" y="239"/>
                      </a:lnTo>
                      <a:lnTo>
                        <a:pt x="109" y="240"/>
                      </a:lnTo>
                      <a:lnTo>
                        <a:pt x="113" y="241"/>
                      </a:lnTo>
                      <a:lnTo>
                        <a:pt x="118" y="236"/>
                      </a:lnTo>
                      <a:lnTo>
                        <a:pt x="121" y="229"/>
                      </a:lnTo>
                      <a:lnTo>
                        <a:pt x="126" y="222"/>
                      </a:lnTo>
                      <a:lnTo>
                        <a:pt x="130" y="213"/>
                      </a:lnTo>
                      <a:lnTo>
                        <a:pt x="132" y="204"/>
                      </a:lnTo>
                      <a:lnTo>
                        <a:pt x="136" y="194"/>
                      </a:lnTo>
                      <a:lnTo>
                        <a:pt x="138" y="186"/>
                      </a:lnTo>
                      <a:lnTo>
                        <a:pt x="139" y="176"/>
                      </a:lnTo>
                      <a:lnTo>
                        <a:pt x="146" y="181"/>
                      </a:lnTo>
                      <a:lnTo>
                        <a:pt x="150" y="186"/>
                      </a:lnTo>
                      <a:lnTo>
                        <a:pt x="155" y="190"/>
                      </a:lnTo>
                      <a:lnTo>
                        <a:pt x="161" y="195"/>
                      </a:lnTo>
                      <a:lnTo>
                        <a:pt x="166" y="199"/>
                      </a:lnTo>
                      <a:lnTo>
                        <a:pt x="172" y="202"/>
                      </a:lnTo>
                      <a:lnTo>
                        <a:pt x="178" y="206"/>
                      </a:lnTo>
                      <a:lnTo>
                        <a:pt x="184" y="208"/>
                      </a:lnTo>
                      <a:lnTo>
                        <a:pt x="184" y="211"/>
                      </a:lnTo>
                      <a:lnTo>
                        <a:pt x="183" y="212"/>
                      </a:lnTo>
                      <a:lnTo>
                        <a:pt x="180" y="213"/>
                      </a:lnTo>
                      <a:lnTo>
                        <a:pt x="177" y="213"/>
                      </a:lnTo>
                      <a:lnTo>
                        <a:pt x="173" y="214"/>
                      </a:lnTo>
                      <a:lnTo>
                        <a:pt x="170" y="213"/>
                      </a:lnTo>
                      <a:lnTo>
                        <a:pt x="166" y="213"/>
                      </a:lnTo>
                      <a:lnTo>
                        <a:pt x="164" y="213"/>
                      </a:lnTo>
                      <a:lnTo>
                        <a:pt x="162" y="212"/>
                      </a:lnTo>
                      <a:lnTo>
                        <a:pt x="161" y="211"/>
                      </a:lnTo>
                      <a:lnTo>
                        <a:pt x="160" y="211"/>
                      </a:lnTo>
                      <a:lnTo>
                        <a:pt x="159" y="211"/>
                      </a:lnTo>
                      <a:lnTo>
                        <a:pt x="156" y="211"/>
                      </a:lnTo>
                      <a:lnTo>
                        <a:pt x="155" y="211"/>
                      </a:lnTo>
                      <a:lnTo>
                        <a:pt x="154" y="211"/>
                      </a:lnTo>
                      <a:lnTo>
                        <a:pt x="153" y="211"/>
                      </a:lnTo>
                      <a:lnTo>
                        <a:pt x="150" y="212"/>
                      </a:lnTo>
                      <a:lnTo>
                        <a:pt x="149" y="213"/>
                      </a:lnTo>
                      <a:lnTo>
                        <a:pt x="149" y="214"/>
                      </a:lnTo>
                      <a:lnTo>
                        <a:pt x="148" y="216"/>
                      </a:lnTo>
                      <a:lnTo>
                        <a:pt x="148" y="217"/>
                      </a:lnTo>
                      <a:lnTo>
                        <a:pt x="147" y="218"/>
                      </a:lnTo>
                      <a:lnTo>
                        <a:pt x="147" y="221"/>
                      </a:lnTo>
                      <a:lnTo>
                        <a:pt x="148" y="222"/>
                      </a:lnTo>
                      <a:lnTo>
                        <a:pt x="154" y="224"/>
                      </a:lnTo>
                      <a:lnTo>
                        <a:pt x="159" y="227"/>
                      </a:lnTo>
                      <a:lnTo>
                        <a:pt x="164" y="230"/>
                      </a:lnTo>
                      <a:lnTo>
                        <a:pt x="166" y="234"/>
                      </a:lnTo>
                      <a:lnTo>
                        <a:pt x="167" y="239"/>
                      </a:lnTo>
                      <a:lnTo>
                        <a:pt x="168" y="243"/>
                      </a:lnTo>
                      <a:lnTo>
                        <a:pt x="168" y="249"/>
                      </a:lnTo>
                      <a:lnTo>
                        <a:pt x="168" y="254"/>
                      </a:lnTo>
                      <a:lnTo>
                        <a:pt x="166" y="266"/>
                      </a:lnTo>
                      <a:lnTo>
                        <a:pt x="165" y="278"/>
                      </a:lnTo>
                      <a:lnTo>
                        <a:pt x="162" y="289"/>
                      </a:lnTo>
                      <a:lnTo>
                        <a:pt x="164" y="300"/>
                      </a:lnTo>
                      <a:lnTo>
                        <a:pt x="158" y="322"/>
                      </a:lnTo>
                      <a:lnTo>
                        <a:pt x="150" y="345"/>
                      </a:lnTo>
                      <a:lnTo>
                        <a:pt x="142" y="366"/>
                      </a:lnTo>
                      <a:lnTo>
                        <a:pt x="135" y="387"/>
                      </a:lnTo>
                      <a:lnTo>
                        <a:pt x="126" y="409"/>
                      </a:lnTo>
                      <a:lnTo>
                        <a:pt x="118" y="430"/>
                      </a:lnTo>
                      <a:lnTo>
                        <a:pt x="109" y="451"/>
                      </a:lnTo>
                      <a:lnTo>
                        <a:pt x="102" y="472"/>
                      </a:lnTo>
                      <a:lnTo>
                        <a:pt x="96" y="475"/>
                      </a:lnTo>
                      <a:lnTo>
                        <a:pt x="91" y="478"/>
                      </a:lnTo>
                      <a:lnTo>
                        <a:pt x="88" y="482"/>
                      </a:lnTo>
                      <a:lnTo>
                        <a:pt x="84" y="486"/>
                      </a:lnTo>
                      <a:lnTo>
                        <a:pt x="79" y="494"/>
                      </a:lnTo>
                      <a:lnTo>
                        <a:pt x="74" y="504"/>
                      </a:lnTo>
                      <a:lnTo>
                        <a:pt x="71" y="513"/>
                      </a:lnTo>
                      <a:lnTo>
                        <a:pt x="66" y="524"/>
                      </a:lnTo>
                      <a:lnTo>
                        <a:pt x="61" y="533"/>
                      </a:lnTo>
                      <a:lnTo>
                        <a:pt x="54" y="541"/>
                      </a:lnTo>
                      <a:lnTo>
                        <a:pt x="49" y="545"/>
                      </a:lnTo>
                      <a:lnTo>
                        <a:pt x="45" y="548"/>
                      </a:lnTo>
                      <a:lnTo>
                        <a:pt x="42" y="552"/>
                      </a:lnTo>
                      <a:lnTo>
                        <a:pt x="37" y="556"/>
                      </a:lnTo>
                      <a:lnTo>
                        <a:pt x="33" y="559"/>
                      </a:lnTo>
                      <a:lnTo>
                        <a:pt x="30" y="563"/>
                      </a:lnTo>
                      <a:lnTo>
                        <a:pt x="25" y="566"/>
                      </a:lnTo>
                      <a:lnTo>
                        <a:pt x="21" y="570"/>
                      </a:lnTo>
                      <a:close/>
                      <a:moveTo>
                        <a:pt x="165" y="159"/>
                      </a:moveTo>
                      <a:lnTo>
                        <a:pt x="166" y="158"/>
                      </a:lnTo>
                      <a:lnTo>
                        <a:pt x="167" y="158"/>
                      </a:lnTo>
                      <a:lnTo>
                        <a:pt x="168" y="157"/>
                      </a:lnTo>
                      <a:lnTo>
                        <a:pt x="170" y="157"/>
                      </a:lnTo>
                      <a:lnTo>
                        <a:pt x="171" y="155"/>
                      </a:lnTo>
                      <a:lnTo>
                        <a:pt x="172" y="155"/>
                      </a:lnTo>
                      <a:lnTo>
                        <a:pt x="173" y="154"/>
                      </a:lnTo>
                      <a:lnTo>
                        <a:pt x="174" y="158"/>
                      </a:lnTo>
                      <a:lnTo>
                        <a:pt x="176" y="160"/>
                      </a:lnTo>
                      <a:lnTo>
                        <a:pt x="177" y="163"/>
                      </a:lnTo>
                      <a:lnTo>
                        <a:pt x="177" y="165"/>
                      </a:lnTo>
                      <a:lnTo>
                        <a:pt x="178" y="167"/>
                      </a:lnTo>
                      <a:lnTo>
                        <a:pt x="178" y="171"/>
                      </a:lnTo>
                      <a:lnTo>
                        <a:pt x="179" y="174"/>
                      </a:lnTo>
                      <a:lnTo>
                        <a:pt x="179" y="176"/>
                      </a:lnTo>
                      <a:lnTo>
                        <a:pt x="178" y="174"/>
                      </a:lnTo>
                      <a:lnTo>
                        <a:pt x="176" y="171"/>
                      </a:lnTo>
                      <a:lnTo>
                        <a:pt x="174" y="170"/>
                      </a:lnTo>
                      <a:lnTo>
                        <a:pt x="172" y="167"/>
                      </a:lnTo>
                      <a:lnTo>
                        <a:pt x="170" y="165"/>
                      </a:lnTo>
                      <a:lnTo>
                        <a:pt x="168" y="163"/>
                      </a:lnTo>
                      <a:lnTo>
                        <a:pt x="166" y="160"/>
                      </a:lnTo>
                      <a:lnTo>
                        <a:pt x="165" y="159"/>
                      </a:lnTo>
                      <a:close/>
                      <a:moveTo>
                        <a:pt x="197" y="140"/>
                      </a:moveTo>
                      <a:lnTo>
                        <a:pt x="215" y="126"/>
                      </a:lnTo>
                      <a:lnTo>
                        <a:pt x="233" y="111"/>
                      </a:lnTo>
                      <a:lnTo>
                        <a:pt x="254" y="93"/>
                      </a:lnTo>
                      <a:lnTo>
                        <a:pt x="273" y="73"/>
                      </a:lnTo>
                      <a:lnTo>
                        <a:pt x="295" y="54"/>
                      </a:lnTo>
                      <a:lnTo>
                        <a:pt x="317" y="36"/>
                      </a:lnTo>
                      <a:lnTo>
                        <a:pt x="340" y="17"/>
                      </a:lnTo>
                      <a:lnTo>
                        <a:pt x="364" y="0"/>
                      </a:lnTo>
                      <a:lnTo>
                        <a:pt x="368" y="10"/>
                      </a:lnTo>
                      <a:lnTo>
                        <a:pt x="373" y="19"/>
                      </a:lnTo>
                      <a:lnTo>
                        <a:pt x="377" y="29"/>
                      </a:lnTo>
                      <a:lnTo>
                        <a:pt x="381" y="39"/>
                      </a:lnTo>
                      <a:lnTo>
                        <a:pt x="384" y="49"/>
                      </a:lnTo>
                      <a:lnTo>
                        <a:pt x="388" y="59"/>
                      </a:lnTo>
                      <a:lnTo>
                        <a:pt x="391" y="69"/>
                      </a:lnTo>
                      <a:lnTo>
                        <a:pt x="394" y="79"/>
                      </a:lnTo>
                      <a:lnTo>
                        <a:pt x="381" y="83"/>
                      </a:lnTo>
                      <a:lnTo>
                        <a:pt x="367" y="87"/>
                      </a:lnTo>
                      <a:lnTo>
                        <a:pt x="355" y="92"/>
                      </a:lnTo>
                      <a:lnTo>
                        <a:pt x="343" y="98"/>
                      </a:lnTo>
                      <a:lnTo>
                        <a:pt x="320" y="108"/>
                      </a:lnTo>
                      <a:lnTo>
                        <a:pt x="297" y="122"/>
                      </a:lnTo>
                      <a:lnTo>
                        <a:pt x="276" y="136"/>
                      </a:lnTo>
                      <a:lnTo>
                        <a:pt x="254" y="152"/>
                      </a:lnTo>
                      <a:lnTo>
                        <a:pt x="231" y="169"/>
                      </a:lnTo>
                      <a:lnTo>
                        <a:pt x="209" y="186"/>
                      </a:lnTo>
                      <a:lnTo>
                        <a:pt x="208" y="180"/>
                      </a:lnTo>
                      <a:lnTo>
                        <a:pt x="207" y="174"/>
                      </a:lnTo>
                      <a:lnTo>
                        <a:pt x="206" y="169"/>
                      </a:lnTo>
                      <a:lnTo>
                        <a:pt x="205" y="163"/>
                      </a:lnTo>
                      <a:lnTo>
                        <a:pt x="203" y="157"/>
                      </a:lnTo>
                      <a:lnTo>
                        <a:pt x="201" y="152"/>
                      </a:lnTo>
                      <a:lnTo>
                        <a:pt x="200" y="146"/>
                      </a:lnTo>
                      <a:lnTo>
                        <a:pt x="197" y="140"/>
                      </a:lnTo>
                      <a:close/>
                    </a:path>
                  </a:pathLst>
                </a:custGeom>
                <a:solidFill>
                  <a:srgbClr val="2B52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68" name="Freeform 81">
                  <a:extLst>
                    <a:ext uri="{FF2B5EF4-FFF2-40B4-BE49-F238E27FC236}">
                      <a16:creationId xmlns:a16="http://schemas.microsoft.com/office/drawing/2014/main" id="{13151A8F-0678-4A59-9134-6FFA2A29BA2D}"/>
                    </a:ext>
                  </a:extLst>
                </p:cNvPr>
                <p:cNvSpPr>
                  <a:spLocks/>
                </p:cNvSpPr>
                <p:nvPr/>
              </p:nvSpPr>
              <p:spPr bwMode="auto">
                <a:xfrm>
                  <a:off x="2403" y="2305"/>
                  <a:ext cx="47" cy="46"/>
                </a:xfrm>
                <a:custGeom>
                  <a:avLst/>
                  <a:gdLst>
                    <a:gd name="T0" fmla="*/ 0 w 141"/>
                    <a:gd name="T1" fmla="*/ 0 h 137"/>
                    <a:gd name="T2" fmla="*/ 0 w 141"/>
                    <a:gd name="T3" fmla="*/ 0 h 137"/>
                    <a:gd name="T4" fmla="*/ 0 w 141"/>
                    <a:gd name="T5" fmla="*/ 0 h 137"/>
                    <a:gd name="T6" fmla="*/ 0 w 141"/>
                    <a:gd name="T7" fmla="*/ 0 h 137"/>
                    <a:gd name="T8" fmla="*/ 0 w 141"/>
                    <a:gd name="T9" fmla="*/ 0 h 137"/>
                    <a:gd name="T10" fmla="*/ 0 w 141"/>
                    <a:gd name="T11" fmla="*/ 0 h 137"/>
                    <a:gd name="T12" fmla="*/ 0 w 141"/>
                    <a:gd name="T13" fmla="*/ 0 h 137"/>
                    <a:gd name="T14" fmla="*/ 0 w 141"/>
                    <a:gd name="T15" fmla="*/ 0 h 137"/>
                    <a:gd name="T16" fmla="*/ 0 w 141"/>
                    <a:gd name="T17" fmla="*/ 0 h 137"/>
                    <a:gd name="T18" fmla="*/ 0 w 141"/>
                    <a:gd name="T19" fmla="*/ 0 h 137"/>
                    <a:gd name="T20" fmla="*/ 0 w 141"/>
                    <a:gd name="T21" fmla="*/ 0 h 137"/>
                    <a:gd name="T22" fmla="*/ 0 w 141"/>
                    <a:gd name="T23" fmla="*/ 0 h 137"/>
                    <a:gd name="T24" fmla="*/ 0 w 141"/>
                    <a:gd name="T25" fmla="*/ 0 h 137"/>
                    <a:gd name="T26" fmla="*/ 0 w 141"/>
                    <a:gd name="T27" fmla="*/ 0 h 137"/>
                    <a:gd name="T28" fmla="*/ 0 w 141"/>
                    <a:gd name="T29" fmla="*/ 0 h 137"/>
                    <a:gd name="T30" fmla="*/ 0 w 141"/>
                    <a:gd name="T31" fmla="*/ 0 h 137"/>
                    <a:gd name="T32" fmla="*/ 0 w 141"/>
                    <a:gd name="T33" fmla="*/ 0 h 137"/>
                    <a:gd name="T34" fmla="*/ 0 w 141"/>
                    <a:gd name="T35" fmla="*/ 0 h 137"/>
                    <a:gd name="T36" fmla="*/ 0 w 141"/>
                    <a:gd name="T37" fmla="*/ 0 h 137"/>
                    <a:gd name="T38" fmla="*/ 0 w 141"/>
                    <a:gd name="T39" fmla="*/ 0 h 137"/>
                    <a:gd name="T40" fmla="*/ 0 w 141"/>
                    <a:gd name="T41" fmla="*/ 0 h 137"/>
                    <a:gd name="T42" fmla="*/ 0 w 141"/>
                    <a:gd name="T43" fmla="*/ 0 h 137"/>
                    <a:gd name="T44" fmla="*/ 0 w 141"/>
                    <a:gd name="T45" fmla="*/ 0 h 137"/>
                    <a:gd name="T46" fmla="*/ 0 w 141"/>
                    <a:gd name="T47" fmla="*/ 0 h 137"/>
                    <a:gd name="T48" fmla="*/ 0 w 141"/>
                    <a:gd name="T49" fmla="*/ 0 h 137"/>
                    <a:gd name="T50" fmla="*/ 0 w 141"/>
                    <a:gd name="T51" fmla="*/ 0 h 137"/>
                    <a:gd name="T52" fmla="*/ 0 w 141"/>
                    <a:gd name="T53" fmla="*/ 0 h 137"/>
                    <a:gd name="T54" fmla="*/ 0 w 141"/>
                    <a:gd name="T55" fmla="*/ 0 h 137"/>
                    <a:gd name="T56" fmla="*/ 0 w 141"/>
                    <a:gd name="T57" fmla="*/ 0 h 137"/>
                    <a:gd name="T58" fmla="*/ 0 w 141"/>
                    <a:gd name="T59" fmla="*/ 0 h 137"/>
                    <a:gd name="T60" fmla="*/ 0 w 141"/>
                    <a:gd name="T61" fmla="*/ 0 h 137"/>
                    <a:gd name="T62" fmla="*/ 0 w 141"/>
                    <a:gd name="T63" fmla="*/ 0 h 137"/>
                    <a:gd name="T64" fmla="*/ 0 w 141"/>
                    <a:gd name="T65" fmla="*/ 0 h 137"/>
                    <a:gd name="T66" fmla="*/ 0 w 141"/>
                    <a:gd name="T67" fmla="*/ 0 h 137"/>
                    <a:gd name="T68" fmla="*/ 0 w 141"/>
                    <a:gd name="T69" fmla="*/ 0 h 137"/>
                    <a:gd name="T70" fmla="*/ 0 w 141"/>
                    <a:gd name="T71" fmla="*/ 0 h 137"/>
                    <a:gd name="T72" fmla="*/ 0 w 141"/>
                    <a:gd name="T73" fmla="*/ 0 h 137"/>
                    <a:gd name="T74" fmla="*/ 0 w 141"/>
                    <a:gd name="T75" fmla="*/ 0 h 137"/>
                    <a:gd name="T76" fmla="*/ 0 w 141"/>
                    <a:gd name="T77" fmla="*/ 0 h 137"/>
                    <a:gd name="T78" fmla="*/ 0 w 141"/>
                    <a:gd name="T79" fmla="*/ 0 h 137"/>
                    <a:gd name="T80" fmla="*/ 0 w 141"/>
                    <a:gd name="T81" fmla="*/ 0 h 137"/>
                    <a:gd name="T82" fmla="*/ 0 w 141"/>
                    <a:gd name="T83" fmla="*/ 0 h 137"/>
                    <a:gd name="T84" fmla="*/ 0 w 141"/>
                    <a:gd name="T85" fmla="*/ 0 h 137"/>
                    <a:gd name="T86" fmla="*/ 0 w 141"/>
                    <a:gd name="T87" fmla="*/ 0 h 137"/>
                    <a:gd name="T88" fmla="*/ 0 w 141"/>
                    <a:gd name="T89" fmla="*/ 0 h 137"/>
                    <a:gd name="T90" fmla="*/ 0 w 141"/>
                    <a:gd name="T91" fmla="*/ 0 h 137"/>
                    <a:gd name="T92" fmla="*/ 0 w 141"/>
                    <a:gd name="T93" fmla="*/ 0 h 137"/>
                    <a:gd name="T94" fmla="*/ 0 w 141"/>
                    <a:gd name="T95" fmla="*/ 0 h 137"/>
                    <a:gd name="T96" fmla="*/ 0 w 141"/>
                    <a:gd name="T97" fmla="*/ 0 h 137"/>
                    <a:gd name="T98" fmla="*/ 0 w 141"/>
                    <a:gd name="T99" fmla="*/ 0 h 137"/>
                    <a:gd name="T100" fmla="*/ 0 w 141"/>
                    <a:gd name="T101" fmla="*/ 0 h 137"/>
                    <a:gd name="T102" fmla="*/ 0 w 141"/>
                    <a:gd name="T103" fmla="*/ 0 h 137"/>
                    <a:gd name="T104" fmla="*/ 0 w 141"/>
                    <a:gd name="T105" fmla="*/ 0 h 137"/>
                    <a:gd name="T106" fmla="*/ 0 w 141"/>
                    <a:gd name="T107" fmla="*/ 0 h 137"/>
                    <a:gd name="T108" fmla="*/ 0 w 141"/>
                    <a:gd name="T109" fmla="*/ 0 h 137"/>
                    <a:gd name="T110" fmla="*/ 0 w 141"/>
                    <a:gd name="T111" fmla="*/ 0 h 137"/>
                    <a:gd name="T112" fmla="*/ 0 w 141"/>
                    <a:gd name="T113" fmla="*/ 0 h 137"/>
                    <a:gd name="T114" fmla="*/ 0 w 141"/>
                    <a:gd name="T115" fmla="*/ 0 h 137"/>
                    <a:gd name="T116" fmla="*/ 0 w 141"/>
                    <a:gd name="T117" fmla="*/ 0 h 137"/>
                    <a:gd name="T118" fmla="*/ 0 w 141"/>
                    <a:gd name="T119" fmla="*/ 0 h 137"/>
                    <a:gd name="T120" fmla="*/ 0 w 141"/>
                    <a:gd name="T121" fmla="*/ 0 h 13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41"/>
                    <a:gd name="T184" fmla="*/ 0 h 137"/>
                    <a:gd name="T185" fmla="*/ 141 w 141"/>
                    <a:gd name="T186" fmla="*/ 137 h 13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41" h="137">
                      <a:moveTo>
                        <a:pt x="58" y="137"/>
                      </a:moveTo>
                      <a:lnTo>
                        <a:pt x="67" y="124"/>
                      </a:lnTo>
                      <a:lnTo>
                        <a:pt x="77" y="111"/>
                      </a:lnTo>
                      <a:lnTo>
                        <a:pt x="88" y="97"/>
                      </a:lnTo>
                      <a:lnTo>
                        <a:pt x="99" y="84"/>
                      </a:lnTo>
                      <a:lnTo>
                        <a:pt x="109" y="71"/>
                      </a:lnTo>
                      <a:lnTo>
                        <a:pt x="120" y="58"/>
                      </a:lnTo>
                      <a:lnTo>
                        <a:pt x="131" y="44"/>
                      </a:lnTo>
                      <a:lnTo>
                        <a:pt x="141" y="32"/>
                      </a:lnTo>
                      <a:lnTo>
                        <a:pt x="129" y="26"/>
                      </a:lnTo>
                      <a:lnTo>
                        <a:pt x="117" y="21"/>
                      </a:lnTo>
                      <a:lnTo>
                        <a:pt x="105" y="17"/>
                      </a:lnTo>
                      <a:lnTo>
                        <a:pt x="93" y="13"/>
                      </a:lnTo>
                      <a:lnTo>
                        <a:pt x="81" y="9"/>
                      </a:lnTo>
                      <a:lnTo>
                        <a:pt x="69" y="6"/>
                      </a:lnTo>
                      <a:lnTo>
                        <a:pt x="56" y="2"/>
                      </a:lnTo>
                      <a:lnTo>
                        <a:pt x="44" y="0"/>
                      </a:lnTo>
                      <a:lnTo>
                        <a:pt x="42" y="7"/>
                      </a:lnTo>
                      <a:lnTo>
                        <a:pt x="41" y="14"/>
                      </a:lnTo>
                      <a:lnTo>
                        <a:pt x="38" y="21"/>
                      </a:lnTo>
                      <a:lnTo>
                        <a:pt x="36" y="27"/>
                      </a:lnTo>
                      <a:lnTo>
                        <a:pt x="34" y="35"/>
                      </a:lnTo>
                      <a:lnTo>
                        <a:pt x="31" y="41"/>
                      </a:lnTo>
                      <a:lnTo>
                        <a:pt x="28" y="47"/>
                      </a:lnTo>
                      <a:lnTo>
                        <a:pt x="24" y="53"/>
                      </a:lnTo>
                      <a:lnTo>
                        <a:pt x="22" y="56"/>
                      </a:lnTo>
                      <a:lnTo>
                        <a:pt x="20" y="60"/>
                      </a:lnTo>
                      <a:lnTo>
                        <a:pt x="20" y="62"/>
                      </a:lnTo>
                      <a:lnTo>
                        <a:pt x="20" y="66"/>
                      </a:lnTo>
                      <a:lnTo>
                        <a:pt x="23" y="71"/>
                      </a:lnTo>
                      <a:lnTo>
                        <a:pt x="26" y="76"/>
                      </a:lnTo>
                      <a:lnTo>
                        <a:pt x="30" y="80"/>
                      </a:lnTo>
                      <a:lnTo>
                        <a:pt x="34" y="85"/>
                      </a:lnTo>
                      <a:lnTo>
                        <a:pt x="34" y="88"/>
                      </a:lnTo>
                      <a:lnTo>
                        <a:pt x="34" y="90"/>
                      </a:lnTo>
                      <a:lnTo>
                        <a:pt x="32" y="94"/>
                      </a:lnTo>
                      <a:lnTo>
                        <a:pt x="30" y="96"/>
                      </a:lnTo>
                      <a:lnTo>
                        <a:pt x="28" y="96"/>
                      </a:lnTo>
                      <a:lnTo>
                        <a:pt x="24" y="95"/>
                      </a:lnTo>
                      <a:lnTo>
                        <a:pt x="22" y="92"/>
                      </a:lnTo>
                      <a:lnTo>
                        <a:pt x="19" y="91"/>
                      </a:lnTo>
                      <a:lnTo>
                        <a:pt x="17" y="90"/>
                      </a:lnTo>
                      <a:lnTo>
                        <a:pt x="15" y="88"/>
                      </a:lnTo>
                      <a:lnTo>
                        <a:pt x="13" y="85"/>
                      </a:lnTo>
                      <a:lnTo>
                        <a:pt x="12" y="83"/>
                      </a:lnTo>
                      <a:lnTo>
                        <a:pt x="9" y="85"/>
                      </a:lnTo>
                      <a:lnTo>
                        <a:pt x="8" y="88"/>
                      </a:lnTo>
                      <a:lnTo>
                        <a:pt x="7" y="90"/>
                      </a:lnTo>
                      <a:lnTo>
                        <a:pt x="6" y="94"/>
                      </a:lnTo>
                      <a:lnTo>
                        <a:pt x="5" y="96"/>
                      </a:lnTo>
                      <a:lnTo>
                        <a:pt x="3" y="99"/>
                      </a:lnTo>
                      <a:lnTo>
                        <a:pt x="2" y="101"/>
                      </a:lnTo>
                      <a:lnTo>
                        <a:pt x="0" y="103"/>
                      </a:lnTo>
                      <a:lnTo>
                        <a:pt x="8" y="107"/>
                      </a:lnTo>
                      <a:lnTo>
                        <a:pt x="15" y="111"/>
                      </a:lnTo>
                      <a:lnTo>
                        <a:pt x="23" y="115"/>
                      </a:lnTo>
                      <a:lnTo>
                        <a:pt x="30" y="119"/>
                      </a:lnTo>
                      <a:lnTo>
                        <a:pt x="37" y="124"/>
                      </a:lnTo>
                      <a:lnTo>
                        <a:pt x="44" y="127"/>
                      </a:lnTo>
                      <a:lnTo>
                        <a:pt x="50" y="132"/>
                      </a:lnTo>
                      <a:lnTo>
                        <a:pt x="58" y="137"/>
                      </a:lnTo>
                      <a:close/>
                    </a:path>
                  </a:pathLst>
                </a:custGeom>
                <a:solidFill>
                  <a:srgbClr val="2B52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69" name="Freeform 82">
                  <a:extLst>
                    <a:ext uri="{FF2B5EF4-FFF2-40B4-BE49-F238E27FC236}">
                      <a16:creationId xmlns:a16="http://schemas.microsoft.com/office/drawing/2014/main" id="{F14EDDA1-D4B1-4700-9795-45BF3848DEC0}"/>
                    </a:ext>
                  </a:extLst>
                </p:cNvPr>
                <p:cNvSpPr>
                  <a:spLocks/>
                </p:cNvSpPr>
                <p:nvPr/>
              </p:nvSpPr>
              <p:spPr bwMode="auto">
                <a:xfrm>
                  <a:off x="2145" y="2164"/>
                  <a:ext cx="102" cy="34"/>
                </a:xfrm>
                <a:custGeom>
                  <a:avLst/>
                  <a:gdLst>
                    <a:gd name="T0" fmla="*/ 0 w 306"/>
                    <a:gd name="T1" fmla="*/ 0 h 102"/>
                    <a:gd name="T2" fmla="*/ 0 w 306"/>
                    <a:gd name="T3" fmla="*/ 0 h 102"/>
                    <a:gd name="T4" fmla="*/ 0 w 306"/>
                    <a:gd name="T5" fmla="*/ 0 h 102"/>
                    <a:gd name="T6" fmla="*/ 0 w 306"/>
                    <a:gd name="T7" fmla="*/ 0 h 102"/>
                    <a:gd name="T8" fmla="*/ 0 w 306"/>
                    <a:gd name="T9" fmla="*/ 0 h 102"/>
                    <a:gd name="T10" fmla="*/ 0 w 306"/>
                    <a:gd name="T11" fmla="*/ 0 h 102"/>
                    <a:gd name="T12" fmla="*/ 0 w 306"/>
                    <a:gd name="T13" fmla="*/ 0 h 102"/>
                    <a:gd name="T14" fmla="*/ 0 w 306"/>
                    <a:gd name="T15" fmla="*/ 0 h 102"/>
                    <a:gd name="T16" fmla="*/ 0 w 306"/>
                    <a:gd name="T17" fmla="*/ 0 h 102"/>
                    <a:gd name="T18" fmla="*/ 0 w 306"/>
                    <a:gd name="T19" fmla="*/ 0 h 102"/>
                    <a:gd name="T20" fmla="*/ 0 w 306"/>
                    <a:gd name="T21" fmla="*/ 0 h 102"/>
                    <a:gd name="T22" fmla="*/ 0 w 306"/>
                    <a:gd name="T23" fmla="*/ 0 h 102"/>
                    <a:gd name="T24" fmla="*/ 0 w 306"/>
                    <a:gd name="T25" fmla="*/ 0 h 102"/>
                    <a:gd name="T26" fmla="*/ 0 w 306"/>
                    <a:gd name="T27" fmla="*/ 0 h 102"/>
                    <a:gd name="T28" fmla="*/ 0 w 306"/>
                    <a:gd name="T29" fmla="*/ 0 h 102"/>
                    <a:gd name="T30" fmla="*/ 0 w 306"/>
                    <a:gd name="T31" fmla="*/ 0 h 102"/>
                    <a:gd name="T32" fmla="*/ 0 w 306"/>
                    <a:gd name="T33" fmla="*/ 0 h 102"/>
                    <a:gd name="T34" fmla="*/ 0 w 306"/>
                    <a:gd name="T35" fmla="*/ 0 h 102"/>
                    <a:gd name="T36" fmla="*/ 0 w 306"/>
                    <a:gd name="T37" fmla="*/ 0 h 102"/>
                    <a:gd name="T38" fmla="*/ 0 w 306"/>
                    <a:gd name="T39" fmla="*/ 0 h 102"/>
                    <a:gd name="T40" fmla="*/ 0 w 306"/>
                    <a:gd name="T41" fmla="*/ 0 h 102"/>
                    <a:gd name="T42" fmla="*/ 0 w 306"/>
                    <a:gd name="T43" fmla="*/ 0 h 102"/>
                    <a:gd name="T44" fmla="*/ 0 w 306"/>
                    <a:gd name="T45" fmla="*/ 0 h 102"/>
                    <a:gd name="T46" fmla="*/ 0 w 306"/>
                    <a:gd name="T47" fmla="*/ 0 h 102"/>
                    <a:gd name="T48" fmla="*/ 0 w 306"/>
                    <a:gd name="T49" fmla="*/ 0 h 102"/>
                    <a:gd name="T50" fmla="*/ 0 w 306"/>
                    <a:gd name="T51" fmla="*/ 0 h 102"/>
                    <a:gd name="T52" fmla="*/ 0 w 306"/>
                    <a:gd name="T53" fmla="*/ 0 h 102"/>
                    <a:gd name="T54" fmla="*/ 0 w 306"/>
                    <a:gd name="T55" fmla="*/ 0 h 102"/>
                    <a:gd name="T56" fmla="*/ 0 w 306"/>
                    <a:gd name="T57" fmla="*/ 0 h 102"/>
                    <a:gd name="T58" fmla="*/ 0 w 306"/>
                    <a:gd name="T59" fmla="*/ 0 h 102"/>
                    <a:gd name="T60" fmla="*/ 0 w 306"/>
                    <a:gd name="T61" fmla="*/ 0 h 102"/>
                    <a:gd name="T62" fmla="*/ 0 w 306"/>
                    <a:gd name="T63" fmla="*/ 0 h 102"/>
                    <a:gd name="T64" fmla="*/ 0 w 306"/>
                    <a:gd name="T65" fmla="*/ 0 h 102"/>
                    <a:gd name="T66" fmla="*/ 0 w 306"/>
                    <a:gd name="T67" fmla="*/ 0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6"/>
                    <a:gd name="T103" fmla="*/ 0 h 102"/>
                    <a:gd name="T104" fmla="*/ 306 w 306"/>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6" h="102">
                      <a:moveTo>
                        <a:pt x="0" y="79"/>
                      </a:moveTo>
                      <a:lnTo>
                        <a:pt x="1" y="79"/>
                      </a:lnTo>
                      <a:lnTo>
                        <a:pt x="2" y="79"/>
                      </a:lnTo>
                      <a:lnTo>
                        <a:pt x="3" y="79"/>
                      </a:lnTo>
                      <a:lnTo>
                        <a:pt x="4" y="79"/>
                      </a:lnTo>
                      <a:lnTo>
                        <a:pt x="15" y="69"/>
                      </a:lnTo>
                      <a:lnTo>
                        <a:pt x="29" y="61"/>
                      </a:lnTo>
                      <a:lnTo>
                        <a:pt x="41" y="55"/>
                      </a:lnTo>
                      <a:lnTo>
                        <a:pt x="54" y="51"/>
                      </a:lnTo>
                      <a:lnTo>
                        <a:pt x="68" y="49"/>
                      </a:lnTo>
                      <a:lnTo>
                        <a:pt x="82" y="48"/>
                      </a:lnTo>
                      <a:lnTo>
                        <a:pt x="96" y="49"/>
                      </a:lnTo>
                      <a:lnTo>
                        <a:pt x="111" y="51"/>
                      </a:lnTo>
                      <a:lnTo>
                        <a:pt x="125" y="55"/>
                      </a:lnTo>
                      <a:lnTo>
                        <a:pt x="139" y="60"/>
                      </a:lnTo>
                      <a:lnTo>
                        <a:pt x="154" y="66"/>
                      </a:lnTo>
                      <a:lnTo>
                        <a:pt x="168" y="72"/>
                      </a:lnTo>
                      <a:lnTo>
                        <a:pt x="196" y="86"/>
                      </a:lnTo>
                      <a:lnTo>
                        <a:pt x="224" y="102"/>
                      </a:lnTo>
                      <a:lnTo>
                        <a:pt x="231" y="101"/>
                      </a:lnTo>
                      <a:lnTo>
                        <a:pt x="239" y="100"/>
                      </a:lnTo>
                      <a:lnTo>
                        <a:pt x="247" y="98"/>
                      </a:lnTo>
                      <a:lnTo>
                        <a:pt x="254" y="97"/>
                      </a:lnTo>
                      <a:lnTo>
                        <a:pt x="261" y="96"/>
                      </a:lnTo>
                      <a:lnTo>
                        <a:pt x="270" y="96"/>
                      </a:lnTo>
                      <a:lnTo>
                        <a:pt x="277" y="95"/>
                      </a:lnTo>
                      <a:lnTo>
                        <a:pt x="284" y="95"/>
                      </a:lnTo>
                      <a:lnTo>
                        <a:pt x="288" y="94"/>
                      </a:lnTo>
                      <a:lnTo>
                        <a:pt x="290" y="92"/>
                      </a:lnTo>
                      <a:lnTo>
                        <a:pt x="294" y="91"/>
                      </a:lnTo>
                      <a:lnTo>
                        <a:pt x="296" y="91"/>
                      </a:lnTo>
                      <a:lnTo>
                        <a:pt x="299" y="90"/>
                      </a:lnTo>
                      <a:lnTo>
                        <a:pt x="302" y="89"/>
                      </a:lnTo>
                      <a:lnTo>
                        <a:pt x="303" y="88"/>
                      </a:lnTo>
                      <a:lnTo>
                        <a:pt x="306" y="85"/>
                      </a:lnTo>
                      <a:lnTo>
                        <a:pt x="297" y="68"/>
                      </a:lnTo>
                      <a:lnTo>
                        <a:pt x="286" y="54"/>
                      </a:lnTo>
                      <a:lnTo>
                        <a:pt x="276" y="42"/>
                      </a:lnTo>
                      <a:lnTo>
                        <a:pt x="262" y="31"/>
                      </a:lnTo>
                      <a:lnTo>
                        <a:pt x="249" y="22"/>
                      </a:lnTo>
                      <a:lnTo>
                        <a:pt x="235" y="15"/>
                      </a:lnTo>
                      <a:lnTo>
                        <a:pt x="219" y="9"/>
                      </a:lnTo>
                      <a:lnTo>
                        <a:pt x="203" y="6"/>
                      </a:lnTo>
                      <a:lnTo>
                        <a:pt x="186" y="2"/>
                      </a:lnTo>
                      <a:lnTo>
                        <a:pt x="170" y="1"/>
                      </a:lnTo>
                      <a:lnTo>
                        <a:pt x="153" y="0"/>
                      </a:lnTo>
                      <a:lnTo>
                        <a:pt x="136" y="0"/>
                      </a:lnTo>
                      <a:lnTo>
                        <a:pt x="101" y="2"/>
                      </a:lnTo>
                      <a:lnTo>
                        <a:pt x="66" y="4"/>
                      </a:lnTo>
                      <a:lnTo>
                        <a:pt x="59" y="9"/>
                      </a:lnTo>
                      <a:lnTo>
                        <a:pt x="53" y="13"/>
                      </a:lnTo>
                      <a:lnTo>
                        <a:pt x="45" y="18"/>
                      </a:lnTo>
                      <a:lnTo>
                        <a:pt x="39" y="22"/>
                      </a:lnTo>
                      <a:lnTo>
                        <a:pt x="33" y="27"/>
                      </a:lnTo>
                      <a:lnTo>
                        <a:pt x="27" y="32"/>
                      </a:lnTo>
                      <a:lnTo>
                        <a:pt x="21" y="37"/>
                      </a:lnTo>
                      <a:lnTo>
                        <a:pt x="15" y="42"/>
                      </a:lnTo>
                      <a:lnTo>
                        <a:pt x="13" y="47"/>
                      </a:lnTo>
                      <a:lnTo>
                        <a:pt x="10" y="50"/>
                      </a:lnTo>
                      <a:lnTo>
                        <a:pt x="9" y="55"/>
                      </a:lnTo>
                      <a:lnTo>
                        <a:pt x="7" y="60"/>
                      </a:lnTo>
                      <a:lnTo>
                        <a:pt x="4" y="65"/>
                      </a:lnTo>
                      <a:lnTo>
                        <a:pt x="3" y="69"/>
                      </a:lnTo>
                      <a:lnTo>
                        <a:pt x="2" y="74"/>
                      </a:lnTo>
                      <a:lnTo>
                        <a:pt x="0" y="79"/>
                      </a:lnTo>
                      <a:close/>
                    </a:path>
                  </a:pathLst>
                </a:custGeom>
                <a:solidFill>
                  <a:srgbClr val="66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70" name="Freeform 83">
                  <a:extLst>
                    <a:ext uri="{FF2B5EF4-FFF2-40B4-BE49-F238E27FC236}">
                      <a16:creationId xmlns:a16="http://schemas.microsoft.com/office/drawing/2014/main" id="{AF8AEB13-382D-4899-91EC-14A817F41893}"/>
                    </a:ext>
                  </a:extLst>
                </p:cNvPr>
                <p:cNvSpPr>
                  <a:spLocks/>
                </p:cNvSpPr>
                <p:nvPr/>
              </p:nvSpPr>
              <p:spPr bwMode="auto">
                <a:xfrm>
                  <a:off x="2162" y="2212"/>
                  <a:ext cx="96" cy="68"/>
                </a:xfrm>
                <a:custGeom>
                  <a:avLst/>
                  <a:gdLst>
                    <a:gd name="T0" fmla="*/ 0 w 290"/>
                    <a:gd name="T1" fmla="*/ 0 h 202"/>
                    <a:gd name="T2" fmla="*/ 0 w 290"/>
                    <a:gd name="T3" fmla="*/ 0 h 202"/>
                    <a:gd name="T4" fmla="*/ 0 w 290"/>
                    <a:gd name="T5" fmla="*/ 0 h 202"/>
                    <a:gd name="T6" fmla="*/ 0 w 290"/>
                    <a:gd name="T7" fmla="*/ 0 h 202"/>
                    <a:gd name="T8" fmla="*/ 0 w 290"/>
                    <a:gd name="T9" fmla="*/ 0 h 202"/>
                    <a:gd name="T10" fmla="*/ 0 w 290"/>
                    <a:gd name="T11" fmla="*/ 0 h 202"/>
                    <a:gd name="T12" fmla="*/ 0 w 290"/>
                    <a:gd name="T13" fmla="*/ 0 h 202"/>
                    <a:gd name="T14" fmla="*/ 0 w 290"/>
                    <a:gd name="T15" fmla="*/ 0 h 202"/>
                    <a:gd name="T16" fmla="*/ 0 w 290"/>
                    <a:gd name="T17" fmla="*/ 0 h 202"/>
                    <a:gd name="T18" fmla="*/ 0 w 290"/>
                    <a:gd name="T19" fmla="*/ 0 h 202"/>
                    <a:gd name="T20" fmla="*/ 0 w 290"/>
                    <a:gd name="T21" fmla="*/ 0 h 202"/>
                    <a:gd name="T22" fmla="*/ 0 w 290"/>
                    <a:gd name="T23" fmla="*/ 0 h 202"/>
                    <a:gd name="T24" fmla="*/ 0 w 290"/>
                    <a:gd name="T25" fmla="*/ 0 h 202"/>
                    <a:gd name="T26" fmla="*/ 0 w 290"/>
                    <a:gd name="T27" fmla="*/ 0 h 202"/>
                    <a:gd name="T28" fmla="*/ 0 w 290"/>
                    <a:gd name="T29" fmla="*/ 0 h 202"/>
                    <a:gd name="T30" fmla="*/ 0 w 290"/>
                    <a:gd name="T31" fmla="*/ 0 h 202"/>
                    <a:gd name="T32" fmla="*/ 0 w 290"/>
                    <a:gd name="T33" fmla="*/ 0 h 202"/>
                    <a:gd name="T34" fmla="*/ 0 w 290"/>
                    <a:gd name="T35" fmla="*/ 0 h 202"/>
                    <a:gd name="T36" fmla="*/ 0 w 290"/>
                    <a:gd name="T37" fmla="*/ 0 h 202"/>
                    <a:gd name="T38" fmla="*/ 0 w 290"/>
                    <a:gd name="T39" fmla="*/ 0 h 202"/>
                    <a:gd name="T40" fmla="*/ 0 w 290"/>
                    <a:gd name="T41" fmla="*/ 0 h 202"/>
                    <a:gd name="T42" fmla="*/ 0 w 290"/>
                    <a:gd name="T43" fmla="*/ 0 h 202"/>
                    <a:gd name="T44" fmla="*/ 0 w 290"/>
                    <a:gd name="T45" fmla="*/ 0 h 202"/>
                    <a:gd name="T46" fmla="*/ 0 w 290"/>
                    <a:gd name="T47" fmla="*/ 0 h 202"/>
                    <a:gd name="T48" fmla="*/ 0 w 290"/>
                    <a:gd name="T49" fmla="*/ 0 h 202"/>
                    <a:gd name="T50" fmla="*/ 0 w 290"/>
                    <a:gd name="T51" fmla="*/ 0 h 202"/>
                    <a:gd name="T52" fmla="*/ 0 w 290"/>
                    <a:gd name="T53" fmla="*/ 0 h 202"/>
                    <a:gd name="T54" fmla="*/ 0 w 290"/>
                    <a:gd name="T55" fmla="*/ 0 h 202"/>
                    <a:gd name="T56" fmla="*/ 0 w 290"/>
                    <a:gd name="T57" fmla="*/ 0 h 202"/>
                    <a:gd name="T58" fmla="*/ 0 w 290"/>
                    <a:gd name="T59" fmla="*/ 0 h 202"/>
                    <a:gd name="T60" fmla="*/ 0 w 290"/>
                    <a:gd name="T61" fmla="*/ 0 h 202"/>
                    <a:gd name="T62" fmla="*/ 0 w 290"/>
                    <a:gd name="T63" fmla="*/ 0 h 202"/>
                    <a:gd name="T64" fmla="*/ 0 w 290"/>
                    <a:gd name="T65" fmla="*/ 0 h 202"/>
                    <a:gd name="T66" fmla="*/ 0 w 290"/>
                    <a:gd name="T67" fmla="*/ 0 h 202"/>
                    <a:gd name="T68" fmla="*/ 0 w 290"/>
                    <a:gd name="T69" fmla="*/ 0 h 202"/>
                    <a:gd name="T70" fmla="*/ 0 w 290"/>
                    <a:gd name="T71" fmla="*/ 0 h 202"/>
                    <a:gd name="T72" fmla="*/ 0 w 290"/>
                    <a:gd name="T73" fmla="*/ 0 h 202"/>
                    <a:gd name="T74" fmla="*/ 0 w 290"/>
                    <a:gd name="T75" fmla="*/ 0 h 202"/>
                    <a:gd name="T76" fmla="*/ 0 w 290"/>
                    <a:gd name="T77" fmla="*/ 0 h 202"/>
                    <a:gd name="T78" fmla="*/ 0 w 290"/>
                    <a:gd name="T79" fmla="*/ 0 h 202"/>
                    <a:gd name="T80" fmla="*/ 0 w 290"/>
                    <a:gd name="T81" fmla="*/ 0 h 202"/>
                    <a:gd name="T82" fmla="*/ 0 w 290"/>
                    <a:gd name="T83" fmla="*/ 0 h 202"/>
                    <a:gd name="T84" fmla="*/ 0 w 290"/>
                    <a:gd name="T85" fmla="*/ 0 h 202"/>
                    <a:gd name="T86" fmla="*/ 0 w 290"/>
                    <a:gd name="T87" fmla="*/ 0 h 202"/>
                    <a:gd name="T88" fmla="*/ 0 w 290"/>
                    <a:gd name="T89" fmla="*/ 0 h 202"/>
                    <a:gd name="T90" fmla="*/ 0 w 290"/>
                    <a:gd name="T91" fmla="*/ 0 h 202"/>
                    <a:gd name="T92" fmla="*/ 0 w 290"/>
                    <a:gd name="T93" fmla="*/ 0 h 202"/>
                    <a:gd name="T94" fmla="*/ 0 w 290"/>
                    <a:gd name="T95" fmla="*/ 0 h 202"/>
                    <a:gd name="T96" fmla="*/ 0 w 290"/>
                    <a:gd name="T97" fmla="*/ 0 h 202"/>
                    <a:gd name="T98" fmla="*/ 0 w 290"/>
                    <a:gd name="T99" fmla="*/ 0 h 2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0"/>
                    <a:gd name="T151" fmla="*/ 0 h 202"/>
                    <a:gd name="T152" fmla="*/ 290 w 290"/>
                    <a:gd name="T153" fmla="*/ 202 h 2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0" h="202">
                      <a:moveTo>
                        <a:pt x="2" y="81"/>
                      </a:moveTo>
                      <a:lnTo>
                        <a:pt x="2" y="84"/>
                      </a:lnTo>
                      <a:lnTo>
                        <a:pt x="3" y="86"/>
                      </a:lnTo>
                      <a:lnTo>
                        <a:pt x="3" y="88"/>
                      </a:lnTo>
                      <a:lnTo>
                        <a:pt x="4" y="91"/>
                      </a:lnTo>
                      <a:lnTo>
                        <a:pt x="5" y="93"/>
                      </a:lnTo>
                      <a:lnTo>
                        <a:pt x="5" y="96"/>
                      </a:lnTo>
                      <a:lnTo>
                        <a:pt x="6" y="98"/>
                      </a:lnTo>
                      <a:lnTo>
                        <a:pt x="8" y="99"/>
                      </a:lnTo>
                      <a:lnTo>
                        <a:pt x="9" y="111"/>
                      </a:lnTo>
                      <a:lnTo>
                        <a:pt x="10" y="125"/>
                      </a:lnTo>
                      <a:lnTo>
                        <a:pt x="13" y="138"/>
                      </a:lnTo>
                      <a:lnTo>
                        <a:pt x="15" y="151"/>
                      </a:lnTo>
                      <a:lnTo>
                        <a:pt x="17" y="164"/>
                      </a:lnTo>
                      <a:lnTo>
                        <a:pt x="20" y="176"/>
                      </a:lnTo>
                      <a:lnTo>
                        <a:pt x="22" y="190"/>
                      </a:lnTo>
                      <a:lnTo>
                        <a:pt x="22" y="202"/>
                      </a:lnTo>
                      <a:lnTo>
                        <a:pt x="26" y="202"/>
                      </a:lnTo>
                      <a:lnTo>
                        <a:pt x="29" y="201"/>
                      </a:lnTo>
                      <a:lnTo>
                        <a:pt x="33" y="201"/>
                      </a:lnTo>
                      <a:lnTo>
                        <a:pt x="37" y="199"/>
                      </a:lnTo>
                      <a:lnTo>
                        <a:pt x="41" y="198"/>
                      </a:lnTo>
                      <a:lnTo>
                        <a:pt x="44" y="197"/>
                      </a:lnTo>
                      <a:lnTo>
                        <a:pt x="47" y="197"/>
                      </a:lnTo>
                      <a:lnTo>
                        <a:pt x="51" y="197"/>
                      </a:lnTo>
                      <a:lnTo>
                        <a:pt x="53" y="194"/>
                      </a:lnTo>
                      <a:lnTo>
                        <a:pt x="60" y="192"/>
                      </a:lnTo>
                      <a:lnTo>
                        <a:pt x="68" y="190"/>
                      </a:lnTo>
                      <a:lnTo>
                        <a:pt x="78" y="187"/>
                      </a:lnTo>
                      <a:lnTo>
                        <a:pt x="88" y="185"/>
                      </a:lnTo>
                      <a:lnTo>
                        <a:pt x="97" y="181"/>
                      </a:lnTo>
                      <a:lnTo>
                        <a:pt x="100" y="179"/>
                      </a:lnTo>
                      <a:lnTo>
                        <a:pt x="103" y="178"/>
                      </a:lnTo>
                      <a:lnTo>
                        <a:pt x="105" y="174"/>
                      </a:lnTo>
                      <a:lnTo>
                        <a:pt x="105" y="172"/>
                      </a:lnTo>
                      <a:lnTo>
                        <a:pt x="107" y="172"/>
                      </a:lnTo>
                      <a:lnTo>
                        <a:pt x="109" y="170"/>
                      </a:lnTo>
                      <a:lnTo>
                        <a:pt x="113" y="168"/>
                      </a:lnTo>
                      <a:lnTo>
                        <a:pt x="115" y="166"/>
                      </a:lnTo>
                      <a:lnTo>
                        <a:pt x="117" y="163"/>
                      </a:lnTo>
                      <a:lnTo>
                        <a:pt x="120" y="161"/>
                      </a:lnTo>
                      <a:lnTo>
                        <a:pt x="122" y="158"/>
                      </a:lnTo>
                      <a:lnTo>
                        <a:pt x="123" y="157"/>
                      </a:lnTo>
                      <a:lnTo>
                        <a:pt x="125" y="157"/>
                      </a:lnTo>
                      <a:lnTo>
                        <a:pt x="127" y="157"/>
                      </a:lnTo>
                      <a:lnTo>
                        <a:pt x="131" y="155"/>
                      </a:lnTo>
                      <a:lnTo>
                        <a:pt x="138" y="152"/>
                      </a:lnTo>
                      <a:lnTo>
                        <a:pt x="146" y="149"/>
                      </a:lnTo>
                      <a:lnTo>
                        <a:pt x="156" y="145"/>
                      </a:lnTo>
                      <a:lnTo>
                        <a:pt x="166" y="140"/>
                      </a:lnTo>
                      <a:lnTo>
                        <a:pt x="174" y="135"/>
                      </a:lnTo>
                      <a:lnTo>
                        <a:pt x="176" y="134"/>
                      </a:lnTo>
                      <a:lnTo>
                        <a:pt x="179" y="132"/>
                      </a:lnTo>
                      <a:lnTo>
                        <a:pt x="181" y="129"/>
                      </a:lnTo>
                      <a:lnTo>
                        <a:pt x="181" y="127"/>
                      </a:lnTo>
                      <a:lnTo>
                        <a:pt x="185" y="127"/>
                      </a:lnTo>
                      <a:lnTo>
                        <a:pt x="190" y="126"/>
                      </a:lnTo>
                      <a:lnTo>
                        <a:pt x="193" y="123"/>
                      </a:lnTo>
                      <a:lnTo>
                        <a:pt x="198" y="121"/>
                      </a:lnTo>
                      <a:lnTo>
                        <a:pt x="209" y="113"/>
                      </a:lnTo>
                      <a:lnTo>
                        <a:pt x="219" y="103"/>
                      </a:lnTo>
                      <a:lnTo>
                        <a:pt x="228" y="93"/>
                      </a:lnTo>
                      <a:lnTo>
                        <a:pt x="235" y="82"/>
                      </a:lnTo>
                      <a:lnTo>
                        <a:pt x="239" y="78"/>
                      </a:lnTo>
                      <a:lnTo>
                        <a:pt x="242" y="74"/>
                      </a:lnTo>
                      <a:lnTo>
                        <a:pt x="243" y="69"/>
                      </a:lnTo>
                      <a:lnTo>
                        <a:pt x="243" y="66"/>
                      </a:lnTo>
                      <a:lnTo>
                        <a:pt x="250" y="62"/>
                      </a:lnTo>
                      <a:lnTo>
                        <a:pt x="256" y="57"/>
                      </a:lnTo>
                      <a:lnTo>
                        <a:pt x="262" y="51"/>
                      </a:lnTo>
                      <a:lnTo>
                        <a:pt x="268" y="45"/>
                      </a:lnTo>
                      <a:lnTo>
                        <a:pt x="273" y="38"/>
                      </a:lnTo>
                      <a:lnTo>
                        <a:pt x="279" y="32"/>
                      </a:lnTo>
                      <a:lnTo>
                        <a:pt x="284" y="26"/>
                      </a:lnTo>
                      <a:lnTo>
                        <a:pt x="290" y="20"/>
                      </a:lnTo>
                      <a:lnTo>
                        <a:pt x="290" y="8"/>
                      </a:lnTo>
                      <a:lnTo>
                        <a:pt x="289" y="8"/>
                      </a:lnTo>
                      <a:lnTo>
                        <a:pt x="287" y="6"/>
                      </a:lnTo>
                      <a:lnTo>
                        <a:pt x="287" y="5"/>
                      </a:lnTo>
                      <a:lnTo>
                        <a:pt x="286" y="4"/>
                      </a:lnTo>
                      <a:lnTo>
                        <a:pt x="286" y="3"/>
                      </a:lnTo>
                      <a:lnTo>
                        <a:pt x="285" y="2"/>
                      </a:lnTo>
                      <a:lnTo>
                        <a:pt x="284" y="0"/>
                      </a:lnTo>
                      <a:lnTo>
                        <a:pt x="256" y="2"/>
                      </a:lnTo>
                      <a:lnTo>
                        <a:pt x="255" y="4"/>
                      </a:lnTo>
                      <a:lnTo>
                        <a:pt x="252" y="6"/>
                      </a:lnTo>
                      <a:lnTo>
                        <a:pt x="248" y="9"/>
                      </a:lnTo>
                      <a:lnTo>
                        <a:pt x="242" y="11"/>
                      </a:lnTo>
                      <a:lnTo>
                        <a:pt x="227" y="15"/>
                      </a:lnTo>
                      <a:lnTo>
                        <a:pt x="211" y="17"/>
                      </a:lnTo>
                      <a:lnTo>
                        <a:pt x="194" y="20"/>
                      </a:lnTo>
                      <a:lnTo>
                        <a:pt x="180" y="21"/>
                      </a:lnTo>
                      <a:lnTo>
                        <a:pt x="169" y="22"/>
                      </a:lnTo>
                      <a:lnTo>
                        <a:pt x="163" y="23"/>
                      </a:lnTo>
                      <a:lnTo>
                        <a:pt x="163" y="25"/>
                      </a:lnTo>
                      <a:lnTo>
                        <a:pt x="162" y="25"/>
                      </a:lnTo>
                      <a:lnTo>
                        <a:pt x="161" y="26"/>
                      </a:lnTo>
                      <a:lnTo>
                        <a:pt x="160" y="26"/>
                      </a:lnTo>
                      <a:lnTo>
                        <a:pt x="158" y="26"/>
                      </a:lnTo>
                      <a:lnTo>
                        <a:pt x="157" y="27"/>
                      </a:lnTo>
                      <a:lnTo>
                        <a:pt x="157" y="28"/>
                      </a:lnTo>
                      <a:lnTo>
                        <a:pt x="149" y="29"/>
                      </a:lnTo>
                      <a:lnTo>
                        <a:pt x="138" y="31"/>
                      </a:lnTo>
                      <a:lnTo>
                        <a:pt x="127" y="32"/>
                      </a:lnTo>
                      <a:lnTo>
                        <a:pt x="114" y="34"/>
                      </a:lnTo>
                      <a:lnTo>
                        <a:pt x="102" y="38"/>
                      </a:lnTo>
                      <a:lnTo>
                        <a:pt x="91" y="41"/>
                      </a:lnTo>
                      <a:lnTo>
                        <a:pt x="81" y="45"/>
                      </a:lnTo>
                      <a:lnTo>
                        <a:pt x="75" y="50"/>
                      </a:lnTo>
                      <a:lnTo>
                        <a:pt x="69" y="50"/>
                      </a:lnTo>
                      <a:lnTo>
                        <a:pt x="63" y="51"/>
                      </a:lnTo>
                      <a:lnTo>
                        <a:pt x="56" y="52"/>
                      </a:lnTo>
                      <a:lnTo>
                        <a:pt x="50" y="55"/>
                      </a:lnTo>
                      <a:lnTo>
                        <a:pt x="44" y="56"/>
                      </a:lnTo>
                      <a:lnTo>
                        <a:pt x="38" y="57"/>
                      </a:lnTo>
                      <a:lnTo>
                        <a:pt x="32" y="58"/>
                      </a:lnTo>
                      <a:lnTo>
                        <a:pt x="26" y="58"/>
                      </a:lnTo>
                      <a:lnTo>
                        <a:pt x="26" y="59"/>
                      </a:lnTo>
                      <a:lnTo>
                        <a:pt x="25" y="62"/>
                      </a:lnTo>
                      <a:lnTo>
                        <a:pt x="23" y="63"/>
                      </a:lnTo>
                      <a:lnTo>
                        <a:pt x="21" y="64"/>
                      </a:lnTo>
                      <a:lnTo>
                        <a:pt x="20" y="66"/>
                      </a:lnTo>
                      <a:lnTo>
                        <a:pt x="19" y="67"/>
                      </a:lnTo>
                      <a:lnTo>
                        <a:pt x="17" y="68"/>
                      </a:lnTo>
                      <a:lnTo>
                        <a:pt x="17" y="69"/>
                      </a:lnTo>
                      <a:lnTo>
                        <a:pt x="16" y="69"/>
                      </a:lnTo>
                      <a:lnTo>
                        <a:pt x="15" y="69"/>
                      </a:lnTo>
                      <a:lnTo>
                        <a:pt x="15" y="70"/>
                      </a:lnTo>
                      <a:lnTo>
                        <a:pt x="14" y="70"/>
                      </a:lnTo>
                      <a:lnTo>
                        <a:pt x="13" y="70"/>
                      </a:lnTo>
                      <a:lnTo>
                        <a:pt x="11" y="70"/>
                      </a:lnTo>
                      <a:lnTo>
                        <a:pt x="10" y="70"/>
                      </a:lnTo>
                      <a:lnTo>
                        <a:pt x="10" y="72"/>
                      </a:lnTo>
                      <a:lnTo>
                        <a:pt x="9" y="73"/>
                      </a:lnTo>
                      <a:lnTo>
                        <a:pt x="8" y="73"/>
                      </a:lnTo>
                      <a:lnTo>
                        <a:pt x="6" y="74"/>
                      </a:lnTo>
                      <a:lnTo>
                        <a:pt x="5" y="75"/>
                      </a:lnTo>
                      <a:lnTo>
                        <a:pt x="4" y="75"/>
                      </a:lnTo>
                      <a:lnTo>
                        <a:pt x="3" y="76"/>
                      </a:lnTo>
                      <a:lnTo>
                        <a:pt x="3" y="78"/>
                      </a:lnTo>
                      <a:lnTo>
                        <a:pt x="2" y="78"/>
                      </a:lnTo>
                      <a:lnTo>
                        <a:pt x="2" y="79"/>
                      </a:lnTo>
                      <a:lnTo>
                        <a:pt x="0" y="79"/>
                      </a:lnTo>
                      <a:lnTo>
                        <a:pt x="0" y="80"/>
                      </a:lnTo>
                      <a:lnTo>
                        <a:pt x="2" y="81"/>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71" name="Freeform 84">
                  <a:extLst>
                    <a:ext uri="{FF2B5EF4-FFF2-40B4-BE49-F238E27FC236}">
                      <a16:creationId xmlns:a16="http://schemas.microsoft.com/office/drawing/2014/main" id="{C5B6A3B0-4C89-4122-9101-26BA5EA976A7}"/>
                    </a:ext>
                  </a:extLst>
                </p:cNvPr>
                <p:cNvSpPr>
                  <a:spLocks/>
                </p:cNvSpPr>
                <p:nvPr/>
              </p:nvSpPr>
              <p:spPr bwMode="auto">
                <a:xfrm>
                  <a:off x="2162" y="2212"/>
                  <a:ext cx="96" cy="68"/>
                </a:xfrm>
                <a:custGeom>
                  <a:avLst/>
                  <a:gdLst>
                    <a:gd name="T0" fmla="*/ 0 w 290"/>
                    <a:gd name="T1" fmla="*/ 0 h 202"/>
                    <a:gd name="T2" fmla="*/ 0 w 290"/>
                    <a:gd name="T3" fmla="*/ 0 h 202"/>
                    <a:gd name="T4" fmla="*/ 0 w 290"/>
                    <a:gd name="T5" fmla="*/ 0 h 202"/>
                    <a:gd name="T6" fmla="*/ 0 w 290"/>
                    <a:gd name="T7" fmla="*/ 0 h 202"/>
                    <a:gd name="T8" fmla="*/ 0 w 290"/>
                    <a:gd name="T9" fmla="*/ 0 h 202"/>
                    <a:gd name="T10" fmla="*/ 0 w 290"/>
                    <a:gd name="T11" fmla="*/ 0 h 202"/>
                    <a:gd name="T12" fmla="*/ 0 w 290"/>
                    <a:gd name="T13" fmla="*/ 0 h 202"/>
                    <a:gd name="T14" fmla="*/ 0 w 290"/>
                    <a:gd name="T15" fmla="*/ 0 h 202"/>
                    <a:gd name="T16" fmla="*/ 0 w 290"/>
                    <a:gd name="T17" fmla="*/ 0 h 202"/>
                    <a:gd name="T18" fmla="*/ 0 w 290"/>
                    <a:gd name="T19" fmla="*/ 0 h 202"/>
                    <a:gd name="T20" fmla="*/ 0 w 290"/>
                    <a:gd name="T21" fmla="*/ 0 h 202"/>
                    <a:gd name="T22" fmla="*/ 0 w 290"/>
                    <a:gd name="T23" fmla="*/ 0 h 202"/>
                    <a:gd name="T24" fmla="*/ 0 w 290"/>
                    <a:gd name="T25" fmla="*/ 0 h 202"/>
                    <a:gd name="T26" fmla="*/ 0 w 290"/>
                    <a:gd name="T27" fmla="*/ 0 h 202"/>
                    <a:gd name="T28" fmla="*/ 0 w 290"/>
                    <a:gd name="T29" fmla="*/ 0 h 202"/>
                    <a:gd name="T30" fmla="*/ 0 w 290"/>
                    <a:gd name="T31" fmla="*/ 0 h 202"/>
                    <a:gd name="T32" fmla="*/ 0 w 290"/>
                    <a:gd name="T33" fmla="*/ 0 h 202"/>
                    <a:gd name="T34" fmla="*/ 0 w 290"/>
                    <a:gd name="T35" fmla="*/ 0 h 202"/>
                    <a:gd name="T36" fmla="*/ 0 w 290"/>
                    <a:gd name="T37" fmla="*/ 0 h 202"/>
                    <a:gd name="T38" fmla="*/ 0 w 290"/>
                    <a:gd name="T39" fmla="*/ 0 h 202"/>
                    <a:gd name="T40" fmla="*/ 0 w 290"/>
                    <a:gd name="T41" fmla="*/ 0 h 202"/>
                    <a:gd name="T42" fmla="*/ 0 w 290"/>
                    <a:gd name="T43" fmla="*/ 0 h 202"/>
                    <a:gd name="T44" fmla="*/ 0 w 290"/>
                    <a:gd name="T45" fmla="*/ 0 h 202"/>
                    <a:gd name="T46" fmla="*/ 0 w 290"/>
                    <a:gd name="T47" fmla="*/ 0 h 202"/>
                    <a:gd name="T48" fmla="*/ 0 w 290"/>
                    <a:gd name="T49" fmla="*/ 0 h 202"/>
                    <a:gd name="T50" fmla="*/ 0 w 290"/>
                    <a:gd name="T51" fmla="*/ 0 h 202"/>
                    <a:gd name="T52" fmla="*/ 0 w 290"/>
                    <a:gd name="T53" fmla="*/ 0 h 202"/>
                    <a:gd name="T54" fmla="*/ 0 w 290"/>
                    <a:gd name="T55" fmla="*/ 0 h 202"/>
                    <a:gd name="T56" fmla="*/ 0 w 290"/>
                    <a:gd name="T57" fmla="*/ 0 h 202"/>
                    <a:gd name="T58" fmla="*/ 0 w 290"/>
                    <a:gd name="T59" fmla="*/ 0 h 202"/>
                    <a:gd name="T60" fmla="*/ 0 w 290"/>
                    <a:gd name="T61" fmla="*/ 0 h 202"/>
                    <a:gd name="T62" fmla="*/ 0 w 290"/>
                    <a:gd name="T63" fmla="*/ 0 h 202"/>
                    <a:gd name="T64" fmla="*/ 0 w 290"/>
                    <a:gd name="T65" fmla="*/ 0 h 202"/>
                    <a:gd name="T66" fmla="*/ 0 w 290"/>
                    <a:gd name="T67" fmla="*/ 0 h 202"/>
                    <a:gd name="T68" fmla="*/ 0 w 290"/>
                    <a:gd name="T69" fmla="*/ 0 h 202"/>
                    <a:gd name="T70" fmla="*/ 0 w 290"/>
                    <a:gd name="T71" fmla="*/ 0 h 202"/>
                    <a:gd name="T72" fmla="*/ 0 w 290"/>
                    <a:gd name="T73" fmla="*/ 0 h 202"/>
                    <a:gd name="T74" fmla="*/ 0 w 290"/>
                    <a:gd name="T75" fmla="*/ 0 h 202"/>
                    <a:gd name="T76" fmla="*/ 0 w 290"/>
                    <a:gd name="T77" fmla="*/ 0 h 202"/>
                    <a:gd name="T78" fmla="*/ 0 w 290"/>
                    <a:gd name="T79" fmla="*/ 0 h 202"/>
                    <a:gd name="T80" fmla="*/ 0 w 290"/>
                    <a:gd name="T81" fmla="*/ 0 h 202"/>
                    <a:gd name="T82" fmla="*/ 0 w 290"/>
                    <a:gd name="T83" fmla="*/ 0 h 202"/>
                    <a:gd name="T84" fmla="*/ 0 w 290"/>
                    <a:gd name="T85" fmla="*/ 0 h 202"/>
                    <a:gd name="T86" fmla="*/ 0 w 290"/>
                    <a:gd name="T87" fmla="*/ 0 h 202"/>
                    <a:gd name="T88" fmla="*/ 0 w 290"/>
                    <a:gd name="T89" fmla="*/ 0 h 202"/>
                    <a:gd name="T90" fmla="*/ 0 w 290"/>
                    <a:gd name="T91" fmla="*/ 0 h 202"/>
                    <a:gd name="T92" fmla="*/ 0 w 290"/>
                    <a:gd name="T93" fmla="*/ 0 h 202"/>
                    <a:gd name="T94" fmla="*/ 0 w 290"/>
                    <a:gd name="T95" fmla="*/ 0 h 202"/>
                    <a:gd name="T96" fmla="*/ 0 w 290"/>
                    <a:gd name="T97" fmla="*/ 0 h 202"/>
                    <a:gd name="T98" fmla="*/ 0 w 290"/>
                    <a:gd name="T99" fmla="*/ 0 h 2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0"/>
                    <a:gd name="T151" fmla="*/ 0 h 202"/>
                    <a:gd name="T152" fmla="*/ 290 w 290"/>
                    <a:gd name="T153" fmla="*/ 202 h 2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0" h="202">
                      <a:moveTo>
                        <a:pt x="2" y="81"/>
                      </a:moveTo>
                      <a:lnTo>
                        <a:pt x="2" y="84"/>
                      </a:lnTo>
                      <a:lnTo>
                        <a:pt x="3" y="86"/>
                      </a:lnTo>
                      <a:lnTo>
                        <a:pt x="3" y="88"/>
                      </a:lnTo>
                      <a:lnTo>
                        <a:pt x="4" y="91"/>
                      </a:lnTo>
                      <a:lnTo>
                        <a:pt x="5" y="93"/>
                      </a:lnTo>
                      <a:lnTo>
                        <a:pt x="5" y="96"/>
                      </a:lnTo>
                      <a:lnTo>
                        <a:pt x="6" y="98"/>
                      </a:lnTo>
                      <a:lnTo>
                        <a:pt x="8" y="99"/>
                      </a:lnTo>
                      <a:lnTo>
                        <a:pt x="9" y="111"/>
                      </a:lnTo>
                      <a:lnTo>
                        <a:pt x="10" y="125"/>
                      </a:lnTo>
                      <a:lnTo>
                        <a:pt x="13" y="138"/>
                      </a:lnTo>
                      <a:lnTo>
                        <a:pt x="15" y="151"/>
                      </a:lnTo>
                      <a:lnTo>
                        <a:pt x="17" y="164"/>
                      </a:lnTo>
                      <a:lnTo>
                        <a:pt x="20" y="176"/>
                      </a:lnTo>
                      <a:lnTo>
                        <a:pt x="22" y="190"/>
                      </a:lnTo>
                      <a:lnTo>
                        <a:pt x="22" y="202"/>
                      </a:lnTo>
                      <a:lnTo>
                        <a:pt x="26" y="202"/>
                      </a:lnTo>
                      <a:lnTo>
                        <a:pt x="29" y="201"/>
                      </a:lnTo>
                      <a:lnTo>
                        <a:pt x="33" y="201"/>
                      </a:lnTo>
                      <a:lnTo>
                        <a:pt x="37" y="199"/>
                      </a:lnTo>
                      <a:lnTo>
                        <a:pt x="41" y="198"/>
                      </a:lnTo>
                      <a:lnTo>
                        <a:pt x="44" y="197"/>
                      </a:lnTo>
                      <a:lnTo>
                        <a:pt x="47" y="197"/>
                      </a:lnTo>
                      <a:lnTo>
                        <a:pt x="51" y="197"/>
                      </a:lnTo>
                      <a:lnTo>
                        <a:pt x="53" y="194"/>
                      </a:lnTo>
                      <a:lnTo>
                        <a:pt x="60" y="192"/>
                      </a:lnTo>
                      <a:lnTo>
                        <a:pt x="68" y="190"/>
                      </a:lnTo>
                      <a:lnTo>
                        <a:pt x="78" y="187"/>
                      </a:lnTo>
                      <a:lnTo>
                        <a:pt x="88" y="185"/>
                      </a:lnTo>
                      <a:lnTo>
                        <a:pt x="97" y="181"/>
                      </a:lnTo>
                      <a:lnTo>
                        <a:pt x="100" y="179"/>
                      </a:lnTo>
                      <a:lnTo>
                        <a:pt x="103" y="178"/>
                      </a:lnTo>
                      <a:lnTo>
                        <a:pt x="105" y="174"/>
                      </a:lnTo>
                      <a:lnTo>
                        <a:pt x="105" y="172"/>
                      </a:lnTo>
                      <a:lnTo>
                        <a:pt x="107" y="172"/>
                      </a:lnTo>
                      <a:lnTo>
                        <a:pt x="109" y="170"/>
                      </a:lnTo>
                      <a:lnTo>
                        <a:pt x="113" y="168"/>
                      </a:lnTo>
                      <a:lnTo>
                        <a:pt x="115" y="166"/>
                      </a:lnTo>
                      <a:lnTo>
                        <a:pt x="117" y="163"/>
                      </a:lnTo>
                      <a:lnTo>
                        <a:pt x="120" y="161"/>
                      </a:lnTo>
                      <a:lnTo>
                        <a:pt x="122" y="158"/>
                      </a:lnTo>
                      <a:lnTo>
                        <a:pt x="123" y="157"/>
                      </a:lnTo>
                      <a:lnTo>
                        <a:pt x="125" y="157"/>
                      </a:lnTo>
                      <a:lnTo>
                        <a:pt x="127" y="157"/>
                      </a:lnTo>
                      <a:lnTo>
                        <a:pt x="131" y="155"/>
                      </a:lnTo>
                      <a:lnTo>
                        <a:pt x="138" y="152"/>
                      </a:lnTo>
                      <a:lnTo>
                        <a:pt x="146" y="149"/>
                      </a:lnTo>
                      <a:lnTo>
                        <a:pt x="156" y="145"/>
                      </a:lnTo>
                      <a:lnTo>
                        <a:pt x="166" y="140"/>
                      </a:lnTo>
                      <a:lnTo>
                        <a:pt x="174" y="135"/>
                      </a:lnTo>
                      <a:lnTo>
                        <a:pt x="176" y="134"/>
                      </a:lnTo>
                      <a:lnTo>
                        <a:pt x="179" y="132"/>
                      </a:lnTo>
                      <a:lnTo>
                        <a:pt x="181" y="129"/>
                      </a:lnTo>
                      <a:lnTo>
                        <a:pt x="181" y="127"/>
                      </a:lnTo>
                      <a:lnTo>
                        <a:pt x="185" y="127"/>
                      </a:lnTo>
                      <a:lnTo>
                        <a:pt x="190" y="126"/>
                      </a:lnTo>
                      <a:lnTo>
                        <a:pt x="193" y="123"/>
                      </a:lnTo>
                      <a:lnTo>
                        <a:pt x="198" y="121"/>
                      </a:lnTo>
                      <a:lnTo>
                        <a:pt x="209" y="113"/>
                      </a:lnTo>
                      <a:lnTo>
                        <a:pt x="219" y="103"/>
                      </a:lnTo>
                      <a:lnTo>
                        <a:pt x="228" y="93"/>
                      </a:lnTo>
                      <a:lnTo>
                        <a:pt x="235" y="82"/>
                      </a:lnTo>
                      <a:lnTo>
                        <a:pt x="239" y="78"/>
                      </a:lnTo>
                      <a:lnTo>
                        <a:pt x="242" y="74"/>
                      </a:lnTo>
                      <a:lnTo>
                        <a:pt x="243" y="69"/>
                      </a:lnTo>
                      <a:lnTo>
                        <a:pt x="243" y="66"/>
                      </a:lnTo>
                      <a:lnTo>
                        <a:pt x="250" y="62"/>
                      </a:lnTo>
                      <a:lnTo>
                        <a:pt x="256" y="57"/>
                      </a:lnTo>
                      <a:lnTo>
                        <a:pt x="262" y="51"/>
                      </a:lnTo>
                      <a:lnTo>
                        <a:pt x="268" y="45"/>
                      </a:lnTo>
                      <a:lnTo>
                        <a:pt x="273" y="38"/>
                      </a:lnTo>
                      <a:lnTo>
                        <a:pt x="279" y="32"/>
                      </a:lnTo>
                      <a:lnTo>
                        <a:pt x="284" y="26"/>
                      </a:lnTo>
                      <a:lnTo>
                        <a:pt x="290" y="20"/>
                      </a:lnTo>
                      <a:lnTo>
                        <a:pt x="290" y="8"/>
                      </a:lnTo>
                      <a:lnTo>
                        <a:pt x="289" y="8"/>
                      </a:lnTo>
                      <a:lnTo>
                        <a:pt x="287" y="6"/>
                      </a:lnTo>
                      <a:lnTo>
                        <a:pt x="287" y="5"/>
                      </a:lnTo>
                      <a:lnTo>
                        <a:pt x="286" y="4"/>
                      </a:lnTo>
                      <a:lnTo>
                        <a:pt x="286" y="3"/>
                      </a:lnTo>
                      <a:lnTo>
                        <a:pt x="285" y="2"/>
                      </a:lnTo>
                      <a:lnTo>
                        <a:pt x="284" y="0"/>
                      </a:lnTo>
                      <a:lnTo>
                        <a:pt x="256" y="2"/>
                      </a:lnTo>
                      <a:lnTo>
                        <a:pt x="255" y="4"/>
                      </a:lnTo>
                      <a:lnTo>
                        <a:pt x="252" y="6"/>
                      </a:lnTo>
                      <a:lnTo>
                        <a:pt x="248" y="9"/>
                      </a:lnTo>
                      <a:lnTo>
                        <a:pt x="242" y="11"/>
                      </a:lnTo>
                      <a:lnTo>
                        <a:pt x="227" y="15"/>
                      </a:lnTo>
                      <a:lnTo>
                        <a:pt x="211" y="17"/>
                      </a:lnTo>
                      <a:lnTo>
                        <a:pt x="194" y="20"/>
                      </a:lnTo>
                      <a:lnTo>
                        <a:pt x="180" y="21"/>
                      </a:lnTo>
                      <a:lnTo>
                        <a:pt x="169" y="22"/>
                      </a:lnTo>
                      <a:lnTo>
                        <a:pt x="163" y="23"/>
                      </a:lnTo>
                      <a:lnTo>
                        <a:pt x="163" y="25"/>
                      </a:lnTo>
                      <a:lnTo>
                        <a:pt x="162" y="25"/>
                      </a:lnTo>
                      <a:lnTo>
                        <a:pt x="161" y="26"/>
                      </a:lnTo>
                      <a:lnTo>
                        <a:pt x="160" y="26"/>
                      </a:lnTo>
                      <a:lnTo>
                        <a:pt x="158" y="26"/>
                      </a:lnTo>
                      <a:lnTo>
                        <a:pt x="157" y="27"/>
                      </a:lnTo>
                      <a:lnTo>
                        <a:pt x="157" y="28"/>
                      </a:lnTo>
                      <a:lnTo>
                        <a:pt x="149" y="29"/>
                      </a:lnTo>
                      <a:lnTo>
                        <a:pt x="138" y="31"/>
                      </a:lnTo>
                      <a:lnTo>
                        <a:pt x="127" y="32"/>
                      </a:lnTo>
                      <a:lnTo>
                        <a:pt x="114" y="34"/>
                      </a:lnTo>
                      <a:lnTo>
                        <a:pt x="102" y="38"/>
                      </a:lnTo>
                      <a:lnTo>
                        <a:pt x="91" y="41"/>
                      </a:lnTo>
                      <a:lnTo>
                        <a:pt x="81" y="45"/>
                      </a:lnTo>
                      <a:lnTo>
                        <a:pt x="75" y="50"/>
                      </a:lnTo>
                      <a:lnTo>
                        <a:pt x="69" y="50"/>
                      </a:lnTo>
                      <a:lnTo>
                        <a:pt x="63" y="51"/>
                      </a:lnTo>
                      <a:lnTo>
                        <a:pt x="56" y="52"/>
                      </a:lnTo>
                      <a:lnTo>
                        <a:pt x="50" y="55"/>
                      </a:lnTo>
                      <a:lnTo>
                        <a:pt x="44" y="56"/>
                      </a:lnTo>
                      <a:lnTo>
                        <a:pt x="38" y="57"/>
                      </a:lnTo>
                      <a:lnTo>
                        <a:pt x="32" y="58"/>
                      </a:lnTo>
                      <a:lnTo>
                        <a:pt x="26" y="58"/>
                      </a:lnTo>
                      <a:lnTo>
                        <a:pt x="26" y="59"/>
                      </a:lnTo>
                      <a:lnTo>
                        <a:pt x="25" y="62"/>
                      </a:lnTo>
                      <a:lnTo>
                        <a:pt x="23" y="63"/>
                      </a:lnTo>
                      <a:lnTo>
                        <a:pt x="21" y="64"/>
                      </a:lnTo>
                      <a:lnTo>
                        <a:pt x="20" y="66"/>
                      </a:lnTo>
                      <a:lnTo>
                        <a:pt x="19" y="67"/>
                      </a:lnTo>
                      <a:lnTo>
                        <a:pt x="17" y="68"/>
                      </a:lnTo>
                      <a:lnTo>
                        <a:pt x="17" y="69"/>
                      </a:lnTo>
                      <a:lnTo>
                        <a:pt x="16" y="69"/>
                      </a:lnTo>
                      <a:lnTo>
                        <a:pt x="15" y="69"/>
                      </a:lnTo>
                      <a:lnTo>
                        <a:pt x="15" y="70"/>
                      </a:lnTo>
                      <a:lnTo>
                        <a:pt x="14" y="70"/>
                      </a:lnTo>
                      <a:lnTo>
                        <a:pt x="13" y="70"/>
                      </a:lnTo>
                      <a:lnTo>
                        <a:pt x="11" y="70"/>
                      </a:lnTo>
                      <a:lnTo>
                        <a:pt x="10" y="70"/>
                      </a:lnTo>
                      <a:lnTo>
                        <a:pt x="10" y="72"/>
                      </a:lnTo>
                      <a:lnTo>
                        <a:pt x="9" y="73"/>
                      </a:lnTo>
                      <a:lnTo>
                        <a:pt x="8" y="73"/>
                      </a:lnTo>
                      <a:lnTo>
                        <a:pt x="6" y="74"/>
                      </a:lnTo>
                      <a:lnTo>
                        <a:pt x="5" y="75"/>
                      </a:lnTo>
                      <a:lnTo>
                        <a:pt x="4" y="75"/>
                      </a:lnTo>
                      <a:lnTo>
                        <a:pt x="3" y="76"/>
                      </a:lnTo>
                      <a:lnTo>
                        <a:pt x="3" y="78"/>
                      </a:lnTo>
                      <a:lnTo>
                        <a:pt x="2" y="78"/>
                      </a:lnTo>
                      <a:lnTo>
                        <a:pt x="2" y="79"/>
                      </a:lnTo>
                      <a:lnTo>
                        <a:pt x="0" y="79"/>
                      </a:lnTo>
                      <a:lnTo>
                        <a:pt x="0" y="80"/>
                      </a:lnTo>
                      <a:lnTo>
                        <a:pt x="2"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72" name="Freeform 85">
                  <a:extLst>
                    <a:ext uri="{FF2B5EF4-FFF2-40B4-BE49-F238E27FC236}">
                      <a16:creationId xmlns:a16="http://schemas.microsoft.com/office/drawing/2014/main" id="{457205C8-E95D-487F-A474-BB01C23361F2}"/>
                    </a:ext>
                  </a:extLst>
                </p:cNvPr>
                <p:cNvSpPr>
                  <a:spLocks/>
                </p:cNvSpPr>
                <p:nvPr/>
              </p:nvSpPr>
              <p:spPr bwMode="auto">
                <a:xfrm>
                  <a:off x="2166" y="2214"/>
                  <a:ext cx="92" cy="66"/>
                </a:xfrm>
                <a:custGeom>
                  <a:avLst/>
                  <a:gdLst>
                    <a:gd name="T0" fmla="*/ 0 w 276"/>
                    <a:gd name="T1" fmla="*/ 0 h 198"/>
                    <a:gd name="T2" fmla="*/ 0 w 276"/>
                    <a:gd name="T3" fmla="*/ 0 h 198"/>
                    <a:gd name="T4" fmla="*/ 0 w 276"/>
                    <a:gd name="T5" fmla="*/ 0 h 198"/>
                    <a:gd name="T6" fmla="*/ 0 w 276"/>
                    <a:gd name="T7" fmla="*/ 0 h 198"/>
                    <a:gd name="T8" fmla="*/ 0 w 276"/>
                    <a:gd name="T9" fmla="*/ 0 h 198"/>
                    <a:gd name="T10" fmla="*/ 0 w 276"/>
                    <a:gd name="T11" fmla="*/ 0 h 198"/>
                    <a:gd name="T12" fmla="*/ 0 w 276"/>
                    <a:gd name="T13" fmla="*/ 0 h 198"/>
                    <a:gd name="T14" fmla="*/ 0 w 276"/>
                    <a:gd name="T15" fmla="*/ 0 h 198"/>
                    <a:gd name="T16" fmla="*/ 0 w 276"/>
                    <a:gd name="T17" fmla="*/ 0 h 198"/>
                    <a:gd name="T18" fmla="*/ 0 w 276"/>
                    <a:gd name="T19" fmla="*/ 0 h 198"/>
                    <a:gd name="T20" fmla="*/ 0 w 276"/>
                    <a:gd name="T21" fmla="*/ 0 h 198"/>
                    <a:gd name="T22" fmla="*/ 0 w 276"/>
                    <a:gd name="T23" fmla="*/ 0 h 198"/>
                    <a:gd name="T24" fmla="*/ 0 w 276"/>
                    <a:gd name="T25" fmla="*/ 0 h 198"/>
                    <a:gd name="T26" fmla="*/ 0 w 276"/>
                    <a:gd name="T27" fmla="*/ 0 h 198"/>
                    <a:gd name="T28" fmla="*/ 0 w 276"/>
                    <a:gd name="T29" fmla="*/ 0 h 198"/>
                    <a:gd name="T30" fmla="*/ 0 w 276"/>
                    <a:gd name="T31" fmla="*/ 0 h 198"/>
                    <a:gd name="T32" fmla="*/ 0 w 276"/>
                    <a:gd name="T33" fmla="*/ 0 h 198"/>
                    <a:gd name="T34" fmla="*/ 0 w 276"/>
                    <a:gd name="T35" fmla="*/ 0 h 198"/>
                    <a:gd name="T36" fmla="*/ 0 w 276"/>
                    <a:gd name="T37" fmla="*/ 0 h 198"/>
                    <a:gd name="T38" fmla="*/ 0 w 276"/>
                    <a:gd name="T39" fmla="*/ 0 h 198"/>
                    <a:gd name="T40" fmla="*/ 0 w 276"/>
                    <a:gd name="T41" fmla="*/ 0 h 198"/>
                    <a:gd name="T42" fmla="*/ 0 w 276"/>
                    <a:gd name="T43" fmla="*/ 0 h 198"/>
                    <a:gd name="T44" fmla="*/ 0 w 276"/>
                    <a:gd name="T45" fmla="*/ 0 h 198"/>
                    <a:gd name="T46" fmla="*/ 0 w 276"/>
                    <a:gd name="T47" fmla="*/ 0 h 198"/>
                    <a:gd name="T48" fmla="*/ 0 w 276"/>
                    <a:gd name="T49" fmla="*/ 0 h 198"/>
                    <a:gd name="T50" fmla="*/ 0 w 276"/>
                    <a:gd name="T51" fmla="*/ 0 h 198"/>
                    <a:gd name="T52" fmla="*/ 0 w 276"/>
                    <a:gd name="T53" fmla="*/ 0 h 198"/>
                    <a:gd name="T54" fmla="*/ 0 w 276"/>
                    <a:gd name="T55" fmla="*/ 0 h 198"/>
                    <a:gd name="T56" fmla="*/ 0 w 276"/>
                    <a:gd name="T57" fmla="*/ 0 h 198"/>
                    <a:gd name="T58" fmla="*/ 0 w 276"/>
                    <a:gd name="T59" fmla="*/ 0 h 198"/>
                    <a:gd name="T60" fmla="*/ 0 w 276"/>
                    <a:gd name="T61" fmla="*/ 0 h 198"/>
                    <a:gd name="T62" fmla="*/ 0 w 276"/>
                    <a:gd name="T63" fmla="*/ 0 h 198"/>
                    <a:gd name="T64" fmla="*/ 0 w 276"/>
                    <a:gd name="T65" fmla="*/ 0 h 198"/>
                    <a:gd name="T66" fmla="*/ 0 w 276"/>
                    <a:gd name="T67" fmla="*/ 0 h 198"/>
                    <a:gd name="T68" fmla="*/ 0 w 276"/>
                    <a:gd name="T69" fmla="*/ 0 h 198"/>
                    <a:gd name="T70" fmla="*/ 0 w 276"/>
                    <a:gd name="T71" fmla="*/ 0 h 198"/>
                    <a:gd name="T72" fmla="*/ 0 w 276"/>
                    <a:gd name="T73" fmla="*/ 0 h 198"/>
                    <a:gd name="T74" fmla="*/ 0 w 276"/>
                    <a:gd name="T75" fmla="*/ 0 h 198"/>
                    <a:gd name="T76" fmla="*/ 0 w 276"/>
                    <a:gd name="T77" fmla="*/ 0 h 198"/>
                    <a:gd name="T78" fmla="*/ 0 w 276"/>
                    <a:gd name="T79" fmla="*/ 0 h 198"/>
                    <a:gd name="T80" fmla="*/ 0 w 276"/>
                    <a:gd name="T81" fmla="*/ 0 h 198"/>
                    <a:gd name="T82" fmla="*/ 0 w 276"/>
                    <a:gd name="T83" fmla="*/ 0 h 198"/>
                    <a:gd name="T84" fmla="*/ 0 w 276"/>
                    <a:gd name="T85" fmla="*/ 0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6"/>
                    <a:gd name="T130" fmla="*/ 0 h 198"/>
                    <a:gd name="T131" fmla="*/ 276 w 276"/>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6" h="198">
                      <a:moveTo>
                        <a:pt x="15" y="198"/>
                      </a:moveTo>
                      <a:lnTo>
                        <a:pt x="14" y="193"/>
                      </a:lnTo>
                      <a:lnTo>
                        <a:pt x="13" y="188"/>
                      </a:lnTo>
                      <a:lnTo>
                        <a:pt x="12" y="184"/>
                      </a:lnTo>
                      <a:lnTo>
                        <a:pt x="10" y="180"/>
                      </a:lnTo>
                      <a:lnTo>
                        <a:pt x="10" y="175"/>
                      </a:lnTo>
                      <a:lnTo>
                        <a:pt x="10" y="169"/>
                      </a:lnTo>
                      <a:lnTo>
                        <a:pt x="10" y="164"/>
                      </a:lnTo>
                      <a:lnTo>
                        <a:pt x="12" y="159"/>
                      </a:lnTo>
                      <a:lnTo>
                        <a:pt x="14" y="158"/>
                      </a:lnTo>
                      <a:lnTo>
                        <a:pt x="15" y="157"/>
                      </a:lnTo>
                      <a:lnTo>
                        <a:pt x="16" y="156"/>
                      </a:lnTo>
                      <a:lnTo>
                        <a:pt x="18" y="153"/>
                      </a:lnTo>
                      <a:lnTo>
                        <a:pt x="18" y="151"/>
                      </a:lnTo>
                      <a:lnTo>
                        <a:pt x="19" y="148"/>
                      </a:lnTo>
                      <a:lnTo>
                        <a:pt x="19" y="146"/>
                      </a:lnTo>
                      <a:lnTo>
                        <a:pt x="19" y="142"/>
                      </a:lnTo>
                      <a:lnTo>
                        <a:pt x="14" y="136"/>
                      </a:lnTo>
                      <a:lnTo>
                        <a:pt x="10" y="129"/>
                      </a:lnTo>
                      <a:lnTo>
                        <a:pt x="8" y="122"/>
                      </a:lnTo>
                      <a:lnTo>
                        <a:pt x="7" y="115"/>
                      </a:lnTo>
                      <a:lnTo>
                        <a:pt x="6" y="106"/>
                      </a:lnTo>
                      <a:lnTo>
                        <a:pt x="3" y="99"/>
                      </a:lnTo>
                      <a:lnTo>
                        <a:pt x="2" y="90"/>
                      </a:lnTo>
                      <a:lnTo>
                        <a:pt x="0" y="83"/>
                      </a:lnTo>
                      <a:lnTo>
                        <a:pt x="10" y="75"/>
                      </a:lnTo>
                      <a:lnTo>
                        <a:pt x="22" y="70"/>
                      </a:lnTo>
                      <a:lnTo>
                        <a:pt x="34" y="66"/>
                      </a:lnTo>
                      <a:lnTo>
                        <a:pt x="45" y="63"/>
                      </a:lnTo>
                      <a:lnTo>
                        <a:pt x="57" y="60"/>
                      </a:lnTo>
                      <a:lnTo>
                        <a:pt x="69" y="57"/>
                      </a:lnTo>
                      <a:lnTo>
                        <a:pt x="80" y="52"/>
                      </a:lnTo>
                      <a:lnTo>
                        <a:pt x="92" y="45"/>
                      </a:lnTo>
                      <a:lnTo>
                        <a:pt x="106" y="40"/>
                      </a:lnTo>
                      <a:lnTo>
                        <a:pt x="119" y="36"/>
                      </a:lnTo>
                      <a:lnTo>
                        <a:pt x="132" y="31"/>
                      </a:lnTo>
                      <a:lnTo>
                        <a:pt x="145" y="28"/>
                      </a:lnTo>
                      <a:lnTo>
                        <a:pt x="159" y="24"/>
                      </a:lnTo>
                      <a:lnTo>
                        <a:pt x="172" y="21"/>
                      </a:lnTo>
                      <a:lnTo>
                        <a:pt x="185" y="17"/>
                      </a:lnTo>
                      <a:lnTo>
                        <a:pt x="197" y="13"/>
                      </a:lnTo>
                      <a:lnTo>
                        <a:pt x="203" y="12"/>
                      </a:lnTo>
                      <a:lnTo>
                        <a:pt x="208" y="12"/>
                      </a:lnTo>
                      <a:lnTo>
                        <a:pt x="213" y="11"/>
                      </a:lnTo>
                      <a:lnTo>
                        <a:pt x="218" y="10"/>
                      </a:lnTo>
                      <a:lnTo>
                        <a:pt x="222" y="8"/>
                      </a:lnTo>
                      <a:lnTo>
                        <a:pt x="227" y="7"/>
                      </a:lnTo>
                      <a:lnTo>
                        <a:pt x="231" y="6"/>
                      </a:lnTo>
                      <a:lnTo>
                        <a:pt x="235" y="5"/>
                      </a:lnTo>
                      <a:lnTo>
                        <a:pt x="236" y="5"/>
                      </a:lnTo>
                      <a:lnTo>
                        <a:pt x="238" y="5"/>
                      </a:lnTo>
                      <a:lnTo>
                        <a:pt x="239" y="4"/>
                      </a:lnTo>
                      <a:lnTo>
                        <a:pt x="241" y="4"/>
                      </a:lnTo>
                      <a:lnTo>
                        <a:pt x="243" y="4"/>
                      </a:lnTo>
                      <a:lnTo>
                        <a:pt x="244" y="4"/>
                      </a:lnTo>
                      <a:lnTo>
                        <a:pt x="247" y="2"/>
                      </a:lnTo>
                      <a:lnTo>
                        <a:pt x="248" y="2"/>
                      </a:lnTo>
                      <a:lnTo>
                        <a:pt x="249" y="1"/>
                      </a:lnTo>
                      <a:lnTo>
                        <a:pt x="251" y="1"/>
                      </a:lnTo>
                      <a:lnTo>
                        <a:pt x="253" y="0"/>
                      </a:lnTo>
                      <a:lnTo>
                        <a:pt x="255" y="0"/>
                      </a:lnTo>
                      <a:lnTo>
                        <a:pt x="256" y="0"/>
                      </a:lnTo>
                      <a:lnTo>
                        <a:pt x="259" y="0"/>
                      </a:lnTo>
                      <a:lnTo>
                        <a:pt x="260" y="1"/>
                      </a:lnTo>
                      <a:lnTo>
                        <a:pt x="262" y="0"/>
                      </a:lnTo>
                      <a:lnTo>
                        <a:pt x="263" y="2"/>
                      </a:lnTo>
                      <a:lnTo>
                        <a:pt x="265" y="4"/>
                      </a:lnTo>
                      <a:lnTo>
                        <a:pt x="267" y="6"/>
                      </a:lnTo>
                      <a:lnTo>
                        <a:pt x="268" y="8"/>
                      </a:lnTo>
                      <a:lnTo>
                        <a:pt x="269" y="11"/>
                      </a:lnTo>
                      <a:lnTo>
                        <a:pt x="272" y="12"/>
                      </a:lnTo>
                      <a:lnTo>
                        <a:pt x="273" y="15"/>
                      </a:lnTo>
                      <a:lnTo>
                        <a:pt x="276" y="17"/>
                      </a:lnTo>
                      <a:lnTo>
                        <a:pt x="269" y="22"/>
                      </a:lnTo>
                      <a:lnTo>
                        <a:pt x="265" y="29"/>
                      </a:lnTo>
                      <a:lnTo>
                        <a:pt x="260" y="35"/>
                      </a:lnTo>
                      <a:lnTo>
                        <a:pt x="254" y="41"/>
                      </a:lnTo>
                      <a:lnTo>
                        <a:pt x="249" y="47"/>
                      </a:lnTo>
                      <a:lnTo>
                        <a:pt x="243" y="53"/>
                      </a:lnTo>
                      <a:lnTo>
                        <a:pt x="237" y="58"/>
                      </a:lnTo>
                      <a:lnTo>
                        <a:pt x="230" y="62"/>
                      </a:lnTo>
                      <a:lnTo>
                        <a:pt x="230" y="65"/>
                      </a:lnTo>
                      <a:lnTo>
                        <a:pt x="229" y="70"/>
                      </a:lnTo>
                      <a:lnTo>
                        <a:pt x="226" y="74"/>
                      </a:lnTo>
                      <a:lnTo>
                        <a:pt x="222" y="78"/>
                      </a:lnTo>
                      <a:lnTo>
                        <a:pt x="215" y="89"/>
                      </a:lnTo>
                      <a:lnTo>
                        <a:pt x="206" y="99"/>
                      </a:lnTo>
                      <a:lnTo>
                        <a:pt x="196" y="109"/>
                      </a:lnTo>
                      <a:lnTo>
                        <a:pt x="185" y="117"/>
                      </a:lnTo>
                      <a:lnTo>
                        <a:pt x="180" y="119"/>
                      </a:lnTo>
                      <a:lnTo>
                        <a:pt x="177" y="122"/>
                      </a:lnTo>
                      <a:lnTo>
                        <a:pt x="172" y="123"/>
                      </a:lnTo>
                      <a:lnTo>
                        <a:pt x="168" y="123"/>
                      </a:lnTo>
                      <a:lnTo>
                        <a:pt x="168" y="125"/>
                      </a:lnTo>
                      <a:lnTo>
                        <a:pt x="166" y="128"/>
                      </a:lnTo>
                      <a:lnTo>
                        <a:pt x="163" y="130"/>
                      </a:lnTo>
                      <a:lnTo>
                        <a:pt x="161" y="131"/>
                      </a:lnTo>
                      <a:lnTo>
                        <a:pt x="153" y="136"/>
                      </a:lnTo>
                      <a:lnTo>
                        <a:pt x="143" y="141"/>
                      </a:lnTo>
                      <a:lnTo>
                        <a:pt x="133" y="145"/>
                      </a:lnTo>
                      <a:lnTo>
                        <a:pt x="125" y="148"/>
                      </a:lnTo>
                      <a:lnTo>
                        <a:pt x="118" y="151"/>
                      </a:lnTo>
                      <a:lnTo>
                        <a:pt x="114" y="153"/>
                      </a:lnTo>
                      <a:lnTo>
                        <a:pt x="112" y="153"/>
                      </a:lnTo>
                      <a:lnTo>
                        <a:pt x="110" y="153"/>
                      </a:lnTo>
                      <a:lnTo>
                        <a:pt x="109" y="154"/>
                      </a:lnTo>
                      <a:lnTo>
                        <a:pt x="107" y="157"/>
                      </a:lnTo>
                      <a:lnTo>
                        <a:pt x="104" y="159"/>
                      </a:lnTo>
                      <a:lnTo>
                        <a:pt x="102" y="162"/>
                      </a:lnTo>
                      <a:lnTo>
                        <a:pt x="100" y="164"/>
                      </a:lnTo>
                      <a:lnTo>
                        <a:pt x="96" y="166"/>
                      </a:lnTo>
                      <a:lnTo>
                        <a:pt x="94" y="168"/>
                      </a:lnTo>
                      <a:lnTo>
                        <a:pt x="92" y="168"/>
                      </a:lnTo>
                      <a:lnTo>
                        <a:pt x="92" y="170"/>
                      </a:lnTo>
                      <a:lnTo>
                        <a:pt x="90" y="174"/>
                      </a:lnTo>
                      <a:lnTo>
                        <a:pt x="87" y="175"/>
                      </a:lnTo>
                      <a:lnTo>
                        <a:pt x="84" y="177"/>
                      </a:lnTo>
                      <a:lnTo>
                        <a:pt x="75" y="181"/>
                      </a:lnTo>
                      <a:lnTo>
                        <a:pt x="65" y="183"/>
                      </a:lnTo>
                      <a:lnTo>
                        <a:pt x="55" y="186"/>
                      </a:lnTo>
                      <a:lnTo>
                        <a:pt x="47" y="188"/>
                      </a:lnTo>
                      <a:lnTo>
                        <a:pt x="40" y="190"/>
                      </a:lnTo>
                      <a:lnTo>
                        <a:pt x="38" y="193"/>
                      </a:lnTo>
                      <a:lnTo>
                        <a:pt x="36" y="193"/>
                      </a:lnTo>
                      <a:lnTo>
                        <a:pt x="33" y="193"/>
                      </a:lnTo>
                      <a:lnTo>
                        <a:pt x="30" y="194"/>
                      </a:lnTo>
                      <a:lnTo>
                        <a:pt x="27" y="194"/>
                      </a:lnTo>
                      <a:lnTo>
                        <a:pt x="24" y="195"/>
                      </a:lnTo>
                      <a:lnTo>
                        <a:pt x="21" y="197"/>
                      </a:lnTo>
                      <a:lnTo>
                        <a:pt x="18" y="197"/>
                      </a:lnTo>
                      <a:lnTo>
                        <a:pt x="15" y="198"/>
                      </a:lnTo>
                      <a:close/>
                    </a:path>
                  </a:pathLst>
                </a:custGeom>
                <a:solidFill>
                  <a:srgbClr val="C28F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73" name="Freeform 86">
                  <a:extLst>
                    <a:ext uri="{FF2B5EF4-FFF2-40B4-BE49-F238E27FC236}">
                      <a16:creationId xmlns:a16="http://schemas.microsoft.com/office/drawing/2014/main" id="{E689A9CE-72A4-4919-BB56-B6105C1AC631}"/>
                    </a:ext>
                  </a:extLst>
                </p:cNvPr>
                <p:cNvSpPr>
                  <a:spLocks/>
                </p:cNvSpPr>
                <p:nvPr/>
              </p:nvSpPr>
              <p:spPr bwMode="auto">
                <a:xfrm>
                  <a:off x="2229" y="2240"/>
                  <a:ext cx="9" cy="6"/>
                </a:xfrm>
                <a:custGeom>
                  <a:avLst/>
                  <a:gdLst>
                    <a:gd name="T0" fmla="*/ 0 w 27"/>
                    <a:gd name="T1" fmla="*/ 0 h 18"/>
                    <a:gd name="T2" fmla="*/ 0 w 27"/>
                    <a:gd name="T3" fmla="*/ 0 h 18"/>
                    <a:gd name="T4" fmla="*/ 0 w 27"/>
                    <a:gd name="T5" fmla="*/ 0 h 18"/>
                    <a:gd name="T6" fmla="*/ 0 w 27"/>
                    <a:gd name="T7" fmla="*/ 0 h 18"/>
                    <a:gd name="T8" fmla="*/ 0 w 27"/>
                    <a:gd name="T9" fmla="*/ 0 h 18"/>
                    <a:gd name="T10" fmla="*/ 0 w 27"/>
                    <a:gd name="T11" fmla="*/ 0 h 18"/>
                    <a:gd name="T12" fmla="*/ 0 w 27"/>
                    <a:gd name="T13" fmla="*/ 0 h 18"/>
                    <a:gd name="T14" fmla="*/ 0 w 27"/>
                    <a:gd name="T15" fmla="*/ 0 h 18"/>
                    <a:gd name="T16" fmla="*/ 0 w 27"/>
                    <a:gd name="T17" fmla="*/ 0 h 18"/>
                    <a:gd name="T18" fmla="*/ 0 w 27"/>
                    <a:gd name="T19" fmla="*/ 0 h 18"/>
                    <a:gd name="T20" fmla="*/ 0 w 27"/>
                    <a:gd name="T21" fmla="*/ 0 h 18"/>
                    <a:gd name="T22" fmla="*/ 0 w 27"/>
                    <a:gd name="T23" fmla="*/ 0 h 18"/>
                    <a:gd name="T24" fmla="*/ 0 w 27"/>
                    <a:gd name="T25" fmla="*/ 0 h 18"/>
                    <a:gd name="T26" fmla="*/ 0 w 27"/>
                    <a:gd name="T27" fmla="*/ 0 h 18"/>
                    <a:gd name="T28" fmla="*/ 0 w 27"/>
                    <a:gd name="T29" fmla="*/ 0 h 18"/>
                    <a:gd name="T30" fmla="*/ 0 w 27"/>
                    <a:gd name="T31" fmla="*/ 0 h 18"/>
                    <a:gd name="T32" fmla="*/ 0 w 27"/>
                    <a:gd name="T33" fmla="*/ 0 h 18"/>
                    <a:gd name="T34" fmla="*/ 0 w 27"/>
                    <a:gd name="T35" fmla="*/ 0 h 18"/>
                    <a:gd name="T36" fmla="*/ 0 w 27"/>
                    <a:gd name="T37" fmla="*/ 0 h 18"/>
                    <a:gd name="T38" fmla="*/ 0 w 27"/>
                    <a:gd name="T39" fmla="*/ 0 h 18"/>
                    <a:gd name="T40" fmla="*/ 0 w 27"/>
                    <a:gd name="T41" fmla="*/ 0 h 18"/>
                    <a:gd name="T42" fmla="*/ 0 w 27"/>
                    <a:gd name="T43" fmla="*/ 0 h 18"/>
                    <a:gd name="T44" fmla="*/ 0 w 27"/>
                    <a:gd name="T45" fmla="*/ 0 h 18"/>
                    <a:gd name="T46" fmla="*/ 0 w 27"/>
                    <a:gd name="T47" fmla="*/ 0 h 18"/>
                    <a:gd name="T48" fmla="*/ 0 w 27"/>
                    <a:gd name="T49" fmla="*/ 0 h 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7"/>
                    <a:gd name="T76" fmla="*/ 0 h 18"/>
                    <a:gd name="T77" fmla="*/ 27 w 27"/>
                    <a:gd name="T78" fmla="*/ 18 h 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7" h="18">
                      <a:moveTo>
                        <a:pt x="18" y="18"/>
                      </a:moveTo>
                      <a:lnTo>
                        <a:pt x="17" y="15"/>
                      </a:lnTo>
                      <a:lnTo>
                        <a:pt x="14" y="13"/>
                      </a:lnTo>
                      <a:lnTo>
                        <a:pt x="12" y="10"/>
                      </a:lnTo>
                      <a:lnTo>
                        <a:pt x="9" y="9"/>
                      </a:lnTo>
                      <a:lnTo>
                        <a:pt x="7" y="7"/>
                      </a:lnTo>
                      <a:lnTo>
                        <a:pt x="5" y="4"/>
                      </a:lnTo>
                      <a:lnTo>
                        <a:pt x="2" y="3"/>
                      </a:lnTo>
                      <a:lnTo>
                        <a:pt x="0" y="1"/>
                      </a:lnTo>
                      <a:lnTo>
                        <a:pt x="3" y="1"/>
                      </a:lnTo>
                      <a:lnTo>
                        <a:pt x="7" y="0"/>
                      </a:lnTo>
                      <a:lnTo>
                        <a:pt x="11" y="0"/>
                      </a:lnTo>
                      <a:lnTo>
                        <a:pt x="14" y="1"/>
                      </a:lnTo>
                      <a:lnTo>
                        <a:pt x="18" y="2"/>
                      </a:lnTo>
                      <a:lnTo>
                        <a:pt x="21" y="3"/>
                      </a:lnTo>
                      <a:lnTo>
                        <a:pt x="25" y="4"/>
                      </a:lnTo>
                      <a:lnTo>
                        <a:pt x="27" y="7"/>
                      </a:lnTo>
                      <a:lnTo>
                        <a:pt x="27" y="8"/>
                      </a:lnTo>
                      <a:lnTo>
                        <a:pt x="26" y="9"/>
                      </a:lnTo>
                      <a:lnTo>
                        <a:pt x="25" y="12"/>
                      </a:lnTo>
                      <a:lnTo>
                        <a:pt x="24" y="13"/>
                      </a:lnTo>
                      <a:lnTo>
                        <a:pt x="23" y="14"/>
                      </a:lnTo>
                      <a:lnTo>
                        <a:pt x="21" y="15"/>
                      </a:lnTo>
                      <a:lnTo>
                        <a:pt x="20" y="16"/>
                      </a:lnTo>
                      <a:lnTo>
                        <a:pt x="18"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74" name="Freeform 87">
                  <a:extLst>
                    <a:ext uri="{FF2B5EF4-FFF2-40B4-BE49-F238E27FC236}">
                      <a16:creationId xmlns:a16="http://schemas.microsoft.com/office/drawing/2014/main" id="{6A06314A-363A-468F-B7EA-BC0ABC6967B0}"/>
                    </a:ext>
                  </a:extLst>
                </p:cNvPr>
                <p:cNvSpPr>
                  <a:spLocks/>
                </p:cNvSpPr>
                <p:nvPr/>
              </p:nvSpPr>
              <p:spPr bwMode="auto">
                <a:xfrm>
                  <a:off x="2205" y="2247"/>
                  <a:ext cx="25" cy="17"/>
                </a:xfrm>
                <a:custGeom>
                  <a:avLst/>
                  <a:gdLst>
                    <a:gd name="T0" fmla="*/ 0 w 76"/>
                    <a:gd name="T1" fmla="*/ 0 h 51"/>
                    <a:gd name="T2" fmla="*/ 0 w 76"/>
                    <a:gd name="T3" fmla="*/ 0 h 51"/>
                    <a:gd name="T4" fmla="*/ 0 w 76"/>
                    <a:gd name="T5" fmla="*/ 0 h 51"/>
                    <a:gd name="T6" fmla="*/ 0 w 76"/>
                    <a:gd name="T7" fmla="*/ 0 h 51"/>
                    <a:gd name="T8" fmla="*/ 0 w 76"/>
                    <a:gd name="T9" fmla="*/ 0 h 51"/>
                    <a:gd name="T10" fmla="*/ 0 w 76"/>
                    <a:gd name="T11" fmla="*/ 0 h 51"/>
                    <a:gd name="T12" fmla="*/ 0 w 76"/>
                    <a:gd name="T13" fmla="*/ 0 h 51"/>
                    <a:gd name="T14" fmla="*/ 0 w 76"/>
                    <a:gd name="T15" fmla="*/ 0 h 51"/>
                    <a:gd name="T16" fmla="*/ 0 w 76"/>
                    <a:gd name="T17" fmla="*/ 0 h 51"/>
                    <a:gd name="T18" fmla="*/ 0 w 76"/>
                    <a:gd name="T19" fmla="*/ 0 h 51"/>
                    <a:gd name="T20" fmla="*/ 0 w 76"/>
                    <a:gd name="T21" fmla="*/ 0 h 51"/>
                    <a:gd name="T22" fmla="*/ 0 w 76"/>
                    <a:gd name="T23" fmla="*/ 0 h 51"/>
                    <a:gd name="T24" fmla="*/ 0 w 76"/>
                    <a:gd name="T25" fmla="*/ 0 h 51"/>
                    <a:gd name="T26" fmla="*/ 0 w 76"/>
                    <a:gd name="T27" fmla="*/ 0 h 51"/>
                    <a:gd name="T28" fmla="*/ 0 w 76"/>
                    <a:gd name="T29" fmla="*/ 0 h 51"/>
                    <a:gd name="T30" fmla="*/ 0 w 76"/>
                    <a:gd name="T31" fmla="*/ 0 h 51"/>
                    <a:gd name="T32" fmla="*/ 0 w 76"/>
                    <a:gd name="T33" fmla="*/ 0 h 51"/>
                    <a:gd name="T34" fmla="*/ 0 w 76"/>
                    <a:gd name="T35" fmla="*/ 0 h 51"/>
                    <a:gd name="T36" fmla="*/ 0 w 76"/>
                    <a:gd name="T37" fmla="*/ 0 h 51"/>
                    <a:gd name="T38" fmla="*/ 0 w 76"/>
                    <a:gd name="T39" fmla="*/ 0 h 51"/>
                    <a:gd name="T40" fmla="*/ 0 w 76"/>
                    <a:gd name="T41" fmla="*/ 0 h 51"/>
                    <a:gd name="T42" fmla="*/ 0 w 76"/>
                    <a:gd name="T43" fmla="*/ 0 h 51"/>
                    <a:gd name="T44" fmla="*/ 0 w 76"/>
                    <a:gd name="T45" fmla="*/ 0 h 51"/>
                    <a:gd name="T46" fmla="*/ 0 w 76"/>
                    <a:gd name="T47" fmla="*/ 0 h 51"/>
                    <a:gd name="T48" fmla="*/ 0 w 76"/>
                    <a:gd name="T49" fmla="*/ 0 h 51"/>
                    <a:gd name="T50" fmla="*/ 0 w 76"/>
                    <a:gd name="T51" fmla="*/ 0 h 51"/>
                    <a:gd name="T52" fmla="*/ 0 w 76"/>
                    <a:gd name="T53" fmla="*/ 0 h 51"/>
                    <a:gd name="T54" fmla="*/ 0 w 76"/>
                    <a:gd name="T55" fmla="*/ 0 h 51"/>
                    <a:gd name="T56" fmla="*/ 0 w 76"/>
                    <a:gd name="T57" fmla="*/ 0 h 51"/>
                    <a:gd name="T58" fmla="*/ 0 w 76"/>
                    <a:gd name="T59" fmla="*/ 0 h 51"/>
                    <a:gd name="T60" fmla="*/ 0 w 76"/>
                    <a:gd name="T61" fmla="*/ 0 h 51"/>
                    <a:gd name="T62" fmla="*/ 0 w 76"/>
                    <a:gd name="T63" fmla="*/ 0 h 51"/>
                    <a:gd name="T64" fmla="*/ 0 w 76"/>
                    <a:gd name="T65" fmla="*/ 0 h 51"/>
                    <a:gd name="T66" fmla="*/ 0 w 76"/>
                    <a:gd name="T67" fmla="*/ 0 h 51"/>
                    <a:gd name="T68" fmla="*/ 0 w 76"/>
                    <a:gd name="T69" fmla="*/ 0 h 51"/>
                    <a:gd name="T70" fmla="*/ 0 w 76"/>
                    <a:gd name="T71" fmla="*/ 0 h 51"/>
                    <a:gd name="T72" fmla="*/ 0 w 76"/>
                    <a:gd name="T73" fmla="*/ 0 h 51"/>
                    <a:gd name="T74" fmla="*/ 0 w 76"/>
                    <a:gd name="T75" fmla="*/ 0 h 51"/>
                    <a:gd name="T76" fmla="*/ 0 w 76"/>
                    <a:gd name="T77" fmla="*/ 0 h 51"/>
                    <a:gd name="T78" fmla="*/ 0 w 76"/>
                    <a:gd name="T79" fmla="*/ 0 h 51"/>
                    <a:gd name="T80" fmla="*/ 0 w 76"/>
                    <a:gd name="T81" fmla="*/ 0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6"/>
                    <a:gd name="T124" fmla="*/ 0 h 51"/>
                    <a:gd name="T125" fmla="*/ 76 w 76"/>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6" h="51">
                      <a:moveTo>
                        <a:pt x="6" y="51"/>
                      </a:moveTo>
                      <a:lnTo>
                        <a:pt x="5" y="46"/>
                      </a:lnTo>
                      <a:lnTo>
                        <a:pt x="3" y="42"/>
                      </a:lnTo>
                      <a:lnTo>
                        <a:pt x="2" y="38"/>
                      </a:lnTo>
                      <a:lnTo>
                        <a:pt x="0" y="35"/>
                      </a:lnTo>
                      <a:lnTo>
                        <a:pt x="0" y="30"/>
                      </a:lnTo>
                      <a:lnTo>
                        <a:pt x="0" y="25"/>
                      </a:lnTo>
                      <a:lnTo>
                        <a:pt x="0" y="22"/>
                      </a:lnTo>
                      <a:lnTo>
                        <a:pt x="2" y="17"/>
                      </a:lnTo>
                      <a:lnTo>
                        <a:pt x="9" y="11"/>
                      </a:lnTo>
                      <a:lnTo>
                        <a:pt x="16" y="7"/>
                      </a:lnTo>
                      <a:lnTo>
                        <a:pt x="25" y="4"/>
                      </a:lnTo>
                      <a:lnTo>
                        <a:pt x="33" y="1"/>
                      </a:lnTo>
                      <a:lnTo>
                        <a:pt x="41" y="0"/>
                      </a:lnTo>
                      <a:lnTo>
                        <a:pt x="51" y="0"/>
                      </a:lnTo>
                      <a:lnTo>
                        <a:pt x="59" y="2"/>
                      </a:lnTo>
                      <a:lnTo>
                        <a:pt x="68" y="5"/>
                      </a:lnTo>
                      <a:lnTo>
                        <a:pt x="69" y="6"/>
                      </a:lnTo>
                      <a:lnTo>
                        <a:pt x="69" y="7"/>
                      </a:lnTo>
                      <a:lnTo>
                        <a:pt x="70" y="8"/>
                      </a:lnTo>
                      <a:lnTo>
                        <a:pt x="72" y="8"/>
                      </a:lnTo>
                      <a:lnTo>
                        <a:pt x="73" y="10"/>
                      </a:lnTo>
                      <a:lnTo>
                        <a:pt x="74" y="11"/>
                      </a:lnTo>
                      <a:lnTo>
                        <a:pt x="75" y="12"/>
                      </a:lnTo>
                      <a:lnTo>
                        <a:pt x="76" y="12"/>
                      </a:lnTo>
                      <a:lnTo>
                        <a:pt x="73" y="16"/>
                      </a:lnTo>
                      <a:lnTo>
                        <a:pt x="69" y="18"/>
                      </a:lnTo>
                      <a:lnTo>
                        <a:pt x="67" y="19"/>
                      </a:lnTo>
                      <a:lnTo>
                        <a:pt x="63" y="22"/>
                      </a:lnTo>
                      <a:lnTo>
                        <a:pt x="61" y="23"/>
                      </a:lnTo>
                      <a:lnTo>
                        <a:pt x="57" y="24"/>
                      </a:lnTo>
                      <a:lnTo>
                        <a:pt x="55" y="24"/>
                      </a:lnTo>
                      <a:lnTo>
                        <a:pt x="52" y="24"/>
                      </a:lnTo>
                      <a:lnTo>
                        <a:pt x="51" y="28"/>
                      </a:lnTo>
                      <a:lnTo>
                        <a:pt x="47" y="31"/>
                      </a:lnTo>
                      <a:lnTo>
                        <a:pt x="43" y="35"/>
                      </a:lnTo>
                      <a:lnTo>
                        <a:pt x="35" y="38"/>
                      </a:lnTo>
                      <a:lnTo>
                        <a:pt x="28" y="41"/>
                      </a:lnTo>
                      <a:lnTo>
                        <a:pt x="21" y="44"/>
                      </a:lnTo>
                      <a:lnTo>
                        <a:pt x="12" y="47"/>
                      </a:lnTo>
                      <a:lnTo>
                        <a:pt x="6"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75" name="Freeform 88">
                  <a:extLst>
                    <a:ext uri="{FF2B5EF4-FFF2-40B4-BE49-F238E27FC236}">
                      <a16:creationId xmlns:a16="http://schemas.microsoft.com/office/drawing/2014/main" id="{513B7B8A-7E8C-42B2-8050-E78800284EC6}"/>
                    </a:ext>
                  </a:extLst>
                </p:cNvPr>
                <p:cNvSpPr>
                  <a:spLocks/>
                </p:cNvSpPr>
                <p:nvPr/>
              </p:nvSpPr>
              <p:spPr bwMode="auto">
                <a:xfrm>
                  <a:off x="2211" y="2251"/>
                  <a:ext cx="14" cy="10"/>
                </a:xfrm>
                <a:custGeom>
                  <a:avLst/>
                  <a:gdLst>
                    <a:gd name="T0" fmla="*/ 0 w 41"/>
                    <a:gd name="T1" fmla="*/ 0 h 30"/>
                    <a:gd name="T2" fmla="*/ 0 w 41"/>
                    <a:gd name="T3" fmla="*/ 0 h 30"/>
                    <a:gd name="T4" fmla="*/ 0 w 41"/>
                    <a:gd name="T5" fmla="*/ 0 h 30"/>
                    <a:gd name="T6" fmla="*/ 0 w 41"/>
                    <a:gd name="T7" fmla="*/ 0 h 30"/>
                    <a:gd name="T8" fmla="*/ 0 w 41"/>
                    <a:gd name="T9" fmla="*/ 0 h 30"/>
                    <a:gd name="T10" fmla="*/ 0 w 41"/>
                    <a:gd name="T11" fmla="*/ 0 h 30"/>
                    <a:gd name="T12" fmla="*/ 0 w 41"/>
                    <a:gd name="T13" fmla="*/ 0 h 30"/>
                    <a:gd name="T14" fmla="*/ 0 w 41"/>
                    <a:gd name="T15" fmla="*/ 0 h 30"/>
                    <a:gd name="T16" fmla="*/ 0 w 41"/>
                    <a:gd name="T17" fmla="*/ 0 h 30"/>
                    <a:gd name="T18" fmla="*/ 0 w 41"/>
                    <a:gd name="T19" fmla="*/ 0 h 30"/>
                    <a:gd name="T20" fmla="*/ 0 w 41"/>
                    <a:gd name="T21" fmla="*/ 0 h 30"/>
                    <a:gd name="T22" fmla="*/ 0 w 41"/>
                    <a:gd name="T23" fmla="*/ 0 h 30"/>
                    <a:gd name="T24" fmla="*/ 0 w 41"/>
                    <a:gd name="T25" fmla="*/ 0 h 30"/>
                    <a:gd name="T26" fmla="*/ 0 w 41"/>
                    <a:gd name="T27" fmla="*/ 0 h 30"/>
                    <a:gd name="T28" fmla="*/ 0 w 41"/>
                    <a:gd name="T29" fmla="*/ 0 h 30"/>
                    <a:gd name="T30" fmla="*/ 0 w 41"/>
                    <a:gd name="T31" fmla="*/ 0 h 30"/>
                    <a:gd name="T32" fmla="*/ 0 w 41"/>
                    <a:gd name="T33" fmla="*/ 0 h 30"/>
                    <a:gd name="T34" fmla="*/ 0 w 41"/>
                    <a:gd name="T35" fmla="*/ 0 h 30"/>
                    <a:gd name="T36" fmla="*/ 0 w 41"/>
                    <a:gd name="T37" fmla="*/ 0 h 30"/>
                    <a:gd name="T38" fmla="*/ 0 w 41"/>
                    <a:gd name="T39" fmla="*/ 0 h 30"/>
                    <a:gd name="T40" fmla="*/ 0 w 41"/>
                    <a:gd name="T41" fmla="*/ 0 h 30"/>
                    <a:gd name="T42" fmla="*/ 0 w 41"/>
                    <a:gd name="T43" fmla="*/ 0 h 30"/>
                    <a:gd name="T44" fmla="*/ 0 w 41"/>
                    <a:gd name="T45" fmla="*/ 0 h 30"/>
                    <a:gd name="T46" fmla="*/ 0 w 41"/>
                    <a:gd name="T47" fmla="*/ 0 h 30"/>
                    <a:gd name="T48" fmla="*/ 0 w 41"/>
                    <a:gd name="T49" fmla="*/ 0 h 30"/>
                    <a:gd name="T50" fmla="*/ 0 w 41"/>
                    <a:gd name="T51" fmla="*/ 0 h 30"/>
                    <a:gd name="T52" fmla="*/ 0 w 41"/>
                    <a:gd name="T53" fmla="*/ 0 h 30"/>
                    <a:gd name="T54" fmla="*/ 0 w 41"/>
                    <a:gd name="T55" fmla="*/ 0 h 30"/>
                    <a:gd name="T56" fmla="*/ 0 w 41"/>
                    <a:gd name="T57" fmla="*/ 0 h 30"/>
                    <a:gd name="T58" fmla="*/ 0 w 41"/>
                    <a:gd name="T59" fmla="*/ 0 h 30"/>
                    <a:gd name="T60" fmla="*/ 0 w 41"/>
                    <a:gd name="T61" fmla="*/ 0 h 30"/>
                    <a:gd name="T62" fmla="*/ 0 w 41"/>
                    <a:gd name="T63" fmla="*/ 0 h 30"/>
                    <a:gd name="T64" fmla="*/ 0 w 41"/>
                    <a:gd name="T65" fmla="*/ 0 h 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
                    <a:gd name="T100" fmla="*/ 0 h 30"/>
                    <a:gd name="T101" fmla="*/ 41 w 41"/>
                    <a:gd name="T102" fmla="*/ 30 h 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 h="30">
                      <a:moveTo>
                        <a:pt x="2" y="30"/>
                      </a:moveTo>
                      <a:lnTo>
                        <a:pt x="2" y="28"/>
                      </a:lnTo>
                      <a:lnTo>
                        <a:pt x="1" y="24"/>
                      </a:lnTo>
                      <a:lnTo>
                        <a:pt x="1" y="22"/>
                      </a:lnTo>
                      <a:lnTo>
                        <a:pt x="0" y="18"/>
                      </a:lnTo>
                      <a:lnTo>
                        <a:pt x="0" y="16"/>
                      </a:lnTo>
                      <a:lnTo>
                        <a:pt x="0" y="12"/>
                      </a:lnTo>
                      <a:lnTo>
                        <a:pt x="0" y="9"/>
                      </a:lnTo>
                      <a:lnTo>
                        <a:pt x="0" y="6"/>
                      </a:lnTo>
                      <a:lnTo>
                        <a:pt x="6" y="3"/>
                      </a:lnTo>
                      <a:lnTo>
                        <a:pt x="11" y="1"/>
                      </a:lnTo>
                      <a:lnTo>
                        <a:pt x="17" y="0"/>
                      </a:lnTo>
                      <a:lnTo>
                        <a:pt x="21" y="1"/>
                      </a:lnTo>
                      <a:lnTo>
                        <a:pt x="26" y="1"/>
                      </a:lnTo>
                      <a:lnTo>
                        <a:pt x="31" y="4"/>
                      </a:lnTo>
                      <a:lnTo>
                        <a:pt x="36" y="6"/>
                      </a:lnTo>
                      <a:lnTo>
                        <a:pt x="41" y="10"/>
                      </a:lnTo>
                      <a:lnTo>
                        <a:pt x="39" y="10"/>
                      </a:lnTo>
                      <a:lnTo>
                        <a:pt x="38" y="10"/>
                      </a:lnTo>
                      <a:lnTo>
                        <a:pt x="37" y="11"/>
                      </a:lnTo>
                      <a:lnTo>
                        <a:pt x="36" y="11"/>
                      </a:lnTo>
                      <a:lnTo>
                        <a:pt x="35" y="11"/>
                      </a:lnTo>
                      <a:lnTo>
                        <a:pt x="33" y="11"/>
                      </a:lnTo>
                      <a:lnTo>
                        <a:pt x="32" y="11"/>
                      </a:lnTo>
                      <a:lnTo>
                        <a:pt x="32" y="13"/>
                      </a:lnTo>
                      <a:lnTo>
                        <a:pt x="30" y="16"/>
                      </a:lnTo>
                      <a:lnTo>
                        <a:pt x="26" y="18"/>
                      </a:lnTo>
                      <a:lnTo>
                        <a:pt x="23" y="21"/>
                      </a:lnTo>
                      <a:lnTo>
                        <a:pt x="18" y="23"/>
                      </a:lnTo>
                      <a:lnTo>
                        <a:pt x="13" y="25"/>
                      </a:lnTo>
                      <a:lnTo>
                        <a:pt x="8" y="28"/>
                      </a:lnTo>
                      <a:lnTo>
                        <a:pt x="2" y="3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76" name="Freeform 89">
                  <a:extLst>
                    <a:ext uri="{FF2B5EF4-FFF2-40B4-BE49-F238E27FC236}">
                      <a16:creationId xmlns:a16="http://schemas.microsoft.com/office/drawing/2014/main" id="{E07D47D2-E1BF-456B-8BBB-D05E30C977A4}"/>
                    </a:ext>
                  </a:extLst>
                </p:cNvPr>
                <p:cNvSpPr>
                  <a:spLocks/>
                </p:cNvSpPr>
                <p:nvPr/>
              </p:nvSpPr>
              <p:spPr bwMode="auto">
                <a:xfrm>
                  <a:off x="2174" y="2260"/>
                  <a:ext cx="28" cy="18"/>
                </a:xfrm>
                <a:custGeom>
                  <a:avLst/>
                  <a:gdLst>
                    <a:gd name="T0" fmla="*/ 0 w 82"/>
                    <a:gd name="T1" fmla="*/ 0 h 54"/>
                    <a:gd name="T2" fmla="*/ 0 w 82"/>
                    <a:gd name="T3" fmla="*/ 0 h 54"/>
                    <a:gd name="T4" fmla="*/ 0 w 82"/>
                    <a:gd name="T5" fmla="*/ 0 h 54"/>
                    <a:gd name="T6" fmla="*/ 0 w 82"/>
                    <a:gd name="T7" fmla="*/ 0 h 54"/>
                    <a:gd name="T8" fmla="*/ 0 w 82"/>
                    <a:gd name="T9" fmla="*/ 0 h 54"/>
                    <a:gd name="T10" fmla="*/ 0 w 82"/>
                    <a:gd name="T11" fmla="*/ 0 h 54"/>
                    <a:gd name="T12" fmla="*/ 0 w 82"/>
                    <a:gd name="T13" fmla="*/ 0 h 54"/>
                    <a:gd name="T14" fmla="*/ 0 w 82"/>
                    <a:gd name="T15" fmla="*/ 0 h 54"/>
                    <a:gd name="T16" fmla="*/ 0 w 82"/>
                    <a:gd name="T17" fmla="*/ 0 h 54"/>
                    <a:gd name="T18" fmla="*/ 0 w 82"/>
                    <a:gd name="T19" fmla="*/ 0 h 54"/>
                    <a:gd name="T20" fmla="*/ 0 w 82"/>
                    <a:gd name="T21" fmla="*/ 0 h 54"/>
                    <a:gd name="T22" fmla="*/ 0 w 82"/>
                    <a:gd name="T23" fmla="*/ 0 h 54"/>
                    <a:gd name="T24" fmla="*/ 0 w 82"/>
                    <a:gd name="T25" fmla="*/ 0 h 54"/>
                    <a:gd name="T26" fmla="*/ 0 w 82"/>
                    <a:gd name="T27" fmla="*/ 0 h 54"/>
                    <a:gd name="T28" fmla="*/ 0 w 82"/>
                    <a:gd name="T29" fmla="*/ 0 h 54"/>
                    <a:gd name="T30" fmla="*/ 0 w 82"/>
                    <a:gd name="T31" fmla="*/ 0 h 54"/>
                    <a:gd name="T32" fmla="*/ 0 w 82"/>
                    <a:gd name="T33" fmla="*/ 0 h 54"/>
                    <a:gd name="T34" fmla="*/ 0 w 82"/>
                    <a:gd name="T35" fmla="*/ 0 h 54"/>
                    <a:gd name="T36" fmla="*/ 0 w 82"/>
                    <a:gd name="T37" fmla="*/ 0 h 54"/>
                    <a:gd name="T38" fmla="*/ 0 w 82"/>
                    <a:gd name="T39" fmla="*/ 0 h 54"/>
                    <a:gd name="T40" fmla="*/ 0 w 82"/>
                    <a:gd name="T41" fmla="*/ 0 h 54"/>
                    <a:gd name="T42" fmla="*/ 0 w 82"/>
                    <a:gd name="T43" fmla="*/ 0 h 54"/>
                    <a:gd name="T44" fmla="*/ 0 w 82"/>
                    <a:gd name="T45" fmla="*/ 0 h 54"/>
                    <a:gd name="T46" fmla="*/ 0 w 82"/>
                    <a:gd name="T47" fmla="*/ 0 h 54"/>
                    <a:gd name="T48" fmla="*/ 0 w 82"/>
                    <a:gd name="T49" fmla="*/ 0 h 54"/>
                    <a:gd name="T50" fmla="*/ 0 w 82"/>
                    <a:gd name="T51" fmla="*/ 0 h 54"/>
                    <a:gd name="T52" fmla="*/ 0 w 82"/>
                    <a:gd name="T53" fmla="*/ 0 h 54"/>
                    <a:gd name="T54" fmla="*/ 0 w 82"/>
                    <a:gd name="T55" fmla="*/ 0 h 54"/>
                    <a:gd name="T56" fmla="*/ 0 w 82"/>
                    <a:gd name="T57" fmla="*/ 0 h 54"/>
                    <a:gd name="T58" fmla="*/ 0 w 82"/>
                    <a:gd name="T59" fmla="*/ 0 h 54"/>
                    <a:gd name="T60" fmla="*/ 0 w 82"/>
                    <a:gd name="T61" fmla="*/ 0 h 54"/>
                    <a:gd name="T62" fmla="*/ 0 w 82"/>
                    <a:gd name="T63" fmla="*/ 0 h 54"/>
                    <a:gd name="T64" fmla="*/ 0 w 82"/>
                    <a:gd name="T65" fmla="*/ 0 h 54"/>
                    <a:gd name="T66" fmla="*/ 0 w 82"/>
                    <a:gd name="T67" fmla="*/ 0 h 54"/>
                    <a:gd name="T68" fmla="*/ 0 w 82"/>
                    <a:gd name="T69" fmla="*/ 0 h 54"/>
                    <a:gd name="T70" fmla="*/ 0 w 82"/>
                    <a:gd name="T71" fmla="*/ 0 h 54"/>
                    <a:gd name="T72" fmla="*/ 0 w 82"/>
                    <a:gd name="T73" fmla="*/ 0 h 54"/>
                    <a:gd name="T74" fmla="*/ 0 w 82"/>
                    <a:gd name="T75" fmla="*/ 0 h 54"/>
                    <a:gd name="T76" fmla="*/ 0 w 82"/>
                    <a:gd name="T77" fmla="*/ 0 h 54"/>
                    <a:gd name="T78" fmla="*/ 0 w 82"/>
                    <a:gd name="T79" fmla="*/ 0 h 54"/>
                    <a:gd name="T80" fmla="*/ 0 w 82"/>
                    <a:gd name="T81" fmla="*/ 0 h 54"/>
                    <a:gd name="T82" fmla="*/ 0 w 82"/>
                    <a:gd name="T83" fmla="*/ 0 h 54"/>
                    <a:gd name="T84" fmla="*/ 0 w 82"/>
                    <a:gd name="T85" fmla="*/ 0 h 54"/>
                    <a:gd name="T86" fmla="*/ 0 w 82"/>
                    <a:gd name="T87" fmla="*/ 0 h 54"/>
                    <a:gd name="T88" fmla="*/ 0 w 82"/>
                    <a:gd name="T89" fmla="*/ 0 h 54"/>
                    <a:gd name="T90" fmla="*/ 0 w 82"/>
                    <a:gd name="T91" fmla="*/ 0 h 54"/>
                    <a:gd name="T92" fmla="*/ 0 w 82"/>
                    <a:gd name="T93" fmla="*/ 0 h 54"/>
                    <a:gd name="T94" fmla="*/ 0 w 82"/>
                    <a:gd name="T95" fmla="*/ 0 h 54"/>
                    <a:gd name="T96" fmla="*/ 0 w 82"/>
                    <a:gd name="T97" fmla="*/ 0 h 54"/>
                    <a:gd name="T98" fmla="*/ 0 w 82"/>
                    <a:gd name="T99" fmla="*/ 0 h 54"/>
                    <a:gd name="T100" fmla="*/ 0 w 82"/>
                    <a:gd name="T101" fmla="*/ 0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2"/>
                    <a:gd name="T154" fmla="*/ 0 h 54"/>
                    <a:gd name="T155" fmla="*/ 82 w 82"/>
                    <a:gd name="T156" fmla="*/ 54 h 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2" h="54">
                      <a:moveTo>
                        <a:pt x="3" y="54"/>
                      </a:moveTo>
                      <a:lnTo>
                        <a:pt x="1" y="49"/>
                      </a:lnTo>
                      <a:lnTo>
                        <a:pt x="1" y="44"/>
                      </a:lnTo>
                      <a:lnTo>
                        <a:pt x="0" y="40"/>
                      </a:lnTo>
                      <a:lnTo>
                        <a:pt x="0" y="36"/>
                      </a:lnTo>
                      <a:lnTo>
                        <a:pt x="0" y="31"/>
                      </a:lnTo>
                      <a:lnTo>
                        <a:pt x="1" y="26"/>
                      </a:lnTo>
                      <a:lnTo>
                        <a:pt x="1" y="22"/>
                      </a:lnTo>
                      <a:lnTo>
                        <a:pt x="2" y="17"/>
                      </a:lnTo>
                      <a:lnTo>
                        <a:pt x="6" y="12"/>
                      </a:lnTo>
                      <a:lnTo>
                        <a:pt x="9" y="10"/>
                      </a:lnTo>
                      <a:lnTo>
                        <a:pt x="13" y="7"/>
                      </a:lnTo>
                      <a:lnTo>
                        <a:pt x="18" y="6"/>
                      </a:lnTo>
                      <a:lnTo>
                        <a:pt x="23" y="6"/>
                      </a:lnTo>
                      <a:lnTo>
                        <a:pt x="26" y="5"/>
                      </a:lnTo>
                      <a:lnTo>
                        <a:pt x="31" y="3"/>
                      </a:lnTo>
                      <a:lnTo>
                        <a:pt x="35" y="1"/>
                      </a:lnTo>
                      <a:lnTo>
                        <a:pt x="42" y="0"/>
                      </a:lnTo>
                      <a:lnTo>
                        <a:pt x="48" y="0"/>
                      </a:lnTo>
                      <a:lnTo>
                        <a:pt x="55" y="1"/>
                      </a:lnTo>
                      <a:lnTo>
                        <a:pt x="60" y="3"/>
                      </a:lnTo>
                      <a:lnTo>
                        <a:pt x="66" y="6"/>
                      </a:lnTo>
                      <a:lnTo>
                        <a:pt x="71" y="10"/>
                      </a:lnTo>
                      <a:lnTo>
                        <a:pt x="77" y="13"/>
                      </a:lnTo>
                      <a:lnTo>
                        <a:pt x="82" y="17"/>
                      </a:lnTo>
                      <a:lnTo>
                        <a:pt x="81" y="18"/>
                      </a:lnTo>
                      <a:lnTo>
                        <a:pt x="78" y="20"/>
                      </a:lnTo>
                      <a:lnTo>
                        <a:pt x="76" y="22"/>
                      </a:lnTo>
                      <a:lnTo>
                        <a:pt x="75" y="24"/>
                      </a:lnTo>
                      <a:lnTo>
                        <a:pt x="72" y="25"/>
                      </a:lnTo>
                      <a:lnTo>
                        <a:pt x="70" y="26"/>
                      </a:lnTo>
                      <a:lnTo>
                        <a:pt x="69" y="28"/>
                      </a:lnTo>
                      <a:lnTo>
                        <a:pt x="67" y="28"/>
                      </a:lnTo>
                      <a:lnTo>
                        <a:pt x="67" y="30"/>
                      </a:lnTo>
                      <a:lnTo>
                        <a:pt x="65" y="34"/>
                      </a:lnTo>
                      <a:lnTo>
                        <a:pt x="62" y="35"/>
                      </a:lnTo>
                      <a:lnTo>
                        <a:pt x="59" y="37"/>
                      </a:lnTo>
                      <a:lnTo>
                        <a:pt x="50" y="41"/>
                      </a:lnTo>
                      <a:lnTo>
                        <a:pt x="40" y="43"/>
                      </a:lnTo>
                      <a:lnTo>
                        <a:pt x="30" y="46"/>
                      </a:lnTo>
                      <a:lnTo>
                        <a:pt x="22" y="48"/>
                      </a:lnTo>
                      <a:lnTo>
                        <a:pt x="15" y="50"/>
                      </a:lnTo>
                      <a:lnTo>
                        <a:pt x="13" y="53"/>
                      </a:lnTo>
                      <a:lnTo>
                        <a:pt x="12" y="53"/>
                      </a:lnTo>
                      <a:lnTo>
                        <a:pt x="11" y="53"/>
                      </a:lnTo>
                      <a:lnTo>
                        <a:pt x="9" y="53"/>
                      </a:lnTo>
                      <a:lnTo>
                        <a:pt x="8" y="53"/>
                      </a:lnTo>
                      <a:lnTo>
                        <a:pt x="7" y="53"/>
                      </a:lnTo>
                      <a:lnTo>
                        <a:pt x="6" y="54"/>
                      </a:lnTo>
                      <a:lnTo>
                        <a:pt x="5" y="54"/>
                      </a:lnTo>
                      <a:lnTo>
                        <a:pt x="3"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77" name="Freeform 90">
                  <a:extLst>
                    <a:ext uri="{FF2B5EF4-FFF2-40B4-BE49-F238E27FC236}">
                      <a16:creationId xmlns:a16="http://schemas.microsoft.com/office/drawing/2014/main" id="{C0016866-3041-4BC7-95F0-3930264C89B7}"/>
                    </a:ext>
                  </a:extLst>
                </p:cNvPr>
                <p:cNvSpPr>
                  <a:spLocks/>
                </p:cNvSpPr>
                <p:nvPr/>
              </p:nvSpPr>
              <p:spPr bwMode="auto">
                <a:xfrm>
                  <a:off x="2181" y="2266"/>
                  <a:ext cx="16" cy="10"/>
                </a:xfrm>
                <a:custGeom>
                  <a:avLst/>
                  <a:gdLst>
                    <a:gd name="T0" fmla="*/ 0 w 48"/>
                    <a:gd name="T1" fmla="*/ 0 h 31"/>
                    <a:gd name="T2" fmla="*/ 0 w 48"/>
                    <a:gd name="T3" fmla="*/ 0 h 31"/>
                    <a:gd name="T4" fmla="*/ 0 w 48"/>
                    <a:gd name="T5" fmla="*/ 0 h 31"/>
                    <a:gd name="T6" fmla="*/ 0 w 48"/>
                    <a:gd name="T7" fmla="*/ 0 h 31"/>
                    <a:gd name="T8" fmla="*/ 0 w 48"/>
                    <a:gd name="T9" fmla="*/ 0 h 31"/>
                    <a:gd name="T10" fmla="*/ 0 w 48"/>
                    <a:gd name="T11" fmla="*/ 0 h 31"/>
                    <a:gd name="T12" fmla="*/ 0 w 48"/>
                    <a:gd name="T13" fmla="*/ 0 h 31"/>
                    <a:gd name="T14" fmla="*/ 0 w 48"/>
                    <a:gd name="T15" fmla="*/ 0 h 31"/>
                    <a:gd name="T16" fmla="*/ 0 w 48"/>
                    <a:gd name="T17" fmla="*/ 0 h 31"/>
                    <a:gd name="T18" fmla="*/ 0 w 48"/>
                    <a:gd name="T19" fmla="*/ 0 h 31"/>
                    <a:gd name="T20" fmla="*/ 0 w 48"/>
                    <a:gd name="T21" fmla="*/ 0 h 31"/>
                    <a:gd name="T22" fmla="*/ 0 w 48"/>
                    <a:gd name="T23" fmla="*/ 0 h 31"/>
                    <a:gd name="T24" fmla="*/ 0 w 48"/>
                    <a:gd name="T25" fmla="*/ 0 h 31"/>
                    <a:gd name="T26" fmla="*/ 0 w 48"/>
                    <a:gd name="T27" fmla="*/ 0 h 31"/>
                    <a:gd name="T28" fmla="*/ 0 w 48"/>
                    <a:gd name="T29" fmla="*/ 0 h 31"/>
                    <a:gd name="T30" fmla="*/ 0 w 48"/>
                    <a:gd name="T31" fmla="*/ 0 h 31"/>
                    <a:gd name="T32" fmla="*/ 0 w 48"/>
                    <a:gd name="T33" fmla="*/ 0 h 31"/>
                    <a:gd name="T34" fmla="*/ 0 w 48"/>
                    <a:gd name="T35" fmla="*/ 0 h 31"/>
                    <a:gd name="T36" fmla="*/ 0 w 48"/>
                    <a:gd name="T37" fmla="*/ 0 h 31"/>
                    <a:gd name="T38" fmla="*/ 0 w 48"/>
                    <a:gd name="T39" fmla="*/ 0 h 31"/>
                    <a:gd name="T40" fmla="*/ 0 w 48"/>
                    <a:gd name="T41" fmla="*/ 0 h 31"/>
                    <a:gd name="T42" fmla="*/ 0 w 48"/>
                    <a:gd name="T43" fmla="*/ 0 h 31"/>
                    <a:gd name="T44" fmla="*/ 0 w 48"/>
                    <a:gd name="T45" fmla="*/ 0 h 31"/>
                    <a:gd name="T46" fmla="*/ 0 w 48"/>
                    <a:gd name="T47" fmla="*/ 0 h 31"/>
                    <a:gd name="T48" fmla="*/ 0 w 48"/>
                    <a:gd name="T49" fmla="*/ 0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8"/>
                    <a:gd name="T76" fmla="*/ 0 h 31"/>
                    <a:gd name="T77" fmla="*/ 48 w 48"/>
                    <a:gd name="T78" fmla="*/ 31 h 3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8" h="31">
                      <a:moveTo>
                        <a:pt x="6" y="31"/>
                      </a:moveTo>
                      <a:lnTo>
                        <a:pt x="5" y="28"/>
                      </a:lnTo>
                      <a:lnTo>
                        <a:pt x="4" y="26"/>
                      </a:lnTo>
                      <a:lnTo>
                        <a:pt x="3" y="24"/>
                      </a:lnTo>
                      <a:lnTo>
                        <a:pt x="3" y="21"/>
                      </a:lnTo>
                      <a:lnTo>
                        <a:pt x="1" y="18"/>
                      </a:lnTo>
                      <a:lnTo>
                        <a:pt x="0" y="15"/>
                      </a:lnTo>
                      <a:lnTo>
                        <a:pt x="0" y="13"/>
                      </a:lnTo>
                      <a:lnTo>
                        <a:pt x="0" y="10"/>
                      </a:lnTo>
                      <a:lnTo>
                        <a:pt x="5" y="6"/>
                      </a:lnTo>
                      <a:lnTo>
                        <a:pt x="11" y="3"/>
                      </a:lnTo>
                      <a:lnTo>
                        <a:pt x="18" y="1"/>
                      </a:lnTo>
                      <a:lnTo>
                        <a:pt x="24" y="0"/>
                      </a:lnTo>
                      <a:lnTo>
                        <a:pt x="31" y="1"/>
                      </a:lnTo>
                      <a:lnTo>
                        <a:pt x="37" y="3"/>
                      </a:lnTo>
                      <a:lnTo>
                        <a:pt x="43" y="8"/>
                      </a:lnTo>
                      <a:lnTo>
                        <a:pt x="48" y="13"/>
                      </a:lnTo>
                      <a:lnTo>
                        <a:pt x="46" y="16"/>
                      </a:lnTo>
                      <a:lnTo>
                        <a:pt x="42" y="20"/>
                      </a:lnTo>
                      <a:lnTo>
                        <a:pt x="37" y="22"/>
                      </a:lnTo>
                      <a:lnTo>
                        <a:pt x="31" y="25"/>
                      </a:lnTo>
                      <a:lnTo>
                        <a:pt x="25" y="26"/>
                      </a:lnTo>
                      <a:lnTo>
                        <a:pt x="18" y="28"/>
                      </a:lnTo>
                      <a:lnTo>
                        <a:pt x="12" y="30"/>
                      </a:lnTo>
                      <a:lnTo>
                        <a:pt x="6" y="31"/>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78" name="Freeform 91">
                  <a:extLst>
                    <a:ext uri="{FF2B5EF4-FFF2-40B4-BE49-F238E27FC236}">
                      <a16:creationId xmlns:a16="http://schemas.microsoft.com/office/drawing/2014/main" id="{A83D94BB-3CD6-4B72-A586-5E3F7A0D3C82}"/>
                    </a:ext>
                  </a:extLst>
                </p:cNvPr>
                <p:cNvSpPr>
                  <a:spLocks/>
                </p:cNvSpPr>
                <p:nvPr/>
              </p:nvSpPr>
              <p:spPr bwMode="auto">
                <a:xfrm>
                  <a:off x="2196" y="2313"/>
                  <a:ext cx="21" cy="28"/>
                </a:xfrm>
                <a:custGeom>
                  <a:avLst/>
                  <a:gdLst>
                    <a:gd name="T0" fmla="*/ 0 w 64"/>
                    <a:gd name="T1" fmla="*/ 0 h 84"/>
                    <a:gd name="T2" fmla="*/ 0 w 64"/>
                    <a:gd name="T3" fmla="*/ 0 h 84"/>
                    <a:gd name="T4" fmla="*/ 0 w 64"/>
                    <a:gd name="T5" fmla="*/ 0 h 84"/>
                    <a:gd name="T6" fmla="*/ 0 w 64"/>
                    <a:gd name="T7" fmla="*/ 0 h 84"/>
                    <a:gd name="T8" fmla="*/ 0 w 64"/>
                    <a:gd name="T9" fmla="*/ 0 h 84"/>
                    <a:gd name="T10" fmla="*/ 0 w 64"/>
                    <a:gd name="T11" fmla="*/ 0 h 84"/>
                    <a:gd name="T12" fmla="*/ 0 w 64"/>
                    <a:gd name="T13" fmla="*/ 0 h 84"/>
                    <a:gd name="T14" fmla="*/ 0 w 64"/>
                    <a:gd name="T15" fmla="*/ 0 h 84"/>
                    <a:gd name="T16" fmla="*/ 0 w 64"/>
                    <a:gd name="T17" fmla="*/ 0 h 84"/>
                    <a:gd name="T18" fmla="*/ 0 w 64"/>
                    <a:gd name="T19" fmla="*/ 0 h 84"/>
                    <a:gd name="T20" fmla="*/ 0 w 64"/>
                    <a:gd name="T21" fmla="*/ 0 h 84"/>
                    <a:gd name="T22" fmla="*/ 0 w 64"/>
                    <a:gd name="T23" fmla="*/ 0 h 84"/>
                    <a:gd name="T24" fmla="*/ 0 w 64"/>
                    <a:gd name="T25" fmla="*/ 0 h 84"/>
                    <a:gd name="T26" fmla="*/ 0 w 64"/>
                    <a:gd name="T27" fmla="*/ 0 h 84"/>
                    <a:gd name="T28" fmla="*/ 0 w 64"/>
                    <a:gd name="T29" fmla="*/ 0 h 84"/>
                    <a:gd name="T30" fmla="*/ 0 w 64"/>
                    <a:gd name="T31" fmla="*/ 0 h 84"/>
                    <a:gd name="T32" fmla="*/ 0 w 64"/>
                    <a:gd name="T33" fmla="*/ 0 h 84"/>
                    <a:gd name="T34" fmla="*/ 0 w 64"/>
                    <a:gd name="T35" fmla="*/ 0 h 84"/>
                    <a:gd name="T36" fmla="*/ 0 w 64"/>
                    <a:gd name="T37" fmla="*/ 0 h 84"/>
                    <a:gd name="T38" fmla="*/ 0 w 64"/>
                    <a:gd name="T39" fmla="*/ 0 h 84"/>
                    <a:gd name="T40" fmla="*/ 0 w 64"/>
                    <a:gd name="T41" fmla="*/ 0 h 84"/>
                    <a:gd name="T42" fmla="*/ 0 w 64"/>
                    <a:gd name="T43" fmla="*/ 0 h 84"/>
                    <a:gd name="T44" fmla="*/ 0 w 64"/>
                    <a:gd name="T45" fmla="*/ 0 h 84"/>
                    <a:gd name="T46" fmla="*/ 0 w 64"/>
                    <a:gd name="T47" fmla="*/ 0 h 84"/>
                    <a:gd name="T48" fmla="*/ 0 w 64"/>
                    <a:gd name="T49" fmla="*/ 0 h 84"/>
                    <a:gd name="T50" fmla="*/ 0 w 64"/>
                    <a:gd name="T51" fmla="*/ 0 h 84"/>
                    <a:gd name="T52" fmla="*/ 0 w 64"/>
                    <a:gd name="T53" fmla="*/ 0 h 84"/>
                    <a:gd name="T54" fmla="*/ 0 w 64"/>
                    <a:gd name="T55" fmla="*/ 0 h 84"/>
                    <a:gd name="T56" fmla="*/ 0 w 64"/>
                    <a:gd name="T57" fmla="*/ 0 h 84"/>
                    <a:gd name="T58" fmla="*/ 0 w 64"/>
                    <a:gd name="T59" fmla="*/ 0 h 84"/>
                    <a:gd name="T60" fmla="*/ 0 w 64"/>
                    <a:gd name="T61" fmla="*/ 0 h 84"/>
                    <a:gd name="T62" fmla="*/ 0 w 64"/>
                    <a:gd name="T63" fmla="*/ 0 h 84"/>
                    <a:gd name="T64" fmla="*/ 0 w 64"/>
                    <a:gd name="T65" fmla="*/ 0 h 84"/>
                    <a:gd name="T66" fmla="*/ 0 w 64"/>
                    <a:gd name="T67" fmla="*/ 0 h 84"/>
                    <a:gd name="T68" fmla="*/ 0 w 64"/>
                    <a:gd name="T69" fmla="*/ 0 h 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4"/>
                    <a:gd name="T106" fmla="*/ 0 h 84"/>
                    <a:gd name="T107" fmla="*/ 64 w 64"/>
                    <a:gd name="T108" fmla="*/ 84 h 8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4" h="84">
                      <a:moveTo>
                        <a:pt x="7" y="1"/>
                      </a:moveTo>
                      <a:lnTo>
                        <a:pt x="5" y="10"/>
                      </a:lnTo>
                      <a:lnTo>
                        <a:pt x="2" y="18"/>
                      </a:lnTo>
                      <a:lnTo>
                        <a:pt x="0" y="28"/>
                      </a:lnTo>
                      <a:lnTo>
                        <a:pt x="0" y="37"/>
                      </a:lnTo>
                      <a:lnTo>
                        <a:pt x="0" y="46"/>
                      </a:lnTo>
                      <a:lnTo>
                        <a:pt x="1" y="54"/>
                      </a:lnTo>
                      <a:lnTo>
                        <a:pt x="2" y="63"/>
                      </a:lnTo>
                      <a:lnTo>
                        <a:pt x="6" y="70"/>
                      </a:lnTo>
                      <a:lnTo>
                        <a:pt x="9" y="76"/>
                      </a:lnTo>
                      <a:lnTo>
                        <a:pt x="14" y="81"/>
                      </a:lnTo>
                      <a:lnTo>
                        <a:pt x="19" y="83"/>
                      </a:lnTo>
                      <a:lnTo>
                        <a:pt x="26" y="84"/>
                      </a:lnTo>
                      <a:lnTo>
                        <a:pt x="33" y="84"/>
                      </a:lnTo>
                      <a:lnTo>
                        <a:pt x="43" y="82"/>
                      </a:lnTo>
                      <a:lnTo>
                        <a:pt x="53" y="76"/>
                      </a:lnTo>
                      <a:lnTo>
                        <a:pt x="64" y="69"/>
                      </a:lnTo>
                      <a:lnTo>
                        <a:pt x="64" y="64"/>
                      </a:lnTo>
                      <a:lnTo>
                        <a:pt x="61" y="60"/>
                      </a:lnTo>
                      <a:lnTo>
                        <a:pt x="58" y="58"/>
                      </a:lnTo>
                      <a:lnTo>
                        <a:pt x="54" y="55"/>
                      </a:lnTo>
                      <a:lnTo>
                        <a:pt x="50" y="52"/>
                      </a:lnTo>
                      <a:lnTo>
                        <a:pt x="45" y="49"/>
                      </a:lnTo>
                      <a:lnTo>
                        <a:pt x="42" y="47"/>
                      </a:lnTo>
                      <a:lnTo>
                        <a:pt x="37" y="46"/>
                      </a:lnTo>
                      <a:lnTo>
                        <a:pt x="33" y="43"/>
                      </a:lnTo>
                      <a:lnTo>
                        <a:pt x="32" y="40"/>
                      </a:lnTo>
                      <a:lnTo>
                        <a:pt x="30" y="36"/>
                      </a:lnTo>
                      <a:lnTo>
                        <a:pt x="25" y="30"/>
                      </a:lnTo>
                      <a:lnTo>
                        <a:pt x="21" y="25"/>
                      </a:lnTo>
                      <a:lnTo>
                        <a:pt x="17" y="19"/>
                      </a:lnTo>
                      <a:lnTo>
                        <a:pt x="13" y="13"/>
                      </a:lnTo>
                      <a:lnTo>
                        <a:pt x="9" y="6"/>
                      </a:lnTo>
                      <a:lnTo>
                        <a:pt x="8" y="0"/>
                      </a:lnTo>
                      <a:lnTo>
                        <a:pt x="7" y="1"/>
                      </a:lnTo>
                      <a:close/>
                    </a:path>
                  </a:pathLst>
                </a:custGeom>
                <a:solidFill>
                  <a:srgbClr val="FF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79" name="Freeform 92">
                  <a:extLst>
                    <a:ext uri="{FF2B5EF4-FFF2-40B4-BE49-F238E27FC236}">
                      <a16:creationId xmlns:a16="http://schemas.microsoft.com/office/drawing/2014/main" id="{96EFE4B1-BFE3-4A39-A6B3-506AC142D9B1}"/>
                    </a:ext>
                  </a:extLst>
                </p:cNvPr>
                <p:cNvSpPr>
                  <a:spLocks/>
                </p:cNvSpPr>
                <p:nvPr/>
              </p:nvSpPr>
              <p:spPr bwMode="auto">
                <a:xfrm>
                  <a:off x="2255" y="2252"/>
                  <a:ext cx="23" cy="20"/>
                </a:xfrm>
                <a:custGeom>
                  <a:avLst/>
                  <a:gdLst>
                    <a:gd name="T0" fmla="*/ 0 w 69"/>
                    <a:gd name="T1" fmla="*/ 0 h 59"/>
                    <a:gd name="T2" fmla="*/ 0 w 69"/>
                    <a:gd name="T3" fmla="*/ 0 h 59"/>
                    <a:gd name="T4" fmla="*/ 0 w 69"/>
                    <a:gd name="T5" fmla="*/ 0 h 59"/>
                    <a:gd name="T6" fmla="*/ 0 w 69"/>
                    <a:gd name="T7" fmla="*/ 0 h 59"/>
                    <a:gd name="T8" fmla="*/ 0 w 69"/>
                    <a:gd name="T9" fmla="*/ 0 h 59"/>
                    <a:gd name="T10" fmla="*/ 0 w 69"/>
                    <a:gd name="T11" fmla="*/ 0 h 59"/>
                    <a:gd name="T12" fmla="*/ 0 w 69"/>
                    <a:gd name="T13" fmla="*/ 0 h 59"/>
                    <a:gd name="T14" fmla="*/ 0 w 69"/>
                    <a:gd name="T15" fmla="*/ 0 h 59"/>
                    <a:gd name="T16" fmla="*/ 0 w 69"/>
                    <a:gd name="T17" fmla="*/ 0 h 59"/>
                    <a:gd name="T18" fmla="*/ 0 w 69"/>
                    <a:gd name="T19" fmla="*/ 0 h 59"/>
                    <a:gd name="T20" fmla="*/ 0 w 69"/>
                    <a:gd name="T21" fmla="*/ 0 h 59"/>
                    <a:gd name="T22" fmla="*/ 0 w 69"/>
                    <a:gd name="T23" fmla="*/ 0 h 59"/>
                    <a:gd name="T24" fmla="*/ 0 w 69"/>
                    <a:gd name="T25" fmla="*/ 0 h 59"/>
                    <a:gd name="T26" fmla="*/ 0 w 69"/>
                    <a:gd name="T27" fmla="*/ 0 h 59"/>
                    <a:gd name="T28" fmla="*/ 0 w 69"/>
                    <a:gd name="T29" fmla="*/ 0 h 59"/>
                    <a:gd name="T30" fmla="*/ 0 w 69"/>
                    <a:gd name="T31" fmla="*/ 0 h 59"/>
                    <a:gd name="T32" fmla="*/ 0 w 69"/>
                    <a:gd name="T33" fmla="*/ 0 h 59"/>
                    <a:gd name="T34" fmla="*/ 0 w 69"/>
                    <a:gd name="T35" fmla="*/ 0 h 59"/>
                    <a:gd name="T36" fmla="*/ 0 w 69"/>
                    <a:gd name="T37" fmla="*/ 0 h 59"/>
                    <a:gd name="T38" fmla="*/ 0 w 69"/>
                    <a:gd name="T39" fmla="*/ 0 h 59"/>
                    <a:gd name="T40" fmla="*/ 0 w 69"/>
                    <a:gd name="T41" fmla="*/ 0 h 59"/>
                    <a:gd name="T42" fmla="*/ 0 w 69"/>
                    <a:gd name="T43" fmla="*/ 0 h 59"/>
                    <a:gd name="T44" fmla="*/ 0 w 69"/>
                    <a:gd name="T45" fmla="*/ 0 h 59"/>
                    <a:gd name="T46" fmla="*/ 0 w 69"/>
                    <a:gd name="T47" fmla="*/ 0 h 59"/>
                    <a:gd name="T48" fmla="*/ 0 w 69"/>
                    <a:gd name="T49" fmla="*/ 0 h 59"/>
                    <a:gd name="T50" fmla="*/ 0 w 69"/>
                    <a:gd name="T51" fmla="*/ 0 h 59"/>
                    <a:gd name="T52" fmla="*/ 0 w 69"/>
                    <a:gd name="T53" fmla="*/ 0 h 59"/>
                    <a:gd name="T54" fmla="*/ 0 w 69"/>
                    <a:gd name="T55" fmla="*/ 0 h 59"/>
                    <a:gd name="T56" fmla="*/ 0 w 69"/>
                    <a:gd name="T57" fmla="*/ 0 h 59"/>
                    <a:gd name="T58" fmla="*/ 0 w 69"/>
                    <a:gd name="T59" fmla="*/ 0 h 59"/>
                    <a:gd name="T60" fmla="*/ 0 w 69"/>
                    <a:gd name="T61" fmla="*/ 0 h 59"/>
                    <a:gd name="T62" fmla="*/ 0 w 69"/>
                    <a:gd name="T63" fmla="*/ 0 h 59"/>
                    <a:gd name="T64" fmla="*/ 0 w 69"/>
                    <a:gd name="T65" fmla="*/ 0 h 59"/>
                    <a:gd name="T66" fmla="*/ 0 w 69"/>
                    <a:gd name="T67" fmla="*/ 0 h 59"/>
                    <a:gd name="T68" fmla="*/ 0 w 69"/>
                    <a:gd name="T69" fmla="*/ 0 h 59"/>
                    <a:gd name="T70" fmla="*/ 0 w 69"/>
                    <a:gd name="T71" fmla="*/ 0 h 59"/>
                    <a:gd name="T72" fmla="*/ 0 w 69"/>
                    <a:gd name="T73" fmla="*/ 0 h 59"/>
                    <a:gd name="T74" fmla="*/ 0 w 69"/>
                    <a:gd name="T75" fmla="*/ 0 h 59"/>
                    <a:gd name="T76" fmla="*/ 0 w 69"/>
                    <a:gd name="T77" fmla="*/ 0 h 59"/>
                    <a:gd name="T78" fmla="*/ 0 w 69"/>
                    <a:gd name="T79" fmla="*/ 0 h 59"/>
                    <a:gd name="T80" fmla="*/ 0 w 69"/>
                    <a:gd name="T81" fmla="*/ 0 h 59"/>
                    <a:gd name="T82" fmla="*/ 0 w 69"/>
                    <a:gd name="T83" fmla="*/ 0 h 59"/>
                    <a:gd name="T84" fmla="*/ 0 w 69"/>
                    <a:gd name="T85" fmla="*/ 0 h 59"/>
                    <a:gd name="T86" fmla="*/ 0 w 69"/>
                    <a:gd name="T87" fmla="*/ 0 h 59"/>
                    <a:gd name="T88" fmla="*/ 0 w 69"/>
                    <a:gd name="T89" fmla="*/ 0 h 59"/>
                    <a:gd name="T90" fmla="*/ 0 w 69"/>
                    <a:gd name="T91" fmla="*/ 0 h 59"/>
                    <a:gd name="T92" fmla="*/ 0 w 69"/>
                    <a:gd name="T93" fmla="*/ 0 h 59"/>
                    <a:gd name="T94" fmla="*/ 0 w 69"/>
                    <a:gd name="T95" fmla="*/ 0 h 59"/>
                    <a:gd name="T96" fmla="*/ 0 w 69"/>
                    <a:gd name="T97" fmla="*/ 0 h 59"/>
                    <a:gd name="T98" fmla="*/ 0 w 69"/>
                    <a:gd name="T99" fmla="*/ 0 h 59"/>
                    <a:gd name="T100" fmla="*/ 0 w 69"/>
                    <a:gd name="T101" fmla="*/ 0 h 59"/>
                    <a:gd name="T102" fmla="*/ 0 w 69"/>
                    <a:gd name="T103" fmla="*/ 0 h 59"/>
                    <a:gd name="T104" fmla="*/ 0 w 69"/>
                    <a:gd name="T105" fmla="*/ 0 h 59"/>
                    <a:gd name="T106" fmla="*/ 0 w 69"/>
                    <a:gd name="T107" fmla="*/ 0 h 59"/>
                    <a:gd name="T108" fmla="*/ 0 w 69"/>
                    <a:gd name="T109" fmla="*/ 0 h 59"/>
                    <a:gd name="T110" fmla="*/ 0 w 69"/>
                    <a:gd name="T111" fmla="*/ 0 h 59"/>
                    <a:gd name="T112" fmla="*/ 0 w 69"/>
                    <a:gd name="T113" fmla="*/ 0 h 59"/>
                    <a:gd name="T114" fmla="*/ 0 w 69"/>
                    <a:gd name="T115" fmla="*/ 0 h 59"/>
                    <a:gd name="T116" fmla="*/ 0 w 69"/>
                    <a:gd name="T117" fmla="*/ 0 h 59"/>
                    <a:gd name="T118" fmla="*/ 0 w 69"/>
                    <a:gd name="T119" fmla="*/ 0 h 59"/>
                    <a:gd name="T120" fmla="*/ 0 w 69"/>
                    <a:gd name="T121" fmla="*/ 0 h 59"/>
                    <a:gd name="T122" fmla="*/ 0 w 69"/>
                    <a:gd name="T123" fmla="*/ 0 h 59"/>
                    <a:gd name="T124" fmla="*/ 0 w 69"/>
                    <a:gd name="T125" fmla="*/ 0 h 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9"/>
                    <a:gd name="T190" fmla="*/ 0 h 59"/>
                    <a:gd name="T191" fmla="*/ 69 w 69"/>
                    <a:gd name="T192" fmla="*/ 59 h 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9" h="59">
                      <a:moveTo>
                        <a:pt x="35" y="0"/>
                      </a:moveTo>
                      <a:lnTo>
                        <a:pt x="34" y="0"/>
                      </a:lnTo>
                      <a:lnTo>
                        <a:pt x="32" y="1"/>
                      </a:lnTo>
                      <a:lnTo>
                        <a:pt x="31" y="2"/>
                      </a:lnTo>
                      <a:lnTo>
                        <a:pt x="30" y="3"/>
                      </a:lnTo>
                      <a:lnTo>
                        <a:pt x="29" y="4"/>
                      </a:lnTo>
                      <a:lnTo>
                        <a:pt x="28" y="4"/>
                      </a:lnTo>
                      <a:lnTo>
                        <a:pt x="26" y="6"/>
                      </a:lnTo>
                      <a:lnTo>
                        <a:pt x="26" y="7"/>
                      </a:lnTo>
                      <a:lnTo>
                        <a:pt x="23" y="7"/>
                      </a:lnTo>
                      <a:lnTo>
                        <a:pt x="20" y="9"/>
                      </a:lnTo>
                      <a:lnTo>
                        <a:pt x="18" y="12"/>
                      </a:lnTo>
                      <a:lnTo>
                        <a:pt x="16" y="15"/>
                      </a:lnTo>
                      <a:lnTo>
                        <a:pt x="12" y="22"/>
                      </a:lnTo>
                      <a:lnTo>
                        <a:pt x="8" y="32"/>
                      </a:lnTo>
                      <a:lnTo>
                        <a:pt x="6" y="42"/>
                      </a:lnTo>
                      <a:lnTo>
                        <a:pt x="3" y="50"/>
                      </a:lnTo>
                      <a:lnTo>
                        <a:pt x="1" y="56"/>
                      </a:lnTo>
                      <a:lnTo>
                        <a:pt x="0" y="59"/>
                      </a:lnTo>
                      <a:lnTo>
                        <a:pt x="1" y="59"/>
                      </a:lnTo>
                      <a:lnTo>
                        <a:pt x="3" y="59"/>
                      </a:lnTo>
                      <a:lnTo>
                        <a:pt x="3" y="56"/>
                      </a:lnTo>
                      <a:lnTo>
                        <a:pt x="6" y="55"/>
                      </a:lnTo>
                      <a:lnTo>
                        <a:pt x="7" y="54"/>
                      </a:lnTo>
                      <a:lnTo>
                        <a:pt x="8" y="51"/>
                      </a:lnTo>
                      <a:lnTo>
                        <a:pt x="11" y="50"/>
                      </a:lnTo>
                      <a:lnTo>
                        <a:pt x="12" y="49"/>
                      </a:lnTo>
                      <a:lnTo>
                        <a:pt x="14" y="47"/>
                      </a:lnTo>
                      <a:lnTo>
                        <a:pt x="16" y="45"/>
                      </a:lnTo>
                      <a:lnTo>
                        <a:pt x="17" y="45"/>
                      </a:lnTo>
                      <a:lnTo>
                        <a:pt x="19" y="45"/>
                      </a:lnTo>
                      <a:lnTo>
                        <a:pt x="22" y="45"/>
                      </a:lnTo>
                      <a:lnTo>
                        <a:pt x="24" y="44"/>
                      </a:lnTo>
                      <a:lnTo>
                        <a:pt x="26" y="44"/>
                      </a:lnTo>
                      <a:lnTo>
                        <a:pt x="30" y="43"/>
                      </a:lnTo>
                      <a:lnTo>
                        <a:pt x="31" y="42"/>
                      </a:lnTo>
                      <a:lnTo>
                        <a:pt x="34" y="41"/>
                      </a:lnTo>
                      <a:lnTo>
                        <a:pt x="37" y="41"/>
                      </a:lnTo>
                      <a:lnTo>
                        <a:pt x="41" y="41"/>
                      </a:lnTo>
                      <a:lnTo>
                        <a:pt x="46" y="42"/>
                      </a:lnTo>
                      <a:lnTo>
                        <a:pt x="49" y="42"/>
                      </a:lnTo>
                      <a:lnTo>
                        <a:pt x="54" y="43"/>
                      </a:lnTo>
                      <a:lnTo>
                        <a:pt x="58" y="43"/>
                      </a:lnTo>
                      <a:lnTo>
                        <a:pt x="61" y="44"/>
                      </a:lnTo>
                      <a:lnTo>
                        <a:pt x="65" y="45"/>
                      </a:lnTo>
                      <a:lnTo>
                        <a:pt x="65" y="47"/>
                      </a:lnTo>
                      <a:lnTo>
                        <a:pt x="66" y="48"/>
                      </a:lnTo>
                      <a:lnTo>
                        <a:pt x="66" y="49"/>
                      </a:lnTo>
                      <a:lnTo>
                        <a:pt x="67" y="49"/>
                      </a:lnTo>
                      <a:lnTo>
                        <a:pt x="69" y="49"/>
                      </a:lnTo>
                      <a:lnTo>
                        <a:pt x="69" y="42"/>
                      </a:lnTo>
                      <a:lnTo>
                        <a:pt x="67" y="33"/>
                      </a:lnTo>
                      <a:lnTo>
                        <a:pt x="65" y="26"/>
                      </a:lnTo>
                      <a:lnTo>
                        <a:pt x="61" y="18"/>
                      </a:lnTo>
                      <a:lnTo>
                        <a:pt x="57" y="12"/>
                      </a:lnTo>
                      <a:lnTo>
                        <a:pt x="50" y="6"/>
                      </a:lnTo>
                      <a:lnTo>
                        <a:pt x="47" y="3"/>
                      </a:lnTo>
                      <a:lnTo>
                        <a:pt x="43" y="2"/>
                      </a:lnTo>
                      <a:lnTo>
                        <a:pt x="40" y="1"/>
                      </a:lnTo>
                      <a:lnTo>
                        <a:pt x="35" y="0"/>
                      </a:lnTo>
                      <a:close/>
                    </a:path>
                  </a:pathLst>
                </a:custGeom>
                <a:solidFill>
                  <a:srgbClr val="DEAB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80" name="Freeform 93">
                  <a:extLst>
                    <a:ext uri="{FF2B5EF4-FFF2-40B4-BE49-F238E27FC236}">
                      <a16:creationId xmlns:a16="http://schemas.microsoft.com/office/drawing/2014/main" id="{DEFB8672-8C0F-49A6-A498-4CBA5DF0BCF6}"/>
                    </a:ext>
                  </a:extLst>
                </p:cNvPr>
                <p:cNvSpPr>
                  <a:spLocks/>
                </p:cNvSpPr>
                <p:nvPr/>
              </p:nvSpPr>
              <p:spPr bwMode="auto">
                <a:xfrm>
                  <a:off x="2237" y="2256"/>
                  <a:ext cx="92" cy="91"/>
                </a:xfrm>
                <a:custGeom>
                  <a:avLst/>
                  <a:gdLst>
                    <a:gd name="T0" fmla="*/ 0 w 275"/>
                    <a:gd name="T1" fmla="*/ 0 h 272"/>
                    <a:gd name="T2" fmla="*/ 0 w 275"/>
                    <a:gd name="T3" fmla="*/ 0 h 272"/>
                    <a:gd name="T4" fmla="*/ 0 w 275"/>
                    <a:gd name="T5" fmla="*/ 0 h 272"/>
                    <a:gd name="T6" fmla="*/ 0 w 275"/>
                    <a:gd name="T7" fmla="*/ 0 h 272"/>
                    <a:gd name="T8" fmla="*/ 0 w 275"/>
                    <a:gd name="T9" fmla="*/ 0 h 272"/>
                    <a:gd name="T10" fmla="*/ 0 w 275"/>
                    <a:gd name="T11" fmla="*/ 0 h 272"/>
                    <a:gd name="T12" fmla="*/ 0 w 275"/>
                    <a:gd name="T13" fmla="*/ 0 h 272"/>
                    <a:gd name="T14" fmla="*/ 0 w 275"/>
                    <a:gd name="T15" fmla="*/ 0 h 272"/>
                    <a:gd name="T16" fmla="*/ 0 w 275"/>
                    <a:gd name="T17" fmla="*/ 0 h 272"/>
                    <a:gd name="T18" fmla="*/ 0 w 275"/>
                    <a:gd name="T19" fmla="*/ 0 h 272"/>
                    <a:gd name="T20" fmla="*/ 0 w 275"/>
                    <a:gd name="T21" fmla="*/ 0 h 272"/>
                    <a:gd name="T22" fmla="*/ 0 w 275"/>
                    <a:gd name="T23" fmla="*/ 0 h 272"/>
                    <a:gd name="T24" fmla="*/ 0 w 275"/>
                    <a:gd name="T25" fmla="*/ 0 h 272"/>
                    <a:gd name="T26" fmla="*/ 0 w 275"/>
                    <a:gd name="T27" fmla="*/ 0 h 272"/>
                    <a:gd name="T28" fmla="*/ 0 w 275"/>
                    <a:gd name="T29" fmla="*/ 0 h 272"/>
                    <a:gd name="T30" fmla="*/ 0 w 275"/>
                    <a:gd name="T31" fmla="*/ 0 h 272"/>
                    <a:gd name="T32" fmla="*/ 0 w 275"/>
                    <a:gd name="T33" fmla="*/ 0 h 272"/>
                    <a:gd name="T34" fmla="*/ 0 w 275"/>
                    <a:gd name="T35" fmla="*/ 0 h 272"/>
                    <a:gd name="T36" fmla="*/ 0 w 275"/>
                    <a:gd name="T37" fmla="*/ 0 h 272"/>
                    <a:gd name="T38" fmla="*/ 0 w 275"/>
                    <a:gd name="T39" fmla="*/ 0 h 272"/>
                    <a:gd name="T40" fmla="*/ 0 w 275"/>
                    <a:gd name="T41" fmla="*/ 0 h 272"/>
                    <a:gd name="T42" fmla="*/ 0 w 275"/>
                    <a:gd name="T43" fmla="*/ 0 h 272"/>
                    <a:gd name="T44" fmla="*/ 0 w 275"/>
                    <a:gd name="T45" fmla="*/ 0 h 272"/>
                    <a:gd name="T46" fmla="*/ 0 w 275"/>
                    <a:gd name="T47" fmla="*/ 0 h 272"/>
                    <a:gd name="T48" fmla="*/ 0 w 275"/>
                    <a:gd name="T49" fmla="*/ 0 h 272"/>
                    <a:gd name="T50" fmla="*/ 0 w 275"/>
                    <a:gd name="T51" fmla="*/ 0 h 272"/>
                    <a:gd name="T52" fmla="*/ 0 w 275"/>
                    <a:gd name="T53" fmla="*/ 0 h 272"/>
                    <a:gd name="T54" fmla="*/ 0 w 275"/>
                    <a:gd name="T55" fmla="*/ 0 h 272"/>
                    <a:gd name="T56" fmla="*/ 0 w 275"/>
                    <a:gd name="T57" fmla="*/ 0 h 272"/>
                    <a:gd name="T58" fmla="*/ 0 w 275"/>
                    <a:gd name="T59" fmla="*/ 0 h 272"/>
                    <a:gd name="T60" fmla="*/ 0 w 275"/>
                    <a:gd name="T61" fmla="*/ 0 h 272"/>
                    <a:gd name="T62" fmla="*/ 0 w 275"/>
                    <a:gd name="T63" fmla="*/ 0 h 272"/>
                    <a:gd name="T64" fmla="*/ 0 w 275"/>
                    <a:gd name="T65" fmla="*/ 0 h 272"/>
                    <a:gd name="T66" fmla="*/ 0 w 275"/>
                    <a:gd name="T67" fmla="*/ 0 h 272"/>
                    <a:gd name="T68" fmla="*/ 0 w 275"/>
                    <a:gd name="T69" fmla="*/ 0 h 272"/>
                    <a:gd name="T70" fmla="*/ 0 w 275"/>
                    <a:gd name="T71" fmla="*/ 0 h 272"/>
                    <a:gd name="T72" fmla="*/ 0 w 275"/>
                    <a:gd name="T73" fmla="*/ 0 h 272"/>
                    <a:gd name="T74" fmla="*/ 0 w 275"/>
                    <a:gd name="T75" fmla="*/ 0 h 272"/>
                    <a:gd name="T76" fmla="*/ 0 w 275"/>
                    <a:gd name="T77" fmla="*/ 0 h 272"/>
                    <a:gd name="T78" fmla="*/ 0 w 275"/>
                    <a:gd name="T79" fmla="*/ 0 h 272"/>
                    <a:gd name="T80" fmla="*/ 0 w 275"/>
                    <a:gd name="T81" fmla="*/ 0 h 272"/>
                    <a:gd name="T82" fmla="*/ 0 w 275"/>
                    <a:gd name="T83" fmla="*/ 0 h 272"/>
                    <a:gd name="T84" fmla="*/ 0 w 275"/>
                    <a:gd name="T85" fmla="*/ 0 h 272"/>
                    <a:gd name="T86" fmla="*/ 0 w 275"/>
                    <a:gd name="T87" fmla="*/ 0 h 272"/>
                    <a:gd name="T88" fmla="*/ 0 w 275"/>
                    <a:gd name="T89" fmla="*/ 0 h 272"/>
                    <a:gd name="T90" fmla="*/ 0 w 275"/>
                    <a:gd name="T91" fmla="*/ 0 h 272"/>
                    <a:gd name="T92" fmla="*/ 0 w 275"/>
                    <a:gd name="T93" fmla="*/ 0 h 272"/>
                    <a:gd name="T94" fmla="*/ 0 w 275"/>
                    <a:gd name="T95" fmla="*/ 0 h 272"/>
                    <a:gd name="T96" fmla="*/ 0 w 275"/>
                    <a:gd name="T97" fmla="*/ 0 h 272"/>
                    <a:gd name="T98" fmla="*/ 0 w 275"/>
                    <a:gd name="T99" fmla="*/ 0 h 272"/>
                    <a:gd name="T100" fmla="*/ 0 w 275"/>
                    <a:gd name="T101" fmla="*/ 0 h 272"/>
                    <a:gd name="T102" fmla="*/ 0 w 275"/>
                    <a:gd name="T103" fmla="*/ 0 h 272"/>
                    <a:gd name="T104" fmla="*/ 0 w 275"/>
                    <a:gd name="T105" fmla="*/ 0 h 272"/>
                    <a:gd name="T106" fmla="*/ 0 w 275"/>
                    <a:gd name="T107" fmla="*/ 0 h 272"/>
                    <a:gd name="T108" fmla="*/ 0 w 275"/>
                    <a:gd name="T109" fmla="*/ 0 h 272"/>
                    <a:gd name="T110" fmla="*/ 0 w 275"/>
                    <a:gd name="T111" fmla="*/ 0 h 272"/>
                    <a:gd name="T112" fmla="*/ 0 w 275"/>
                    <a:gd name="T113" fmla="*/ 0 h 272"/>
                    <a:gd name="T114" fmla="*/ 0 w 275"/>
                    <a:gd name="T115" fmla="*/ 0 h 272"/>
                    <a:gd name="T116" fmla="*/ 0 w 275"/>
                    <a:gd name="T117" fmla="*/ 0 h 272"/>
                    <a:gd name="T118" fmla="*/ 0 w 275"/>
                    <a:gd name="T119" fmla="*/ 0 h 272"/>
                    <a:gd name="T120" fmla="*/ 0 w 275"/>
                    <a:gd name="T121" fmla="*/ 0 h 272"/>
                    <a:gd name="T122" fmla="*/ 0 w 275"/>
                    <a:gd name="T123" fmla="*/ 0 h 2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75"/>
                    <a:gd name="T187" fmla="*/ 0 h 272"/>
                    <a:gd name="T188" fmla="*/ 275 w 275"/>
                    <a:gd name="T189" fmla="*/ 272 h 2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75" h="272">
                      <a:moveTo>
                        <a:pt x="18" y="187"/>
                      </a:moveTo>
                      <a:lnTo>
                        <a:pt x="21" y="189"/>
                      </a:lnTo>
                      <a:lnTo>
                        <a:pt x="22" y="193"/>
                      </a:lnTo>
                      <a:lnTo>
                        <a:pt x="23" y="195"/>
                      </a:lnTo>
                      <a:lnTo>
                        <a:pt x="24" y="197"/>
                      </a:lnTo>
                      <a:lnTo>
                        <a:pt x="25" y="200"/>
                      </a:lnTo>
                      <a:lnTo>
                        <a:pt x="27" y="204"/>
                      </a:lnTo>
                      <a:lnTo>
                        <a:pt x="27" y="206"/>
                      </a:lnTo>
                      <a:lnTo>
                        <a:pt x="27" y="207"/>
                      </a:lnTo>
                      <a:lnTo>
                        <a:pt x="31" y="208"/>
                      </a:lnTo>
                      <a:lnTo>
                        <a:pt x="36" y="210"/>
                      </a:lnTo>
                      <a:lnTo>
                        <a:pt x="42" y="212"/>
                      </a:lnTo>
                      <a:lnTo>
                        <a:pt x="47" y="214"/>
                      </a:lnTo>
                      <a:lnTo>
                        <a:pt x="53" y="217"/>
                      </a:lnTo>
                      <a:lnTo>
                        <a:pt x="59" y="218"/>
                      </a:lnTo>
                      <a:lnTo>
                        <a:pt x="65" y="219"/>
                      </a:lnTo>
                      <a:lnTo>
                        <a:pt x="71" y="220"/>
                      </a:lnTo>
                      <a:lnTo>
                        <a:pt x="76" y="214"/>
                      </a:lnTo>
                      <a:lnTo>
                        <a:pt x="77" y="214"/>
                      </a:lnTo>
                      <a:lnTo>
                        <a:pt x="80" y="214"/>
                      </a:lnTo>
                      <a:lnTo>
                        <a:pt x="81" y="213"/>
                      </a:lnTo>
                      <a:lnTo>
                        <a:pt x="82" y="213"/>
                      </a:lnTo>
                      <a:lnTo>
                        <a:pt x="83" y="212"/>
                      </a:lnTo>
                      <a:lnTo>
                        <a:pt x="86" y="211"/>
                      </a:lnTo>
                      <a:lnTo>
                        <a:pt x="87" y="210"/>
                      </a:lnTo>
                      <a:lnTo>
                        <a:pt x="92" y="213"/>
                      </a:lnTo>
                      <a:lnTo>
                        <a:pt x="96" y="216"/>
                      </a:lnTo>
                      <a:lnTo>
                        <a:pt x="102" y="217"/>
                      </a:lnTo>
                      <a:lnTo>
                        <a:pt x="110" y="218"/>
                      </a:lnTo>
                      <a:lnTo>
                        <a:pt x="116" y="218"/>
                      </a:lnTo>
                      <a:lnTo>
                        <a:pt x="122" y="218"/>
                      </a:lnTo>
                      <a:lnTo>
                        <a:pt x="128" y="218"/>
                      </a:lnTo>
                      <a:lnTo>
                        <a:pt x="133" y="218"/>
                      </a:lnTo>
                      <a:lnTo>
                        <a:pt x="134" y="217"/>
                      </a:lnTo>
                      <a:lnTo>
                        <a:pt x="135" y="216"/>
                      </a:lnTo>
                      <a:lnTo>
                        <a:pt x="136" y="216"/>
                      </a:lnTo>
                      <a:lnTo>
                        <a:pt x="137" y="214"/>
                      </a:lnTo>
                      <a:lnTo>
                        <a:pt x="139" y="214"/>
                      </a:lnTo>
                      <a:lnTo>
                        <a:pt x="139" y="213"/>
                      </a:lnTo>
                      <a:lnTo>
                        <a:pt x="141" y="211"/>
                      </a:lnTo>
                      <a:lnTo>
                        <a:pt x="146" y="208"/>
                      </a:lnTo>
                      <a:lnTo>
                        <a:pt x="151" y="206"/>
                      </a:lnTo>
                      <a:lnTo>
                        <a:pt x="156" y="202"/>
                      </a:lnTo>
                      <a:lnTo>
                        <a:pt x="162" y="200"/>
                      </a:lnTo>
                      <a:lnTo>
                        <a:pt x="166" y="196"/>
                      </a:lnTo>
                      <a:lnTo>
                        <a:pt x="169" y="193"/>
                      </a:lnTo>
                      <a:lnTo>
                        <a:pt x="170" y="188"/>
                      </a:lnTo>
                      <a:lnTo>
                        <a:pt x="172" y="188"/>
                      </a:lnTo>
                      <a:lnTo>
                        <a:pt x="176" y="185"/>
                      </a:lnTo>
                      <a:lnTo>
                        <a:pt x="178" y="183"/>
                      </a:lnTo>
                      <a:lnTo>
                        <a:pt x="181" y="179"/>
                      </a:lnTo>
                      <a:lnTo>
                        <a:pt x="184" y="170"/>
                      </a:lnTo>
                      <a:lnTo>
                        <a:pt x="188" y="159"/>
                      </a:lnTo>
                      <a:lnTo>
                        <a:pt x="192" y="147"/>
                      </a:lnTo>
                      <a:lnTo>
                        <a:pt x="193" y="135"/>
                      </a:lnTo>
                      <a:lnTo>
                        <a:pt x="194" y="126"/>
                      </a:lnTo>
                      <a:lnTo>
                        <a:pt x="195" y="119"/>
                      </a:lnTo>
                      <a:lnTo>
                        <a:pt x="195" y="120"/>
                      </a:lnTo>
                      <a:lnTo>
                        <a:pt x="196" y="122"/>
                      </a:lnTo>
                      <a:lnTo>
                        <a:pt x="198" y="123"/>
                      </a:lnTo>
                      <a:lnTo>
                        <a:pt x="200" y="124"/>
                      </a:lnTo>
                      <a:lnTo>
                        <a:pt x="203" y="125"/>
                      </a:lnTo>
                      <a:lnTo>
                        <a:pt x="204" y="126"/>
                      </a:lnTo>
                      <a:lnTo>
                        <a:pt x="205" y="128"/>
                      </a:lnTo>
                      <a:lnTo>
                        <a:pt x="205" y="130"/>
                      </a:lnTo>
                      <a:lnTo>
                        <a:pt x="212" y="126"/>
                      </a:lnTo>
                      <a:lnTo>
                        <a:pt x="218" y="122"/>
                      </a:lnTo>
                      <a:lnTo>
                        <a:pt x="223" y="116"/>
                      </a:lnTo>
                      <a:lnTo>
                        <a:pt x="227" y="108"/>
                      </a:lnTo>
                      <a:lnTo>
                        <a:pt x="230" y="102"/>
                      </a:lnTo>
                      <a:lnTo>
                        <a:pt x="233" y="94"/>
                      </a:lnTo>
                      <a:lnTo>
                        <a:pt x="235" y="85"/>
                      </a:lnTo>
                      <a:lnTo>
                        <a:pt x="237" y="77"/>
                      </a:lnTo>
                      <a:lnTo>
                        <a:pt x="240" y="59"/>
                      </a:lnTo>
                      <a:lnTo>
                        <a:pt x="241" y="40"/>
                      </a:lnTo>
                      <a:lnTo>
                        <a:pt x="241" y="19"/>
                      </a:lnTo>
                      <a:lnTo>
                        <a:pt x="241" y="0"/>
                      </a:lnTo>
                      <a:lnTo>
                        <a:pt x="247" y="6"/>
                      </a:lnTo>
                      <a:lnTo>
                        <a:pt x="252" y="13"/>
                      </a:lnTo>
                      <a:lnTo>
                        <a:pt x="256" y="19"/>
                      </a:lnTo>
                      <a:lnTo>
                        <a:pt x="260" y="26"/>
                      </a:lnTo>
                      <a:lnTo>
                        <a:pt x="264" y="34"/>
                      </a:lnTo>
                      <a:lnTo>
                        <a:pt x="268" y="41"/>
                      </a:lnTo>
                      <a:lnTo>
                        <a:pt x="271" y="48"/>
                      </a:lnTo>
                      <a:lnTo>
                        <a:pt x="275" y="56"/>
                      </a:lnTo>
                      <a:lnTo>
                        <a:pt x="274" y="66"/>
                      </a:lnTo>
                      <a:lnTo>
                        <a:pt x="271" y="77"/>
                      </a:lnTo>
                      <a:lnTo>
                        <a:pt x="269" y="87"/>
                      </a:lnTo>
                      <a:lnTo>
                        <a:pt x="265" y="96"/>
                      </a:lnTo>
                      <a:lnTo>
                        <a:pt x="256" y="113"/>
                      </a:lnTo>
                      <a:lnTo>
                        <a:pt x="245" y="130"/>
                      </a:lnTo>
                      <a:lnTo>
                        <a:pt x="233" y="146"/>
                      </a:lnTo>
                      <a:lnTo>
                        <a:pt x="219" y="160"/>
                      </a:lnTo>
                      <a:lnTo>
                        <a:pt x="205" y="176"/>
                      </a:lnTo>
                      <a:lnTo>
                        <a:pt x="190" y="190"/>
                      </a:lnTo>
                      <a:lnTo>
                        <a:pt x="178" y="197"/>
                      </a:lnTo>
                      <a:lnTo>
                        <a:pt x="168" y="206"/>
                      </a:lnTo>
                      <a:lnTo>
                        <a:pt x="157" y="216"/>
                      </a:lnTo>
                      <a:lnTo>
                        <a:pt x="147" y="226"/>
                      </a:lnTo>
                      <a:lnTo>
                        <a:pt x="136" y="236"/>
                      </a:lnTo>
                      <a:lnTo>
                        <a:pt x="127" y="246"/>
                      </a:lnTo>
                      <a:lnTo>
                        <a:pt x="115" y="255"/>
                      </a:lnTo>
                      <a:lnTo>
                        <a:pt x="102" y="263"/>
                      </a:lnTo>
                      <a:lnTo>
                        <a:pt x="89" y="269"/>
                      </a:lnTo>
                      <a:lnTo>
                        <a:pt x="77" y="271"/>
                      </a:lnTo>
                      <a:lnTo>
                        <a:pt x="64" y="272"/>
                      </a:lnTo>
                      <a:lnTo>
                        <a:pt x="52" y="272"/>
                      </a:lnTo>
                      <a:lnTo>
                        <a:pt x="39" y="271"/>
                      </a:lnTo>
                      <a:lnTo>
                        <a:pt x="27" y="269"/>
                      </a:lnTo>
                      <a:lnTo>
                        <a:pt x="13" y="265"/>
                      </a:lnTo>
                      <a:lnTo>
                        <a:pt x="0" y="260"/>
                      </a:lnTo>
                      <a:lnTo>
                        <a:pt x="0" y="257"/>
                      </a:lnTo>
                      <a:lnTo>
                        <a:pt x="2" y="252"/>
                      </a:lnTo>
                      <a:lnTo>
                        <a:pt x="4" y="247"/>
                      </a:lnTo>
                      <a:lnTo>
                        <a:pt x="6" y="242"/>
                      </a:lnTo>
                      <a:lnTo>
                        <a:pt x="8" y="237"/>
                      </a:lnTo>
                      <a:lnTo>
                        <a:pt x="11" y="231"/>
                      </a:lnTo>
                      <a:lnTo>
                        <a:pt x="13" y="226"/>
                      </a:lnTo>
                      <a:lnTo>
                        <a:pt x="16" y="222"/>
                      </a:lnTo>
                      <a:lnTo>
                        <a:pt x="18" y="187"/>
                      </a:lnTo>
                      <a:close/>
                    </a:path>
                  </a:pathLst>
                </a:custGeom>
                <a:solidFill>
                  <a:srgbClr val="DEAB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81" name="Freeform 94">
                  <a:extLst>
                    <a:ext uri="{FF2B5EF4-FFF2-40B4-BE49-F238E27FC236}">
                      <a16:creationId xmlns:a16="http://schemas.microsoft.com/office/drawing/2014/main" id="{A13AAA13-450C-4E8F-949C-E01D1A356B43}"/>
                    </a:ext>
                  </a:extLst>
                </p:cNvPr>
                <p:cNvSpPr>
                  <a:spLocks noEditPoints="1"/>
                </p:cNvSpPr>
                <p:nvPr/>
              </p:nvSpPr>
              <p:spPr bwMode="auto">
                <a:xfrm>
                  <a:off x="2328" y="2056"/>
                  <a:ext cx="64" cy="148"/>
                </a:xfrm>
                <a:custGeom>
                  <a:avLst/>
                  <a:gdLst>
                    <a:gd name="T0" fmla="*/ 0 w 193"/>
                    <a:gd name="T1" fmla="*/ 0 h 446"/>
                    <a:gd name="T2" fmla="*/ 0 w 193"/>
                    <a:gd name="T3" fmla="*/ 0 h 446"/>
                    <a:gd name="T4" fmla="*/ 0 w 193"/>
                    <a:gd name="T5" fmla="*/ 0 h 446"/>
                    <a:gd name="T6" fmla="*/ 0 w 193"/>
                    <a:gd name="T7" fmla="*/ 0 h 446"/>
                    <a:gd name="T8" fmla="*/ 0 w 193"/>
                    <a:gd name="T9" fmla="*/ 0 h 446"/>
                    <a:gd name="T10" fmla="*/ 0 w 193"/>
                    <a:gd name="T11" fmla="*/ 0 h 446"/>
                    <a:gd name="T12" fmla="*/ 0 w 193"/>
                    <a:gd name="T13" fmla="*/ 0 h 446"/>
                    <a:gd name="T14" fmla="*/ 0 w 193"/>
                    <a:gd name="T15" fmla="*/ 0 h 446"/>
                    <a:gd name="T16" fmla="*/ 0 w 193"/>
                    <a:gd name="T17" fmla="*/ 0 h 446"/>
                    <a:gd name="T18" fmla="*/ 0 w 193"/>
                    <a:gd name="T19" fmla="*/ 0 h 446"/>
                    <a:gd name="T20" fmla="*/ 0 w 193"/>
                    <a:gd name="T21" fmla="*/ 0 h 446"/>
                    <a:gd name="T22" fmla="*/ 0 w 193"/>
                    <a:gd name="T23" fmla="*/ 0 h 446"/>
                    <a:gd name="T24" fmla="*/ 0 w 193"/>
                    <a:gd name="T25" fmla="*/ 0 h 446"/>
                    <a:gd name="T26" fmla="*/ 0 w 193"/>
                    <a:gd name="T27" fmla="*/ 0 h 446"/>
                    <a:gd name="T28" fmla="*/ 0 w 193"/>
                    <a:gd name="T29" fmla="*/ 0 h 446"/>
                    <a:gd name="T30" fmla="*/ 0 w 193"/>
                    <a:gd name="T31" fmla="*/ 0 h 446"/>
                    <a:gd name="T32" fmla="*/ 0 w 193"/>
                    <a:gd name="T33" fmla="*/ 0 h 446"/>
                    <a:gd name="T34" fmla="*/ 0 w 193"/>
                    <a:gd name="T35" fmla="*/ 0 h 446"/>
                    <a:gd name="T36" fmla="*/ 0 w 193"/>
                    <a:gd name="T37" fmla="*/ 0 h 446"/>
                    <a:gd name="T38" fmla="*/ 0 w 193"/>
                    <a:gd name="T39" fmla="*/ 0 h 446"/>
                    <a:gd name="T40" fmla="*/ 0 w 193"/>
                    <a:gd name="T41" fmla="*/ 0 h 446"/>
                    <a:gd name="T42" fmla="*/ 0 w 193"/>
                    <a:gd name="T43" fmla="*/ 0 h 446"/>
                    <a:gd name="T44" fmla="*/ 0 w 193"/>
                    <a:gd name="T45" fmla="*/ 0 h 446"/>
                    <a:gd name="T46" fmla="*/ 0 w 193"/>
                    <a:gd name="T47" fmla="*/ 0 h 446"/>
                    <a:gd name="T48" fmla="*/ 0 w 193"/>
                    <a:gd name="T49" fmla="*/ 0 h 446"/>
                    <a:gd name="T50" fmla="*/ 0 w 193"/>
                    <a:gd name="T51" fmla="*/ 0 h 446"/>
                    <a:gd name="T52" fmla="*/ 0 w 193"/>
                    <a:gd name="T53" fmla="*/ 0 h 446"/>
                    <a:gd name="T54" fmla="*/ 0 w 193"/>
                    <a:gd name="T55" fmla="*/ 0 h 446"/>
                    <a:gd name="T56" fmla="*/ 0 w 193"/>
                    <a:gd name="T57" fmla="*/ 0 h 446"/>
                    <a:gd name="T58" fmla="*/ 0 w 193"/>
                    <a:gd name="T59" fmla="*/ 0 h 446"/>
                    <a:gd name="T60" fmla="*/ 0 w 193"/>
                    <a:gd name="T61" fmla="*/ 0 h 446"/>
                    <a:gd name="T62" fmla="*/ 0 w 193"/>
                    <a:gd name="T63" fmla="*/ 0 h 446"/>
                    <a:gd name="T64" fmla="*/ 0 w 193"/>
                    <a:gd name="T65" fmla="*/ 0 h 446"/>
                    <a:gd name="T66" fmla="*/ 0 w 193"/>
                    <a:gd name="T67" fmla="*/ 0 h 446"/>
                    <a:gd name="T68" fmla="*/ 0 w 193"/>
                    <a:gd name="T69" fmla="*/ 0 h 446"/>
                    <a:gd name="T70" fmla="*/ 0 w 193"/>
                    <a:gd name="T71" fmla="*/ 0 h 446"/>
                    <a:gd name="T72" fmla="*/ 0 w 193"/>
                    <a:gd name="T73" fmla="*/ 0 h 446"/>
                    <a:gd name="T74" fmla="*/ 0 w 193"/>
                    <a:gd name="T75" fmla="*/ 0 h 446"/>
                    <a:gd name="T76" fmla="*/ 0 w 193"/>
                    <a:gd name="T77" fmla="*/ 0 h 446"/>
                    <a:gd name="T78" fmla="*/ 0 w 193"/>
                    <a:gd name="T79" fmla="*/ 0 h 446"/>
                    <a:gd name="T80" fmla="*/ 0 w 193"/>
                    <a:gd name="T81" fmla="*/ 0 h 446"/>
                    <a:gd name="T82" fmla="*/ 0 w 193"/>
                    <a:gd name="T83" fmla="*/ 0 h 4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3"/>
                    <a:gd name="T127" fmla="*/ 0 h 446"/>
                    <a:gd name="T128" fmla="*/ 193 w 193"/>
                    <a:gd name="T129" fmla="*/ 446 h 4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3" h="446">
                      <a:moveTo>
                        <a:pt x="193" y="445"/>
                      </a:moveTo>
                      <a:lnTo>
                        <a:pt x="187" y="427"/>
                      </a:lnTo>
                      <a:lnTo>
                        <a:pt x="181" y="409"/>
                      </a:lnTo>
                      <a:lnTo>
                        <a:pt x="176" y="392"/>
                      </a:lnTo>
                      <a:lnTo>
                        <a:pt x="172" y="375"/>
                      </a:lnTo>
                      <a:lnTo>
                        <a:pt x="167" y="341"/>
                      </a:lnTo>
                      <a:lnTo>
                        <a:pt x="163" y="309"/>
                      </a:lnTo>
                      <a:lnTo>
                        <a:pt x="161" y="275"/>
                      </a:lnTo>
                      <a:lnTo>
                        <a:pt x="161" y="241"/>
                      </a:lnTo>
                      <a:lnTo>
                        <a:pt x="161" y="205"/>
                      </a:lnTo>
                      <a:lnTo>
                        <a:pt x="161" y="168"/>
                      </a:lnTo>
                      <a:lnTo>
                        <a:pt x="153" y="167"/>
                      </a:lnTo>
                      <a:lnTo>
                        <a:pt x="144" y="165"/>
                      </a:lnTo>
                      <a:lnTo>
                        <a:pt x="132" y="163"/>
                      </a:lnTo>
                      <a:lnTo>
                        <a:pt x="120" y="161"/>
                      </a:lnTo>
                      <a:lnTo>
                        <a:pt x="108" y="158"/>
                      </a:lnTo>
                      <a:lnTo>
                        <a:pt x="94" y="156"/>
                      </a:lnTo>
                      <a:lnTo>
                        <a:pt x="84" y="153"/>
                      </a:lnTo>
                      <a:lnTo>
                        <a:pt x="73" y="153"/>
                      </a:lnTo>
                      <a:lnTo>
                        <a:pt x="76" y="158"/>
                      </a:lnTo>
                      <a:lnTo>
                        <a:pt x="81" y="163"/>
                      </a:lnTo>
                      <a:lnTo>
                        <a:pt x="85" y="167"/>
                      </a:lnTo>
                      <a:lnTo>
                        <a:pt x="88" y="171"/>
                      </a:lnTo>
                      <a:lnTo>
                        <a:pt x="92" y="176"/>
                      </a:lnTo>
                      <a:lnTo>
                        <a:pt x="96" y="181"/>
                      </a:lnTo>
                      <a:lnTo>
                        <a:pt x="100" y="185"/>
                      </a:lnTo>
                      <a:lnTo>
                        <a:pt x="104" y="190"/>
                      </a:lnTo>
                      <a:lnTo>
                        <a:pt x="91" y="205"/>
                      </a:lnTo>
                      <a:lnTo>
                        <a:pt x="91" y="219"/>
                      </a:lnTo>
                      <a:lnTo>
                        <a:pt x="91" y="231"/>
                      </a:lnTo>
                      <a:lnTo>
                        <a:pt x="90" y="243"/>
                      </a:lnTo>
                      <a:lnTo>
                        <a:pt x="88" y="255"/>
                      </a:lnTo>
                      <a:lnTo>
                        <a:pt x="86" y="267"/>
                      </a:lnTo>
                      <a:lnTo>
                        <a:pt x="85" y="279"/>
                      </a:lnTo>
                      <a:lnTo>
                        <a:pt x="84" y="291"/>
                      </a:lnTo>
                      <a:lnTo>
                        <a:pt x="84" y="304"/>
                      </a:lnTo>
                      <a:lnTo>
                        <a:pt x="84" y="310"/>
                      </a:lnTo>
                      <a:lnTo>
                        <a:pt x="84" y="315"/>
                      </a:lnTo>
                      <a:lnTo>
                        <a:pt x="84" y="321"/>
                      </a:lnTo>
                      <a:lnTo>
                        <a:pt x="84" y="325"/>
                      </a:lnTo>
                      <a:lnTo>
                        <a:pt x="82" y="329"/>
                      </a:lnTo>
                      <a:lnTo>
                        <a:pt x="81" y="333"/>
                      </a:lnTo>
                      <a:lnTo>
                        <a:pt x="80" y="338"/>
                      </a:lnTo>
                      <a:lnTo>
                        <a:pt x="78" y="341"/>
                      </a:lnTo>
                      <a:lnTo>
                        <a:pt x="79" y="344"/>
                      </a:lnTo>
                      <a:lnTo>
                        <a:pt x="80" y="347"/>
                      </a:lnTo>
                      <a:lnTo>
                        <a:pt x="81" y="351"/>
                      </a:lnTo>
                      <a:lnTo>
                        <a:pt x="81" y="355"/>
                      </a:lnTo>
                      <a:lnTo>
                        <a:pt x="81" y="358"/>
                      </a:lnTo>
                      <a:lnTo>
                        <a:pt x="80" y="362"/>
                      </a:lnTo>
                      <a:lnTo>
                        <a:pt x="80" y="366"/>
                      </a:lnTo>
                      <a:lnTo>
                        <a:pt x="79" y="368"/>
                      </a:lnTo>
                      <a:lnTo>
                        <a:pt x="78" y="372"/>
                      </a:lnTo>
                      <a:lnTo>
                        <a:pt x="79" y="378"/>
                      </a:lnTo>
                      <a:lnTo>
                        <a:pt x="78" y="385"/>
                      </a:lnTo>
                      <a:lnTo>
                        <a:pt x="76" y="392"/>
                      </a:lnTo>
                      <a:lnTo>
                        <a:pt x="75" y="399"/>
                      </a:lnTo>
                      <a:lnTo>
                        <a:pt x="74" y="405"/>
                      </a:lnTo>
                      <a:lnTo>
                        <a:pt x="75" y="411"/>
                      </a:lnTo>
                      <a:lnTo>
                        <a:pt x="78" y="414"/>
                      </a:lnTo>
                      <a:lnTo>
                        <a:pt x="80" y="416"/>
                      </a:lnTo>
                      <a:lnTo>
                        <a:pt x="84" y="419"/>
                      </a:lnTo>
                      <a:lnTo>
                        <a:pt x="88" y="420"/>
                      </a:lnTo>
                      <a:lnTo>
                        <a:pt x="88" y="422"/>
                      </a:lnTo>
                      <a:lnTo>
                        <a:pt x="88" y="425"/>
                      </a:lnTo>
                      <a:lnTo>
                        <a:pt x="88" y="428"/>
                      </a:lnTo>
                      <a:lnTo>
                        <a:pt x="87" y="431"/>
                      </a:lnTo>
                      <a:lnTo>
                        <a:pt x="86" y="433"/>
                      </a:lnTo>
                      <a:lnTo>
                        <a:pt x="85" y="435"/>
                      </a:lnTo>
                      <a:lnTo>
                        <a:pt x="84" y="438"/>
                      </a:lnTo>
                      <a:lnTo>
                        <a:pt x="84" y="440"/>
                      </a:lnTo>
                      <a:lnTo>
                        <a:pt x="85" y="442"/>
                      </a:lnTo>
                      <a:lnTo>
                        <a:pt x="87" y="442"/>
                      </a:lnTo>
                      <a:lnTo>
                        <a:pt x="88" y="442"/>
                      </a:lnTo>
                      <a:lnTo>
                        <a:pt x="91" y="442"/>
                      </a:lnTo>
                      <a:lnTo>
                        <a:pt x="92" y="442"/>
                      </a:lnTo>
                      <a:lnTo>
                        <a:pt x="94" y="443"/>
                      </a:lnTo>
                      <a:lnTo>
                        <a:pt x="96" y="443"/>
                      </a:lnTo>
                      <a:lnTo>
                        <a:pt x="98" y="444"/>
                      </a:lnTo>
                      <a:lnTo>
                        <a:pt x="110" y="445"/>
                      </a:lnTo>
                      <a:lnTo>
                        <a:pt x="121" y="446"/>
                      </a:lnTo>
                      <a:lnTo>
                        <a:pt x="133" y="446"/>
                      </a:lnTo>
                      <a:lnTo>
                        <a:pt x="145" y="446"/>
                      </a:lnTo>
                      <a:lnTo>
                        <a:pt x="157" y="446"/>
                      </a:lnTo>
                      <a:lnTo>
                        <a:pt x="169" y="446"/>
                      </a:lnTo>
                      <a:lnTo>
                        <a:pt x="181" y="445"/>
                      </a:lnTo>
                      <a:lnTo>
                        <a:pt x="193" y="445"/>
                      </a:lnTo>
                      <a:close/>
                      <a:moveTo>
                        <a:pt x="73" y="152"/>
                      </a:moveTo>
                      <a:lnTo>
                        <a:pt x="72" y="149"/>
                      </a:lnTo>
                      <a:lnTo>
                        <a:pt x="70" y="144"/>
                      </a:lnTo>
                      <a:lnTo>
                        <a:pt x="69" y="139"/>
                      </a:lnTo>
                      <a:lnTo>
                        <a:pt x="67" y="134"/>
                      </a:lnTo>
                      <a:lnTo>
                        <a:pt x="66" y="129"/>
                      </a:lnTo>
                      <a:lnTo>
                        <a:pt x="63" y="124"/>
                      </a:lnTo>
                      <a:lnTo>
                        <a:pt x="61" y="121"/>
                      </a:lnTo>
                      <a:lnTo>
                        <a:pt x="58" y="118"/>
                      </a:lnTo>
                      <a:lnTo>
                        <a:pt x="58" y="109"/>
                      </a:lnTo>
                      <a:lnTo>
                        <a:pt x="57" y="99"/>
                      </a:lnTo>
                      <a:lnTo>
                        <a:pt x="56" y="88"/>
                      </a:lnTo>
                      <a:lnTo>
                        <a:pt x="53" y="79"/>
                      </a:lnTo>
                      <a:lnTo>
                        <a:pt x="51" y="68"/>
                      </a:lnTo>
                      <a:lnTo>
                        <a:pt x="50" y="58"/>
                      </a:lnTo>
                      <a:lnTo>
                        <a:pt x="49" y="47"/>
                      </a:lnTo>
                      <a:lnTo>
                        <a:pt x="49" y="36"/>
                      </a:lnTo>
                      <a:lnTo>
                        <a:pt x="44" y="35"/>
                      </a:lnTo>
                      <a:lnTo>
                        <a:pt x="39" y="34"/>
                      </a:lnTo>
                      <a:lnTo>
                        <a:pt x="35" y="30"/>
                      </a:lnTo>
                      <a:lnTo>
                        <a:pt x="29" y="26"/>
                      </a:lnTo>
                      <a:lnTo>
                        <a:pt x="25" y="21"/>
                      </a:lnTo>
                      <a:lnTo>
                        <a:pt x="20" y="15"/>
                      </a:lnTo>
                      <a:lnTo>
                        <a:pt x="14" y="8"/>
                      </a:lnTo>
                      <a:lnTo>
                        <a:pt x="9" y="0"/>
                      </a:lnTo>
                      <a:lnTo>
                        <a:pt x="5" y="5"/>
                      </a:lnTo>
                      <a:lnTo>
                        <a:pt x="3" y="11"/>
                      </a:lnTo>
                      <a:lnTo>
                        <a:pt x="2" y="16"/>
                      </a:lnTo>
                      <a:lnTo>
                        <a:pt x="2" y="21"/>
                      </a:lnTo>
                      <a:lnTo>
                        <a:pt x="0" y="27"/>
                      </a:lnTo>
                      <a:lnTo>
                        <a:pt x="2" y="33"/>
                      </a:lnTo>
                      <a:lnTo>
                        <a:pt x="2" y="39"/>
                      </a:lnTo>
                      <a:lnTo>
                        <a:pt x="3" y="45"/>
                      </a:lnTo>
                      <a:lnTo>
                        <a:pt x="10" y="59"/>
                      </a:lnTo>
                      <a:lnTo>
                        <a:pt x="19" y="74"/>
                      </a:lnTo>
                      <a:lnTo>
                        <a:pt x="26" y="87"/>
                      </a:lnTo>
                      <a:lnTo>
                        <a:pt x="34" y="100"/>
                      </a:lnTo>
                      <a:lnTo>
                        <a:pt x="44" y="114"/>
                      </a:lnTo>
                      <a:lnTo>
                        <a:pt x="53" y="127"/>
                      </a:lnTo>
                      <a:lnTo>
                        <a:pt x="63" y="140"/>
                      </a:lnTo>
                      <a:lnTo>
                        <a:pt x="73" y="152"/>
                      </a:lnTo>
                      <a:close/>
                    </a:path>
                  </a:pathLst>
                </a:custGeom>
                <a:solidFill>
                  <a:srgbClr val="DEAB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82" name="Freeform 95">
                  <a:extLst>
                    <a:ext uri="{FF2B5EF4-FFF2-40B4-BE49-F238E27FC236}">
                      <a16:creationId xmlns:a16="http://schemas.microsoft.com/office/drawing/2014/main" id="{719ACFDD-2EBC-4E97-90D9-7F6FF3F715F2}"/>
                    </a:ext>
                  </a:extLst>
                </p:cNvPr>
                <p:cNvSpPr>
                  <a:spLocks noEditPoints="1"/>
                </p:cNvSpPr>
                <p:nvPr/>
              </p:nvSpPr>
              <p:spPr bwMode="auto">
                <a:xfrm>
                  <a:off x="2337" y="2026"/>
                  <a:ext cx="78" cy="82"/>
                </a:xfrm>
                <a:custGeom>
                  <a:avLst/>
                  <a:gdLst>
                    <a:gd name="T0" fmla="*/ 0 w 234"/>
                    <a:gd name="T1" fmla="*/ 0 h 247"/>
                    <a:gd name="T2" fmla="*/ 0 w 234"/>
                    <a:gd name="T3" fmla="*/ 0 h 247"/>
                    <a:gd name="T4" fmla="*/ 0 w 234"/>
                    <a:gd name="T5" fmla="*/ 0 h 247"/>
                    <a:gd name="T6" fmla="*/ 0 w 234"/>
                    <a:gd name="T7" fmla="*/ 0 h 247"/>
                    <a:gd name="T8" fmla="*/ 0 w 234"/>
                    <a:gd name="T9" fmla="*/ 0 h 247"/>
                    <a:gd name="T10" fmla="*/ 0 w 234"/>
                    <a:gd name="T11" fmla="*/ 0 h 247"/>
                    <a:gd name="T12" fmla="*/ 0 w 234"/>
                    <a:gd name="T13" fmla="*/ 0 h 247"/>
                    <a:gd name="T14" fmla="*/ 0 w 234"/>
                    <a:gd name="T15" fmla="*/ 0 h 247"/>
                    <a:gd name="T16" fmla="*/ 0 w 234"/>
                    <a:gd name="T17" fmla="*/ 0 h 247"/>
                    <a:gd name="T18" fmla="*/ 0 w 234"/>
                    <a:gd name="T19" fmla="*/ 0 h 247"/>
                    <a:gd name="T20" fmla="*/ 0 w 234"/>
                    <a:gd name="T21" fmla="*/ 0 h 247"/>
                    <a:gd name="T22" fmla="*/ 0 w 234"/>
                    <a:gd name="T23" fmla="*/ 0 h 247"/>
                    <a:gd name="T24" fmla="*/ 0 w 234"/>
                    <a:gd name="T25" fmla="*/ 0 h 247"/>
                    <a:gd name="T26" fmla="*/ 0 w 234"/>
                    <a:gd name="T27" fmla="*/ 0 h 247"/>
                    <a:gd name="T28" fmla="*/ 0 w 234"/>
                    <a:gd name="T29" fmla="*/ 0 h 247"/>
                    <a:gd name="T30" fmla="*/ 0 w 234"/>
                    <a:gd name="T31" fmla="*/ 0 h 247"/>
                    <a:gd name="T32" fmla="*/ 0 w 234"/>
                    <a:gd name="T33" fmla="*/ 0 h 247"/>
                    <a:gd name="T34" fmla="*/ 0 w 234"/>
                    <a:gd name="T35" fmla="*/ 0 h 247"/>
                    <a:gd name="T36" fmla="*/ 0 w 234"/>
                    <a:gd name="T37" fmla="*/ 0 h 247"/>
                    <a:gd name="T38" fmla="*/ 0 w 234"/>
                    <a:gd name="T39" fmla="*/ 0 h 247"/>
                    <a:gd name="T40" fmla="*/ 0 w 234"/>
                    <a:gd name="T41" fmla="*/ 0 h 247"/>
                    <a:gd name="T42" fmla="*/ 0 w 234"/>
                    <a:gd name="T43" fmla="*/ 0 h 247"/>
                    <a:gd name="T44" fmla="*/ 0 w 234"/>
                    <a:gd name="T45" fmla="*/ 0 h 247"/>
                    <a:gd name="T46" fmla="*/ 0 w 234"/>
                    <a:gd name="T47" fmla="*/ 0 h 247"/>
                    <a:gd name="T48" fmla="*/ 0 w 234"/>
                    <a:gd name="T49" fmla="*/ 0 h 247"/>
                    <a:gd name="T50" fmla="*/ 0 w 234"/>
                    <a:gd name="T51" fmla="*/ 0 h 247"/>
                    <a:gd name="T52" fmla="*/ 0 w 234"/>
                    <a:gd name="T53" fmla="*/ 0 h 247"/>
                    <a:gd name="T54" fmla="*/ 0 w 234"/>
                    <a:gd name="T55" fmla="*/ 0 h 247"/>
                    <a:gd name="T56" fmla="*/ 0 w 234"/>
                    <a:gd name="T57" fmla="*/ 0 h 247"/>
                    <a:gd name="T58" fmla="*/ 0 w 234"/>
                    <a:gd name="T59" fmla="*/ 0 h 247"/>
                    <a:gd name="T60" fmla="*/ 0 w 234"/>
                    <a:gd name="T61" fmla="*/ 0 h 247"/>
                    <a:gd name="T62" fmla="*/ 0 w 234"/>
                    <a:gd name="T63" fmla="*/ 0 h 247"/>
                    <a:gd name="T64" fmla="*/ 0 w 234"/>
                    <a:gd name="T65" fmla="*/ 0 h 247"/>
                    <a:gd name="T66" fmla="*/ 0 w 234"/>
                    <a:gd name="T67" fmla="*/ 0 h 247"/>
                    <a:gd name="T68" fmla="*/ 0 w 234"/>
                    <a:gd name="T69" fmla="*/ 0 h 247"/>
                    <a:gd name="T70" fmla="*/ 0 w 234"/>
                    <a:gd name="T71" fmla="*/ 0 h 247"/>
                    <a:gd name="T72" fmla="*/ 0 w 234"/>
                    <a:gd name="T73" fmla="*/ 0 h 247"/>
                    <a:gd name="T74" fmla="*/ 0 w 234"/>
                    <a:gd name="T75" fmla="*/ 0 h 247"/>
                    <a:gd name="T76" fmla="*/ 0 w 234"/>
                    <a:gd name="T77" fmla="*/ 0 h 247"/>
                    <a:gd name="T78" fmla="*/ 0 w 234"/>
                    <a:gd name="T79" fmla="*/ 0 h 247"/>
                    <a:gd name="T80" fmla="*/ 0 w 234"/>
                    <a:gd name="T81" fmla="*/ 0 h 247"/>
                    <a:gd name="T82" fmla="*/ 0 w 234"/>
                    <a:gd name="T83" fmla="*/ 0 h 247"/>
                    <a:gd name="T84" fmla="*/ 0 w 234"/>
                    <a:gd name="T85" fmla="*/ 0 h 247"/>
                    <a:gd name="T86" fmla="*/ 0 w 234"/>
                    <a:gd name="T87" fmla="*/ 0 h 247"/>
                    <a:gd name="T88" fmla="*/ 0 w 234"/>
                    <a:gd name="T89" fmla="*/ 0 h 247"/>
                    <a:gd name="T90" fmla="*/ 0 w 234"/>
                    <a:gd name="T91" fmla="*/ 0 h 247"/>
                    <a:gd name="T92" fmla="*/ 0 w 234"/>
                    <a:gd name="T93" fmla="*/ 0 h 247"/>
                    <a:gd name="T94" fmla="*/ 0 w 234"/>
                    <a:gd name="T95" fmla="*/ 0 h 247"/>
                    <a:gd name="T96" fmla="*/ 0 w 234"/>
                    <a:gd name="T97" fmla="*/ 0 h 247"/>
                    <a:gd name="T98" fmla="*/ 0 w 234"/>
                    <a:gd name="T99" fmla="*/ 0 h 247"/>
                    <a:gd name="T100" fmla="*/ 0 w 234"/>
                    <a:gd name="T101" fmla="*/ 0 h 247"/>
                    <a:gd name="T102" fmla="*/ 0 w 234"/>
                    <a:gd name="T103" fmla="*/ 0 h 247"/>
                    <a:gd name="T104" fmla="*/ 0 w 234"/>
                    <a:gd name="T105" fmla="*/ 0 h 2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4"/>
                    <a:gd name="T160" fmla="*/ 0 h 247"/>
                    <a:gd name="T161" fmla="*/ 234 w 234"/>
                    <a:gd name="T162" fmla="*/ 247 h 2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4" h="247">
                      <a:moveTo>
                        <a:pt x="178" y="11"/>
                      </a:moveTo>
                      <a:lnTo>
                        <a:pt x="176" y="11"/>
                      </a:lnTo>
                      <a:lnTo>
                        <a:pt x="174" y="10"/>
                      </a:lnTo>
                      <a:lnTo>
                        <a:pt x="170" y="10"/>
                      </a:lnTo>
                      <a:lnTo>
                        <a:pt x="167" y="8"/>
                      </a:lnTo>
                      <a:lnTo>
                        <a:pt x="165" y="8"/>
                      </a:lnTo>
                      <a:lnTo>
                        <a:pt x="163" y="8"/>
                      </a:lnTo>
                      <a:lnTo>
                        <a:pt x="160" y="7"/>
                      </a:lnTo>
                      <a:lnTo>
                        <a:pt x="158" y="7"/>
                      </a:lnTo>
                      <a:lnTo>
                        <a:pt x="157" y="8"/>
                      </a:lnTo>
                      <a:lnTo>
                        <a:pt x="155" y="8"/>
                      </a:lnTo>
                      <a:lnTo>
                        <a:pt x="154" y="10"/>
                      </a:lnTo>
                      <a:lnTo>
                        <a:pt x="153" y="10"/>
                      </a:lnTo>
                      <a:lnTo>
                        <a:pt x="152" y="11"/>
                      </a:lnTo>
                      <a:lnTo>
                        <a:pt x="151" y="11"/>
                      </a:lnTo>
                      <a:lnTo>
                        <a:pt x="149" y="12"/>
                      </a:lnTo>
                      <a:lnTo>
                        <a:pt x="148" y="13"/>
                      </a:lnTo>
                      <a:lnTo>
                        <a:pt x="153" y="18"/>
                      </a:lnTo>
                      <a:lnTo>
                        <a:pt x="151" y="19"/>
                      </a:lnTo>
                      <a:lnTo>
                        <a:pt x="148" y="28"/>
                      </a:lnTo>
                      <a:lnTo>
                        <a:pt x="146" y="35"/>
                      </a:lnTo>
                      <a:lnTo>
                        <a:pt x="143" y="43"/>
                      </a:lnTo>
                      <a:lnTo>
                        <a:pt x="141" y="51"/>
                      </a:lnTo>
                      <a:lnTo>
                        <a:pt x="139" y="59"/>
                      </a:lnTo>
                      <a:lnTo>
                        <a:pt x="137" y="66"/>
                      </a:lnTo>
                      <a:lnTo>
                        <a:pt x="135" y="75"/>
                      </a:lnTo>
                      <a:lnTo>
                        <a:pt x="134" y="83"/>
                      </a:lnTo>
                      <a:lnTo>
                        <a:pt x="136" y="84"/>
                      </a:lnTo>
                      <a:lnTo>
                        <a:pt x="139" y="84"/>
                      </a:lnTo>
                      <a:lnTo>
                        <a:pt x="141" y="86"/>
                      </a:lnTo>
                      <a:lnTo>
                        <a:pt x="143" y="86"/>
                      </a:lnTo>
                      <a:lnTo>
                        <a:pt x="146" y="87"/>
                      </a:lnTo>
                      <a:lnTo>
                        <a:pt x="147" y="87"/>
                      </a:lnTo>
                      <a:lnTo>
                        <a:pt x="149" y="87"/>
                      </a:lnTo>
                      <a:lnTo>
                        <a:pt x="152" y="88"/>
                      </a:lnTo>
                      <a:lnTo>
                        <a:pt x="153" y="89"/>
                      </a:lnTo>
                      <a:lnTo>
                        <a:pt x="154" y="92"/>
                      </a:lnTo>
                      <a:lnTo>
                        <a:pt x="155" y="94"/>
                      </a:lnTo>
                      <a:lnTo>
                        <a:pt x="157" y="98"/>
                      </a:lnTo>
                      <a:lnTo>
                        <a:pt x="159" y="101"/>
                      </a:lnTo>
                      <a:lnTo>
                        <a:pt x="161" y="106"/>
                      </a:lnTo>
                      <a:lnTo>
                        <a:pt x="164" y="111"/>
                      </a:lnTo>
                      <a:lnTo>
                        <a:pt x="166" y="116"/>
                      </a:lnTo>
                      <a:lnTo>
                        <a:pt x="167" y="112"/>
                      </a:lnTo>
                      <a:lnTo>
                        <a:pt x="170" y="107"/>
                      </a:lnTo>
                      <a:lnTo>
                        <a:pt x="171" y="104"/>
                      </a:lnTo>
                      <a:lnTo>
                        <a:pt x="174" y="100"/>
                      </a:lnTo>
                      <a:lnTo>
                        <a:pt x="175" y="95"/>
                      </a:lnTo>
                      <a:lnTo>
                        <a:pt x="177" y="92"/>
                      </a:lnTo>
                      <a:lnTo>
                        <a:pt x="178" y="88"/>
                      </a:lnTo>
                      <a:lnTo>
                        <a:pt x="181" y="84"/>
                      </a:lnTo>
                      <a:lnTo>
                        <a:pt x="175" y="77"/>
                      </a:lnTo>
                      <a:lnTo>
                        <a:pt x="176" y="69"/>
                      </a:lnTo>
                      <a:lnTo>
                        <a:pt x="177" y="60"/>
                      </a:lnTo>
                      <a:lnTo>
                        <a:pt x="178" y="52"/>
                      </a:lnTo>
                      <a:lnTo>
                        <a:pt x="180" y="43"/>
                      </a:lnTo>
                      <a:lnTo>
                        <a:pt x="181" y="35"/>
                      </a:lnTo>
                      <a:lnTo>
                        <a:pt x="181" y="28"/>
                      </a:lnTo>
                      <a:lnTo>
                        <a:pt x="180" y="19"/>
                      </a:lnTo>
                      <a:lnTo>
                        <a:pt x="178" y="11"/>
                      </a:lnTo>
                      <a:close/>
                      <a:moveTo>
                        <a:pt x="113" y="1"/>
                      </a:moveTo>
                      <a:lnTo>
                        <a:pt x="111" y="1"/>
                      </a:lnTo>
                      <a:lnTo>
                        <a:pt x="107" y="1"/>
                      </a:lnTo>
                      <a:lnTo>
                        <a:pt x="105" y="1"/>
                      </a:lnTo>
                      <a:lnTo>
                        <a:pt x="102" y="1"/>
                      </a:lnTo>
                      <a:lnTo>
                        <a:pt x="99" y="1"/>
                      </a:lnTo>
                      <a:lnTo>
                        <a:pt x="96" y="0"/>
                      </a:lnTo>
                      <a:lnTo>
                        <a:pt x="93" y="0"/>
                      </a:lnTo>
                      <a:lnTo>
                        <a:pt x="90" y="0"/>
                      </a:lnTo>
                      <a:lnTo>
                        <a:pt x="79" y="11"/>
                      </a:lnTo>
                      <a:lnTo>
                        <a:pt x="81" y="17"/>
                      </a:lnTo>
                      <a:lnTo>
                        <a:pt x="79" y="24"/>
                      </a:lnTo>
                      <a:lnTo>
                        <a:pt x="77" y="31"/>
                      </a:lnTo>
                      <a:lnTo>
                        <a:pt x="75" y="37"/>
                      </a:lnTo>
                      <a:lnTo>
                        <a:pt x="71" y="45"/>
                      </a:lnTo>
                      <a:lnTo>
                        <a:pt x="69" y="51"/>
                      </a:lnTo>
                      <a:lnTo>
                        <a:pt x="67" y="57"/>
                      </a:lnTo>
                      <a:lnTo>
                        <a:pt x="66" y="64"/>
                      </a:lnTo>
                      <a:lnTo>
                        <a:pt x="65" y="64"/>
                      </a:lnTo>
                      <a:lnTo>
                        <a:pt x="65" y="65"/>
                      </a:lnTo>
                      <a:lnTo>
                        <a:pt x="71" y="66"/>
                      </a:lnTo>
                      <a:lnTo>
                        <a:pt x="77" y="69"/>
                      </a:lnTo>
                      <a:lnTo>
                        <a:pt x="83" y="70"/>
                      </a:lnTo>
                      <a:lnTo>
                        <a:pt x="89" y="72"/>
                      </a:lnTo>
                      <a:lnTo>
                        <a:pt x="95" y="73"/>
                      </a:lnTo>
                      <a:lnTo>
                        <a:pt x="101" y="75"/>
                      </a:lnTo>
                      <a:lnTo>
                        <a:pt x="107" y="77"/>
                      </a:lnTo>
                      <a:lnTo>
                        <a:pt x="113" y="78"/>
                      </a:lnTo>
                      <a:lnTo>
                        <a:pt x="114" y="76"/>
                      </a:lnTo>
                      <a:lnTo>
                        <a:pt x="114" y="73"/>
                      </a:lnTo>
                      <a:lnTo>
                        <a:pt x="116" y="71"/>
                      </a:lnTo>
                      <a:lnTo>
                        <a:pt x="116" y="69"/>
                      </a:lnTo>
                      <a:lnTo>
                        <a:pt x="117" y="66"/>
                      </a:lnTo>
                      <a:lnTo>
                        <a:pt x="118" y="64"/>
                      </a:lnTo>
                      <a:lnTo>
                        <a:pt x="118" y="61"/>
                      </a:lnTo>
                      <a:lnTo>
                        <a:pt x="119" y="59"/>
                      </a:lnTo>
                      <a:lnTo>
                        <a:pt x="116" y="57"/>
                      </a:lnTo>
                      <a:lnTo>
                        <a:pt x="112" y="53"/>
                      </a:lnTo>
                      <a:lnTo>
                        <a:pt x="110" y="51"/>
                      </a:lnTo>
                      <a:lnTo>
                        <a:pt x="108" y="47"/>
                      </a:lnTo>
                      <a:lnTo>
                        <a:pt x="107" y="41"/>
                      </a:lnTo>
                      <a:lnTo>
                        <a:pt x="108" y="34"/>
                      </a:lnTo>
                      <a:lnTo>
                        <a:pt x="110" y="25"/>
                      </a:lnTo>
                      <a:lnTo>
                        <a:pt x="111" y="18"/>
                      </a:lnTo>
                      <a:lnTo>
                        <a:pt x="113" y="10"/>
                      </a:lnTo>
                      <a:lnTo>
                        <a:pt x="113" y="1"/>
                      </a:lnTo>
                      <a:close/>
                      <a:moveTo>
                        <a:pt x="0" y="43"/>
                      </a:moveTo>
                      <a:lnTo>
                        <a:pt x="6" y="46"/>
                      </a:lnTo>
                      <a:lnTo>
                        <a:pt x="12" y="47"/>
                      </a:lnTo>
                      <a:lnTo>
                        <a:pt x="18" y="49"/>
                      </a:lnTo>
                      <a:lnTo>
                        <a:pt x="23" y="52"/>
                      </a:lnTo>
                      <a:lnTo>
                        <a:pt x="29" y="53"/>
                      </a:lnTo>
                      <a:lnTo>
                        <a:pt x="35" y="55"/>
                      </a:lnTo>
                      <a:lnTo>
                        <a:pt x="41" y="58"/>
                      </a:lnTo>
                      <a:lnTo>
                        <a:pt x="47" y="59"/>
                      </a:lnTo>
                      <a:lnTo>
                        <a:pt x="49" y="52"/>
                      </a:lnTo>
                      <a:lnTo>
                        <a:pt x="52" y="46"/>
                      </a:lnTo>
                      <a:lnTo>
                        <a:pt x="54" y="39"/>
                      </a:lnTo>
                      <a:lnTo>
                        <a:pt x="55" y="31"/>
                      </a:lnTo>
                      <a:lnTo>
                        <a:pt x="55" y="25"/>
                      </a:lnTo>
                      <a:lnTo>
                        <a:pt x="54" y="18"/>
                      </a:lnTo>
                      <a:lnTo>
                        <a:pt x="52" y="12"/>
                      </a:lnTo>
                      <a:lnTo>
                        <a:pt x="47" y="6"/>
                      </a:lnTo>
                      <a:lnTo>
                        <a:pt x="40" y="8"/>
                      </a:lnTo>
                      <a:lnTo>
                        <a:pt x="34" y="11"/>
                      </a:lnTo>
                      <a:lnTo>
                        <a:pt x="28" y="14"/>
                      </a:lnTo>
                      <a:lnTo>
                        <a:pt x="22" y="19"/>
                      </a:lnTo>
                      <a:lnTo>
                        <a:pt x="16" y="24"/>
                      </a:lnTo>
                      <a:lnTo>
                        <a:pt x="11" y="29"/>
                      </a:lnTo>
                      <a:lnTo>
                        <a:pt x="6" y="35"/>
                      </a:lnTo>
                      <a:lnTo>
                        <a:pt x="2" y="41"/>
                      </a:lnTo>
                      <a:lnTo>
                        <a:pt x="1" y="41"/>
                      </a:lnTo>
                      <a:lnTo>
                        <a:pt x="1" y="42"/>
                      </a:lnTo>
                      <a:lnTo>
                        <a:pt x="0" y="43"/>
                      </a:lnTo>
                      <a:close/>
                      <a:moveTo>
                        <a:pt x="177" y="139"/>
                      </a:moveTo>
                      <a:lnTo>
                        <a:pt x="178" y="142"/>
                      </a:lnTo>
                      <a:lnTo>
                        <a:pt x="180" y="147"/>
                      </a:lnTo>
                      <a:lnTo>
                        <a:pt x="181" y="151"/>
                      </a:lnTo>
                      <a:lnTo>
                        <a:pt x="182" y="154"/>
                      </a:lnTo>
                      <a:lnTo>
                        <a:pt x="183" y="158"/>
                      </a:lnTo>
                      <a:lnTo>
                        <a:pt x="184" y="161"/>
                      </a:lnTo>
                      <a:lnTo>
                        <a:pt x="184" y="165"/>
                      </a:lnTo>
                      <a:lnTo>
                        <a:pt x="184" y="167"/>
                      </a:lnTo>
                      <a:lnTo>
                        <a:pt x="186" y="169"/>
                      </a:lnTo>
                      <a:lnTo>
                        <a:pt x="187" y="170"/>
                      </a:lnTo>
                      <a:lnTo>
                        <a:pt x="187" y="171"/>
                      </a:lnTo>
                      <a:lnTo>
                        <a:pt x="188" y="171"/>
                      </a:lnTo>
                      <a:lnTo>
                        <a:pt x="189" y="172"/>
                      </a:lnTo>
                      <a:lnTo>
                        <a:pt x="190" y="174"/>
                      </a:lnTo>
                      <a:lnTo>
                        <a:pt x="186" y="178"/>
                      </a:lnTo>
                      <a:lnTo>
                        <a:pt x="184" y="180"/>
                      </a:lnTo>
                      <a:lnTo>
                        <a:pt x="183" y="180"/>
                      </a:lnTo>
                      <a:lnTo>
                        <a:pt x="182" y="181"/>
                      </a:lnTo>
                      <a:lnTo>
                        <a:pt x="181" y="181"/>
                      </a:lnTo>
                      <a:lnTo>
                        <a:pt x="180" y="181"/>
                      </a:lnTo>
                      <a:lnTo>
                        <a:pt x="178" y="181"/>
                      </a:lnTo>
                      <a:lnTo>
                        <a:pt x="177" y="181"/>
                      </a:lnTo>
                      <a:lnTo>
                        <a:pt x="176" y="181"/>
                      </a:lnTo>
                      <a:lnTo>
                        <a:pt x="176" y="187"/>
                      </a:lnTo>
                      <a:lnTo>
                        <a:pt x="176" y="192"/>
                      </a:lnTo>
                      <a:lnTo>
                        <a:pt x="176" y="196"/>
                      </a:lnTo>
                      <a:lnTo>
                        <a:pt x="177" y="201"/>
                      </a:lnTo>
                      <a:lnTo>
                        <a:pt x="182" y="211"/>
                      </a:lnTo>
                      <a:lnTo>
                        <a:pt x="188" y="221"/>
                      </a:lnTo>
                      <a:lnTo>
                        <a:pt x="195" y="229"/>
                      </a:lnTo>
                      <a:lnTo>
                        <a:pt x="204" y="236"/>
                      </a:lnTo>
                      <a:lnTo>
                        <a:pt x="212" y="242"/>
                      </a:lnTo>
                      <a:lnTo>
                        <a:pt x="219" y="247"/>
                      </a:lnTo>
                      <a:lnTo>
                        <a:pt x="219" y="246"/>
                      </a:lnTo>
                      <a:lnTo>
                        <a:pt x="221" y="245"/>
                      </a:lnTo>
                      <a:lnTo>
                        <a:pt x="219" y="235"/>
                      </a:lnTo>
                      <a:lnTo>
                        <a:pt x="218" y="225"/>
                      </a:lnTo>
                      <a:lnTo>
                        <a:pt x="216" y="214"/>
                      </a:lnTo>
                      <a:lnTo>
                        <a:pt x="213" y="205"/>
                      </a:lnTo>
                      <a:lnTo>
                        <a:pt x="210" y="195"/>
                      </a:lnTo>
                      <a:lnTo>
                        <a:pt x="206" y="186"/>
                      </a:lnTo>
                      <a:lnTo>
                        <a:pt x="202" y="176"/>
                      </a:lnTo>
                      <a:lnTo>
                        <a:pt x="199" y="167"/>
                      </a:lnTo>
                      <a:lnTo>
                        <a:pt x="206" y="155"/>
                      </a:lnTo>
                      <a:lnTo>
                        <a:pt x="212" y="145"/>
                      </a:lnTo>
                      <a:lnTo>
                        <a:pt x="218" y="133"/>
                      </a:lnTo>
                      <a:lnTo>
                        <a:pt x="222" y="119"/>
                      </a:lnTo>
                      <a:lnTo>
                        <a:pt x="225" y="107"/>
                      </a:lnTo>
                      <a:lnTo>
                        <a:pt x="229" y="94"/>
                      </a:lnTo>
                      <a:lnTo>
                        <a:pt x="231" y="81"/>
                      </a:lnTo>
                      <a:lnTo>
                        <a:pt x="234" y="67"/>
                      </a:lnTo>
                      <a:lnTo>
                        <a:pt x="223" y="57"/>
                      </a:lnTo>
                      <a:lnTo>
                        <a:pt x="204" y="75"/>
                      </a:lnTo>
                      <a:lnTo>
                        <a:pt x="200" y="83"/>
                      </a:lnTo>
                      <a:lnTo>
                        <a:pt x="196" y="90"/>
                      </a:lnTo>
                      <a:lnTo>
                        <a:pt x="193" y="99"/>
                      </a:lnTo>
                      <a:lnTo>
                        <a:pt x="188" y="107"/>
                      </a:lnTo>
                      <a:lnTo>
                        <a:pt x="184" y="114"/>
                      </a:lnTo>
                      <a:lnTo>
                        <a:pt x="181" y="123"/>
                      </a:lnTo>
                      <a:lnTo>
                        <a:pt x="178" y="130"/>
                      </a:lnTo>
                      <a:lnTo>
                        <a:pt x="177" y="139"/>
                      </a:lnTo>
                      <a:close/>
                    </a:path>
                  </a:pathLst>
                </a:custGeom>
                <a:solidFill>
                  <a:srgbClr val="DEAB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83" name="Freeform 96">
                  <a:extLst>
                    <a:ext uri="{FF2B5EF4-FFF2-40B4-BE49-F238E27FC236}">
                      <a16:creationId xmlns:a16="http://schemas.microsoft.com/office/drawing/2014/main" id="{33E7E98D-B486-4BD2-8AC7-891F6CD107C5}"/>
                    </a:ext>
                  </a:extLst>
                </p:cNvPr>
                <p:cNvSpPr>
                  <a:spLocks noEditPoints="1"/>
                </p:cNvSpPr>
                <p:nvPr/>
              </p:nvSpPr>
              <p:spPr bwMode="auto">
                <a:xfrm>
                  <a:off x="2420" y="2077"/>
                  <a:ext cx="89" cy="154"/>
                </a:xfrm>
                <a:custGeom>
                  <a:avLst/>
                  <a:gdLst>
                    <a:gd name="T0" fmla="*/ 0 w 268"/>
                    <a:gd name="T1" fmla="*/ 0 h 461"/>
                    <a:gd name="T2" fmla="*/ 0 w 268"/>
                    <a:gd name="T3" fmla="*/ 0 h 461"/>
                    <a:gd name="T4" fmla="*/ 0 w 268"/>
                    <a:gd name="T5" fmla="*/ 0 h 461"/>
                    <a:gd name="T6" fmla="*/ 0 w 268"/>
                    <a:gd name="T7" fmla="*/ 0 h 461"/>
                    <a:gd name="T8" fmla="*/ 0 w 268"/>
                    <a:gd name="T9" fmla="*/ 0 h 461"/>
                    <a:gd name="T10" fmla="*/ 0 w 268"/>
                    <a:gd name="T11" fmla="*/ 0 h 461"/>
                    <a:gd name="T12" fmla="*/ 0 w 268"/>
                    <a:gd name="T13" fmla="*/ 0 h 461"/>
                    <a:gd name="T14" fmla="*/ 0 w 268"/>
                    <a:gd name="T15" fmla="*/ 0 h 461"/>
                    <a:gd name="T16" fmla="*/ 0 w 268"/>
                    <a:gd name="T17" fmla="*/ 0 h 461"/>
                    <a:gd name="T18" fmla="*/ 0 w 268"/>
                    <a:gd name="T19" fmla="*/ 0 h 461"/>
                    <a:gd name="T20" fmla="*/ 0 w 268"/>
                    <a:gd name="T21" fmla="*/ 0 h 461"/>
                    <a:gd name="T22" fmla="*/ 0 w 268"/>
                    <a:gd name="T23" fmla="*/ 0 h 461"/>
                    <a:gd name="T24" fmla="*/ 0 w 268"/>
                    <a:gd name="T25" fmla="*/ 0 h 461"/>
                    <a:gd name="T26" fmla="*/ 0 w 268"/>
                    <a:gd name="T27" fmla="*/ 0 h 461"/>
                    <a:gd name="T28" fmla="*/ 0 w 268"/>
                    <a:gd name="T29" fmla="*/ 0 h 461"/>
                    <a:gd name="T30" fmla="*/ 0 w 268"/>
                    <a:gd name="T31" fmla="*/ 0 h 461"/>
                    <a:gd name="T32" fmla="*/ 0 w 268"/>
                    <a:gd name="T33" fmla="*/ 0 h 461"/>
                    <a:gd name="T34" fmla="*/ 0 w 268"/>
                    <a:gd name="T35" fmla="*/ 0 h 461"/>
                    <a:gd name="T36" fmla="*/ 0 w 268"/>
                    <a:gd name="T37" fmla="*/ 0 h 461"/>
                    <a:gd name="T38" fmla="*/ 0 w 268"/>
                    <a:gd name="T39" fmla="*/ 0 h 461"/>
                    <a:gd name="T40" fmla="*/ 0 w 268"/>
                    <a:gd name="T41" fmla="*/ 0 h 461"/>
                    <a:gd name="T42" fmla="*/ 0 w 268"/>
                    <a:gd name="T43" fmla="*/ 0 h 461"/>
                    <a:gd name="T44" fmla="*/ 0 w 268"/>
                    <a:gd name="T45" fmla="*/ 0 h 461"/>
                    <a:gd name="T46" fmla="*/ 0 w 268"/>
                    <a:gd name="T47" fmla="*/ 0 h 461"/>
                    <a:gd name="T48" fmla="*/ 0 w 268"/>
                    <a:gd name="T49" fmla="*/ 0 h 461"/>
                    <a:gd name="T50" fmla="*/ 0 w 268"/>
                    <a:gd name="T51" fmla="*/ 0 h 461"/>
                    <a:gd name="T52" fmla="*/ 0 w 268"/>
                    <a:gd name="T53" fmla="*/ 0 h 461"/>
                    <a:gd name="T54" fmla="*/ 0 w 268"/>
                    <a:gd name="T55" fmla="*/ 0 h 461"/>
                    <a:gd name="T56" fmla="*/ 0 w 268"/>
                    <a:gd name="T57" fmla="*/ 0 h 461"/>
                    <a:gd name="T58" fmla="*/ 0 w 268"/>
                    <a:gd name="T59" fmla="*/ 0 h 461"/>
                    <a:gd name="T60" fmla="*/ 0 w 268"/>
                    <a:gd name="T61" fmla="*/ 0 h 461"/>
                    <a:gd name="T62" fmla="*/ 0 w 268"/>
                    <a:gd name="T63" fmla="*/ 0 h 461"/>
                    <a:gd name="T64" fmla="*/ 0 w 268"/>
                    <a:gd name="T65" fmla="*/ 0 h 461"/>
                    <a:gd name="T66" fmla="*/ 0 w 268"/>
                    <a:gd name="T67" fmla="*/ 0 h 461"/>
                    <a:gd name="T68" fmla="*/ 0 w 268"/>
                    <a:gd name="T69" fmla="*/ 0 h 461"/>
                    <a:gd name="T70" fmla="*/ 0 w 268"/>
                    <a:gd name="T71" fmla="*/ 0 h 461"/>
                    <a:gd name="T72" fmla="*/ 0 w 268"/>
                    <a:gd name="T73" fmla="*/ 0 h 461"/>
                    <a:gd name="T74" fmla="*/ 0 w 268"/>
                    <a:gd name="T75" fmla="*/ 0 h 461"/>
                    <a:gd name="T76" fmla="*/ 0 w 268"/>
                    <a:gd name="T77" fmla="*/ 0 h 461"/>
                    <a:gd name="T78" fmla="*/ 0 w 268"/>
                    <a:gd name="T79" fmla="*/ 0 h 461"/>
                    <a:gd name="T80" fmla="*/ 0 w 268"/>
                    <a:gd name="T81" fmla="*/ 0 h 461"/>
                    <a:gd name="T82" fmla="*/ 0 w 268"/>
                    <a:gd name="T83" fmla="*/ 0 h 461"/>
                    <a:gd name="T84" fmla="*/ 0 w 268"/>
                    <a:gd name="T85" fmla="*/ 0 h 461"/>
                    <a:gd name="T86" fmla="*/ 0 w 268"/>
                    <a:gd name="T87" fmla="*/ 0 h 461"/>
                    <a:gd name="T88" fmla="*/ 0 w 268"/>
                    <a:gd name="T89" fmla="*/ 0 h 461"/>
                    <a:gd name="T90" fmla="*/ 0 w 268"/>
                    <a:gd name="T91" fmla="*/ 0 h 461"/>
                    <a:gd name="T92" fmla="*/ 0 w 268"/>
                    <a:gd name="T93" fmla="*/ 0 h 461"/>
                    <a:gd name="T94" fmla="*/ 0 w 268"/>
                    <a:gd name="T95" fmla="*/ 0 h 461"/>
                    <a:gd name="T96" fmla="*/ 0 w 268"/>
                    <a:gd name="T97" fmla="*/ 0 h 46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8"/>
                    <a:gd name="T148" fmla="*/ 0 h 461"/>
                    <a:gd name="T149" fmla="*/ 268 w 268"/>
                    <a:gd name="T150" fmla="*/ 461 h 46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8" h="461">
                      <a:moveTo>
                        <a:pt x="8" y="325"/>
                      </a:moveTo>
                      <a:lnTo>
                        <a:pt x="16" y="332"/>
                      </a:lnTo>
                      <a:lnTo>
                        <a:pt x="25" y="339"/>
                      </a:lnTo>
                      <a:lnTo>
                        <a:pt x="34" y="345"/>
                      </a:lnTo>
                      <a:lnTo>
                        <a:pt x="44" y="350"/>
                      </a:lnTo>
                      <a:lnTo>
                        <a:pt x="53" y="355"/>
                      </a:lnTo>
                      <a:lnTo>
                        <a:pt x="63" y="358"/>
                      </a:lnTo>
                      <a:lnTo>
                        <a:pt x="73" y="360"/>
                      </a:lnTo>
                      <a:lnTo>
                        <a:pt x="84" y="361"/>
                      </a:lnTo>
                      <a:lnTo>
                        <a:pt x="96" y="348"/>
                      </a:lnTo>
                      <a:lnTo>
                        <a:pt x="105" y="334"/>
                      </a:lnTo>
                      <a:lnTo>
                        <a:pt x="113" y="321"/>
                      </a:lnTo>
                      <a:lnTo>
                        <a:pt x="117" y="308"/>
                      </a:lnTo>
                      <a:lnTo>
                        <a:pt x="122" y="293"/>
                      </a:lnTo>
                      <a:lnTo>
                        <a:pt x="125" y="278"/>
                      </a:lnTo>
                      <a:lnTo>
                        <a:pt x="126" y="262"/>
                      </a:lnTo>
                      <a:lnTo>
                        <a:pt x="126" y="244"/>
                      </a:lnTo>
                      <a:lnTo>
                        <a:pt x="207" y="244"/>
                      </a:lnTo>
                      <a:lnTo>
                        <a:pt x="205" y="245"/>
                      </a:lnTo>
                      <a:lnTo>
                        <a:pt x="204" y="248"/>
                      </a:lnTo>
                      <a:lnTo>
                        <a:pt x="203" y="249"/>
                      </a:lnTo>
                      <a:lnTo>
                        <a:pt x="202" y="250"/>
                      </a:lnTo>
                      <a:lnTo>
                        <a:pt x="201" y="251"/>
                      </a:lnTo>
                      <a:lnTo>
                        <a:pt x="199" y="252"/>
                      </a:lnTo>
                      <a:lnTo>
                        <a:pt x="198" y="254"/>
                      </a:lnTo>
                      <a:lnTo>
                        <a:pt x="196" y="255"/>
                      </a:lnTo>
                      <a:lnTo>
                        <a:pt x="191" y="260"/>
                      </a:lnTo>
                      <a:lnTo>
                        <a:pt x="186" y="262"/>
                      </a:lnTo>
                      <a:lnTo>
                        <a:pt x="180" y="263"/>
                      </a:lnTo>
                      <a:lnTo>
                        <a:pt x="174" y="263"/>
                      </a:lnTo>
                      <a:lnTo>
                        <a:pt x="168" y="264"/>
                      </a:lnTo>
                      <a:lnTo>
                        <a:pt x="162" y="266"/>
                      </a:lnTo>
                      <a:lnTo>
                        <a:pt x="157" y="269"/>
                      </a:lnTo>
                      <a:lnTo>
                        <a:pt x="152" y="274"/>
                      </a:lnTo>
                      <a:lnTo>
                        <a:pt x="152" y="296"/>
                      </a:lnTo>
                      <a:lnTo>
                        <a:pt x="151" y="320"/>
                      </a:lnTo>
                      <a:lnTo>
                        <a:pt x="149" y="344"/>
                      </a:lnTo>
                      <a:lnTo>
                        <a:pt x="146" y="368"/>
                      </a:lnTo>
                      <a:lnTo>
                        <a:pt x="143" y="392"/>
                      </a:lnTo>
                      <a:lnTo>
                        <a:pt x="137" y="416"/>
                      </a:lnTo>
                      <a:lnTo>
                        <a:pt x="129" y="438"/>
                      </a:lnTo>
                      <a:lnTo>
                        <a:pt x="120" y="460"/>
                      </a:lnTo>
                      <a:lnTo>
                        <a:pt x="109" y="461"/>
                      </a:lnTo>
                      <a:lnTo>
                        <a:pt x="97" y="461"/>
                      </a:lnTo>
                      <a:lnTo>
                        <a:pt x="86" y="458"/>
                      </a:lnTo>
                      <a:lnTo>
                        <a:pt x="75" y="456"/>
                      </a:lnTo>
                      <a:lnTo>
                        <a:pt x="64" y="452"/>
                      </a:lnTo>
                      <a:lnTo>
                        <a:pt x="53" y="448"/>
                      </a:lnTo>
                      <a:lnTo>
                        <a:pt x="43" y="444"/>
                      </a:lnTo>
                      <a:lnTo>
                        <a:pt x="33" y="439"/>
                      </a:lnTo>
                      <a:lnTo>
                        <a:pt x="31" y="434"/>
                      </a:lnTo>
                      <a:lnTo>
                        <a:pt x="28" y="430"/>
                      </a:lnTo>
                      <a:lnTo>
                        <a:pt x="27" y="424"/>
                      </a:lnTo>
                      <a:lnTo>
                        <a:pt x="27" y="417"/>
                      </a:lnTo>
                      <a:lnTo>
                        <a:pt x="26" y="404"/>
                      </a:lnTo>
                      <a:lnTo>
                        <a:pt x="25" y="392"/>
                      </a:lnTo>
                      <a:lnTo>
                        <a:pt x="25" y="386"/>
                      </a:lnTo>
                      <a:lnTo>
                        <a:pt x="23" y="380"/>
                      </a:lnTo>
                      <a:lnTo>
                        <a:pt x="22" y="374"/>
                      </a:lnTo>
                      <a:lnTo>
                        <a:pt x="20" y="369"/>
                      </a:lnTo>
                      <a:lnTo>
                        <a:pt x="16" y="364"/>
                      </a:lnTo>
                      <a:lnTo>
                        <a:pt x="12" y="360"/>
                      </a:lnTo>
                      <a:lnTo>
                        <a:pt x="6" y="357"/>
                      </a:lnTo>
                      <a:lnTo>
                        <a:pt x="0" y="355"/>
                      </a:lnTo>
                      <a:lnTo>
                        <a:pt x="0" y="327"/>
                      </a:lnTo>
                      <a:lnTo>
                        <a:pt x="2" y="327"/>
                      </a:lnTo>
                      <a:lnTo>
                        <a:pt x="3" y="327"/>
                      </a:lnTo>
                      <a:lnTo>
                        <a:pt x="4" y="327"/>
                      </a:lnTo>
                      <a:lnTo>
                        <a:pt x="4" y="328"/>
                      </a:lnTo>
                      <a:lnTo>
                        <a:pt x="5" y="328"/>
                      </a:lnTo>
                      <a:lnTo>
                        <a:pt x="5" y="329"/>
                      </a:lnTo>
                      <a:lnTo>
                        <a:pt x="5" y="328"/>
                      </a:lnTo>
                      <a:lnTo>
                        <a:pt x="6" y="328"/>
                      </a:lnTo>
                      <a:lnTo>
                        <a:pt x="6" y="327"/>
                      </a:lnTo>
                      <a:lnTo>
                        <a:pt x="8" y="326"/>
                      </a:lnTo>
                      <a:lnTo>
                        <a:pt x="8" y="325"/>
                      </a:lnTo>
                      <a:close/>
                      <a:moveTo>
                        <a:pt x="211" y="197"/>
                      </a:moveTo>
                      <a:lnTo>
                        <a:pt x="210" y="193"/>
                      </a:lnTo>
                      <a:lnTo>
                        <a:pt x="209" y="190"/>
                      </a:lnTo>
                      <a:lnTo>
                        <a:pt x="208" y="187"/>
                      </a:lnTo>
                      <a:lnTo>
                        <a:pt x="207" y="184"/>
                      </a:lnTo>
                      <a:lnTo>
                        <a:pt x="205" y="181"/>
                      </a:lnTo>
                      <a:lnTo>
                        <a:pt x="204" y="179"/>
                      </a:lnTo>
                      <a:lnTo>
                        <a:pt x="202" y="178"/>
                      </a:lnTo>
                      <a:lnTo>
                        <a:pt x="201" y="176"/>
                      </a:lnTo>
                      <a:lnTo>
                        <a:pt x="199" y="173"/>
                      </a:lnTo>
                      <a:lnTo>
                        <a:pt x="199" y="168"/>
                      </a:lnTo>
                      <a:lnTo>
                        <a:pt x="199" y="163"/>
                      </a:lnTo>
                      <a:lnTo>
                        <a:pt x="198" y="158"/>
                      </a:lnTo>
                      <a:lnTo>
                        <a:pt x="198" y="154"/>
                      </a:lnTo>
                      <a:lnTo>
                        <a:pt x="197" y="149"/>
                      </a:lnTo>
                      <a:lnTo>
                        <a:pt x="196" y="143"/>
                      </a:lnTo>
                      <a:lnTo>
                        <a:pt x="194" y="137"/>
                      </a:lnTo>
                      <a:lnTo>
                        <a:pt x="204" y="137"/>
                      </a:lnTo>
                      <a:lnTo>
                        <a:pt x="214" y="135"/>
                      </a:lnTo>
                      <a:lnTo>
                        <a:pt x="222" y="134"/>
                      </a:lnTo>
                      <a:lnTo>
                        <a:pt x="232" y="134"/>
                      </a:lnTo>
                      <a:lnTo>
                        <a:pt x="241" y="134"/>
                      </a:lnTo>
                      <a:lnTo>
                        <a:pt x="250" y="134"/>
                      </a:lnTo>
                      <a:lnTo>
                        <a:pt x="258" y="137"/>
                      </a:lnTo>
                      <a:lnTo>
                        <a:pt x="267" y="140"/>
                      </a:lnTo>
                      <a:lnTo>
                        <a:pt x="268" y="144"/>
                      </a:lnTo>
                      <a:lnTo>
                        <a:pt x="268" y="147"/>
                      </a:lnTo>
                      <a:lnTo>
                        <a:pt x="267" y="150"/>
                      </a:lnTo>
                      <a:lnTo>
                        <a:pt x="266" y="152"/>
                      </a:lnTo>
                      <a:lnTo>
                        <a:pt x="263" y="154"/>
                      </a:lnTo>
                      <a:lnTo>
                        <a:pt x="261" y="156"/>
                      </a:lnTo>
                      <a:lnTo>
                        <a:pt x="258" y="157"/>
                      </a:lnTo>
                      <a:lnTo>
                        <a:pt x="256" y="158"/>
                      </a:lnTo>
                      <a:lnTo>
                        <a:pt x="252" y="160"/>
                      </a:lnTo>
                      <a:lnTo>
                        <a:pt x="249" y="160"/>
                      </a:lnTo>
                      <a:lnTo>
                        <a:pt x="245" y="158"/>
                      </a:lnTo>
                      <a:lnTo>
                        <a:pt x="240" y="157"/>
                      </a:lnTo>
                      <a:lnTo>
                        <a:pt x="237" y="157"/>
                      </a:lnTo>
                      <a:lnTo>
                        <a:pt x="232" y="157"/>
                      </a:lnTo>
                      <a:lnTo>
                        <a:pt x="228" y="157"/>
                      </a:lnTo>
                      <a:lnTo>
                        <a:pt x="223" y="158"/>
                      </a:lnTo>
                      <a:lnTo>
                        <a:pt x="220" y="162"/>
                      </a:lnTo>
                      <a:lnTo>
                        <a:pt x="217" y="167"/>
                      </a:lnTo>
                      <a:lnTo>
                        <a:pt x="215" y="170"/>
                      </a:lnTo>
                      <a:lnTo>
                        <a:pt x="214" y="175"/>
                      </a:lnTo>
                      <a:lnTo>
                        <a:pt x="213" y="180"/>
                      </a:lnTo>
                      <a:lnTo>
                        <a:pt x="213" y="186"/>
                      </a:lnTo>
                      <a:lnTo>
                        <a:pt x="211" y="191"/>
                      </a:lnTo>
                      <a:lnTo>
                        <a:pt x="211" y="197"/>
                      </a:lnTo>
                      <a:close/>
                      <a:moveTo>
                        <a:pt x="191" y="117"/>
                      </a:moveTo>
                      <a:lnTo>
                        <a:pt x="191" y="115"/>
                      </a:lnTo>
                      <a:lnTo>
                        <a:pt x="190" y="111"/>
                      </a:lnTo>
                      <a:lnTo>
                        <a:pt x="190" y="109"/>
                      </a:lnTo>
                      <a:lnTo>
                        <a:pt x="190" y="105"/>
                      </a:lnTo>
                      <a:lnTo>
                        <a:pt x="188" y="103"/>
                      </a:lnTo>
                      <a:lnTo>
                        <a:pt x="188" y="100"/>
                      </a:lnTo>
                      <a:lnTo>
                        <a:pt x="187" y="97"/>
                      </a:lnTo>
                      <a:lnTo>
                        <a:pt x="187" y="94"/>
                      </a:lnTo>
                      <a:lnTo>
                        <a:pt x="194" y="87"/>
                      </a:lnTo>
                      <a:lnTo>
                        <a:pt x="203" y="80"/>
                      </a:lnTo>
                      <a:lnTo>
                        <a:pt x="211" y="74"/>
                      </a:lnTo>
                      <a:lnTo>
                        <a:pt x="220" y="68"/>
                      </a:lnTo>
                      <a:lnTo>
                        <a:pt x="228" y="62"/>
                      </a:lnTo>
                      <a:lnTo>
                        <a:pt x="237" y="57"/>
                      </a:lnTo>
                      <a:lnTo>
                        <a:pt x="246" y="52"/>
                      </a:lnTo>
                      <a:lnTo>
                        <a:pt x="256" y="49"/>
                      </a:lnTo>
                      <a:lnTo>
                        <a:pt x="257" y="53"/>
                      </a:lnTo>
                      <a:lnTo>
                        <a:pt x="257" y="58"/>
                      </a:lnTo>
                      <a:lnTo>
                        <a:pt x="257" y="63"/>
                      </a:lnTo>
                      <a:lnTo>
                        <a:pt x="256" y="68"/>
                      </a:lnTo>
                      <a:lnTo>
                        <a:pt x="255" y="73"/>
                      </a:lnTo>
                      <a:lnTo>
                        <a:pt x="252" y="78"/>
                      </a:lnTo>
                      <a:lnTo>
                        <a:pt x="250" y="81"/>
                      </a:lnTo>
                      <a:lnTo>
                        <a:pt x="246" y="86"/>
                      </a:lnTo>
                      <a:lnTo>
                        <a:pt x="240" y="90"/>
                      </a:lnTo>
                      <a:lnTo>
                        <a:pt x="232" y="93"/>
                      </a:lnTo>
                      <a:lnTo>
                        <a:pt x="225" y="97"/>
                      </a:lnTo>
                      <a:lnTo>
                        <a:pt x="217" y="99"/>
                      </a:lnTo>
                      <a:lnTo>
                        <a:pt x="210" y="103"/>
                      </a:lnTo>
                      <a:lnTo>
                        <a:pt x="203" y="106"/>
                      </a:lnTo>
                      <a:lnTo>
                        <a:pt x="197" y="111"/>
                      </a:lnTo>
                      <a:lnTo>
                        <a:pt x="191" y="117"/>
                      </a:lnTo>
                      <a:close/>
                      <a:moveTo>
                        <a:pt x="185" y="68"/>
                      </a:moveTo>
                      <a:lnTo>
                        <a:pt x="185" y="61"/>
                      </a:lnTo>
                      <a:lnTo>
                        <a:pt x="186" y="53"/>
                      </a:lnTo>
                      <a:lnTo>
                        <a:pt x="186" y="46"/>
                      </a:lnTo>
                      <a:lnTo>
                        <a:pt x="187" y="40"/>
                      </a:lnTo>
                      <a:lnTo>
                        <a:pt x="190" y="33"/>
                      </a:lnTo>
                      <a:lnTo>
                        <a:pt x="192" y="27"/>
                      </a:lnTo>
                      <a:lnTo>
                        <a:pt x="194" y="20"/>
                      </a:lnTo>
                      <a:lnTo>
                        <a:pt x="198" y="15"/>
                      </a:lnTo>
                      <a:lnTo>
                        <a:pt x="201" y="11"/>
                      </a:lnTo>
                      <a:lnTo>
                        <a:pt x="203" y="8"/>
                      </a:lnTo>
                      <a:lnTo>
                        <a:pt x="205" y="4"/>
                      </a:lnTo>
                      <a:lnTo>
                        <a:pt x="209" y="3"/>
                      </a:lnTo>
                      <a:lnTo>
                        <a:pt x="211" y="0"/>
                      </a:lnTo>
                      <a:lnTo>
                        <a:pt x="215" y="0"/>
                      </a:lnTo>
                      <a:lnTo>
                        <a:pt x="219" y="0"/>
                      </a:lnTo>
                      <a:lnTo>
                        <a:pt x="223" y="3"/>
                      </a:lnTo>
                      <a:lnTo>
                        <a:pt x="225" y="9"/>
                      </a:lnTo>
                      <a:lnTo>
                        <a:pt x="226" y="14"/>
                      </a:lnTo>
                      <a:lnTo>
                        <a:pt x="226" y="19"/>
                      </a:lnTo>
                      <a:lnTo>
                        <a:pt x="225" y="23"/>
                      </a:lnTo>
                      <a:lnTo>
                        <a:pt x="221" y="33"/>
                      </a:lnTo>
                      <a:lnTo>
                        <a:pt x="216" y="40"/>
                      </a:lnTo>
                      <a:lnTo>
                        <a:pt x="209" y="47"/>
                      </a:lnTo>
                      <a:lnTo>
                        <a:pt x="202" y="55"/>
                      </a:lnTo>
                      <a:lnTo>
                        <a:pt x="193" y="61"/>
                      </a:lnTo>
                      <a:lnTo>
                        <a:pt x="185" y="68"/>
                      </a:lnTo>
                      <a:close/>
                    </a:path>
                  </a:pathLst>
                </a:custGeom>
                <a:solidFill>
                  <a:srgbClr val="DEAB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84" name="Rectangle 97">
                  <a:extLst>
                    <a:ext uri="{FF2B5EF4-FFF2-40B4-BE49-F238E27FC236}">
                      <a16:creationId xmlns:a16="http://schemas.microsoft.com/office/drawing/2014/main" id="{7F65F73F-6A5A-4B5D-A34F-1DC65CC0960E}"/>
                    </a:ext>
                  </a:extLst>
                </p:cNvPr>
                <p:cNvSpPr>
                  <a:spLocks noChangeArrowheads="1"/>
                </p:cNvSpPr>
                <p:nvPr/>
              </p:nvSpPr>
              <p:spPr bwMode="auto">
                <a:xfrm rot="-379523">
                  <a:off x="2532" y="2764"/>
                  <a:ext cx="384" cy="19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7485" name="Rectangle 98">
                  <a:extLst>
                    <a:ext uri="{FF2B5EF4-FFF2-40B4-BE49-F238E27FC236}">
                      <a16:creationId xmlns:a16="http://schemas.microsoft.com/office/drawing/2014/main" id="{5ED6FE5B-1DBA-43F3-B34F-D9D674542E13}"/>
                    </a:ext>
                  </a:extLst>
                </p:cNvPr>
                <p:cNvSpPr>
                  <a:spLocks noChangeArrowheads="1"/>
                </p:cNvSpPr>
                <p:nvPr/>
              </p:nvSpPr>
              <p:spPr bwMode="auto">
                <a:xfrm rot="-379523">
                  <a:off x="2676" y="2757"/>
                  <a:ext cx="87" cy="7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sp>
            <p:nvSpPr>
              <p:cNvPr id="17429" name="Freeform 99">
                <a:extLst>
                  <a:ext uri="{FF2B5EF4-FFF2-40B4-BE49-F238E27FC236}">
                    <a16:creationId xmlns:a16="http://schemas.microsoft.com/office/drawing/2014/main" id="{69931C45-6C98-4C97-AADE-D414272F6249}"/>
                  </a:ext>
                </a:extLst>
              </p:cNvPr>
              <p:cNvSpPr>
                <a:spLocks/>
              </p:cNvSpPr>
              <p:nvPr/>
            </p:nvSpPr>
            <p:spPr bwMode="auto">
              <a:xfrm>
                <a:off x="2258" y="3636"/>
                <a:ext cx="333" cy="22"/>
              </a:xfrm>
              <a:custGeom>
                <a:avLst/>
                <a:gdLst>
                  <a:gd name="T0" fmla="*/ 0 w 1329"/>
                  <a:gd name="T1" fmla="*/ 0 h 89"/>
                  <a:gd name="T2" fmla="*/ 0 w 1329"/>
                  <a:gd name="T3" fmla="*/ 0 h 89"/>
                  <a:gd name="T4" fmla="*/ 0 w 1329"/>
                  <a:gd name="T5" fmla="*/ 0 h 89"/>
                  <a:gd name="T6" fmla="*/ 0 w 1329"/>
                  <a:gd name="T7" fmla="*/ 0 h 89"/>
                  <a:gd name="T8" fmla="*/ 0 w 1329"/>
                  <a:gd name="T9" fmla="*/ 0 h 89"/>
                  <a:gd name="T10" fmla="*/ 0 w 1329"/>
                  <a:gd name="T11" fmla="*/ 0 h 89"/>
                  <a:gd name="T12" fmla="*/ 0 w 1329"/>
                  <a:gd name="T13" fmla="*/ 0 h 89"/>
                  <a:gd name="T14" fmla="*/ 0 w 1329"/>
                  <a:gd name="T15" fmla="*/ 0 h 89"/>
                  <a:gd name="T16" fmla="*/ 0 w 1329"/>
                  <a:gd name="T17" fmla="*/ 0 h 89"/>
                  <a:gd name="T18" fmla="*/ 0 w 1329"/>
                  <a:gd name="T19" fmla="*/ 0 h 89"/>
                  <a:gd name="T20" fmla="*/ 0 w 1329"/>
                  <a:gd name="T21" fmla="*/ 0 h 89"/>
                  <a:gd name="T22" fmla="*/ 0 w 1329"/>
                  <a:gd name="T23" fmla="*/ 0 h 89"/>
                  <a:gd name="T24" fmla="*/ 0 w 1329"/>
                  <a:gd name="T25" fmla="*/ 0 h 89"/>
                  <a:gd name="T26" fmla="*/ 0 w 1329"/>
                  <a:gd name="T27" fmla="*/ 0 h 89"/>
                  <a:gd name="T28" fmla="*/ 0 w 1329"/>
                  <a:gd name="T29" fmla="*/ 0 h 8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29"/>
                  <a:gd name="T46" fmla="*/ 0 h 89"/>
                  <a:gd name="T47" fmla="*/ 1329 w 1329"/>
                  <a:gd name="T48" fmla="*/ 89 h 8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29" h="89">
                    <a:moveTo>
                      <a:pt x="1287" y="46"/>
                    </a:moveTo>
                    <a:lnTo>
                      <a:pt x="1192" y="39"/>
                    </a:lnTo>
                    <a:lnTo>
                      <a:pt x="1020" y="21"/>
                    </a:lnTo>
                    <a:lnTo>
                      <a:pt x="885" y="3"/>
                    </a:lnTo>
                    <a:lnTo>
                      <a:pt x="648" y="0"/>
                    </a:lnTo>
                    <a:lnTo>
                      <a:pt x="225" y="23"/>
                    </a:lnTo>
                    <a:lnTo>
                      <a:pt x="0" y="51"/>
                    </a:lnTo>
                    <a:lnTo>
                      <a:pt x="97" y="59"/>
                    </a:lnTo>
                    <a:lnTo>
                      <a:pt x="304" y="62"/>
                    </a:lnTo>
                    <a:lnTo>
                      <a:pt x="779" y="64"/>
                    </a:lnTo>
                    <a:lnTo>
                      <a:pt x="1024" y="68"/>
                    </a:lnTo>
                    <a:lnTo>
                      <a:pt x="1131" y="76"/>
                    </a:lnTo>
                    <a:lnTo>
                      <a:pt x="1329" y="89"/>
                    </a:lnTo>
                    <a:lnTo>
                      <a:pt x="1287"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30" name="Freeform 100">
                <a:extLst>
                  <a:ext uri="{FF2B5EF4-FFF2-40B4-BE49-F238E27FC236}">
                    <a16:creationId xmlns:a16="http://schemas.microsoft.com/office/drawing/2014/main" id="{71E64BCA-2D58-414A-AC6B-06AC8F5280B8}"/>
                  </a:ext>
                </a:extLst>
              </p:cNvPr>
              <p:cNvSpPr>
                <a:spLocks/>
              </p:cNvSpPr>
              <p:nvPr/>
            </p:nvSpPr>
            <p:spPr bwMode="auto">
              <a:xfrm>
                <a:off x="2631" y="3638"/>
                <a:ext cx="358" cy="25"/>
              </a:xfrm>
              <a:custGeom>
                <a:avLst/>
                <a:gdLst>
                  <a:gd name="T0" fmla="*/ 0 w 1431"/>
                  <a:gd name="T1" fmla="*/ 0 h 100"/>
                  <a:gd name="T2" fmla="*/ 0 w 1431"/>
                  <a:gd name="T3" fmla="*/ 0 h 100"/>
                  <a:gd name="T4" fmla="*/ 0 w 1431"/>
                  <a:gd name="T5" fmla="*/ 0 h 100"/>
                  <a:gd name="T6" fmla="*/ 0 w 1431"/>
                  <a:gd name="T7" fmla="*/ 0 h 100"/>
                  <a:gd name="T8" fmla="*/ 0 w 1431"/>
                  <a:gd name="T9" fmla="*/ 0 h 100"/>
                  <a:gd name="T10" fmla="*/ 0 w 1431"/>
                  <a:gd name="T11" fmla="*/ 0 h 100"/>
                  <a:gd name="T12" fmla="*/ 0 w 1431"/>
                  <a:gd name="T13" fmla="*/ 0 h 100"/>
                  <a:gd name="T14" fmla="*/ 0 w 1431"/>
                  <a:gd name="T15" fmla="*/ 0 h 100"/>
                  <a:gd name="T16" fmla="*/ 0 w 1431"/>
                  <a:gd name="T17" fmla="*/ 0 h 100"/>
                  <a:gd name="T18" fmla="*/ 0 w 1431"/>
                  <a:gd name="T19" fmla="*/ 0 h 100"/>
                  <a:gd name="T20" fmla="*/ 0 w 1431"/>
                  <a:gd name="T21" fmla="*/ 0 h 100"/>
                  <a:gd name="T22" fmla="*/ 0 w 1431"/>
                  <a:gd name="T23" fmla="*/ 0 h 100"/>
                  <a:gd name="T24" fmla="*/ 0 w 1431"/>
                  <a:gd name="T25" fmla="*/ 0 h 100"/>
                  <a:gd name="T26" fmla="*/ 0 w 1431"/>
                  <a:gd name="T27" fmla="*/ 0 h 100"/>
                  <a:gd name="T28" fmla="*/ 0 w 1431"/>
                  <a:gd name="T29" fmla="*/ 0 h 100"/>
                  <a:gd name="T30" fmla="*/ 0 w 1431"/>
                  <a:gd name="T31" fmla="*/ 0 h 100"/>
                  <a:gd name="T32" fmla="*/ 0 w 1431"/>
                  <a:gd name="T33" fmla="*/ 0 h 100"/>
                  <a:gd name="T34" fmla="*/ 0 w 1431"/>
                  <a:gd name="T35" fmla="*/ 0 h 100"/>
                  <a:gd name="T36" fmla="*/ 0 w 1431"/>
                  <a:gd name="T37" fmla="*/ 0 h 100"/>
                  <a:gd name="T38" fmla="*/ 0 w 1431"/>
                  <a:gd name="T39" fmla="*/ 0 h 100"/>
                  <a:gd name="T40" fmla="*/ 0 w 1431"/>
                  <a:gd name="T41" fmla="*/ 0 h 100"/>
                  <a:gd name="T42" fmla="*/ 0 w 1431"/>
                  <a:gd name="T43" fmla="*/ 0 h 100"/>
                  <a:gd name="T44" fmla="*/ 0 w 1431"/>
                  <a:gd name="T45" fmla="*/ 0 h 1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31"/>
                  <a:gd name="T70" fmla="*/ 0 h 100"/>
                  <a:gd name="T71" fmla="*/ 1431 w 1431"/>
                  <a:gd name="T72" fmla="*/ 100 h 1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31" h="100">
                    <a:moveTo>
                      <a:pt x="120" y="41"/>
                    </a:moveTo>
                    <a:lnTo>
                      <a:pt x="358" y="28"/>
                    </a:lnTo>
                    <a:lnTo>
                      <a:pt x="422" y="18"/>
                    </a:lnTo>
                    <a:lnTo>
                      <a:pt x="628" y="22"/>
                    </a:lnTo>
                    <a:lnTo>
                      <a:pt x="737" y="0"/>
                    </a:lnTo>
                    <a:lnTo>
                      <a:pt x="881" y="18"/>
                    </a:lnTo>
                    <a:lnTo>
                      <a:pt x="871" y="26"/>
                    </a:lnTo>
                    <a:lnTo>
                      <a:pt x="846" y="33"/>
                    </a:lnTo>
                    <a:lnTo>
                      <a:pt x="799" y="41"/>
                    </a:lnTo>
                    <a:lnTo>
                      <a:pt x="807" y="48"/>
                    </a:lnTo>
                    <a:lnTo>
                      <a:pt x="860" y="58"/>
                    </a:lnTo>
                    <a:lnTo>
                      <a:pt x="1231" y="72"/>
                    </a:lnTo>
                    <a:lnTo>
                      <a:pt x="1431" y="83"/>
                    </a:lnTo>
                    <a:lnTo>
                      <a:pt x="1428" y="89"/>
                    </a:lnTo>
                    <a:lnTo>
                      <a:pt x="1382" y="93"/>
                    </a:lnTo>
                    <a:lnTo>
                      <a:pt x="1199" y="100"/>
                    </a:lnTo>
                    <a:lnTo>
                      <a:pt x="890" y="100"/>
                    </a:lnTo>
                    <a:lnTo>
                      <a:pt x="505" y="89"/>
                    </a:lnTo>
                    <a:lnTo>
                      <a:pt x="212" y="79"/>
                    </a:lnTo>
                    <a:lnTo>
                      <a:pt x="49" y="83"/>
                    </a:lnTo>
                    <a:lnTo>
                      <a:pt x="0" y="88"/>
                    </a:lnTo>
                    <a:lnTo>
                      <a:pt x="12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aphicFrame>
        <p:nvGraphicFramePr>
          <p:cNvPr id="17422" name="Object 101">
            <a:extLst>
              <a:ext uri="{FF2B5EF4-FFF2-40B4-BE49-F238E27FC236}">
                <a16:creationId xmlns:a16="http://schemas.microsoft.com/office/drawing/2014/main" id="{FEBE08F2-3990-49A4-B111-9879CA83C48B}"/>
              </a:ext>
            </a:extLst>
          </p:cNvPr>
          <p:cNvGraphicFramePr>
            <a:graphicFrameLocks noChangeAspect="1"/>
          </p:cNvGraphicFramePr>
          <p:nvPr/>
        </p:nvGraphicFramePr>
        <p:xfrm>
          <a:off x="2743200" y="2514600"/>
          <a:ext cx="947738" cy="1092200"/>
        </p:xfrm>
        <a:graphic>
          <a:graphicData uri="http://schemas.openxmlformats.org/presentationml/2006/ole">
            <mc:AlternateContent xmlns:mc="http://schemas.openxmlformats.org/markup-compatibility/2006">
              <mc:Choice xmlns:v="urn:schemas-microsoft-com:vml" Requires="v">
                <p:oleObj spid="_x0000_s17515" name="Clip" r:id="rId4" imgW="2046083" imgH="1920844" progId="MS_ClipArt_Gallery.2">
                  <p:embed/>
                </p:oleObj>
              </mc:Choice>
              <mc:Fallback>
                <p:oleObj name="Clip" r:id="rId4" imgW="2046083" imgH="1920844" progId="MS_ClipArt_Gallery.2">
                  <p:embed/>
                  <p:pic>
                    <p:nvPicPr>
                      <p:cNvPr id="0" name="Object 101"/>
                      <p:cNvPicPr>
                        <a:picLocks noChangeAspect="1" noChangeArrowheads="1"/>
                      </p:cNvPicPr>
                      <p:nvPr/>
                    </p:nvPicPr>
                    <p:blipFill>
                      <a:blip r:embed="rId5">
                        <a:lum bright="20000"/>
                        <a:extLst>
                          <a:ext uri="{28A0092B-C50C-407E-A947-70E740481C1C}">
                            <a14:useLocalDpi xmlns:a14="http://schemas.microsoft.com/office/drawing/2010/main" val="0"/>
                          </a:ext>
                        </a:extLst>
                      </a:blip>
                      <a:srcRect/>
                      <a:stretch>
                        <a:fillRect/>
                      </a:stretch>
                    </p:blipFill>
                    <p:spPr bwMode="auto">
                      <a:xfrm>
                        <a:off x="2743200" y="2514600"/>
                        <a:ext cx="947738" cy="1092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7423" name="Picture 102" descr="C:\WINDOWS\Application Data\Microsoft\Media Catalog\Downloaded Clips\cl1\PE03265_.wmf">
            <a:extLst>
              <a:ext uri="{FF2B5EF4-FFF2-40B4-BE49-F238E27FC236}">
                <a16:creationId xmlns:a16="http://schemas.microsoft.com/office/drawing/2014/main" id="{21463AAF-0170-406D-98D4-BFF6AD1439B8}"/>
              </a:ext>
            </a:extLst>
          </p:cNvPr>
          <p:cNvPicPr>
            <a:picLocks noChangeAspect="1" noChangeArrowheads="1"/>
          </p:cNvPicPr>
          <p:nvPr/>
        </p:nvPicPr>
        <p:blipFill>
          <a:blip r:embed="rId6">
            <a:lum bright="20000"/>
            <a:extLst>
              <a:ext uri="{28A0092B-C50C-407E-A947-70E740481C1C}">
                <a14:useLocalDpi xmlns:a14="http://schemas.microsoft.com/office/drawing/2010/main" val="0"/>
              </a:ext>
            </a:extLst>
          </a:blip>
          <a:srcRect/>
          <a:stretch>
            <a:fillRect/>
          </a:stretch>
        </p:blipFill>
        <p:spPr bwMode="auto">
          <a:xfrm>
            <a:off x="2686050" y="4700588"/>
            <a:ext cx="1185863" cy="87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24" name="Picture 103" descr="C:\WINDOWS\Application Data\Microsoft\Media Catalog\Downloaded Clips\cl1\PE03264_.wmf">
            <a:extLst>
              <a:ext uri="{FF2B5EF4-FFF2-40B4-BE49-F238E27FC236}">
                <a16:creationId xmlns:a16="http://schemas.microsoft.com/office/drawing/2014/main" id="{08EF01AD-D556-419E-8C7C-5B6224CB701E}"/>
              </a:ext>
            </a:extLst>
          </p:cNvPr>
          <p:cNvPicPr>
            <a:picLocks noChangeAspect="1" noChangeArrowheads="1"/>
          </p:cNvPicPr>
          <p:nvPr/>
        </p:nvPicPr>
        <p:blipFill>
          <a:blip r:embed="rId7">
            <a:lum bright="20000"/>
            <a:extLst>
              <a:ext uri="{28A0092B-C50C-407E-A947-70E740481C1C}">
                <a14:useLocalDpi xmlns:a14="http://schemas.microsoft.com/office/drawing/2010/main" val="0"/>
              </a:ext>
            </a:extLst>
          </a:blip>
          <a:srcRect/>
          <a:stretch>
            <a:fillRect/>
          </a:stretch>
        </p:blipFill>
        <p:spPr bwMode="auto">
          <a:xfrm>
            <a:off x="4865688" y="3814763"/>
            <a:ext cx="1555750" cy="1003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25" name="Text Box 104">
            <a:extLst>
              <a:ext uri="{FF2B5EF4-FFF2-40B4-BE49-F238E27FC236}">
                <a16:creationId xmlns:a16="http://schemas.microsoft.com/office/drawing/2014/main" id="{BA2EBB17-25AF-4FA7-8E45-5671BE095787}"/>
              </a:ext>
            </a:extLst>
          </p:cNvPr>
          <p:cNvSpPr txBox="1">
            <a:spLocks noChangeArrowheads="1"/>
          </p:cNvSpPr>
          <p:nvPr/>
        </p:nvSpPr>
        <p:spPr bwMode="auto">
          <a:xfrm>
            <a:off x="241300" y="520700"/>
            <a:ext cx="5867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800" b="1" dirty="0"/>
              <a:t>Las </a:t>
            </a:r>
            <a:r>
              <a:rPr lang="en-US" altLang="en-US" sz="2800" b="1" dirty="0" err="1"/>
              <a:t>acciones</a:t>
            </a:r>
            <a:r>
              <a:rPr lang="en-US" altLang="en-US" sz="2800" b="1" dirty="0"/>
              <a:t> </a:t>
            </a:r>
            <a:r>
              <a:rPr lang="en-US" altLang="en-US" sz="2800" b="1" dirty="0" err="1"/>
              <a:t>más</a:t>
            </a:r>
            <a:r>
              <a:rPr lang="en-US" altLang="en-US" sz="2800" b="1" dirty="0"/>
              <a:t> </a:t>
            </a:r>
            <a:r>
              <a:rPr lang="en-US" altLang="en-US" sz="2800" b="1" dirty="0" err="1"/>
              <a:t>comunes</a:t>
            </a:r>
            <a:endParaRPr lang="en-US" altLang="en-US" sz="2800" b="1" dirty="0"/>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Oval 2">
            <a:extLst>
              <a:ext uri="{FF2B5EF4-FFF2-40B4-BE49-F238E27FC236}">
                <a16:creationId xmlns:a16="http://schemas.microsoft.com/office/drawing/2014/main" id="{EA1A5F94-D0A1-484A-8C91-4F33FA8EE991}"/>
              </a:ext>
            </a:extLst>
          </p:cNvPr>
          <p:cNvSpPr>
            <a:spLocks noChangeArrowheads="1"/>
          </p:cNvSpPr>
          <p:nvPr/>
        </p:nvSpPr>
        <p:spPr bwMode="auto">
          <a:xfrm>
            <a:off x="1524000" y="2105025"/>
            <a:ext cx="2019300" cy="990600"/>
          </a:xfrm>
          <a:prstGeom prst="ellipse">
            <a:avLst/>
          </a:prstGeom>
          <a:gradFill rotWithShape="0">
            <a:gsLst>
              <a:gs pos="0">
                <a:srgbClr val="FFFFFF"/>
              </a:gs>
              <a:gs pos="100000">
                <a:srgbClr val="FF9900"/>
              </a:gs>
            </a:gsLst>
            <a:lin ang="18900000" scaled="1"/>
          </a:gradFill>
          <a:ln w="38100">
            <a:solidFill>
              <a:schemeClr val="tx1"/>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8435" name="Text Box 3">
            <a:extLst>
              <a:ext uri="{FF2B5EF4-FFF2-40B4-BE49-F238E27FC236}">
                <a16:creationId xmlns:a16="http://schemas.microsoft.com/office/drawing/2014/main" id="{C54596C1-0867-489E-83E5-3BC1AB7D4912}"/>
              </a:ext>
            </a:extLst>
          </p:cNvPr>
          <p:cNvSpPr txBox="1">
            <a:spLocks noChangeArrowheads="1"/>
          </p:cNvSpPr>
          <p:nvPr/>
        </p:nvSpPr>
        <p:spPr bwMode="auto">
          <a:xfrm>
            <a:off x="1676400" y="2209800"/>
            <a:ext cx="16002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lgn="ctr"/>
            <a:r>
              <a:rPr lang="en-US" altLang="en-US" sz="2400" b="1" dirty="0"/>
              <a:t>  Cervical</a:t>
            </a:r>
          </a:p>
          <a:p>
            <a:pPr algn="ctr"/>
            <a:r>
              <a:rPr lang="en-US" altLang="en-US" sz="2400" b="1" dirty="0"/>
              <a:t>7</a:t>
            </a:r>
          </a:p>
        </p:txBody>
      </p:sp>
      <p:sp>
        <p:nvSpPr>
          <p:cNvPr id="18436" name="Oval 4">
            <a:extLst>
              <a:ext uri="{FF2B5EF4-FFF2-40B4-BE49-F238E27FC236}">
                <a16:creationId xmlns:a16="http://schemas.microsoft.com/office/drawing/2014/main" id="{B74F69C7-E589-4959-ADE1-EC77249A39DC}"/>
              </a:ext>
            </a:extLst>
          </p:cNvPr>
          <p:cNvSpPr>
            <a:spLocks noChangeArrowheads="1"/>
          </p:cNvSpPr>
          <p:nvPr/>
        </p:nvSpPr>
        <p:spPr bwMode="auto">
          <a:xfrm>
            <a:off x="1447800" y="5753100"/>
            <a:ext cx="2019300" cy="990600"/>
          </a:xfrm>
          <a:prstGeom prst="ellipse">
            <a:avLst/>
          </a:prstGeom>
          <a:gradFill rotWithShape="0">
            <a:gsLst>
              <a:gs pos="0">
                <a:srgbClr val="FFFFFF"/>
              </a:gs>
              <a:gs pos="100000">
                <a:srgbClr val="FF9900"/>
              </a:gs>
            </a:gsLst>
            <a:lin ang="18900000" scaled="1"/>
          </a:gradFill>
          <a:ln w="38100">
            <a:solidFill>
              <a:schemeClr val="tx1"/>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8437" name="Text Box 5">
            <a:extLst>
              <a:ext uri="{FF2B5EF4-FFF2-40B4-BE49-F238E27FC236}">
                <a16:creationId xmlns:a16="http://schemas.microsoft.com/office/drawing/2014/main" id="{D749B14A-6008-4B5B-B3CE-E376D332D56C}"/>
              </a:ext>
            </a:extLst>
          </p:cNvPr>
          <p:cNvSpPr txBox="1">
            <a:spLocks noChangeArrowheads="1"/>
          </p:cNvSpPr>
          <p:nvPr/>
        </p:nvSpPr>
        <p:spPr bwMode="auto">
          <a:xfrm>
            <a:off x="1706563" y="5867400"/>
            <a:ext cx="1524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lgn="ctr"/>
            <a:r>
              <a:rPr lang="en-US" altLang="en-US" sz="2400" b="1" dirty="0"/>
              <a:t>Lumbar</a:t>
            </a:r>
          </a:p>
          <a:p>
            <a:pPr algn="ctr"/>
            <a:r>
              <a:rPr lang="en-US" altLang="en-US" sz="2400" b="1" dirty="0"/>
              <a:t>5</a:t>
            </a:r>
          </a:p>
        </p:txBody>
      </p:sp>
      <p:sp>
        <p:nvSpPr>
          <p:cNvPr id="18438" name="Oval 6">
            <a:extLst>
              <a:ext uri="{FF2B5EF4-FFF2-40B4-BE49-F238E27FC236}">
                <a16:creationId xmlns:a16="http://schemas.microsoft.com/office/drawing/2014/main" id="{AC60847C-2AB4-49A9-B357-76EF07589976}"/>
              </a:ext>
            </a:extLst>
          </p:cNvPr>
          <p:cNvSpPr>
            <a:spLocks noChangeArrowheads="1"/>
          </p:cNvSpPr>
          <p:nvPr/>
        </p:nvSpPr>
        <p:spPr bwMode="auto">
          <a:xfrm>
            <a:off x="914400" y="3781425"/>
            <a:ext cx="2019300" cy="990600"/>
          </a:xfrm>
          <a:prstGeom prst="ellipse">
            <a:avLst/>
          </a:prstGeom>
          <a:gradFill rotWithShape="0">
            <a:gsLst>
              <a:gs pos="0">
                <a:srgbClr val="FFFFFF"/>
              </a:gs>
              <a:gs pos="100000">
                <a:srgbClr val="FF9900"/>
              </a:gs>
            </a:gsLst>
            <a:lin ang="18900000" scaled="1"/>
          </a:gradFill>
          <a:ln w="38100">
            <a:solidFill>
              <a:schemeClr val="tx1"/>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8439" name="Text Box 7">
            <a:extLst>
              <a:ext uri="{FF2B5EF4-FFF2-40B4-BE49-F238E27FC236}">
                <a16:creationId xmlns:a16="http://schemas.microsoft.com/office/drawing/2014/main" id="{9F0950A8-8769-4EF1-9501-68A00962832D}"/>
              </a:ext>
            </a:extLst>
          </p:cNvPr>
          <p:cNvSpPr txBox="1">
            <a:spLocks noChangeArrowheads="1"/>
          </p:cNvSpPr>
          <p:nvPr/>
        </p:nvSpPr>
        <p:spPr bwMode="auto">
          <a:xfrm>
            <a:off x="1046163" y="3881438"/>
            <a:ext cx="18288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lgn="ctr"/>
            <a:r>
              <a:rPr lang="es-ES_tradnl" altLang="en-US" sz="2400" b="1" dirty="0" err="1"/>
              <a:t>Thoracic</a:t>
            </a:r>
            <a:endParaRPr lang="es-ES_tradnl" altLang="en-US" sz="2400" b="1" dirty="0"/>
          </a:p>
          <a:p>
            <a:pPr algn="ctr"/>
            <a:r>
              <a:rPr lang="en-US" altLang="en-US" sz="2400" b="1" dirty="0"/>
              <a:t>12</a:t>
            </a:r>
          </a:p>
        </p:txBody>
      </p:sp>
      <p:pic>
        <p:nvPicPr>
          <p:cNvPr id="18440" name="Picture 8" descr="C:\aTomas\Download\Anatomy\spinewskull.jpg">
            <a:extLst>
              <a:ext uri="{FF2B5EF4-FFF2-40B4-BE49-F238E27FC236}">
                <a16:creationId xmlns:a16="http://schemas.microsoft.com/office/drawing/2014/main" id="{7C1E5A23-9E07-4E0D-B80C-58E43149734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10013" y="1495425"/>
            <a:ext cx="2947987" cy="647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41" name="AutoShape 9">
            <a:extLst>
              <a:ext uri="{FF2B5EF4-FFF2-40B4-BE49-F238E27FC236}">
                <a16:creationId xmlns:a16="http://schemas.microsoft.com/office/drawing/2014/main" id="{20AA1329-E747-4D56-AE5A-9305D152BD5F}"/>
              </a:ext>
            </a:extLst>
          </p:cNvPr>
          <p:cNvSpPr>
            <a:spLocks/>
          </p:cNvSpPr>
          <p:nvPr/>
        </p:nvSpPr>
        <p:spPr bwMode="auto">
          <a:xfrm>
            <a:off x="4572000" y="5532438"/>
            <a:ext cx="88900" cy="1374775"/>
          </a:xfrm>
          <a:prstGeom prst="leftBrace">
            <a:avLst>
              <a:gd name="adj1" fmla="val 128869"/>
              <a:gd name="adj2" fmla="val 50000"/>
            </a:avLst>
          </a:prstGeom>
          <a:solidFill>
            <a:schemeClr val="tx1"/>
          </a:solidFill>
          <a:ln w="76200">
            <a:solidFill>
              <a:schemeClr val="tx1"/>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8442" name="AutoShape 10">
            <a:extLst>
              <a:ext uri="{FF2B5EF4-FFF2-40B4-BE49-F238E27FC236}">
                <a16:creationId xmlns:a16="http://schemas.microsoft.com/office/drawing/2014/main" id="{AEFA2ABB-8B8E-43D0-A413-0406205CCF7E}"/>
              </a:ext>
            </a:extLst>
          </p:cNvPr>
          <p:cNvSpPr>
            <a:spLocks/>
          </p:cNvSpPr>
          <p:nvPr/>
        </p:nvSpPr>
        <p:spPr bwMode="auto">
          <a:xfrm>
            <a:off x="4572000" y="2028825"/>
            <a:ext cx="76200" cy="1084263"/>
          </a:xfrm>
          <a:prstGeom prst="leftBrace">
            <a:avLst>
              <a:gd name="adj1" fmla="val 118576"/>
              <a:gd name="adj2" fmla="val 50000"/>
            </a:avLst>
          </a:prstGeom>
          <a:solidFill>
            <a:schemeClr val="tx1"/>
          </a:solidFill>
          <a:ln w="76200">
            <a:solidFill>
              <a:schemeClr val="tx1"/>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8443" name="Rectangle 11">
            <a:extLst>
              <a:ext uri="{FF2B5EF4-FFF2-40B4-BE49-F238E27FC236}">
                <a16:creationId xmlns:a16="http://schemas.microsoft.com/office/drawing/2014/main" id="{E85FD248-C9FF-4010-AE93-717B70FE8E3E}"/>
              </a:ext>
            </a:extLst>
          </p:cNvPr>
          <p:cNvSpPr>
            <a:spLocks noChangeArrowheads="1"/>
          </p:cNvSpPr>
          <p:nvPr/>
        </p:nvSpPr>
        <p:spPr bwMode="auto">
          <a:xfrm>
            <a:off x="3702050" y="7789863"/>
            <a:ext cx="2998788" cy="36195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8444" name="Rectangle 12">
            <a:extLst>
              <a:ext uri="{FF2B5EF4-FFF2-40B4-BE49-F238E27FC236}">
                <a16:creationId xmlns:a16="http://schemas.microsoft.com/office/drawing/2014/main" id="{0E570BBB-1BBE-413C-98B2-921563B9A50C}"/>
              </a:ext>
            </a:extLst>
          </p:cNvPr>
          <p:cNvSpPr>
            <a:spLocks noChangeArrowheads="1"/>
          </p:cNvSpPr>
          <p:nvPr/>
        </p:nvSpPr>
        <p:spPr bwMode="auto">
          <a:xfrm>
            <a:off x="3859213" y="1266825"/>
            <a:ext cx="2998787" cy="36195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8445" name="Rectangle 13">
            <a:extLst>
              <a:ext uri="{FF2B5EF4-FFF2-40B4-BE49-F238E27FC236}">
                <a16:creationId xmlns:a16="http://schemas.microsoft.com/office/drawing/2014/main" id="{CBB87224-59FB-423C-A2E8-BB96007411B7}"/>
              </a:ext>
            </a:extLst>
          </p:cNvPr>
          <p:cNvSpPr>
            <a:spLocks noChangeArrowheads="1"/>
          </p:cNvSpPr>
          <p:nvPr/>
        </p:nvSpPr>
        <p:spPr bwMode="auto">
          <a:xfrm>
            <a:off x="3813175" y="733425"/>
            <a:ext cx="495300" cy="79248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8446" name="Rectangle 14">
            <a:extLst>
              <a:ext uri="{FF2B5EF4-FFF2-40B4-BE49-F238E27FC236}">
                <a16:creationId xmlns:a16="http://schemas.microsoft.com/office/drawing/2014/main" id="{95F50EE3-1E91-414F-84AB-DCB99C0C335B}"/>
              </a:ext>
            </a:extLst>
          </p:cNvPr>
          <p:cNvSpPr>
            <a:spLocks noChangeArrowheads="1"/>
          </p:cNvSpPr>
          <p:nvPr/>
        </p:nvSpPr>
        <p:spPr bwMode="auto">
          <a:xfrm>
            <a:off x="6391275" y="609600"/>
            <a:ext cx="390525" cy="7934325"/>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8447" name="AutoShape 15">
            <a:extLst>
              <a:ext uri="{FF2B5EF4-FFF2-40B4-BE49-F238E27FC236}">
                <a16:creationId xmlns:a16="http://schemas.microsoft.com/office/drawing/2014/main" id="{2FDBC1DF-D8BE-4299-AD38-DF0CF350770E}"/>
              </a:ext>
            </a:extLst>
          </p:cNvPr>
          <p:cNvSpPr>
            <a:spLocks/>
          </p:cNvSpPr>
          <p:nvPr/>
        </p:nvSpPr>
        <p:spPr bwMode="auto">
          <a:xfrm>
            <a:off x="4114800" y="3095625"/>
            <a:ext cx="136525" cy="2365375"/>
          </a:xfrm>
          <a:prstGeom prst="leftBrace">
            <a:avLst>
              <a:gd name="adj1" fmla="val 144380"/>
              <a:gd name="adj2" fmla="val 50000"/>
            </a:avLst>
          </a:prstGeom>
          <a:solidFill>
            <a:schemeClr val="tx1"/>
          </a:solidFill>
          <a:ln w="76200">
            <a:solidFill>
              <a:schemeClr val="tx1"/>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8448" name="Oval 17">
            <a:extLst>
              <a:ext uri="{FF2B5EF4-FFF2-40B4-BE49-F238E27FC236}">
                <a16:creationId xmlns:a16="http://schemas.microsoft.com/office/drawing/2014/main" id="{CCD3FFCB-719D-438F-8E38-567C01CCA43B}"/>
              </a:ext>
            </a:extLst>
          </p:cNvPr>
          <p:cNvSpPr>
            <a:spLocks noChangeArrowheads="1"/>
          </p:cNvSpPr>
          <p:nvPr/>
        </p:nvSpPr>
        <p:spPr bwMode="auto">
          <a:xfrm>
            <a:off x="2133600" y="7391400"/>
            <a:ext cx="2019300" cy="990600"/>
          </a:xfrm>
          <a:prstGeom prst="ellipse">
            <a:avLst/>
          </a:prstGeom>
          <a:gradFill rotWithShape="0">
            <a:gsLst>
              <a:gs pos="0">
                <a:srgbClr val="FFFFFF"/>
              </a:gs>
              <a:gs pos="100000">
                <a:srgbClr val="FF9900"/>
              </a:gs>
            </a:gsLst>
            <a:lin ang="18900000" scaled="1"/>
          </a:gradFill>
          <a:ln w="38100">
            <a:solidFill>
              <a:schemeClr val="tx1"/>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8449" name="Text Box 18">
            <a:extLst>
              <a:ext uri="{FF2B5EF4-FFF2-40B4-BE49-F238E27FC236}">
                <a16:creationId xmlns:a16="http://schemas.microsoft.com/office/drawing/2014/main" id="{31235872-E7C9-4482-AB4D-A46C474A6CDE}"/>
              </a:ext>
            </a:extLst>
          </p:cNvPr>
          <p:cNvSpPr txBox="1">
            <a:spLocks noChangeArrowheads="1"/>
          </p:cNvSpPr>
          <p:nvPr/>
        </p:nvSpPr>
        <p:spPr bwMode="auto">
          <a:xfrm>
            <a:off x="2362200" y="7467600"/>
            <a:ext cx="1524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lgn="ctr"/>
            <a:r>
              <a:rPr lang="en-US" altLang="en-US" sz="2400" b="1" dirty="0"/>
              <a:t>Sacral</a:t>
            </a:r>
          </a:p>
          <a:p>
            <a:pPr algn="ctr"/>
            <a:r>
              <a:rPr lang="en-US" altLang="en-US" sz="2400" b="1" dirty="0"/>
              <a:t>1</a:t>
            </a:r>
          </a:p>
        </p:txBody>
      </p:sp>
      <p:sp>
        <p:nvSpPr>
          <p:cNvPr id="18450" name="Rectangle 19">
            <a:extLst>
              <a:ext uri="{FF2B5EF4-FFF2-40B4-BE49-F238E27FC236}">
                <a16:creationId xmlns:a16="http://schemas.microsoft.com/office/drawing/2014/main" id="{76644395-7791-44C5-96D1-9E500C523254}"/>
              </a:ext>
            </a:extLst>
          </p:cNvPr>
          <p:cNvSpPr>
            <a:spLocks noChangeArrowheads="1"/>
          </p:cNvSpPr>
          <p:nvPr/>
        </p:nvSpPr>
        <p:spPr bwMode="auto">
          <a:xfrm>
            <a:off x="4324350" y="7432675"/>
            <a:ext cx="1336675" cy="2667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lgn="ctr"/>
            <a:endParaRPr lang="es-ES_tradnl" altLang="en-US" sz="1200"/>
          </a:p>
        </p:txBody>
      </p:sp>
      <p:sp>
        <p:nvSpPr>
          <p:cNvPr id="18451" name="Text Box 20">
            <a:extLst>
              <a:ext uri="{FF2B5EF4-FFF2-40B4-BE49-F238E27FC236}">
                <a16:creationId xmlns:a16="http://schemas.microsoft.com/office/drawing/2014/main" id="{54F66410-E994-487C-B0B8-539311269204}"/>
              </a:ext>
            </a:extLst>
          </p:cNvPr>
          <p:cNvSpPr txBox="1">
            <a:spLocks noChangeArrowheads="1"/>
          </p:cNvSpPr>
          <p:nvPr/>
        </p:nvSpPr>
        <p:spPr bwMode="auto">
          <a:xfrm>
            <a:off x="5886450" y="7639050"/>
            <a:ext cx="81597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800"/>
              <a:t>©MMG 1998</a:t>
            </a:r>
            <a:endParaRPr lang="en-US" altLang="en-US" sz="1200"/>
          </a:p>
        </p:txBody>
      </p:sp>
      <p:sp>
        <p:nvSpPr>
          <p:cNvPr id="18452" name="AutoShape 21">
            <a:extLst>
              <a:ext uri="{FF2B5EF4-FFF2-40B4-BE49-F238E27FC236}">
                <a16:creationId xmlns:a16="http://schemas.microsoft.com/office/drawing/2014/main" id="{9F59619C-34CB-46F7-86C5-14AA79C7C938}"/>
              </a:ext>
            </a:extLst>
          </p:cNvPr>
          <p:cNvSpPr>
            <a:spLocks noChangeArrowheads="1"/>
          </p:cNvSpPr>
          <p:nvPr/>
        </p:nvSpPr>
        <p:spPr bwMode="auto">
          <a:xfrm>
            <a:off x="4324350" y="7391400"/>
            <a:ext cx="1219200" cy="533400"/>
          </a:xfrm>
          <a:custGeom>
            <a:avLst/>
            <a:gdLst>
              <a:gd name="T0" fmla="*/ 2147483646 w 21600"/>
              <a:gd name="T1" fmla="*/ 0 h 21600"/>
              <a:gd name="T2" fmla="*/ 2147483646 w 21600"/>
              <a:gd name="T3" fmla="*/ 2147483646 h 21600"/>
              <a:gd name="T4" fmla="*/ 0 w 21600"/>
              <a:gd name="T5" fmla="*/ 2147483646 h 21600"/>
              <a:gd name="T6" fmla="*/ 2147483646 w 21600"/>
              <a:gd name="T7" fmla="*/ 2147483646 h 21600"/>
              <a:gd name="T8" fmla="*/ 2147483646 w 21600"/>
              <a:gd name="T9" fmla="*/ 2147483646 h 21600"/>
              <a:gd name="T10" fmla="*/ 2147483646 w 21600"/>
              <a:gd name="T11" fmla="*/ 2147483646 h 21600"/>
              <a:gd name="T12" fmla="*/ 17694720 60000 65536"/>
              <a:gd name="T13" fmla="*/ 11796480 60000 65536"/>
              <a:gd name="T14" fmla="*/ 11796480 60000 65536"/>
              <a:gd name="T15" fmla="*/ 5898240 60000 65536"/>
              <a:gd name="T16" fmla="*/ 0 60000 65536"/>
              <a:gd name="T17" fmla="*/ 0 60000 65536"/>
              <a:gd name="T18" fmla="*/ 0 w 21600"/>
              <a:gd name="T19" fmla="*/ 21600 h 21600"/>
              <a:gd name="T20" fmla="*/ 18844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8844" y="0"/>
                </a:moveTo>
                <a:lnTo>
                  <a:pt x="16088" y="7393"/>
                </a:lnTo>
                <a:lnTo>
                  <a:pt x="18844" y="7393"/>
                </a:lnTo>
                <a:lnTo>
                  <a:pt x="18844" y="21600"/>
                </a:lnTo>
                <a:lnTo>
                  <a:pt x="0" y="21600"/>
                </a:lnTo>
                <a:lnTo>
                  <a:pt x="18844" y="21600"/>
                </a:lnTo>
                <a:lnTo>
                  <a:pt x="18844" y="7393"/>
                </a:lnTo>
                <a:lnTo>
                  <a:pt x="21600" y="7393"/>
                </a:lnTo>
                <a:lnTo>
                  <a:pt x="18844" y="0"/>
                </a:lnTo>
                <a:close/>
              </a:path>
            </a:pathLst>
          </a:custGeom>
          <a:solidFill>
            <a:schemeClr val="tx1"/>
          </a:solidFill>
          <a:ln w="57150">
            <a:solidFill>
              <a:schemeClr val="tx1"/>
            </a:solidFill>
            <a:miter lim="800000"/>
            <a:headEnd/>
            <a:tailEnd/>
          </a:ln>
        </p:spPr>
        <p:txBody>
          <a:bodyPr wrap="none" anchor="ctr"/>
          <a:lstStyle/>
          <a:p>
            <a:endParaRPr lang="en-US"/>
          </a:p>
        </p:txBody>
      </p:sp>
      <p:sp>
        <p:nvSpPr>
          <p:cNvPr id="18453" name="AutoShape 22">
            <a:extLst>
              <a:ext uri="{FF2B5EF4-FFF2-40B4-BE49-F238E27FC236}">
                <a16:creationId xmlns:a16="http://schemas.microsoft.com/office/drawing/2014/main" id="{88354C68-7DFC-4F5E-A201-D5F4991C6E89}"/>
              </a:ext>
            </a:extLst>
          </p:cNvPr>
          <p:cNvSpPr>
            <a:spLocks noChangeArrowheads="1"/>
          </p:cNvSpPr>
          <p:nvPr/>
        </p:nvSpPr>
        <p:spPr bwMode="auto">
          <a:xfrm>
            <a:off x="400050" y="920750"/>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8454" name="Text Box 24">
            <a:extLst>
              <a:ext uri="{FF2B5EF4-FFF2-40B4-BE49-F238E27FC236}">
                <a16:creationId xmlns:a16="http://schemas.microsoft.com/office/drawing/2014/main" id="{FA9C0DB4-54D5-435C-BAFB-EDB73C08DC9B}"/>
              </a:ext>
            </a:extLst>
          </p:cNvPr>
          <p:cNvSpPr txBox="1">
            <a:spLocks noChangeArrowheads="1"/>
          </p:cNvSpPr>
          <p:nvPr/>
        </p:nvSpPr>
        <p:spPr bwMode="auto">
          <a:xfrm>
            <a:off x="241300" y="520700"/>
            <a:ext cx="3276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800" b="1" dirty="0"/>
              <a:t>The spine</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Oval 2">
            <a:extLst>
              <a:ext uri="{FF2B5EF4-FFF2-40B4-BE49-F238E27FC236}">
                <a16:creationId xmlns:a16="http://schemas.microsoft.com/office/drawing/2014/main" id="{87B61F5C-8EE6-4362-92E9-D810D2499291}"/>
              </a:ext>
            </a:extLst>
          </p:cNvPr>
          <p:cNvSpPr>
            <a:spLocks noChangeArrowheads="1"/>
          </p:cNvSpPr>
          <p:nvPr/>
        </p:nvSpPr>
        <p:spPr bwMode="auto">
          <a:xfrm>
            <a:off x="1524000" y="2105025"/>
            <a:ext cx="2019300" cy="990600"/>
          </a:xfrm>
          <a:prstGeom prst="ellipse">
            <a:avLst/>
          </a:prstGeom>
          <a:gradFill rotWithShape="0">
            <a:gsLst>
              <a:gs pos="0">
                <a:srgbClr val="FFFFFF"/>
              </a:gs>
              <a:gs pos="100000">
                <a:srgbClr val="FF9900"/>
              </a:gs>
            </a:gsLst>
            <a:lin ang="18900000" scaled="1"/>
          </a:gradFill>
          <a:ln w="38100">
            <a:solidFill>
              <a:schemeClr val="tx1"/>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9459" name="Text Box 3">
            <a:extLst>
              <a:ext uri="{FF2B5EF4-FFF2-40B4-BE49-F238E27FC236}">
                <a16:creationId xmlns:a16="http://schemas.microsoft.com/office/drawing/2014/main" id="{2BF581C8-BA31-4D7C-9F78-5F2F29228ED3}"/>
              </a:ext>
            </a:extLst>
          </p:cNvPr>
          <p:cNvSpPr txBox="1">
            <a:spLocks noChangeArrowheads="1"/>
          </p:cNvSpPr>
          <p:nvPr/>
        </p:nvSpPr>
        <p:spPr bwMode="auto">
          <a:xfrm>
            <a:off x="1676400" y="2209800"/>
            <a:ext cx="16002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lgn="ctr"/>
            <a:r>
              <a:rPr lang="en-US" altLang="en-US" sz="2400" b="1" dirty="0"/>
              <a:t>  Cervical</a:t>
            </a:r>
          </a:p>
          <a:p>
            <a:pPr algn="ctr"/>
            <a:r>
              <a:rPr lang="en-US" altLang="en-US" sz="2400" b="1" dirty="0"/>
              <a:t>7</a:t>
            </a:r>
          </a:p>
        </p:txBody>
      </p:sp>
      <p:sp>
        <p:nvSpPr>
          <p:cNvPr id="19460" name="Oval 4">
            <a:extLst>
              <a:ext uri="{FF2B5EF4-FFF2-40B4-BE49-F238E27FC236}">
                <a16:creationId xmlns:a16="http://schemas.microsoft.com/office/drawing/2014/main" id="{7CE1A315-F4F2-4700-A4F3-4F2E64DB9977}"/>
              </a:ext>
            </a:extLst>
          </p:cNvPr>
          <p:cNvSpPr>
            <a:spLocks noChangeArrowheads="1"/>
          </p:cNvSpPr>
          <p:nvPr/>
        </p:nvSpPr>
        <p:spPr bwMode="auto">
          <a:xfrm>
            <a:off x="1447800" y="5753100"/>
            <a:ext cx="2019300" cy="990600"/>
          </a:xfrm>
          <a:prstGeom prst="ellipse">
            <a:avLst/>
          </a:prstGeom>
          <a:gradFill rotWithShape="0">
            <a:gsLst>
              <a:gs pos="0">
                <a:srgbClr val="FFFFFF"/>
              </a:gs>
              <a:gs pos="100000">
                <a:srgbClr val="FF9900"/>
              </a:gs>
            </a:gsLst>
            <a:lin ang="18900000" scaled="1"/>
          </a:gradFill>
          <a:ln w="38100">
            <a:solidFill>
              <a:schemeClr val="tx1"/>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9461" name="Text Box 5">
            <a:extLst>
              <a:ext uri="{FF2B5EF4-FFF2-40B4-BE49-F238E27FC236}">
                <a16:creationId xmlns:a16="http://schemas.microsoft.com/office/drawing/2014/main" id="{1A31C29A-3BCF-479E-B0CA-A6E5AD2840DB}"/>
              </a:ext>
            </a:extLst>
          </p:cNvPr>
          <p:cNvSpPr txBox="1">
            <a:spLocks noChangeArrowheads="1"/>
          </p:cNvSpPr>
          <p:nvPr/>
        </p:nvSpPr>
        <p:spPr bwMode="auto">
          <a:xfrm>
            <a:off x="1706563" y="5867400"/>
            <a:ext cx="1524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lgn="ctr"/>
            <a:r>
              <a:rPr lang="en-US" altLang="en-US" sz="2400" b="1" dirty="0"/>
              <a:t>Lumbar</a:t>
            </a:r>
          </a:p>
          <a:p>
            <a:pPr algn="ctr"/>
            <a:r>
              <a:rPr lang="en-US" altLang="en-US" sz="2400" b="1" dirty="0"/>
              <a:t>5</a:t>
            </a:r>
          </a:p>
        </p:txBody>
      </p:sp>
      <p:sp>
        <p:nvSpPr>
          <p:cNvPr id="19462" name="Oval 6">
            <a:extLst>
              <a:ext uri="{FF2B5EF4-FFF2-40B4-BE49-F238E27FC236}">
                <a16:creationId xmlns:a16="http://schemas.microsoft.com/office/drawing/2014/main" id="{98B50737-A49B-44C5-8C18-A1B060C7C58C}"/>
              </a:ext>
            </a:extLst>
          </p:cNvPr>
          <p:cNvSpPr>
            <a:spLocks noChangeArrowheads="1"/>
          </p:cNvSpPr>
          <p:nvPr/>
        </p:nvSpPr>
        <p:spPr bwMode="auto">
          <a:xfrm>
            <a:off x="914400" y="3781425"/>
            <a:ext cx="2019300" cy="990600"/>
          </a:xfrm>
          <a:prstGeom prst="ellipse">
            <a:avLst/>
          </a:prstGeom>
          <a:gradFill rotWithShape="0">
            <a:gsLst>
              <a:gs pos="0">
                <a:srgbClr val="FFFFFF"/>
              </a:gs>
              <a:gs pos="100000">
                <a:srgbClr val="FF9900"/>
              </a:gs>
            </a:gsLst>
            <a:lin ang="18900000" scaled="1"/>
          </a:gradFill>
          <a:ln w="38100">
            <a:solidFill>
              <a:schemeClr val="tx1"/>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9463" name="Text Box 7">
            <a:extLst>
              <a:ext uri="{FF2B5EF4-FFF2-40B4-BE49-F238E27FC236}">
                <a16:creationId xmlns:a16="http://schemas.microsoft.com/office/drawing/2014/main" id="{C7DECD0A-D12D-4BAD-BD51-E5F9EAB846E3}"/>
              </a:ext>
            </a:extLst>
          </p:cNvPr>
          <p:cNvSpPr txBox="1">
            <a:spLocks noChangeArrowheads="1"/>
          </p:cNvSpPr>
          <p:nvPr/>
        </p:nvSpPr>
        <p:spPr bwMode="auto">
          <a:xfrm>
            <a:off x="1046163" y="3881438"/>
            <a:ext cx="18288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lgn="ctr"/>
            <a:r>
              <a:rPr lang="es-ES_tradnl" altLang="en-US" sz="2400" b="1" dirty="0"/>
              <a:t>Torácica</a:t>
            </a:r>
          </a:p>
          <a:p>
            <a:pPr algn="ctr"/>
            <a:r>
              <a:rPr lang="en-US" altLang="en-US" sz="2400" b="1" dirty="0"/>
              <a:t>12</a:t>
            </a:r>
          </a:p>
        </p:txBody>
      </p:sp>
      <p:pic>
        <p:nvPicPr>
          <p:cNvPr id="19464" name="Picture 8" descr="C:\aTomas\Download\Anatomy\spinewskull.jpg">
            <a:extLst>
              <a:ext uri="{FF2B5EF4-FFF2-40B4-BE49-F238E27FC236}">
                <a16:creationId xmlns:a16="http://schemas.microsoft.com/office/drawing/2014/main" id="{FCEAF51E-657A-4158-A774-32540F799BC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10013" y="1495425"/>
            <a:ext cx="2947987" cy="647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5" name="AutoShape 9">
            <a:extLst>
              <a:ext uri="{FF2B5EF4-FFF2-40B4-BE49-F238E27FC236}">
                <a16:creationId xmlns:a16="http://schemas.microsoft.com/office/drawing/2014/main" id="{18E8D27B-573B-4CA3-AA35-8F233DF32C1F}"/>
              </a:ext>
            </a:extLst>
          </p:cNvPr>
          <p:cNvSpPr>
            <a:spLocks/>
          </p:cNvSpPr>
          <p:nvPr/>
        </p:nvSpPr>
        <p:spPr bwMode="auto">
          <a:xfrm>
            <a:off x="4572000" y="5532438"/>
            <a:ext cx="88900" cy="1374775"/>
          </a:xfrm>
          <a:prstGeom prst="leftBrace">
            <a:avLst>
              <a:gd name="adj1" fmla="val 128869"/>
              <a:gd name="adj2" fmla="val 50000"/>
            </a:avLst>
          </a:prstGeom>
          <a:solidFill>
            <a:schemeClr val="tx1"/>
          </a:solidFill>
          <a:ln w="76200">
            <a:solidFill>
              <a:schemeClr val="tx1"/>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9466" name="AutoShape 10">
            <a:extLst>
              <a:ext uri="{FF2B5EF4-FFF2-40B4-BE49-F238E27FC236}">
                <a16:creationId xmlns:a16="http://schemas.microsoft.com/office/drawing/2014/main" id="{DA43CEC7-566C-4CA4-A535-7A5477D24445}"/>
              </a:ext>
            </a:extLst>
          </p:cNvPr>
          <p:cNvSpPr>
            <a:spLocks/>
          </p:cNvSpPr>
          <p:nvPr/>
        </p:nvSpPr>
        <p:spPr bwMode="auto">
          <a:xfrm>
            <a:off x="4572000" y="2028825"/>
            <a:ext cx="76200" cy="1084263"/>
          </a:xfrm>
          <a:prstGeom prst="leftBrace">
            <a:avLst>
              <a:gd name="adj1" fmla="val 118576"/>
              <a:gd name="adj2" fmla="val 50000"/>
            </a:avLst>
          </a:prstGeom>
          <a:solidFill>
            <a:schemeClr val="tx1"/>
          </a:solidFill>
          <a:ln w="76200">
            <a:solidFill>
              <a:schemeClr val="tx1"/>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9467" name="Rectangle 11">
            <a:extLst>
              <a:ext uri="{FF2B5EF4-FFF2-40B4-BE49-F238E27FC236}">
                <a16:creationId xmlns:a16="http://schemas.microsoft.com/office/drawing/2014/main" id="{E03F7B51-23AE-479B-A7D1-9C90856D6F58}"/>
              </a:ext>
            </a:extLst>
          </p:cNvPr>
          <p:cNvSpPr>
            <a:spLocks noChangeArrowheads="1"/>
          </p:cNvSpPr>
          <p:nvPr/>
        </p:nvSpPr>
        <p:spPr bwMode="auto">
          <a:xfrm>
            <a:off x="3702050" y="7789863"/>
            <a:ext cx="2998788" cy="36195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9468" name="Rectangle 12">
            <a:extLst>
              <a:ext uri="{FF2B5EF4-FFF2-40B4-BE49-F238E27FC236}">
                <a16:creationId xmlns:a16="http://schemas.microsoft.com/office/drawing/2014/main" id="{21779419-2965-4C5E-9170-9811F5E8CE74}"/>
              </a:ext>
            </a:extLst>
          </p:cNvPr>
          <p:cNvSpPr>
            <a:spLocks noChangeArrowheads="1"/>
          </p:cNvSpPr>
          <p:nvPr/>
        </p:nvSpPr>
        <p:spPr bwMode="auto">
          <a:xfrm>
            <a:off x="3859213" y="1266825"/>
            <a:ext cx="2998787" cy="36195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9469" name="Rectangle 13">
            <a:extLst>
              <a:ext uri="{FF2B5EF4-FFF2-40B4-BE49-F238E27FC236}">
                <a16:creationId xmlns:a16="http://schemas.microsoft.com/office/drawing/2014/main" id="{1A22D3C2-9F69-4555-A610-2F1137098541}"/>
              </a:ext>
            </a:extLst>
          </p:cNvPr>
          <p:cNvSpPr>
            <a:spLocks noChangeArrowheads="1"/>
          </p:cNvSpPr>
          <p:nvPr/>
        </p:nvSpPr>
        <p:spPr bwMode="auto">
          <a:xfrm>
            <a:off x="3813175" y="733425"/>
            <a:ext cx="495300" cy="79248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9470" name="Rectangle 14">
            <a:extLst>
              <a:ext uri="{FF2B5EF4-FFF2-40B4-BE49-F238E27FC236}">
                <a16:creationId xmlns:a16="http://schemas.microsoft.com/office/drawing/2014/main" id="{5AB305B1-5CAB-4373-B5DC-F6EFDC97BACD}"/>
              </a:ext>
            </a:extLst>
          </p:cNvPr>
          <p:cNvSpPr>
            <a:spLocks noChangeArrowheads="1"/>
          </p:cNvSpPr>
          <p:nvPr/>
        </p:nvSpPr>
        <p:spPr bwMode="auto">
          <a:xfrm>
            <a:off x="6391275" y="609600"/>
            <a:ext cx="390525" cy="7934325"/>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9471" name="AutoShape 15">
            <a:extLst>
              <a:ext uri="{FF2B5EF4-FFF2-40B4-BE49-F238E27FC236}">
                <a16:creationId xmlns:a16="http://schemas.microsoft.com/office/drawing/2014/main" id="{4AE95264-0CF3-47DB-AA78-11D95D2A8FEE}"/>
              </a:ext>
            </a:extLst>
          </p:cNvPr>
          <p:cNvSpPr>
            <a:spLocks/>
          </p:cNvSpPr>
          <p:nvPr/>
        </p:nvSpPr>
        <p:spPr bwMode="auto">
          <a:xfrm>
            <a:off x="4114800" y="3095625"/>
            <a:ext cx="136525" cy="2365375"/>
          </a:xfrm>
          <a:prstGeom prst="leftBrace">
            <a:avLst>
              <a:gd name="adj1" fmla="val 144380"/>
              <a:gd name="adj2" fmla="val 50000"/>
            </a:avLst>
          </a:prstGeom>
          <a:solidFill>
            <a:schemeClr val="tx1"/>
          </a:solidFill>
          <a:ln w="76200">
            <a:solidFill>
              <a:schemeClr val="tx1"/>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9472" name="Oval 17">
            <a:extLst>
              <a:ext uri="{FF2B5EF4-FFF2-40B4-BE49-F238E27FC236}">
                <a16:creationId xmlns:a16="http://schemas.microsoft.com/office/drawing/2014/main" id="{20136182-246C-4661-B3B4-FD58D1221B7C}"/>
              </a:ext>
            </a:extLst>
          </p:cNvPr>
          <p:cNvSpPr>
            <a:spLocks noChangeArrowheads="1"/>
          </p:cNvSpPr>
          <p:nvPr/>
        </p:nvSpPr>
        <p:spPr bwMode="auto">
          <a:xfrm>
            <a:off x="2133600" y="7391400"/>
            <a:ext cx="2019300" cy="990600"/>
          </a:xfrm>
          <a:prstGeom prst="ellipse">
            <a:avLst/>
          </a:prstGeom>
          <a:gradFill rotWithShape="0">
            <a:gsLst>
              <a:gs pos="0">
                <a:srgbClr val="FFFFFF"/>
              </a:gs>
              <a:gs pos="100000">
                <a:srgbClr val="FF9900"/>
              </a:gs>
            </a:gsLst>
            <a:lin ang="18900000" scaled="1"/>
          </a:gradFill>
          <a:ln w="38100">
            <a:solidFill>
              <a:schemeClr val="tx1"/>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9473" name="Text Box 18">
            <a:extLst>
              <a:ext uri="{FF2B5EF4-FFF2-40B4-BE49-F238E27FC236}">
                <a16:creationId xmlns:a16="http://schemas.microsoft.com/office/drawing/2014/main" id="{325135CB-39EF-4349-BC6C-BFB9EC945613}"/>
              </a:ext>
            </a:extLst>
          </p:cNvPr>
          <p:cNvSpPr txBox="1">
            <a:spLocks noChangeArrowheads="1"/>
          </p:cNvSpPr>
          <p:nvPr/>
        </p:nvSpPr>
        <p:spPr bwMode="auto">
          <a:xfrm>
            <a:off x="2362200" y="7467600"/>
            <a:ext cx="1524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lgn="ctr"/>
            <a:r>
              <a:rPr lang="en-US" altLang="en-US" sz="2400" b="1" dirty="0"/>
              <a:t>Sacro</a:t>
            </a:r>
          </a:p>
          <a:p>
            <a:pPr algn="ctr"/>
            <a:r>
              <a:rPr lang="en-US" altLang="en-US" sz="2400" b="1" dirty="0"/>
              <a:t>1</a:t>
            </a:r>
          </a:p>
        </p:txBody>
      </p:sp>
      <p:sp>
        <p:nvSpPr>
          <p:cNvPr id="19474" name="Rectangle 19">
            <a:extLst>
              <a:ext uri="{FF2B5EF4-FFF2-40B4-BE49-F238E27FC236}">
                <a16:creationId xmlns:a16="http://schemas.microsoft.com/office/drawing/2014/main" id="{C4608B47-ED10-470E-A271-B5C6B9E92E93}"/>
              </a:ext>
            </a:extLst>
          </p:cNvPr>
          <p:cNvSpPr>
            <a:spLocks noChangeArrowheads="1"/>
          </p:cNvSpPr>
          <p:nvPr/>
        </p:nvSpPr>
        <p:spPr bwMode="auto">
          <a:xfrm>
            <a:off x="4324350" y="7432675"/>
            <a:ext cx="1336675" cy="2667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lgn="ctr"/>
            <a:endParaRPr lang="es-ES_tradnl" altLang="en-US" sz="1200"/>
          </a:p>
        </p:txBody>
      </p:sp>
      <p:sp>
        <p:nvSpPr>
          <p:cNvPr id="19475" name="Text Box 20">
            <a:extLst>
              <a:ext uri="{FF2B5EF4-FFF2-40B4-BE49-F238E27FC236}">
                <a16:creationId xmlns:a16="http://schemas.microsoft.com/office/drawing/2014/main" id="{9C9E2AB4-4C83-45C0-9812-F289E60E7714}"/>
              </a:ext>
            </a:extLst>
          </p:cNvPr>
          <p:cNvSpPr txBox="1">
            <a:spLocks noChangeArrowheads="1"/>
          </p:cNvSpPr>
          <p:nvPr/>
        </p:nvSpPr>
        <p:spPr bwMode="auto">
          <a:xfrm>
            <a:off x="5886450" y="7639050"/>
            <a:ext cx="81597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800"/>
              <a:t>©MMG 1998</a:t>
            </a:r>
            <a:endParaRPr lang="en-US" altLang="en-US" sz="1200"/>
          </a:p>
        </p:txBody>
      </p:sp>
      <p:sp>
        <p:nvSpPr>
          <p:cNvPr id="19476" name="AutoShape 21">
            <a:extLst>
              <a:ext uri="{FF2B5EF4-FFF2-40B4-BE49-F238E27FC236}">
                <a16:creationId xmlns:a16="http://schemas.microsoft.com/office/drawing/2014/main" id="{B5ACD347-D383-4434-9185-A966DE302F91}"/>
              </a:ext>
            </a:extLst>
          </p:cNvPr>
          <p:cNvSpPr>
            <a:spLocks noChangeArrowheads="1"/>
          </p:cNvSpPr>
          <p:nvPr/>
        </p:nvSpPr>
        <p:spPr bwMode="auto">
          <a:xfrm>
            <a:off x="4324350" y="7391400"/>
            <a:ext cx="1219200" cy="533400"/>
          </a:xfrm>
          <a:custGeom>
            <a:avLst/>
            <a:gdLst>
              <a:gd name="T0" fmla="*/ 2147483646 w 21600"/>
              <a:gd name="T1" fmla="*/ 0 h 21600"/>
              <a:gd name="T2" fmla="*/ 2147483646 w 21600"/>
              <a:gd name="T3" fmla="*/ 2147483646 h 21600"/>
              <a:gd name="T4" fmla="*/ 0 w 21600"/>
              <a:gd name="T5" fmla="*/ 2147483646 h 21600"/>
              <a:gd name="T6" fmla="*/ 2147483646 w 21600"/>
              <a:gd name="T7" fmla="*/ 2147483646 h 21600"/>
              <a:gd name="T8" fmla="*/ 2147483646 w 21600"/>
              <a:gd name="T9" fmla="*/ 2147483646 h 21600"/>
              <a:gd name="T10" fmla="*/ 2147483646 w 21600"/>
              <a:gd name="T11" fmla="*/ 2147483646 h 21600"/>
              <a:gd name="T12" fmla="*/ 17694720 60000 65536"/>
              <a:gd name="T13" fmla="*/ 11796480 60000 65536"/>
              <a:gd name="T14" fmla="*/ 11796480 60000 65536"/>
              <a:gd name="T15" fmla="*/ 5898240 60000 65536"/>
              <a:gd name="T16" fmla="*/ 0 60000 65536"/>
              <a:gd name="T17" fmla="*/ 0 60000 65536"/>
              <a:gd name="T18" fmla="*/ 0 w 21600"/>
              <a:gd name="T19" fmla="*/ 21600 h 21600"/>
              <a:gd name="T20" fmla="*/ 18844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8844" y="0"/>
                </a:moveTo>
                <a:lnTo>
                  <a:pt x="16088" y="7393"/>
                </a:lnTo>
                <a:lnTo>
                  <a:pt x="18844" y="7393"/>
                </a:lnTo>
                <a:lnTo>
                  <a:pt x="18844" y="21600"/>
                </a:lnTo>
                <a:lnTo>
                  <a:pt x="0" y="21600"/>
                </a:lnTo>
                <a:lnTo>
                  <a:pt x="18844" y="21600"/>
                </a:lnTo>
                <a:lnTo>
                  <a:pt x="18844" y="7393"/>
                </a:lnTo>
                <a:lnTo>
                  <a:pt x="21600" y="7393"/>
                </a:lnTo>
                <a:lnTo>
                  <a:pt x="18844" y="0"/>
                </a:lnTo>
                <a:close/>
              </a:path>
            </a:pathLst>
          </a:custGeom>
          <a:solidFill>
            <a:schemeClr val="tx1"/>
          </a:solidFill>
          <a:ln w="57150">
            <a:solidFill>
              <a:schemeClr val="tx1"/>
            </a:solidFill>
            <a:miter lim="800000"/>
            <a:headEnd/>
            <a:tailEnd/>
          </a:ln>
        </p:spPr>
        <p:txBody>
          <a:bodyPr wrap="none" anchor="ctr"/>
          <a:lstStyle/>
          <a:p>
            <a:endParaRPr lang="en-US"/>
          </a:p>
        </p:txBody>
      </p:sp>
      <p:sp>
        <p:nvSpPr>
          <p:cNvPr id="19477" name="AutoShape 22">
            <a:extLst>
              <a:ext uri="{FF2B5EF4-FFF2-40B4-BE49-F238E27FC236}">
                <a16:creationId xmlns:a16="http://schemas.microsoft.com/office/drawing/2014/main" id="{F838B0ED-B44B-4C6F-87FF-3211D5CF3347}"/>
              </a:ext>
            </a:extLst>
          </p:cNvPr>
          <p:cNvSpPr>
            <a:spLocks noChangeArrowheads="1"/>
          </p:cNvSpPr>
          <p:nvPr/>
        </p:nvSpPr>
        <p:spPr bwMode="auto">
          <a:xfrm>
            <a:off x="400050" y="920750"/>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9478" name="Text Box 24">
            <a:extLst>
              <a:ext uri="{FF2B5EF4-FFF2-40B4-BE49-F238E27FC236}">
                <a16:creationId xmlns:a16="http://schemas.microsoft.com/office/drawing/2014/main" id="{5F2A80D2-1152-4FED-BA43-6E02A0339FA0}"/>
              </a:ext>
            </a:extLst>
          </p:cNvPr>
          <p:cNvSpPr txBox="1">
            <a:spLocks noChangeArrowheads="1"/>
          </p:cNvSpPr>
          <p:nvPr/>
        </p:nvSpPr>
        <p:spPr bwMode="auto">
          <a:xfrm>
            <a:off x="241300" y="520700"/>
            <a:ext cx="3276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800" b="1" dirty="0"/>
              <a:t>La </a:t>
            </a:r>
            <a:r>
              <a:rPr lang="en-US" altLang="en-US" sz="2800" b="1" dirty="0" err="1"/>
              <a:t>columna</a:t>
            </a:r>
            <a:endParaRPr lang="en-US" altLang="en-US" sz="2800" b="1" dirty="0"/>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2" name="Picture 3" descr="C:\aTomas\Download\Anatomy\lbp5a.jpg">
            <a:extLst>
              <a:ext uri="{FF2B5EF4-FFF2-40B4-BE49-F238E27FC236}">
                <a16:creationId xmlns:a16="http://schemas.microsoft.com/office/drawing/2014/main" id="{49A32AF8-7E1E-4C4A-8C5F-E6528595CA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1181100"/>
            <a:ext cx="40640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3" name="Rectangle 4">
            <a:extLst>
              <a:ext uri="{FF2B5EF4-FFF2-40B4-BE49-F238E27FC236}">
                <a16:creationId xmlns:a16="http://schemas.microsoft.com/office/drawing/2014/main" id="{66EB46FC-0CC2-415E-A8F6-2F10808F1BED}"/>
              </a:ext>
            </a:extLst>
          </p:cNvPr>
          <p:cNvSpPr>
            <a:spLocks noChangeArrowheads="1"/>
          </p:cNvSpPr>
          <p:nvPr/>
        </p:nvSpPr>
        <p:spPr bwMode="auto">
          <a:xfrm>
            <a:off x="1781175" y="3676650"/>
            <a:ext cx="685800" cy="47625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0484" name="Text Box 5">
            <a:extLst>
              <a:ext uri="{FF2B5EF4-FFF2-40B4-BE49-F238E27FC236}">
                <a16:creationId xmlns:a16="http://schemas.microsoft.com/office/drawing/2014/main" id="{B177751D-A940-4A18-93E6-CBA41585EB7E}"/>
              </a:ext>
            </a:extLst>
          </p:cNvPr>
          <p:cNvSpPr txBox="1">
            <a:spLocks noChangeArrowheads="1"/>
          </p:cNvSpPr>
          <p:nvPr/>
        </p:nvSpPr>
        <p:spPr bwMode="auto">
          <a:xfrm>
            <a:off x="1752600" y="3771900"/>
            <a:ext cx="7143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1200" b="1"/>
              <a:t>Pulp nucleus</a:t>
            </a:r>
            <a:endParaRPr lang="en-US" altLang="en-US" sz="1200"/>
          </a:p>
        </p:txBody>
      </p:sp>
      <p:sp>
        <p:nvSpPr>
          <p:cNvPr id="20485" name="Rectangle 6">
            <a:extLst>
              <a:ext uri="{FF2B5EF4-FFF2-40B4-BE49-F238E27FC236}">
                <a16:creationId xmlns:a16="http://schemas.microsoft.com/office/drawing/2014/main" id="{55FFBB2C-BB51-4D31-BA7E-CAC863C72562}"/>
              </a:ext>
            </a:extLst>
          </p:cNvPr>
          <p:cNvSpPr>
            <a:spLocks noChangeArrowheads="1"/>
          </p:cNvSpPr>
          <p:nvPr/>
        </p:nvSpPr>
        <p:spPr bwMode="auto">
          <a:xfrm>
            <a:off x="1581150" y="3400425"/>
            <a:ext cx="733425" cy="4191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0486" name="Text Box 7">
            <a:extLst>
              <a:ext uri="{FF2B5EF4-FFF2-40B4-BE49-F238E27FC236}">
                <a16:creationId xmlns:a16="http://schemas.microsoft.com/office/drawing/2014/main" id="{14A5DE8B-FF76-4611-94CB-4D95D3D453BF}"/>
              </a:ext>
            </a:extLst>
          </p:cNvPr>
          <p:cNvSpPr txBox="1">
            <a:spLocks noChangeArrowheads="1"/>
          </p:cNvSpPr>
          <p:nvPr/>
        </p:nvSpPr>
        <p:spPr bwMode="auto">
          <a:xfrm>
            <a:off x="1676400" y="3400425"/>
            <a:ext cx="609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1200" b="1"/>
              <a:t>Ring</a:t>
            </a:r>
            <a:endParaRPr lang="en-US" altLang="en-US" sz="1200"/>
          </a:p>
        </p:txBody>
      </p:sp>
      <p:sp>
        <p:nvSpPr>
          <p:cNvPr id="20487" name="Line 8">
            <a:extLst>
              <a:ext uri="{FF2B5EF4-FFF2-40B4-BE49-F238E27FC236}">
                <a16:creationId xmlns:a16="http://schemas.microsoft.com/office/drawing/2014/main" id="{9735A2AB-80A5-4490-8106-2A5FDA33C797}"/>
              </a:ext>
            </a:extLst>
          </p:cNvPr>
          <p:cNvSpPr>
            <a:spLocks noChangeShapeType="1"/>
          </p:cNvSpPr>
          <p:nvPr/>
        </p:nvSpPr>
        <p:spPr bwMode="auto">
          <a:xfrm>
            <a:off x="2333625" y="3509963"/>
            <a:ext cx="457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488" name="Line 9">
            <a:extLst>
              <a:ext uri="{FF2B5EF4-FFF2-40B4-BE49-F238E27FC236}">
                <a16:creationId xmlns:a16="http://schemas.microsoft.com/office/drawing/2014/main" id="{6313A78B-6870-405D-A419-5C1022017DAB}"/>
              </a:ext>
            </a:extLst>
          </p:cNvPr>
          <p:cNvSpPr>
            <a:spLocks noChangeShapeType="1"/>
          </p:cNvSpPr>
          <p:nvPr/>
        </p:nvSpPr>
        <p:spPr bwMode="auto">
          <a:xfrm flipV="1">
            <a:off x="2462213" y="3467100"/>
            <a:ext cx="776287" cy="481013"/>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489" name="Rectangle 10">
            <a:extLst>
              <a:ext uri="{FF2B5EF4-FFF2-40B4-BE49-F238E27FC236}">
                <a16:creationId xmlns:a16="http://schemas.microsoft.com/office/drawing/2014/main" id="{83CE3306-6774-4E6C-AA34-C0291C325E9C}"/>
              </a:ext>
            </a:extLst>
          </p:cNvPr>
          <p:cNvSpPr>
            <a:spLocks noChangeArrowheads="1"/>
          </p:cNvSpPr>
          <p:nvPr/>
        </p:nvSpPr>
        <p:spPr bwMode="auto">
          <a:xfrm>
            <a:off x="4291013" y="3662363"/>
            <a:ext cx="628650" cy="338137"/>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0490" name="Text Box 11">
            <a:extLst>
              <a:ext uri="{FF2B5EF4-FFF2-40B4-BE49-F238E27FC236}">
                <a16:creationId xmlns:a16="http://schemas.microsoft.com/office/drawing/2014/main" id="{A1819821-315D-417E-949D-D4476BA8650E}"/>
              </a:ext>
            </a:extLst>
          </p:cNvPr>
          <p:cNvSpPr txBox="1">
            <a:spLocks noChangeArrowheads="1"/>
          </p:cNvSpPr>
          <p:nvPr/>
        </p:nvSpPr>
        <p:spPr bwMode="auto">
          <a:xfrm>
            <a:off x="4262438" y="3638550"/>
            <a:ext cx="920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1200" b="1"/>
              <a:t>Vertebral body</a:t>
            </a:r>
            <a:endParaRPr lang="en-US" altLang="en-US" sz="1200"/>
          </a:p>
        </p:txBody>
      </p:sp>
      <p:sp>
        <p:nvSpPr>
          <p:cNvPr id="20491" name="Line 12">
            <a:extLst>
              <a:ext uri="{FF2B5EF4-FFF2-40B4-BE49-F238E27FC236}">
                <a16:creationId xmlns:a16="http://schemas.microsoft.com/office/drawing/2014/main" id="{6D2D9F8E-E771-41AE-B37C-002CE8C22B5A}"/>
              </a:ext>
            </a:extLst>
          </p:cNvPr>
          <p:cNvSpPr>
            <a:spLocks noChangeShapeType="1"/>
          </p:cNvSpPr>
          <p:nvPr/>
        </p:nvSpPr>
        <p:spPr bwMode="auto">
          <a:xfrm>
            <a:off x="4171950" y="3709988"/>
            <a:ext cx="123825" cy="109537"/>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492" name="Rectangle 13">
            <a:extLst>
              <a:ext uri="{FF2B5EF4-FFF2-40B4-BE49-F238E27FC236}">
                <a16:creationId xmlns:a16="http://schemas.microsoft.com/office/drawing/2014/main" id="{03C300ED-CD86-4408-BAEA-BB516502A308}"/>
              </a:ext>
            </a:extLst>
          </p:cNvPr>
          <p:cNvSpPr>
            <a:spLocks noChangeArrowheads="1"/>
          </p:cNvSpPr>
          <p:nvPr/>
        </p:nvSpPr>
        <p:spPr bwMode="auto">
          <a:xfrm>
            <a:off x="4419600" y="3324225"/>
            <a:ext cx="890588" cy="280988"/>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0493" name="Line 14">
            <a:extLst>
              <a:ext uri="{FF2B5EF4-FFF2-40B4-BE49-F238E27FC236}">
                <a16:creationId xmlns:a16="http://schemas.microsoft.com/office/drawing/2014/main" id="{A7DCDF07-97F5-4F45-A6F7-D48207CFC727}"/>
              </a:ext>
            </a:extLst>
          </p:cNvPr>
          <p:cNvSpPr>
            <a:spLocks noChangeShapeType="1"/>
          </p:cNvSpPr>
          <p:nvPr/>
        </p:nvSpPr>
        <p:spPr bwMode="auto">
          <a:xfrm>
            <a:off x="4248150" y="3395663"/>
            <a:ext cx="200025"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494" name="Text Box 15">
            <a:extLst>
              <a:ext uri="{FF2B5EF4-FFF2-40B4-BE49-F238E27FC236}">
                <a16:creationId xmlns:a16="http://schemas.microsoft.com/office/drawing/2014/main" id="{50E34514-F155-42AC-AAF8-B0E3C68618F4}"/>
              </a:ext>
            </a:extLst>
          </p:cNvPr>
          <p:cNvSpPr txBox="1">
            <a:spLocks noChangeArrowheads="1"/>
          </p:cNvSpPr>
          <p:nvPr/>
        </p:nvSpPr>
        <p:spPr bwMode="auto">
          <a:xfrm>
            <a:off x="4410075" y="3219450"/>
            <a:ext cx="1123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1200" b="1"/>
              <a:t>Intervertebral disc</a:t>
            </a:r>
            <a:endParaRPr lang="en-US" altLang="en-US" sz="1200"/>
          </a:p>
        </p:txBody>
      </p:sp>
      <p:sp>
        <p:nvSpPr>
          <p:cNvPr id="20495" name="Line 16">
            <a:extLst>
              <a:ext uri="{FF2B5EF4-FFF2-40B4-BE49-F238E27FC236}">
                <a16:creationId xmlns:a16="http://schemas.microsoft.com/office/drawing/2014/main" id="{DF3086D5-CCC5-460D-AF20-741BDADF6CFC}"/>
              </a:ext>
            </a:extLst>
          </p:cNvPr>
          <p:cNvSpPr>
            <a:spLocks noChangeShapeType="1"/>
          </p:cNvSpPr>
          <p:nvPr/>
        </p:nvSpPr>
        <p:spPr bwMode="auto">
          <a:xfrm flipV="1">
            <a:off x="4086225" y="2890838"/>
            <a:ext cx="414338" cy="90487"/>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496" name="Rectangle 17">
            <a:extLst>
              <a:ext uri="{FF2B5EF4-FFF2-40B4-BE49-F238E27FC236}">
                <a16:creationId xmlns:a16="http://schemas.microsoft.com/office/drawing/2014/main" id="{CDF8DBAB-AB93-4AF2-BE3D-D40992A66E82}"/>
              </a:ext>
            </a:extLst>
          </p:cNvPr>
          <p:cNvSpPr>
            <a:spLocks noChangeArrowheads="1"/>
          </p:cNvSpPr>
          <p:nvPr/>
        </p:nvSpPr>
        <p:spPr bwMode="auto">
          <a:xfrm>
            <a:off x="4543425" y="2781300"/>
            <a:ext cx="638175" cy="2286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0497" name="Text Box 18">
            <a:extLst>
              <a:ext uri="{FF2B5EF4-FFF2-40B4-BE49-F238E27FC236}">
                <a16:creationId xmlns:a16="http://schemas.microsoft.com/office/drawing/2014/main" id="{50107A28-6948-4352-BF99-BEFFAA0AD87E}"/>
              </a:ext>
            </a:extLst>
          </p:cNvPr>
          <p:cNvSpPr txBox="1">
            <a:spLocks noChangeArrowheads="1"/>
          </p:cNvSpPr>
          <p:nvPr/>
        </p:nvSpPr>
        <p:spPr bwMode="auto">
          <a:xfrm>
            <a:off x="4491038" y="2752725"/>
            <a:ext cx="11953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1200" b="1"/>
              <a:t>Nerve root</a:t>
            </a:r>
            <a:endParaRPr lang="en-US" altLang="en-US" sz="1200"/>
          </a:p>
        </p:txBody>
      </p:sp>
      <p:sp>
        <p:nvSpPr>
          <p:cNvPr id="20498" name="Line 19">
            <a:extLst>
              <a:ext uri="{FF2B5EF4-FFF2-40B4-BE49-F238E27FC236}">
                <a16:creationId xmlns:a16="http://schemas.microsoft.com/office/drawing/2014/main" id="{7E353381-8953-4E9A-949F-B62EED61641F}"/>
              </a:ext>
            </a:extLst>
          </p:cNvPr>
          <p:cNvSpPr>
            <a:spLocks noChangeShapeType="1"/>
          </p:cNvSpPr>
          <p:nvPr/>
        </p:nvSpPr>
        <p:spPr bwMode="auto">
          <a:xfrm flipV="1">
            <a:off x="3519488" y="1728788"/>
            <a:ext cx="152400" cy="1090612"/>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499" name="Rectangle 20">
            <a:extLst>
              <a:ext uri="{FF2B5EF4-FFF2-40B4-BE49-F238E27FC236}">
                <a16:creationId xmlns:a16="http://schemas.microsoft.com/office/drawing/2014/main" id="{BCA0C5AC-A61E-4476-8E7F-97EC109D62B6}"/>
              </a:ext>
            </a:extLst>
          </p:cNvPr>
          <p:cNvSpPr>
            <a:spLocks noChangeArrowheads="1"/>
          </p:cNvSpPr>
          <p:nvPr/>
        </p:nvSpPr>
        <p:spPr bwMode="auto">
          <a:xfrm>
            <a:off x="3709988" y="1628775"/>
            <a:ext cx="704850" cy="219075"/>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0500" name="Text Box 21">
            <a:extLst>
              <a:ext uri="{FF2B5EF4-FFF2-40B4-BE49-F238E27FC236}">
                <a16:creationId xmlns:a16="http://schemas.microsoft.com/office/drawing/2014/main" id="{80A468FF-C049-4B7D-AF7E-5B637BCC05AD}"/>
              </a:ext>
            </a:extLst>
          </p:cNvPr>
          <p:cNvSpPr txBox="1">
            <a:spLocks noChangeArrowheads="1"/>
          </p:cNvSpPr>
          <p:nvPr/>
        </p:nvSpPr>
        <p:spPr bwMode="auto">
          <a:xfrm>
            <a:off x="3681413" y="1581150"/>
            <a:ext cx="1219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1200" b="1"/>
              <a:t>Spinal medula</a:t>
            </a:r>
            <a:endParaRPr lang="en-US" altLang="en-US" sz="1200"/>
          </a:p>
        </p:txBody>
      </p:sp>
      <p:sp>
        <p:nvSpPr>
          <p:cNvPr id="20501" name="Rectangle 22">
            <a:extLst>
              <a:ext uri="{FF2B5EF4-FFF2-40B4-BE49-F238E27FC236}">
                <a16:creationId xmlns:a16="http://schemas.microsoft.com/office/drawing/2014/main" id="{24A8C758-A638-434D-9012-DB15C460692D}"/>
              </a:ext>
            </a:extLst>
          </p:cNvPr>
          <p:cNvSpPr>
            <a:spLocks noChangeArrowheads="1"/>
          </p:cNvSpPr>
          <p:nvPr/>
        </p:nvSpPr>
        <p:spPr bwMode="auto">
          <a:xfrm>
            <a:off x="2595563" y="1119188"/>
            <a:ext cx="1738312" cy="24765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nvGrpSpPr>
          <p:cNvPr id="20502" name="Group 24">
            <a:extLst>
              <a:ext uri="{FF2B5EF4-FFF2-40B4-BE49-F238E27FC236}">
                <a16:creationId xmlns:a16="http://schemas.microsoft.com/office/drawing/2014/main" id="{51301623-C497-4323-9F5E-38E891D6C8A0}"/>
              </a:ext>
            </a:extLst>
          </p:cNvPr>
          <p:cNvGrpSpPr>
            <a:grpSpLocks/>
          </p:cNvGrpSpPr>
          <p:nvPr/>
        </p:nvGrpSpPr>
        <p:grpSpPr bwMode="auto">
          <a:xfrm>
            <a:off x="3879850" y="4057650"/>
            <a:ext cx="812800" cy="284163"/>
            <a:chOff x="2444" y="2556"/>
            <a:chExt cx="512" cy="179"/>
          </a:xfrm>
        </p:grpSpPr>
        <p:sp>
          <p:nvSpPr>
            <p:cNvPr id="20518" name="Rectangle 25">
              <a:extLst>
                <a:ext uri="{FF2B5EF4-FFF2-40B4-BE49-F238E27FC236}">
                  <a16:creationId xmlns:a16="http://schemas.microsoft.com/office/drawing/2014/main" id="{0B135798-E403-44D5-95B5-C3504D9E4577}"/>
                </a:ext>
              </a:extLst>
            </p:cNvPr>
            <p:cNvSpPr>
              <a:spLocks noChangeArrowheads="1"/>
            </p:cNvSpPr>
            <p:nvPr/>
          </p:nvSpPr>
          <p:spPr bwMode="auto">
            <a:xfrm>
              <a:off x="2444" y="2556"/>
              <a:ext cx="476" cy="17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0519" name="Text Box 26">
              <a:extLst>
                <a:ext uri="{FF2B5EF4-FFF2-40B4-BE49-F238E27FC236}">
                  <a16:creationId xmlns:a16="http://schemas.microsoft.com/office/drawing/2014/main" id="{88D8B3DC-7897-4F73-967E-4CC79917C009}"/>
                </a:ext>
              </a:extLst>
            </p:cNvPr>
            <p:cNvSpPr txBox="1">
              <a:spLocks noChangeArrowheads="1"/>
            </p:cNvSpPr>
            <p:nvPr/>
          </p:nvSpPr>
          <p:spPr bwMode="auto">
            <a:xfrm>
              <a:off x="2476" y="2600"/>
              <a:ext cx="480"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800"/>
                <a:t>©MMG 1998</a:t>
              </a:r>
              <a:endParaRPr lang="en-US" altLang="en-US" sz="1200"/>
            </a:p>
          </p:txBody>
        </p:sp>
      </p:grpSp>
      <p:sp>
        <p:nvSpPr>
          <p:cNvPr id="20503" name="Rectangle 31">
            <a:extLst>
              <a:ext uri="{FF2B5EF4-FFF2-40B4-BE49-F238E27FC236}">
                <a16:creationId xmlns:a16="http://schemas.microsoft.com/office/drawing/2014/main" id="{979C70DF-8387-43C0-BCA8-6797BC1FF5F7}"/>
              </a:ext>
            </a:extLst>
          </p:cNvPr>
          <p:cNvSpPr>
            <a:spLocks noChangeArrowheads="1"/>
          </p:cNvSpPr>
          <p:nvPr/>
        </p:nvSpPr>
        <p:spPr bwMode="auto">
          <a:xfrm>
            <a:off x="1295400" y="5029200"/>
            <a:ext cx="2438400" cy="452438"/>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0504" name="AutoShape 37">
            <a:extLst>
              <a:ext uri="{FF2B5EF4-FFF2-40B4-BE49-F238E27FC236}">
                <a16:creationId xmlns:a16="http://schemas.microsoft.com/office/drawing/2014/main" id="{FB7B611A-6BA7-4B6C-8306-0353152ECBBD}"/>
              </a:ext>
            </a:extLst>
          </p:cNvPr>
          <p:cNvSpPr>
            <a:spLocks noChangeArrowheads="1"/>
          </p:cNvSpPr>
          <p:nvPr/>
        </p:nvSpPr>
        <p:spPr bwMode="auto">
          <a:xfrm>
            <a:off x="400050" y="920750"/>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0505" name="AutoShape 39">
            <a:extLst>
              <a:ext uri="{FF2B5EF4-FFF2-40B4-BE49-F238E27FC236}">
                <a16:creationId xmlns:a16="http://schemas.microsoft.com/office/drawing/2014/main" id="{73FBD32D-3C74-4FC0-8516-DD7EEBB8394C}"/>
              </a:ext>
            </a:extLst>
          </p:cNvPr>
          <p:cNvSpPr>
            <a:spLocks noChangeArrowheads="1"/>
          </p:cNvSpPr>
          <p:nvPr/>
        </p:nvSpPr>
        <p:spPr bwMode="auto">
          <a:xfrm>
            <a:off x="371475" y="5200650"/>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aphicFrame>
        <p:nvGraphicFramePr>
          <p:cNvPr id="20506" name="Object 33">
            <a:extLst>
              <a:ext uri="{FF2B5EF4-FFF2-40B4-BE49-F238E27FC236}">
                <a16:creationId xmlns:a16="http://schemas.microsoft.com/office/drawing/2014/main" id="{BFDC6A7B-839E-483B-B2DD-A687496752BD}"/>
              </a:ext>
            </a:extLst>
          </p:cNvPr>
          <p:cNvGraphicFramePr>
            <a:graphicFrameLocks noChangeAspect="1"/>
          </p:cNvGraphicFramePr>
          <p:nvPr/>
        </p:nvGraphicFramePr>
        <p:xfrm>
          <a:off x="4330700" y="6413500"/>
          <a:ext cx="2133600" cy="1827213"/>
        </p:xfrm>
        <a:graphic>
          <a:graphicData uri="http://schemas.openxmlformats.org/presentationml/2006/ole">
            <mc:AlternateContent xmlns:mc="http://schemas.openxmlformats.org/markup-compatibility/2006">
              <mc:Choice xmlns:v="urn:schemas-microsoft-com:vml" Requires="v">
                <p:oleObj spid="_x0000_s20527" name="Paint Shop Pro Image" r:id="rId4" imgW="1424390" imgH="1219843" progId="PaintShopPro">
                  <p:embed/>
                </p:oleObj>
              </mc:Choice>
              <mc:Fallback>
                <p:oleObj name="Paint Shop Pro Image" r:id="rId4" imgW="1424390" imgH="1219843" progId="PaintShopPro">
                  <p:embed/>
                  <p:pic>
                    <p:nvPicPr>
                      <p:cNvPr id="0" name="Object 3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30700" y="6413500"/>
                        <a:ext cx="2133600" cy="1827213"/>
                      </a:xfrm>
                      <a:prstGeom prst="rect">
                        <a:avLst/>
                      </a:prstGeom>
                      <a:noFill/>
                      <a:ln>
                        <a:noFill/>
                      </a:ln>
                      <a:effectLst/>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20507" name="Group 49">
            <a:extLst>
              <a:ext uri="{FF2B5EF4-FFF2-40B4-BE49-F238E27FC236}">
                <a16:creationId xmlns:a16="http://schemas.microsoft.com/office/drawing/2014/main" id="{2B0CAAB9-1CB0-495B-B69C-A0D406A19ABF}"/>
              </a:ext>
            </a:extLst>
          </p:cNvPr>
          <p:cNvGrpSpPr>
            <a:grpSpLocks/>
          </p:cNvGrpSpPr>
          <p:nvPr/>
        </p:nvGrpSpPr>
        <p:grpSpPr bwMode="auto">
          <a:xfrm>
            <a:off x="457200" y="5467350"/>
            <a:ext cx="3302000" cy="3117850"/>
            <a:chOff x="288" y="3408"/>
            <a:chExt cx="2080" cy="1964"/>
          </a:xfrm>
        </p:grpSpPr>
        <p:grpSp>
          <p:nvGrpSpPr>
            <p:cNvPr id="20512" name="Group 50">
              <a:extLst>
                <a:ext uri="{FF2B5EF4-FFF2-40B4-BE49-F238E27FC236}">
                  <a16:creationId xmlns:a16="http://schemas.microsoft.com/office/drawing/2014/main" id="{154FE507-D2B1-4B51-ADBE-5BCDC0131365}"/>
                </a:ext>
              </a:extLst>
            </p:cNvPr>
            <p:cNvGrpSpPr>
              <a:grpSpLocks/>
            </p:cNvGrpSpPr>
            <p:nvPr/>
          </p:nvGrpSpPr>
          <p:grpSpPr bwMode="auto">
            <a:xfrm>
              <a:off x="288" y="3408"/>
              <a:ext cx="2080" cy="1920"/>
              <a:chOff x="306" y="3342"/>
              <a:chExt cx="2080" cy="1920"/>
            </a:xfrm>
          </p:grpSpPr>
          <p:pic>
            <p:nvPicPr>
              <p:cNvPr id="20516" name="Picture 51" descr="C:\aTomas\Download\Anatomy\lbp10a.jpg">
                <a:extLst>
                  <a:ext uri="{FF2B5EF4-FFF2-40B4-BE49-F238E27FC236}">
                    <a16:creationId xmlns:a16="http://schemas.microsoft.com/office/drawing/2014/main" id="{E838A519-A9FD-4821-B3DD-AF229E3DC7A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6" y="3342"/>
                <a:ext cx="2080" cy="1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17" name="Rectangle 52">
                <a:extLst>
                  <a:ext uri="{FF2B5EF4-FFF2-40B4-BE49-F238E27FC236}">
                    <a16:creationId xmlns:a16="http://schemas.microsoft.com/office/drawing/2014/main" id="{5A900CDD-DBA2-49CF-B0D6-CFD741487814}"/>
                  </a:ext>
                </a:extLst>
              </p:cNvPr>
              <p:cNvSpPr>
                <a:spLocks noChangeArrowheads="1"/>
              </p:cNvSpPr>
              <p:nvPr/>
            </p:nvSpPr>
            <p:spPr bwMode="auto">
              <a:xfrm>
                <a:off x="784" y="3402"/>
                <a:ext cx="1152" cy="7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grpSp>
          <p:nvGrpSpPr>
            <p:cNvPr id="20513" name="Group 53">
              <a:extLst>
                <a:ext uri="{FF2B5EF4-FFF2-40B4-BE49-F238E27FC236}">
                  <a16:creationId xmlns:a16="http://schemas.microsoft.com/office/drawing/2014/main" id="{238D6F6B-54DB-4ECC-A616-AB1C73E08A13}"/>
                </a:ext>
              </a:extLst>
            </p:cNvPr>
            <p:cNvGrpSpPr>
              <a:grpSpLocks/>
            </p:cNvGrpSpPr>
            <p:nvPr/>
          </p:nvGrpSpPr>
          <p:grpSpPr bwMode="auto">
            <a:xfrm>
              <a:off x="1697" y="5193"/>
              <a:ext cx="512" cy="179"/>
              <a:chOff x="2444" y="2556"/>
              <a:chExt cx="512" cy="179"/>
            </a:xfrm>
          </p:grpSpPr>
          <p:sp>
            <p:nvSpPr>
              <p:cNvPr id="20514" name="Rectangle 54">
                <a:extLst>
                  <a:ext uri="{FF2B5EF4-FFF2-40B4-BE49-F238E27FC236}">
                    <a16:creationId xmlns:a16="http://schemas.microsoft.com/office/drawing/2014/main" id="{5E816D49-A64C-4EF6-B0D4-2F0E5A914B86}"/>
                  </a:ext>
                </a:extLst>
              </p:cNvPr>
              <p:cNvSpPr>
                <a:spLocks noChangeArrowheads="1"/>
              </p:cNvSpPr>
              <p:nvPr/>
            </p:nvSpPr>
            <p:spPr bwMode="auto">
              <a:xfrm>
                <a:off x="2444" y="2556"/>
                <a:ext cx="476" cy="17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0515" name="Text Box 55">
                <a:extLst>
                  <a:ext uri="{FF2B5EF4-FFF2-40B4-BE49-F238E27FC236}">
                    <a16:creationId xmlns:a16="http://schemas.microsoft.com/office/drawing/2014/main" id="{72A4962E-0B6C-497C-9C3B-5D785CFE1025}"/>
                  </a:ext>
                </a:extLst>
              </p:cNvPr>
              <p:cNvSpPr txBox="1">
                <a:spLocks noChangeArrowheads="1"/>
              </p:cNvSpPr>
              <p:nvPr/>
            </p:nvSpPr>
            <p:spPr bwMode="auto">
              <a:xfrm>
                <a:off x="2476" y="2600"/>
                <a:ext cx="480"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800"/>
                  <a:t>©MMG 1998</a:t>
                </a:r>
                <a:endParaRPr lang="en-US" altLang="en-US" sz="1200"/>
              </a:p>
            </p:txBody>
          </p:sp>
        </p:grpSp>
      </p:grpSp>
      <p:sp>
        <p:nvSpPr>
          <p:cNvPr id="20508" name="Text Box 56">
            <a:extLst>
              <a:ext uri="{FF2B5EF4-FFF2-40B4-BE49-F238E27FC236}">
                <a16:creationId xmlns:a16="http://schemas.microsoft.com/office/drawing/2014/main" id="{246DED07-8306-4A23-A0A6-2EB527F5AD0F}"/>
              </a:ext>
            </a:extLst>
          </p:cNvPr>
          <p:cNvSpPr txBox="1">
            <a:spLocks noChangeArrowheads="1"/>
          </p:cNvSpPr>
          <p:nvPr/>
        </p:nvSpPr>
        <p:spPr bwMode="auto">
          <a:xfrm>
            <a:off x="241300" y="520700"/>
            <a:ext cx="52197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800" b="1" dirty="0"/>
              <a:t>Lumber part - top view</a:t>
            </a:r>
          </a:p>
        </p:txBody>
      </p:sp>
      <p:sp>
        <p:nvSpPr>
          <p:cNvPr id="20509" name="Text Box 57">
            <a:extLst>
              <a:ext uri="{FF2B5EF4-FFF2-40B4-BE49-F238E27FC236}">
                <a16:creationId xmlns:a16="http://schemas.microsoft.com/office/drawing/2014/main" id="{389B9C9C-CDFA-4FBD-91CC-BF60A42FDB3D}"/>
              </a:ext>
            </a:extLst>
          </p:cNvPr>
          <p:cNvSpPr txBox="1">
            <a:spLocks noChangeArrowheads="1"/>
          </p:cNvSpPr>
          <p:nvPr/>
        </p:nvSpPr>
        <p:spPr bwMode="auto">
          <a:xfrm>
            <a:off x="241300" y="4876800"/>
            <a:ext cx="6019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200" b="1" dirty="0"/>
              <a:t>Causes of back compression pain</a:t>
            </a:r>
          </a:p>
        </p:txBody>
      </p:sp>
      <p:sp>
        <p:nvSpPr>
          <p:cNvPr id="20510" name="Oval 58">
            <a:extLst>
              <a:ext uri="{FF2B5EF4-FFF2-40B4-BE49-F238E27FC236}">
                <a16:creationId xmlns:a16="http://schemas.microsoft.com/office/drawing/2014/main" id="{B4B0436C-1C4F-47A2-A227-79C13721C8C9}"/>
              </a:ext>
            </a:extLst>
          </p:cNvPr>
          <p:cNvSpPr>
            <a:spLocks noChangeArrowheads="1"/>
          </p:cNvSpPr>
          <p:nvPr/>
        </p:nvSpPr>
        <p:spPr bwMode="auto">
          <a:xfrm>
            <a:off x="5348288" y="7289800"/>
            <a:ext cx="838200" cy="838200"/>
          </a:xfrm>
          <a:prstGeom prst="ellipse">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0511" name="Oval 59">
            <a:extLst>
              <a:ext uri="{FF2B5EF4-FFF2-40B4-BE49-F238E27FC236}">
                <a16:creationId xmlns:a16="http://schemas.microsoft.com/office/drawing/2014/main" id="{7E9B56FE-1F6C-4677-A554-D9067868B4A8}"/>
              </a:ext>
            </a:extLst>
          </p:cNvPr>
          <p:cNvSpPr>
            <a:spLocks noChangeArrowheads="1"/>
          </p:cNvSpPr>
          <p:nvPr/>
        </p:nvSpPr>
        <p:spPr bwMode="auto">
          <a:xfrm>
            <a:off x="1905000" y="7010400"/>
            <a:ext cx="838200" cy="838200"/>
          </a:xfrm>
          <a:prstGeom prst="ellipse">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506" name="Object 80">
            <a:extLst>
              <a:ext uri="{FF2B5EF4-FFF2-40B4-BE49-F238E27FC236}">
                <a16:creationId xmlns:a16="http://schemas.microsoft.com/office/drawing/2014/main" id="{676EAE43-11C4-484F-B6A9-338FD08795BB}"/>
              </a:ext>
            </a:extLst>
          </p:cNvPr>
          <p:cNvGraphicFramePr>
            <a:graphicFrameLocks noChangeAspect="1"/>
          </p:cNvGraphicFramePr>
          <p:nvPr/>
        </p:nvGraphicFramePr>
        <p:xfrm>
          <a:off x="4371975" y="6572250"/>
          <a:ext cx="2133600" cy="1827213"/>
        </p:xfrm>
        <a:graphic>
          <a:graphicData uri="http://schemas.openxmlformats.org/presentationml/2006/ole">
            <mc:AlternateContent xmlns:mc="http://schemas.openxmlformats.org/markup-compatibility/2006">
              <mc:Choice xmlns:v="urn:schemas-microsoft-com:vml" Requires="v">
                <p:oleObj spid="_x0000_s21550" name="Paint Shop Pro Image" r:id="rId3" imgW="1424390" imgH="1219843" progId="PaintShopPro">
                  <p:embed/>
                </p:oleObj>
              </mc:Choice>
              <mc:Fallback>
                <p:oleObj name="Paint Shop Pro Image" r:id="rId3" imgW="1424390" imgH="1219843" progId="PaintShopPro">
                  <p:embed/>
                  <p:pic>
                    <p:nvPicPr>
                      <p:cNvPr id="0" name="Object 8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71975" y="6572250"/>
                        <a:ext cx="2133600" cy="1827213"/>
                      </a:xfrm>
                      <a:prstGeom prst="rect">
                        <a:avLst/>
                      </a:prstGeom>
                      <a:noFill/>
                      <a:ln>
                        <a:noFill/>
                      </a:ln>
                      <a:effectLst/>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1507" name="AutoShape 81">
            <a:extLst>
              <a:ext uri="{FF2B5EF4-FFF2-40B4-BE49-F238E27FC236}">
                <a16:creationId xmlns:a16="http://schemas.microsoft.com/office/drawing/2014/main" id="{EB64038A-C418-4235-8FD9-1C8751BECD0F}"/>
              </a:ext>
            </a:extLst>
          </p:cNvPr>
          <p:cNvSpPr>
            <a:spLocks noChangeArrowheads="1"/>
          </p:cNvSpPr>
          <p:nvPr/>
        </p:nvSpPr>
        <p:spPr bwMode="auto">
          <a:xfrm>
            <a:off x="400050" y="920750"/>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1508" name="AutoShape 84">
            <a:extLst>
              <a:ext uri="{FF2B5EF4-FFF2-40B4-BE49-F238E27FC236}">
                <a16:creationId xmlns:a16="http://schemas.microsoft.com/office/drawing/2014/main" id="{36414F7E-1CF2-4B53-B75D-E62230595A44}"/>
              </a:ext>
            </a:extLst>
          </p:cNvPr>
          <p:cNvSpPr>
            <a:spLocks noChangeArrowheads="1"/>
          </p:cNvSpPr>
          <p:nvPr/>
        </p:nvSpPr>
        <p:spPr bwMode="auto">
          <a:xfrm>
            <a:off x="298450" y="5330825"/>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nvGrpSpPr>
          <p:cNvPr id="21509" name="Group 87">
            <a:extLst>
              <a:ext uri="{FF2B5EF4-FFF2-40B4-BE49-F238E27FC236}">
                <a16:creationId xmlns:a16="http://schemas.microsoft.com/office/drawing/2014/main" id="{6567A53E-4D0E-4730-AD0A-C56662272BF1}"/>
              </a:ext>
            </a:extLst>
          </p:cNvPr>
          <p:cNvGrpSpPr>
            <a:grpSpLocks/>
          </p:cNvGrpSpPr>
          <p:nvPr/>
        </p:nvGrpSpPr>
        <p:grpSpPr bwMode="auto">
          <a:xfrm>
            <a:off x="466725" y="5534025"/>
            <a:ext cx="3302000" cy="3117850"/>
            <a:chOff x="288" y="3408"/>
            <a:chExt cx="2080" cy="1964"/>
          </a:xfrm>
        </p:grpSpPr>
        <p:grpSp>
          <p:nvGrpSpPr>
            <p:cNvPr id="21537" name="Group 88">
              <a:extLst>
                <a:ext uri="{FF2B5EF4-FFF2-40B4-BE49-F238E27FC236}">
                  <a16:creationId xmlns:a16="http://schemas.microsoft.com/office/drawing/2014/main" id="{82ABE7A1-B96C-4454-8BDC-83BD42EB3D63}"/>
                </a:ext>
              </a:extLst>
            </p:cNvPr>
            <p:cNvGrpSpPr>
              <a:grpSpLocks/>
            </p:cNvGrpSpPr>
            <p:nvPr/>
          </p:nvGrpSpPr>
          <p:grpSpPr bwMode="auto">
            <a:xfrm>
              <a:off x="288" y="3408"/>
              <a:ext cx="2080" cy="1920"/>
              <a:chOff x="306" y="3342"/>
              <a:chExt cx="2080" cy="1920"/>
            </a:xfrm>
          </p:grpSpPr>
          <p:pic>
            <p:nvPicPr>
              <p:cNvPr id="21541" name="Picture 89" descr="C:\aTomas\Download\Anatomy\lbp10a.jpg">
                <a:extLst>
                  <a:ext uri="{FF2B5EF4-FFF2-40B4-BE49-F238E27FC236}">
                    <a16:creationId xmlns:a16="http://schemas.microsoft.com/office/drawing/2014/main" id="{A7B52D8A-F3C8-41EE-B7D2-C249513ABEE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6" y="3342"/>
                <a:ext cx="2080" cy="1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42" name="Rectangle 90">
                <a:extLst>
                  <a:ext uri="{FF2B5EF4-FFF2-40B4-BE49-F238E27FC236}">
                    <a16:creationId xmlns:a16="http://schemas.microsoft.com/office/drawing/2014/main" id="{B688EBDF-E0D6-4AE1-8A9E-E5B4B69C8D78}"/>
                  </a:ext>
                </a:extLst>
              </p:cNvPr>
              <p:cNvSpPr>
                <a:spLocks noChangeArrowheads="1"/>
              </p:cNvSpPr>
              <p:nvPr/>
            </p:nvSpPr>
            <p:spPr bwMode="auto">
              <a:xfrm>
                <a:off x="784" y="3402"/>
                <a:ext cx="1152" cy="7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grpSp>
          <p:nvGrpSpPr>
            <p:cNvPr id="21538" name="Group 91">
              <a:extLst>
                <a:ext uri="{FF2B5EF4-FFF2-40B4-BE49-F238E27FC236}">
                  <a16:creationId xmlns:a16="http://schemas.microsoft.com/office/drawing/2014/main" id="{C0DA4769-C4E7-4E20-9EEC-10F6AE534A69}"/>
                </a:ext>
              </a:extLst>
            </p:cNvPr>
            <p:cNvGrpSpPr>
              <a:grpSpLocks/>
            </p:cNvGrpSpPr>
            <p:nvPr/>
          </p:nvGrpSpPr>
          <p:grpSpPr bwMode="auto">
            <a:xfrm>
              <a:off x="1697" y="5193"/>
              <a:ext cx="512" cy="179"/>
              <a:chOff x="2444" y="2556"/>
              <a:chExt cx="512" cy="179"/>
            </a:xfrm>
          </p:grpSpPr>
          <p:sp>
            <p:nvSpPr>
              <p:cNvPr id="21539" name="Rectangle 92">
                <a:extLst>
                  <a:ext uri="{FF2B5EF4-FFF2-40B4-BE49-F238E27FC236}">
                    <a16:creationId xmlns:a16="http://schemas.microsoft.com/office/drawing/2014/main" id="{0762C758-3B96-47BB-B997-8E15BD614ABF}"/>
                  </a:ext>
                </a:extLst>
              </p:cNvPr>
              <p:cNvSpPr>
                <a:spLocks noChangeArrowheads="1"/>
              </p:cNvSpPr>
              <p:nvPr/>
            </p:nvSpPr>
            <p:spPr bwMode="auto">
              <a:xfrm>
                <a:off x="2444" y="2556"/>
                <a:ext cx="476" cy="17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1540" name="Text Box 93">
                <a:extLst>
                  <a:ext uri="{FF2B5EF4-FFF2-40B4-BE49-F238E27FC236}">
                    <a16:creationId xmlns:a16="http://schemas.microsoft.com/office/drawing/2014/main" id="{AFF2F105-893D-4BD7-A29E-5D5BAC8180F2}"/>
                  </a:ext>
                </a:extLst>
              </p:cNvPr>
              <p:cNvSpPr txBox="1">
                <a:spLocks noChangeArrowheads="1"/>
              </p:cNvSpPr>
              <p:nvPr/>
            </p:nvSpPr>
            <p:spPr bwMode="auto">
              <a:xfrm>
                <a:off x="2476" y="2600"/>
                <a:ext cx="480"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800"/>
                  <a:t>©MMG 1998</a:t>
                </a:r>
                <a:endParaRPr lang="en-US" altLang="en-US" sz="1200"/>
              </a:p>
            </p:txBody>
          </p:sp>
        </p:grpSp>
      </p:grpSp>
      <p:pic>
        <p:nvPicPr>
          <p:cNvPr id="21510" name="Picture 95" descr="C:\aTomas\Download\Anatomy\lbp5a.jpg">
            <a:extLst>
              <a:ext uri="{FF2B5EF4-FFF2-40B4-BE49-F238E27FC236}">
                <a16:creationId xmlns:a16="http://schemas.microsoft.com/office/drawing/2014/main" id="{D1DB32B3-2F07-49B0-8380-9C459EB1850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71600" y="1281113"/>
            <a:ext cx="40640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11" name="Rectangle 96">
            <a:extLst>
              <a:ext uri="{FF2B5EF4-FFF2-40B4-BE49-F238E27FC236}">
                <a16:creationId xmlns:a16="http://schemas.microsoft.com/office/drawing/2014/main" id="{C186E8C1-8C8E-49F7-9F6E-4F4883040C80}"/>
              </a:ext>
            </a:extLst>
          </p:cNvPr>
          <p:cNvSpPr>
            <a:spLocks noChangeArrowheads="1"/>
          </p:cNvSpPr>
          <p:nvPr/>
        </p:nvSpPr>
        <p:spPr bwMode="auto">
          <a:xfrm>
            <a:off x="1781175" y="3776663"/>
            <a:ext cx="685800" cy="47625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1512" name="Text Box 97">
            <a:extLst>
              <a:ext uri="{FF2B5EF4-FFF2-40B4-BE49-F238E27FC236}">
                <a16:creationId xmlns:a16="http://schemas.microsoft.com/office/drawing/2014/main" id="{3AA03FDA-A2F2-4964-9370-66CCB908BE1C}"/>
              </a:ext>
            </a:extLst>
          </p:cNvPr>
          <p:cNvSpPr txBox="1">
            <a:spLocks noChangeArrowheads="1"/>
          </p:cNvSpPr>
          <p:nvPr/>
        </p:nvSpPr>
        <p:spPr bwMode="auto">
          <a:xfrm>
            <a:off x="1752600" y="3871913"/>
            <a:ext cx="7143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1200" b="1"/>
              <a:t>Núcleo</a:t>
            </a:r>
          </a:p>
          <a:p>
            <a:r>
              <a:rPr lang="en-US" altLang="en-US" sz="1200" b="1"/>
              <a:t>pulposo</a:t>
            </a:r>
            <a:endParaRPr lang="en-US" altLang="en-US" sz="1200"/>
          </a:p>
        </p:txBody>
      </p:sp>
      <p:sp>
        <p:nvSpPr>
          <p:cNvPr id="21513" name="Rectangle 98">
            <a:extLst>
              <a:ext uri="{FF2B5EF4-FFF2-40B4-BE49-F238E27FC236}">
                <a16:creationId xmlns:a16="http://schemas.microsoft.com/office/drawing/2014/main" id="{BA8C8A94-29B8-40D4-A798-8D0675444F2D}"/>
              </a:ext>
            </a:extLst>
          </p:cNvPr>
          <p:cNvSpPr>
            <a:spLocks noChangeArrowheads="1"/>
          </p:cNvSpPr>
          <p:nvPr/>
        </p:nvSpPr>
        <p:spPr bwMode="auto">
          <a:xfrm>
            <a:off x="1581150" y="3500438"/>
            <a:ext cx="733425" cy="4191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1514" name="Text Box 99">
            <a:extLst>
              <a:ext uri="{FF2B5EF4-FFF2-40B4-BE49-F238E27FC236}">
                <a16:creationId xmlns:a16="http://schemas.microsoft.com/office/drawing/2014/main" id="{22199C8D-3891-4EE1-954C-5B0BD3B9B3C5}"/>
              </a:ext>
            </a:extLst>
          </p:cNvPr>
          <p:cNvSpPr txBox="1">
            <a:spLocks noChangeArrowheads="1"/>
          </p:cNvSpPr>
          <p:nvPr/>
        </p:nvSpPr>
        <p:spPr bwMode="auto">
          <a:xfrm>
            <a:off x="1676400" y="3500438"/>
            <a:ext cx="609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1200" b="1"/>
              <a:t>Anillo</a:t>
            </a:r>
            <a:endParaRPr lang="en-US" altLang="en-US" sz="1200"/>
          </a:p>
        </p:txBody>
      </p:sp>
      <p:sp>
        <p:nvSpPr>
          <p:cNvPr id="21515" name="Line 100">
            <a:extLst>
              <a:ext uri="{FF2B5EF4-FFF2-40B4-BE49-F238E27FC236}">
                <a16:creationId xmlns:a16="http://schemas.microsoft.com/office/drawing/2014/main" id="{53C48D8B-6263-4835-B515-9AF5754B0BA7}"/>
              </a:ext>
            </a:extLst>
          </p:cNvPr>
          <p:cNvSpPr>
            <a:spLocks noChangeShapeType="1"/>
          </p:cNvSpPr>
          <p:nvPr/>
        </p:nvSpPr>
        <p:spPr bwMode="auto">
          <a:xfrm>
            <a:off x="2333625" y="3609975"/>
            <a:ext cx="457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16" name="Line 101">
            <a:extLst>
              <a:ext uri="{FF2B5EF4-FFF2-40B4-BE49-F238E27FC236}">
                <a16:creationId xmlns:a16="http://schemas.microsoft.com/office/drawing/2014/main" id="{A6F1974A-19C3-4BB7-A052-7FE95D3F9F98}"/>
              </a:ext>
            </a:extLst>
          </p:cNvPr>
          <p:cNvSpPr>
            <a:spLocks noChangeShapeType="1"/>
          </p:cNvSpPr>
          <p:nvPr/>
        </p:nvSpPr>
        <p:spPr bwMode="auto">
          <a:xfrm flipV="1">
            <a:off x="2462213" y="3567113"/>
            <a:ext cx="776287" cy="481012"/>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17" name="Rectangle 102">
            <a:extLst>
              <a:ext uri="{FF2B5EF4-FFF2-40B4-BE49-F238E27FC236}">
                <a16:creationId xmlns:a16="http://schemas.microsoft.com/office/drawing/2014/main" id="{9FCCA36B-657E-48AE-8236-3BA53402E5A4}"/>
              </a:ext>
            </a:extLst>
          </p:cNvPr>
          <p:cNvSpPr>
            <a:spLocks noChangeArrowheads="1"/>
          </p:cNvSpPr>
          <p:nvPr/>
        </p:nvSpPr>
        <p:spPr bwMode="auto">
          <a:xfrm>
            <a:off x="4291013" y="3762375"/>
            <a:ext cx="628650" cy="338138"/>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1518" name="Text Box 103">
            <a:extLst>
              <a:ext uri="{FF2B5EF4-FFF2-40B4-BE49-F238E27FC236}">
                <a16:creationId xmlns:a16="http://schemas.microsoft.com/office/drawing/2014/main" id="{2CB33BEE-FFE8-4F2C-8D16-F2226A88A88E}"/>
              </a:ext>
            </a:extLst>
          </p:cNvPr>
          <p:cNvSpPr txBox="1">
            <a:spLocks noChangeArrowheads="1"/>
          </p:cNvSpPr>
          <p:nvPr/>
        </p:nvSpPr>
        <p:spPr bwMode="auto">
          <a:xfrm>
            <a:off x="4262438" y="3738563"/>
            <a:ext cx="8048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1200" b="1"/>
              <a:t>Cuerpo vertebral</a:t>
            </a:r>
            <a:endParaRPr lang="en-US" altLang="en-US" sz="1200"/>
          </a:p>
        </p:txBody>
      </p:sp>
      <p:sp>
        <p:nvSpPr>
          <p:cNvPr id="21519" name="Line 104">
            <a:extLst>
              <a:ext uri="{FF2B5EF4-FFF2-40B4-BE49-F238E27FC236}">
                <a16:creationId xmlns:a16="http://schemas.microsoft.com/office/drawing/2014/main" id="{C75A230B-A940-4BFB-8DA7-1D7C2D5AE983}"/>
              </a:ext>
            </a:extLst>
          </p:cNvPr>
          <p:cNvSpPr>
            <a:spLocks noChangeShapeType="1"/>
          </p:cNvSpPr>
          <p:nvPr/>
        </p:nvSpPr>
        <p:spPr bwMode="auto">
          <a:xfrm>
            <a:off x="4171950" y="3810000"/>
            <a:ext cx="123825" cy="109538"/>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20" name="Rectangle 105">
            <a:extLst>
              <a:ext uri="{FF2B5EF4-FFF2-40B4-BE49-F238E27FC236}">
                <a16:creationId xmlns:a16="http://schemas.microsoft.com/office/drawing/2014/main" id="{5688BA08-F27E-48C4-8533-CD000418341B}"/>
              </a:ext>
            </a:extLst>
          </p:cNvPr>
          <p:cNvSpPr>
            <a:spLocks noChangeArrowheads="1"/>
          </p:cNvSpPr>
          <p:nvPr/>
        </p:nvSpPr>
        <p:spPr bwMode="auto">
          <a:xfrm>
            <a:off x="4419600" y="3424238"/>
            <a:ext cx="890588" cy="280987"/>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1521" name="Line 106">
            <a:extLst>
              <a:ext uri="{FF2B5EF4-FFF2-40B4-BE49-F238E27FC236}">
                <a16:creationId xmlns:a16="http://schemas.microsoft.com/office/drawing/2014/main" id="{82F9C2D3-F9AE-4F5A-805D-6CC938027D1D}"/>
              </a:ext>
            </a:extLst>
          </p:cNvPr>
          <p:cNvSpPr>
            <a:spLocks noChangeShapeType="1"/>
          </p:cNvSpPr>
          <p:nvPr/>
        </p:nvSpPr>
        <p:spPr bwMode="auto">
          <a:xfrm>
            <a:off x="4248150" y="3495675"/>
            <a:ext cx="200025"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22" name="Text Box 107">
            <a:extLst>
              <a:ext uri="{FF2B5EF4-FFF2-40B4-BE49-F238E27FC236}">
                <a16:creationId xmlns:a16="http://schemas.microsoft.com/office/drawing/2014/main" id="{13442DF4-6E1D-4CF3-AA03-289E412FCB0D}"/>
              </a:ext>
            </a:extLst>
          </p:cNvPr>
          <p:cNvSpPr txBox="1">
            <a:spLocks noChangeArrowheads="1"/>
          </p:cNvSpPr>
          <p:nvPr/>
        </p:nvSpPr>
        <p:spPr bwMode="auto">
          <a:xfrm>
            <a:off x="4410075" y="3319463"/>
            <a:ext cx="1123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1200" b="1"/>
              <a:t>Disco intervertebral</a:t>
            </a:r>
            <a:endParaRPr lang="en-US" altLang="en-US" sz="1200"/>
          </a:p>
        </p:txBody>
      </p:sp>
      <p:sp>
        <p:nvSpPr>
          <p:cNvPr id="21523" name="Line 108">
            <a:extLst>
              <a:ext uri="{FF2B5EF4-FFF2-40B4-BE49-F238E27FC236}">
                <a16:creationId xmlns:a16="http://schemas.microsoft.com/office/drawing/2014/main" id="{1020E710-B371-41E8-9592-A663FBDC8A94}"/>
              </a:ext>
            </a:extLst>
          </p:cNvPr>
          <p:cNvSpPr>
            <a:spLocks noChangeShapeType="1"/>
          </p:cNvSpPr>
          <p:nvPr/>
        </p:nvSpPr>
        <p:spPr bwMode="auto">
          <a:xfrm flipV="1">
            <a:off x="4086225" y="2990850"/>
            <a:ext cx="414338" cy="90488"/>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24" name="Rectangle 109">
            <a:extLst>
              <a:ext uri="{FF2B5EF4-FFF2-40B4-BE49-F238E27FC236}">
                <a16:creationId xmlns:a16="http://schemas.microsoft.com/office/drawing/2014/main" id="{216D7C65-838B-4FD5-AFBB-347D09374C21}"/>
              </a:ext>
            </a:extLst>
          </p:cNvPr>
          <p:cNvSpPr>
            <a:spLocks noChangeArrowheads="1"/>
          </p:cNvSpPr>
          <p:nvPr/>
        </p:nvSpPr>
        <p:spPr bwMode="auto">
          <a:xfrm>
            <a:off x="4543425" y="2881313"/>
            <a:ext cx="638175" cy="22860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1525" name="Text Box 110">
            <a:extLst>
              <a:ext uri="{FF2B5EF4-FFF2-40B4-BE49-F238E27FC236}">
                <a16:creationId xmlns:a16="http://schemas.microsoft.com/office/drawing/2014/main" id="{64AF0444-151C-4489-9176-A35648D1E5A1}"/>
              </a:ext>
            </a:extLst>
          </p:cNvPr>
          <p:cNvSpPr txBox="1">
            <a:spLocks noChangeArrowheads="1"/>
          </p:cNvSpPr>
          <p:nvPr/>
        </p:nvSpPr>
        <p:spPr bwMode="auto">
          <a:xfrm>
            <a:off x="4491038" y="2852738"/>
            <a:ext cx="11953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1200" b="1"/>
              <a:t>Raíz del nervio</a:t>
            </a:r>
            <a:endParaRPr lang="en-US" altLang="en-US" sz="1200"/>
          </a:p>
        </p:txBody>
      </p:sp>
      <p:sp>
        <p:nvSpPr>
          <p:cNvPr id="21526" name="Line 111">
            <a:extLst>
              <a:ext uri="{FF2B5EF4-FFF2-40B4-BE49-F238E27FC236}">
                <a16:creationId xmlns:a16="http://schemas.microsoft.com/office/drawing/2014/main" id="{17CD9E37-C01A-482A-B581-DC2602E0F034}"/>
              </a:ext>
            </a:extLst>
          </p:cNvPr>
          <p:cNvSpPr>
            <a:spLocks noChangeShapeType="1"/>
          </p:cNvSpPr>
          <p:nvPr/>
        </p:nvSpPr>
        <p:spPr bwMode="auto">
          <a:xfrm flipV="1">
            <a:off x="3519488" y="1828800"/>
            <a:ext cx="152400" cy="1090613"/>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27" name="Rectangle 112">
            <a:extLst>
              <a:ext uri="{FF2B5EF4-FFF2-40B4-BE49-F238E27FC236}">
                <a16:creationId xmlns:a16="http://schemas.microsoft.com/office/drawing/2014/main" id="{A34DB869-1453-4DB1-B684-BA8B5388E960}"/>
              </a:ext>
            </a:extLst>
          </p:cNvPr>
          <p:cNvSpPr>
            <a:spLocks noChangeArrowheads="1"/>
          </p:cNvSpPr>
          <p:nvPr/>
        </p:nvSpPr>
        <p:spPr bwMode="auto">
          <a:xfrm>
            <a:off x="3709988" y="1728788"/>
            <a:ext cx="704850" cy="219075"/>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1528" name="Text Box 113">
            <a:extLst>
              <a:ext uri="{FF2B5EF4-FFF2-40B4-BE49-F238E27FC236}">
                <a16:creationId xmlns:a16="http://schemas.microsoft.com/office/drawing/2014/main" id="{A6270456-DA6F-452B-BCE6-09E6A4C8F9B5}"/>
              </a:ext>
            </a:extLst>
          </p:cNvPr>
          <p:cNvSpPr txBox="1">
            <a:spLocks noChangeArrowheads="1"/>
          </p:cNvSpPr>
          <p:nvPr/>
        </p:nvSpPr>
        <p:spPr bwMode="auto">
          <a:xfrm>
            <a:off x="3681413" y="1681163"/>
            <a:ext cx="1219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1200" b="1"/>
              <a:t>Médula espinal</a:t>
            </a:r>
            <a:endParaRPr lang="en-US" altLang="en-US" sz="1200"/>
          </a:p>
        </p:txBody>
      </p:sp>
      <p:sp>
        <p:nvSpPr>
          <p:cNvPr id="21529" name="Rectangle 114">
            <a:extLst>
              <a:ext uri="{FF2B5EF4-FFF2-40B4-BE49-F238E27FC236}">
                <a16:creationId xmlns:a16="http://schemas.microsoft.com/office/drawing/2014/main" id="{D50D0A4C-DEB4-419E-9297-EC2BB77CC083}"/>
              </a:ext>
            </a:extLst>
          </p:cNvPr>
          <p:cNvSpPr>
            <a:spLocks noChangeArrowheads="1"/>
          </p:cNvSpPr>
          <p:nvPr/>
        </p:nvSpPr>
        <p:spPr bwMode="auto">
          <a:xfrm>
            <a:off x="2595563" y="1219200"/>
            <a:ext cx="1738312" cy="247650"/>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nvGrpSpPr>
          <p:cNvPr id="21530" name="Group 115">
            <a:extLst>
              <a:ext uri="{FF2B5EF4-FFF2-40B4-BE49-F238E27FC236}">
                <a16:creationId xmlns:a16="http://schemas.microsoft.com/office/drawing/2014/main" id="{0C5F18ED-B611-40E0-88F2-41DAFEF6554E}"/>
              </a:ext>
            </a:extLst>
          </p:cNvPr>
          <p:cNvGrpSpPr>
            <a:grpSpLocks/>
          </p:cNvGrpSpPr>
          <p:nvPr/>
        </p:nvGrpSpPr>
        <p:grpSpPr bwMode="auto">
          <a:xfrm>
            <a:off x="3879850" y="4157663"/>
            <a:ext cx="812800" cy="284162"/>
            <a:chOff x="2444" y="2556"/>
            <a:chExt cx="512" cy="179"/>
          </a:xfrm>
        </p:grpSpPr>
        <p:sp>
          <p:nvSpPr>
            <p:cNvPr id="21535" name="Rectangle 116">
              <a:extLst>
                <a:ext uri="{FF2B5EF4-FFF2-40B4-BE49-F238E27FC236}">
                  <a16:creationId xmlns:a16="http://schemas.microsoft.com/office/drawing/2014/main" id="{35C64E01-AFFE-4C0A-8AF9-84054A3736CC}"/>
                </a:ext>
              </a:extLst>
            </p:cNvPr>
            <p:cNvSpPr>
              <a:spLocks noChangeArrowheads="1"/>
            </p:cNvSpPr>
            <p:nvPr/>
          </p:nvSpPr>
          <p:spPr bwMode="auto">
            <a:xfrm>
              <a:off x="2444" y="2556"/>
              <a:ext cx="476" cy="176"/>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1536" name="Text Box 117">
              <a:extLst>
                <a:ext uri="{FF2B5EF4-FFF2-40B4-BE49-F238E27FC236}">
                  <a16:creationId xmlns:a16="http://schemas.microsoft.com/office/drawing/2014/main" id="{AAB923A8-30B8-4F5A-B6F3-38B021FDBD9A}"/>
                </a:ext>
              </a:extLst>
            </p:cNvPr>
            <p:cNvSpPr txBox="1">
              <a:spLocks noChangeArrowheads="1"/>
            </p:cNvSpPr>
            <p:nvPr/>
          </p:nvSpPr>
          <p:spPr bwMode="auto">
            <a:xfrm>
              <a:off x="2476" y="2600"/>
              <a:ext cx="480"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800"/>
                <a:t>©MMG 1998</a:t>
              </a:r>
              <a:endParaRPr lang="en-US" altLang="en-US" sz="1200"/>
            </a:p>
          </p:txBody>
        </p:sp>
      </p:grpSp>
      <p:sp>
        <p:nvSpPr>
          <p:cNvPr id="21531" name="Text Box 148">
            <a:extLst>
              <a:ext uri="{FF2B5EF4-FFF2-40B4-BE49-F238E27FC236}">
                <a16:creationId xmlns:a16="http://schemas.microsoft.com/office/drawing/2014/main" id="{ED4DEE6A-5369-4E31-9FDF-5E2E8D9FF6B6}"/>
              </a:ext>
            </a:extLst>
          </p:cNvPr>
          <p:cNvSpPr txBox="1">
            <a:spLocks noChangeArrowheads="1"/>
          </p:cNvSpPr>
          <p:nvPr/>
        </p:nvSpPr>
        <p:spPr bwMode="auto">
          <a:xfrm>
            <a:off x="190500" y="4978400"/>
            <a:ext cx="6400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200" b="1" i="1" dirty="0" err="1"/>
              <a:t>Causas</a:t>
            </a:r>
            <a:r>
              <a:rPr lang="en-US" altLang="en-US" sz="2200" b="1" i="1" dirty="0"/>
              <a:t> de dolor por </a:t>
            </a:r>
            <a:r>
              <a:rPr lang="en-US" altLang="en-US" sz="2200" b="1" i="1" dirty="0" err="1"/>
              <a:t>compresión</a:t>
            </a:r>
            <a:r>
              <a:rPr lang="en-US" altLang="en-US" sz="2200" b="1" i="1" dirty="0"/>
              <a:t> de la </a:t>
            </a:r>
            <a:r>
              <a:rPr lang="en-US" altLang="en-US" sz="2200" b="1" i="1" dirty="0" err="1"/>
              <a:t>espalda</a:t>
            </a:r>
            <a:endParaRPr lang="en-US" altLang="en-US" sz="2800" b="1" i="1" dirty="0"/>
          </a:p>
        </p:txBody>
      </p:sp>
      <p:sp>
        <p:nvSpPr>
          <p:cNvPr id="21532" name="Text Box 149">
            <a:extLst>
              <a:ext uri="{FF2B5EF4-FFF2-40B4-BE49-F238E27FC236}">
                <a16:creationId xmlns:a16="http://schemas.microsoft.com/office/drawing/2014/main" id="{398500BD-BAEE-4ED8-8FCC-13EF41A32B4F}"/>
              </a:ext>
            </a:extLst>
          </p:cNvPr>
          <p:cNvSpPr txBox="1">
            <a:spLocks noChangeArrowheads="1"/>
          </p:cNvSpPr>
          <p:nvPr/>
        </p:nvSpPr>
        <p:spPr bwMode="auto">
          <a:xfrm>
            <a:off x="266700" y="520700"/>
            <a:ext cx="6019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800" b="1" dirty="0" err="1"/>
              <a:t>Parte</a:t>
            </a:r>
            <a:r>
              <a:rPr lang="en-US" altLang="en-US" sz="2800" b="1" dirty="0"/>
              <a:t> del lumbar - vista superior</a:t>
            </a:r>
          </a:p>
        </p:txBody>
      </p:sp>
      <p:sp>
        <p:nvSpPr>
          <p:cNvPr id="21533" name="Oval 150">
            <a:extLst>
              <a:ext uri="{FF2B5EF4-FFF2-40B4-BE49-F238E27FC236}">
                <a16:creationId xmlns:a16="http://schemas.microsoft.com/office/drawing/2014/main" id="{AA331A53-41A5-43D1-ABCD-0EEE7FC25316}"/>
              </a:ext>
            </a:extLst>
          </p:cNvPr>
          <p:cNvSpPr>
            <a:spLocks noChangeArrowheads="1"/>
          </p:cNvSpPr>
          <p:nvPr/>
        </p:nvSpPr>
        <p:spPr bwMode="auto">
          <a:xfrm>
            <a:off x="1966913" y="7165975"/>
            <a:ext cx="838200" cy="838200"/>
          </a:xfrm>
          <a:prstGeom prst="ellipse">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1534" name="Oval 151">
            <a:extLst>
              <a:ext uri="{FF2B5EF4-FFF2-40B4-BE49-F238E27FC236}">
                <a16:creationId xmlns:a16="http://schemas.microsoft.com/office/drawing/2014/main" id="{A8812DE9-E4A3-4095-ADC5-6228A82790A9}"/>
              </a:ext>
            </a:extLst>
          </p:cNvPr>
          <p:cNvSpPr>
            <a:spLocks noChangeArrowheads="1"/>
          </p:cNvSpPr>
          <p:nvPr/>
        </p:nvSpPr>
        <p:spPr bwMode="auto">
          <a:xfrm>
            <a:off x="5334000" y="7391400"/>
            <a:ext cx="838200" cy="838200"/>
          </a:xfrm>
          <a:prstGeom prst="ellipse">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530" name="Group 155">
            <a:extLst>
              <a:ext uri="{FF2B5EF4-FFF2-40B4-BE49-F238E27FC236}">
                <a16:creationId xmlns:a16="http://schemas.microsoft.com/office/drawing/2014/main" id="{FFF4C9A3-8FE8-4285-B380-17B64095D8E1}"/>
              </a:ext>
            </a:extLst>
          </p:cNvPr>
          <p:cNvGrpSpPr>
            <a:grpSpLocks/>
          </p:cNvGrpSpPr>
          <p:nvPr/>
        </p:nvGrpSpPr>
        <p:grpSpPr bwMode="auto">
          <a:xfrm>
            <a:off x="571500" y="2427288"/>
            <a:ext cx="1263650" cy="1282700"/>
            <a:chOff x="1632" y="2160"/>
            <a:chExt cx="796" cy="808"/>
          </a:xfrm>
        </p:grpSpPr>
        <p:grpSp>
          <p:nvGrpSpPr>
            <p:cNvPr id="22797" name="Group 156">
              <a:extLst>
                <a:ext uri="{FF2B5EF4-FFF2-40B4-BE49-F238E27FC236}">
                  <a16:creationId xmlns:a16="http://schemas.microsoft.com/office/drawing/2014/main" id="{9E4E2DE2-91AB-44C4-A46C-AB08EF9D01A8}"/>
                </a:ext>
              </a:extLst>
            </p:cNvPr>
            <p:cNvGrpSpPr>
              <a:grpSpLocks/>
            </p:cNvGrpSpPr>
            <p:nvPr/>
          </p:nvGrpSpPr>
          <p:grpSpPr bwMode="auto">
            <a:xfrm>
              <a:off x="1642" y="2464"/>
              <a:ext cx="786" cy="504"/>
              <a:chOff x="1022" y="1027"/>
              <a:chExt cx="786" cy="504"/>
            </a:xfrm>
          </p:grpSpPr>
          <p:sp>
            <p:nvSpPr>
              <p:cNvPr id="22881" name="Freeform 157">
                <a:extLst>
                  <a:ext uri="{FF2B5EF4-FFF2-40B4-BE49-F238E27FC236}">
                    <a16:creationId xmlns:a16="http://schemas.microsoft.com/office/drawing/2014/main" id="{B99A5DD6-0939-48A5-9753-95881B2192C3}"/>
                  </a:ext>
                </a:extLst>
              </p:cNvPr>
              <p:cNvSpPr>
                <a:spLocks/>
              </p:cNvSpPr>
              <p:nvPr/>
            </p:nvSpPr>
            <p:spPr bwMode="auto">
              <a:xfrm>
                <a:off x="1200" y="1088"/>
                <a:ext cx="608" cy="443"/>
              </a:xfrm>
              <a:custGeom>
                <a:avLst/>
                <a:gdLst>
                  <a:gd name="T0" fmla="*/ 133 w 608"/>
                  <a:gd name="T1" fmla="*/ 18 h 443"/>
                  <a:gd name="T2" fmla="*/ 229 w 608"/>
                  <a:gd name="T3" fmla="*/ 0 h 443"/>
                  <a:gd name="T4" fmla="*/ 307 w 608"/>
                  <a:gd name="T5" fmla="*/ 15 h 443"/>
                  <a:gd name="T6" fmla="*/ 388 w 608"/>
                  <a:gd name="T7" fmla="*/ 49 h 443"/>
                  <a:gd name="T8" fmla="*/ 461 w 608"/>
                  <a:gd name="T9" fmla="*/ 81 h 443"/>
                  <a:gd name="T10" fmla="*/ 527 w 608"/>
                  <a:gd name="T11" fmla="*/ 107 h 443"/>
                  <a:gd name="T12" fmla="*/ 544 w 608"/>
                  <a:gd name="T13" fmla="*/ 121 h 443"/>
                  <a:gd name="T14" fmla="*/ 545 w 608"/>
                  <a:gd name="T15" fmla="*/ 151 h 443"/>
                  <a:gd name="T16" fmla="*/ 527 w 608"/>
                  <a:gd name="T17" fmla="*/ 166 h 443"/>
                  <a:gd name="T18" fmla="*/ 497 w 608"/>
                  <a:gd name="T19" fmla="*/ 171 h 443"/>
                  <a:gd name="T20" fmla="*/ 472 w 608"/>
                  <a:gd name="T21" fmla="*/ 170 h 443"/>
                  <a:gd name="T22" fmla="*/ 444 w 608"/>
                  <a:gd name="T23" fmla="*/ 164 h 443"/>
                  <a:gd name="T24" fmla="*/ 454 w 608"/>
                  <a:gd name="T25" fmla="*/ 179 h 443"/>
                  <a:gd name="T26" fmla="*/ 463 w 608"/>
                  <a:gd name="T27" fmla="*/ 191 h 443"/>
                  <a:gd name="T28" fmla="*/ 505 w 608"/>
                  <a:gd name="T29" fmla="*/ 218 h 443"/>
                  <a:gd name="T30" fmla="*/ 527 w 608"/>
                  <a:gd name="T31" fmla="*/ 239 h 443"/>
                  <a:gd name="T32" fmla="*/ 547 w 608"/>
                  <a:gd name="T33" fmla="*/ 259 h 443"/>
                  <a:gd name="T34" fmla="*/ 579 w 608"/>
                  <a:gd name="T35" fmla="*/ 287 h 443"/>
                  <a:gd name="T36" fmla="*/ 596 w 608"/>
                  <a:gd name="T37" fmla="*/ 306 h 443"/>
                  <a:gd name="T38" fmla="*/ 605 w 608"/>
                  <a:gd name="T39" fmla="*/ 324 h 443"/>
                  <a:gd name="T40" fmla="*/ 606 w 608"/>
                  <a:gd name="T41" fmla="*/ 342 h 443"/>
                  <a:gd name="T42" fmla="*/ 594 w 608"/>
                  <a:gd name="T43" fmla="*/ 359 h 443"/>
                  <a:gd name="T44" fmla="*/ 592 w 608"/>
                  <a:gd name="T45" fmla="*/ 374 h 443"/>
                  <a:gd name="T46" fmla="*/ 594 w 608"/>
                  <a:gd name="T47" fmla="*/ 389 h 443"/>
                  <a:gd name="T48" fmla="*/ 590 w 608"/>
                  <a:gd name="T49" fmla="*/ 401 h 443"/>
                  <a:gd name="T50" fmla="*/ 584 w 608"/>
                  <a:gd name="T51" fmla="*/ 409 h 443"/>
                  <a:gd name="T52" fmla="*/ 572 w 608"/>
                  <a:gd name="T53" fmla="*/ 414 h 443"/>
                  <a:gd name="T54" fmla="*/ 550 w 608"/>
                  <a:gd name="T55" fmla="*/ 414 h 443"/>
                  <a:gd name="T56" fmla="*/ 539 w 608"/>
                  <a:gd name="T57" fmla="*/ 418 h 443"/>
                  <a:gd name="T58" fmla="*/ 536 w 608"/>
                  <a:gd name="T59" fmla="*/ 432 h 443"/>
                  <a:gd name="T60" fmla="*/ 530 w 608"/>
                  <a:gd name="T61" fmla="*/ 439 h 443"/>
                  <a:gd name="T62" fmla="*/ 521 w 608"/>
                  <a:gd name="T63" fmla="*/ 441 h 443"/>
                  <a:gd name="T64" fmla="*/ 508 w 608"/>
                  <a:gd name="T65" fmla="*/ 441 h 443"/>
                  <a:gd name="T66" fmla="*/ 482 w 608"/>
                  <a:gd name="T67" fmla="*/ 433 h 443"/>
                  <a:gd name="T68" fmla="*/ 429 w 608"/>
                  <a:gd name="T69" fmla="*/ 405 h 443"/>
                  <a:gd name="T70" fmla="*/ 399 w 608"/>
                  <a:gd name="T71" fmla="*/ 396 h 443"/>
                  <a:gd name="T72" fmla="*/ 369 w 608"/>
                  <a:gd name="T73" fmla="*/ 391 h 443"/>
                  <a:gd name="T74" fmla="*/ 301 w 608"/>
                  <a:gd name="T75" fmla="*/ 365 h 443"/>
                  <a:gd name="T76" fmla="*/ 250 w 608"/>
                  <a:gd name="T77" fmla="*/ 338 h 443"/>
                  <a:gd name="T78" fmla="*/ 212 w 608"/>
                  <a:gd name="T79" fmla="*/ 322 h 443"/>
                  <a:gd name="T80" fmla="*/ 183 w 608"/>
                  <a:gd name="T81" fmla="*/ 307 h 443"/>
                  <a:gd name="T82" fmla="*/ 151 w 608"/>
                  <a:gd name="T83" fmla="*/ 285 h 443"/>
                  <a:gd name="T84" fmla="*/ 50 w 608"/>
                  <a:gd name="T85" fmla="*/ 193 h 443"/>
                  <a:gd name="T86" fmla="*/ 38 w 608"/>
                  <a:gd name="T87" fmla="*/ 38 h 4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08"/>
                  <a:gd name="T133" fmla="*/ 0 h 443"/>
                  <a:gd name="T134" fmla="*/ 608 w 608"/>
                  <a:gd name="T135" fmla="*/ 443 h 44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08" h="443">
                    <a:moveTo>
                      <a:pt x="99" y="21"/>
                    </a:moveTo>
                    <a:lnTo>
                      <a:pt x="133" y="18"/>
                    </a:lnTo>
                    <a:lnTo>
                      <a:pt x="188" y="9"/>
                    </a:lnTo>
                    <a:lnTo>
                      <a:pt x="229" y="0"/>
                    </a:lnTo>
                    <a:lnTo>
                      <a:pt x="286" y="6"/>
                    </a:lnTo>
                    <a:lnTo>
                      <a:pt x="307" y="15"/>
                    </a:lnTo>
                    <a:lnTo>
                      <a:pt x="353" y="32"/>
                    </a:lnTo>
                    <a:lnTo>
                      <a:pt x="388" y="49"/>
                    </a:lnTo>
                    <a:lnTo>
                      <a:pt x="436" y="69"/>
                    </a:lnTo>
                    <a:lnTo>
                      <a:pt x="461" y="81"/>
                    </a:lnTo>
                    <a:lnTo>
                      <a:pt x="497" y="93"/>
                    </a:lnTo>
                    <a:lnTo>
                      <a:pt x="527" y="107"/>
                    </a:lnTo>
                    <a:lnTo>
                      <a:pt x="537" y="112"/>
                    </a:lnTo>
                    <a:lnTo>
                      <a:pt x="544" y="121"/>
                    </a:lnTo>
                    <a:lnTo>
                      <a:pt x="549" y="137"/>
                    </a:lnTo>
                    <a:lnTo>
                      <a:pt x="545" y="151"/>
                    </a:lnTo>
                    <a:lnTo>
                      <a:pt x="537" y="160"/>
                    </a:lnTo>
                    <a:lnTo>
                      <a:pt x="527" y="166"/>
                    </a:lnTo>
                    <a:lnTo>
                      <a:pt x="512" y="171"/>
                    </a:lnTo>
                    <a:lnTo>
                      <a:pt x="497" y="171"/>
                    </a:lnTo>
                    <a:lnTo>
                      <a:pt x="485" y="171"/>
                    </a:lnTo>
                    <a:lnTo>
                      <a:pt x="472" y="170"/>
                    </a:lnTo>
                    <a:lnTo>
                      <a:pt x="458" y="168"/>
                    </a:lnTo>
                    <a:lnTo>
                      <a:pt x="444" y="164"/>
                    </a:lnTo>
                    <a:lnTo>
                      <a:pt x="414" y="152"/>
                    </a:lnTo>
                    <a:lnTo>
                      <a:pt x="454" y="179"/>
                    </a:lnTo>
                    <a:lnTo>
                      <a:pt x="461" y="185"/>
                    </a:lnTo>
                    <a:lnTo>
                      <a:pt x="463" y="191"/>
                    </a:lnTo>
                    <a:lnTo>
                      <a:pt x="485" y="203"/>
                    </a:lnTo>
                    <a:lnTo>
                      <a:pt x="505" y="218"/>
                    </a:lnTo>
                    <a:lnTo>
                      <a:pt x="518" y="233"/>
                    </a:lnTo>
                    <a:lnTo>
                      <a:pt x="527" y="239"/>
                    </a:lnTo>
                    <a:lnTo>
                      <a:pt x="537" y="246"/>
                    </a:lnTo>
                    <a:lnTo>
                      <a:pt x="547" y="259"/>
                    </a:lnTo>
                    <a:lnTo>
                      <a:pt x="554" y="269"/>
                    </a:lnTo>
                    <a:lnTo>
                      <a:pt x="579" y="287"/>
                    </a:lnTo>
                    <a:lnTo>
                      <a:pt x="587" y="294"/>
                    </a:lnTo>
                    <a:lnTo>
                      <a:pt x="596" y="306"/>
                    </a:lnTo>
                    <a:lnTo>
                      <a:pt x="600" y="314"/>
                    </a:lnTo>
                    <a:lnTo>
                      <a:pt x="605" y="324"/>
                    </a:lnTo>
                    <a:lnTo>
                      <a:pt x="607" y="334"/>
                    </a:lnTo>
                    <a:lnTo>
                      <a:pt x="606" y="342"/>
                    </a:lnTo>
                    <a:lnTo>
                      <a:pt x="603" y="352"/>
                    </a:lnTo>
                    <a:lnTo>
                      <a:pt x="594" y="359"/>
                    </a:lnTo>
                    <a:lnTo>
                      <a:pt x="586" y="362"/>
                    </a:lnTo>
                    <a:lnTo>
                      <a:pt x="592" y="374"/>
                    </a:lnTo>
                    <a:lnTo>
                      <a:pt x="594" y="381"/>
                    </a:lnTo>
                    <a:lnTo>
                      <a:pt x="594" y="389"/>
                    </a:lnTo>
                    <a:lnTo>
                      <a:pt x="592" y="397"/>
                    </a:lnTo>
                    <a:lnTo>
                      <a:pt x="590" y="401"/>
                    </a:lnTo>
                    <a:lnTo>
                      <a:pt x="587" y="406"/>
                    </a:lnTo>
                    <a:lnTo>
                      <a:pt x="584" y="409"/>
                    </a:lnTo>
                    <a:lnTo>
                      <a:pt x="579" y="413"/>
                    </a:lnTo>
                    <a:lnTo>
                      <a:pt x="572" y="414"/>
                    </a:lnTo>
                    <a:lnTo>
                      <a:pt x="563" y="416"/>
                    </a:lnTo>
                    <a:lnTo>
                      <a:pt x="550" y="414"/>
                    </a:lnTo>
                    <a:lnTo>
                      <a:pt x="538" y="409"/>
                    </a:lnTo>
                    <a:lnTo>
                      <a:pt x="539" y="418"/>
                    </a:lnTo>
                    <a:lnTo>
                      <a:pt x="538" y="427"/>
                    </a:lnTo>
                    <a:lnTo>
                      <a:pt x="536" y="432"/>
                    </a:lnTo>
                    <a:lnTo>
                      <a:pt x="533" y="436"/>
                    </a:lnTo>
                    <a:lnTo>
                      <a:pt x="530" y="439"/>
                    </a:lnTo>
                    <a:lnTo>
                      <a:pt x="526" y="441"/>
                    </a:lnTo>
                    <a:lnTo>
                      <a:pt x="521" y="441"/>
                    </a:lnTo>
                    <a:lnTo>
                      <a:pt x="515" y="442"/>
                    </a:lnTo>
                    <a:lnTo>
                      <a:pt x="508" y="441"/>
                    </a:lnTo>
                    <a:lnTo>
                      <a:pt x="502" y="439"/>
                    </a:lnTo>
                    <a:lnTo>
                      <a:pt x="482" y="433"/>
                    </a:lnTo>
                    <a:lnTo>
                      <a:pt x="465" y="424"/>
                    </a:lnTo>
                    <a:lnTo>
                      <a:pt x="429" y="405"/>
                    </a:lnTo>
                    <a:lnTo>
                      <a:pt x="409" y="391"/>
                    </a:lnTo>
                    <a:lnTo>
                      <a:pt x="399" y="396"/>
                    </a:lnTo>
                    <a:lnTo>
                      <a:pt x="388" y="396"/>
                    </a:lnTo>
                    <a:lnTo>
                      <a:pt x="369" y="391"/>
                    </a:lnTo>
                    <a:lnTo>
                      <a:pt x="336" y="380"/>
                    </a:lnTo>
                    <a:lnTo>
                      <a:pt x="301" y="365"/>
                    </a:lnTo>
                    <a:lnTo>
                      <a:pt x="266" y="349"/>
                    </a:lnTo>
                    <a:lnTo>
                      <a:pt x="250" y="338"/>
                    </a:lnTo>
                    <a:lnTo>
                      <a:pt x="232" y="328"/>
                    </a:lnTo>
                    <a:lnTo>
                      <a:pt x="212" y="322"/>
                    </a:lnTo>
                    <a:lnTo>
                      <a:pt x="197" y="315"/>
                    </a:lnTo>
                    <a:lnTo>
                      <a:pt x="183" y="307"/>
                    </a:lnTo>
                    <a:lnTo>
                      <a:pt x="172" y="302"/>
                    </a:lnTo>
                    <a:lnTo>
                      <a:pt x="151" y="285"/>
                    </a:lnTo>
                    <a:lnTo>
                      <a:pt x="107" y="244"/>
                    </a:lnTo>
                    <a:lnTo>
                      <a:pt x="50" y="193"/>
                    </a:lnTo>
                    <a:lnTo>
                      <a:pt x="0" y="127"/>
                    </a:lnTo>
                    <a:lnTo>
                      <a:pt x="38" y="38"/>
                    </a:lnTo>
                    <a:lnTo>
                      <a:pt x="99" y="21"/>
                    </a:lnTo>
                  </a:path>
                </a:pathLst>
              </a:custGeom>
              <a:solidFill>
                <a:srgbClr val="FF9F9F"/>
              </a:solidFill>
              <a:ln w="12700" cap="rnd" cmpd="sng">
                <a:solidFill>
                  <a:srgbClr val="000000"/>
                </a:solidFill>
                <a:prstDash val="solid"/>
                <a:round/>
                <a:headEnd type="none" w="med" len="med"/>
                <a:tailEnd type="none" w="med" len="med"/>
              </a:ln>
            </p:spPr>
            <p:txBody>
              <a:bodyPr/>
              <a:lstStyle/>
              <a:p>
                <a:endParaRPr lang="en-US"/>
              </a:p>
            </p:txBody>
          </p:sp>
          <p:sp>
            <p:nvSpPr>
              <p:cNvPr id="22882" name="Freeform 158">
                <a:extLst>
                  <a:ext uri="{FF2B5EF4-FFF2-40B4-BE49-F238E27FC236}">
                    <a16:creationId xmlns:a16="http://schemas.microsoft.com/office/drawing/2014/main" id="{F081FD88-7E33-4D69-90D4-03486885BABE}"/>
                  </a:ext>
                </a:extLst>
              </p:cNvPr>
              <p:cNvSpPr>
                <a:spLocks/>
              </p:cNvSpPr>
              <p:nvPr/>
            </p:nvSpPr>
            <p:spPr bwMode="auto">
              <a:xfrm>
                <a:off x="1432" y="1355"/>
                <a:ext cx="185" cy="124"/>
              </a:xfrm>
              <a:custGeom>
                <a:avLst/>
                <a:gdLst>
                  <a:gd name="T0" fmla="*/ 176 w 185"/>
                  <a:gd name="T1" fmla="*/ 123 h 124"/>
                  <a:gd name="T2" fmla="*/ 182 w 185"/>
                  <a:gd name="T3" fmla="*/ 114 h 124"/>
                  <a:gd name="T4" fmla="*/ 184 w 185"/>
                  <a:gd name="T5" fmla="*/ 105 h 124"/>
                  <a:gd name="T6" fmla="*/ 183 w 185"/>
                  <a:gd name="T7" fmla="*/ 97 h 124"/>
                  <a:gd name="T8" fmla="*/ 177 w 185"/>
                  <a:gd name="T9" fmla="*/ 86 h 124"/>
                  <a:gd name="T10" fmla="*/ 167 w 185"/>
                  <a:gd name="T11" fmla="*/ 77 h 124"/>
                  <a:gd name="T12" fmla="*/ 154 w 185"/>
                  <a:gd name="T13" fmla="*/ 68 h 124"/>
                  <a:gd name="T14" fmla="*/ 139 w 185"/>
                  <a:gd name="T15" fmla="*/ 61 h 124"/>
                  <a:gd name="T16" fmla="*/ 124 w 185"/>
                  <a:gd name="T17" fmla="*/ 57 h 124"/>
                  <a:gd name="T18" fmla="*/ 110 w 185"/>
                  <a:gd name="T19" fmla="*/ 53 h 124"/>
                  <a:gd name="T20" fmla="*/ 102 w 185"/>
                  <a:gd name="T21" fmla="*/ 45 h 124"/>
                  <a:gd name="T22" fmla="*/ 94 w 185"/>
                  <a:gd name="T23" fmla="*/ 38 h 124"/>
                  <a:gd name="T24" fmla="*/ 83 w 185"/>
                  <a:gd name="T25" fmla="*/ 30 h 124"/>
                  <a:gd name="T26" fmla="*/ 74 w 185"/>
                  <a:gd name="T27" fmla="*/ 23 h 124"/>
                  <a:gd name="T28" fmla="*/ 61 w 185"/>
                  <a:gd name="T29" fmla="*/ 17 h 124"/>
                  <a:gd name="T30" fmla="*/ 54 w 185"/>
                  <a:gd name="T31" fmla="*/ 14 h 124"/>
                  <a:gd name="T32" fmla="*/ 40 w 185"/>
                  <a:gd name="T33" fmla="*/ 6 h 124"/>
                  <a:gd name="T34" fmla="*/ 26 w 185"/>
                  <a:gd name="T35" fmla="*/ 2 h 124"/>
                  <a:gd name="T36" fmla="*/ 10 w 185"/>
                  <a:gd name="T37" fmla="*/ 0 h 124"/>
                  <a:gd name="T38" fmla="*/ 0 w 185"/>
                  <a:gd name="T39" fmla="*/ 0 h 1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5"/>
                  <a:gd name="T61" fmla="*/ 0 h 124"/>
                  <a:gd name="T62" fmla="*/ 185 w 185"/>
                  <a:gd name="T63" fmla="*/ 124 h 12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5" h="124">
                    <a:moveTo>
                      <a:pt x="176" y="123"/>
                    </a:moveTo>
                    <a:lnTo>
                      <a:pt x="182" y="114"/>
                    </a:lnTo>
                    <a:lnTo>
                      <a:pt x="184" y="105"/>
                    </a:lnTo>
                    <a:lnTo>
                      <a:pt x="183" y="97"/>
                    </a:lnTo>
                    <a:lnTo>
                      <a:pt x="177" y="86"/>
                    </a:lnTo>
                    <a:lnTo>
                      <a:pt x="167" y="77"/>
                    </a:lnTo>
                    <a:lnTo>
                      <a:pt x="154" y="68"/>
                    </a:lnTo>
                    <a:lnTo>
                      <a:pt x="139" y="61"/>
                    </a:lnTo>
                    <a:lnTo>
                      <a:pt x="124" y="57"/>
                    </a:lnTo>
                    <a:lnTo>
                      <a:pt x="110" y="53"/>
                    </a:lnTo>
                    <a:lnTo>
                      <a:pt x="102" y="45"/>
                    </a:lnTo>
                    <a:lnTo>
                      <a:pt x="94" y="38"/>
                    </a:lnTo>
                    <a:lnTo>
                      <a:pt x="83" y="30"/>
                    </a:lnTo>
                    <a:lnTo>
                      <a:pt x="74" y="23"/>
                    </a:lnTo>
                    <a:lnTo>
                      <a:pt x="61" y="17"/>
                    </a:lnTo>
                    <a:lnTo>
                      <a:pt x="54" y="14"/>
                    </a:lnTo>
                    <a:lnTo>
                      <a:pt x="40" y="6"/>
                    </a:lnTo>
                    <a:lnTo>
                      <a:pt x="26" y="2"/>
                    </a:lnTo>
                    <a:lnTo>
                      <a:pt x="10"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83" name="Freeform 159">
                <a:extLst>
                  <a:ext uri="{FF2B5EF4-FFF2-40B4-BE49-F238E27FC236}">
                    <a16:creationId xmlns:a16="http://schemas.microsoft.com/office/drawing/2014/main" id="{BA97D6DE-CFF6-4FB6-A046-968FC637F6A5}"/>
                  </a:ext>
                </a:extLst>
              </p:cNvPr>
              <p:cNvSpPr>
                <a:spLocks/>
              </p:cNvSpPr>
              <p:nvPr/>
            </p:nvSpPr>
            <p:spPr bwMode="auto">
              <a:xfrm>
                <a:off x="1541" y="1344"/>
                <a:ext cx="197" cy="153"/>
              </a:xfrm>
              <a:custGeom>
                <a:avLst/>
                <a:gdLst>
                  <a:gd name="T0" fmla="*/ 196 w 197"/>
                  <a:gd name="T1" fmla="*/ 152 h 153"/>
                  <a:gd name="T2" fmla="*/ 194 w 197"/>
                  <a:gd name="T3" fmla="*/ 146 h 153"/>
                  <a:gd name="T4" fmla="*/ 192 w 197"/>
                  <a:gd name="T5" fmla="*/ 140 h 153"/>
                  <a:gd name="T6" fmla="*/ 188 w 197"/>
                  <a:gd name="T7" fmla="*/ 133 h 153"/>
                  <a:gd name="T8" fmla="*/ 185 w 197"/>
                  <a:gd name="T9" fmla="*/ 128 h 153"/>
                  <a:gd name="T10" fmla="*/ 180 w 197"/>
                  <a:gd name="T11" fmla="*/ 123 h 153"/>
                  <a:gd name="T12" fmla="*/ 166 w 197"/>
                  <a:gd name="T13" fmla="*/ 110 h 153"/>
                  <a:gd name="T14" fmla="*/ 148 w 197"/>
                  <a:gd name="T15" fmla="*/ 99 h 153"/>
                  <a:gd name="T16" fmla="*/ 134 w 197"/>
                  <a:gd name="T17" fmla="*/ 93 h 153"/>
                  <a:gd name="T18" fmla="*/ 115 w 197"/>
                  <a:gd name="T19" fmla="*/ 88 h 153"/>
                  <a:gd name="T20" fmla="*/ 100 w 197"/>
                  <a:gd name="T21" fmla="*/ 75 h 153"/>
                  <a:gd name="T22" fmla="*/ 85 w 197"/>
                  <a:gd name="T23" fmla="*/ 61 h 153"/>
                  <a:gd name="T24" fmla="*/ 70 w 197"/>
                  <a:gd name="T25" fmla="*/ 50 h 153"/>
                  <a:gd name="T26" fmla="*/ 52 w 197"/>
                  <a:gd name="T27" fmla="*/ 39 h 153"/>
                  <a:gd name="T28" fmla="*/ 36 w 197"/>
                  <a:gd name="T29" fmla="*/ 29 h 153"/>
                  <a:gd name="T30" fmla="*/ 22 w 197"/>
                  <a:gd name="T31" fmla="*/ 13 h 153"/>
                  <a:gd name="T32" fmla="*/ 0 w 197"/>
                  <a:gd name="T33" fmla="*/ 0 h 1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7"/>
                  <a:gd name="T52" fmla="*/ 0 h 153"/>
                  <a:gd name="T53" fmla="*/ 197 w 197"/>
                  <a:gd name="T54" fmla="*/ 153 h 1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7" h="153">
                    <a:moveTo>
                      <a:pt x="196" y="152"/>
                    </a:moveTo>
                    <a:lnTo>
                      <a:pt x="194" y="146"/>
                    </a:lnTo>
                    <a:lnTo>
                      <a:pt x="192" y="140"/>
                    </a:lnTo>
                    <a:lnTo>
                      <a:pt x="188" y="133"/>
                    </a:lnTo>
                    <a:lnTo>
                      <a:pt x="185" y="128"/>
                    </a:lnTo>
                    <a:lnTo>
                      <a:pt x="180" y="123"/>
                    </a:lnTo>
                    <a:lnTo>
                      <a:pt x="166" y="110"/>
                    </a:lnTo>
                    <a:lnTo>
                      <a:pt x="148" y="99"/>
                    </a:lnTo>
                    <a:lnTo>
                      <a:pt x="134" y="93"/>
                    </a:lnTo>
                    <a:lnTo>
                      <a:pt x="115" y="88"/>
                    </a:lnTo>
                    <a:lnTo>
                      <a:pt x="100" y="75"/>
                    </a:lnTo>
                    <a:lnTo>
                      <a:pt x="85" y="61"/>
                    </a:lnTo>
                    <a:lnTo>
                      <a:pt x="70" y="50"/>
                    </a:lnTo>
                    <a:lnTo>
                      <a:pt x="52" y="39"/>
                    </a:lnTo>
                    <a:lnTo>
                      <a:pt x="36" y="29"/>
                    </a:lnTo>
                    <a:lnTo>
                      <a:pt x="22" y="13"/>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84" name="Freeform 160">
                <a:extLst>
                  <a:ext uri="{FF2B5EF4-FFF2-40B4-BE49-F238E27FC236}">
                    <a16:creationId xmlns:a16="http://schemas.microsoft.com/office/drawing/2014/main" id="{FA274A12-D2B3-46FB-B126-CBC7CCAC2DCC}"/>
                  </a:ext>
                </a:extLst>
              </p:cNvPr>
              <p:cNvSpPr>
                <a:spLocks/>
              </p:cNvSpPr>
              <p:nvPr/>
            </p:nvSpPr>
            <p:spPr bwMode="auto">
              <a:xfrm>
                <a:off x="1591" y="1299"/>
                <a:ext cx="196" cy="153"/>
              </a:xfrm>
              <a:custGeom>
                <a:avLst/>
                <a:gdLst>
                  <a:gd name="T0" fmla="*/ 195 w 196"/>
                  <a:gd name="T1" fmla="*/ 152 h 153"/>
                  <a:gd name="T2" fmla="*/ 187 w 196"/>
                  <a:gd name="T3" fmla="*/ 141 h 153"/>
                  <a:gd name="T4" fmla="*/ 180 w 196"/>
                  <a:gd name="T5" fmla="*/ 134 h 153"/>
                  <a:gd name="T6" fmla="*/ 173 w 196"/>
                  <a:gd name="T7" fmla="*/ 128 h 153"/>
                  <a:gd name="T8" fmla="*/ 145 w 196"/>
                  <a:gd name="T9" fmla="*/ 109 h 153"/>
                  <a:gd name="T10" fmla="*/ 127 w 196"/>
                  <a:gd name="T11" fmla="*/ 99 h 153"/>
                  <a:gd name="T12" fmla="*/ 114 w 196"/>
                  <a:gd name="T13" fmla="*/ 85 h 153"/>
                  <a:gd name="T14" fmla="*/ 99 w 196"/>
                  <a:gd name="T15" fmla="*/ 72 h 153"/>
                  <a:gd name="T16" fmla="*/ 84 w 196"/>
                  <a:gd name="T17" fmla="*/ 61 h 153"/>
                  <a:gd name="T18" fmla="*/ 68 w 196"/>
                  <a:gd name="T19" fmla="*/ 51 h 153"/>
                  <a:gd name="T20" fmla="*/ 59 w 196"/>
                  <a:gd name="T21" fmla="*/ 45 h 153"/>
                  <a:gd name="T22" fmla="*/ 41 w 196"/>
                  <a:gd name="T23" fmla="*/ 35 h 153"/>
                  <a:gd name="T24" fmla="*/ 23 w 196"/>
                  <a:gd name="T25" fmla="*/ 15 h 153"/>
                  <a:gd name="T26" fmla="*/ 0 w 196"/>
                  <a:gd name="T27" fmla="*/ 0 h 1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6"/>
                  <a:gd name="T43" fmla="*/ 0 h 153"/>
                  <a:gd name="T44" fmla="*/ 196 w 196"/>
                  <a:gd name="T45" fmla="*/ 153 h 1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6" h="153">
                    <a:moveTo>
                      <a:pt x="195" y="152"/>
                    </a:moveTo>
                    <a:lnTo>
                      <a:pt x="187" y="141"/>
                    </a:lnTo>
                    <a:lnTo>
                      <a:pt x="180" y="134"/>
                    </a:lnTo>
                    <a:lnTo>
                      <a:pt x="173" y="128"/>
                    </a:lnTo>
                    <a:lnTo>
                      <a:pt x="145" y="109"/>
                    </a:lnTo>
                    <a:lnTo>
                      <a:pt x="127" y="99"/>
                    </a:lnTo>
                    <a:lnTo>
                      <a:pt x="114" y="85"/>
                    </a:lnTo>
                    <a:lnTo>
                      <a:pt x="99" y="72"/>
                    </a:lnTo>
                    <a:lnTo>
                      <a:pt x="84" y="61"/>
                    </a:lnTo>
                    <a:lnTo>
                      <a:pt x="68" y="51"/>
                    </a:lnTo>
                    <a:lnTo>
                      <a:pt x="59" y="45"/>
                    </a:lnTo>
                    <a:lnTo>
                      <a:pt x="41" y="35"/>
                    </a:lnTo>
                    <a:lnTo>
                      <a:pt x="23" y="15"/>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85" name="Freeform 161">
                <a:extLst>
                  <a:ext uri="{FF2B5EF4-FFF2-40B4-BE49-F238E27FC236}">
                    <a16:creationId xmlns:a16="http://schemas.microsoft.com/office/drawing/2014/main" id="{13554168-0C60-484C-8F23-37227D08CCFA}"/>
                  </a:ext>
                </a:extLst>
              </p:cNvPr>
              <p:cNvSpPr>
                <a:spLocks/>
              </p:cNvSpPr>
              <p:nvPr/>
            </p:nvSpPr>
            <p:spPr bwMode="auto">
              <a:xfrm>
                <a:off x="1622" y="1177"/>
                <a:ext cx="8" cy="58"/>
              </a:xfrm>
              <a:custGeom>
                <a:avLst/>
                <a:gdLst>
                  <a:gd name="T0" fmla="*/ 4 w 8"/>
                  <a:gd name="T1" fmla="*/ 57 h 58"/>
                  <a:gd name="T2" fmla="*/ 1 w 8"/>
                  <a:gd name="T3" fmla="*/ 39 h 58"/>
                  <a:gd name="T4" fmla="*/ 0 w 8"/>
                  <a:gd name="T5" fmla="*/ 28 h 58"/>
                  <a:gd name="T6" fmla="*/ 3 w 8"/>
                  <a:gd name="T7" fmla="*/ 12 h 58"/>
                  <a:gd name="T8" fmla="*/ 7 w 8"/>
                  <a:gd name="T9" fmla="*/ 0 h 58"/>
                  <a:gd name="T10" fmla="*/ 0 60000 65536"/>
                  <a:gd name="T11" fmla="*/ 0 60000 65536"/>
                  <a:gd name="T12" fmla="*/ 0 60000 65536"/>
                  <a:gd name="T13" fmla="*/ 0 60000 65536"/>
                  <a:gd name="T14" fmla="*/ 0 60000 65536"/>
                  <a:gd name="T15" fmla="*/ 0 w 8"/>
                  <a:gd name="T16" fmla="*/ 0 h 58"/>
                  <a:gd name="T17" fmla="*/ 8 w 8"/>
                  <a:gd name="T18" fmla="*/ 58 h 58"/>
                </a:gdLst>
                <a:ahLst/>
                <a:cxnLst>
                  <a:cxn ang="T10">
                    <a:pos x="T0" y="T1"/>
                  </a:cxn>
                  <a:cxn ang="T11">
                    <a:pos x="T2" y="T3"/>
                  </a:cxn>
                  <a:cxn ang="T12">
                    <a:pos x="T4" y="T5"/>
                  </a:cxn>
                  <a:cxn ang="T13">
                    <a:pos x="T6" y="T7"/>
                  </a:cxn>
                  <a:cxn ang="T14">
                    <a:pos x="T8" y="T9"/>
                  </a:cxn>
                </a:cxnLst>
                <a:rect l="T15" t="T16" r="T17" b="T18"/>
                <a:pathLst>
                  <a:path w="8" h="58">
                    <a:moveTo>
                      <a:pt x="4" y="57"/>
                    </a:moveTo>
                    <a:lnTo>
                      <a:pt x="1" y="39"/>
                    </a:lnTo>
                    <a:lnTo>
                      <a:pt x="0" y="28"/>
                    </a:lnTo>
                    <a:lnTo>
                      <a:pt x="3" y="12"/>
                    </a:lnTo>
                    <a:lnTo>
                      <a:pt x="7"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86" name="Freeform 162">
                <a:extLst>
                  <a:ext uri="{FF2B5EF4-FFF2-40B4-BE49-F238E27FC236}">
                    <a16:creationId xmlns:a16="http://schemas.microsoft.com/office/drawing/2014/main" id="{AF113B60-D210-4BF8-9406-95EDE38E5960}"/>
                  </a:ext>
                </a:extLst>
              </p:cNvPr>
              <p:cNvSpPr>
                <a:spLocks/>
              </p:cNvSpPr>
              <p:nvPr/>
            </p:nvSpPr>
            <p:spPr bwMode="auto">
              <a:xfrm>
                <a:off x="1631" y="1280"/>
                <a:ext cx="34" cy="34"/>
              </a:xfrm>
              <a:custGeom>
                <a:avLst/>
                <a:gdLst>
                  <a:gd name="T0" fmla="*/ 33 w 34"/>
                  <a:gd name="T1" fmla="*/ 0 h 34"/>
                  <a:gd name="T2" fmla="*/ 25 w 34"/>
                  <a:gd name="T3" fmla="*/ 2 h 34"/>
                  <a:gd name="T4" fmla="*/ 15 w 34"/>
                  <a:gd name="T5" fmla="*/ 6 h 34"/>
                  <a:gd name="T6" fmla="*/ 8 w 34"/>
                  <a:gd name="T7" fmla="*/ 14 h 34"/>
                  <a:gd name="T8" fmla="*/ 4 w 34"/>
                  <a:gd name="T9" fmla="*/ 20 h 34"/>
                  <a:gd name="T10" fmla="*/ 0 w 34"/>
                  <a:gd name="T11" fmla="*/ 33 h 34"/>
                  <a:gd name="T12" fmla="*/ 0 60000 65536"/>
                  <a:gd name="T13" fmla="*/ 0 60000 65536"/>
                  <a:gd name="T14" fmla="*/ 0 60000 65536"/>
                  <a:gd name="T15" fmla="*/ 0 60000 65536"/>
                  <a:gd name="T16" fmla="*/ 0 60000 65536"/>
                  <a:gd name="T17" fmla="*/ 0 60000 65536"/>
                  <a:gd name="T18" fmla="*/ 0 w 34"/>
                  <a:gd name="T19" fmla="*/ 0 h 34"/>
                  <a:gd name="T20" fmla="*/ 34 w 34"/>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4" h="34">
                    <a:moveTo>
                      <a:pt x="33" y="0"/>
                    </a:moveTo>
                    <a:lnTo>
                      <a:pt x="25" y="2"/>
                    </a:lnTo>
                    <a:lnTo>
                      <a:pt x="15" y="6"/>
                    </a:lnTo>
                    <a:lnTo>
                      <a:pt x="8" y="14"/>
                    </a:lnTo>
                    <a:lnTo>
                      <a:pt x="4" y="20"/>
                    </a:lnTo>
                    <a:lnTo>
                      <a:pt x="0" y="3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87" name="Freeform 163">
                <a:extLst>
                  <a:ext uri="{FF2B5EF4-FFF2-40B4-BE49-F238E27FC236}">
                    <a16:creationId xmlns:a16="http://schemas.microsoft.com/office/drawing/2014/main" id="{A48EBEE3-E4B6-4DB9-B686-73BF278D1FC1}"/>
                  </a:ext>
                </a:extLst>
              </p:cNvPr>
              <p:cNvSpPr>
                <a:spLocks/>
              </p:cNvSpPr>
              <p:nvPr/>
            </p:nvSpPr>
            <p:spPr bwMode="auto">
              <a:xfrm>
                <a:off x="1577" y="1330"/>
                <a:ext cx="53" cy="23"/>
              </a:xfrm>
              <a:custGeom>
                <a:avLst/>
                <a:gdLst>
                  <a:gd name="T0" fmla="*/ 52 w 53"/>
                  <a:gd name="T1" fmla="*/ 1 h 23"/>
                  <a:gd name="T2" fmla="*/ 42 w 53"/>
                  <a:gd name="T3" fmla="*/ 0 h 23"/>
                  <a:gd name="T4" fmla="*/ 29 w 53"/>
                  <a:gd name="T5" fmla="*/ 2 h 23"/>
                  <a:gd name="T6" fmla="*/ 16 w 53"/>
                  <a:gd name="T7" fmla="*/ 6 h 23"/>
                  <a:gd name="T8" fmla="*/ 9 w 53"/>
                  <a:gd name="T9" fmla="*/ 11 h 23"/>
                  <a:gd name="T10" fmla="*/ 0 w 53"/>
                  <a:gd name="T11" fmla="*/ 22 h 23"/>
                  <a:gd name="T12" fmla="*/ 0 60000 65536"/>
                  <a:gd name="T13" fmla="*/ 0 60000 65536"/>
                  <a:gd name="T14" fmla="*/ 0 60000 65536"/>
                  <a:gd name="T15" fmla="*/ 0 60000 65536"/>
                  <a:gd name="T16" fmla="*/ 0 60000 65536"/>
                  <a:gd name="T17" fmla="*/ 0 60000 65536"/>
                  <a:gd name="T18" fmla="*/ 0 w 53"/>
                  <a:gd name="T19" fmla="*/ 0 h 23"/>
                  <a:gd name="T20" fmla="*/ 53 w 53"/>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53" h="23">
                    <a:moveTo>
                      <a:pt x="52" y="1"/>
                    </a:moveTo>
                    <a:lnTo>
                      <a:pt x="42" y="0"/>
                    </a:lnTo>
                    <a:lnTo>
                      <a:pt x="29" y="2"/>
                    </a:lnTo>
                    <a:lnTo>
                      <a:pt x="16" y="6"/>
                    </a:lnTo>
                    <a:lnTo>
                      <a:pt x="9" y="11"/>
                    </a:lnTo>
                    <a:lnTo>
                      <a:pt x="0" y="2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88" name="Freeform 164">
                <a:extLst>
                  <a:ext uri="{FF2B5EF4-FFF2-40B4-BE49-F238E27FC236}">
                    <a16:creationId xmlns:a16="http://schemas.microsoft.com/office/drawing/2014/main" id="{367CBF18-F8C6-4C20-BD42-07D754D66AC9}"/>
                  </a:ext>
                </a:extLst>
              </p:cNvPr>
              <p:cNvSpPr>
                <a:spLocks/>
              </p:cNvSpPr>
              <p:nvPr/>
            </p:nvSpPr>
            <p:spPr bwMode="auto">
              <a:xfrm>
                <a:off x="1507" y="1363"/>
                <a:ext cx="60" cy="13"/>
              </a:xfrm>
              <a:custGeom>
                <a:avLst/>
                <a:gdLst>
                  <a:gd name="T0" fmla="*/ 59 w 60"/>
                  <a:gd name="T1" fmla="*/ 1 h 13"/>
                  <a:gd name="T2" fmla="*/ 46 w 60"/>
                  <a:gd name="T3" fmla="*/ 0 h 13"/>
                  <a:gd name="T4" fmla="*/ 31 w 60"/>
                  <a:gd name="T5" fmla="*/ 1 h 13"/>
                  <a:gd name="T6" fmla="*/ 20 w 60"/>
                  <a:gd name="T7" fmla="*/ 4 h 13"/>
                  <a:gd name="T8" fmla="*/ 8 w 60"/>
                  <a:gd name="T9" fmla="*/ 8 h 13"/>
                  <a:gd name="T10" fmla="*/ 0 w 60"/>
                  <a:gd name="T11" fmla="*/ 12 h 13"/>
                  <a:gd name="T12" fmla="*/ 0 60000 65536"/>
                  <a:gd name="T13" fmla="*/ 0 60000 65536"/>
                  <a:gd name="T14" fmla="*/ 0 60000 65536"/>
                  <a:gd name="T15" fmla="*/ 0 60000 65536"/>
                  <a:gd name="T16" fmla="*/ 0 60000 65536"/>
                  <a:gd name="T17" fmla="*/ 0 60000 65536"/>
                  <a:gd name="T18" fmla="*/ 0 w 60"/>
                  <a:gd name="T19" fmla="*/ 0 h 13"/>
                  <a:gd name="T20" fmla="*/ 60 w 6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60" h="13">
                    <a:moveTo>
                      <a:pt x="59" y="1"/>
                    </a:moveTo>
                    <a:lnTo>
                      <a:pt x="46" y="0"/>
                    </a:lnTo>
                    <a:lnTo>
                      <a:pt x="31" y="1"/>
                    </a:lnTo>
                    <a:lnTo>
                      <a:pt x="20" y="4"/>
                    </a:lnTo>
                    <a:lnTo>
                      <a:pt x="8" y="8"/>
                    </a:lnTo>
                    <a:lnTo>
                      <a:pt x="0" y="1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89" name="Freeform 165">
                <a:extLst>
                  <a:ext uri="{FF2B5EF4-FFF2-40B4-BE49-F238E27FC236}">
                    <a16:creationId xmlns:a16="http://schemas.microsoft.com/office/drawing/2014/main" id="{A5F5356C-21EA-457F-9C4F-2AB2A894FD73}"/>
                  </a:ext>
                </a:extLst>
              </p:cNvPr>
              <p:cNvSpPr>
                <a:spLocks/>
              </p:cNvSpPr>
              <p:nvPr/>
            </p:nvSpPr>
            <p:spPr bwMode="auto">
              <a:xfrm>
                <a:off x="1688" y="1320"/>
                <a:ext cx="29" cy="20"/>
              </a:xfrm>
              <a:custGeom>
                <a:avLst/>
                <a:gdLst>
                  <a:gd name="T0" fmla="*/ 28 w 29"/>
                  <a:gd name="T1" fmla="*/ 0 h 20"/>
                  <a:gd name="T2" fmla="*/ 18 w 29"/>
                  <a:gd name="T3" fmla="*/ 2 h 20"/>
                  <a:gd name="T4" fmla="*/ 9 w 29"/>
                  <a:gd name="T5" fmla="*/ 7 h 20"/>
                  <a:gd name="T6" fmla="*/ 0 w 29"/>
                  <a:gd name="T7" fmla="*/ 19 h 20"/>
                  <a:gd name="T8" fmla="*/ 0 60000 65536"/>
                  <a:gd name="T9" fmla="*/ 0 60000 65536"/>
                  <a:gd name="T10" fmla="*/ 0 60000 65536"/>
                  <a:gd name="T11" fmla="*/ 0 60000 65536"/>
                  <a:gd name="T12" fmla="*/ 0 w 29"/>
                  <a:gd name="T13" fmla="*/ 0 h 20"/>
                  <a:gd name="T14" fmla="*/ 29 w 29"/>
                  <a:gd name="T15" fmla="*/ 20 h 20"/>
                </a:gdLst>
                <a:ahLst/>
                <a:cxnLst>
                  <a:cxn ang="T8">
                    <a:pos x="T0" y="T1"/>
                  </a:cxn>
                  <a:cxn ang="T9">
                    <a:pos x="T2" y="T3"/>
                  </a:cxn>
                  <a:cxn ang="T10">
                    <a:pos x="T4" y="T5"/>
                  </a:cxn>
                  <a:cxn ang="T11">
                    <a:pos x="T6" y="T7"/>
                  </a:cxn>
                </a:cxnLst>
                <a:rect l="T12" t="T13" r="T14" b="T15"/>
                <a:pathLst>
                  <a:path w="29" h="20">
                    <a:moveTo>
                      <a:pt x="28" y="0"/>
                    </a:moveTo>
                    <a:lnTo>
                      <a:pt x="18" y="2"/>
                    </a:lnTo>
                    <a:lnTo>
                      <a:pt x="9" y="7"/>
                    </a:lnTo>
                    <a:lnTo>
                      <a:pt x="0" y="19"/>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90" name="Freeform 166">
                <a:extLst>
                  <a:ext uri="{FF2B5EF4-FFF2-40B4-BE49-F238E27FC236}">
                    <a16:creationId xmlns:a16="http://schemas.microsoft.com/office/drawing/2014/main" id="{288D05F0-B7AE-4362-87EB-A52A9050E5E2}"/>
                  </a:ext>
                </a:extLst>
              </p:cNvPr>
              <p:cNvSpPr>
                <a:spLocks/>
              </p:cNvSpPr>
              <p:nvPr/>
            </p:nvSpPr>
            <p:spPr bwMode="auto">
              <a:xfrm>
                <a:off x="1629" y="1360"/>
                <a:ext cx="46" cy="24"/>
              </a:xfrm>
              <a:custGeom>
                <a:avLst/>
                <a:gdLst>
                  <a:gd name="T0" fmla="*/ 45 w 46"/>
                  <a:gd name="T1" fmla="*/ 1 h 24"/>
                  <a:gd name="T2" fmla="*/ 31 w 46"/>
                  <a:gd name="T3" fmla="*/ 0 h 24"/>
                  <a:gd name="T4" fmla="*/ 21 w 46"/>
                  <a:gd name="T5" fmla="*/ 4 h 24"/>
                  <a:gd name="T6" fmla="*/ 11 w 46"/>
                  <a:gd name="T7" fmla="*/ 11 h 24"/>
                  <a:gd name="T8" fmla="*/ 0 w 46"/>
                  <a:gd name="T9" fmla="*/ 23 h 24"/>
                  <a:gd name="T10" fmla="*/ 0 60000 65536"/>
                  <a:gd name="T11" fmla="*/ 0 60000 65536"/>
                  <a:gd name="T12" fmla="*/ 0 60000 65536"/>
                  <a:gd name="T13" fmla="*/ 0 60000 65536"/>
                  <a:gd name="T14" fmla="*/ 0 60000 65536"/>
                  <a:gd name="T15" fmla="*/ 0 w 46"/>
                  <a:gd name="T16" fmla="*/ 0 h 24"/>
                  <a:gd name="T17" fmla="*/ 46 w 46"/>
                  <a:gd name="T18" fmla="*/ 24 h 24"/>
                </a:gdLst>
                <a:ahLst/>
                <a:cxnLst>
                  <a:cxn ang="T10">
                    <a:pos x="T0" y="T1"/>
                  </a:cxn>
                  <a:cxn ang="T11">
                    <a:pos x="T2" y="T3"/>
                  </a:cxn>
                  <a:cxn ang="T12">
                    <a:pos x="T4" y="T5"/>
                  </a:cxn>
                  <a:cxn ang="T13">
                    <a:pos x="T6" y="T7"/>
                  </a:cxn>
                  <a:cxn ang="T14">
                    <a:pos x="T8" y="T9"/>
                  </a:cxn>
                </a:cxnLst>
                <a:rect l="T15" t="T16" r="T17" b="T18"/>
                <a:pathLst>
                  <a:path w="46" h="24">
                    <a:moveTo>
                      <a:pt x="45" y="1"/>
                    </a:moveTo>
                    <a:lnTo>
                      <a:pt x="31" y="0"/>
                    </a:lnTo>
                    <a:lnTo>
                      <a:pt x="21" y="4"/>
                    </a:lnTo>
                    <a:lnTo>
                      <a:pt x="11" y="11"/>
                    </a:lnTo>
                    <a:lnTo>
                      <a:pt x="0" y="2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91" name="Freeform 167">
                <a:extLst>
                  <a:ext uri="{FF2B5EF4-FFF2-40B4-BE49-F238E27FC236}">
                    <a16:creationId xmlns:a16="http://schemas.microsoft.com/office/drawing/2014/main" id="{1AA4F872-D802-4DD7-87E5-9FBA6FBF5F1A}"/>
                  </a:ext>
                </a:extLst>
              </p:cNvPr>
              <p:cNvSpPr>
                <a:spLocks/>
              </p:cNvSpPr>
              <p:nvPr/>
            </p:nvSpPr>
            <p:spPr bwMode="auto">
              <a:xfrm>
                <a:off x="1694" y="1406"/>
                <a:ext cx="39" cy="19"/>
              </a:xfrm>
              <a:custGeom>
                <a:avLst/>
                <a:gdLst>
                  <a:gd name="T0" fmla="*/ 38 w 39"/>
                  <a:gd name="T1" fmla="*/ 0 h 19"/>
                  <a:gd name="T2" fmla="*/ 29 w 39"/>
                  <a:gd name="T3" fmla="*/ 0 h 19"/>
                  <a:gd name="T4" fmla="*/ 19 w 39"/>
                  <a:gd name="T5" fmla="*/ 3 h 19"/>
                  <a:gd name="T6" fmla="*/ 8 w 39"/>
                  <a:gd name="T7" fmla="*/ 9 h 19"/>
                  <a:gd name="T8" fmla="*/ 0 w 39"/>
                  <a:gd name="T9" fmla="*/ 18 h 19"/>
                  <a:gd name="T10" fmla="*/ 0 60000 65536"/>
                  <a:gd name="T11" fmla="*/ 0 60000 65536"/>
                  <a:gd name="T12" fmla="*/ 0 60000 65536"/>
                  <a:gd name="T13" fmla="*/ 0 60000 65536"/>
                  <a:gd name="T14" fmla="*/ 0 60000 65536"/>
                  <a:gd name="T15" fmla="*/ 0 w 39"/>
                  <a:gd name="T16" fmla="*/ 0 h 19"/>
                  <a:gd name="T17" fmla="*/ 39 w 39"/>
                  <a:gd name="T18" fmla="*/ 19 h 19"/>
                </a:gdLst>
                <a:ahLst/>
                <a:cxnLst>
                  <a:cxn ang="T10">
                    <a:pos x="T0" y="T1"/>
                  </a:cxn>
                  <a:cxn ang="T11">
                    <a:pos x="T2" y="T3"/>
                  </a:cxn>
                  <a:cxn ang="T12">
                    <a:pos x="T4" y="T5"/>
                  </a:cxn>
                  <a:cxn ang="T13">
                    <a:pos x="T6" y="T7"/>
                  </a:cxn>
                  <a:cxn ang="T14">
                    <a:pos x="T8" y="T9"/>
                  </a:cxn>
                </a:cxnLst>
                <a:rect l="T15" t="T16" r="T17" b="T18"/>
                <a:pathLst>
                  <a:path w="39" h="19">
                    <a:moveTo>
                      <a:pt x="38" y="0"/>
                    </a:moveTo>
                    <a:lnTo>
                      <a:pt x="29" y="0"/>
                    </a:lnTo>
                    <a:lnTo>
                      <a:pt x="19" y="3"/>
                    </a:lnTo>
                    <a:lnTo>
                      <a:pt x="8" y="9"/>
                    </a:lnTo>
                    <a:lnTo>
                      <a:pt x="0" y="1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92" name="Freeform 168">
                <a:extLst>
                  <a:ext uri="{FF2B5EF4-FFF2-40B4-BE49-F238E27FC236}">
                    <a16:creationId xmlns:a16="http://schemas.microsoft.com/office/drawing/2014/main" id="{AC8B31CF-899E-4BB0-AA49-BA47B28D8061}"/>
                  </a:ext>
                </a:extLst>
              </p:cNvPr>
              <p:cNvSpPr>
                <a:spLocks/>
              </p:cNvSpPr>
              <p:nvPr/>
            </p:nvSpPr>
            <p:spPr bwMode="auto">
              <a:xfrm>
                <a:off x="1626" y="1435"/>
                <a:ext cx="39" cy="20"/>
              </a:xfrm>
              <a:custGeom>
                <a:avLst/>
                <a:gdLst>
                  <a:gd name="T0" fmla="*/ 38 w 39"/>
                  <a:gd name="T1" fmla="*/ 0 h 20"/>
                  <a:gd name="T2" fmla="*/ 24 w 39"/>
                  <a:gd name="T3" fmla="*/ 3 h 20"/>
                  <a:gd name="T4" fmla="*/ 15 w 39"/>
                  <a:gd name="T5" fmla="*/ 6 h 20"/>
                  <a:gd name="T6" fmla="*/ 7 w 39"/>
                  <a:gd name="T7" fmla="*/ 13 h 20"/>
                  <a:gd name="T8" fmla="*/ 0 w 39"/>
                  <a:gd name="T9" fmla="*/ 19 h 20"/>
                  <a:gd name="T10" fmla="*/ 0 60000 65536"/>
                  <a:gd name="T11" fmla="*/ 0 60000 65536"/>
                  <a:gd name="T12" fmla="*/ 0 60000 65536"/>
                  <a:gd name="T13" fmla="*/ 0 60000 65536"/>
                  <a:gd name="T14" fmla="*/ 0 60000 65536"/>
                  <a:gd name="T15" fmla="*/ 0 w 39"/>
                  <a:gd name="T16" fmla="*/ 0 h 20"/>
                  <a:gd name="T17" fmla="*/ 39 w 39"/>
                  <a:gd name="T18" fmla="*/ 20 h 20"/>
                </a:gdLst>
                <a:ahLst/>
                <a:cxnLst>
                  <a:cxn ang="T10">
                    <a:pos x="T0" y="T1"/>
                  </a:cxn>
                  <a:cxn ang="T11">
                    <a:pos x="T2" y="T3"/>
                  </a:cxn>
                  <a:cxn ang="T12">
                    <a:pos x="T4" y="T5"/>
                  </a:cxn>
                  <a:cxn ang="T13">
                    <a:pos x="T6" y="T7"/>
                  </a:cxn>
                  <a:cxn ang="T14">
                    <a:pos x="T8" y="T9"/>
                  </a:cxn>
                </a:cxnLst>
                <a:rect l="T15" t="T16" r="T17" b="T18"/>
                <a:pathLst>
                  <a:path w="39" h="20">
                    <a:moveTo>
                      <a:pt x="38" y="0"/>
                    </a:moveTo>
                    <a:lnTo>
                      <a:pt x="24" y="3"/>
                    </a:lnTo>
                    <a:lnTo>
                      <a:pt x="15" y="6"/>
                    </a:lnTo>
                    <a:lnTo>
                      <a:pt x="7" y="13"/>
                    </a:lnTo>
                    <a:lnTo>
                      <a:pt x="0" y="19"/>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93" name="Freeform 169">
                <a:extLst>
                  <a:ext uri="{FF2B5EF4-FFF2-40B4-BE49-F238E27FC236}">
                    <a16:creationId xmlns:a16="http://schemas.microsoft.com/office/drawing/2014/main" id="{88E60B79-DF21-4F48-9ED2-ED2750AE3B87}"/>
                  </a:ext>
                </a:extLst>
              </p:cNvPr>
              <p:cNvSpPr>
                <a:spLocks/>
              </p:cNvSpPr>
              <p:nvPr/>
            </p:nvSpPr>
            <p:spPr bwMode="auto">
              <a:xfrm>
                <a:off x="1558" y="1239"/>
                <a:ext cx="55" cy="48"/>
              </a:xfrm>
              <a:custGeom>
                <a:avLst/>
                <a:gdLst>
                  <a:gd name="T0" fmla="*/ 0 w 55"/>
                  <a:gd name="T1" fmla="*/ 47 h 48"/>
                  <a:gd name="T2" fmla="*/ 12 w 55"/>
                  <a:gd name="T3" fmla="*/ 38 h 48"/>
                  <a:gd name="T4" fmla="*/ 26 w 55"/>
                  <a:gd name="T5" fmla="*/ 26 h 48"/>
                  <a:gd name="T6" fmla="*/ 42 w 55"/>
                  <a:gd name="T7" fmla="*/ 13 h 48"/>
                  <a:gd name="T8" fmla="*/ 54 w 55"/>
                  <a:gd name="T9" fmla="*/ 0 h 48"/>
                  <a:gd name="T10" fmla="*/ 0 60000 65536"/>
                  <a:gd name="T11" fmla="*/ 0 60000 65536"/>
                  <a:gd name="T12" fmla="*/ 0 60000 65536"/>
                  <a:gd name="T13" fmla="*/ 0 60000 65536"/>
                  <a:gd name="T14" fmla="*/ 0 60000 65536"/>
                  <a:gd name="T15" fmla="*/ 0 w 55"/>
                  <a:gd name="T16" fmla="*/ 0 h 48"/>
                  <a:gd name="T17" fmla="*/ 55 w 55"/>
                  <a:gd name="T18" fmla="*/ 48 h 48"/>
                </a:gdLst>
                <a:ahLst/>
                <a:cxnLst>
                  <a:cxn ang="T10">
                    <a:pos x="T0" y="T1"/>
                  </a:cxn>
                  <a:cxn ang="T11">
                    <a:pos x="T2" y="T3"/>
                  </a:cxn>
                  <a:cxn ang="T12">
                    <a:pos x="T4" y="T5"/>
                  </a:cxn>
                  <a:cxn ang="T13">
                    <a:pos x="T6" y="T7"/>
                  </a:cxn>
                  <a:cxn ang="T14">
                    <a:pos x="T8" y="T9"/>
                  </a:cxn>
                </a:cxnLst>
                <a:rect l="T15" t="T16" r="T17" b="T18"/>
                <a:pathLst>
                  <a:path w="55" h="48">
                    <a:moveTo>
                      <a:pt x="0" y="47"/>
                    </a:moveTo>
                    <a:lnTo>
                      <a:pt x="12" y="38"/>
                    </a:lnTo>
                    <a:lnTo>
                      <a:pt x="26" y="26"/>
                    </a:lnTo>
                    <a:lnTo>
                      <a:pt x="42" y="13"/>
                    </a:lnTo>
                    <a:lnTo>
                      <a:pt x="54"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94" name="Freeform 170">
                <a:extLst>
                  <a:ext uri="{FF2B5EF4-FFF2-40B4-BE49-F238E27FC236}">
                    <a16:creationId xmlns:a16="http://schemas.microsoft.com/office/drawing/2014/main" id="{2B45B40A-4EC3-4D41-A0B4-4944D8BEFD20}"/>
                  </a:ext>
                </a:extLst>
              </p:cNvPr>
              <p:cNvSpPr>
                <a:spLocks/>
              </p:cNvSpPr>
              <p:nvPr/>
            </p:nvSpPr>
            <p:spPr bwMode="auto">
              <a:xfrm>
                <a:off x="1559" y="1389"/>
                <a:ext cx="44" cy="18"/>
              </a:xfrm>
              <a:custGeom>
                <a:avLst/>
                <a:gdLst>
                  <a:gd name="T0" fmla="*/ 43 w 44"/>
                  <a:gd name="T1" fmla="*/ 0 h 18"/>
                  <a:gd name="T2" fmla="*/ 27 w 44"/>
                  <a:gd name="T3" fmla="*/ 1 h 18"/>
                  <a:gd name="T4" fmla="*/ 16 w 44"/>
                  <a:gd name="T5" fmla="*/ 5 h 18"/>
                  <a:gd name="T6" fmla="*/ 8 w 44"/>
                  <a:gd name="T7" fmla="*/ 10 h 18"/>
                  <a:gd name="T8" fmla="*/ 0 w 44"/>
                  <a:gd name="T9" fmla="*/ 17 h 18"/>
                  <a:gd name="T10" fmla="*/ 0 60000 65536"/>
                  <a:gd name="T11" fmla="*/ 0 60000 65536"/>
                  <a:gd name="T12" fmla="*/ 0 60000 65536"/>
                  <a:gd name="T13" fmla="*/ 0 60000 65536"/>
                  <a:gd name="T14" fmla="*/ 0 60000 65536"/>
                  <a:gd name="T15" fmla="*/ 0 w 44"/>
                  <a:gd name="T16" fmla="*/ 0 h 18"/>
                  <a:gd name="T17" fmla="*/ 44 w 44"/>
                  <a:gd name="T18" fmla="*/ 18 h 18"/>
                </a:gdLst>
                <a:ahLst/>
                <a:cxnLst>
                  <a:cxn ang="T10">
                    <a:pos x="T0" y="T1"/>
                  </a:cxn>
                  <a:cxn ang="T11">
                    <a:pos x="T2" y="T3"/>
                  </a:cxn>
                  <a:cxn ang="T12">
                    <a:pos x="T4" y="T5"/>
                  </a:cxn>
                  <a:cxn ang="T13">
                    <a:pos x="T6" y="T7"/>
                  </a:cxn>
                  <a:cxn ang="T14">
                    <a:pos x="T8" y="T9"/>
                  </a:cxn>
                </a:cxnLst>
                <a:rect l="T15" t="T16" r="T17" b="T18"/>
                <a:pathLst>
                  <a:path w="44" h="18">
                    <a:moveTo>
                      <a:pt x="43" y="0"/>
                    </a:moveTo>
                    <a:lnTo>
                      <a:pt x="27" y="1"/>
                    </a:lnTo>
                    <a:lnTo>
                      <a:pt x="16" y="5"/>
                    </a:lnTo>
                    <a:lnTo>
                      <a:pt x="8" y="10"/>
                    </a:lnTo>
                    <a:lnTo>
                      <a:pt x="0" y="1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95" name="Freeform 171">
                <a:extLst>
                  <a:ext uri="{FF2B5EF4-FFF2-40B4-BE49-F238E27FC236}">
                    <a16:creationId xmlns:a16="http://schemas.microsoft.com/office/drawing/2014/main" id="{3A44516B-D5E7-4264-A3B4-B935AAC1AFE2}"/>
                  </a:ext>
                </a:extLst>
              </p:cNvPr>
              <p:cNvSpPr>
                <a:spLocks/>
              </p:cNvSpPr>
              <p:nvPr/>
            </p:nvSpPr>
            <p:spPr bwMode="auto">
              <a:xfrm>
                <a:off x="1726" y="1360"/>
                <a:ext cx="38" cy="15"/>
              </a:xfrm>
              <a:custGeom>
                <a:avLst/>
                <a:gdLst>
                  <a:gd name="T0" fmla="*/ 37 w 38"/>
                  <a:gd name="T1" fmla="*/ 3 h 15"/>
                  <a:gd name="T2" fmla="*/ 27 w 38"/>
                  <a:gd name="T3" fmla="*/ 0 h 15"/>
                  <a:gd name="T4" fmla="*/ 18 w 38"/>
                  <a:gd name="T5" fmla="*/ 0 h 15"/>
                  <a:gd name="T6" fmla="*/ 9 w 38"/>
                  <a:gd name="T7" fmla="*/ 4 h 15"/>
                  <a:gd name="T8" fmla="*/ 3 w 38"/>
                  <a:gd name="T9" fmla="*/ 8 h 15"/>
                  <a:gd name="T10" fmla="*/ 0 w 38"/>
                  <a:gd name="T11" fmla="*/ 14 h 15"/>
                  <a:gd name="T12" fmla="*/ 0 60000 65536"/>
                  <a:gd name="T13" fmla="*/ 0 60000 65536"/>
                  <a:gd name="T14" fmla="*/ 0 60000 65536"/>
                  <a:gd name="T15" fmla="*/ 0 60000 65536"/>
                  <a:gd name="T16" fmla="*/ 0 60000 65536"/>
                  <a:gd name="T17" fmla="*/ 0 60000 65536"/>
                  <a:gd name="T18" fmla="*/ 0 w 38"/>
                  <a:gd name="T19" fmla="*/ 0 h 15"/>
                  <a:gd name="T20" fmla="*/ 38 w 3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38" h="15">
                    <a:moveTo>
                      <a:pt x="37" y="3"/>
                    </a:moveTo>
                    <a:lnTo>
                      <a:pt x="27" y="0"/>
                    </a:lnTo>
                    <a:lnTo>
                      <a:pt x="18" y="0"/>
                    </a:lnTo>
                    <a:lnTo>
                      <a:pt x="9" y="4"/>
                    </a:lnTo>
                    <a:lnTo>
                      <a:pt x="3" y="8"/>
                    </a:lnTo>
                    <a:lnTo>
                      <a:pt x="0" y="1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96" name="Freeform 172">
                <a:extLst>
                  <a:ext uri="{FF2B5EF4-FFF2-40B4-BE49-F238E27FC236}">
                    <a16:creationId xmlns:a16="http://schemas.microsoft.com/office/drawing/2014/main" id="{11839D45-7CD6-4733-AF08-1A81CA82426F}"/>
                  </a:ext>
                </a:extLst>
              </p:cNvPr>
              <p:cNvSpPr>
                <a:spLocks/>
              </p:cNvSpPr>
              <p:nvPr/>
            </p:nvSpPr>
            <p:spPr bwMode="auto">
              <a:xfrm>
                <a:off x="1511" y="1410"/>
                <a:ext cx="35" cy="14"/>
              </a:xfrm>
              <a:custGeom>
                <a:avLst/>
                <a:gdLst>
                  <a:gd name="T0" fmla="*/ 34 w 35"/>
                  <a:gd name="T1" fmla="*/ 0 h 14"/>
                  <a:gd name="T2" fmla="*/ 28 w 35"/>
                  <a:gd name="T3" fmla="*/ 0 h 14"/>
                  <a:gd name="T4" fmla="*/ 19 w 35"/>
                  <a:gd name="T5" fmla="*/ 1 h 14"/>
                  <a:gd name="T6" fmla="*/ 11 w 35"/>
                  <a:gd name="T7" fmla="*/ 4 h 14"/>
                  <a:gd name="T8" fmla="*/ 7 w 35"/>
                  <a:gd name="T9" fmla="*/ 6 h 14"/>
                  <a:gd name="T10" fmla="*/ 3 w 35"/>
                  <a:gd name="T11" fmla="*/ 10 h 14"/>
                  <a:gd name="T12" fmla="*/ 0 w 35"/>
                  <a:gd name="T13" fmla="*/ 13 h 14"/>
                  <a:gd name="T14" fmla="*/ 0 60000 65536"/>
                  <a:gd name="T15" fmla="*/ 0 60000 65536"/>
                  <a:gd name="T16" fmla="*/ 0 60000 65536"/>
                  <a:gd name="T17" fmla="*/ 0 60000 65536"/>
                  <a:gd name="T18" fmla="*/ 0 60000 65536"/>
                  <a:gd name="T19" fmla="*/ 0 60000 65536"/>
                  <a:gd name="T20" fmla="*/ 0 60000 65536"/>
                  <a:gd name="T21" fmla="*/ 0 w 35"/>
                  <a:gd name="T22" fmla="*/ 0 h 14"/>
                  <a:gd name="T23" fmla="*/ 35 w 3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 h="14">
                    <a:moveTo>
                      <a:pt x="34" y="0"/>
                    </a:moveTo>
                    <a:lnTo>
                      <a:pt x="28" y="0"/>
                    </a:lnTo>
                    <a:lnTo>
                      <a:pt x="19" y="1"/>
                    </a:lnTo>
                    <a:lnTo>
                      <a:pt x="11" y="4"/>
                    </a:lnTo>
                    <a:lnTo>
                      <a:pt x="7" y="6"/>
                    </a:lnTo>
                    <a:lnTo>
                      <a:pt x="3" y="10"/>
                    </a:lnTo>
                    <a:lnTo>
                      <a:pt x="0" y="1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97" name="Freeform 173">
                <a:extLst>
                  <a:ext uri="{FF2B5EF4-FFF2-40B4-BE49-F238E27FC236}">
                    <a16:creationId xmlns:a16="http://schemas.microsoft.com/office/drawing/2014/main" id="{2E77E77B-10DF-40CA-8F76-05506671E8BB}"/>
                  </a:ext>
                </a:extLst>
              </p:cNvPr>
              <p:cNvSpPr>
                <a:spLocks/>
              </p:cNvSpPr>
              <p:nvPr/>
            </p:nvSpPr>
            <p:spPr bwMode="auto">
              <a:xfrm>
                <a:off x="1461" y="1344"/>
                <a:ext cx="9" cy="15"/>
              </a:xfrm>
              <a:custGeom>
                <a:avLst/>
                <a:gdLst>
                  <a:gd name="T0" fmla="*/ 0 w 9"/>
                  <a:gd name="T1" fmla="*/ 14 h 15"/>
                  <a:gd name="T2" fmla="*/ 2 w 9"/>
                  <a:gd name="T3" fmla="*/ 6 h 15"/>
                  <a:gd name="T4" fmla="*/ 6 w 9"/>
                  <a:gd name="T5" fmla="*/ 2 h 15"/>
                  <a:gd name="T6" fmla="*/ 8 w 9"/>
                  <a:gd name="T7" fmla="*/ 0 h 15"/>
                  <a:gd name="T8" fmla="*/ 0 60000 65536"/>
                  <a:gd name="T9" fmla="*/ 0 60000 65536"/>
                  <a:gd name="T10" fmla="*/ 0 60000 65536"/>
                  <a:gd name="T11" fmla="*/ 0 60000 65536"/>
                  <a:gd name="T12" fmla="*/ 0 w 9"/>
                  <a:gd name="T13" fmla="*/ 0 h 15"/>
                  <a:gd name="T14" fmla="*/ 9 w 9"/>
                  <a:gd name="T15" fmla="*/ 15 h 15"/>
                </a:gdLst>
                <a:ahLst/>
                <a:cxnLst>
                  <a:cxn ang="T8">
                    <a:pos x="T0" y="T1"/>
                  </a:cxn>
                  <a:cxn ang="T9">
                    <a:pos x="T2" y="T3"/>
                  </a:cxn>
                  <a:cxn ang="T10">
                    <a:pos x="T4" y="T5"/>
                  </a:cxn>
                  <a:cxn ang="T11">
                    <a:pos x="T6" y="T7"/>
                  </a:cxn>
                </a:cxnLst>
                <a:rect l="T12" t="T13" r="T14" b="T15"/>
                <a:pathLst>
                  <a:path w="9" h="15">
                    <a:moveTo>
                      <a:pt x="0" y="14"/>
                    </a:moveTo>
                    <a:lnTo>
                      <a:pt x="2" y="6"/>
                    </a:lnTo>
                    <a:lnTo>
                      <a:pt x="6" y="2"/>
                    </a:lnTo>
                    <a:lnTo>
                      <a:pt x="8"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98" name="Freeform 174">
                <a:extLst>
                  <a:ext uri="{FF2B5EF4-FFF2-40B4-BE49-F238E27FC236}">
                    <a16:creationId xmlns:a16="http://schemas.microsoft.com/office/drawing/2014/main" id="{363CB15C-AF75-408C-854C-C8D94901F2DC}"/>
                  </a:ext>
                </a:extLst>
              </p:cNvPr>
              <p:cNvSpPr>
                <a:spLocks/>
              </p:cNvSpPr>
              <p:nvPr/>
            </p:nvSpPr>
            <p:spPr bwMode="auto">
              <a:xfrm>
                <a:off x="1377" y="1172"/>
                <a:ext cx="190" cy="50"/>
              </a:xfrm>
              <a:custGeom>
                <a:avLst/>
                <a:gdLst>
                  <a:gd name="T0" fmla="*/ 0 w 190"/>
                  <a:gd name="T1" fmla="*/ 0 h 50"/>
                  <a:gd name="T2" fmla="*/ 29 w 190"/>
                  <a:gd name="T3" fmla="*/ 26 h 50"/>
                  <a:gd name="T4" fmla="*/ 50 w 190"/>
                  <a:gd name="T5" fmla="*/ 38 h 50"/>
                  <a:gd name="T6" fmla="*/ 70 w 190"/>
                  <a:gd name="T7" fmla="*/ 46 h 50"/>
                  <a:gd name="T8" fmla="*/ 134 w 190"/>
                  <a:gd name="T9" fmla="*/ 49 h 50"/>
                  <a:gd name="T10" fmla="*/ 160 w 190"/>
                  <a:gd name="T11" fmla="*/ 44 h 50"/>
                  <a:gd name="T12" fmla="*/ 174 w 190"/>
                  <a:gd name="T13" fmla="*/ 38 h 50"/>
                  <a:gd name="T14" fmla="*/ 189 w 190"/>
                  <a:gd name="T15" fmla="*/ 38 h 50"/>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50"/>
                  <a:gd name="T26" fmla="*/ 190 w 190"/>
                  <a:gd name="T27" fmla="*/ 50 h 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50">
                    <a:moveTo>
                      <a:pt x="0" y="0"/>
                    </a:moveTo>
                    <a:lnTo>
                      <a:pt x="29" y="26"/>
                    </a:lnTo>
                    <a:lnTo>
                      <a:pt x="50" y="38"/>
                    </a:lnTo>
                    <a:lnTo>
                      <a:pt x="70" y="46"/>
                    </a:lnTo>
                    <a:lnTo>
                      <a:pt x="134" y="49"/>
                    </a:lnTo>
                    <a:lnTo>
                      <a:pt x="160" y="44"/>
                    </a:lnTo>
                    <a:lnTo>
                      <a:pt x="174" y="38"/>
                    </a:lnTo>
                    <a:lnTo>
                      <a:pt x="189" y="3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99" name="Freeform 175">
                <a:extLst>
                  <a:ext uri="{FF2B5EF4-FFF2-40B4-BE49-F238E27FC236}">
                    <a16:creationId xmlns:a16="http://schemas.microsoft.com/office/drawing/2014/main" id="{DE0267D5-43C8-4B8E-8B4F-E9BF9496B801}"/>
                  </a:ext>
                </a:extLst>
              </p:cNvPr>
              <p:cNvSpPr>
                <a:spLocks/>
              </p:cNvSpPr>
              <p:nvPr/>
            </p:nvSpPr>
            <p:spPr bwMode="auto">
              <a:xfrm>
                <a:off x="1386" y="1184"/>
                <a:ext cx="33" cy="73"/>
              </a:xfrm>
              <a:custGeom>
                <a:avLst/>
                <a:gdLst>
                  <a:gd name="T0" fmla="*/ 0 w 33"/>
                  <a:gd name="T1" fmla="*/ 0 h 73"/>
                  <a:gd name="T2" fmla="*/ 14 w 33"/>
                  <a:gd name="T3" fmla="*/ 20 h 73"/>
                  <a:gd name="T4" fmla="*/ 23 w 33"/>
                  <a:gd name="T5" fmla="*/ 40 h 73"/>
                  <a:gd name="T6" fmla="*/ 26 w 33"/>
                  <a:gd name="T7" fmla="*/ 52 h 73"/>
                  <a:gd name="T8" fmla="*/ 32 w 33"/>
                  <a:gd name="T9" fmla="*/ 72 h 73"/>
                  <a:gd name="T10" fmla="*/ 0 60000 65536"/>
                  <a:gd name="T11" fmla="*/ 0 60000 65536"/>
                  <a:gd name="T12" fmla="*/ 0 60000 65536"/>
                  <a:gd name="T13" fmla="*/ 0 60000 65536"/>
                  <a:gd name="T14" fmla="*/ 0 60000 65536"/>
                  <a:gd name="T15" fmla="*/ 0 w 33"/>
                  <a:gd name="T16" fmla="*/ 0 h 73"/>
                  <a:gd name="T17" fmla="*/ 33 w 33"/>
                  <a:gd name="T18" fmla="*/ 73 h 73"/>
                </a:gdLst>
                <a:ahLst/>
                <a:cxnLst>
                  <a:cxn ang="T10">
                    <a:pos x="T0" y="T1"/>
                  </a:cxn>
                  <a:cxn ang="T11">
                    <a:pos x="T2" y="T3"/>
                  </a:cxn>
                  <a:cxn ang="T12">
                    <a:pos x="T4" y="T5"/>
                  </a:cxn>
                  <a:cxn ang="T13">
                    <a:pos x="T6" y="T7"/>
                  </a:cxn>
                  <a:cxn ang="T14">
                    <a:pos x="T8" y="T9"/>
                  </a:cxn>
                </a:cxnLst>
                <a:rect l="T15" t="T16" r="T17" b="T18"/>
                <a:pathLst>
                  <a:path w="33" h="73">
                    <a:moveTo>
                      <a:pt x="0" y="0"/>
                    </a:moveTo>
                    <a:lnTo>
                      <a:pt x="14" y="20"/>
                    </a:lnTo>
                    <a:lnTo>
                      <a:pt x="23" y="40"/>
                    </a:lnTo>
                    <a:lnTo>
                      <a:pt x="26" y="52"/>
                    </a:lnTo>
                    <a:lnTo>
                      <a:pt x="32" y="7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900" name="Freeform 176">
                <a:extLst>
                  <a:ext uri="{FF2B5EF4-FFF2-40B4-BE49-F238E27FC236}">
                    <a16:creationId xmlns:a16="http://schemas.microsoft.com/office/drawing/2014/main" id="{039E45CC-13E0-48C9-AA2D-114E892714AA}"/>
                  </a:ext>
                </a:extLst>
              </p:cNvPr>
              <p:cNvSpPr>
                <a:spLocks/>
              </p:cNvSpPr>
              <p:nvPr/>
            </p:nvSpPr>
            <p:spPr bwMode="auto">
              <a:xfrm>
                <a:off x="1360" y="1273"/>
                <a:ext cx="183" cy="79"/>
              </a:xfrm>
              <a:custGeom>
                <a:avLst/>
                <a:gdLst>
                  <a:gd name="T0" fmla="*/ 182 w 183"/>
                  <a:gd name="T1" fmla="*/ 0 h 79"/>
                  <a:gd name="T2" fmla="*/ 147 w 183"/>
                  <a:gd name="T3" fmla="*/ 20 h 79"/>
                  <a:gd name="T4" fmla="*/ 124 w 183"/>
                  <a:gd name="T5" fmla="*/ 26 h 79"/>
                  <a:gd name="T6" fmla="*/ 93 w 183"/>
                  <a:gd name="T7" fmla="*/ 37 h 79"/>
                  <a:gd name="T8" fmla="*/ 61 w 183"/>
                  <a:gd name="T9" fmla="*/ 46 h 79"/>
                  <a:gd name="T10" fmla="*/ 32 w 183"/>
                  <a:gd name="T11" fmla="*/ 58 h 79"/>
                  <a:gd name="T12" fmla="*/ 3 w 183"/>
                  <a:gd name="T13" fmla="*/ 72 h 79"/>
                  <a:gd name="T14" fmla="*/ 0 w 183"/>
                  <a:gd name="T15" fmla="*/ 78 h 79"/>
                  <a:gd name="T16" fmla="*/ 0 60000 65536"/>
                  <a:gd name="T17" fmla="*/ 0 60000 65536"/>
                  <a:gd name="T18" fmla="*/ 0 60000 65536"/>
                  <a:gd name="T19" fmla="*/ 0 60000 65536"/>
                  <a:gd name="T20" fmla="*/ 0 60000 65536"/>
                  <a:gd name="T21" fmla="*/ 0 60000 65536"/>
                  <a:gd name="T22" fmla="*/ 0 60000 65536"/>
                  <a:gd name="T23" fmla="*/ 0 60000 65536"/>
                  <a:gd name="T24" fmla="*/ 0 w 183"/>
                  <a:gd name="T25" fmla="*/ 0 h 79"/>
                  <a:gd name="T26" fmla="*/ 183 w 183"/>
                  <a:gd name="T27" fmla="*/ 79 h 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3" h="79">
                    <a:moveTo>
                      <a:pt x="182" y="0"/>
                    </a:moveTo>
                    <a:lnTo>
                      <a:pt x="147" y="20"/>
                    </a:lnTo>
                    <a:lnTo>
                      <a:pt x="124" y="26"/>
                    </a:lnTo>
                    <a:lnTo>
                      <a:pt x="93" y="37"/>
                    </a:lnTo>
                    <a:lnTo>
                      <a:pt x="61" y="46"/>
                    </a:lnTo>
                    <a:lnTo>
                      <a:pt x="32" y="58"/>
                    </a:lnTo>
                    <a:lnTo>
                      <a:pt x="3" y="72"/>
                    </a:lnTo>
                    <a:lnTo>
                      <a:pt x="0" y="7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901" name="Freeform 177">
                <a:extLst>
                  <a:ext uri="{FF2B5EF4-FFF2-40B4-BE49-F238E27FC236}">
                    <a16:creationId xmlns:a16="http://schemas.microsoft.com/office/drawing/2014/main" id="{68AA8FFF-F930-487C-919E-8F442C283DA9}"/>
                  </a:ext>
                </a:extLst>
              </p:cNvPr>
              <p:cNvSpPr>
                <a:spLocks/>
              </p:cNvSpPr>
              <p:nvPr/>
            </p:nvSpPr>
            <p:spPr bwMode="auto">
              <a:xfrm>
                <a:off x="1596" y="1281"/>
                <a:ext cx="6" cy="22"/>
              </a:xfrm>
              <a:custGeom>
                <a:avLst/>
                <a:gdLst>
                  <a:gd name="T0" fmla="*/ 3 w 6"/>
                  <a:gd name="T1" fmla="*/ 21 h 22"/>
                  <a:gd name="T2" fmla="*/ 5 w 6"/>
                  <a:gd name="T3" fmla="*/ 16 h 22"/>
                  <a:gd name="T4" fmla="*/ 0 w 6"/>
                  <a:gd name="T5" fmla="*/ 6 h 22"/>
                  <a:gd name="T6" fmla="*/ 0 w 6"/>
                  <a:gd name="T7" fmla="*/ 0 h 22"/>
                  <a:gd name="T8" fmla="*/ 0 60000 65536"/>
                  <a:gd name="T9" fmla="*/ 0 60000 65536"/>
                  <a:gd name="T10" fmla="*/ 0 60000 65536"/>
                  <a:gd name="T11" fmla="*/ 0 60000 65536"/>
                  <a:gd name="T12" fmla="*/ 0 w 6"/>
                  <a:gd name="T13" fmla="*/ 0 h 22"/>
                  <a:gd name="T14" fmla="*/ 6 w 6"/>
                  <a:gd name="T15" fmla="*/ 22 h 22"/>
                </a:gdLst>
                <a:ahLst/>
                <a:cxnLst>
                  <a:cxn ang="T8">
                    <a:pos x="T0" y="T1"/>
                  </a:cxn>
                  <a:cxn ang="T9">
                    <a:pos x="T2" y="T3"/>
                  </a:cxn>
                  <a:cxn ang="T10">
                    <a:pos x="T4" y="T5"/>
                  </a:cxn>
                  <a:cxn ang="T11">
                    <a:pos x="T6" y="T7"/>
                  </a:cxn>
                </a:cxnLst>
                <a:rect l="T12" t="T13" r="T14" b="T15"/>
                <a:pathLst>
                  <a:path w="6" h="22">
                    <a:moveTo>
                      <a:pt x="3" y="21"/>
                    </a:moveTo>
                    <a:lnTo>
                      <a:pt x="5" y="16"/>
                    </a:lnTo>
                    <a:lnTo>
                      <a:pt x="0" y="6"/>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902" name="Freeform 178">
                <a:extLst>
                  <a:ext uri="{FF2B5EF4-FFF2-40B4-BE49-F238E27FC236}">
                    <a16:creationId xmlns:a16="http://schemas.microsoft.com/office/drawing/2014/main" id="{933831D1-CE5C-4F8B-A08F-502CFB9098CC}"/>
                  </a:ext>
                </a:extLst>
              </p:cNvPr>
              <p:cNvSpPr>
                <a:spLocks/>
              </p:cNvSpPr>
              <p:nvPr/>
            </p:nvSpPr>
            <p:spPr bwMode="auto">
              <a:xfrm>
                <a:off x="1574" y="1212"/>
                <a:ext cx="38" cy="28"/>
              </a:xfrm>
              <a:custGeom>
                <a:avLst/>
                <a:gdLst>
                  <a:gd name="T0" fmla="*/ 0 w 38"/>
                  <a:gd name="T1" fmla="*/ 0 h 28"/>
                  <a:gd name="T2" fmla="*/ 10 w 38"/>
                  <a:gd name="T3" fmla="*/ 9 h 28"/>
                  <a:gd name="T4" fmla="*/ 20 w 38"/>
                  <a:gd name="T5" fmla="*/ 16 h 28"/>
                  <a:gd name="T6" fmla="*/ 37 w 38"/>
                  <a:gd name="T7" fmla="*/ 27 h 28"/>
                  <a:gd name="T8" fmla="*/ 0 60000 65536"/>
                  <a:gd name="T9" fmla="*/ 0 60000 65536"/>
                  <a:gd name="T10" fmla="*/ 0 60000 65536"/>
                  <a:gd name="T11" fmla="*/ 0 60000 65536"/>
                  <a:gd name="T12" fmla="*/ 0 w 38"/>
                  <a:gd name="T13" fmla="*/ 0 h 28"/>
                  <a:gd name="T14" fmla="*/ 38 w 38"/>
                  <a:gd name="T15" fmla="*/ 28 h 28"/>
                </a:gdLst>
                <a:ahLst/>
                <a:cxnLst>
                  <a:cxn ang="T8">
                    <a:pos x="T0" y="T1"/>
                  </a:cxn>
                  <a:cxn ang="T9">
                    <a:pos x="T2" y="T3"/>
                  </a:cxn>
                  <a:cxn ang="T10">
                    <a:pos x="T4" y="T5"/>
                  </a:cxn>
                  <a:cxn ang="T11">
                    <a:pos x="T6" y="T7"/>
                  </a:cxn>
                </a:cxnLst>
                <a:rect l="T12" t="T13" r="T14" b="T15"/>
                <a:pathLst>
                  <a:path w="38" h="28">
                    <a:moveTo>
                      <a:pt x="0" y="0"/>
                    </a:moveTo>
                    <a:lnTo>
                      <a:pt x="10" y="9"/>
                    </a:lnTo>
                    <a:lnTo>
                      <a:pt x="20" y="16"/>
                    </a:lnTo>
                    <a:lnTo>
                      <a:pt x="37" y="2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903" name="Freeform 179">
                <a:extLst>
                  <a:ext uri="{FF2B5EF4-FFF2-40B4-BE49-F238E27FC236}">
                    <a16:creationId xmlns:a16="http://schemas.microsoft.com/office/drawing/2014/main" id="{2603B2CF-00DD-4D3B-9FC4-478BB93E681B}"/>
                  </a:ext>
                </a:extLst>
              </p:cNvPr>
              <p:cNvSpPr>
                <a:spLocks/>
              </p:cNvSpPr>
              <p:nvPr/>
            </p:nvSpPr>
            <p:spPr bwMode="auto">
              <a:xfrm>
                <a:off x="1022" y="1027"/>
                <a:ext cx="313" cy="262"/>
              </a:xfrm>
              <a:custGeom>
                <a:avLst/>
                <a:gdLst>
                  <a:gd name="T0" fmla="*/ 173 w 313"/>
                  <a:gd name="T1" fmla="*/ 9 h 262"/>
                  <a:gd name="T2" fmla="*/ 312 w 313"/>
                  <a:gd name="T3" fmla="*/ 78 h 262"/>
                  <a:gd name="T4" fmla="*/ 286 w 313"/>
                  <a:gd name="T5" fmla="*/ 84 h 262"/>
                  <a:gd name="T6" fmla="*/ 246 w 313"/>
                  <a:gd name="T7" fmla="*/ 98 h 262"/>
                  <a:gd name="T8" fmla="*/ 219 w 313"/>
                  <a:gd name="T9" fmla="*/ 115 h 262"/>
                  <a:gd name="T10" fmla="*/ 202 w 313"/>
                  <a:gd name="T11" fmla="*/ 138 h 262"/>
                  <a:gd name="T12" fmla="*/ 190 w 313"/>
                  <a:gd name="T13" fmla="*/ 170 h 262"/>
                  <a:gd name="T14" fmla="*/ 190 w 313"/>
                  <a:gd name="T15" fmla="*/ 208 h 262"/>
                  <a:gd name="T16" fmla="*/ 199 w 313"/>
                  <a:gd name="T17" fmla="*/ 261 h 262"/>
                  <a:gd name="T18" fmla="*/ 9 w 313"/>
                  <a:gd name="T19" fmla="*/ 182 h 262"/>
                  <a:gd name="T20" fmla="*/ 0 w 313"/>
                  <a:gd name="T21" fmla="*/ 144 h 262"/>
                  <a:gd name="T22" fmla="*/ 9 w 313"/>
                  <a:gd name="T23" fmla="*/ 101 h 262"/>
                  <a:gd name="T24" fmla="*/ 23 w 313"/>
                  <a:gd name="T25" fmla="*/ 61 h 262"/>
                  <a:gd name="T26" fmla="*/ 46 w 313"/>
                  <a:gd name="T27" fmla="*/ 32 h 262"/>
                  <a:gd name="T28" fmla="*/ 86 w 313"/>
                  <a:gd name="T29" fmla="*/ 9 h 262"/>
                  <a:gd name="T30" fmla="*/ 118 w 313"/>
                  <a:gd name="T31" fmla="*/ 0 h 262"/>
                  <a:gd name="T32" fmla="*/ 173 w 313"/>
                  <a:gd name="T33" fmla="*/ 9 h 2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3"/>
                  <a:gd name="T52" fmla="*/ 0 h 262"/>
                  <a:gd name="T53" fmla="*/ 313 w 313"/>
                  <a:gd name="T54" fmla="*/ 262 h 2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3" h="262">
                    <a:moveTo>
                      <a:pt x="173" y="9"/>
                    </a:moveTo>
                    <a:lnTo>
                      <a:pt x="312" y="78"/>
                    </a:lnTo>
                    <a:lnTo>
                      <a:pt x="286" y="84"/>
                    </a:lnTo>
                    <a:lnTo>
                      <a:pt x="246" y="98"/>
                    </a:lnTo>
                    <a:lnTo>
                      <a:pt x="219" y="115"/>
                    </a:lnTo>
                    <a:lnTo>
                      <a:pt x="202" y="138"/>
                    </a:lnTo>
                    <a:lnTo>
                      <a:pt x="190" y="170"/>
                    </a:lnTo>
                    <a:lnTo>
                      <a:pt x="190" y="208"/>
                    </a:lnTo>
                    <a:lnTo>
                      <a:pt x="199" y="261"/>
                    </a:lnTo>
                    <a:lnTo>
                      <a:pt x="9" y="182"/>
                    </a:lnTo>
                    <a:lnTo>
                      <a:pt x="0" y="144"/>
                    </a:lnTo>
                    <a:lnTo>
                      <a:pt x="9" y="101"/>
                    </a:lnTo>
                    <a:lnTo>
                      <a:pt x="23" y="61"/>
                    </a:lnTo>
                    <a:lnTo>
                      <a:pt x="46" y="32"/>
                    </a:lnTo>
                    <a:lnTo>
                      <a:pt x="86" y="9"/>
                    </a:lnTo>
                    <a:lnTo>
                      <a:pt x="118" y="0"/>
                    </a:lnTo>
                    <a:lnTo>
                      <a:pt x="173" y="9"/>
                    </a:lnTo>
                  </a:path>
                </a:pathLst>
              </a:custGeom>
              <a:solidFill>
                <a:srgbClr val="9FBFFF"/>
              </a:solidFill>
              <a:ln w="12700" cap="rnd" cmpd="sng">
                <a:solidFill>
                  <a:srgbClr val="000000"/>
                </a:solidFill>
                <a:prstDash val="solid"/>
                <a:round/>
                <a:headEnd type="none" w="med" len="med"/>
                <a:tailEnd type="none" w="med" len="med"/>
              </a:ln>
            </p:spPr>
            <p:txBody>
              <a:bodyPr/>
              <a:lstStyle/>
              <a:p>
                <a:endParaRPr lang="en-US"/>
              </a:p>
            </p:txBody>
          </p:sp>
        </p:grpSp>
        <p:grpSp>
          <p:nvGrpSpPr>
            <p:cNvPr id="22798" name="Group 180">
              <a:extLst>
                <a:ext uri="{FF2B5EF4-FFF2-40B4-BE49-F238E27FC236}">
                  <a16:creationId xmlns:a16="http://schemas.microsoft.com/office/drawing/2014/main" id="{89E6A6BF-D73A-4272-9864-1F4FDFD6D2C4}"/>
                </a:ext>
              </a:extLst>
            </p:cNvPr>
            <p:cNvGrpSpPr>
              <a:grpSpLocks/>
            </p:cNvGrpSpPr>
            <p:nvPr/>
          </p:nvGrpSpPr>
          <p:grpSpPr bwMode="auto">
            <a:xfrm>
              <a:off x="1632" y="2160"/>
              <a:ext cx="623" cy="448"/>
              <a:chOff x="1012" y="723"/>
              <a:chExt cx="623" cy="448"/>
            </a:xfrm>
          </p:grpSpPr>
          <p:grpSp>
            <p:nvGrpSpPr>
              <p:cNvPr id="22860" name="Group 181">
                <a:extLst>
                  <a:ext uri="{FF2B5EF4-FFF2-40B4-BE49-F238E27FC236}">
                    <a16:creationId xmlns:a16="http://schemas.microsoft.com/office/drawing/2014/main" id="{5FE19CD3-B041-4396-92EA-C4EC8EDF8F56}"/>
                  </a:ext>
                </a:extLst>
              </p:cNvPr>
              <p:cNvGrpSpPr>
                <a:grpSpLocks/>
              </p:cNvGrpSpPr>
              <p:nvPr/>
            </p:nvGrpSpPr>
            <p:grpSpPr bwMode="auto">
              <a:xfrm>
                <a:off x="1159" y="723"/>
                <a:ext cx="476" cy="365"/>
                <a:chOff x="1159" y="723"/>
                <a:chExt cx="476" cy="365"/>
              </a:xfrm>
            </p:grpSpPr>
            <p:sp>
              <p:nvSpPr>
                <p:cNvPr id="22864" name="Freeform 182">
                  <a:extLst>
                    <a:ext uri="{FF2B5EF4-FFF2-40B4-BE49-F238E27FC236}">
                      <a16:creationId xmlns:a16="http://schemas.microsoft.com/office/drawing/2014/main" id="{DEC187D1-4CEC-49AE-A222-156621B60C67}"/>
                    </a:ext>
                  </a:extLst>
                </p:cNvPr>
                <p:cNvSpPr>
                  <a:spLocks/>
                </p:cNvSpPr>
                <p:nvPr/>
              </p:nvSpPr>
              <p:spPr bwMode="auto">
                <a:xfrm>
                  <a:off x="1159" y="723"/>
                  <a:ext cx="476" cy="365"/>
                </a:xfrm>
                <a:custGeom>
                  <a:avLst/>
                  <a:gdLst>
                    <a:gd name="T0" fmla="*/ 78 w 476"/>
                    <a:gd name="T1" fmla="*/ 364 h 365"/>
                    <a:gd name="T2" fmla="*/ 118 w 476"/>
                    <a:gd name="T3" fmla="*/ 362 h 365"/>
                    <a:gd name="T4" fmla="*/ 152 w 476"/>
                    <a:gd name="T5" fmla="*/ 357 h 365"/>
                    <a:gd name="T6" fmla="*/ 182 w 476"/>
                    <a:gd name="T7" fmla="*/ 350 h 365"/>
                    <a:gd name="T8" fmla="*/ 214 w 476"/>
                    <a:gd name="T9" fmla="*/ 337 h 365"/>
                    <a:gd name="T10" fmla="*/ 240 w 476"/>
                    <a:gd name="T11" fmla="*/ 324 h 365"/>
                    <a:gd name="T12" fmla="*/ 275 w 476"/>
                    <a:gd name="T13" fmla="*/ 301 h 365"/>
                    <a:gd name="T14" fmla="*/ 312 w 476"/>
                    <a:gd name="T15" fmla="*/ 263 h 365"/>
                    <a:gd name="T16" fmla="*/ 350 w 476"/>
                    <a:gd name="T17" fmla="*/ 226 h 365"/>
                    <a:gd name="T18" fmla="*/ 385 w 476"/>
                    <a:gd name="T19" fmla="*/ 174 h 365"/>
                    <a:gd name="T20" fmla="*/ 415 w 476"/>
                    <a:gd name="T21" fmla="*/ 145 h 365"/>
                    <a:gd name="T22" fmla="*/ 444 w 476"/>
                    <a:gd name="T23" fmla="*/ 120 h 365"/>
                    <a:gd name="T24" fmla="*/ 453 w 476"/>
                    <a:gd name="T25" fmla="*/ 114 h 365"/>
                    <a:gd name="T26" fmla="*/ 456 w 476"/>
                    <a:gd name="T27" fmla="*/ 109 h 365"/>
                    <a:gd name="T28" fmla="*/ 460 w 476"/>
                    <a:gd name="T29" fmla="*/ 105 h 365"/>
                    <a:gd name="T30" fmla="*/ 462 w 476"/>
                    <a:gd name="T31" fmla="*/ 99 h 365"/>
                    <a:gd name="T32" fmla="*/ 463 w 476"/>
                    <a:gd name="T33" fmla="*/ 93 h 365"/>
                    <a:gd name="T34" fmla="*/ 462 w 476"/>
                    <a:gd name="T35" fmla="*/ 87 h 365"/>
                    <a:gd name="T36" fmla="*/ 459 w 476"/>
                    <a:gd name="T37" fmla="*/ 80 h 365"/>
                    <a:gd name="T38" fmla="*/ 454 w 476"/>
                    <a:gd name="T39" fmla="*/ 77 h 365"/>
                    <a:gd name="T40" fmla="*/ 446 w 476"/>
                    <a:gd name="T41" fmla="*/ 77 h 365"/>
                    <a:gd name="T42" fmla="*/ 458 w 476"/>
                    <a:gd name="T43" fmla="*/ 70 h 365"/>
                    <a:gd name="T44" fmla="*/ 463 w 476"/>
                    <a:gd name="T45" fmla="*/ 65 h 365"/>
                    <a:gd name="T46" fmla="*/ 467 w 476"/>
                    <a:gd name="T47" fmla="*/ 60 h 365"/>
                    <a:gd name="T48" fmla="*/ 471 w 476"/>
                    <a:gd name="T49" fmla="*/ 53 h 365"/>
                    <a:gd name="T50" fmla="*/ 473 w 476"/>
                    <a:gd name="T51" fmla="*/ 48 h 365"/>
                    <a:gd name="T52" fmla="*/ 475 w 476"/>
                    <a:gd name="T53" fmla="*/ 42 h 365"/>
                    <a:gd name="T54" fmla="*/ 474 w 476"/>
                    <a:gd name="T55" fmla="*/ 37 h 365"/>
                    <a:gd name="T56" fmla="*/ 472 w 476"/>
                    <a:gd name="T57" fmla="*/ 33 h 365"/>
                    <a:gd name="T58" fmla="*/ 470 w 476"/>
                    <a:gd name="T59" fmla="*/ 27 h 365"/>
                    <a:gd name="T60" fmla="*/ 466 w 476"/>
                    <a:gd name="T61" fmla="*/ 24 h 365"/>
                    <a:gd name="T62" fmla="*/ 462 w 476"/>
                    <a:gd name="T63" fmla="*/ 23 h 365"/>
                    <a:gd name="T64" fmla="*/ 456 w 476"/>
                    <a:gd name="T65" fmla="*/ 22 h 365"/>
                    <a:gd name="T66" fmla="*/ 449 w 476"/>
                    <a:gd name="T67" fmla="*/ 22 h 365"/>
                    <a:gd name="T68" fmla="*/ 448 w 476"/>
                    <a:gd name="T69" fmla="*/ 15 h 365"/>
                    <a:gd name="T70" fmla="*/ 445 w 476"/>
                    <a:gd name="T71" fmla="*/ 8 h 365"/>
                    <a:gd name="T72" fmla="*/ 441 w 476"/>
                    <a:gd name="T73" fmla="*/ 5 h 365"/>
                    <a:gd name="T74" fmla="*/ 435 w 476"/>
                    <a:gd name="T75" fmla="*/ 2 h 365"/>
                    <a:gd name="T76" fmla="*/ 429 w 476"/>
                    <a:gd name="T77" fmla="*/ 0 h 365"/>
                    <a:gd name="T78" fmla="*/ 421 w 476"/>
                    <a:gd name="T79" fmla="*/ 0 h 365"/>
                    <a:gd name="T80" fmla="*/ 414 w 476"/>
                    <a:gd name="T81" fmla="*/ 1 h 365"/>
                    <a:gd name="T82" fmla="*/ 402 w 476"/>
                    <a:gd name="T83" fmla="*/ 4 h 365"/>
                    <a:gd name="T84" fmla="*/ 376 w 476"/>
                    <a:gd name="T85" fmla="*/ 4 h 365"/>
                    <a:gd name="T86" fmla="*/ 346 w 476"/>
                    <a:gd name="T87" fmla="*/ 0 h 365"/>
                    <a:gd name="T88" fmla="*/ 314 w 476"/>
                    <a:gd name="T89" fmla="*/ 3 h 365"/>
                    <a:gd name="T90" fmla="*/ 304 w 476"/>
                    <a:gd name="T91" fmla="*/ 3 h 365"/>
                    <a:gd name="T92" fmla="*/ 277 w 476"/>
                    <a:gd name="T93" fmla="*/ 1 h 365"/>
                    <a:gd name="T94" fmla="*/ 266 w 476"/>
                    <a:gd name="T95" fmla="*/ 3 h 365"/>
                    <a:gd name="T96" fmla="*/ 243 w 476"/>
                    <a:gd name="T97" fmla="*/ 10 h 365"/>
                    <a:gd name="T98" fmla="*/ 212 w 476"/>
                    <a:gd name="T99" fmla="*/ 20 h 365"/>
                    <a:gd name="T100" fmla="*/ 182 w 476"/>
                    <a:gd name="T101" fmla="*/ 27 h 365"/>
                    <a:gd name="T102" fmla="*/ 168 w 476"/>
                    <a:gd name="T103" fmla="*/ 30 h 365"/>
                    <a:gd name="T104" fmla="*/ 133 w 476"/>
                    <a:gd name="T105" fmla="*/ 41 h 365"/>
                    <a:gd name="T106" fmla="*/ 116 w 476"/>
                    <a:gd name="T107" fmla="*/ 39 h 365"/>
                    <a:gd name="T108" fmla="*/ 102 w 476"/>
                    <a:gd name="T109" fmla="*/ 41 h 365"/>
                    <a:gd name="T110" fmla="*/ 90 w 476"/>
                    <a:gd name="T111" fmla="*/ 52 h 365"/>
                    <a:gd name="T112" fmla="*/ 84 w 476"/>
                    <a:gd name="T113" fmla="*/ 64 h 365"/>
                    <a:gd name="T114" fmla="*/ 64 w 476"/>
                    <a:gd name="T115" fmla="*/ 107 h 365"/>
                    <a:gd name="T116" fmla="*/ 52 w 476"/>
                    <a:gd name="T117" fmla="*/ 128 h 365"/>
                    <a:gd name="T118" fmla="*/ 47 w 476"/>
                    <a:gd name="T119" fmla="*/ 148 h 365"/>
                    <a:gd name="T120" fmla="*/ 38 w 476"/>
                    <a:gd name="T121" fmla="*/ 171 h 365"/>
                    <a:gd name="T122" fmla="*/ 0 w 476"/>
                    <a:gd name="T123" fmla="*/ 212 h 365"/>
                    <a:gd name="T124" fmla="*/ 78 w 476"/>
                    <a:gd name="T125" fmla="*/ 364 h 3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76"/>
                    <a:gd name="T190" fmla="*/ 0 h 365"/>
                    <a:gd name="T191" fmla="*/ 476 w 476"/>
                    <a:gd name="T192" fmla="*/ 365 h 36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76" h="365">
                      <a:moveTo>
                        <a:pt x="78" y="364"/>
                      </a:moveTo>
                      <a:lnTo>
                        <a:pt x="118" y="362"/>
                      </a:lnTo>
                      <a:lnTo>
                        <a:pt x="152" y="357"/>
                      </a:lnTo>
                      <a:lnTo>
                        <a:pt x="182" y="350"/>
                      </a:lnTo>
                      <a:lnTo>
                        <a:pt x="214" y="337"/>
                      </a:lnTo>
                      <a:lnTo>
                        <a:pt x="240" y="324"/>
                      </a:lnTo>
                      <a:lnTo>
                        <a:pt x="275" y="301"/>
                      </a:lnTo>
                      <a:lnTo>
                        <a:pt x="312" y="263"/>
                      </a:lnTo>
                      <a:lnTo>
                        <a:pt x="350" y="226"/>
                      </a:lnTo>
                      <a:lnTo>
                        <a:pt x="385" y="174"/>
                      </a:lnTo>
                      <a:lnTo>
                        <a:pt x="415" y="145"/>
                      </a:lnTo>
                      <a:lnTo>
                        <a:pt x="444" y="120"/>
                      </a:lnTo>
                      <a:lnTo>
                        <a:pt x="453" y="114"/>
                      </a:lnTo>
                      <a:lnTo>
                        <a:pt x="456" y="109"/>
                      </a:lnTo>
                      <a:lnTo>
                        <a:pt x="460" y="105"/>
                      </a:lnTo>
                      <a:lnTo>
                        <a:pt x="462" y="99"/>
                      </a:lnTo>
                      <a:lnTo>
                        <a:pt x="463" y="93"/>
                      </a:lnTo>
                      <a:lnTo>
                        <a:pt x="462" y="87"/>
                      </a:lnTo>
                      <a:lnTo>
                        <a:pt x="459" y="80"/>
                      </a:lnTo>
                      <a:lnTo>
                        <a:pt x="454" y="77"/>
                      </a:lnTo>
                      <a:lnTo>
                        <a:pt x="446" y="77"/>
                      </a:lnTo>
                      <a:lnTo>
                        <a:pt x="458" y="70"/>
                      </a:lnTo>
                      <a:lnTo>
                        <a:pt x="463" y="65"/>
                      </a:lnTo>
                      <a:lnTo>
                        <a:pt x="467" y="60"/>
                      </a:lnTo>
                      <a:lnTo>
                        <a:pt x="471" y="53"/>
                      </a:lnTo>
                      <a:lnTo>
                        <a:pt x="473" y="48"/>
                      </a:lnTo>
                      <a:lnTo>
                        <a:pt x="475" y="42"/>
                      </a:lnTo>
                      <a:lnTo>
                        <a:pt x="474" y="37"/>
                      </a:lnTo>
                      <a:lnTo>
                        <a:pt x="472" y="33"/>
                      </a:lnTo>
                      <a:lnTo>
                        <a:pt x="470" y="27"/>
                      </a:lnTo>
                      <a:lnTo>
                        <a:pt x="466" y="24"/>
                      </a:lnTo>
                      <a:lnTo>
                        <a:pt x="462" y="23"/>
                      </a:lnTo>
                      <a:lnTo>
                        <a:pt x="456" y="22"/>
                      </a:lnTo>
                      <a:lnTo>
                        <a:pt x="449" y="22"/>
                      </a:lnTo>
                      <a:lnTo>
                        <a:pt x="448" y="15"/>
                      </a:lnTo>
                      <a:lnTo>
                        <a:pt x="445" y="8"/>
                      </a:lnTo>
                      <a:lnTo>
                        <a:pt x="441" y="5"/>
                      </a:lnTo>
                      <a:lnTo>
                        <a:pt x="435" y="2"/>
                      </a:lnTo>
                      <a:lnTo>
                        <a:pt x="429" y="0"/>
                      </a:lnTo>
                      <a:lnTo>
                        <a:pt x="421" y="0"/>
                      </a:lnTo>
                      <a:lnTo>
                        <a:pt x="414" y="1"/>
                      </a:lnTo>
                      <a:lnTo>
                        <a:pt x="402" y="4"/>
                      </a:lnTo>
                      <a:lnTo>
                        <a:pt x="376" y="4"/>
                      </a:lnTo>
                      <a:lnTo>
                        <a:pt x="346" y="0"/>
                      </a:lnTo>
                      <a:lnTo>
                        <a:pt x="314" y="3"/>
                      </a:lnTo>
                      <a:lnTo>
                        <a:pt x="304" y="3"/>
                      </a:lnTo>
                      <a:lnTo>
                        <a:pt x="277" y="1"/>
                      </a:lnTo>
                      <a:lnTo>
                        <a:pt x="266" y="3"/>
                      </a:lnTo>
                      <a:lnTo>
                        <a:pt x="243" y="10"/>
                      </a:lnTo>
                      <a:lnTo>
                        <a:pt x="212" y="20"/>
                      </a:lnTo>
                      <a:lnTo>
                        <a:pt x="182" y="27"/>
                      </a:lnTo>
                      <a:lnTo>
                        <a:pt x="168" y="30"/>
                      </a:lnTo>
                      <a:lnTo>
                        <a:pt x="133" y="41"/>
                      </a:lnTo>
                      <a:lnTo>
                        <a:pt x="116" y="39"/>
                      </a:lnTo>
                      <a:lnTo>
                        <a:pt x="102" y="41"/>
                      </a:lnTo>
                      <a:lnTo>
                        <a:pt x="90" y="52"/>
                      </a:lnTo>
                      <a:lnTo>
                        <a:pt x="84" y="64"/>
                      </a:lnTo>
                      <a:lnTo>
                        <a:pt x="64" y="107"/>
                      </a:lnTo>
                      <a:lnTo>
                        <a:pt x="52" y="128"/>
                      </a:lnTo>
                      <a:lnTo>
                        <a:pt x="47" y="148"/>
                      </a:lnTo>
                      <a:lnTo>
                        <a:pt x="38" y="171"/>
                      </a:lnTo>
                      <a:lnTo>
                        <a:pt x="0" y="212"/>
                      </a:lnTo>
                      <a:lnTo>
                        <a:pt x="78" y="364"/>
                      </a:lnTo>
                    </a:path>
                  </a:pathLst>
                </a:custGeom>
                <a:solidFill>
                  <a:srgbClr val="FF9F9F"/>
                </a:solidFill>
                <a:ln w="12700" cap="rnd" cmpd="sng">
                  <a:solidFill>
                    <a:srgbClr val="000000"/>
                  </a:solidFill>
                  <a:prstDash val="solid"/>
                  <a:round/>
                  <a:headEnd type="none" w="med" len="med"/>
                  <a:tailEnd type="none" w="med" len="med"/>
                </a:ln>
              </p:spPr>
              <p:txBody>
                <a:bodyPr/>
                <a:lstStyle/>
                <a:p>
                  <a:endParaRPr lang="en-US"/>
                </a:p>
              </p:txBody>
            </p:sp>
            <p:sp>
              <p:nvSpPr>
                <p:cNvPr id="22865" name="Freeform 183">
                  <a:extLst>
                    <a:ext uri="{FF2B5EF4-FFF2-40B4-BE49-F238E27FC236}">
                      <a16:creationId xmlns:a16="http://schemas.microsoft.com/office/drawing/2014/main" id="{4F3FD8BB-828C-4D32-8AA2-D02ED7C51DB1}"/>
                    </a:ext>
                  </a:extLst>
                </p:cNvPr>
                <p:cNvSpPr>
                  <a:spLocks/>
                </p:cNvSpPr>
                <p:nvPr/>
              </p:nvSpPr>
              <p:spPr bwMode="auto">
                <a:xfrm>
                  <a:off x="1349" y="750"/>
                  <a:ext cx="134" cy="114"/>
                </a:xfrm>
                <a:custGeom>
                  <a:avLst/>
                  <a:gdLst>
                    <a:gd name="T0" fmla="*/ 0 w 134"/>
                    <a:gd name="T1" fmla="*/ 0 h 114"/>
                    <a:gd name="T2" fmla="*/ 13 w 134"/>
                    <a:gd name="T3" fmla="*/ 7 h 114"/>
                    <a:gd name="T4" fmla="*/ 22 w 134"/>
                    <a:gd name="T5" fmla="*/ 20 h 114"/>
                    <a:gd name="T6" fmla="*/ 24 w 134"/>
                    <a:gd name="T7" fmla="*/ 35 h 114"/>
                    <a:gd name="T8" fmla="*/ 30 w 134"/>
                    <a:gd name="T9" fmla="*/ 37 h 114"/>
                    <a:gd name="T10" fmla="*/ 44 w 134"/>
                    <a:gd name="T11" fmla="*/ 37 h 114"/>
                    <a:gd name="T12" fmla="*/ 59 w 134"/>
                    <a:gd name="T13" fmla="*/ 35 h 114"/>
                    <a:gd name="T14" fmla="*/ 73 w 134"/>
                    <a:gd name="T15" fmla="*/ 35 h 114"/>
                    <a:gd name="T16" fmla="*/ 82 w 134"/>
                    <a:gd name="T17" fmla="*/ 43 h 114"/>
                    <a:gd name="T18" fmla="*/ 85 w 134"/>
                    <a:gd name="T19" fmla="*/ 55 h 114"/>
                    <a:gd name="T20" fmla="*/ 87 w 134"/>
                    <a:gd name="T21" fmla="*/ 66 h 114"/>
                    <a:gd name="T22" fmla="*/ 99 w 134"/>
                    <a:gd name="T23" fmla="*/ 75 h 114"/>
                    <a:gd name="T24" fmla="*/ 116 w 134"/>
                    <a:gd name="T25" fmla="*/ 81 h 114"/>
                    <a:gd name="T26" fmla="*/ 125 w 134"/>
                    <a:gd name="T27" fmla="*/ 95 h 114"/>
                    <a:gd name="T28" fmla="*/ 133 w 134"/>
                    <a:gd name="T29" fmla="*/ 113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4"/>
                    <a:gd name="T46" fmla="*/ 0 h 114"/>
                    <a:gd name="T47" fmla="*/ 134 w 134"/>
                    <a:gd name="T48" fmla="*/ 114 h 1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4" h="114">
                      <a:moveTo>
                        <a:pt x="0" y="0"/>
                      </a:moveTo>
                      <a:lnTo>
                        <a:pt x="13" y="7"/>
                      </a:lnTo>
                      <a:lnTo>
                        <a:pt x="22" y="20"/>
                      </a:lnTo>
                      <a:lnTo>
                        <a:pt x="24" y="35"/>
                      </a:lnTo>
                      <a:lnTo>
                        <a:pt x="30" y="37"/>
                      </a:lnTo>
                      <a:lnTo>
                        <a:pt x="44" y="37"/>
                      </a:lnTo>
                      <a:lnTo>
                        <a:pt x="59" y="35"/>
                      </a:lnTo>
                      <a:lnTo>
                        <a:pt x="73" y="35"/>
                      </a:lnTo>
                      <a:lnTo>
                        <a:pt x="82" y="43"/>
                      </a:lnTo>
                      <a:lnTo>
                        <a:pt x="85" y="55"/>
                      </a:lnTo>
                      <a:lnTo>
                        <a:pt x="87" y="66"/>
                      </a:lnTo>
                      <a:lnTo>
                        <a:pt x="99" y="75"/>
                      </a:lnTo>
                      <a:lnTo>
                        <a:pt x="116" y="81"/>
                      </a:lnTo>
                      <a:lnTo>
                        <a:pt x="125" y="95"/>
                      </a:lnTo>
                      <a:lnTo>
                        <a:pt x="133" y="11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66" name="Freeform 184">
                  <a:extLst>
                    <a:ext uri="{FF2B5EF4-FFF2-40B4-BE49-F238E27FC236}">
                      <a16:creationId xmlns:a16="http://schemas.microsoft.com/office/drawing/2014/main" id="{36D3DA2E-15F6-4CC9-8B8C-6D53B36C5E7C}"/>
                    </a:ext>
                  </a:extLst>
                </p:cNvPr>
                <p:cNvSpPr>
                  <a:spLocks/>
                </p:cNvSpPr>
                <p:nvPr/>
              </p:nvSpPr>
              <p:spPr bwMode="auto">
                <a:xfrm>
                  <a:off x="1223" y="764"/>
                  <a:ext cx="74" cy="65"/>
                </a:xfrm>
                <a:custGeom>
                  <a:avLst/>
                  <a:gdLst>
                    <a:gd name="T0" fmla="*/ 73 w 74"/>
                    <a:gd name="T1" fmla="*/ 0 h 65"/>
                    <a:gd name="T2" fmla="*/ 53 w 74"/>
                    <a:gd name="T3" fmla="*/ 12 h 65"/>
                    <a:gd name="T4" fmla="*/ 38 w 74"/>
                    <a:gd name="T5" fmla="*/ 26 h 65"/>
                    <a:gd name="T6" fmla="*/ 24 w 74"/>
                    <a:gd name="T7" fmla="*/ 40 h 65"/>
                    <a:gd name="T8" fmla="*/ 0 w 74"/>
                    <a:gd name="T9" fmla="*/ 64 h 65"/>
                    <a:gd name="T10" fmla="*/ 0 60000 65536"/>
                    <a:gd name="T11" fmla="*/ 0 60000 65536"/>
                    <a:gd name="T12" fmla="*/ 0 60000 65536"/>
                    <a:gd name="T13" fmla="*/ 0 60000 65536"/>
                    <a:gd name="T14" fmla="*/ 0 60000 65536"/>
                    <a:gd name="T15" fmla="*/ 0 w 74"/>
                    <a:gd name="T16" fmla="*/ 0 h 65"/>
                    <a:gd name="T17" fmla="*/ 74 w 74"/>
                    <a:gd name="T18" fmla="*/ 65 h 65"/>
                  </a:gdLst>
                  <a:ahLst/>
                  <a:cxnLst>
                    <a:cxn ang="T10">
                      <a:pos x="T0" y="T1"/>
                    </a:cxn>
                    <a:cxn ang="T11">
                      <a:pos x="T2" y="T3"/>
                    </a:cxn>
                    <a:cxn ang="T12">
                      <a:pos x="T4" y="T5"/>
                    </a:cxn>
                    <a:cxn ang="T13">
                      <a:pos x="T6" y="T7"/>
                    </a:cxn>
                    <a:cxn ang="T14">
                      <a:pos x="T8" y="T9"/>
                    </a:cxn>
                  </a:cxnLst>
                  <a:rect l="T15" t="T16" r="T17" b="T18"/>
                  <a:pathLst>
                    <a:path w="74" h="65">
                      <a:moveTo>
                        <a:pt x="73" y="0"/>
                      </a:moveTo>
                      <a:lnTo>
                        <a:pt x="53" y="12"/>
                      </a:lnTo>
                      <a:lnTo>
                        <a:pt x="38" y="26"/>
                      </a:lnTo>
                      <a:lnTo>
                        <a:pt x="24" y="40"/>
                      </a:lnTo>
                      <a:lnTo>
                        <a:pt x="0" y="6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67" name="Freeform 185">
                  <a:extLst>
                    <a:ext uri="{FF2B5EF4-FFF2-40B4-BE49-F238E27FC236}">
                      <a16:creationId xmlns:a16="http://schemas.microsoft.com/office/drawing/2014/main" id="{998220F1-11A2-44DB-948B-5136D8B9CAF6}"/>
                    </a:ext>
                  </a:extLst>
                </p:cNvPr>
                <p:cNvSpPr>
                  <a:spLocks/>
                </p:cNvSpPr>
                <p:nvPr/>
              </p:nvSpPr>
              <p:spPr bwMode="auto">
                <a:xfrm>
                  <a:off x="1277" y="1012"/>
                  <a:ext cx="36" cy="58"/>
                </a:xfrm>
                <a:custGeom>
                  <a:avLst/>
                  <a:gdLst>
                    <a:gd name="T0" fmla="*/ 26 w 36"/>
                    <a:gd name="T1" fmla="*/ 0 h 58"/>
                    <a:gd name="T2" fmla="*/ 35 w 36"/>
                    <a:gd name="T3" fmla="*/ 12 h 58"/>
                    <a:gd name="T4" fmla="*/ 35 w 36"/>
                    <a:gd name="T5" fmla="*/ 26 h 58"/>
                    <a:gd name="T6" fmla="*/ 29 w 36"/>
                    <a:gd name="T7" fmla="*/ 43 h 58"/>
                    <a:gd name="T8" fmla="*/ 18 w 36"/>
                    <a:gd name="T9" fmla="*/ 51 h 58"/>
                    <a:gd name="T10" fmla="*/ 0 w 36"/>
                    <a:gd name="T11" fmla="*/ 57 h 58"/>
                    <a:gd name="T12" fmla="*/ 0 60000 65536"/>
                    <a:gd name="T13" fmla="*/ 0 60000 65536"/>
                    <a:gd name="T14" fmla="*/ 0 60000 65536"/>
                    <a:gd name="T15" fmla="*/ 0 60000 65536"/>
                    <a:gd name="T16" fmla="*/ 0 60000 65536"/>
                    <a:gd name="T17" fmla="*/ 0 60000 65536"/>
                    <a:gd name="T18" fmla="*/ 0 w 36"/>
                    <a:gd name="T19" fmla="*/ 0 h 58"/>
                    <a:gd name="T20" fmla="*/ 36 w 36"/>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36" h="58">
                      <a:moveTo>
                        <a:pt x="26" y="0"/>
                      </a:moveTo>
                      <a:lnTo>
                        <a:pt x="35" y="12"/>
                      </a:lnTo>
                      <a:lnTo>
                        <a:pt x="35" y="26"/>
                      </a:lnTo>
                      <a:lnTo>
                        <a:pt x="29" y="43"/>
                      </a:lnTo>
                      <a:lnTo>
                        <a:pt x="18" y="51"/>
                      </a:lnTo>
                      <a:lnTo>
                        <a:pt x="0" y="5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68" name="Freeform 186">
                  <a:extLst>
                    <a:ext uri="{FF2B5EF4-FFF2-40B4-BE49-F238E27FC236}">
                      <a16:creationId xmlns:a16="http://schemas.microsoft.com/office/drawing/2014/main" id="{CC02FA42-B180-4793-B002-771A298E7705}"/>
                    </a:ext>
                  </a:extLst>
                </p:cNvPr>
                <p:cNvSpPr>
                  <a:spLocks/>
                </p:cNvSpPr>
                <p:nvPr/>
              </p:nvSpPr>
              <p:spPr bwMode="auto">
                <a:xfrm>
                  <a:off x="1211" y="865"/>
                  <a:ext cx="65" cy="41"/>
                </a:xfrm>
                <a:custGeom>
                  <a:avLst/>
                  <a:gdLst>
                    <a:gd name="T0" fmla="*/ 0 w 65"/>
                    <a:gd name="T1" fmla="*/ 40 h 41"/>
                    <a:gd name="T2" fmla="*/ 29 w 65"/>
                    <a:gd name="T3" fmla="*/ 31 h 41"/>
                    <a:gd name="T4" fmla="*/ 52 w 65"/>
                    <a:gd name="T5" fmla="*/ 14 h 41"/>
                    <a:gd name="T6" fmla="*/ 64 w 65"/>
                    <a:gd name="T7" fmla="*/ 0 h 41"/>
                    <a:gd name="T8" fmla="*/ 0 60000 65536"/>
                    <a:gd name="T9" fmla="*/ 0 60000 65536"/>
                    <a:gd name="T10" fmla="*/ 0 60000 65536"/>
                    <a:gd name="T11" fmla="*/ 0 60000 65536"/>
                    <a:gd name="T12" fmla="*/ 0 w 65"/>
                    <a:gd name="T13" fmla="*/ 0 h 41"/>
                    <a:gd name="T14" fmla="*/ 65 w 65"/>
                    <a:gd name="T15" fmla="*/ 41 h 41"/>
                  </a:gdLst>
                  <a:ahLst/>
                  <a:cxnLst>
                    <a:cxn ang="T8">
                      <a:pos x="T0" y="T1"/>
                    </a:cxn>
                    <a:cxn ang="T9">
                      <a:pos x="T2" y="T3"/>
                    </a:cxn>
                    <a:cxn ang="T10">
                      <a:pos x="T4" y="T5"/>
                    </a:cxn>
                    <a:cxn ang="T11">
                      <a:pos x="T6" y="T7"/>
                    </a:cxn>
                  </a:cxnLst>
                  <a:rect l="T12" t="T13" r="T14" b="T15"/>
                  <a:pathLst>
                    <a:path w="65" h="41">
                      <a:moveTo>
                        <a:pt x="0" y="40"/>
                      </a:moveTo>
                      <a:lnTo>
                        <a:pt x="29" y="31"/>
                      </a:lnTo>
                      <a:lnTo>
                        <a:pt x="52" y="14"/>
                      </a:lnTo>
                      <a:lnTo>
                        <a:pt x="64"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69" name="Freeform 187">
                  <a:extLst>
                    <a:ext uri="{FF2B5EF4-FFF2-40B4-BE49-F238E27FC236}">
                      <a16:creationId xmlns:a16="http://schemas.microsoft.com/office/drawing/2014/main" id="{4FE81E54-2438-4AF2-9495-9907903C91FF}"/>
                    </a:ext>
                  </a:extLst>
                </p:cNvPr>
                <p:cNvSpPr>
                  <a:spLocks/>
                </p:cNvSpPr>
                <p:nvPr/>
              </p:nvSpPr>
              <p:spPr bwMode="auto">
                <a:xfrm>
                  <a:off x="1333" y="811"/>
                  <a:ext cx="32" cy="60"/>
                </a:xfrm>
                <a:custGeom>
                  <a:avLst/>
                  <a:gdLst>
                    <a:gd name="T0" fmla="*/ 31 w 32"/>
                    <a:gd name="T1" fmla="*/ 0 h 60"/>
                    <a:gd name="T2" fmla="*/ 20 w 32"/>
                    <a:gd name="T3" fmla="*/ 31 h 60"/>
                    <a:gd name="T4" fmla="*/ 6 w 32"/>
                    <a:gd name="T5" fmla="*/ 51 h 60"/>
                    <a:gd name="T6" fmla="*/ 0 w 32"/>
                    <a:gd name="T7" fmla="*/ 59 h 60"/>
                    <a:gd name="T8" fmla="*/ 0 60000 65536"/>
                    <a:gd name="T9" fmla="*/ 0 60000 65536"/>
                    <a:gd name="T10" fmla="*/ 0 60000 65536"/>
                    <a:gd name="T11" fmla="*/ 0 60000 65536"/>
                    <a:gd name="T12" fmla="*/ 0 w 32"/>
                    <a:gd name="T13" fmla="*/ 0 h 60"/>
                    <a:gd name="T14" fmla="*/ 32 w 32"/>
                    <a:gd name="T15" fmla="*/ 60 h 60"/>
                  </a:gdLst>
                  <a:ahLst/>
                  <a:cxnLst>
                    <a:cxn ang="T8">
                      <a:pos x="T0" y="T1"/>
                    </a:cxn>
                    <a:cxn ang="T9">
                      <a:pos x="T2" y="T3"/>
                    </a:cxn>
                    <a:cxn ang="T10">
                      <a:pos x="T4" y="T5"/>
                    </a:cxn>
                    <a:cxn ang="T11">
                      <a:pos x="T6" y="T7"/>
                    </a:cxn>
                  </a:cxnLst>
                  <a:rect l="T12" t="T13" r="T14" b="T15"/>
                  <a:pathLst>
                    <a:path w="32" h="60">
                      <a:moveTo>
                        <a:pt x="31" y="0"/>
                      </a:moveTo>
                      <a:lnTo>
                        <a:pt x="20" y="31"/>
                      </a:lnTo>
                      <a:lnTo>
                        <a:pt x="6" y="51"/>
                      </a:lnTo>
                      <a:lnTo>
                        <a:pt x="0" y="59"/>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70" name="Freeform 188">
                  <a:extLst>
                    <a:ext uri="{FF2B5EF4-FFF2-40B4-BE49-F238E27FC236}">
                      <a16:creationId xmlns:a16="http://schemas.microsoft.com/office/drawing/2014/main" id="{289676BA-018E-43B5-9AD1-5CF37AF5A90A}"/>
                    </a:ext>
                  </a:extLst>
                </p:cNvPr>
                <p:cNvSpPr>
                  <a:spLocks/>
                </p:cNvSpPr>
                <p:nvPr/>
              </p:nvSpPr>
              <p:spPr bwMode="auto">
                <a:xfrm>
                  <a:off x="1502" y="799"/>
                  <a:ext cx="103" cy="53"/>
                </a:xfrm>
                <a:custGeom>
                  <a:avLst/>
                  <a:gdLst>
                    <a:gd name="T0" fmla="*/ 102 w 103"/>
                    <a:gd name="T1" fmla="*/ 0 h 53"/>
                    <a:gd name="T2" fmla="*/ 96 w 103"/>
                    <a:gd name="T3" fmla="*/ 3 h 53"/>
                    <a:gd name="T4" fmla="*/ 87 w 103"/>
                    <a:gd name="T5" fmla="*/ 8 h 53"/>
                    <a:gd name="T6" fmla="*/ 71 w 103"/>
                    <a:gd name="T7" fmla="*/ 16 h 53"/>
                    <a:gd name="T8" fmla="*/ 59 w 103"/>
                    <a:gd name="T9" fmla="*/ 23 h 53"/>
                    <a:gd name="T10" fmla="*/ 42 w 103"/>
                    <a:gd name="T11" fmla="*/ 28 h 53"/>
                    <a:gd name="T12" fmla="*/ 32 w 103"/>
                    <a:gd name="T13" fmla="*/ 34 h 53"/>
                    <a:gd name="T14" fmla="*/ 15 w 103"/>
                    <a:gd name="T15" fmla="*/ 43 h 53"/>
                    <a:gd name="T16" fmla="*/ 0 w 103"/>
                    <a:gd name="T17" fmla="*/ 5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
                    <a:gd name="T28" fmla="*/ 0 h 53"/>
                    <a:gd name="T29" fmla="*/ 103 w 10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 h="53">
                      <a:moveTo>
                        <a:pt x="102" y="0"/>
                      </a:moveTo>
                      <a:lnTo>
                        <a:pt x="96" y="3"/>
                      </a:lnTo>
                      <a:lnTo>
                        <a:pt x="87" y="8"/>
                      </a:lnTo>
                      <a:lnTo>
                        <a:pt x="71" y="16"/>
                      </a:lnTo>
                      <a:lnTo>
                        <a:pt x="59" y="23"/>
                      </a:lnTo>
                      <a:lnTo>
                        <a:pt x="42" y="28"/>
                      </a:lnTo>
                      <a:lnTo>
                        <a:pt x="32" y="34"/>
                      </a:lnTo>
                      <a:lnTo>
                        <a:pt x="15" y="43"/>
                      </a:lnTo>
                      <a:lnTo>
                        <a:pt x="0" y="5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71" name="Freeform 189">
                  <a:extLst>
                    <a:ext uri="{FF2B5EF4-FFF2-40B4-BE49-F238E27FC236}">
                      <a16:creationId xmlns:a16="http://schemas.microsoft.com/office/drawing/2014/main" id="{6260B474-1385-4F7C-987F-4F297491639E}"/>
                    </a:ext>
                  </a:extLst>
                </p:cNvPr>
                <p:cNvSpPr>
                  <a:spLocks/>
                </p:cNvSpPr>
                <p:nvPr/>
              </p:nvSpPr>
              <p:spPr bwMode="auto">
                <a:xfrm>
                  <a:off x="1457" y="757"/>
                  <a:ext cx="127" cy="55"/>
                </a:xfrm>
                <a:custGeom>
                  <a:avLst/>
                  <a:gdLst>
                    <a:gd name="T0" fmla="*/ 126 w 127"/>
                    <a:gd name="T1" fmla="*/ 0 h 55"/>
                    <a:gd name="T2" fmla="*/ 117 w 127"/>
                    <a:gd name="T3" fmla="*/ 4 h 55"/>
                    <a:gd name="T4" fmla="*/ 104 w 127"/>
                    <a:gd name="T5" fmla="*/ 13 h 55"/>
                    <a:gd name="T6" fmla="*/ 89 w 127"/>
                    <a:gd name="T7" fmla="*/ 17 h 55"/>
                    <a:gd name="T8" fmla="*/ 73 w 127"/>
                    <a:gd name="T9" fmla="*/ 21 h 55"/>
                    <a:gd name="T10" fmla="*/ 62 w 127"/>
                    <a:gd name="T11" fmla="*/ 25 h 55"/>
                    <a:gd name="T12" fmla="*/ 48 w 127"/>
                    <a:gd name="T13" fmla="*/ 31 h 55"/>
                    <a:gd name="T14" fmla="*/ 38 w 127"/>
                    <a:gd name="T15" fmla="*/ 39 h 55"/>
                    <a:gd name="T16" fmla="*/ 28 w 127"/>
                    <a:gd name="T17" fmla="*/ 44 h 55"/>
                    <a:gd name="T18" fmla="*/ 0 w 127"/>
                    <a:gd name="T19" fmla="*/ 54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7"/>
                    <a:gd name="T31" fmla="*/ 0 h 55"/>
                    <a:gd name="T32" fmla="*/ 127 w 127"/>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7" h="55">
                      <a:moveTo>
                        <a:pt x="126" y="0"/>
                      </a:moveTo>
                      <a:lnTo>
                        <a:pt x="117" y="4"/>
                      </a:lnTo>
                      <a:lnTo>
                        <a:pt x="104" y="13"/>
                      </a:lnTo>
                      <a:lnTo>
                        <a:pt x="89" y="17"/>
                      </a:lnTo>
                      <a:lnTo>
                        <a:pt x="73" y="21"/>
                      </a:lnTo>
                      <a:lnTo>
                        <a:pt x="62" y="25"/>
                      </a:lnTo>
                      <a:lnTo>
                        <a:pt x="48" y="31"/>
                      </a:lnTo>
                      <a:lnTo>
                        <a:pt x="38" y="39"/>
                      </a:lnTo>
                      <a:lnTo>
                        <a:pt x="28" y="44"/>
                      </a:lnTo>
                      <a:lnTo>
                        <a:pt x="0" y="5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72" name="Freeform 190">
                  <a:extLst>
                    <a:ext uri="{FF2B5EF4-FFF2-40B4-BE49-F238E27FC236}">
                      <a16:creationId xmlns:a16="http://schemas.microsoft.com/office/drawing/2014/main" id="{5E610824-B856-4648-BB4F-57CB58857EE0}"/>
                    </a:ext>
                  </a:extLst>
                </p:cNvPr>
                <p:cNvSpPr>
                  <a:spLocks/>
                </p:cNvSpPr>
                <p:nvPr/>
              </p:nvSpPr>
              <p:spPr bwMode="auto">
                <a:xfrm>
                  <a:off x="1414" y="725"/>
                  <a:ext cx="152" cy="54"/>
                </a:xfrm>
                <a:custGeom>
                  <a:avLst/>
                  <a:gdLst>
                    <a:gd name="T0" fmla="*/ 151 w 152"/>
                    <a:gd name="T1" fmla="*/ 0 h 54"/>
                    <a:gd name="T2" fmla="*/ 84 w 152"/>
                    <a:gd name="T3" fmla="*/ 13 h 54"/>
                    <a:gd name="T4" fmla="*/ 68 w 152"/>
                    <a:gd name="T5" fmla="*/ 15 h 54"/>
                    <a:gd name="T6" fmla="*/ 49 w 152"/>
                    <a:gd name="T7" fmla="*/ 29 h 54"/>
                    <a:gd name="T8" fmla="*/ 31 w 152"/>
                    <a:gd name="T9" fmla="*/ 39 h 54"/>
                    <a:gd name="T10" fmla="*/ 12 w 152"/>
                    <a:gd name="T11" fmla="*/ 47 h 54"/>
                    <a:gd name="T12" fmla="*/ 0 w 152"/>
                    <a:gd name="T13" fmla="*/ 53 h 54"/>
                    <a:gd name="T14" fmla="*/ 0 60000 65536"/>
                    <a:gd name="T15" fmla="*/ 0 60000 65536"/>
                    <a:gd name="T16" fmla="*/ 0 60000 65536"/>
                    <a:gd name="T17" fmla="*/ 0 60000 65536"/>
                    <a:gd name="T18" fmla="*/ 0 60000 65536"/>
                    <a:gd name="T19" fmla="*/ 0 60000 65536"/>
                    <a:gd name="T20" fmla="*/ 0 60000 65536"/>
                    <a:gd name="T21" fmla="*/ 0 w 152"/>
                    <a:gd name="T22" fmla="*/ 0 h 54"/>
                    <a:gd name="T23" fmla="*/ 152 w 152"/>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54">
                      <a:moveTo>
                        <a:pt x="151" y="0"/>
                      </a:moveTo>
                      <a:lnTo>
                        <a:pt x="84" y="13"/>
                      </a:lnTo>
                      <a:lnTo>
                        <a:pt x="68" y="15"/>
                      </a:lnTo>
                      <a:lnTo>
                        <a:pt x="49" y="29"/>
                      </a:lnTo>
                      <a:lnTo>
                        <a:pt x="31" y="39"/>
                      </a:lnTo>
                      <a:lnTo>
                        <a:pt x="12" y="47"/>
                      </a:lnTo>
                      <a:lnTo>
                        <a:pt x="0" y="5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73" name="Freeform 191">
                  <a:extLst>
                    <a:ext uri="{FF2B5EF4-FFF2-40B4-BE49-F238E27FC236}">
                      <a16:creationId xmlns:a16="http://schemas.microsoft.com/office/drawing/2014/main" id="{21051EFC-C79B-4C0B-B4D5-682590F566D4}"/>
                    </a:ext>
                  </a:extLst>
                </p:cNvPr>
                <p:cNvSpPr>
                  <a:spLocks/>
                </p:cNvSpPr>
                <p:nvPr/>
              </p:nvSpPr>
              <p:spPr bwMode="auto">
                <a:xfrm>
                  <a:off x="1582" y="744"/>
                  <a:ext cx="45" cy="21"/>
                </a:xfrm>
                <a:custGeom>
                  <a:avLst/>
                  <a:gdLst>
                    <a:gd name="T0" fmla="*/ 44 w 45"/>
                    <a:gd name="T1" fmla="*/ 7 h 21"/>
                    <a:gd name="T2" fmla="*/ 39 w 45"/>
                    <a:gd name="T3" fmla="*/ 12 h 21"/>
                    <a:gd name="T4" fmla="*/ 33 w 45"/>
                    <a:gd name="T5" fmla="*/ 16 h 21"/>
                    <a:gd name="T6" fmla="*/ 27 w 45"/>
                    <a:gd name="T7" fmla="*/ 18 h 21"/>
                    <a:gd name="T8" fmla="*/ 23 w 45"/>
                    <a:gd name="T9" fmla="*/ 19 h 21"/>
                    <a:gd name="T10" fmla="*/ 18 w 45"/>
                    <a:gd name="T11" fmla="*/ 20 h 21"/>
                    <a:gd name="T12" fmla="*/ 15 w 45"/>
                    <a:gd name="T13" fmla="*/ 18 h 21"/>
                    <a:gd name="T14" fmla="*/ 10 w 45"/>
                    <a:gd name="T15" fmla="*/ 16 h 21"/>
                    <a:gd name="T16" fmla="*/ 4 w 45"/>
                    <a:gd name="T17" fmla="*/ 15 h 21"/>
                    <a:gd name="T18" fmla="*/ 0 w 45"/>
                    <a:gd name="T19" fmla="*/ 15 h 21"/>
                    <a:gd name="T20" fmla="*/ 27 w 45"/>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21"/>
                    <a:gd name="T35" fmla="*/ 45 w 45"/>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21">
                      <a:moveTo>
                        <a:pt x="44" y="7"/>
                      </a:moveTo>
                      <a:lnTo>
                        <a:pt x="39" y="12"/>
                      </a:lnTo>
                      <a:lnTo>
                        <a:pt x="33" y="16"/>
                      </a:lnTo>
                      <a:lnTo>
                        <a:pt x="27" y="18"/>
                      </a:lnTo>
                      <a:lnTo>
                        <a:pt x="23" y="19"/>
                      </a:lnTo>
                      <a:lnTo>
                        <a:pt x="18" y="20"/>
                      </a:lnTo>
                      <a:lnTo>
                        <a:pt x="15" y="18"/>
                      </a:lnTo>
                      <a:lnTo>
                        <a:pt x="10" y="16"/>
                      </a:lnTo>
                      <a:lnTo>
                        <a:pt x="4" y="15"/>
                      </a:lnTo>
                      <a:lnTo>
                        <a:pt x="0" y="15"/>
                      </a:lnTo>
                      <a:lnTo>
                        <a:pt x="27"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74" name="Freeform 192">
                  <a:extLst>
                    <a:ext uri="{FF2B5EF4-FFF2-40B4-BE49-F238E27FC236}">
                      <a16:creationId xmlns:a16="http://schemas.microsoft.com/office/drawing/2014/main" id="{97559042-B9E4-4927-9CDB-5BB4A2D9881C}"/>
                    </a:ext>
                  </a:extLst>
                </p:cNvPr>
                <p:cNvSpPr>
                  <a:spLocks/>
                </p:cNvSpPr>
                <p:nvPr/>
              </p:nvSpPr>
              <p:spPr bwMode="auto">
                <a:xfrm>
                  <a:off x="1590" y="807"/>
                  <a:ext cx="30" cy="7"/>
                </a:xfrm>
                <a:custGeom>
                  <a:avLst/>
                  <a:gdLst>
                    <a:gd name="T0" fmla="*/ 0 w 30"/>
                    <a:gd name="T1" fmla="*/ 1 h 7"/>
                    <a:gd name="T2" fmla="*/ 6 w 30"/>
                    <a:gd name="T3" fmla="*/ 4 h 7"/>
                    <a:gd name="T4" fmla="*/ 15 w 30"/>
                    <a:gd name="T5" fmla="*/ 6 h 7"/>
                    <a:gd name="T6" fmla="*/ 22 w 30"/>
                    <a:gd name="T7" fmla="*/ 3 h 7"/>
                    <a:gd name="T8" fmla="*/ 29 w 30"/>
                    <a:gd name="T9" fmla="*/ 0 h 7"/>
                    <a:gd name="T10" fmla="*/ 0 60000 65536"/>
                    <a:gd name="T11" fmla="*/ 0 60000 65536"/>
                    <a:gd name="T12" fmla="*/ 0 60000 65536"/>
                    <a:gd name="T13" fmla="*/ 0 60000 65536"/>
                    <a:gd name="T14" fmla="*/ 0 60000 65536"/>
                    <a:gd name="T15" fmla="*/ 0 w 30"/>
                    <a:gd name="T16" fmla="*/ 0 h 7"/>
                    <a:gd name="T17" fmla="*/ 30 w 30"/>
                    <a:gd name="T18" fmla="*/ 7 h 7"/>
                  </a:gdLst>
                  <a:ahLst/>
                  <a:cxnLst>
                    <a:cxn ang="T10">
                      <a:pos x="T0" y="T1"/>
                    </a:cxn>
                    <a:cxn ang="T11">
                      <a:pos x="T2" y="T3"/>
                    </a:cxn>
                    <a:cxn ang="T12">
                      <a:pos x="T4" y="T5"/>
                    </a:cxn>
                    <a:cxn ang="T13">
                      <a:pos x="T6" y="T7"/>
                    </a:cxn>
                    <a:cxn ang="T14">
                      <a:pos x="T8" y="T9"/>
                    </a:cxn>
                  </a:cxnLst>
                  <a:rect l="T15" t="T16" r="T17" b="T18"/>
                  <a:pathLst>
                    <a:path w="30" h="7">
                      <a:moveTo>
                        <a:pt x="0" y="1"/>
                      </a:moveTo>
                      <a:lnTo>
                        <a:pt x="6" y="4"/>
                      </a:lnTo>
                      <a:lnTo>
                        <a:pt x="15" y="6"/>
                      </a:lnTo>
                      <a:lnTo>
                        <a:pt x="22" y="3"/>
                      </a:lnTo>
                      <a:lnTo>
                        <a:pt x="29"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75" name="Freeform 193">
                  <a:extLst>
                    <a:ext uri="{FF2B5EF4-FFF2-40B4-BE49-F238E27FC236}">
                      <a16:creationId xmlns:a16="http://schemas.microsoft.com/office/drawing/2014/main" id="{C1725D02-CCCA-40DA-9818-04FC1D2B618E}"/>
                    </a:ext>
                  </a:extLst>
                </p:cNvPr>
                <p:cNvSpPr>
                  <a:spLocks/>
                </p:cNvSpPr>
                <p:nvPr/>
              </p:nvSpPr>
              <p:spPr bwMode="auto">
                <a:xfrm>
                  <a:off x="1558" y="728"/>
                  <a:ext cx="46" cy="11"/>
                </a:xfrm>
                <a:custGeom>
                  <a:avLst/>
                  <a:gdLst>
                    <a:gd name="T0" fmla="*/ 0 w 46"/>
                    <a:gd name="T1" fmla="*/ 0 h 11"/>
                    <a:gd name="T2" fmla="*/ 13 w 46"/>
                    <a:gd name="T3" fmla="*/ 7 h 11"/>
                    <a:gd name="T4" fmla="*/ 19 w 46"/>
                    <a:gd name="T5" fmla="*/ 10 h 11"/>
                    <a:gd name="T6" fmla="*/ 25 w 46"/>
                    <a:gd name="T7" fmla="*/ 10 h 11"/>
                    <a:gd name="T8" fmla="*/ 32 w 46"/>
                    <a:gd name="T9" fmla="*/ 9 h 11"/>
                    <a:gd name="T10" fmla="*/ 38 w 46"/>
                    <a:gd name="T11" fmla="*/ 7 h 11"/>
                    <a:gd name="T12" fmla="*/ 45 w 46"/>
                    <a:gd name="T13" fmla="*/ 3 h 11"/>
                    <a:gd name="T14" fmla="*/ 0 60000 65536"/>
                    <a:gd name="T15" fmla="*/ 0 60000 65536"/>
                    <a:gd name="T16" fmla="*/ 0 60000 65536"/>
                    <a:gd name="T17" fmla="*/ 0 60000 65536"/>
                    <a:gd name="T18" fmla="*/ 0 60000 65536"/>
                    <a:gd name="T19" fmla="*/ 0 60000 65536"/>
                    <a:gd name="T20" fmla="*/ 0 60000 65536"/>
                    <a:gd name="T21" fmla="*/ 0 w 46"/>
                    <a:gd name="T22" fmla="*/ 0 h 11"/>
                    <a:gd name="T23" fmla="*/ 46 w 46"/>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11">
                      <a:moveTo>
                        <a:pt x="0" y="0"/>
                      </a:moveTo>
                      <a:lnTo>
                        <a:pt x="13" y="7"/>
                      </a:lnTo>
                      <a:lnTo>
                        <a:pt x="19" y="10"/>
                      </a:lnTo>
                      <a:lnTo>
                        <a:pt x="25" y="10"/>
                      </a:lnTo>
                      <a:lnTo>
                        <a:pt x="32" y="9"/>
                      </a:lnTo>
                      <a:lnTo>
                        <a:pt x="38" y="7"/>
                      </a:lnTo>
                      <a:lnTo>
                        <a:pt x="45" y="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76" name="Freeform 194">
                  <a:extLst>
                    <a:ext uri="{FF2B5EF4-FFF2-40B4-BE49-F238E27FC236}">
                      <a16:creationId xmlns:a16="http://schemas.microsoft.com/office/drawing/2014/main" id="{8CE81E38-6518-45F0-B788-EDB9E04B295C}"/>
                    </a:ext>
                  </a:extLst>
                </p:cNvPr>
                <p:cNvSpPr>
                  <a:spLocks/>
                </p:cNvSpPr>
                <p:nvPr/>
              </p:nvSpPr>
              <p:spPr bwMode="auto">
                <a:xfrm>
                  <a:off x="1561" y="770"/>
                  <a:ext cx="17" cy="12"/>
                </a:xfrm>
                <a:custGeom>
                  <a:avLst/>
                  <a:gdLst>
                    <a:gd name="T0" fmla="*/ 0 w 17"/>
                    <a:gd name="T1" fmla="*/ 0 h 12"/>
                    <a:gd name="T2" fmla="*/ 9 w 17"/>
                    <a:gd name="T3" fmla="*/ 3 h 12"/>
                    <a:gd name="T4" fmla="*/ 14 w 17"/>
                    <a:gd name="T5" fmla="*/ 8 h 12"/>
                    <a:gd name="T6" fmla="*/ 16 w 17"/>
                    <a:gd name="T7" fmla="*/ 11 h 12"/>
                    <a:gd name="T8" fmla="*/ 0 60000 65536"/>
                    <a:gd name="T9" fmla="*/ 0 60000 65536"/>
                    <a:gd name="T10" fmla="*/ 0 60000 65536"/>
                    <a:gd name="T11" fmla="*/ 0 60000 65536"/>
                    <a:gd name="T12" fmla="*/ 0 w 17"/>
                    <a:gd name="T13" fmla="*/ 0 h 12"/>
                    <a:gd name="T14" fmla="*/ 17 w 17"/>
                    <a:gd name="T15" fmla="*/ 12 h 12"/>
                  </a:gdLst>
                  <a:ahLst/>
                  <a:cxnLst>
                    <a:cxn ang="T8">
                      <a:pos x="T0" y="T1"/>
                    </a:cxn>
                    <a:cxn ang="T9">
                      <a:pos x="T2" y="T3"/>
                    </a:cxn>
                    <a:cxn ang="T10">
                      <a:pos x="T4" y="T5"/>
                    </a:cxn>
                    <a:cxn ang="T11">
                      <a:pos x="T6" y="T7"/>
                    </a:cxn>
                  </a:cxnLst>
                  <a:rect l="T12" t="T13" r="T14" b="T15"/>
                  <a:pathLst>
                    <a:path w="17" h="12">
                      <a:moveTo>
                        <a:pt x="0" y="0"/>
                      </a:moveTo>
                      <a:lnTo>
                        <a:pt x="9" y="3"/>
                      </a:lnTo>
                      <a:lnTo>
                        <a:pt x="14" y="8"/>
                      </a:lnTo>
                      <a:lnTo>
                        <a:pt x="16" y="11"/>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77" name="Freeform 195">
                  <a:extLst>
                    <a:ext uri="{FF2B5EF4-FFF2-40B4-BE49-F238E27FC236}">
                      <a16:creationId xmlns:a16="http://schemas.microsoft.com/office/drawing/2014/main" id="{225B9185-22D3-4906-BB37-92AB34C135B4}"/>
                    </a:ext>
                  </a:extLst>
                </p:cNvPr>
                <p:cNvSpPr>
                  <a:spLocks/>
                </p:cNvSpPr>
                <p:nvPr/>
              </p:nvSpPr>
              <p:spPr bwMode="auto">
                <a:xfrm>
                  <a:off x="1542" y="757"/>
                  <a:ext cx="16" cy="18"/>
                </a:xfrm>
                <a:custGeom>
                  <a:avLst/>
                  <a:gdLst>
                    <a:gd name="T0" fmla="*/ 15 w 16"/>
                    <a:gd name="T1" fmla="*/ 0 h 18"/>
                    <a:gd name="T2" fmla="*/ 15 w 16"/>
                    <a:gd name="T3" fmla="*/ 2 h 18"/>
                    <a:gd name="T4" fmla="*/ 13 w 16"/>
                    <a:gd name="T5" fmla="*/ 5 h 18"/>
                    <a:gd name="T6" fmla="*/ 11 w 16"/>
                    <a:gd name="T7" fmla="*/ 11 h 18"/>
                    <a:gd name="T8" fmla="*/ 8 w 16"/>
                    <a:gd name="T9" fmla="*/ 13 h 18"/>
                    <a:gd name="T10" fmla="*/ 5 w 16"/>
                    <a:gd name="T11" fmla="*/ 15 h 18"/>
                    <a:gd name="T12" fmla="*/ 0 w 16"/>
                    <a:gd name="T13" fmla="*/ 17 h 18"/>
                    <a:gd name="T14" fmla="*/ 0 60000 65536"/>
                    <a:gd name="T15" fmla="*/ 0 60000 65536"/>
                    <a:gd name="T16" fmla="*/ 0 60000 65536"/>
                    <a:gd name="T17" fmla="*/ 0 60000 65536"/>
                    <a:gd name="T18" fmla="*/ 0 60000 65536"/>
                    <a:gd name="T19" fmla="*/ 0 60000 65536"/>
                    <a:gd name="T20" fmla="*/ 0 60000 65536"/>
                    <a:gd name="T21" fmla="*/ 0 w 16"/>
                    <a:gd name="T22" fmla="*/ 0 h 18"/>
                    <a:gd name="T23" fmla="*/ 16 w 16"/>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8">
                      <a:moveTo>
                        <a:pt x="15" y="0"/>
                      </a:moveTo>
                      <a:lnTo>
                        <a:pt x="15" y="2"/>
                      </a:lnTo>
                      <a:lnTo>
                        <a:pt x="13" y="5"/>
                      </a:lnTo>
                      <a:lnTo>
                        <a:pt x="11" y="11"/>
                      </a:lnTo>
                      <a:lnTo>
                        <a:pt x="8" y="13"/>
                      </a:lnTo>
                      <a:lnTo>
                        <a:pt x="5" y="15"/>
                      </a:lnTo>
                      <a:lnTo>
                        <a:pt x="0" y="1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78" name="Freeform 196">
                  <a:extLst>
                    <a:ext uri="{FF2B5EF4-FFF2-40B4-BE49-F238E27FC236}">
                      <a16:creationId xmlns:a16="http://schemas.microsoft.com/office/drawing/2014/main" id="{A50F4174-21AA-4859-AC53-24933724C305}"/>
                    </a:ext>
                  </a:extLst>
                </p:cNvPr>
                <p:cNvSpPr>
                  <a:spLocks/>
                </p:cNvSpPr>
                <p:nvPr/>
              </p:nvSpPr>
              <p:spPr bwMode="auto">
                <a:xfrm>
                  <a:off x="1487" y="746"/>
                  <a:ext cx="27" cy="9"/>
                </a:xfrm>
                <a:custGeom>
                  <a:avLst/>
                  <a:gdLst>
                    <a:gd name="T0" fmla="*/ 0 w 27"/>
                    <a:gd name="T1" fmla="*/ 0 h 9"/>
                    <a:gd name="T2" fmla="*/ 1 w 27"/>
                    <a:gd name="T3" fmla="*/ 3 h 9"/>
                    <a:gd name="T4" fmla="*/ 5 w 27"/>
                    <a:gd name="T5" fmla="*/ 5 h 9"/>
                    <a:gd name="T6" fmla="*/ 9 w 27"/>
                    <a:gd name="T7" fmla="*/ 7 h 9"/>
                    <a:gd name="T8" fmla="*/ 15 w 27"/>
                    <a:gd name="T9" fmla="*/ 8 h 9"/>
                    <a:gd name="T10" fmla="*/ 21 w 27"/>
                    <a:gd name="T11" fmla="*/ 8 h 9"/>
                    <a:gd name="T12" fmla="*/ 26 w 27"/>
                    <a:gd name="T13" fmla="*/ 8 h 9"/>
                    <a:gd name="T14" fmla="*/ 0 60000 65536"/>
                    <a:gd name="T15" fmla="*/ 0 60000 65536"/>
                    <a:gd name="T16" fmla="*/ 0 60000 65536"/>
                    <a:gd name="T17" fmla="*/ 0 60000 65536"/>
                    <a:gd name="T18" fmla="*/ 0 60000 65536"/>
                    <a:gd name="T19" fmla="*/ 0 60000 65536"/>
                    <a:gd name="T20" fmla="*/ 0 60000 65536"/>
                    <a:gd name="T21" fmla="*/ 0 w 27"/>
                    <a:gd name="T22" fmla="*/ 0 h 9"/>
                    <a:gd name="T23" fmla="*/ 27 w 2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9">
                      <a:moveTo>
                        <a:pt x="0" y="0"/>
                      </a:moveTo>
                      <a:lnTo>
                        <a:pt x="1" y="3"/>
                      </a:lnTo>
                      <a:lnTo>
                        <a:pt x="5" y="5"/>
                      </a:lnTo>
                      <a:lnTo>
                        <a:pt x="9" y="7"/>
                      </a:lnTo>
                      <a:lnTo>
                        <a:pt x="15" y="8"/>
                      </a:lnTo>
                      <a:lnTo>
                        <a:pt x="21" y="8"/>
                      </a:lnTo>
                      <a:lnTo>
                        <a:pt x="26" y="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79" name="Freeform 197">
                  <a:extLst>
                    <a:ext uri="{FF2B5EF4-FFF2-40B4-BE49-F238E27FC236}">
                      <a16:creationId xmlns:a16="http://schemas.microsoft.com/office/drawing/2014/main" id="{53977A7B-8D42-4677-BE68-421CD102161B}"/>
                    </a:ext>
                  </a:extLst>
                </p:cNvPr>
                <p:cNvSpPr>
                  <a:spLocks/>
                </p:cNvSpPr>
                <p:nvPr/>
              </p:nvSpPr>
              <p:spPr bwMode="auto">
                <a:xfrm>
                  <a:off x="1559" y="830"/>
                  <a:ext cx="25" cy="5"/>
                </a:xfrm>
                <a:custGeom>
                  <a:avLst/>
                  <a:gdLst>
                    <a:gd name="T0" fmla="*/ 0 w 25"/>
                    <a:gd name="T1" fmla="*/ 0 h 5"/>
                    <a:gd name="T2" fmla="*/ 6 w 25"/>
                    <a:gd name="T3" fmla="*/ 3 h 5"/>
                    <a:gd name="T4" fmla="*/ 11 w 25"/>
                    <a:gd name="T5" fmla="*/ 4 h 5"/>
                    <a:gd name="T6" fmla="*/ 17 w 25"/>
                    <a:gd name="T7" fmla="*/ 4 h 5"/>
                    <a:gd name="T8" fmla="*/ 24 w 25"/>
                    <a:gd name="T9" fmla="*/ 4 h 5"/>
                    <a:gd name="T10" fmla="*/ 0 60000 65536"/>
                    <a:gd name="T11" fmla="*/ 0 60000 65536"/>
                    <a:gd name="T12" fmla="*/ 0 60000 65536"/>
                    <a:gd name="T13" fmla="*/ 0 60000 65536"/>
                    <a:gd name="T14" fmla="*/ 0 60000 65536"/>
                    <a:gd name="T15" fmla="*/ 0 w 25"/>
                    <a:gd name="T16" fmla="*/ 0 h 5"/>
                    <a:gd name="T17" fmla="*/ 25 w 25"/>
                    <a:gd name="T18" fmla="*/ 5 h 5"/>
                  </a:gdLst>
                  <a:ahLst/>
                  <a:cxnLst>
                    <a:cxn ang="T10">
                      <a:pos x="T0" y="T1"/>
                    </a:cxn>
                    <a:cxn ang="T11">
                      <a:pos x="T2" y="T3"/>
                    </a:cxn>
                    <a:cxn ang="T12">
                      <a:pos x="T4" y="T5"/>
                    </a:cxn>
                    <a:cxn ang="T13">
                      <a:pos x="T6" y="T7"/>
                    </a:cxn>
                    <a:cxn ang="T14">
                      <a:pos x="T8" y="T9"/>
                    </a:cxn>
                  </a:cxnLst>
                  <a:rect l="T15" t="T16" r="T17" b="T18"/>
                  <a:pathLst>
                    <a:path w="25" h="5">
                      <a:moveTo>
                        <a:pt x="0" y="0"/>
                      </a:moveTo>
                      <a:lnTo>
                        <a:pt x="6" y="3"/>
                      </a:lnTo>
                      <a:lnTo>
                        <a:pt x="11" y="4"/>
                      </a:lnTo>
                      <a:lnTo>
                        <a:pt x="17" y="4"/>
                      </a:lnTo>
                      <a:lnTo>
                        <a:pt x="24"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80" name="Freeform 198">
                  <a:extLst>
                    <a:ext uri="{FF2B5EF4-FFF2-40B4-BE49-F238E27FC236}">
                      <a16:creationId xmlns:a16="http://schemas.microsoft.com/office/drawing/2014/main" id="{3021F0C1-EE13-47A0-8EA2-9CFB459C836D}"/>
                    </a:ext>
                  </a:extLst>
                </p:cNvPr>
                <p:cNvSpPr>
                  <a:spLocks/>
                </p:cNvSpPr>
                <p:nvPr/>
              </p:nvSpPr>
              <p:spPr bwMode="auto">
                <a:xfrm>
                  <a:off x="1438" y="728"/>
                  <a:ext cx="22" cy="16"/>
                </a:xfrm>
                <a:custGeom>
                  <a:avLst/>
                  <a:gdLst>
                    <a:gd name="T0" fmla="*/ 0 w 22"/>
                    <a:gd name="T1" fmla="*/ 0 h 16"/>
                    <a:gd name="T2" fmla="*/ 7 w 22"/>
                    <a:gd name="T3" fmla="*/ 4 h 16"/>
                    <a:gd name="T4" fmla="*/ 12 w 22"/>
                    <a:gd name="T5" fmla="*/ 8 h 16"/>
                    <a:gd name="T6" fmla="*/ 16 w 22"/>
                    <a:gd name="T7" fmla="*/ 13 h 16"/>
                    <a:gd name="T8" fmla="*/ 21 w 22"/>
                    <a:gd name="T9" fmla="*/ 15 h 16"/>
                    <a:gd name="T10" fmla="*/ 0 60000 65536"/>
                    <a:gd name="T11" fmla="*/ 0 60000 65536"/>
                    <a:gd name="T12" fmla="*/ 0 60000 65536"/>
                    <a:gd name="T13" fmla="*/ 0 60000 65536"/>
                    <a:gd name="T14" fmla="*/ 0 60000 65536"/>
                    <a:gd name="T15" fmla="*/ 0 w 22"/>
                    <a:gd name="T16" fmla="*/ 0 h 16"/>
                    <a:gd name="T17" fmla="*/ 22 w 22"/>
                    <a:gd name="T18" fmla="*/ 16 h 16"/>
                  </a:gdLst>
                  <a:ahLst/>
                  <a:cxnLst>
                    <a:cxn ang="T10">
                      <a:pos x="T0" y="T1"/>
                    </a:cxn>
                    <a:cxn ang="T11">
                      <a:pos x="T2" y="T3"/>
                    </a:cxn>
                    <a:cxn ang="T12">
                      <a:pos x="T4" y="T5"/>
                    </a:cxn>
                    <a:cxn ang="T13">
                      <a:pos x="T6" y="T7"/>
                    </a:cxn>
                    <a:cxn ang="T14">
                      <a:pos x="T8" y="T9"/>
                    </a:cxn>
                  </a:cxnLst>
                  <a:rect l="T15" t="T16" r="T17" b="T18"/>
                  <a:pathLst>
                    <a:path w="22" h="16">
                      <a:moveTo>
                        <a:pt x="0" y="0"/>
                      </a:moveTo>
                      <a:lnTo>
                        <a:pt x="7" y="4"/>
                      </a:lnTo>
                      <a:lnTo>
                        <a:pt x="12" y="8"/>
                      </a:lnTo>
                      <a:lnTo>
                        <a:pt x="16" y="13"/>
                      </a:lnTo>
                      <a:lnTo>
                        <a:pt x="21" y="1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2861" name="Group 199">
                <a:extLst>
                  <a:ext uri="{FF2B5EF4-FFF2-40B4-BE49-F238E27FC236}">
                    <a16:creationId xmlns:a16="http://schemas.microsoft.com/office/drawing/2014/main" id="{FF43E67D-591D-444C-9DB9-A1EBBDBF9C5D}"/>
                  </a:ext>
                </a:extLst>
              </p:cNvPr>
              <p:cNvGrpSpPr>
                <a:grpSpLocks/>
              </p:cNvGrpSpPr>
              <p:nvPr/>
            </p:nvGrpSpPr>
            <p:grpSpPr bwMode="auto">
              <a:xfrm>
                <a:off x="1012" y="920"/>
                <a:ext cx="247" cy="251"/>
                <a:chOff x="1012" y="920"/>
                <a:chExt cx="247" cy="251"/>
              </a:xfrm>
            </p:grpSpPr>
            <p:sp>
              <p:nvSpPr>
                <p:cNvPr id="22862" name="Freeform 200">
                  <a:extLst>
                    <a:ext uri="{FF2B5EF4-FFF2-40B4-BE49-F238E27FC236}">
                      <a16:creationId xmlns:a16="http://schemas.microsoft.com/office/drawing/2014/main" id="{49C1D1C4-07AE-453E-9F54-6E042976424D}"/>
                    </a:ext>
                  </a:extLst>
                </p:cNvPr>
                <p:cNvSpPr>
                  <a:spLocks/>
                </p:cNvSpPr>
                <p:nvPr/>
              </p:nvSpPr>
              <p:spPr bwMode="auto">
                <a:xfrm>
                  <a:off x="1012" y="920"/>
                  <a:ext cx="247" cy="251"/>
                </a:xfrm>
                <a:custGeom>
                  <a:avLst/>
                  <a:gdLst>
                    <a:gd name="T0" fmla="*/ 3 w 247"/>
                    <a:gd name="T1" fmla="*/ 12 h 251"/>
                    <a:gd name="T2" fmla="*/ 165 w 247"/>
                    <a:gd name="T3" fmla="*/ 0 h 251"/>
                    <a:gd name="T4" fmla="*/ 211 w 247"/>
                    <a:gd name="T5" fmla="*/ 35 h 251"/>
                    <a:gd name="T6" fmla="*/ 229 w 247"/>
                    <a:gd name="T7" fmla="*/ 55 h 251"/>
                    <a:gd name="T8" fmla="*/ 240 w 247"/>
                    <a:gd name="T9" fmla="*/ 78 h 251"/>
                    <a:gd name="T10" fmla="*/ 243 w 247"/>
                    <a:gd name="T11" fmla="*/ 104 h 251"/>
                    <a:gd name="T12" fmla="*/ 246 w 247"/>
                    <a:gd name="T13" fmla="*/ 144 h 251"/>
                    <a:gd name="T14" fmla="*/ 240 w 247"/>
                    <a:gd name="T15" fmla="*/ 181 h 251"/>
                    <a:gd name="T16" fmla="*/ 220 w 247"/>
                    <a:gd name="T17" fmla="*/ 215 h 251"/>
                    <a:gd name="T18" fmla="*/ 0 w 247"/>
                    <a:gd name="T19" fmla="*/ 250 h 251"/>
                    <a:gd name="T20" fmla="*/ 26 w 247"/>
                    <a:gd name="T21" fmla="*/ 215 h 251"/>
                    <a:gd name="T22" fmla="*/ 40 w 247"/>
                    <a:gd name="T23" fmla="*/ 175 h 251"/>
                    <a:gd name="T24" fmla="*/ 43 w 247"/>
                    <a:gd name="T25" fmla="*/ 127 h 251"/>
                    <a:gd name="T26" fmla="*/ 43 w 247"/>
                    <a:gd name="T27" fmla="*/ 95 h 251"/>
                    <a:gd name="T28" fmla="*/ 20 w 247"/>
                    <a:gd name="T29" fmla="*/ 49 h 251"/>
                    <a:gd name="T30" fmla="*/ 3 w 247"/>
                    <a:gd name="T31" fmla="*/ 12 h 25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7"/>
                    <a:gd name="T49" fmla="*/ 0 h 251"/>
                    <a:gd name="T50" fmla="*/ 247 w 247"/>
                    <a:gd name="T51" fmla="*/ 251 h 25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7" h="251">
                      <a:moveTo>
                        <a:pt x="3" y="12"/>
                      </a:moveTo>
                      <a:lnTo>
                        <a:pt x="165" y="0"/>
                      </a:lnTo>
                      <a:lnTo>
                        <a:pt x="211" y="35"/>
                      </a:lnTo>
                      <a:lnTo>
                        <a:pt x="229" y="55"/>
                      </a:lnTo>
                      <a:lnTo>
                        <a:pt x="240" y="78"/>
                      </a:lnTo>
                      <a:lnTo>
                        <a:pt x="243" y="104"/>
                      </a:lnTo>
                      <a:lnTo>
                        <a:pt x="246" y="144"/>
                      </a:lnTo>
                      <a:lnTo>
                        <a:pt x="240" y="181"/>
                      </a:lnTo>
                      <a:lnTo>
                        <a:pt x="220" y="215"/>
                      </a:lnTo>
                      <a:lnTo>
                        <a:pt x="0" y="250"/>
                      </a:lnTo>
                      <a:lnTo>
                        <a:pt x="26" y="215"/>
                      </a:lnTo>
                      <a:lnTo>
                        <a:pt x="40" y="175"/>
                      </a:lnTo>
                      <a:lnTo>
                        <a:pt x="43" y="127"/>
                      </a:lnTo>
                      <a:lnTo>
                        <a:pt x="43" y="95"/>
                      </a:lnTo>
                      <a:lnTo>
                        <a:pt x="20" y="49"/>
                      </a:lnTo>
                      <a:lnTo>
                        <a:pt x="3" y="12"/>
                      </a:lnTo>
                    </a:path>
                  </a:pathLst>
                </a:custGeom>
                <a:solidFill>
                  <a:srgbClr val="9FBFFF"/>
                </a:solidFill>
                <a:ln w="12700" cap="rnd" cmpd="sng">
                  <a:solidFill>
                    <a:srgbClr val="000000"/>
                  </a:solidFill>
                  <a:prstDash val="solid"/>
                  <a:round/>
                  <a:headEnd type="none" w="med" len="med"/>
                  <a:tailEnd type="none" w="med" len="med"/>
                </a:ln>
              </p:spPr>
              <p:txBody>
                <a:bodyPr/>
                <a:lstStyle/>
                <a:p>
                  <a:endParaRPr lang="en-US"/>
                </a:p>
              </p:txBody>
            </p:sp>
            <p:sp>
              <p:nvSpPr>
                <p:cNvPr id="22863" name="Oval 201">
                  <a:extLst>
                    <a:ext uri="{FF2B5EF4-FFF2-40B4-BE49-F238E27FC236}">
                      <a16:creationId xmlns:a16="http://schemas.microsoft.com/office/drawing/2014/main" id="{59A3DEEE-A76A-4471-9FE6-A2E6BA39E883}"/>
                    </a:ext>
                  </a:extLst>
                </p:cNvPr>
                <p:cNvSpPr>
                  <a:spLocks noChangeArrowheads="1"/>
                </p:cNvSpPr>
                <p:nvPr/>
              </p:nvSpPr>
              <p:spPr bwMode="auto">
                <a:xfrm>
                  <a:off x="1174" y="1104"/>
                  <a:ext cx="25" cy="22"/>
                </a:xfrm>
                <a:prstGeom prst="ellipse">
                  <a:avLst/>
                </a:prstGeom>
                <a:solidFill>
                  <a:srgbClr val="FFFFFF"/>
                </a:solidFill>
                <a:ln w="12700">
                  <a:solidFill>
                    <a:srgbClr val="000000"/>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grpSp>
        <p:grpSp>
          <p:nvGrpSpPr>
            <p:cNvPr id="22799" name="Group 202">
              <a:extLst>
                <a:ext uri="{FF2B5EF4-FFF2-40B4-BE49-F238E27FC236}">
                  <a16:creationId xmlns:a16="http://schemas.microsoft.com/office/drawing/2014/main" id="{19D38796-93D9-4698-8B30-BDF041DE2E08}"/>
                </a:ext>
              </a:extLst>
            </p:cNvPr>
            <p:cNvGrpSpPr>
              <a:grpSpLocks/>
            </p:cNvGrpSpPr>
            <p:nvPr/>
          </p:nvGrpSpPr>
          <p:grpSpPr bwMode="auto">
            <a:xfrm>
              <a:off x="1965" y="2448"/>
              <a:ext cx="349" cy="352"/>
              <a:chOff x="2475" y="2208"/>
              <a:chExt cx="440" cy="361"/>
            </a:xfrm>
          </p:grpSpPr>
          <p:sp>
            <p:nvSpPr>
              <p:cNvPr id="22800" name="Freeform 203">
                <a:extLst>
                  <a:ext uri="{FF2B5EF4-FFF2-40B4-BE49-F238E27FC236}">
                    <a16:creationId xmlns:a16="http://schemas.microsoft.com/office/drawing/2014/main" id="{F0622B64-4D95-480E-A803-B0E6482A324F}"/>
                  </a:ext>
                </a:extLst>
              </p:cNvPr>
              <p:cNvSpPr>
                <a:spLocks/>
              </p:cNvSpPr>
              <p:nvPr/>
            </p:nvSpPr>
            <p:spPr bwMode="auto">
              <a:xfrm>
                <a:off x="2524" y="2500"/>
                <a:ext cx="295" cy="63"/>
              </a:xfrm>
              <a:custGeom>
                <a:avLst/>
                <a:gdLst>
                  <a:gd name="T0" fmla="*/ 0 w 1766"/>
                  <a:gd name="T1" fmla="*/ 0 h 377"/>
                  <a:gd name="T2" fmla="*/ 0 w 1766"/>
                  <a:gd name="T3" fmla="*/ 0 h 377"/>
                  <a:gd name="T4" fmla="*/ 0 w 1766"/>
                  <a:gd name="T5" fmla="*/ 0 h 377"/>
                  <a:gd name="T6" fmla="*/ 0 w 1766"/>
                  <a:gd name="T7" fmla="*/ 0 h 377"/>
                  <a:gd name="T8" fmla="*/ 0 w 1766"/>
                  <a:gd name="T9" fmla="*/ 0 h 377"/>
                  <a:gd name="T10" fmla="*/ 0 w 1766"/>
                  <a:gd name="T11" fmla="*/ 0 h 377"/>
                  <a:gd name="T12" fmla="*/ 0 w 1766"/>
                  <a:gd name="T13" fmla="*/ 0 h 377"/>
                  <a:gd name="T14" fmla="*/ 0 w 1766"/>
                  <a:gd name="T15" fmla="*/ 0 h 377"/>
                  <a:gd name="T16" fmla="*/ 0 w 1766"/>
                  <a:gd name="T17" fmla="*/ 0 h 377"/>
                  <a:gd name="T18" fmla="*/ 0 w 1766"/>
                  <a:gd name="T19" fmla="*/ 0 h 377"/>
                  <a:gd name="T20" fmla="*/ 0 w 1766"/>
                  <a:gd name="T21" fmla="*/ 0 h 377"/>
                  <a:gd name="T22" fmla="*/ 0 w 1766"/>
                  <a:gd name="T23" fmla="*/ 0 h 377"/>
                  <a:gd name="T24" fmla="*/ 0 w 1766"/>
                  <a:gd name="T25" fmla="*/ 0 h 377"/>
                  <a:gd name="T26" fmla="*/ 0 w 1766"/>
                  <a:gd name="T27" fmla="*/ 0 h 377"/>
                  <a:gd name="T28" fmla="*/ 0 w 1766"/>
                  <a:gd name="T29" fmla="*/ 0 h 377"/>
                  <a:gd name="T30" fmla="*/ 0 w 1766"/>
                  <a:gd name="T31" fmla="*/ 0 h 377"/>
                  <a:gd name="T32" fmla="*/ 0 w 1766"/>
                  <a:gd name="T33" fmla="*/ 0 h 377"/>
                  <a:gd name="T34" fmla="*/ 0 w 1766"/>
                  <a:gd name="T35" fmla="*/ 0 h 377"/>
                  <a:gd name="T36" fmla="*/ 0 w 1766"/>
                  <a:gd name="T37" fmla="*/ 0 h 377"/>
                  <a:gd name="T38" fmla="*/ 0 w 1766"/>
                  <a:gd name="T39" fmla="*/ 0 h 377"/>
                  <a:gd name="T40" fmla="*/ 0 w 1766"/>
                  <a:gd name="T41" fmla="*/ 0 h 377"/>
                  <a:gd name="T42" fmla="*/ 0 w 1766"/>
                  <a:gd name="T43" fmla="*/ 0 h 377"/>
                  <a:gd name="T44" fmla="*/ 0 w 1766"/>
                  <a:gd name="T45" fmla="*/ 0 h 377"/>
                  <a:gd name="T46" fmla="*/ 0 w 1766"/>
                  <a:gd name="T47" fmla="*/ 0 h 377"/>
                  <a:gd name="T48" fmla="*/ 0 w 1766"/>
                  <a:gd name="T49" fmla="*/ 0 h 377"/>
                  <a:gd name="T50" fmla="*/ 0 w 1766"/>
                  <a:gd name="T51" fmla="*/ 0 h 377"/>
                  <a:gd name="T52" fmla="*/ 0 w 1766"/>
                  <a:gd name="T53" fmla="*/ 0 h 377"/>
                  <a:gd name="T54" fmla="*/ 0 w 1766"/>
                  <a:gd name="T55" fmla="*/ 0 h 377"/>
                  <a:gd name="T56" fmla="*/ 0 w 1766"/>
                  <a:gd name="T57" fmla="*/ 0 h 377"/>
                  <a:gd name="T58" fmla="*/ 0 w 1766"/>
                  <a:gd name="T59" fmla="*/ 0 h 377"/>
                  <a:gd name="T60" fmla="*/ 0 w 1766"/>
                  <a:gd name="T61" fmla="*/ 0 h 377"/>
                  <a:gd name="T62" fmla="*/ 0 w 1766"/>
                  <a:gd name="T63" fmla="*/ 0 h 377"/>
                  <a:gd name="T64" fmla="*/ 0 w 1766"/>
                  <a:gd name="T65" fmla="*/ 0 h 3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66"/>
                  <a:gd name="T100" fmla="*/ 0 h 377"/>
                  <a:gd name="T101" fmla="*/ 1766 w 1766"/>
                  <a:gd name="T102" fmla="*/ 377 h 3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66" h="377">
                    <a:moveTo>
                      <a:pt x="904" y="13"/>
                    </a:moveTo>
                    <a:lnTo>
                      <a:pt x="724" y="2"/>
                    </a:lnTo>
                    <a:lnTo>
                      <a:pt x="557" y="0"/>
                    </a:lnTo>
                    <a:lnTo>
                      <a:pt x="404" y="4"/>
                    </a:lnTo>
                    <a:lnTo>
                      <a:pt x="273" y="17"/>
                    </a:lnTo>
                    <a:lnTo>
                      <a:pt x="160" y="34"/>
                    </a:lnTo>
                    <a:lnTo>
                      <a:pt x="76" y="58"/>
                    </a:lnTo>
                    <a:lnTo>
                      <a:pt x="21" y="88"/>
                    </a:lnTo>
                    <a:lnTo>
                      <a:pt x="0" y="122"/>
                    </a:lnTo>
                    <a:lnTo>
                      <a:pt x="12" y="158"/>
                    </a:lnTo>
                    <a:lnTo>
                      <a:pt x="60" y="196"/>
                    </a:lnTo>
                    <a:lnTo>
                      <a:pt x="138" y="230"/>
                    </a:lnTo>
                    <a:lnTo>
                      <a:pt x="244" y="265"/>
                    </a:lnTo>
                    <a:lnTo>
                      <a:pt x="371" y="296"/>
                    </a:lnTo>
                    <a:lnTo>
                      <a:pt x="519" y="324"/>
                    </a:lnTo>
                    <a:lnTo>
                      <a:pt x="683" y="346"/>
                    </a:lnTo>
                    <a:lnTo>
                      <a:pt x="861" y="364"/>
                    </a:lnTo>
                    <a:lnTo>
                      <a:pt x="1038" y="373"/>
                    </a:lnTo>
                    <a:lnTo>
                      <a:pt x="1204" y="377"/>
                    </a:lnTo>
                    <a:lnTo>
                      <a:pt x="1356" y="371"/>
                    </a:lnTo>
                    <a:lnTo>
                      <a:pt x="1490" y="361"/>
                    </a:lnTo>
                    <a:lnTo>
                      <a:pt x="1600" y="342"/>
                    </a:lnTo>
                    <a:lnTo>
                      <a:pt x="1686" y="318"/>
                    </a:lnTo>
                    <a:lnTo>
                      <a:pt x="1742" y="289"/>
                    </a:lnTo>
                    <a:lnTo>
                      <a:pt x="1766" y="255"/>
                    </a:lnTo>
                    <a:lnTo>
                      <a:pt x="1751" y="218"/>
                    </a:lnTo>
                    <a:lnTo>
                      <a:pt x="1704" y="181"/>
                    </a:lnTo>
                    <a:lnTo>
                      <a:pt x="1625" y="144"/>
                    </a:lnTo>
                    <a:lnTo>
                      <a:pt x="1520" y="111"/>
                    </a:lnTo>
                    <a:lnTo>
                      <a:pt x="1391" y="79"/>
                    </a:lnTo>
                    <a:lnTo>
                      <a:pt x="1244" y="52"/>
                    </a:lnTo>
                    <a:lnTo>
                      <a:pt x="1079" y="29"/>
                    </a:lnTo>
                    <a:lnTo>
                      <a:pt x="904" y="13"/>
                    </a:lnTo>
                    <a:close/>
                  </a:path>
                </a:pathLst>
              </a:custGeom>
              <a:solidFill>
                <a:srgbClr val="D9C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01" name="Freeform 204">
                <a:extLst>
                  <a:ext uri="{FF2B5EF4-FFF2-40B4-BE49-F238E27FC236}">
                    <a16:creationId xmlns:a16="http://schemas.microsoft.com/office/drawing/2014/main" id="{B6B3EBF4-6B3A-48B2-8C5A-007C217ABC35}"/>
                  </a:ext>
                </a:extLst>
              </p:cNvPr>
              <p:cNvSpPr>
                <a:spLocks/>
              </p:cNvSpPr>
              <p:nvPr/>
            </p:nvSpPr>
            <p:spPr bwMode="auto">
              <a:xfrm>
                <a:off x="2549" y="2504"/>
                <a:ext cx="265" cy="56"/>
              </a:xfrm>
              <a:custGeom>
                <a:avLst/>
                <a:gdLst>
                  <a:gd name="T0" fmla="*/ 0 w 1587"/>
                  <a:gd name="T1" fmla="*/ 0 h 338"/>
                  <a:gd name="T2" fmla="*/ 0 w 1587"/>
                  <a:gd name="T3" fmla="*/ 0 h 338"/>
                  <a:gd name="T4" fmla="*/ 0 w 1587"/>
                  <a:gd name="T5" fmla="*/ 0 h 338"/>
                  <a:gd name="T6" fmla="*/ 0 w 1587"/>
                  <a:gd name="T7" fmla="*/ 0 h 338"/>
                  <a:gd name="T8" fmla="*/ 0 w 1587"/>
                  <a:gd name="T9" fmla="*/ 0 h 338"/>
                  <a:gd name="T10" fmla="*/ 0 w 1587"/>
                  <a:gd name="T11" fmla="*/ 0 h 338"/>
                  <a:gd name="T12" fmla="*/ 0 w 1587"/>
                  <a:gd name="T13" fmla="*/ 0 h 338"/>
                  <a:gd name="T14" fmla="*/ 0 w 1587"/>
                  <a:gd name="T15" fmla="*/ 0 h 338"/>
                  <a:gd name="T16" fmla="*/ 0 w 1587"/>
                  <a:gd name="T17" fmla="*/ 0 h 338"/>
                  <a:gd name="T18" fmla="*/ 0 w 1587"/>
                  <a:gd name="T19" fmla="*/ 0 h 338"/>
                  <a:gd name="T20" fmla="*/ 0 w 1587"/>
                  <a:gd name="T21" fmla="*/ 0 h 338"/>
                  <a:gd name="T22" fmla="*/ 0 w 1587"/>
                  <a:gd name="T23" fmla="*/ 0 h 338"/>
                  <a:gd name="T24" fmla="*/ 0 w 1587"/>
                  <a:gd name="T25" fmla="*/ 0 h 338"/>
                  <a:gd name="T26" fmla="*/ 0 w 1587"/>
                  <a:gd name="T27" fmla="*/ 0 h 338"/>
                  <a:gd name="T28" fmla="*/ 0 w 1587"/>
                  <a:gd name="T29" fmla="*/ 0 h 338"/>
                  <a:gd name="T30" fmla="*/ 0 w 1587"/>
                  <a:gd name="T31" fmla="*/ 0 h 338"/>
                  <a:gd name="T32" fmla="*/ 0 w 1587"/>
                  <a:gd name="T33" fmla="*/ 0 h 338"/>
                  <a:gd name="T34" fmla="*/ 0 w 1587"/>
                  <a:gd name="T35" fmla="*/ 0 h 338"/>
                  <a:gd name="T36" fmla="*/ 0 w 1587"/>
                  <a:gd name="T37" fmla="*/ 0 h 338"/>
                  <a:gd name="T38" fmla="*/ 0 w 1587"/>
                  <a:gd name="T39" fmla="*/ 0 h 338"/>
                  <a:gd name="T40" fmla="*/ 0 w 1587"/>
                  <a:gd name="T41" fmla="*/ 0 h 338"/>
                  <a:gd name="T42" fmla="*/ 0 w 1587"/>
                  <a:gd name="T43" fmla="*/ 0 h 338"/>
                  <a:gd name="T44" fmla="*/ 0 w 1587"/>
                  <a:gd name="T45" fmla="*/ 0 h 338"/>
                  <a:gd name="T46" fmla="*/ 0 w 1587"/>
                  <a:gd name="T47" fmla="*/ 0 h 338"/>
                  <a:gd name="T48" fmla="*/ 0 w 1587"/>
                  <a:gd name="T49" fmla="*/ 0 h 338"/>
                  <a:gd name="T50" fmla="*/ 0 w 1587"/>
                  <a:gd name="T51" fmla="*/ 0 h 338"/>
                  <a:gd name="T52" fmla="*/ 0 w 1587"/>
                  <a:gd name="T53" fmla="*/ 0 h 338"/>
                  <a:gd name="T54" fmla="*/ 0 w 1587"/>
                  <a:gd name="T55" fmla="*/ 0 h 338"/>
                  <a:gd name="T56" fmla="*/ 0 w 1587"/>
                  <a:gd name="T57" fmla="*/ 0 h 338"/>
                  <a:gd name="T58" fmla="*/ 0 w 1587"/>
                  <a:gd name="T59" fmla="*/ 0 h 338"/>
                  <a:gd name="T60" fmla="*/ 0 w 1587"/>
                  <a:gd name="T61" fmla="*/ 0 h 338"/>
                  <a:gd name="T62" fmla="*/ 0 w 1587"/>
                  <a:gd name="T63" fmla="*/ 0 h 338"/>
                  <a:gd name="T64" fmla="*/ 0 w 1587"/>
                  <a:gd name="T65" fmla="*/ 0 h 3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87"/>
                  <a:gd name="T100" fmla="*/ 0 h 338"/>
                  <a:gd name="T101" fmla="*/ 1587 w 1587"/>
                  <a:gd name="T102" fmla="*/ 338 h 3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87" h="338">
                    <a:moveTo>
                      <a:pt x="813" y="13"/>
                    </a:moveTo>
                    <a:lnTo>
                      <a:pt x="652" y="2"/>
                    </a:lnTo>
                    <a:lnTo>
                      <a:pt x="503" y="0"/>
                    </a:lnTo>
                    <a:lnTo>
                      <a:pt x="365" y="5"/>
                    </a:lnTo>
                    <a:lnTo>
                      <a:pt x="246" y="16"/>
                    </a:lnTo>
                    <a:lnTo>
                      <a:pt x="145" y="32"/>
                    </a:lnTo>
                    <a:lnTo>
                      <a:pt x="69" y="53"/>
                    </a:lnTo>
                    <a:lnTo>
                      <a:pt x="19" y="79"/>
                    </a:lnTo>
                    <a:lnTo>
                      <a:pt x="0" y="112"/>
                    </a:lnTo>
                    <a:lnTo>
                      <a:pt x="11" y="143"/>
                    </a:lnTo>
                    <a:lnTo>
                      <a:pt x="54" y="177"/>
                    </a:lnTo>
                    <a:lnTo>
                      <a:pt x="124" y="208"/>
                    </a:lnTo>
                    <a:lnTo>
                      <a:pt x="219" y="240"/>
                    </a:lnTo>
                    <a:lnTo>
                      <a:pt x="334" y="267"/>
                    </a:lnTo>
                    <a:lnTo>
                      <a:pt x="468" y="291"/>
                    </a:lnTo>
                    <a:lnTo>
                      <a:pt x="615" y="311"/>
                    </a:lnTo>
                    <a:lnTo>
                      <a:pt x="775" y="327"/>
                    </a:lnTo>
                    <a:lnTo>
                      <a:pt x="935" y="335"/>
                    </a:lnTo>
                    <a:lnTo>
                      <a:pt x="1084" y="338"/>
                    </a:lnTo>
                    <a:lnTo>
                      <a:pt x="1220" y="333"/>
                    </a:lnTo>
                    <a:lnTo>
                      <a:pt x="1341" y="323"/>
                    </a:lnTo>
                    <a:lnTo>
                      <a:pt x="1440" y="306"/>
                    </a:lnTo>
                    <a:lnTo>
                      <a:pt x="1516" y="286"/>
                    </a:lnTo>
                    <a:lnTo>
                      <a:pt x="1566" y="260"/>
                    </a:lnTo>
                    <a:lnTo>
                      <a:pt x="1587" y="231"/>
                    </a:lnTo>
                    <a:lnTo>
                      <a:pt x="1574" y="197"/>
                    </a:lnTo>
                    <a:lnTo>
                      <a:pt x="1531" y="164"/>
                    </a:lnTo>
                    <a:lnTo>
                      <a:pt x="1460" y="132"/>
                    </a:lnTo>
                    <a:lnTo>
                      <a:pt x="1367" y="101"/>
                    </a:lnTo>
                    <a:lnTo>
                      <a:pt x="1251" y="72"/>
                    </a:lnTo>
                    <a:lnTo>
                      <a:pt x="1119" y="49"/>
                    </a:lnTo>
                    <a:lnTo>
                      <a:pt x="972" y="27"/>
                    </a:lnTo>
                    <a:lnTo>
                      <a:pt x="813" y="13"/>
                    </a:lnTo>
                    <a:close/>
                  </a:path>
                </a:pathLst>
              </a:custGeom>
              <a:solidFill>
                <a:srgbClr val="D4C2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02" name="Freeform 205">
                <a:extLst>
                  <a:ext uri="{FF2B5EF4-FFF2-40B4-BE49-F238E27FC236}">
                    <a16:creationId xmlns:a16="http://schemas.microsoft.com/office/drawing/2014/main" id="{19D543F3-A10F-4974-A23F-7BAC98C6F203}"/>
                  </a:ext>
                </a:extLst>
              </p:cNvPr>
              <p:cNvSpPr>
                <a:spLocks/>
              </p:cNvSpPr>
              <p:nvPr/>
            </p:nvSpPr>
            <p:spPr bwMode="auto">
              <a:xfrm>
                <a:off x="2574" y="2508"/>
                <a:ext cx="234" cy="50"/>
              </a:xfrm>
              <a:custGeom>
                <a:avLst/>
                <a:gdLst>
                  <a:gd name="T0" fmla="*/ 0 w 1406"/>
                  <a:gd name="T1" fmla="*/ 0 h 299"/>
                  <a:gd name="T2" fmla="*/ 0 w 1406"/>
                  <a:gd name="T3" fmla="*/ 0 h 299"/>
                  <a:gd name="T4" fmla="*/ 0 w 1406"/>
                  <a:gd name="T5" fmla="*/ 0 h 299"/>
                  <a:gd name="T6" fmla="*/ 0 w 1406"/>
                  <a:gd name="T7" fmla="*/ 0 h 299"/>
                  <a:gd name="T8" fmla="*/ 0 w 1406"/>
                  <a:gd name="T9" fmla="*/ 0 h 299"/>
                  <a:gd name="T10" fmla="*/ 0 w 1406"/>
                  <a:gd name="T11" fmla="*/ 0 h 299"/>
                  <a:gd name="T12" fmla="*/ 0 w 1406"/>
                  <a:gd name="T13" fmla="*/ 0 h 299"/>
                  <a:gd name="T14" fmla="*/ 0 w 1406"/>
                  <a:gd name="T15" fmla="*/ 0 h 299"/>
                  <a:gd name="T16" fmla="*/ 0 w 1406"/>
                  <a:gd name="T17" fmla="*/ 0 h 299"/>
                  <a:gd name="T18" fmla="*/ 0 w 1406"/>
                  <a:gd name="T19" fmla="*/ 0 h 299"/>
                  <a:gd name="T20" fmla="*/ 0 w 1406"/>
                  <a:gd name="T21" fmla="*/ 0 h 299"/>
                  <a:gd name="T22" fmla="*/ 0 w 1406"/>
                  <a:gd name="T23" fmla="*/ 0 h 299"/>
                  <a:gd name="T24" fmla="*/ 0 w 1406"/>
                  <a:gd name="T25" fmla="*/ 0 h 299"/>
                  <a:gd name="T26" fmla="*/ 0 w 1406"/>
                  <a:gd name="T27" fmla="*/ 0 h 299"/>
                  <a:gd name="T28" fmla="*/ 0 w 1406"/>
                  <a:gd name="T29" fmla="*/ 0 h 299"/>
                  <a:gd name="T30" fmla="*/ 0 w 1406"/>
                  <a:gd name="T31" fmla="*/ 0 h 299"/>
                  <a:gd name="T32" fmla="*/ 0 w 1406"/>
                  <a:gd name="T33" fmla="*/ 0 h 299"/>
                  <a:gd name="T34" fmla="*/ 0 w 1406"/>
                  <a:gd name="T35" fmla="*/ 0 h 299"/>
                  <a:gd name="T36" fmla="*/ 0 w 1406"/>
                  <a:gd name="T37" fmla="*/ 0 h 299"/>
                  <a:gd name="T38" fmla="*/ 0 w 1406"/>
                  <a:gd name="T39" fmla="*/ 0 h 299"/>
                  <a:gd name="T40" fmla="*/ 0 w 1406"/>
                  <a:gd name="T41" fmla="*/ 0 h 299"/>
                  <a:gd name="T42" fmla="*/ 0 w 1406"/>
                  <a:gd name="T43" fmla="*/ 0 h 299"/>
                  <a:gd name="T44" fmla="*/ 0 w 1406"/>
                  <a:gd name="T45" fmla="*/ 0 h 299"/>
                  <a:gd name="T46" fmla="*/ 0 w 1406"/>
                  <a:gd name="T47" fmla="*/ 0 h 299"/>
                  <a:gd name="T48" fmla="*/ 0 w 1406"/>
                  <a:gd name="T49" fmla="*/ 0 h 299"/>
                  <a:gd name="T50" fmla="*/ 0 w 1406"/>
                  <a:gd name="T51" fmla="*/ 0 h 299"/>
                  <a:gd name="T52" fmla="*/ 0 w 1406"/>
                  <a:gd name="T53" fmla="*/ 0 h 299"/>
                  <a:gd name="T54" fmla="*/ 0 w 1406"/>
                  <a:gd name="T55" fmla="*/ 0 h 299"/>
                  <a:gd name="T56" fmla="*/ 0 w 1406"/>
                  <a:gd name="T57" fmla="*/ 0 h 299"/>
                  <a:gd name="T58" fmla="*/ 0 w 1406"/>
                  <a:gd name="T59" fmla="*/ 0 h 299"/>
                  <a:gd name="T60" fmla="*/ 0 w 1406"/>
                  <a:gd name="T61" fmla="*/ 0 h 299"/>
                  <a:gd name="T62" fmla="*/ 0 w 1406"/>
                  <a:gd name="T63" fmla="*/ 0 h 299"/>
                  <a:gd name="T64" fmla="*/ 0 w 1406"/>
                  <a:gd name="T65" fmla="*/ 0 h 2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06"/>
                  <a:gd name="T100" fmla="*/ 0 h 299"/>
                  <a:gd name="T101" fmla="*/ 1406 w 1406"/>
                  <a:gd name="T102" fmla="*/ 299 h 2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06" h="299">
                    <a:moveTo>
                      <a:pt x="721" y="10"/>
                    </a:moveTo>
                    <a:lnTo>
                      <a:pt x="578" y="1"/>
                    </a:lnTo>
                    <a:lnTo>
                      <a:pt x="445" y="0"/>
                    </a:lnTo>
                    <a:lnTo>
                      <a:pt x="324" y="3"/>
                    </a:lnTo>
                    <a:lnTo>
                      <a:pt x="218" y="13"/>
                    </a:lnTo>
                    <a:lnTo>
                      <a:pt x="129" y="27"/>
                    </a:lnTo>
                    <a:lnTo>
                      <a:pt x="62" y="46"/>
                    </a:lnTo>
                    <a:lnTo>
                      <a:pt x="17" y="69"/>
                    </a:lnTo>
                    <a:lnTo>
                      <a:pt x="0" y="96"/>
                    </a:lnTo>
                    <a:lnTo>
                      <a:pt x="10" y="126"/>
                    </a:lnTo>
                    <a:lnTo>
                      <a:pt x="48" y="155"/>
                    </a:lnTo>
                    <a:lnTo>
                      <a:pt x="110" y="183"/>
                    </a:lnTo>
                    <a:lnTo>
                      <a:pt x="194" y="211"/>
                    </a:lnTo>
                    <a:lnTo>
                      <a:pt x="295" y="236"/>
                    </a:lnTo>
                    <a:lnTo>
                      <a:pt x="414" y="258"/>
                    </a:lnTo>
                    <a:lnTo>
                      <a:pt x="544" y="275"/>
                    </a:lnTo>
                    <a:lnTo>
                      <a:pt x="687" y="290"/>
                    </a:lnTo>
                    <a:lnTo>
                      <a:pt x="828" y="297"/>
                    </a:lnTo>
                    <a:lnTo>
                      <a:pt x="960" y="299"/>
                    </a:lnTo>
                    <a:lnTo>
                      <a:pt x="1081" y="295"/>
                    </a:lnTo>
                    <a:lnTo>
                      <a:pt x="1188" y="286"/>
                    </a:lnTo>
                    <a:lnTo>
                      <a:pt x="1274" y="272"/>
                    </a:lnTo>
                    <a:lnTo>
                      <a:pt x="1343" y="254"/>
                    </a:lnTo>
                    <a:lnTo>
                      <a:pt x="1387" y="230"/>
                    </a:lnTo>
                    <a:lnTo>
                      <a:pt x="1406" y="203"/>
                    </a:lnTo>
                    <a:lnTo>
                      <a:pt x="1393" y="173"/>
                    </a:lnTo>
                    <a:lnTo>
                      <a:pt x="1355" y="144"/>
                    </a:lnTo>
                    <a:lnTo>
                      <a:pt x="1292" y="114"/>
                    </a:lnTo>
                    <a:lnTo>
                      <a:pt x="1210" y="89"/>
                    </a:lnTo>
                    <a:lnTo>
                      <a:pt x="1108" y="63"/>
                    </a:lnTo>
                    <a:lnTo>
                      <a:pt x="991" y="41"/>
                    </a:lnTo>
                    <a:lnTo>
                      <a:pt x="860" y="22"/>
                    </a:lnTo>
                    <a:lnTo>
                      <a:pt x="721" y="10"/>
                    </a:lnTo>
                    <a:close/>
                  </a:path>
                </a:pathLst>
              </a:custGeom>
              <a:solidFill>
                <a:srgbClr val="CFBA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03" name="Freeform 206">
                <a:extLst>
                  <a:ext uri="{FF2B5EF4-FFF2-40B4-BE49-F238E27FC236}">
                    <a16:creationId xmlns:a16="http://schemas.microsoft.com/office/drawing/2014/main" id="{5B2BC13F-74B8-4960-8D6C-1C387F65A7AE}"/>
                  </a:ext>
                </a:extLst>
              </p:cNvPr>
              <p:cNvSpPr>
                <a:spLocks/>
              </p:cNvSpPr>
              <p:nvPr/>
            </p:nvSpPr>
            <p:spPr bwMode="auto">
              <a:xfrm>
                <a:off x="2599" y="2511"/>
                <a:ext cx="204" cy="44"/>
              </a:xfrm>
              <a:custGeom>
                <a:avLst/>
                <a:gdLst>
                  <a:gd name="T0" fmla="*/ 0 w 1226"/>
                  <a:gd name="T1" fmla="*/ 0 h 263"/>
                  <a:gd name="T2" fmla="*/ 0 w 1226"/>
                  <a:gd name="T3" fmla="*/ 0 h 263"/>
                  <a:gd name="T4" fmla="*/ 0 w 1226"/>
                  <a:gd name="T5" fmla="*/ 0 h 263"/>
                  <a:gd name="T6" fmla="*/ 0 w 1226"/>
                  <a:gd name="T7" fmla="*/ 0 h 263"/>
                  <a:gd name="T8" fmla="*/ 0 w 1226"/>
                  <a:gd name="T9" fmla="*/ 0 h 263"/>
                  <a:gd name="T10" fmla="*/ 0 w 1226"/>
                  <a:gd name="T11" fmla="*/ 0 h 263"/>
                  <a:gd name="T12" fmla="*/ 0 w 1226"/>
                  <a:gd name="T13" fmla="*/ 0 h 263"/>
                  <a:gd name="T14" fmla="*/ 0 w 1226"/>
                  <a:gd name="T15" fmla="*/ 0 h 263"/>
                  <a:gd name="T16" fmla="*/ 0 w 1226"/>
                  <a:gd name="T17" fmla="*/ 0 h 263"/>
                  <a:gd name="T18" fmla="*/ 0 w 1226"/>
                  <a:gd name="T19" fmla="*/ 0 h 263"/>
                  <a:gd name="T20" fmla="*/ 0 w 1226"/>
                  <a:gd name="T21" fmla="*/ 0 h 263"/>
                  <a:gd name="T22" fmla="*/ 0 w 1226"/>
                  <a:gd name="T23" fmla="*/ 0 h 263"/>
                  <a:gd name="T24" fmla="*/ 0 w 1226"/>
                  <a:gd name="T25" fmla="*/ 0 h 263"/>
                  <a:gd name="T26" fmla="*/ 0 w 1226"/>
                  <a:gd name="T27" fmla="*/ 0 h 263"/>
                  <a:gd name="T28" fmla="*/ 0 w 1226"/>
                  <a:gd name="T29" fmla="*/ 0 h 263"/>
                  <a:gd name="T30" fmla="*/ 0 w 1226"/>
                  <a:gd name="T31" fmla="*/ 0 h 263"/>
                  <a:gd name="T32" fmla="*/ 0 w 1226"/>
                  <a:gd name="T33" fmla="*/ 0 h 263"/>
                  <a:gd name="T34" fmla="*/ 0 w 1226"/>
                  <a:gd name="T35" fmla="*/ 0 h 263"/>
                  <a:gd name="T36" fmla="*/ 0 w 1226"/>
                  <a:gd name="T37" fmla="*/ 0 h 263"/>
                  <a:gd name="T38" fmla="*/ 0 w 1226"/>
                  <a:gd name="T39" fmla="*/ 0 h 263"/>
                  <a:gd name="T40" fmla="*/ 0 w 1226"/>
                  <a:gd name="T41" fmla="*/ 0 h 263"/>
                  <a:gd name="T42" fmla="*/ 0 w 1226"/>
                  <a:gd name="T43" fmla="*/ 0 h 263"/>
                  <a:gd name="T44" fmla="*/ 0 w 1226"/>
                  <a:gd name="T45" fmla="*/ 0 h 263"/>
                  <a:gd name="T46" fmla="*/ 0 w 1226"/>
                  <a:gd name="T47" fmla="*/ 0 h 263"/>
                  <a:gd name="T48" fmla="*/ 0 w 1226"/>
                  <a:gd name="T49" fmla="*/ 0 h 263"/>
                  <a:gd name="T50" fmla="*/ 0 w 1226"/>
                  <a:gd name="T51" fmla="*/ 0 h 263"/>
                  <a:gd name="T52" fmla="*/ 0 w 1226"/>
                  <a:gd name="T53" fmla="*/ 0 h 263"/>
                  <a:gd name="T54" fmla="*/ 0 w 1226"/>
                  <a:gd name="T55" fmla="*/ 0 h 263"/>
                  <a:gd name="T56" fmla="*/ 0 w 1226"/>
                  <a:gd name="T57" fmla="*/ 0 h 263"/>
                  <a:gd name="T58" fmla="*/ 0 w 1226"/>
                  <a:gd name="T59" fmla="*/ 0 h 263"/>
                  <a:gd name="T60" fmla="*/ 0 w 1226"/>
                  <a:gd name="T61" fmla="*/ 0 h 263"/>
                  <a:gd name="T62" fmla="*/ 0 w 1226"/>
                  <a:gd name="T63" fmla="*/ 0 h 263"/>
                  <a:gd name="T64" fmla="*/ 0 w 1226"/>
                  <a:gd name="T65" fmla="*/ 0 h 2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6"/>
                  <a:gd name="T100" fmla="*/ 0 h 263"/>
                  <a:gd name="T101" fmla="*/ 1226 w 1226"/>
                  <a:gd name="T102" fmla="*/ 263 h 2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6" h="263">
                    <a:moveTo>
                      <a:pt x="627" y="9"/>
                    </a:moveTo>
                    <a:lnTo>
                      <a:pt x="503" y="1"/>
                    </a:lnTo>
                    <a:lnTo>
                      <a:pt x="387" y="0"/>
                    </a:lnTo>
                    <a:lnTo>
                      <a:pt x="281" y="3"/>
                    </a:lnTo>
                    <a:lnTo>
                      <a:pt x="189" y="12"/>
                    </a:lnTo>
                    <a:lnTo>
                      <a:pt x="112" y="25"/>
                    </a:lnTo>
                    <a:lnTo>
                      <a:pt x="53" y="42"/>
                    </a:lnTo>
                    <a:lnTo>
                      <a:pt x="15" y="62"/>
                    </a:lnTo>
                    <a:lnTo>
                      <a:pt x="0" y="86"/>
                    </a:lnTo>
                    <a:lnTo>
                      <a:pt x="9" y="110"/>
                    </a:lnTo>
                    <a:lnTo>
                      <a:pt x="42" y="136"/>
                    </a:lnTo>
                    <a:lnTo>
                      <a:pt x="96" y="161"/>
                    </a:lnTo>
                    <a:lnTo>
                      <a:pt x="170" y="186"/>
                    </a:lnTo>
                    <a:lnTo>
                      <a:pt x="258" y="206"/>
                    </a:lnTo>
                    <a:lnTo>
                      <a:pt x="361" y="226"/>
                    </a:lnTo>
                    <a:lnTo>
                      <a:pt x="475" y="242"/>
                    </a:lnTo>
                    <a:lnTo>
                      <a:pt x="600" y="255"/>
                    </a:lnTo>
                    <a:lnTo>
                      <a:pt x="722" y="261"/>
                    </a:lnTo>
                    <a:lnTo>
                      <a:pt x="838" y="263"/>
                    </a:lnTo>
                    <a:lnTo>
                      <a:pt x="943" y="259"/>
                    </a:lnTo>
                    <a:lnTo>
                      <a:pt x="1036" y="251"/>
                    </a:lnTo>
                    <a:lnTo>
                      <a:pt x="1113" y="237"/>
                    </a:lnTo>
                    <a:lnTo>
                      <a:pt x="1172" y="222"/>
                    </a:lnTo>
                    <a:lnTo>
                      <a:pt x="1211" y="203"/>
                    </a:lnTo>
                    <a:lnTo>
                      <a:pt x="1226" y="180"/>
                    </a:lnTo>
                    <a:lnTo>
                      <a:pt x="1215" y="153"/>
                    </a:lnTo>
                    <a:lnTo>
                      <a:pt x="1182" y="127"/>
                    </a:lnTo>
                    <a:lnTo>
                      <a:pt x="1128" y="101"/>
                    </a:lnTo>
                    <a:lnTo>
                      <a:pt x="1057" y="78"/>
                    </a:lnTo>
                    <a:lnTo>
                      <a:pt x="967" y="55"/>
                    </a:lnTo>
                    <a:lnTo>
                      <a:pt x="863" y="36"/>
                    </a:lnTo>
                    <a:lnTo>
                      <a:pt x="749" y="20"/>
                    </a:lnTo>
                    <a:lnTo>
                      <a:pt x="627" y="9"/>
                    </a:lnTo>
                    <a:close/>
                  </a:path>
                </a:pathLst>
              </a:custGeom>
              <a:solidFill>
                <a:srgbClr val="C9B3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04" name="Freeform 207">
                <a:extLst>
                  <a:ext uri="{FF2B5EF4-FFF2-40B4-BE49-F238E27FC236}">
                    <a16:creationId xmlns:a16="http://schemas.microsoft.com/office/drawing/2014/main" id="{872EA881-410F-4ABE-A861-5095C8DB3824}"/>
                  </a:ext>
                </a:extLst>
              </p:cNvPr>
              <p:cNvSpPr>
                <a:spLocks/>
              </p:cNvSpPr>
              <p:nvPr/>
            </p:nvSpPr>
            <p:spPr bwMode="auto">
              <a:xfrm>
                <a:off x="2624" y="2515"/>
                <a:ext cx="174" cy="37"/>
              </a:xfrm>
              <a:custGeom>
                <a:avLst/>
                <a:gdLst>
                  <a:gd name="T0" fmla="*/ 0 w 1046"/>
                  <a:gd name="T1" fmla="*/ 0 h 223"/>
                  <a:gd name="T2" fmla="*/ 0 w 1046"/>
                  <a:gd name="T3" fmla="*/ 0 h 223"/>
                  <a:gd name="T4" fmla="*/ 0 w 1046"/>
                  <a:gd name="T5" fmla="*/ 0 h 223"/>
                  <a:gd name="T6" fmla="*/ 0 w 1046"/>
                  <a:gd name="T7" fmla="*/ 0 h 223"/>
                  <a:gd name="T8" fmla="*/ 0 w 1046"/>
                  <a:gd name="T9" fmla="*/ 0 h 223"/>
                  <a:gd name="T10" fmla="*/ 0 w 1046"/>
                  <a:gd name="T11" fmla="*/ 0 h 223"/>
                  <a:gd name="T12" fmla="*/ 0 w 1046"/>
                  <a:gd name="T13" fmla="*/ 0 h 223"/>
                  <a:gd name="T14" fmla="*/ 0 w 1046"/>
                  <a:gd name="T15" fmla="*/ 0 h 223"/>
                  <a:gd name="T16" fmla="*/ 0 w 1046"/>
                  <a:gd name="T17" fmla="*/ 0 h 223"/>
                  <a:gd name="T18" fmla="*/ 0 w 1046"/>
                  <a:gd name="T19" fmla="*/ 0 h 223"/>
                  <a:gd name="T20" fmla="*/ 0 w 1046"/>
                  <a:gd name="T21" fmla="*/ 0 h 223"/>
                  <a:gd name="T22" fmla="*/ 0 w 1046"/>
                  <a:gd name="T23" fmla="*/ 0 h 223"/>
                  <a:gd name="T24" fmla="*/ 0 w 1046"/>
                  <a:gd name="T25" fmla="*/ 0 h 223"/>
                  <a:gd name="T26" fmla="*/ 0 w 1046"/>
                  <a:gd name="T27" fmla="*/ 0 h 223"/>
                  <a:gd name="T28" fmla="*/ 0 w 1046"/>
                  <a:gd name="T29" fmla="*/ 0 h 223"/>
                  <a:gd name="T30" fmla="*/ 0 w 1046"/>
                  <a:gd name="T31" fmla="*/ 0 h 223"/>
                  <a:gd name="T32" fmla="*/ 0 w 1046"/>
                  <a:gd name="T33" fmla="*/ 0 h 223"/>
                  <a:gd name="T34" fmla="*/ 0 w 1046"/>
                  <a:gd name="T35" fmla="*/ 0 h 223"/>
                  <a:gd name="T36" fmla="*/ 0 w 1046"/>
                  <a:gd name="T37" fmla="*/ 0 h 223"/>
                  <a:gd name="T38" fmla="*/ 0 w 1046"/>
                  <a:gd name="T39" fmla="*/ 0 h 223"/>
                  <a:gd name="T40" fmla="*/ 0 w 1046"/>
                  <a:gd name="T41" fmla="*/ 0 h 223"/>
                  <a:gd name="T42" fmla="*/ 0 w 1046"/>
                  <a:gd name="T43" fmla="*/ 0 h 223"/>
                  <a:gd name="T44" fmla="*/ 0 w 1046"/>
                  <a:gd name="T45" fmla="*/ 0 h 223"/>
                  <a:gd name="T46" fmla="*/ 0 w 1046"/>
                  <a:gd name="T47" fmla="*/ 0 h 223"/>
                  <a:gd name="T48" fmla="*/ 0 w 1046"/>
                  <a:gd name="T49" fmla="*/ 0 h 223"/>
                  <a:gd name="T50" fmla="*/ 0 w 1046"/>
                  <a:gd name="T51" fmla="*/ 0 h 223"/>
                  <a:gd name="T52" fmla="*/ 0 w 1046"/>
                  <a:gd name="T53" fmla="*/ 0 h 223"/>
                  <a:gd name="T54" fmla="*/ 0 w 1046"/>
                  <a:gd name="T55" fmla="*/ 0 h 223"/>
                  <a:gd name="T56" fmla="*/ 0 w 1046"/>
                  <a:gd name="T57" fmla="*/ 0 h 223"/>
                  <a:gd name="T58" fmla="*/ 0 w 1046"/>
                  <a:gd name="T59" fmla="*/ 0 h 223"/>
                  <a:gd name="T60" fmla="*/ 0 w 1046"/>
                  <a:gd name="T61" fmla="*/ 0 h 223"/>
                  <a:gd name="T62" fmla="*/ 0 w 1046"/>
                  <a:gd name="T63" fmla="*/ 0 h 223"/>
                  <a:gd name="T64" fmla="*/ 0 w 1046"/>
                  <a:gd name="T65" fmla="*/ 0 h 2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6"/>
                  <a:gd name="T100" fmla="*/ 0 h 223"/>
                  <a:gd name="T101" fmla="*/ 1046 w 1046"/>
                  <a:gd name="T102" fmla="*/ 223 h 2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6" h="223">
                    <a:moveTo>
                      <a:pt x="535" y="6"/>
                    </a:moveTo>
                    <a:lnTo>
                      <a:pt x="428" y="0"/>
                    </a:lnTo>
                    <a:lnTo>
                      <a:pt x="329" y="0"/>
                    </a:lnTo>
                    <a:lnTo>
                      <a:pt x="239" y="2"/>
                    </a:lnTo>
                    <a:lnTo>
                      <a:pt x="162" y="10"/>
                    </a:lnTo>
                    <a:lnTo>
                      <a:pt x="95" y="20"/>
                    </a:lnTo>
                    <a:lnTo>
                      <a:pt x="45" y="34"/>
                    </a:lnTo>
                    <a:lnTo>
                      <a:pt x="12" y="51"/>
                    </a:lnTo>
                    <a:lnTo>
                      <a:pt x="0" y="73"/>
                    </a:lnTo>
                    <a:lnTo>
                      <a:pt x="7" y="94"/>
                    </a:lnTo>
                    <a:lnTo>
                      <a:pt x="35" y="117"/>
                    </a:lnTo>
                    <a:lnTo>
                      <a:pt x="81" y="137"/>
                    </a:lnTo>
                    <a:lnTo>
                      <a:pt x="144" y="158"/>
                    </a:lnTo>
                    <a:lnTo>
                      <a:pt x="219" y="176"/>
                    </a:lnTo>
                    <a:lnTo>
                      <a:pt x="308" y="193"/>
                    </a:lnTo>
                    <a:lnTo>
                      <a:pt x="405" y="206"/>
                    </a:lnTo>
                    <a:lnTo>
                      <a:pt x="511" y="218"/>
                    </a:lnTo>
                    <a:lnTo>
                      <a:pt x="614" y="222"/>
                    </a:lnTo>
                    <a:lnTo>
                      <a:pt x="713" y="223"/>
                    </a:lnTo>
                    <a:lnTo>
                      <a:pt x="803" y="220"/>
                    </a:lnTo>
                    <a:lnTo>
                      <a:pt x="883" y="213"/>
                    </a:lnTo>
                    <a:lnTo>
                      <a:pt x="948" y="202"/>
                    </a:lnTo>
                    <a:lnTo>
                      <a:pt x="999" y="189"/>
                    </a:lnTo>
                    <a:lnTo>
                      <a:pt x="1031" y="172"/>
                    </a:lnTo>
                    <a:lnTo>
                      <a:pt x="1046" y="151"/>
                    </a:lnTo>
                    <a:lnTo>
                      <a:pt x="1037" y="129"/>
                    </a:lnTo>
                    <a:lnTo>
                      <a:pt x="1008" y="106"/>
                    </a:lnTo>
                    <a:lnTo>
                      <a:pt x="962" y="85"/>
                    </a:lnTo>
                    <a:lnTo>
                      <a:pt x="900" y="65"/>
                    </a:lnTo>
                    <a:lnTo>
                      <a:pt x="823" y="46"/>
                    </a:lnTo>
                    <a:lnTo>
                      <a:pt x="736" y="30"/>
                    </a:lnTo>
                    <a:lnTo>
                      <a:pt x="639" y="16"/>
                    </a:lnTo>
                    <a:lnTo>
                      <a:pt x="535" y="6"/>
                    </a:lnTo>
                    <a:close/>
                  </a:path>
                </a:pathLst>
              </a:custGeom>
              <a:solidFill>
                <a:srgbClr val="C7A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05" name="Freeform 208">
                <a:extLst>
                  <a:ext uri="{FF2B5EF4-FFF2-40B4-BE49-F238E27FC236}">
                    <a16:creationId xmlns:a16="http://schemas.microsoft.com/office/drawing/2014/main" id="{054B6D7C-CC42-4311-9369-4D38A0BC5023}"/>
                  </a:ext>
                </a:extLst>
              </p:cNvPr>
              <p:cNvSpPr>
                <a:spLocks/>
              </p:cNvSpPr>
              <p:nvPr/>
            </p:nvSpPr>
            <p:spPr bwMode="auto">
              <a:xfrm>
                <a:off x="2475" y="2253"/>
                <a:ext cx="440" cy="312"/>
              </a:xfrm>
              <a:custGeom>
                <a:avLst/>
                <a:gdLst>
                  <a:gd name="T0" fmla="*/ 0 w 2639"/>
                  <a:gd name="T1" fmla="*/ 0 h 1871"/>
                  <a:gd name="T2" fmla="*/ 0 w 2639"/>
                  <a:gd name="T3" fmla="*/ 0 h 1871"/>
                  <a:gd name="T4" fmla="*/ 0 w 2639"/>
                  <a:gd name="T5" fmla="*/ 0 h 1871"/>
                  <a:gd name="T6" fmla="*/ 0 w 2639"/>
                  <a:gd name="T7" fmla="*/ 0 h 1871"/>
                  <a:gd name="T8" fmla="*/ 0 w 2639"/>
                  <a:gd name="T9" fmla="*/ 0 h 1871"/>
                  <a:gd name="T10" fmla="*/ 0 w 2639"/>
                  <a:gd name="T11" fmla="*/ 0 h 1871"/>
                  <a:gd name="T12" fmla="*/ 0 w 2639"/>
                  <a:gd name="T13" fmla="*/ 0 h 1871"/>
                  <a:gd name="T14" fmla="*/ 0 w 2639"/>
                  <a:gd name="T15" fmla="*/ 0 h 1871"/>
                  <a:gd name="T16" fmla="*/ 0 w 2639"/>
                  <a:gd name="T17" fmla="*/ 0 h 1871"/>
                  <a:gd name="T18" fmla="*/ 0 w 2639"/>
                  <a:gd name="T19" fmla="*/ 0 h 1871"/>
                  <a:gd name="T20" fmla="*/ 0 w 2639"/>
                  <a:gd name="T21" fmla="*/ 0 h 1871"/>
                  <a:gd name="T22" fmla="*/ 0 w 2639"/>
                  <a:gd name="T23" fmla="*/ 0 h 1871"/>
                  <a:gd name="T24" fmla="*/ 0 w 2639"/>
                  <a:gd name="T25" fmla="*/ 0 h 1871"/>
                  <a:gd name="T26" fmla="*/ 0 w 2639"/>
                  <a:gd name="T27" fmla="*/ 0 h 1871"/>
                  <a:gd name="T28" fmla="*/ 0 w 2639"/>
                  <a:gd name="T29" fmla="*/ 0 h 1871"/>
                  <a:gd name="T30" fmla="*/ 0 w 2639"/>
                  <a:gd name="T31" fmla="*/ 0 h 1871"/>
                  <a:gd name="T32" fmla="*/ 0 w 2639"/>
                  <a:gd name="T33" fmla="*/ 0 h 1871"/>
                  <a:gd name="T34" fmla="*/ 0 w 2639"/>
                  <a:gd name="T35" fmla="*/ 0 h 1871"/>
                  <a:gd name="T36" fmla="*/ 0 w 2639"/>
                  <a:gd name="T37" fmla="*/ 0 h 1871"/>
                  <a:gd name="T38" fmla="*/ 0 w 2639"/>
                  <a:gd name="T39" fmla="*/ 0 h 1871"/>
                  <a:gd name="T40" fmla="*/ 0 w 2639"/>
                  <a:gd name="T41" fmla="*/ 0 h 1871"/>
                  <a:gd name="T42" fmla="*/ 0 w 2639"/>
                  <a:gd name="T43" fmla="*/ 0 h 1871"/>
                  <a:gd name="T44" fmla="*/ 0 w 2639"/>
                  <a:gd name="T45" fmla="*/ 0 h 1871"/>
                  <a:gd name="T46" fmla="*/ 0 w 2639"/>
                  <a:gd name="T47" fmla="*/ 0 h 1871"/>
                  <a:gd name="T48" fmla="*/ 0 w 2639"/>
                  <a:gd name="T49" fmla="*/ 0 h 1871"/>
                  <a:gd name="T50" fmla="*/ 0 w 2639"/>
                  <a:gd name="T51" fmla="*/ 0 h 1871"/>
                  <a:gd name="T52" fmla="*/ 0 w 2639"/>
                  <a:gd name="T53" fmla="*/ 0 h 1871"/>
                  <a:gd name="T54" fmla="*/ 0 w 2639"/>
                  <a:gd name="T55" fmla="*/ 0 h 1871"/>
                  <a:gd name="T56" fmla="*/ 0 w 2639"/>
                  <a:gd name="T57" fmla="*/ 0 h 1871"/>
                  <a:gd name="T58" fmla="*/ 0 w 2639"/>
                  <a:gd name="T59" fmla="*/ 0 h 1871"/>
                  <a:gd name="T60" fmla="*/ 0 w 2639"/>
                  <a:gd name="T61" fmla="*/ 0 h 1871"/>
                  <a:gd name="T62" fmla="*/ 0 w 2639"/>
                  <a:gd name="T63" fmla="*/ 0 h 1871"/>
                  <a:gd name="T64" fmla="*/ 0 w 2639"/>
                  <a:gd name="T65" fmla="*/ 0 h 1871"/>
                  <a:gd name="T66" fmla="*/ 0 w 2639"/>
                  <a:gd name="T67" fmla="*/ 0 h 1871"/>
                  <a:gd name="T68" fmla="*/ 0 w 2639"/>
                  <a:gd name="T69" fmla="*/ 0 h 1871"/>
                  <a:gd name="T70" fmla="*/ 0 w 2639"/>
                  <a:gd name="T71" fmla="*/ 0 h 1871"/>
                  <a:gd name="T72" fmla="*/ 0 w 2639"/>
                  <a:gd name="T73" fmla="*/ 0 h 1871"/>
                  <a:gd name="T74" fmla="*/ 0 w 2639"/>
                  <a:gd name="T75" fmla="*/ 0 h 1871"/>
                  <a:gd name="T76" fmla="*/ 0 w 2639"/>
                  <a:gd name="T77" fmla="*/ 0 h 1871"/>
                  <a:gd name="T78" fmla="*/ 0 w 2639"/>
                  <a:gd name="T79" fmla="*/ 0 h 1871"/>
                  <a:gd name="T80" fmla="*/ 0 w 2639"/>
                  <a:gd name="T81" fmla="*/ 0 h 1871"/>
                  <a:gd name="T82" fmla="*/ 0 w 2639"/>
                  <a:gd name="T83" fmla="*/ 0 h 1871"/>
                  <a:gd name="T84" fmla="*/ 0 w 2639"/>
                  <a:gd name="T85" fmla="*/ 0 h 1871"/>
                  <a:gd name="T86" fmla="*/ 0 w 2639"/>
                  <a:gd name="T87" fmla="*/ 0 h 1871"/>
                  <a:gd name="T88" fmla="*/ 0 w 2639"/>
                  <a:gd name="T89" fmla="*/ 0 h 1871"/>
                  <a:gd name="T90" fmla="*/ 0 w 2639"/>
                  <a:gd name="T91" fmla="*/ 0 h 1871"/>
                  <a:gd name="T92" fmla="*/ 0 w 2639"/>
                  <a:gd name="T93" fmla="*/ 0 h 1871"/>
                  <a:gd name="T94" fmla="*/ 0 w 2639"/>
                  <a:gd name="T95" fmla="*/ 0 h 1871"/>
                  <a:gd name="T96" fmla="*/ 0 w 2639"/>
                  <a:gd name="T97" fmla="*/ 0 h 18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39"/>
                  <a:gd name="T148" fmla="*/ 0 h 1871"/>
                  <a:gd name="T149" fmla="*/ 2639 w 2639"/>
                  <a:gd name="T150" fmla="*/ 1871 h 18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39" h="1871">
                    <a:moveTo>
                      <a:pt x="273" y="230"/>
                    </a:moveTo>
                    <a:lnTo>
                      <a:pt x="398" y="120"/>
                    </a:lnTo>
                    <a:lnTo>
                      <a:pt x="533" y="50"/>
                    </a:lnTo>
                    <a:lnTo>
                      <a:pt x="673" y="12"/>
                    </a:lnTo>
                    <a:lnTo>
                      <a:pt x="817" y="0"/>
                    </a:lnTo>
                    <a:lnTo>
                      <a:pt x="959" y="2"/>
                    </a:lnTo>
                    <a:lnTo>
                      <a:pt x="1099" y="14"/>
                    </a:lnTo>
                    <a:lnTo>
                      <a:pt x="1232" y="28"/>
                    </a:lnTo>
                    <a:lnTo>
                      <a:pt x="1355" y="36"/>
                    </a:lnTo>
                    <a:lnTo>
                      <a:pt x="1472" y="31"/>
                    </a:lnTo>
                    <a:lnTo>
                      <a:pt x="1589" y="22"/>
                    </a:lnTo>
                    <a:lnTo>
                      <a:pt x="1706" y="11"/>
                    </a:lnTo>
                    <a:lnTo>
                      <a:pt x="1820" y="4"/>
                    </a:lnTo>
                    <a:lnTo>
                      <a:pt x="1929" y="2"/>
                    </a:lnTo>
                    <a:lnTo>
                      <a:pt x="2031" y="12"/>
                    </a:lnTo>
                    <a:lnTo>
                      <a:pt x="2126" y="38"/>
                    </a:lnTo>
                    <a:lnTo>
                      <a:pt x="2211" y="84"/>
                    </a:lnTo>
                    <a:lnTo>
                      <a:pt x="2287" y="140"/>
                    </a:lnTo>
                    <a:lnTo>
                      <a:pt x="2360" y="200"/>
                    </a:lnTo>
                    <a:lnTo>
                      <a:pt x="2426" y="265"/>
                    </a:lnTo>
                    <a:lnTo>
                      <a:pt x="2487" y="337"/>
                    </a:lnTo>
                    <a:lnTo>
                      <a:pt x="2539" y="417"/>
                    </a:lnTo>
                    <a:lnTo>
                      <a:pt x="2582" y="509"/>
                    </a:lnTo>
                    <a:lnTo>
                      <a:pt x="2614" y="614"/>
                    </a:lnTo>
                    <a:lnTo>
                      <a:pt x="2636" y="734"/>
                    </a:lnTo>
                    <a:lnTo>
                      <a:pt x="2639" y="859"/>
                    </a:lnTo>
                    <a:lnTo>
                      <a:pt x="2627" y="981"/>
                    </a:lnTo>
                    <a:lnTo>
                      <a:pt x="2600" y="1096"/>
                    </a:lnTo>
                    <a:lnTo>
                      <a:pt x="2564" y="1203"/>
                    </a:lnTo>
                    <a:lnTo>
                      <a:pt x="2519" y="1298"/>
                    </a:lnTo>
                    <a:lnTo>
                      <a:pt x="2471" y="1383"/>
                    </a:lnTo>
                    <a:lnTo>
                      <a:pt x="2422" y="1451"/>
                    </a:lnTo>
                    <a:lnTo>
                      <a:pt x="2375" y="1503"/>
                    </a:lnTo>
                    <a:lnTo>
                      <a:pt x="2138" y="1673"/>
                    </a:lnTo>
                    <a:lnTo>
                      <a:pt x="1865" y="1791"/>
                    </a:lnTo>
                    <a:lnTo>
                      <a:pt x="1567" y="1857"/>
                    </a:lnTo>
                    <a:lnTo>
                      <a:pt x="1259" y="1871"/>
                    </a:lnTo>
                    <a:lnTo>
                      <a:pt x="949" y="1830"/>
                    </a:lnTo>
                    <a:lnTo>
                      <a:pt x="655" y="1739"/>
                    </a:lnTo>
                    <a:lnTo>
                      <a:pt x="387" y="1593"/>
                    </a:lnTo>
                    <a:lnTo>
                      <a:pt x="160" y="1396"/>
                    </a:lnTo>
                    <a:lnTo>
                      <a:pt x="79" y="1280"/>
                    </a:lnTo>
                    <a:lnTo>
                      <a:pt x="26" y="1147"/>
                    </a:lnTo>
                    <a:lnTo>
                      <a:pt x="0" y="998"/>
                    </a:lnTo>
                    <a:lnTo>
                      <a:pt x="2" y="842"/>
                    </a:lnTo>
                    <a:lnTo>
                      <a:pt x="30" y="680"/>
                    </a:lnTo>
                    <a:lnTo>
                      <a:pt x="85" y="521"/>
                    </a:lnTo>
                    <a:lnTo>
                      <a:pt x="165" y="370"/>
                    </a:lnTo>
                    <a:lnTo>
                      <a:pt x="273" y="23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06" name="Freeform 209">
                <a:extLst>
                  <a:ext uri="{FF2B5EF4-FFF2-40B4-BE49-F238E27FC236}">
                    <a16:creationId xmlns:a16="http://schemas.microsoft.com/office/drawing/2014/main" id="{C632BF25-E58F-4DF5-BD1A-6A38DA8F8AA8}"/>
                  </a:ext>
                </a:extLst>
              </p:cNvPr>
              <p:cNvSpPr>
                <a:spLocks/>
              </p:cNvSpPr>
              <p:nvPr/>
            </p:nvSpPr>
            <p:spPr bwMode="auto">
              <a:xfrm>
                <a:off x="2476" y="2388"/>
                <a:ext cx="437" cy="177"/>
              </a:xfrm>
              <a:custGeom>
                <a:avLst/>
                <a:gdLst>
                  <a:gd name="T0" fmla="*/ 0 w 2623"/>
                  <a:gd name="T1" fmla="*/ 0 h 1063"/>
                  <a:gd name="T2" fmla="*/ 0 w 2623"/>
                  <a:gd name="T3" fmla="*/ 0 h 1063"/>
                  <a:gd name="T4" fmla="*/ 0 w 2623"/>
                  <a:gd name="T5" fmla="*/ 0 h 1063"/>
                  <a:gd name="T6" fmla="*/ 0 w 2623"/>
                  <a:gd name="T7" fmla="*/ 0 h 1063"/>
                  <a:gd name="T8" fmla="*/ 0 w 2623"/>
                  <a:gd name="T9" fmla="*/ 0 h 1063"/>
                  <a:gd name="T10" fmla="*/ 0 w 2623"/>
                  <a:gd name="T11" fmla="*/ 0 h 1063"/>
                  <a:gd name="T12" fmla="*/ 0 w 2623"/>
                  <a:gd name="T13" fmla="*/ 0 h 1063"/>
                  <a:gd name="T14" fmla="*/ 0 w 2623"/>
                  <a:gd name="T15" fmla="*/ 0 h 1063"/>
                  <a:gd name="T16" fmla="*/ 0 w 2623"/>
                  <a:gd name="T17" fmla="*/ 0 h 1063"/>
                  <a:gd name="T18" fmla="*/ 0 w 2623"/>
                  <a:gd name="T19" fmla="*/ 0 h 1063"/>
                  <a:gd name="T20" fmla="*/ 0 w 2623"/>
                  <a:gd name="T21" fmla="*/ 0 h 1063"/>
                  <a:gd name="T22" fmla="*/ 0 w 2623"/>
                  <a:gd name="T23" fmla="*/ 0 h 1063"/>
                  <a:gd name="T24" fmla="*/ 0 w 2623"/>
                  <a:gd name="T25" fmla="*/ 0 h 1063"/>
                  <a:gd name="T26" fmla="*/ 0 w 2623"/>
                  <a:gd name="T27" fmla="*/ 0 h 1063"/>
                  <a:gd name="T28" fmla="*/ 0 w 2623"/>
                  <a:gd name="T29" fmla="*/ 0 h 1063"/>
                  <a:gd name="T30" fmla="*/ 0 w 2623"/>
                  <a:gd name="T31" fmla="*/ 0 h 1063"/>
                  <a:gd name="T32" fmla="*/ 0 w 2623"/>
                  <a:gd name="T33" fmla="*/ 0 h 1063"/>
                  <a:gd name="T34" fmla="*/ 0 w 2623"/>
                  <a:gd name="T35" fmla="*/ 0 h 1063"/>
                  <a:gd name="T36" fmla="*/ 0 w 2623"/>
                  <a:gd name="T37" fmla="*/ 0 h 1063"/>
                  <a:gd name="T38" fmla="*/ 0 w 2623"/>
                  <a:gd name="T39" fmla="*/ 0 h 1063"/>
                  <a:gd name="T40" fmla="*/ 0 w 2623"/>
                  <a:gd name="T41" fmla="*/ 0 h 1063"/>
                  <a:gd name="T42" fmla="*/ 0 w 2623"/>
                  <a:gd name="T43" fmla="*/ 0 h 1063"/>
                  <a:gd name="T44" fmla="*/ 0 w 2623"/>
                  <a:gd name="T45" fmla="*/ 0 h 1063"/>
                  <a:gd name="T46" fmla="*/ 0 w 2623"/>
                  <a:gd name="T47" fmla="*/ 0 h 1063"/>
                  <a:gd name="T48" fmla="*/ 0 w 2623"/>
                  <a:gd name="T49" fmla="*/ 0 h 1063"/>
                  <a:gd name="T50" fmla="*/ 0 w 2623"/>
                  <a:gd name="T51" fmla="*/ 0 h 1063"/>
                  <a:gd name="T52" fmla="*/ 0 w 2623"/>
                  <a:gd name="T53" fmla="*/ 0 h 1063"/>
                  <a:gd name="T54" fmla="*/ 0 w 2623"/>
                  <a:gd name="T55" fmla="*/ 0 h 1063"/>
                  <a:gd name="T56" fmla="*/ 0 w 2623"/>
                  <a:gd name="T57" fmla="*/ 0 h 1063"/>
                  <a:gd name="T58" fmla="*/ 0 w 2623"/>
                  <a:gd name="T59" fmla="*/ 0 h 1063"/>
                  <a:gd name="T60" fmla="*/ 0 w 2623"/>
                  <a:gd name="T61" fmla="*/ 0 h 1063"/>
                  <a:gd name="T62" fmla="*/ 0 w 2623"/>
                  <a:gd name="T63" fmla="*/ 0 h 1063"/>
                  <a:gd name="T64" fmla="*/ 0 w 2623"/>
                  <a:gd name="T65" fmla="*/ 0 h 1063"/>
                  <a:gd name="T66" fmla="*/ 0 w 2623"/>
                  <a:gd name="T67" fmla="*/ 0 h 1063"/>
                  <a:gd name="T68" fmla="*/ 0 w 2623"/>
                  <a:gd name="T69" fmla="*/ 0 h 1063"/>
                  <a:gd name="T70" fmla="*/ 0 w 2623"/>
                  <a:gd name="T71" fmla="*/ 0 h 1063"/>
                  <a:gd name="T72" fmla="*/ 0 w 2623"/>
                  <a:gd name="T73" fmla="*/ 0 h 1063"/>
                  <a:gd name="T74" fmla="*/ 0 w 2623"/>
                  <a:gd name="T75" fmla="*/ 0 h 1063"/>
                  <a:gd name="T76" fmla="*/ 0 w 2623"/>
                  <a:gd name="T77" fmla="*/ 0 h 1063"/>
                  <a:gd name="T78" fmla="*/ 0 w 2623"/>
                  <a:gd name="T79" fmla="*/ 0 h 1063"/>
                  <a:gd name="T80" fmla="*/ 0 w 2623"/>
                  <a:gd name="T81" fmla="*/ 0 h 1063"/>
                  <a:gd name="T82" fmla="*/ 0 w 2623"/>
                  <a:gd name="T83" fmla="*/ 0 h 1063"/>
                  <a:gd name="T84" fmla="*/ 0 w 2623"/>
                  <a:gd name="T85" fmla="*/ 0 h 1063"/>
                  <a:gd name="T86" fmla="*/ 0 w 2623"/>
                  <a:gd name="T87" fmla="*/ 0 h 1063"/>
                  <a:gd name="T88" fmla="*/ 0 w 2623"/>
                  <a:gd name="T89" fmla="*/ 0 h 1063"/>
                  <a:gd name="T90" fmla="*/ 0 w 2623"/>
                  <a:gd name="T91" fmla="*/ 0 h 1063"/>
                  <a:gd name="T92" fmla="*/ 0 w 2623"/>
                  <a:gd name="T93" fmla="*/ 0 h 1063"/>
                  <a:gd name="T94" fmla="*/ 0 w 2623"/>
                  <a:gd name="T95" fmla="*/ 0 h 1063"/>
                  <a:gd name="T96" fmla="*/ 0 w 2623"/>
                  <a:gd name="T97" fmla="*/ 0 h 10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23"/>
                  <a:gd name="T148" fmla="*/ 0 h 1063"/>
                  <a:gd name="T149" fmla="*/ 2623 w 2623"/>
                  <a:gd name="T150" fmla="*/ 1063 h 10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23" h="1063">
                    <a:moveTo>
                      <a:pt x="18" y="13"/>
                    </a:moveTo>
                    <a:lnTo>
                      <a:pt x="42" y="60"/>
                    </a:lnTo>
                    <a:lnTo>
                      <a:pt x="123" y="134"/>
                    </a:lnTo>
                    <a:lnTo>
                      <a:pt x="247" y="222"/>
                    </a:lnTo>
                    <a:lnTo>
                      <a:pt x="402" y="316"/>
                    </a:lnTo>
                    <a:lnTo>
                      <a:pt x="573" y="405"/>
                    </a:lnTo>
                    <a:lnTo>
                      <a:pt x="750" y="483"/>
                    </a:lnTo>
                    <a:lnTo>
                      <a:pt x="919" y="538"/>
                    </a:lnTo>
                    <a:lnTo>
                      <a:pt x="1069" y="563"/>
                    </a:lnTo>
                    <a:lnTo>
                      <a:pt x="1198" y="565"/>
                    </a:lnTo>
                    <a:lnTo>
                      <a:pt x="1325" y="565"/>
                    </a:lnTo>
                    <a:lnTo>
                      <a:pt x="1448" y="557"/>
                    </a:lnTo>
                    <a:lnTo>
                      <a:pt x="1572" y="543"/>
                    </a:lnTo>
                    <a:lnTo>
                      <a:pt x="1694" y="519"/>
                    </a:lnTo>
                    <a:lnTo>
                      <a:pt x="1818" y="484"/>
                    </a:lnTo>
                    <a:lnTo>
                      <a:pt x="1943" y="435"/>
                    </a:lnTo>
                    <a:lnTo>
                      <a:pt x="2072" y="375"/>
                    </a:lnTo>
                    <a:lnTo>
                      <a:pt x="2196" y="301"/>
                    </a:lnTo>
                    <a:lnTo>
                      <a:pt x="2306" y="224"/>
                    </a:lnTo>
                    <a:lnTo>
                      <a:pt x="2403" y="151"/>
                    </a:lnTo>
                    <a:lnTo>
                      <a:pt x="2484" y="90"/>
                    </a:lnTo>
                    <a:lnTo>
                      <a:pt x="2546" y="48"/>
                    </a:lnTo>
                    <a:lnTo>
                      <a:pt x="2592" y="33"/>
                    </a:lnTo>
                    <a:lnTo>
                      <a:pt x="2618" y="51"/>
                    </a:lnTo>
                    <a:lnTo>
                      <a:pt x="2623" y="112"/>
                    </a:lnTo>
                    <a:lnTo>
                      <a:pt x="2614" y="194"/>
                    </a:lnTo>
                    <a:lnTo>
                      <a:pt x="2599" y="279"/>
                    </a:lnTo>
                    <a:lnTo>
                      <a:pt x="2575" y="362"/>
                    </a:lnTo>
                    <a:lnTo>
                      <a:pt x="2548" y="444"/>
                    </a:lnTo>
                    <a:lnTo>
                      <a:pt x="2514" y="520"/>
                    </a:lnTo>
                    <a:lnTo>
                      <a:pt x="2477" y="588"/>
                    </a:lnTo>
                    <a:lnTo>
                      <a:pt x="2437" y="648"/>
                    </a:lnTo>
                    <a:lnTo>
                      <a:pt x="2393" y="697"/>
                    </a:lnTo>
                    <a:lnTo>
                      <a:pt x="2155" y="867"/>
                    </a:lnTo>
                    <a:lnTo>
                      <a:pt x="1880" y="985"/>
                    </a:lnTo>
                    <a:lnTo>
                      <a:pt x="1578" y="1049"/>
                    </a:lnTo>
                    <a:lnTo>
                      <a:pt x="1267" y="1063"/>
                    </a:lnTo>
                    <a:lnTo>
                      <a:pt x="954" y="1022"/>
                    </a:lnTo>
                    <a:lnTo>
                      <a:pt x="656" y="929"/>
                    </a:lnTo>
                    <a:lnTo>
                      <a:pt x="386" y="784"/>
                    </a:lnTo>
                    <a:lnTo>
                      <a:pt x="158" y="586"/>
                    </a:lnTo>
                    <a:lnTo>
                      <a:pt x="79" y="478"/>
                    </a:lnTo>
                    <a:lnTo>
                      <a:pt x="32" y="367"/>
                    </a:lnTo>
                    <a:lnTo>
                      <a:pt x="7" y="259"/>
                    </a:lnTo>
                    <a:lnTo>
                      <a:pt x="0" y="162"/>
                    </a:lnTo>
                    <a:lnTo>
                      <a:pt x="4" y="82"/>
                    </a:lnTo>
                    <a:lnTo>
                      <a:pt x="13" y="26"/>
                    </a:lnTo>
                    <a:lnTo>
                      <a:pt x="18" y="0"/>
                    </a:lnTo>
                    <a:lnTo>
                      <a:pt x="18"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07" name="Freeform 210">
                <a:extLst>
                  <a:ext uri="{FF2B5EF4-FFF2-40B4-BE49-F238E27FC236}">
                    <a16:creationId xmlns:a16="http://schemas.microsoft.com/office/drawing/2014/main" id="{095A39A6-EE29-4B49-8405-1078406B3CEA}"/>
                  </a:ext>
                </a:extLst>
              </p:cNvPr>
              <p:cNvSpPr>
                <a:spLocks/>
              </p:cNvSpPr>
              <p:nvPr/>
            </p:nvSpPr>
            <p:spPr bwMode="auto">
              <a:xfrm>
                <a:off x="2477" y="2393"/>
                <a:ext cx="435" cy="173"/>
              </a:xfrm>
              <a:custGeom>
                <a:avLst/>
                <a:gdLst>
                  <a:gd name="T0" fmla="*/ 0 w 2611"/>
                  <a:gd name="T1" fmla="*/ 0 h 1033"/>
                  <a:gd name="T2" fmla="*/ 0 w 2611"/>
                  <a:gd name="T3" fmla="*/ 0 h 1033"/>
                  <a:gd name="T4" fmla="*/ 0 w 2611"/>
                  <a:gd name="T5" fmla="*/ 0 h 1033"/>
                  <a:gd name="T6" fmla="*/ 0 w 2611"/>
                  <a:gd name="T7" fmla="*/ 0 h 1033"/>
                  <a:gd name="T8" fmla="*/ 0 w 2611"/>
                  <a:gd name="T9" fmla="*/ 0 h 1033"/>
                  <a:gd name="T10" fmla="*/ 0 w 2611"/>
                  <a:gd name="T11" fmla="*/ 0 h 1033"/>
                  <a:gd name="T12" fmla="*/ 0 w 2611"/>
                  <a:gd name="T13" fmla="*/ 0 h 1033"/>
                  <a:gd name="T14" fmla="*/ 0 w 2611"/>
                  <a:gd name="T15" fmla="*/ 0 h 1033"/>
                  <a:gd name="T16" fmla="*/ 0 w 2611"/>
                  <a:gd name="T17" fmla="*/ 0 h 1033"/>
                  <a:gd name="T18" fmla="*/ 0 w 2611"/>
                  <a:gd name="T19" fmla="*/ 0 h 1033"/>
                  <a:gd name="T20" fmla="*/ 0 w 2611"/>
                  <a:gd name="T21" fmla="*/ 0 h 1033"/>
                  <a:gd name="T22" fmla="*/ 0 w 2611"/>
                  <a:gd name="T23" fmla="*/ 0 h 1033"/>
                  <a:gd name="T24" fmla="*/ 0 w 2611"/>
                  <a:gd name="T25" fmla="*/ 0 h 1033"/>
                  <a:gd name="T26" fmla="*/ 0 w 2611"/>
                  <a:gd name="T27" fmla="*/ 0 h 1033"/>
                  <a:gd name="T28" fmla="*/ 0 w 2611"/>
                  <a:gd name="T29" fmla="*/ 0 h 1033"/>
                  <a:gd name="T30" fmla="*/ 0 w 2611"/>
                  <a:gd name="T31" fmla="*/ 0 h 1033"/>
                  <a:gd name="T32" fmla="*/ 0 w 2611"/>
                  <a:gd name="T33" fmla="*/ 0 h 1033"/>
                  <a:gd name="T34" fmla="*/ 0 w 2611"/>
                  <a:gd name="T35" fmla="*/ 0 h 1033"/>
                  <a:gd name="T36" fmla="*/ 0 w 2611"/>
                  <a:gd name="T37" fmla="*/ 0 h 1033"/>
                  <a:gd name="T38" fmla="*/ 0 w 2611"/>
                  <a:gd name="T39" fmla="*/ 0 h 1033"/>
                  <a:gd name="T40" fmla="*/ 0 w 2611"/>
                  <a:gd name="T41" fmla="*/ 0 h 1033"/>
                  <a:gd name="T42" fmla="*/ 0 w 2611"/>
                  <a:gd name="T43" fmla="*/ 0 h 1033"/>
                  <a:gd name="T44" fmla="*/ 0 w 2611"/>
                  <a:gd name="T45" fmla="*/ 0 h 1033"/>
                  <a:gd name="T46" fmla="*/ 0 w 2611"/>
                  <a:gd name="T47" fmla="*/ 0 h 1033"/>
                  <a:gd name="T48" fmla="*/ 0 w 2611"/>
                  <a:gd name="T49" fmla="*/ 0 h 1033"/>
                  <a:gd name="T50" fmla="*/ 0 w 2611"/>
                  <a:gd name="T51" fmla="*/ 0 h 1033"/>
                  <a:gd name="T52" fmla="*/ 0 w 2611"/>
                  <a:gd name="T53" fmla="*/ 0 h 1033"/>
                  <a:gd name="T54" fmla="*/ 0 w 2611"/>
                  <a:gd name="T55" fmla="*/ 0 h 1033"/>
                  <a:gd name="T56" fmla="*/ 0 w 2611"/>
                  <a:gd name="T57" fmla="*/ 0 h 1033"/>
                  <a:gd name="T58" fmla="*/ 0 w 2611"/>
                  <a:gd name="T59" fmla="*/ 0 h 1033"/>
                  <a:gd name="T60" fmla="*/ 0 w 2611"/>
                  <a:gd name="T61" fmla="*/ 0 h 1033"/>
                  <a:gd name="T62" fmla="*/ 0 w 2611"/>
                  <a:gd name="T63" fmla="*/ 0 h 1033"/>
                  <a:gd name="T64" fmla="*/ 0 w 2611"/>
                  <a:gd name="T65" fmla="*/ 0 h 1033"/>
                  <a:gd name="T66" fmla="*/ 0 w 2611"/>
                  <a:gd name="T67" fmla="*/ 0 h 1033"/>
                  <a:gd name="T68" fmla="*/ 0 w 2611"/>
                  <a:gd name="T69" fmla="*/ 0 h 1033"/>
                  <a:gd name="T70" fmla="*/ 0 w 2611"/>
                  <a:gd name="T71" fmla="*/ 0 h 1033"/>
                  <a:gd name="T72" fmla="*/ 0 w 2611"/>
                  <a:gd name="T73" fmla="*/ 0 h 1033"/>
                  <a:gd name="T74" fmla="*/ 0 w 2611"/>
                  <a:gd name="T75" fmla="*/ 0 h 1033"/>
                  <a:gd name="T76" fmla="*/ 0 w 2611"/>
                  <a:gd name="T77" fmla="*/ 0 h 1033"/>
                  <a:gd name="T78" fmla="*/ 0 w 2611"/>
                  <a:gd name="T79" fmla="*/ 0 h 1033"/>
                  <a:gd name="T80" fmla="*/ 0 w 2611"/>
                  <a:gd name="T81" fmla="*/ 0 h 1033"/>
                  <a:gd name="T82" fmla="*/ 0 w 2611"/>
                  <a:gd name="T83" fmla="*/ 0 h 1033"/>
                  <a:gd name="T84" fmla="*/ 0 w 2611"/>
                  <a:gd name="T85" fmla="*/ 0 h 1033"/>
                  <a:gd name="T86" fmla="*/ 0 w 2611"/>
                  <a:gd name="T87" fmla="*/ 0 h 1033"/>
                  <a:gd name="T88" fmla="*/ 0 w 2611"/>
                  <a:gd name="T89" fmla="*/ 0 h 1033"/>
                  <a:gd name="T90" fmla="*/ 0 w 2611"/>
                  <a:gd name="T91" fmla="*/ 0 h 1033"/>
                  <a:gd name="T92" fmla="*/ 0 w 2611"/>
                  <a:gd name="T93" fmla="*/ 0 h 1033"/>
                  <a:gd name="T94" fmla="*/ 0 w 2611"/>
                  <a:gd name="T95" fmla="*/ 0 h 1033"/>
                  <a:gd name="T96" fmla="*/ 0 w 2611"/>
                  <a:gd name="T97" fmla="*/ 0 h 10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11"/>
                  <a:gd name="T148" fmla="*/ 0 h 1033"/>
                  <a:gd name="T149" fmla="*/ 2611 w 2611"/>
                  <a:gd name="T150" fmla="*/ 1033 h 103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11" h="1033">
                    <a:moveTo>
                      <a:pt x="15" y="11"/>
                    </a:moveTo>
                    <a:lnTo>
                      <a:pt x="41" y="55"/>
                    </a:lnTo>
                    <a:lnTo>
                      <a:pt x="121" y="126"/>
                    </a:lnTo>
                    <a:lnTo>
                      <a:pt x="242" y="212"/>
                    </a:lnTo>
                    <a:lnTo>
                      <a:pt x="392" y="307"/>
                    </a:lnTo>
                    <a:lnTo>
                      <a:pt x="559" y="398"/>
                    </a:lnTo>
                    <a:lnTo>
                      <a:pt x="732" y="477"/>
                    </a:lnTo>
                    <a:lnTo>
                      <a:pt x="897" y="533"/>
                    </a:lnTo>
                    <a:lnTo>
                      <a:pt x="1046" y="559"/>
                    </a:lnTo>
                    <a:lnTo>
                      <a:pt x="1177" y="562"/>
                    </a:lnTo>
                    <a:lnTo>
                      <a:pt x="1307" y="562"/>
                    </a:lnTo>
                    <a:lnTo>
                      <a:pt x="1432" y="555"/>
                    </a:lnTo>
                    <a:lnTo>
                      <a:pt x="1557" y="542"/>
                    </a:lnTo>
                    <a:lnTo>
                      <a:pt x="1679" y="518"/>
                    </a:lnTo>
                    <a:lnTo>
                      <a:pt x="1802" y="486"/>
                    </a:lnTo>
                    <a:lnTo>
                      <a:pt x="1925" y="439"/>
                    </a:lnTo>
                    <a:lnTo>
                      <a:pt x="2053" y="381"/>
                    </a:lnTo>
                    <a:lnTo>
                      <a:pt x="2174" y="308"/>
                    </a:lnTo>
                    <a:lnTo>
                      <a:pt x="2284" y="233"/>
                    </a:lnTo>
                    <a:lnTo>
                      <a:pt x="2381" y="159"/>
                    </a:lnTo>
                    <a:lnTo>
                      <a:pt x="2463" y="98"/>
                    </a:lnTo>
                    <a:lnTo>
                      <a:pt x="2527" y="53"/>
                    </a:lnTo>
                    <a:lnTo>
                      <a:pt x="2575" y="35"/>
                    </a:lnTo>
                    <a:lnTo>
                      <a:pt x="2603" y="50"/>
                    </a:lnTo>
                    <a:lnTo>
                      <a:pt x="2611" y="107"/>
                    </a:lnTo>
                    <a:lnTo>
                      <a:pt x="2600" y="186"/>
                    </a:lnTo>
                    <a:lnTo>
                      <a:pt x="2585" y="269"/>
                    </a:lnTo>
                    <a:lnTo>
                      <a:pt x="2560" y="350"/>
                    </a:lnTo>
                    <a:lnTo>
                      <a:pt x="2531" y="429"/>
                    </a:lnTo>
                    <a:lnTo>
                      <a:pt x="2496" y="504"/>
                    </a:lnTo>
                    <a:lnTo>
                      <a:pt x="2458" y="571"/>
                    </a:lnTo>
                    <a:lnTo>
                      <a:pt x="2416" y="628"/>
                    </a:lnTo>
                    <a:lnTo>
                      <a:pt x="2374" y="676"/>
                    </a:lnTo>
                    <a:lnTo>
                      <a:pt x="2140" y="841"/>
                    </a:lnTo>
                    <a:lnTo>
                      <a:pt x="1867" y="957"/>
                    </a:lnTo>
                    <a:lnTo>
                      <a:pt x="1568" y="1020"/>
                    </a:lnTo>
                    <a:lnTo>
                      <a:pt x="1257" y="1033"/>
                    </a:lnTo>
                    <a:lnTo>
                      <a:pt x="946" y="993"/>
                    </a:lnTo>
                    <a:lnTo>
                      <a:pt x="651" y="902"/>
                    </a:lnTo>
                    <a:lnTo>
                      <a:pt x="382" y="758"/>
                    </a:lnTo>
                    <a:lnTo>
                      <a:pt x="157" y="562"/>
                    </a:lnTo>
                    <a:lnTo>
                      <a:pt x="82" y="457"/>
                    </a:lnTo>
                    <a:lnTo>
                      <a:pt x="35" y="351"/>
                    </a:lnTo>
                    <a:lnTo>
                      <a:pt x="9" y="247"/>
                    </a:lnTo>
                    <a:lnTo>
                      <a:pt x="0" y="155"/>
                    </a:lnTo>
                    <a:lnTo>
                      <a:pt x="1" y="79"/>
                    </a:lnTo>
                    <a:lnTo>
                      <a:pt x="8" y="26"/>
                    </a:lnTo>
                    <a:lnTo>
                      <a:pt x="14" y="0"/>
                    </a:lnTo>
                    <a:lnTo>
                      <a:pt x="15" y="11"/>
                    </a:lnTo>
                    <a:close/>
                  </a:path>
                </a:pathLst>
              </a:custGeom>
              <a:solidFill>
                <a:srgbClr val="F70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08" name="Freeform 211">
                <a:extLst>
                  <a:ext uri="{FF2B5EF4-FFF2-40B4-BE49-F238E27FC236}">
                    <a16:creationId xmlns:a16="http://schemas.microsoft.com/office/drawing/2014/main" id="{962746C3-FFE9-4409-9FDE-2EC1B3191E0E}"/>
                  </a:ext>
                </a:extLst>
              </p:cNvPr>
              <p:cNvSpPr>
                <a:spLocks/>
              </p:cNvSpPr>
              <p:nvPr/>
            </p:nvSpPr>
            <p:spPr bwMode="auto">
              <a:xfrm>
                <a:off x="2477" y="2399"/>
                <a:ext cx="434" cy="167"/>
              </a:xfrm>
              <a:custGeom>
                <a:avLst/>
                <a:gdLst>
                  <a:gd name="T0" fmla="*/ 0 w 2600"/>
                  <a:gd name="T1" fmla="*/ 0 h 1007"/>
                  <a:gd name="T2" fmla="*/ 0 w 2600"/>
                  <a:gd name="T3" fmla="*/ 0 h 1007"/>
                  <a:gd name="T4" fmla="*/ 0 w 2600"/>
                  <a:gd name="T5" fmla="*/ 0 h 1007"/>
                  <a:gd name="T6" fmla="*/ 0 w 2600"/>
                  <a:gd name="T7" fmla="*/ 0 h 1007"/>
                  <a:gd name="T8" fmla="*/ 0 w 2600"/>
                  <a:gd name="T9" fmla="*/ 0 h 1007"/>
                  <a:gd name="T10" fmla="*/ 0 w 2600"/>
                  <a:gd name="T11" fmla="*/ 0 h 1007"/>
                  <a:gd name="T12" fmla="*/ 0 w 2600"/>
                  <a:gd name="T13" fmla="*/ 0 h 1007"/>
                  <a:gd name="T14" fmla="*/ 0 w 2600"/>
                  <a:gd name="T15" fmla="*/ 0 h 1007"/>
                  <a:gd name="T16" fmla="*/ 0 w 2600"/>
                  <a:gd name="T17" fmla="*/ 0 h 1007"/>
                  <a:gd name="T18" fmla="*/ 0 w 2600"/>
                  <a:gd name="T19" fmla="*/ 0 h 1007"/>
                  <a:gd name="T20" fmla="*/ 0 w 2600"/>
                  <a:gd name="T21" fmla="*/ 0 h 1007"/>
                  <a:gd name="T22" fmla="*/ 0 w 2600"/>
                  <a:gd name="T23" fmla="*/ 0 h 1007"/>
                  <a:gd name="T24" fmla="*/ 0 w 2600"/>
                  <a:gd name="T25" fmla="*/ 0 h 1007"/>
                  <a:gd name="T26" fmla="*/ 0 w 2600"/>
                  <a:gd name="T27" fmla="*/ 0 h 1007"/>
                  <a:gd name="T28" fmla="*/ 0 w 2600"/>
                  <a:gd name="T29" fmla="*/ 0 h 1007"/>
                  <a:gd name="T30" fmla="*/ 0 w 2600"/>
                  <a:gd name="T31" fmla="*/ 0 h 1007"/>
                  <a:gd name="T32" fmla="*/ 0 w 2600"/>
                  <a:gd name="T33" fmla="*/ 0 h 1007"/>
                  <a:gd name="T34" fmla="*/ 0 w 2600"/>
                  <a:gd name="T35" fmla="*/ 0 h 1007"/>
                  <a:gd name="T36" fmla="*/ 0 w 2600"/>
                  <a:gd name="T37" fmla="*/ 0 h 1007"/>
                  <a:gd name="T38" fmla="*/ 0 w 2600"/>
                  <a:gd name="T39" fmla="*/ 0 h 1007"/>
                  <a:gd name="T40" fmla="*/ 0 w 2600"/>
                  <a:gd name="T41" fmla="*/ 0 h 1007"/>
                  <a:gd name="T42" fmla="*/ 0 w 2600"/>
                  <a:gd name="T43" fmla="*/ 0 h 1007"/>
                  <a:gd name="T44" fmla="*/ 0 w 2600"/>
                  <a:gd name="T45" fmla="*/ 0 h 1007"/>
                  <a:gd name="T46" fmla="*/ 0 w 2600"/>
                  <a:gd name="T47" fmla="*/ 0 h 1007"/>
                  <a:gd name="T48" fmla="*/ 0 w 2600"/>
                  <a:gd name="T49" fmla="*/ 0 h 1007"/>
                  <a:gd name="T50" fmla="*/ 0 w 2600"/>
                  <a:gd name="T51" fmla="*/ 0 h 1007"/>
                  <a:gd name="T52" fmla="*/ 0 w 2600"/>
                  <a:gd name="T53" fmla="*/ 0 h 1007"/>
                  <a:gd name="T54" fmla="*/ 0 w 2600"/>
                  <a:gd name="T55" fmla="*/ 0 h 1007"/>
                  <a:gd name="T56" fmla="*/ 0 w 2600"/>
                  <a:gd name="T57" fmla="*/ 0 h 1007"/>
                  <a:gd name="T58" fmla="*/ 0 w 2600"/>
                  <a:gd name="T59" fmla="*/ 0 h 1007"/>
                  <a:gd name="T60" fmla="*/ 0 w 2600"/>
                  <a:gd name="T61" fmla="*/ 0 h 1007"/>
                  <a:gd name="T62" fmla="*/ 0 w 2600"/>
                  <a:gd name="T63" fmla="*/ 0 h 1007"/>
                  <a:gd name="T64" fmla="*/ 0 w 2600"/>
                  <a:gd name="T65" fmla="*/ 0 h 1007"/>
                  <a:gd name="T66" fmla="*/ 0 w 2600"/>
                  <a:gd name="T67" fmla="*/ 0 h 1007"/>
                  <a:gd name="T68" fmla="*/ 0 w 2600"/>
                  <a:gd name="T69" fmla="*/ 0 h 1007"/>
                  <a:gd name="T70" fmla="*/ 0 w 2600"/>
                  <a:gd name="T71" fmla="*/ 0 h 1007"/>
                  <a:gd name="T72" fmla="*/ 0 w 2600"/>
                  <a:gd name="T73" fmla="*/ 0 h 1007"/>
                  <a:gd name="T74" fmla="*/ 0 w 2600"/>
                  <a:gd name="T75" fmla="*/ 0 h 1007"/>
                  <a:gd name="T76" fmla="*/ 0 w 2600"/>
                  <a:gd name="T77" fmla="*/ 0 h 1007"/>
                  <a:gd name="T78" fmla="*/ 0 w 2600"/>
                  <a:gd name="T79" fmla="*/ 0 h 1007"/>
                  <a:gd name="T80" fmla="*/ 0 w 2600"/>
                  <a:gd name="T81" fmla="*/ 0 h 1007"/>
                  <a:gd name="T82" fmla="*/ 0 w 2600"/>
                  <a:gd name="T83" fmla="*/ 0 h 1007"/>
                  <a:gd name="T84" fmla="*/ 0 w 2600"/>
                  <a:gd name="T85" fmla="*/ 0 h 1007"/>
                  <a:gd name="T86" fmla="*/ 0 w 2600"/>
                  <a:gd name="T87" fmla="*/ 0 h 1007"/>
                  <a:gd name="T88" fmla="*/ 0 w 2600"/>
                  <a:gd name="T89" fmla="*/ 0 h 1007"/>
                  <a:gd name="T90" fmla="*/ 0 w 2600"/>
                  <a:gd name="T91" fmla="*/ 0 h 1007"/>
                  <a:gd name="T92" fmla="*/ 0 w 2600"/>
                  <a:gd name="T93" fmla="*/ 0 h 1007"/>
                  <a:gd name="T94" fmla="*/ 0 w 2600"/>
                  <a:gd name="T95" fmla="*/ 0 h 1007"/>
                  <a:gd name="T96" fmla="*/ 0 w 2600"/>
                  <a:gd name="T97" fmla="*/ 0 h 10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00"/>
                  <a:gd name="T148" fmla="*/ 0 h 1007"/>
                  <a:gd name="T149" fmla="*/ 2600 w 2600"/>
                  <a:gd name="T150" fmla="*/ 1007 h 10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00" h="1007">
                    <a:moveTo>
                      <a:pt x="14" y="8"/>
                    </a:moveTo>
                    <a:lnTo>
                      <a:pt x="41" y="49"/>
                    </a:lnTo>
                    <a:lnTo>
                      <a:pt x="119" y="118"/>
                    </a:lnTo>
                    <a:lnTo>
                      <a:pt x="238" y="205"/>
                    </a:lnTo>
                    <a:lnTo>
                      <a:pt x="384" y="299"/>
                    </a:lnTo>
                    <a:lnTo>
                      <a:pt x="546" y="390"/>
                    </a:lnTo>
                    <a:lnTo>
                      <a:pt x="716" y="470"/>
                    </a:lnTo>
                    <a:lnTo>
                      <a:pt x="879" y="528"/>
                    </a:lnTo>
                    <a:lnTo>
                      <a:pt x="1027" y="555"/>
                    </a:lnTo>
                    <a:lnTo>
                      <a:pt x="1160" y="559"/>
                    </a:lnTo>
                    <a:lnTo>
                      <a:pt x="1290" y="560"/>
                    </a:lnTo>
                    <a:lnTo>
                      <a:pt x="1416" y="555"/>
                    </a:lnTo>
                    <a:lnTo>
                      <a:pt x="1542" y="543"/>
                    </a:lnTo>
                    <a:lnTo>
                      <a:pt x="1665" y="522"/>
                    </a:lnTo>
                    <a:lnTo>
                      <a:pt x="1789" y="490"/>
                    </a:lnTo>
                    <a:lnTo>
                      <a:pt x="1912" y="448"/>
                    </a:lnTo>
                    <a:lnTo>
                      <a:pt x="2038" y="391"/>
                    </a:lnTo>
                    <a:lnTo>
                      <a:pt x="2157" y="321"/>
                    </a:lnTo>
                    <a:lnTo>
                      <a:pt x="2266" y="245"/>
                    </a:lnTo>
                    <a:lnTo>
                      <a:pt x="2361" y="171"/>
                    </a:lnTo>
                    <a:lnTo>
                      <a:pt x="2445" y="108"/>
                    </a:lnTo>
                    <a:lnTo>
                      <a:pt x="2511" y="61"/>
                    </a:lnTo>
                    <a:lnTo>
                      <a:pt x="2560" y="40"/>
                    </a:lnTo>
                    <a:lnTo>
                      <a:pt x="2590" y="52"/>
                    </a:lnTo>
                    <a:lnTo>
                      <a:pt x="2600" y="105"/>
                    </a:lnTo>
                    <a:lnTo>
                      <a:pt x="2591" y="181"/>
                    </a:lnTo>
                    <a:lnTo>
                      <a:pt x="2574" y="262"/>
                    </a:lnTo>
                    <a:lnTo>
                      <a:pt x="2549" y="341"/>
                    </a:lnTo>
                    <a:lnTo>
                      <a:pt x="2518" y="418"/>
                    </a:lnTo>
                    <a:lnTo>
                      <a:pt x="2481" y="490"/>
                    </a:lnTo>
                    <a:lnTo>
                      <a:pt x="2440" y="556"/>
                    </a:lnTo>
                    <a:lnTo>
                      <a:pt x="2398" y="611"/>
                    </a:lnTo>
                    <a:lnTo>
                      <a:pt x="2358" y="656"/>
                    </a:lnTo>
                    <a:lnTo>
                      <a:pt x="2126" y="817"/>
                    </a:lnTo>
                    <a:lnTo>
                      <a:pt x="1855" y="929"/>
                    </a:lnTo>
                    <a:lnTo>
                      <a:pt x="1557" y="993"/>
                    </a:lnTo>
                    <a:lnTo>
                      <a:pt x="1248" y="1007"/>
                    </a:lnTo>
                    <a:lnTo>
                      <a:pt x="938" y="967"/>
                    </a:lnTo>
                    <a:lnTo>
                      <a:pt x="646" y="877"/>
                    </a:lnTo>
                    <a:lnTo>
                      <a:pt x="380" y="734"/>
                    </a:lnTo>
                    <a:lnTo>
                      <a:pt x="159" y="539"/>
                    </a:lnTo>
                    <a:lnTo>
                      <a:pt x="86" y="438"/>
                    </a:lnTo>
                    <a:lnTo>
                      <a:pt x="38" y="336"/>
                    </a:lnTo>
                    <a:lnTo>
                      <a:pt x="11" y="239"/>
                    </a:lnTo>
                    <a:lnTo>
                      <a:pt x="1" y="151"/>
                    </a:lnTo>
                    <a:lnTo>
                      <a:pt x="0" y="78"/>
                    </a:lnTo>
                    <a:lnTo>
                      <a:pt x="6" y="26"/>
                    </a:lnTo>
                    <a:lnTo>
                      <a:pt x="11" y="0"/>
                    </a:lnTo>
                    <a:lnTo>
                      <a:pt x="14" y="8"/>
                    </a:lnTo>
                    <a:close/>
                  </a:path>
                </a:pathLst>
              </a:custGeom>
              <a:solidFill>
                <a:srgbClr val="F0080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09" name="Freeform 212">
                <a:extLst>
                  <a:ext uri="{FF2B5EF4-FFF2-40B4-BE49-F238E27FC236}">
                    <a16:creationId xmlns:a16="http://schemas.microsoft.com/office/drawing/2014/main" id="{99A0FBA3-E620-4206-8FAE-DC39A44FBCBB}"/>
                  </a:ext>
                </a:extLst>
              </p:cNvPr>
              <p:cNvSpPr>
                <a:spLocks/>
              </p:cNvSpPr>
              <p:nvPr/>
            </p:nvSpPr>
            <p:spPr bwMode="auto">
              <a:xfrm>
                <a:off x="2478" y="2404"/>
                <a:ext cx="431" cy="163"/>
              </a:xfrm>
              <a:custGeom>
                <a:avLst/>
                <a:gdLst>
                  <a:gd name="T0" fmla="*/ 0 w 2591"/>
                  <a:gd name="T1" fmla="*/ 0 h 978"/>
                  <a:gd name="T2" fmla="*/ 0 w 2591"/>
                  <a:gd name="T3" fmla="*/ 0 h 978"/>
                  <a:gd name="T4" fmla="*/ 0 w 2591"/>
                  <a:gd name="T5" fmla="*/ 0 h 978"/>
                  <a:gd name="T6" fmla="*/ 0 w 2591"/>
                  <a:gd name="T7" fmla="*/ 0 h 978"/>
                  <a:gd name="T8" fmla="*/ 0 w 2591"/>
                  <a:gd name="T9" fmla="*/ 0 h 978"/>
                  <a:gd name="T10" fmla="*/ 0 w 2591"/>
                  <a:gd name="T11" fmla="*/ 0 h 978"/>
                  <a:gd name="T12" fmla="*/ 0 w 2591"/>
                  <a:gd name="T13" fmla="*/ 0 h 978"/>
                  <a:gd name="T14" fmla="*/ 0 w 2591"/>
                  <a:gd name="T15" fmla="*/ 0 h 978"/>
                  <a:gd name="T16" fmla="*/ 0 w 2591"/>
                  <a:gd name="T17" fmla="*/ 0 h 978"/>
                  <a:gd name="T18" fmla="*/ 0 w 2591"/>
                  <a:gd name="T19" fmla="*/ 0 h 978"/>
                  <a:gd name="T20" fmla="*/ 0 w 2591"/>
                  <a:gd name="T21" fmla="*/ 0 h 978"/>
                  <a:gd name="T22" fmla="*/ 0 w 2591"/>
                  <a:gd name="T23" fmla="*/ 0 h 978"/>
                  <a:gd name="T24" fmla="*/ 0 w 2591"/>
                  <a:gd name="T25" fmla="*/ 0 h 978"/>
                  <a:gd name="T26" fmla="*/ 0 w 2591"/>
                  <a:gd name="T27" fmla="*/ 0 h 978"/>
                  <a:gd name="T28" fmla="*/ 0 w 2591"/>
                  <a:gd name="T29" fmla="*/ 0 h 978"/>
                  <a:gd name="T30" fmla="*/ 0 w 2591"/>
                  <a:gd name="T31" fmla="*/ 0 h 978"/>
                  <a:gd name="T32" fmla="*/ 0 w 2591"/>
                  <a:gd name="T33" fmla="*/ 0 h 978"/>
                  <a:gd name="T34" fmla="*/ 0 w 2591"/>
                  <a:gd name="T35" fmla="*/ 0 h 978"/>
                  <a:gd name="T36" fmla="*/ 0 w 2591"/>
                  <a:gd name="T37" fmla="*/ 0 h 978"/>
                  <a:gd name="T38" fmla="*/ 0 w 2591"/>
                  <a:gd name="T39" fmla="*/ 0 h 978"/>
                  <a:gd name="T40" fmla="*/ 0 w 2591"/>
                  <a:gd name="T41" fmla="*/ 0 h 978"/>
                  <a:gd name="T42" fmla="*/ 0 w 2591"/>
                  <a:gd name="T43" fmla="*/ 0 h 978"/>
                  <a:gd name="T44" fmla="*/ 0 w 2591"/>
                  <a:gd name="T45" fmla="*/ 0 h 978"/>
                  <a:gd name="T46" fmla="*/ 0 w 2591"/>
                  <a:gd name="T47" fmla="*/ 0 h 978"/>
                  <a:gd name="T48" fmla="*/ 0 w 2591"/>
                  <a:gd name="T49" fmla="*/ 0 h 978"/>
                  <a:gd name="T50" fmla="*/ 0 w 2591"/>
                  <a:gd name="T51" fmla="*/ 0 h 978"/>
                  <a:gd name="T52" fmla="*/ 0 w 2591"/>
                  <a:gd name="T53" fmla="*/ 0 h 978"/>
                  <a:gd name="T54" fmla="*/ 0 w 2591"/>
                  <a:gd name="T55" fmla="*/ 0 h 978"/>
                  <a:gd name="T56" fmla="*/ 0 w 2591"/>
                  <a:gd name="T57" fmla="*/ 0 h 978"/>
                  <a:gd name="T58" fmla="*/ 0 w 2591"/>
                  <a:gd name="T59" fmla="*/ 0 h 978"/>
                  <a:gd name="T60" fmla="*/ 0 w 2591"/>
                  <a:gd name="T61" fmla="*/ 0 h 978"/>
                  <a:gd name="T62" fmla="*/ 0 w 2591"/>
                  <a:gd name="T63" fmla="*/ 0 h 978"/>
                  <a:gd name="T64" fmla="*/ 0 w 2591"/>
                  <a:gd name="T65" fmla="*/ 0 h 978"/>
                  <a:gd name="T66" fmla="*/ 0 w 2591"/>
                  <a:gd name="T67" fmla="*/ 0 h 978"/>
                  <a:gd name="T68" fmla="*/ 0 w 2591"/>
                  <a:gd name="T69" fmla="*/ 0 h 978"/>
                  <a:gd name="T70" fmla="*/ 0 w 2591"/>
                  <a:gd name="T71" fmla="*/ 0 h 978"/>
                  <a:gd name="T72" fmla="*/ 0 w 2591"/>
                  <a:gd name="T73" fmla="*/ 0 h 978"/>
                  <a:gd name="T74" fmla="*/ 0 w 2591"/>
                  <a:gd name="T75" fmla="*/ 0 h 978"/>
                  <a:gd name="T76" fmla="*/ 0 w 2591"/>
                  <a:gd name="T77" fmla="*/ 0 h 978"/>
                  <a:gd name="T78" fmla="*/ 0 w 2591"/>
                  <a:gd name="T79" fmla="*/ 0 h 978"/>
                  <a:gd name="T80" fmla="*/ 0 w 2591"/>
                  <a:gd name="T81" fmla="*/ 0 h 978"/>
                  <a:gd name="T82" fmla="*/ 0 w 2591"/>
                  <a:gd name="T83" fmla="*/ 0 h 978"/>
                  <a:gd name="T84" fmla="*/ 0 w 2591"/>
                  <a:gd name="T85" fmla="*/ 0 h 978"/>
                  <a:gd name="T86" fmla="*/ 0 w 2591"/>
                  <a:gd name="T87" fmla="*/ 0 h 978"/>
                  <a:gd name="T88" fmla="*/ 0 w 2591"/>
                  <a:gd name="T89" fmla="*/ 0 h 978"/>
                  <a:gd name="T90" fmla="*/ 0 w 2591"/>
                  <a:gd name="T91" fmla="*/ 0 h 978"/>
                  <a:gd name="T92" fmla="*/ 0 w 2591"/>
                  <a:gd name="T93" fmla="*/ 0 h 978"/>
                  <a:gd name="T94" fmla="*/ 0 w 2591"/>
                  <a:gd name="T95" fmla="*/ 0 h 978"/>
                  <a:gd name="T96" fmla="*/ 0 w 2591"/>
                  <a:gd name="T97" fmla="*/ 0 h 9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91"/>
                  <a:gd name="T148" fmla="*/ 0 h 978"/>
                  <a:gd name="T149" fmla="*/ 2591 w 2591"/>
                  <a:gd name="T150" fmla="*/ 978 h 9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91" h="978">
                    <a:moveTo>
                      <a:pt x="15" y="5"/>
                    </a:moveTo>
                    <a:lnTo>
                      <a:pt x="43" y="43"/>
                    </a:lnTo>
                    <a:lnTo>
                      <a:pt x="121" y="111"/>
                    </a:lnTo>
                    <a:lnTo>
                      <a:pt x="235" y="196"/>
                    </a:lnTo>
                    <a:lnTo>
                      <a:pt x="377" y="291"/>
                    </a:lnTo>
                    <a:lnTo>
                      <a:pt x="536" y="382"/>
                    </a:lnTo>
                    <a:lnTo>
                      <a:pt x="702" y="463"/>
                    </a:lnTo>
                    <a:lnTo>
                      <a:pt x="864" y="521"/>
                    </a:lnTo>
                    <a:lnTo>
                      <a:pt x="1014" y="548"/>
                    </a:lnTo>
                    <a:lnTo>
                      <a:pt x="1148" y="553"/>
                    </a:lnTo>
                    <a:lnTo>
                      <a:pt x="1279" y="555"/>
                    </a:lnTo>
                    <a:lnTo>
                      <a:pt x="1406" y="551"/>
                    </a:lnTo>
                    <a:lnTo>
                      <a:pt x="1532" y="540"/>
                    </a:lnTo>
                    <a:lnTo>
                      <a:pt x="1655" y="520"/>
                    </a:lnTo>
                    <a:lnTo>
                      <a:pt x="1778" y="492"/>
                    </a:lnTo>
                    <a:lnTo>
                      <a:pt x="1899" y="450"/>
                    </a:lnTo>
                    <a:lnTo>
                      <a:pt x="2022" y="399"/>
                    </a:lnTo>
                    <a:lnTo>
                      <a:pt x="2139" y="330"/>
                    </a:lnTo>
                    <a:lnTo>
                      <a:pt x="2248" y="256"/>
                    </a:lnTo>
                    <a:lnTo>
                      <a:pt x="2345" y="182"/>
                    </a:lnTo>
                    <a:lnTo>
                      <a:pt x="2429" y="116"/>
                    </a:lnTo>
                    <a:lnTo>
                      <a:pt x="2496" y="67"/>
                    </a:lnTo>
                    <a:lnTo>
                      <a:pt x="2547" y="43"/>
                    </a:lnTo>
                    <a:lnTo>
                      <a:pt x="2579" y="52"/>
                    </a:lnTo>
                    <a:lnTo>
                      <a:pt x="2591" y="102"/>
                    </a:lnTo>
                    <a:lnTo>
                      <a:pt x="2582" y="176"/>
                    </a:lnTo>
                    <a:lnTo>
                      <a:pt x="2564" y="254"/>
                    </a:lnTo>
                    <a:lnTo>
                      <a:pt x="2537" y="331"/>
                    </a:lnTo>
                    <a:lnTo>
                      <a:pt x="2504" y="407"/>
                    </a:lnTo>
                    <a:lnTo>
                      <a:pt x="2466" y="476"/>
                    </a:lnTo>
                    <a:lnTo>
                      <a:pt x="2426" y="539"/>
                    </a:lnTo>
                    <a:lnTo>
                      <a:pt x="2384" y="592"/>
                    </a:lnTo>
                    <a:lnTo>
                      <a:pt x="2345" y="635"/>
                    </a:lnTo>
                    <a:lnTo>
                      <a:pt x="2115" y="792"/>
                    </a:lnTo>
                    <a:lnTo>
                      <a:pt x="1846" y="902"/>
                    </a:lnTo>
                    <a:lnTo>
                      <a:pt x="1550" y="964"/>
                    </a:lnTo>
                    <a:lnTo>
                      <a:pt x="1243" y="978"/>
                    </a:lnTo>
                    <a:lnTo>
                      <a:pt x="936" y="940"/>
                    </a:lnTo>
                    <a:lnTo>
                      <a:pt x="645" y="852"/>
                    </a:lnTo>
                    <a:lnTo>
                      <a:pt x="383" y="710"/>
                    </a:lnTo>
                    <a:lnTo>
                      <a:pt x="166" y="516"/>
                    </a:lnTo>
                    <a:lnTo>
                      <a:pt x="94" y="418"/>
                    </a:lnTo>
                    <a:lnTo>
                      <a:pt x="46" y="320"/>
                    </a:lnTo>
                    <a:lnTo>
                      <a:pt x="17" y="227"/>
                    </a:lnTo>
                    <a:lnTo>
                      <a:pt x="4" y="143"/>
                    </a:lnTo>
                    <a:lnTo>
                      <a:pt x="0" y="74"/>
                    </a:lnTo>
                    <a:lnTo>
                      <a:pt x="4" y="25"/>
                    </a:lnTo>
                    <a:lnTo>
                      <a:pt x="10" y="0"/>
                    </a:lnTo>
                    <a:lnTo>
                      <a:pt x="15" y="5"/>
                    </a:lnTo>
                    <a:close/>
                  </a:path>
                </a:pathLst>
              </a:custGeom>
              <a:solidFill>
                <a:srgbClr val="E80D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10" name="Freeform 213">
                <a:extLst>
                  <a:ext uri="{FF2B5EF4-FFF2-40B4-BE49-F238E27FC236}">
                    <a16:creationId xmlns:a16="http://schemas.microsoft.com/office/drawing/2014/main" id="{8542B84B-7DF4-4F69-8BC1-390E33605841}"/>
                  </a:ext>
                </a:extLst>
              </p:cNvPr>
              <p:cNvSpPr>
                <a:spLocks/>
              </p:cNvSpPr>
              <p:nvPr/>
            </p:nvSpPr>
            <p:spPr bwMode="auto">
              <a:xfrm>
                <a:off x="2478" y="2409"/>
                <a:ext cx="430" cy="158"/>
              </a:xfrm>
              <a:custGeom>
                <a:avLst/>
                <a:gdLst>
                  <a:gd name="T0" fmla="*/ 0 w 2578"/>
                  <a:gd name="T1" fmla="*/ 0 h 950"/>
                  <a:gd name="T2" fmla="*/ 0 w 2578"/>
                  <a:gd name="T3" fmla="*/ 0 h 950"/>
                  <a:gd name="T4" fmla="*/ 0 w 2578"/>
                  <a:gd name="T5" fmla="*/ 0 h 950"/>
                  <a:gd name="T6" fmla="*/ 0 w 2578"/>
                  <a:gd name="T7" fmla="*/ 0 h 950"/>
                  <a:gd name="T8" fmla="*/ 0 w 2578"/>
                  <a:gd name="T9" fmla="*/ 0 h 950"/>
                  <a:gd name="T10" fmla="*/ 0 w 2578"/>
                  <a:gd name="T11" fmla="*/ 0 h 950"/>
                  <a:gd name="T12" fmla="*/ 0 w 2578"/>
                  <a:gd name="T13" fmla="*/ 0 h 950"/>
                  <a:gd name="T14" fmla="*/ 0 w 2578"/>
                  <a:gd name="T15" fmla="*/ 0 h 950"/>
                  <a:gd name="T16" fmla="*/ 0 w 2578"/>
                  <a:gd name="T17" fmla="*/ 0 h 950"/>
                  <a:gd name="T18" fmla="*/ 0 w 2578"/>
                  <a:gd name="T19" fmla="*/ 0 h 950"/>
                  <a:gd name="T20" fmla="*/ 0 w 2578"/>
                  <a:gd name="T21" fmla="*/ 0 h 950"/>
                  <a:gd name="T22" fmla="*/ 0 w 2578"/>
                  <a:gd name="T23" fmla="*/ 0 h 950"/>
                  <a:gd name="T24" fmla="*/ 0 w 2578"/>
                  <a:gd name="T25" fmla="*/ 0 h 950"/>
                  <a:gd name="T26" fmla="*/ 0 w 2578"/>
                  <a:gd name="T27" fmla="*/ 0 h 950"/>
                  <a:gd name="T28" fmla="*/ 0 w 2578"/>
                  <a:gd name="T29" fmla="*/ 0 h 950"/>
                  <a:gd name="T30" fmla="*/ 0 w 2578"/>
                  <a:gd name="T31" fmla="*/ 0 h 950"/>
                  <a:gd name="T32" fmla="*/ 0 w 2578"/>
                  <a:gd name="T33" fmla="*/ 0 h 950"/>
                  <a:gd name="T34" fmla="*/ 0 w 2578"/>
                  <a:gd name="T35" fmla="*/ 0 h 950"/>
                  <a:gd name="T36" fmla="*/ 0 w 2578"/>
                  <a:gd name="T37" fmla="*/ 0 h 950"/>
                  <a:gd name="T38" fmla="*/ 0 w 2578"/>
                  <a:gd name="T39" fmla="*/ 0 h 950"/>
                  <a:gd name="T40" fmla="*/ 0 w 2578"/>
                  <a:gd name="T41" fmla="*/ 0 h 950"/>
                  <a:gd name="T42" fmla="*/ 0 w 2578"/>
                  <a:gd name="T43" fmla="*/ 0 h 950"/>
                  <a:gd name="T44" fmla="*/ 0 w 2578"/>
                  <a:gd name="T45" fmla="*/ 0 h 950"/>
                  <a:gd name="T46" fmla="*/ 0 w 2578"/>
                  <a:gd name="T47" fmla="*/ 0 h 950"/>
                  <a:gd name="T48" fmla="*/ 0 w 2578"/>
                  <a:gd name="T49" fmla="*/ 0 h 950"/>
                  <a:gd name="T50" fmla="*/ 0 w 2578"/>
                  <a:gd name="T51" fmla="*/ 0 h 950"/>
                  <a:gd name="T52" fmla="*/ 0 w 2578"/>
                  <a:gd name="T53" fmla="*/ 0 h 950"/>
                  <a:gd name="T54" fmla="*/ 0 w 2578"/>
                  <a:gd name="T55" fmla="*/ 0 h 950"/>
                  <a:gd name="T56" fmla="*/ 0 w 2578"/>
                  <a:gd name="T57" fmla="*/ 0 h 950"/>
                  <a:gd name="T58" fmla="*/ 0 w 2578"/>
                  <a:gd name="T59" fmla="*/ 0 h 950"/>
                  <a:gd name="T60" fmla="*/ 0 w 2578"/>
                  <a:gd name="T61" fmla="*/ 0 h 950"/>
                  <a:gd name="T62" fmla="*/ 0 w 2578"/>
                  <a:gd name="T63" fmla="*/ 0 h 950"/>
                  <a:gd name="T64" fmla="*/ 0 w 2578"/>
                  <a:gd name="T65" fmla="*/ 0 h 950"/>
                  <a:gd name="T66" fmla="*/ 0 w 2578"/>
                  <a:gd name="T67" fmla="*/ 0 h 950"/>
                  <a:gd name="T68" fmla="*/ 0 w 2578"/>
                  <a:gd name="T69" fmla="*/ 0 h 950"/>
                  <a:gd name="T70" fmla="*/ 0 w 2578"/>
                  <a:gd name="T71" fmla="*/ 0 h 950"/>
                  <a:gd name="T72" fmla="*/ 0 w 2578"/>
                  <a:gd name="T73" fmla="*/ 0 h 950"/>
                  <a:gd name="T74" fmla="*/ 0 w 2578"/>
                  <a:gd name="T75" fmla="*/ 0 h 950"/>
                  <a:gd name="T76" fmla="*/ 0 w 2578"/>
                  <a:gd name="T77" fmla="*/ 0 h 950"/>
                  <a:gd name="T78" fmla="*/ 0 w 2578"/>
                  <a:gd name="T79" fmla="*/ 0 h 950"/>
                  <a:gd name="T80" fmla="*/ 0 w 2578"/>
                  <a:gd name="T81" fmla="*/ 0 h 950"/>
                  <a:gd name="T82" fmla="*/ 0 w 2578"/>
                  <a:gd name="T83" fmla="*/ 0 h 950"/>
                  <a:gd name="T84" fmla="*/ 0 w 2578"/>
                  <a:gd name="T85" fmla="*/ 0 h 950"/>
                  <a:gd name="T86" fmla="*/ 0 w 2578"/>
                  <a:gd name="T87" fmla="*/ 0 h 950"/>
                  <a:gd name="T88" fmla="*/ 0 w 2578"/>
                  <a:gd name="T89" fmla="*/ 0 h 950"/>
                  <a:gd name="T90" fmla="*/ 0 w 2578"/>
                  <a:gd name="T91" fmla="*/ 0 h 950"/>
                  <a:gd name="T92" fmla="*/ 0 w 2578"/>
                  <a:gd name="T93" fmla="*/ 0 h 950"/>
                  <a:gd name="T94" fmla="*/ 0 w 2578"/>
                  <a:gd name="T95" fmla="*/ 0 h 950"/>
                  <a:gd name="T96" fmla="*/ 0 w 2578"/>
                  <a:gd name="T97" fmla="*/ 0 h 9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78"/>
                  <a:gd name="T148" fmla="*/ 0 h 950"/>
                  <a:gd name="T149" fmla="*/ 2578 w 2578"/>
                  <a:gd name="T150" fmla="*/ 950 h 95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78" h="950">
                    <a:moveTo>
                      <a:pt x="15" y="2"/>
                    </a:moveTo>
                    <a:lnTo>
                      <a:pt x="45" y="37"/>
                    </a:lnTo>
                    <a:lnTo>
                      <a:pt x="120" y="102"/>
                    </a:lnTo>
                    <a:lnTo>
                      <a:pt x="231" y="187"/>
                    </a:lnTo>
                    <a:lnTo>
                      <a:pt x="370" y="282"/>
                    </a:lnTo>
                    <a:lnTo>
                      <a:pt x="524" y="374"/>
                    </a:lnTo>
                    <a:lnTo>
                      <a:pt x="686" y="457"/>
                    </a:lnTo>
                    <a:lnTo>
                      <a:pt x="845" y="515"/>
                    </a:lnTo>
                    <a:lnTo>
                      <a:pt x="995" y="543"/>
                    </a:lnTo>
                    <a:lnTo>
                      <a:pt x="1131" y="549"/>
                    </a:lnTo>
                    <a:lnTo>
                      <a:pt x="1264" y="552"/>
                    </a:lnTo>
                    <a:lnTo>
                      <a:pt x="1393" y="549"/>
                    </a:lnTo>
                    <a:lnTo>
                      <a:pt x="1520" y="540"/>
                    </a:lnTo>
                    <a:lnTo>
                      <a:pt x="1643" y="522"/>
                    </a:lnTo>
                    <a:lnTo>
                      <a:pt x="1766" y="495"/>
                    </a:lnTo>
                    <a:lnTo>
                      <a:pt x="1887" y="455"/>
                    </a:lnTo>
                    <a:lnTo>
                      <a:pt x="2009" y="406"/>
                    </a:lnTo>
                    <a:lnTo>
                      <a:pt x="2123" y="341"/>
                    </a:lnTo>
                    <a:lnTo>
                      <a:pt x="2230" y="268"/>
                    </a:lnTo>
                    <a:lnTo>
                      <a:pt x="2326" y="192"/>
                    </a:lnTo>
                    <a:lnTo>
                      <a:pt x="2410" y="126"/>
                    </a:lnTo>
                    <a:lnTo>
                      <a:pt x="2479" y="74"/>
                    </a:lnTo>
                    <a:lnTo>
                      <a:pt x="2531" y="46"/>
                    </a:lnTo>
                    <a:lnTo>
                      <a:pt x="2564" y="52"/>
                    </a:lnTo>
                    <a:lnTo>
                      <a:pt x="2578" y="99"/>
                    </a:lnTo>
                    <a:lnTo>
                      <a:pt x="2572" y="170"/>
                    </a:lnTo>
                    <a:lnTo>
                      <a:pt x="2554" y="245"/>
                    </a:lnTo>
                    <a:lnTo>
                      <a:pt x="2526" y="320"/>
                    </a:lnTo>
                    <a:lnTo>
                      <a:pt x="2491" y="394"/>
                    </a:lnTo>
                    <a:lnTo>
                      <a:pt x="2452" y="461"/>
                    </a:lnTo>
                    <a:lnTo>
                      <a:pt x="2410" y="522"/>
                    </a:lnTo>
                    <a:lnTo>
                      <a:pt x="2369" y="573"/>
                    </a:lnTo>
                    <a:lnTo>
                      <a:pt x="2331" y="614"/>
                    </a:lnTo>
                    <a:lnTo>
                      <a:pt x="2103" y="767"/>
                    </a:lnTo>
                    <a:lnTo>
                      <a:pt x="1835" y="875"/>
                    </a:lnTo>
                    <a:lnTo>
                      <a:pt x="1542" y="936"/>
                    </a:lnTo>
                    <a:lnTo>
                      <a:pt x="1236" y="950"/>
                    </a:lnTo>
                    <a:lnTo>
                      <a:pt x="930" y="913"/>
                    </a:lnTo>
                    <a:lnTo>
                      <a:pt x="641" y="827"/>
                    </a:lnTo>
                    <a:lnTo>
                      <a:pt x="381" y="686"/>
                    </a:lnTo>
                    <a:lnTo>
                      <a:pt x="167" y="493"/>
                    </a:lnTo>
                    <a:lnTo>
                      <a:pt x="97" y="397"/>
                    </a:lnTo>
                    <a:lnTo>
                      <a:pt x="50" y="305"/>
                    </a:lnTo>
                    <a:lnTo>
                      <a:pt x="21" y="216"/>
                    </a:lnTo>
                    <a:lnTo>
                      <a:pt x="5" y="137"/>
                    </a:lnTo>
                    <a:lnTo>
                      <a:pt x="0" y="72"/>
                    </a:lnTo>
                    <a:lnTo>
                      <a:pt x="3" y="25"/>
                    </a:lnTo>
                    <a:lnTo>
                      <a:pt x="9" y="0"/>
                    </a:lnTo>
                    <a:lnTo>
                      <a:pt x="15" y="2"/>
                    </a:lnTo>
                    <a:close/>
                  </a:path>
                </a:pathLst>
              </a:custGeom>
              <a:solidFill>
                <a:srgbClr val="E012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11" name="Freeform 214">
                <a:extLst>
                  <a:ext uri="{FF2B5EF4-FFF2-40B4-BE49-F238E27FC236}">
                    <a16:creationId xmlns:a16="http://schemas.microsoft.com/office/drawing/2014/main" id="{3E2CC262-DA04-45C1-82B6-CA4526DDFD40}"/>
                  </a:ext>
                </a:extLst>
              </p:cNvPr>
              <p:cNvSpPr>
                <a:spLocks/>
              </p:cNvSpPr>
              <p:nvPr/>
            </p:nvSpPr>
            <p:spPr bwMode="auto">
              <a:xfrm>
                <a:off x="2478" y="2414"/>
                <a:ext cx="428" cy="154"/>
              </a:xfrm>
              <a:custGeom>
                <a:avLst/>
                <a:gdLst>
                  <a:gd name="T0" fmla="*/ 0 w 2567"/>
                  <a:gd name="T1" fmla="*/ 0 h 922"/>
                  <a:gd name="T2" fmla="*/ 0 w 2567"/>
                  <a:gd name="T3" fmla="*/ 0 h 922"/>
                  <a:gd name="T4" fmla="*/ 0 w 2567"/>
                  <a:gd name="T5" fmla="*/ 0 h 922"/>
                  <a:gd name="T6" fmla="*/ 0 w 2567"/>
                  <a:gd name="T7" fmla="*/ 0 h 922"/>
                  <a:gd name="T8" fmla="*/ 0 w 2567"/>
                  <a:gd name="T9" fmla="*/ 0 h 922"/>
                  <a:gd name="T10" fmla="*/ 0 w 2567"/>
                  <a:gd name="T11" fmla="*/ 0 h 922"/>
                  <a:gd name="T12" fmla="*/ 0 w 2567"/>
                  <a:gd name="T13" fmla="*/ 0 h 922"/>
                  <a:gd name="T14" fmla="*/ 0 w 2567"/>
                  <a:gd name="T15" fmla="*/ 0 h 922"/>
                  <a:gd name="T16" fmla="*/ 0 w 2567"/>
                  <a:gd name="T17" fmla="*/ 0 h 922"/>
                  <a:gd name="T18" fmla="*/ 0 w 2567"/>
                  <a:gd name="T19" fmla="*/ 0 h 922"/>
                  <a:gd name="T20" fmla="*/ 0 w 2567"/>
                  <a:gd name="T21" fmla="*/ 0 h 922"/>
                  <a:gd name="T22" fmla="*/ 0 w 2567"/>
                  <a:gd name="T23" fmla="*/ 0 h 922"/>
                  <a:gd name="T24" fmla="*/ 0 w 2567"/>
                  <a:gd name="T25" fmla="*/ 0 h 922"/>
                  <a:gd name="T26" fmla="*/ 0 w 2567"/>
                  <a:gd name="T27" fmla="*/ 0 h 922"/>
                  <a:gd name="T28" fmla="*/ 0 w 2567"/>
                  <a:gd name="T29" fmla="*/ 0 h 922"/>
                  <a:gd name="T30" fmla="*/ 0 w 2567"/>
                  <a:gd name="T31" fmla="*/ 0 h 922"/>
                  <a:gd name="T32" fmla="*/ 0 w 2567"/>
                  <a:gd name="T33" fmla="*/ 0 h 922"/>
                  <a:gd name="T34" fmla="*/ 0 w 2567"/>
                  <a:gd name="T35" fmla="*/ 0 h 922"/>
                  <a:gd name="T36" fmla="*/ 0 w 2567"/>
                  <a:gd name="T37" fmla="*/ 0 h 922"/>
                  <a:gd name="T38" fmla="*/ 0 w 2567"/>
                  <a:gd name="T39" fmla="*/ 0 h 922"/>
                  <a:gd name="T40" fmla="*/ 0 w 2567"/>
                  <a:gd name="T41" fmla="*/ 0 h 922"/>
                  <a:gd name="T42" fmla="*/ 0 w 2567"/>
                  <a:gd name="T43" fmla="*/ 0 h 922"/>
                  <a:gd name="T44" fmla="*/ 0 w 2567"/>
                  <a:gd name="T45" fmla="*/ 0 h 922"/>
                  <a:gd name="T46" fmla="*/ 0 w 2567"/>
                  <a:gd name="T47" fmla="*/ 0 h 922"/>
                  <a:gd name="T48" fmla="*/ 0 w 2567"/>
                  <a:gd name="T49" fmla="*/ 0 h 922"/>
                  <a:gd name="T50" fmla="*/ 0 w 2567"/>
                  <a:gd name="T51" fmla="*/ 0 h 922"/>
                  <a:gd name="T52" fmla="*/ 0 w 2567"/>
                  <a:gd name="T53" fmla="*/ 0 h 922"/>
                  <a:gd name="T54" fmla="*/ 0 w 2567"/>
                  <a:gd name="T55" fmla="*/ 0 h 922"/>
                  <a:gd name="T56" fmla="*/ 0 w 2567"/>
                  <a:gd name="T57" fmla="*/ 0 h 922"/>
                  <a:gd name="T58" fmla="*/ 0 w 2567"/>
                  <a:gd name="T59" fmla="*/ 0 h 922"/>
                  <a:gd name="T60" fmla="*/ 0 w 2567"/>
                  <a:gd name="T61" fmla="*/ 0 h 922"/>
                  <a:gd name="T62" fmla="*/ 0 w 2567"/>
                  <a:gd name="T63" fmla="*/ 0 h 922"/>
                  <a:gd name="T64" fmla="*/ 0 w 2567"/>
                  <a:gd name="T65" fmla="*/ 0 h 922"/>
                  <a:gd name="T66" fmla="*/ 0 w 2567"/>
                  <a:gd name="T67" fmla="*/ 0 h 922"/>
                  <a:gd name="T68" fmla="*/ 0 w 2567"/>
                  <a:gd name="T69" fmla="*/ 0 h 922"/>
                  <a:gd name="T70" fmla="*/ 0 w 2567"/>
                  <a:gd name="T71" fmla="*/ 0 h 922"/>
                  <a:gd name="T72" fmla="*/ 0 w 2567"/>
                  <a:gd name="T73" fmla="*/ 0 h 922"/>
                  <a:gd name="T74" fmla="*/ 0 w 2567"/>
                  <a:gd name="T75" fmla="*/ 0 h 922"/>
                  <a:gd name="T76" fmla="*/ 0 w 2567"/>
                  <a:gd name="T77" fmla="*/ 0 h 922"/>
                  <a:gd name="T78" fmla="*/ 0 w 2567"/>
                  <a:gd name="T79" fmla="*/ 0 h 922"/>
                  <a:gd name="T80" fmla="*/ 0 w 2567"/>
                  <a:gd name="T81" fmla="*/ 0 h 922"/>
                  <a:gd name="T82" fmla="*/ 0 w 2567"/>
                  <a:gd name="T83" fmla="*/ 0 h 922"/>
                  <a:gd name="T84" fmla="*/ 0 w 2567"/>
                  <a:gd name="T85" fmla="*/ 0 h 922"/>
                  <a:gd name="T86" fmla="*/ 0 w 2567"/>
                  <a:gd name="T87" fmla="*/ 0 h 922"/>
                  <a:gd name="T88" fmla="*/ 0 w 2567"/>
                  <a:gd name="T89" fmla="*/ 0 h 922"/>
                  <a:gd name="T90" fmla="*/ 0 w 2567"/>
                  <a:gd name="T91" fmla="*/ 0 h 922"/>
                  <a:gd name="T92" fmla="*/ 0 w 2567"/>
                  <a:gd name="T93" fmla="*/ 0 h 922"/>
                  <a:gd name="T94" fmla="*/ 0 w 2567"/>
                  <a:gd name="T95" fmla="*/ 0 h 922"/>
                  <a:gd name="T96" fmla="*/ 0 w 2567"/>
                  <a:gd name="T97" fmla="*/ 0 h 9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67"/>
                  <a:gd name="T148" fmla="*/ 0 h 922"/>
                  <a:gd name="T149" fmla="*/ 2567 w 2567"/>
                  <a:gd name="T150" fmla="*/ 922 h 9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67" h="922">
                    <a:moveTo>
                      <a:pt x="15" y="1"/>
                    </a:moveTo>
                    <a:lnTo>
                      <a:pt x="46" y="31"/>
                    </a:lnTo>
                    <a:lnTo>
                      <a:pt x="120" y="95"/>
                    </a:lnTo>
                    <a:lnTo>
                      <a:pt x="228" y="179"/>
                    </a:lnTo>
                    <a:lnTo>
                      <a:pt x="362" y="274"/>
                    </a:lnTo>
                    <a:lnTo>
                      <a:pt x="512" y="366"/>
                    </a:lnTo>
                    <a:lnTo>
                      <a:pt x="670" y="449"/>
                    </a:lnTo>
                    <a:lnTo>
                      <a:pt x="828" y="510"/>
                    </a:lnTo>
                    <a:lnTo>
                      <a:pt x="977" y="539"/>
                    </a:lnTo>
                    <a:lnTo>
                      <a:pt x="1115" y="546"/>
                    </a:lnTo>
                    <a:lnTo>
                      <a:pt x="1250" y="549"/>
                    </a:lnTo>
                    <a:lnTo>
                      <a:pt x="1380" y="547"/>
                    </a:lnTo>
                    <a:lnTo>
                      <a:pt x="1508" y="539"/>
                    </a:lnTo>
                    <a:lnTo>
                      <a:pt x="1632" y="522"/>
                    </a:lnTo>
                    <a:lnTo>
                      <a:pt x="1754" y="498"/>
                    </a:lnTo>
                    <a:lnTo>
                      <a:pt x="1872" y="462"/>
                    </a:lnTo>
                    <a:lnTo>
                      <a:pt x="1990" y="414"/>
                    </a:lnTo>
                    <a:lnTo>
                      <a:pt x="2103" y="351"/>
                    </a:lnTo>
                    <a:lnTo>
                      <a:pt x="2210" y="278"/>
                    </a:lnTo>
                    <a:lnTo>
                      <a:pt x="2306" y="203"/>
                    </a:lnTo>
                    <a:lnTo>
                      <a:pt x="2393" y="134"/>
                    </a:lnTo>
                    <a:lnTo>
                      <a:pt x="2462" y="80"/>
                    </a:lnTo>
                    <a:lnTo>
                      <a:pt x="2516" y="51"/>
                    </a:lnTo>
                    <a:lnTo>
                      <a:pt x="2551" y="53"/>
                    </a:lnTo>
                    <a:lnTo>
                      <a:pt x="2567" y="97"/>
                    </a:lnTo>
                    <a:lnTo>
                      <a:pt x="2561" y="166"/>
                    </a:lnTo>
                    <a:lnTo>
                      <a:pt x="2542" y="238"/>
                    </a:lnTo>
                    <a:lnTo>
                      <a:pt x="2513" y="310"/>
                    </a:lnTo>
                    <a:lnTo>
                      <a:pt x="2477" y="382"/>
                    </a:lnTo>
                    <a:lnTo>
                      <a:pt x="2434" y="447"/>
                    </a:lnTo>
                    <a:lnTo>
                      <a:pt x="2393" y="506"/>
                    </a:lnTo>
                    <a:lnTo>
                      <a:pt x="2350" y="555"/>
                    </a:lnTo>
                    <a:lnTo>
                      <a:pt x="2315" y="592"/>
                    </a:lnTo>
                    <a:lnTo>
                      <a:pt x="2090" y="739"/>
                    </a:lnTo>
                    <a:lnTo>
                      <a:pt x="1824" y="846"/>
                    </a:lnTo>
                    <a:lnTo>
                      <a:pt x="1532" y="907"/>
                    </a:lnTo>
                    <a:lnTo>
                      <a:pt x="1228" y="922"/>
                    </a:lnTo>
                    <a:lnTo>
                      <a:pt x="925" y="886"/>
                    </a:lnTo>
                    <a:lnTo>
                      <a:pt x="638" y="800"/>
                    </a:lnTo>
                    <a:lnTo>
                      <a:pt x="381" y="661"/>
                    </a:lnTo>
                    <a:lnTo>
                      <a:pt x="170" y="468"/>
                    </a:lnTo>
                    <a:lnTo>
                      <a:pt x="102" y="376"/>
                    </a:lnTo>
                    <a:lnTo>
                      <a:pt x="56" y="287"/>
                    </a:lnTo>
                    <a:lnTo>
                      <a:pt x="25" y="203"/>
                    </a:lnTo>
                    <a:lnTo>
                      <a:pt x="8" y="130"/>
                    </a:lnTo>
                    <a:lnTo>
                      <a:pt x="0" y="68"/>
                    </a:lnTo>
                    <a:lnTo>
                      <a:pt x="1" y="24"/>
                    </a:lnTo>
                    <a:lnTo>
                      <a:pt x="6" y="0"/>
                    </a:lnTo>
                    <a:lnTo>
                      <a:pt x="15" y="1"/>
                    </a:lnTo>
                    <a:close/>
                  </a:path>
                </a:pathLst>
              </a:custGeom>
              <a:solidFill>
                <a:srgbClr val="DB17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12" name="Freeform 215">
                <a:extLst>
                  <a:ext uri="{FF2B5EF4-FFF2-40B4-BE49-F238E27FC236}">
                    <a16:creationId xmlns:a16="http://schemas.microsoft.com/office/drawing/2014/main" id="{794E59EE-FA39-4C49-909F-652E784BA90E}"/>
                  </a:ext>
                </a:extLst>
              </p:cNvPr>
              <p:cNvSpPr>
                <a:spLocks/>
              </p:cNvSpPr>
              <p:nvPr/>
            </p:nvSpPr>
            <p:spPr bwMode="auto">
              <a:xfrm>
                <a:off x="2479" y="2419"/>
                <a:ext cx="426" cy="149"/>
              </a:xfrm>
              <a:custGeom>
                <a:avLst/>
                <a:gdLst>
                  <a:gd name="T0" fmla="*/ 0 w 2558"/>
                  <a:gd name="T1" fmla="*/ 0 h 895"/>
                  <a:gd name="T2" fmla="*/ 0 w 2558"/>
                  <a:gd name="T3" fmla="*/ 0 h 895"/>
                  <a:gd name="T4" fmla="*/ 0 w 2558"/>
                  <a:gd name="T5" fmla="*/ 0 h 895"/>
                  <a:gd name="T6" fmla="*/ 0 w 2558"/>
                  <a:gd name="T7" fmla="*/ 0 h 895"/>
                  <a:gd name="T8" fmla="*/ 0 w 2558"/>
                  <a:gd name="T9" fmla="*/ 0 h 895"/>
                  <a:gd name="T10" fmla="*/ 0 w 2558"/>
                  <a:gd name="T11" fmla="*/ 0 h 895"/>
                  <a:gd name="T12" fmla="*/ 0 w 2558"/>
                  <a:gd name="T13" fmla="*/ 0 h 895"/>
                  <a:gd name="T14" fmla="*/ 0 w 2558"/>
                  <a:gd name="T15" fmla="*/ 0 h 895"/>
                  <a:gd name="T16" fmla="*/ 0 w 2558"/>
                  <a:gd name="T17" fmla="*/ 0 h 895"/>
                  <a:gd name="T18" fmla="*/ 0 w 2558"/>
                  <a:gd name="T19" fmla="*/ 0 h 895"/>
                  <a:gd name="T20" fmla="*/ 0 w 2558"/>
                  <a:gd name="T21" fmla="*/ 0 h 895"/>
                  <a:gd name="T22" fmla="*/ 0 w 2558"/>
                  <a:gd name="T23" fmla="*/ 0 h 895"/>
                  <a:gd name="T24" fmla="*/ 0 w 2558"/>
                  <a:gd name="T25" fmla="*/ 0 h 895"/>
                  <a:gd name="T26" fmla="*/ 0 w 2558"/>
                  <a:gd name="T27" fmla="*/ 0 h 895"/>
                  <a:gd name="T28" fmla="*/ 0 w 2558"/>
                  <a:gd name="T29" fmla="*/ 0 h 895"/>
                  <a:gd name="T30" fmla="*/ 0 w 2558"/>
                  <a:gd name="T31" fmla="*/ 0 h 895"/>
                  <a:gd name="T32" fmla="*/ 0 w 2558"/>
                  <a:gd name="T33" fmla="*/ 0 h 895"/>
                  <a:gd name="T34" fmla="*/ 0 w 2558"/>
                  <a:gd name="T35" fmla="*/ 0 h 895"/>
                  <a:gd name="T36" fmla="*/ 0 w 2558"/>
                  <a:gd name="T37" fmla="*/ 0 h 895"/>
                  <a:gd name="T38" fmla="*/ 0 w 2558"/>
                  <a:gd name="T39" fmla="*/ 0 h 895"/>
                  <a:gd name="T40" fmla="*/ 0 w 2558"/>
                  <a:gd name="T41" fmla="*/ 0 h 895"/>
                  <a:gd name="T42" fmla="*/ 0 w 2558"/>
                  <a:gd name="T43" fmla="*/ 0 h 895"/>
                  <a:gd name="T44" fmla="*/ 0 w 2558"/>
                  <a:gd name="T45" fmla="*/ 0 h 895"/>
                  <a:gd name="T46" fmla="*/ 0 w 2558"/>
                  <a:gd name="T47" fmla="*/ 0 h 895"/>
                  <a:gd name="T48" fmla="*/ 0 w 2558"/>
                  <a:gd name="T49" fmla="*/ 0 h 895"/>
                  <a:gd name="T50" fmla="*/ 0 w 2558"/>
                  <a:gd name="T51" fmla="*/ 0 h 895"/>
                  <a:gd name="T52" fmla="*/ 0 w 2558"/>
                  <a:gd name="T53" fmla="*/ 0 h 895"/>
                  <a:gd name="T54" fmla="*/ 0 w 2558"/>
                  <a:gd name="T55" fmla="*/ 0 h 895"/>
                  <a:gd name="T56" fmla="*/ 0 w 2558"/>
                  <a:gd name="T57" fmla="*/ 0 h 895"/>
                  <a:gd name="T58" fmla="*/ 0 w 2558"/>
                  <a:gd name="T59" fmla="*/ 0 h 895"/>
                  <a:gd name="T60" fmla="*/ 0 w 2558"/>
                  <a:gd name="T61" fmla="*/ 0 h 895"/>
                  <a:gd name="T62" fmla="*/ 0 w 2558"/>
                  <a:gd name="T63" fmla="*/ 0 h 895"/>
                  <a:gd name="T64" fmla="*/ 0 w 2558"/>
                  <a:gd name="T65" fmla="*/ 0 h 895"/>
                  <a:gd name="T66" fmla="*/ 0 w 2558"/>
                  <a:gd name="T67" fmla="*/ 0 h 895"/>
                  <a:gd name="T68" fmla="*/ 0 w 2558"/>
                  <a:gd name="T69" fmla="*/ 0 h 895"/>
                  <a:gd name="T70" fmla="*/ 0 w 2558"/>
                  <a:gd name="T71" fmla="*/ 0 h 895"/>
                  <a:gd name="T72" fmla="*/ 0 w 2558"/>
                  <a:gd name="T73" fmla="*/ 0 h 895"/>
                  <a:gd name="T74" fmla="*/ 0 w 2558"/>
                  <a:gd name="T75" fmla="*/ 0 h 895"/>
                  <a:gd name="T76" fmla="*/ 0 w 2558"/>
                  <a:gd name="T77" fmla="*/ 0 h 895"/>
                  <a:gd name="T78" fmla="*/ 0 w 2558"/>
                  <a:gd name="T79" fmla="*/ 0 h 895"/>
                  <a:gd name="T80" fmla="*/ 0 w 2558"/>
                  <a:gd name="T81" fmla="*/ 0 h 895"/>
                  <a:gd name="T82" fmla="*/ 0 w 2558"/>
                  <a:gd name="T83" fmla="*/ 0 h 895"/>
                  <a:gd name="T84" fmla="*/ 0 w 2558"/>
                  <a:gd name="T85" fmla="*/ 0 h 895"/>
                  <a:gd name="T86" fmla="*/ 0 w 2558"/>
                  <a:gd name="T87" fmla="*/ 0 h 895"/>
                  <a:gd name="T88" fmla="*/ 0 w 2558"/>
                  <a:gd name="T89" fmla="*/ 0 h 895"/>
                  <a:gd name="T90" fmla="*/ 0 w 2558"/>
                  <a:gd name="T91" fmla="*/ 0 h 895"/>
                  <a:gd name="T92" fmla="*/ 0 w 2558"/>
                  <a:gd name="T93" fmla="*/ 0 h 895"/>
                  <a:gd name="T94" fmla="*/ 0 w 2558"/>
                  <a:gd name="T95" fmla="*/ 0 h 895"/>
                  <a:gd name="T96" fmla="*/ 0 w 2558"/>
                  <a:gd name="T97" fmla="*/ 0 h 8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58"/>
                  <a:gd name="T148" fmla="*/ 0 h 895"/>
                  <a:gd name="T149" fmla="*/ 2558 w 2558"/>
                  <a:gd name="T150" fmla="*/ 895 h 8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58" h="895">
                    <a:moveTo>
                      <a:pt x="16" y="0"/>
                    </a:moveTo>
                    <a:lnTo>
                      <a:pt x="48" y="28"/>
                    </a:lnTo>
                    <a:lnTo>
                      <a:pt x="122" y="90"/>
                    </a:lnTo>
                    <a:lnTo>
                      <a:pt x="226" y="173"/>
                    </a:lnTo>
                    <a:lnTo>
                      <a:pt x="357" y="267"/>
                    </a:lnTo>
                    <a:lnTo>
                      <a:pt x="501" y="361"/>
                    </a:lnTo>
                    <a:lnTo>
                      <a:pt x="656" y="445"/>
                    </a:lnTo>
                    <a:lnTo>
                      <a:pt x="811" y="506"/>
                    </a:lnTo>
                    <a:lnTo>
                      <a:pt x="961" y="535"/>
                    </a:lnTo>
                    <a:lnTo>
                      <a:pt x="1100" y="542"/>
                    </a:lnTo>
                    <a:lnTo>
                      <a:pt x="1236" y="546"/>
                    </a:lnTo>
                    <a:lnTo>
                      <a:pt x="1368" y="545"/>
                    </a:lnTo>
                    <a:lnTo>
                      <a:pt x="1497" y="539"/>
                    </a:lnTo>
                    <a:lnTo>
                      <a:pt x="1621" y="524"/>
                    </a:lnTo>
                    <a:lnTo>
                      <a:pt x="1741" y="501"/>
                    </a:lnTo>
                    <a:lnTo>
                      <a:pt x="1859" y="468"/>
                    </a:lnTo>
                    <a:lnTo>
                      <a:pt x="1976" y="424"/>
                    </a:lnTo>
                    <a:lnTo>
                      <a:pt x="2088" y="362"/>
                    </a:lnTo>
                    <a:lnTo>
                      <a:pt x="2194" y="290"/>
                    </a:lnTo>
                    <a:lnTo>
                      <a:pt x="2290" y="213"/>
                    </a:lnTo>
                    <a:lnTo>
                      <a:pt x="2377" y="145"/>
                    </a:lnTo>
                    <a:lnTo>
                      <a:pt x="2448" y="87"/>
                    </a:lnTo>
                    <a:lnTo>
                      <a:pt x="2504" y="56"/>
                    </a:lnTo>
                    <a:lnTo>
                      <a:pt x="2541" y="55"/>
                    </a:lnTo>
                    <a:lnTo>
                      <a:pt x="2558" y="96"/>
                    </a:lnTo>
                    <a:lnTo>
                      <a:pt x="2552" y="162"/>
                    </a:lnTo>
                    <a:lnTo>
                      <a:pt x="2534" y="231"/>
                    </a:lnTo>
                    <a:lnTo>
                      <a:pt x="2503" y="302"/>
                    </a:lnTo>
                    <a:lnTo>
                      <a:pt x="2466" y="372"/>
                    </a:lnTo>
                    <a:lnTo>
                      <a:pt x="2422" y="435"/>
                    </a:lnTo>
                    <a:lnTo>
                      <a:pt x="2378" y="492"/>
                    </a:lnTo>
                    <a:lnTo>
                      <a:pt x="2336" y="538"/>
                    </a:lnTo>
                    <a:lnTo>
                      <a:pt x="2302" y="573"/>
                    </a:lnTo>
                    <a:lnTo>
                      <a:pt x="2079" y="716"/>
                    </a:lnTo>
                    <a:lnTo>
                      <a:pt x="1816" y="819"/>
                    </a:lnTo>
                    <a:lnTo>
                      <a:pt x="1524" y="879"/>
                    </a:lnTo>
                    <a:lnTo>
                      <a:pt x="1222" y="895"/>
                    </a:lnTo>
                    <a:lnTo>
                      <a:pt x="920" y="860"/>
                    </a:lnTo>
                    <a:lnTo>
                      <a:pt x="636" y="777"/>
                    </a:lnTo>
                    <a:lnTo>
                      <a:pt x="381" y="640"/>
                    </a:lnTo>
                    <a:lnTo>
                      <a:pt x="176" y="450"/>
                    </a:lnTo>
                    <a:lnTo>
                      <a:pt x="110" y="361"/>
                    </a:lnTo>
                    <a:lnTo>
                      <a:pt x="62" y="276"/>
                    </a:lnTo>
                    <a:lnTo>
                      <a:pt x="29" y="197"/>
                    </a:lnTo>
                    <a:lnTo>
                      <a:pt x="10" y="127"/>
                    </a:lnTo>
                    <a:lnTo>
                      <a:pt x="1" y="68"/>
                    </a:lnTo>
                    <a:lnTo>
                      <a:pt x="0" y="27"/>
                    </a:lnTo>
                    <a:lnTo>
                      <a:pt x="6" y="2"/>
                    </a:lnTo>
                    <a:lnTo>
                      <a:pt x="16" y="0"/>
                    </a:lnTo>
                    <a:close/>
                  </a:path>
                </a:pathLst>
              </a:custGeom>
              <a:solidFill>
                <a:srgbClr val="D41C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13" name="Freeform 216">
                <a:extLst>
                  <a:ext uri="{FF2B5EF4-FFF2-40B4-BE49-F238E27FC236}">
                    <a16:creationId xmlns:a16="http://schemas.microsoft.com/office/drawing/2014/main" id="{09722DAE-2A46-41F3-A15E-F926940C4417}"/>
                  </a:ext>
                </a:extLst>
              </p:cNvPr>
              <p:cNvSpPr>
                <a:spLocks/>
              </p:cNvSpPr>
              <p:nvPr/>
            </p:nvSpPr>
            <p:spPr bwMode="auto">
              <a:xfrm>
                <a:off x="2479" y="2424"/>
                <a:ext cx="425" cy="145"/>
              </a:xfrm>
              <a:custGeom>
                <a:avLst/>
                <a:gdLst>
                  <a:gd name="T0" fmla="*/ 0 w 2550"/>
                  <a:gd name="T1" fmla="*/ 0 h 869"/>
                  <a:gd name="T2" fmla="*/ 0 w 2550"/>
                  <a:gd name="T3" fmla="*/ 0 h 869"/>
                  <a:gd name="T4" fmla="*/ 0 w 2550"/>
                  <a:gd name="T5" fmla="*/ 0 h 869"/>
                  <a:gd name="T6" fmla="*/ 0 w 2550"/>
                  <a:gd name="T7" fmla="*/ 0 h 869"/>
                  <a:gd name="T8" fmla="*/ 0 w 2550"/>
                  <a:gd name="T9" fmla="*/ 0 h 869"/>
                  <a:gd name="T10" fmla="*/ 0 w 2550"/>
                  <a:gd name="T11" fmla="*/ 0 h 869"/>
                  <a:gd name="T12" fmla="*/ 0 w 2550"/>
                  <a:gd name="T13" fmla="*/ 0 h 869"/>
                  <a:gd name="T14" fmla="*/ 0 w 2550"/>
                  <a:gd name="T15" fmla="*/ 0 h 869"/>
                  <a:gd name="T16" fmla="*/ 0 w 2550"/>
                  <a:gd name="T17" fmla="*/ 0 h 869"/>
                  <a:gd name="T18" fmla="*/ 0 w 2550"/>
                  <a:gd name="T19" fmla="*/ 0 h 869"/>
                  <a:gd name="T20" fmla="*/ 0 w 2550"/>
                  <a:gd name="T21" fmla="*/ 0 h 869"/>
                  <a:gd name="T22" fmla="*/ 0 w 2550"/>
                  <a:gd name="T23" fmla="*/ 0 h 869"/>
                  <a:gd name="T24" fmla="*/ 0 w 2550"/>
                  <a:gd name="T25" fmla="*/ 0 h 869"/>
                  <a:gd name="T26" fmla="*/ 0 w 2550"/>
                  <a:gd name="T27" fmla="*/ 0 h 869"/>
                  <a:gd name="T28" fmla="*/ 0 w 2550"/>
                  <a:gd name="T29" fmla="*/ 0 h 869"/>
                  <a:gd name="T30" fmla="*/ 0 w 2550"/>
                  <a:gd name="T31" fmla="*/ 0 h 869"/>
                  <a:gd name="T32" fmla="*/ 0 w 2550"/>
                  <a:gd name="T33" fmla="*/ 0 h 869"/>
                  <a:gd name="T34" fmla="*/ 0 w 2550"/>
                  <a:gd name="T35" fmla="*/ 0 h 869"/>
                  <a:gd name="T36" fmla="*/ 0 w 2550"/>
                  <a:gd name="T37" fmla="*/ 0 h 869"/>
                  <a:gd name="T38" fmla="*/ 0 w 2550"/>
                  <a:gd name="T39" fmla="*/ 0 h 869"/>
                  <a:gd name="T40" fmla="*/ 0 w 2550"/>
                  <a:gd name="T41" fmla="*/ 0 h 869"/>
                  <a:gd name="T42" fmla="*/ 0 w 2550"/>
                  <a:gd name="T43" fmla="*/ 0 h 869"/>
                  <a:gd name="T44" fmla="*/ 0 w 2550"/>
                  <a:gd name="T45" fmla="*/ 0 h 869"/>
                  <a:gd name="T46" fmla="*/ 0 w 2550"/>
                  <a:gd name="T47" fmla="*/ 0 h 869"/>
                  <a:gd name="T48" fmla="*/ 0 w 2550"/>
                  <a:gd name="T49" fmla="*/ 0 h 869"/>
                  <a:gd name="T50" fmla="*/ 0 w 2550"/>
                  <a:gd name="T51" fmla="*/ 0 h 869"/>
                  <a:gd name="T52" fmla="*/ 0 w 2550"/>
                  <a:gd name="T53" fmla="*/ 0 h 869"/>
                  <a:gd name="T54" fmla="*/ 0 w 2550"/>
                  <a:gd name="T55" fmla="*/ 0 h 869"/>
                  <a:gd name="T56" fmla="*/ 0 w 2550"/>
                  <a:gd name="T57" fmla="*/ 0 h 869"/>
                  <a:gd name="T58" fmla="*/ 0 w 2550"/>
                  <a:gd name="T59" fmla="*/ 0 h 869"/>
                  <a:gd name="T60" fmla="*/ 0 w 2550"/>
                  <a:gd name="T61" fmla="*/ 0 h 869"/>
                  <a:gd name="T62" fmla="*/ 0 w 2550"/>
                  <a:gd name="T63" fmla="*/ 0 h 869"/>
                  <a:gd name="T64" fmla="*/ 0 w 2550"/>
                  <a:gd name="T65" fmla="*/ 0 h 869"/>
                  <a:gd name="T66" fmla="*/ 0 w 2550"/>
                  <a:gd name="T67" fmla="*/ 0 h 869"/>
                  <a:gd name="T68" fmla="*/ 0 w 2550"/>
                  <a:gd name="T69" fmla="*/ 0 h 869"/>
                  <a:gd name="T70" fmla="*/ 0 w 2550"/>
                  <a:gd name="T71" fmla="*/ 0 h 869"/>
                  <a:gd name="T72" fmla="*/ 0 w 2550"/>
                  <a:gd name="T73" fmla="*/ 0 h 869"/>
                  <a:gd name="T74" fmla="*/ 0 w 2550"/>
                  <a:gd name="T75" fmla="*/ 0 h 869"/>
                  <a:gd name="T76" fmla="*/ 0 w 2550"/>
                  <a:gd name="T77" fmla="*/ 0 h 869"/>
                  <a:gd name="T78" fmla="*/ 0 w 2550"/>
                  <a:gd name="T79" fmla="*/ 0 h 869"/>
                  <a:gd name="T80" fmla="*/ 0 w 2550"/>
                  <a:gd name="T81" fmla="*/ 0 h 869"/>
                  <a:gd name="T82" fmla="*/ 0 w 2550"/>
                  <a:gd name="T83" fmla="*/ 0 h 869"/>
                  <a:gd name="T84" fmla="*/ 0 w 2550"/>
                  <a:gd name="T85" fmla="*/ 0 h 869"/>
                  <a:gd name="T86" fmla="*/ 0 w 2550"/>
                  <a:gd name="T87" fmla="*/ 0 h 869"/>
                  <a:gd name="T88" fmla="*/ 0 w 2550"/>
                  <a:gd name="T89" fmla="*/ 0 h 869"/>
                  <a:gd name="T90" fmla="*/ 0 w 2550"/>
                  <a:gd name="T91" fmla="*/ 0 h 869"/>
                  <a:gd name="T92" fmla="*/ 0 w 2550"/>
                  <a:gd name="T93" fmla="*/ 0 h 869"/>
                  <a:gd name="T94" fmla="*/ 0 w 2550"/>
                  <a:gd name="T95" fmla="*/ 0 h 869"/>
                  <a:gd name="T96" fmla="*/ 0 w 2550"/>
                  <a:gd name="T97" fmla="*/ 0 h 8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50"/>
                  <a:gd name="T148" fmla="*/ 0 h 869"/>
                  <a:gd name="T149" fmla="*/ 2550 w 2550"/>
                  <a:gd name="T150" fmla="*/ 869 h 86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50" h="869">
                    <a:moveTo>
                      <a:pt x="18" y="0"/>
                    </a:moveTo>
                    <a:lnTo>
                      <a:pt x="52" y="25"/>
                    </a:lnTo>
                    <a:lnTo>
                      <a:pt x="124" y="84"/>
                    </a:lnTo>
                    <a:lnTo>
                      <a:pt x="225" y="166"/>
                    </a:lnTo>
                    <a:lnTo>
                      <a:pt x="351" y="261"/>
                    </a:lnTo>
                    <a:lnTo>
                      <a:pt x="492" y="355"/>
                    </a:lnTo>
                    <a:lnTo>
                      <a:pt x="642" y="441"/>
                    </a:lnTo>
                    <a:lnTo>
                      <a:pt x="795" y="504"/>
                    </a:lnTo>
                    <a:lnTo>
                      <a:pt x="945" y="535"/>
                    </a:lnTo>
                    <a:lnTo>
                      <a:pt x="1087" y="542"/>
                    </a:lnTo>
                    <a:lnTo>
                      <a:pt x="1225" y="547"/>
                    </a:lnTo>
                    <a:lnTo>
                      <a:pt x="1358" y="546"/>
                    </a:lnTo>
                    <a:lnTo>
                      <a:pt x="1488" y="542"/>
                    </a:lnTo>
                    <a:lnTo>
                      <a:pt x="1612" y="527"/>
                    </a:lnTo>
                    <a:lnTo>
                      <a:pt x="1734" y="506"/>
                    </a:lnTo>
                    <a:lnTo>
                      <a:pt x="1850" y="474"/>
                    </a:lnTo>
                    <a:lnTo>
                      <a:pt x="1964" y="434"/>
                    </a:lnTo>
                    <a:lnTo>
                      <a:pt x="2073" y="374"/>
                    </a:lnTo>
                    <a:lnTo>
                      <a:pt x="2178" y="302"/>
                    </a:lnTo>
                    <a:lnTo>
                      <a:pt x="2275" y="226"/>
                    </a:lnTo>
                    <a:lnTo>
                      <a:pt x="2361" y="155"/>
                    </a:lnTo>
                    <a:lnTo>
                      <a:pt x="2434" y="97"/>
                    </a:lnTo>
                    <a:lnTo>
                      <a:pt x="2493" y="62"/>
                    </a:lnTo>
                    <a:lnTo>
                      <a:pt x="2531" y="57"/>
                    </a:lnTo>
                    <a:lnTo>
                      <a:pt x="2550" y="97"/>
                    </a:lnTo>
                    <a:lnTo>
                      <a:pt x="2546" y="160"/>
                    </a:lnTo>
                    <a:lnTo>
                      <a:pt x="2527" y="227"/>
                    </a:lnTo>
                    <a:lnTo>
                      <a:pt x="2494" y="296"/>
                    </a:lnTo>
                    <a:lnTo>
                      <a:pt x="2455" y="363"/>
                    </a:lnTo>
                    <a:lnTo>
                      <a:pt x="2410" y="424"/>
                    </a:lnTo>
                    <a:lnTo>
                      <a:pt x="2365" y="479"/>
                    </a:lnTo>
                    <a:lnTo>
                      <a:pt x="2323" y="524"/>
                    </a:lnTo>
                    <a:lnTo>
                      <a:pt x="2289" y="555"/>
                    </a:lnTo>
                    <a:lnTo>
                      <a:pt x="2069" y="694"/>
                    </a:lnTo>
                    <a:lnTo>
                      <a:pt x="1808" y="795"/>
                    </a:lnTo>
                    <a:lnTo>
                      <a:pt x="1519" y="853"/>
                    </a:lnTo>
                    <a:lnTo>
                      <a:pt x="1218" y="869"/>
                    </a:lnTo>
                    <a:lnTo>
                      <a:pt x="918" y="836"/>
                    </a:lnTo>
                    <a:lnTo>
                      <a:pt x="637" y="753"/>
                    </a:lnTo>
                    <a:lnTo>
                      <a:pt x="385" y="618"/>
                    </a:lnTo>
                    <a:lnTo>
                      <a:pt x="181" y="428"/>
                    </a:lnTo>
                    <a:lnTo>
                      <a:pt x="117" y="342"/>
                    </a:lnTo>
                    <a:lnTo>
                      <a:pt x="70" y="262"/>
                    </a:lnTo>
                    <a:lnTo>
                      <a:pt x="35" y="187"/>
                    </a:lnTo>
                    <a:lnTo>
                      <a:pt x="15" y="122"/>
                    </a:lnTo>
                    <a:lnTo>
                      <a:pt x="2" y="67"/>
                    </a:lnTo>
                    <a:lnTo>
                      <a:pt x="0" y="28"/>
                    </a:lnTo>
                    <a:lnTo>
                      <a:pt x="6" y="4"/>
                    </a:lnTo>
                    <a:lnTo>
                      <a:pt x="18" y="0"/>
                    </a:lnTo>
                    <a:close/>
                  </a:path>
                </a:pathLst>
              </a:custGeom>
              <a:solidFill>
                <a:srgbClr val="CC21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14" name="Freeform 217">
                <a:extLst>
                  <a:ext uri="{FF2B5EF4-FFF2-40B4-BE49-F238E27FC236}">
                    <a16:creationId xmlns:a16="http://schemas.microsoft.com/office/drawing/2014/main" id="{5DFCD2D8-7CC1-4B92-ACF4-41C9C75CC38E}"/>
                  </a:ext>
                </a:extLst>
              </p:cNvPr>
              <p:cNvSpPr>
                <a:spLocks/>
              </p:cNvSpPr>
              <p:nvPr/>
            </p:nvSpPr>
            <p:spPr bwMode="auto">
              <a:xfrm>
                <a:off x="2479" y="2429"/>
                <a:ext cx="423" cy="140"/>
              </a:xfrm>
              <a:custGeom>
                <a:avLst/>
                <a:gdLst>
                  <a:gd name="T0" fmla="*/ 0 w 2539"/>
                  <a:gd name="T1" fmla="*/ 0 h 844"/>
                  <a:gd name="T2" fmla="*/ 0 w 2539"/>
                  <a:gd name="T3" fmla="*/ 0 h 844"/>
                  <a:gd name="T4" fmla="*/ 0 w 2539"/>
                  <a:gd name="T5" fmla="*/ 0 h 844"/>
                  <a:gd name="T6" fmla="*/ 0 w 2539"/>
                  <a:gd name="T7" fmla="*/ 0 h 844"/>
                  <a:gd name="T8" fmla="*/ 0 w 2539"/>
                  <a:gd name="T9" fmla="*/ 0 h 844"/>
                  <a:gd name="T10" fmla="*/ 0 w 2539"/>
                  <a:gd name="T11" fmla="*/ 0 h 844"/>
                  <a:gd name="T12" fmla="*/ 0 w 2539"/>
                  <a:gd name="T13" fmla="*/ 0 h 844"/>
                  <a:gd name="T14" fmla="*/ 0 w 2539"/>
                  <a:gd name="T15" fmla="*/ 0 h 844"/>
                  <a:gd name="T16" fmla="*/ 0 w 2539"/>
                  <a:gd name="T17" fmla="*/ 0 h 844"/>
                  <a:gd name="T18" fmla="*/ 0 w 2539"/>
                  <a:gd name="T19" fmla="*/ 0 h 844"/>
                  <a:gd name="T20" fmla="*/ 0 w 2539"/>
                  <a:gd name="T21" fmla="*/ 0 h 844"/>
                  <a:gd name="T22" fmla="*/ 0 w 2539"/>
                  <a:gd name="T23" fmla="*/ 0 h 844"/>
                  <a:gd name="T24" fmla="*/ 0 w 2539"/>
                  <a:gd name="T25" fmla="*/ 0 h 844"/>
                  <a:gd name="T26" fmla="*/ 0 w 2539"/>
                  <a:gd name="T27" fmla="*/ 0 h 844"/>
                  <a:gd name="T28" fmla="*/ 0 w 2539"/>
                  <a:gd name="T29" fmla="*/ 0 h 844"/>
                  <a:gd name="T30" fmla="*/ 0 w 2539"/>
                  <a:gd name="T31" fmla="*/ 0 h 844"/>
                  <a:gd name="T32" fmla="*/ 0 w 2539"/>
                  <a:gd name="T33" fmla="*/ 0 h 844"/>
                  <a:gd name="T34" fmla="*/ 0 w 2539"/>
                  <a:gd name="T35" fmla="*/ 0 h 844"/>
                  <a:gd name="T36" fmla="*/ 0 w 2539"/>
                  <a:gd name="T37" fmla="*/ 0 h 844"/>
                  <a:gd name="T38" fmla="*/ 0 w 2539"/>
                  <a:gd name="T39" fmla="*/ 0 h 844"/>
                  <a:gd name="T40" fmla="*/ 0 w 2539"/>
                  <a:gd name="T41" fmla="*/ 0 h 844"/>
                  <a:gd name="T42" fmla="*/ 0 w 2539"/>
                  <a:gd name="T43" fmla="*/ 0 h 844"/>
                  <a:gd name="T44" fmla="*/ 0 w 2539"/>
                  <a:gd name="T45" fmla="*/ 0 h 844"/>
                  <a:gd name="T46" fmla="*/ 0 w 2539"/>
                  <a:gd name="T47" fmla="*/ 0 h 844"/>
                  <a:gd name="T48" fmla="*/ 0 w 2539"/>
                  <a:gd name="T49" fmla="*/ 0 h 844"/>
                  <a:gd name="T50" fmla="*/ 0 w 2539"/>
                  <a:gd name="T51" fmla="*/ 0 h 844"/>
                  <a:gd name="T52" fmla="*/ 0 w 2539"/>
                  <a:gd name="T53" fmla="*/ 0 h 844"/>
                  <a:gd name="T54" fmla="*/ 0 w 2539"/>
                  <a:gd name="T55" fmla="*/ 0 h 844"/>
                  <a:gd name="T56" fmla="*/ 0 w 2539"/>
                  <a:gd name="T57" fmla="*/ 0 h 844"/>
                  <a:gd name="T58" fmla="*/ 0 w 2539"/>
                  <a:gd name="T59" fmla="*/ 0 h 844"/>
                  <a:gd name="T60" fmla="*/ 0 w 2539"/>
                  <a:gd name="T61" fmla="*/ 0 h 844"/>
                  <a:gd name="T62" fmla="*/ 0 w 2539"/>
                  <a:gd name="T63" fmla="*/ 0 h 844"/>
                  <a:gd name="T64" fmla="*/ 0 w 2539"/>
                  <a:gd name="T65" fmla="*/ 0 h 844"/>
                  <a:gd name="T66" fmla="*/ 0 w 2539"/>
                  <a:gd name="T67" fmla="*/ 0 h 844"/>
                  <a:gd name="T68" fmla="*/ 0 w 2539"/>
                  <a:gd name="T69" fmla="*/ 0 h 844"/>
                  <a:gd name="T70" fmla="*/ 0 w 2539"/>
                  <a:gd name="T71" fmla="*/ 0 h 844"/>
                  <a:gd name="T72" fmla="*/ 0 w 2539"/>
                  <a:gd name="T73" fmla="*/ 0 h 844"/>
                  <a:gd name="T74" fmla="*/ 0 w 2539"/>
                  <a:gd name="T75" fmla="*/ 0 h 844"/>
                  <a:gd name="T76" fmla="*/ 0 w 2539"/>
                  <a:gd name="T77" fmla="*/ 0 h 844"/>
                  <a:gd name="T78" fmla="*/ 0 w 2539"/>
                  <a:gd name="T79" fmla="*/ 0 h 844"/>
                  <a:gd name="T80" fmla="*/ 0 w 2539"/>
                  <a:gd name="T81" fmla="*/ 0 h 844"/>
                  <a:gd name="T82" fmla="*/ 0 w 2539"/>
                  <a:gd name="T83" fmla="*/ 0 h 844"/>
                  <a:gd name="T84" fmla="*/ 0 w 2539"/>
                  <a:gd name="T85" fmla="*/ 0 h 844"/>
                  <a:gd name="T86" fmla="*/ 0 w 2539"/>
                  <a:gd name="T87" fmla="*/ 0 h 844"/>
                  <a:gd name="T88" fmla="*/ 0 w 2539"/>
                  <a:gd name="T89" fmla="*/ 0 h 844"/>
                  <a:gd name="T90" fmla="*/ 0 w 2539"/>
                  <a:gd name="T91" fmla="*/ 0 h 844"/>
                  <a:gd name="T92" fmla="*/ 0 w 2539"/>
                  <a:gd name="T93" fmla="*/ 0 h 844"/>
                  <a:gd name="T94" fmla="*/ 0 w 2539"/>
                  <a:gd name="T95" fmla="*/ 0 h 844"/>
                  <a:gd name="T96" fmla="*/ 0 w 2539"/>
                  <a:gd name="T97" fmla="*/ 0 h 8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39"/>
                  <a:gd name="T148" fmla="*/ 0 h 844"/>
                  <a:gd name="T149" fmla="*/ 2539 w 2539"/>
                  <a:gd name="T150" fmla="*/ 844 h 8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39" h="844">
                    <a:moveTo>
                      <a:pt x="20" y="0"/>
                    </a:moveTo>
                    <a:lnTo>
                      <a:pt x="55" y="20"/>
                    </a:lnTo>
                    <a:lnTo>
                      <a:pt x="126" y="78"/>
                    </a:lnTo>
                    <a:lnTo>
                      <a:pt x="223" y="159"/>
                    </a:lnTo>
                    <a:lnTo>
                      <a:pt x="344" y="254"/>
                    </a:lnTo>
                    <a:lnTo>
                      <a:pt x="481" y="349"/>
                    </a:lnTo>
                    <a:lnTo>
                      <a:pt x="628" y="435"/>
                    </a:lnTo>
                    <a:lnTo>
                      <a:pt x="779" y="498"/>
                    </a:lnTo>
                    <a:lnTo>
                      <a:pt x="929" y="531"/>
                    </a:lnTo>
                    <a:lnTo>
                      <a:pt x="1073" y="539"/>
                    </a:lnTo>
                    <a:lnTo>
                      <a:pt x="1213" y="544"/>
                    </a:lnTo>
                    <a:lnTo>
                      <a:pt x="1347" y="546"/>
                    </a:lnTo>
                    <a:lnTo>
                      <a:pt x="1477" y="541"/>
                    </a:lnTo>
                    <a:lnTo>
                      <a:pt x="1602" y="529"/>
                    </a:lnTo>
                    <a:lnTo>
                      <a:pt x="1724" y="510"/>
                    </a:lnTo>
                    <a:lnTo>
                      <a:pt x="1838" y="480"/>
                    </a:lnTo>
                    <a:lnTo>
                      <a:pt x="1951" y="442"/>
                    </a:lnTo>
                    <a:lnTo>
                      <a:pt x="2058" y="386"/>
                    </a:lnTo>
                    <a:lnTo>
                      <a:pt x="2161" y="315"/>
                    </a:lnTo>
                    <a:lnTo>
                      <a:pt x="2257" y="237"/>
                    </a:lnTo>
                    <a:lnTo>
                      <a:pt x="2346" y="166"/>
                    </a:lnTo>
                    <a:lnTo>
                      <a:pt x="2419" y="104"/>
                    </a:lnTo>
                    <a:lnTo>
                      <a:pt x="2478" y="67"/>
                    </a:lnTo>
                    <a:lnTo>
                      <a:pt x="2519" y="60"/>
                    </a:lnTo>
                    <a:lnTo>
                      <a:pt x="2539" y="95"/>
                    </a:lnTo>
                    <a:lnTo>
                      <a:pt x="2536" y="153"/>
                    </a:lnTo>
                    <a:lnTo>
                      <a:pt x="2517" y="218"/>
                    </a:lnTo>
                    <a:lnTo>
                      <a:pt x="2483" y="284"/>
                    </a:lnTo>
                    <a:lnTo>
                      <a:pt x="2442" y="350"/>
                    </a:lnTo>
                    <a:lnTo>
                      <a:pt x="2395" y="410"/>
                    </a:lnTo>
                    <a:lnTo>
                      <a:pt x="2350" y="462"/>
                    </a:lnTo>
                    <a:lnTo>
                      <a:pt x="2308" y="505"/>
                    </a:lnTo>
                    <a:lnTo>
                      <a:pt x="2278" y="535"/>
                    </a:lnTo>
                    <a:lnTo>
                      <a:pt x="2060" y="670"/>
                    </a:lnTo>
                    <a:lnTo>
                      <a:pt x="1800" y="769"/>
                    </a:lnTo>
                    <a:lnTo>
                      <a:pt x="1512" y="828"/>
                    </a:lnTo>
                    <a:lnTo>
                      <a:pt x="1213" y="844"/>
                    </a:lnTo>
                    <a:lnTo>
                      <a:pt x="915" y="811"/>
                    </a:lnTo>
                    <a:lnTo>
                      <a:pt x="635" y="730"/>
                    </a:lnTo>
                    <a:lnTo>
                      <a:pt x="385" y="595"/>
                    </a:lnTo>
                    <a:lnTo>
                      <a:pt x="185" y="406"/>
                    </a:lnTo>
                    <a:lnTo>
                      <a:pt x="124" y="324"/>
                    </a:lnTo>
                    <a:lnTo>
                      <a:pt x="77" y="248"/>
                    </a:lnTo>
                    <a:lnTo>
                      <a:pt x="42" y="178"/>
                    </a:lnTo>
                    <a:lnTo>
                      <a:pt x="18" y="118"/>
                    </a:lnTo>
                    <a:lnTo>
                      <a:pt x="4" y="68"/>
                    </a:lnTo>
                    <a:lnTo>
                      <a:pt x="0" y="31"/>
                    </a:lnTo>
                    <a:lnTo>
                      <a:pt x="6" y="7"/>
                    </a:lnTo>
                    <a:lnTo>
                      <a:pt x="20" y="0"/>
                    </a:lnTo>
                    <a:close/>
                  </a:path>
                </a:pathLst>
              </a:custGeom>
              <a:solidFill>
                <a:srgbClr val="C4260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15" name="Freeform 218">
                <a:extLst>
                  <a:ext uri="{FF2B5EF4-FFF2-40B4-BE49-F238E27FC236}">
                    <a16:creationId xmlns:a16="http://schemas.microsoft.com/office/drawing/2014/main" id="{947DEC0A-06A3-479F-8ACC-6188C9D56247}"/>
                  </a:ext>
                </a:extLst>
              </p:cNvPr>
              <p:cNvSpPr>
                <a:spLocks/>
              </p:cNvSpPr>
              <p:nvPr/>
            </p:nvSpPr>
            <p:spPr bwMode="auto">
              <a:xfrm>
                <a:off x="2479" y="2433"/>
                <a:ext cx="422" cy="136"/>
              </a:xfrm>
              <a:custGeom>
                <a:avLst/>
                <a:gdLst>
                  <a:gd name="T0" fmla="*/ 0 w 2530"/>
                  <a:gd name="T1" fmla="*/ 0 h 817"/>
                  <a:gd name="T2" fmla="*/ 0 w 2530"/>
                  <a:gd name="T3" fmla="*/ 0 h 817"/>
                  <a:gd name="T4" fmla="*/ 0 w 2530"/>
                  <a:gd name="T5" fmla="*/ 0 h 817"/>
                  <a:gd name="T6" fmla="*/ 0 w 2530"/>
                  <a:gd name="T7" fmla="*/ 0 h 817"/>
                  <a:gd name="T8" fmla="*/ 0 w 2530"/>
                  <a:gd name="T9" fmla="*/ 0 h 817"/>
                  <a:gd name="T10" fmla="*/ 0 w 2530"/>
                  <a:gd name="T11" fmla="*/ 0 h 817"/>
                  <a:gd name="T12" fmla="*/ 0 w 2530"/>
                  <a:gd name="T13" fmla="*/ 0 h 817"/>
                  <a:gd name="T14" fmla="*/ 0 w 2530"/>
                  <a:gd name="T15" fmla="*/ 0 h 817"/>
                  <a:gd name="T16" fmla="*/ 0 w 2530"/>
                  <a:gd name="T17" fmla="*/ 0 h 817"/>
                  <a:gd name="T18" fmla="*/ 0 w 2530"/>
                  <a:gd name="T19" fmla="*/ 0 h 817"/>
                  <a:gd name="T20" fmla="*/ 0 w 2530"/>
                  <a:gd name="T21" fmla="*/ 0 h 817"/>
                  <a:gd name="T22" fmla="*/ 0 w 2530"/>
                  <a:gd name="T23" fmla="*/ 0 h 817"/>
                  <a:gd name="T24" fmla="*/ 0 w 2530"/>
                  <a:gd name="T25" fmla="*/ 0 h 817"/>
                  <a:gd name="T26" fmla="*/ 0 w 2530"/>
                  <a:gd name="T27" fmla="*/ 0 h 817"/>
                  <a:gd name="T28" fmla="*/ 0 w 2530"/>
                  <a:gd name="T29" fmla="*/ 0 h 817"/>
                  <a:gd name="T30" fmla="*/ 0 w 2530"/>
                  <a:gd name="T31" fmla="*/ 0 h 817"/>
                  <a:gd name="T32" fmla="*/ 0 w 2530"/>
                  <a:gd name="T33" fmla="*/ 0 h 817"/>
                  <a:gd name="T34" fmla="*/ 0 w 2530"/>
                  <a:gd name="T35" fmla="*/ 0 h 817"/>
                  <a:gd name="T36" fmla="*/ 0 w 2530"/>
                  <a:gd name="T37" fmla="*/ 0 h 817"/>
                  <a:gd name="T38" fmla="*/ 0 w 2530"/>
                  <a:gd name="T39" fmla="*/ 0 h 817"/>
                  <a:gd name="T40" fmla="*/ 0 w 2530"/>
                  <a:gd name="T41" fmla="*/ 0 h 817"/>
                  <a:gd name="T42" fmla="*/ 0 w 2530"/>
                  <a:gd name="T43" fmla="*/ 0 h 817"/>
                  <a:gd name="T44" fmla="*/ 0 w 2530"/>
                  <a:gd name="T45" fmla="*/ 0 h 817"/>
                  <a:gd name="T46" fmla="*/ 0 w 2530"/>
                  <a:gd name="T47" fmla="*/ 0 h 817"/>
                  <a:gd name="T48" fmla="*/ 0 w 2530"/>
                  <a:gd name="T49" fmla="*/ 0 h 817"/>
                  <a:gd name="T50" fmla="*/ 0 w 2530"/>
                  <a:gd name="T51" fmla="*/ 0 h 817"/>
                  <a:gd name="T52" fmla="*/ 0 w 2530"/>
                  <a:gd name="T53" fmla="*/ 0 h 817"/>
                  <a:gd name="T54" fmla="*/ 0 w 2530"/>
                  <a:gd name="T55" fmla="*/ 0 h 817"/>
                  <a:gd name="T56" fmla="*/ 0 w 2530"/>
                  <a:gd name="T57" fmla="*/ 0 h 817"/>
                  <a:gd name="T58" fmla="*/ 0 w 2530"/>
                  <a:gd name="T59" fmla="*/ 0 h 817"/>
                  <a:gd name="T60" fmla="*/ 0 w 2530"/>
                  <a:gd name="T61" fmla="*/ 0 h 817"/>
                  <a:gd name="T62" fmla="*/ 0 w 2530"/>
                  <a:gd name="T63" fmla="*/ 0 h 817"/>
                  <a:gd name="T64" fmla="*/ 0 w 2530"/>
                  <a:gd name="T65" fmla="*/ 0 h 817"/>
                  <a:gd name="T66" fmla="*/ 0 w 2530"/>
                  <a:gd name="T67" fmla="*/ 0 h 817"/>
                  <a:gd name="T68" fmla="*/ 0 w 2530"/>
                  <a:gd name="T69" fmla="*/ 0 h 817"/>
                  <a:gd name="T70" fmla="*/ 0 w 2530"/>
                  <a:gd name="T71" fmla="*/ 0 h 817"/>
                  <a:gd name="T72" fmla="*/ 0 w 2530"/>
                  <a:gd name="T73" fmla="*/ 0 h 817"/>
                  <a:gd name="T74" fmla="*/ 0 w 2530"/>
                  <a:gd name="T75" fmla="*/ 0 h 817"/>
                  <a:gd name="T76" fmla="*/ 0 w 2530"/>
                  <a:gd name="T77" fmla="*/ 0 h 817"/>
                  <a:gd name="T78" fmla="*/ 0 w 2530"/>
                  <a:gd name="T79" fmla="*/ 0 h 817"/>
                  <a:gd name="T80" fmla="*/ 0 w 2530"/>
                  <a:gd name="T81" fmla="*/ 0 h 817"/>
                  <a:gd name="T82" fmla="*/ 0 w 2530"/>
                  <a:gd name="T83" fmla="*/ 0 h 817"/>
                  <a:gd name="T84" fmla="*/ 0 w 2530"/>
                  <a:gd name="T85" fmla="*/ 0 h 817"/>
                  <a:gd name="T86" fmla="*/ 0 w 2530"/>
                  <a:gd name="T87" fmla="*/ 0 h 817"/>
                  <a:gd name="T88" fmla="*/ 0 w 2530"/>
                  <a:gd name="T89" fmla="*/ 0 h 817"/>
                  <a:gd name="T90" fmla="*/ 0 w 2530"/>
                  <a:gd name="T91" fmla="*/ 0 h 817"/>
                  <a:gd name="T92" fmla="*/ 0 w 2530"/>
                  <a:gd name="T93" fmla="*/ 0 h 817"/>
                  <a:gd name="T94" fmla="*/ 0 w 2530"/>
                  <a:gd name="T95" fmla="*/ 0 h 817"/>
                  <a:gd name="T96" fmla="*/ 0 w 2530"/>
                  <a:gd name="T97" fmla="*/ 0 h 81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30"/>
                  <a:gd name="T148" fmla="*/ 0 h 817"/>
                  <a:gd name="T149" fmla="*/ 2530 w 2530"/>
                  <a:gd name="T150" fmla="*/ 817 h 81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30" h="817">
                    <a:moveTo>
                      <a:pt x="21" y="0"/>
                    </a:moveTo>
                    <a:lnTo>
                      <a:pt x="58" y="18"/>
                    </a:lnTo>
                    <a:lnTo>
                      <a:pt x="128" y="73"/>
                    </a:lnTo>
                    <a:lnTo>
                      <a:pt x="222" y="154"/>
                    </a:lnTo>
                    <a:lnTo>
                      <a:pt x="339" y="250"/>
                    </a:lnTo>
                    <a:lnTo>
                      <a:pt x="471" y="346"/>
                    </a:lnTo>
                    <a:lnTo>
                      <a:pt x="614" y="432"/>
                    </a:lnTo>
                    <a:lnTo>
                      <a:pt x="762" y="496"/>
                    </a:lnTo>
                    <a:lnTo>
                      <a:pt x="912" y="528"/>
                    </a:lnTo>
                    <a:lnTo>
                      <a:pt x="1056" y="538"/>
                    </a:lnTo>
                    <a:lnTo>
                      <a:pt x="1197" y="545"/>
                    </a:lnTo>
                    <a:lnTo>
                      <a:pt x="1333" y="547"/>
                    </a:lnTo>
                    <a:lnTo>
                      <a:pt x="1465" y="543"/>
                    </a:lnTo>
                    <a:lnTo>
                      <a:pt x="1590" y="532"/>
                    </a:lnTo>
                    <a:lnTo>
                      <a:pt x="1711" y="514"/>
                    </a:lnTo>
                    <a:lnTo>
                      <a:pt x="1826" y="487"/>
                    </a:lnTo>
                    <a:lnTo>
                      <a:pt x="1935" y="452"/>
                    </a:lnTo>
                    <a:lnTo>
                      <a:pt x="2041" y="398"/>
                    </a:lnTo>
                    <a:lnTo>
                      <a:pt x="2143" y="328"/>
                    </a:lnTo>
                    <a:lnTo>
                      <a:pt x="2240" y="250"/>
                    </a:lnTo>
                    <a:lnTo>
                      <a:pt x="2329" y="177"/>
                    </a:lnTo>
                    <a:lnTo>
                      <a:pt x="2404" y="113"/>
                    </a:lnTo>
                    <a:lnTo>
                      <a:pt x="2465" y="72"/>
                    </a:lnTo>
                    <a:lnTo>
                      <a:pt x="2508" y="62"/>
                    </a:lnTo>
                    <a:lnTo>
                      <a:pt x="2530" y="94"/>
                    </a:lnTo>
                    <a:lnTo>
                      <a:pt x="2527" y="150"/>
                    </a:lnTo>
                    <a:lnTo>
                      <a:pt x="2507" y="213"/>
                    </a:lnTo>
                    <a:lnTo>
                      <a:pt x="2472" y="277"/>
                    </a:lnTo>
                    <a:lnTo>
                      <a:pt x="2429" y="341"/>
                    </a:lnTo>
                    <a:lnTo>
                      <a:pt x="2381" y="398"/>
                    </a:lnTo>
                    <a:lnTo>
                      <a:pt x="2335" y="449"/>
                    </a:lnTo>
                    <a:lnTo>
                      <a:pt x="2294" y="489"/>
                    </a:lnTo>
                    <a:lnTo>
                      <a:pt x="2264" y="518"/>
                    </a:lnTo>
                    <a:lnTo>
                      <a:pt x="2048" y="648"/>
                    </a:lnTo>
                    <a:lnTo>
                      <a:pt x="1791" y="745"/>
                    </a:lnTo>
                    <a:lnTo>
                      <a:pt x="1504" y="801"/>
                    </a:lnTo>
                    <a:lnTo>
                      <a:pt x="1207" y="817"/>
                    </a:lnTo>
                    <a:lnTo>
                      <a:pt x="910" y="785"/>
                    </a:lnTo>
                    <a:lnTo>
                      <a:pt x="633" y="706"/>
                    </a:lnTo>
                    <a:lnTo>
                      <a:pt x="386" y="574"/>
                    </a:lnTo>
                    <a:lnTo>
                      <a:pt x="188" y="386"/>
                    </a:lnTo>
                    <a:lnTo>
                      <a:pt x="130" y="307"/>
                    </a:lnTo>
                    <a:lnTo>
                      <a:pt x="83" y="235"/>
                    </a:lnTo>
                    <a:lnTo>
                      <a:pt x="47" y="170"/>
                    </a:lnTo>
                    <a:lnTo>
                      <a:pt x="21" y="115"/>
                    </a:lnTo>
                    <a:lnTo>
                      <a:pt x="5" y="68"/>
                    </a:lnTo>
                    <a:lnTo>
                      <a:pt x="0" y="33"/>
                    </a:lnTo>
                    <a:lnTo>
                      <a:pt x="5" y="9"/>
                    </a:lnTo>
                    <a:lnTo>
                      <a:pt x="21" y="0"/>
                    </a:lnTo>
                    <a:close/>
                  </a:path>
                </a:pathLst>
              </a:custGeom>
              <a:solidFill>
                <a:srgbClr val="BF2B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16" name="Freeform 219">
                <a:extLst>
                  <a:ext uri="{FF2B5EF4-FFF2-40B4-BE49-F238E27FC236}">
                    <a16:creationId xmlns:a16="http://schemas.microsoft.com/office/drawing/2014/main" id="{C710585A-CB47-4806-B62A-09322C42025A}"/>
                  </a:ext>
                </a:extLst>
              </p:cNvPr>
              <p:cNvSpPr>
                <a:spLocks/>
              </p:cNvSpPr>
              <p:nvPr/>
            </p:nvSpPr>
            <p:spPr bwMode="auto">
              <a:xfrm>
                <a:off x="2513" y="2258"/>
                <a:ext cx="401" cy="218"/>
              </a:xfrm>
              <a:custGeom>
                <a:avLst/>
                <a:gdLst>
                  <a:gd name="T0" fmla="*/ 0 w 2406"/>
                  <a:gd name="T1" fmla="*/ 0 h 1311"/>
                  <a:gd name="T2" fmla="*/ 0 w 2406"/>
                  <a:gd name="T3" fmla="*/ 0 h 1311"/>
                  <a:gd name="T4" fmla="*/ 0 w 2406"/>
                  <a:gd name="T5" fmla="*/ 0 h 1311"/>
                  <a:gd name="T6" fmla="*/ 0 w 2406"/>
                  <a:gd name="T7" fmla="*/ 0 h 1311"/>
                  <a:gd name="T8" fmla="*/ 0 w 2406"/>
                  <a:gd name="T9" fmla="*/ 0 h 1311"/>
                  <a:gd name="T10" fmla="*/ 0 w 2406"/>
                  <a:gd name="T11" fmla="*/ 0 h 1311"/>
                  <a:gd name="T12" fmla="*/ 0 w 2406"/>
                  <a:gd name="T13" fmla="*/ 0 h 1311"/>
                  <a:gd name="T14" fmla="*/ 0 w 2406"/>
                  <a:gd name="T15" fmla="*/ 0 h 1311"/>
                  <a:gd name="T16" fmla="*/ 0 w 2406"/>
                  <a:gd name="T17" fmla="*/ 0 h 1311"/>
                  <a:gd name="T18" fmla="*/ 0 w 2406"/>
                  <a:gd name="T19" fmla="*/ 0 h 1311"/>
                  <a:gd name="T20" fmla="*/ 0 w 2406"/>
                  <a:gd name="T21" fmla="*/ 0 h 1311"/>
                  <a:gd name="T22" fmla="*/ 0 w 2406"/>
                  <a:gd name="T23" fmla="*/ 0 h 1311"/>
                  <a:gd name="T24" fmla="*/ 0 w 2406"/>
                  <a:gd name="T25" fmla="*/ 0 h 1311"/>
                  <a:gd name="T26" fmla="*/ 0 w 2406"/>
                  <a:gd name="T27" fmla="*/ 0 h 1311"/>
                  <a:gd name="T28" fmla="*/ 0 w 2406"/>
                  <a:gd name="T29" fmla="*/ 0 h 1311"/>
                  <a:gd name="T30" fmla="*/ 0 w 2406"/>
                  <a:gd name="T31" fmla="*/ 0 h 1311"/>
                  <a:gd name="T32" fmla="*/ 0 w 2406"/>
                  <a:gd name="T33" fmla="*/ 0 h 1311"/>
                  <a:gd name="T34" fmla="*/ 0 w 2406"/>
                  <a:gd name="T35" fmla="*/ 0 h 1311"/>
                  <a:gd name="T36" fmla="*/ 0 w 2406"/>
                  <a:gd name="T37" fmla="*/ 0 h 1311"/>
                  <a:gd name="T38" fmla="*/ 0 w 2406"/>
                  <a:gd name="T39" fmla="*/ 0 h 1311"/>
                  <a:gd name="T40" fmla="*/ 0 w 2406"/>
                  <a:gd name="T41" fmla="*/ 0 h 1311"/>
                  <a:gd name="T42" fmla="*/ 0 w 2406"/>
                  <a:gd name="T43" fmla="*/ 0 h 1311"/>
                  <a:gd name="T44" fmla="*/ 0 w 2406"/>
                  <a:gd name="T45" fmla="*/ 0 h 1311"/>
                  <a:gd name="T46" fmla="*/ 0 w 2406"/>
                  <a:gd name="T47" fmla="*/ 0 h 1311"/>
                  <a:gd name="T48" fmla="*/ 0 w 2406"/>
                  <a:gd name="T49" fmla="*/ 0 h 1311"/>
                  <a:gd name="T50" fmla="*/ 0 w 2406"/>
                  <a:gd name="T51" fmla="*/ 0 h 1311"/>
                  <a:gd name="T52" fmla="*/ 0 w 2406"/>
                  <a:gd name="T53" fmla="*/ 0 h 1311"/>
                  <a:gd name="T54" fmla="*/ 0 w 2406"/>
                  <a:gd name="T55" fmla="*/ 0 h 1311"/>
                  <a:gd name="T56" fmla="*/ 0 w 2406"/>
                  <a:gd name="T57" fmla="*/ 0 h 1311"/>
                  <a:gd name="T58" fmla="*/ 0 w 2406"/>
                  <a:gd name="T59" fmla="*/ 0 h 1311"/>
                  <a:gd name="T60" fmla="*/ 0 w 2406"/>
                  <a:gd name="T61" fmla="*/ 0 h 1311"/>
                  <a:gd name="T62" fmla="*/ 0 w 2406"/>
                  <a:gd name="T63" fmla="*/ 0 h 1311"/>
                  <a:gd name="T64" fmla="*/ 0 w 2406"/>
                  <a:gd name="T65" fmla="*/ 0 h 1311"/>
                  <a:gd name="T66" fmla="*/ 0 w 2406"/>
                  <a:gd name="T67" fmla="*/ 0 h 1311"/>
                  <a:gd name="T68" fmla="*/ 0 w 2406"/>
                  <a:gd name="T69" fmla="*/ 0 h 1311"/>
                  <a:gd name="T70" fmla="*/ 0 w 2406"/>
                  <a:gd name="T71" fmla="*/ 0 h 1311"/>
                  <a:gd name="T72" fmla="*/ 0 w 2406"/>
                  <a:gd name="T73" fmla="*/ 0 h 1311"/>
                  <a:gd name="T74" fmla="*/ 0 w 2406"/>
                  <a:gd name="T75" fmla="*/ 0 h 1311"/>
                  <a:gd name="T76" fmla="*/ 0 w 2406"/>
                  <a:gd name="T77" fmla="*/ 0 h 1311"/>
                  <a:gd name="T78" fmla="*/ 0 w 2406"/>
                  <a:gd name="T79" fmla="*/ 0 h 1311"/>
                  <a:gd name="T80" fmla="*/ 0 w 2406"/>
                  <a:gd name="T81" fmla="*/ 0 h 1311"/>
                  <a:gd name="T82" fmla="*/ 0 w 2406"/>
                  <a:gd name="T83" fmla="*/ 0 h 1311"/>
                  <a:gd name="T84" fmla="*/ 0 w 2406"/>
                  <a:gd name="T85" fmla="*/ 0 h 1311"/>
                  <a:gd name="T86" fmla="*/ 0 w 2406"/>
                  <a:gd name="T87" fmla="*/ 0 h 1311"/>
                  <a:gd name="T88" fmla="*/ 0 w 2406"/>
                  <a:gd name="T89" fmla="*/ 0 h 1311"/>
                  <a:gd name="T90" fmla="*/ 0 w 2406"/>
                  <a:gd name="T91" fmla="*/ 0 h 1311"/>
                  <a:gd name="T92" fmla="*/ 0 w 2406"/>
                  <a:gd name="T93" fmla="*/ 0 h 1311"/>
                  <a:gd name="T94" fmla="*/ 0 w 2406"/>
                  <a:gd name="T95" fmla="*/ 0 h 1311"/>
                  <a:gd name="T96" fmla="*/ 0 w 2406"/>
                  <a:gd name="T97" fmla="*/ 0 h 1311"/>
                  <a:gd name="T98" fmla="*/ 0 w 2406"/>
                  <a:gd name="T99" fmla="*/ 0 h 1311"/>
                  <a:gd name="T100" fmla="*/ 0 w 2406"/>
                  <a:gd name="T101" fmla="*/ 0 h 1311"/>
                  <a:gd name="T102" fmla="*/ 0 w 2406"/>
                  <a:gd name="T103" fmla="*/ 0 h 131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06"/>
                  <a:gd name="T157" fmla="*/ 0 h 1311"/>
                  <a:gd name="T158" fmla="*/ 2406 w 2406"/>
                  <a:gd name="T159" fmla="*/ 1311 h 131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06" h="1311">
                    <a:moveTo>
                      <a:pt x="408" y="39"/>
                    </a:moveTo>
                    <a:lnTo>
                      <a:pt x="361" y="57"/>
                    </a:lnTo>
                    <a:lnTo>
                      <a:pt x="291" y="91"/>
                    </a:lnTo>
                    <a:lnTo>
                      <a:pt x="210" y="136"/>
                    </a:lnTo>
                    <a:lnTo>
                      <a:pt x="131" y="191"/>
                    </a:lnTo>
                    <a:lnTo>
                      <a:pt x="60" y="249"/>
                    </a:lnTo>
                    <a:lnTo>
                      <a:pt x="14" y="311"/>
                    </a:lnTo>
                    <a:lnTo>
                      <a:pt x="0" y="371"/>
                    </a:lnTo>
                    <a:lnTo>
                      <a:pt x="33" y="427"/>
                    </a:lnTo>
                    <a:lnTo>
                      <a:pt x="48" y="435"/>
                    </a:lnTo>
                    <a:lnTo>
                      <a:pt x="69" y="436"/>
                    </a:lnTo>
                    <a:lnTo>
                      <a:pt x="90" y="432"/>
                    </a:lnTo>
                    <a:lnTo>
                      <a:pt x="113" y="425"/>
                    </a:lnTo>
                    <a:lnTo>
                      <a:pt x="133" y="415"/>
                    </a:lnTo>
                    <a:lnTo>
                      <a:pt x="153" y="405"/>
                    </a:lnTo>
                    <a:lnTo>
                      <a:pt x="169" y="397"/>
                    </a:lnTo>
                    <a:lnTo>
                      <a:pt x="180" y="392"/>
                    </a:lnTo>
                    <a:lnTo>
                      <a:pt x="186" y="396"/>
                    </a:lnTo>
                    <a:lnTo>
                      <a:pt x="190" y="417"/>
                    </a:lnTo>
                    <a:lnTo>
                      <a:pt x="190" y="450"/>
                    </a:lnTo>
                    <a:lnTo>
                      <a:pt x="190" y="490"/>
                    </a:lnTo>
                    <a:lnTo>
                      <a:pt x="186" y="533"/>
                    </a:lnTo>
                    <a:lnTo>
                      <a:pt x="182" y="577"/>
                    </a:lnTo>
                    <a:lnTo>
                      <a:pt x="178" y="614"/>
                    </a:lnTo>
                    <a:lnTo>
                      <a:pt x="174" y="643"/>
                    </a:lnTo>
                    <a:lnTo>
                      <a:pt x="165" y="752"/>
                    </a:lnTo>
                    <a:lnTo>
                      <a:pt x="182" y="856"/>
                    </a:lnTo>
                    <a:lnTo>
                      <a:pt x="218" y="949"/>
                    </a:lnTo>
                    <a:lnTo>
                      <a:pt x="271" y="1025"/>
                    </a:lnTo>
                    <a:lnTo>
                      <a:pt x="333" y="1078"/>
                    </a:lnTo>
                    <a:lnTo>
                      <a:pt x="402" y="1103"/>
                    </a:lnTo>
                    <a:lnTo>
                      <a:pt x="472" y="1094"/>
                    </a:lnTo>
                    <a:lnTo>
                      <a:pt x="540" y="1047"/>
                    </a:lnTo>
                    <a:lnTo>
                      <a:pt x="564" y="1011"/>
                    </a:lnTo>
                    <a:lnTo>
                      <a:pt x="594" y="953"/>
                    </a:lnTo>
                    <a:lnTo>
                      <a:pt x="628" y="881"/>
                    </a:lnTo>
                    <a:lnTo>
                      <a:pt x="665" y="806"/>
                    </a:lnTo>
                    <a:lnTo>
                      <a:pt x="702" y="733"/>
                    </a:lnTo>
                    <a:lnTo>
                      <a:pt x="738" y="671"/>
                    </a:lnTo>
                    <a:lnTo>
                      <a:pt x="769" y="630"/>
                    </a:lnTo>
                    <a:lnTo>
                      <a:pt x="796" y="618"/>
                    </a:lnTo>
                    <a:lnTo>
                      <a:pt x="832" y="660"/>
                    </a:lnTo>
                    <a:lnTo>
                      <a:pt x="814" y="749"/>
                    </a:lnTo>
                    <a:lnTo>
                      <a:pt x="771" y="868"/>
                    </a:lnTo>
                    <a:lnTo>
                      <a:pt x="735" y="1002"/>
                    </a:lnTo>
                    <a:lnTo>
                      <a:pt x="733" y="1128"/>
                    </a:lnTo>
                    <a:lnTo>
                      <a:pt x="801" y="1233"/>
                    </a:lnTo>
                    <a:lnTo>
                      <a:pt x="966" y="1300"/>
                    </a:lnTo>
                    <a:lnTo>
                      <a:pt x="1262" y="1311"/>
                    </a:lnTo>
                    <a:lnTo>
                      <a:pt x="1432" y="1267"/>
                    </a:lnTo>
                    <a:lnTo>
                      <a:pt x="1522" y="1178"/>
                    </a:lnTo>
                    <a:lnTo>
                      <a:pt x="1549" y="1060"/>
                    </a:lnTo>
                    <a:lnTo>
                      <a:pt x="1532" y="929"/>
                    </a:lnTo>
                    <a:lnTo>
                      <a:pt x="1491" y="799"/>
                    </a:lnTo>
                    <a:lnTo>
                      <a:pt x="1444" y="690"/>
                    </a:lnTo>
                    <a:lnTo>
                      <a:pt x="1411" y="616"/>
                    </a:lnTo>
                    <a:lnTo>
                      <a:pt x="1412" y="595"/>
                    </a:lnTo>
                    <a:lnTo>
                      <a:pt x="1439" y="643"/>
                    </a:lnTo>
                    <a:lnTo>
                      <a:pt x="1448" y="743"/>
                    </a:lnTo>
                    <a:lnTo>
                      <a:pt x="1453" y="870"/>
                    </a:lnTo>
                    <a:lnTo>
                      <a:pt x="1473" y="1005"/>
                    </a:lnTo>
                    <a:lnTo>
                      <a:pt x="1518" y="1124"/>
                    </a:lnTo>
                    <a:lnTo>
                      <a:pt x="1609" y="1207"/>
                    </a:lnTo>
                    <a:lnTo>
                      <a:pt x="1758" y="1232"/>
                    </a:lnTo>
                    <a:lnTo>
                      <a:pt x="1985" y="1179"/>
                    </a:lnTo>
                    <a:lnTo>
                      <a:pt x="2199" y="1074"/>
                    </a:lnTo>
                    <a:lnTo>
                      <a:pt x="2332" y="961"/>
                    </a:lnTo>
                    <a:lnTo>
                      <a:pt x="2396" y="841"/>
                    </a:lnTo>
                    <a:lnTo>
                      <a:pt x="2406" y="717"/>
                    </a:lnTo>
                    <a:lnTo>
                      <a:pt x="2375" y="592"/>
                    </a:lnTo>
                    <a:lnTo>
                      <a:pt x="2317" y="470"/>
                    </a:lnTo>
                    <a:lnTo>
                      <a:pt x="2248" y="352"/>
                    </a:lnTo>
                    <a:lnTo>
                      <a:pt x="2181" y="243"/>
                    </a:lnTo>
                    <a:lnTo>
                      <a:pt x="2123" y="159"/>
                    </a:lnTo>
                    <a:lnTo>
                      <a:pt x="2059" y="95"/>
                    </a:lnTo>
                    <a:lnTo>
                      <a:pt x="1988" y="48"/>
                    </a:lnTo>
                    <a:lnTo>
                      <a:pt x="1911" y="18"/>
                    </a:lnTo>
                    <a:lnTo>
                      <a:pt x="1829" y="1"/>
                    </a:lnTo>
                    <a:lnTo>
                      <a:pt x="1742" y="0"/>
                    </a:lnTo>
                    <a:lnTo>
                      <a:pt x="1652" y="12"/>
                    </a:lnTo>
                    <a:lnTo>
                      <a:pt x="1561" y="39"/>
                    </a:lnTo>
                    <a:lnTo>
                      <a:pt x="1511" y="56"/>
                    </a:lnTo>
                    <a:lnTo>
                      <a:pt x="1453" y="79"/>
                    </a:lnTo>
                    <a:lnTo>
                      <a:pt x="1390" y="102"/>
                    </a:lnTo>
                    <a:lnTo>
                      <a:pt x="1329" y="128"/>
                    </a:lnTo>
                    <a:lnTo>
                      <a:pt x="1268" y="152"/>
                    </a:lnTo>
                    <a:lnTo>
                      <a:pt x="1215" y="175"/>
                    </a:lnTo>
                    <a:lnTo>
                      <a:pt x="1171" y="194"/>
                    </a:lnTo>
                    <a:lnTo>
                      <a:pt x="1142" y="211"/>
                    </a:lnTo>
                    <a:lnTo>
                      <a:pt x="1118" y="218"/>
                    </a:lnTo>
                    <a:lnTo>
                      <a:pt x="1096" y="216"/>
                    </a:lnTo>
                    <a:lnTo>
                      <a:pt x="1070" y="203"/>
                    </a:lnTo>
                    <a:lnTo>
                      <a:pt x="1045" y="185"/>
                    </a:lnTo>
                    <a:lnTo>
                      <a:pt x="1019" y="161"/>
                    </a:lnTo>
                    <a:lnTo>
                      <a:pt x="994" y="134"/>
                    </a:lnTo>
                    <a:lnTo>
                      <a:pt x="970" y="104"/>
                    </a:lnTo>
                    <a:lnTo>
                      <a:pt x="947" y="75"/>
                    </a:lnTo>
                    <a:lnTo>
                      <a:pt x="912" y="55"/>
                    </a:lnTo>
                    <a:lnTo>
                      <a:pt x="854" y="41"/>
                    </a:lnTo>
                    <a:lnTo>
                      <a:pt x="776" y="30"/>
                    </a:lnTo>
                    <a:lnTo>
                      <a:pt x="691" y="25"/>
                    </a:lnTo>
                    <a:lnTo>
                      <a:pt x="602" y="22"/>
                    </a:lnTo>
                    <a:lnTo>
                      <a:pt x="520" y="25"/>
                    </a:lnTo>
                    <a:lnTo>
                      <a:pt x="452" y="29"/>
                    </a:lnTo>
                    <a:lnTo>
                      <a:pt x="408" y="3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17" name="Freeform 220">
                <a:extLst>
                  <a:ext uri="{FF2B5EF4-FFF2-40B4-BE49-F238E27FC236}">
                    <a16:creationId xmlns:a16="http://schemas.microsoft.com/office/drawing/2014/main" id="{5C25C2BC-046C-48BE-A55F-7C812312825E}"/>
                  </a:ext>
                </a:extLst>
              </p:cNvPr>
              <p:cNvSpPr>
                <a:spLocks/>
              </p:cNvSpPr>
              <p:nvPr/>
            </p:nvSpPr>
            <p:spPr bwMode="auto">
              <a:xfrm>
                <a:off x="2517" y="2261"/>
                <a:ext cx="393" cy="207"/>
              </a:xfrm>
              <a:custGeom>
                <a:avLst/>
                <a:gdLst>
                  <a:gd name="T0" fmla="*/ 0 w 2360"/>
                  <a:gd name="T1" fmla="*/ 0 h 1238"/>
                  <a:gd name="T2" fmla="*/ 0 w 2360"/>
                  <a:gd name="T3" fmla="*/ 0 h 1238"/>
                  <a:gd name="T4" fmla="*/ 0 w 2360"/>
                  <a:gd name="T5" fmla="*/ 0 h 1238"/>
                  <a:gd name="T6" fmla="*/ 0 w 2360"/>
                  <a:gd name="T7" fmla="*/ 0 h 1238"/>
                  <a:gd name="T8" fmla="*/ 0 w 2360"/>
                  <a:gd name="T9" fmla="*/ 0 h 1238"/>
                  <a:gd name="T10" fmla="*/ 0 w 2360"/>
                  <a:gd name="T11" fmla="*/ 0 h 1238"/>
                  <a:gd name="T12" fmla="*/ 0 w 2360"/>
                  <a:gd name="T13" fmla="*/ 0 h 1238"/>
                  <a:gd name="T14" fmla="*/ 0 w 2360"/>
                  <a:gd name="T15" fmla="*/ 0 h 1238"/>
                  <a:gd name="T16" fmla="*/ 0 w 2360"/>
                  <a:gd name="T17" fmla="*/ 0 h 1238"/>
                  <a:gd name="T18" fmla="*/ 0 w 2360"/>
                  <a:gd name="T19" fmla="*/ 0 h 1238"/>
                  <a:gd name="T20" fmla="*/ 0 w 2360"/>
                  <a:gd name="T21" fmla="*/ 0 h 1238"/>
                  <a:gd name="T22" fmla="*/ 0 w 2360"/>
                  <a:gd name="T23" fmla="*/ 0 h 1238"/>
                  <a:gd name="T24" fmla="*/ 0 w 2360"/>
                  <a:gd name="T25" fmla="*/ 0 h 1238"/>
                  <a:gd name="T26" fmla="*/ 0 w 2360"/>
                  <a:gd name="T27" fmla="*/ 0 h 1238"/>
                  <a:gd name="T28" fmla="*/ 0 w 2360"/>
                  <a:gd name="T29" fmla="*/ 0 h 1238"/>
                  <a:gd name="T30" fmla="*/ 0 w 2360"/>
                  <a:gd name="T31" fmla="*/ 0 h 1238"/>
                  <a:gd name="T32" fmla="*/ 0 w 2360"/>
                  <a:gd name="T33" fmla="*/ 0 h 1238"/>
                  <a:gd name="T34" fmla="*/ 0 w 2360"/>
                  <a:gd name="T35" fmla="*/ 0 h 1238"/>
                  <a:gd name="T36" fmla="*/ 0 w 2360"/>
                  <a:gd name="T37" fmla="*/ 0 h 1238"/>
                  <a:gd name="T38" fmla="*/ 0 w 2360"/>
                  <a:gd name="T39" fmla="*/ 0 h 1238"/>
                  <a:gd name="T40" fmla="*/ 0 w 2360"/>
                  <a:gd name="T41" fmla="*/ 0 h 1238"/>
                  <a:gd name="T42" fmla="*/ 0 w 2360"/>
                  <a:gd name="T43" fmla="*/ 0 h 1238"/>
                  <a:gd name="T44" fmla="*/ 0 w 2360"/>
                  <a:gd name="T45" fmla="*/ 0 h 1238"/>
                  <a:gd name="T46" fmla="*/ 0 w 2360"/>
                  <a:gd name="T47" fmla="*/ 0 h 1238"/>
                  <a:gd name="T48" fmla="*/ 0 w 2360"/>
                  <a:gd name="T49" fmla="*/ 0 h 1238"/>
                  <a:gd name="T50" fmla="*/ 0 w 2360"/>
                  <a:gd name="T51" fmla="*/ 0 h 1238"/>
                  <a:gd name="T52" fmla="*/ 0 w 2360"/>
                  <a:gd name="T53" fmla="*/ 0 h 1238"/>
                  <a:gd name="T54" fmla="*/ 0 w 2360"/>
                  <a:gd name="T55" fmla="*/ 0 h 1238"/>
                  <a:gd name="T56" fmla="*/ 0 w 2360"/>
                  <a:gd name="T57" fmla="*/ 0 h 1238"/>
                  <a:gd name="T58" fmla="*/ 0 w 2360"/>
                  <a:gd name="T59" fmla="*/ 0 h 1238"/>
                  <a:gd name="T60" fmla="*/ 0 w 2360"/>
                  <a:gd name="T61" fmla="*/ 0 h 1238"/>
                  <a:gd name="T62" fmla="*/ 0 w 2360"/>
                  <a:gd name="T63" fmla="*/ 0 h 1238"/>
                  <a:gd name="T64" fmla="*/ 0 w 2360"/>
                  <a:gd name="T65" fmla="*/ 0 h 1238"/>
                  <a:gd name="T66" fmla="*/ 0 w 2360"/>
                  <a:gd name="T67" fmla="*/ 0 h 1238"/>
                  <a:gd name="T68" fmla="*/ 0 w 2360"/>
                  <a:gd name="T69" fmla="*/ 0 h 1238"/>
                  <a:gd name="T70" fmla="*/ 0 w 2360"/>
                  <a:gd name="T71" fmla="*/ 0 h 1238"/>
                  <a:gd name="T72" fmla="*/ 0 w 2360"/>
                  <a:gd name="T73" fmla="*/ 0 h 1238"/>
                  <a:gd name="T74" fmla="*/ 0 w 2360"/>
                  <a:gd name="T75" fmla="*/ 0 h 1238"/>
                  <a:gd name="T76" fmla="*/ 0 w 2360"/>
                  <a:gd name="T77" fmla="*/ 0 h 1238"/>
                  <a:gd name="T78" fmla="*/ 0 w 2360"/>
                  <a:gd name="T79" fmla="*/ 0 h 1238"/>
                  <a:gd name="T80" fmla="*/ 0 w 2360"/>
                  <a:gd name="T81" fmla="*/ 0 h 1238"/>
                  <a:gd name="T82" fmla="*/ 0 w 2360"/>
                  <a:gd name="T83" fmla="*/ 0 h 1238"/>
                  <a:gd name="T84" fmla="*/ 0 w 2360"/>
                  <a:gd name="T85" fmla="*/ 0 h 1238"/>
                  <a:gd name="T86" fmla="*/ 0 w 2360"/>
                  <a:gd name="T87" fmla="*/ 0 h 1238"/>
                  <a:gd name="T88" fmla="*/ 0 w 2360"/>
                  <a:gd name="T89" fmla="*/ 0 h 1238"/>
                  <a:gd name="T90" fmla="*/ 0 w 2360"/>
                  <a:gd name="T91" fmla="*/ 0 h 1238"/>
                  <a:gd name="T92" fmla="*/ 0 w 2360"/>
                  <a:gd name="T93" fmla="*/ 0 h 1238"/>
                  <a:gd name="T94" fmla="*/ 0 w 2360"/>
                  <a:gd name="T95" fmla="*/ 0 h 1238"/>
                  <a:gd name="T96" fmla="*/ 0 w 2360"/>
                  <a:gd name="T97" fmla="*/ 0 h 1238"/>
                  <a:gd name="T98" fmla="*/ 0 w 2360"/>
                  <a:gd name="T99" fmla="*/ 0 h 1238"/>
                  <a:gd name="T100" fmla="*/ 0 w 2360"/>
                  <a:gd name="T101" fmla="*/ 0 h 1238"/>
                  <a:gd name="T102" fmla="*/ 0 w 2360"/>
                  <a:gd name="T103" fmla="*/ 0 h 12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60"/>
                  <a:gd name="T157" fmla="*/ 0 h 1238"/>
                  <a:gd name="T158" fmla="*/ 2360 w 2360"/>
                  <a:gd name="T159" fmla="*/ 1238 h 12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60" h="1238">
                    <a:moveTo>
                      <a:pt x="396" y="29"/>
                    </a:moveTo>
                    <a:lnTo>
                      <a:pt x="349" y="46"/>
                    </a:lnTo>
                    <a:lnTo>
                      <a:pt x="283" y="78"/>
                    </a:lnTo>
                    <a:lnTo>
                      <a:pt x="205" y="119"/>
                    </a:lnTo>
                    <a:lnTo>
                      <a:pt x="127" y="169"/>
                    </a:lnTo>
                    <a:lnTo>
                      <a:pt x="60" y="222"/>
                    </a:lnTo>
                    <a:lnTo>
                      <a:pt x="15" y="278"/>
                    </a:lnTo>
                    <a:lnTo>
                      <a:pt x="0" y="333"/>
                    </a:lnTo>
                    <a:lnTo>
                      <a:pt x="31" y="385"/>
                    </a:lnTo>
                    <a:lnTo>
                      <a:pt x="45" y="391"/>
                    </a:lnTo>
                    <a:lnTo>
                      <a:pt x="66" y="393"/>
                    </a:lnTo>
                    <a:lnTo>
                      <a:pt x="87" y="388"/>
                    </a:lnTo>
                    <a:lnTo>
                      <a:pt x="112" y="381"/>
                    </a:lnTo>
                    <a:lnTo>
                      <a:pt x="134" y="371"/>
                    </a:lnTo>
                    <a:lnTo>
                      <a:pt x="156" y="361"/>
                    </a:lnTo>
                    <a:lnTo>
                      <a:pt x="174" y="353"/>
                    </a:lnTo>
                    <a:lnTo>
                      <a:pt x="188" y="349"/>
                    </a:lnTo>
                    <a:lnTo>
                      <a:pt x="195" y="354"/>
                    </a:lnTo>
                    <a:lnTo>
                      <a:pt x="198" y="376"/>
                    </a:lnTo>
                    <a:lnTo>
                      <a:pt x="198" y="408"/>
                    </a:lnTo>
                    <a:lnTo>
                      <a:pt x="197" y="449"/>
                    </a:lnTo>
                    <a:lnTo>
                      <a:pt x="193" y="490"/>
                    </a:lnTo>
                    <a:lnTo>
                      <a:pt x="188" y="533"/>
                    </a:lnTo>
                    <a:lnTo>
                      <a:pt x="184" y="570"/>
                    </a:lnTo>
                    <a:lnTo>
                      <a:pt x="180" y="598"/>
                    </a:lnTo>
                    <a:lnTo>
                      <a:pt x="171" y="701"/>
                    </a:lnTo>
                    <a:lnTo>
                      <a:pt x="187" y="798"/>
                    </a:lnTo>
                    <a:lnTo>
                      <a:pt x="222" y="883"/>
                    </a:lnTo>
                    <a:lnTo>
                      <a:pt x="271" y="952"/>
                    </a:lnTo>
                    <a:lnTo>
                      <a:pt x="330" y="999"/>
                    </a:lnTo>
                    <a:lnTo>
                      <a:pt x="395" y="1020"/>
                    </a:lnTo>
                    <a:lnTo>
                      <a:pt x="460" y="1010"/>
                    </a:lnTo>
                    <a:lnTo>
                      <a:pt x="523" y="966"/>
                    </a:lnTo>
                    <a:lnTo>
                      <a:pt x="546" y="929"/>
                    </a:lnTo>
                    <a:lnTo>
                      <a:pt x="576" y="874"/>
                    </a:lnTo>
                    <a:lnTo>
                      <a:pt x="610" y="809"/>
                    </a:lnTo>
                    <a:lnTo>
                      <a:pt x="648" y="741"/>
                    </a:lnTo>
                    <a:lnTo>
                      <a:pt x="685" y="676"/>
                    </a:lnTo>
                    <a:lnTo>
                      <a:pt x="724" y="623"/>
                    </a:lnTo>
                    <a:lnTo>
                      <a:pt x="760" y="588"/>
                    </a:lnTo>
                    <a:lnTo>
                      <a:pt x="792" y="580"/>
                    </a:lnTo>
                    <a:lnTo>
                      <a:pt x="832" y="622"/>
                    </a:lnTo>
                    <a:lnTo>
                      <a:pt x="820" y="707"/>
                    </a:lnTo>
                    <a:lnTo>
                      <a:pt x="782" y="821"/>
                    </a:lnTo>
                    <a:lnTo>
                      <a:pt x="751" y="947"/>
                    </a:lnTo>
                    <a:lnTo>
                      <a:pt x="751" y="1066"/>
                    </a:lnTo>
                    <a:lnTo>
                      <a:pt x="812" y="1166"/>
                    </a:lnTo>
                    <a:lnTo>
                      <a:pt x="964" y="1228"/>
                    </a:lnTo>
                    <a:lnTo>
                      <a:pt x="1237" y="1238"/>
                    </a:lnTo>
                    <a:lnTo>
                      <a:pt x="1400" y="1195"/>
                    </a:lnTo>
                    <a:lnTo>
                      <a:pt x="1484" y="1111"/>
                    </a:lnTo>
                    <a:lnTo>
                      <a:pt x="1507" y="999"/>
                    </a:lnTo>
                    <a:lnTo>
                      <a:pt x="1490" y="875"/>
                    </a:lnTo>
                    <a:lnTo>
                      <a:pt x="1449" y="751"/>
                    </a:lnTo>
                    <a:lnTo>
                      <a:pt x="1408" y="647"/>
                    </a:lnTo>
                    <a:lnTo>
                      <a:pt x="1383" y="574"/>
                    </a:lnTo>
                    <a:lnTo>
                      <a:pt x="1396" y="550"/>
                    </a:lnTo>
                    <a:lnTo>
                      <a:pt x="1432" y="593"/>
                    </a:lnTo>
                    <a:lnTo>
                      <a:pt x="1449" y="687"/>
                    </a:lnTo>
                    <a:lnTo>
                      <a:pt x="1462" y="809"/>
                    </a:lnTo>
                    <a:lnTo>
                      <a:pt x="1485" y="939"/>
                    </a:lnTo>
                    <a:lnTo>
                      <a:pt x="1532" y="1053"/>
                    </a:lnTo>
                    <a:lnTo>
                      <a:pt x="1620" y="1134"/>
                    </a:lnTo>
                    <a:lnTo>
                      <a:pt x="1762" y="1157"/>
                    </a:lnTo>
                    <a:lnTo>
                      <a:pt x="1976" y="1105"/>
                    </a:lnTo>
                    <a:lnTo>
                      <a:pt x="2172" y="1005"/>
                    </a:lnTo>
                    <a:lnTo>
                      <a:pt x="2294" y="897"/>
                    </a:lnTo>
                    <a:lnTo>
                      <a:pt x="2352" y="784"/>
                    </a:lnTo>
                    <a:lnTo>
                      <a:pt x="2360" y="667"/>
                    </a:lnTo>
                    <a:lnTo>
                      <a:pt x="2329" y="548"/>
                    </a:lnTo>
                    <a:lnTo>
                      <a:pt x="2274" y="432"/>
                    </a:lnTo>
                    <a:lnTo>
                      <a:pt x="2204" y="319"/>
                    </a:lnTo>
                    <a:lnTo>
                      <a:pt x="2135" y="217"/>
                    </a:lnTo>
                    <a:lnTo>
                      <a:pt x="2078" y="141"/>
                    </a:lnTo>
                    <a:lnTo>
                      <a:pt x="2014" y="82"/>
                    </a:lnTo>
                    <a:lnTo>
                      <a:pt x="1944" y="39"/>
                    </a:lnTo>
                    <a:lnTo>
                      <a:pt x="1871" y="14"/>
                    </a:lnTo>
                    <a:lnTo>
                      <a:pt x="1792" y="0"/>
                    </a:lnTo>
                    <a:lnTo>
                      <a:pt x="1709" y="2"/>
                    </a:lnTo>
                    <a:lnTo>
                      <a:pt x="1622" y="17"/>
                    </a:lnTo>
                    <a:lnTo>
                      <a:pt x="1534" y="45"/>
                    </a:lnTo>
                    <a:lnTo>
                      <a:pt x="1485" y="62"/>
                    </a:lnTo>
                    <a:lnTo>
                      <a:pt x="1430" y="83"/>
                    </a:lnTo>
                    <a:lnTo>
                      <a:pt x="1369" y="106"/>
                    </a:lnTo>
                    <a:lnTo>
                      <a:pt x="1309" y="132"/>
                    </a:lnTo>
                    <a:lnTo>
                      <a:pt x="1249" y="155"/>
                    </a:lnTo>
                    <a:lnTo>
                      <a:pt x="1197" y="178"/>
                    </a:lnTo>
                    <a:lnTo>
                      <a:pt x="1154" y="197"/>
                    </a:lnTo>
                    <a:lnTo>
                      <a:pt x="1127" y="213"/>
                    </a:lnTo>
                    <a:lnTo>
                      <a:pt x="1104" y="217"/>
                    </a:lnTo>
                    <a:lnTo>
                      <a:pt x="1078" y="215"/>
                    </a:lnTo>
                    <a:lnTo>
                      <a:pt x="1051" y="202"/>
                    </a:lnTo>
                    <a:lnTo>
                      <a:pt x="1023" y="186"/>
                    </a:lnTo>
                    <a:lnTo>
                      <a:pt x="994" y="163"/>
                    </a:lnTo>
                    <a:lnTo>
                      <a:pt x="967" y="137"/>
                    </a:lnTo>
                    <a:lnTo>
                      <a:pt x="941" y="109"/>
                    </a:lnTo>
                    <a:lnTo>
                      <a:pt x="919" y="82"/>
                    </a:lnTo>
                    <a:lnTo>
                      <a:pt x="884" y="62"/>
                    </a:lnTo>
                    <a:lnTo>
                      <a:pt x="826" y="45"/>
                    </a:lnTo>
                    <a:lnTo>
                      <a:pt x="751" y="32"/>
                    </a:lnTo>
                    <a:lnTo>
                      <a:pt x="668" y="24"/>
                    </a:lnTo>
                    <a:lnTo>
                      <a:pt x="583" y="18"/>
                    </a:lnTo>
                    <a:lnTo>
                      <a:pt x="505" y="18"/>
                    </a:lnTo>
                    <a:lnTo>
                      <a:pt x="439" y="20"/>
                    </a:lnTo>
                    <a:lnTo>
                      <a:pt x="396" y="29"/>
                    </a:lnTo>
                    <a:close/>
                  </a:path>
                </a:pathLst>
              </a:custGeom>
              <a:solidFill>
                <a:srgbClr val="FC0A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18" name="Freeform 221">
                <a:extLst>
                  <a:ext uri="{FF2B5EF4-FFF2-40B4-BE49-F238E27FC236}">
                    <a16:creationId xmlns:a16="http://schemas.microsoft.com/office/drawing/2014/main" id="{6B592452-EE1E-44D0-A46B-F00A01C256D3}"/>
                  </a:ext>
                </a:extLst>
              </p:cNvPr>
              <p:cNvSpPr>
                <a:spLocks/>
              </p:cNvSpPr>
              <p:nvPr/>
            </p:nvSpPr>
            <p:spPr bwMode="auto">
              <a:xfrm>
                <a:off x="2520" y="2265"/>
                <a:ext cx="386" cy="194"/>
              </a:xfrm>
              <a:custGeom>
                <a:avLst/>
                <a:gdLst>
                  <a:gd name="T0" fmla="*/ 0 w 2310"/>
                  <a:gd name="T1" fmla="*/ 0 h 1163"/>
                  <a:gd name="T2" fmla="*/ 0 w 2310"/>
                  <a:gd name="T3" fmla="*/ 0 h 1163"/>
                  <a:gd name="T4" fmla="*/ 0 w 2310"/>
                  <a:gd name="T5" fmla="*/ 0 h 1163"/>
                  <a:gd name="T6" fmla="*/ 0 w 2310"/>
                  <a:gd name="T7" fmla="*/ 0 h 1163"/>
                  <a:gd name="T8" fmla="*/ 0 w 2310"/>
                  <a:gd name="T9" fmla="*/ 0 h 1163"/>
                  <a:gd name="T10" fmla="*/ 0 w 2310"/>
                  <a:gd name="T11" fmla="*/ 0 h 1163"/>
                  <a:gd name="T12" fmla="*/ 0 w 2310"/>
                  <a:gd name="T13" fmla="*/ 0 h 1163"/>
                  <a:gd name="T14" fmla="*/ 0 w 2310"/>
                  <a:gd name="T15" fmla="*/ 0 h 1163"/>
                  <a:gd name="T16" fmla="*/ 0 w 2310"/>
                  <a:gd name="T17" fmla="*/ 0 h 1163"/>
                  <a:gd name="T18" fmla="*/ 0 w 2310"/>
                  <a:gd name="T19" fmla="*/ 0 h 1163"/>
                  <a:gd name="T20" fmla="*/ 0 w 2310"/>
                  <a:gd name="T21" fmla="*/ 0 h 1163"/>
                  <a:gd name="T22" fmla="*/ 0 w 2310"/>
                  <a:gd name="T23" fmla="*/ 0 h 1163"/>
                  <a:gd name="T24" fmla="*/ 0 w 2310"/>
                  <a:gd name="T25" fmla="*/ 0 h 1163"/>
                  <a:gd name="T26" fmla="*/ 0 w 2310"/>
                  <a:gd name="T27" fmla="*/ 0 h 1163"/>
                  <a:gd name="T28" fmla="*/ 0 w 2310"/>
                  <a:gd name="T29" fmla="*/ 0 h 1163"/>
                  <a:gd name="T30" fmla="*/ 0 w 2310"/>
                  <a:gd name="T31" fmla="*/ 0 h 1163"/>
                  <a:gd name="T32" fmla="*/ 0 w 2310"/>
                  <a:gd name="T33" fmla="*/ 0 h 1163"/>
                  <a:gd name="T34" fmla="*/ 0 w 2310"/>
                  <a:gd name="T35" fmla="*/ 0 h 1163"/>
                  <a:gd name="T36" fmla="*/ 0 w 2310"/>
                  <a:gd name="T37" fmla="*/ 0 h 1163"/>
                  <a:gd name="T38" fmla="*/ 0 w 2310"/>
                  <a:gd name="T39" fmla="*/ 0 h 1163"/>
                  <a:gd name="T40" fmla="*/ 0 w 2310"/>
                  <a:gd name="T41" fmla="*/ 0 h 1163"/>
                  <a:gd name="T42" fmla="*/ 0 w 2310"/>
                  <a:gd name="T43" fmla="*/ 0 h 1163"/>
                  <a:gd name="T44" fmla="*/ 0 w 2310"/>
                  <a:gd name="T45" fmla="*/ 0 h 1163"/>
                  <a:gd name="T46" fmla="*/ 0 w 2310"/>
                  <a:gd name="T47" fmla="*/ 0 h 1163"/>
                  <a:gd name="T48" fmla="*/ 0 w 2310"/>
                  <a:gd name="T49" fmla="*/ 0 h 1163"/>
                  <a:gd name="T50" fmla="*/ 0 w 2310"/>
                  <a:gd name="T51" fmla="*/ 0 h 1163"/>
                  <a:gd name="T52" fmla="*/ 0 w 2310"/>
                  <a:gd name="T53" fmla="*/ 0 h 1163"/>
                  <a:gd name="T54" fmla="*/ 0 w 2310"/>
                  <a:gd name="T55" fmla="*/ 0 h 1163"/>
                  <a:gd name="T56" fmla="*/ 0 w 2310"/>
                  <a:gd name="T57" fmla="*/ 0 h 1163"/>
                  <a:gd name="T58" fmla="*/ 0 w 2310"/>
                  <a:gd name="T59" fmla="*/ 0 h 1163"/>
                  <a:gd name="T60" fmla="*/ 0 w 2310"/>
                  <a:gd name="T61" fmla="*/ 0 h 1163"/>
                  <a:gd name="T62" fmla="*/ 0 w 2310"/>
                  <a:gd name="T63" fmla="*/ 0 h 1163"/>
                  <a:gd name="T64" fmla="*/ 0 w 2310"/>
                  <a:gd name="T65" fmla="*/ 0 h 1163"/>
                  <a:gd name="T66" fmla="*/ 0 w 2310"/>
                  <a:gd name="T67" fmla="*/ 0 h 1163"/>
                  <a:gd name="T68" fmla="*/ 0 w 2310"/>
                  <a:gd name="T69" fmla="*/ 0 h 1163"/>
                  <a:gd name="T70" fmla="*/ 0 w 2310"/>
                  <a:gd name="T71" fmla="*/ 0 h 1163"/>
                  <a:gd name="T72" fmla="*/ 0 w 2310"/>
                  <a:gd name="T73" fmla="*/ 0 h 1163"/>
                  <a:gd name="T74" fmla="*/ 0 w 2310"/>
                  <a:gd name="T75" fmla="*/ 0 h 1163"/>
                  <a:gd name="T76" fmla="*/ 0 w 2310"/>
                  <a:gd name="T77" fmla="*/ 0 h 1163"/>
                  <a:gd name="T78" fmla="*/ 0 w 2310"/>
                  <a:gd name="T79" fmla="*/ 0 h 1163"/>
                  <a:gd name="T80" fmla="*/ 0 w 2310"/>
                  <a:gd name="T81" fmla="*/ 0 h 1163"/>
                  <a:gd name="T82" fmla="*/ 0 w 2310"/>
                  <a:gd name="T83" fmla="*/ 0 h 1163"/>
                  <a:gd name="T84" fmla="*/ 0 w 2310"/>
                  <a:gd name="T85" fmla="*/ 0 h 1163"/>
                  <a:gd name="T86" fmla="*/ 0 w 2310"/>
                  <a:gd name="T87" fmla="*/ 0 h 1163"/>
                  <a:gd name="T88" fmla="*/ 0 w 2310"/>
                  <a:gd name="T89" fmla="*/ 0 h 1163"/>
                  <a:gd name="T90" fmla="*/ 0 w 2310"/>
                  <a:gd name="T91" fmla="*/ 0 h 1163"/>
                  <a:gd name="T92" fmla="*/ 0 w 2310"/>
                  <a:gd name="T93" fmla="*/ 0 h 1163"/>
                  <a:gd name="T94" fmla="*/ 0 w 2310"/>
                  <a:gd name="T95" fmla="*/ 0 h 1163"/>
                  <a:gd name="T96" fmla="*/ 0 w 2310"/>
                  <a:gd name="T97" fmla="*/ 0 h 1163"/>
                  <a:gd name="T98" fmla="*/ 0 w 2310"/>
                  <a:gd name="T99" fmla="*/ 0 h 1163"/>
                  <a:gd name="T100" fmla="*/ 0 w 2310"/>
                  <a:gd name="T101" fmla="*/ 0 h 1163"/>
                  <a:gd name="T102" fmla="*/ 0 w 2310"/>
                  <a:gd name="T103" fmla="*/ 0 h 11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10"/>
                  <a:gd name="T157" fmla="*/ 0 h 1163"/>
                  <a:gd name="T158" fmla="*/ 2310 w 2310"/>
                  <a:gd name="T159" fmla="*/ 1163 h 116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10" h="1163">
                    <a:moveTo>
                      <a:pt x="382" y="18"/>
                    </a:moveTo>
                    <a:lnTo>
                      <a:pt x="335" y="33"/>
                    </a:lnTo>
                    <a:lnTo>
                      <a:pt x="271" y="62"/>
                    </a:lnTo>
                    <a:lnTo>
                      <a:pt x="197" y="101"/>
                    </a:lnTo>
                    <a:lnTo>
                      <a:pt x="123" y="145"/>
                    </a:lnTo>
                    <a:lnTo>
                      <a:pt x="58" y="194"/>
                    </a:lnTo>
                    <a:lnTo>
                      <a:pt x="15" y="244"/>
                    </a:lnTo>
                    <a:lnTo>
                      <a:pt x="0" y="294"/>
                    </a:lnTo>
                    <a:lnTo>
                      <a:pt x="27" y="341"/>
                    </a:lnTo>
                    <a:lnTo>
                      <a:pt x="40" y="348"/>
                    </a:lnTo>
                    <a:lnTo>
                      <a:pt x="61" y="349"/>
                    </a:lnTo>
                    <a:lnTo>
                      <a:pt x="83" y="345"/>
                    </a:lnTo>
                    <a:lnTo>
                      <a:pt x="108" y="338"/>
                    </a:lnTo>
                    <a:lnTo>
                      <a:pt x="132" y="328"/>
                    </a:lnTo>
                    <a:lnTo>
                      <a:pt x="154" y="318"/>
                    </a:lnTo>
                    <a:lnTo>
                      <a:pt x="173" y="310"/>
                    </a:lnTo>
                    <a:lnTo>
                      <a:pt x="189" y="305"/>
                    </a:lnTo>
                    <a:lnTo>
                      <a:pt x="197" y="312"/>
                    </a:lnTo>
                    <a:lnTo>
                      <a:pt x="201" y="333"/>
                    </a:lnTo>
                    <a:lnTo>
                      <a:pt x="201" y="365"/>
                    </a:lnTo>
                    <a:lnTo>
                      <a:pt x="200" y="405"/>
                    </a:lnTo>
                    <a:lnTo>
                      <a:pt x="195" y="447"/>
                    </a:lnTo>
                    <a:lnTo>
                      <a:pt x="190" y="488"/>
                    </a:lnTo>
                    <a:lnTo>
                      <a:pt x="184" y="523"/>
                    </a:lnTo>
                    <a:lnTo>
                      <a:pt x="181" y="551"/>
                    </a:lnTo>
                    <a:lnTo>
                      <a:pt x="172" y="648"/>
                    </a:lnTo>
                    <a:lnTo>
                      <a:pt x="187" y="738"/>
                    </a:lnTo>
                    <a:lnTo>
                      <a:pt x="218" y="816"/>
                    </a:lnTo>
                    <a:lnTo>
                      <a:pt x="264" y="878"/>
                    </a:lnTo>
                    <a:lnTo>
                      <a:pt x="318" y="918"/>
                    </a:lnTo>
                    <a:lnTo>
                      <a:pt x="380" y="936"/>
                    </a:lnTo>
                    <a:lnTo>
                      <a:pt x="441" y="925"/>
                    </a:lnTo>
                    <a:lnTo>
                      <a:pt x="499" y="882"/>
                    </a:lnTo>
                    <a:lnTo>
                      <a:pt x="525" y="846"/>
                    </a:lnTo>
                    <a:lnTo>
                      <a:pt x="556" y="795"/>
                    </a:lnTo>
                    <a:lnTo>
                      <a:pt x="589" y="736"/>
                    </a:lnTo>
                    <a:lnTo>
                      <a:pt x="628" y="676"/>
                    </a:lnTo>
                    <a:lnTo>
                      <a:pt x="666" y="619"/>
                    </a:lnTo>
                    <a:lnTo>
                      <a:pt x="706" y="574"/>
                    </a:lnTo>
                    <a:lnTo>
                      <a:pt x="746" y="546"/>
                    </a:lnTo>
                    <a:lnTo>
                      <a:pt x="786" y="544"/>
                    </a:lnTo>
                    <a:lnTo>
                      <a:pt x="828" y="585"/>
                    </a:lnTo>
                    <a:lnTo>
                      <a:pt x="820" y="667"/>
                    </a:lnTo>
                    <a:lnTo>
                      <a:pt x="788" y="774"/>
                    </a:lnTo>
                    <a:lnTo>
                      <a:pt x="760" y="892"/>
                    </a:lnTo>
                    <a:lnTo>
                      <a:pt x="760" y="1003"/>
                    </a:lnTo>
                    <a:lnTo>
                      <a:pt x="819" y="1097"/>
                    </a:lnTo>
                    <a:lnTo>
                      <a:pt x="958" y="1154"/>
                    </a:lnTo>
                    <a:lnTo>
                      <a:pt x="1208" y="1163"/>
                    </a:lnTo>
                    <a:lnTo>
                      <a:pt x="1363" y="1123"/>
                    </a:lnTo>
                    <a:lnTo>
                      <a:pt x="1441" y="1044"/>
                    </a:lnTo>
                    <a:lnTo>
                      <a:pt x="1460" y="937"/>
                    </a:lnTo>
                    <a:lnTo>
                      <a:pt x="1442" y="820"/>
                    </a:lnTo>
                    <a:lnTo>
                      <a:pt x="1404" y="703"/>
                    </a:lnTo>
                    <a:lnTo>
                      <a:pt x="1368" y="603"/>
                    </a:lnTo>
                    <a:lnTo>
                      <a:pt x="1352" y="531"/>
                    </a:lnTo>
                    <a:lnTo>
                      <a:pt x="1378" y="503"/>
                    </a:lnTo>
                    <a:lnTo>
                      <a:pt x="1422" y="540"/>
                    </a:lnTo>
                    <a:lnTo>
                      <a:pt x="1447" y="629"/>
                    </a:lnTo>
                    <a:lnTo>
                      <a:pt x="1466" y="746"/>
                    </a:lnTo>
                    <a:lnTo>
                      <a:pt x="1493" y="871"/>
                    </a:lnTo>
                    <a:lnTo>
                      <a:pt x="1541" y="982"/>
                    </a:lnTo>
                    <a:lnTo>
                      <a:pt x="1626" y="1060"/>
                    </a:lnTo>
                    <a:lnTo>
                      <a:pt x="1761" y="1082"/>
                    </a:lnTo>
                    <a:lnTo>
                      <a:pt x="1962" y="1029"/>
                    </a:lnTo>
                    <a:lnTo>
                      <a:pt x="2141" y="935"/>
                    </a:lnTo>
                    <a:lnTo>
                      <a:pt x="2251" y="833"/>
                    </a:lnTo>
                    <a:lnTo>
                      <a:pt x="2304" y="725"/>
                    </a:lnTo>
                    <a:lnTo>
                      <a:pt x="2310" y="613"/>
                    </a:lnTo>
                    <a:lnTo>
                      <a:pt x="2279" y="501"/>
                    </a:lnTo>
                    <a:lnTo>
                      <a:pt x="2225" y="392"/>
                    </a:lnTo>
                    <a:lnTo>
                      <a:pt x="2156" y="287"/>
                    </a:lnTo>
                    <a:lnTo>
                      <a:pt x="2087" y="192"/>
                    </a:lnTo>
                    <a:lnTo>
                      <a:pt x="2028" y="122"/>
                    </a:lnTo>
                    <a:lnTo>
                      <a:pt x="1966" y="70"/>
                    </a:lnTo>
                    <a:lnTo>
                      <a:pt x="1899" y="33"/>
                    </a:lnTo>
                    <a:lnTo>
                      <a:pt x="1828" y="11"/>
                    </a:lnTo>
                    <a:lnTo>
                      <a:pt x="1751" y="0"/>
                    </a:lnTo>
                    <a:lnTo>
                      <a:pt x="1671" y="4"/>
                    </a:lnTo>
                    <a:lnTo>
                      <a:pt x="1589" y="20"/>
                    </a:lnTo>
                    <a:lnTo>
                      <a:pt x="1505" y="49"/>
                    </a:lnTo>
                    <a:lnTo>
                      <a:pt x="1458" y="66"/>
                    </a:lnTo>
                    <a:lnTo>
                      <a:pt x="1403" y="86"/>
                    </a:lnTo>
                    <a:lnTo>
                      <a:pt x="1343" y="108"/>
                    </a:lnTo>
                    <a:lnTo>
                      <a:pt x="1283" y="133"/>
                    </a:lnTo>
                    <a:lnTo>
                      <a:pt x="1225" y="156"/>
                    </a:lnTo>
                    <a:lnTo>
                      <a:pt x="1173" y="177"/>
                    </a:lnTo>
                    <a:lnTo>
                      <a:pt x="1132" y="195"/>
                    </a:lnTo>
                    <a:lnTo>
                      <a:pt x="1106" y="208"/>
                    </a:lnTo>
                    <a:lnTo>
                      <a:pt x="1083" y="214"/>
                    </a:lnTo>
                    <a:lnTo>
                      <a:pt x="1058" y="212"/>
                    </a:lnTo>
                    <a:lnTo>
                      <a:pt x="1028" y="202"/>
                    </a:lnTo>
                    <a:lnTo>
                      <a:pt x="999" y="186"/>
                    </a:lnTo>
                    <a:lnTo>
                      <a:pt x="967" y="165"/>
                    </a:lnTo>
                    <a:lnTo>
                      <a:pt x="938" y="141"/>
                    </a:lnTo>
                    <a:lnTo>
                      <a:pt x="910" y="116"/>
                    </a:lnTo>
                    <a:lnTo>
                      <a:pt x="887" y="92"/>
                    </a:lnTo>
                    <a:lnTo>
                      <a:pt x="850" y="68"/>
                    </a:lnTo>
                    <a:lnTo>
                      <a:pt x="793" y="49"/>
                    </a:lnTo>
                    <a:lnTo>
                      <a:pt x="721" y="33"/>
                    </a:lnTo>
                    <a:lnTo>
                      <a:pt x="642" y="21"/>
                    </a:lnTo>
                    <a:lnTo>
                      <a:pt x="561" y="12"/>
                    </a:lnTo>
                    <a:lnTo>
                      <a:pt x="487" y="9"/>
                    </a:lnTo>
                    <a:lnTo>
                      <a:pt x="424" y="11"/>
                    </a:lnTo>
                    <a:lnTo>
                      <a:pt x="382" y="18"/>
                    </a:lnTo>
                    <a:close/>
                  </a:path>
                </a:pathLst>
              </a:custGeom>
              <a:solidFill>
                <a:srgbClr val="FA1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19" name="Freeform 222">
                <a:extLst>
                  <a:ext uri="{FF2B5EF4-FFF2-40B4-BE49-F238E27FC236}">
                    <a16:creationId xmlns:a16="http://schemas.microsoft.com/office/drawing/2014/main" id="{74E939CD-4816-4591-853D-13A78C4AFA2B}"/>
                  </a:ext>
                </a:extLst>
              </p:cNvPr>
              <p:cNvSpPr>
                <a:spLocks/>
              </p:cNvSpPr>
              <p:nvPr/>
            </p:nvSpPr>
            <p:spPr bwMode="auto">
              <a:xfrm>
                <a:off x="2524" y="2268"/>
                <a:ext cx="377" cy="182"/>
              </a:xfrm>
              <a:custGeom>
                <a:avLst/>
                <a:gdLst>
                  <a:gd name="T0" fmla="*/ 0 w 2265"/>
                  <a:gd name="T1" fmla="*/ 0 h 1090"/>
                  <a:gd name="T2" fmla="*/ 0 w 2265"/>
                  <a:gd name="T3" fmla="*/ 0 h 1090"/>
                  <a:gd name="T4" fmla="*/ 0 w 2265"/>
                  <a:gd name="T5" fmla="*/ 0 h 1090"/>
                  <a:gd name="T6" fmla="*/ 0 w 2265"/>
                  <a:gd name="T7" fmla="*/ 0 h 1090"/>
                  <a:gd name="T8" fmla="*/ 0 w 2265"/>
                  <a:gd name="T9" fmla="*/ 0 h 1090"/>
                  <a:gd name="T10" fmla="*/ 0 w 2265"/>
                  <a:gd name="T11" fmla="*/ 0 h 1090"/>
                  <a:gd name="T12" fmla="*/ 0 w 2265"/>
                  <a:gd name="T13" fmla="*/ 0 h 1090"/>
                  <a:gd name="T14" fmla="*/ 0 w 2265"/>
                  <a:gd name="T15" fmla="*/ 0 h 1090"/>
                  <a:gd name="T16" fmla="*/ 0 w 2265"/>
                  <a:gd name="T17" fmla="*/ 0 h 1090"/>
                  <a:gd name="T18" fmla="*/ 0 w 2265"/>
                  <a:gd name="T19" fmla="*/ 0 h 1090"/>
                  <a:gd name="T20" fmla="*/ 0 w 2265"/>
                  <a:gd name="T21" fmla="*/ 0 h 1090"/>
                  <a:gd name="T22" fmla="*/ 0 w 2265"/>
                  <a:gd name="T23" fmla="*/ 0 h 1090"/>
                  <a:gd name="T24" fmla="*/ 0 w 2265"/>
                  <a:gd name="T25" fmla="*/ 0 h 1090"/>
                  <a:gd name="T26" fmla="*/ 0 w 2265"/>
                  <a:gd name="T27" fmla="*/ 0 h 1090"/>
                  <a:gd name="T28" fmla="*/ 0 w 2265"/>
                  <a:gd name="T29" fmla="*/ 0 h 1090"/>
                  <a:gd name="T30" fmla="*/ 0 w 2265"/>
                  <a:gd name="T31" fmla="*/ 0 h 1090"/>
                  <a:gd name="T32" fmla="*/ 0 w 2265"/>
                  <a:gd name="T33" fmla="*/ 0 h 1090"/>
                  <a:gd name="T34" fmla="*/ 0 w 2265"/>
                  <a:gd name="T35" fmla="*/ 0 h 1090"/>
                  <a:gd name="T36" fmla="*/ 0 w 2265"/>
                  <a:gd name="T37" fmla="*/ 0 h 1090"/>
                  <a:gd name="T38" fmla="*/ 0 w 2265"/>
                  <a:gd name="T39" fmla="*/ 0 h 1090"/>
                  <a:gd name="T40" fmla="*/ 0 w 2265"/>
                  <a:gd name="T41" fmla="*/ 0 h 1090"/>
                  <a:gd name="T42" fmla="*/ 0 w 2265"/>
                  <a:gd name="T43" fmla="*/ 0 h 1090"/>
                  <a:gd name="T44" fmla="*/ 0 w 2265"/>
                  <a:gd name="T45" fmla="*/ 0 h 1090"/>
                  <a:gd name="T46" fmla="*/ 0 w 2265"/>
                  <a:gd name="T47" fmla="*/ 0 h 1090"/>
                  <a:gd name="T48" fmla="*/ 0 w 2265"/>
                  <a:gd name="T49" fmla="*/ 0 h 1090"/>
                  <a:gd name="T50" fmla="*/ 0 w 2265"/>
                  <a:gd name="T51" fmla="*/ 0 h 1090"/>
                  <a:gd name="T52" fmla="*/ 0 w 2265"/>
                  <a:gd name="T53" fmla="*/ 0 h 1090"/>
                  <a:gd name="T54" fmla="*/ 0 w 2265"/>
                  <a:gd name="T55" fmla="*/ 0 h 1090"/>
                  <a:gd name="T56" fmla="*/ 0 w 2265"/>
                  <a:gd name="T57" fmla="*/ 0 h 1090"/>
                  <a:gd name="T58" fmla="*/ 0 w 2265"/>
                  <a:gd name="T59" fmla="*/ 0 h 1090"/>
                  <a:gd name="T60" fmla="*/ 0 w 2265"/>
                  <a:gd name="T61" fmla="*/ 0 h 1090"/>
                  <a:gd name="T62" fmla="*/ 0 w 2265"/>
                  <a:gd name="T63" fmla="*/ 0 h 1090"/>
                  <a:gd name="T64" fmla="*/ 0 w 2265"/>
                  <a:gd name="T65" fmla="*/ 0 h 1090"/>
                  <a:gd name="T66" fmla="*/ 0 w 2265"/>
                  <a:gd name="T67" fmla="*/ 0 h 1090"/>
                  <a:gd name="T68" fmla="*/ 0 w 2265"/>
                  <a:gd name="T69" fmla="*/ 0 h 1090"/>
                  <a:gd name="T70" fmla="*/ 0 w 2265"/>
                  <a:gd name="T71" fmla="*/ 0 h 1090"/>
                  <a:gd name="T72" fmla="*/ 0 w 2265"/>
                  <a:gd name="T73" fmla="*/ 0 h 1090"/>
                  <a:gd name="T74" fmla="*/ 0 w 2265"/>
                  <a:gd name="T75" fmla="*/ 0 h 1090"/>
                  <a:gd name="T76" fmla="*/ 0 w 2265"/>
                  <a:gd name="T77" fmla="*/ 0 h 1090"/>
                  <a:gd name="T78" fmla="*/ 0 w 2265"/>
                  <a:gd name="T79" fmla="*/ 0 h 1090"/>
                  <a:gd name="T80" fmla="*/ 0 w 2265"/>
                  <a:gd name="T81" fmla="*/ 0 h 1090"/>
                  <a:gd name="T82" fmla="*/ 0 w 2265"/>
                  <a:gd name="T83" fmla="*/ 0 h 1090"/>
                  <a:gd name="T84" fmla="*/ 0 w 2265"/>
                  <a:gd name="T85" fmla="*/ 0 h 1090"/>
                  <a:gd name="T86" fmla="*/ 0 w 2265"/>
                  <a:gd name="T87" fmla="*/ 0 h 1090"/>
                  <a:gd name="T88" fmla="*/ 0 w 2265"/>
                  <a:gd name="T89" fmla="*/ 0 h 1090"/>
                  <a:gd name="T90" fmla="*/ 0 w 2265"/>
                  <a:gd name="T91" fmla="*/ 0 h 1090"/>
                  <a:gd name="T92" fmla="*/ 0 w 2265"/>
                  <a:gd name="T93" fmla="*/ 0 h 1090"/>
                  <a:gd name="T94" fmla="*/ 0 w 2265"/>
                  <a:gd name="T95" fmla="*/ 0 h 1090"/>
                  <a:gd name="T96" fmla="*/ 0 w 2265"/>
                  <a:gd name="T97" fmla="*/ 0 h 1090"/>
                  <a:gd name="T98" fmla="*/ 0 w 2265"/>
                  <a:gd name="T99" fmla="*/ 0 h 1090"/>
                  <a:gd name="T100" fmla="*/ 0 w 2265"/>
                  <a:gd name="T101" fmla="*/ 0 h 1090"/>
                  <a:gd name="T102" fmla="*/ 0 w 2265"/>
                  <a:gd name="T103" fmla="*/ 0 h 109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65"/>
                  <a:gd name="T157" fmla="*/ 0 h 1090"/>
                  <a:gd name="T158" fmla="*/ 2265 w 2265"/>
                  <a:gd name="T159" fmla="*/ 1090 h 109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65" h="1090">
                    <a:moveTo>
                      <a:pt x="372" y="9"/>
                    </a:moveTo>
                    <a:lnTo>
                      <a:pt x="324" y="23"/>
                    </a:lnTo>
                    <a:lnTo>
                      <a:pt x="261" y="49"/>
                    </a:lnTo>
                    <a:lnTo>
                      <a:pt x="189" y="82"/>
                    </a:lnTo>
                    <a:lnTo>
                      <a:pt x="120" y="122"/>
                    </a:lnTo>
                    <a:lnTo>
                      <a:pt x="58" y="165"/>
                    </a:lnTo>
                    <a:lnTo>
                      <a:pt x="15" y="211"/>
                    </a:lnTo>
                    <a:lnTo>
                      <a:pt x="0" y="255"/>
                    </a:lnTo>
                    <a:lnTo>
                      <a:pt x="23" y="298"/>
                    </a:lnTo>
                    <a:lnTo>
                      <a:pt x="37" y="305"/>
                    </a:lnTo>
                    <a:lnTo>
                      <a:pt x="58" y="307"/>
                    </a:lnTo>
                    <a:lnTo>
                      <a:pt x="81" y="302"/>
                    </a:lnTo>
                    <a:lnTo>
                      <a:pt x="107" y="295"/>
                    </a:lnTo>
                    <a:lnTo>
                      <a:pt x="132" y="285"/>
                    </a:lnTo>
                    <a:lnTo>
                      <a:pt x="156" y="276"/>
                    </a:lnTo>
                    <a:lnTo>
                      <a:pt x="177" y="268"/>
                    </a:lnTo>
                    <a:lnTo>
                      <a:pt x="194" y="265"/>
                    </a:lnTo>
                    <a:lnTo>
                      <a:pt x="203" y="269"/>
                    </a:lnTo>
                    <a:lnTo>
                      <a:pt x="207" y="291"/>
                    </a:lnTo>
                    <a:lnTo>
                      <a:pt x="207" y="322"/>
                    </a:lnTo>
                    <a:lnTo>
                      <a:pt x="205" y="362"/>
                    </a:lnTo>
                    <a:lnTo>
                      <a:pt x="199" y="402"/>
                    </a:lnTo>
                    <a:lnTo>
                      <a:pt x="194" y="444"/>
                    </a:lnTo>
                    <a:lnTo>
                      <a:pt x="187" y="480"/>
                    </a:lnTo>
                    <a:lnTo>
                      <a:pt x="184" y="507"/>
                    </a:lnTo>
                    <a:lnTo>
                      <a:pt x="175" y="599"/>
                    </a:lnTo>
                    <a:lnTo>
                      <a:pt x="189" y="682"/>
                    </a:lnTo>
                    <a:lnTo>
                      <a:pt x="219" y="752"/>
                    </a:lnTo>
                    <a:lnTo>
                      <a:pt x="262" y="807"/>
                    </a:lnTo>
                    <a:lnTo>
                      <a:pt x="313" y="841"/>
                    </a:lnTo>
                    <a:lnTo>
                      <a:pt x="369" y="854"/>
                    </a:lnTo>
                    <a:lnTo>
                      <a:pt x="427" y="841"/>
                    </a:lnTo>
                    <a:lnTo>
                      <a:pt x="481" y="800"/>
                    </a:lnTo>
                    <a:lnTo>
                      <a:pt x="508" y="763"/>
                    </a:lnTo>
                    <a:lnTo>
                      <a:pt x="539" y="717"/>
                    </a:lnTo>
                    <a:lnTo>
                      <a:pt x="573" y="663"/>
                    </a:lnTo>
                    <a:lnTo>
                      <a:pt x="611" y="610"/>
                    </a:lnTo>
                    <a:lnTo>
                      <a:pt x="650" y="561"/>
                    </a:lnTo>
                    <a:lnTo>
                      <a:pt x="693" y="524"/>
                    </a:lnTo>
                    <a:lnTo>
                      <a:pt x="736" y="503"/>
                    </a:lnTo>
                    <a:lnTo>
                      <a:pt x="783" y="507"/>
                    </a:lnTo>
                    <a:lnTo>
                      <a:pt x="827" y="547"/>
                    </a:lnTo>
                    <a:lnTo>
                      <a:pt x="825" y="626"/>
                    </a:lnTo>
                    <a:lnTo>
                      <a:pt x="800" y="727"/>
                    </a:lnTo>
                    <a:lnTo>
                      <a:pt x="776" y="838"/>
                    </a:lnTo>
                    <a:lnTo>
                      <a:pt x="778" y="943"/>
                    </a:lnTo>
                    <a:lnTo>
                      <a:pt x="830" y="1030"/>
                    </a:lnTo>
                    <a:lnTo>
                      <a:pt x="956" y="1082"/>
                    </a:lnTo>
                    <a:lnTo>
                      <a:pt x="1181" y="1090"/>
                    </a:lnTo>
                    <a:lnTo>
                      <a:pt x="1328" y="1051"/>
                    </a:lnTo>
                    <a:lnTo>
                      <a:pt x="1400" y="976"/>
                    </a:lnTo>
                    <a:lnTo>
                      <a:pt x="1415" y="876"/>
                    </a:lnTo>
                    <a:lnTo>
                      <a:pt x="1397" y="766"/>
                    </a:lnTo>
                    <a:lnTo>
                      <a:pt x="1361" y="657"/>
                    </a:lnTo>
                    <a:lnTo>
                      <a:pt x="1331" y="562"/>
                    </a:lnTo>
                    <a:lnTo>
                      <a:pt x="1324" y="492"/>
                    </a:lnTo>
                    <a:lnTo>
                      <a:pt x="1361" y="461"/>
                    </a:lnTo>
                    <a:lnTo>
                      <a:pt x="1414" y="491"/>
                    </a:lnTo>
                    <a:lnTo>
                      <a:pt x="1448" y="573"/>
                    </a:lnTo>
                    <a:lnTo>
                      <a:pt x="1473" y="684"/>
                    </a:lnTo>
                    <a:lnTo>
                      <a:pt x="1505" y="805"/>
                    </a:lnTo>
                    <a:lnTo>
                      <a:pt x="1555" y="911"/>
                    </a:lnTo>
                    <a:lnTo>
                      <a:pt x="1637" y="986"/>
                    </a:lnTo>
                    <a:lnTo>
                      <a:pt x="1764" y="1006"/>
                    </a:lnTo>
                    <a:lnTo>
                      <a:pt x="1951" y="953"/>
                    </a:lnTo>
                    <a:lnTo>
                      <a:pt x="2112" y="864"/>
                    </a:lnTo>
                    <a:lnTo>
                      <a:pt x="2213" y="769"/>
                    </a:lnTo>
                    <a:lnTo>
                      <a:pt x="2260" y="666"/>
                    </a:lnTo>
                    <a:lnTo>
                      <a:pt x="2265" y="562"/>
                    </a:lnTo>
                    <a:lnTo>
                      <a:pt x="2234" y="456"/>
                    </a:lnTo>
                    <a:lnTo>
                      <a:pt x="2180" y="354"/>
                    </a:lnTo>
                    <a:lnTo>
                      <a:pt x="2112" y="256"/>
                    </a:lnTo>
                    <a:lnTo>
                      <a:pt x="2040" y="168"/>
                    </a:lnTo>
                    <a:lnTo>
                      <a:pt x="1981" y="105"/>
                    </a:lnTo>
                    <a:lnTo>
                      <a:pt x="1920" y="58"/>
                    </a:lnTo>
                    <a:lnTo>
                      <a:pt x="1855" y="24"/>
                    </a:lnTo>
                    <a:lnTo>
                      <a:pt x="1787" y="6"/>
                    </a:lnTo>
                    <a:lnTo>
                      <a:pt x="1713" y="0"/>
                    </a:lnTo>
                    <a:lnTo>
                      <a:pt x="1637" y="6"/>
                    </a:lnTo>
                    <a:lnTo>
                      <a:pt x="1557" y="24"/>
                    </a:lnTo>
                    <a:lnTo>
                      <a:pt x="1476" y="55"/>
                    </a:lnTo>
                    <a:lnTo>
                      <a:pt x="1431" y="72"/>
                    </a:lnTo>
                    <a:lnTo>
                      <a:pt x="1378" y="92"/>
                    </a:lnTo>
                    <a:lnTo>
                      <a:pt x="1320" y="113"/>
                    </a:lnTo>
                    <a:lnTo>
                      <a:pt x="1261" y="137"/>
                    </a:lnTo>
                    <a:lnTo>
                      <a:pt x="1204" y="158"/>
                    </a:lnTo>
                    <a:lnTo>
                      <a:pt x="1154" y="178"/>
                    </a:lnTo>
                    <a:lnTo>
                      <a:pt x="1115" y="195"/>
                    </a:lnTo>
                    <a:lnTo>
                      <a:pt x="1090" y="209"/>
                    </a:lnTo>
                    <a:lnTo>
                      <a:pt x="1068" y="213"/>
                    </a:lnTo>
                    <a:lnTo>
                      <a:pt x="1042" y="211"/>
                    </a:lnTo>
                    <a:lnTo>
                      <a:pt x="1009" y="202"/>
                    </a:lnTo>
                    <a:lnTo>
                      <a:pt x="977" y="187"/>
                    </a:lnTo>
                    <a:lnTo>
                      <a:pt x="942" y="168"/>
                    </a:lnTo>
                    <a:lnTo>
                      <a:pt x="910" y="147"/>
                    </a:lnTo>
                    <a:lnTo>
                      <a:pt x="881" y="124"/>
                    </a:lnTo>
                    <a:lnTo>
                      <a:pt x="859" y="103"/>
                    </a:lnTo>
                    <a:lnTo>
                      <a:pt x="819" y="77"/>
                    </a:lnTo>
                    <a:lnTo>
                      <a:pt x="764" y="56"/>
                    </a:lnTo>
                    <a:lnTo>
                      <a:pt x="694" y="36"/>
                    </a:lnTo>
                    <a:lnTo>
                      <a:pt x="620" y="21"/>
                    </a:lnTo>
                    <a:lnTo>
                      <a:pt x="544" y="7"/>
                    </a:lnTo>
                    <a:lnTo>
                      <a:pt x="474" y="2"/>
                    </a:lnTo>
                    <a:lnTo>
                      <a:pt x="413" y="2"/>
                    </a:lnTo>
                    <a:lnTo>
                      <a:pt x="372" y="9"/>
                    </a:lnTo>
                    <a:close/>
                  </a:path>
                </a:pathLst>
              </a:custGeom>
              <a:solidFill>
                <a:srgbClr val="FA21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20" name="Freeform 223">
                <a:extLst>
                  <a:ext uri="{FF2B5EF4-FFF2-40B4-BE49-F238E27FC236}">
                    <a16:creationId xmlns:a16="http://schemas.microsoft.com/office/drawing/2014/main" id="{A205AAE1-F01D-4E06-8D4C-3B40466B38B9}"/>
                  </a:ext>
                </a:extLst>
              </p:cNvPr>
              <p:cNvSpPr>
                <a:spLocks/>
              </p:cNvSpPr>
              <p:nvPr/>
            </p:nvSpPr>
            <p:spPr bwMode="auto">
              <a:xfrm>
                <a:off x="2528" y="2270"/>
                <a:ext cx="369" cy="171"/>
              </a:xfrm>
              <a:custGeom>
                <a:avLst/>
                <a:gdLst>
                  <a:gd name="T0" fmla="*/ 0 w 2216"/>
                  <a:gd name="T1" fmla="*/ 0 h 1023"/>
                  <a:gd name="T2" fmla="*/ 0 w 2216"/>
                  <a:gd name="T3" fmla="*/ 0 h 1023"/>
                  <a:gd name="T4" fmla="*/ 0 w 2216"/>
                  <a:gd name="T5" fmla="*/ 0 h 1023"/>
                  <a:gd name="T6" fmla="*/ 0 w 2216"/>
                  <a:gd name="T7" fmla="*/ 0 h 1023"/>
                  <a:gd name="T8" fmla="*/ 0 w 2216"/>
                  <a:gd name="T9" fmla="*/ 0 h 1023"/>
                  <a:gd name="T10" fmla="*/ 0 w 2216"/>
                  <a:gd name="T11" fmla="*/ 0 h 1023"/>
                  <a:gd name="T12" fmla="*/ 0 w 2216"/>
                  <a:gd name="T13" fmla="*/ 0 h 1023"/>
                  <a:gd name="T14" fmla="*/ 0 w 2216"/>
                  <a:gd name="T15" fmla="*/ 0 h 1023"/>
                  <a:gd name="T16" fmla="*/ 0 w 2216"/>
                  <a:gd name="T17" fmla="*/ 0 h 1023"/>
                  <a:gd name="T18" fmla="*/ 0 w 2216"/>
                  <a:gd name="T19" fmla="*/ 0 h 1023"/>
                  <a:gd name="T20" fmla="*/ 0 w 2216"/>
                  <a:gd name="T21" fmla="*/ 0 h 1023"/>
                  <a:gd name="T22" fmla="*/ 0 w 2216"/>
                  <a:gd name="T23" fmla="*/ 0 h 1023"/>
                  <a:gd name="T24" fmla="*/ 0 w 2216"/>
                  <a:gd name="T25" fmla="*/ 0 h 1023"/>
                  <a:gd name="T26" fmla="*/ 0 w 2216"/>
                  <a:gd name="T27" fmla="*/ 0 h 1023"/>
                  <a:gd name="T28" fmla="*/ 0 w 2216"/>
                  <a:gd name="T29" fmla="*/ 0 h 1023"/>
                  <a:gd name="T30" fmla="*/ 0 w 2216"/>
                  <a:gd name="T31" fmla="*/ 0 h 1023"/>
                  <a:gd name="T32" fmla="*/ 0 w 2216"/>
                  <a:gd name="T33" fmla="*/ 0 h 1023"/>
                  <a:gd name="T34" fmla="*/ 0 w 2216"/>
                  <a:gd name="T35" fmla="*/ 0 h 1023"/>
                  <a:gd name="T36" fmla="*/ 0 w 2216"/>
                  <a:gd name="T37" fmla="*/ 0 h 1023"/>
                  <a:gd name="T38" fmla="*/ 0 w 2216"/>
                  <a:gd name="T39" fmla="*/ 0 h 1023"/>
                  <a:gd name="T40" fmla="*/ 0 w 2216"/>
                  <a:gd name="T41" fmla="*/ 0 h 1023"/>
                  <a:gd name="T42" fmla="*/ 0 w 2216"/>
                  <a:gd name="T43" fmla="*/ 0 h 1023"/>
                  <a:gd name="T44" fmla="*/ 0 w 2216"/>
                  <a:gd name="T45" fmla="*/ 0 h 1023"/>
                  <a:gd name="T46" fmla="*/ 0 w 2216"/>
                  <a:gd name="T47" fmla="*/ 0 h 1023"/>
                  <a:gd name="T48" fmla="*/ 0 w 2216"/>
                  <a:gd name="T49" fmla="*/ 0 h 1023"/>
                  <a:gd name="T50" fmla="*/ 0 w 2216"/>
                  <a:gd name="T51" fmla="*/ 0 h 1023"/>
                  <a:gd name="T52" fmla="*/ 0 w 2216"/>
                  <a:gd name="T53" fmla="*/ 0 h 1023"/>
                  <a:gd name="T54" fmla="*/ 0 w 2216"/>
                  <a:gd name="T55" fmla="*/ 0 h 1023"/>
                  <a:gd name="T56" fmla="*/ 0 w 2216"/>
                  <a:gd name="T57" fmla="*/ 0 h 1023"/>
                  <a:gd name="T58" fmla="*/ 0 w 2216"/>
                  <a:gd name="T59" fmla="*/ 0 h 1023"/>
                  <a:gd name="T60" fmla="*/ 0 w 2216"/>
                  <a:gd name="T61" fmla="*/ 0 h 1023"/>
                  <a:gd name="T62" fmla="*/ 0 w 2216"/>
                  <a:gd name="T63" fmla="*/ 0 h 1023"/>
                  <a:gd name="T64" fmla="*/ 0 w 2216"/>
                  <a:gd name="T65" fmla="*/ 0 h 1023"/>
                  <a:gd name="T66" fmla="*/ 0 w 2216"/>
                  <a:gd name="T67" fmla="*/ 0 h 1023"/>
                  <a:gd name="T68" fmla="*/ 0 w 2216"/>
                  <a:gd name="T69" fmla="*/ 0 h 1023"/>
                  <a:gd name="T70" fmla="*/ 0 w 2216"/>
                  <a:gd name="T71" fmla="*/ 0 h 1023"/>
                  <a:gd name="T72" fmla="*/ 0 w 2216"/>
                  <a:gd name="T73" fmla="*/ 0 h 1023"/>
                  <a:gd name="T74" fmla="*/ 0 w 2216"/>
                  <a:gd name="T75" fmla="*/ 0 h 1023"/>
                  <a:gd name="T76" fmla="*/ 0 w 2216"/>
                  <a:gd name="T77" fmla="*/ 0 h 1023"/>
                  <a:gd name="T78" fmla="*/ 0 w 2216"/>
                  <a:gd name="T79" fmla="*/ 0 h 1023"/>
                  <a:gd name="T80" fmla="*/ 0 w 2216"/>
                  <a:gd name="T81" fmla="*/ 0 h 1023"/>
                  <a:gd name="T82" fmla="*/ 0 w 2216"/>
                  <a:gd name="T83" fmla="*/ 0 h 1023"/>
                  <a:gd name="T84" fmla="*/ 0 w 2216"/>
                  <a:gd name="T85" fmla="*/ 0 h 1023"/>
                  <a:gd name="T86" fmla="*/ 0 w 2216"/>
                  <a:gd name="T87" fmla="*/ 0 h 1023"/>
                  <a:gd name="T88" fmla="*/ 0 w 2216"/>
                  <a:gd name="T89" fmla="*/ 0 h 1023"/>
                  <a:gd name="T90" fmla="*/ 0 w 2216"/>
                  <a:gd name="T91" fmla="*/ 0 h 1023"/>
                  <a:gd name="T92" fmla="*/ 0 w 2216"/>
                  <a:gd name="T93" fmla="*/ 0 h 1023"/>
                  <a:gd name="T94" fmla="*/ 0 w 2216"/>
                  <a:gd name="T95" fmla="*/ 0 h 1023"/>
                  <a:gd name="T96" fmla="*/ 0 w 2216"/>
                  <a:gd name="T97" fmla="*/ 0 h 1023"/>
                  <a:gd name="T98" fmla="*/ 0 w 2216"/>
                  <a:gd name="T99" fmla="*/ 0 h 1023"/>
                  <a:gd name="T100" fmla="*/ 0 w 2216"/>
                  <a:gd name="T101" fmla="*/ 0 h 1023"/>
                  <a:gd name="T102" fmla="*/ 0 w 2216"/>
                  <a:gd name="T103" fmla="*/ 0 h 10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16"/>
                  <a:gd name="T157" fmla="*/ 0 h 1023"/>
                  <a:gd name="T158" fmla="*/ 2216 w 2216"/>
                  <a:gd name="T159" fmla="*/ 1023 h 102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16" h="1023">
                    <a:moveTo>
                      <a:pt x="356" y="6"/>
                    </a:moveTo>
                    <a:lnTo>
                      <a:pt x="310" y="19"/>
                    </a:lnTo>
                    <a:lnTo>
                      <a:pt x="250" y="43"/>
                    </a:lnTo>
                    <a:lnTo>
                      <a:pt x="181" y="72"/>
                    </a:lnTo>
                    <a:lnTo>
                      <a:pt x="115" y="108"/>
                    </a:lnTo>
                    <a:lnTo>
                      <a:pt x="56" y="145"/>
                    </a:lnTo>
                    <a:lnTo>
                      <a:pt x="16" y="186"/>
                    </a:lnTo>
                    <a:lnTo>
                      <a:pt x="0" y="224"/>
                    </a:lnTo>
                    <a:lnTo>
                      <a:pt x="18" y="262"/>
                    </a:lnTo>
                    <a:lnTo>
                      <a:pt x="32" y="269"/>
                    </a:lnTo>
                    <a:lnTo>
                      <a:pt x="54" y="270"/>
                    </a:lnTo>
                    <a:lnTo>
                      <a:pt x="77" y="265"/>
                    </a:lnTo>
                    <a:lnTo>
                      <a:pt x="104" y="259"/>
                    </a:lnTo>
                    <a:lnTo>
                      <a:pt x="130" y="250"/>
                    </a:lnTo>
                    <a:lnTo>
                      <a:pt x="156" y="241"/>
                    </a:lnTo>
                    <a:lnTo>
                      <a:pt x="178" y="233"/>
                    </a:lnTo>
                    <a:lnTo>
                      <a:pt x="196" y="229"/>
                    </a:lnTo>
                    <a:lnTo>
                      <a:pt x="207" y="235"/>
                    </a:lnTo>
                    <a:lnTo>
                      <a:pt x="212" y="256"/>
                    </a:lnTo>
                    <a:lnTo>
                      <a:pt x="212" y="288"/>
                    </a:lnTo>
                    <a:lnTo>
                      <a:pt x="209" y="327"/>
                    </a:lnTo>
                    <a:lnTo>
                      <a:pt x="202" y="368"/>
                    </a:lnTo>
                    <a:lnTo>
                      <a:pt x="196" y="407"/>
                    </a:lnTo>
                    <a:lnTo>
                      <a:pt x="189" y="442"/>
                    </a:lnTo>
                    <a:lnTo>
                      <a:pt x="185" y="468"/>
                    </a:lnTo>
                    <a:lnTo>
                      <a:pt x="176" y="553"/>
                    </a:lnTo>
                    <a:lnTo>
                      <a:pt x="189" y="630"/>
                    </a:lnTo>
                    <a:lnTo>
                      <a:pt x="217" y="693"/>
                    </a:lnTo>
                    <a:lnTo>
                      <a:pt x="257" y="739"/>
                    </a:lnTo>
                    <a:lnTo>
                      <a:pt x="305" y="767"/>
                    </a:lnTo>
                    <a:lnTo>
                      <a:pt x="356" y="776"/>
                    </a:lnTo>
                    <a:lnTo>
                      <a:pt x="409" y="761"/>
                    </a:lnTo>
                    <a:lnTo>
                      <a:pt x="460" y="724"/>
                    </a:lnTo>
                    <a:lnTo>
                      <a:pt x="487" y="689"/>
                    </a:lnTo>
                    <a:lnTo>
                      <a:pt x="518" y="645"/>
                    </a:lnTo>
                    <a:lnTo>
                      <a:pt x="552" y="598"/>
                    </a:lnTo>
                    <a:lnTo>
                      <a:pt x="590" y="552"/>
                    </a:lnTo>
                    <a:lnTo>
                      <a:pt x="631" y="512"/>
                    </a:lnTo>
                    <a:lnTo>
                      <a:pt x="676" y="482"/>
                    </a:lnTo>
                    <a:lnTo>
                      <a:pt x="724" y="469"/>
                    </a:lnTo>
                    <a:lnTo>
                      <a:pt x="777" y="476"/>
                    </a:lnTo>
                    <a:lnTo>
                      <a:pt x="823" y="516"/>
                    </a:lnTo>
                    <a:lnTo>
                      <a:pt x="827" y="592"/>
                    </a:lnTo>
                    <a:lnTo>
                      <a:pt x="807" y="686"/>
                    </a:lnTo>
                    <a:lnTo>
                      <a:pt x="788" y="789"/>
                    </a:lnTo>
                    <a:lnTo>
                      <a:pt x="791" y="887"/>
                    </a:lnTo>
                    <a:lnTo>
                      <a:pt x="838" y="967"/>
                    </a:lnTo>
                    <a:lnTo>
                      <a:pt x="950" y="1017"/>
                    </a:lnTo>
                    <a:lnTo>
                      <a:pt x="1153" y="1023"/>
                    </a:lnTo>
                    <a:lnTo>
                      <a:pt x="1291" y="985"/>
                    </a:lnTo>
                    <a:lnTo>
                      <a:pt x="1358" y="915"/>
                    </a:lnTo>
                    <a:lnTo>
                      <a:pt x="1371" y="823"/>
                    </a:lnTo>
                    <a:lnTo>
                      <a:pt x="1351" y="721"/>
                    </a:lnTo>
                    <a:lnTo>
                      <a:pt x="1317" y="616"/>
                    </a:lnTo>
                    <a:lnTo>
                      <a:pt x="1292" y="525"/>
                    </a:lnTo>
                    <a:lnTo>
                      <a:pt x="1293" y="457"/>
                    </a:lnTo>
                    <a:lnTo>
                      <a:pt x="1344" y="422"/>
                    </a:lnTo>
                    <a:lnTo>
                      <a:pt x="1405" y="448"/>
                    </a:lnTo>
                    <a:lnTo>
                      <a:pt x="1446" y="524"/>
                    </a:lnTo>
                    <a:lnTo>
                      <a:pt x="1479" y="629"/>
                    </a:lnTo>
                    <a:lnTo>
                      <a:pt x="1515" y="744"/>
                    </a:lnTo>
                    <a:lnTo>
                      <a:pt x="1566" y="848"/>
                    </a:lnTo>
                    <a:lnTo>
                      <a:pt x="1645" y="920"/>
                    </a:lnTo>
                    <a:lnTo>
                      <a:pt x="1765" y="939"/>
                    </a:lnTo>
                    <a:lnTo>
                      <a:pt x="1938" y="887"/>
                    </a:lnTo>
                    <a:lnTo>
                      <a:pt x="2082" y="803"/>
                    </a:lnTo>
                    <a:lnTo>
                      <a:pt x="2172" y="712"/>
                    </a:lnTo>
                    <a:lnTo>
                      <a:pt x="2214" y="615"/>
                    </a:lnTo>
                    <a:lnTo>
                      <a:pt x="2216" y="516"/>
                    </a:lnTo>
                    <a:lnTo>
                      <a:pt x="2185" y="417"/>
                    </a:lnTo>
                    <a:lnTo>
                      <a:pt x="2134" y="322"/>
                    </a:lnTo>
                    <a:lnTo>
                      <a:pt x="2065" y="231"/>
                    </a:lnTo>
                    <a:lnTo>
                      <a:pt x="1992" y="151"/>
                    </a:lnTo>
                    <a:lnTo>
                      <a:pt x="1933" y="94"/>
                    </a:lnTo>
                    <a:lnTo>
                      <a:pt x="1873" y="53"/>
                    </a:lnTo>
                    <a:lnTo>
                      <a:pt x="1809" y="25"/>
                    </a:lnTo>
                    <a:lnTo>
                      <a:pt x="1742" y="11"/>
                    </a:lnTo>
                    <a:lnTo>
                      <a:pt x="1671" y="8"/>
                    </a:lnTo>
                    <a:lnTo>
                      <a:pt x="1599" y="17"/>
                    </a:lnTo>
                    <a:lnTo>
                      <a:pt x="1525" y="36"/>
                    </a:lnTo>
                    <a:lnTo>
                      <a:pt x="1448" y="66"/>
                    </a:lnTo>
                    <a:lnTo>
                      <a:pt x="1405" y="82"/>
                    </a:lnTo>
                    <a:lnTo>
                      <a:pt x="1353" y="102"/>
                    </a:lnTo>
                    <a:lnTo>
                      <a:pt x="1296" y="124"/>
                    </a:lnTo>
                    <a:lnTo>
                      <a:pt x="1238" y="146"/>
                    </a:lnTo>
                    <a:lnTo>
                      <a:pt x="1181" y="166"/>
                    </a:lnTo>
                    <a:lnTo>
                      <a:pt x="1133" y="187"/>
                    </a:lnTo>
                    <a:lnTo>
                      <a:pt x="1093" y="202"/>
                    </a:lnTo>
                    <a:lnTo>
                      <a:pt x="1070" y="216"/>
                    </a:lnTo>
                    <a:lnTo>
                      <a:pt x="1049" y="219"/>
                    </a:lnTo>
                    <a:lnTo>
                      <a:pt x="1021" y="217"/>
                    </a:lnTo>
                    <a:lnTo>
                      <a:pt x="989" y="208"/>
                    </a:lnTo>
                    <a:lnTo>
                      <a:pt x="954" y="196"/>
                    </a:lnTo>
                    <a:lnTo>
                      <a:pt x="917" y="178"/>
                    </a:lnTo>
                    <a:lnTo>
                      <a:pt x="882" y="159"/>
                    </a:lnTo>
                    <a:lnTo>
                      <a:pt x="851" y="137"/>
                    </a:lnTo>
                    <a:lnTo>
                      <a:pt x="828" y="117"/>
                    </a:lnTo>
                    <a:lnTo>
                      <a:pt x="787" y="90"/>
                    </a:lnTo>
                    <a:lnTo>
                      <a:pt x="732" y="66"/>
                    </a:lnTo>
                    <a:lnTo>
                      <a:pt x="666" y="44"/>
                    </a:lnTo>
                    <a:lnTo>
                      <a:pt x="595" y="26"/>
                    </a:lnTo>
                    <a:lnTo>
                      <a:pt x="522" y="10"/>
                    </a:lnTo>
                    <a:lnTo>
                      <a:pt x="455" y="2"/>
                    </a:lnTo>
                    <a:lnTo>
                      <a:pt x="398" y="0"/>
                    </a:lnTo>
                    <a:lnTo>
                      <a:pt x="356" y="6"/>
                    </a:lnTo>
                    <a:close/>
                  </a:path>
                </a:pathLst>
              </a:custGeom>
              <a:solidFill>
                <a:srgbClr val="F72B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21" name="Freeform 224">
                <a:extLst>
                  <a:ext uri="{FF2B5EF4-FFF2-40B4-BE49-F238E27FC236}">
                    <a16:creationId xmlns:a16="http://schemas.microsoft.com/office/drawing/2014/main" id="{30A4C117-3D88-4FFD-AEB6-BED1D701506F}"/>
                  </a:ext>
                </a:extLst>
              </p:cNvPr>
              <p:cNvSpPr>
                <a:spLocks/>
              </p:cNvSpPr>
              <p:nvPr/>
            </p:nvSpPr>
            <p:spPr bwMode="auto">
              <a:xfrm>
                <a:off x="2532" y="2272"/>
                <a:ext cx="361" cy="160"/>
              </a:xfrm>
              <a:custGeom>
                <a:avLst/>
                <a:gdLst>
                  <a:gd name="T0" fmla="*/ 0 w 2166"/>
                  <a:gd name="T1" fmla="*/ 0 h 962"/>
                  <a:gd name="T2" fmla="*/ 0 w 2166"/>
                  <a:gd name="T3" fmla="*/ 0 h 962"/>
                  <a:gd name="T4" fmla="*/ 0 w 2166"/>
                  <a:gd name="T5" fmla="*/ 0 h 962"/>
                  <a:gd name="T6" fmla="*/ 0 w 2166"/>
                  <a:gd name="T7" fmla="*/ 0 h 962"/>
                  <a:gd name="T8" fmla="*/ 0 w 2166"/>
                  <a:gd name="T9" fmla="*/ 0 h 962"/>
                  <a:gd name="T10" fmla="*/ 0 w 2166"/>
                  <a:gd name="T11" fmla="*/ 0 h 962"/>
                  <a:gd name="T12" fmla="*/ 0 w 2166"/>
                  <a:gd name="T13" fmla="*/ 0 h 962"/>
                  <a:gd name="T14" fmla="*/ 0 w 2166"/>
                  <a:gd name="T15" fmla="*/ 0 h 962"/>
                  <a:gd name="T16" fmla="*/ 0 w 2166"/>
                  <a:gd name="T17" fmla="*/ 0 h 962"/>
                  <a:gd name="T18" fmla="*/ 0 w 2166"/>
                  <a:gd name="T19" fmla="*/ 0 h 962"/>
                  <a:gd name="T20" fmla="*/ 0 w 2166"/>
                  <a:gd name="T21" fmla="*/ 0 h 962"/>
                  <a:gd name="T22" fmla="*/ 0 w 2166"/>
                  <a:gd name="T23" fmla="*/ 0 h 962"/>
                  <a:gd name="T24" fmla="*/ 0 w 2166"/>
                  <a:gd name="T25" fmla="*/ 0 h 962"/>
                  <a:gd name="T26" fmla="*/ 0 w 2166"/>
                  <a:gd name="T27" fmla="*/ 0 h 962"/>
                  <a:gd name="T28" fmla="*/ 0 w 2166"/>
                  <a:gd name="T29" fmla="*/ 0 h 962"/>
                  <a:gd name="T30" fmla="*/ 0 w 2166"/>
                  <a:gd name="T31" fmla="*/ 0 h 962"/>
                  <a:gd name="T32" fmla="*/ 0 w 2166"/>
                  <a:gd name="T33" fmla="*/ 0 h 962"/>
                  <a:gd name="T34" fmla="*/ 0 w 2166"/>
                  <a:gd name="T35" fmla="*/ 0 h 962"/>
                  <a:gd name="T36" fmla="*/ 0 w 2166"/>
                  <a:gd name="T37" fmla="*/ 0 h 962"/>
                  <a:gd name="T38" fmla="*/ 0 w 2166"/>
                  <a:gd name="T39" fmla="*/ 0 h 962"/>
                  <a:gd name="T40" fmla="*/ 0 w 2166"/>
                  <a:gd name="T41" fmla="*/ 0 h 962"/>
                  <a:gd name="T42" fmla="*/ 0 w 2166"/>
                  <a:gd name="T43" fmla="*/ 0 h 962"/>
                  <a:gd name="T44" fmla="*/ 0 w 2166"/>
                  <a:gd name="T45" fmla="*/ 0 h 962"/>
                  <a:gd name="T46" fmla="*/ 0 w 2166"/>
                  <a:gd name="T47" fmla="*/ 0 h 962"/>
                  <a:gd name="T48" fmla="*/ 0 w 2166"/>
                  <a:gd name="T49" fmla="*/ 0 h 962"/>
                  <a:gd name="T50" fmla="*/ 0 w 2166"/>
                  <a:gd name="T51" fmla="*/ 0 h 962"/>
                  <a:gd name="T52" fmla="*/ 0 w 2166"/>
                  <a:gd name="T53" fmla="*/ 0 h 962"/>
                  <a:gd name="T54" fmla="*/ 0 w 2166"/>
                  <a:gd name="T55" fmla="*/ 0 h 962"/>
                  <a:gd name="T56" fmla="*/ 0 w 2166"/>
                  <a:gd name="T57" fmla="*/ 0 h 962"/>
                  <a:gd name="T58" fmla="*/ 0 w 2166"/>
                  <a:gd name="T59" fmla="*/ 0 h 962"/>
                  <a:gd name="T60" fmla="*/ 0 w 2166"/>
                  <a:gd name="T61" fmla="*/ 0 h 962"/>
                  <a:gd name="T62" fmla="*/ 0 w 2166"/>
                  <a:gd name="T63" fmla="*/ 0 h 962"/>
                  <a:gd name="T64" fmla="*/ 0 w 2166"/>
                  <a:gd name="T65" fmla="*/ 0 h 962"/>
                  <a:gd name="T66" fmla="*/ 0 w 2166"/>
                  <a:gd name="T67" fmla="*/ 0 h 962"/>
                  <a:gd name="T68" fmla="*/ 0 w 2166"/>
                  <a:gd name="T69" fmla="*/ 0 h 962"/>
                  <a:gd name="T70" fmla="*/ 0 w 2166"/>
                  <a:gd name="T71" fmla="*/ 0 h 962"/>
                  <a:gd name="T72" fmla="*/ 0 w 2166"/>
                  <a:gd name="T73" fmla="*/ 0 h 962"/>
                  <a:gd name="T74" fmla="*/ 0 w 2166"/>
                  <a:gd name="T75" fmla="*/ 0 h 962"/>
                  <a:gd name="T76" fmla="*/ 0 w 2166"/>
                  <a:gd name="T77" fmla="*/ 0 h 962"/>
                  <a:gd name="T78" fmla="*/ 0 w 2166"/>
                  <a:gd name="T79" fmla="*/ 0 h 962"/>
                  <a:gd name="T80" fmla="*/ 0 w 2166"/>
                  <a:gd name="T81" fmla="*/ 0 h 962"/>
                  <a:gd name="T82" fmla="*/ 0 w 2166"/>
                  <a:gd name="T83" fmla="*/ 0 h 962"/>
                  <a:gd name="T84" fmla="*/ 0 w 2166"/>
                  <a:gd name="T85" fmla="*/ 0 h 962"/>
                  <a:gd name="T86" fmla="*/ 0 w 2166"/>
                  <a:gd name="T87" fmla="*/ 0 h 962"/>
                  <a:gd name="T88" fmla="*/ 0 w 2166"/>
                  <a:gd name="T89" fmla="*/ 0 h 962"/>
                  <a:gd name="T90" fmla="*/ 0 w 2166"/>
                  <a:gd name="T91" fmla="*/ 0 h 962"/>
                  <a:gd name="T92" fmla="*/ 0 w 2166"/>
                  <a:gd name="T93" fmla="*/ 0 h 962"/>
                  <a:gd name="T94" fmla="*/ 0 w 2166"/>
                  <a:gd name="T95" fmla="*/ 0 h 962"/>
                  <a:gd name="T96" fmla="*/ 0 w 2166"/>
                  <a:gd name="T97" fmla="*/ 0 h 962"/>
                  <a:gd name="T98" fmla="*/ 0 w 2166"/>
                  <a:gd name="T99" fmla="*/ 0 h 962"/>
                  <a:gd name="T100" fmla="*/ 0 w 2166"/>
                  <a:gd name="T101" fmla="*/ 0 h 962"/>
                  <a:gd name="T102" fmla="*/ 0 w 2166"/>
                  <a:gd name="T103" fmla="*/ 0 h 9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66"/>
                  <a:gd name="T157" fmla="*/ 0 h 962"/>
                  <a:gd name="T158" fmla="*/ 2166 w 2166"/>
                  <a:gd name="T159" fmla="*/ 962 h 9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66" h="962">
                    <a:moveTo>
                      <a:pt x="343" y="6"/>
                    </a:moveTo>
                    <a:lnTo>
                      <a:pt x="299" y="19"/>
                    </a:lnTo>
                    <a:lnTo>
                      <a:pt x="240" y="40"/>
                    </a:lnTo>
                    <a:lnTo>
                      <a:pt x="175" y="66"/>
                    </a:lnTo>
                    <a:lnTo>
                      <a:pt x="112" y="97"/>
                    </a:lnTo>
                    <a:lnTo>
                      <a:pt x="56" y="129"/>
                    </a:lnTo>
                    <a:lnTo>
                      <a:pt x="16" y="164"/>
                    </a:lnTo>
                    <a:lnTo>
                      <a:pt x="0" y="198"/>
                    </a:lnTo>
                    <a:lnTo>
                      <a:pt x="15" y="232"/>
                    </a:lnTo>
                    <a:lnTo>
                      <a:pt x="29" y="238"/>
                    </a:lnTo>
                    <a:lnTo>
                      <a:pt x="50" y="239"/>
                    </a:lnTo>
                    <a:lnTo>
                      <a:pt x="74" y="235"/>
                    </a:lnTo>
                    <a:lnTo>
                      <a:pt x="102" y="228"/>
                    </a:lnTo>
                    <a:lnTo>
                      <a:pt x="129" y="218"/>
                    </a:lnTo>
                    <a:lnTo>
                      <a:pt x="156" y="209"/>
                    </a:lnTo>
                    <a:lnTo>
                      <a:pt x="179" y="201"/>
                    </a:lnTo>
                    <a:lnTo>
                      <a:pt x="201" y="198"/>
                    </a:lnTo>
                    <a:lnTo>
                      <a:pt x="212" y="205"/>
                    </a:lnTo>
                    <a:lnTo>
                      <a:pt x="218" y="227"/>
                    </a:lnTo>
                    <a:lnTo>
                      <a:pt x="218" y="259"/>
                    </a:lnTo>
                    <a:lnTo>
                      <a:pt x="214" y="297"/>
                    </a:lnTo>
                    <a:lnTo>
                      <a:pt x="207" y="337"/>
                    </a:lnTo>
                    <a:lnTo>
                      <a:pt x="200" y="377"/>
                    </a:lnTo>
                    <a:lnTo>
                      <a:pt x="193" y="409"/>
                    </a:lnTo>
                    <a:lnTo>
                      <a:pt x="188" y="434"/>
                    </a:lnTo>
                    <a:lnTo>
                      <a:pt x="180" y="515"/>
                    </a:lnTo>
                    <a:lnTo>
                      <a:pt x="192" y="584"/>
                    </a:lnTo>
                    <a:lnTo>
                      <a:pt x="216" y="637"/>
                    </a:lnTo>
                    <a:lnTo>
                      <a:pt x="254" y="678"/>
                    </a:lnTo>
                    <a:lnTo>
                      <a:pt x="296" y="699"/>
                    </a:lnTo>
                    <a:lnTo>
                      <a:pt x="345" y="705"/>
                    </a:lnTo>
                    <a:lnTo>
                      <a:pt x="393" y="690"/>
                    </a:lnTo>
                    <a:lnTo>
                      <a:pt x="439" y="655"/>
                    </a:lnTo>
                    <a:lnTo>
                      <a:pt x="467" y="621"/>
                    </a:lnTo>
                    <a:lnTo>
                      <a:pt x="499" y="580"/>
                    </a:lnTo>
                    <a:lnTo>
                      <a:pt x="532" y="539"/>
                    </a:lnTo>
                    <a:lnTo>
                      <a:pt x="571" y="500"/>
                    </a:lnTo>
                    <a:lnTo>
                      <a:pt x="611" y="467"/>
                    </a:lnTo>
                    <a:lnTo>
                      <a:pt x="658" y="445"/>
                    </a:lnTo>
                    <a:lnTo>
                      <a:pt x="710" y="437"/>
                    </a:lnTo>
                    <a:lnTo>
                      <a:pt x="770" y="450"/>
                    </a:lnTo>
                    <a:lnTo>
                      <a:pt x="819" y="491"/>
                    </a:lnTo>
                    <a:lnTo>
                      <a:pt x="828" y="563"/>
                    </a:lnTo>
                    <a:lnTo>
                      <a:pt x="815" y="652"/>
                    </a:lnTo>
                    <a:lnTo>
                      <a:pt x="801" y="748"/>
                    </a:lnTo>
                    <a:lnTo>
                      <a:pt x="804" y="838"/>
                    </a:lnTo>
                    <a:lnTo>
                      <a:pt x="846" y="912"/>
                    </a:lnTo>
                    <a:lnTo>
                      <a:pt x="946" y="957"/>
                    </a:lnTo>
                    <a:lnTo>
                      <a:pt x="1125" y="962"/>
                    </a:lnTo>
                    <a:lnTo>
                      <a:pt x="1256" y="925"/>
                    </a:lnTo>
                    <a:lnTo>
                      <a:pt x="1315" y="860"/>
                    </a:lnTo>
                    <a:lnTo>
                      <a:pt x="1324" y="775"/>
                    </a:lnTo>
                    <a:lnTo>
                      <a:pt x="1304" y="679"/>
                    </a:lnTo>
                    <a:lnTo>
                      <a:pt x="1273" y="582"/>
                    </a:lnTo>
                    <a:lnTo>
                      <a:pt x="1252" y="497"/>
                    </a:lnTo>
                    <a:lnTo>
                      <a:pt x="1263" y="428"/>
                    </a:lnTo>
                    <a:lnTo>
                      <a:pt x="1326" y="391"/>
                    </a:lnTo>
                    <a:lnTo>
                      <a:pt x="1396" y="410"/>
                    </a:lnTo>
                    <a:lnTo>
                      <a:pt x="1446" y="480"/>
                    </a:lnTo>
                    <a:lnTo>
                      <a:pt x="1484" y="580"/>
                    </a:lnTo>
                    <a:lnTo>
                      <a:pt x="1526" y="690"/>
                    </a:lnTo>
                    <a:lnTo>
                      <a:pt x="1577" y="789"/>
                    </a:lnTo>
                    <a:lnTo>
                      <a:pt x="1654" y="858"/>
                    </a:lnTo>
                    <a:lnTo>
                      <a:pt x="1765" y="876"/>
                    </a:lnTo>
                    <a:lnTo>
                      <a:pt x="1925" y="823"/>
                    </a:lnTo>
                    <a:lnTo>
                      <a:pt x="2051" y="744"/>
                    </a:lnTo>
                    <a:lnTo>
                      <a:pt x="2130" y="659"/>
                    </a:lnTo>
                    <a:lnTo>
                      <a:pt x="2165" y="568"/>
                    </a:lnTo>
                    <a:lnTo>
                      <a:pt x="2166" y="476"/>
                    </a:lnTo>
                    <a:lnTo>
                      <a:pt x="2137" y="383"/>
                    </a:lnTo>
                    <a:lnTo>
                      <a:pt x="2085" y="295"/>
                    </a:lnTo>
                    <a:lnTo>
                      <a:pt x="2018" y="210"/>
                    </a:lnTo>
                    <a:lnTo>
                      <a:pt x="1943" y="137"/>
                    </a:lnTo>
                    <a:lnTo>
                      <a:pt x="1885" y="88"/>
                    </a:lnTo>
                    <a:lnTo>
                      <a:pt x="1824" y="53"/>
                    </a:lnTo>
                    <a:lnTo>
                      <a:pt x="1762" y="29"/>
                    </a:lnTo>
                    <a:lnTo>
                      <a:pt x="1699" y="19"/>
                    </a:lnTo>
                    <a:lnTo>
                      <a:pt x="1631" y="19"/>
                    </a:lnTo>
                    <a:lnTo>
                      <a:pt x="1563" y="30"/>
                    </a:lnTo>
                    <a:lnTo>
                      <a:pt x="1492" y="51"/>
                    </a:lnTo>
                    <a:lnTo>
                      <a:pt x="1418" y="82"/>
                    </a:lnTo>
                    <a:lnTo>
                      <a:pt x="1377" y="99"/>
                    </a:lnTo>
                    <a:lnTo>
                      <a:pt x="1328" y="119"/>
                    </a:lnTo>
                    <a:lnTo>
                      <a:pt x="1272" y="139"/>
                    </a:lnTo>
                    <a:lnTo>
                      <a:pt x="1215" y="161"/>
                    </a:lnTo>
                    <a:lnTo>
                      <a:pt x="1159" y="180"/>
                    </a:lnTo>
                    <a:lnTo>
                      <a:pt x="1111" y="199"/>
                    </a:lnTo>
                    <a:lnTo>
                      <a:pt x="1074" y="214"/>
                    </a:lnTo>
                    <a:lnTo>
                      <a:pt x="1051" y="226"/>
                    </a:lnTo>
                    <a:lnTo>
                      <a:pt x="1031" y="230"/>
                    </a:lnTo>
                    <a:lnTo>
                      <a:pt x="1002" y="228"/>
                    </a:lnTo>
                    <a:lnTo>
                      <a:pt x="967" y="220"/>
                    </a:lnTo>
                    <a:lnTo>
                      <a:pt x="930" y="209"/>
                    </a:lnTo>
                    <a:lnTo>
                      <a:pt x="889" y="192"/>
                    </a:lnTo>
                    <a:lnTo>
                      <a:pt x="853" y="174"/>
                    </a:lnTo>
                    <a:lnTo>
                      <a:pt x="820" y="155"/>
                    </a:lnTo>
                    <a:lnTo>
                      <a:pt x="798" y="137"/>
                    </a:lnTo>
                    <a:lnTo>
                      <a:pt x="755" y="109"/>
                    </a:lnTo>
                    <a:lnTo>
                      <a:pt x="701" y="82"/>
                    </a:lnTo>
                    <a:lnTo>
                      <a:pt x="637" y="56"/>
                    </a:lnTo>
                    <a:lnTo>
                      <a:pt x="571" y="35"/>
                    </a:lnTo>
                    <a:lnTo>
                      <a:pt x="502" y="16"/>
                    </a:lnTo>
                    <a:lnTo>
                      <a:pt x="438" y="4"/>
                    </a:lnTo>
                    <a:lnTo>
                      <a:pt x="384" y="0"/>
                    </a:lnTo>
                    <a:lnTo>
                      <a:pt x="343" y="6"/>
                    </a:lnTo>
                    <a:close/>
                  </a:path>
                </a:pathLst>
              </a:custGeom>
              <a:solidFill>
                <a:srgbClr val="F738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22" name="Freeform 225">
                <a:extLst>
                  <a:ext uri="{FF2B5EF4-FFF2-40B4-BE49-F238E27FC236}">
                    <a16:creationId xmlns:a16="http://schemas.microsoft.com/office/drawing/2014/main" id="{9EB1496E-92EF-410B-B431-C74FDDE39192}"/>
                  </a:ext>
                </a:extLst>
              </p:cNvPr>
              <p:cNvSpPr>
                <a:spLocks/>
              </p:cNvSpPr>
              <p:nvPr/>
            </p:nvSpPr>
            <p:spPr bwMode="auto">
              <a:xfrm>
                <a:off x="2535" y="2274"/>
                <a:ext cx="354" cy="149"/>
              </a:xfrm>
              <a:custGeom>
                <a:avLst/>
                <a:gdLst>
                  <a:gd name="T0" fmla="*/ 0 w 2120"/>
                  <a:gd name="T1" fmla="*/ 0 h 899"/>
                  <a:gd name="T2" fmla="*/ 0 w 2120"/>
                  <a:gd name="T3" fmla="*/ 0 h 899"/>
                  <a:gd name="T4" fmla="*/ 0 w 2120"/>
                  <a:gd name="T5" fmla="*/ 0 h 899"/>
                  <a:gd name="T6" fmla="*/ 0 w 2120"/>
                  <a:gd name="T7" fmla="*/ 0 h 899"/>
                  <a:gd name="T8" fmla="*/ 0 w 2120"/>
                  <a:gd name="T9" fmla="*/ 0 h 899"/>
                  <a:gd name="T10" fmla="*/ 0 w 2120"/>
                  <a:gd name="T11" fmla="*/ 0 h 899"/>
                  <a:gd name="T12" fmla="*/ 0 w 2120"/>
                  <a:gd name="T13" fmla="*/ 0 h 899"/>
                  <a:gd name="T14" fmla="*/ 0 w 2120"/>
                  <a:gd name="T15" fmla="*/ 0 h 899"/>
                  <a:gd name="T16" fmla="*/ 0 w 2120"/>
                  <a:gd name="T17" fmla="*/ 0 h 899"/>
                  <a:gd name="T18" fmla="*/ 0 w 2120"/>
                  <a:gd name="T19" fmla="*/ 0 h 899"/>
                  <a:gd name="T20" fmla="*/ 0 w 2120"/>
                  <a:gd name="T21" fmla="*/ 0 h 899"/>
                  <a:gd name="T22" fmla="*/ 0 w 2120"/>
                  <a:gd name="T23" fmla="*/ 0 h 899"/>
                  <a:gd name="T24" fmla="*/ 0 w 2120"/>
                  <a:gd name="T25" fmla="*/ 0 h 899"/>
                  <a:gd name="T26" fmla="*/ 0 w 2120"/>
                  <a:gd name="T27" fmla="*/ 0 h 899"/>
                  <a:gd name="T28" fmla="*/ 0 w 2120"/>
                  <a:gd name="T29" fmla="*/ 0 h 899"/>
                  <a:gd name="T30" fmla="*/ 0 w 2120"/>
                  <a:gd name="T31" fmla="*/ 0 h 899"/>
                  <a:gd name="T32" fmla="*/ 0 w 2120"/>
                  <a:gd name="T33" fmla="*/ 0 h 899"/>
                  <a:gd name="T34" fmla="*/ 0 w 2120"/>
                  <a:gd name="T35" fmla="*/ 0 h 899"/>
                  <a:gd name="T36" fmla="*/ 0 w 2120"/>
                  <a:gd name="T37" fmla="*/ 0 h 899"/>
                  <a:gd name="T38" fmla="*/ 0 w 2120"/>
                  <a:gd name="T39" fmla="*/ 0 h 899"/>
                  <a:gd name="T40" fmla="*/ 0 w 2120"/>
                  <a:gd name="T41" fmla="*/ 0 h 899"/>
                  <a:gd name="T42" fmla="*/ 0 w 2120"/>
                  <a:gd name="T43" fmla="*/ 0 h 899"/>
                  <a:gd name="T44" fmla="*/ 0 w 2120"/>
                  <a:gd name="T45" fmla="*/ 0 h 899"/>
                  <a:gd name="T46" fmla="*/ 0 w 2120"/>
                  <a:gd name="T47" fmla="*/ 0 h 899"/>
                  <a:gd name="T48" fmla="*/ 0 w 2120"/>
                  <a:gd name="T49" fmla="*/ 0 h 899"/>
                  <a:gd name="T50" fmla="*/ 0 w 2120"/>
                  <a:gd name="T51" fmla="*/ 0 h 899"/>
                  <a:gd name="T52" fmla="*/ 0 w 2120"/>
                  <a:gd name="T53" fmla="*/ 0 h 899"/>
                  <a:gd name="T54" fmla="*/ 0 w 2120"/>
                  <a:gd name="T55" fmla="*/ 0 h 899"/>
                  <a:gd name="T56" fmla="*/ 0 w 2120"/>
                  <a:gd name="T57" fmla="*/ 0 h 899"/>
                  <a:gd name="T58" fmla="*/ 0 w 2120"/>
                  <a:gd name="T59" fmla="*/ 0 h 899"/>
                  <a:gd name="T60" fmla="*/ 0 w 2120"/>
                  <a:gd name="T61" fmla="*/ 0 h 899"/>
                  <a:gd name="T62" fmla="*/ 0 w 2120"/>
                  <a:gd name="T63" fmla="*/ 0 h 899"/>
                  <a:gd name="T64" fmla="*/ 0 w 2120"/>
                  <a:gd name="T65" fmla="*/ 0 h 899"/>
                  <a:gd name="T66" fmla="*/ 0 w 2120"/>
                  <a:gd name="T67" fmla="*/ 0 h 899"/>
                  <a:gd name="T68" fmla="*/ 0 w 2120"/>
                  <a:gd name="T69" fmla="*/ 0 h 899"/>
                  <a:gd name="T70" fmla="*/ 0 w 2120"/>
                  <a:gd name="T71" fmla="*/ 0 h 899"/>
                  <a:gd name="T72" fmla="*/ 0 w 2120"/>
                  <a:gd name="T73" fmla="*/ 0 h 899"/>
                  <a:gd name="T74" fmla="*/ 0 w 2120"/>
                  <a:gd name="T75" fmla="*/ 0 h 899"/>
                  <a:gd name="T76" fmla="*/ 0 w 2120"/>
                  <a:gd name="T77" fmla="*/ 0 h 899"/>
                  <a:gd name="T78" fmla="*/ 0 w 2120"/>
                  <a:gd name="T79" fmla="*/ 0 h 899"/>
                  <a:gd name="T80" fmla="*/ 0 w 2120"/>
                  <a:gd name="T81" fmla="*/ 0 h 899"/>
                  <a:gd name="T82" fmla="*/ 0 w 2120"/>
                  <a:gd name="T83" fmla="*/ 0 h 899"/>
                  <a:gd name="T84" fmla="*/ 0 w 2120"/>
                  <a:gd name="T85" fmla="*/ 0 h 899"/>
                  <a:gd name="T86" fmla="*/ 0 w 2120"/>
                  <a:gd name="T87" fmla="*/ 0 h 899"/>
                  <a:gd name="T88" fmla="*/ 0 w 2120"/>
                  <a:gd name="T89" fmla="*/ 0 h 899"/>
                  <a:gd name="T90" fmla="*/ 0 w 2120"/>
                  <a:gd name="T91" fmla="*/ 0 h 899"/>
                  <a:gd name="T92" fmla="*/ 0 w 2120"/>
                  <a:gd name="T93" fmla="*/ 0 h 899"/>
                  <a:gd name="T94" fmla="*/ 0 w 2120"/>
                  <a:gd name="T95" fmla="*/ 0 h 899"/>
                  <a:gd name="T96" fmla="*/ 0 w 2120"/>
                  <a:gd name="T97" fmla="*/ 0 h 899"/>
                  <a:gd name="T98" fmla="*/ 0 w 2120"/>
                  <a:gd name="T99" fmla="*/ 0 h 899"/>
                  <a:gd name="T100" fmla="*/ 0 w 2120"/>
                  <a:gd name="T101" fmla="*/ 0 h 899"/>
                  <a:gd name="T102" fmla="*/ 0 w 2120"/>
                  <a:gd name="T103" fmla="*/ 0 h 89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20"/>
                  <a:gd name="T157" fmla="*/ 0 h 899"/>
                  <a:gd name="T158" fmla="*/ 2120 w 2120"/>
                  <a:gd name="T159" fmla="*/ 899 h 89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20" h="899">
                    <a:moveTo>
                      <a:pt x="328" y="5"/>
                    </a:moveTo>
                    <a:lnTo>
                      <a:pt x="284" y="17"/>
                    </a:lnTo>
                    <a:lnTo>
                      <a:pt x="228" y="35"/>
                    </a:lnTo>
                    <a:lnTo>
                      <a:pt x="167" y="57"/>
                    </a:lnTo>
                    <a:lnTo>
                      <a:pt x="108" y="83"/>
                    </a:lnTo>
                    <a:lnTo>
                      <a:pt x="55" y="110"/>
                    </a:lnTo>
                    <a:lnTo>
                      <a:pt x="17" y="140"/>
                    </a:lnTo>
                    <a:lnTo>
                      <a:pt x="0" y="168"/>
                    </a:lnTo>
                    <a:lnTo>
                      <a:pt x="11" y="197"/>
                    </a:lnTo>
                    <a:lnTo>
                      <a:pt x="25" y="205"/>
                    </a:lnTo>
                    <a:lnTo>
                      <a:pt x="45" y="206"/>
                    </a:lnTo>
                    <a:lnTo>
                      <a:pt x="71" y="201"/>
                    </a:lnTo>
                    <a:lnTo>
                      <a:pt x="100" y="195"/>
                    </a:lnTo>
                    <a:lnTo>
                      <a:pt x="128" y="186"/>
                    </a:lnTo>
                    <a:lnTo>
                      <a:pt x="157" y="177"/>
                    </a:lnTo>
                    <a:lnTo>
                      <a:pt x="182" y="169"/>
                    </a:lnTo>
                    <a:lnTo>
                      <a:pt x="205" y="167"/>
                    </a:lnTo>
                    <a:lnTo>
                      <a:pt x="217" y="173"/>
                    </a:lnTo>
                    <a:lnTo>
                      <a:pt x="223" y="195"/>
                    </a:lnTo>
                    <a:lnTo>
                      <a:pt x="223" y="226"/>
                    </a:lnTo>
                    <a:lnTo>
                      <a:pt x="218" y="264"/>
                    </a:lnTo>
                    <a:lnTo>
                      <a:pt x="210" y="304"/>
                    </a:lnTo>
                    <a:lnTo>
                      <a:pt x="202" y="342"/>
                    </a:lnTo>
                    <a:lnTo>
                      <a:pt x="194" y="375"/>
                    </a:lnTo>
                    <a:lnTo>
                      <a:pt x="191" y="398"/>
                    </a:lnTo>
                    <a:lnTo>
                      <a:pt x="183" y="474"/>
                    </a:lnTo>
                    <a:lnTo>
                      <a:pt x="192" y="537"/>
                    </a:lnTo>
                    <a:lnTo>
                      <a:pt x="215" y="583"/>
                    </a:lnTo>
                    <a:lnTo>
                      <a:pt x="250" y="615"/>
                    </a:lnTo>
                    <a:lnTo>
                      <a:pt x="289" y="630"/>
                    </a:lnTo>
                    <a:lnTo>
                      <a:pt x="333" y="630"/>
                    </a:lnTo>
                    <a:lnTo>
                      <a:pt x="378" y="613"/>
                    </a:lnTo>
                    <a:lnTo>
                      <a:pt x="420" y="580"/>
                    </a:lnTo>
                    <a:lnTo>
                      <a:pt x="450" y="546"/>
                    </a:lnTo>
                    <a:lnTo>
                      <a:pt x="481" y="510"/>
                    </a:lnTo>
                    <a:lnTo>
                      <a:pt x="515" y="475"/>
                    </a:lnTo>
                    <a:lnTo>
                      <a:pt x="553" y="443"/>
                    </a:lnTo>
                    <a:lnTo>
                      <a:pt x="595" y="418"/>
                    </a:lnTo>
                    <a:lnTo>
                      <a:pt x="644" y="404"/>
                    </a:lnTo>
                    <a:lnTo>
                      <a:pt x="699" y="404"/>
                    </a:lnTo>
                    <a:lnTo>
                      <a:pt x="766" y="421"/>
                    </a:lnTo>
                    <a:lnTo>
                      <a:pt x="818" y="461"/>
                    </a:lnTo>
                    <a:lnTo>
                      <a:pt x="832" y="530"/>
                    </a:lnTo>
                    <a:lnTo>
                      <a:pt x="824" y="613"/>
                    </a:lnTo>
                    <a:lnTo>
                      <a:pt x="815" y="703"/>
                    </a:lnTo>
                    <a:lnTo>
                      <a:pt x="819" y="785"/>
                    </a:lnTo>
                    <a:lnTo>
                      <a:pt x="856" y="852"/>
                    </a:lnTo>
                    <a:lnTo>
                      <a:pt x="942" y="894"/>
                    </a:lnTo>
                    <a:lnTo>
                      <a:pt x="1098" y="899"/>
                    </a:lnTo>
                    <a:lnTo>
                      <a:pt x="1219" y="864"/>
                    </a:lnTo>
                    <a:lnTo>
                      <a:pt x="1273" y="803"/>
                    </a:lnTo>
                    <a:lnTo>
                      <a:pt x="1279" y="724"/>
                    </a:lnTo>
                    <a:lnTo>
                      <a:pt x="1257" y="635"/>
                    </a:lnTo>
                    <a:lnTo>
                      <a:pt x="1228" y="546"/>
                    </a:lnTo>
                    <a:lnTo>
                      <a:pt x="1215" y="463"/>
                    </a:lnTo>
                    <a:lnTo>
                      <a:pt x="1235" y="396"/>
                    </a:lnTo>
                    <a:lnTo>
                      <a:pt x="1311" y="354"/>
                    </a:lnTo>
                    <a:lnTo>
                      <a:pt x="1389" y="368"/>
                    </a:lnTo>
                    <a:lnTo>
                      <a:pt x="1445" y="432"/>
                    </a:lnTo>
                    <a:lnTo>
                      <a:pt x="1490" y="526"/>
                    </a:lnTo>
                    <a:lnTo>
                      <a:pt x="1535" y="632"/>
                    </a:lnTo>
                    <a:lnTo>
                      <a:pt x="1588" y="727"/>
                    </a:lnTo>
                    <a:lnTo>
                      <a:pt x="1662" y="794"/>
                    </a:lnTo>
                    <a:lnTo>
                      <a:pt x="1766" y="810"/>
                    </a:lnTo>
                    <a:lnTo>
                      <a:pt x="1911" y="758"/>
                    </a:lnTo>
                    <a:lnTo>
                      <a:pt x="2021" y="684"/>
                    </a:lnTo>
                    <a:lnTo>
                      <a:pt x="2090" y="604"/>
                    </a:lnTo>
                    <a:lnTo>
                      <a:pt x="2120" y="520"/>
                    </a:lnTo>
                    <a:lnTo>
                      <a:pt x="2119" y="434"/>
                    </a:lnTo>
                    <a:lnTo>
                      <a:pt x="2090" y="349"/>
                    </a:lnTo>
                    <a:lnTo>
                      <a:pt x="2039" y="267"/>
                    </a:lnTo>
                    <a:lnTo>
                      <a:pt x="1972" y="190"/>
                    </a:lnTo>
                    <a:lnTo>
                      <a:pt x="1895" y="124"/>
                    </a:lnTo>
                    <a:lnTo>
                      <a:pt x="1837" y="80"/>
                    </a:lnTo>
                    <a:lnTo>
                      <a:pt x="1778" y="51"/>
                    </a:lnTo>
                    <a:lnTo>
                      <a:pt x="1717" y="33"/>
                    </a:lnTo>
                    <a:lnTo>
                      <a:pt x="1657" y="26"/>
                    </a:lnTo>
                    <a:lnTo>
                      <a:pt x="1593" y="28"/>
                    </a:lnTo>
                    <a:lnTo>
                      <a:pt x="1527" y="42"/>
                    </a:lnTo>
                    <a:lnTo>
                      <a:pt x="1459" y="64"/>
                    </a:lnTo>
                    <a:lnTo>
                      <a:pt x="1390" y="96"/>
                    </a:lnTo>
                    <a:lnTo>
                      <a:pt x="1352" y="113"/>
                    </a:lnTo>
                    <a:lnTo>
                      <a:pt x="1304" y="133"/>
                    </a:lnTo>
                    <a:lnTo>
                      <a:pt x="1248" y="153"/>
                    </a:lnTo>
                    <a:lnTo>
                      <a:pt x="1193" y="173"/>
                    </a:lnTo>
                    <a:lnTo>
                      <a:pt x="1139" y="192"/>
                    </a:lnTo>
                    <a:lnTo>
                      <a:pt x="1092" y="210"/>
                    </a:lnTo>
                    <a:lnTo>
                      <a:pt x="1055" y="224"/>
                    </a:lnTo>
                    <a:lnTo>
                      <a:pt x="1035" y="235"/>
                    </a:lnTo>
                    <a:lnTo>
                      <a:pt x="1014" y="239"/>
                    </a:lnTo>
                    <a:lnTo>
                      <a:pt x="984" y="237"/>
                    </a:lnTo>
                    <a:lnTo>
                      <a:pt x="946" y="230"/>
                    </a:lnTo>
                    <a:lnTo>
                      <a:pt x="905" y="219"/>
                    </a:lnTo>
                    <a:lnTo>
                      <a:pt x="863" y="205"/>
                    </a:lnTo>
                    <a:lnTo>
                      <a:pt x="824" y="189"/>
                    </a:lnTo>
                    <a:lnTo>
                      <a:pt x="791" y="172"/>
                    </a:lnTo>
                    <a:lnTo>
                      <a:pt x="768" y="156"/>
                    </a:lnTo>
                    <a:lnTo>
                      <a:pt x="724" y="127"/>
                    </a:lnTo>
                    <a:lnTo>
                      <a:pt x="670" y="98"/>
                    </a:lnTo>
                    <a:lnTo>
                      <a:pt x="609" y="69"/>
                    </a:lnTo>
                    <a:lnTo>
                      <a:pt x="546" y="43"/>
                    </a:lnTo>
                    <a:lnTo>
                      <a:pt x="481" y="22"/>
                    </a:lnTo>
                    <a:lnTo>
                      <a:pt x="422" y="7"/>
                    </a:lnTo>
                    <a:lnTo>
                      <a:pt x="369" y="0"/>
                    </a:lnTo>
                    <a:lnTo>
                      <a:pt x="328" y="5"/>
                    </a:lnTo>
                    <a:close/>
                  </a:path>
                </a:pathLst>
              </a:custGeom>
              <a:solidFill>
                <a:srgbClr val="F542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23" name="Freeform 226">
                <a:extLst>
                  <a:ext uri="{FF2B5EF4-FFF2-40B4-BE49-F238E27FC236}">
                    <a16:creationId xmlns:a16="http://schemas.microsoft.com/office/drawing/2014/main" id="{1514E2FB-92D4-4738-BC6B-EEC4D1F54721}"/>
                  </a:ext>
                </a:extLst>
              </p:cNvPr>
              <p:cNvSpPr>
                <a:spLocks/>
              </p:cNvSpPr>
              <p:nvPr/>
            </p:nvSpPr>
            <p:spPr bwMode="auto">
              <a:xfrm>
                <a:off x="2539" y="2275"/>
                <a:ext cx="346" cy="139"/>
              </a:xfrm>
              <a:custGeom>
                <a:avLst/>
                <a:gdLst>
                  <a:gd name="T0" fmla="*/ 0 w 2074"/>
                  <a:gd name="T1" fmla="*/ 0 h 835"/>
                  <a:gd name="T2" fmla="*/ 0 w 2074"/>
                  <a:gd name="T3" fmla="*/ 0 h 835"/>
                  <a:gd name="T4" fmla="*/ 0 w 2074"/>
                  <a:gd name="T5" fmla="*/ 0 h 835"/>
                  <a:gd name="T6" fmla="*/ 0 w 2074"/>
                  <a:gd name="T7" fmla="*/ 0 h 835"/>
                  <a:gd name="T8" fmla="*/ 0 w 2074"/>
                  <a:gd name="T9" fmla="*/ 0 h 835"/>
                  <a:gd name="T10" fmla="*/ 0 w 2074"/>
                  <a:gd name="T11" fmla="*/ 0 h 835"/>
                  <a:gd name="T12" fmla="*/ 0 w 2074"/>
                  <a:gd name="T13" fmla="*/ 0 h 835"/>
                  <a:gd name="T14" fmla="*/ 0 w 2074"/>
                  <a:gd name="T15" fmla="*/ 0 h 835"/>
                  <a:gd name="T16" fmla="*/ 0 w 2074"/>
                  <a:gd name="T17" fmla="*/ 0 h 835"/>
                  <a:gd name="T18" fmla="*/ 0 w 2074"/>
                  <a:gd name="T19" fmla="*/ 0 h 835"/>
                  <a:gd name="T20" fmla="*/ 0 w 2074"/>
                  <a:gd name="T21" fmla="*/ 0 h 835"/>
                  <a:gd name="T22" fmla="*/ 0 w 2074"/>
                  <a:gd name="T23" fmla="*/ 0 h 835"/>
                  <a:gd name="T24" fmla="*/ 0 w 2074"/>
                  <a:gd name="T25" fmla="*/ 0 h 835"/>
                  <a:gd name="T26" fmla="*/ 0 w 2074"/>
                  <a:gd name="T27" fmla="*/ 0 h 835"/>
                  <a:gd name="T28" fmla="*/ 0 w 2074"/>
                  <a:gd name="T29" fmla="*/ 0 h 835"/>
                  <a:gd name="T30" fmla="*/ 0 w 2074"/>
                  <a:gd name="T31" fmla="*/ 0 h 835"/>
                  <a:gd name="T32" fmla="*/ 0 w 2074"/>
                  <a:gd name="T33" fmla="*/ 0 h 835"/>
                  <a:gd name="T34" fmla="*/ 0 w 2074"/>
                  <a:gd name="T35" fmla="*/ 0 h 835"/>
                  <a:gd name="T36" fmla="*/ 0 w 2074"/>
                  <a:gd name="T37" fmla="*/ 0 h 835"/>
                  <a:gd name="T38" fmla="*/ 0 w 2074"/>
                  <a:gd name="T39" fmla="*/ 0 h 835"/>
                  <a:gd name="T40" fmla="*/ 0 w 2074"/>
                  <a:gd name="T41" fmla="*/ 0 h 835"/>
                  <a:gd name="T42" fmla="*/ 0 w 2074"/>
                  <a:gd name="T43" fmla="*/ 0 h 835"/>
                  <a:gd name="T44" fmla="*/ 0 w 2074"/>
                  <a:gd name="T45" fmla="*/ 0 h 835"/>
                  <a:gd name="T46" fmla="*/ 0 w 2074"/>
                  <a:gd name="T47" fmla="*/ 0 h 835"/>
                  <a:gd name="T48" fmla="*/ 0 w 2074"/>
                  <a:gd name="T49" fmla="*/ 0 h 835"/>
                  <a:gd name="T50" fmla="*/ 0 w 2074"/>
                  <a:gd name="T51" fmla="*/ 0 h 835"/>
                  <a:gd name="T52" fmla="*/ 0 w 2074"/>
                  <a:gd name="T53" fmla="*/ 0 h 835"/>
                  <a:gd name="T54" fmla="*/ 0 w 2074"/>
                  <a:gd name="T55" fmla="*/ 0 h 835"/>
                  <a:gd name="T56" fmla="*/ 0 w 2074"/>
                  <a:gd name="T57" fmla="*/ 0 h 835"/>
                  <a:gd name="T58" fmla="*/ 0 w 2074"/>
                  <a:gd name="T59" fmla="*/ 0 h 835"/>
                  <a:gd name="T60" fmla="*/ 0 w 2074"/>
                  <a:gd name="T61" fmla="*/ 0 h 835"/>
                  <a:gd name="T62" fmla="*/ 0 w 2074"/>
                  <a:gd name="T63" fmla="*/ 0 h 835"/>
                  <a:gd name="T64" fmla="*/ 0 w 2074"/>
                  <a:gd name="T65" fmla="*/ 0 h 835"/>
                  <a:gd name="T66" fmla="*/ 0 w 2074"/>
                  <a:gd name="T67" fmla="*/ 0 h 835"/>
                  <a:gd name="T68" fmla="*/ 0 w 2074"/>
                  <a:gd name="T69" fmla="*/ 0 h 835"/>
                  <a:gd name="T70" fmla="*/ 0 w 2074"/>
                  <a:gd name="T71" fmla="*/ 0 h 835"/>
                  <a:gd name="T72" fmla="*/ 0 w 2074"/>
                  <a:gd name="T73" fmla="*/ 0 h 835"/>
                  <a:gd name="T74" fmla="*/ 0 w 2074"/>
                  <a:gd name="T75" fmla="*/ 0 h 835"/>
                  <a:gd name="T76" fmla="*/ 0 w 2074"/>
                  <a:gd name="T77" fmla="*/ 0 h 835"/>
                  <a:gd name="T78" fmla="*/ 0 w 2074"/>
                  <a:gd name="T79" fmla="*/ 0 h 835"/>
                  <a:gd name="T80" fmla="*/ 0 w 2074"/>
                  <a:gd name="T81" fmla="*/ 0 h 835"/>
                  <a:gd name="T82" fmla="*/ 0 w 2074"/>
                  <a:gd name="T83" fmla="*/ 0 h 835"/>
                  <a:gd name="T84" fmla="*/ 0 w 2074"/>
                  <a:gd name="T85" fmla="*/ 0 h 835"/>
                  <a:gd name="T86" fmla="*/ 0 w 2074"/>
                  <a:gd name="T87" fmla="*/ 0 h 835"/>
                  <a:gd name="T88" fmla="*/ 0 w 2074"/>
                  <a:gd name="T89" fmla="*/ 0 h 835"/>
                  <a:gd name="T90" fmla="*/ 0 w 2074"/>
                  <a:gd name="T91" fmla="*/ 0 h 835"/>
                  <a:gd name="T92" fmla="*/ 0 w 2074"/>
                  <a:gd name="T93" fmla="*/ 0 h 835"/>
                  <a:gd name="T94" fmla="*/ 0 w 2074"/>
                  <a:gd name="T95" fmla="*/ 0 h 835"/>
                  <a:gd name="T96" fmla="*/ 0 w 2074"/>
                  <a:gd name="T97" fmla="*/ 0 h 835"/>
                  <a:gd name="T98" fmla="*/ 0 w 2074"/>
                  <a:gd name="T99" fmla="*/ 0 h 835"/>
                  <a:gd name="T100" fmla="*/ 0 w 2074"/>
                  <a:gd name="T101" fmla="*/ 0 h 835"/>
                  <a:gd name="T102" fmla="*/ 0 w 2074"/>
                  <a:gd name="T103" fmla="*/ 0 h 8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74"/>
                  <a:gd name="T157" fmla="*/ 0 h 835"/>
                  <a:gd name="T158" fmla="*/ 2074 w 2074"/>
                  <a:gd name="T159" fmla="*/ 835 h 83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74" h="835">
                    <a:moveTo>
                      <a:pt x="315" y="5"/>
                    </a:moveTo>
                    <a:lnTo>
                      <a:pt x="270" y="16"/>
                    </a:lnTo>
                    <a:lnTo>
                      <a:pt x="216" y="32"/>
                    </a:lnTo>
                    <a:lnTo>
                      <a:pt x="158" y="51"/>
                    </a:lnTo>
                    <a:lnTo>
                      <a:pt x="103" y="72"/>
                    </a:lnTo>
                    <a:lnTo>
                      <a:pt x="53" y="94"/>
                    </a:lnTo>
                    <a:lnTo>
                      <a:pt x="17" y="117"/>
                    </a:lnTo>
                    <a:lnTo>
                      <a:pt x="0" y="141"/>
                    </a:lnTo>
                    <a:lnTo>
                      <a:pt x="8" y="164"/>
                    </a:lnTo>
                    <a:lnTo>
                      <a:pt x="21" y="172"/>
                    </a:lnTo>
                    <a:lnTo>
                      <a:pt x="42" y="173"/>
                    </a:lnTo>
                    <a:lnTo>
                      <a:pt x="68" y="169"/>
                    </a:lnTo>
                    <a:lnTo>
                      <a:pt x="97" y="162"/>
                    </a:lnTo>
                    <a:lnTo>
                      <a:pt x="126" y="153"/>
                    </a:lnTo>
                    <a:lnTo>
                      <a:pt x="156" y="144"/>
                    </a:lnTo>
                    <a:lnTo>
                      <a:pt x="183" y="136"/>
                    </a:lnTo>
                    <a:lnTo>
                      <a:pt x="206" y="134"/>
                    </a:lnTo>
                    <a:lnTo>
                      <a:pt x="220" y="141"/>
                    </a:lnTo>
                    <a:lnTo>
                      <a:pt x="225" y="162"/>
                    </a:lnTo>
                    <a:lnTo>
                      <a:pt x="225" y="194"/>
                    </a:lnTo>
                    <a:lnTo>
                      <a:pt x="222" y="232"/>
                    </a:lnTo>
                    <a:lnTo>
                      <a:pt x="213" y="270"/>
                    </a:lnTo>
                    <a:lnTo>
                      <a:pt x="205" y="308"/>
                    </a:lnTo>
                    <a:lnTo>
                      <a:pt x="197" y="340"/>
                    </a:lnTo>
                    <a:lnTo>
                      <a:pt x="194" y="362"/>
                    </a:lnTo>
                    <a:lnTo>
                      <a:pt x="185" y="433"/>
                    </a:lnTo>
                    <a:lnTo>
                      <a:pt x="194" y="487"/>
                    </a:lnTo>
                    <a:lnTo>
                      <a:pt x="214" y="527"/>
                    </a:lnTo>
                    <a:lnTo>
                      <a:pt x="245" y="551"/>
                    </a:lnTo>
                    <a:lnTo>
                      <a:pt x="281" y="560"/>
                    </a:lnTo>
                    <a:lnTo>
                      <a:pt x="321" y="556"/>
                    </a:lnTo>
                    <a:lnTo>
                      <a:pt x="361" y="538"/>
                    </a:lnTo>
                    <a:lnTo>
                      <a:pt x="400" y="507"/>
                    </a:lnTo>
                    <a:lnTo>
                      <a:pt x="430" y="473"/>
                    </a:lnTo>
                    <a:lnTo>
                      <a:pt x="460" y="441"/>
                    </a:lnTo>
                    <a:lnTo>
                      <a:pt x="494" y="411"/>
                    </a:lnTo>
                    <a:lnTo>
                      <a:pt x="532" y="388"/>
                    </a:lnTo>
                    <a:lnTo>
                      <a:pt x="574" y="372"/>
                    </a:lnTo>
                    <a:lnTo>
                      <a:pt x="626" y="367"/>
                    </a:lnTo>
                    <a:lnTo>
                      <a:pt x="685" y="374"/>
                    </a:lnTo>
                    <a:lnTo>
                      <a:pt x="757" y="396"/>
                    </a:lnTo>
                    <a:lnTo>
                      <a:pt x="813" y="437"/>
                    </a:lnTo>
                    <a:lnTo>
                      <a:pt x="833" y="501"/>
                    </a:lnTo>
                    <a:lnTo>
                      <a:pt x="832" y="578"/>
                    </a:lnTo>
                    <a:lnTo>
                      <a:pt x="827" y="660"/>
                    </a:lnTo>
                    <a:lnTo>
                      <a:pt x="832" y="735"/>
                    </a:lnTo>
                    <a:lnTo>
                      <a:pt x="864" y="796"/>
                    </a:lnTo>
                    <a:lnTo>
                      <a:pt x="937" y="831"/>
                    </a:lnTo>
                    <a:lnTo>
                      <a:pt x="1070" y="835"/>
                    </a:lnTo>
                    <a:lnTo>
                      <a:pt x="1185" y="801"/>
                    </a:lnTo>
                    <a:lnTo>
                      <a:pt x="1232" y="745"/>
                    </a:lnTo>
                    <a:lnTo>
                      <a:pt x="1234" y="672"/>
                    </a:lnTo>
                    <a:lnTo>
                      <a:pt x="1213" y="592"/>
                    </a:lnTo>
                    <a:lnTo>
                      <a:pt x="1186" y="507"/>
                    </a:lnTo>
                    <a:lnTo>
                      <a:pt x="1177" y="430"/>
                    </a:lnTo>
                    <a:lnTo>
                      <a:pt x="1205" y="365"/>
                    </a:lnTo>
                    <a:lnTo>
                      <a:pt x="1294" y="320"/>
                    </a:lnTo>
                    <a:lnTo>
                      <a:pt x="1381" y="326"/>
                    </a:lnTo>
                    <a:lnTo>
                      <a:pt x="1445" y="385"/>
                    </a:lnTo>
                    <a:lnTo>
                      <a:pt x="1495" y="474"/>
                    </a:lnTo>
                    <a:lnTo>
                      <a:pt x="1545" y="575"/>
                    </a:lnTo>
                    <a:lnTo>
                      <a:pt x="1599" y="666"/>
                    </a:lnTo>
                    <a:lnTo>
                      <a:pt x="1670" y="730"/>
                    </a:lnTo>
                    <a:lnTo>
                      <a:pt x="1765" y="746"/>
                    </a:lnTo>
                    <a:lnTo>
                      <a:pt x="1898" y="695"/>
                    </a:lnTo>
                    <a:lnTo>
                      <a:pt x="1991" y="625"/>
                    </a:lnTo>
                    <a:lnTo>
                      <a:pt x="2049" y="550"/>
                    </a:lnTo>
                    <a:lnTo>
                      <a:pt x="2074" y="470"/>
                    </a:lnTo>
                    <a:lnTo>
                      <a:pt x="2070" y="392"/>
                    </a:lnTo>
                    <a:lnTo>
                      <a:pt x="2041" y="312"/>
                    </a:lnTo>
                    <a:lnTo>
                      <a:pt x="1993" y="236"/>
                    </a:lnTo>
                    <a:lnTo>
                      <a:pt x="1926" y="167"/>
                    </a:lnTo>
                    <a:lnTo>
                      <a:pt x="1847" y="108"/>
                    </a:lnTo>
                    <a:lnTo>
                      <a:pt x="1789" y="72"/>
                    </a:lnTo>
                    <a:lnTo>
                      <a:pt x="1730" y="47"/>
                    </a:lnTo>
                    <a:lnTo>
                      <a:pt x="1672" y="34"/>
                    </a:lnTo>
                    <a:lnTo>
                      <a:pt x="1613" y="32"/>
                    </a:lnTo>
                    <a:lnTo>
                      <a:pt x="1553" y="37"/>
                    </a:lnTo>
                    <a:lnTo>
                      <a:pt x="1492" y="54"/>
                    </a:lnTo>
                    <a:lnTo>
                      <a:pt x="1428" y="78"/>
                    </a:lnTo>
                    <a:lnTo>
                      <a:pt x="1363" y="112"/>
                    </a:lnTo>
                    <a:lnTo>
                      <a:pt x="1326" y="127"/>
                    </a:lnTo>
                    <a:lnTo>
                      <a:pt x="1278" y="146"/>
                    </a:lnTo>
                    <a:lnTo>
                      <a:pt x="1224" y="166"/>
                    </a:lnTo>
                    <a:lnTo>
                      <a:pt x="1169" y="186"/>
                    </a:lnTo>
                    <a:lnTo>
                      <a:pt x="1115" y="204"/>
                    </a:lnTo>
                    <a:lnTo>
                      <a:pt x="1069" y="221"/>
                    </a:lnTo>
                    <a:lnTo>
                      <a:pt x="1033" y="233"/>
                    </a:lnTo>
                    <a:lnTo>
                      <a:pt x="1014" y="243"/>
                    </a:lnTo>
                    <a:lnTo>
                      <a:pt x="994" y="247"/>
                    </a:lnTo>
                    <a:lnTo>
                      <a:pt x="963" y="245"/>
                    </a:lnTo>
                    <a:lnTo>
                      <a:pt x="924" y="240"/>
                    </a:lnTo>
                    <a:lnTo>
                      <a:pt x="882" y="231"/>
                    </a:lnTo>
                    <a:lnTo>
                      <a:pt x="837" y="217"/>
                    </a:lnTo>
                    <a:lnTo>
                      <a:pt x="796" y="204"/>
                    </a:lnTo>
                    <a:lnTo>
                      <a:pt x="761" y="189"/>
                    </a:lnTo>
                    <a:lnTo>
                      <a:pt x="737" y="175"/>
                    </a:lnTo>
                    <a:lnTo>
                      <a:pt x="691" y="143"/>
                    </a:lnTo>
                    <a:lnTo>
                      <a:pt x="638" y="112"/>
                    </a:lnTo>
                    <a:lnTo>
                      <a:pt x="580" y="79"/>
                    </a:lnTo>
                    <a:lnTo>
                      <a:pt x="521" y="51"/>
                    </a:lnTo>
                    <a:lnTo>
                      <a:pt x="462" y="26"/>
                    </a:lnTo>
                    <a:lnTo>
                      <a:pt x="405" y="9"/>
                    </a:lnTo>
                    <a:lnTo>
                      <a:pt x="356" y="0"/>
                    </a:lnTo>
                    <a:lnTo>
                      <a:pt x="315" y="5"/>
                    </a:lnTo>
                    <a:close/>
                  </a:path>
                </a:pathLst>
              </a:custGeom>
              <a:solidFill>
                <a:srgbClr val="F54F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24" name="Freeform 227">
                <a:extLst>
                  <a:ext uri="{FF2B5EF4-FFF2-40B4-BE49-F238E27FC236}">
                    <a16:creationId xmlns:a16="http://schemas.microsoft.com/office/drawing/2014/main" id="{96BA2613-ECAF-4044-9D6D-DE7121F34E98}"/>
                  </a:ext>
                </a:extLst>
              </p:cNvPr>
              <p:cNvSpPr>
                <a:spLocks/>
              </p:cNvSpPr>
              <p:nvPr/>
            </p:nvSpPr>
            <p:spPr bwMode="auto">
              <a:xfrm>
                <a:off x="2543" y="2277"/>
                <a:ext cx="338" cy="128"/>
              </a:xfrm>
              <a:custGeom>
                <a:avLst/>
                <a:gdLst>
                  <a:gd name="T0" fmla="*/ 0 w 2028"/>
                  <a:gd name="T1" fmla="*/ 0 h 770"/>
                  <a:gd name="T2" fmla="*/ 0 w 2028"/>
                  <a:gd name="T3" fmla="*/ 0 h 770"/>
                  <a:gd name="T4" fmla="*/ 0 w 2028"/>
                  <a:gd name="T5" fmla="*/ 0 h 770"/>
                  <a:gd name="T6" fmla="*/ 0 w 2028"/>
                  <a:gd name="T7" fmla="*/ 0 h 770"/>
                  <a:gd name="T8" fmla="*/ 0 w 2028"/>
                  <a:gd name="T9" fmla="*/ 0 h 770"/>
                  <a:gd name="T10" fmla="*/ 0 w 2028"/>
                  <a:gd name="T11" fmla="*/ 0 h 770"/>
                  <a:gd name="T12" fmla="*/ 0 w 2028"/>
                  <a:gd name="T13" fmla="*/ 0 h 770"/>
                  <a:gd name="T14" fmla="*/ 0 w 2028"/>
                  <a:gd name="T15" fmla="*/ 0 h 770"/>
                  <a:gd name="T16" fmla="*/ 0 w 2028"/>
                  <a:gd name="T17" fmla="*/ 0 h 770"/>
                  <a:gd name="T18" fmla="*/ 0 w 2028"/>
                  <a:gd name="T19" fmla="*/ 0 h 770"/>
                  <a:gd name="T20" fmla="*/ 0 w 2028"/>
                  <a:gd name="T21" fmla="*/ 0 h 770"/>
                  <a:gd name="T22" fmla="*/ 0 w 2028"/>
                  <a:gd name="T23" fmla="*/ 0 h 770"/>
                  <a:gd name="T24" fmla="*/ 0 w 2028"/>
                  <a:gd name="T25" fmla="*/ 0 h 770"/>
                  <a:gd name="T26" fmla="*/ 0 w 2028"/>
                  <a:gd name="T27" fmla="*/ 0 h 770"/>
                  <a:gd name="T28" fmla="*/ 0 w 2028"/>
                  <a:gd name="T29" fmla="*/ 0 h 770"/>
                  <a:gd name="T30" fmla="*/ 0 w 2028"/>
                  <a:gd name="T31" fmla="*/ 0 h 770"/>
                  <a:gd name="T32" fmla="*/ 0 w 2028"/>
                  <a:gd name="T33" fmla="*/ 0 h 770"/>
                  <a:gd name="T34" fmla="*/ 0 w 2028"/>
                  <a:gd name="T35" fmla="*/ 0 h 770"/>
                  <a:gd name="T36" fmla="*/ 0 w 2028"/>
                  <a:gd name="T37" fmla="*/ 0 h 770"/>
                  <a:gd name="T38" fmla="*/ 0 w 2028"/>
                  <a:gd name="T39" fmla="*/ 0 h 770"/>
                  <a:gd name="T40" fmla="*/ 0 w 2028"/>
                  <a:gd name="T41" fmla="*/ 0 h 770"/>
                  <a:gd name="T42" fmla="*/ 0 w 2028"/>
                  <a:gd name="T43" fmla="*/ 0 h 770"/>
                  <a:gd name="T44" fmla="*/ 0 w 2028"/>
                  <a:gd name="T45" fmla="*/ 0 h 770"/>
                  <a:gd name="T46" fmla="*/ 0 w 2028"/>
                  <a:gd name="T47" fmla="*/ 0 h 770"/>
                  <a:gd name="T48" fmla="*/ 0 w 2028"/>
                  <a:gd name="T49" fmla="*/ 0 h 770"/>
                  <a:gd name="T50" fmla="*/ 0 w 2028"/>
                  <a:gd name="T51" fmla="*/ 0 h 770"/>
                  <a:gd name="T52" fmla="*/ 0 w 2028"/>
                  <a:gd name="T53" fmla="*/ 0 h 770"/>
                  <a:gd name="T54" fmla="*/ 0 w 2028"/>
                  <a:gd name="T55" fmla="*/ 0 h 770"/>
                  <a:gd name="T56" fmla="*/ 0 w 2028"/>
                  <a:gd name="T57" fmla="*/ 0 h 770"/>
                  <a:gd name="T58" fmla="*/ 0 w 2028"/>
                  <a:gd name="T59" fmla="*/ 0 h 770"/>
                  <a:gd name="T60" fmla="*/ 0 w 2028"/>
                  <a:gd name="T61" fmla="*/ 0 h 770"/>
                  <a:gd name="T62" fmla="*/ 0 w 2028"/>
                  <a:gd name="T63" fmla="*/ 0 h 770"/>
                  <a:gd name="T64" fmla="*/ 0 w 2028"/>
                  <a:gd name="T65" fmla="*/ 0 h 770"/>
                  <a:gd name="T66" fmla="*/ 0 w 2028"/>
                  <a:gd name="T67" fmla="*/ 0 h 770"/>
                  <a:gd name="T68" fmla="*/ 0 w 2028"/>
                  <a:gd name="T69" fmla="*/ 0 h 770"/>
                  <a:gd name="T70" fmla="*/ 0 w 2028"/>
                  <a:gd name="T71" fmla="*/ 0 h 770"/>
                  <a:gd name="T72" fmla="*/ 0 w 2028"/>
                  <a:gd name="T73" fmla="*/ 0 h 770"/>
                  <a:gd name="T74" fmla="*/ 0 w 2028"/>
                  <a:gd name="T75" fmla="*/ 0 h 770"/>
                  <a:gd name="T76" fmla="*/ 0 w 2028"/>
                  <a:gd name="T77" fmla="*/ 0 h 770"/>
                  <a:gd name="T78" fmla="*/ 0 w 2028"/>
                  <a:gd name="T79" fmla="*/ 0 h 770"/>
                  <a:gd name="T80" fmla="*/ 0 w 2028"/>
                  <a:gd name="T81" fmla="*/ 0 h 770"/>
                  <a:gd name="T82" fmla="*/ 0 w 2028"/>
                  <a:gd name="T83" fmla="*/ 0 h 770"/>
                  <a:gd name="T84" fmla="*/ 0 w 2028"/>
                  <a:gd name="T85" fmla="*/ 0 h 770"/>
                  <a:gd name="T86" fmla="*/ 0 w 2028"/>
                  <a:gd name="T87" fmla="*/ 0 h 770"/>
                  <a:gd name="T88" fmla="*/ 0 w 2028"/>
                  <a:gd name="T89" fmla="*/ 0 h 770"/>
                  <a:gd name="T90" fmla="*/ 0 w 2028"/>
                  <a:gd name="T91" fmla="*/ 0 h 770"/>
                  <a:gd name="T92" fmla="*/ 0 w 2028"/>
                  <a:gd name="T93" fmla="*/ 0 h 770"/>
                  <a:gd name="T94" fmla="*/ 0 w 2028"/>
                  <a:gd name="T95" fmla="*/ 0 h 770"/>
                  <a:gd name="T96" fmla="*/ 0 w 2028"/>
                  <a:gd name="T97" fmla="*/ 0 h 770"/>
                  <a:gd name="T98" fmla="*/ 0 w 2028"/>
                  <a:gd name="T99" fmla="*/ 0 h 770"/>
                  <a:gd name="T100" fmla="*/ 0 w 2028"/>
                  <a:gd name="T101" fmla="*/ 0 h 770"/>
                  <a:gd name="T102" fmla="*/ 0 w 2028"/>
                  <a:gd name="T103" fmla="*/ 0 h 7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28"/>
                  <a:gd name="T157" fmla="*/ 0 h 770"/>
                  <a:gd name="T158" fmla="*/ 2028 w 2028"/>
                  <a:gd name="T159" fmla="*/ 770 h 7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28" h="770">
                    <a:moveTo>
                      <a:pt x="303" y="3"/>
                    </a:moveTo>
                    <a:lnTo>
                      <a:pt x="259" y="13"/>
                    </a:lnTo>
                    <a:lnTo>
                      <a:pt x="208" y="27"/>
                    </a:lnTo>
                    <a:lnTo>
                      <a:pt x="153" y="41"/>
                    </a:lnTo>
                    <a:lnTo>
                      <a:pt x="100" y="58"/>
                    </a:lnTo>
                    <a:lnTo>
                      <a:pt x="53" y="74"/>
                    </a:lnTo>
                    <a:lnTo>
                      <a:pt x="18" y="92"/>
                    </a:lnTo>
                    <a:lnTo>
                      <a:pt x="0" y="110"/>
                    </a:lnTo>
                    <a:lnTo>
                      <a:pt x="4" y="130"/>
                    </a:lnTo>
                    <a:lnTo>
                      <a:pt x="17" y="138"/>
                    </a:lnTo>
                    <a:lnTo>
                      <a:pt x="38" y="139"/>
                    </a:lnTo>
                    <a:lnTo>
                      <a:pt x="65" y="134"/>
                    </a:lnTo>
                    <a:lnTo>
                      <a:pt x="95" y="128"/>
                    </a:lnTo>
                    <a:lnTo>
                      <a:pt x="126" y="119"/>
                    </a:lnTo>
                    <a:lnTo>
                      <a:pt x="157" y="110"/>
                    </a:lnTo>
                    <a:lnTo>
                      <a:pt x="185" y="104"/>
                    </a:lnTo>
                    <a:lnTo>
                      <a:pt x="210" y="102"/>
                    </a:lnTo>
                    <a:lnTo>
                      <a:pt x="226" y="109"/>
                    </a:lnTo>
                    <a:lnTo>
                      <a:pt x="233" y="130"/>
                    </a:lnTo>
                    <a:lnTo>
                      <a:pt x="232" y="160"/>
                    </a:lnTo>
                    <a:lnTo>
                      <a:pt x="227" y="199"/>
                    </a:lnTo>
                    <a:lnTo>
                      <a:pt x="218" y="237"/>
                    </a:lnTo>
                    <a:lnTo>
                      <a:pt x="209" y="275"/>
                    </a:lnTo>
                    <a:lnTo>
                      <a:pt x="200" y="305"/>
                    </a:lnTo>
                    <a:lnTo>
                      <a:pt x="194" y="328"/>
                    </a:lnTo>
                    <a:lnTo>
                      <a:pt x="187" y="392"/>
                    </a:lnTo>
                    <a:lnTo>
                      <a:pt x="194" y="439"/>
                    </a:lnTo>
                    <a:lnTo>
                      <a:pt x="212" y="470"/>
                    </a:lnTo>
                    <a:lnTo>
                      <a:pt x="242" y="486"/>
                    </a:lnTo>
                    <a:lnTo>
                      <a:pt x="274" y="490"/>
                    </a:lnTo>
                    <a:lnTo>
                      <a:pt x="310" y="481"/>
                    </a:lnTo>
                    <a:lnTo>
                      <a:pt x="345" y="462"/>
                    </a:lnTo>
                    <a:lnTo>
                      <a:pt x="380" y="435"/>
                    </a:lnTo>
                    <a:lnTo>
                      <a:pt x="411" y="400"/>
                    </a:lnTo>
                    <a:lnTo>
                      <a:pt x="443" y="371"/>
                    </a:lnTo>
                    <a:lnTo>
                      <a:pt x="476" y="347"/>
                    </a:lnTo>
                    <a:lnTo>
                      <a:pt x="514" y="331"/>
                    </a:lnTo>
                    <a:lnTo>
                      <a:pt x="557" y="322"/>
                    </a:lnTo>
                    <a:lnTo>
                      <a:pt x="611" y="324"/>
                    </a:lnTo>
                    <a:lnTo>
                      <a:pt x="675" y="338"/>
                    </a:lnTo>
                    <a:lnTo>
                      <a:pt x="753" y="366"/>
                    </a:lnTo>
                    <a:lnTo>
                      <a:pt x="812" y="407"/>
                    </a:lnTo>
                    <a:lnTo>
                      <a:pt x="837" y="467"/>
                    </a:lnTo>
                    <a:lnTo>
                      <a:pt x="842" y="538"/>
                    </a:lnTo>
                    <a:lnTo>
                      <a:pt x="842" y="613"/>
                    </a:lnTo>
                    <a:lnTo>
                      <a:pt x="848" y="681"/>
                    </a:lnTo>
                    <a:lnTo>
                      <a:pt x="874" y="736"/>
                    </a:lnTo>
                    <a:lnTo>
                      <a:pt x="935" y="768"/>
                    </a:lnTo>
                    <a:lnTo>
                      <a:pt x="1043" y="770"/>
                    </a:lnTo>
                    <a:lnTo>
                      <a:pt x="1148" y="737"/>
                    </a:lnTo>
                    <a:lnTo>
                      <a:pt x="1191" y="685"/>
                    </a:lnTo>
                    <a:lnTo>
                      <a:pt x="1190" y="619"/>
                    </a:lnTo>
                    <a:lnTo>
                      <a:pt x="1167" y="546"/>
                    </a:lnTo>
                    <a:lnTo>
                      <a:pt x="1143" y="470"/>
                    </a:lnTo>
                    <a:lnTo>
                      <a:pt x="1139" y="396"/>
                    </a:lnTo>
                    <a:lnTo>
                      <a:pt x="1175" y="333"/>
                    </a:lnTo>
                    <a:lnTo>
                      <a:pt x="1277" y="285"/>
                    </a:lnTo>
                    <a:lnTo>
                      <a:pt x="1372" y="285"/>
                    </a:lnTo>
                    <a:lnTo>
                      <a:pt x="1444" y="338"/>
                    </a:lnTo>
                    <a:lnTo>
                      <a:pt x="1503" y="421"/>
                    </a:lnTo>
                    <a:lnTo>
                      <a:pt x="1555" y="517"/>
                    </a:lnTo>
                    <a:lnTo>
                      <a:pt x="1611" y="604"/>
                    </a:lnTo>
                    <a:lnTo>
                      <a:pt x="1679" y="665"/>
                    </a:lnTo>
                    <a:lnTo>
                      <a:pt x="1767" y="679"/>
                    </a:lnTo>
                    <a:lnTo>
                      <a:pt x="1886" y="627"/>
                    </a:lnTo>
                    <a:lnTo>
                      <a:pt x="1962" y="563"/>
                    </a:lnTo>
                    <a:lnTo>
                      <a:pt x="2009" y="494"/>
                    </a:lnTo>
                    <a:lnTo>
                      <a:pt x="2028" y="420"/>
                    </a:lnTo>
                    <a:lnTo>
                      <a:pt x="2023" y="347"/>
                    </a:lnTo>
                    <a:lnTo>
                      <a:pt x="1995" y="274"/>
                    </a:lnTo>
                    <a:lnTo>
                      <a:pt x="1947" y="205"/>
                    </a:lnTo>
                    <a:lnTo>
                      <a:pt x="1881" y="143"/>
                    </a:lnTo>
                    <a:lnTo>
                      <a:pt x="1800" y="92"/>
                    </a:lnTo>
                    <a:lnTo>
                      <a:pt x="1741" y="62"/>
                    </a:lnTo>
                    <a:lnTo>
                      <a:pt x="1684" y="44"/>
                    </a:lnTo>
                    <a:lnTo>
                      <a:pt x="1626" y="35"/>
                    </a:lnTo>
                    <a:lnTo>
                      <a:pt x="1570" y="37"/>
                    </a:lnTo>
                    <a:lnTo>
                      <a:pt x="1512" y="46"/>
                    </a:lnTo>
                    <a:lnTo>
                      <a:pt x="1454" y="65"/>
                    </a:lnTo>
                    <a:lnTo>
                      <a:pt x="1394" y="91"/>
                    </a:lnTo>
                    <a:lnTo>
                      <a:pt x="1333" y="124"/>
                    </a:lnTo>
                    <a:lnTo>
                      <a:pt x="1298" y="140"/>
                    </a:lnTo>
                    <a:lnTo>
                      <a:pt x="1253" y="159"/>
                    </a:lnTo>
                    <a:lnTo>
                      <a:pt x="1201" y="178"/>
                    </a:lnTo>
                    <a:lnTo>
                      <a:pt x="1147" y="199"/>
                    </a:lnTo>
                    <a:lnTo>
                      <a:pt x="1094" y="215"/>
                    </a:lnTo>
                    <a:lnTo>
                      <a:pt x="1049" y="231"/>
                    </a:lnTo>
                    <a:lnTo>
                      <a:pt x="1013" y="242"/>
                    </a:lnTo>
                    <a:lnTo>
                      <a:pt x="995" y="251"/>
                    </a:lnTo>
                    <a:lnTo>
                      <a:pt x="976" y="255"/>
                    </a:lnTo>
                    <a:lnTo>
                      <a:pt x="945" y="254"/>
                    </a:lnTo>
                    <a:lnTo>
                      <a:pt x="903" y="248"/>
                    </a:lnTo>
                    <a:lnTo>
                      <a:pt x="859" y="241"/>
                    </a:lnTo>
                    <a:lnTo>
                      <a:pt x="812" y="230"/>
                    </a:lnTo>
                    <a:lnTo>
                      <a:pt x="769" y="219"/>
                    </a:lnTo>
                    <a:lnTo>
                      <a:pt x="733" y="205"/>
                    </a:lnTo>
                    <a:lnTo>
                      <a:pt x="711" y="193"/>
                    </a:lnTo>
                    <a:lnTo>
                      <a:pt x="662" y="160"/>
                    </a:lnTo>
                    <a:lnTo>
                      <a:pt x="611" y="124"/>
                    </a:lnTo>
                    <a:lnTo>
                      <a:pt x="554" y="88"/>
                    </a:lnTo>
                    <a:lnTo>
                      <a:pt x="498" y="57"/>
                    </a:lnTo>
                    <a:lnTo>
                      <a:pt x="442" y="29"/>
                    </a:lnTo>
                    <a:lnTo>
                      <a:pt x="390" y="10"/>
                    </a:lnTo>
                    <a:lnTo>
                      <a:pt x="343" y="0"/>
                    </a:lnTo>
                    <a:lnTo>
                      <a:pt x="303" y="3"/>
                    </a:lnTo>
                    <a:close/>
                  </a:path>
                </a:pathLst>
              </a:custGeom>
              <a:solidFill>
                <a:srgbClr val="F259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25" name="Freeform 228">
                <a:extLst>
                  <a:ext uri="{FF2B5EF4-FFF2-40B4-BE49-F238E27FC236}">
                    <a16:creationId xmlns:a16="http://schemas.microsoft.com/office/drawing/2014/main" id="{EC8A7683-1B9D-4A24-9556-2BE12303B6D2}"/>
                  </a:ext>
                </a:extLst>
              </p:cNvPr>
              <p:cNvSpPr>
                <a:spLocks/>
              </p:cNvSpPr>
              <p:nvPr/>
            </p:nvSpPr>
            <p:spPr bwMode="auto">
              <a:xfrm>
                <a:off x="2546" y="2279"/>
                <a:ext cx="331" cy="117"/>
              </a:xfrm>
              <a:custGeom>
                <a:avLst/>
                <a:gdLst>
                  <a:gd name="T0" fmla="*/ 0 w 1983"/>
                  <a:gd name="T1" fmla="*/ 0 h 705"/>
                  <a:gd name="T2" fmla="*/ 0 w 1983"/>
                  <a:gd name="T3" fmla="*/ 0 h 705"/>
                  <a:gd name="T4" fmla="*/ 0 w 1983"/>
                  <a:gd name="T5" fmla="*/ 0 h 705"/>
                  <a:gd name="T6" fmla="*/ 0 w 1983"/>
                  <a:gd name="T7" fmla="*/ 0 h 705"/>
                  <a:gd name="T8" fmla="*/ 0 w 1983"/>
                  <a:gd name="T9" fmla="*/ 0 h 705"/>
                  <a:gd name="T10" fmla="*/ 0 w 1983"/>
                  <a:gd name="T11" fmla="*/ 0 h 705"/>
                  <a:gd name="T12" fmla="*/ 0 w 1983"/>
                  <a:gd name="T13" fmla="*/ 0 h 705"/>
                  <a:gd name="T14" fmla="*/ 0 w 1983"/>
                  <a:gd name="T15" fmla="*/ 0 h 705"/>
                  <a:gd name="T16" fmla="*/ 0 w 1983"/>
                  <a:gd name="T17" fmla="*/ 0 h 705"/>
                  <a:gd name="T18" fmla="*/ 0 w 1983"/>
                  <a:gd name="T19" fmla="*/ 0 h 705"/>
                  <a:gd name="T20" fmla="*/ 0 w 1983"/>
                  <a:gd name="T21" fmla="*/ 0 h 705"/>
                  <a:gd name="T22" fmla="*/ 0 w 1983"/>
                  <a:gd name="T23" fmla="*/ 0 h 705"/>
                  <a:gd name="T24" fmla="*/ 0 w 1983"/>
                  <a:gd name="T25" fmla="*/ 0 h 705"/>
                  <a:gd name="T26" fmla="*/ 0 w 1983"/>
                  <a:gd name="T27" fmla="*/ 0 h 705"/>
                  <a:gd name="T28" fmla="*/ 0 w 1983"/>
                  <a:gd name="T29" fmla="*/ 0 h 705"/>
                  <a:gd name="T30" fmla="*/ 0 w 1983"/>
                  <a:gd name="T31" fmla="*/ 0 h 705"/>
                  <a:gd name="T32" fmla="*/ 0 w 1983"/>
                  <a:gd name="T33" fmla="*/ 0 h 705"/>
                  <a:gd name="T34" fmla="*/ 0 w 1983"/>
                  <a:gd name="T35" fmla="*/ 0 h 705"/>
                  <a:gd name="T36" fmla="*/ 0 w 1983"/>
                  <a:gd name="T37" fmla="*/ 0 h 705"/>
                  <a:gd name="T38" fmla="*/ 0 w 1983"/>
                  <a:gd name="T39" fmla="*/ 0 h 705"/>
                  <a:gd name="T40" fmla="*/ 0 w 1983"/>
                  <a:gd name="T41" fmla="*/ 0 h 705"/>
                  <a:gd name="T42" fmla="*/ 0 w 1983"/>
                  <a:gd name="T43" fmla="*/ 0 h 705"/>
                  <a:gd name="T44" fmla="*/ 0 w 1983"/>
                  <a:gd name="T45" fmla="*/ 0 h 705"/>
                  <a:gd name="T46" fmla="*/ 0 w 1983"/>
                  <a:gd name="T47" fmla="*/ 0 h 705"/>
                  <a:gd name="T48" fmla="*/ 0 w 1983"/>
                  <a:gd name="T49" fmla="*/ 0 h 705"/>
                  <a:gd name="T50" fmla="*/ 0 w 1983"/>
                  <a:gd name="T51" fmla="*/ 0 h 705"/>
                  <a:gd name="T52" fmla="*/ 0 w 1983"/>
                  <a:gd name="T53" fmla="*/ 0 h 705"/>
                  <a:gd name="T54" fmla="*/ 0 w 1983"/>
                  <a:gd name="T55" fmla="*/ 0 h 705"/>
                  <a:gd name="T56" fmla="*/ 0 w 1983"/>
                  <a:gd name="T57" fmla="*/ 0 h 705"/>
                  <a:gd name="T58" fmla="*/ 0 w 1983"/>
                  <a:gd name="T59" fmla="*/ 0 h 705"/>
                  <a:gd name="T60" fmla="*/ 0 w 1983"/>
                  <a:gd name="T61" fmla="*/ 0 h 705"/>
                  <a:gd name="T62" fmla="*/ 0 w 1983"/>
                  <a:gd name="T63" fmla="*/ 0 h 705"/>
                  <a:gd name="T64" fmla="*/ 0 w 1983"/>
                  <a:gd name="T65" fmla="*/ 0 h 705"/>
                  <a:gd name="T66" fmla="*/ 0 w 1983"/>
                  <a:gd name="T67" fmla="*/ 0 h 705"/>
                  <a:gd name="T68" fmla="*/ 0 w 1983"/>
                  <a:gd name="T69" fmla="*/ 0 h 705"/>
                  <a:gd name="T70" fmla="*/ 0 w 1983"/>
                  <a:gd name="T71" fmla="*/ 0 h 705"/>
                  <a:gd name="T72" fmla="*/ 0 w 1983"/>
                  <a:gd name="T73" fmla="*/ 0 h 705"/>
                  <a:gd name="T74" fmla="*/ 0 w 1983"/>
                  <a:gd name="T75" fmla="*/ 0 h 705"/>
                  <a:gd name="T76" fmla="*/ 0 w 1983"/>
                  <a:gd name="T77" fmla="*/ 0 h 705"/>
                  <a:gd name="T78" fmla="*/ 0 w 1983"/>
                  <a:gd name="T79" fmla="*/ 0 h 705"/>
                  <a:gd name="T80" fmla="*/ 0 w 1983"/>
                  <a:gd name="T81" fmla="*/ 0 h 705"/>
                  <a:gd name="T82" fmla="*/ 0 w 1983"/>
                  <a:gd name="T83" fmla="*/ 0 h 705"/>
                  <a:gd name="T84" fmla="*/ 0 w 1983"/>
                  <a:gd name="T85" fmla="*/ 0 h 705"/>
                  <a:gd name="T86" fmla="*/ 0 w 1983"/>
                  <a:gd name="T87" fmla="*/ 0 h 705"/>
                  <a:gd name="T88" fmla="*/ 0 w 1983"/>
                  <a:gd name="T89" fmla="*/ 0 h 705"/>
                  <a:gd name="T90" fmla="*/ 0 w 1983"/>
                  <a:gd name="T91" fmla="*/ 0 h 705"/>
                  <a:gd name="T92" fmla="*/ 0 w 1983"/>
                  <a:gd name="T93" fmla="*/ 0 h 705"/>
                  <a:gd name="T94" fmla="*/ 0 w 1983"/>
                  <a:gd name="T95" fmla="*/ 0 h 705"/>
                  <a:gd name="T96" fmla="*/ 0 w 1983"/>
                  <a:gd name="T97" fmla="*/ 0 h 705"/>
                  <a:gd name="T98" fmla="*/ 0 w 1983"/>
                  <a:gd name="T99" fmla="*/ 0 h 705"/>
                  <a:gd name="T100" fmla="*/ 0 w 1983"/>
                  <a:gd name="T101" fmla="*/ 0 h 705"/>
                  <a:gd name="T102" fmla="*/ 0 w 1983"/>
                  <a:gd name="T103" fmla="*/ 0 h 7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83"/>
                  <a:gd name="T157" fmla="*/ 0 h 705"/>
                  <a:gd name="T158" fmla="*/ 1983 w 1983"/>
                  <a:gd name="T159" fmla="*/ 705 h 70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83" h="705">
                    <a:moveTo>
                      <a:pt x="290" y="2"/>
                    </a:moveTo>
                    <a:lnTo>
                      <a:pt x="247" y="11"/>
                    </a:lnTo>
                    <a:lnTo>
                      <a:pt x="198" y="21"/>
                    </a:lnTo>
                    <a:lnTo>
                      <a:pt x="145" y="32"/>
                    </a:lnTo>
                    <a:lnTo>
                      <a:pt x="97" y="44"/>
                    </a:lnTo>
                    <a:lnTo>
                      <a:pt x="53" y="55"/>
                    </a:lnTo>
                    <a:lnTo>
                      <a:pt x="19" y="68"/>
                    </a:lnTo>
                    <a:lnTo>
                      <a:pt x="0" y="82"/>
                    </a:lnTo>
                    <a:lnTo>
                      <a:pt x="1" y="96"/>
                    </a:lnTo>
                    <a:lnTo>
                      <a:pt x="14" y="104"/>
                    </a:lnTo>
                    <a:lnTo>
                      <a:pt x="35" y="105"/>
                    </a:lnTo>
                    <a:lnTo>
                      <a:pt x="62" y="101"/>
                    </a:lnTo>
                    <a:lnTo>
                      <a:pt x="94" y="94"/>
                    </a:lnTo>
                    <a:lnTo>
                      <a:pt x="125" y="85"/>
                    </a:lnTo>
                    <a:lnTo>
                      <a:pt x="158" y="76"/>
                    </a:lnTo>
                    <a:lnTo>
                      <a:pt x="187" y="71"/>
                    </a:lnTo>
                    <a:lnTo>
                      <a:pt x="214" y="68"/>
                    </a:lnTo>
                    <a:lnTo>
                      <a:pt x="231" y="76"/>
                    </a:lnTo>
                    <a:lnTo>
                      <a:pt x="238" y="98"/>
                    </a:lnTo>
                    <a:lnTo>
                      <a:pt x="238" y="128"/>
                    </a:lnTo>
                    <a:lnTo>
                      <a:pt x="232" y="165"/>
                    </a:lnTo>
                    <a:lnTo>
                      <a:pt x="222" y="202"/>
                    </a:lnTo>
                    <a:lnTo>
                      <a:pt x="213" y="238"/>
                    </a:lnTo>
                    <a:lnTo>
                      <a:pt x="204" y="269"/>
                    </a:lnTo>
                    <a:lnTo>
                      <a:pt x="199" y="289"/>
                    </a:lnTo>
                    <a:lnTo>
                      <a:pt x="191" y="347"/>
                    </a:lnTo>
                    <a:lnTo>
                      <a:pt x="197" y="388"/>
                    </a:lnTo>
                    <a:lnTo>
                      <a:pt x="213" y="411"/>
                    </a:lnTo>
                    <a:lnTo>
                      <a:pt x="238" y="421"/>
                    </a:lnTo>
                    <a:lnTo>
                      <a:pt x="267" y="418"/>
                    </a:lnTo>
                    <a:lnTo>
                      <a:pt x="299" y="406"/>
                    </a:lnTo>
                    <a:lnTo>
                      <a:pt x="331" y="385"/>
                    </a:lnTo>
                    <a:lnTo>
                      <a:pt x="361" y="360"/>
                    </a:lnTo>
                    <a:lnTo>
                      <a:pt x="394" y="326"/>
                    </a:lnTo>
                    <a:lnTo>
                      <a:pt x="426" y="301"/>
                    </a:lnTo>
                    <a:lnTo>
                      <a:pt x="459" y="283"/>
                    </a:lnTo>
                    <a:lnTo>
                      <a:pt x="497" y="275"/>
                    </a:lnTo>
                    <a:lnTo>
                      <a:pt x="542" y="274"/>
                    </a:lnTo>
                    <a:lnTo>
                      <a:pt x="597" y="284"/>
                    </a:lnTo>
                    <a:lnTo>
                      <a:pt x="665" y="304"/>
                    </a:lnTo>
                    <a:lnTo>
                      <a:pt x="750" y="337"/>
                    </a:lnTo>
                    <a:lnTo>
                      <a:pt x="810" y="378"/>
                    </a:lnTo>
                    <a:lnTo>
                      <a:pt x="840" y="436"/>
                    </a:lnTo>
                    <a:lnTo>
                      <a:pt x="852" y="501"/>
                    </a:lnTo>
                    <a:lnTo>
                      <a:pt x="856" y="569"/>
                    </a:lnTo>
                    <a:lnTo>
                      <a:pt x="863" y="628"/>
                    </a:lnTo>
                    <a:lnTo>
                      <a:pt x="884" y="677"/>
                    </a:lnTo>
                    <a:lnTo>
                      <a:pt x="932" y="704"/>
                    </a:lnTo>
                    <a:lnTo>
                      <a:pt x="1017" y="705"/>
                    </a:lnTo>
                    <a:lnTo>
                      <a:pt x="1114" y="673"/>
                    </a:lnTo>
                    <a:lnTo>
                      <a:pt x="1150" y="627"/>
                    </a:lnTo>
                    <a:lnTo>
                      <a:pt x="1144" y="568"/>
                    </a:lnTo>
                    <a:lnTo>
                      <a:pt x="1122" y="502"/>
                    </a:lnTo>
                    <a:lnTo>
                      <a:pt x="1099" y="432"/>
                    </a:lnTo>
                    <a:lnTo>
                      <a:pt x="1100" y="363"/>
                    </a:lnTo>
                    <a:lnTo>
                      <a:pt x="1148" y="300"/>
                    </a:lnTo>
                    <a:lnTo>
                      <a:pt x="1261" y="248"/>
                    </a:lnTo>
                    <a:lnTo>
                      <a:pt x="1365" y="243"/>
                    </a:lnTo>
                    <a:lnTo>
                      <a:pt x="1446" y="289"/>
                    </a:lnTo>
                    <a:lnTo>
                      <a:pt x="1511" y="366"/>
                    </a:lnTo>
                    <a:lnTo>
                      <a:pt x="1568" y="459"/>
                    </a:lnTo>
                    <a:lnTo>
                      <a:pt x="1624" y="542"/>
                    </a:lnTo>
                    <a:lnTo>
                      <a:pt x="1691" y="600"/>
                    </a:lnTo>
                    <a:lnTo>
                      <a:pt x="1772" y="613"/>
                    </a:lnTo>
                    <a:lnTo>
                      <a:pt x="1878" y="561"/>
                    </a:lnTo>
                    <a:lnTo>
                      <a:pt x="1935" y="501"/>
                    </a:lnTo>
                    <a:lnTo>
                      <a:pt x="1971" y="438"/>
                    </a:lnTo>
                    <a:lnTo>
                      <a:pt x="1983" y="371"/>
                    </a:lnTo>
                    <a:lnTo>
                      <a:pt x="1977" y="303"/>
                    </a:lnTo>
                    <a:lnTo>
                      <a:pt x="1948" y="237"/>
                    </a:lnTo>
                    <a:lnTo>
                      <a:pt x="1901" y="176"/>
                    </a:lnTo>
                    <a:lnTo>
                      <a:pt x="1836" y="122"/>
                    </a:lnTo>
                    <a:lnTo>
                      <a:pt x="1754" y="78"/>
                    </a:lnTo>
                    <a:lnTo>
                      <a:pt x="1694" y="55"/>
                    </a:lnTo>
                    <a:lnTo>
                      <a:pt x="1637" y="42"/>
                    </a:lnTo>
                    <a:lnTo>
                      <a:pt x="1582" y="39"/>
                    </a:lnTo>
                    <a:lnTo>
                      <a:pt x="1528" y="45"/>
                    </a:lnTo>
                    <a:lnTo>
                      <a:pt x="1473" y="57"/>
                    </a:lnTo>
                    <a:lnTo>
                      <a:pt x="1419" y="77"/>
                    </a:lnTo>
                    <a:lnTo>
                      <a:pt x="1364" y="104"/>
                    </a:lnTo>
                    <a:lnTo>
                      <a:pt x="1306" y="139"/>
                    </a:lnTo>
                    <a:lnTo>
                      <a:pt x="1274" y="155"/>
                    </a:lnTo>
                    <a:lnTo>
                      <a:pt x="1230" y="173"/>
                    </a:lnTo>
                    <a:lnTo>
                      <a:pt x="1179" y="191"/>
                    </a:lnTo>
                    <a:lnTo>
                      <a:pt x="1126" y="210"/>
                    </a:lnTo>
                    <a:lnTo>
                      <a:pt x="1074" y="226"/>
                    </a:lnTo>
                    <a:lnTo>
                      <a:pt x="1029" y="240"/>
                    </a:lnTo>
                    <a:lnTo>
                      <a:pt x="996" y="252"/>
                    </a:lnTo>
                    <a:lnTo>
                      <a:pt x="979" y="261"/>
                    </a:lnTo>
                    <a:lnTo>
                      <a:pt x="961" y="263"/>
                    </a:lnTo>
                    <a:lnTo>
                      <a:pt x="929" y="262"/>
                    </a:lnTo>
                    <a:lnTo>
                      <a:pt x="885" y="257"/>
                    </a:lnTo>
                    <a:lnTo>
                      <a:pt x="838" y="251"/>
                    </a:lnTo>
                    <a:lnTo>
                      <a:pt x="788" y="240"/>
                    </a:lnTo>
                    <a:lnTo>
                      <a:pt x="743" y="230"/>
                    </a:lnTo>
                    <a:lnTo>
                      <a:pt x="705" y="220"/>
                    </a:lnTo>
                    <a:lnTo>
                      <a:pt x="682" y="210"/>
                    </a:lnTo>
                    <a:lnTo>
                      <a:pt x="631" y="176"/>
                    </a:lnTo>
                    <a:lnTo>
                      <a:pt x="579" y="139"/>
                    </a:lnTo>
                    <a:lnTo>
                      <a:pt x="527" y="100"/>
                    </a:lnTo>
                    <a:lnTo>
                      <a:pt x="474" y="65"/>
                    </a:lnTo>
                    <a:lnTo>
                      <a:pt x="422" y="33"/>
                    </a:lnTo>
                    <a:lnTo>
                      <a:pt x="374" y="11"/>
                    </a:lnTo>
                    <a:lnTo>
                      <a:pt x="329" y="0"/>
                    </a:lnTo>
                    <a:lnTo>
                      <a:pt x="290" y="2"/>
                    </a:lnTo>
                    <a:close/>
                  </a:path>
                </a:pathLst>
              </a:custGeom>
              <a:solidFill>
                <a:srgbClr val="F266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26" name="Freeform 229">
                <a:extLst>
                  <a:ext uri="{FF2B5EF4-FFF2-40B4-BE49-F238E27FC236}">
                    <a16:creationId xmlns:a16="http://schemas.microsoft.com/office/drawing/2014/main" id="{BED95F5B-3F07-44B4-A5B7-55EE00C428B8}"/>
                  </a:ext>
                </a:extLst>
              </p:cNvPr>
              <p:cNvSpPr>
                <a:spLocks/>
              </p:cNvSpPr>
              <p:nvPr/>
            </p:nvSpPr>
            <p:spPr bwMode="auto">
              <a:xfrm>
                <a:off x="2615" y="2255"/>
                <a:ext cx="224" cy="59"/>
              </a:xfrm>
              <a:custGeom>
                <a:avLst/>
                <a:gdLst>
                  <a:gd name="T0" fmla="*/ 0 w 1343"/>
                  <a:gd name="T1" fmla="*/ 0 h 356"/>
                  <a:gd name="T2" fmla="*/ 0 w 1343"/>
                  <a:gd name="T3" fmla="*/ 0 h 356"/>
                  <a:gd name="T4" fmla="*/ 0 w 1343"/>
                  <a:gd name="T5" fmla="*/ 0 h 356"/>
                  <a:gd name="T6" fmla="*/ 0 w 1343"/>
                  <a:gd name="T7" fmla="*/ 0 h 356"/>
                  <a:gd name="T8" fmla="*/ 0 w 1343"/>
                  <a:gd name="T9" fmla="*/ 0 h 356"/>
                  <a:gd name="T10" fmla="*/ 0 w 1343"/>
                  <a:gd name="T11" fmla="*/ 0 h 356"/>
                  <a:gd name="T12" fmla="*/ 0 w 1343"/>
                  <a:gd name="T13" fmla="*/ 0 h 356"/>
                  <a:gd name="T14" fmla="*/ 0 w 1343"/>
                  <a:gd name="T15" fmla="*/ 0 h 356"/>
                  <a:gd name="T16" fmla="*/ 0 w 1343"/>
                  <a:gd name="T17" fmla="*/ 0 h 356"/>
                  <a:gd name="T18" fmla="*/ 0 w 1343"/>
                  <a:gd name="T19" fmla="*/ 0 h 356"/>
                  <a:gd name="T20" fmla="*/ 0 w 1343"/>
                  <a:gd name="T21" fmla="*/ 0 h 356"/>
                  <a:gd name="T22" fmla="*/ 0 w 1343"/>
                  <a:gd name="T23" fmla="*/ 0 h 356"/>
                  <a:gd name="T24" fmla="*/ 0 w 1343"/>
                  <a:gd name="T25" fmla="*/ 0 h 356"/>
                  <a:gd name="T26" fmla="*/ 0 w 1343"/>
                  <a:gd name="T27" fmla="*/ 0 h 356"/>
                  <a:gd name="T28" fmla="*/ 0 w 1343"/>
                  <a:gd name="T29" fmla="*/ 0 h 356"/>
                  <a:gd name="T30" fmla="*/ 0 w 1343"/>
                  <a:gd name="T31" fmla="*/ 0 h 356"/>
                  <a:gd name="T32" fmla="*/ 0 w 1343"/>
                  <a:gd name="T33" fmla="*/ 0 h 356"/>
                  <a:gd name="T34" fmla="*/ 0 w 1343"/>
                  <a:gd name="T35" fmla="*/ 0 h 356"/>
                  <a:gd name="T36" fmla="*/ 0 w 1343"/>
                  <a:gd name="T37" fmla="*/ 0 h 356"/>
                  <a:gd name="T38" fmla="*/ 0 w 1343"/>
                  <a:gd name="T39" fmla="*/ 0 h 356"/>
                  <a:gd name="T40" fmla="*/ 0 w 1343"/>
                  <a:gd name="T41" fmla="*/ 0 h 356"/>
                  <a:gd name="T42" fmla="*/ 0 w 1343"/>
                  <a:gd name="T43" fmla="*/ 0 h 356"/>
                  <a:gd name="T44" fmla="*/ 0 w 1343"/>
                  <a:gd name="T45" fmla="*/ 0 h 356"/>
                  <a:gd name="T46" fmla="*/ 0 w 1343"/>
                  <a:gd name="T47" fmla="*/ 0 h 356"/>
                  <a:gd name="T48" fmla="*/ 0 w 1343"/>
                  <a:gd name="T49" fmla="*/ 0 h 356"/>
                  <a:gd name="T50" fmla="*/ 0 w 1343"/>
                  <a:gd name="T51" fmla="*/ 0 h 356"/>
                  <a:gd name="T52" fmla="*/ 0 w 1343"/>
                  <a:gd name="T53" fmla="*/ 0 h 356"/>
                  <a:gd name="T54" fmla="*/ 0 w 1343"/>
                  <a:gd name="T55" fmla="*/ 0 h 356"/>
                  <a:gd name="T56" fmla="*/ 0 w 1343"/>
                  <a:gd name="T57" fmla="*/ 0 h 356"/>
                  <a:gd name="T58" fmla="*/ 0 w 1343"/>
                  <a:gd name="T59" fmla="*/ 0 h 356"/>
                  <a:gd name="T60" fmla="*/ 0 w 1343"/>
                  <a:gd name="T61" fmla="*/ 0 h 356"/>
                  <a:gd name="T62" fmla="*/ 0 w 1343"/>
                  <a:gd name="T63" fmla="*/ 0 h 356"/>
                  <a:gd name="T64" fmla="*/ 0 w 1343"/>
                  <a:gd name="T65" fmla="*/ 0 h 356"/>
                  <a:gd name="T66" fmla="*/ 0 w 1343"/>
                  <a:gd name="T67" fmla="*/ 0 h 356"/>
                  <a:gd name="T68" fmla="*/ 0 w 1343"/>
                  <a:gd name="T69" fmla="*/ 0 h 356"/>
                  <a:gd name="T70" fmla="*/ 0 w 1343"/>
                  <a:gd name="T71" fmla="*/ 0 h 356"/>
                  <a:gd name="T72" fmla="*/ 0 w 1343"/>
                  <a:gd name="T73" fmla="*/ 0 h 356"/>
                  <a:gd name="T74" fmla="*/ 0 w 1343"/>
                  <a:gd name="T75" fmla="*/ 0 h 356"/>
                  <a:gd name="T76" fmla="*/ 0 w 1343"/>
                  <a:gd name="T77" fmla="*/ 0 h 356"/>
                  <a:gd name="T78" fmla="*/ 0 w 1343"/>
                  <a:gd name="T79" fmla="*/ 0 h 356"/>
                  <a:gd name="T80" fmla="*/ 0 w 1343"/>
                  <a:gd name="T81" fmla="*/ 0 h 356"/>
                  <a:gd name="T82" fmla="*/ 0 w 1343"/>
                  <a:gd name="T83" fmla="*/ 0 h 356"/>
                  <a:gd name="T84" fmla="*/ 0 w 1343"/>
                  <a:gd name="T85" fmla="*/ 0 h 356"/>
                  <a:gd name="T86" fmla="*/ 0 w 1343"/>
                  <a:gd name="T87" fmla="*/ 0 h 356"/>
                  <a:gd name="T88" fmla="*/ 0 w 1343"/>
                  <a:gd name="T89" fmla="*/ 0 h 356"/>
                  <a:gd name="T90" fmla="*/ 0 w 1343"/>
                  <a:gd name="T91" fmla="*/ 0 h 356"/>
                  <a:gd name="T92" fmla="*/ 0 w 1343"/>
                  <a:gd name="T93" fmla="*/ 0 h 356"/>
                  <a:gd name="T94" fmla="*/ 0 w 1343"/>
                  <a:gd name="T95" fmla="*/ 0 h 356"/>
                  <a:gd name="T96" fmla="*/ 0 w 1343"/>
                  <a:gd name="T97" fmla="*/ 0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43"/>
                  <a:gd name="T148" fmla="*/ 0 h 356"/>
                  <a:gd name="T149" fmla="*/ 1343 w 1343"/>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43" h="356">
                    <a:moveTo>
                      <a:pt x="786" y="14"/>
                    </a:moveTo>
                    <a:lnTo>
                      <a:pt x="643" y="20"/>
                    </a:lnTo>
                    <a:lnTo>
                      <a:pt x="511" y="21"/>
                    </a:lnTo>
                    <a:lnTo>
                      <a:pt x="388" y="18"/>
                    </a:lnTo>
                    <a:lnTo>
                      <a:pt x="281" y="13"/>
                    </a:lnTo>
                    <a:lnTo>
                      <a:pt x="189" y="7"/>
                    </a:lnTo>
                    <a:lnTo>
                      <a:pt x="117" y="3"/>
                    </a:lnTo>
                    <a:lnTo>
                      <a:pt x="65" y="2"/>
                    </a:lnTo>
                    <a:lnTo>
                      <a:pt x="40" y="7"/>
                    </a:lnTo>
                    <a:lnTo>
                      <a:pt x="27" y="13"/>
                    </a:lnTo>
                    <a:lnTo>
                      <a:pt x="15" y="21"/>
                    </a:lnTo>
                    <a:lnTo>
                      <a:pt x="6" y="30"/>
                    </a:lnTo>
                    <a:lnTo>
                      <a:pt x="0" y="44"/>
                    </a:lnTo>
                    <a:lnTo>
                      <a:pt x="0" y="58"/>
                    </a:lnTo>
                    <a:lnTo>
                      <a:pt x="8" y="79"/>
                    </a:lnTo>
                    <a:lnTo>
                      <a:pt x="25" y="103"/>
                    </a:lnTo>
                    <a:lnTo>
                      <a:pt x="53" y="136"/>
                    </a:lnTo>
                    <a:lnTo>
                      <a:pt x="91" y="171"/>
                    </a:lnTo>
                    <a:lnTo>
                      <a:pt x="139" y="208"/>
                    </a:lnTo>
                    <a:lnTo>
                      <a:pt x="196" y="244"/>
                    </a:lnTo>
                    <a:lnTo>
                      <a:pt x="258" y="280"/>
                    </a:lnTo>
                    <a:lnTo>
                      <a:pt x="321" y="309"/>
                    </a:lnTo>
                    <a:lnTo>
                      <a:pt x="385" y="334"/>
                    </a:lnTo>
                    <a:lnTo>
                      <a:pt x="445" y="350"/>
                    </a:lnTo>
                    <a:lnTo>
                      <a:pt x="503" y="356"/>
                    </a:lnTo>
                    <a:lnTo>
                      <a:pt x="557" y="351"/>
                    </a:lnTo>
                    <a:lnTo>
                      <a:pt x="619" y="336"/>
                    </a:lnTo>
                    <a:lnTo>
                      <a:pt x="682" y="315"/>
                    </a:lnTo>
                    <a:lnTo>
                      <a:pt x="748" y="290"/>
                    </a:lnTo>
                    <a:lnTo>
                      <a:pt x="811" y="263"/>
                    </a:lnTo>
                    <a:lnTo>
                      <a:pt x="872" y="237"/>
                    </a:lnTo>
                    <a:lnTo>
                      <a:pt x="926" y="213"/>
                    </a:lnTo>
                    <a:lnTo>
                      <a:pt x="972" y="197"/>
                    </a:lnTo>
                    <a:lnTo>
                      <a:pt x="1020" y="182"/>
                    </a:lnTo>
                    <a:lnTo>
                      <a:pt x="1082" y="171"/>
                    </a:lnTo>
                    <a:lnTo>
                      <a:pt x="1150" y="160"/>
                    </a:lnTo>
                    <a:lnTo>
                      <a:pt x="1217" y="149"/>
                    </a:lnTo>
                    <a:lnTo>
                      <a:pt x="1276" y="136"/>
                    </a:lnTo>
                    <a:lnTo>
                      <a:pt x="1321" y="121"/>
                    </a:lnTo>
                    <a:lnTo>
                      <a:pt x="1343" y="100"/>
                    </a:lnTo>
                    <a:lnTo>
                      <a:pt x="1337" y="75"/>
                    </a:lnTo>
                    <a:lnTo>
                      <a:pt x="1312" y="48"/>
                    </a:lnTo>
                    <a:lnTo>
                      <a:pt x="1279" y="29"/>
                    </a:lnTo>
                    <a:lnTo>
                      <a:pt x="1236" y="14"/>
                    </a:lnTo>
                    <a:lnTo>
                      <a:pt x="1183" y="5"/>
                    </a:lnTo>
                    <a:lnTo>
                      <a:pt x="1114" y="0"/>
                    </a:lnTo>
                    <a:lnTo>
                      <a:pt x="1027" y="1"/>
                    </a:lnTo>
                    <a:lnTo>
                      <a:pt x="918" y="4"/>
                    </a:lnTo>
                    <a:lnTo>
                      <a:pt x="786" y="14"/>
                    </a:lnTo>
                    <a:close/>
                  </a:path>
                </a:pathLst>
              </a:custGeom>
              <a:solidFill>
                <a:srgbClr val="FF2B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27" name="Freeform 230">
                <a:extLst>
                  <a:ext uri="{FF2B5EF4-FFF2-40B4-BE49-F238E27FC236}">
                    <a16:creationId xmlns:a16="http://schemas.microsoft.com/office/drawing/2014/main" id="{77EB9968-DAF2-4598-B811-A12A9E386389}"/>
                  </a:ext>
                </a:extLst>
              </p:cNvPr>
              <p:cNvSpPr>
                <a:spLocks/>
              </p:cNvSpPr>
              <p:nvPr/>
            </p:nvSpPr>
            <p:spPr bwMode="auto">
              <a:xfrm>
                <a:off x="2620" y="2256"/>
                <a:ext cx="212" cy="56"/>
              </a:xfrm>
              <a:custGeom>
                <a:avLst/>
                <a:gdLst>
                  <a:gd name="T0" fmla="*/ 0 w 1269"/>
                  <a:gd name="T1" fmla="*/ 0 h 333"/>
                  <a:gd name="T2" fmla="*/ 0 w 1269"/>
                  <a:gd name="T3" fmla="*/ 0 h 333"/>
                  <a:gd name="T4" fmla="*/ 0 w 1269"/>
                  <a:gd name="T5" fmla="*/ 0 h 333"/>
                  <a:gd name="T6" fmla="*/ 0 w 1269"/>
                  <a:gd name="T7" fmla="*/ 0 h 333"/>
                  <a:gd name="T8" fmla="*/ 0 w 1269"/>
                  <a:gd name="T9" fmla="*/ 0 h 333"/>
                  <a:gd name="T10" fmla="*/ 0 w 1269"/>
                  <a:gd name="T11" fmla="*/ 0 h 333"/>
                  <a:gd name="T12" fmla="*/ 0 w 1269"/>
                  <a:gd name="T13" fmla="*/ 0 h 333"/>
                  <a:gd name="T14" fmla="*/ 0 w 1269"/>
                  <a:gd name="T15" fmla="*/ 0 h 333"/>
                  <a:gd name="T16" fmla="*/ 0 w 1269"/>
                  <a:gd name="T17" fmla="*/ 0 h 333"/>
                  <a:gd name="T18" fmla="*/ 0 w 1269"/>
                  <a:gd name="T19" fmla="*/ 0 h 333"/>
                  <a:gd name="T20" fmla="*/ 0 w 1269"/>
                  <a:gd name="T21" fmla="*/ 0 h 333"/>
                  <a:gd name="T22" fmla="*/ 0 w 1269"/>
                  <a:gd name="T23" fmla="*/ 0 h 333"/>
                  <a:gd name="T24" fmla="*/ 0 w 1269"/>
                  <a:gd name="T25" fmla="*/ 0 h 333"/>
                  <a:gd name="T26" fmla="*/ 0 w 1269"/>
                  <a:gd name="T27" fmla="*/ 0 h 333"/>
                  <a:gd name="T28" fmla="*/ 0 w 1269"/>
                  <a:gd name="T29" fmla="*/ 0 h 333"/>
                  <a:gd name="T30" fmla="*/ 0 w 1269"/>
                  <a:gd name="T31" fmla="*/ 0 h 333"/>
                  <a:gd name="T32" fmla="*/ 0 w 1269"/>
                  <a:gd name="T33" fmla="*/ 0 h 333"/>
                  <a:gd name="T34" fmla="*/ 0 w 1269"/>
                  <a:gd name="T35" fmla="*/ 0 h 333"/>
                  <a:gd name="T36" fmla="*/ 0 w 1269"/>
                  <a:gd name="T37" fmla="*/ 0 h 333"/>
                  <a:gd name="T38" fmla="*/ 0 w 1269"/>
                  <a:gd name="T39" fmla="*/ 0 h 333"/>
                  <a:gd name="T40" fmla="*/ 0 w 1269"/>
                  <a:gd name="T41" fmla="*/ 0 h 333"/>
                  <a:gd name="T42" fmla="*/ 0 w 1269"/>
                  <a:gd name="T43" fmla="*/ 0 h 333"/>
                  <a:gd name="T44" fmla="*/ 0 w 1269"/>
                  <a:gd name="T45" fmla="*/ 0 h 333"/>
                  <a:gd name="T46" fmla="*/ 0 w 1269"/>
                  <a:gd name="T47" fmla="*/ 0 h 333"/>
                  <a:gd name="T48" fmla="*/ 0 w 1269"/>
                  <a:gd name="T49" fmla="*/ 0 h 333"/>
                  <a:gd name="T50" fmla="*/ 0 w 1269"/>
                  <a:gd name="T51" fmla="*/ 0 h 333"/>
                  <a:gd name="T52" fmla="*/ 0 w 1269"/>
                  <a:gd name="T53" fmla="*/ 0 h 333"/>
                  <a:gd name="T54" fmla="*/ 0 w 1269"/>
                  <a:gd name="T55" fmla="*/ 0 h 333"/>
                  <a:gd name="T56" fmla="*/ 0 w 1269"/>
                  <a:gd name="T57" fmla="*/ 0 h 333"/>
                  <a:gd name="T58" fmla="*/ 0 w 1269"/>
                  <a:gd name="T59" fmla="*/ 0 h 333"/>
                  <a:gd name="T60" fmla="*/ 0 w 1269"/>
                  <a:gd name="T61" fmla="*/ 0 h 333"/>
                  <a:gd name="T62" fmla="*/ 0 w 1269"/>
                  <a:gd name="T63" fmla="*/ 0 h 333"/>
                  <a:gd name="T64" fmla="*/ 0 w 1269"/>
                  <a:gd name="T65" fmla="*/ 0 h 333"/>
                  <a:gd name="T66" fmla="*/ 0 w 1269"/>
                  <a:gd name="T67" fmla="*/ 0 h 333"/>
                  <a:gd name="T68" fmla="*/ 0 w 1269"/>
                  <a:gd name="T69" fmla="*/ 0 h 333"/>
                  <a:gd name="T70" fmla="*/ 0 w 1269"/>
                  <a:gd name="T71" fmla="*/ 0 h 333"/>
                  <a:gd name="T72" fmla="*/ 0 w 1269"/>
                  <a:gd name="T73" fmla="*/ 0 h 333"/>
                  <a:gd name="T74" fmla="*/ 0 w 1269"/>
                  <a:gd name="T75" fmla="*/ 0 h 333"/>
                  <a:gd name="T76" fmla="*/ 0 w 1269"/>
                  <a:gd name="T77" fmla="*/ 0 h 333"/>
                  <a:gd name="T78" fmla="*/ 0 w 1269"/>
                  <a:gd name="T79" fmla="*/ 0 h 333"/>
                  <a:gd name="T80" fmla="*/ 0 w 1269"/>
                  <a:gd name="T81" fmla="*/ 0 h 333"/>
                  <a:gd name="T82" fmla="*/ 0 w 1269"/>
                  <a:gd name="T83" fmla="*/ 0 h 333"/>
                  <a:gd name="T84" fmla="*/ 0 w 1269"/>
                  <a:gd name="T85" fmla="*/ 0 h 333"/>
                  <a:gd name="T86" fmla="*/ 0 w 1269"/>
                  <a:gd name="T87" fmla="*/ 0 h 333"/>
                  <a:gd name="T88" fmla="*/ 0 w 1269"/>
                  <a:gd name="T89" fmla="*/ 0 h 333"/>
                  <a:gd name="T90" fmla="*/ 0 w 1269"/>
                  <a:gd name="T91" fmla="*/ 0 h 333"/>
                  <a:gd name="T92" fmla="*/ 0 w 1269"/>
                  <a:gd name="T93" fmla="*/ 0 h 333"/>
                  <a:gd name="T94" fmla="*/ 0 w 1269"/>
                  <a:gd name="T95" fmla="*/ 0 h 333"/>
                  <a:gd name="T96" fmla="*/ 0 w 1269"/>
                  <a:gd name="T97" fmla="*/ 0 h 3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69"/>
                  <a:gd name="T148" fmla="*/ 0 h 333"/>
                  <a:gd name="T149" fmla="*/ 1269 w 1269"/>
                  <a:gd name="T150" fmla="*/ 333 h 33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69" h="333">
                    <a:moveTo>
                      <a:pt x="753" y="12"/>
                    </a:moveTo>
                    <a:lnTo>
                      <a:pt x="617" y="18"/>
                    </a:lnTo>
                    <a:lnTo>
                      <a:pt x="491" y="19"/>
                    </a:lnTo>
                    <a:lnTo>
                      <a:pt x="373" y="16"/>
                    </a:lnTo>
                    <a:lnTo>
                      <a:pt x="269" y="12"/>
                    </a:lnTo>
                    <a:lnTo>
                      <a:pt x="180" y="7"/>
                    </a:lnTo>
                    <a:lnTo>
                      <a:pt x="110" y="3"/>
                    </a:lnTo>
                    <a:lnTo>
                      <a:pt x="61" y="1"/>
                    </a:lnTo>
                    <a:lnTo>
                      <a:pt x="36" y="5"/>
                    </a:lnTo>
                    <a:lnTo>
                      <a:pt x="23" y="10"/>
                    </a:lnTo>
                    <a:lnTo>
                      <a:pt x="13" y="18"/>
                    </a:lnTo>
                    <a:lnTo>
                      <a:pt x="4" y="27"/>
                    </a:lnTo>
                    <a:lnTo>
                      <a:pt x="0" y="39"/>
                    </a:lnTo>
                    <a:lnTo>
                      <a:pt x="0" y="53"/>
                    </a:lnTo>
                    <a:lnTo>
                      <a:pt x="8" y="73"/>
                    </a:lnTo>
                    <a:lnTo>
                      <a:pt x="25" y="97"/>
                    </a:lnTo>
                    <a:lnTo>
                      <a:pt x="52" y="127"/>
                    </a:lnTo>
                    <a:lnTo>
                      <a:pt x="88" y="159"/>
                    </a:lnTo>
                    <a:lnTo>
                      <a:pt x="135" y="194"/>
                    </a:lnTo>
                    <a:lnTo>
                      <a:pt x="190" y="229"/>
                    </a:lnTo>
                    <a:lnTo>
                      <a:pt x="250" y="262"/>
                    </a:lnTo>
                    <a:lnTo>
                      <a:pt x="311" y="289"/>
                    </a:lnTo>
                    <a:lnTo>
                      <a:pt x="373" y="312"/>
                    </a:lnTo>
                    <a:lnTo>
                      <a:pt x="431" y="327"/>
                    </a:lnTo>
                    <a:lnTo>
                      <a:pt x="484" y="333"/>
                    </a:lnTo>
                    <a:lnTo>
                      <a:pt x="536" y="327"/>
                    </a:lnTo>
                    <a:lnTo>
                      <a:pt x="593" y="315"/>
                    </a:lnTo>
                    <a:lnTo>
                      <a:pt x="654" y="296"/>
                    </a:lnTo>
                    <a:lnTo>
                      <a:pt x="716" y="273"/>
                    </a:lnTo>
                    <a:lnTo>
                      <a:pt x="775" y="247"/>
                    </a:lnTo>
                    <a:lnTo>
                      <a:pt x="832" y="224"/>
                    </a:lnTo>
                    <a:lnTo>
                      <a:pt x="881" y="201"/>
                    </a:lnTo>
                    <a:lnTo>
                      <a:pt x="925" y="185"/>
                    </a:lnTo>
                    <a:lnTo>
                      <a:pt x="970" y="172"/>
                    </a:lnTo>
                    <a:lnTo>
                      <a:pt x="1028" y="162"/>
                    </a:lnTo>
                    <a:lnTo>
                      <a:pt x="1091" y="152"/>
                    </a:lnTo>
                    <a:lnTo>
                      <a:pt x="1154" y="142"/>
                    </a:lnTo>
                    <a:lnTo>
                      <a:pt x="1208" y="129"/>
                    </a:lnTo>
                    <a:lnTo>
                      <a:pt x="1249" y="115"/>
                    </a:lnTo>
                    <a:lnTo>
                      <a:pt x="1269" y="94"/>
                    </a:lnTo>
                    <a:lnTo>
                      <a:pt x="1263" y="71"/>
                    </a:lnTo>
                    <a:lnTo>
                      <a:pt x="1240" y="45"/>
                    </a:lnTo>
                    <a:lnTo>
                      <a:pt x="1211" y="27"/>
                    </a:lnTo>
                    <a:lnTo>
                      <a:pt x="1172" y="12"/>
                    </a:lnTo>
                    <a:lnTo>
                      <a:pt x="1124" y="4"/>
                    </a:lnTo>
                    <a:lnTo>
                      <a:pt x="1059" y="0"/>
                    </a:lnTo>
                    <a:lnTo>
                      <a:pt x="978" y="0"/>
                    </a:lnTo>
                    <a:lnTo>
                      <a:pt x="877" y="3"/>
                    </a:lnTo>
                    <a:lnTo>
                      <a:pt x="753" y="12"/>
                    </a:lnTo>
                    <a:close/>
                  </a:path>
                </a:pathLst>
              </a:custGeom>
              <a:solidFill>
                <a:srgbClr val="F72B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28" name="Freeform 231">
                <a:extLst>
                  <a:ext uri="{FF2B5EF4-FFF2-40B4-BE49-F238E27FC236}">
                    <a16:creationId xmlns:a16="http://schemas.microsoft.com/office/drawing/2014/main" id="{06B8C453-1DE1-4182-9666-5872B2AA2ACF}"/>
                  </a:ext>
                </a:extLst>
              </p:cNvPr>
              <p:cNvSpPr>
                <a:spLocks/>
              </p:cNvSpPr>
              <p:nvPr/>
            </p:nvSpPr>
            <p:spPr bwMode="auto">
              <a:xfrm>
                <a:off x="2625" y="2258"/>
                <a:ext cx="199" cy="51"/>
              </a:xfrm>
              <a:custGeom>
                <a:avLst/>
                <a:gdLst>
                  <a:gd name="T0" fmla="*/ 0 w 1197"/>
                  <a:gd name="T1" fmla="*/ 0 h 309"/>
                  <a:gd name="T2" fmla="*/ 0 w 1197"/>
                  <a:gd name="T3" fmla="*/ 0 h 309"/>
                  <a:gd name="T4" fmla="*/ 0 w 1197"/>
                  <a:gd name="T5" fmla="*/ 0 h 309"/>
                  <a:gd name="T6" fmla="*/ 0 w 1197"/>
                  <a:gd name="T7" fmla="*/ 0 h 309"/>
                  <a:gd name="T8" fmla="*/ 0 w 1197"/>
                  <a:gd name="T9" fmla="*/ 0 h 309"/>
                  <a:gd name="T10" fmla="*/ 0 w 1197"/>
                  <a:gd name="T11" fmla="*/ 0 h 309"/>
                  <a:gd name="T12" fmla="*/ 0 w 1197"/>
                  <a:gd name="T13" fmla="*/ 0 h 309"/>
                  <a:gd name="T14" fmla="*/ 0 w 1197"/>
                  <a:gd name="T15" fmla="*/ 0 h 309"/>
                  <a:gd name="T16" fmla="*/ 0 w 1197"/>
                  <a:gd name="T17" fmla="*/ 0 h 309"/>
                  <a:gd name="T18" fmla="*/ 0 w 1197"/>
                  <a:gd name="T19" fmla="*/ 0 h 309"/>
                  <a:gd name="T20" fmla="*/ 0 w 1197"/>
                  <a:gd name="T21" fmla="*/ 0 h 309"/>
                  <a:gd name="T22" fmla="*/ 0 w 1197"/>
                  <a:gd name="T23" fmla="*/ 0 h 309"/>
                  <a:gd name="T24" fmla="*/ 0 w 1197"/>
                  <a:gd name="T25" fmla="*/ 0 h 309"/>
                  <a:gd name="T26" fmla="*/ 0 w 1197"/>
                  <a:gd name="T27" fmla="*/ 0 h 309"/>
                  <a:gd name="T28" fmla="*/ 0 w 1197"/>
                  <a:gd name="T29" fmla="*/ 0 h 309"/>
                  <a:gd name="T30" fmla="*/ 0 w 1197"/>
                  <a:gd name="T31" fmla="*/ 0 h 309"/>
                  <a:gd name="T32" fmla="*/ 0 w 1197"/>
                  <a:gd name="T33" fmla="*/ 0 h 309"/>
                  <a:gd name="T34" fmla="*/ 0 w 1197"/>
                  <a:gd name="T35" fmla="*/ 0 h 309"/>
                  <a:gd name="T36" fmla="*/ 0 w 1197"/>
                  <a:gd name="T37" fmla="*/ 0 h 309"/>
                  <a:gd name="T38" fmla="*/ 0 w 1197"/>
                  <a:gd name="T39" fmla="*/ 0 h 309"/>
                  <a:gd name="T40" fmla="*/ 0 w 1197"/>
                  <a:gd name="T41" fmla="*/ 0 h 309"/>
                  <a:gd name="T42" fmla="*/ 0 w 1197"/>
                  <a:gd name="T43" fmla="*/ 0 h 309"/>
                  <a:gd name="T44" fmla="*/ 0 w 1197"/>
                  <a:gd name="T45" fmla="*/ 0 h 309"/>
                  <a:gd name="T46" fmla="*/ 0 w 1197"/>
                  <a:gd name="T47" fmla="*/ 0 h 309"/>
                  <a:gd name="T48" fmla="*/ 0 w 1197"/>
                  <a:gd name="T49" fmla="*/ 0 h 309"/>
                  <a:gd name="T50" fmla="*/ 0 w 1197"/>
                  <a:gd name="T51" fmla="*/ 0 h 309"/>
                  <a:gd name="T52" fmla="*/ 0 w 1197"/>
                  <a:gd name="T53" fmla="*/ 0 h 309"/>
                  <a:gd name="T54" fmla="*/ 0 w 1197"/>
                  <a:gd name="T55" fmla="*/ 0 h 309"/>
                  <a:gd name="T56" fmla="*/ 0 w 1197"/>
                  <a:gd name="T57" fmla="*/ 0 h 309"/>
                  <a:gd name="T58" fmla="*/ 0 w 1197"/>
                  <a:gd name="T59" fmla="*/ 0 h 309"/>
                  <a:gd name="T60" fmla="*/ 0 w 1197"/>
                  <a:gd name="T61" fmla="*/ 0 h 309"/>
                  <a:gd name="T62" fmla="*/ 0 w 1197"/>
                  <a:gd name="T63" fmla="*/ 0 h 309"/>
                  <a:gd name="T64" fmla="*/ 0 w 1197"/>
                  <a:gd name="T65" fmla="*/ 0 h 309"/>
                  <a:gd name="T66" fmla="*/ 0 w 1197"/>
                  <a:gd name="T67" fmla="*/ 0 h 309"/>
                  <a:gd name="T68" fmla="*/ 0 w 1197"/>
                  <a:gd name="T69" fmla="*/ 0 h 309"/>
                  <a:gd name="T70" fmla="*/ 0 w 1197"/>
                  <a:gd name="T71" fmla="*/ 0 h 309"/>
                  <a:gd name="T72" fmla="*/ 0 w 1197"/>
                  <a:gd name="T73" fmla="*/ 0 h 309"/>
                  <a:gd name="T74" fmla="*/ 0 w 1197"/>
                  <a:gd name="T75" fmla="*/ 0 h 309"/>
                  <a:gd name="T76" fmla="*/ 0 w 1197"/>
                  <a:gd name="T77" fmla="*/ 0 h 309"/>
                  <a:gd name="T78" fmla="*/ 0 w 1197"/>
                  <a:gd name="T79" fmla="*/ 0 h 309"/>
                  <a:gd name="T80" fmla="*/ 0 w 1197"/>
                  <a:gd name="T81" fmla="*/ 0 h 309"/>
                  <a:gd name="T82" fmla="*/ 0 w 1197"/>
                  <a:gd name="T83" fmla="*/ 0 h 309"/>
                  <a:gd name="T84" fmla="*/ 0 w 1197"/>
                  <a:gd name="T85" fmla="*/ 0 h 309"/>
                  <a:gd name="T86" fmla="*/ 0 w 1197"/>
                  <a:gd name="T87" fmla="*/ 0 h 309"/>
                  <a:gd name="T88" fmla="*/ 0 w 1197"/>
                  <a:gd name="T89" fmla="*/ 0 h 309"/>
                  <a:gd name="T90" fmla="*/ 0 w 1197"/>
                  <a:gd name="T91" fmla="*/ 0 h 309"/>
                  <a:gd name="T92" fmla="*/ 0 w 1197"/>
                  <a:gd name="T93" fmla="*/ 0 h 309"/>
                  <a:gd name="T94" fmla="*/ 0 w 1197"/>
                  <a:gd name="T95" fmla="*/ 0 h 309"/>
                  <a:gd name="T96" fmla="*/ 0 w 1197"/>
                  <a:gd name="T97" fmla="*/ 0 h 30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7"/>
                  <a:gd name="T148" fmla="*/ 0 h 309"/>
                  <a:gd name="T149" fmla="*/ 1197 w 1197"/>
                  <a:gd name="T150" fmla="*/ 309 h 30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7" h="309">
                    <a:moveTo>
                      <a:pt x="717" y="12"/>
                    </a:moveTo>
                    <a:lnTo>
                      <a:pt x="589" y="18"/>
                    </a:lnTo>
                    <a:lnTo>
                      <a:pt x="468" y="19"/>
                    </a:lnTo>
                    <a:lnTo>
                      <a:pt x="357" y="15"/>
                    </a:lnTo>
                    <a:lnTo>
                      <a:pt x="258" y="12"/>
                    </a:lnTo>
                    <a:lnTo>
                      <a:pt x="172" y="6"/>
                    </a:lnTo>
                    <a:lnTo>
                      <a:pt x="105" y="2"/>
                    </a:lnTo>
                    <a:lnTo>
                      <a:pt x="57" y="0"/>
                    </a:lnTo>
                    <a:lnTo>
                      <a:pt x="34" y="4"/>
                    </a:lnTo>
                    <a:lnTo>
                      <a:pt x="22" y="10"/>
                    </a:lnTo>
                    <a:lnTo>
                      <a:pt x="12" y="18"/>
                    </a:lnTo>
                    <a:lnTo>
                      <a:pt x="4" y="26"/>
                    </a:lnTo>
                    <a:lnTo>
                      <a:pt x="0" y="38"/>
                    </a:lnTo>
                    <a:lnTo>
                      <a:pt x="1" y="51"/>
                    </a:lnTo>
                    <a:lnTo>
                      <a:pt x="9" y="71"/>
                    </a:lnTo>
                    <a:lnTo>
                      <a:pt x="25" y="93"/>
                    </a:lnTo>
                    <a:lnTo>
                      <a:pt x="52" y="121"/>
                    </a:lnTo>
                    <a:lnTo>
                      <a:pt x="87" y="151"/>
                    </a:lnTo>
                    <a:lnTo>
                      <a:pt x="133" y="184"/>
                    </a:lnTo>
                    <a:lnTo>
                      <a:pt x="185" y="214"/>
                    </a:lnTo>
                    <a:lnTo>
                      <a:pt x="244" y="245"/>
                    </a:lnTo>
                    <a:lnTo>
                      <a:pt x="304" y="270"/>
                    </a:lnTo>
                    <a:lnTo>
                      <a:pt x="364" y="290"/>
                    </a:lnTo>
                    <a:lnTo>
                      <a:pt x="419" y="303"/>
                    </a:lnTo>
                    <a:lnTo>
                      <a:pt x="471" y="309"/>
                    </a:lnTo>
                    <a:lnTo>
                      <a:pt x="519" y="303"/>
                    </a:lnTo>
                    <a:lnTo>
                      <a:pt x="572" y="292"/>
                    </a:lnTo>
                    <a:lnTo>
                      <a:pt x="628" y="275"/>
                    </a:lnTo>
                    <a:lnTo>
                      <a:pt x="684" y="256"/>
                    </a:lnTo>
                    <a:lnTo>
                      <a:pt x="739" y="234"/>
                    </a:lnTo>
                    <a:lnTo>
                      <a:pt x="792" y="211"/>
                    </a:lnTo>
                    <a:lnTo>
                      <a:pt x="838" y="192"/>
                    </a:lnTo>
                    <a:lnTo>
                      <a:pt x="880" y="177"/>
                    </a:lnTo>
                    <a:lnTo>
                      <a:pt x="922" y="164"/>
                    </a:lnTo>
                    <a:lnTo>
                      <a:pt x="976" y="154"/>
                    </a:lnTo>
                    <a:lnTo>
                      <a:pt x="1033" y="144"/>
                    </a:lnTo>
                    <a:lnTo>
                      <a:pt x="1091" y="135"/>
                    </a:lnTo>
                    <a:lnTo>
                      <a:pt x="1141" y="122"/>
                    </a:lnTo>
                    <a:lnTo>
                      <a:pt x="1179" y="108"/>
                    </a:lnTo>
                    <a:lnTo>
                      <a:pt x="1197" y="90"/>
                    </a:lnTo>
                    <a:lnTo>
                      <a:pt x="1192" y="68"/>
                    </a:lnTo>
                    <a:lnTo>
                      <a:pt x="1169" y="44"/>
                    </a:lnTo>
                    <a:lnTo>
                      <a:pt x="1142" y="27"/>
                    </a:lnTo>
                    <a:lnTo>
                      <a:pt x="1107" y="13"/>
                    </a:lnTo>
                    <a:lnTo>
                      <a:pt x="1063" y="5"/>
                    </a:lnTo>
                    <a:lnTo>
                      <a:pt x="1004" y="1"/>
                    </a:lnTo>
                    <a:lnTo>
                      <a:pt x="928" y="1"/>
                    </a:lnTo>
                    <a:lnTo>
                      <a:pt x="833" y="4"/>
                    </a:lnTo>
                    <a:lnTo>
                      <a:pt x="717" y="12"/>
                    </a:lnTo>
                    <a:close/>
                  </a:path>
                </a:pathLst>
              </a:custGeom>
              <a:solidFill>
                <a:srgbClr val="F02B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29" name="Freeform 232">
                <a:extLst>
                  <a:ext uri="{FF2B5EF4-FFF2-40B4-BE49-F238E27FC236}">
                    <a16:creationId xmlns:a16="http://schemas.microsoft.com/office/drawing/2014/main" id="{00B774B7-63DE-469D-919B-E555FB8CEDEF}"/>
                  </a:ext>
                </a:extLst>
              </p:cNvPr>
              <p:cNvSpPr>
                <a:spLocks/>
              </p:cNvSpPr>
              <p:nvPr/>
            </p:nvSpPr>
            <p:spPr bwMode="auto">
              <a:xfrm>
                <a:off x="2630" y="2259"/>
                <a:ext cx="187" cy="48"/>
              </a:xfrm>
              <a:custGeom>
                <a:avLst/>
                <a:gdLst>
                  <a:gd name="T0" fmla="*/ 0 w 1124"/>
                  <a:gd name="T1" fmla="*/ 0 h 285"/>
                  <a:gd name="T2" fmla="*/ 0 w 1124"/>
                  <a:gd name="T3" fmla="*/ 0 h 285"/>
                  <a:gd name="T4" fmla="*/ 0 w 1124"/>
                  <a:gd name="T5" fmla="*/ 0 h 285"/>
                  <a:gd name="T6" fmla="*/ 0 w 1124"/>
                  <a:gd name="T7" fmla="*/ 0 h 285"/>
                  <a:gd name="T8" fmla="*/ 0 w 1124"/>
                  <a:gd name="T9" fmla="*/ 0 h 285"/>
                  <a:gd name="T10" fmla="*/ 0 w 1124"/>
                  <a:gd name="T11" fmla="*/ 0 h 285"/>
                  <a:gd name="T12" fmla="*/ 0 w 1124"/>
                  <a:gd name="T13" fmla="*/ 0 h 285"/>
                  <a:gd name="T14" fmla="*/ 0 w 1124"/>
                  <a:gd name="T15" fmla="*/ 0 h 285"/>
                  <a:gd name="T16" fmla="*/ 0 w 1124"/>
                  <a:gd name="T17" fmla="*/ 0 h 285"/>
                  <a:gd name="T18" fmla="*/ 0 w 1124"/>
                  <a:gd name="T19" fmla="*/ 0 h 285"/>
                  <a:gd name="T20" fmla="*/ 0 w 1124"/>
                  <a:gd name="T21" fmla="*/ 0 h 285"/>
                  <a:gd name="T22" fmla="*/ 0 w 1124"/>
                  <a:gd name="T23" fmla="*/ 0 h 285"/>
                  <a:gd name="T24" fmla="*/ 0 w 1124"/>
                  <a:gd name="T25" fmla="*/ 0 h 285"/>
                  <a:gd name="T26" fmla="*/ 0 w 1124"/>
                  <a:gd name="T27" fmla="*/ 0 h 285"/>
                  <a:gd name="T28" fmla="*/ 0 w 1124"/>
                  <a:gd name="T29" fmla="*/ 0 h 285"/>
                  <a:gd name="T30" fmla="*/ 0 w 1124"/>
                  <a:gd name="T31" fmla="*/ 0 h 285"/>
                  <a:gd name="T32" fmla="*/ 0 w 1124"/>
                  <a:gd name="T33" fmla="*/ 0 h 285"/>
                  <a:gd name="T34" fmla="*/ 0 w 1124"/>
                  <a:gd name="T35" fmla="*/ 0 h 285"/>
                  <a:gd name="T36" fmla="*/ 0 w 1124"/>
                  <a:gd name="T37" fmla="*/ 0 h 285"/>
                  <a:gd name="T38" fmla="*/ 0 w 1124"/>
                  <a:gd name="T39" fmla="*/ 0 h 285"/>
                  <a:gd name="T40" fmla="*/ 0 w 1124"/>
                  <a:gd name="T41" fmla="*/ 0 h 285"/>
                  <a:gd name="T42" fmla="*/ 0 w 1124"/>
                  <a:gd name="T43" fmla="*/ 0 h 285"/>
                  <a:gd name="T44" fmla="*/ 0 w 1124"/>
                  <a:gd name="T45" fmla="*/ 0 h 285"/>
                  <a:gd name="T46" fmla="*/ 0 w 1124"/>
                  <a:gd name="T47" fmla="*/ 0 h 285"/>
                  <a:gd name="T48" fmla="*/ 0 w 1124"/>
                  <a:gd name="T49" fmla="*/ 0 h 285"/>
                  <a:gd name="T50" fmla="*/ 0 w 1124"/>
                  <a:gd name="T51" fmla="*/ 0 h 285"/>
                  <a:gd name="T52" fmla="*/ 0 w 1124"/>
                  <a:gd name="T53" fmla="*/ 0 h 285"/>
                  <a:gd name="T54" fmla="*/ 0 w 1124"/>
                  <a:gd name="T55" fmla="*/ 0 h 285"/>
                  <a:gd name="T56" fmla="*/ 0 w 1124"/>
                  <a:gd name="T57" fmla="*/ 0 h 285"/>
                  <a:gd name="T58" fmla="*/ 0 w 1124"/>
                  <a:gd name="T59" fmla="*/ 0 h 285"/>
                  <a:gd name="T60" fmla="*/ 0 w 1124"/>
                  <a:gd name="T61" fmla="*/ 0 h 285"/>
                  <a:gd name="T62" fmla="*/ 0 w 1124"/>
                  <a:gd name="T63" fmla="*/ 0 h 285"/>
                  <a:gd name="T64" fmla="*/ 0 w 1124"/>
                  <a:gd name="T65" fmla="*/ 0 h 285"/>
                  <a:gd name="T66" fmla="*/ 0 w 1124"/>
                  <a:gd name="T67" fmla="*/ 0 h 285"/>
                  <a:gd name="T68" fmla="*/ 0 w 1124"/>
                  <a:gd name="T69" fmla="*/ 0 h 285"/>
                  <a:gd name="T70" fmla="*/ 0 w 1124"/>
                  <a:gd name="T71" fmla="*/ 0 h 285"/>
                  <a:gd name="T72" fmla="*/ 0 w 1124"/>
                  <a:gd name="T73" fmla="*/ 0 h 285"/>
                  <a:gd name="T74" fmla="*/ 0 w 1124"/>
                  <a:gd name="T75" fmla="*/ 0 h 285"/>
                  <a:gd name="T76" fmla="*/ 0 w 1124"/>
                  <a:gd name="T77" fmla="*/ 0 h 285"/>
                  <a:gd name="T78" fmla="*/ 0 w 1124"/>
                  <a:gd name="T79" fmla="*/ 0 h 285"/>
                  <a:gd name="T80" fmla="*/ 0 w 1124"/>
                  <a:gd name="T81" fmla="*/ 0 h 285"/>
                  <a:gd name="T82" fmla="*/ 0 w 1124"/>
                  <a:gd name="T83" fmla="*/ 0 h 285"/>
                  <a:gd name="T84" fmla="*/ 0 w 1124"/>
                  <a:gd name="T85" fmla="*/ 0 h 285"/>
                  <a:gd name="T86" fmla="*/ 0 w 1124"/>
                  <a:gd name="T87" fmla="*/ 0 h 285"/>
                  <a:gd name="T88" fmla="*/ 0 w 1124"/>
                  <a:gd name="T89" fmla="*/ 0 h 285"/>
                  <a:gd name="T90" fmla="*/ 0 w 1124"/>
                  <a:gd name="T91" fmla="*/ 0 h 285"/>
                  <a:gd name="T92" fmla="*/ 0 w 1124"/>
                  <a:gd name="T93" fmla="*/ 0 h 285"/>
                  <a:gd name="T94" fmla="*/ 0 w 1124"/>
                  <a:gd name="T95" fmla="*/ 0 h 285"/>
                  <a:gd name="T96" fmla="*/ 0 w 1124"/>
                  <a:gd name="T97" fmla="*/ 0 h 2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24"/>
                  <a:gd name="T148" fmla="*/ 0 h 285"/>
                  <a:gd name="T149" fmla="*/ 1124 w 1124"/>
                  <a:gd name="T150" fmla="*/ 285 h 2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24" h="285">
                    <a:moveTo>
                      <a:pt x="682" y="13"/>
                    </a:moveTo>
                    <a:lnTo>
                      <a:pt x="562" y="18"/>
                    </a:lnTo>
                    <a:lnTo>
                      <a:pt x="448" y="19"/>
                    </a:lnTo>
                    <a:lnTo>
                      <a:pt x="342" y="15"/>
                    </a:lnTo>
                    <a:lnTo>
                      <a:pt x="246" y="11"/>
                    </a:lnTo>
                    <a:lnTo>
                      <a:pt x="163" y="5"/>
                    </a:lnTo>
                    <a:lnTo>
                      <a:pt x="96" y="2"/>
                    </a:lnTo>
                    <a:lnTo>
                      <a:pt x="50" y="0"/>
                    </a:lnTo>
                    <a:lnTo>
                      <a:pt x="29" y="3"/>
                    </a:lnTo>
                    <a:lnTo>
                      <a:pt x="18" y="9"/>
                    </a:lnTo>
                    <a:lnTo>
                      <a:pt x="9" y="15"/>
                    </a:lnTo>
                    <a:lnTo>
                      <a:pt x="2" y="24"/>
                    </a:lnTo>
                    <a:lnTo>
                      <a:pt x="0" y="36"/>
                    </a:lnTo>
                    <a:lnTo>
                      <a:pt x="1" y="48"/>
                    </a:lnTo>
                    <a:lnTo>
                      <a:pt x="10" y="65"/>
                    </a:lnTo>
                    <a:lnTo>
                      <a:pt x="24" y="86"/>
                    </a:lnTo>
                    <a:lnTo>
                      <a:pt x="49" y="112"/>
                    </a:lnTo>
                    <a:lnTo>
                      <a:pt x="82" y="141"/>
                    </a:lnTo>
                    <a:lnTo>
                      <a:pt x="127" y="171"/>
                    </a:lnTo>
                    <a:lnTo>
                      <a:pt x="178" y="200"/>
                    </a:lnTo>
                    <a:lnTo>
                      <a:pt x="235" y="227"/>
                    </a:lnTo>
                    <a:lnTo>
                      <a:pt x="292" y="249"/>
                    </a:lnTo>
                    <a:lnTo>
                      <a:pt x="349" y="268"/>
                    </a:lnTo>
                    <a:lnTo>
                      <a:pt x="402" y="280"/>
                    </a:lnTo>
                    <a:lnTo>
                      <a:pt x="451" y="285"/>
                    </a:lnTo>
                    <a:lnTo>
                      <a:pt x="497" y="281"/>
                    </a:lnTo>
                    <a:lnTo>
                      <a:pt x="546" y="271"/>
                    </a:lnTo>
                    <a:lnTo>
                      <a:pt x="597" y="255"/>
                    </a:lnTo>
                    <a:lnTo>
                      <a:pt x="650" y="237"/>
                    </a:lnTo>
                    <a:lnTo>
                      <a:pt x="700" y="217"/>
                    </a:lnTo>
                    <a:lnTo>
                      <a:pt x="749" y="198"/>
                    </a:lnTo>
                    <a:lnTo>
                      <a:pt x="792" y="180"/>
                    </a:lnTo>
                    <a:lnTo>
                      <a:pt x="830" y="166"/>
                    </a:lnTo>
                    <a:lnTo>
                      <a:pt x="869" y="155"/>
                    </a:lnTo>
                    <a:lnTo>
                      <a:pt x="919" y="146"/>
                    </a:lnTo>
                    <a:lnTo>
                      <a:pt x="973" y="136"/>
                    </a:lnTo>
                    <a:lnTo>
                      <a:pt x="1027" y="127"/>
                    </a:lnTo>
                    <a:lnTo>
                      <a:pt x="1073" y="116"/>
                    </a:lnTo>
                    <a:lnTo>
                      <a:pt x="1108" y="102"/>
                    </a:lnTo>
                    <a:lnTo>
                      <a:pt x="1124" y="84"/>
                    </a:lnTo>
                    <a:lnTo>
                      <a:pt x="1119" y="64"/>
                    </a:lnTo>
                    <a:lnTo>
                      <a:pt x="1097" y="41"/>
                    </a:lnTo>
                    <a:lnTo>
                      <a:pt x="1074" y="24"/>
                    </a:lnTo>
                    <a:lnTo>
                      <a:pt x="1042" y="12"/>
                    </a:lnTo>
                    <a:lnTo>
                      <a:pt x="1002" y="5"/>
                    </a:lnTo>
                    <a:lnTo>
                      <a:pt x="947" y="1"/>
                    </a:lnTo>
                    <a:lnTo>
                      <a:pt x="878" y="2"/>
                    </a:lnTo>
                    <a:lnTo>
                      <a:pt x="790" y="5"/>
                    </a:lnTo>
                    <a:lnTo>
                      <a:pt x="682" y="13"/>
                    </a:lnTo>
                    <a:close/>
                  </a:path>
                </a:pathLst>
              </a:custGeom>
              <a:solidFill>
                <a:srgbClr val="E82B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30" name="Freeform 233">
                <a:extLst>
                  <a:ext uri="{FF2B5EF4-FFF2-40B4-BE49-F238E27FC236}">
                    <a16:creationId xmlns:a16="http://schemas.microsoft.com/office/drawing/2014/main" id="{A2ECEA1F-6910-4028-9340-8D1BD92AB8B0}"/>
                  </a:ext>
                </a:extLst>
              </p:cNvPr>
              <p:cNvSpPr>
                <a:spLocks/>
              </p:cNvSpPr>
              <p:nvPr/>
            </p:nvSpPr>
            <p:spPr bwMode="auto">
              <a:xfrm>
                <a:off x="2634" y="2261"/>
                <a:ext cx="176" cy="44"/>
              </a:xfrm>
              <a:custGeom>
                <a:avLst/>
                <a:gdLst>
                  <a:gd name="T0" fmla="*/ 0 w 1053"/>
                  <a:gd name="T1" fmla="*/ 0 h 263"/>
                  <a:gd name="T2" fmla="*/ 0 w 1053"/>
                  <a:gd name="T3" fmla="*/ 0 h 263"/>
                  <a:gd name="T4" fmla="*/ 0 w 1053"/>
                  <a:gd name="T5" fmla="*/ 0 h 263"/>
                  <a:gd name="T6" fmla="*/ 0 w 1053"/>
                  <a:gd name="T7" fmla="*/ 0 h 263"/>
                  <a:gd name="T8" fmla="*/ 0 w 1053"/>
                  <a:gd name="T9" fmla="*/ 0 h 263"/>
                  <a:gd name="T10" fmla="*/ 0 w 1053"/>
                  <a:gd name="T11" fmla="*/ 0 h 263"/>
                  <a:gd name="T12" fmla="*/ 0 w 1053"/>
                  <a:gd name="T13" fmla="*/ 0 h 263"/>
                  <a:gd name="T14" fmla="*/ 0 w 1053"/>
                  <a:gd name="T15" fmla="*/ 0 h 263"/>
                  <a:gd name="T16" fmla="*/ 0 w 1053"/>
                  <a:gd name="T17" fmla="*/ 0 h 263"/>
                  <a:gd name="T18" fmla="*/ 0 w 1053"/>
                  <a:gd name="T19" fmla="*/ 0 h 263"/>
                  <a:gd name="T20" fmla="*/ 0 w 1053"/>
                  <a:gd name="T21" fmla="*/ 0 h 263"/>
                  <a:gd name="T22" fmla="*/ 0 w 1053"/>
                  <a:gd name="T23" fmla="*/ 0 h 263"/>
                  <a:gd name="T24" fmla="*/ 0 w 1053"/>
                  <a:gd name="T25" fmla="*/ 0 h 263"/>
                  <a:gd name="T26" fmla="*/ 0 w 1053"/>
                  <a:gd name="T27" fmla="*/ 0 h 263"/>
                  <a:gd name="T28" fmla="*/ 0 w 1053"/>
                  <a:gd name="T29" fmla="*/ 0 h 263"/>
                  <a:gd name="T30" fmla="*/ 0 w 1053"/>
                  <a:gd name="T31" fmla="*/ 0 h 263"/>
                  <a:gd name="T32" fmla="*/ 0 w 1053"/>
                  <a:gd name="T33" fmla="*/ 0 h 263"/>
                  <a:gd name="T34" fmla="*/ 0 w 1053"/>
                  <a:gd name="T35" fmla="*/ 0 h 263"/>
                  <a:gd name="T36" fmla="*/ 0 w 1053"/>
                  <a:gd name="T37" fmla="*/ 0 h 263"/>
                  <a:gd name="T38" fmla="*/ 0 w 1053"/>
                  <a:gd name="T39" fmla="*/ 0 h 263"/>
                  <a:gd name="T40" fmla="*/ 0 w 1053"/>
                  <a:gd name="T41" fmla="*/ 0 h 263"/>
                  <a:gd name="T42" fmla="*/ 0 w 1053"/>
                  <a:gd name="T43" fmla="*/ 0 h 263"/>
                  <a:gd name="T44" fmla="*/ 0 w 1053"/>
                  <a:gd name="T45" fmla="*/ 0 h 263"/>
                  <a:gd name="T46" fmla="*/ 0 w 1053"/>
                  <a:gd name="T47" fmla="*/ 0 h 263"/>
                  <a:gd name="T48" fmla="*/ 0 w 1053"/>
                  <a:gd name="T49" fmla="*/ 0 h 263"/>
                  <a:gd name="T50" fmla="*/ 0 w 1053"/>
                  <a:gd name="T51" fmla="*/ 0 h 263"/>
                  <a:gd name="T52" fmla="*/ 0 w 1053"/>
                  <a:gd name="T53" fmla="*/ 0 h 263"/>
                  <a:gd name="T54" fmla="*/ 0 w 1053"/>
                  <a:gd name="T55" fmla="*/ 0 h 263"/>
                  <a:gd name="T56" fmla="*/ 0 w 1053"/>
                  <a:gd name="T57" fmla="*/ 0 h 263"/>
                  <a:gd name="T58" fmla="*/ 0 w 1053"/>
                  <a:gd name="T59" fmla="*/ 0 h 263"/>
                  <a:gd name="T60" fmla="*/ 0 w 1053"/>
                  <a:gd name="T61" fmla="*/ 0 h 263"/>
                  <a:gd name="T62" fmla="*/ 0 w 1053"/>
                  <a:gd name="T63" fmla="*/ 0 h 263"/>
                  <a:gd name="T64" fmla="*/ 0 w 1053"/>
                  <a:gd name="T65" fmla="*/ 0 h 263"/>
                  <a:gd name="T66" fmla="*/ 0 w 1053"/>
                  <a:gd name="T67" fmla="*/ 0 h 263"/>
                  <a:gd name="T68" fmla="*/ 0 w 1053"/>
                  <a:gd name="T69" fmla="*/ 0 h 263"/>
                  <a:gd name="T70" fmla="*/ 0 w 1053"/>
                  <a:gd name="T71" fmla="*/ 0 h 263"/>
                  <a:gd name="T72" fmla="*/ 0 w 1053"/>
                  <a:gd name="T73" fmla="*/ 0 h 263"/>
                  <a:gd name="T74" fmla="*/ 0 w 1053"/>
                  <a:gd name="T75" fmla="*/ 0 h 263"/>
                  <a:gd name="T76" fmla="*/ 0 w 1053"/>
                  <a:gd name="T77" fmla="*/ 0 h 263"/>
                  <a:gd name="T78" fmla="*/ 0 w 1053"/>
                  <a:gd name="T79" fmla="*/ 0 h 263"/>
                  <a:gd name="T80" fmla="*/ 0 w 1053"/>
                  <a:gd name="T81" fmla="*/ 0 h 263"/>
                  <a:gd name="T82" fmla="*/ 0 w 1053"/>
                  <a:gd name="T83" fmla="*/ 0 h 263"/>
                  <a:gd name="T84" fmla="*/ 0 w 1053"/>
                  <a:gd name="T85" fmla="*/ 0 h 263"/>
                  <a:gd name="T86" fmla="*/ 0 w 1053"/>
                  <a:gd name="T87" fmla="*/ 0 h 263"/>
                  <a:gd name="T88" fmla="*/ 0 w 1053"/>
                  <a:gd name="T89" fmla="*/ 0 h 263"/>
                  <a:gd name="T90" fmla="*/ 0 w 1053"/>
                  <a:gd name="T91" fmla="*/ 0 h 263"/>
                  <a:gd name="T92" fmla="*/ 0 w 1053"/>
                  <a:gd name="T93" fmla="*/ 0 h 263"/>
                  <a:gd name="T94" fmla="*/ 0 w 1053"/>
                  <a:gd name="T95" fmla="*/ 0 h 263"/>
                  <a:gd name="T96" fmla="*/ 0 w 1053"/>
                  <a:gd name="T97" fmla="*/ 0 h 2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3"/>
                  <a:gd name="T148" fmla="*/ 0 h 263"/>
                  <a:gd name="T149" fmla="*/ 1053 w 1053"/>
                  <a:gd name="T150" fmla="*/ 263 h 2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3" h="263">
                    <a:moveTo>
                      <a:pt x="649" y="12"/>
                    </a:moveTo>
                    <a:lnTo>
                      <a:pt x="536" y="15"/>
                    </a:lnTo>
                    <a:lnTo>
                      <a:pt x="428" y="17"/>
                    </a:lnTo>
                    <a:lnTo>
                      <a:pt x="326" y="13"/>
                    </a:lnTo>
                    <a:lnTo>
                      <a:pt x="235" y="10"/>
                    </a:lnTo>
                    <a:lnTo>
                      <a:pt x="155" y="4"/>
                    </a:lnTo>
                    <a:lnTo>
                      <a:pt x="92" y="1"/>
                    </a:lnTo>
                    <a:lnTo>
                      <a:pt x="47" y="0"/>
                    </a:lnTo>
                    <a:lnTo>
                      <a:pt x="27" y="4"/>
                    </a:lnTo>
                    <a:lnTo>
                      <a:pt x="15" y="8"/>
                    </a:lnTo>
                    <a:lnTo>
                      <a:pt x="8" y="14"/>
                    </a:lnTo>
                    <a:lnTo>
                      <a:pt x="1" y="21"/>
                    </a:lnTo>
                    <a:lnTo>
                      <a:pt x="0" y="32"/>
                    </a:lnTo>
                    <a:lnTo>
                      <a:pt x="1" y="44"/>
                    </a:lnTo>
                    <a:lnTo>
                      <a:pt x="10" y="60"/>
                    </a:lnTo>
                    <a:lnTo>
                      <a:pt x="24" y="81"/>
                    </a:lnTo>
                    <a:lnTo>
                      <a:pt x="47" y="105"/>
                    </a:lnTo>
                    <a:lnTo>
                      <a:pt x="78" y="132"/>
                    </a:lnTo>
                    <a:lnTo>
                      <a:pt x="122" y="159"/>
                    </a:lnTo>
                    <a:lnTo>
                      <a:pt x="172" y="186"/>
                    </a:lnTo>
                    <a:lnTo>
                      <a:pt x="228" y="211"/>
                    </a:lnTo>
                    <a:lnTo>
                      <a:pt x="284" y="231"/>
                    </a:lnTo>
                    <a:lnTo>
                      <a:pt x="341" y="248"/>
                    </a:lnTo>
                    <a:lnTo>
                      <a:pt x="392" y="258"/>
                    </a:lnTo>
                    <a:lnTo>
                      <a:pt x="438" y="263"/>
                    </a:lnTo>
                    <a:lnTo>
                      <a:pt x="479" y="258"/>
                    </a:lnTo>
                    <a:lnTo>
                      <a:pt x="525" y="250"/>
                    </a:lnTo>
                    <a:lnTo>
                      <a:pt x="571" y="237"/>
                    </a:lnTo>
                    <a:lnTo>
                      <a:pt x="620" y="221"/>
                    </a:lnTo>
                    <a:lnTo>
                      <a:pt x="665" y="203"/>
                    </a:lnTo>
                    <a:lnTo>
                      <a:pt x="708" y="185"/>
                    </a:lnTo>
                    <a:lnTo>
                      <a:pt x="748" y="169"/>
                    </a:lnTo>
                    <a:lnTo>
                      <a:pt x="784" y="157"/>
                    </a:lnTo>
                    <a:lnTo>
                      <a:pt x="820" y="146"/>
                    </a:lnTo>
                    <a:lnTo>
                      <a:pt x="866" y="137"/>
                    </a:lnTo>
                    <a:lnTo>
                      <a:pt x="915" y="128"/>
                    </a:lnTo>
                    <a:lnTo>
                      <a:pt x="965" y="119"/>
                    </a:lnTo>
                    <a:lnTo>
                      <a:pt x="1006" y="108"/>
                    </a:lnTo>
                    <a:lnTo>
                      <a:pt x="1038" y="94"/>
                    </a:lnTo>
                    <a:lnTo>
                      <a:pt x="1053" y="77"/>
                    </a:lnTo>
                    <a:lnTo>
                      <a:pt x="1048" y="58"/>
                    </a:lnTo>
                    <a:lnTo>
                      <a:pt x="1029" y="37"/>
                    </a:lnTo>
                    <a:lnTo>
                      <a:pt x="1006" y="21"/>
                    </a:lnTo>
                    <a:lnTo>
                      <a:pt x="978" y="10"/>
                    </a:lnTo>
                    <a:lnTo>
                      <a:pt x="942" y="4"/>
                    </a:lnTo>
                    <a:lnTo>
                      <a:pt x="892" y="1"/>
                    </a:lnTo>
                    <a:lnTo>
                      <a:pt x="829" y="1"/>
                    </a:lnTo>
                    <a:lnTo>
                      <a:pt x="749" y="4"/>
                    </a:lnTo>
                    <a:lnTo>
                      <a:pt x="649" y="12"/>
                    </a:lnTo>
                    <a:close/>
                  </a:path>
                </a:pathLst>
              </a:custGeom>
              <a:solidFill>
                <a:srgbClr val="E02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31" name="Freeform 234">
                <a:extLst>
                  <a:ext uri="{FF2B5EF4-FFF2-40B4-BE49-F238E27FC236}">
                    <a16:creationId xmlns:a16="http://schemas.microsoft.com/office/drawing/2014/main" id="{EB756400-0FC8-4C3A-AA5D-A12AB9DD641F}"/>
                  </a:ext>
                </a:extLst>
              </p:cNvPr>
              <p:cNvSpPr>
                <a:spLocks/>
              </p:cNvSpPr>
              <p:nvPr/>
            </p:nvSpPr>
            <p:spPr bwMode="auto">
              <a:xfrm>
                <a:off x="2639" y="2262"/>
                <a:ext cx="164" cy="40"/>
              </a:xfrm>
              <a:custGeom>
                <a:avLst/>
                <a:gdLst>
                  <a:gd name="T0" fmla="*/ 0 w 980"/>
                  <a:gd name="T1" fmla="*/ 0 h 239"/>
                  <a:gd name="T2" fmla="*/ 0 w 980"/>
                  <a:gd name="T3" fmla="*/ 0 h 239"/>
                  <a:gd name="T4" fmla="*/ 0 w 980"/>
                  <a:gd name="T5" fmla="*/ 0 h 239"/>
                  <a:gd name="T6" fmla="*/ 0 w 980"/>
                  <a:gd name="T7" fmla="*/ 0 h 239"/>
                  <a:gd name="T8" fmla="*/ 0 w 980"/>
                  <a:gd name="T9" fmla="*/ 0 h 239"/>
                  <a:gd name="T10" fmla="*/ 0 w 980"/>
                  <a:gd name="T11" fmla="*/ 0 h 239"/>
                  <a:gd name="T12" fmla="*/ 0 w 980"/>
                  <a:gd name="T13" fmla="*/ 0 h 239"/>
                  <a:gd name="T14" fmla="*/ 0 w 980"/>
                  <a:gd name="T15" fmla="*/ 0 h 239"/>
                  <a:gd name="T16" fmla="*/ 0 w 980"/>
                  <a:gd name="T17" fmla="*/ 0 h 239"/>
                  <a:gd name="T18" fmla="*/ 0 w 980"/>
                  <a:gd name="T19" fmla="*/ 0 h 239"/>
                  <a:gd name="T20" fmla="*/ 0 w 980"/>
                  <a:gd name="T21" fmla="*/ 0 h 239"/>
                  <a:gd name="T22" fmla="*/ 0 w 980"/>
                  <a:gd name="T23" fmla="*/ 0 h 239"/>
                  <a:gd name="T24" fmla="*/ 0 w 980"/>
                  <a:gd name="T25" fmla="*/ 0 h 239"/>
                  <a:gd name="T26" fmla="*/ 0 w 980"/>
                  <a:gd name="T27" fmla="*/ 0 h 239"/>
                  <a:gd name="T28" fmla="*/ 0 w 980"/>
                  <a:gd name="T29" fmla="*/ 0 h 239"/>
                  <a:gd name="T30" fmla="*/ 0 w 980"/>
                  <a:gd name="T31" fmla="*/ 0 h 239"/>
                  <a:gd name="T32" fmla="*/ 0 w 980"/>
                  <a:gd name="T33" fmla="*/ 0 h 239"/>
                  <a:gd name="T34" fmla="*/ 0 w 980"/>
                  <a:gd name="T35" fmla="*/ 0 h 239"/>
                  <a:gd name="T36" fmla="*/ 0 w 980"/>
                  <a:gd name="T37" fmla="*/ 0 h 239"/>
                  <a:gd name="T38" fmla="*/ 0 w 980"/>
                  <a:gd name="T39" fmla="*/ 0 h 239"/>
                  <a:gd name="T40" fmla="*/ 0 w 980"/>
                  <a:gd name="T41" fmla="*/ 0 h 239"/>
                  <a:gd name="T42" fmla="*/ 0 w 980"/>
                  <a:gd name="T43" fmla="*/ 0 h 239"/>
                  <a:gd name="T44" fmla="*/ 0 w 980"/>
                  <a:gd name="T45" fmla="*/ 0 h 239"/>
                  <a:gd name="T46" fmla="*/ 0 w 980"/>
                  <a:gd name="T47" fmla="*/ 0 h 239"/>
                  <a:gd name="T48" fmla="*/ 0 w 980"/>
                  <a:gd name="T49" fmla="*/ 0 h 239"/>
                  <a:gd name="T50" fmla="*/ 0 w 980"/>
                  <a:gd name="T51" fmla="*/ 0 h 239"/>
                  <a:gd name="T52" fmla="*/ 0 w 980"/>
                  <a:gd name="T53" fmla="*/ 0 h 239"/>
                  <a:gd name="T54" fmla="*/ 0 w 980"/>
                  <a:gd name="T55" fmla="*/ 0 h 239"/>
                  <a:gd name="T56" fmla="*/ 0 w 980"/>
                  <a:gd name="T57" fmla="*/ 0 h 239"/>
                  <a:gd name="T58" fmla="*/ 0 w 980"/>
                  <a:gd name="T59" fmla="*/ 0 h 239"/>
                  <a:gd name="T60" fmla="*/ 0 w 980"/>
                  <a:gd name="T61" fmla="*/ 0 h 239"/>
                  <a:gd name="T62" fmla="*/ 0 w 980"/>
                  <a:gd name="T63" fmla="*/ 0 h 239"/>
                  <a:gd name="T64" fmla="*/ 0 w 980"/>
                  <a:gd name="T65" fmla="*/ 0 h 239"/>
                  <a:gd name="T66" fmla="*/ 0 w 980"/>
                  <a:gd name="T67" fmla="*/ 0 h 239"/>
                  <a:gd name="T68" fmla="*/ 0 w 980"/>
                  <a:gd name="T69" fmla="*/ 0 h 239"/>
                  <a:gd name="T70" fmla="*/ 0 w 980"/>
                  <a:gd name="T71" fmla="*/ 0 h 239"/>
                  <a:gd name="T72" fmla="*/ 0 w 980"/>
                  <a:gd name="T73" fmla="*/ 0 h 239"/>
                  <a:gd name="T74" fmla="*/ 0 w 980"/>
                  <a:gd name="T75" fmla="*/ 0 h 239"/>
                  <a:gd name="T76" fmla="*/ 0 w 980"/>
                  <a:gd name="T77" fmla="*/ 0 h 239"/>
                  <a:gd name="T78" fmla="*/ 0 w 980"/>
                  <a:gd name="T79" fmla="*/ 0 h 239"/>
                  <a:gd name="T80" fmla="*/ 0 w 980"/>
                  <a:gd name="T81" fmla="*/ 0 h 239"/>
                  <a:gd name="T82" fmla="*/ 0 w 980"/>
                  <a:gd name="T83" fmla="*/ 0 h 239"/>
                  <a:gd name="T84" fmla="*/ 0 w 980"/>
                  <a:gd name="T85" fmla="*/ 0 h 239"/>
                  <a:gd name="T86" fmla="*/ 0 w 980"/>
                  <a:gd name="T87" fmla="*/ 0 h 239"/>
                  <a:gd name="T88" fmla="*/ 0 w 980"/>
                  <a:gd name="T89" fmla="*/ 0 h 239"/>
                  <a:gd name="T90" fmla="*/ 0 w 980"/>
                  <a:gd name="T91" fmla="*/ 0 h 239"/>
                  <a:gd name="T92" fmla="*/ 0 w 980"/>
                  <a:gd name="T93" fmla="*/ 0 h 239"/>
                  <a:gd name="T94" fmla="*/ 0 w 980"/>
                  <a:gd name="T95" fmla="*/ 0 h 239"/>
                  <a:gd name="T96" fmla="*/ 0 w 980"/>
                  <a:gd name="T97" fmla="*/ 0 h 23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80"/>
                  <a:gd name="T148" fmla="*/ 0 h 239"/>
                  <a:gd name="T149" fmla="*/ 980 w 980"/>
                  <a:gd name="T150" fmla="*/ 239 h 23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80" h="239">
                    <a:moveTo>
                      <a:pt x="611" y="13"/>
                    </a:moveTo>
                    <a:lnTo>
                      <a:pt x="506" y="17"/>
                    </a:lnTo>
                    <a:lnTo>
                      <a:pt x="405" y="17"/>
                    </a:lnTo>
                    <a:lnTo>
                      <a:pt x="308" y="13"/>
                    </a:lnTo>
                    <a:lnTo>
                      <a:pt x="221" y="10"/>
                    </a:lnTo>
                    <a:lnTo>
                      <a:pt x="144" y="4"/>
                    </a:lnTo>
                    <a:lnTo>
                      <a:pt x="84" y="1"/>
                    </a:lnTo>
                    <a:lnTo>
                      <a:pt x="42" y="0"/>
                    </a:lnTo>
                    <a:lnTo>
                      <a:pt x="23" y="3"/>
                    </a:lnTo>
                    <a:lnTo>
                      <a:pt x="12" y="6"/>
                    </a:lnTo>
                    <a:lnTo>
                      <a:pt x="6" y="13"/>
                    </a:lnTo>
                    <a:lnTo>
                      <a:pt x="0" y="20"/>
                    </a:lnTo>
                    <a:lnTo>
                      <a:pt x="0" y="31"/>
                    </a:lnTo>
                    <a:lnTo>
                      <a:pt x="1" y="42"/>
                    </a:lnTo>
                    <a:lnTo>
                      <a:pt x="10" y="57"/>
                    </a:lnTo>
                    <a:lnTo>
                      <a:pt x="24" y="76"/>
                    </a:lnTo>
                    <a:lnTo>
                      <a:pt x="45" y="100"/>
                    </a:lnTo>
                    <a:lnTo>
                      <a:pt x="75" y="123"/>
                    </a:lnTo>
                    <a:lnTo>
                      <a:pt x="117" y="148"/>
                    </a:lnTo>
                    <a:lnTo>
                      <a:pt x="165" y="171"/>
                    </a:lnTo>
                    <a:lnTo>
                      <a:pt x="219" y="193"/>
                    </a:lnTo>
                    <a:lnTo>
                      <a:pt x="273" y="211"/>
                    </a:lnTo>
                    <a:lnTo>
                      <a:pt x="329" y="226"/>
                    </a:lnTo>
                    <a:lnTo>
                      <a:pt x="378" y="235"/>
                    </a:lnTo>
                    <a:lnTo>
                      <a:pt x="421" y="239"/>
                    </a:lnTo>
                    <a:lnTo>
                      <a:pt x="459" y="236"/>
                    </a:lnTo>
                    <a:lnTo>
                      <a:pt x="500" y="228"/>
                    </a:lnTo>
                    <a:lnTo>
                      <a:pt x="542" y="216"/>
                    </a:lnTo>
                    <a:lnTo>
                      <a:pt x="585" y="203"/>
                    </a:lnTo>
                    <a:lnTo>
                      <a:pt x="627" y="187"/>
                    </a:lnTo>
                    <a:lnTo>
                      <a:pt x="667" y="173"/>
                    </a:lnTo>
                    <a:lnTo>
                      <a:pt x="703" y="159"/>
                    </a:lnTo>
                    <a:lnTo>
                      <a:pt x="736" y="148"/>
                    </a:lnTo>
                    <a:lnTo>
                      <a:pt x="770" y="137"/>
                    </a:lnTo>
                    <a:lnTo>
                      <a:pt x="811" y="129"/>
                    </a:lnTo>
                    <a:lnTo>
                      <a:pt x="855" y="120"/>
                    </a:lnTo>
                    <a:lnTo>
                      <a:pt x="900" y="111"/>
                    </a:lnTo>
                    <a:lnTo>
                      <a:pt x="938" y="100"/>
                    </a:lnTo>
                    <a:lnTo>
                      <a:pt x="966" y="87"/>
                    </a:lnTo>
                    <a:lnTo>
                      <a:pt x="980" y="72"/>
                    </a:lnTo>
                    <a:lnTo>
                      <a:pt x="974" y="54"/>
                    </a:lnTo>
                    <a:lnTo>
                      <a:pt x="956" y="33"/>
                    </a:lnTo>
                    <a:lnTo>
                      <a:pt x="937" y="20"/>
                    </a:lnTo>
                    <a:lnTo>
                      <a:pt x="911" y="10"/>
                    </a:lnTo>
                    <a:lnTo>
                      <a:pt x="880" y="4"/>
                    </a:lnTo>
                    <a:lnTo>
                      <a:pt x="835" y="1"/>
                    </a:lnTo>
                    <a:lnTo>
                      <a:pt x="777" y="2"/>
                    </a:lnTo>
                    <a:lnTo>
                      <a:pt x="703" y="5"/>
                    </a:lnTo>
                    <a:lnTo>
                      <a:pt x="611" y="13"/>
                    </a:lnTo>
                    <a:close/>
                  </a:path>
                </a:pathLst>
              </a:custGeom>
              <a:solidFill>
                <a:srgbClr val="DB2B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32" name="Freeform 235">
                <a:extLst>
                  <a:ext uri="{FF2B5EF4-FFF2-40B4-BE49-F238E27FC236}">
                    <a16:creationId xmlns:a16="http://schemas.microsoft.com/office/drawing/2014/main" id="{4246BD0C-9D71-4625-83E4-3983857C99CF}"/>
                  </a:ext>
                </a:extLst>
              </p:cNvPr>
              <p:cNvSpPr>
                <a:spLocks/>
              </p:cNvSpPr>
              <p:nvPr/>
            </p:nvSpPr>
            <p:spPr bwMode="auto">
              <a:xfrm>
                <a:off x="2644" y="2264"/>
                <a:ext cx="151" cy="36"/>
              </a:xfrm>
              <a:custGeom>
                <a:avLst/>
                <a:gdLst>
                  <a:gd name="T0" fmla="*/ 0 w 908"/>
                  <a:gd name="T1" fmla="*/ 0 h 215"/>
                  <a:gd name="T2" fmla="*/ 0 w 908"/>
                  <a:gd name="T3" fmla="*/ 0 h 215"/>
                  <a:gd name="T4" fmla="*/ 0 w 908"/>
                  <a:gd name="T5" fmla="*/ 0 h 215"/>
                  <a:gd name="T6" fmla="*/ 0 w 908"/>
                  <a:gd name="T7" fmla="*/ 0 h 215"/>
                  <a:gd name="T8" fmla="*/ 0 w 908"/>
                  <a:gd name="T9" fmla="*/ 0 h 215"/>
                  <a:gd name="T10" fmla="*/ 0 w 908"/>
                  <a:gd name="T11" fmla="*/ 0 h 215"/>
                  <a:gd name="T12" fmla="*/ 0 w 908"/>
                  <a:gd name="T13" fmla="*/ 0 h 215"/>
                  <a:gd name="T14" fmla="*/ 0 w 908"/>
                  <a:gd name="T15" fmla="*/ 0 h 215"/>
                  <a:gd name="T16" fmla="*/ 0 w 908"/>
                  <a:gd name="T17" fmla="*/ 0 h 215"/>
                  <a:gd name="T18" fmla="*/ 0 w 908"/>
                  <a:gd name="T19" fmla="*/ 0 h 215"/>
                  <a:gd name="T20" fmla="*/ 0 w 908"/>
                  <a:gd name="T21" fmla="*/ 0 h 215"/>
                  <a:gd name="T22" fmla="*/ 0 w 908"/>
                  <a:gd name="T23" fmla="*/ 0 h 215"/>
                  <a:gd name="T24" fmla="*/ 0 w 908"/>
                  <a:gd name="T25" fmla="*/ 0 h 215"/>
                  <a:gd name="T26" fmla="*/ 0 w 908"/>
                  <a:gd name="T27" fmla="*/ 0 h 215"/>
                  <a:gd name="T28" fmla="*/ 0 w 908"/>
                  <a:gd name="T29" fmla="*/ 0 h 215"/>
                  <a:gd name="T30" fmla="*/ 0 w 908"/>
                  <a:gd name="T31" fmla="*/ 0 h 215"/>
                  <a:gd name="T32" fmla="*/ 0 w 908"/>
                  <a:gd name="T33" fmla="*/ 0 h 215"/>
                  <a:gd name="T34" fmla="*/ 0 w 908"/>
                  <a:gd name="T35" fmla="*/ 0 h 215"/>
                  <a:gd name="T36" fmla="*/ 0 w 908"/>
                  <a:gd name="T37" fmla="*/ 0 h 215"/>
                  <a:gd name="T38" fmla="*/ 0 w 908"/>
                  <a:gd name="T39" fmla="*/ 0 h 215"/>
                  <a:gd name="T40" fmla="*/ 0 w 908"/>
                  <a:gd name="T41" fmla="*/ 0 h 215"/>
                  <a:gd name="T42" fmla="*/ 0 w 908"/>
                  <a:gd name="T43" fmla="*/ 0 h 215"/>
                  <a:gd name="T44" fmla="*/ 0 w 908"/>
                  <a:gd name="T45" fmla="*/ 0 h 215"/>
                  <a:gd name="T46" fmla="*/ 0 w 908"/>
                  <a:gd name="T47" fmla="*/ 0 h 215"/>
                  <a:gd name="T48" fmla="*/ 0 w 908"/>
                  <a:gd name="T49" fmla="*/ 0 h 215"/>
                  <a:gd name="T50" fmla="*/ 0 w 908"/>
                  <a:gd name="T51" fmla="*/ 0 h 215"/>
                  <a:gd name="T52" fmla="*/ 0 w 908"/>
                  <a:gd name="T53" fmla="*/ 0 h 215"/>
                  <a:gd name="T54" fmla="*/ 0 w 908"/>
                  <a:gd name="T55" fmla="*/ 0 h 215"/>
                  <a:gd name="T56" fmla="*/ 0 w 908"/>
                  <a:gd name="T57" fmla="*/ 0 h 215"/>
                  <a:gd name="T58" fmla="*/ 0 w 908"/>
                  <a:gd name="T59" fmla="*/ 0 h 215"/>
                  <a:gd name="T60" fmla="*/ 0 w 908"/>
                  <a:gd name="T61" fmla="*/ 0 h 215"/>
                  <a:gd name="T62" fmla="*/ 0 w 908"/>
                  <a:gd name="T63" fmla="*/ 0 h 215"/>
                  <a:gd name="T64" fmla="*/ 0 w 908"/>
                  <a:gd name="T65" fmla="*/ 0 h 215"/>
                  <a:gd name="T66" fmla="*/ 0 w 908"/>
                  <a:gd name="T67" fmla="*/ 0 h 215"/>
                  <a:gd name="T68" fmla="*/ 0 w 908"/>
                  <a:gd name="T69" fmla="*/ 0 h 215"/>
                  <a:gd name="T70" fmla="*/ 0 w 908"/>
                  <a:gd name="T71" fmla="*/ 0 h 215"/>
                  <a:gd name="T72" fmla="*/ 0 w 908"/>
                  <a:gd name="T73" fmla="*/ 0 h 215"/>
                  <a:gd name="T74" fmla="*/ 0 w 908"/>
                  <a:gd name="T75" fmla="*/ 0 h 215"/>
                  <a:gd name="T76" fmla="*/ 0 w 908"/>
                  <a:gd name="T77" fmla="*/ 0 h 215"/>
                  <a:gd name="T78" fmla="*/ 0 w 908"/>
                  <a:gd name="T79" fmla="*/ 0 h 215"/>
                  <a:gd name="T80" fmla="*/ 0 w 908"/>
                  <a:gd name="T81" fmla="*/ 0 h 215"/>
                  <a:gd name="T82" fmla="*/ 0 w 908"/>
                  <a:gd name="T83" fmla="*/ 0 h 215"/>
                  <a:gd name="T84" fmla="*/ 0 w 908"/>
                  <a:gd name="T85" fmla="*/ 0 h 215"/>
                  <a:gd name="T86" fmla="*/ 0 w 908"/>
                  <a:gd name="T87" fmla="*/ 0 h 215"/>
                  <a:gd name="T88" fmla="*/ 0 w 908"/>
                  <a:gd name="T89" fmla="*/ 0 h 215"/>
                  <a:gd name="T90" fmla="*/ 0 w 908"/>
                  <a:gd name="T91" fmla="*/ 0 h 215"/>
                  <a:gd name="T92" fmla="*/ 0 w 908"/>
                  <a:gd name="T93" fmla="*/ 0 h 215"/>
                  <a:gd name="T94" fmla="*/ 0 w 908"/>
                  <a:gd name="T95" fmla="*/ 0 h 215"/>
                  <a:gd name="T96" fmla="*/ 0 w 908"/>
                  <a:gd name="T97" fmla="*/ 0 h 2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08"/>
                  <a:gd name="T148" fmla="*/ 0 h 215"/>
                  <a:gd name="T149" fmla="*/ 908 w 908"/>
                  <a:gd name="T150" fmla="*/ 215 h 2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08" h="215">
                    <a:moveTo>
                      <a:pt x="578" y="13"/>
                    </a:moveTo>
                    <a:lnTo>
                      <a:pt x="482" y="16"/>
                    </a:lnTo>
                    <a:lnTo>
                      <a:pt x="386" y="16"/>
                    </a:lnTo>
                    <a:lnTo>
                      <a:pt x="294" y="14"/>
                    </a:lnTo>
                    <a:lnTo>
                      <a:pt x="212" y="11"/>
                    </a:lnTo>
                    <a:lnTo>
                      <a:pt x="137" y="5"/>
                    </a:lnTo>
                    <a:lnTo>
                      <a:pt x="79" y="2"/>
                    </a:lnTo>
                    <a:lnTo>
                      <a:pt x="37" y="0"/>
                    </a:lnTo>
                    <a:lnTo>
                      <a:pt x="17" y="3"/>
                    </a:lnTo>
                    <a:lnTo>
                      <a:pt x="8" y="6"/>
                    </a:lnTo>
                    <a:lnTo>
                      <a:pt x="4" y="13"/>
                    </a:lnTo>
                    <a:lnTo>
                      <a:pt x="0" y="20"/>
                    </a:lnTo>
                    <a:lnTo>
                      <a:pt x="0" y="30"/>
                    </a:lnTo>
                    <a:lnTo>
                      <a:pt x="4" y="40"/>
                    </a:lnTo>
                    <a:lnTo>
                      <a:pt x="13" y="55"/>
                    </a:lnTo>
                    <a:lnTo>
                      <a:pt x="25" y="72"/>
                    </a:lnTo>
                    <a:lnTo>
                      <a:pt x="45" y="92"/>
                    </a:lnTo>
                    <a:lnTo>
                      <a:pt x="73" y="113"/>
                    </a:lnTo>
                    <a:lnTo>
                      <a:pt x="114" y="136"/>
                    </a:lnTo>
                    <a:lnTo>
                      <a:pt x="160" y="156"/>
                    </a:lnTo>
                    <a:lnTo>
                      <a:pt x="213" y="176"/>
                    </a:lnTo>
                    <a:lnTo>
                      <a:pt x="266" y="192"/>
                    </a:lnTo>
                    <a:lnTo>
                      <a:pt x="319" y="204"/>
                    </a:lnTo>
                    <a:lnTo>
                      <a:pt x="365" y="212"/>
                    </a:lnTo>
                    <a:lnTo>
                      <a:pt x="405" y="215"/>
                    </a:lnTo>
                    <a:lnTo>
                      <a:pt x="439" y="212"/>
                    </a:lnTo>
                    <a:lnTo>
                      <a:pt x="476" y="206"/>
                    </a:lnTo>
                    <a:lnTo>
                      <a:pt x="513" y="196"/>
                    </a:lnTo>
                    <a:lnTo>
                      <a:pt x="553" y="186"/>
                    </a:lnTo>
                    <a:lnTo>
                      <a:pt x="589" y="173"/>
                    </a:lnTo>
                    <a:lnTo>
                      <a:pt x="625" y="160"/>
                    </a:lnTo>
                    <a:lnTo>
                      <a:pt x="657" y="147"/>
                    </a:lnTo>
                    <a:lnTo>
                      <a:pt x="688" y="137"/>
                    </a:lnTo>
                    <a:lnTo>
                      <a:pt x="718" y="127"/>
                    </a:lnTo>
                    <a:lnTo>
                      <a:pt x="756" y="120"/>
                    </a:lnTo>
                    <a:lnTo>
                      <a:pt x="797" y="111"/>
                    </a:lnTo>
                    <a:lnTo>
                      <a:pt x="837" y="103"/>
                    </a:lnTo>
                    <a:lnTo>
                      <a:pt x="871" y="92"/>
                    </a:lnTo>
                    <a:lnTo>
                      <a:pt x="897" y="81"/>
                    </a:lnTo>
                    <a:lnTo>
                      <a:pt x="908" y="66"/>
                    </a:lnTo>
                    <a:lnTo>
                      <a:pt x="903" y="48"/>
                    </a:lnTo>
                    <a:lnTo>
                      <a:pt x="888" y="30"/>
                    </a:lnTo>
                    <a:lnTo>
                      <a:pt x="872" y="18"/>
                    </a:lnTo>
                    <a:lnTo>
                      <a:pt x="851" y="9"/>
                    </a:lnTo>
                    <a:lnTo>
                      <a:pt x="822" y="4"/>
                    </a:lnTo>
                    <a:lnTo>
                      <a:pt x="783" y="2"/>
                    </a:lnTo>
                    <a:lnTo>
                      <a:pt x="731" y="3"/>
                    </a:lnTo>
                    <a:lnTo>
                      <a:pt x="664" y="6"/>
                    </a:lnTo>
                    <a:lnTo>
                      <a:pt x="578" y="13"/>
                    </a:lnTo>
                    <a:close/>
                  </a:path>
                </a:pathLst>
              </a:custGeom>
              <a:solidFill>
                <a:srgbClr val="D42B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33" name="Freeform 236">
                <a:extLst>
                  <a:ext uri="{FF2B5EF4-FFF2-40B4-BE49-F238E27FC236}">
                    <a16:creationId xmlns:a16="http://schemas.microsoft.com/office/drawing/2014/main" id="{C104E468-D61E-495A-AADA-CCD97ADC3606}"/>
                  </a:ext>
                </a:extLst>
              </p:cNvPr>
              <p:cNvSpPr>
                <a:spLocks/>
              </p:cNvSpPr>
              <p:nvPr/>
            </p:nvSpPr>
            <p:spPr bwMode="auto">
              <a:xfrm>
                <a:off x="2649" y="2265"/>
                <a:ext cx="139" cy="32"/>
              </a:xfrm>
              <a:custGeom>
                <a:avLst/>
                <a:gdLst>
                  <a:gd name="T0" fmla="*/ 0 w 836"/>
                  <a:gd name="T1" fmla="*/ 0 h 195"/>
                  <a:gd name="T2" fmla="*/ 0 w 836"/>
                  <a:gd name="T3" fmla="*/ 0 h 195"/>
                  <a:gd name="T4" fmla="*/ 0 w 836"/>
                  <a:gd name="T5" fmla="*/ 0 h 195"/>
                  <a:gd name="T6" fmla="*/ 0 w 836"/>
                  <a:gd name="T7" fmla="*/ 0 h 195"/>
                  <a:gd name="T8" fmla="*/ 0 w 836"/>
                  <a:gd name="T9" fmla="*/ 0 h 195"/>
                  <a:gd name="T10" fmla="*/ 0 w 836"/>
                  <a:gd name="T11" fmla="*/ 0 h 195"/>
                  <a:gd name="T12" fmla="*/ 0 w 836"/>
                  <a:gd name="T13" fmla="*/ 0 h 195"/>
                  <a:gd name="T14" fmla="*/ 0 w 836"/>
                  <a:gd name="T15" fmla="*/ 0 h 195"/>
                  <a:gd name="T16" fmla="*/ 0 w 836"/>
                  <a:gd name="T17" fmla="*/ 0 h 195"/>
                  <a:gd name="T18" fmla="*/ 0 w 836"/>
                  <a:gd name="T19" fmla="*/ 0 h 195"/>
                  <a:gd name="T20" fmla="*/ 0 w 836"/>
                  <a:gd name="T21" fmla="*/ 0 h 195"/>
                  <a:gd name="T22" fmla="*/ 0 w 836"/>
                  <a:gd name="T23" fmla="*/ 0 h 195"/>
                  <a:gd name="T24" fmla="*/ 0 w 836"/>
                  <a:gd name="T25" fmla="*/ 0 h 195"/>
                  <a:gd name="T26" fmla="*/ 0 w 836"/>
                  <a:gd name="T27" fmla="*/ 0 h 195"/>
                  <a:gd name="T28" fmla="*/ 0 w 836"/>
                  <a:gd name="T29" fmla="*/ 0 h 195"/>
                  <a:gd name="T30" fmla="*/ 0 w 836"/>
                  <a:gd name="T31" fmla="*/ 0 h 195"/>
                  <a:gd name="T32" fmla="*/ 0 w 836"/>
                  <a:gd name="T33" fmla="*/ 0 h 195"/>
                  <a:gd name="T34" fmla="*/ 0 w 836"/>
                  <a:gd name="T35" fmla="*/ 0 h 195"/>
                  <a:gd name="T36" fmla="*/ 0 w 836"/>
                  <a:gd name="T37" fmla="*/ 0 h 195"/>
                  <a:gd name="T38" fmla="*/ 0 w 836"/>
                  <a:gd name="T39" fmla="*/ 0 h 195"/>
                  <a:gd name="T40" fmla="*/ 0 w 836"/>
                  <a:gd name="T41" fmla="*/ 0 h 195"/>
                  <a:gd name="T42" fmla="*/ 0 w 836"/>
                  <a:gd name="T43" fmla="*/ 0 h 195"/>
                  <a:gd name="T44" fmla="*/ 0 w 836"/>
                  <a:gd name="T45" fmla="*/ 0 h 195"/>
                  <a:gd name="T46" fmla="*/ 0 w 836"/>
                  <a:gd name="T47" fmla="*/ 0 h 195"/>
                  <a:gd name="T48" fmla="*/ 0 w 836"/>
                  <a:gd name="T49" fmla="*/ 0 h 195"/>
                  <a:gd name="T50" fmla="*/ 0 w 836"/>
                  <a:gd name="T51" fmla="*/ 0 h 195"/>
                  <a:gd name="T52" fmla="*/ 0 w 836"/>
                  <a:gd name="T53" fmla="*/ 0 h 195"/>
                  <a:gd name="T54" fmla="*/ 0 w 836"/>
                  <a:gd name="T55" fmla="*/ 0 h 195"/>
                  <a:gd name="T56" fmla="*/ 0 w 836"/>
                  <a:gd name="T57" fmla="*/ 0 h 195"/>
                  <a:gd name="T58" fmla="*/ 0 w 836"/>
                  <a:gd name="T59" fmla="*/ 0 h 195"/>
                  <a:gd name="T60" fmla="*/ 0 w 836"/>
                  <a:gd name="T61" fmla="*/ 0 h 195"/>
                  <a:gd name="T62" fmla="*/ 0 w 836"/>
                  <a:gd name="T63" fmla="*/ 0 h 195"/>
                  <a:gd name="T64" fmla="*/ 0 w 836"/>
                  <a:gd name="T65" fmla="*/ 0 h 195"/>
                  <a:gd name="T66" fmla="*/ 0 w 836"/>
                  <a:gd name="T67" fmla="*/ 0 h 195"/>
                  <a:gd name="T68" fmla="*/ 0 w 836"/>
                  <a:gd name="T69" fmla="*/ 0 h 195"/>
                  <a:gd name="T70" fmla="*/ 0 w 836"/>
                  <a:gd name="T71" fmla="*/ 0 h 195"/>
                  <a:gd name="T72" fmla="*/ 0 w 836"/>
                  <a:gd name="T73" fmla="*/ 0 h 195"/>
                  <a:gd name="T74" fmla="*/ 0 w 836"/>
                  <a:gd name="T75" fmla="*/ 0 h 195"/>
                  <a:gd name="T76" fmla="*/ 0 w 836"/>
                  <a:gd name="T77" fmla="*/ 0 h 195"/>
                  <a:gd name="T78" fmla="*/ 0 w 836"/>
                  <a:gd name="T79" fmla="*/ 0 h 195"/>
                  <a:gd name="T80" fmla="*/ 0 w 836"/>
                  <a:gd name="T81" fmla="*/ 0 h 195"/>
                  <a:gd name="T82" fmla="*/ 0 w 836"/>
                  <a:gd name="T83" fmla="*/ 0 h 195"/>
                  <a:gd name="T84" fmla="*/ 0 w 836"/>
                  <a:gd name="T85" fmla="*/ 0 h 195"/>
                  <a:gd name="T86" fmla="*/ 0 w 836"/>
                  <a:gd name="T87" fmla="*/ 0 h 195"/>
                  <a:gd name="T88" fmla="*/ 0 w 836"/>
                  <a:gd name="T89" fmla="*/ 0 h 195"/>
                  <a:gd name="T90" fmla="*/ 0 w 836"/>
                  <a:gd name="T91" fmla="*/ 0 h 195"/>
                  <a:gd name="T92" fmla="*/ 0 w 836"/>
                  <a:gd name="T93" fmla="*/ 0 h 195"/>
                  <a:gd name="T94" fmla="*/ 0 w 836"/>
                  <a:gd name="T95" fmla="*/ 0 h 195"/>
                  <a:gd name="T96" fmla="*/ 0 w 836"/>
                  <a:gd name="T97" fmla="*/ 0 h 1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36"/>
                  <a:gd name="T148" fmla="*/ 0 h 195"/>
                  <a:gd name="T149" fmla="*/ 836 w 836"/>
                  <a:gd name="T150" fmla="*/ 195 h 1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36" h="195">
                    <a:moveTo>
                      <a:pt x="543" y="15"/>
                    </a:moveTo>
                    <a:lnTo>
                      <a:pt x="454" y="18"/>
                    </a:lnTo>
                    <a:lnTo>
                      <a:pt x="365" y="18"/>
                    </a:lnTo>
                    <a:lnTo>
                      <a:pt x="279" y="15"/>
                    </a:lnTo>
                    <a:lnTo>
                      <a:pt x="201" y="12"/>
                    </a:lnTo>
                    <a:lnTo>
                      <a:pt x="130" y="6"/>
                    </a:lnTo>
                    <a:lnTo>
                      <a:pt x="73" y="3"/>
                    </a:lnTo>
                    <a:lnTo>
                      <a:pt x="33" y="0"/>
                    </a:lnTo>
                    <a:lnTo>
                      <a:pt x="14" y="4"/>
                    </a:lnTo>
                    <a:lnTo>
                      <a:pt x="6" y="7"/>
                    </a:lnTo>
                    <a:lnTo>
                      <a:pt x="3" y="13"/>
                    </a:lnTo>
                    <a:lnTo>
                      <a:pt x="0" y="19"/>
                    </a:lnTo>
                    <a:lnTo>
                      <a:pt x="1" y="28"/>
                    </a:lnTo>
                    <a:lnTo>
                      <a:pt x="5" y="39"/>
                    </a:lnTo>
                    <a:lnTo>
                      <a:pt x="14" y="52"/>
                    </a:lnTo>
                    <a:lnTo>
                      <a:pt x="27" y="68"/>
                    </a:lnTo>
                    <a:lnTo>
                      <a:pt x="45" y="88"/>
                    </a:lnTo>
                    <a:lnTo>
                      <a:pt x="71" y="107"/>
                    </a:lnTo>
                    <a:lnTo>
                      <a:pt x="109" y="127"/>
                    </a:lnTo>
                    <a:lnTo>
                      <a:pt x="154" y="145"/>
                    </a:lnTo>
                    <a:lnTo>
                      <a:pt x="206" y="162"/>
                    </a:lnTo>
                    <a:lnTo>
                      <a:pt x="258" y="175"/>
                    </a:lnTo>
                    <a:lnTo>
                      <a:pt x="309" y="185"/>
                    </a:lnTo>
                    <a:lnTo>
                      <a:pt x="352" y="191"/>
                    </a:lnTo>
                    <a:lnTo>
                      <a:pt x="391" y="195"/>
                    </a:lnTo>
                    <a:lnTo>
                      <a:pt x="421" y="193"/>
                    </a:lnTo>
                    <a:lnTo>
                      <a:pt x="455" y="188"/>
                    </a:lnTo>
                    <a:lnTo>
                      <a:pt x="487" y="180"/>
                    </a:lnTo>
                    <a:lnTo>
                      <a:pt x="522" y="171"/>
                    </a:lnTo>
                    <a:lnTo>
                      <a:pt x="555" y="160"/>
                    </a:lnTo>
                    <a:lnTo>
                      <a:pt x="586" y="150"/>
                    </a:lnTo>
                    <a:lnTo>
                      <a:pt x="616" y="140"/>
                    </a:lnTo>
                    <a:lnTo>
                      <a:pt x="642" y="131"/>
                    </a:lnTo>
                    <a:lnTo>
                      <a:pt x="669" y="122"/>
                    </a:lnTo>
                    <a:lnTo>
                      <a:pt x="703" y="114"/>
                    </a:lnTo>
                    <a:lnTo>
                      <a:pt x="739" y="106"/>
                    </a:lnTo>
                    <a:lnTo>
                      <a:pt x="775" y="98"/>
                    </a:lnTo>
                    <a:lnTo>
                      <a:pt x="805" y="88"/>
                    </a:lnTo>
                    <a:lnTo>
                      <a:pt x="827" y="77"/>
                    </a:lnTo>
                    <a:lnTo>
                      <a:pt x="836" y="63"/>
                    </a:lnTo>
                    <a:lnTo>
                      <a:pt x="832" y="48"/>
                    </a:lnTo>
                    <a:lnTo>
                      <a:pt x="818" y="31"/>
                    </a:lnTo>
                    <a:lnTo>
                      <a:pt x="803" y="19"/>
                    </a:lnTo>
                    <a:lnTo>
                      <a:pt x="785" y="12"/>
                    </a:lnTo>
                    <a:lnTo>
                      <a:pt x="762" y="7"/>
                    </a:lnTo>
                    <a:lnTo>
                      <a:pt x="727" y="5"/>
                    </a:lnTo>
                    <a:lnTo>
                      <a:pt x="682" y="6"/>
                    </a:lnTo>
                    <a:lnTo>
                      <a:pt x="620" y="9"/>
                    </a:lnTo>
                    <a:lnTo>
                      <a:pt x="543" y="15"/>
                    </a:lnTo>
                    <a:close/>
                  </a:path>
                </a:pathLst>
              </a:custGeom>
              <a:solidFill>
                <a:srgbClr val="CC2B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34" name="Freeform 237">
                <a:extLst>
                  <a:ext uri="{FF2B5EF4-FFF2-40B4-BE49-F238E27FC236}">
                    <a16:creationId xmlns:a16="http://schemas.microsoft.com/office/drawing/2014/main" id="{7C1C8432-D155-487B-AFA6-4D486D9ED08E}"/>
                  </a:ext>
                </a:extLst>
              </p:cNvPr>
              <p:cNvSpPr>
                <a:spLocks/>
              </p:cNvSpPr>
              <p:nvPr/>
            </p:nvSpPr>
            <p:spPr bwMode="auto">
              <a:xfrm>
                <a:off x="2653" y="2267"/>
                <a:ext cx="128" cy="28"/>
              </a:xfrm>
              <a:custGeom>
                <a:avLst/>
                <a:gdLst>
                  <a:gd name="T0" fmla="*/ 0 w 765"/>
                  <a:gd name="T1" fmla="*/ 0 h 170"/>
                  <a:gd name="T2" fmla="*/ 0 w 765"/>
                  <a:gd name="T3" fmla="*/ 0 h 170"/>
                  <a:gd name="T4" fmla="*/ 0 w 765"/>
                  <a:gd name="T5" fmla="*/ 0 h 170"/>
                  <a:gd name="T6" fmla="*/ 0 w 765"/>
                  <a:gd name="T7" fmla="*/ 0 h 170"/>
                  <a:gd name="T8" fmla="*/ 0 w 765"/>
                  <a:gd name="T9" fmla="*/ 0 h 170"/>
                  <a:gd name="T10" fmla="*/ 0 w 765"/>
                  <a:gd name="T11" fmla="*/ 0 h 170"/>
                  <a:gd name="T12" fmla="*/ 0 w 765"/>
                  <a:gd name="T13" fmla="*/ 0 h 170"/>
                  <a:gd name="T14" fmla="*/ 0 w 765"/>
                  <a:gd name="T15" fmla="*/ 0 h 170"/>
                  <a:gd name="T16" fmla="*/ 0 w 765"/>
                  <a:gd name="T17" fmla="*/ 0 h 170"/>
                  <a:gd name="T18" fmla="*/ 0 w 765"/>
                  <a:gd name="T19" fmla="*/ 0 h 170"/>
                  <a:gd name="T20" fmla="*/ 0 w 765"/>
                  <a:gd name="T21" fmla="*/ 0 h 170"/>
                  <a:gd name="T22" fmla="*/ 0 w 765"/>
                  <a:gd name="T23" fmla="*/ 0 h 170"/>
                  <a:gd name="T24" fmla="*/ 0 w 765"/>
                  <a:gd name="T25" fmla="*/ 0 h 170"/>
                  <a:gd name="T26" fmla="*/ 0 w 765"/>
                  <a:gd name="T27" fmla="*/ 0 h 170"/>
                  <a:gd name="T28" fmla="*/ 0 w 765"/>
                  <a:gd name="T29" fmla="*/ 0 h 170"/>
                  <a:gd name="T30" fmla="*/ 0 w 765"/>
                  <a:gd name="T31" fmla="*/ 0 h 170"/>
                  <a:gd name="T32" fmla="*/ 0 w 765"/>
                  <a:gd name="T33" fmla="*/ 0 h 170"/>
                  <a:gd name="T34" fmla="*/ 0 w 765"/>
                  <a:gd name="T35" fmla="*/ 0 h 170"/>
                  <a:gd name="T36" fmla="*/ 0 w 765"/>
                  <a:gd name="T37" fmla="*/ 0 h 170"/>
                  <a:gd name="T38" fmla="*/ 0 w 765"/>
                  <a:gd name="T39" fmla="*/ 0 h 170"/>
                  <a:gd name="T40" fmla="*/ 0 w 765"/>
                  <a:gd name="T41" fmla="*/ 0 h 170"/>
                  <a:gd name="T42" fmla="*/ 0 w 765"/>
                  <a:gd name="T43" fmla="*/ 0 h 170"/>
                  <a:gd name="T44" fmla="*/ 0 w 765"/>
                  <a:gd name="T45" fmla="*/ 0 h 170"/>
                  <a:gd name="T46" fmla="*/ 0 w 765"/>
                  <a:gd name="T47" fmla="*/ 0 h 170"/>
                  <a:gd name="T48" fmla="*/ 0 w 765"/>
                  <a:gd name="T49" fmla="*/ 0 h 170"/>
                  <a:gd name="T50" fmla="*/ 0 w 765"/>
                  <a:gd name="T51" fmla="*/ 0 h 170"/>
                  <a:gd name="T52" fmla="*/ 0 w 765"/>
                  <a:gd name="T53" fmla="*/ 0 h 170"/>
                  <a:gd name="T54" fmla="*/ 0 w 765"/>
                  <a:gd name="T55" fmla="*/ 0 h 170"/>
                  <a:gd name="T56" fmla="*/ 0 w 765"/>
                  <a:gd name="T57" fmla="*/ 0 h 170"/>
                  <a:gd name="T58" fmla="*/ 0 w 765"/>
                  <a:gd name="T59" fmla="*/ 0 h 170"/>
                  <a:gd name="T60" fmla="*/ 0 w 765"/>
                  <a:gd name="T61" fmla="*/ 0 h 170"/>
                  <a:gd name="T62" fmla="*/ 0 w 765"/>
                  <a:gd name="T63" fmla="*/ 0 h 170"/>
                  <a:gd name="T64" fmla="*/ 0 w 765"/>
                  <a:gd name="T65" fmla="*/ 0 h 170"/>
                  <a:gd name="T66" fmla="*/ 0 w 765"/>
                  <a:gd name="T67" fmla="*/ 0 h 170"/>
                  <a:gd name="T68" fmla="*/ 0 w 765"/>
                  <a:gd name="T69" fmla="*/ 0 h 170"/>
                  <a:gd name="T70" fmla="*/ 0 w 765"/>
                  <a:gd name="T71" fmla="*/ 0 h 170"/>
                  <a:gd name="T72" fmla="*/ 0 w 765"/>
                  <a:gd name="T73" fmla="*/ 0 h 170"/>
                  <a:gd name="T74" fmla="*/ 0 w 765"/>
                  <a:gd name="T75" fmla="*/ 0 h 170"/>
                  <a:gd name="T76" fmla="*/ 0 w 765"/>
                  <a:gd name="T77" fmla="*/ 0 h 170"/>
                  <a:gd name="T78" fmla="*/ 0 w 765"/>
                  <a:gd name="T79" fmla="*/ 0 h 170"/>
                  <a:gd name="T80" fmla="*/ 0 w 765"/>
                  <a:gd name="T81" fmla="*/ 0 h 170"/>
                  <a:gd name="T82" fmla="*/ 0 w 765"/>
                  <a:gd name="T83" fmla="*/ 0 h 170"/>
                  <a:gd name="T84" fmla="*/ 0 w 765"/>
                  <a:gd name="T85" fmla="*/ 0 h 170"/>
                  <a:gd name="T86" fmla="*/ 0 w 765"/>
                  <a:gd name="T87" fmla="*/ 0 h 170"/>
                  <a:gd name="T88" fmla="*/ 0 w 765"/>
                  <a:gd name="T89" fmla="*/ 0 h 170"/>
                  <a:gd name="T90" fmla="*/ 0 w 765"/>
                  <a:gd name="T91" fmla="*/ 0 h 170"/>
                  <a:gd name="T92" fmla="*/ 0 w 765"/>
                  <a:gd name="T93" fmla="*/ 0 h 170"/>
                  <a:gd name="T94" fmla="*/ 0 w 765"/>
                  <a:gd name="T95" fmla="*/ 0 h 170"/>
                  <a:gd name="T96" fmla="*/ 0 w 765"/>
                  <a:gd name="T97" fmla="*/ 0 h 1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65"/>
                  <a:gd name="T148" fmla="*/ 0 h 170"/>
                  <a:gd name="T149" fmla="*/ 765 w 765"/>
                  <a:gd name="T150" fmla="*/ 170 h 1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65" h="170">
                    <a:moveTo>
                      <a:pt x="510" y="10"/>
                    </a:moveTo>
                    <a:lnTo>
                      <a:pt x="428" y="13"/>
                    </a:lnTo>
                    <a:lnTo>
                      <a:pt x="345" y="13"/>
                    </a:lnTo>
                    <a:lnTo>
                      <a:pt x="263" y="10"/>
                    </a:lnTo>
                    <a:lnTo>
                      <a:pt x="188" y="7"/>
                    </a:lnTo>
                    <a:lnTo>
                      <a:pt x="121" y="3"/>
                    </a:lnTo>
                    <a:lnTo>
                      <a:pt x="68" y="1"/>
                    </a:lnTo>
                    <a:lnTo>
                      <a:pt x="30" y="0"/>
                    </a:lnTo>
                    <a:lnTo>
                      <a:pt x="12" y="3"/>
                    </a:lnTo>
                    <a:lnTo>
                      <a:pt x="5" y="5"/>
                    </a:lnTo>
                    <a:lnTo>
                      <a:pt x="2" y="10"/>
                    </a:lnTo>
                    <a:lnTo>
                      <a:pt x="0" y="15"/>
                    </a:lnTo>
                    <a:lnTo>
                      <a:pt x="3" y="23"/>
                    </a:lnTo>
                    <a:lnTo>
                      <a:pt x="7" y="32"/>
                    </a:lnTo>
                    <a:lnTo>
                      <a:pt x="15" y="46"/>
                    </a:lnTo>
                    <a:lnTo>
                      <a:pt x="27" y="60"/>
                    </a:lnTo>
                    <a:lnTo>
                      <a:pt x="44" y="78"/>
                    </a:lnTo>
                    <a:lnTo>
                      <a:pt x="69" y="95"/>
                    </a:lnTo>
                    <a:lnTo>
                      <a:pt x="106" y="112"/>
                    </a:lnTo>
                    <a:lnTo>
                      <a:pt x="150" y="128"/>
                    </a:lnTo>
                    <a:lnTo>
                      <a:pt x="200" y="142"/>
                    </a:lnTo>
                    <a:lnTo>
                      <a:pt x="249" y="152"/>
                    </a:lnTo>
                    <a:lnTo>
                      <a:pt x="297" y="163"/>
                    </a:lnTo>
                    <a:lnTo>
                      <a:pt x="340" y="168"/>
                    </a:lnTo>
                    <a:lnTo>
                      <a:pt x="375" y="170"/>
                    </a:lnTo>
                    <a:lnTo>
                      <a:pt x="403" y="168"/>
                    </a:lnTo>
                    <a:lnTo>
                      <a:pt x="434" y="165"/>
                    </a:lnTo>
                    <a:lnTo>
                      <a:pt x="463" y="158"/>
                    </a:lnTo>
                    <a:lnTo>
                      <a:pt x="492" y="151"/>
                    </a:lnTo>
                    <a:lnTo>
                      <a:pt x="519" y="142"/>
                    </a:lnTo>
                    <a:lnTo>
                      <a:pt x="547" y="134"/>
                    </a:lnTo>
                    <a:lnTo>
                      <a:pt x="572" y="125"/>
                    </a:lnTo>
                    <a:lnTo>
                      <a:pt x="596" y="119"/>
                    </a:lnTo>
                    <a:lnTo>
                      <a:pt x="620" y="110"/>
                    </a:lnTo>
                    <a:lnTo>
                      <a:pt x="651" y="102"/>
                    </a:lnTo>
                    <a:lnTo>
                      <a:pt x="682" y="94"/>
                    </a:lnTo>
                    <a:lnTo>
                      <a:pt x="714" y="86"/>
                    </a:lnTo>
                    <a:lnTo>
                      <a:pt x="738" y="76"/>
                    </a:lnTo>
                    <a:lnTo>
                      <a:pt x="757" y="66"/>
                    </a:lnTo>
                    <a:lnTo>
                      <a:pt x="765" y="54"/>
                    </a:lnTo>
                    <a:lnTo>
                      <a:pt x="761" y="40"/>
                    </a:lnTo>
                    <a:lnTo>
                      <a:pt x="749" y="25"/>
                    </a:lnTo>
                    <a:lnTo>
                      <a:pt x="736" y="15"/>
                    </a:lnTo>
                    <a:lnTo>
                      <a:pt x="722" y="7"/>
                    </a:lnTo>
                    <a:lnTo>
                      <a:pt x="701" y="4"/>
                    </a:lnTo>
                    <a:lnTo>
                      <a:pt x="672" y="1"/>
                    </a:lnTo>
                    <a:lnTo>
                      <a:pt x="633" y="2"/>
                    </a:lnTo>
                    <a:lnTo>
                      <a:pt x="579" y="4"/>
                    </a:lnTo>
                    <a:lnTo>
                      <a:pt x="510" y="10"/>
                    </a:lnTo>
                    <a:close/>
                  </a:path>
                </a:pathLst>
              </a:custGeom>
              <a:solidFill>
                <a:srgbClr val="C42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35" name="Freeform 238">
                <a:extLst>
                  <a:ext uri="{FF2B5EF4-FFF2-40B4-BE49-F238E27FC236}">
                    <a16:creationId xmlns:a16="http://schemas.microsoft.com/office/drawing/2014/main" id="{BF980202-16B8-41BC-9723-67E26BBCB6CC}"/>
                  </a:ext>
                </a:extLst>
              </p:cNvPr>
              <p:cNvSpPr>
                <a:spLocks/>
              </p:cNvSpPr>
              <p:nvPr/>
            </p:nvSpPr>
            <p:spPr bwMode="auto">
              <a:xfrm>
                <a:off x="2658" y="2268"/>
                <a:ext cx="116" cy="24"/>
              </a:xfrm>
              <a:custGeom>
                <a:avLst/>
                <a:gdLst>
                  <a:gd name="T0" fmla="*/ 0 w 693"/>
                  <a:gd name="T1" fmla="*/ 0 h 148"/>
                  <a:gd name="T2" fmla="*/ 0 w 693"/>
                  <a:gd name="T3" fmla="*/ 0 h 148"/>
                  <a:gd name="T4" fmla="*/ 0 w 693"/>
                  <a:gd name="T5" fmla="*/ 0 h 148"/>
                  <a:gd name="T6" fmla="*/ 0 w 693"/>
                  <a:gd name="T7" fmla="*/ 0 h 148"/>
                  <a:gd name="T8" fmla="*/ 0 w 693"/>
                  <a:gd name="T9" fmla="*/ 0 h 148"/>
                  <a:gd name="T10" fmla="*/ 0 w 693"/>
                  <a:gd name="T11" fmla="*/ 0 h 148"/>
                  <a:gd name="T12" fmla="*/ 0 w 693"/>
                  <a:gd name="T13" fmla="*/ 0 h 148"/>
                  <a:gd name="T14" fmla="*/ 0 w 693"/>
                  <a:gd name="T15" fmla="*/ 0 h 148"/>
                  <a:gd name="T16" fmla="*/ 0 w 693"/>
                  <a:gd name="T17" fmla="*/ 0 h 148"/>
                  <a:gd name="T18" fmla="*/ 0 w 693"/>
                  <a:gd name="T19" fmla="*/ 0 h 148"/>
                  <a:gd name="T20" fmla="*/ 0 w 693"/>
                  <a:gd name="T21" fmla="*/ 0 h 148"/>
                  <a:gd name="T22" fmla="*/ 0 w 693"/>
                  <a:gd name="T23" fmla="*/ 0 h 148"/>
                  <a:gd name="T24" fmla="*/ 0 w 693"/>
                  <a:gd name="T25" fmla="*/ 0 h 148"/>
                  <a:gd name="T26" fmla="*/ 0 w 693"/>
                  <a:gd name="T27" fmla="*/ 0 h 148"/>
                  <a:gd name="T28" fmla="*/ 0 w 693"/>
                  <a:gd name="T29" fmla="*/ 0 h 148"/>
                  <a:gd name="T30" fmla="*/ 0 w 693"/>
                  <a:gd name="T31" fmla="*/ 0 h 148"/>
                  <a:gd name="T32" fmla="*/ 0 w 693"/>
                  <a:gd name="T33" fmla="*/ 0 h 148"/>
                  <a:gd name="T34" fmla="*/ 0 w 693"/>
                  <a:gd name="T35" fmla="*/ 0 h 148"/>
                  <a:gd name="T36" fmla="*/ 0 w 693"/>
                  <a:gd name="T37" fmla="*/ 0 h 148"/>
                  <a:gd name="T38" fmla="*/ 0 w 693"/>
                  <a:gd name="T39" fmla="*/ 0 h 148"/>
                  <a:gd name="T40" fmla="*/ 0 w 693"/>
                  <a:gd name="T41" fmla="*/ 0 h 148"/>
                  <a:gd name="T42" fmla="*/ 0 w 693"/>
                  <a:gd name="T43" fmla="*/ 0 h 148"/>
                  <a:gd name="T44" fmla="*/ 0 w 693"/>
                  <a:gd name="T45" fmla="*/ 0 h 148"/>
                  <a:gd name="T46" fmla="*/ 0 w 693"/>
                  <a:gd name="T47" fmla="*/ 0 h 148"/>
                  <a:gd name="T48" fmla="*/ 0 w 693"/>
                  <a:gd name="T49" fmla="*/ 0 h 148"/>
                  <a:gd name="T50" fmla="*/ 0 w 693"/>
                  <a:gd name="T51" fmla="*/ 0 h 148"/>
                  <a:gd name="T52" fmla="*/ 0 w 693"/>
                  <a:gd name="T53" fmla="*/ 0 h 148"/>
                  <a:gd name="T54" fmla="*/ 0 w 693"/>
                  <a:gd name="T55" fmla="*/ 0 h 148"/>
                  <a:gd name="T56" fmla="*/ 0 w 693"/>
                  <a:gd name="T57" fmla="*/ 0 h 148"/>
                  <a:gd name="T58" fmla="*/ 0 w 693"/>
                  <a:gd name="T59" fmla="*/ 0 h 148"/>
                  <a:gd name="T60" fmla="*/ 0 w 693"/>
                  <a:gd name="T61" fmla="*/ 0 h 148"/>
                  <a:gd name="T62" fmla="*/ 0 w 693"/>
                  <a:gd name="T63" fmla="*/ 0 h 148"/>
                  <a:gd name="T64" fmla="*/ 0 w 693"/>
                  <a:gd name="T65" fmla="*/ 0 h 148"/>
                  <a:gd name="T66" fmla="*/ 0 w 693"/>
                  <a:gd name="T67" fmla="*/ 0 h 148"/>
                  <a:gd name="T68" fmla="*/ 0 w 693"/>
                  <a:gd name="T69" fmla="*/ 0 h 148"/>
                  <a:gd name="T70" fmla="*/ 0 w 693"/>
                  <a:gd name="T71" fmla="*/ 0 h 148"/>
                  <a:gd name="T72" fmla="*/ 0 w 693"/>
                  <a:gd name="T73" fmla="*/ 0 h 148"/>
                  <a:gd name="T74" fmla="*/ 0 w 693"/>
                  <a:gd name="T75" fmla="*/ 0 h 148"/>
                  <a:gd name="T76" fmla="*/ 0 w 693"/>
                  <a:gd name="T77" fmla="*/ 0 h 148"/>
                  <a:gd name="T78" fmla="*/ 0 w 693"/>
                  <a:gd name="T79" fmla="*/ 0 h 148"/>
                  <a:gd name="T80" fmla="*/ 0 w 693"/>
                  <a:gd name="T81" fmla="*/ 0 h 148"/>
                  <a:gd name="T82" fmla="*/ 0 w 693"/>
                  <a:gd name="T83" fmla="*/ 0 h 148"/>
                  <a:gd name="T84" fmla="*/ 0 w 693"/>
                  <a:gd name="T85" fmla="*/ 0 h 148"/>
                  <a:gd name="T86" fmla="*/ 0 w 693"/>
                  <a:gd name="T87" fmla="*/ 0 h 148"/>
                  <a:gd name="T88" fmla="*/ 0 w 693"/>
                  <a:gd name="T89" fmla="*/ 0 h 148"/>
                  <a:gd name="T90" fmla="*/ 0 w 693"/>
                  <a:gd name="T91" fmla="*/ 0 h 148"/>
                  <a:gd name="T92" fmla="*/ 0 w 693"/>
                  <a:gd name="T93" fmla="*/ 0 h 148"/>
                  <a:gd name="T94" fmla="*/ 0 w 693"/>
                  <a:gd name="T95" fmla="*/ 0 h 148"/>
                  <a:gd name="T96" fmla="*/ 0 w 693"/>
                  <a:gd name="T97" fmla="*/ 0 h 1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93"/>
                  <a:gd name="T148" fmla="*/ 0 h 148"/>
                  <a:gd name="T149" fmla="*/ 693 w 693"/>
                  <a:gd name="T150" fmla="*/ 148 h 1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93" h="148">
                    <a:moveTo>
                      <a:pt x="475" y="13"/>
                    </a:moveTo>
                    <a:lnTo>
                      <a:pt x="400" y="15"/>
                    </a:lnTo>
                    <a:lnTo>
                      <a:pt x="324" y="15"/>
                    </a:lnTo>
                    <a:lnTo>
                      <a:pt x="247" y="12"/>
                    </a:lnTo>
                    <a:lnTo>
                      <a:pt x="176" y="9"/>
                    </a:lnTo>
                    <a:lnTo>
                      <a:pt x="112" y="5"/>
                    </a:lnTo>
                    <a:lnTo>
                      <a:pt x="61" y="3"/>
                    </a:lnTo>
                    <a:lnTo>
                      <a:pt x="24" y="0"/>
                    </a:lnTo>
                    <a:lnTo>
                      <a:pt x="9" y="3"/>
                    </a:lnTo>
                    <a:lnTo>
                      <a:pt x="2" y="5"/>
                    </a:lnTo>
                    <a:lnTo>
                      <a:pt x="0" y="9"/>
                    </a:lnTo>
                    <a:lnTo>
                      <a:pt x="0" y="15"/>
                    </a:lnTo>
                    <a:lnTo>
                      <a:pt x="3" y="23"/>
                    </a:lnTo>
                    <a:lnTo>
                      <a:pt x="7" y="32"/>
                    </a:lnTo>
                    <a:lnTo>
                      <a:pt x="16" y="43"/>
                    </a:lnTo>
                    <a:lnTo>
                      <a:pt x="28" y="56"/>
                    </a:lnTo>
                    <a:lnTo>
                      <a:pt x="43" y="71"/>
                    </a:lnTo>
                    <a:lnTo>
                      <a:pt x="66" y="87"/>
                    </a:lnTo>
                    <a:lnTo>
                      <a:pt x="101" y="102"/>
                    </a:lnTo>
                    <a:lnTo>
                      <a:pt x="142" y="114"/>
                    </a:lnTo>
                    <a:lnTo>
                      <a:pt x="191" y="126"/>
                    </a:lnTo>
                    <a:lnTo>
                      <a:pt x="239" y="134"/>
                    </a:lnTo>
                    <a:lnTo>
                      <a:pt x="285" y="142"/>
                    </a:lnTo>
                    <a:lnTo>
                      <a:pt x="326" y="145"/>
                    </a:lnTo>
                    <a:lnTo>
                      <a:pt x="358" y="148"/>
                    </a:lnTo>
                    <a:lnTo>
                      <a:pt x="383" y="147"/>
                    </a:lnTo>
                    <a:lnTo>
                      <a:pt x="409" y="144"/>
                    </a:lnTo>
                    <a:lnTo>
                      <a:pt x="434" y="140"/>
                    </a:lnTo>
                    <a:lnTo>
                      <a:pt x="459" y="135"/>
                    </a:lnTo>
                    <a:lnTo>
                      <a:pt x="482" y="129"/>
                    </a:lnTo>
                    <a:lnTo>
                      <a:pt x="506" y="123"/>
                    </a:lnTo>
                    <a:lnTo>
                      <a:pt x="528" y="116"/>
                    </a:lnTo>
                    <a:lnTo>
                      <a:pt x="550" y="109"/>
                    </a:lnTo>
                    <a:lnTo>
                      <a:pt x="571" y="102"/>
                    </a:lnTo>
                    <a:lnTo>
                      <a:pt x="596" y="95"/>
                    </a:lnTo>
                    <a:lnTo>
                      <a:pt x="623" y="87"/>
                    </a:lnTo>
                    <a:lnTo>
                      <a:pt x="650" y="79"/>
                    </a:lnTo>
                    <a:lnTo>
                      <a:pt x="671" y="69"/>
                    </a:lnTo>
                    <a:lnTo>
                      <a:pt x="686" y="60"/>
                    </a:lnTo>
                    <a:lnTo>
                      <a:pt x="693" y="49"/>
                    </a:lnTo>
                    <a:lnTo>
                      <a:pt x="689" y="36"/>
                    </a:lnTo>
                    <a:lnTo>
                      <a:pt x="678" y="23"/>
                    </a:lnTo>
                    <a:lnTo>
                      <a:pt x="669" y="14"/>
                    </a:lnTo>
                    <a:lnTo>
                      <a:pt x="657" y="7"/>
                    </a:lnTo>
                    <a:lnTo>
                      <a:pt x="642" y="5"/>
                    </a:lnTo>
                    <a:lnTo>
                      <a:pt x="617" y="4"/>
                    </a:lnTo>
                    <a:lnTo>
                      <a:pt x="583" y="5"/>
                    </a:lnTo>
                    <a:lnTo>
                      <a:pt x="536" y="7"/>
                    </a:lnTo>
                    <a:lnTo>
                      <a:pt x="475" y="13"/>
                    </a:lnTo>
                    <a:close/>
                  </a:path>
                </a:pathLst>
              </a:custGeom>
              <a:solidFill>
                <a:srgbClr val="BF2B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36" name="Freeform 239">
                <a:extLst>
                  <a:ext uri="{FF2B5EF4-FFF2-40B4-BE49-F238E27FC236}">
                    <a16:creationId xmlns:a16="http://schemas.microsoft.com/office/drawing/2014/main" id="{93FCA8D7-3DEF-4C5A-B67D-60F3EF9F3108}"/>
                  </a:ext>
                </a:extLst>
              </p:cNvPr>
              <p:cNvSpPr>
                <a:spLocks/>
              </p:cNvSpPr>
              <p:nvPr/>
            </p:nvSpPr>
            <p:spPr bwMode="auto">
              <a:xfrm>
                <a:off x="2705" y="2256"/>
                <a:ext cx="57" cy="25"/>
              </a:xfrm>
              <a:custGeom>
                <a:avLst/>
                <a:gdLst>
                  <a:gd name="T0" fmla="*/ 0 w 340"/>
                  <a:gd name="T1" fmla="*/ 0 h 148"/>
                  <a:gd name="T2" fmla="*/ 0 w 340"/>
                  <a:gd name="T3" fmla="*/ 0 h 148"/>
                  <a:gd name="T4" fmla="*/ 0 w 340"/>
                  <a:gd name="T5" fmla="*/ 0 h 148"/>
                  <a:gd name="T6" fmla="*/ 0 w 340"/>
                  <a:gd name="T7" fmla="*/ 0 h 148"/>
                  <a:gd name="T8" fmla="*/ 0 w 340"/>
                  <a:gd name="T9" fmla="*/ 0 h 148"/>
                  <a:gd name="T10" fmla="*/ 0 w 340"/>
                  <a:gd name="T11" fmla="*/ 0 h 148"/>
                  <a:gd name="T12" fmla="*/ 0 w 340"/>
                  <a:gd name="T13" fmla="*/ 0 h 148"/>
                  <a:gd name="T14" fmla="*/ 0 w 340"/>
                  <a:gd name="T15" fmla="*/ 0 h 148"/>
                  <a:gd name="T16" fmla="*/ 0 w 340"/>
                  <a:gd name="T17" fmla="*/ 0 h 148"/>
                  <a:gd name="T18" fmla="*/ 0 w 340"/>
                  <a:gd name="T19" fmla="*/ 0 h 148"/>
                  <a:gd name="T20" fmla="*/ 0 w 340"/>
                  <a:gd name="T21" fmla="*/ 0 h 148"/>
                  <a:gd name="T22" fmla="*/ 0 w 340"/>
                  <a:gd name="T23" fmla="*/ 0 h 148"/>
                  <a:gd name="T24" fmla="*/ 0 w 340"/>
                  <a:gd name="T25" fmla="*/ 0 h 148"/>
                  <a:gd name="T26" fmla="*/ 0 w 340"/>
                  <a:gd name="T27" fmla="*/ 0 h 148"/>
                  <a:gd name="T28" fmla="*/ 0 w 340"/>
                  <a:gd name="T29" fmla="*/ 0 h 148"/>
                  <a:gd name="T30" fmla="*/ 0 w 340"/>
                  <a:gd name="T31" fmla="*/ 0 h 148"/>
                  <a:gd name="T32" fmla="*/ 0 w 340"/>
                  <a:gd name="T33" fmla="*/ 0 h 148"/>
                  <a:gd name="T34" fmla="*/ 0 w 340"/>
                  <a:gd name="T35" fmla="*/ 0 h 148"/>
                  <a:gd name="T36" fmla="*/ 0 w 340"/>
                  <a:gd name="T37" fmla="*/ 0 h 148"/>
                  <a:gd name="T38" fmla="*/ 0 w 340"/>
                  <a:gd name="T39" fmla="*/ 0 h 148"/>
                  <a:gd name="T40" fmla="*/ 0 w 340"/>
                  <a:gd name="T41" fmla="*/ 0 h 148"/>
                  <a:gd name="T42" fmla="*/ 0 w 340"/>
                  <a:gd name="T43" fmla="*/ 0 h 148"/>
                  <a:gd name="T44" fmla="*/ 0 w 340"/>
                  <a:gd name="T45" fmla="*/ 0 h 148"/>
                  <a:gd name="T46" fmla="*/ 0 w 340"/>
                  <a:gd name="T47" fmla="*/ 0 h 148"/>
                  <a:gd name="T48" fmla="*/ 0 w 340"/>
                  <a:gd name="T49" fmla="*/ 0 h 148"/>
                  <a:gd name="T50" fmla="*/ 0 w 340"/>
                  <a:gd name="T51" fmla="*/ 0 h 148"/>
                  <a:gd name="T52" fmla="*/ 0 w 340"/>
                  <a:gd name="T53" fmla="*/ 0 h 148"/>
                  <a:gd name="T54" fmla="*/ 0 w 340"/>
                  <a:gd name="T55" fmla="*/ 0 h 148"/>
                  <a:gd name="T56" fmla="*/ 0 w 340"/>
                  <a:gd name="T57" fmla="*/ 0 h 148"/>
                  <a:gd name="T58" fmla="*/ 0 w 340"/>
                  <a:gd name="T59" fmla="*/ 0 h 148"/>
                  <a:gd name="T60" fmla="*/ 0 w 340"/>
                  <a:gd name="T61" fmla="*/ 0 h 148"/>
                  <a:gd name="T62" fmla="*/ 0 w 340"/>
                  <a:gd name="T63" fmla="*/ 0 h 148"/>
                  <a:gd name="T64" fmla="*/ 0 w 340"/>
                  <a:gd name="T65" fmla="*/ 0 h 1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0"/>
                  <a:gd name="T100" fmla="*/ 0 h 148"/>
                  <a:gd name="T101" fmla="*/ 340 w 340"/>
                  <a:gd name="T102" fmla="*/ 148 h 1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0" h="148">
                    <a:moveTo>
                      <a:pt x="153" y="6"/>
                    </a:moveTo>
                    <a:lnTo>
                      <a:pt x="189" y="0"/>
                    </a:lnTo>
                    <a:lnTo>
                      <a:pt x="226" y="4"/>
                    </a:lnTo>
                    <a:lnTo>
                      <a:pt x="261" y="15"/>
                    </a:lnTo>
                    <a:lnTo>
                      <a:pt x="294" y="32"/>
                    </a:lnTo>
                    <a:lnTo>
                      <a:pt x="317" y="48"/>
                    </a:lnTo>
                    <a:lnTo>
                      <a:pt x="334" y="64"/>
                    </a:lnTo>
                    <a:lnTo>
                      <a:pt x="340" y="73"/>
                    </a:lnTo>
                    <a:lnTo>
                      <a:pt x="333" y="75"/>
                    </a:lnTo>
                    <a:lnTo>
                      <a:pt x="326" y="73"/>
                    </a:lnTo>
                    <a:lnTo>
                      <a:pt x="312" y="72"/>
                    </a:lnTo>
                    <a:lnTo>
                      <a:pt x="291" y="69"/>
                    </a:lnTo>
                    <a:lnTo>
                      <a:pt x="268" y="69"/>
                    </a:lnTo>
                    <a:lnTo>
                      <a:pt x="242" y="69"/>
                    </a:lnTo>
                    <a:lnTo>
                      <a:pt x="216" y="71"/>
                    </a:lnTo>
                    <a:lnTo>
                      <a:pt x="193" y="73"/>
                    </a:lnTo>
                    <a:lnTo>
                      <a:pt x="175" y="77"/>
                    </a:lnTo>
                    <a:lnTo>
                      <a:pt x="152" y="86"/>
                    </a:lnTo>
                    <a:lnTo>
                      <a:pt x="127" y="100"/>
                    </a:lnTo>
                    <a:lnTo>
                      <a:pt x="101" y="114"/>
                    </a:lnTo>
                    <a:lnTo>
                      <a:pt x="78" y="130"/>
                    </a:lnTo>
                    <a:lnTo>
                      <a:pt x="54" y="141"/>
                    </a:lnTo>
                    <a:lnTo>
                      <a:pt x="34" y="148"/>
                    </a:lnTo>
                    <a:lnTo>
                      <a:pt x="17" y="147"/>
                    </a:lnTo>
                    <a:lnTo>
                      <a:pt x="6" y="138"/>
                    </a:lnTo>
                    <a:lnTo>
                      <a:pt x="0" y="121"/>
                    </a:lnTo>
                    <a:lnTo>
                      <a:pt x="3" y="104"/>
                    </a:lnTo>
                    <a:lnTo>
                      <a:pt x="15" y="85"/>
                    </a:lnTo>
                    <a:lnTo>
                      <a:pt x="34" y="68"/>
                    </a:lnTo>
                    <a:lnTo>
                      <a:pt x="56" y="49"/>
                    </a:lnTo>
                    <a:lnTo>
                      <a:pt x="85" y="33"/>
                    </a:lnTo>
                    <a:lnTo>
                      <a:pt x="117" y="18"/>
                    </a:lnTo>
                    <a:lnTo>
                      <a:pt x="153" y="6"/>
                    </a:lnTo>
                    <a:close/>
                  </a:path>
                </a:pathLst>
              </a:custGeom>
              <a:solidFill>
                <a:srgbClr val="008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37" name="Freeform 240">
                <a:extLst>
                  <a:ext uri="{FF2B5EF4-FFF2-40B4-BE49-F238E27FC236}">
                    <a16:creationId xmlns:a16="http://schemas.microsoft.com/office/drawing/2014/main" id="{AA26D621-FFE2-4617-9645-6EFE54EBD873}"/>
                  </a:ext>
                </a:extLst>
              </p:cNvPr>
              <p:cNvSpPr>
                <a:spLocks/>
              </p:cNvSpPr>
              <p:nvPr/>
            </p:nvSpPr>
            <p:spPr bwMode="auto">
              <a:xfrm>
                <a:off x="2707" y="2225"/>
                <a:ext cx="35" cy="43"/>
              </a:xfrm>
              <a:custGeom>
                <a:avLst/>
                <a:gdLst>
                  <a:gd name="T0" fmla="*/ 0 w 209"/>
                  <a:gd name="T1" fmla="*/ 0 h 263"/>
                  <a:gd name="T2" fmla="*/ 0 w 209"/>
                  <a:gd name="T3" fmla="*/ 0 h 263"/>
                  <a:gd name="T4" fmla="*/ 0 w 209"/>
                  <a:gd name="T5" fmla="*/ 0 h 263"/>
                  <a:gd name="T6" fmla="*/ 0 w 209"/>
                  <a:gd name="T7" fmla="*/ 0 h 263"/>
                  <a:gd name="T8" fmla="*/ 0 w 209"/>
                  <a:gd name="T9" fmla="*/ 0 h 263"/>
                  <a:gd name="T10" fmla="*/ 0 w 209"/>
                  <a:gd name="T11" fmla="*/ 0 h 263"/>
                  <a:gd name="T12" fmla="*/ 0 w 209"/>
                  <a:gd name="T13" fmla="*/ 0 h 263"/>
                  <a:gd name="T14" fmla="*/ 0 w 209"/>
                  <a:gd name="T15" fmla="*/ 0 h 263"/>
                  <a:gd name="T16" fmla="*/ 0 w 209"/>
                  <a:gd name="T17" fmla="*/ 0 h 263"/>
                  <a:gd name="T18" fmla="*/ 0 w 209"/>
                  <a:gd name="T19" fmla="*/ 0 h 263"/>
                  <a:gd name="T20" fmla="*/ 0 w 209"/>
                  <a:gd name="T21" fmla="*/ 0 h 263"/>
                  <a:gd name="T22" fmla="*/ 0 w 209"/>
                  <a:gd name="T23" fmla="*/ 0 h 263"/>
                  <a:gd name="T24" fmla="*/ 0 w 209"/>
                  <a:gd name="T25" fmla="*/ 0 h 263"/>
                  <a:gd name="T26" fmla="*/ 0 w 209"/>
                  <a:gd name="T27" fmla="*/ 0 h 263"/>
                  <a:gd name="T28" fmla="*/ 0 w 209"/>
                  <a:gd name="T29" fmla="*/ 0 h 263"/>
                  <a:gd name="T30" fmla="*/ 0 w 209"/>
                  <a:gd name="T31" fmla="*/ 0 h 263"/>
                  <a:gd name="T32" fmla="*/ 0 w 209"/>
                  <a:gd name="T33" fmla="*/ 0 h 263"/>
                  <a:gd name="T34" fmla="*/ 0 w 209"/>
                  <a:gd name="T35" fmla="*/ 0 h 263"/>
                  <a:gd name="T36" fmla="*/ 0 w 209"/>
                  <a:gd name="T37" fmla="*/ 0 h 263"/>
                  <a:gd name="T38" fmla="*/ 0 w 209"/>
                  <a:gd name="T39" fmla="*/ 0 h 263"/>
                  <a:gd name="T40" fmla="*/ 0 w 209"/>
                  <a:gd name="T41" fmla="*/ 0 h 263"/>
                  <a:gd name="T42" fmla="*/ 0 w 209"/>
                  <a:gd name="T43" fmla="*/ 0 h 263"/>
                  <a:gd name="T44" fmla="*/ 0 w 209"/>
                  <a:gd name="T45" fmla="*/ 0 h 263"/>
                  <a:gd name="T46" fmla="*/ 0 w 209"/>
                  <a:gd name="T47" fmla="*/ 0 h 263"/>
                  <a:gd name="T48" fmla="*/ 0 w 209"/>
                  <a:gd name="T49" fmla="*/ 0 h 263"/>
                  <a:gd name="T50" fmla="*/ 0 w 209"/>
                  <a:gd name="T51" fmla="*/ 0 h 263"/>
                  <a:gd name="T52" fmla="*/ 0 w 209"/>
                  <a:gd name="T53" fmla="*/ 0 h 263"/>
                  <a:gd name="T54" fmla="*/ 0 w 209"/>
                  <a:gd name="T55" fmla="*/ 0 h 263"/>
                  <a:gd name="T56" fmla="*/ 0 w 209"/>
                  <a:gd name="T57" fmla="*/ 0 h 263"/>
                  <a:gd name="T58" fmla="*/ 0 w 209"/>
                  <a:gd name="T59" fmla="*/ 0 h 263"/>
                  <a:gd name="T60" fmla="*/ 0 w 209"/>
                  <a:gd name="T61" fmla="*/ 0 h 263"/>
                  <a:gd name="T62" fmla="*/ 0 w 209"/>
                  <a:gd name="T63" fmla="*/ 0 h 263"/>
                  <a:gd name="T64" fmla="*/ 0 w 209"/>
                  <a:gd name="T65" fmla="*/ 0 h 2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9"/>
                  <a:gd name="T100" fmla="*/ 0 h 263"/>
                  <a:gd name="T101" fmla="*/ 209 w 209"/>
                  <a:gd name="T102" fmla="*/ 263 h 2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9" h="263">
                    <a:moveTo>
                      <a:pt x="23" y="108"/>
                    </a:moveTo>
                    <a:lnTo>
                      <a:pt x="40" y="92"/>
                    </a:lnTo>
                    <a:lnTo>
                      <a:pt x="67" y="74"/>
                    </a:lnTo>
                    <a:lnTo>
                      <a:pt x="101" y="54"/>
                    </a:lnTo>
                    <a:lnTo>
                      <a:pt x="137" y="35"/>
                    </a:lnTo>
                    <a:lnTo>
                      <a:pt x="169" y="17"/>
                    </a:lnTo>
                    <a:lnTo>
                      <a:pt x="195" y="5"/>
                    </a:lnTo>
                    <a:lnTo>
                      <a:pt x="209" y="0"/>
                    </a:lnTo>
                    <a:lnTo>
                      <a:pt x="206" y="3"/>
                    </a:lnTo>
                    <a:lnTo>
                      <a:pt x="192" y="17"/>
                    </a:lnTo>
                    <a:lnTo>
                      <a:pt x="178" y="41"/>
                    </a:lnTo>
                    <a:lnTo>
                      <a:pt x="164" y="73"/>
                    </a:lnTo>
                    <a:lnTo>
                      <a:pt x="150" y="110"/>
                    </a:lnTo>
                    <a:lnTo>
                      <a:pt x="135" y="146"/>
                    </a:lnTo>
                    <a:lnTo>
                      <a:pt x="122" y="178"/>
                    </a:lnTo>
                    <a:lnTo>
                      <a:pt x="110" y="202"/>
                    </a:lnTo>
                    <a:lnTo>
                      <a:pt x="99" y="217"/>
                    </a:lnTo>
                    <a:lnTo>
                      <a:pt x="84" y="225"/>
                    </a:lnTo>
                    <a:lnTo>
                      <a:pt x="68" y="235"/>
                    </a:lnTo>
                    <a:lnTo>
                      <a:pt x="52" y="244"/>
                    </a:lnTo>
                    <a:lnTo>
                      <a:pt x="39" y="254"/>
                    </a:lnTo>
                    <a:lnTo>
                      <a:pt x="25" y="259"/>
                    </a:lnTo>
                    <a:lnTo>
                      <a:pt x="15" y="263"/>
                    </a:lnTo>
                    <a:lnTo>
                      <a:pt x="7" y="259"/>
                    </a:lnTo>
                    <a:lnTo>
                      <a:pt x="5" y="252"/>
                    </a:lnTo>
                    <a:lnTo>
                      <a:pt x="3" y="236"/>
                    </a:lnTo>
                    <a:lnTo>
                      <a:pt x="2" y="219"/>
                    </a:lnTo>
                    <a:lnTo>
                      <a:pt x="0" y="200"/>
                    </a:lnTo>
                    <a:lnTo>
                      <a:pt x="2" y="181"/>
                    </a:lnTo>
                    <a:lnTo>
                      <a:pt x="2" y="159"/>
                    </a:lnTo>
                    <a:lnTo>
                      <a:pt x="6" y="140"/>
                    </a:lnTo>
                    <a:lnTo>
                      <a:pt x="13" y="122"/>
                    </a:lnTo>
                    <a:lnTo>
                      <a:pt x="23" y="108"/>
                    </a:lnTo>
                    <a:close/>
                  </a:path>
                </a:pathLst>
              </a:custGeom>
              <a:solidFill>
                <a:srgbClr val="00D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38" name="Freeform 241">
                <a:extLst>
                  <a:ext uri="{FF2B5EF4-FFF2-40B4-BE49-F238E27FC236}">
                    <a16:creationId xmlns:a16="http://schemas.microsoft.com/office/drawing/2014/main" id="{1342AF39-61B3-44D8-9AC4-5DC0028453FA}"/>
                  </a:ext>
                </a:extLst>
              </p:cNvPr>
              <p:cNvSpPr>
                <a:spLocks/>
              </p:cNvSpPr>
              <p:nvPr/>
            </p:nvSpPr>
            <p:spPr bwMode="auto">
              <a:xfrm>
                <a:off x="2689" y="2208"/>
                <a:ext cx="20" cy="72"/>
              </a:xfrm>
              <a:custGeom>
                <a:avLst/>
                <a:gdLst>
                  <a:gd name="T0" fmla="*/ 0 w 121"/>
                  <a:gd name="T1" fmla="*/ 0 h 434"/>
                  <a:gd name="T2" fmla="*/ 0 w 121"/>
                  <a:gd name="T3" fmla="*/ 0 h 434"/>
                  <a:gd name="T4" fmla="*/ 0 w 121"/>
                  <a:gd name="T5" fmla="*/ 0 h 434"/>
                  <a:gd name="T6" fmla="*/ 0 w 121"/>
                  <a:gd name="T7" fmla="*/ 0 h 434"/>
                  <a:gd name="T8" fmla="*/ 0 w 121"/>
                  <a:gd name="T9" fmla="*/ 0 h 434"/>
                  <a:gd name="T10" fmla="*/ 0 w 121"/>
                  <a:gd name="T11" fmla="*/ 0 h 434"/>
                  <a:gd name="T12" fmla="*/ 0 w 121"/>
                  <a:gd name="T13" fmla="*/ 0 h 434"/>
                  <a:gd name="T14" fmla="*/ 0 w 121"/>
                  <a:gd name="T15" fmla="*/ 0 h 434"/>
                  <a:gd name="T16" fmla="*/ 0 w 121"/>
                  <a:gd name="T17" fmla="*/ 0 h 434"/>
                  <a:gd name="T18" fmla="*/ 0 w 121"/>
                  <a:gd name="T19" fmla="*/ 0 h 434"/>
                  <a:gd name="T20" fmla="*/ 0 w 121"/>
                  <a:gd name="T21" fmla="*/ 0 h 434"/>
                  <a:gd name="T22" fmla="*/ 0 w 121"/>
                  <a:gd name="T23" fmla="*/ 0 h 434"/>
                  <a:gd name="T24" fmla="*/ 0 w 121"/>
                  <a:gd name="T25" fmla="*/ 0 h 434"/>
                  <a:gd name="T26" fmla="*/ 0 w 121"/>
                  <a:gd name="T27" fmla="*/ 0 h 434"/>
                  <a:gd name="T28" fmla="*/ 0 w 121"/>
                  <a:gd name="T29" fmla="*/ 0 h 434"/>
                  <a:gd name="T30" fmla="*/ 0 w 121"/>
                  <a:gd name="T31" fmla="*/ 0 h 434"/>
                  <a:gd name="T32" fmla="*/ 0 w 121"/>
                  <a:gd name="T33" fmla="*/ 0 h 434"/>
                  <a:gd name="T34" fmla="*/ 0 w 121"/>
                  <a:gd name="T35" fmla="*/ 0 h 434"/>
                  <a:gd name="T36" fmla="*/ 0 w 121"/>
                  <a:gd name="T37" fmla="*/ 0 h 434"/>
                  <a:gd name="T38" fmla="*/ 0 w 121"/>
                  <a:gd name="T39" fmla="*/ 0 h 434"/>
                  <a:gd name="T40" fmla="*/ 0 w 121"/>
                  <a:gd name="T41" fmla="*/ 0 h 434"/>
                  <a:gd name="T42" fmla="*/ 0 w 121"/>
                  <a:gd name="T43" fmla="*/ 0 h 434"/>
                  <a:gd name="T44" fmla="*/ 0 w 121"/>
                  <a:gd name="T45" fmla="*/ 0 h 434"/>
                  <a:gd name="T46" fmla="*/ 0 w 121"/>
                  <a:gd name="T47" fmla="*/ 0 h 434"/>
                  <a:gd name="T48" fmla="*/ 0 w 121"/>
                  <a:gd name="T49" fmla="*/ 0 h 434"/>
                  <a:gd name="T50" fmla="*/ 0 w 121"/>
                  <a:gd name="T51" fmla="*/ 0 h 434"/>
                  <a:gd name="T52" fmla="*/ 0 w 121"/>
                  <a:gd name="T53" fmla="*/ 0 h 434"/>
                  <a:gd name="T54" fmla="*/ 0 w 121"/>
                  <a:gd name="T55" fmla="*/ 0 h 434"/>
                  <a:gd name="T56" fmla="*/ 0 w 121"/>
                  <a:gd name="T57" fmla="*/ 0 h 434"/>
                  <a:gd name="T58" fmla="*/ 0 w 121"/>
                  <a:gd name="T59" fmla="*/ 0 h 434"/>
                  <a:gd name="T60" fmla="*/ 0 w 121"/>
                  <a:gd name="T61" fmla="*/ 0 h 434"/>
                  <a:gd name="T62" fmla="*/ 0 w 121"/>
                  <a:gd name="T63" fmla="*/ 0 h 434"/>
                  <a:gd name="T64" fmla="*/ 0 w 121"/>
                  <a:gd name="T65" fmla="*/ 0 h 434"/>
                  <a:gd name="T66" fmla="*/ 0 w 121"/>
                  <a:gd name="T67" fmla="*/ 0 h 434"/>
                  <a:gd name="T68" fmla="*/ 0 w 121"/>
                  <a:gd name="T69" fmla="*/ 0 h 434"/>
                  <a:gd name="T70" fmla="*/ 0 w 121"/>
                  <a:gd name="T71" fmla="*/ 0 h 434"/>
                  <a:gd name="T72" fmla="*/ 0 w 121"/>
                  <a:gd name="T73" fmla="*/ 0 h 434"/>
                  <a:gd name="T74" fmla="*/ 0 w 121"/>
                  <a:gd name="T75" fmla="*/ 0 h 434"/>
                  <a:gd name="T76" fmla="*/ 0 w 121"/>
                  <a:gd name="T77" fmla="*/ 0 h 434"/>
                  <a:gd name="T78" fmla="*/ 0 w 121"/>
                  <a:gd name="T79" fmla="*/ 0 h 434"/>
                  <a:gd name="T80" fmla="*/ 0 w 121"/>
                  <a:gd name="T81" fmla="*/ 0 h 43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1"/>
                  <a:gd name="T124" fmla="*/ 0 h 434"/>
                  <a:gd name="T125" fmla="*/ 121 w 121"/>
                  <a:gd name="T126" fmla="*/ 434 h 43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1" h="434">
                    <a:moveTo>
                      <a:pt x="54" y="385"/>
                    </a:moveTo>
                    <a:lnTo>
                      <a:pt x="53" y="340"/>
                    </a:lnTo>
                    <a:lnTo>
                      <a:pt x="54" y="311"/>
                    </a:lnTo>
                    <a:lnTo>
                      <a:pt x="58" y="292"/>
                    </a:lnTo>
                    <a:lnTo>
                      <a:pt x="62" y="281"/>
                    </a:lnTo>
                    <a:lnTo>
                      <a:pt x="65" y="273"/>
                    </a:lnTo>
                    <a:lnTo>
                      <a:pt x="69" y="266"/>
                    </a:lnTo>
                    <a:lnTo>
                      <a:pt x="71" y="255"/>
                    </a:lnTo>
                    <a:lnTo>
                      <a:pt x="72" y="238"/>
                    </a:lnTo>
                    <a:lnTo>
                      <a:pt x="65" y="212"/>
                    </a:lnTo>
                    <a:lnTo>
                      <a:pt x="53" y="181"/>
                    </a:lnTo>
                    <a:lnTo>
                      <a:pt x="37" y="146"/>
                    </a:lnTo>
                    <a:lnTo>
                      <a:pt x="22" y="111"/>
                    </a:lnTo>
                    <a:lnTo>
                      <a:pt x="7" y="76"/>
                    </a:lnTo>
                    <a:lnTo>
                      <a:pt x="0" y="47"/>
                    </a:lnTo>
                    <a:lnTo>
                      <a:pt x="2" y="21"/>
                    </a:lnTo>
                    <a:lnTo>
                      <a:pt x="18" y="6"/>
                    </a:lnTo>
                    <a:lnTo>
                      <a:pt x="38" y="0"/>
                    </a:lnTo>
                    <a:lnTo>
                      <a:pt x="55" y="7"/>
                    </a:lnTo>
                    <a:lnTo>
                      <a:pt x="69" y="24"/>
                    </a:lnTo>
                    <a:lnTo>
                      <a:pt x="80" y="49"/>
                    </a:lnTo>
                    <a:lnTo>
                      <a:pt x="87" y="77"/>
                    </a:lnTo>
                    <a:lnTo>
                      <a:pt x="95" y="109"/>
                    </a:lnTo>
                    <a:lnTo>
                      <a:pt x="100" y="138"/>
                    </a:lnTo>
                    <a:lnTo>
                      <a:pt x="107" y="166"/>
                    </a:lnTo>
                    <a:lnTo>
                      <a:pt x="110" y="182"/>
                    </a:lnTo>
                    <a:lnTo>
                      <a:pt x="114" y="204"/>
                    </a:lnTo>
                    <a:lnTo>
                      <a:pt x="116" y="229"/>
                    </a:lnTo>
                    <a:lnTo>
                      <a:pt x="119" y="258"/>
                    </a:lnTo>
                    <a:lnTo>
                      <a:pt x="119" y="286"/>
                    </a:lnTo>
                    <a:lnTo>
                      <a:pt x="121" y="316"/>
                    </a:lnTo>
                    <a:lnTo>
                      <a:pt x="118" y="343"/>
                    </a:lnTo>
                    <a:lnTo>
                      <a:pt x="115" y="367"/>
                    </a:lnTo>
                    <a:lnTo>
                      <a:pt x="107" y="392"/>
                    </a:lnTo>
                    <a:lnTo>
                      <a:pt x="98" y="412"/>
                    </a:lnTo>
                    <a:lnTo>
                      <a:pt x="88" y="426"/>
                    </a:lnTo>
                    <a:lnTo>
                      <a:pt x="79" y="434"/>
                    </a:lnTo>
                    <a:lnTo>
                      <a:pt x="69" y="433"/>
                    </a:lnTo>
                    <a:lnTo>
                      <a:pt x="62" y="426"/>
                    </a:lnTo>
                    <a:lnTo>
                      <a:pt x="56" y="409"/>
                    </a:lnTo>
                    <a:lnTo>
                      <a:pt x="54" y="385"/>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39" name="Freeform 242">
                <a:extLst>
                  <a:ext uri="{FF2B5EF4-FFF2-40B4-BE49-F238E27FC236}">
                    <a16:creationId xmlns:a16="http://schemas.microsoft.com/office/drawing/2014/main" id="{5DD00DB4-9221-48F9-8D1D-9F0DC1CA201A}"/>
                  </a:ext>
                </a:extLst>
              </p:cNvPr>
              <p:cNvSpPr>
                <a:spLocks/>
              </p:cNvSpPr>
              <p:nvPr/>
            </p:nvSpPr>
            <p:spPr bwMode="auto">
              <a:xfrm>
                <a:off x="2689" y="2208"/>
                <a:ext cx="19" cy="72"/>
              </a:xfrm>
              <a:custGeom>
                <a:avLst/>
                <a:gdLst>
                  <a:gd name="T0" fmla="*/ 0 w 113"/>
                  <a:gd name="T1" fmla="*/ 0 h 430"/>
                  <a:gd name="T2" fmla="*/ 0 w 113"/>
                  <a:gd name="T3" fmla="*/ 0 h 430"/>
                  <a:gd name="T4" fmla="*/ 0 w 113"/>
                  <a:gd name="T5" fmla="*/ 0 h 430"/>
                  <a:gd name="T6" fmla="*/ 0 w 113"/>
                  <a:gd name="T7" fmla="*/ 0 h 430"/>
                  <a:gd name="T8" fmla="*/ 0 w 113"/>
                  <a:gd name="T9" fmla="*/ 0 h 430"/>
                  <a:gd name="T10" fmla="*/ 0 w 113"/>
                  <a:gd name="T11" fmla="*/ 0 h 430"/>
                  <a:gd name="T12" fmla="*/ 0 w 113"/>
                  <a:gd name="T13" fmla="*/ 0 h 430"/>
                  <a:gd name="T14" fmla="*/ 0 w 113"/>
                  <a:gd name="T15" fmla="*/ 0 h 430"/>
                  <a:gd name="T16" fmla="*/ 0 w 113"/>
                  <a:gd name="T17" fmla="*/ 0 h 430"/>
                  <a:gd name="T18" fmla="*/ 0 w 113"/>
                  <a:gd name="T19" fmla="*/ 0 h 430"/>
                  <a:gd name="T20" fmla="*/ 0 w 113"/>
                  <a:gd name="T21" fmla="*/ 0 h 430"/>
                  <a:gd name="T22" fmla="*/ 0 w 113"/>
                  <a:gd name="T23" fmla="*/ 0 h 430"/>
                  <a:gd name="T24" fmla="*/ 0 w 113"/>
                  <a:gd name="T25" fmla="*/ 0 h 430"/>
                  <a:gd name="T26" fmla="*/ 0 w 113"/>
                  <a:gd name="T27" fmla="*/ 0 h 430"/>
                  <a:gd name="T28" fmla="*/ 0 w 113"/>
                  <a:gd name="T29" fmla="*/ 0 h 430"/>
                  <a:gd name="T30" fmla="*/ 0 w 113"/>
                  <a:gd name="T31" fmla="*/ 0 h 430"/>
                  <a:gd name="T32" fmla="*/ 0 w 113"/>
                  <a:gd name="T33" fmla="*/ 0 h 430"/>
                  <a:gd name="T34" fmla="*/ 0 w 113"/>
                  <a:gd name="T35" fmla="*/ 0 h 430"/>
                  <a:gd name="T36" fmla="*/ 0 w 113"/>
                  <a:gd name="T37" fmla="*/ 0 h 430"/>
                  <a:gd name="T38" fmla="*/ 0 w 113"/>
                  <a:gd name="T39" fmla="*/ 0 h 430"/>
                  <a:gd name="T40" fmla="*/ 0 w 113"/>
                  <a:gd name="T41" fmla="*/ 0 h 430"/>
                  <a:gd name="T42" fmla="*/ 0 w 113"/>
                  <a:gd name="T43" fmla="*/ 0 h 430"/>
                  <a:gd name="T44" fmla="*/ 0 w 113"/>
                  <a:gd name="T45" fmla="*/ 0 h 430"/>
                  <a:gd name="T46" fmla="*/ 0 w 113"/>
                  <a:gd name="T47" fmla="*/ 0 h 430"/>
                  <a:gd name="T48" fmla="*/ 0 w 113"/>
                  <a:gd name="T49" fmla="*/ 0 h 430"/>
                  <a:gd name="T50" fmla="*/ 0 w 113"/>
                  <a:gd name="T51" fmla="*/ 0 h 430"/>
                  <a:gd name="T52" fmla="*/ 0 w 113"/>
                  <a:gd name="T53" fmla="*/ 0 h 430"/>
                  <a:gd name="T54" fmla="*/ 0 w 113"/>
                  <a:gd name="T55" fmla="*/ 0 h 430"/>
                  <a:gd name="T56" fmla="*/ 0 w 113"/>
                  <a:gd name="T57" fmla="*/ 0 h 430"/>
                  <a:gd name="T58" fmla="*/ 0 w 113"/>
                  <a:gd name="T59" fmla="*/ 0 h 430"/>
                  <a:gd name="T60" fmla="*/ 0 w 113"/>
                  <a:gd name="T61" fmla="*/ 0 h 430"/>
                  <a:gd name="T62" fmla="*/ 0 w 113"/>
                  <a:gd name="T63" fmla="*/ 0 h 430"/>
                  <a:gd name="T64" fmla="*/ 0 w 113"/>
                  <a:gd name="T65" fmla="*/ 0 h 430"/>
                  <a:gd name="T66" fmla="*/ 0 w 113"/>
                  <a:gd name="T67" fmla="*/ 0 h 430"/>
                  <a:gd name="T68" fmla="*/ 0 w 113"/>
                  <a:gd name="T69" fmla="*/ 0 h 430"/>
                  <a:gd name="T70" fmla="*/ 0 w 113"/>
                  <a:gd name="T71" fmla="*/ 0 h 430"/>
                  <a:gd name="T72" fmla="*/ 0 w 113"/>
                  <a:gd name="T73" fmla="*/ 0 h 430"/>
                  <a:gd name="T74" fmla="*/ 0 w 113"/>
                  <a:gd name="T75" fmla="*/ 0 h 430"/>
                  <a:gd name="T76" fmla="*/ 0 w 113"/>
                  <a:gd name="T77" fmla="*/ 0 h 430"/>
                  <a:gd name="T78" fmla="*/ 0 w 113"/>
                  <a:gd name="T79" fmla="*/ 0 h 430"/>
                  <a:gd name="T80" fmla="*/ 0 w 113"/>
                  <a:gd name="T81" fmla="*/ 0 h 4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
                  <a:gd name="T124" fmla="*/ 0 h 430"/>
                  <a:gd name="T125" fmla="*/ 113 w 113"/>
                  <a:gd name="T126" fmla="*/ 430 h 4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 h="430">
                    <a:moveTo>
                      <a:pt x="54" y="382"/>
                    </a:moveTo>
                    <a:lnTo>
                      <a:pt x="53" y="336"/>
                    </a:lnTo>
                    <a:lnTo>
                      <a:pt x="54" y="307"/>
                    </a:lnTo>
                    <a:lnTo>
                      <a:pt x="58" y="288"/>
                    </a:lnTo>
                    <a:lnTo>
                      <a:pt x="62" y="278"/>
                    </a:lnTo>
                    <a:lnTo>
                      <a:pt x="65" y="269"/>
                    </a:lnTo>
                    <a:lnTo>
                      <a:pt x="69" y="262"/>
                    </a:lnTo>
                    <a:lnTo>
                      <a:pt x="71" y="252"/>
                    </a:lnTo>
                    <a:lnTo>
                      <a:pt x="72" y="235"/>
                    </a:lnTo>
                    <a:lnTo>
                      <a:pt x="67" y="209"/>
                    </a:lnTo>
                    <a:lnTo>
                      <a:pt x="54" y="180"/>
                    </a:lnTo>
                    <a:lnTo>
                      <a:pt x="37" y="145"/>
                    </a:lnTo>
                    <a:lnTo>
                      <a:pt x="22" y="111"/>
                    </a:lnTo>
                    <a:lnTo>
                      <a:pt x="7" y="76"/>
                    </a:lnTo>
                    <a:lnTo>
                      <a:pt x="0" y="47"/>
                    </a:lnTo>
                    <a:lnTo>
                      <a:pt x="1" y="21"/>
                    </a:lnTo>
                    <a:lnTo>
                      <a:pt x="16" y="6"/>
                    </a:lnTo>
                    <a:lnTo>
                      <a:pt x="34" y="0"/>
                    </a:lnTo>
                    <a:lnTo>
                      <a:pt x="49" y="8"/>
                    </a:lnTo>
                    <a:lnTo>
                      <a:pt x="60" y="24"/>
                    </a:lnTo>
                    <a:lnTo>
                      <a:pt x="71" y="48"/>
                    </a:lnTo>
                    <a:lnTo>
                      <a:pt x="79" y="76"/>
                    </a:lnTo>
                    <a:lnTo>
                      <a:pt x="87" y="107"/>
                    </a:lnTo>
                    <a:lnTo>
                      <a:pt x="94" y="136"/>
                    </a:lnTo>
                    <a:lnTo>
                      <a:pt x="100" y="163"/>
                    </a:lnTo>
                    <a:lnTo>
                      <a:pt x="104" y="179"/>
                    </a:lnTo>
                    <a:lnTo>
                      <a:pt x="107" y="201"/>
                    </a:lnTo>
                    <a:lnTo>
                      <a:pt x="109" y="226"/>
                    </a:lnTo>
                    <a:lnTo>
                      <a:pt x="112" y="255"/>
                    </a:lnTo>
                    <a:lnTo>
                      <a:pt x="112" y="283"/>
                    </a:lnTo>
                    <a:lnTo>
                      <a:pt x="113" y="311"/>
                    </a:lnTo>
                    <a:lnTo>
                      <a:pt x="110" y="338"/>
                    </a:lnTo>
                    <a:lnTo>
                      <a:pt x="107" y="364"/>
                    </a:lnTo>
                    <a:lnTo>
                      <a:pt x="99" y="388"/>
                    </a:lnTo>
                    <a:lnTo>
                      <a:pt x="91" y="408"/>
                    </a:lnTo>
                    <a:lnTo>
                      <a:pt x="82" y="422"/>
                    </a:lnTo>
                    <a:lnTo>
                      <a:pt x="74" y="430"/>
                    </a:lnTo>
                    <a:lnTo>
                      <a:pt x="67" y="430"/>
                    </a:lnTo>
                    <a:lnTo>
                      <a:pt x="61" y="423"/>
                    </a:lnTo>
                    <a:lnTo>
                      <a:pt x="55" y="406"/>
                    </a:lnTo>
                    <a:lnTo>
                      <a:pt x="54" y="382"/>
                    </a:lnTo>
                    <a:close/>
                  </a:path>
                </a:pathLst>
              </a:custGeom>
              <a:solidFill>
                <a:srgbClr val="006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40" name="Freeform 243">
                <a:extLst>
                  <a:ext uri="{FF2B5EF4-FFF2-40B4-BE49-F238E27FC236}">
                    <a16:creationId xmlns:a16="http://schemas.microsoft.com/office/drawing/2014/main" id="{972B6182-C827-4649-99ED-165D256A13F8}"/>
                  </a:ext>
                </a:extLst>
              </p:cNvPr>
              <p:cNvSpPr>
                <a:spLocks/>
              </p:cNvSpPr>
              <p:nvPr/>
            </p:nvSpPr>
            <p:spPr bwMode="auto">
              <a:xfrm>
                <a:off x="2689" y="2209"/>
                <a:ext cx="17" cy="71"/>
              </a:xfrm>
              <a:custGeom>
                <a:avLst/>
                <a:gdLst>
                  <a:gd name="T0" fmla="*/ 0 w 106"/>
                  <a:gd name="T1" fmla="*/ 0 h 426"/>
                  <a:gd name="T2" fmla="*/ 0 w 106"/>
                  <a:gd name="T3" fmla="*/ 0 h 426"/>
                  <a:gd name="T4" fmla="*/ 0 w 106"/>
                  <a:gd name="T5" fmla="*/ 0 h 426"/>
                  <a:gd name="T6" fmla="*/ 0 w 106"/>
                  <a:gd name="T7" fmla="*/ 0 h 426"/>
                  <a:gd name="T8" fmla="*/ 0 w 106"/>
                  <a:gd name="T9" fmla="*/ 0 h 426"/>
                  <a:gd name="T10" fmla="*/ 0 w 106"/>
                  <a:gd name="T11" fmla="*/ 0 h 426"/>
                  <a:gd name="T12" fmla="*/ 0 w 106"/>
                  <a:gd name="T13" fmla="*/ 0 h 426"/>
                  <a:gd name="T14" fmla="*/ 0 w 106"/>
                  <a:gd name="T15" fmla="*/ 0 h 426"/>
                  <a:gd name="T16" fmla="*/ 0 w 106"/>
                  <a:gd name="T17" fmla="*/ 0 h 426"/>
                  <a:gd name="T18" fmla="*/ 0 w 106"/>
                  <a:gd name="T19" fmla="*/ 0 h 426"/>
                  <a:gd name="T20" fmla="*/ 0 w 106"/>
                  <a:gd name="T21" fmla="*/ 0 h 426"/>
                  <a:gd name="T22" fmla="*/ 0 w 106"/>
                  <a:gd name="T23" fmla="*/ 0 h 426"/>
                  <a:gd name="T24" fmla="*/ 0 w 106"/>
                  <a:gd name="T25" fmla="*/ 0 h 426"/>
                  <a:gd name="T26" fmla="*/ 0 w 106"/>
                  <a:gd name="T27" fmla="*/ 0 h 426"/>
                  <a:gd name="T28" fmla="*/ 0 w 106"/>
                  <a:gd name="T29" fmla="*/ 0 h 426"/>
                  <a:gd name="T30" fmla="*/ 0 w 106"/>
                  <a:gd name="T31" fmla="*/ 0 h 426"/>
                  <a:gd name="T32" fmla="*/ 0 w 106"/>
                  <a:gd name="T33" fmla="*/ 0 h 426"/>
                  <a:gd name="T34" fmla="*/ 0 w 106"/>
                  <a:gd name="T35" fmla="*/ 0 h 426"/>
                  <a:gd name="T36" fmla="*/ 0 w 106"/>
                  <a:gd name="T37" fmla="*/ 0 h 426"/>
                  <a:gd name="T38" fmla="*/ 0 w 106"/>
                  <a:gd name="T39" fmla="*/ 0 h 426"/>
                  <a:gd name="T40" fmla="*/ 0 w 106"/>
                  <a:gd name="T41" fmla="*/ 0 h 426"/>
                  <a:gd name="T42" fmla="*/ 0 w 106"/>
                  <a:gd name="T43" fmla="*/ 0 h 426"/>
                  <a:gd name="T44" fmla="*/ 0 w 106"/>
                  <a:gd name="T45" fmla="*/ 0 h 426"/>
                  <a:gd name="T46" fmla="*/ 0 w 106"/>
                  <a:gd name="T47" fmla="*/ 0 h 426"/>
                  <a:gd name="T48" fmla="*/ 0 w 106"/>
                  <a:gd name="T49" fmla="*/ 0 h 426"/>
                  <a:gd name="T50" fmla="*/ 0 w 106"/>
                  <a:gd name="T51" fmla="*/ 0 h 426"/>
                  <a:gd name="T52" fmla="*/ 0 w 106"/>
                  <a:gd name="T53" fmla="*/ 0 h 426"/>
                  <a:gd name="T54" fmla="*/ 0 w 106"/>
                  <a:gd name="T55" fmla="*/ 0 h 426"/>
                  <a:gd name="T56" fmla="*/ 0 w 106"/>
                  <a:gd name="T57" fmla="*/ 0 h 426"/>
                  <a:gd name="T58" fmla="*/ 0 w 106"/>
                  <a:gd name="T59" fmla="*/ 0 h 426"/>
                  <a:gd name="T60" fmla="*/ 0 w 106"/>
                  <a:gd name="T61" fmla="*/ 0 h 426"/>
                  <a:gd name="T62" fmla="*/ 0 w 106"/>
                  <a:gd name="T63" fmla="*/ 0 h 426"/>
                  <a:gd name="T64" fmla="*/ 0 w 106"/>
                  <a:gd name="T65" fmla="*/ 0 h 426"/>
                  <a:gd name="T66" fmla="*/ 0 w 106"/>
                  <a:gd name="T67" fmla="*/ 0 h 426"/>
                  <a:gd name="T68" fmla="*/ 0 w 106"/>
                  <a:gd name="T69" fmla="*/ 0 h 426"/>
                  <a:gd name="T70" fmla="*/ 0 w 106"/>
                  <a:gd name="T71" fmla="*/ 0 h 426"/>
                  <a:gd name="T72" fmla="*/ 0 w 106"/>
                  <a:gd name="T73" fmla="*/ 0 h 426"/>
                  <a:gd name="T74" fmla="*/ 0 w 106"/>
                  <a:gd name="T75" fmla="*/ 0 h 426"/>
                  <a:gd name="T76" fmla="*/ 0 w 106"/>
                  <a:gd name="T77" fmla="*/ 0 h 426"/>
                  <a:gd name="T78" fmla="*/ 0 w 106"/>
                  <a:gd name="T79" fmla="*/ 0 h 426"/>
                  <a:gd name="T80" fmla="*/ 0 w 106"/>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6"/>
                  <a:gd name="T124" fmla="*/ 0 h 426"/>
                  <a:gd name="T125" fmla="*/ 106 w 106"/>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6" h="426">
                    <a:moveTo>
                      <a:pt x="55" y="378"/>
                    </a:moveTo>
                    <a:lnTo>
                      <a:pt x="54" y="332"/>
                    </a:lnTo>
                    <a:lnTo>
                      <a:pt x="56" y="303"/>
                    </a:lnTo>
                    <a:lnTo>
                      <a:pt x="60" y="284"/>
                    </a:lnTo>
                    <a:lnTo>
                      <a:pt x="64" y="274"/>
                    </a:lnTo>
                    <a:lnTo>
                      <a:pt x="68" y="265"/>
                    </a:lnTo>
                    <a:lnTo>
                      <a:pt x="71" y="258"/>
                    </a:lnTo>
                    <a:lnTo>
                      <a:pt x="73" y="248"/>
                    </a:lnTo>
                    <a:lnTo>
                      <a:pt x="73" y="231"/>
                    </a:lnTo>
                    <a:lnTo>
                      <a:pt x="65" y="205"/>
                    </a:lnTo>
                    <a:lnTo>
                      <a:pt x="54" y="176"/>
                    </a:lnTo>
                    <a:lnTo>
                      <a:pt x="38" y="142"/>
                    </a:lnTo>
                    <a:lnTo>
                      <a:pt x="23" y="110"/>
                    </a:lnTo>
                    <a:lnTo>
                      <a:pt x="8" y="76"/>
                    </a:lnTo>
                    <a:lnTo>
                      <a:pt x="0" y="47"/>
                    </a:lnTo>
                    <a:lnTo>
                      <a:pt x="0" y="23"/>
                    </a:lnTo>
                    <a:lnTo>
                      <a:pt x="12" y="7"/>
                    </a:lnTo>
                    <a:lnTo>
                      <a:pt x="28" y="0"/>
                    </a:lnTo>
                    <a:lnTo>
                      <a:pt x="42" y="6"/>
                    </a:lnTo>
                    <a:lnTo>
                      <a:pt x="53" y="22"/>
                    </a:lnTo>
                    <a:lnTo>
                      <a:pt x="63" y="47"/>
                    </a:lnTo>
                    <a:lnTo>
                      <a:pt x="70" y="74"/>
                    </a:lnTo>
                    <a:lnTo>
                      <a:pt x="78" y="104"/>
                    </a:lnTo>
                    <a:lnTo>
                      <a:pt x="84" y="133"/>
                    </a:lnTo>
                    <a:lnTo>
                      <a:pt x="91" y="159"/>
                    </a:lnTo>
                    <a:lnTo>
                      <a:pt x="95" y="175"/>
                    </a:lnTo>
                    <a:lnTo>
                      <a:pt x="99" y="197"/>
                    </a:lnTo>
                    <a:lnTo>
                      <a:pt x="101" y="222"/>
                    </a:lnTo>
                    <a:lnTo>
                      <a:pt x="105" y="250"/>
                    </a:lnTo>
                    <a:lnTo>
                      <a:pt x="106" y="278"/>
                    </a:lnTo>
                    <a:lnTo>
                      <a:pt x="106" y="307"/>
                    </a:lnTo>
                    <a:lnTo>
                      <a:pt x="104" y="333"/>
                    </a:lnTo>
                    <a:lnTo>
                      <a:pt x="101" y="358"/>
                    </a:lnTo>
                    <a:lnTo>
                      <a:pt x="93" y="383"/>
                    </a:lnTo>
                    <a:lnTo>
                      <a:pt x="87" y="403"/>
                    </a:lnTo>
                    <a:lnTo>
                      <a:pt x="79" y="417"/>
                    </a:lnTo>
                    <a:lnTo>
                      <a:pt x="72" y="426"/>
                    </a:lnTo>
                    <a:lnTo>
                      <a:pt x="65" y="426"/>
                    </a:lnTo>
                    <a:lnTo>
                      <a:pt x="60" y="419"/>
                    </a:lnTo>
                    <a:lnTo>
                      <a:pt x="56" y="402"/>
                    </a:lnTo>
                    <a:lnTo>
                      <a:pt x="55" y="378"/>
                    </a:lnTo>
                    <a:close/>
                  </a:path>
                </a:pathLst>
              </a:custGeom>
              <a:solidFill>
                <a:srgbClr val="005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41" name="Freeform 244">
                <a:extLst>
                  <a:ext uri="{FF2B5EF4-FFF2-40B4-BE49-F238E27FC236}">
                    <a16:creationId xmlns:a16="http://schemas.microsoft.com/office/drawing/2014/main" id="{C66D2F3C-0226-41D2-ABB8-5BBDF638BED2}"/>
                  </a:ext>
                </a:extLst>
              </p:cNvPr>
              <p:cNvSpPr>
                <a:spLocks/>
              </p:cNvSpPr>
              <p:nvPr/>
            </p:nvSpPr>
            <p:spPr bwMode="auto">
              <a:xfrm>
                <a:off x="2689" y="2210"/>
                <a:ext cx="16" cy="70"/>
              </a:xfrm>
              <a:custGeom>
                <a:avLst/>
                <a:gdLst>
                  <a:gd name="T0" fmla="*/ 0 w 98"/>
                  <a:gd name="T1" fmla="*/ 0 h 421"/>
                  <a:gd name="T2" fmla="*/ 0 w 98"/>
                  <a:gd name="T3" fmla="*/ 0 h 421"/>
                  <a:gd name="T4" fmla="*/ 0 w 98"/>
                  <a:gd name="T5" fmla="*/ 0 h 421"/>
                  <a:gd name="T6" fmla="*/ 0 w 98"/>
                  <a:gd name="T7" fmla="*/ 0 h 421"/>
                  <a:gd name="T8" fmla="*/ 0 w 98"/>
                  <a:gd name="T9" fmla="*/ 0 h 421"/>
                  <a:gd name="T10" fmla="*/ 0 w 98"/>
                  <a:gd name="T11" fmla="*/ 0 h 421"/>
                  <a:gd name="T12" fmla="*/ 0 w 98"/>
                  <a:gd name="T13" fmla="*/ 0 h 421"/>
                  <a:gd name="T14" fmla="*/ 0 w 98"/>
                  <a:gd name="T15" fmla="*/ 0 h 421"/>
                  <a:gd name="T16" fmla="*/ 0 w 98"/>
                  <a:gd name="T17" fmla="*/ 0 h 421"/>
                  <a:gd name="T18" fmla="*/ 0 w 98"/>
                  <a:gd name="T19" fmla="*/ 0 h 421"/>
                  <a:gd name="T20" fmla="*/ 0 w 98"/>
                  <a:gd name="T21" fmla="*/ 0 h 421"/>
                  <a:gd name="T22" fmla="*/ 0 w 98"/>
                  <a:gd name="T23" fmla="*/ 0 h 421"/>
                  <a:gd name="T24" fmla="*/ 0 w 98"/>
                  <a:gd name="T25" fmla="*/ 0 h 421"/>
                  <a:gd name="T26" fmla="*/ 0 w 98"/>
                  <a:gd name="T27" fmla="*/ 0 h 421"/>
                  <a:gd name="T28" fmla="*/ 0 w 98"/>
                  <a:gd name="T29" fmla="*/ 0 h 421"/>
                  <a:gd name="T30" fmla="*/ 0 w 98"/>
                  <a:gd name="T31" fmla="*/ 0 h 421"/>
                  <a:gd name="T32" fmla="*/ 0 w 98"/>
                  <a:gd name="T33" fmla="*/ 0 h 421"/>
                  <a:gd name="T34" fmla="*/ 0 w 98"/>
                  <a:gd name="T35" fmla="*/ 0 h 421"/>
                  <a:gd name="T36" fmla="*/ 0 w 98"/>
                  <a:gd name="T37" fmla="*/ 0 h 421"/>
                  <a:gd name="T38" fmla="*/ 0 w 98"/>
                  <a:gd name="T39" fmla="*/ 0 h 421"/>
                  <a:gd name="T40" fmla="*/ 0 w 98"/>
                  <a:gd name="T41" fmla="*/ 0 h 421"/>
                  <a:gd name="T42" fmla="*/ 0 w 98"/>
                  <a:gd name="T43" fmla="*/ 0 h 421"/>
                  <a:gd name="T44" fmla="*/ 0 w 98"/>
                  <a:gd name="T45" fmla="*/ 0 h 421"/>
                  <a:gd name="T46" fmla="*/ 0 w 98"/>
                  <a:gd name="T47" fmla="*/ 0 h 421"/>
                  <a:gd name="T48" fmla="*/ 0 w 98"/>
                  <a:gd name="T49" fmla="*/ 0 h 421"/>
                  <a:gd name="T50" fmla="*/ 0 w 98"/>
                  <a:gd name="T51" fmla="*/ 0 h 421"/>
                  <a:gd name="T52" fmla="*/ 0 w 98"/>
                  <a:gd name="T53" fmla="*/ 0 h 421"/>
                  <a:gd name="T54" fmla="*/ 0 w 98"/>
                  <a:gd name="T55" fmla="*/ 0 h 421"/>
                  <a:gd name="T56" fmla="*/ 0 w 98"/>
                  <a:gd name="T57" fmla="*/ 0 h 421"/>
                  <a:gd name="T58" fmla="*/ 0 w 98"/>
                  <a:gd name="T59" fmla="*/ 0 h 421"/>
                  <a:gd name="T60" fmla="*/ 0 w 98"/>
                  <a:gd name="T61" fmla="*/ 0 h 421"/>
                  <a:gd name="T62" fmla="*/ 0 w 98"/>
                  <a:gd name="T63" fmla="*/ 0 h 421"/>
                  <a:gd name="T64" fmla="*/ 0 w 98"/>
                  <a:gd name="T65" fmla="*/ 0 h 421"/>
                  <a:gd name="T66" fmla="*/ 0 w 98"/>
                  <a:gd name="T67" fmla="*/ 0 h 421"/>
                  <a:gd name="T68" fmla="*/ 0 w 98"/>
                  <a:gd name="T69" fmla="*/ 0 h 421"/>
                  <a:gd name="T70" fmla="*/ 0 w 98"/>
                  <a:gd name="T71" fmla="*/ 0 h 421"/>
                  <a:gd name="T72" fmla="*/ 0 w 98"/>
                  <a:gd name="T73" fmla="*/ 0 h 421"/>
                  <a:gd name="T74" fmla="*/ 0 w 98"/>
                  <a:gd name="T75" fmla="*/ 0 h 421"/>
                  <a:gd name="T76" fmla="*/ 0 w 98"/>
                  <a:gd name="T77" fmla="*/ 0 h 421"/>
                  <a:gd name="T78" fmla="*/ 0 w 98"/>
                  <a:gd name="T79" fmla="*/ 0 h 421"/>
                  <a:gd name="T80" fmla="*/ 0 w 98"/>
                  <a:gd name="T81" fmla="*/ 0 h 4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8"/>
                  <a:gd name="T124" fmla="*/ 0 h 421"/>
                  <a:gd name="T125" fmla="*/ 98 w 98"/>
                  <a:gd name="T126" fmla="*/ 421 h 4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8" h="421">
                    <a:moveTo>
                      <a:pt x="56" y="375"/>
                    </a:moveTo>
                    <a:lnTo>
                      <a:pt x="55" y="329"/>
                    </a:lnTo>
                    <a:lnTo>
                      <a:pt x="57" y="300"/>
                    </a:lnTo>
                    <a:lnTo>
                      <a:pt x="61" y="281"/>
                    </a:lnTo>
                    <a:lnTo>
                      <a:pt x="66" y="270"/>
                    </a:lnTo>
                    <a:lnTo>
                      <a:pt x="70" y="261"/>
                    </a:lnTo>
                    <a:lnTo>
                      <a:pt x="73" y="254"/>
                    </a:lnTo>
                    <a:lnTo>
                      <a:pt x="74" y="244"/>
                    </a:lnTo>
                    <a:lnTo>
                      <a:pt x="74" y="228"/>
                    </a:lnTo>
                    <a:lnTo>
                      <a:pt x="66" y="203"/>
                    </a:lnTo>
                    <a:lnTo>
                      <a:pt x="54" y="175"/>
                    </a:lnTo>
                    <a:lnTo>
                      <a:pt x="38" y="143"/>
                    </a:lnTo>
                    <a:lnTo>
                      <a:pt x="24" y="110"/>
                    </a:lnTo>
                    <a:lnTo>
                      <a:pt x="9" y="77"/>
                    </a:lnTo>
                    <a:lnTo>
                      <a:pt x="1" y="48"/>
                    </a:lnTo>
                    <a:lnTo>
                      <a:pt x="0" y="23"/>
                    </a:lnTo>
                    <a:lnTo>
                      <a:pt x="10" y="6"/>
                    </a:lnTo>
                    <a:lnTo>
                      <a:pt x="24" y="0"/>
                    </a:lnTo>
                    <a:lnTo>
                      <a:pt x="36" y="5"/>
                    </a:lnTo>
                    <a:lnTo>
                      <a:pt x="45" y="21"/>
                    </a:lnTo>
                    <a:lnTo>
                      <a:pt x="55" y="46"/>
                    </a:lnTo>
                    <a:lnTo>
                      <a:pt x="62" y="73"/>
                    </a:lnTo>
                    <a:lnTo>
                      <a:pt x="70" y="103"/>
                    </a:lnTo>
                    <a:lnTo>
                      <a:pt x="76" y="132"/>
                    </a:lnTo>
                    <a:lnTo>
                      <a:pt x="84" y="159"/>
                    </a:lnTo>
                    <a:lnTo>
                      <a:pt x="88" y="175"/>
                    </a:lnTo>
                    <a:lnTo>
                      <a:pt x="92" y="196"/>
                    </a:lnTo>
                    <a:lnTo>
                      <a:pt x="94" y="220"/>
                    </a:lnTo>
                    <a:lnTo>
                      <a:pt x="98" y="247"/>
                    </a:lnTo>
                    <a:lnTo>
                      <a:pt x="98" y="274"/>
                    </a:lnTo>
                    <a:lnTo>
                      <a:pt x="98" y="301"/>
                    </a:lnTo>
                    <a:lnTo>
                      <a:pt x="96" y="327"/>
                    </a:lnTo>
                    <a:lnTo>
                      <a:pt x="92" y="352"/>
                    </a:lnTo>
                    <a:lnTo>
                      <a:pt x="85" y="378"/>
                    </a:lnTo>
                    <a:lnTo>
                      <a:pt x="80" y="398"/>
                    </a:lnTo>
                    <a:lnTo>
                      <a:pt x="73" y="412"/>
                    </a:lnTo>
                    <a:lnTo>
                      <a:pt x="69" y="421"/>
                    </a:lnTo>
                    <a:lnTo>
                      <a:pt x="63" y="421"/>
                    </a:lnTo>
                    <a:lnTo>
                      <a:pt x="60" y="415"/>
                    </a:lnTo>
                    <a:lnTo>
                      <a:pt x="56" y="399"/>
                    </a:lnTo>
                    <a:lnTo>
                      <a:pt x="56" y="375"/>
                    </a:lnTo>
                    <a:close/>
                  </a:path>
                </a:pathLst>
              </a:custGeom>
              <a:solidFill>
                <a:srgbClr val="003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42" name="Freeform 245">
                <a:extLst>
                  <a:ext uri="{FF2B5EF4-FFF2-40B4-BE49-F238E27FC236}">
                    <a16:creationId xmlns:a16="http://schemas.microsoft.com/office/drawing/2014/main" id="{B443A4A0-6F24-4BBC-AFE8-6A8B1C5395D5}"/>
                  </a:ext>
                </a:extLst>
              </p:cNvPr>
              <p:cNvSpPr>
                <a:spLocks/>
              </p:cNvSpPr>
              <p:nvPr/>
            </p:nvSpPr>
            <p:spPr bwMode="auto">
              <a:xfrm>
                <a:off x="2688" y="2210"/>
                <a:ext cx="15" cy="70"/>
              </a:xfrm>
              <a:custGeom>
                <a:avLst/>
                <a:gdLst>
                  <a:gd name="T0" fmla="*/ 0 w 91"/>
                  <a:gd name="T1" fmla="*/ 0 h 418"/>
                  <a:gd name="T2" fmla="*/ 0 w 91"/>
                  <a:gd name="T3" fmla="*/ 0 h 418"/>
                  <a:gd name="T4" fmla="*/ 0 w 91"/>
                  <a:gd name="T5" fmla="*/ 0 h 418"/>
                  <a:gd name="T6" fmla="*/ 0 w 91"/>
                  <a:gd name="T7" fmla="*/ 0 h 418"/>
                  <a:gd name="T8" fmla="*/ 0 w 91"/>
                  <a:gd name="T9" fmla="*/ 0 h 418"/>
                  <a:gd name="T10" fmla="*/ 0 w 91"/>
                  <a:gd name="T11" fmla="*/ 0 h 418"/>
                  <a:gd name="T12" fmla="*/ 0 w 91"/>
                  <a:gd name="T13" fmla="*/ 0 h 418"/>
                  <a:gd name="T14" fmla="*/ 0 w 91"/>
                  <a:gd name="T15" fmla="*/ 0 h 418"/>
                  <a:gd name="T16" fmla="*/ 0 w 91"/>
                  <a:gd name="T17" fmla="*/ 0 h 418"/>
                  <a:gd name="T18" fmla="*/ 0 w 91"/>
                  <a:gd name="T19" fmla="*/ 0 h 418"/>
                  <a:gd name="T20" fmla="*/ 0 w 91"/>
                  <a:gd name="T21" fmla="*/ 0 h 418"/>
                  <a:gd name="T22" fmla="*/ 0 w 91"/>
                  <a:gd name="T23" fmla="*/ 0 h 418"/>
                  <a:gd name="T24" fmla="*/ 0 w 91"/>
                  <a:gd name="T25" fmla="*/ 0 h 418"/>
                  <a:gd name="T26" fmla="*/ 0 w 91"/>
                  <a:gd name="T27" fmla="*/ 0 h 418"/>
                  <a:gd name="T28" fmla="*/ 0 w 91"/>
                  <a:gd name="T29" fmla="*/ 0 h 418"/>
                  <a:gd name="T30" fmla="*/ 0 w 91"/>
                  <a:gd name="T31" fmla="*/ 0 h 418"/>
                  <a:gd name="T32" fmla="*/ 0 w 91"/>
                  <a:gd name="T33" fmla="*/ 0 h 418"/>
                  <a:gd name="T34" fmla="*/ 0 w 91"/>
                  <a:gd name="T35" fmla="*/ 0 h 418"/>
                  <a:gd name="T36" fmla="*/ 0 w 91"/>
                  <a:gd name="T37" fmla="*/ 0 h 418"/>
                  <a:gd name="T38" fmla="*/ 0 w 91"/>
                  <a:gd name="T39" fmla="*/ 0 h 418"/>
                  <a:gd name="T40" fmla="*/ 0 w 91"/>
                  <a:gd name="T41" fmla="*/ 0 h 418"/>
                  <a:gd name="T42" fmla="*/ 0 w 91"/>
                  <a:gd name="T43" fmla="*/ 0 h 418"/>
                  <a:gd name="T44" fmla="*/ 0 w 91"/>
                  <a:gd name="T45" fmla="*/ 0 h 418"/>
                  <a:gd name="T46" fmla="*/ 0 w 91"/>
                  <a:gd name="T47" fmla="*/ 0 h 418"/>
                  <a:gd name="T48" fmla="*/ 0 w 91"/>
                  <a:gd name="T49" fmla="*/ 0 h 418"/>
                  <a:gd name="T50" fmla="*/ 0 w 91"/>
                  <a:gd name="T51" fmla="*/ 0 h 418"/>
                  <a:gd name="T52" fmla="*/ 0 w 91"/>
                  <a:gd name="T53" fmla="*/ 0 h 418"/>
                  <a:gd name="T54" fmla="*/ 0 w 91"/>
                  <a:gd name="T55" fmla="*/ 0 h 418"/>
                  <a:gd name="T56" fmla="*/ 0 w 91"/>
                  <a:gd name="T57" fmla="*/ 0 h 418"/>
                  <a:gd name="T58" fmla="*/ 0 w 91"/>
                  <a:gd name="T59" fmla="*/ 0 h 418"/>
                  <a:gd name="T60" fmla="*/ 0 w 91"/>
                  <a:gd name="T61" fmla="*/ 0 h 418"/>
                  <a:gd name="T62" fmla="*/ 0 w 91"/>
                  <a:gd name="T63" fmla="*/ 0 h 418"/>
                  <a:gd name="T64" fmla="*/ 0 w 91"/>
                  <a:gd name="T65" fmla="*/ 0 h 418"/>
                  <a:gd name="T66" fmla="*/ 0 w 91"/>
                  <a:gd name="T67" fmla="*/ 0 h 418"/>
                  <a:gd name="T68" fmla="*/ 0 w 91"/>
                  <a:gd name="T69" fmla="*/ 0 h 418"/>
                  <a:gd name="T70" fmla="*/ 0 w 91"/>
                  <a:gd name="T71" fmla="*/ 0 h 418"/>
                  <a:gd name="T72" fmla="*/ 0 w 91"/>
                  <a:gd name="T73" fmla="*/ 0 h 418"/>
                  <a:gd name="T74" fmla="*/ 0 w 91"/>
                  <a:gd name="T75" fmla="*/ 0 h 418"/>
                  <a:gd name="T76" fmla="*/ 0 w 91"/>
                  <a:gd name="T77" fmla="*/ 0 h 418"/>
                  <a:gd name="T78" fmla="*/ 0 w 91"/>
                  <a:gd name="T79" fmla="*/ 0 h 418"/>
                  <a:gd name="T80" fmla="*/ 0 w 91"/>
                  <a:gd name="T81" fmla="*/ 0 h 41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1"/>
                  <a:gd name="T124" fmla="*/ 0 h 418"/>
                  <a:gd name="T125" fmla="*/ 91 w 91"/>
                  <a:gd name="T126" fmla="*/ 418 h 41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1" h="418">
                    <a:moveTo>
                      <a:pt x="58" y="373"/>
                    </a:moveTo>
                    <a:lnTo>
                      <a:pt x="57" y="327"/>
                    </a:lnTo>
                    <a:lnTo>
                      <a:pt x="59" y="298"/>
                    </a:lnTo>
                    <a:lnTo>
                      <a:pt x="63" y="279"/>
                    </a:lnTo>
                    <a:lnTo>
                      <a:pt x="68" y="268"/>
                    </a:lnTo>
                    <a:lnTo>
                      <a:pt x="72" y="259"/>
                    </a:lnTo>
                    <a:lnTo>
                      <a:pt x="75" y="252"/>
                    </a:lnTo>
                    <a:lnTo>
                      <a:pt x="76" y="242"/>
                    </a:lnTo>
                    <a:lnTo>
                      <a:pt x="76" y="226"/>
                    </a:lnTo>
                    <a:lnTo>
                      <a:pt x="68" y="201"/>
                    </a:lnTo>
                    <a:lnTo>
                      <a:pt x="57" y="173"/>
                    </a:lnTo>
                    <a:lnTo>
                      <a:pt x="41" y="141"/>
                    </a:lnTo>
                    <a:lnTo>
                      <a:pt x="27" y="109"/>
                    </a:lnTo>
                    <a:lnTo>
                      <a:pt x="12" y="76"/>
                    </a:lnTo>
                    <a:lnTo>
                      <a:pt x="3" y="47"/>
                    </a:lnTo>
                    <a:lnTo>
                      <a:pt x="0" y="24"/>
                    </a:lnTo>
                    <a:lnTo>
                      <a:pt x="8" y="7"/>
                    </a:lnTo>
                    <a:lnTo>
                      <a:pt x="20" y="0"/>
                    </a:lnTo>
                    <a:lnTo>
                      <a:pt x="31" y="7"/>
                    </a:lnTo>
                    <a:lnTo>
                      <a:pt x="39" y="22"/>
                    </a:lnTo>
                    <a:lnTo>
                      <a:pt x="48" y="46"/>
                    </a:lnTo>
                    <a:lnTo>
                      <a:pt x="55" y="73"/>
                    </a:lnTo>
                    <a:lnTo>
                      <a:pt x="63" y="103"/>
                    </a:lnTo>
                    <a:lnTo>
                      <a:pt x="69" y="132"/>
                    </a:lnTo>
                    <a:lnTo>
                      <a:pt x="78" y="157"/>
                    </a:lnTo>
                    <a:lnTo>
                      <a:pt x="82" y="173"/>
                    </a:lnTo>
                    <a:lnTo>
                      <a:pt x="86" y="194"/>
                    </a:lnTo>
                    <a:lnTo>
                      <a:pt x="89" y="217"/>
                    </a:lnTo>
                    <a:lnTo>
                      <a:pt x="91" y="244"/>
                    </a:lnTo>
                    <a:lnTo>
                      <a:pt x="91" y="271"/>
                    </a:lnTo>
                    <a:lnTo>
                      <a:pt x="91" y="298"/>
                    </a:lnTo>
                    <a:lnTo>
                      <a:pt x="89" y="324"/>
                    </a:lnTo>
                    <a:lnTo>
                      <a:pt x="86" y="347"/>
                    </a:lnTo>
                    <a:lnTo>
                      <a:pt x="80" y="373"/>
                    </a:lnTo>
                    <a:lnTo>
                      <a:pt x="75" y="395"/>
                    </a:lnTo>
                    <a:lnTo>
                      <a:pt x="71" y="409"/>
                    </a:lnTo>
                    <a:lnTo>
                      <a:pt x="67" y="418"/>
                    </a:lnTo>
                    <a:lnTo>
                      <a:pt x="63" y="418"/>
                    </a:lnTo>
                    <a:lnTo>
                      <a:pt x="60" y="413"/>
                    </a:lnTo>
                    <a:lnTo>
                      <a:pt x="58" y="397"/>
                    </a:lnTo>
                    <a:lnTo>
                      <a:pt x="58" y="373"/>
                    </a:lnTo>
                    <a:close/>
                  </a:path>
                </a:pathLst>
              </a:custGeom>
              <a:solidFill>
                <a:srgbClr val="002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43" name="Freeform 246">
                <a:extLst>
                  <a:ext uri="{FF2B5EF4-FFF2-40B4-BE49-F238E27FC236}">
                    <a16:creationId xmlns:a16="http://schemas.microsoft.com/office/drawing/2014/main" id="{4A283659-89A5-4264-AFFA-F89359149C83}"/>
                  </a:ext>
                </a:extLst>
              </p:cNvPr>
              <p:cNvSpPr>
                <a:spLocks/>
              </p:cNvSpPr>
              <p:nvPr/>
            </p:nvSpPr>
            <p:spPr bwMode="auto">
              <a:xfrm>
                <a:off x="2699" y="2266"/>
                <a:ext cx="47" cy="43"/>
              </a:xfrm>
              <a:custGeom>
                <a:avLst/>
                <a:gdLst>
                  <a:gd name="T0" fmla="*/ 0 w 281"/>
                  <a:gd name="T1" fmla="*/ 0 h 259"/>
                  <a:gd name="T2" fmla="*/ 0 w 281"/>
                  <a:gd name="T3" fmla="*/ 0 h 259"/>
                  <a:gd name="T4" fmla="*/ 0 w 281"/>
                  <a:gd name="T5" fmla="*/ 0 h 259"/>
                  <a:gd name="T6" fmla="*/ 0 w 281"/>
                  <a:gd name="T7" fmla="*/ 0 h 259"/>
                  <a:gd name="T8" fmla="*/ 0 w 281"/>
                  <a:gd name="T9" fmla="*/ 0 h 259"/>
                  <a:gd name="T10" fmla="*/ 0 w 281"/>
                  <a:gd name="T11" fmla="*/ 0 h 259"/>
                  <a:gd name="T12" fmla="*/ 0 w 281"/>
                  <a:gd name="T13" fmla="*/ 0 h 259"/>
                  <a:gd name="T14" fmla="*/ 0 w 281"/>
                  <a:gd name="T15" fmla="*/ 0 h 259"/>
                  <a:gd name="T16" fmla="*/ 0 w 281"/>
                  <a:gd name="T17" fmla="*/ 0 h 259"/>
                  <a:gd name="T18" fmla="*/ 0 w 281"/>
                  <a:gd name="T19" fmla="*/ 0 h 259"/>
                  <a:gd name="T20" fmla="*/ 0 w 281"/>
                  <a:gd name="T21" fmla="*/ 0 h 259"/>
                  <a:gd name="T22" fmla="*/ 0 w 281"/>
                  <a:gd name="T23" fmla="*/ 0 h 259"/>
                  <a:gd name="T24" fmla="*/ 0 w 281"/>
                  <a:gd name="T25" fmla="*/ 0 h 259"/>
                  <a:gd name="T26" fmla="*/ 0 w 281"/>
                  <a:gd name="T27" fmla="*/ 0 h 259"/>
                  <a:gd name="T28" fmla="*/ 0 w 281"/>
                  <a:gd name="T29" fmla="*/ 0 h 259"/>
                  <a:gd name="T30" fmla="*/ 0 w 281"/>
                  <a:gd name="T31" fmla="*/ 0 h 259"/>
                  <a:gd name="T32" fmla="*/ 0 w 281"/>
                  <a:gd name="T33" fmla="*/ 0 h 259"/>
                  <a:gd name="T34" fmla="*/ 0 w 281"/>
                  <a:gd name="T35" fmla="*/ 0 h 259"/>
                  <a:gd name="T36" fmla="*/ 0 w 281"/>
                  <a:gd name="T37" fmla="*/ 0 h 259"/>
                  <a:gd name="T38" fmla="*/ 0 w 281"/>
                  <a:gd name="T39" fmla="*/ 0 h 259"/>
                  <a:gd name="T40" fmla="*/ 0 w 281"/>
                  <a:gd name="T41" fmla="*/ 0 h 259"/>
                  <a:gd name="T42" fmla="*/ 0 w 281"/>
                  <a:gd name="T43" fmla="*/ 0 h 259"/>
                  <a:gd name="T44" fmla="*/ 0 w 281"/>
                  <a:gd name="T45" fmla="*/ 0 h 259"/>
                  <a:gd name="T46" fmla="*/ 0 w 281"/>
                  <a:gd name="T47" fmla="*/ 0 h 259"/>
                  <a:gd name="T48" fmla="*/ 0 w 281"/>
                  <a:gd name="T49" fmla="*/ 0 h 2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1"/>
                  <a:gd name="T76" fmla="*/ 0 h 259"/>
                  <a:gd name="T77" fmla="*/ 281 w 281"/>
                  <a:gd name="T78" fmla="*/ 259 h 2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1" h="259">
                    <a:moveTo>
                      <a:pt x="149" y="20"/>
                    </a:moveTo>
                    <a:lnTo>
                      <a:pt x="169" y="43"/>
                    </a:lnTo>
                    <a:lnTo>
                      <a:pt x="191" y="77"/>
                    </a:lnTo>
                    <a:lnTo>
                      <a:pt x="214" y="114"/>
                    </a:lnTo>
                    <a:lnTo>
                      <a:pt x="236" y="155"/>
                    </a:lnTo>
                    <a:lnTo>
                      <a:pt x="254" y="192"/>
                    </a:lnTo>
                    <a:lnTo>
                      <a:pt x="269" y="225"/>
                    </a:lnTo>
                    <a:lnTo>
                      <a:pt x="278" y="249"/>
                    </a:lnTo>
                    <a:lnTo>
                      <a:pt x="281" y="259"/>
                    </a:lnTo>
                    <a:lnTo>
                      <a:pt x="265" y="251"/>
                    </a:lnTo>
                    <a:lnTo>
                      <a:pt x="230" y="231"/>
                    </a:lnTo>
                    <a:lnTo>
                      <a:pt x="182" y="200"/>
                    </a:lnTo>
                    <a:lnTo>
                      <a:pt x="127" y="165"/>
                    </a:lnTo>
                    <a:lnTo>
                      <a:pt x="73" y="128"/>
                    </a:lnTo>
                    <a:lnTo>
                      <a:pt x="29" y="95"/>
                    </a:lnTo>
                    <a:lnTo>
                      <a:pt x="1" y="66"/>
                    </a:lnTo>
                    <a:lnTo>
                      <a:pt x="0" y="51"/>
                    </a:lnTo>
                    <a:lnTo>
                      <a:pt x="10" y="41"/>
                    </a:lnTo>
                    <a:lnTo>
                      <a:pt x="26" y="29"/>
                    </a:lnTo>
                    <a:lnTo>
                      <a:pt x="44" y="17"/>
                    </a:lnTo>
                    <a:lnTo>
                      <a:pt x="65" y="8"/>
                    </a:lnTo>
                    <a:lnTo>
                      <a:pt x="85" y="1"/>
                    </a:lnTo>
                    <a:lnTo>
                      <a:pt x="108" y="0"/>
                    </a:lnTo>
                    <a:lnTo>
                      <a:pt x="129" y="6"/>
                    </a:lnTo>
                    <a:lnTo>
                      <a:pt x="149" y="20"/>
                    </a:lnTo>
                    <a:close/>
                  </a:path>
                </a:pathLst>
              </a:custGeom>
              <a:solidFill>
                <a:srgbClr val="05E6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44" name="Freeform 247">
                <a:extLst>
                  <a:ext uri="{FF2B5EF4-FFF2-40B4-BE49-F238E27FC236}">
                    <a16:creationId xmlns:a16="http://schemas.microsoft.com/office/drawing/2014/main" id="{CC042E96-0CA1-4E73-8CF7-CF7241855C7D}"/>
                  </a:ext>
                </a:extLst>
              </p:cNvPr>
              <p:cNvSpPr>
                <a:spLocks/>
              </p:cNvSpPr>
              <p:nvPr/>
            </p:nvSpPr>
            <p:spPr bwMode="auto">
              <a:xfrm>
                <a:off x="2702" y="2268"/>
                <a:ext cx="43" cy="40"/>
              </a:xfrm>
              <a:custGeom>
                <a:avLst/>
                <a:gdLst>
                  <a:gd name="T0" fmla="*/ 0 w 256"/>
                  <a:gd name="T1" fmla="*/ 0 h 240"/>
                  <a:gd name="T2" fmla="*/ 0 w 256"/>
                  <a:gd name="T3" fmla="*/ 0 h 240"/>
                  <a:gd name="T4" fmla="*/ 0 w 256"/>
                  <a:gd name="T5" fmla="*/ 0 h 240"/>
                  <a:gd name="T6" fmla="*/ 0 w 256"/>
                  <a:gd name="T7" fmla="*/ 0 h 240"/>
                  <a:gd name="T8" fmla="*/ 0 w 256"/>
                  <a:gd name="T9" fmla="*/ 0 h 240"/>
                  <a:gd name="T10" fmla="*/ 0 w 256"/>
                  <a:gd name="T11" fmla="*/ 0 h 240"/>
                  <a:gd name="T12" fmla="*/ 0 w 256"/>
                  <a:gd name="T13" fmla="*/ 0 h 240"/>
                  <a:gd name="T14" fmla="*/ 0 w 256"/>
                  <a:gd name="T15" fmla="*/ 0 h 240"/>
                  <a:gd name="T16" fmla="*/ 0 w 256"/>
                  <a:gd name="T17" fmla="*/ 0 h 240"/>
                  <a:gd name="T18" fmla="*/ 0 w 256"/>
                  <a:gd name="T19" fmla="*/ 0 h 240"/>
                  <a:gd name="T20" fmla="*/ 0 w 256"/>
                  <a:gd name="T21" fmla="*/ 0 h 240"/>
                  <a:gd name="T22" fmla="*/ 0 w 256"/>
                  <a:gd name="T23" fmla="*/ 0 h 240"/>
                  <a:gd name="T24" fmla="*/ 0 w 256"/>
                  <a:gd name="T25" fmla="*/ 0 h 240"/>
                  <a:gd name="T26" fmla="*/ 0 w 256"/>
                  <a:gd name="T27" fmla="*/ 0 h 240"/>
                  <a:gd name="T28" fmla="*/ 0 w 256"/>
                  <a:gd name="T29" fmla="*/ 0 h 240"/>
                  <a:gd name="T30" fmla="*/ 0 w 256"/>
                  <a:gd name="T31" fmla="*/ 0 h 240"/>
                  <a:gd name="T32" fmla="*/ 0 w 256"/>
                  <a:gd name="T33" fmla="*/ 0 h 240"/>
                  <a:gd name="T34" fmla="*/ 0 w 256"/>
                  <a:gd name="T35" fmla="*/ 0 h 240"/>
                  <a:gd name="T36" fmla="*/ 0 w 256"/>
                  <a:gd name="T37" fmla="*/ 0 h 240"/>
                  <a:gd name="T38" fmla="*/ 0 w 256"/>
                  <a:gd name="T39" fmla="*/ 0 h 240"/>
                  <a:gd name="T40" fmla="*/ 0 w 256"/>
                  <a:gd name="T41" fmla="*/ 0 h 240"/>
                  <a:gd name="T42" fmla="*/ 0 w 256"/>
                  <a:gd name="T43" fmla="*/ 0 h 240"/>
                  <a:gd name="T44" fmla="*/ 0 w 256"/>
                  <a:gd name="T45" fmla="*/ 0 h 240"/>
                  <a:gd name="T46" fmla="*/ 0 w 256"/>
                  <a:gd name="T47" fmla="*/ 0 h 240"/>
                  <a:gd name="T48" fmla="*/ 0 w 256"/>
                  <a:gd name="T49" fmla="*/ 0 h 2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56"/>
                  <a:gd name="T76" fmla="*/ 0 h 240"/>
                  <a:gd name="T77" fmla="*/ 256 w 256"/>
                  <a:gd name="T78" fmla="*/ 240 h 2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56" h="240">
                    <a:moveTo>
                      <a:pt x="130" y="17"/>
                    </a:moveTo>
                    <a:lnTo>
                      <a:pt x="147" y="37"/>
                    </a:lnTo>
                    <a:lnTo>
                      <a:pt x="167" y="68"/>
                    </a:lnTo>
                    <a:lnTo>
                      <a:pt x="189" y="103"/>
                    </a:lnTo>
                    <a:lnTo>
                      <a:pt x="210" y="142"/>
                    </a:lnTo>
                    <a:lnTo>
                      <a:pt x="228" y="177"/>
                    </a:lnTo>
                    <a:lnTo>
                      <a:pt x="244" y="208"/>
                    </a:lnTo>
                    <a:lnTo>
                      <a:pt x="253" y="230"/>
                    </a:lnTo>
                    <a:lnTo>
                      <a:pt x="256" y="240"/>
                    </a:lnTo>
                    <a:lnTo>
                      <a:pt x="243" y="233"/>
                    </a:lnTo>
                    <a:lnTo>
                      <a:pt x="211" y="214"/>
                    </a:lnTo>
                    <a:lnTo>
                      <a:pt x="166" y="186"/>
                    </a:lnTo>
                    <a:lnTo>
                      <a:pt x="117" y="152"/>
                    </a:lnTo>
                    <a:lnTo>
                      <a:pt x="67" y="116"/>
                    </a:lnTo>
                    <a:lnTo>
                      <a:pt x="28" y="85"/>
                    </a:lnTo>
                    <a:lnTo>
                      <a:pt x="2" y="59"/>
                    </a:lnTo>
                    <a:lnTo>
                      <a:pt x="0" y="44"/>
                    </a:lnTo>
                    <a:lnTo>
                      <a:pt x="10" y="35"/>
                    </a:lnTo>
                    <a:lnTo>
                      <a:pt x="23" y="26"/>
                    </a:lnTo>
                    <a:lnTo>
                      <a:pt x="38" y="16"/>
                    </a:lnTo>
                    <a:lnTo>
                      <a:pt x="57" y="8"/>
                    </a:lnTo>
                    <a:lnTo>
                      <a:pt x="74" y="1"/>
                    </a:lnTo>
                    <a:lnTo>
                      <a:pt x="93" y="0"/>
                    </a:lnTo>
                    <a:lnTo>
                      <a:pt x="112" y="5"/>
                    </a:lnTo>
                    <a:lnTo>
                      <a:pt x="130" y="17"/>
                    </a:lnTo>
                    <a:close/>
                  </a:path>
                </a:pathLst>
              </a:custGeom>
              <a:solidFill>
                <a:srgbClr val="29D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45" name="Freeform 248">
                <a:extLst>
                  <a:ext uri="{FF2B5EF4-FFF2-40B4-BE49-F238E27FC236}">
                    <a16:creationId xmlns:a16="http://schemas.microsoft.com/office/drawing/2014/main" id="{744A06F5-CFFB-43F3-8D51-289FA05E1745}"/>
                  </a:ext>
                </a:extLst>
              </p:cNvPr>
              <p:cNvSpPr>
                <a:spLocks/>
              </p:cNvSpPr>
              <p:nvPr/>
            </p:nvSpPr>
            <p:spPr bwMode="auto">
              <a:xfrm>
                <a:off x="2705" y="2269"/>
                <a:ext cx="39" cy="38"/>
              </a:xfrm>
              <a:custGeom>
                <a:avLst/>
                <a:gdLst>
                  <a:gd name="T0" fmla="*/ 0 w 234"/>
                  <a:gd name="T1" fmla="*/ 0 h 225"/>
                  <a:gd name="T2" fmla="*/ 0 w 234"/>
                  <a:gd name="T3" fmla="*/ 0 h 225"/>
                  <a:gd name="T4" fmla="*/ 0 w 234"/>
                  <a:gd name="T5" fmla="*/ 0 h 225"/>
                  <a:gd name="T6" fmla="*/ 0 w 234"/>
                  <a:gd name="T7" fmla="*/ 0 h 225"/>
                  <a:gd name="T8" fmla="*/ 0 w 234"/>
                  <a:gd name="T9" fmla="*/ 0 h 225"/>
                  <a:gd name="T10" fmla="*/ 0 w 234"/>
                  <a:gd name="T11" fmla="*/ 0 h 225"/>
                  <a:gd name="T12" fmla="*/ 0 w 234"/>
                  <a:gd name="T13" fmla="*/ 0 h 225"/>
                  <a:gd name="T14" fmla="*/ 0 w 234"/>
                  <a:gd name="T15" fmla="*/ 0 h 225"/>
                  <a:gd name="T16" fmla="*/ 0 w 234"/>
                  <a:gd name="T17" fmla="*/ 0 h 225"/>
                  <a:gd name="T18" fmla="*/ 0 w 234"/>
                  <a:gd name="T19" fmla="*/ 0 h 225"/>
                  <a:gd name="T20" fmla="*/ 0 w 234"/>
                  <a:gd name="T21" fmla="*/ 0 h 225"/>
                  <a:gd name="T22" fmla="*/ 0 w 234"/>
                  <a:gd name="T23" fmla="*/ 0 h 225"/>
                  <a:gd name="T24" fmla="*/ 0 w 234"/>
                  <a:gd name="T25" fmla="*/ 0 h 225"/>
                  <a:gd name="T26" fmla="*/ 0 w 234"/>
                  <a:gd name="T27" fmla="*/ 0 h 225"/>
                  <a:gd name="T28" fmla="*/ 0 w 234"/>
                  <a:gd name="T29" fmla="*/ 0 h 225"/>
                  <a:gd name="T30" fmla="*/ 0 w 234"/>
                  <a:gd name="T31" fmla="*/ 0 h 225"/>
                  <a:gd name="T32" fmla="*/ 0 w 234"/>
                  <a:gd name="T33" fmla="*/ 0 h 225"/>
                  <a:gd name="T34" fmla="*/ 0 w 234"/>
                  <a:gd name="T35" fmla="*/ 0 h 225"/>
                  <a:gd name="T36" fmla="*/ 0 w 234"/>
                  <a:gd name="T37" fmla="*/ 0 h 225"/>
                  <a:gd name="T38" fmla="*/ 0 w 234"/>
                  <a:gd name="T39" fmla="*/ 0 h 225"/>
                  <a:gd name="T40" fmla="*/ 0 w 234"/>
                  <a:gd name="T41" fmla="*/ 0 h 225"/>
                  <a:gd name="T42" fmla="*/ 0 w 234"/>
                  <a:gd name="T43" fmla="*/ 0 h 225"/>
                  <a:gd name="T44" fmla="*/ 0 w 234"/>
                  <a:gd name="T45" fmla="*/ 0 h 225"/>
                  <a:gd name="T46" fmla="*/ 0 w 234"/>
                  <a:gd name="T47" fmla="*/ 0 h 225"/>
                  <a:gd name="T48" fmla="*/ 0 w 234"/>
                  <a:gd name="T49" fmla="*/ 0 h 2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4"/>
                  <a:gd name="T76" fmla="*/ 0 h 225"/>
                  <a:gd name="T77" fmla="*/ 234 w 234"/>
                  <a:gd name="T78" fmla="*/ 225 h 2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4" h="225">
                    <a:moveTo>
                      <a:pt x="109" y="14"/>
                    </a:moveTo>
                    <a:lnTo>
                      <a:pt x="123" y="32"/>
                    </a:lnTo>
                    <a:lnTo>
                      <a:pt x="143" y="60"/>
                    </a:lnTo>
                    <a:lnTo>
                      <a:pt x="163" y="93"/>
                    </a:lnTo>
                    <a:lnTo>
                      <a:pt x="184" y="130"/>
                    </a:lnTo>
                    <a:lnTo>
                      <a:pt x="203" y="163"/>
                    </a:lnTo>
                    <a:lnTo>
                      <a:pt x="219" y="194"/>
                    </a:lnTo>
                    <a:lnTo>
                      <a:pt x="229" y="215"/>
                    </a:lnTo>
                    <a:lnTo>
                      <a:pt x="234" y="225"/>
                    </a:lnTo>
                    <a:lnTo>
                      <a:pt x="221" y="217"/>
                    </a:lnTo>
                    <a:lnTo>
                      <a:pt x="192" y="198"/>
                    </a:lnTo>
                    <a:lnTo>
                      <a:pt x="152" y="170"/>
                    </a:lnTo>
                    <a:lnTo>
                      <a:pt x="107" y="139"/>
                    </a:lnTo>
                    <a:lnTo>
                      <a:pt x="62" y="105"/>
                    </a:lnTo>
                    <a:lnTo>
                      <a:pt x="24" y="76"/>
                    </a:lnTo>
                    <a:lnTo>
                      <a:pt x="2" y="52"/>
                    </a:lnTo>
                    <a:lnTo>
                      <a:pt x="0" y="40"/>
                    </a:lnTo>
                    <a:lnTo>
                      <a:pt x="8" y="32"/>
                    </a:lnTo>
                    <a:lnTo>
                      <a:pt x="20" y="24"/>
                    </a:lnTo>
                    <a:lnTo>
                      <a:pt x="32" y="15"/>
                    </a:lnTo>
                    <a:lnTo>
                      <a:pt x="48" y="8"/>
                    </a:lnTo>
                    <a:lnTo>
                      <a:pt x="63" y="3"/>
                    </a:lnTo>
                    <a:lnTo>
                      <a:pt x="78" y="0"/>
                    </a:lnTo>
                    <a:lnTo>
                      <a:pt x="94" y="4"/>
                    </a:lnTo>
                    <a:lnTo>
                      <a:pt x="109" y="14"/>
                    </a:lnTo>
                    <a:close/>
                  </a:path>
                </a:pathLst>
              </a:custGeom>
              <a:solidFill>
                <a:srgbClr val="4F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46" name="Freeform 249">
                <a:extLst>
                  <a:ext uri="{FF2B5EF4-FFF2-40B4-BE49-F238E27FC236}">
                    <a16:creationId xmlns:a16="http://schemas.microsoft.com/office/drawing/2014/main" id="{7D872EAE-0A95-4502-9262-69BE7714EC71}"/>
                  </a:ext>
                </a:extLst>
              </p:cNvPr>
              <p:cNvSpPr>
                <a:spLocks/>
              </p:cNvSpPr>
              <p:nvPr/>
            </p:nvSpPr>
            <p:spPr bwMode="auto">
              <a:xfrm>
                <a:off x="2708" y="2271"/>
                <a:ext cx="34" cy="35"/>
              </a:xfrm>
              <a:custGeom>
                <a:avLst/>
                <a:gdLst>
                  <a:gd name="T0" fmla="*/ 0 w 206"/>
                  <a:gd name="T1" fmla="*/ 0 h 204"/>
                  <a:gd name="T2" fmla="*/ 0 w 206"/>
                  <a:gd name="T3" fmla="*/ 0 h 204"/>
                  <a:gd name="T4" fmla="*/ 0 w 206"/>
                  <a:gd name="T5" fmla="*/ 0 h 204"/>
                  <a:gd name="T6" fmla="*/ 0 w 206"/>
                  <a:gd name="T7" fmla="*/ 0 h 204"/>
                  <a:gd name="T8" fmla="*/ 0 w 206"/>
                  <a:gd name="T9" fmla="*/ 0 h 204"/>
                  <a:gd name="T10" fmla="*/ 0 w 206"/>
                  <a:gd name="T11" fmla="*/ 0 h 204"/>
                  <a:gd name="T12" fmla="*/ 0 w 206"/>
                  <a:gd name="T13" fmla="*/ 0 h 204"/>
                  <a:gd name="T14" fmla="*/ 0 w 206"/>
                  <a:gd name="T15" fmla="*/ 0 h 204"/>
                  <a:gd name="T16" fmla="*/ 0 w 206"/>
                  <a:gd name="T17" fmla="*/ 0 h 204"/>
                  <a:gd name="T18" fmla="*/ 0 w 206"/>
                  <a:gd name="T19" fmla="*/ 0 h 204"/>
                  <a:gd name="T20" fmla="*/ 0 w 206"/>
                  <a:gd name="T21" fmla="*/ 0 h 204"/>
                  <a:gd name="T22" fmla="*/ 0 w 206"/>
                  <a:gd name="T23" fmla="*/ 0 h 204"/>
                  <a:gd name="T24" fmla="*/ 0 w 206"/>
                  <a:gd name="T25" fmla="*/ 0 h 204"/>
                  <a:gd name="T26" fmla="*/ 0 w 206"/>
                  <a:gd name="T27" fmla="*/ 0 h 204"/>
                  <a:gd name="T28" fmla="*/ 0 w 206"/>
                  <a:gd name="T29" fmla="*/ 0 h 204"/>
                  <a:gd name="T30" fmla="*/ 0 w 206"/>
                  <a:gd name="T31" fmla="*/ 0 h 204"/>
                  <a:gd name="T32" fmla="*/ 0 w 206"/>
                  <a:gd name="T33" fmla="*/ 0 h 204"/>
                  <a:gd name="T34" fmla="*/ 0 w 206"/>
                  <a:gd name="T35" fmla="*/ 0 h 204"/>
                  <a:gd name="T36" fmla="*/ 0 w 206"/>
                  <a:gd name="T37" fmla="*/ 0 h 204"/>
                  <a:gd name="T38" fmla="*/ 0 w 206"/>
                  <a:gd name="T39" fmla="*/ 0 h 204"/>
                  <a:gd name="T40" fmla="*/ 0 w 206"/>
                  <a:gd name="T41" fmla="*/ 0 h 204"/>
                  <a:gd name="T42" fmla="*/ 0 w 206"/>
                  <a:gd name="T43" fmla="*/ 0 h 204"/>
                  <a:gd name="T44" fmla="*/ 0 w 206"/>
                  <a:gd name="T45" fmla="*/ 0 h 204"/>
                  <a:gd name="T46" fmla="*/ 0 w 206"/>
                  <a:gd name="T47" fmla="*/ 0 h 204"/>
                  <a:gd name="T48" fmla="*/ 0 w 206"/>
                  <a:gd name="T49" fmla="*/ 0 h 20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6"/>
                  <a:gd name="T76" fmla="*/ 0 h 204"/>
                  <a:gd name="T77" fmla="*/ 206 w 206"/>
                  <a:gd name="T78" fmla="*/ 204 h 20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6" h="204">
                    <a:moveTo>
                      <a:pt x="86" y="9"/>
                    </a:moveTo>
                    <a:lnTo>
                      <a:pt x="98" y="23"/>
                    </a:lnTo>
                    <a:lnTo>
                      <a:pt x="116" y="48"/>
                    </a:lnTo>
                    <a:lnTo>
                      <a:pt x="135" y="78"/>
                    </a:lnTo>
                    <a:lnTo>
                      <a:pt x="156" y="113"/>
                    </a:lnTo>
                    <a:lnTo>
                      <a:pt x="175" y="145"/>
                    </a:lnTo>
                    <a:lnTo>
                      <a:pt x="191" y="174"/>
                    </a:lnTo>
                    <a:lnTo>
                      <a:pt x="201" y="194"/>
                    </a:lnTo>
                    <a:lnTo>
                      <a:pt x="206" y="204"/>
                    </a:lnTo>
                    <a:lnTo>
                      <a:pt x="195" y="197"/>
                    </a:lnTo>
                    <a:lnTo>
                      <a:pt x="170" y="177"/>
                    </a:lnTo>
                    <a:lnTo>
                      <a:pt x="134" y="150"/>
                    </a:lnTo>
                    <a:lnTo>
                      <a:pt x="94" y="121"/>
                    </a:lnTo>
                    <a:lnTo>
                      <a:pt x="54" y="89"/>
                    </a:lnTo>
                    <a:lnTo>
                      <a:pt x="21" y="61"/>
                    </a:lnTo>
                    <a:lnTo>
                      <a:pt x="1" y="39"/>
                    </a:lnTo>
                    <a:lnTo>
                      <a:pt x="0" y="29"/>
                    </a:lnTo>
                    <a:lnTo>
                      <a:pt x="5" y="23"/>
                    </a:lnTo>
                    <a:lnTo>
                      <a:pt x="15" y="18"/>
                    </a:lnTo>
                    <a:lnTo>
                      <a:pt x="26" y="12"/>
                    </a:lnTo>
                    <a:lnTo>
                      <a:pt x="38" y="7"/>
                    </a:lnTo>
                    <a:lnTo>
                      <a:pt x="49" y="1"/>
                    </a:lnTo>
                    <a:lnTo>
                      <a:pt x="62" y="0"/>
                    </a:lnTo>
                    <a:lnTo>
                      <a:pt x="74" y="1"/>
                    </a:lnTo>
                    <a:lnTo>
                      <a:pt x="86" y="9"/>
                    </a:lnTo>
                    <a:close/>
                  </a:path>
                </a:pathLst>
              </a:custGeom>
              <a:solidFill>
                <a:srgbClr val="73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47" name="Freeform 250">
                <a:extLst>
                  <a:ext uri="{FF2B5EF4-FFF2-40B4-BE49-F238E27FC236}">
                    <a16:creationId xmlns:a16="http://schemas.microsoft.com/office/drawing/2014/main" id="{EC3B5024-06DB-4F5D-96CC-C64157E31A68}"/>
                  </a:ext>
                </a:extLst>
              </p:cNvPr>
              <p:cNvSpPr>
                <a:spLocks/>
              </p:cNvSpPr>
              <p:nvPr/>
            </p:nvSpPr>
            <p:spPr bwMode="auto">
              <a:xfrm>
                <a:off x="2711" y="2273"/>
                <a:ext cx="30" cy="31"/>
              </a:xfrm>
              <a:custGeom>
                <a:avLst/>
                <a:gdLst>
                  <a:gd name="T0" fmla="*/ 0 w 180"/>
                  <a:gd name="T1" fmla="*/ 0 h 187"/>
                  <a:gd name="T2" fmla="*/ 0 w 180"/>
                  <a:gd name="T3" fmla="*/ 0 h 187"/>
                  <a:gd name="T4" fmla="*/ 0 w 180"/>
                  <a:gd name="T5" fmla="*/ 0 h 187"/>
                  <a:gd name="T6" fmla="*/ 0 w 180"/>
                  <a:gd name="T7" fmla="*/ 0 h 187"/>
                  <a:gd name="T8" fmla="*/ 0 w 180"/>
                  <a:gd name="T9" fmla="*/ 0 h 187"/>
                  <a:gd name="T10" fmla="*/ 0 w 180"/>
                  <a:gd name="T11" fmla="*/ 0 h 187"/>
                  <a:gd name="T12" fmla="*/ 0 w 180"/>
                  <a:gd name="T13" fmla="*/ 0 h 187"/>
                  <a:gd name="T14" fmla="*/ 0 w 180"/>
                  <a:gd name="T15" fmla="*/ 0 h 187"/>
                  <a:gd name="T16" fmla="*/ 0 w 180"/>
                  <a:gd name="T17" fmla="*/ 0 h 187"/>
                  <a:gd name="T18" fmla="*/ 0 w 180"/>
                  <a:gd name="T19" fmla="*/ 0 h 187"/>
                  <a:gd name="T20" fmla="*/ 0 w 180"/>
                  <a:gd name="T21" fmla="*/ 0 h 187"/>
                  <a:gd name="T22" fmla="*/ 0 w 180"/>
                  <a:gd name="T23" fmla="*/ 0 h 187"/>
                  <a:gd name="T24" fmla="*/ 0 w 180"/>
                  <a:gd name="T25" fmla="*/ 0 h 187"/>
                  <a:gd name="T26" fmla="*/ 0 w 180"/>
                  <a:gd name="T27" fmla="*/ 0 h 187"/>
                  <a:gd name="T28" fmla="*/ 0 w 180"/>
                  <a:gd name="T29" fmla="*/ 0 h 187"/>
                  <a:gd name="T30" fmla="*/ 0 w 180"/>
                  <a:gd name="T31" fmla="*/ 0 h 187"/>
                  <a:gd name="T32" fmla="*/ 0 w 180"/>
                  <a:gd name="T33" fmla="*/ 0 h 187"/>
                  <a:gd name="T34" fmla="*/ 0 w 180"/>
                  <a:gd name="T35" fmla="*/ 0 h 187"/>
                  <a:gd name="T36" fmla="*/ 0 w 180"/>
                  <a:gd name="T37" fmla="*/ 0 h 187"/>
                  <a:gd name="T38" fmla="*/ 0 w 180"/>
                  <a:gd name="T39" fmla="*/ 0 h 187"/>
                  <a:gd name="T40" fmla="*/ 0 w 180"/>
                  <a:gd name="T41" fmla="*/ 0 h 187"/>
                  <a:gd name="T42" fmla="*/ 0 w 180"/>
                  <a:gd name="T43" fmla="*/ 0 h 187"/>
                  <a:gd name="T44" fmla="*/ 0 w 180"/>
                  <a:gd name="T45" fmla="*/ 0 h 187"/>
                  <a:gd name="T46" fmla="*/ 0 w 180"/>
                  <a:gd name="T47" fmla="*/ 0 h 187"/>
                  <a:gd name="T48" fmla="*/ 0 w 180"/>
                  <a:gd name="T49" fmla="*/ 0 h 1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87"/>
                  <a:gd name="T77" fmla="*/ 180 w 180"/>
                  <a:gd name="T78" fmla="*/ 187 h 1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87">
                    <a:moveTo>
                      <a:pt x="63" y="7"/>
                    </a:moveTo>
                    <a:lnTo>
                      <a:pt x="72" y="19"/>
                    </a:lnTo>
                    <a:lnTo>
                      <a:pt x="89" y="43"/>
                    </a:lnTo>
                    <a:lnTo>
                      <a:pt x="107" y="71"/>
                    </a:lnTo>
                    <a:lnTo>
                      <a:pt x="128" y="103"/>
                    </a:lnTo>
                    <a:lnTo>
                      <a:pt x="147" y="133"/>
                    </a:lnTo>
                    <a:lnTo>
                      <a:pt x="164" y="160"/>
                    </a:lnTo>
                    <a:lnTo>
                      <a:pt x="175" y="178"/>
                    </a:lnTo>
                    <a:lnTo>
                      <a:pt x="180" y="187"/>
                    </a:lnTo>
                    <a:lnTo>
                      <a:pt x="171" y="180"/>
                    </a:lnTo>
                    <a:lnTo>
                      <a:pt x="148" y="163"/>
                    </a:lnTo>
                    <a:lnTo>
                      <a:pt x="117" y="137"/>
                    </a:lnTo>
                    <a:lnTo>
                      <a:pt x="83" y="109"/>
                    </a:lnTo>
                    <a:lnTo>
                      <a:pt x="48" y="79"/>
                    </a:lnTo>
                    <a:lnTo>
                      <a:pt x="20" y="53"/>
                    </a:lnTo>
                    <a:lnTo>
                      <a:pt x="2" y="33"/>
                    </a:lnTo>
                    <a:lnTo>
                      <a:pt x="0" y="25"/>
                    </a:lnTo>
                    <a:lnTo>
                      <a:pt x="4" y="20"/>
                    </a:lnTo>
                    <a:lnTo>
                      <a:pt x="11" y="16"/>
                    </a:lnTo>
                    <a:lnTo>
                      <a:pt x="19" y="10"/>
                    </a:lnTo>
                    <a:lnTo>
                      <a:pt x="29" y="7"/>
                    </a:lnTo>
                    <a:lnTo>
                      <a:pt x="37" y="2"/>
                    </a:lnTo>
                    <a:lnTo>
                      <a:pt x="46" y="0"/>
                    </a:lnTo>
                    <a:lnTo>
                      <a:pt x="55" y="1"/>
                    </a:lnTo>
                    <a:lnTo>
                      <a:pt x="63" y="7"/>
                    </a:lnTo>
                    <a:close/>
                  </a:path>
                </a:pathLst>
              </a:custGeom>
              <a:solidFill>
                <a:srgbClr val="99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48" name="Freeform 251">
                <a:extLst>
                  <a:ext uri="{FF2B5EF4-FFF2-40B4-BE49-F238E27FC236}">
                    <a16:creationId xmlns:a16="http://schemas.microsoft.com/office/drawing/2014/main" id="{E87A06B3-65A5-4E39-B6D5-184AF24623B3}"/>
                  </a:ext>
                </a:extLst>
              </p:cNvPr>
              <p:cNvSpPr>
                <a:spLocks/>
              </p:cNvSpPr>
              <p:nvPr/>
            </p:nvSpPr>
            <p:spPr bwMode="auto">
              <a:xfrm>
                <a:off x="2629" y="2252"/>
                <a:ext cx="74" cy="31"/>
              </a:xfrm>
              <a:custGeom>
                <a:avLst/>
                <a:gdLst>
                  <a:gd name="T0" fmla="*/ 0 w 440"/>
                  <a:gd name="T1" fmla="*/ 0 h 184"/>
                  <a:gd name="T2" fmla="*/ 0 w 440"/>
                  <a:gd name="T3" fmla="*/ 0 h 184"/>
                  <a:gd name="T4" fmla="*/ 0 w 440"/>
                  <a:gd name="T5" fmla="*/ 0 h 184"/>
                  <a:gd name="T6" fmla="*/ 0 w 440"/>
                  <a:gd name="T7" fmla="*/ 0 h 184"/>
                  <a:gd name="T8" fmla="*/ 0 w 440"/>
                  <a:gd name="T9" fmla="*/ 0 h 184"/>
                  <a:gd name="T10" fmla="*/ 0 w 440"/>
                  <a:gd name="T11" fmla="*/ 0 h 184"/>
                  <a:gd name="T12" fmla="*/ 0 w 440"/>
                  <a:gd name="T13" fmla="*/ 0 h 184"/>
                  <a:gd name="T14" fmla="*/ 0 w 440"/>
                  <a:gd name="T15" fmla="*/ 0 h 184"/>
                  <a:gd name="T16" fmla="*/ 0 w 440"/>
                  <a:gd name="T17" fmla="*/ 0 h 184"/>
                  <a:gd name="T18" fmla="*/ 0 w 440"/>
                  <a:gd name="T19" fmla="*/ 0 h 184"/>
                  <a:gd name="T20" fmla="*/ 0 w 440"/>
                  <a:gd name="T21" fmla="*/ 0 h 184"/>
                  <a:gd name="T22" fmla="*/ 0 w 440"/>
                  <a:gd name="T23" fmla="*/ 0 h 184"/>
                  <a:gd name="T24" fmla="*/ 0 w 440"/>
                  <a:gd name="T25" fmla="*/ 0 h 184"/>
                  <a:gd name="T26" fmla="*/ 0 w 440"/>
                  <a:gd name="T27" fmla="*/ 0 h 184"/>
                  <a:gd name="T28" fmla="*/ 0 w 440"/>
                  <a:gd name="T29" fmla="*/ 0 h 184"/>
                  <a:gd name="T30" fmla="*/ 0 w 440"/>
                  <a:gd name="T31" fmla="*/ 0 h 184"/>
                  <a:gd name="T32" fmla="*/ 0 w 440"/>
                  <a:gd name="T33" fmla="*/ 0 h 184"/>
                  <a:gd name="T34" fmla="*/ 0 w 440"/>
                  <a:gd name="T35" fmla="*/ 0 h 184"/>
                  <a:gd name="T36" fmla="*/ 0 w 440"/>
                  <a:gd name="T37" fmla="*/ 0 h 184"/>
                  <a:gd name="T38" fmla="*/ 0 w 440"/>
                  <a:gd name="T39" fmla="*/ 0 h 184"/>
                  <a:gd name="T40" fmla="*/ 0 w 440"/>
                  <a:gd name="T41" fmla="*/ 0 h 184"/>
                  <a:gd name="T42" fmla="*/ 0 w 440"/>
                  <a:gd name="T43" fmla="*/ 0 h 184"/>
                  <a:gd name="T44" fmla="*/ 0 w 440"/>
                  <a:gd name="T45" fmla="*/ 0 h 184"/>
                  <a:gd name="T46" fmla="*/ 0 w 440"/>
                  <a:gd name="T47" fmla="*/ 0 h 184"/>
                  <a:gd name="T48" fmla="*/ 0 w 440"/>
                  <a:gd name="T49" fmla="*/ 0 h 184"/>
                  <a:gd name="T50" fmla="*/ 0 w 440"/>
                  <a:gd name="T51" fmla="*/ 0 h 184"/>
                  <a:gd name="T52" fmla="*/ 0 w 440"/>
                  <a:gd name="T53" fmla="*/ 0 h 184"/>
                  <a:gd name="T54" fmla="*/ 0 w 440"/>
                  <a:gd name="T55" fmla="*/ 0 h 184"/>
                  <a:gd name="T56" fmla="*/ 0 w 440"/>
                  <a:gd name="T57" fmla="*/ 0 h 184"/>
                  <a:gd name="T58" fmla="*/ 0 w 440"/>
                  <a:gd name="T59" fmla="*/ 0 h 184"/>
                  <a:gd name="T60" fmla="*/ 0 w 440"/>
                  <a:gd name="T61" fmla="*/ 0 h 184"/>
                  <a:gd name="T62" fmla="*/ 0 w 440"/>
                  <a:gd name="T63" fmla="*/ 0 h 184"/>
                  <a:gd name="T64" fmla="*/ 0 w 440"/>
                  <a:gd name="T65" fmla="*/ 0 h 1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0"/>
                  <a:gd name="T100" fmla="*/ 0 h 184"/>
                  <a:gd name="T101" fmla="*/ 440 w 440"/>
                  <a:gd name="T102" fmla="*/ 184 h 1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0" h="184">
                    <a:moveTo>
                      <a:pt x="305" y="1"/>
                    </a:moveTo>
                    <a:lnTo>
                      <a:pt x="273" y="0"/>
                    </a:lnTo>
                    <a:lnTo>
                      <a:pt x="225" y="9"/>
                    </a:lnTo>
                    <a:lnTo>
                      <a:pt x="168" y="23"/>
                    </a:lnTo>
                    <a:lnTo>
                      <a:pt x="112" y="41"/>
                    </a:lnTo>
                    <a:lnTo>
                      <a:pt x="59" y="59"/>
                    </a:lnTo>
                    <a:lnTo>
                      <a:pt x="21" y="77"/>
                    </a:lnTo>
                    <a:lnTo>
                      <a:pt x="0" y="89"/>
                    </a:lnTo>
                    <a:lnTo>
                      <a:pt x="8" y="93"/>
                    </a:lnTo>
                    <a:lnTo>
                      <a:pt x="20" y="93"/>
                    </a:lnTo>
                    <a:lnTo>
                      <a:pt x="47" y="98"/>
                    </a:lnTo>
                    <a:lnTo>
                      <a:pt x="81" y="103"/>
                    </a:lnTo>
                    <a:lnTo>
                      <a:pt x="123" y="113"/>
                    </a:lnTo>
                    <a:lnTo>
                      <a:pt x="162" y="125"/>
                    </a:lnTo>
                    <a:lnTo>
                      <a:pt x="200" y="139"/>
                    </a:lnTo>
                    <a:lnTo>
                      <a:pt x="228" y="156"/>
                    </a:lnTo>
                    <a:lnTo>
                      <a:pt x="242" y="176"/>
                    </a:lnTo>
                    <a:lnTo>
                      <a:pt x="254" y="184"/>
                    </a:lnTo>
                    <a:lnTo>
                      <a:pt x="278" y="184"/>
                    </a:lnTo>
                    <a:lnTo>
                      <a:pt x="311" y="176"/>
                    </a:lnTo>
                    <a:lnTo>
                      <a:pt x="348" y="164"/>
                    </a:lnTo>
                    <a:lnTo>
                      <a:pt x="383" y="145"/>
                    </a:lnTo>
                    <a:lnTo>
                      <a:pt x="414" y="124"/>
                    </a:lnTo>
                    <a:lnTo>
                      <a:pt x="434" y="99"/>
                    </a:lnTo>
                    <a:lnTo>
                      <a:pt x="440" y="75"/>
                    </a:lnTo>
                    <a:lnTo>
                      <a:pt x="434" y="52"/>
                    </a:lnTo>
                    <a:lnTo>
                      <a:pt x="425" y="36"/>
                    </a:lnTo>
                    <a:lnTo>
                      <a:pt x="411" y="25"/>
                    </a:lnTo>
                    <a:lnTo>
                      <a:pt x="394" y="18"/>
                    </a:lnTo>
                    <a:lnTo>
                      <a:pt x="374" y="12"/>
                    </a:lnTo>
                    <a:lnTo>
                      <a:pt x="353" y="9"/>
                    </a:lnTo>
                    <a:lnTo>
                      <a:pt x="329" y="4"/>
                    </a:lnTo>
                    <a:lnTo>
                      <a:pt x="305" y="1"/>
                    </a:lnTo>
                    <a:close/>
                  </a:path>
                </a:pathLst>
              </a:custGeom>
              <a:solidFill>
                <a:srgbClr val="00C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49" name="Freeform 252">
                <a:extLst>
                  <a:ext uri="{FF2B5EF4-FFF2-40B4-BE49-F238E27FC236}">
                    <a16:creationId xmlns:a16="http://schemas.microsoft.com/office/drawing/2014/main" id="{10EBEA87-2D52-4B0E-A6D4-6A11CA2C7467}"/>
                  </a:ext>
                </a:extLst>
              </p:cNvPr>
              <p:cNvSpPr>
                <a:spLocks/>
              </p:cNvSpPr>
              <p:nvPr/>
            </p:nvSpPr>
            <p:spPr bwMode="auto">
              <a:xfrm>
                <a:off x="2629" y="2257"/>
                <a:ext cx="74" cy="26"/>
              </a:xfrm>
              <a:custGeom>
                <a:avLst/>
                <a:gdLst>
                  <a:gd name="T0" fmla="*/ 0 w 440"/>
                  <a:gd name="T1" fmla="*/ 0 h 154"/>
                  <a:gd name="T2" fmla="*/ 0 w 440"/>
                  <a:gd name="T3" fmla="*/ 0 h 154"/>
                  <a:gd name="T4" fmla="*/ 0 w 440"/>
                  <a:gd name="T5" fmla="*/ 0 h 154"/>
                  <a:gd name="T6" fmla="*/ 0 w 440"/>
                  <a:gd name="T7" fmla="*/ 0 h 154"/>
                  <a:gd name="T8" fmla="*/ 0 w 440"/>
                  <a:gd name="T9" fmla="*/ 0 h 154"/>
                  <a:gd name="T10" fmla="*/ 0 w 440"/>
                  <a:gd name="T11" fmla="*/ 0 h 154"/>
                  <a:gd name="T12" fmla="*/ 0 w 440"/>
                  <a:gd name="T13" fmla="*/ 0 h 154"/>
                  <a:gd name="T14" fmla="*/ 0 w 440"/>
                  <a:gd name="T15" fmla="*/ 0 h 154"/>
                  <a:gd name="T16" fmla="*/ 0 w 440"/>
                  <a:gd name="T17" fmla="*/ 0 h 154"/>
                  <a:gd name="T18" fmla="*/ 0 w 440"/>
                  <a:gd name="T19" fmla="*/ 0 h 154"/>
                  <a:gd name="T20" fmla="*/ 0 w 440"/>
                  <a:gd name="T21" fmla="*/ 0 h 154"/>
                  <a:gd name="T22" fmla="*/ 0 w 440"/>
                  <a:gd name="T23" fmla="*/ 0 h 154"/>
                  <a:gd name="T24" fmla="*/ 0 w 440"/>
                  <a:gd name="T25" fmla="*/ 0 h 154"/>
                  <a:gd name="T26" fmla="*/ 0 w 440"/>
                  <a:gd name="T27" fmla="*/ 0 h 154"/>
                  <a:gd name="T28" fmla="*/ 0 w 440"/>
                  <a:gd name="T29" fmla="*/ 0 h 154"/>
                  <a:gd name="T30" fmla="*/ 0 w 440"/>
                  <a:gd name="T31" fmla="*/ 0 h 154"/>
                  <a:gd name="T32" fmla="*/ 0 w 440"/>
                  <a:gd name="T33" fmla="*/ 0 h 154"/>
                  <a:gd name="T34" fmla="*/ 0 w 440"/>
                  <a:gd name="T35" fmla="*/ 0 h 154"/>
                  <a:gd name="T36" fmla="*/ 0 w 440"/>
                  <a:gd name="T37" fmla="*/ 0 h 154"/>
                  <a:gd name="T38" fmla="*/ 0 w 440"/>
                  <a:gd name="T39" fmla="*/ 0 h 154"/>
                  <a:gd name="T40" fmla="*/ 0 w 440"/>
                  <a:gd name="T41" fmla="*/ 0 h 154"/>
                  <a:gd name="T42" fmla="*/ 0 w 440"/>
                  <a:gd name="T43" fmla="*/ 0 h 154"/>
                  <a:gd name="T44" fmla="*/ 0 w 440"/>
                  <a:gd name="T45" fmla="*/ 0 h 154"/>
                  <a:gd name="T46" fmla="*/ 0 w 440"/>
                  <a:gd name="T47" fmla="*/ 0 h 154"/>
                  <a:gd name="T48" fmla="*/ 0 w 440"/>
                  <a:gd name="T49" fmla="*/ 0 h 154"/>
                  <a:gd name="T50" fmla="*/ 0 w 440"/>
                  <a:gd name="T51" fmla="*/ 0 h 154"/>
                  <a:gd name="T52" fmla="*/ 0 w 440"/>
                  <a:gd name="T53" fmla="*/ 0 h 154"/>
                  <a:gd name="T54" fmla="*/ 0 w 440"/>
                  <a:gd name="T55" fmla="*/ 0 h 154"/>
                  <a:gd name="T56" fmla="*/ 0 w 440"/>
                  <a:gd name="T57" fmla="*/ 0 h 154"/>
                  <a:gd name="T58" fmla="*/ 0 w 440"/>
                  <a:gd name="T59" fmla="*/ 0 h 154"/>
                  <a:gd name="T60" fmla="*/ 0 w 440"/>
                  <a:gd name="T61" fmla="*/ 0 h 154"/>
                  <a:gd name="T62" fmla="*/ 0 w 440"/>
                  <a:gd name="T63" fmla="*/ 0 h 154"/>
                  <a:gd name="T64" fmla="*/ 0 w 440"/>
                  <a:gd name="T65" fmla="*/ 0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0"/>
                  <a:gd name="T100" fmla="*/ 0 h 154"/>
                  <a:gd name="T101" fmla="*/ 440 w 440"/>
                  <a:gd name="T102" fmla="*/ 154 h 1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0" h="154">
                    <a:moveTo>
                      <a:pt x="303" y="2"/>
                    </a:moveTo>
                    <a:lnTo>
                      <a:pt x="269" y="0"/>
                    </a:lnTo>
                    <a:lnTo>
                      <a:pt x="222" y="5"/>
                    </a:lnTo>
                    <a:lnTo>
                      <a:pt x="166" y="14"/>
                    </a:lnTo>
                    <a:lnTo>
                      <a:pt x="110" y="27"/>
                    </a:lnTo>
                    <a:lnTo>
                      <a:pt x="58" y="40"/>
                    </a:lnTo>
                    <a:lnTo>
                      <a:pt x="20" y="52"/>
                    </a:lnTo>
                    <a:lnTo>
                      <a:pt x="0" y="60"/>
                    </a:lnTo>
                    <a:lnTo>
                      <a:pt x="8" y="63"/>
                    </a:lnTo>
                    <a:lnTo>
                      <a:pt x="20" y="63"/>
                    </a:lnTo>
                    <a:lnTo>
                      <a:pt x="47" y="68"/>
                    </a:lnTo>
                    <a:lnTo>
                      <a:pt x="81" y="73"/>
                    </a:lnTo>
                    <a:lnTo>
                      <a:pt x="123" y="83"/>
                    </a:lnTo>
                    <a:lnTo>
                      <a:pt x="162" y="95"/>
                    </a:lnTo>
                    <a:lnTo>
                      <a:pt x="200" y="109"/>
                    </a:lnTo>
                    <a:lnTo>
                      <a:pt x="228" y="126"/>
                    </a:lnTo>
                    <a:lnTo>
                      <a:pt x="242" y="146"/>
                    </a:lnTo>
                    <a:lnTo>
                      <a:pt x="254" y="154"/>
                    </a:lnTo>
                    <a:lnTo>
                      <a:pt x="279" y="154"/>
                    </a:lnTo>
                    <a:lnTo>
                      <a:pt x="313" y="146"/>
                    </a:lnTo>
                    <a:lnTo>
                      <a:pt x="350" y="133"/>
                    </a:lnTo>
                    <a:lnTo>
                      <a:pt x="385" y="114"/>
                    </a:lnTo>
                    <a:lnTo>
                      <a:pt x="416" y="92"/>
                    </a:lnTo>
                    <a:lnTo>
                      <a:pt x="435" y="69"/>
                    </a:lnTo>
                    <a:lnTo>
                      <a:pt x="440" y="45"/>
                    </a:lnTo>
                    <a:lnTo>
                      <a:pt x="432" y="24"/>
                    </a:lnTo>
                    <a:lnTo>
                      <a:pt x="422" y="11"/>
                    </a:lnTo>
                    <a:lnTo>
                      <a:pt x="409" y="5"/>
                    </a:lnTo>
                    <a:lnTo>
                      <a:pt x="392" y="4"/>
                    </a:lnTo>
                    <a:lnTo>
                      <a:pt x="372" y="4"/>
                    </a:lnTo>
                    <a:lnTo>
                      <a:pt x="350" y="5"/>
                    </a:lnTo>
                    <a:lnTo>
                      <a:pt x="327" y="5"/>
                    </a:lnTo>
                    <a:lnTo>
                      <a:pt x="303" y="2"/>
                    </a:lnTo>
                    <a:close/>
                  </a:path>
                </a:pathLst>
              </a:custGeom>
              <a:solidFill>
                <a:srgbClr val="00A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50" name="Freeform 253">
                <a:extLst>
                  <a:ext uri="{FF2B5EF4-FFF2-40B4-BE49-F238E27FC236}">
                    <a16:creationId xmlns:a16="http://schemas.microsoft.com/office/drawing/2014/main" id="{BBB51D82-3CAE-4249-BCCC-732E5D8CF518}"/>
                  </a:ext>
                </a:extLst>
              </p:cNvPr>
              <p:cNvSpPr>
                <a:spLocks/>
              </p:cNvSpPr>
              <p:nvPr/>
            </p:nvSpPr>
            <p:spPr bwMode="auto">
              <a:xfrm>
                <a:off x="2629" y="2259"/>
                <a:ext cx="74" cy="24"/>
              </a:xfrm>
              <a:custGeom>
                <a:avLst/>
                <a:gdLst>
                  <a:gd name="T0" fmla="*/ 0 w 440"/>
                  <a:gd name="T1" fmla="*/ 0 h 139"/>
                  <a:gd name="T2" fmla="*/ 0 w 440"/>
                  <a:gd name="T3" fmla="*/ 0 h 139"/>
                  <a:gd name="T4" fmla="*/ 0 w 440"/>
                  <a:gd name="T5" fmla="*/ 0 h 139"/>
                  <a:gd name="T6" fmla="*/ 0 w 440"/>
                  <a:gd name="T7" fmla="*/ 0 h 139"/>
                  <a:gd name="T8" fmla="*/ 0 w 440"/>
                  <a:gd name="T9" fmla="*/ 0 h 139"/>
                  <a:gd name="T10" fmla="*/ 0 w 440"/>
                  <a:gd name="T11" fmla="*/ 0 h 139"/>
                  <a:gd name="T12" fmla="*/ 0 w 440"/>
                  <a:gd name="T13" fmla="*/ 0 h 139"/>
                  <a:gd name="T14" fmla="*/ 0 w 440"/>
                  <a:gd name="T15" fmla="*/ 0 h 139"/>
                  <a:gd name="T16" fmla="*/ 0 w 440"/>
                  <a:gd name="T17" fmla="*/ 0 h 139"/>
                  <a:gd name="T18" fmla="*/ 0 w 440"/>
                  <a:gd name="T19" fmla="*/ 0 h 139"/>
                  <a:gd name="T20" fmla="*/ 0 w 440"/>
                  <a:gd name="T21" fmla="*/ 0 h 139"/>
                  <a:gd name="T22" fmla="*/ 0 w 440"/>
                  <a:gd name="T23" fmla="*/ 0 h 139"/>
                  <a:gd name="T24" fmla="*/ 0 w 440"/>
                  <a:gd name="T25" fmla="*/ 0 h 139"/>
                  <a:gd name="T26" fmla="*/ 0 w 440"/>
                  <a:gd name="T27" fmla="*/ 0 h 139"/>
                  <a:gd name="T28" fmla="*/ 0 w 440"/>
                  <a:gd name="T29" fmla="*/ 0 h 139"/>
                  <a:gd name="T30" fmla="*/ 0 w 440"/>
                  <a:gd name="T31" fmla="*/ 0 h 139"/>
                  <a:gd name="T32" fmla="*/ 0 w 440"/>
                  <a:gd name="T33" fmla="*/ 0 h 139"/>
                  <a:gd name="T34" fmla="*/ 0 w 440"/>
                  <a:gd name="T35" fmla="*/ 0 h 139"/>
                  <a:gd name="T36" fmla="*/ 0 w 440"/>
                  <a:gd name="T37" fmla="*/ 0 h 139"/>
                  <a:gd name="T38" fmla="*/ 0 w 440"/>
                  <a:gd name="T39" fmla="*/ 0 h 139"/>
                  <a:gd name="T40" fmla="*/ 0 w 440"/>
                  <a:gd name="T41" fmla="*/ 0 h 139"/>
                  <a:gd name="T42" fmla="*/ 0 w 440"/>
                  <a:gd name="T43" fmla="*/ 0 h 139"/>
                  <a:gd name="T44" fmla="*/ 0 w 440"/>
                  <a:gd name="T45" fmla="*/ 0 h 139"/>
                  <a:gd name="T46" fmla="*/ 0 w 440"/>
                  <a:gd name="T47" fmla="*/ 0 h 139"/>
                  <a:gd name="T48" fmla="*/ 0 w 440"/>
                  <a:gd name="T49" fmla="*/ 0 h 139"/>
                  <a:gd name="T50" fmla="*/ 0 w 440"/>
                  <a:gd name="T51" fmla="*/ 0 h 139"/>
                  <a:gd name="T52" fmla="*/ 0 w 440"/>
                  <a:gd name="T53" fmla="*/ 0 h 139"/>
                  <a:gd name="T54" fmla="*/ 0 w 440"/>
                  <a:gd name="T55" fmla="*/ 0 h 139"/>
                  <a:gd name="T56" fmla="*/ 0 w 440"/>
                  <a:gd name="T57" fmla="*/ 0 h 139"/>
                  <a:gd name="T58" fmla="*/ 0 w 440"/>
                  <a:gd name="T59" fmla="*/ 0 h 139"/>
                  <a:gd name="T60" fmla="*/ 0 w 440"/>
                  <a:gd name="T61" fmla="*/ 0 h 139"/>
                  <a:gd name="T62" fmla="*/ 0 w 440"/>
                  <a:gd name="T63" fmla="*/ 0 h 139"/>
                  <a:gd name="T64" fmla="*/ 0 w 440"/>
                  <a:gd name="T65" fmla="*/ 0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0"/>
                  <a:gd name="T100" fmla="*/ 0 h 139"/>
                  <a:gd name="T101" fmla="*/ 440 w 440"/>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0" h="139">
                    <a:moveTo>
                      <a:pt x="301" y="18"/>
                    </a:moveTo>
                    <a:lnTo>
                      <a:pt x="267" y="13"/>
                    </a:lnTo>
                    <a:lnTo>
                      <a:pt x="220" y="14"/>
                    </a:lnTo>
                    <a:lnTo>
                      <a:pt x="164" y="19"/>
                    </a:lnTo>
                    <a:lnTo>
                      <a:pt x="108" y="27"/>
                    </a:lnTo>
                    <a:lnTo>
                      <a:pt x="57" y="34"/>
                    </a:lnTo>
                    <a:lnTo>
                      <a:pt x="20" y="41"/>
                    </a:lnTo>
                    <a:lnTo>
                      <a:pt x="0" y="46"/>
                    </a:lnTo>
                    <a:lnTo>
                      <a:pt x="8" y="48"/>
                    </a:lnTo>
                    <a:lnTo>
                      <a:pt x="20" y="48"/>
                    </a:lnTo>
                    <a:lnTo>
                      <a:pt x="45" y="53"/>
                    </a:lnTo>
                    <a:lnTo>
                      <a:pt x="80" y="58"/>
                    </a:lnTo>
                    <a:lnTo>
                      <a:pt x="122" y="68"/>
                    </a:lnTo>
                    <a:lnTo>
                      <a:pt x="161" y="80"/>
                    </a:lnTo>
                    <a:lnTo>
                      <a:pt x="198" y="94"/>
                    </a:lnTo>
                    <a:lnTo>
                      <a:pt x="227" y="111"/>
                    </a:lnTo>
                    <a:lnTo>
                      <a:pt x="242" y="131"/>
                    </a:lnTo>
                    <a:lnTo>
                      <a:pt x="254" y="139"/>
                    </a:lnTo>
                    <a:lnTo>
                      <a:pt x="279" y="139"/>
                    </a:lnTo>
                    <a:lnTo>
                      <a:pt x="313" y="131"/>
                    </a:lnTo>
                    <a:lnTo>
                      <a:pt x="350" y="118"/>
                    </a:lnTo>
                    <a:lnTo>
                      <a:pt x="385" y="99"/>
                    </a:lnTo>
                    <a:lnTo>
                      <a:pt x="416" y="77"/>
                    </a:lnTo>
                    <a:lnTo>
                      <a:pt x="435" y="54"/>
                    </a:lnTo>
                    <a:lnTo>
                      <a:pt x="440" y="30"/>
                    </a:lnTo>
                    <a:lnTo>
                      <a:pt x="432" y="10"/>
                    </a:lnTo>
                    <a:lnTo>
                      <a:pt x="421" y="2"/>
                    </a:lnTo>
                    <a:lnTo>
                      <a:pt x="407" y="0"/>
                    </a:lnTo>
                    <a:lnTo>
                      <a:pt x="390" y="5"/>
                    </a:lnTo>
                    <a:lnTo>
                      <a:pt x="369" y="11"/>
                    </a:lnTo>
                    <a:lnTo>
                      <a:pt x="348" y="17"/>
                    </a:lnTo>
                    <a:lnTo>
                      <a:pt x="324" y="19"/>
                    </a:lnTo>
                    <a:lnTo>
                      <a:pt x="301" y="18"/>
                    </a:lnTo>
                    <a:close/>
                  </a:path>
                </a:pathLst>
              </a:custGeom>
              <a:solidFill>
                <a:srgbClr val="007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51" name="Freeform 254">
                <a:extLst>
                  <a:ext uri="{FF2B5EF4-FFF2-40B4-BE49-F238E27FC236}">
                    <a16:creationId xmlns:a16="http://schemas.microsoft.com/office/drawing/2014/main" id="{A3FCF171-2847-4E39-98F9-248A8D44E2BA}"/>
                  </a:ext>
                </a:extLst>
              </p:cNvPr>
              <p:cNvSpPr>
                <a:spLocks/>
              </p:cNvSpPr>
              <p:nvPr/>
            </p:nvSpPr>
            <p:spPr bwMode="auto">
              <a:xfrm>
                <a:off x="2629" y="2261"/>
                <a:ext cx="74" cy="22"/>
              </a:xfrm>
              <a:custGeom>
                <a:avLst/>
                <a:gdLst>
                  <a:gd name="T0" fmla="*/ 0 w 441"/>
                  <a:gd name="T1" fmla="*/ 0 h 130"/>
                  <a:gd name="T2" fmla="*/ 0 w 441"/>
                  <a:gd name="T3" fmla="*/ 0 h 130"/>
                  <a:gd name="T4" fmla="*/ 0 w 441"/>
                  <a:gd name="T5" fmla="*/ 0 h 130"/>
                  <a:gd name="T6" fmla="*/ 0 w 441"/>
                  <a:gd name="T7" fmla="*/ 0 h 130"/>
                  <a:gd name="T8" fmla="*/ 0 w 441"/>
                  <a:gd name="T9" fmla="*/ 0 h 130"/>
                  <a:gd name="T10" fmla="*/ 0 w 441"/>
                  <a:gd name="T11" fmla="*/ 0 h 130"/>
                  <a:gd name="T12" fmla="*/ 0 w 441"/>
                  <a:gd name="T13" fmla="*/ 0 h 130"/>
                  <a:gd name="T14" fmla="*/ 0 w 441"/>
                  <a:gd name="T15" fmla="*/ 0 h 130"/>
                  <a:gd name="T16" fmla="*/ 0 w 441"/>
                  <a:gd name="T17" fmla="*/ 0 h 130"/>
                  <a:gd name="T18" fmla="*/ 0 w 441"/>
                  <a:gd name="T19" fmla="*/ 0 h 130"/>
                  <a:gd name="T20" fmla="*/ 0 w 441"/>
                  <a:gd name="T21" fmla="*/ 0 h 130"/>
                  <a:gd name="T22" fmla="*/ 0 w 441"/>
                  <a:gd name="T23" fmla="*/ 0 h 130"/>
                  <a:gd name="T24" fmla="*/ 0 w 441"/>
                  <a:gd name="T25" fmla="*/ 0 h 130"/>
                  <a:gd name="T26" fmla="*/ 0 w 441"/>
                  <a:gd name="T27" fmla="*/ 0 h 130"/>
                  <a:gd name="T28" fmla="*/ 0 w 441"/>
                  <a:gd name="T29" fmla="*/ 0 h 130"/>
                  <a:gd name="T30" fmla="*/ 0 w 441"/>
                  <a:gd name="T31" fmla="*/ 0 h 130"/>
                  <a:gd name="T32" fmla="*/ 0 w 441"/>
                  <a:gd name="T33" fmla="*/ 0 h 130"/>
                  <a:gd name="T34" fmla="*/ 0 w 441"/>
                  <a:gd name="T35" fmla="*/ 0 h 130"/>
                  <a:gd name="T36" fmla="*/ 0 w 441"/>
                  <a:gd name="T37" fmla="*/ 0 h 130"/>
                  <a:gd name="T38" fmla="*/ 0 w 441"/>
                  <a:gd name="T39" fmla="*/ 0 h 130"/>
                  <a:gd name="T40" fmla="*/ 0 w 441"/>
                  <a:gd name="T41" fmla="*/ 0 h 130"/>
                  <a:gd name="T42" fmla="*/ 0 w 441"/>
                  <a:gd name="T43" fmla="*/ 0 h 130"/>
                  <a:gd name="T44" fmla="*/ 0 w 441"/>
                  <a:gd name="T45" fmla="*/ 0 h 130"/>
                  <a:gd name="T46" fmla="*/ 0 w 441"/>
                  <a:gd name="T47" fmla="*/ 0 h 130"/>
                  <a:gd name="T48" fmla="*/ 0 w 441"/>
                  <a:gd name="T49" fmla="*/ 0 h 130"/>
                  <a:gd name="T50" fmla="*/ 0 w 441"/>
                  <a:gd name="T51" fmla="*/ 0 h 130"/>
                  <a:gd name="T52" fmla="*/ 0 w 441"/>
                  <a:gd name="T53" fmla="*/ 0 h 130"/>
                  <a:gd name="T54" fmla="*/ 0 w 441"/>
                  <a:gd name="T55" fmla="*/ 0 h 130"/>
                  <a:gd name="T56" fmla="*/ 0 w 441"/>
                  <a:gd name="T57" fmla="*/ 0 h 130"/>
                  <a:gd name="T58" fmla="*/ 0 w 441"/>
                  <a:gd name="T59" fmla="*/ 0 h 130"/>
                  <a:gd name="T60" fmla="*/ 0 w 441"/>
                  <a:gd name="T61" fmla="*/ 0 h 130"/>
                  <a:gd name="T62" fmla="*/ 0 w 441"/>
                  <a:gd name="T63" fmla="*/ 0 h 130"/>
                  <a:gd name="T64" fmla="*/ 0 w 441"/>
                  <a:gd name="T65" fmla="*/ 0 h 1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1"/>
                  <a:gd name="T100" fmla="*/ 0 h 130"/>
                  <a:gd name="T101" fmla="*/ 441 w 441"/>
                  <a:gd name="T102" fmla="*/ 130 h 1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1" h="130">
                    <a:moveTo>
                      <a:pt x="298" y="39"/>
                    </a:moveTo>
                    <a:lnTo>
                      <a:pt x="265" y="34"/>
                    </a:lnTo>
                    <a:lnTo>
                      <a:pt x="217" y="31"/>
                    </a:lnTo>
                    <a:lnTo>
                      <a:pt x="162" y="30"/>
                    </a:lnTo>
                    <a:lnTo>
                      <a:pt x="107" y="32"/>
                    </a:lnTo>
                    <a:lnTo>
                      <a:pt x="57" y="35"/>
                    </a:lnTo>
                    <a:lnTo>
                      <a:pt x="19" y="37"/>
                    </a:lnTo>
                    <a:lnTo>
                      <a:pt x="0" y="38"/>
                    </a:lnTo>
                    <a:lnTo>
                      <a:pt x="9" y="39"/>
                    </a:lnTo>
                    <a:lnTo>
                      <a:pt x="21" y="39"/>
                    </a:lnTo>
                    <a:lnTo>
                      <a:pt x="46" y="44"/>
                    </a:lnTo>
                    <a:lnTo>
                      <a:pt x="81" y="49"/>
                    </a:lnTo>
                    <a:lnTo>
                      <a:pt x="123" y="59"/>
                    </a:lnTo>
                    <a:lnTo>
                      <a:pt x="162" y="71"/>
                    </a:lnTo>
                    <a:lnTo>
                      <a:pt x="199" y="85"/>
                    </a:lnTo>
                    <a:lnTo>
                      <a:pt x="228" y="102"/>
                    </a:lnTo>
                    <a:lnTo>
                      <a:pt x="243" y="122"/>
                    </a:lnTo>
                    <a:lnTo>
                      <a:pt x="255" y="130"/>
                    </a:lnTo>
                    <a:lnTo>
                      <a:pt x="280" y="130"/>
                    </a:lnTo>
                    <a:lnTo>
                      <a:pt x="314" y="122"/>
                    </a:lnTo>
                    <a:lnTo>
                      <a:pt x="352" y="109"/>
                    </a:lnTo>
                    <a:lnTo>
                      <a:pt x="387" y="90"/>
                    </a:lnTo>
                    <a:lnTo>
                      <a:pt x="418" y="67"/>
                    </a:lnTo>
                    <a:lnTo>
                      <a:pt x="437" y="44"/>
                    </a:lnTo>
                    <a:lnTo>
                      <a:pt x="441" y="21"/>
                    </a:lnTo>
                    <a:lnTo>
                      <a:pt x="433" y="4"/>
                    </a:lnTo>
                    <a:lnTo>
                      <a:pt x="422" y="0"/>
                    </a:lnTo>
                    <a:lnTo>
                      <a:pt x="406" y="3"/>
                    </a:lnTo>
                    <a:lnTo>
                      <a:pt x="388" y="13"/>
                    </a:lnTo>
                    <a:lnTo>
                      <a:pt x="367" y="25"/>
                    </a:lnTo>
                    <a:lnTo>
                      <a:pt x="345" y="36"/>
                    </a:lnTo>
                    <a:lnTo>
                      <a:pt x="321" y="40"/>
                    </a:lnTo>
                    <a:lnTo>
                      <a:pt x="298" y="39"/>
                    </a:lnTo>
                    <a:close/>
                  </a:path>
                </a:pathLst>
              </a:custGeom>
              <a:solidFill>
                <a:srgbClr val="00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52" name="Freeform 255">
                <a:extLst>
                  <a:ext uri="{FF2B5EF4-FFF2-40B4-BE49-F238E27FC236}">
                    <a16:creationId xmlns:a16="http://schemas.microsoft.com/office/drawing/2014/main" id="{FEE8FB24-E949-48AD-B3A7-79EC644D91C4}"/>
                  </a:ext>
                </a:extLst>
              </p:cNvPr>
              <p:cNvSpPr>
                <a:spLocks/>
              </p:cNvSpPr>
              <p:nvPr/>
            </p:nvSpPr>
            <p:spPr bwMode="auto">
              <a:xfrm>
                <a:off x="2629" y="2262"/>
                <a:ext cx="74" cy="21"/>
              </a:xfrm>
              <a:custGeom>
                <a:avLst/>
                <a:gdLst>
                  <a:gd name="T0" fmla="*/ 0 w 441"/>
                  <a:gd name="T1" fmla="*/ 0 h 126"/>
                  <a:gd name="T2" fmla="*/ 0 w 441"/>
                  <a:gd name="T3" fmla="*/ 0 h 126"/>
                  <a:gd name="T4" fmla="*/ 0 w 441"/>
                  <a:gd name="T5" fmla="*/ 0 h 126"/>
                  <a:gd name="T6" fmla="*/ 0 w 441"/>
                  <a:gd name="T7" fmla="*/ 0 h 126"/>
                  <a:gd name="T8" fmla="*/ 0 w 441"/>
                  <a:gd name="T9" fmla="*/ 0 h 126"/>
                  <a:gd name="T10" fmla="*/ 0 w 441"/>
                  <a:gd name="T11" fmla="*/ 0 h 126"/>
                  <a:gd name="T12" fmla="*/ 0 w 441"/>
                  <a:gd name="T13" fmla="*/ 0 h 126"/>
                  <a:gd name="T14" fmla="*/ 0 w 441"/>
                  <a:gd name="T15" fmla="*/ 0 h 126"/>
                  <a:gd name="T16" fmla="*/ 0 w 441"/>
                  <a:gd name="T17" fmla="*/ 0 h 126"/>
                  <a:gd name="T18" fmla="*/ 0 w 441"/>
                  <a:gd name="T19" fmla="*/ 0 h 126"/>
                  <a:gd name="T20" fmla="*/ 0 w 441"/>
                  <a:gd name="T21" fmla="*/ 0 h 126"/>
                  <a:gd name="T22" fmla="*/ 0 w 441"/>
                  <a:gd name="T23" fmla="*/ 0 h 126"/>
                  <a:gd name="T24" fmla="*/ 0 w 441"/>
                  <a:gd name="T25" fmla="*/ 0 h 126"/>
                  <a:gd name="T26" fmla="*/ 0 w 441"/>
                  <a:gd name="T27" fmla="*/ 0 h 126"/>
                  <a:gd name="T28" fmla="*/ 0 w 441"/>
                  <a:gd name="T29" fmla="*/ 0 h 126"/>
                  <a:gd name="T30" fmla="*/ 0 w 441"/>
                  <a:gd name="T31" fmla="*/ 0 h 126"/>
                  <a:gd name="T32" fmla="*/ 0 w 441"/>
                  <a:gd name="T33" fmla="*/ 0 h 126"/>
                  <a:gd name="T34" fmla="*/ 0 w 441"/>
                  <a:gd name="T35" fmla="*/ 0 h 126"/>
                  <a:gd name="T36" fmla="*/ 0 w 441"/>
                  <a:gd name="T37" fmla="*/ 0 h 126"/>
                  <a:gd name="T38" fmla="*/ 0 w 441"/>
                  <a:gd name="T39" fmla="*/ 0 h 126"/>
                  <a:gd name="T40" fmla="*/ 0 w 441"/>
                  <a:gd name="T41" fmla="*/ 0 h 126"/>
                  <a:gd name="T42" fmla="*/ 0 w 441"/>
                  <a:gd name="T43" fmla="*/ 0 h 126"/>
                  <a:gd name="T44" fmla="*/ 0 w 441"/>
                  <a:gd name="T45" fmla="*/ 0 h 126"/>
                  <a:gd name="T46" fmla="*/ 0 w 441"/>
                  <a:gd name="T47" fmla="*/ 0 h 126"/>
                  <a:gd name="T48" fmla="*/ 0 w 441"/>
                  <a:gd name="T49" fmla="*/ 0 h 126"/>
                  <a:gd name="T50" fmla="*/ 0 w 441"/>
                  <a:gd name="T51" fmla="*/ 0 h 126"/>
                  <a:gd name="T52" fmla="*/ 0 w 441"/>
                  <a:gd name="T53" fmla="*/ 0 h 126"/>
                  <a:gd name="T54" fmla="*/ 0 w 441"/>
                  <a:gd name="T55" fmla="*/ 0 h 126"/>
                  <a:gd name="T56" fmla="*/ 0 w 441"/>
                  <a:gd name="T57" fmla="*/ 0 h 126"/>
                  <a:gd name="T58" fmla="*/ 0 w 441"/>
                  <a:gd name="T59" fmla="*/ 0 h 126"/>
                  <a:gd name="T60" fmla="*/ 0 w 441"/>
                  <a:gd name="T61" fmla="*/ 0 h 126"/>
                  <a:gd name="T62" fmla="*/ 0 w 441"/>
                  <a:gd name="T63" fmla="*/ 0 h 126"/>
                  <a:gd name="T64" fmla="*/ 0 w 441"/>
                  <a:gd name="T65" fmla="*/ 0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1"/>
                  <a:gd name="T100" fmla="*/ 0 h 126"/>
                  <a:gd name="T101" fmla="*/ 441 w 441"/>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1" h="126">
                    <a:moveTo>
                      <a:pt x="294" y="66"/>
                    </a:moveTo>
                    <a:lnTo>
                      <a:pt x="260" y="58"/>
                    </a:lnTo>
                    <a:lnTo>
                      <a:pt x="214" y="52"/>
                    </a:lnTo>
                    <a:lnTo>
                      <a:pt x="159" y="46"/>
                    </a:lnTo>
                    <a:lnTo>
                      <a:pt x="105" y="43"/>
                    </a:lnTo>
                    <a:lnTo>
                      <a:pt x="54" y="40"/>
                    </a:lnTo>
                    <a:lnTo>
                      <a:pt x="18" y="37"/>
                    </a:lnTo>
                    <a:lnTo>
                      <a:pt x="0" y="35"/>
                    </a:lnTo>
                    <a:lnTo>
                      <a:pt x="9" y="35"/>
                    </a:lnTo>
                    <a:lnTo>
                      <a:pt x="21" y="35"/>
                    </a:lnTo>
                    <a:lnTo>
                      <a:pt x="46" y="40"/>
                    </a:lnTo>
                    <a:lnTo>
                      <a:pt x="81" y="45"/>
                    </a:lnTo>
                    <a:lnTo>
                      <a:pt x="123" y="55"/>
                    </a:lnTo>
                    <a:lnTo>
                      <a:pt x="162" y="67"/>
                    </a:lnTo>
                    <a:lnTo>
                      <a:pt x="199" y="81"/>
                    </a:lnTo>
                    <a:lnTo>
                      <a:pt x="228" y="98"/>
                    </a:lnTo>
                    <a:lnTo>
                      <a:pt x="243" y="118"/>
                    </a:lnTo>
                    <a:lnTo>
                      <a:pt x="255" y="126"/>
                    </a:lnTo>
                    <a:lnTo>
                      <a:pt x="282" y="126"/>
                    </a:lnTo>
                    <a:lnTo>
                      <a:pt x="315" y="118"/>
                    </a:lnTo>
                    <a:lnTo>
                      <a:pt x="354" y="105"/>
                    </a:lnTo>
                    <a:lnTo>
                      <a:pt x="388" y="86"/>
                    </a:lnTo>
                    <a:lnTo>
                      <a:pt x="419" y="63"/>
                    </a:lnTo>
                    <a:lnTo>
                      <a:pt x="438" y="40"/>
                    </a:lnTo>
                    <a:lnTo>
                      <a:pt x="441" y="17"/>
                    </a:lnTo>
                    <a:lnTo>
                      <a:pt x="432" y="1"/>
                    </a:lnTo>
                    <a:lnTo>
                      <a:pt x="420" y="0"/>
                    </a:lnTo>
                    <a:lnTo>
                      <a:pt x="404" y="9"/>
                    </a:lnTo>
                    <a:lnTo>
                      <a:pt x="386" y="26"/>
                    </a:lnTo>
                    <a:lnTo>
                      <a:pt x="364" y="43"/>
                    </a:lnTo>
                    <a:lnTo>
                      <a:pt x="341" y="58"/>
                    </a:lnTo>
                    <a:lnTo>
                      <a:pt x="318" y="67"/>
                    </a:lnTo>
                    <a:lnTo>
                      <a:pt x="294" y="66"/>
                    </a:lnTo>
                    <a:close/>
                  </a:path>
                </a:pathLst>
              </a:custGeom>
              <a:solidFill>
                <a:srgbClr val="003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53" name="Freeform 256">
                <a:extLst>
                  <a:ext uri="{FF2B5EF4-FFF2-40B4-BE49-F238E27FC236}">
                    <a16:creationId xmlns:a16="http://schemas.microsoft.com/office/drawing/2014/main" id="{E1E56174-4F78-4FC8-8FF9-854668E0235A}"/>
                  </a:ext>
                </a:extLst>
              </p:cNvPr>
              <p:cNvSpPr>
                <a:spLocks/>
              </p:cNvSpPr>
              <p:nvPr/>
            </p:nvSpPr>
            <p:spPr bwMode="auto">
              <a:xfrm>
                <a:off x="2661" y="2273"/>
                <a:ext cx="41" cy="42"/>
              </a:xfrm>
              <a:custGeom>
                <a:avLst/>
                <a:gdLst>
                  <a:gd name="T0" fmla="*/ 0 w 243"/>
                  <a:gd name="T1" fmla="*/ 0 h 255"/>
                  <a:gd name="T2" fmla="*/ 0 w 243"/>
                  <a:gd name="T3" fmla="*/ 0 h 255"/>
                  <a:gd name="T4" fmla="*/ 0 w 243"/>
                  <a:gd name="T5" fmla="*/ 0 h 255"/>
                  <a:gd name="T6" fmla="*/ 0 w 243"/>
                  <a:gd name="T7" fmla="*/ 0 h 255"/>
                  <a:gd name="T8" fmla="*/ 0 w 243"/>
                  <a:gd name="T9" fmla="*/ 0 h 255"/>
                  <a:gd name="T10" fmla="*/ 0 w 243"/>
                  <a:gd name="T11" fmla="*/ 0 h 255"/>
                  <a:gd name="T12" fmla="*/ 0 w 243"/>
                  <a:gd name="T13" fmla="*/ 0 h 255"/>
                  <a:gd name="T14" fmla="*/ 0 w 243"/>
                  <a:gd name="T15" fmla="*/ 0 h 255"/>
                  <a:gd name="T16" fmla="*/ 0 w 243"/>
                  <a:gd name="T17" fmla="*/ 0 h 255"/>
                  <a:gd name="T18" fmla="*/ 0 w 243"/>
                  <a:gd name="T19" fmla="*/ 0 h 255"/>
                  <a:gd name="T20" fmla="*/ 0 w 243"/>
                  <a:gd name="T21" fmla="*/ 0 h 255"/>
                  <a:gd name="T22" fmla="*/ 0 w 243"/>
                  <a:gd name="T23" fmla="*/ 0 h 255"/>
                  <a:gd name="T24" fmla="*/ 0 w 243"/>
                  <a:gd name="T25" fmla="*/ 0 h 255"/>
                  <a:gd name="T26" fmla="*/ 0 w 243"/>
                  <a:gd name="T27" fmla="*/ 0 h 255"/>
                  <a:gd name="T28" fmla="*/ 0 w 243"/>
                  <a:gd name="T29" fmla="*/ 0 h 255"/>
                  <a:gd name="T30" fmla="*/ 0 w 243"/>
                  <a:gd name="T31" fmla="*/ 0 h 255"/>
                  <a:gd name="T32" fmla="*/ 0 w 243"/>
                  <a:gd name="T33" fmla="*/ 0 h 255"/>
                  <a:gd name="T34" fmla="*/ 0 w 243"/>
                  <a:gd name="T35" fmla="*/ 0 h 255"/>
                  <a:gd name="T36" fmla="*/ 0 w 243"/>
                  <a:gd name="T37" fmla="*/ 0 h 255"/>
                  <a:gd name="T38" fmla="*/ 0 w 243"/>
                  <a:gd name="T39" fmla="*/ 0 h 255"/>
                  <a:gd name="T40" fmla="*/ 0 w 243"/>
                  <a:gd name="T41" fmla="*/ 0 h 255"/>
                  <a:gd name="T42" fmla="*/ 0 w 243"/>
                  <a:gd name="T43" fmla="*/ 0 h 255"/>
                  <a:gd name="T44" fmla="*/ 0 w 243"/>
                  <a:gd name="T45" fmla="*/ 0 h 255"/>
                  <a:gd name="T46" fmla="*/ 0 w 243"/>
                  <a:gd name="T47" fmla="*/ 0 h 255"/>
                  <a:gd name="T48" fmla="*/ 0 w 243"/>
                  <a:gd name="T49" fmla="*/ 0 h 255"/>
                  <a:gd name="T50" fmla="*/ 0 w 243"/>
                  <a:gd name="T51" fmla="*/ 0 h 255"/>
                  <a:gd name="T52" fmla="*/ 0 w 243"/>
                  <a:gd name="T53" fmla="*/ 0 h 255"/>
                  <a:gd name="T54" fmla="*/ 0 w 243"/>
                  <a:gd name="T55" fmla="*/ 0 h 255"/>
                  <a:gd name="T56" fmla="*/ 0 w 243"/>
                  <a:gd name="T57" fmla="*/ 0 h 255"/>
                  <a:gd name="T58" fmla="*/ 0 w 243"/>
                  <a:gd name="T59" fmla="*/ 0 h 255"/>
                  <a:gd name="T60" fmla="*/ 0 w 243"/>
                  <a:gd name="T61" fmla="*/ 0 h 255"/>
                  <a:gd name="T62" fmla="*/ 0 w 243"/>
                  <a:gd name="T63" fmla="*/ 0 h 255"/>
                  <a:gd name="T64" fmla="*/ 0 w 243"/>
                  <a:gd name="T65" fmla="*/ 0 h 2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3"/>
                  <a:gd name="T100" fmla="*/ 0 h 255"/>
                  <a:gd name="T101" fmla="*/ 243 w 243"/>
                  <a:gd name="T102" fmla="*/ 255 h 2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3" h="255">
                    <a:moveTo>
                      <a:pt x="120" y="51"/>
                    </a:moveTo>
                    <a:lnTo>
                      <a:pt x="102" y="69"/>
                    </a:lnTo>
                    <a:lnTo>
                      <a:pt x="82" y="100"/>
                    </a:lnTo>
                    <a:lnTo>
                      <a:pt x="59" y="133"/>
                    </a:lnTo>
                    <a:lnTo>
                      <a:pt x="40" y="172"/>
                    </a:lnTo>
                    <a:lnTo>
                      <a:pt x="21" y="207"/>
                    </a:lnTo>
                    <a:lnTo>
                      <a:pt x="7" y="235"/>
                    </a:lnTo>
                    <a:lnTo>
                      <a:pt x="0" y="252"/>
                    </a:lnTo>
                    <a:lnTo>
                      <a:pt x="1" y="255"/>
                    </a:lnTo>
                    <a:lnTo>
                      <a:pt x="13" y="239"/>
                    </a:lnTo>
                    <a:lnTo>
                      <a:pt x="33" y="229"/>
                    </a:lnTo>
                    <a:lnTo>
                      <a:pt x="56" y="221"/>
                    </a:lnTo>
                    <a:lnTo>
                      <a:pt x="83" y="217"/>
                    </a:lnTo>
                    <a:lnTo>
                      <a:pt x="109" y="211"/>
                    </a:lnTo>
                    <a:lnTo>
                      <a:pt x="132" y="207"/>
                    </a:lnTo>
                    <a:lnTo>
                      <a:pt x="151" y="198"/>
                    </a:lnTo>
                    <a:lnTo>
                      <a:pt x="165" y="186"/>
                    </a:lnTo>
                    <a:lnTo>
                      <a:pt x="176" y="164"/>
                    </a:lnTo>
                    <a:lnTo>
                      <a:pt x="192" y="138"/>
                    </a:lnTo>
                    <a:lnTo>
                      <a:pt x="207" y="109"/>
                    </a:lnTo>
                    <a:lnTo>
                      <a:pt x="222" y="79"/>
                    </a:lnTo>
                    <a:lnTo>
                      <a:pt x="234" y="51"/>
                    </a:lnTo>
                    <a:lnTo>
                      <a:pt x="241" y="28"/>
                    </a:lnTo>
                    <a:lnTo>
                      <a:pt x="243" y="11"/>
                    </a:lnTo>
                    <a:lnTo>
                      <a:pt x="237" y="3"/>
                    </a:lnTo>
                    <a:lnTo>
                      <a:pt x="223" y="0"/>
                    </a:lnTo>
                    <a:lnTo>
                      <a:pt x="210" y="0"/>
                    </a:lnTo>
                    <a:lnTo>
                      <a:pt x="195" y="2"/>
                    </a:lnTo>
                    <a:lnTo>
                      <a:pt x="182" y="9"/>
                    </a:lnTo>
                    <a:lnTo>
                      <a:pt x="166" y="15"/>
                    </a:lnTo>
                    <a:lnTo>
                      <a:pt x="151" y="26"/>
                    </a:lnTo>
                    <a:lnTo>
                      <a:pt x="136" y="37"/>
                    </a:lnTo>
                    <a:lnTo>
                      <a:pt x="120" y="51"/>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54" name="Freeform 257">
                <a:extLst>
                  <a:ext uri="{FF2B5EF4-FFF2-40B4-BE49-F238E27FC236}">
                    <a16:creationId xmlns:a16="http://schemas.microsoft.com/office/drawing/2014/main" id="{82B459B9-7797-4B0E-BA0A-6CCADA9516F1}"/>
                  </a:ext>
                </a:extLst>
              </p:cNvPr>
              <p:cNvSpPr>
                <a:spLocks/>
              </p:cNvSpPr>
              <p:nvPr/>
            </p:nvSpPr>
            <p:spPr bwMode="auto">
              <a:xfrm>
                <a:off x="2661" y="2275"/>
                <a:ext cx="39" cy="39"/>
              </a:xfrm>
              <a:custGeom>
                <a:avLst/>
                <a:gdLst>
                  <a:gd name="T0" fmla="*/ 0 w 230"/>
                  <a:gd name="T1" fmla="*/ 0 h 238"/>
                  <a:gd name="T2" fmla="*/ 0 w 230"/>
                  <a:gd name="T3" fmla="*/ 0 h 238"/>
                  <a:gd name="T4" fmla="*/ 0 w 230"/>
                  <a:gd name="T5" fmla="*/ 0 h 238"/>
                  <a:gd name="T6" fmla="*/ 0 w 230"/>
                  <a:gd name="T7" fmla="*/ 0 h 238"/>
                  <a:gd name="T8" fmla="*/ 0 w 230"/>
                  <a:gd name="T9" fmla="*/ 0 h 238"/>
                  <a:gd name="T10" fmla="*/ 0 w 230"/>
                  <a:gd name="T11" fmla="*/ 0 h 238"/>
                  <a:gd name="T12" fmla="*/ 0 w 230"/>
                  <a:gd name="T13" fmla="*/ 0 h 238"/>
                  <a:gd name="T14" fmla="*/ 0 w 230"/>
                  <a:gd name="T15" fmla="*/ 0 h 238"/>
                  <a:gd name="T16" fmla="*/ 0 w 230"/>
                  <a:gd name="T17" fmla="*/ 0 h 238"/>
                  <a:gd name="T18" fmla="*/ 0 w 230"/>
                  <a:gd name="T19" fmla="*/ 0 h 238"/>
                  <a:gd name="T20" fmla="*/ 0 w 230"/>
                  <a:gd name="T21" fmla="*/ 0 h 238"/>
                  <a:gd name="T22" fmla="*/ 0 w 230"/>
                  <a:gd name="T23" fmla="*/ 0 h 238"/>
                  <a:gd name="T24" fmla="*/ 0 w 230"/>
                  <a:gd name="T25" fmla="*/ 0 h 238"/>
                  <a:gd name="T26" fmla="*/ 0 w 230"/>
                  <a:gd name="T27" fmla="*/ 0 h 238"/>
                  <a:gd name="T28" fmla="*/ 0 w 230"/>
                  <a:gd name="T29" fmla="*/ 0 h 238"/>
                  <a:gd name="T30" fmla="*/ 0 w 230"/>
                  <a:gd name="T31" fmla="*/ 0 h 238"/>
                  <a:gd name="T32" fmla="*/ 0 w 230"/>
                  <a:gd name="T33" fmla="*/ 0 h 238"/>
                  <a:gd name="T34" fmla="*/ 0 w 230"/>
                  <a:gd name="T35" fmla="*/ 0 h 238"/>
                  <a:gd name="T36" fmla="*/ 0 w 230"/>
                  <a:gd name="T37" fmla="*/ 0 h 238"/>
                  <a:gd name="T38" fmla="*/ 0 w 230"/>
                  <a:gd name="T39" fmla="*/ 0 h 238"/>
                  <a:gd name="T40" fmla="*/ 0 w 230"/>
                  <a:gd name="T41" fmla="*/ 0 h 238"/>
                  <a:gd name="T42" fmla="*/ 0 w 230"/>
                  <a:gd name="T43" fmla="*/ 0 h 238"/>
                  <a:gd name="T44" fmla="*/ 0 w 230"/>
                  <a:gd name="T45" fmla="*/ 0 h 238"/>
                  <a:gd name="T46" fmla="*/ 0 w 230"/>
                  <a:gd name="T47" fmla="*/ 0 h 238"/>
                  <a:gd name="T48" fmla="*/ 0 w 230"/>
                  <a:gd name="T49" fmla="*/ 0 h 238"/>
                  <a:gd name="T50" fmla="*/ 0 w 230"/>
                  <a:gd name="T51" fmla="*/ 0 h 238"/>
                  <a:gd name="T52" fmla="*/ 0 w 230"/>
                  <a:gd name="T53" fmla="*/ 0 h 238"/>
                  <a:gd name="T54" fmla="*/ 0 w 230"/>
                  <a:gd name="T55" fmla="*/ 0 h 238"/>
                  <a:gd name="T56" fmla="*/ 0 w 230"/>
                  <a:gd name="T57" fmla="*/ 0 h 238"/>
                  <a:gd name="T58" fmla="*/ 0 w 230"/>
                  <a:gd name="T59" fmla="*/ 0 h 238"/>
                  <a:gd name="T60" fmla="*/ 0 w 230"/>
                  <a:gd name="T61" fmla="*/ 0 h 238"/>
                  <a:gd name="T62" fmla="*/ 0 w 230"/>
                  <a:gd name="T63" fmla="*/ 0 h 238"/>
                  <a:gd name="T64" fmla="*/ 0 w 230"/>
                  <a:gd name="T65" fmla="*/ 0 h 2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0"/>
                  <a:gd name="T100" fmla="*/ 0 h 238"/>
                  <a:gd name="T101" fmla="*/ 230 w 230"/>
                  <a:gd name="T102" fmla="*/ 238 h 2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0" h="238">
                    <a:moveTo>
                      <a:pt x="120" y="46"/>
                    </a:moveTo>
                    <a:lnTo>
                      <a:pt x="102" y="63"/>
                    </a:lnTo>
                    <a:lnTo>
                      <a:pt x="82" y="91"/>
                    </a:lnTo>
                    <a:lnTo>
                      <a:pt x="61" y="124"/>
                    </a:lnTo>
                    <a:lnTo>
                      <a:pt x="41" y="160"/>
                    </a:lnTo>
                    <a:lnTo>
                      <a:pt x="22" y="192"/>
                    </a:lnTo>
                    <a:lnTo>
                      <a:pt x="9" y="219"/>
                    </a:lnTo>
                    <a:lnTo>
                      <a:pt x="0" y="236"/>
                    </a:lnTo>
                    <a:lnTo>
                      <a:pt x="1" y="238"/>
                    </a:lnTo>
                    <a:lnTo>
                      <a:pt x="13" y="225"/>
                    </a:lnTo>
                    <a:lnTo>
                      <a:pt x="32" y="215"/>
                    </a:lnTo>
                    <a:lnTo>
                      <a:pt x="55" y="207"/>
                    </a:lnTo>
                    <a:lnTo>
                      <a:pt x="81" y="202"/>
                    </a:lnTo>
                    <a:lnTo>
                      <a:pt x="106" y="196"/>
                    </a:lnTo>
                    <a:lnTo>
                      <a:pt x="129" y="189"/>
                    </a:lnTo>
                    <a:lnTo>
                      <a:pt x="148" y="181"/>
                    </a:lnTo>
                    <a:lnTo>
                      <a:pt x="161" y="170"/>
                    </a:lnTo>
                    <a:lnTo>
                      <a:pt x="171" y="149"/>
                    </a:lnTo>
                    <a:lnTo>
                      <a:pt x="184" y="126"/>
                    </a:lnTo>
                    <a:lnTo>
                      <a:pt x="198" y="99"/>
                    </a:lnTo>
                    <a:lnTo>
                      <a:pt x="212" y="73"/>
                    </a:lnTo>
                    <a:lnTo>
                      <a:pt x="223" y="47"/>
                    </a:lnTo>
                    <a:lnTo>
                      <a:pt x="229" y="26"/>
                    </a:lnTo>
                    <a:lnTo>
                      <a:pt x="230" y="10"/>
                    </a:lnTo>
                    <a:lnTo>
                      <a:pt x="225" y="2"/>
                    </a:lnTo>
                    <a:lnTo>
                      <a:pt x="212" y="0"/>
                    </a:lnTo>
                    <a:lnTo>
                      <a:pt x="201" y="1"/>
                    </a:lnTo>
                    <a:lnTo>
                      <a:pt x="189" y="3"/>
                    </a:lnTo>
                    <a:lnTo>
                      <a:pt x="176" y="9"/>
                    </a:lnTo>
                    <a:lnTo>
                      <a:pt x="163" y="15"/>
                    </a:lnTo>
                    <a:lnTo>
                      <a:pt x="149" y="24"/>
                    </a:lnTo>
                    <a:lnTo>
                      <a:pt x="135" y="33"/>
                    </a:lnTo>
                    <a:lnTo>
                      <a:pt x="120" y="46"/>
                    </a:lnTo>
                    <a:close/>
                  </a:path>
                </a:pathLst>
              </a:custGeom>
              <a:solidFill>
                <a:srgbClr val="00C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55" name="Freeform 258">
                <a:extLst>
                  <a:ext uri="{FF2B5EF4-FFF2-40B4-BE49-F238E27FC236}">
                    <a16:creationId xmlns:a16="http://schemas.microsoft.com/office/drawing/2014/main" id="{BC0CFBE1-0D98-46D0-9626-870BCDB0996A}"/>
                  </a:ext>
                </a:extLst>
              </p:cNvPr>
              <p:cNvSpPr>
                <a:spLocks/>
              </p:cNvSpPr>
              <p:nvPr/>
            </p:nvSpPr>
            <p:spPr bwMode="auto">
              <a:xfrm>
                <a:off x="2662" y="2277"/>
                <a:ext cx="36" cy="37"/>
              </a:xfrm>
              <a:custGeom>
                <a:avLst/>
                <a:gdLst>
                  <a:gd name="T0" fmla="*/ 0 w 219"/>
                  <a:gd name="T1" fmla="*/ 0 h 222"/>
                  <a:gd name="T2" fmla="*/ 0 w 219"/>
                  <a:gd name="T3" fmla="*/ 0 h 222"/>
                  <a:gd name="T4" fmla="*/ 0 w 219"/>
                  <a:gd name="T5" fmla="*/ 0 h 222"/>
                  <a:gd name="T6" fmla="*/ 0 w 219"/>
                  <a:gd name="T7" fmla="*/ 0 h 222"/>
                  <a:gd name="T8" fmla="*/ 0 w 219"/>
                  <a:gd name="T9" fmla="*/ 0 h 222"/>
                  <a:gd name="T10" fmla="*/ 0 w 219"/>
                  <a:gd name="T11" fmla="*/ 0 h 222"/>
                  <a:gd name="T12" fmla="*/ 0 w 219"/>
                  <a:gd name="T13" fmla="*/ 0 h 222"/>
                  <a:gd name="T14" fmla="*/ 0 w 219"/>
                  <a:gd name="T15" fmla="*/ 0 h 222"/>
                  <a:gd name="T16" fmla="*/ 0 w 219"/>
                  <a:gd name="T17" fmla="*/ 0 h 222"/>
                  <a:gd name="T18" fmla="*/ 0 w 219"/>
                  <a:gd name="T19" fmla="*/ 0 h 222"/>
                  <a:gd name="T20" fmla="*/ 0 w 219"/>
                  <a:gd name="T21" fmla="*/ 0 h 222"/>
                  <a:gd name="T22" fmla="*/ 0 w 219"/>
                  <a:gd name="T23" fmla="*/ 0 h 222"/>
                  <a:gd name="T24" fmla="*/ 0 w 219"/>
                  <a:gd name="T25" fmla="*/ 0 h 222"/>
                  <a:gd name="T26" fmla="*/ 0 w 219"/>
                  <a:gd name="T27" fmla="*/ 0 h 222"/>
                  <a:gd name="T28" fmla="*/ 0 w 219"/>
                  <a:gd name="T29" fmla="*/ 0 h 222"/>
                  <a:gd name="T30" fmla="*/ 0 w 219"/>
                  <a:gd name="T31" fmla="*/ 0 h 222"/>
                  <a:gd name="T32" fmla="*/ 0 w 219"/>
                  <a:gd name="T33" fmla="*/ 0 h 222"/>
                  <a:gd name="T34" fmla="*/ 0 w 219"/>
                  <a:gd name="T35" fmla="*/ 0 h 222"/>
                  <a:gd name="T36" fmla="*/ 0 w 219"/>
                  <a:gd name="T37" fmla="*/ 0 h 222"/>
                  <a:gd name="T38" fmla="*/ 0 w 219"/>
                  <a:gd name="T39" fmla="*/ 0 h 222"/>
                  <a:gd name="T40" fmla="*/ 0 w 219"/>
                  <a:gd name="T41" fmla="*/ 0 h 222"/>
                  <a:gd name="T42" fmla="*/ 0 w 219"/>
                  <a:gd name="T43" fmla="*/ 0 h 222"/>
                  <a:gd name="T44" fmla="*/ 0 w 219"/>
                  <a:gd name="T45" fmla="*/ 0 h 222"/>
                  <a:gd name="T46" fmla="*/ 0 w 219"/>
                  <a:gd name="T47" fmla="*/ 0 h 222"/>
                  <a:gd name="T48" fmla="*/ 0 w 219"/>
                  <a:gd name="T49" fmla="*/ 0 h 222"/>
                  <a:gd name="T50" fmla="*/ 0 w 219"/>
                  <a:gd name="T51" fmla="*/ 0 h 222"/>
                  <a:gd name="T52" fmla="*/ 0 w 219"/>
                  <a:gd name="T53" fmla="*/ 0 h 222"/>
                  <a:gd name="T54" fmla="*/ 0 w 219"/>
                  <a:gd name="T55" fmla="*/ 0 h 222"/>
                  <a:gd name="T56" fmla="*/ 0 w 219"/>
                  <a:gd name="T57" fmla="*/ 0 h 222"/>
                  <a:gd name="T58" fmla="*/ 0 w 219"/>
                  <a:gd name="T59" fmla="*/ 0 h 222"/>
                  <a:gd name="T60" fmla="*/ 0 w 219"/>
                  <a:gd name="T61" fmla="*/ 0 h 222"/>
                  <a:gd name="T62" fmla="*/ 0 w 219"/>
                  <a:gd name="T63" fmla="*/ 0 h 222"/>
                  <a:gd name="T64" fmla="*/ 0 w 219"/>
                  <a:gd name="T65" fmla="*/ 0 h 2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9"/>
                  <a:gd name="T100" fmla="*/ 0 h 222"/>
                  <a:gd name="T101" fmla="*/ 219 w 219"/>
                  <a:gd name="T102" fmla="*/ 222 h 2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9" h="222">
                    <a:moveTo>
                      <a:pt x="118" y="42"/>
                    </a:moveTo>
                    <a:lnTo>
                      <a:pt x="101" y="58"/>
                    </a:lnTo>
                    <a:lnTo>
                      <a:pt x="82" y="83"/>
                    </a:lnTo>
                    <a:lnTo>
                      <a:pt x="61" y="114"/>
                    </a:lnTo>
                    <a:lnTo>
                      <a:pt x="42" y="149"/>
                    </a:lnTo>
                    <a:lnTo>
                      <a:pt x="23" y="179"/>
                    </a:lnTo>
                    <a:lnTo>
                      <a:pt x="9" y="205"/>
                    </a:lnTo>
                    <a:lnTo>
                      <a:pt x="0" y="220"/>
                    </a:lnTo>
                    <a:lnTo>
                      <a:pt x="1" y="222"/>
                    </a:lnTo>
                    <a:lnTo>
                      <a:pt x="12" y="208"/>
                    </a:lnTo>
                    <a:lnTo>
                      <a:pt x="32" y="199"/>
                    </a:lnTo>
                    <a:lnTo>
                      <a:pt x="53" y="191"/>
                    </a:lnTo>
                    <a:lnTo>
                      <a:pt x="79" y="185"/>
                    </a:lnTo>
                    <a:lnTo>
                      <a:pt x="104" y="178"/>
                    </a:lnTo>
                    <a:lnTo>
                      <a:pt x="126" y="172"/>
                    </a:lnTo>
                    <a:lnTo>
                      <a:pt x="144" y="164"/>
                    </a:lnTo>
                    <a:lnTo>
                      <a:pt x="156" y="155"/>
                    </a:lnTo>
                    <a:lnTo>
                      <a:pt x="165" y="136"/>
                    </a:lnTo>
                    <a:lnTo>
                      <a:pt x="178" y="115"/>
                    </a:lnTo>
                    <a:lnTo>
                      <a:pt x="190" y="90"/>
                    </a:lnTo>
                    <a:lnTo>
                      <a:pt x="203" y="67"/>
                    </a:lnTo>
                    <a:lnTo>
                      <a:pt x="212" y="43"/>
                    </a:lnTo>
                    <a:lnTo>
                      <a:pt x="218" y="24"/>
                    </a:lnTo>
                    <a:lnTo>
                      <a:pt x="219" y="9"/>
                    </a:lnTo>
                    <a:lnTo>
                      <a:pt x="215" y="4"/>
                    </a:lnTo>
                    <a:lnTo>
                      <a:pt x="204" y="0"/>
                    </a:lnTo>
                    <a:lnTo>
                      <a:pt x="194" y="0"/>
                    </a:lnTo>
                    <a:lnTo>
                      <a:pt x="182" y="3"/>
                    </a:lnTo>
                    <a:lnTo>
                      <a:pt x="171" y="7"/>
                    </a:lnTo>
                    <a:lnTo>
                      <a:pt x="158" y="13"/>
                    </a:lnTo>
                    <a:lnTo>
                      <a:pt x="145" y="21"/>
                    </a:lnTo>
                    <a:lnTo>
                      <a:pt x="132" y="30"/>
                    </a:lnTo>
                    <a:lnTo>
                      <a:pt x="118" y="42"/>
                    </a:lnTo>
                    <a:close/>
                  </a:path>
                </a:pathLst>
              </a:custGeom>
              <a:solidFill>
                <a:srgbClr val="00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56" name="Freeform 259">
                <a:extLst>
                  <a:ext uri="{FF2B5EF4-FFF2-40B4-BE49-F238E27FC236}">
                    <a16:creationId xmlns:a16="http://schemas.microsoft.com/office/drawing/2014/main" id="{7BAAF9E5-39C0-4813-AFA9-80563F7BF989}"/>
                  </a:ext>
                </a:extLst>
              </p:cNvPr>
              <p:cNvSpPr>
                <a:spLocks/>
              </p:cNvSpPr>
              <p:nvPr/>
            </p:nvSpPr>
            <p:spPr bwMode="auto">
              <a:xfrm>
                <a:off x="2663" y="2278"/>
                <a:ext cx="34" cy="35"/>
              </a:xfrm>
              <a:custGeom>
                <a:avLst/>
                <a:gdLst>
                  <a:gd name="T0" fmla="*/ 0 w 203"/>
                  <a:gd name="T1" fmla="*/ 0 h 206"/>
                  <a:gd name="T2" fmla="*/ 0 w 203"/>
                  <a:gd name="T3" fmla="*/ 0 h 206"/>
                  <a:gd name="T4" fmla="*/ 0 w 203"/>
                  <a:gd name="T5" fmla="*/ 0 h 206"/>
                  <a:gd name="T6" fmla="*/ 0 w 203"/>
                  <a:gd name="T7" fmla="*/ 0 h 206"/>
                  <a:gd name="T8" fmla="*/ 0 w 203"/>
                  <a:gd name="T9" fmla="*/ 0 h 206"/>
                  <a:gd name="T10" fmla="*/ 0 w 203"/>
                  <a:gd name="T11" fmla="*/ 0 h 206"/>
                  <a:gd name="T12" fmla="*/ 0 w 203"/>
                  <a:gd name="T13" fmla="*/ 0 h 206"/>
                  <a:gd name="T14" fmla="*/ 0 w 203"/>
                  <a:gd name="T15" fmla="*/ 0 h 206"/>
                  <a:gd name="T16" fmla="*/ 0 w 203"/>
                  <a:gd name="T17" fmla="*/ 0 h 206"/>
                  <a:gd name="T18" fmla="*/ 0 w 203"/>
                  <a:gd name="T19" fmla="*/ 0 h 206"/>
                  <a:gd name="T20" fmla="*/ 0 w 203"/>
                  <a:gd name="T21" fmla="*/ 0 h 206"/>
                  <a:gd name="T22" fmla="*/ 0 w 203"/>
                  <a:gd name="T23" fmla="*/ 0 h 206"/>
                  <a:gd name="T24" fmla="*/ 0 w 203"/>
                  <a:gd name="T25" fmla="*/ 0 h 206"/>
                  <a:gd name="T26" fmla="*/ 0 w 203"/>
                  <a:gd name="T27" fmla="*/ 0 h 206"/>
                  <a:gd name="T28" fmla="*/ 0 w 203"/>
                  <a:gd name="T29" fmla="*/ 0 h 206"/>
                  <a:gd name="T30" fmla="*/ 0 w 203"/>
                  <a:gd name="T31" fmla="*/ 0 h 206"/>
                  <a:gd name="T32" fmla="*/ 0 w 203"/>
                  <a:gd name="T33" fmla="*/ 0 h 206"/>
                  <a:gd name="T34" fmla="*/ 0 w 203"/>
                  <a:gd name="T35" fmla="*/ 0 h 206"/>
                  <a:gd name="T36" fmla="*/ 0 w 203"/>
                  <a:gd name="T37" fmla="*/ 0 h 206"/>
                  <a:gd name="T38" fmla="*/ 0 w 203"/>
                  <a:gd name="T39" fmla="*/ 0 h 206"/>
                  <a:gd name="T40" fmla="*/ 0 w 203"/>
                  <a:gd name="T41" fmla="*/ 0 h 206"/>
                  <a:gd name="T42" fmla="*/ 0 w 203"/>
                  <a:gd name="T43" fmla="*/ 0 h 206"/>
                  <a:gd name="T44" fmla="*/ 0 w 203"/>
                  <a:gd name="T45" fmla="*/ 0 h 206"/>
                  <a:gd name="T46" fmla="*/ 0 w 203"/>
                  <a:gd name="T47" fmla="*/ 0 h 206"/>
                  <a:gd name="T48" fmla="*/ 0 w 203"/>
                  <a:gd name="T49" fmla="*/ 0 h 206"/>
                  <a:gd name="T50" fmla="*/ 0 w 203"/>
                  <a:gd name="T51" fmla="*/ 0 h 206"/>
                  <a:gd name="T52" fmla="*/ 0 w 203"/>
                  <a:gd name="T53" fmla="*/ 0 h 206"/>
                  <a:gd name="T54" fmla="*/ 0 w 203"/>
                  <a:gd name="T55" fmla="*/ 0 h 206"/>
                  <a:gd name="T56" fmla="*/ 0 w 203"/>
                  <a:gd name="T57" fmla="*/ 0 h 206"/>
                  <a:gd name="T58" fmla="*/ 0 w 203"/>
                  <a:gd name="T59" fmla="*/ 0 h 206"/>
                  <a:gd name="T60" fmla="*/ 0 w 203"/>
                  <a:gd name="T61" fmla="*/ 0 h 206"/>
                  <a:gd name="T62" fmla="*/ 0 w 203"/>
                  <a:gd name="T63" fmla="*/ 0 h 206"/>
                  <a:gd name="T64" fmla="*/ 0 w 203"/>
                  <a:gd name="T65" fmla="*/ 0 h 2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3"/>
                  <a:gd name="T100" fmla="*/ 0 h 206"/>
                  <a:gd name="T101" fmla="*/ 203 w 203"/>
                  <a:gd name="T102" fmla="*/ 206 h 2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3" h="206">
                    <a:moveTo>
                      <a:pt x="112" y="39"/>
                    </a:moveTo>
                    <a:lnTo>
                      <a:pt x="98" y="52"/>
                    </a:lnTo>
                    <a:lnTo>
                      <a:pt x="80" y="77"/>
                    </a:lnTo>
                    <a:lnTo>
                      <a:pt x="60" y="106"/>
                    </a:lnTo>
                    <a:lnTo>
                      <a:pt x="41" y="138"/>
                    </a:lnTo>
                    <a:lnTo>
                      <a:pt x="22" y="166"/>
                    </a:lnTo>
                    <a:lnTo>
                      <a:pt x="9" y="189"/>
                    </a:lnTo>
                    <a:lnTo>
                      <a:pt x="0" y="204"/>
                    </a:lnTo>
                    <a:lnTo>
                      <a:pt x="1" y="206"/>
                    </a:lnTo>
                    <a:lnTo>
                      <a:pt x="10" y="194"/>
                    </a:lnTo>
                    <a:lnTo>
                      <a:pt x="28" y="186"/>
                    </a:lnTo>
                    <a:lnTo>
                      <a:pt x="48" y="178"/>
                    </a:lnTo>
                    <a:lnTo>
                      <a:pt x="73" y="172"/>
                    </a:lnTo>
                    <a:lnTo>
                      <a:pt x="95" y="165"/>
                    </a:lnTo>
                    <a:lnTo>
                      <a:pt x="118" y="158"/>
                    </a:lnTo>
                    <a:lnTo>
                      <a:pt x="134" y="150"/>
                    </a:lnTo>
                    <a:lnTo>
                      <a:pt x="145" y="141"/>
                    </a:lnTo>
                    <a:lnTo>
                      <a:pt x="154" y="124"/>
                    </a:lnTo>
                    <a:lnTo>
                      <a:pt x="165" y="105"/>
                    </a:lnTo>
                    <a:lnTo>
                      <a:pt x="176" y="82"/>
                    </a:lnTo>
                    <a:lnTo>
                      <a:pt x="189" y="61"/>
                    </a:lnTo>
                    <a:lnTo>
                      <a:pt x="197" y="40"/>
                    </a:lnTo>
                    <a:lnTo>
                      <a:pt x="202" y="22"/>
                    </a:lnTo>
                    <a:lnTo>
                      <a:pt x="203" y="9"/>
                    </a:lnTo>
                    <a:lnTo>
                      <a:pt x="199" y="4"/>
                    </a:lnTo>
                    <a:lnTo>
                      <a:pt x="189" y="0"/>
                    </a:lnTo>
                    <a:lnTo>
                      <a:pt x="179" y="2"/>
                    </a:lnTo>
                    <a:lnTo>
                      <a:pt x="168" y="3"/>
                    </a:lnTo>
                    <a:lnTo>
                      <a:pt x="158" y="7"/>
                    </a:lnTo>
                    <a:lnTo>
                      <a:pt x="146" y="12"/>
                    </a:lnTo>
                    <a:lnTo>
                      <a:pt x="135" y="20"/>
                    </a:lnTo>
                    <a:lnTo>
                      <a:pt x="123" y="27"/>
                    </a:lnTo>
                    <a:lnTo>
                      <a:pt x="112" y="39"/>
                    </a:lnTo>
                    <a:close/>
                  </a:path>
                </a:pathLst>
              </a:custGeom>
              <a:solidFill>
                <a:srgbClr val="26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57" name="Freeform 260">
                <a:extLst>
                  <a:ext uri="{FF2B5EF4-FFF2-40B4-BE49-F238E27FC236}">
                    <a16:creationId xmlns:a16="http://schemas.microsoft.com/office/drawing/2014/main" id="{C7C07494-5DE0-4FE3-AB89-A12181D8DAE4}"/>
                  </a:ext>
                </a:extLst>
              </p:cNvPr>
              <p:cNvSpPr>
                <a:spLocks/>
              </p:cNvSpPr>
              <p:nvPr/>
            </p:nvSpPr>
            <p:spPr bwMode="auto">
              <a:xfrm>
                <a:off x="2663" y="2280"/>
                <a:ext cx="32" cy="32"/>
              </a:xfrm>
              <a:custGeom>
                <a:avLst/>
                <a:gdLst>
                  <a:gd name="T0" fmla="*/ 0 w 191"/>
                  <a:gd name="T1" fmla="*/ 0 h 191"/>
                  <a:gd name="T2" fmla="*/ 0 w 191"/>
                  <a:gd name="T3" fmla="*/ 0 h 191"/>
                  <a:gd name="T4" fmla="*/ 0 w 191"/>
                  <a:gd name="T5" fmla="*/ 0 h 191"/>
                  <a:gd name="T6" fmla="*/ 0 w 191"/>
                  <a:gd name="T7" fmla="*/ 0 h 191"/>
                  <a:gd name="T8" fmla="*/ 0 w 191"/>
                  <a:gd name="T9" fmla="*/ 0 h 191"/>
                  <a:gd name="T10" fmla="*/ 0 w 191"/>
                  <a:gd name="T11" fmla="*/ 0 h 191"/>
                  <a:gd name="T12" fmla="*/ 0 w 191"/>
                  <a:gd name="T13" fmla="*/ 0 h 191"/>
                  <a:gd name="T14" fmla="*/ 0 w 191"/>
                  <a:gd name="T15" fmla="*/ 0 h 191"/>
                  <a:gd name="T16" fmla="*/ 0 w 191"/>
                  <a:gd name="T17" fmla="*/ 0 h 191"/>
                  <a:gd name="T18" fmla="*/ 0 w 191"/>
                  <a:gd name="T19" fmla="*/ 0 h 191"/>
                  <a:gd name="T20" fmla="*/ 0 w 191"/>
                  <a:gd name="T21" fmla="*/ 0 h 191"/>
                  <a:gd name="T22" fmla="*/ 0 w 191"/>
                  <a:gd name="T23" fmla="*/ 0 h 191"/>
                  <a:gd name="T24" fmla="*/ 0 w 191"/>
                  <a:gd name="T25" fmla="*/ 0 h 191"/>
                  <a:gd name="T26" fmla="*/ 0 w 191"/>
                  <a:gd name="T27" fmla="*/ 0 h 191"/>
                  <a:gd name="T28" fmla="*/ 0 w 191"/>
                  <a:gd name="T29" fmla="*/ 0 h 191"/>
                  <a:gd name="T30" fmla="*/ 0 w 191"/>
                  <a:gd name="T31" fmla="*/ 0 h 191"/>
                  <a:gd name="T32" fmla="*/ 0 w 191"/>
                  <a:gd name="T33" fmla="*/ 0 h 191"/>
                  <a:gd name="T34" fmla="*/ 0 w 191"/>
                  <a:gd name="T35" fmla="*/ 0 h 191"/>
                  <a:gd name="T36" fmla="*/ 0 w 191"/>
                  <a:gd name="T37" fmla="*/ 0 h 191"/>
                  <a:gd name="T38" fmla="*/ 0 w 191"/>
                  <a:gd name="T39" fmla="*/ 0 h 191"/>
                  <a:gd name="T40" fmla="*/ 0 w 191"/>
                  <a:gd name="T41" fmla="*/ 0 h 191"/>
                  <a:gd name="T42" fmla="*/ 0 w 191"/>
                  <a:gd name="T43" fmla="*/ 0 h 191"/>
                  <a:gd name="T44" fmla="*/ 0 w 191"/>
                  <a:gd name="T45" fmla="*/ 0 h 191"/>
                  <a:gd name="T46" fmla="*/ 0 w 191"/>
                  <a:gd name="T47" fmla="*/ 0 h 191"/>
                  <a:gd name="T48" fmla="*/ 0 w 191"/>
                  <a:gd name="T49" fmla="*/ 0 h 191"/>
                  <a:gd name="T50" fmla="*/ 0 w 191"/>
                  <a:gd name="T51" fmla="*/ 0 h 191"/>
                  <a:gd name="T52" fmla="*/ 0 w 191"/>
                  <a:gd name="T53" fmla="*/ 0 h 191"/>
                  <a:gd name="T54" fmla="*/ 0 w 191"/>
                  <a:gd name="T55" fmla="*/ 0 h 191"/>
                  <a:gd name="T56" fmla="*/ 0 w 191"/>
                  <a:gd name="T57" fmla="*/ 0 h 191"/>
                  <a:gd name="T58" fmla="*/ 0 w 191"/>
                  <a:gd name="T59" fmla="*/ 0 h 191"/>
                  <a:gd name="T60" fmla="*/ 0 w 191"/>
                  <a:gd name="T61" fmla="*/ 0 h 191"/>
                  <a:gd name="T62" fmla="*/ 0 w 191"/>
                  <a:gd name="T63" fmla="*/ 0 h 191"/>
                  <a:gd name="T64" fmla="*/ 0 w 191"/>
                  <a:gd name="T65" fmla="*/ 0 h 1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1"/>
                  <a:gd name="T100" fmla="*/ 0 h 191"/>
                  <a:gd name="T101" fmla="*/ 191 w 191"/>
                  <a:gd name="T102" fmla="*/ 191 h 1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1" h="191">
                    <a:moveTo>
                      <a:pt x="109" y="33"/>
                    </a:moveTo>
                    <a:lnTo>
                      <a:pt x="95" y="47"/>
                    </a:lnTo>
                    <a:lnTo>
                      <a:pt x="78" y="69"/>
                    </a:lnTo>
                    <a:lnTo>
                      <a:pt x="59" y="96"/>
                    </a:lnTo>
                    <a:lnTo>
                      <a:pt x="41" y="125"/>
                    </a:lnTo>
                    <a:lnTo>
                      <a:pt x="23" y="152"/>
                    </a:lnTo>
                    <a:lnTo>
                      <a:pt x="9" y="175"/>
                    </a:lnTo>
                    <a:lnTo>
                      <a:pt x="0" y="188"/>
                    </a:lnTo>
                    <a:lnTo>
                      <a:pt x="0" y="191"/>
                    </a:lnTo>
                    <a:lnTo>
                      <a:pt x="10" y="179"/>
                    </a:lnTo>
                    <a:lnTo>
                      <a:pt x="27" y="172"/>
                    </a:lnTo>
                    <a:lnTo>
                      <a:pt x="47" y="164"/>
                    </a:lnTo>
                    <a:lnTo>
                      <a:pt x="71" y="157"/>
                    </a:lnTo>
                    <a:lnTo>
                      <a:pt x="92" y="149"/>
                    </a:lnTo>
                    <a:lnTo>
                      <a:pt x="114" y="142"/>
                    </a:lnTo>
                    <a:lnTo>
                      <a:pt x="129" y="134"/>
                    </a:lnTo>
                    <a:lnTo>
                      <a:pt x="140" y="127"/>
                    </a:lnTo>
                    <a:lnTo>
                      <a:pt x="147" y="111"/>
                    </a:lnTo>
                    <a:lnTo>
                      <a:pt x="158" y="94"/>
                    </a:lnTo>
                    <a:lnTo>
                      <a:pt x="168" y="74"/>
                    </a:lnTo>
                    <a:lnTo>
                      <a:pt x="179" y="55"/>
                    </a:lnTo>
                    <a:lnTo>
                      <a:pt x="186" y="35"/>
                    </a:lnTo>
                    <a:lnTo>
                      <a:pt x="191" y="20"/>
                    </a:lnTo>
                    <a:lnTo>
                      <a:pt x="191" y="7"/>
                    </a:lnTo>
                    <a:lnTo>
                      <a:pt x="188" y="3"/>
                    </a:lnTo>
                    <a:lnTo>
                      <a:pt x="179" y="0"/>
                    </a:lnTo>
                    <a:lnTo>
                      <a:pt x="171" y="1"/>
                    </a:lnTo>
                    <a:lnTo>
                      <a:pt x="161" y="2"/>
                    </a:lnTo>
                    <a:lnTo>
                      <a:pt x="152" y="6"/>
                    </a:lnTo>
                    <a:lnTo>
                      <a:pt x="141" y="11"/>
                    </a:lnTo>
                    <a:lnTo>
                      <a:pt x="131" y="17"/>
                    </a:lnTo>
                    <a:lnTo>
                      <a:pt x="119" y="24"/>
                    </a:lnTo>
                    <a:lnTo>
                      <a:pt x="109" y="33"/>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58" name="Freeform 261">
                <a:extLst>
                  <a:ext uri="{FF2B5EF4-FFF2-40B4-BE49-F238E27FC236}">
                    <a16:creationId xmlns:a16="http://schemas.microsoft.com/office/drawing/2014/main" id="{64F18740-5C67-4324-933D-EB3285BEFB42}"/>
                  </a:ext>
                </a:extLst>
              </p:cNvPr>
              <p:cNvSpPr>
                <a:spLocks/>
              </p:cNvSpPr>
              <p:nvPr/>
            </p:nvSpPr>
            <p:spPr bwMode="auto">
              <a:xfrm>
                <a:off x="2821" y="2297"/>
                <a:ext cx="31" cy="26"/>
              </a:xfrm>
              <a:custGeom>
                <a:avLst/>
                <a:gdLst>
                  <a:gd name="T0" fmla="*/ 0 w 188"/>
                  <a:gd name="T1" fmla="*/ 0 h 158"/>
                  <a:gd name="T2" fmla="*/ 0 w 188"/>
                  <a:gd name="T3" fmla="*/ 0 h 158"/>
                  <a:gd name="T4" fmla="*/ 0 w 188"/>
                  <a:gd name="T5" fmla="*/ 0 h 158"/>
                  <a:gd name="T6" fmla="*/ 0 w 188"/>
                  <a:gd name="T7" fmla="*/ 0 h 158"/>
                  <a:gd name="T8" fmla="*/ 0 w 188"/>
                  <a:gd name="T9" fmla="*/ 0 h 158"/>
                  <a:gd name="T10" fmla="*/ 0 w 188"/>
                  <a:gd name="T11" fmla="*/ 0 h 158"/>
                  <a:gd name="T12" fmla="*/ 0 w 188"/>
                  <a:gd name="T13" fmla="*/ 0 h 158"/>
                  <a:gd name="T14" fmla="*/ 0 w 188"/>
                  <a:gd name="T15" fmla="*/ 0 h 158"/>
                  <a:gd name="T16" fmla="*/ 0 w 188"/>
                  <a:gd name="T17" fmla="*/ 0 h 158"/>
                  <a:gd name="T18" fmla="*/ 0 w 188"/>
                  <a:gd name="T19" fmla="*/ 0 h 158"/>
                  <a:gd name="T20" fmla="*/ 0 w 188"/>
                  <a:gd name="T21" fmla="*/ 0 h 158"/>
                  <a:gd name="T22" fmla="*/ 0 w 188"/>
                  <a:gd name="T23" fmla="*/ 0 h 158"/>
                  <a:gd name="T24" fmla="*/ 0 w 188"/>
                  <a:gd name="T25" fmla="*/ 0 h 158"/>
                  <a:gd name="T26" fmla="*/ 0 w 188"/>
                  <a:gd name="T27" fmla="*/ 0 h 158"/>
                  <a:gd name="T28" fmla="*/ 0 w 188"/>
                  <a:gd name="T29" fmla="*/ 0 h 158"/>
                  <a:gd name="T30" fmla="*/ 0 w 188"/>
                  <a:gd name="T31" fmla="*/ 0 h 158"/>
                  <a:gd name="T32" fmla="*/ 0 w 188"/>
                  <a:gd name="T33" fmla="*/ 0 h 158"/>
                  <a:gd name="T34" fmla="*/ 0 w 188"/>
                  <a:gd name="T35" fmla="*/ 0 h 158"/>
                  <a:gd name="T36" fmla="*/ 0 w 188"/>
                  <a:gd name="T37" fmla="*/ 0 h 158"/>
                  <a:gd name="T38" fmla="*/ 0 w 188"/>
                  <a:gd name="T39" fmla="*/ 0 h 158"/>
                  <a:gd name="T40" fmla="*/ 0 w 188"/>
                  <a:gd name="T41" fmla="*/ 0 h 158"/>
                  <a:gd name="T42" fmla="*/ 0 w 188"/>
                  <a:gd name="T43" fmla="*/ 0 h 158"/>
                  <a:gd name="T44" fmla="*/ 0 w 188"/>
                  <a:gd name="T45" fmla="*/ 0 h 158"/>
                  <a:gd name="T46" fmla="*/ 0 w 188"/>
                  <a:gd name="T47" fmla="*/ 0 h 158"/>
                  <a:gd name="T48" fmla="*/ 0 w 188"/>
                  <a:gd name="T49" fmla="*/ 0 h 158"/>
                  <a:gd name="T50" fmla="*/ 0 w 188"/>
                  <a:gd name="T51" fmla="*/ 0 h 158"/>
                  <a:gd name="T52" fmla="*/ 0 w 188"/>
                  <a:gd name="T53" fmla="*/ 0 h 158"/>
                  <a:gd name="T54" fmla="*/ 0 w 188"/>
                  <a:gd name="T55" fmla="*/ 0 h 158"/>
                  <a:gd name="T56" fmla="*/ 0 w 188"/>
                  <a:gd name="T57" fmla="*/ 0 h 158"/>
                  <a:gd name="T58" fmla="*/ 0 w 188"/>
                  <a:gd name="T59" fmla="*/ 0 h 158"/>
                  <a:gd name="T60" fmla="*/ 0 w 188"/>
                  <a:gd name="T61" fmla="*/ 0 h 158"/>
                  <a:gd name="T62" fmla="*/ 0 w 188"/>
                  <a:gd name="T63" fmla="*/ 0 h 158"/>
                  <a:gd name="T64" fmla="*/ 0 w 188"/>
                  <a:gd name="T65" fmla="*/ 0 h 1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8"/>
                  <a:gd name="T100" fmla="*/ 0 h 158"/>
                  <a:gd name="T101" fmla="*/ 188 w 188"/>
                  <a:gd name="T102" fmla="*/ 158 h 1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8" h="158">
                    <a:moveTo>
                      <a:pt x="112" y="27"/>
                    </a:moveTo>
                    <a:lnTo>
                      <a:pt x="129" y="39"/>
                    </a:lnTo>
                    <a:lnTo>
                      <a:pt x="146" y="54"/>
                    </a:lnTo>
                    <a:lnTo>
                      <a:pt x="160" y="69"/>
                    </a:lnTo>
                    <a:lnTo>
                      <a:pt x="172" y="85"/>
                    </a:lnTo>
                    <a:lnTo>
                      <a:pt x="180" y="100"/>
                    </a:lnTo>
                    <a:lnTo>
                      <a:pt x="185" y="115"/>
                    </a:lnTo>
                    <a:lnTo>
                      <a:pt x="188" y="128"/>
                    </a:lnTo>
                    <a:lnTo>
                      <a:pt x="187" y="141"/>
                    </a:lnTo>
                    <a:lnTo>
                      <a:pt x="180" y="149"/>
                    </a:lnTo>
                    <a:lnTo>
                      <a:pt x="170" y="155"/>
                    </a:lnTo>
                    <a:lnTo>
                      <a:pt x="157" y="158"/>
                    </a:lnTo>
                    <a:lnTo>
                      <a:pt x="144" y="158"/>
                    </a:lnTo>
                    <a:lnTo>
                      <a:pt x="127" y="155"/>
                    </a:lnTo>
                    <a:lnTo>
                      <a:pt x="110" y="149"/>
                    </a:lnTo>
                    <a:lnTo>
                      <a:pt x="92" y="141"/>
                    </a:lnTo>
                    <a:lnTo>
                      <a:pt x="74" y="131"/>
                    </a:lnTo>
                    <a:lnTo>
                      <a:pt x="55" y="117"/>
                    </a:lnTo>
                    <a:lnTo>
                      <a:pt x="39" y="103"/>
                    </a:lnTo>
                    <a:lnTo>
                      <a:pt x="25" y="87"/>
                    </a:lnTo>
                    <a:lnTo>
                      <a:pt x="14" y="73"/>
                    </a:lnTo>
                    <a:lnTo>
                      <a:pt x="5" y="57"/>
                    </a:lnTo>
                    <a:lnTo>
                      <a:pt x="1" y="43"/>
                    </a:lnTo>
                    <a:lnTo>
                      <a:pt x="0" y="30"/>
                    </a:lnTo>
                    <a:lnTo>
                      <a:pt x="3" y="20"/>
                    </a:lnTo>
                    <a:lnTo>
                      <a:pt x="8" y="10"/>
                    </a:lnTo>
                    <a:lnTo>
                      <a:pt x="17" y="3"/>
                    </a:lnTo>
                    <a:lnTo>
                      <a:pt x="28" y="0"/>
                    </a:lnTo>
                    <a:lnTo>
                      <a:pt x="43" y="0"/>
                    </a:lnTo>
                    <a:lnTo>
                      <a:pt x="58" y="1"/>
                    </a:lnTo>
                    <a:lnTo>
                      <a:pt x="75" y="6"/>
                    </a:lnTo>
                    <a:lnTo>
                      <a:pt x="93" y="14"/>
                    </a:lnTo>
                    <a:lnTo>
                      <a:pt x="112" y="27"/>
                    </a:lnTo>
                    <a:close/>
                  </a:path>
                </a:pathLst>
              </a:custGeom>
              <a:solidFill>
                <a:srgbClr val="FFD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59" name="Freeform 262">
                <a:extLst>
                  <a:ext uri="{FF2B5EF4-FFF2-40B4-BE49-F238E27FC236}">
                    <a16:creationId xmlns:a16="http://schemas.microsoft.com/office/drawing/2014/main" id="{33C35F08-46FD-4051-83B9-05CF557DE937}"/>
                  </a:ext>
                </a:extLst>
              </p:cNvPr>
              <p:cNvSpPr>
                <a:spLocks/>
              </p:cNvSpPr>
              <p:nvPr/>
            </p:nvSpPr>
            <p:spPr bwMode="auto">
              <a:xfrm>
                <a:off x="2798" y="2312"/>
                <a:ext cx="24" cy="18"/>
              </a:xfrm>
              <a:custGeom>
                <a:avLst/>
                <a:gdLst>
                  <a:gd name="T0" fmla="*/ 0 w 144"/>
                  <a:gd name="T1" fmla="*/ 0 h 109"/>
                  <a:gd name="T2" fmla="*/ 0 w 144"/>
                  <a:gd name="T3" fmla="*/ 0 h 109"/>
                  <a:gd name="T4" fmla="*/ 0 w 144"/>
                  <a:gd name="T5" fmla="*/ 0 h 109"/>
                  <a:gd name="T6" fmla="*/ 0 w 144"/>
                  <a:gd name="T7" fmla="*/ 0 h 109"/>
                  <a:gd name="T8" fmla="*/ 0 w 144"/>
                  <a:gd name="T9" fmla="*/ 0 h 109"/>
                  <a:gd name="T10" fmla="*/ 0 w 144"/>
                  <a:gd name="T11" fmla="*/ 0 h 109"/>
                  <a:gd name="T12" fmla="*/ 0 w 144"/>
                  <a:gd name="T13" fmla="*/ 0 h 109"/>
                  <a:gd name="T14" fmla="*/ 0 w 144"/>
                  <a:gd name="T15" fmla="*/ 0 h 109"/>
                  <a:gd name="T16" fmla="*/ 0 w 144"/>
                  <a:gd name="T17" fmla="*/ 0 h 109"/>
                  <a:gd name="T18" fmla="*/ 0 w 144"/>
                  <a:gd name="T19" fmla="*/ 0 h 109"/>
                  <a:gd name="T20" fmla="*/ 0 w 144"/>
                  <a:gd name="T21" fmla="*/ 0 h 109"/>
                  <a:gd name="T22" fmla="*/ 0 w 144"/>
                  <a:gd name="T23" fmla="*/ 0 h 109"/>
                  <a:gd name="T24" fmla="*/ 0 w 144"/>
                  <a:gd name="T25" fmla="*/ 0 h 109"/>
                  <a:gd name="T26" fmla="*/ 0 w 144"/>
                  <a:gd name="T27" fmla="*/ 0 h 109"/>
                  <a:gd name="T28" fmla="*/ 0 w 144"/>
                  <a:gd name="T29" fmla="*/ 0 h 109"/>
                  <a:gd name="T30" fmla="*/ 0 w 144"/>
                  <a:gd name="T31" fmla="*/ 0 h 109"/>
                  <a:gd name="T32" fmla="*/ 0 w 144"/>
                  <a:gd name="T33" fmla="*/ 0 h 109"/>
                  <a:gd name="T34" fmla="*/ 0 w 144"/>
                  <a:gd name="T35" fmla="*/ 0 h 109"/>
                  <a:gd name="T36" fmla="*/ 0 w 144"/>
                  <a:gd name="T37" fmla="*/ 0 h 109"/>
                  <a:gd name="T38" fmla="*/ 0 w 144"/>
                  <a:gd name="T39" fmla="*/ 0 h 109"/>
                  <a:gd name="T40" fmla="*/ 0 w 144"/>
                  <a:gd name="T41" fmla="*/ 0 h 109"/>
                  <a:gd name="T42" fmla="*/ 0 w 144"/>
                  <a:gd name="T43" fmla="*/ 0 h 109"/>
                  <a:gd name="T44" fmla="*/ 0 w 144"/>
                  <a:gd name="T45" fmla="*/ 0 h 109"/>
                  <a:gd name="T46" fmla="*/ 0 w 144"/>
                  <a:gd name="T47" fmla="*/ 0 h 109"/>
                  <a:gd name="T48" fmla="*/ 0 w 144"/>
                  <a:gd name="T49" fmla="*/ 0 h 109"/>
                  <a:gd name="T50" fmla="*/ 0 w 144"/>
                  <a:gd name="T51" fmla="*/ 0 h 109"/>
                  <a:gd name="T52" fmla="*/ 0 w 144"/>
                  <a:gd name="T53" fmla="*/ 0 h 109"/>
                  <a:gd name="T54" fmla="*/ 0 w 144"/>
                  <a:gd name="T55" fmla="*/ 0 h 109"/>
                  <a:gd name="T56" fmla="*/ 0 w 144"/>
                  <a:gd name="T57" fmla="*/ 0 h 109"/>
                  <a:gd name="T58" fmla="*/ 0 w 144"/>
                  <a:gd name="T59" fmla="*/ 0 h 109"/>
                  <a:gd name="T60" fmla="*/ 0 w 144"/>
                  <a:gd name="T61" fmla="*/ 0 h 109"/>
                  <a:gd name="T62" fmla="*/ 0 w 144"/>
                  <a:gd name="T63" fmla="*/ 0 h 109"/>
                  <a:gd name="T64" fmla="*/ 0 w 144"/>
                  <a:gd name="T65" fmla="*/ 0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4"/>
                  <a:gd name="T100" fmla="*/ 0 h 109"/>
                  <a:gd name="T101" fmla="*/ 144 w 144"/>
                  <a:gd name="T102" fmla="*/ 109 h 1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4" h="109">
                    <a:moveTo>
                      <a:pt x="71" y="0"/>
                    </a:moveTo>
                    <a:lnTo>
                      <a:pt x="56" y="0"/>
                    </a:lnTo>
                    <a:lnTo>
                      <a:pt x="42" y="3"/>
                    </a:lnTo>
                    <a:lnTo>
                      <a:pt x="30" y="8"/>
                    </a:lnTo>
                    <a:lnTo>
                      <a:pt x="21" y="15"/>
                    </a:lnTo>
                    <a:lnTo>
                      <a:pt x="11" y="23"/>
                    </a:lnTo>
                    <a:lnTo>
                      <a:pt x="5" y="33"/>
                    </a:lnTo>
                    <a:lnTo>
                      <a:pt x="0" y="44"/>
                    </a:lnTo>
                    <a:lnTo>
                      <a:pt x="0" y="56"/>
                    </a:lnTo>
                    <a:lnTo>
                      <a:pt x="0" y="65"/>
                    </a:lnTo>
                    <a:lnTo>
                      <a:pt x="5" y="75"/>
                    </a:lnTo>
                    <a:lnTo>
                      <a:pt x="11" y="83"/>
                    </a:lnTo>
                    <a:lnTo>
                      <a:pt x="21" y="92"/>
                    </a:lnTo>
                    <a:lnTo>
                      <a:pt x="30" y="97"/>
                    </a:lnTo>
                    <a:lnTo>
                      <a:pt x="42" y="103"/>
                    </a:lnTo>
                    <a:lnTo>
                      <a:pt x="56" y="106"/>
                    </a:lnTo>
                    <a:lnTo>
                      <a:pt x="71" y="109"/>
                    </a:lnTo>
                    <a:lnTo>
                      <a:pt x="85" y="106"/>
                    </a:lnTo>
                    <a:lnTo>
                      <a:pt x="99" y="103"/>
                    </a:lnTo>
                    <a:lnTo>
                      <a:pt x="112" y="97"/>
                    </a:lnTo>
                    <a:lnTo>
                      <a:pt x="123" y="92"/>
                    </a:lnTo>
                    <a:lnTo>
                      <a:pt x="131" y="83"/>
                    </a:lnTo>
                    <a:lnTo>
                      <a:pt x="138" y="75"/>
                    </a:lnTo>
                    <a:lnTo>
                      <a:pt x="142" y="65"/>
                    </a:lnTo>
                    <a:lnTo>
                      <a:pt x="144" y="56"/>
                    </a:lnTo>
                    <a:lnTo>
                      <a:pt x="142" y="44"/>
                    </a:lnTo>
                    <a:lnTo>
                      <a:pt x="138" y="33"/>
                    </a:lnTo>
                    <a:lnTo>
                      <a:pt x="131" y="23"/>
                    </a:lnTo>
                    <a:lnTo>
                      <a:pt x="123" y="15"/>
                    </a:lnTo>
                    <a:lnTo>
                      <a:pt x="112" y="8"/>
                    </a:lnTo>
                    <a:lnTo>
                      <a:pt x="99" y="3"/>
                    </a:lnTo>
                    <a:lnTo>
                      <a:pt x="85" y="0"/>
                    </a:lnTo>
                    <a:lnTo>
                      <a:pt x="71" y="0"/>
                    </a:lnTo>
                    <a:close/>
                  </a:path>
                </a:pathLst>
              </a:custGeom>
              <a:solidFill>
                <a:srgbClr val="FFD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2531" name="Text Box 372">
            <a:extLst>
              <a:ext uri="{FF2B5EF4-FFF2-40B4-BE49-F238E27FC236}">
                <a16:creationId xmlns:a16="http://schemas.microsoft.com/office/drawing/2014/main" id="{50B18B92-5330-4CEB-9681-3679DD429D49}"/>
              </a:ext>
            </a:extLst>
          </p:cNvPr>
          <p:cNvSpPr txBox="1">
            <a:spLocks noChangeArrowheads="1"/>
          </p:cNvSpPr>
          <p:nvPr/>
        </p:nvSpPr>
        <p:spPr bwMode="auto">
          <a:xfrm>
            <a:off x="514350" y="1273175"/>
            <a:ext cx="29241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s-ES_tradnl" altLang="en-US" sz="2800" b="1" dirty="0"/>
              <a:t>. . . </a:t>
            </a:r>
            <a:r>
              <a:rPr lang="es-ES_tradnl" altLang="en-US" sz="2800" b="1" dirty="0" err="1"/>
              <a:t>lift</a:t>
            </a:r>
            <a:r>
              <a:rPr lang="es-ES_tradnl" altLang="en-US" sz="2800" b="1" dirty="0"/>
              <a:t> and twist at </a:t>
            </a:r>
            <a:r>
              <a:rPr lang="es-ES_tradnl" altLang="en-US" sz="2800" b="1" dirty="0" err="1"/>
              <a:t>the</a:t>
            </a:r>
            <a:r>
              <a:rPr lang="es-ES_tradnl" altLang="en-US" sz="2800" b="1" dirty="0"/>
              <a:t> </a:t>
            </a:r>
            <a:r>
              <a:rPr lang="es-ES_tradnl" altLang="en-US" sz="2800" b="1" dirty="0" err="1"/>
              <a:t>waist</a:t>
            </a:r>
            <a:r>
              <a:rPr lang="es-ES_tradnl" altLang="en-US" sz="2800" b="1" dirty="0"/>
              <a:t>!</a:t>
            </a:r>
            <a:endParaRPr lang="en-US" altLang="en-US" sz="2800" b="1" dirty="0"/>
          </a:p>
        </p:txBody>
      </p:sp>
      <p:grpSp>
        <p:nvGrpSpPr>
          <p:cNvPr id="22532" name="Group 442">
            <a:extLst>
              <a:ext uri="{FF2B5EF4-FFF2-40B4-BE49-F238E27FC236}">
                <a16:creationId xmlns:a16="http://schemas.microsoft.com/office/drawing/2014/main" id="{FCF7DAE4-EE6D-4928-87E7-31997A8AC64E}"/>
              </a:ext>
            </a:extLst>
          </p:cNvPr>
          <p:cNvGrpSpPr>
            <a:grpSpLocks/>
          </p:cNvGrpSpPr>
          <p:nvPr/>
        </p:nvGrpSpPr>
        <p:grpSpPr bwMode="auto">
          <a:xfrm>
            <a:off x="4906963" y="3851275"/>
            <a:ext cx="1246187" cy="914400"/>
            <a:chOff x="3072" y="2208"/>
            <a:chExt cx="785" cy="576"/>
          </a:xfrm>
        </p:grpSpPr>
        <p:grpSp>
          <p:nvGrpSpPr>
            <p:cNvPr id="22729" name="Group 443">
              <a:extLst>
                <a:ext uri="{FF2B5EF4-FFF2-40B4-BE49-F238E27FC236}">
                  <a16:creationId xmlns:a16="http://schemas.microsoft.com/office/drawing/2014/main" id="{30703C3A-BF8C-4EA6-A326-D386F3434A1F}"/>
                </a:ext>
              </a:extLst>
            </p:cNvPr>
            <p:cNvGrpSpPr>
              <a:grpSpLocks/>
            </p:cNvGrpSpPr>
            <p:nvPr/>
          </p:nvGrpSpPr>
          <p:grpSpPr bwMode="auto">
            <a:xfrm>
              <a:off x="3072" y="2280"/>
              <a:ext cx="785" cy="504"/>
              <a:chOff x="3200" y="858"/>
              <a:chExt cx="785" cy="504"/>
            </a:xfrm>
          </p:grpSpPr>
          <p:sp>
            <p:nvSpPr>
              <p:cNvPr id="22774" name="Freeform 444">
                <a:extLst>
                  <a:ext uri="{FF2B5EF4-FFF2-40B4-BE49-F238E27FC236}">
                    <a16:creationId xmlns:a16="http://schemas.microsoft.com/office/drawing/2014/main" id="{88EA2584-7E88-4638-8D8D-43A8297372B0}"/>
                  </a:ext>
                </a:extLst>
              </p:cNvPr>
              <p:cNvSpPr>
                <a:spLocks/>
              </p:cNvSpPr>
              <p:nvPr/>
            </p:nvSpPr>
            <p:spPr bwMode="auto">
              <a:xfrm>
                <a:off x="3378" y="919"/>
                <a:ext cx="607" cy="443"/>
              </a:xfrm>
              <a:custGeom>
                <a:avLst/>
                <a:gdLst>
                  <a:gd name="T0" fmla="*/ 133 w 607"/>
                  <a:gd name="T1" fmla="*/ 18 h 443"/>
                  <a:gd name="T2" fmla="*/ 229 w 607"/>
                  <a:gd name="T3" fmla="*/ 0 h 443"/>
                  <a:gd name="T4" fmla="*/ 306 w 607"/>
                  <a:gd name="T5" fmla="*/ 15 h 443"/>
                  <a:gd name="T6" fmla="*/ 387 w 607"/>
                  <a:gd name="T7" fmla="*/ 49 h 443"/>
                  <a:gd name="T8" fmla="*/ 460 w 607"/>
                  <a:gd name="T9" fmla="*/ 81 h 443"/>
                  <a:gd name="T10" fmla="*/ 526 w 607"/>
                  <a:gd name="T11" fmla="*/ 107 h 443"/>
                  <a:gd name="T12" fmla="*/ 543 w 607"/>
                  <a:gd name="T13" fmla="*/ 121 h 443"/>
                  <a:gd name="T14" fmla="*/ 544 w 607"/>
                  <a:gd name="T15" fmla="*/ 151 h 443"/>
                  <a:gd name="T16" fmla="*/ 526 w 607"/>
                  <a:gd name="T17" fmla="*/ 166 h 443"/>
                  <a:gd name="T18" fmla="*/ 496 w 607"/>
                  <a:gd name="T19" fmla="*/ 171 h 443"/>
                  <a:gd name="T20" fmla="*/ 471 w 607"/>
                  <a:gd name="T21" fmla="*/ 170 h 443"/>
                  <a:gd name="T22" fmla="*/ 444 w 607"/>
                  <a:gd name="T23" fmla="*/ 164 h 443"/>
                  <a:gd name="T24" fmla="*/ 453 w 607"/>
                  <a:gd name="T25" fmla="*/ 179 h 443"/>
                  <a:gd name="T26" fmla="*/ 463 w 607"/>
                  <a:gd name="T27" fmla="*/ 191 h 443"/>
                  <a:gd name="T28" fmla="*/ 504 w 607"/>
                  <a:gd name="T29" fmla="*/ 218 h 443"/>
                  <a:gd name="T30" fmla="*/ 526 w 607"/>
                  <a:gd name="T31" fmla="*/ 239 h 443"/>
                  <a:gd name="T32" fmla="*/ 546 w 607"/>
                  <a:gd name="T33" fmla="*/ 259 h 443"/>
                  <a:gd name="T34" fmla="*/ 578 w 607"/>
                  <a:gd name="T35" fmla="*/ 287 h 443"/>
                  <a:gd name="T36" fmla="*/ 595 w 607"/>
                  <a:gd name="T37" fmla="*/ 306 h 443"/>
                  <a:gd name="T38" fmla="*/ 604 w 607"/>
                  <a:gd name="T39" fmla="*/ 324 h 443"/>
                  <a:gd name="T40" fmla="*/ 605 w 607"/>
                  <a:gd name="T41" fmla="*/ 342 h 443"/>
                  <a:gd name="T42" fmla="*/ 593 w 607"/>
                  <a:gd name="T43" fmla="*/ 359 h 443"/>
                  <a:gd name="T44" fmla="*/ 591 w 607"/>
                  <a:gd name="T45" fmla="*/ 374 h 443"/>
                  <a:gd name="T46" fmla="*/ 593 w 607"/>
                  <a:gd name="T47" fmla="*/ 389 h 443"/>
                  <a:gd name="T48" fmla="*/ 589 w 607"/>
                  <a:gd name="T49" fmla="*/ 401 h 443"/>
                  <a:gd name="T50" fmla="*/ 583 w 607"/>
                  <a:gd name="T51" fmla="*/ 409 h 443"/>
                  <a:gd name="T52" fmla="*/ 571 w 607"/>
                  <a:gd name="T53" fmla="*/ 414 h 443"/>
                  <a:gd name="T54" fmla="*/ 549 w 607"/>
                  <a:gd name="T55" fmla="*/ 414 h 443"/>
                  <a:gd name="T56" fmla="*/ 538 w 607"/>
                  <a:gd name="T57" fmla="*/ 418 h 443"/>
                  <a:gd name="T58" fmla="*/ 535 w 607"/>
                  <a:gd name="T59" fmla="*/ 432 h 443"/>
                  <a:gd name="T60" fmla="*/ 529 w 607"/>
                  <a:gd name="T61" fmla="*/ 439 h 443"/>
                  <a:gd name="T62" fmla="*/ 520 w 607"/>
                  <a:gd name="T63" fmla="*/ 441 h 443"/>
                  <a:gd name="T64" fmla="*/ 507 w 607"/>
                  <a:gd name="T65" fmla="*/ 441 h 443"/>
                  <a:gd name="T66" fmla="*/ 481 w 607"/>
                  <a:gd name="T67" fmla="*/ 433 h 443"/>
                  <a:gd name="T68" fmla="*/ 428 w 607"/>
                  <a:gd name="T69" fmla="*/ 405 h 443"/>
                  <a:gd name="T70" fmla="*/ 398 w 607"/>
                  <a:gd name="T71" fmla="*/ 396 h 443"/>
                  <a:gd name="T72" fmla="*/ 369 w 607"/>
                  <a:gd name="T73" fmla="*/ 391 h 443"/>
                  <a:gd name="T74" fmla="*/ 301 w 607"/>
                  <a:gd name="T75" fmla="*/ 365 h 443"/>
                  <a:gd name="T76" fmla="*/ 250 w 607"/>
                  <a:gd name="T77" fmla="*/ 338 h 443"/>
                  <a:gd name="T78" fmla="*/ 212 w 607"/>
                  <a:gd name="T79" fmla="*/ 322 h 443"/>
                  <a:gd name="T80" fmla="*/ 182 w 607"/>
                  <a:gd name="T81" fmla="*/ 307 h 443"/>
                  <a:gd name="T82" fmla="*/ 151 w 607"/>
                  <a:gd name="T83" fmla="*/ 285 h 443"/>
                  <a:gd name="T84" fmla="*/ 50 w 607"/>
                  <a:gd name="T85" fmla="*/ 193 h 443"/>
                  <a:gd name="T86" fmla="*/ 38 w 607"/>
                  <a:gd name="T87" fmla="*/ 38 h 4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07"/>
                  <a:gd name="T133" fmla="*/ 0 h 443"/>
                  <a:gd name="T134" fmla="*/ 607 w 607"/>
                  <a:gd name="T135" fmla="*/ 443 h 44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07" h="443">
                    <a:moveTo>
                      <a:pt x="99" y="21"/>
                    </a:moveTo>
                    <a:lnTo>
                      <a:pt x="133" y="18"/>
                    </a:lnTo>
                    <a:lnTo>
                      <a:pt x="188" y="9"/>
                    </a:lnTo>
                    <a:lnTo>
                      <a:pt x="229" y="0"/>
                    </a:lnTo>
                    <a:lnTo>
                      <a:pt x="286" y="6"/>
                    </a:lnTo>
                    <a:lnTo>
                      <a:pt x="306" y="15"/>
                    </a:lnTo>
                    <a:lnTo>
                      <a:pt x="353" y="32"/>
                    </a:lnTo>
                    <a:lnTo>
                      <a:pt x="387" y="49"/>
                    </a:lnTo>
                    <a:lnTo>
                      <a:pt x="435" y="69"/>
                    </a:lnTo>
                    <a:lnTo>
                      <a:pt x="460" y="81"/>
                    </a:lnTo>
                    <a:lnTo>
                      <a:pt x="496" y="93"/>
                    </a:lnTo>
                    <a:lnTo>
                      <a:pt x="526" y="107"/>
                    </a:lnTo>
                    <a:lnTo>
                      <a:pt x="536" y="112"/>
                    </a:lnTo>
                    <a:lnTo>
                      <a:pt x="543" y="121"/>
                    </a:lnTo>
                    <a:lnTo>
                      <a:pt x="548" y="137"/>
                    </a:lnTo>
                    <a:lnTo>
                      <a:pt x="544" y="151"/>
                    </a:lnTo>
                    <a:lnTo>
                      <a:pt x="536" y="160"/>
                    </a:lnTo>
                    <a:lnTo>
                      <a:pt x="526" y="166"/>
                    </a:lnTo>
                    <a:lnTo>
                      <a:pt x="512" y="171"/>
                    </a:lnTo>
                    <a:lnTo>
                      <a:pt x="496" y="171"/>
                    </a:lnTo>
                    <a:lnTo>
                      <a:pt x="484" y="171"/>
                    </a:lnTo>
                    <a:lnTo>
                      <a:pt x="471" y="170"/>
                    </a:lnTo>
                    <a:lnTo>
                      <a:pt x="457" y="168"/>
                    </a:lnTo>
                    <a:lnTo>
                      <a:pt x="444" y="164"/>
                    </a:lnTo>
                    <a:lnTo>
                      <a:pt x="414" y="152"/>
                    </a:lnTo>
                    <a:lnTo>
                      <a:pt x="453" y="179"/>
                    </a:lnTo>
                    <a:lnTo>
                      <a:pt x="460" y="185"/>
                    </a:lnTo>
                    <a:lnTo>
                      <a:pt x="463" y="191"/>
                    </a:lnTo>
                    <a:lnTo>
                      <a:pt x="484" y="203"/>
                    </a:lnTo>
                    <a:lnTo>
                      <a:pt x="504" y="218"/>
                    </a:lnTo>
                    <a:lnTo>
                      <a:pt x="517" y="233"/>
                    </a:lnTo>
                    <a:lnTo>
                      <a:pt x="526" y="239"/>
                    </a:lnTo>
                    <a:lnTo>
                      <a:pt x="536" y="246"/>
                    </a:lnTo>
                    <a:lnTo>
                      <a:pt x="546" y="259"/>
                    </a:lnTo>
                    <a:lnTo>
                      <a:pt x="553" y="269"/>
                    </a:lnTo>
                    <a:lnTo>
                      <a:pt x="578" y="287"/>
                    </a:lnTo>
                    <a:lnTo>
                      <a:pt x="586" y="294"/>
                    </a:lnTo>
                    <a:lnTo>
                      <a:pt x="595" y="306"/>
                    </a:lnTo>
                    <a:lnTo>
                      <a:pt x="599" y="314"/>
                    </a:lnTo>
                    <a:lnTo>
                      <a:pt x="604" y="324"/>
                    </a:lnTo>
                    <a:lnTo>
                      <a:pt x="606" y="334"/>
                    </a:lnTo>
                    <a:lnTo>
                      <a:pt x="605" y="342"/>
                    </a:lnTo>
                    <a:lnTo>
                      <a:pt x="602" y="352"/>
                    </a:lnTo>
                    <a:lnTo>
                      <a:pt x="593" y="359"/>
                    </a:lnTo>
                    <a:lnTo>
                      <a:pt x="585" y="362"/>
                    </a:lnTo>
                    <a:lnTo>
                      <a:pt x="591" y="374"/>
                    </a:lnTo>
                    <a:lnTo>
                      <a:pt x="593" y="381"/>
                    </a:lnTo>
                    <a:lnTo>
                      <a:pt x="593" y="389"/>
                    </a:lnTo>
                    <a:lnTo>
                      <a:pt x="591" y="397"/>
                    </a:lnTo>
                    <a:lnTo>
                      <a:pt x="589" y="401"/>
                    </a:lnTo>
                    <a:lnTo>
                      <a:pt x="586" y="406"/>
                    </a:lnTo>
                    <a:lnTo>
                      <a:pt x="583" y="409"/>
                    </a:lnTo>
                    <a:lnTo>
                      <a:pt x="578" y="413"/>
                    </a:lnTo>
                    <a:lnTo>
                      <a:pt x="571" y="414"/>
                    </a:lnTo>
                    <a:lnTo>
                      <a:pt x="562" y="416"/>
                    </a:lnTo>
                    <a:lnTo>
                      <a:pt x="549" y="414"/>
                    </a:lnTo>
                    <a:lnTo>
                      <a:pt x="537" y="409"/>
                    </a:lnTo>
                    <a:lnTo>
                      <a:pt x="538" y="418"/>
                    </a:lnTo>
                    <a:lnTo>
                      <a:pt x="537" y="427"/>
                    </a:lnTo>
                    <a:lnTo>
                      <a:pt x="535" y="432"/>
                    </a:lnTo>
                    <a:lnTo>
                      <a:pt x="532" y="436"/>
                    </a:lnTo>
                    <a:lnTo>
                      <a:pt x="529" y="439"/>
                    </a:lnTo>
                    <a:lnTo>
                      <a:pt x="525" y="441"/>
                    </a:lnTo>
                    <a:lnTo>
                      <a:pt x="520" y="441"/>
                    </a:lnTo>
                    <a:lnTo>
                      <a:pt x="514" y="442"/>
                    </a:lnTo>
                    <a:lnTo>
                      <a:pt x="507" y="441"/>
                    </a:lnTo>
                    <a:lnTo>
                      <a:pt x="501" y="439"/>
                    </a:lnTo>
                    <a:lnTo>
                      <a:pt x="481" y="433"/>
                    </a:lnTo>
                    <a:lnTo>
                      <a:pt x="465" y="424"/>
                    </a:lnTo>
                    <a:lnTo>
                      <a:pt x="428" y="405"/>
                    </a:lnTo>
                    <a:lnTo>
                      <a:pt x="408" y="391"/>
                    </a:lnTo>
                    <a:lnTo>
                      <a:pt x="398" y="396"/>
                    </a:lnTo>
                    <a:lnTo>
                      <a:pt x="387" y="396"/>
                    </a:lnTo>
                    <a:lnTo>
                      <a:pt x="369" y="391"/>
                    </a:lnTo>
                    <a:lnTo>
                      <a:pt x="335" y="380"/>
                    </a:lnTo>
                    <a:lnTo>
                      <a:pt x="301" y="365"/>
                    </a:lnTo>
                    <a:lnTo>
                      <a:pt x="266" y="349"/>
                    </a:lnTo>
                    <a:lnTo>
                      <a:pt x="250" y="338"/>
                    </a:lnTo>
                    <a:lnTo>
                      <a:pt x="231" y="328"/>
                    </a:lnTo>
                    <a:lnTo>
                      <a:pt x="212" y="322"/>
                    </a:lnTo>
                    <a:lnTo>
                      <a:pt x="197" y="315"/>
                    </a:lnTo>
                    <a:lnTo>
                      <a:pt x="182" y="307"/>
                    </a:lnTo>
                    <a:lnTo>
                      <a:pt x="172" y="302"/>
                    </a:lnTo>
                    <a:lnTo>
                      <a:pt x="151" y="285"/>
                    </a:lnTo>
                    <a:lnTo>
                      <a:pt x="107" y="244"/>
                    </a:lnTo>
                    <a:lnTo>
                      <a:pt x="50" y="193"/>
                    </a:lnTo>
                    <a:lnTo>
                      <a:pt x="0" y="127"/>
                    </a:lnTo>
                    <a:lnTo>
                      <a:pt x="38" y="38"/>
                    </a:lnTo>
                    <a:lnTo>
                      <a:pt x="99" y="21"/>
                    </a:lnTo>
                  </a:path>
                </a:pathLst>
              </a:custGeom>
              <a:solidFill>
                <a:srgbClr val="FF9F9F"/>
              </a:solidFill>
              <a:ln w="12700" cap="rnd" cmpd="sng">
                <a:solidFill>
                  <a:srgbClr val="000000"/>
                </a:solidFill>
                <a:prstDash val="solid"/>
                <a:round/>
                <a:headEnd type="none" w="med" len="med"/>
                <a:tailEnd type="none" w="med" len="med"/>
              </a:ln>
            </p:spPr>
            <p:txBody>
              <a:bodyPr/>
              <a:lstStyle/>
              <a:p>
                <a:endParaRPr lang="en-US"/>
              </a:p>
            </p:txBody>
          </p:sp>
          <p:sp>
            <p:nvSpPr>
              <p:cNvPr id="22775" name="Freeform 445">
                <a:extLst>
                  <a:ext uri="{FF2B5EF4-FFF2-40B4-BE49-F238E27FC236}">
                    <a16:creationId xmlns:a16="http://schemas.microsoft.com/office/drawing/2014/main" id="{439348F2-B757-46AD-AAB4-C31AEE9401C9}"/>
                  </a:ext>
                </a:extLst>
              </p:cNvPr>
              <p:cNvSpPr>
                <a:spLocks/>
              </p:cNvSpPr>
              <p:nvPr/>
            </p:nvSpPr>
            <p:spPr bwMode="auto">
              <a:xfrm>
                <a:off x="3609" y="1187"/>
                <a:ext cx="185" cy="123"/>
              </a:xfrm>
              <a:custGeom>
                <a:avLst/>
                <a:gdLst>
                  <a:gd name="T0" fmla="*/ 176 w 185"/>
                  <a:gd name="T1" fmla="*/ 122 h 123"/>
                  <a:gd name="T2" fmla="*/ 182 w 185"/>
                  <a:gd name="T3" fmla="*/ 113 h 123"/>
                  <a:gd name="T4" fmla="*/ 184 w 185"/>
                  <a:gd name="T5" fmla="*/ 104 h 123"/>
                  <a:gd name="T6" fmla="*/ 183 w 185"/>
                  <a:gd name="T7" fmla="*/ 96 h 123"/>
                  <a:gd name="T8" fmla="*/ 177 w 185"/>
                  <a:gd name="T9" fmla="*/ 85 h 123"/>
                  <a:gd name="T10" fmla="*/ 167 w 185"/>
                  <a:gd name="T11" fmla="*/ 76 h 123"/>
                  <a:gd name="T12" fmla="*/ 154 w 185"/>
                  <a:gd name="T13" fmla="*/ 67 h 123"/>
                  <a:gd name="T14" fmla="*/ 139 w 185"/>
                  <a:gd name="T15" fmla="*/ 60 h 123"/>
                  <a:gd name="T16" fmla="*/ 124 w 185"/>
                  <a:gd name="T17" fmla="*/ 56 h 123"/>
                  <a:gd name="T18" fmla="*/ 110 w 185"/>
                  <a:gd name="T19" fmla="*/ 53 h 123"/>
                  <a:gd name="T20" fmla="*/ 102 w 185"/>
                  <a:gd name="T21" fmla="*/ 45 h 123"/>
                  <a:gd name="T22" fmla="*/ 94 w 185"/>
                  <a:gd name="T23" fmla="*/ 38 h 123"/>
                  <a:gd name="T24" fmla="*/ 83 w 185"/>
                  <a:gd name="T25" fmla="*/ 29 h 123"/>
                  <a:gd name="T26" fmla="*/ 74 w 185"/>
                  <a:gd name="T27" fmla="*/ 23 h 123"/>
                  <a:gd name="T28" fmla="*/ 61 w 185"/>
                  <a:gd name="T29" fmla="*/ 17 h 123"/>
                  <a:gd name="T30" fmla="*/ 54 w 185"/>
                  <a:gd name="T31" fmla="*/ 14 h 123"/>
                  <a:gd name="T32" fmla="*/ 40 w 185"/>
                  <a:gd name="T33" fmla="*/ 6 h 123"/>
                  <a:gd name="T34" fmla="*/ 26 w 185"/>
                  <a:gd name="T35" fmla="*/ 2 h 123"/>
                  <a:gd name="T36" fmla="*/ 10 w 185"/>
                  <a:gd name="T37" fmla="*/ 0 h 123"/>
                  <a:gd name="T38" fmla="*/ 0 w 185"/>
                  <a:gd name="T39" fmla="*/ 0 h 1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5"/>
                  <a:gd name="T61" fmla="*/ 0 h 123"/>
                  <a:gd name="T62" fmla="*/ 185 w 185"/>
                  <a:gd name="T63" fmla="*/ 123 h 1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5" h="123">
                    <a:moveTo>
                      <a:pt x="176" y="122"/>
                    </a:moveTo>
                    <a:lnTo>
                      <a:pt x="182" y="113"/>
                    </a:lnTo>
                    <a:lnTo>
                      <a:pt x="184" y="104"/>
                    </a:lnTo>
                    <a:lnTo>
                      <a:pt x="183" y="96"/>
                    </a:lnTo>
                    <a:lnTo>
                      <a:pt x="177" y="85"/>
                    </a:lnTo>
                    <a:lnTo>
                      <a:pt x="167" y="76"/>
                    </a:lnTo>
                    <a:lnTo>
                      <a:pt x="154" y="67"/>
                    </a:lnTo>
                    <a:lnTo>
                      <a:pt x="139" y="60"/>
                    </a:lnTo>
                    <a:lnTo>
                      <a:pt x="124" y="56"/>
                    </a:lnTo>
                    <a:lnTo>
                      <a:pt x="110" y="53"/>
                    </a:lnTo>
                    <a:lnTo>
                      <a:pt x="102" y="45"/>
                    </a:lnTo>
                    <a:lnTo>
                      <a:pt x="94" y="38"/>
                    </a:lnTo>
                    <a:lnTo>
                      <a:pt x="83" y="29"/>
                    </a:lnTo>
                    <a:lnTo>
                      <a:pt x="74" y="23"/>
                    </a:lnTo>
                    <a:lnTo>
                      <a:pt x="61" y="17"/>
                    </a:lnTo>
                    <a:lnTo>
                      <a:pt x="54" y="14"/>
                    </a:lnTo>
                    <a:lnTo>
                      <a:pt x="40" y="6"/>
                    </a:lnTo>
                    <a:lnTo>
                      <a:pt x="26" y="2"/>
                    </a:lnTo>
                    <a:lnTo>
                      <a:pt x="10"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76" name="Freeform 446">
                <a:extLst>
                  <a:ext uri="{FF2B5EF4-FFF2-40B4-BE49-F238E27FC236}">
                    <a16:creationId xmlns:a16="http://schemas.microsoft.com/office/drawing/2014/main" id="{4B61A79D-994A-4A90-8D7A-77B0930BA015}"/>
                  </a:ext>
                </a:extLst>
              </p:cNvPr>
              <p:cNvSpPr>
                <a:spLocks/>
              </p:cNvSpPr>
              <p:nvPr/>
            </p:nvSpPr>
            <p:spPr bwMode="auto">
              <a:xfrm>
                <a:off x="3718" y="1175"/>
                <a:ext cx="197" cy="153"/>
              </a:xfrm>
              <a:custGeom>
                <a:avLst/>
                <a:gdLst>
                  <a:gd name="T0" fmla="*/ 196 w 197"/>
                  <a:gd name="T1" fmla="*/ 152 h 153"/>
                  <a:gd name="T2" fmla="*/ 194 w 197"/>
                  <a:gd name="T3" fmla="*/ 146 h 153"/>
                  <a:gd name="T4" fmla="*/ 192 w 197"/>
                  <a:gd name="T5" fmla="*/ 140 h 153"/>
                  <a:gd name="T6" fmla="*/ 188 w 197"/>
                  <a:gd name="T7" fmla="*/ 133 h 153"/>
                  <a:gd name="T8" fmla="*/ 185 w 197"/>
                  <a:gd name="T9" fmla="*/ 128 h 153"/>
                  <a:gd name="T10" fmla="*/ 180 w 197"/>
                  <a:gd name="T11" fmla="*/ 123 h 153"/>
                  <a:gd name="T12" fmla="*/ 166 w 197"/>
                  <a:gd name="T13" fmla="*/ 110 h 153"/>
                  <a:gd name="T14" fmla="*/ 148 w 197"/>
                  <a:gd name="T15" fmla="*/ 99 h 153"/>
                  <a:gd name="T16" fmla="*/ 134 w 197"/>
                  <a:gd name="T17" fmla="*/ 93 h 153"/>
                  <a:gd name="T18" fmla="*/ 115 w 197"/>
                  <a:gd name="T19" fmla="*/ 88 h 153"/>
                  <a:gd name="T20" fmla="*/ 100 w 197"/>
                  <a:gd name="T21" fmla="*/ 75 h 153"/>
                  <a:gd name="T22" fmla="*/ 85 w 197"/>
                  <a:gd name="T23" fmla="*/ 61 h 153"/>
                  <a:gd name="T24" fmla="*/ 70 w 197"/>
                  <a:gd name="T25" fmla="*/ 50 h 153"/>
                  <a:gd name="T26" fmla="*/ 52 w 197"/>
                  <a:gd name="T27" fmla="*/ 39 h 153"/>
                  <a:gd name="T28" fmla="*/ 36 w 197"/>
                  <a:gd name="T29" fmla="*/ 29 h 153"/>
                  <a:gd name="T30" fmla="*/ 22 w 197"/>
                  <a:gd name="T31" fmla="*/ 13 h 153"/>
                  <a:gd name="T32" fmla="*/ 0 w 197"/>
                  <a:gd name="T33" fmla="*/ 0 h 1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7"/>
                  <a:gd name="T52" fmla="*/ 0 h 153"/>
                  <a:gd name="T53" fmla="*/ 197 w 197"/>
                  <a:gd name="T54" fmla="*/ 153 h 1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7" h="153">
                    <a:moveTo>
                      <a:pt x="196" y="152"/>
                    </a:moveTo>
                    <a:lnTo>
                      <a:pt x="194" y="146"/>
                    </a:lnTo>
                    <a:lnTo>
                      <a:pt x="192" y="140"/>
                    </a:lnTo>
                    <a:lnTo>
                      <a:pt x="188" y="133"/>
                    </a:lnTo>
                    <a:lnTo>
                      <a:pt x="185" y="128"/>
                    </a:lnTo>
                    <a:lnTo>
                      <a:pt x="180" y="123"/>
                    </a:lnTo>
                    <a:lnTo>
                      <a:pt x="166" y="110"/>
                    </a:lnTo>
                    <a:lnTo>
                      <a:pt x="148" y="99"/>
                    </a:lnTo>
                    <a:lnTo>
                      <a:pt x="134" y="93"/>
                    </a:lnTo>
                    <a:lnTo>
                      <a:pt x="115" y="88"/>
                    </a:lnTo>
                    <a:lnTo>
                      <a:pt x="100" y="75"/>
                    </a:lnTo>
                    <a:lnTo>
                      <a:pt x="85" y="61"/>
                    </a:lnTo>
                    <a:lnTo>
                      <a:pt x="70" y="50"/>
                    </a:lnTo>
                    <a:lnTo>
                      <a:pt x="52" y="39"/>
                    </a:lnTo>
                    <a:lnTo>
                      <a:pt x="36" y="29"/>
                    </a:lnTo>
                    <a:lnTo>
                      <a:pt x="22" y="13"/>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77" name="Freeform 447">
                <a:extLst>
                  <a:ext uri="{FF2B5EF4-FFF2-40B4-BE49-F238E27FC236}">
                    <a16:creationId xmlns:a16="http://schemas.microsoft.com/office/drawing/2014/main" id="{8494D614-1A06-4C3B-BFD1-9AEF742883C3}"/>
                  </a:ext>
                </a:extLst>
              </p:cNvPr>
              <p:cNvSpPr>
                <a:spLocks/>
              </p:cNvSpPr>
              <p:nvPr/>
            </p:nvSpPr>
            <p:spPr bwMode="auto">
              <a:xfrm>
                <a:off x="3769" y="1130"/>
                <a:ext cx="196" cy="153"/>
              </a:xfrm>
              <a:custGeom>
                <a:avLst/>
                <a:gdLst>
                  <a:gd name="T0" fmla="*/ 195 w 196"/>
                  <a:gd name="T1" fmla="*/ 152 h 153"/>
                  <a:gd name="T2" fmla="*/ 187 w 196"/>
                  <a:gd name="T3" fmla="*/ 141 h 153"/>
                  <a:gd name="T4" fmla="*/ 180 w 196"/>
                  <a:gd name="T5" fmla="*/ 134 h 153"/>
                  <a:gd name="T6" fmla="*/ 173 w 196"/>
                  <a:gd name="T7" fmla="*/ 128 h 153"/>
                  <a:gd name="T8" fmla="*/ 145 w 196"/>
                  <a:gd name="T9" fmla="*/ 109 h 153"/>
                  <a:gd name="T10" fmla="*/ 127 w 196"/>
                  <a:gd name="T11" fmla="*/ 99 h 153"/>
                  <a:gd name="T12" fmla="*/ 114 w 196"/>
                  <a:gd name="T13" fmla="*/ 85 h 153"/>
                  <a:gd name="T14" fmla="*/ 99 w 196"/>
                  <a:gd name="T15" fmla="*/ 72 h 153"/>
                  <a:gd name="T16" fmla="*/ 84 w 196"/>
                  <a:gd name="T17" fmla="*/ 61 h 153"/>
                  <a:gd name="T18" fmla="*/ 68 w 196"/>
                  <a:gd name="T19" fmla="*/ 51 h 153"/>
                  <a:gd name="T20" fmla="*/ 59 w 196"/>
                  <a:gd name="T21" fmla="*/ 45 h 153"/>
                  <a:gd name="T22" fmla="*/ 41 w 196"/>
                  <a:gd name="T23" fmla="*/ 35 h 153"/>
                  <a:gd name="T24" fmla="*/ 23 w 196"/>
                  <a:gd name="T25" fmla="*/ 15 h 153"/>
                  <a:gd name="T26" fmla="*/ 0 w 196"/>
                  <a:gd name="T27" fmla="*/ 0 h 1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6"/>
                  <a:gd name="T43" fmla="*/ 0 h 153"/>
                  <a:gd name="T44" fmla="*/ 196 w 196"/>
                  <a:gd name="T45" fmla="*/ 153 h 1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6" h="153">
                    <a:moveTo>
                      <a:pt x="195" y="152"/>
                    </a:moveTo>
                    <a:lnTo>
                      <a:pt x="187" y="141"/>
                    </a:lnTo>
                    <a:lnTo>
                      <a:pt x="180" y="134"/>
                    </a:lnTo>
                    <a:lnTo>
                      <a:pt x="173" y="128"/>
                    </a:lnTo>
                    <a:lnTo>
                      <a:pt x="145" y="109"/>
                    </a:lnTo>
                    <a:lnTo>
                      <a:pt x="127" y="99"/>
                    </a:lnTo>
                    <a:lnTo>
                      <a:pt x="114" y="85"/>
                    </a:lnTo>
                    <a:lnTo>
                      <a:pt x="99" y="72"/>
                    </a:lnTo>
                    <a:lnTo>
                      <a:pt x="84" y="61"/>
                    </a:lnTo>
                    <a:lnTo>
                      <a:pt x="68" y="51"/>
                    </a:lnTo>
                    <a:lnTo>
                      <a:pt x="59" y="45"/>
                    </a:lnTo>
                    <a:lnTo>
                      <a:pt x="41" y="35"/>
                    </a:lnTo>
                    <a:lnTo>
                      <a:pt x="23" y="15"/>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78" name="Freeform 448">
                <a:extLst>
                  <a:ext uri="{FF2B5EF4-FFF2-40B4-BE49-F238E27FC236}">
                    <a16:creationId xmlns:a16="http://schemas.microsoft.com/office/drawing/2014/main" id="{5EB54138-DE16-4257-BECA-10F812FB40B9}"/>
                  </a:ext>
                </a:extLst>
              </p:cNvPr>
              <p:cNvSpPr>
                <a:spLocks/>
              </p:cNvSpPr>
              <p:nvPr/>
            </p:nvSpPr>
            <p:spPr bwMode="auto">
              <a:xfrm>
                <a:off x="3799" y="1008"/>
                <a:ext cx="8" cy="58"/>
              </a:xfrm>
              <a:custGeom>
                <a:avLst/>
                <a:gdLst>
                  <a:gd name="T0" fmla="*/ 4 w 8"/>
                  <a:gd name="T1" fmla="*/ 57 h 58"/>
                  <a:gd name="T2" fmla="*/ 1 w 8"/>
                  <a:gd name="T3" fmla="*/ 39 h 58"/>
                  <a:gd name="T4" fmla="*/ 0 w 8"/>
                  <a:gd name="T5" fmla="*/ 28 h 58"/>
                  <a:gd name="T6" fmla="*/ 3 w 8"/>
                  <a:gd name="T7" fmla="*/ 12 h 58"/>
                  <a:gd name="T8" fmla="*/ 7 w 8"/>
                  <a:gd name="T9" fmla="*/ 0 h 58"/>
                  <a:gd name="T10" fmla="*/ 0 60000 65536"/>
                  <a:gd name="T11" fmla="*/ 0 60000 65536"/>
                  <a:gd name="T12" fmla="*/ 0 60000 65536"/>
                  <a:gd name="T13" fmla="*/ 0 60000 65536"/>
                  <a:gd name="T14" fmla="*/ 0 60000 65536"/>
                  <a:gd name="T15" fmla="*/ 0 w 8"/>
                  <a:gd name="T16" fmla="*/ 0 h 58"/>
                  <a:gd name="T17" fmla="*/ 8 w 8"/>
                  <a:gd name="T18" fmla="*/ 58 h 58"/>
                </a:gdLst>
                <a:ahLst/>
                <a:cxnLst>
                  <a:cxn ang="T10">
                    <a:pos x="T0" y="T1"/>
                  </a:cxn>
                  <a:cxn ang="T11">
                    <a:pos x="T2" y="T3"/>
                  </a:cxn>
                  <a:cxn ang="T12">
                    <a:pos x="T4" y="T5"/>
                  </a:cxn>
                  <a:cxn ang="T13">
                    <a:pos x="T6" y="T7"/>
                  </a:cxn>
                  <a:cxn ang="T14">
                    <a:pos x="T8" y="T9"/>
                  </a:cxn>
                </a:cxnLst>
                <a:rect l="T15" t="T16" r="T17" b="T18"/>
                <a:pathLst>
                  <a:path w="8" h="58">
                    <a:moveTo>
                      <a:pt x="4" y="57"/>
                    </a:moveTo>
                    <a:lnTo>
                      <a:pt x="1" y="39"/>
                    </a:lnTo>
                    <a:lnTo>
                      <a:pt x="0" y="28"/>
                    </a:lnTo>
                    <a:lnTo>
                      <a:pt x="3" y="12"/>
                    </a:lnTo>
                    <a:lnTo>
                      <a:pt x="7"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79" name="Freeform 449">
                <a:extLst>
                  <a:ext uri="{FF2B5EF4-FFF2-40B4-BE49-F238E27FC236}">
                    <a16:creationId xmlns:a16="http://schemas.microsoft.com/office/drawing/2014/main" id="{AC09202B-51F6-498E-930F-19A86EB81416}"/>
                  </a:ext>
                </a:extLst>
              </p:cNvPr>
              <p:cNvSpPr>
                <a:spLocks/>
              </p:cNvSpPr>
              <p:nvPr/>
            </p:nvSpPr>
            <p:spPr bwMode="auto">
              <a:xfrm>
                <a:off x="3809" y="1111"/>
                <a:ext cx="33" cy="34"/>
              </a:xfrm>
              <a:custGeom>
                <a:avLst/>
                <a:gdLst>
                  <a:gd name="T0" fmla="*/ 32 w 33"/>
                  <a:gd name="T1" fmla="*/ 0 h 34"/>
                  <a:gd name="T2" fmla="*/ 24 w 33"/>
                  <a:gd name="T3" fmla="*/ 2 h 34"/>
                  <a:gd name="T4" fmla="*/ 15 w 33"/>
                  <a:gd name="T5" fmla="*/ 6 h 34"/>
                  <a:gd name="T6" fmla="*/ 8 w 33"/>
                  <a:gd name="T7" fmla="*/ 14 h 34"/>
                  <a:gd name="T8" fmla="*/ 4 w 33"/>
                  <a:gd name="T9" fmla="*/ 20 h 34"/>
                  <a:gd name="T10" fmla="*/ 0 w 33"/>
                  <a:gd name="T11" fmla="*/ 33 h 34"/>
                  <a:gd name="T12" fmla="*/ 0 60000 65536"/>
                  <a:gd name="T13" fmla="*/ 0 60000 65536"/>
                  <a:gd name="T14" fmla="*/ 0 60000 65536"/>
                  <a:gd name="T15" fmla="*/ 0 60000 65536"/>
                  <a:gd name="T16" fmla="*/ 0 60000 65536"/>
                  <a:gd name="T17" fmla="*/ 0 60000 65536"/>
                  <a:gd name="T18" fmla="*/ 0 w 33"/>
                  <a:gd name="T19" fmla="*/ 0 h 34"/>
                  <a:gd name="T20" fmla="*/ 33 w 33"/>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3" h="34">
                    <a:moveTo>
                      <a:pt x="32" y="0"/>
                    </a:moveTo>
                    <a:lnTo>
                      <a:pt x="24" y="2"/>
                    </a:lnTo>
                    <a:lnTo>
                      <a:pt x="15" y="6"/>
                    </a:lnTo>
                    <a:lnTo>
                      <a:pt x="8" y="14"/>
                    </a:lnTo>
                    <a:lnTo>
                      <a:pt x="4" y="20"/>
                    </a:lnTo>
                    <a:lnTo>
                      <a:pt x="0" y="3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80" name="Freeform 450">
                <a:extLst>
                  <a:ext uri="{FF2B5EF4-FFF2-40B4-BE49-F238E27FC236}">
                    <a16:creationId xmlns:a16="http://schemas.microsoft.com/office/drawing/2014/main" id="{43DB2D23-FBBF-43DE-BA00-A87E7E4ED654}"/>
                  </a:ext>
                </a:extLst>
              </p:cNvPr>
              <p:cNvSpPr>
                <a:spLocks/>
              </p:cNvSpPr>
              <p:nvPr/>
            </p:nvSpPr>
            <p:spPr bwMode="auto">
              <a:xfrm>
                <a:off x="3755" y="1161"/>
                <a:ext cx="52" cy="23"/>
              </a:xfrm>
              <a:custGeom>
                <a:avLst/>
                <a:gdLst>
                  <a:gd name="T0" fmla="*/ 51 w 52"/>
                  <a:gd name="T1" fmla="*/ 1 h 23"/>
                  <a:gd name="T2" fmla="*/ 41 w 52"/>
                  <a:gd name="T3" fmla="*/ 0 h 23"/>
                  <a:gd name="T4" fmla="*/ 29 w 52"/>
                  <a:gd name="T5" fmla="*/ 2 h 23"/>
                  <a:gd name="T6" fmla="*/ 16 w 52"/>
                  <a:gd name="T7" fmla="*/ 6 h 23"/>
                  <a:gd name="T8" fmla="*/ 9 w 52"/>
                  <a:gd name="T9" fmla="*/ 11 h 23"/>
                  <a:gd name="T10" fmla="*/ 0 w 52"/>
                  <a:gd name="T11" fmla="*/ 22 h 23"/>
                  <a:gd name="T12" fmla="*/ 0 60000 65536"/>
                  <a:gd name="T13" fmla="*/ 0 60000 65536"/>
                  <a:gd name="T14" fmla="*/ 0 60000 65536"/>
                  <a:gd name="T15" fmla="*/ 0 60000 65536"/>
                  <a:gd name="T16" fmla="*/ 0 60000 65536"/>
                  <a:gd name="T17" fmla="*/ 0 60000 65536"/>
                  <a:gd name="T18" fmla="*/ 0 w 52"/>
                  <a:gd name="T19" fmla="*/ 0 h 23"/>
                  <a:gd name="T20" fmla="*/ 52 w 5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52" h="23">
                    <a:moveTo>
                      <a:pt x="51" y="1"/>
                    </a:moveTo>
                    <a:lnTo>
                      <a:pt x="41" y="0"/>
                    </a:lnTo>
                    <a:lnTo>
                      <a:pt x="29" y="2"/>
                    </a:lnTo>
                    <a:lnTo>
                      <a:pt x="16" y="6"/>
                    </a:lnTo>
                    <a:lnTo>
                      <a:pt x="9" y="11"/>
                    </a:lnTo>
                    <a:lnTo>
                      <a:pt x="0" y="2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81" name="Freeform 451">
                <a:extLst>
                  <a:ext uri="{FF2B5EF4-FFF2-40B4-BE49-F238E27FC236}">
                    <a16:creationId xmlns:a16="http://schemas.microsoft.com/office/drawing/2014/main" id="{0935D79F-A8F7-4013-9D26-73C92C7EBDAF}"/>
                  </a:ext>
                </a:extLst>
              </p:cNvPr>
              <p:cNvSpPr>
                <a:spLocks/>
              </p:cNvSpPr>
              <p:nvPr/>
            </p:nvSpPr>
            <p:spPr bwMode="auto">
              <a:xfrm>
                <a:off x="3684" y="1194"/>
                <a:ext cx="60" cy="13"/>
              </a:xfrm>
              <a:custGeom>
                <a:avLst/>
                <a:gdLst>
                  <a:gd name="T0" fmla="*/ 59 w 60"/>
                  <a:gd name="T1" fmla="*/ 1 h 13"/>
                  <a:gd name="T2" fmla="*/ 46 w 60"/>
                  <a:gd name="T3" fmla="*/ 0 h 13"/>
                  <a:gd name="T4" fmla="*/ 31 w 60"/>
                  <a:gd name="T5" fmla="*/ 1 h 13"/>
                  <a:gd name="T6" fmla="*/ 20 w 60"/>
                  <a:gd name="T7" fmla="*/ 4 h 13"/>
                  <a:gd name="T8" fmla="*/ 8 w 60"/>
                  <a:gd name="T9" fmla="*/ 8 h 13"/>
                  <a:gd name="T10" fmla="*/ 0 w 60"/>
                  <a:gd name="T11" fmla="*/ 12 h 13"/>
                  <a:gd name="T12" fmla="*/ 0 60000 65536"/>
                  <a:gd name="T13" fmla="*/ 0 60000 65536"/>
                  <a:gd name="T14" fmla="*/ 0 60000 65536"/>
                  <a:gd name="T15" fmla="*/ 0 60000 65536"/>
                  <a:gd name="T16" fmla="*/ 0 60000 65536"/>
                  <a:gd name="T17" fmla="*/ 0 60000 65536"/>
                  <a:gd name="T18" fmla="*/ 0 w 60"/>
                  <a:gd name="T19" fmla="*/ 0 h 13"/>
                  <a:gd name="T20" fmla="*/ 60 w 6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60" h="13">
                    <a:moveTo>
                      <a:pt x="59" y="1"/>
                    </a:moveTo>
                    <a:lnTo>
                      <a:pt x="46" y="0"/>
                    </a:lnTo>
                    <a:lnTo>
                      <a:pt x="31" y="1"/>
                    </a:lnTo>
                    <a:lnTo>
                      <a:pt x="20" y="4"/>
                    </a:lnTo>
                    <a:lnTo>
                      <a:pt x="8" y="8"/>
                    </a:lnTo>
                    <a:lnTo>
                      <a:pt x="0" y="1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82" name="Freeform 452">
                <a:extLst>
                  <a:ext uri="{FF2B5EF4-FFF2-40B4-BE49-F238E27FC236}">
                    <a16:creationId xmlns:a16="http://schemas.microsoft.com/office/drawing/2014/main" id="{5A949DAA-1CC7-456F-ABBD-E23D184A68FA}"/>
                  </a:ext>
                </a:extLst>
              </p:cNvPr>
              <p:cNvSpPr>
                <a:spLocks/>
              </p:cNvSpPr>
              <p:nvPr/>
            </p:nvSpPr>
            <p:spPr bwMode="auto">
              <a:xfrm>
                <a:off x="3866" y="1152"/>
                <a:ext cx="28" cy="19"/>
              </a:xfrm>
              <a:custGeom>
                <a:avLst/>
                <a:gdLst>
                  <a:gd name="T0" fmla="*/ 27 w 28"/>
                  <a:gd name="T1" fmla="*/ 0 h 19"/>
                  <a:gd name="T2" fmla="*/ 18 w 28"/>
                  <a:gd name="T3" fmla="*/ 2 h 19"/>
                  <a:gd name="T4" fmla="*/ 9 w 28"/>
                  <a:gd name="T5" fmla="*/ 7 h 19"/>
                  <a:gd name="T6" fmla="*/ 0 w 28"/>
                  <a:gd name="T7" fmla="*/ 18 h 19"/>
                  <a:gd name="T8" fmla="*/ 0 60000 65536"/>
                  <a:gd name="T9" fmla="*/ 0 60000 65536"/>
                  <a:gd name="T10" fmla="*/ 0 60000 65536"/>
                  <a:gd name="T11" fmla="*/ 0 60000 65536"/>
                  <a:gd name="T12" fmla="*/ 0 w 28"/>
                  <a:gd name="T13" fmla="*/ 0 h 19"/>
                  <a:gd name="T14" fmla="*/ 28 w 28"/>
                  <a:gd name="T15" fmla="*/ 19 h 19"/>
                </a:gdLst>
                <a:ahLst/>
                <a:cxnLst>
                  <a:cxn ang="T8">
                    <a:pos x="T0" y="T1"/>
                  </a:cxn>
                  <a:cxn ang="T9">
                    <a:pos x="T2" y="T3"/>
                  </a:cxn>
                  <a:cxn ang="T10">
                    <a:pos x="T4" y="T5"/>
                  </a:cxn>
                  <a:cxn ang="T11">
                    <a:pos x="T6" y="T7"/>
                  </a:cxn>
                </a:cxnLst>
                <a:rect l="T12" t="T13" r="T14" b="T15"/>
                <a:pathLst>
                  <a:path w="28" h="19">
                    <a:moveTo>
                      <a:pt x="27" y="0"/>
                    </a:moveTo>
                    <a:lnTo>
                      <a:pt x="18" y="2"/>
                    </a:lnTo>
                    <a:lnTo>
                      <a:pt x="9" y="7"/>
                    </a:lnTo>
                    <a:lnTo>
                      <a:pt x="0" y="1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83" name="Freeform 453">
                <a:extLst>
                  <a:ext uri="{FF2B5EF4-FFF2-40B4-BE49-F238E27FC236}">
                    <a16:creationId xmlns:a16="http://schemas.microsoft.com/office/drawing/2014/main" id="{72B3746E-11C3-4691-98A9-CABBACAA8087}"/>
                  </a:ext>
                </a:extLst>
              </p:cNvPr>
              <p:cNvSpPr>
                <a:spLocks/>
              </p:cNvSpPr>
              <p:nvPr/>
            </p:nvSpPr>
            <p:spPr bwMode="auto">
              <a:xfrm>
                <a:off x="3806" y="1191"/>
                <a:ext cx="46" cy="24"/>
              </a:xfrm>
              <a:custGeom>
                <a:avLst/>
                <a:gdLst>
                  <a:gd name="T0" fmla="*/ 45 w 46"/>
                  <a:gd name="T1" fmla="*/ 1 h 24"/>
                  <a:gd name="T2" fmla="*/ 31 w 46"/>
                  <a:gd name="T3" fmla="*/ 0 h 24"/>
                  <a:gd name="T4" fmla="*/ 21 w 46"/>
                  <a:gd name="T5" fmla="*/ 4 h 24"/>
                  <a:gd name="T6" fmla="*/ 11 w 46"/>
                  <a:gd name="T7" fmla="*/ 11 h 24"/>
                  <a:gd name="T8" fmla="*/ 0 w 46"/>
                  <a:gd name="T9" fmla="*/ 23 h 24"/>
                  <a:gd name="T10" fmla="*/ 0 60000 65536"/>
                  <a:gd name="T11" fmla="*/ 0 60000 65536"/>
                  <a:gd name="T12" fmla="*/ 0 60000 65536"/>
                  <a:gd name="T13" fmla="*/ 0 60000 65536"/>
                  <a:gd name="T14" fmla="*/ 0 60000 65536"/>
                  <a:gd name="T15" fmla="*/ 0 w 46"/>
                  <a:gd name="T16" fmla="*/ 0 h 24"/>
                  <a:gd name="T17" fmla="*/ 46 w 46"/>
                  <a:gd name="T18" fmla="*/ 24 h 24"/>
                </a:gdLst>
                <a:ahLst/>
                <a:cxnLst>
                  <a:cxn ang="T10">
                    <a:pos x="T0" y="T1"/>
                  </a:cxn>
                  <a:cxn ang="T11">
                    <a:pos x="T2" y="T3"/>
                  </a:cxn>
                  <a:cxn ang="T12">
                    <a:pos x="T4" y="T5"/>
                  </a:cxn>
                  <a:cxn ang="T13">
                    <a:pos x="T6" y="T7"/>
                  </a:cxn>
                  <a:cxn ang="T14">
                    <a:pos x="T8" y="T9"/>
                  </a:cxn>
                </a:cxnLst>
                <a:rect l="T15" t="T16" r="T17" b="T18"/>
                <a:pathLst>
                  <a:path w="46" h="24">
                    <a:moveTo>
                      <a:pt x="45" y="1"/>
                    </a:moveTo>
                    <a:lnTo>
                      <a:pt x="31" y="0"/>
                    </a:lnTo>
                    <a:lnTo>
                      <a:pt x="21" y="4"/>
                    </a:lnTo>
                    <a:lnTo>
                      <a:pt x="11" y="11"/>
                    </a:lnTo>
                    <a:lnTo>
                      <a:pt x="0" y="2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84" name="Freeform 454">
                <a:extLst>
                  <a:ext uri="{FF2B5EF4-FFF2-40B4-BE49-F238E27FC236}">
                    <a16:creationId xmlns:a16="http://schemas.microsoft.com/office/drawing/2014/main" id="{0B7992EF-F951-4B6A-8BE5-93563953CCBD}"/>
                  </a:ext>
                </a:extLst>
              </p:cNvPr>
              <p:cNvSpPr>
                <a:spLocks/>
              </p:cNvSpPr>
              <p:nvPr/>
            </p:nvSpPr>
            <p:spPr bwMode="auto">
              <a:xfrm>
                <a:off x="3872" y="1238"/>
                <a:ext cx="38" cy="18"/>
              </a:xfrm>
              <a:custGeom>
                <a:avLst/>
                <a:gdLst>
                  <a:gd name="T0" fmla="*/ 37 w 38"/>
                  <a:gd name="T1" fmla="*/ 0 h 18"/>
                  <a:gd name="T2" fmla="*/ 28 w 38"/>
                  <a:gd name="T3" fmla="*/ 0 h 18"/>
                  <a:gd name="T4" fmla="*/ 18 w 38"/>
                  <a:gd name="T5" fmla="*/ 3 h 18"/>
                  <a:gd name="T6" fmla="*/ 8 w 38"/>
                  <a:gd name="T7" fmla="*/ 9 h 18"/>
                  <a:gd name="T8" fmla="*/ 0 w 38"/>
                  <a:gd name="T9" fmla="*/ 17 h 18"/>
                  <a:gd name="T10" fmla="*/ 0 60000 65536"/>
                  <a:gd name="T11" fmla="*/ 0 60000 65536"/>
                  <a:gd name="T12" fmla="*/ 0 60000 65536"/>
                  <a:gd name="T13" fmla="*/ 0 60000 65536"/>
                  <a:gd name="T14" fmla="*/ 0 60000 65536"/>
                  <a:gd name="T15" fmla="*/ 0 w 38"/>
                  <a:gd name="T16" fmla="*/ 0 h 18"/>
                  <a:gd name="T17" fmla="*/ 38 w 38"/>
                  <a:gd name="T18" fmla="*/ 18 h 18"/>
                </a:gdLst>
                <a:ahLst/>
                <a:cxnLst>
                  <a:cxn ang="T10">
                    <a:pos x="T0" y="T1"/>
                  </a:cxn>
                  <a:cxn ang="T11">
                    <a:pos x="T2" y="T3"/>
                  </a:cxn>
                  <a:cxn ang="T12">
                    <a:pos x="T4" y="T5"/>
                  </a:cxn>
                  <a:cxn ang="T13">
                    <a:pos x="T6" y="T7"/>
                  </a:cxn>
                  <a:cxn ang="T14">
                    <a:pos x="T8" y="T9"/>
                  </a:cxn>
                </a:cxnLst>
                <a:rect l="T15" t="T16" r="T17" b="T18"/>
                <a:pathLst>
                  <a:path w="38" h="18">
                    <a:moveTo>
                      <a:pt x="37" y="0"/>
                    </a:moveTo>
                    <a:lnTo>
                      <a:pt x="28" y="0"/>
                    </a:lnTo>
                    <a:lnTo>
                      <a:pt x="18" y="3"/>
                    </a:lnTo>
                    <a:lnTo>
                      <a:pt x="8" y="9"/>
                    </a:lnTo>
                    <a:lnTo>
                      <a:pt x="0" y="1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85" name="Freeform 455">
                <a:extLst>
                  <a:ext uri="{FF2B5EF4-FFF2-40B4-BE49-F238E27FC236}">
                    <a16:creationId xmlns:a16="http://schemas.microsoft.com/office/drawing/2014/main" id="{CBD39472-3E3F-4D5D-9E30-2825C20D20A4}"/>
                  </a:ext>
                </a:extLst>
              </p:cNvPr>
              <p:cNvSpPr>
                <a:spLocks/>
              </p:cNvSpPr>
              <p:nvPr/>
            </p:nvSpPr>
            <p:spPr bwMode="auto">
              <a:xfrm>
                <a:off x="3804" y="1267"/>
                <a:ext cx="38" cy="19"/>
              </a:xfrm>
              <a:custGeom>
                <a:avLst/>
                <a:gdLst>
                  <a:gd name="T0" fmla="*/ 37 w 38"/>
                  <a:gd name="T1" fmla="*/ 0 h 19"/>
                  <a:gd name="T2" fmla="*/ 24 w 38"/>
                  <a:gd name="T3" fmla="*/ 3 h 19"/>
                  <a:gd name="T4" fmla="*/ 15 w 38"/>
                  <a:gd name="T5" fmla="*/ 6 h 19"/>
                  <a:gd name="T6" fmla="*/ 7 w 38"/>
                  <a:gd name="T7" fmla="*/ 12 h 19"/>
                  <a:gd name="T8" fmla="*/ 0 w 38"/>
                  <a:gd name="T9" fmla="*/ 18 h 19"/>
                  <a:gd name="T10" fmla="*/ 0 60000 65536"/>
                  <a:gd name="T11" fmla="*/ 0 60000 65536"/>
                  <a:gd name="T12" fmla="*/ 0 60000 65536"/>
                  <a:gd name="T13" fmla="*/ 0 60000 65536"/>
                  <a:gd name="T14" fmla="*/ 0 60000 65536"/>
                  <a:gd name="T15" fmla="*/ 0 w 38"/>
                  <a:gd name="T16" fmla="*/ 0 h 19"/>
                  <a:gd name="T17" fmla="*/ 38 w 38"/>
                  <a:gd name="T18" fmla="*/ 19 h 19"/>
                </a:gdLst>
                <a:ahLst/>
                <a:cxnLst>
                  <a:cxn ang="T10">
                    <a:pos x="T0" y="T1"/>
                  </a:cxn>
                  <a:cxn ang="T11">
                    <a:pos x="T2" y="T3"/>
                  </a:cxn>
                  <a:cxn ang="T12">
                    <a:pos x="T4" y="T5"/>
                  </a:cxn>
                  <a:cxn ang="T13">
                    <a:pos x="T6" y="T7"/>
                  </a:cxn>
                  <a:cxn ang="T14">
                    <a:pos x="T8" y="T9"/>
                  </a:cxn>
                </a:cxnLst>
                <a:rect l="T15" t="T16" r="T17" b="T18"/>
                <a:pathLst>
                  <a:path w="38" h="19">
                    <a:moveTo>
                      <a:pt x="37" y="0"/>
                    </a:moveTo>
                    <a:lnTo>
                      <a:pt x="24" y="3"/>
                    </a:lnTo>
                    <a:lnTo>
                      <a:pt x="15" y="6"/>
                    </a:lnTo>
                    <a:lnTo>
                      <a:pt x="7" y="12"/>
                    </a:lnTo>
                    <a:lnTo>
                      <a:pt x="0" y="1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86" name="Freeform 456">
                <a:extLst>
                  <a:ext uri="{FF2B5EF4-FFF2-40B4-BE49-F238E27FC236}">
                    <a16:creationId xmlns:a16="http://schemas.microsoft.com/office/drawing/2014/main" id="{99164F7E-2C79-48F8-AF62-2C956E466F21}"/>
                  </a:ext>
                </a:extLst>
              </p:cNvPr>
              <p:cNvSpPr>
                <a:spLocks/>
              </p:cNvSpPr>
              <p:nvPr/>
            </p:nvSpPr>
            <p:spPr bwMode="auto">
              <a:xfrm>
                <a:off x="3735" y="1071"/>
                <a:ext cx="55" cy="47"/>
              </a:xfrm>
              <a:custGeom>
                <a:avLst/>
                <a:gdLst>
                  <a:gd name="T0" fmla="*/ 0 w 55"/>
                  <a:gd name="T1" fmla="*/ 46 h 47"/>
                  <a:gd name="T2" fmla="*/ 12 w 55"/>
                  <a:gd name="T3" fmla="*/ 37 h 47"/>
                  <a:gd name="T4" fmla="*/ 26 w 55"/>
                  <a:gd name="T5" fmla="*/ 26 h 47"/>
                  <a:gd name="T6" fmla="*/ 42 w 55"/>
                  <a:gd name="T7" fmla="*/ 13 h 47"/>
                  <a:gd name="T8" fmla="*/ 54 w 55"/>
                  <a:gd name="T9" fmla="*/ 0 h 47"/>
                  <a:gd name="T10" fmla="*/ 0 60000 65536"/>
                  <a:gd name="T11" fmla="*/ 0 60000 65536"/>
                  <a:gd name="T12" fmla="*/ 0 60000 65536"/>
                  <a:gd name="T13" fmla="*/ 0 60000 65536"/>
                  <a:gd name="T14" fmla="*/ 0 60000 65536"/>
                  <a:gd name="T15" fmla="*/ 0 w 55"/>
                  <a:gd name="T16" fmla="*/ 0 h 47"/>
                  <a:gd name="T17" fmla="*/ 55 w 55"/>
                  <a:gd name="T18" fmla="*/ 47 h 47"/>
                </a:gdLst>
                <a:ahLst/>
                <a:cxnLst>
                  <a:cxn ang="T10">
                    <a:pos x="T0" y="T1"/>
                  </a:cxn>
                  <a:cxn ang="T11">
                    <a:pos x="T2" y="T3"/>
                  </a:cxn>
                  <a:cxn ang="T12">
                    <a:pos x="T4" y="T5"/>
                  </a:cxn>
                  <a:cxn ang="T13">
                    <a:pos x="T6" y="T7"/>
                  </a:cxn>
                  <a:cxn ang="T14">
                    <a:pos x="T8" y="T9"/>
                  </a:cxn>
                </a:cxnLst>
                <a:rect l="T15" t="T16" r="T17" b="T18"/>
                <a:pathLst>
                  <a:path w="55" h="47">
                    <a:moveTo>
                      <a:pt x="0" y="46"/>
                    </a:moveTo>
                    <a:lnTo>
                      <a:pt x="12" y="37"/>
                    </a:lnTo>
                    <a:lnTo>
                      <a:pt x="26" y="26"/>
                    </a:lnTo>
                    <a:lnTo>
                      <a:pt x="42" y="13"/>
                    </a:lnTo>
                    <a:lnTo>
                      <a:pt x="54"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87" name="Freeform 457">
                <a:extLst>
                  <a:ext uri="{FF2B5EF4-FFF2-40B4-BE49-F238E27FC236}">
                    <a16:creationId xmlns:a16="http://schemas.microsoft.com/office/drawing/2014/main" id="{F56CA92B-5D1B-4675-929C-1160D2F0E24E}"/>
                  </a:ext>
                </a:extLst>
              </p:cNvPr>
              <p:cNvSpPr>
                <a:spLocks/>
              </p:cNvSpPr>
              <p:nvPr/>
            </p:nvSpPr>
            <p:spPr bwMode="auto">
              <a:xfrm>
                <a:off x="3736" y="1221"/>
                <a:ext cx="45" cy="18"/>
              </a:xfrm>
              <a:custGeom>
                <a:avLst/>
                <a:gdLst>
                  <a:gd name="T0" fmla="*/ 44 w 45"/>
                  <a:gd name="T1" fmla="*/ 0 h 18"/>
                  <a:gd name="T2" fmla="*/ 28 w 45"/>
                  <a:gd name="T3" fmla="*/ 1 h 18"/>
                  <a:gd name="T4" fmla="*/ 17 w 45"/>
                  <a:gd name="T5" fmla="*/ 5 h 18"/>
                  <a:gd name="T6" fmla="*/ 8 w 45"/>
                  <a:gd name="T7" fmla="*/ 10 h 18"/>
                  <a:gd name="T8" fmla="*/ 0 w 45"/>
                  <a:gd name="T9" fmla="*/ 17 h 18"/>
                  <a:gd name="T10" fmla="*/ 0 60000 65536"/>
                  <a:gd name="T11" fmla="*/ 0 60000 65536"/>
                  <a:gd name="T12" fmla="*/ 0 60000 65536"/>
                  <a:gd name="T13" fmla="*/ 0 60000 65536"/>
                  <a:gd name="T14" fmla="*/ 0 60000 65536"/>
                  <a:gd name="T15" fmla="*/ 0 w 45"/>
                  <a:gd name="T16" fmla="*/ 0 h 18"/>
                  <a:gd name="T17" fmla="*/ 45 w 45"/>
                  <a:gd name="T18" fmla="*/ 18 h 18"/>
                </a:gdLst>
                <a:ahLst/>
                <a:cxnLst>
                  <a:cxn ang="T10">
                    <a:pos x="T0" y="T1"/>
                  </a:cxn>
                  <a:cxn ang="T11">
                    <a:pos x="T2" y="T3"/>
                  </a:cxn>
                  <a:cxn ang="T12">
                    <a:pos x="T4" y="T5"/>
                  </a:cxn>
                  <a:cxn ang="T13">
                    <a:pos x="T6" y="T7"/>
                  </a:cxn>
                  <a:cxn ang="T14">
                    <a:pos x="T8" y="T9"/>
                  </a:cxn>
                </a:cxnLst>
                <a:rect l="T15" t="T16" r="T17" b="T18"/>
                <a:pathLst>
                  <a:path w="45" h="18">
                    <a:moveTo>
                      <a:pt x="44" y="0"/>
                    </a:moveTo>
                    <a:lnTo>
                      <a:pt x="28" y="1"/>
                    </a:lnTo>
                    <a:lnTo>
                      <a:pt x="17" y="5"/>
                    </a:lnTo>
                    <a:lnTo>
                      <a:pt x="8" y="10"/>
                    </a:lnTo>
                    <a:lnTo>
                      <a:pt x="0" y="1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88" name="Freeform 458">
                <a:extLst>
                  <a:ext uri="{FF2B5EF4-FFF2-40B4-BE49-F238E27FC236}">
                    <a16:creationId xmlns:a16="http://schemas.microsoft.com/office/drawing/2014/main" id="{F1EF112E-BA41-4327-9C0D-812D01F7922A}"/>
                  </a:ext>
                </a:extLst>
              </p:cNvPr>
              <p:cNvSpPr>
                <a:spLocks/>
              </p:cNvSpPr>
              <p:nvPr/>
            </p:nvSpPr>
            <p:spPr bwMode="auto">
              <a:xfrm>
                <a:off x="3903" y="1191"/>
                <a:ext cx="38" cy="15"/>
              </a:xfrm>
              <a:custGeom>
                <a:avLst/>
                <a:gdLst>
                  <a:gd name="T0" fmla="*/ 37 w 38"/>
                  <a:gd name="T1" fmla="*/ 3 h 15"/>
                  <a:gd name="T2" fmla="*/ 27 w 38"/>
                  <a:gd name="T3" fmla="*/ 0 h 15"/>
                  <a:gd name="T4" fmla="*/ 18 w 38"/>
                  <a:gd name="T5" fmla="*/ 0 h 15"/>
                  <a:gd name="T6" fmla="*/ 9 w 38"/>
                  <a:gd name="T7" fmla="*/ 4 h 15"/>
                  <a:gd name="T8" fmla="*/ 3 w 38"/>
                  <a:gd name="T9" fmla="*/ 8 h 15"/>
                  <a:gd name="T10" fmla="*/ 0 w 38"/>
                  <a:gd name="T11" fmla="*/ 14 h 15"/>
                  <a:gd name="T12" fmla="*/ 0 60000 65536"/>
                  <a:gd name="T13" fmla="*/ 0 60000 65536"/>
                  <a:gd name="T14" fmla="*/ 0 60000 65536"/>
                  <a:gd name="T15" fmla="*/ 0 60000 65536"/>
                  <a:gd name="T16" fmla="*/ 0 60000 65536"/>
                  <a:gd name="T17" fmla="*/ 0 60000 65536"/>
                  <a:gd name="T18" fmla="*/ 0 w 38"/>
                  <a:gd name="T19" fmla="*/ 0 h 15"/>
                  <a:gd name="T20" fmla="*/ 38 w 3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38" h="15">
                    <a:moveTo>
                      <a:pt x="37" y="3"/>
                    </a:moveTo>
                    <a:lnTo>
                      <a:pt x="27" y="0"/>
                    </a:lnTo>
                    <a:lnTo>
                      <a:pt x="18" y="0"/>
                    </a:lnTo>
                    <a:lnTo>
                      <a:pt x="9" y="4"/>
                    </a:lnTo>
                    <a:lnTo>
                      <a:pt x="3" y="8"/>
                    </a:lnTo>
                    <a:lnTo>
                      <a:pt x="0" y="1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89" name="Freeform 459">
                <a:extLst>
                  <a:ext uri="{FF2B5EF4-FFF2-40B4-BE49-F238E27FC236}">
                    <a16:creationId xmlns:a16="http://schemas.microsoft.com/office/drawing/2014/main" id="{ADAC28F9-5D5C-41D9-BC4C-38ED5ECCE614}"/>
                  </a:ext>
                </a:extLst>
              </p:cNvPr>
              <p:cNvSpPr>
                <a:spLocks/>
              </p:cNvSpPr>
              <p:nvPr/>
            </p:nvSpPr>
            <p:spPr bwMode="auto">
              <a:xfrm>
                <a:off x="3688" y="1241"/>
                <a:ext cx="36" cy="14"/>
              </a:xfrm>
              <a:custGeom>
                <a:avLst/>
                <a:gdLst>
                  <a:gd name="T0" fmla="*/ 35 w 36"/>
                  <a:gd name="T1" fmla="*/ 0 h 14"/>
                  <a:gd name="T2" fmla="*/ 29 w 36"/>
                  <a:gd name="T3" fmla="*/ 0 h 14"/>
                  <a:gd name="T4" fmla="*/ 20 w 36"/>
                  <a:gd name="T5" fmla="*/ 1 h 14"/>
                  <a:gd name="T6" fmla="*/ 12 w 36"/>
                  <a:gd name="T7" fmla="*/ 4 h 14"/>
                  <a:gd name="T8" fmla="*/ 7 w 36"/>
                  <a:gd name="T9" fmla="*/ 6 h 14"/>
                  <a:gd name="T10" fmla="*/ 3 w 36"/>
                  <a:gd name="T11" fmla="*/ 10 h 14"/>
                  <a:gd name="T12" fmla="*/ 0 w 36"/>
                  <a:gd name="T13" fmla="*/ 13 h 14"/>
                  <a:gd name="T14" fmla="*/ 0 60000 65536"/>
                  <a:gd name="T15" fmla="*/ 0 60000 65536"/>
                  <a:gd name="T16" fmla="*/ 0 60000 65536"/>
                  <a:gd name="T17" fmla="*/ 0 60000 65536"/>
                  <a:gd name="T18" fmla="*/ 0 60000 65536"/>
                  <a:gd name="T19" fmla="*/ 0 60000 65536"/>
                  <a:gd name="T20" fmla="*/ 0 60000 65536"/>
                  <a:gd name="T21" fmla="*/ 0 w 36"/>
                  <a:gd name="T22" fmla="*/ 0 h 14"/>
                  <a:gd name="T23" fmla="*/ 36 w 36"/>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14">
                    <a:moveTo>
                      <a:pt x="35" y="0"/>
                    </a:moveTo>
                    <a:lnTo>
                      <a:pt x="29" y="0"/>
                    </a:lnTo>
                    <a:lnTo>
                      <a:pt x="20" y="1"/>
                    </a:lnTo>
                    <a:lnTo>
                      <a:pt x="12" y="4"/>
                    </a:lnTo>
                    <a:lnTo>
                      <a:pt x="7" y="6"/>
                    </a:lnTo>
                    <a:lnTo>
                      <a:pt x="3" y="10"/>
                    </a:lnTo>
                    <a:lnTo>
                      <a:pt x="0" y="1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90" name="Freeform 460">
                <a:extLst>
                  <a:ext uri="{FF2B5EF4-FFF2-40B4-BE49-F238E27FC236}">
                    <a16:creationId xmlns:a16="http://schemas.microsoft.com/office/drawing/2014/main" id="{1A700EFE-A907-4151-8028-7D4B3F2268DB}"/>
                  </a:ext>
                </a:extLst>
              </p:cNvPr>
              <p:cNvSpPr>
                <a:spLocks/>
              </p:cNvSpPr>
              <p:nvPr/>
            </p:nvSpPr>
            <p:spPr bwMode="auto">
              <a:xfrm>
                <a:off x="3639" y="1175"/>
                <a:ext cx="9" cy="15"/>
              </a:xfrm>
              <a:custGeom>
                <a:avLst/>
                <a:gdLst>
                  <a:gd name="T0" fmla="*/ 0 w 9"/>
                  <a:gd name="T1" fmla="*/ 14 h 15"/>
                  <a:gd name="T2" fmla="*/ 2 w 9"/>
                  <a:gd name="T3" fmla="*/ 6 h 15"/>
                  <a:gd name="T4" fmla="*/ 6 w 9"/>
                  <a:gd name="T5" fmla="*/ 2 h 15"/>
                  <a:gd name="T6" fmla="*/ 8 w 9"/>
                  <a:gd name="T7" fmla="*/ 0 h 15"/>
                  <a:gd name="T8" fmla="*/ 0 60000 65536"/>
                  <a:gd name="T9" fmla="*/ 0 60000 65536"/>
                  <a:gd name="T10" fmla="*/ 0 60000 65536"/>
                  <a:gd name="T11" fmla="*/ 0 60000 65536"/>
                  <a:gd name="T12" fmla="*/ 0 w 9"/>
                  <a:gd name="T13" fmla="*/ 0 h 15"/>
                  <a:gd name="T14" fmla="*/ 9 w 9"/>
                  <a:gd name="T15" fmla="*/ 15 h 15"/>
                </a:gdLst>
                <a:ahLst/>
                <a:cxnLst>
                  <a:cxn ang="T8">
                    <a:pos x="T0" y="T1"/>
                  </a:cxn>
                  <a:cxn ang="T9">
                    <a:pos x="T2" y="T3"/>
                  </a:cxn>
                  <a:cxn ang="T10">
                    <a:pos x="T4" y="T5"/>
                  </a:cxn>
                  <a:cxn ang="T11">
                    <a:pos x="T6" y="T7"/>
                  </a:cxn>
                </a:cxnLst>
                <a:rect l="T12" t="T13" r="T14" b="T15"/>
                <a:pathLst>
                  <a:path w="9" h="15">
                    <a:moveTo>
                      <a:pt x="0" y="14"/>
                    </a:moveTo>
                    <a:lnTo>
                      <a:pt x="2" y="6"/>
                    </a:lnTo>
                    <a:lnTo>
                      <a:pt x="6" y="2"/>
                    </a:lnTo>
                    <a:lnTo>
                      <a:pt x="8"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91" name="Freeform 461">
                <a:extLst>
                  <a:ext uri="{FF2B5EF4-FFF2-40B4-BE49-F238E27FC236}">
                    <a16:creationId xmlns:a16="http://schemas.microsoft.com/office/drawing/2014/main" id="{FBDD1E18-7999-4812-B4CE-6242463C337A}"/>
                  </a:ext>
                </a:extLst>
              </p:cNvPr>
              <p:cNvSpPr>
                <a:spLocks/>
              </p:cNvSpPr>
              <p:nvPr/>
            </p:nvSpPr>
            <p:spPr bwMode="auto">
              <a:xfrm>
                <a:off x="3554" y="1003"/>
                <a:ext cx="190" cy="51"/>
              </a:xfrm>
              <a:custGeom>
                <a:avLst/>
                <a:gdLst>
                  <a:gd name="T0" fmla="*/ 0 w 190"/>
                  <a:gd name="T1" fmla="*/ 0 h 51"/>
                  <a:gd name="T2" fmla="*/ 29 w 190"/>
                  <a:gd name="T3" fmla="*/ 27 h 51"/>
                  <a:gd name="T4" fmla="*/ 50 w 190"/>
                  <a:gd name="T5" fmla="*/ 38 h 51"/>
                  <a:gd name="T6" fmla="*/ 70 w 190"/>
                  <a:gd name="T7" fmla="*/ 47 h 51"/>
                  <a:gd name="T8" fmla="*/ 134 w 190"/>
                  <a:gd name="T9" fmla="*/ 50 h 51"/>
                  <a:gd name="T10" fmla="*/ 160 w 190"/>
                  <a:gd name="T11" fmla="*/ 45 h 51"/>
                  <a:gd name="T12" fmla="*/ 174 w 190"/>
                  <a:gd name="T13" fmla="*/ 38 h 51"/>
                  <a:gd name="T14" fmla="*/ 189 w 190"/>
                  <a:gd name="T15" fmla="*/ 38 h 51"/>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51"/>
                  <a:gd name="T26" fmla="*/ 190 w 190"/>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51">
                    <a:moveTo>
                      <a:pt x="0" y="0"/>
                    </a:moveTo>
                    <a:lnTo>
                      <a:pt x="29" y="27"/>
                    </a:lnTo>
                    <a:lnTo>
                      <a:pt x="50" y="38"/>
                    </a:lnTo>
                    <a:lnTo>
                      <a:pt x="70" y="47"/>
                    </a:lnTo>
                    <a:lnTo>
                      <a:pt x="134" y="50"/>
                    </a:lnTo>
                    <a:lnTo>
                      <a:pt x="160" y="45"/>
                    </a:lnTo>
                    <a:lnTo>
                      <a:pt x="174" y="38"/>
                    </a:lnTo>
                    <a:lnTo>
                      <a:pt x="189" y="3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92" name="Freeform 462">
                <a:extLst>
                  <a:ext uri="{FF2B5EF4-FFF2-40B4-BE49-F238E27FC236}">
                    <a16:creationId xmlns:a16="http://schemas.microsoft.com/office/drawing/2014/main" id="{09A33667-ADB8-4B4D-BC45-A1EB5D4211DB}"/>
                  </a:ext>
                </a:extLst>
              </p:cNvPr>
              <p:cNvSpPr>
                <a:spLocks/>
              </p:cNvSpPr>
              <p:nvPr/>
            </p:nvSpPr>
            <p:spPr bwMode="auto">
              <a:xfrm>
                <a:off x="3564" y="1015"/>
                <a:ext cx="32" cy="74"/>
              </a:xfrm>
              <a:custGeom>
                <a:avLst/>
                <a:gdLst>
                  <a:gd name="T0" fmla="*/ 0 w 32"/>
                  <a:gd name="T1" fmla="*/ 0 h 74"/>
                  <a:gd name="T2" fmla="*/ 14 w 32"/>
                  <a:gd name="T3" fmla="*/ 21 h 74"/>
                  <a:gd name="T4" fmla="*/ 23 w 32"/>
                  <a:gd name="T5" fmla="*/ 41 h 74"/>
                  <a:gd name="T6" fmla="*/ 26 w 32"/>
                  <a:gd name="T7" fmla="*/ 52 h 74"/>
                  <a:gd name="T8" fmla="*/ 31 w 32"/>
                  <a:gd name="T9" fmla="*/ 73 h 74"/>
                  <a:gd name="T10" fmla="*/ 0 60000 65536"/>
                  <a:gd name="T11" fmla="*/ 0 60000 65536"/>
                  <a:gd name="T12" fmla="*/ 0 60000 65536"/>
                  <a:gd name="T13" fmla="*/ 0 60000 65536"/>
                  <a:gd name="T14" fmla="*/ 0 60000 65536"/>
                  <a:gd name="T15" fmla="*/ 0 w 32"/>
                  <a:gd name="T16" fmla="*/ 0 h 74"/>
                  <a:gd name="T17" fmla="*/ 32 w 32"/>
                  <a:gd name="T18" fmla="*/ 74 h 74"/>
                </a:gdLst>
                <a:ahLst/>
                <a:cxnLst>
                  <a:cxn ang="T10">
                    <a:pos x="T0" y="T1"/>
                  </a:cxn>
                  <a:cxn ang="T11">
                    <a:pos x="T2" y="T3"/>
                  </a:cxn>
                  <a:cxn ang="T12">
                    <a:pos x="T4" y="T5"/>
                  </a:cxn>
                  <a:cxn ang="T13">
                    <a:pos x="T6" y="T7"/>
                  </a:cxn>
                  <a:cxn ang="T14">
                    <a:pos x="T8" y="T9"/>
                  </a:cxn>
                </a:cxnLst>
                <a:rect l="T15" t="T16" r="T17" b="T18"/>
                <a:pathLst>
                  <a:path w="32" h="74">
                    <a:moveTo>
                      <a:pt x="0" y="0"/>
                    </a:moveTo>
                    <a:lnTo>
                      <a:pt x="14" y="21"/>
                    </a:lnTo>
                    <a:lnTo>
                      <a:pt x="23" y="41"/>
                    </a:lnTo>
                    <a:lnTo>
                      <a:pt x="26" y="52"/>
                    </a:lnTo>
                    <a:lnTo>
                      <a:pt x="31" y="7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93" name="Freeform 463">
                <a:extLst>
                  <a:ext uri="{FF2B5EF4-FFF2-40B4-BE49-F238E27FC236}">
                    <a16:creationId xmlns:a16="http://schemas.microsoft.com/office/drawing/2014/main" id="{7978A080-03A9-431B-A3B1-B8D60C9E2F8E}"/>
                  </a:ext>
                </a:extLst>
              </p:cNvPr>
              <p:cNvSpPr>
                <a:spLocks/>
              </p:cNvSpPr>
              <p:nvPr/>
            </p:nvSpPr>
            <p:spPr bwMode="auto">
              <a:xfrm>
                <a:off x="3537" y="1105"/>
                <a:ext cx="183" cy="78"/>
              </a:xfrm>
              <a:custGeom>
                <a:avLst/>
                <a:gdLst>
                  <a:gd name="T0" fmla="*/ 182 w 183"/>
                  <a:gd name="T1" fmla="*/ 0 h 78"/>
                  <a:gd name="T2" fmla="*/ 147 w 183"/>
                  <a:gd name="T3" fmla="*/ 20 h 78"/>
                  <a:gd name="T4" fmla="*/ 124 w 183"/>
                  <a:gd name="T5" fmla="*/ 25 h 78"/>
                  <a:gd name="T6" fmla="*/ 93 w 183"/>
                  <a:gd name="T7" fmla="*/ 37 h 78"/>
                  <a:gd name="T8" fmla="*/ 61 w 183"/>
                  <a:gd name="T9" fmla="*/ 46 h 78"/>
                  <a:gd name="T10" fmla="*/ 32 w 183"/>
                  <a:gd name="T11" fmla="*/ 57 h 78"/>
                  <a:gd name="T12" fmla="*/ 3 w 183"/>
                  <a:gd name="T13" fmla="*/ 71 h 78"/>
                  <a:gd name="T14" fmla="*/ 0 w 183"/>
                  <a:gd name="T15" fmla="*/ 77 h 78"/>
                  <a:gd name="T16" fmla="*/ 0 60000 65536"/>
                  <a:gd name="T17" fmla="*/ 0 60000 65536"/>
                  <a:gd name="T18" fmla="*/ 0 60000 65536"/>
                  <a:gd name="T19" fmla="*/ 0 60000 65536"/>
                  <a:gd name="T20" fmla="*/ 0 60000 65536"/>
                  <a:gd name="T21" fmla="*/ 0 60000 65536"/>
                  <a:gd name="T22" fmla="*/ 0 60000 65536"/>
                  <a:gd name="T23" fmla="*/ 0 60000 65536"/>
                  <a:gd name="T24" fmla="*/ 0 w 183"/>
                  <a:gd name="T25" fmla="*/ 0 h 78"/>
                  <a:gd name="T26" fmla="*/ 183 w 183"/>
                  <a:gd name="T27" fmla="*/ 78 h 7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3" h="78">
                    <a:moveTo>
                      <a:pt x="182" y="0"/>
                    </a:moveTo>
                    <a:lnTo>
                      <a:pt x="147" y="20"/>
                    </a:lnTo>
                    <a:lnTo>
                      <a:pt x="124" y="25"/>
                    </a:lnTo>
                    <a:lnTo>
                      <a:pt x="93" y="37"/>
                    </a:lnTo>
                    <a:lnTo>
                      <a:pt x="61" y="46"/>
                    </a:lnTo>
                    <a:lnTo>
                      <a:pt x="32" y="57"/>
                    </a:lnTo>
                    <a:lnTo>
                      <a:pt x="3" y="71"/>
                    </a:lnTo>
                    <a:lnTo>
                      <a:pt x="0" y="7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94" name="Freeform 464">
                <a:extLst>
                  <a:ext uri="{FF2B5EF4-FFF2-40B4-BE49-F238E27FC236}">
                    <a16:creationId xmlns:a16="http://schemas.microsoft.com/office/drawing/2014/main" id="{9BA8F0E2-696A-4912-A568-5FFF5327C264}"/>
                  </a:ext>
                </a:extLst>
              </p:cNvPr>
              <p:cNvSpPr>
                <a:spLocks/>
              </p:cNvSpPr>
              <p:nvPr/>
            </p:nvSpPr>
            <p:spPr bwMode="auto">
              <a:xfrm>
                <a:off x="3774" y="1112"/>
                <a:ext cx="6" cy="23"/>
              </a:xfrm>
              <a:custGeom>
                <a:avLst/>
                <a:gdLst>
                  <a:gd name="T0" fmla="*/ 3 w 6"/>
                  <a:gd name="T1" fmla="*/ 22 h 23"/>
                  <a:gd name="T2" fmla="*/ 5 w 6"/>
                  <a:gd name="T3" fmla="*/ 16 h 23"/>
                  <a:gd name="T4" fmla="*/ 0 w 6"/>
                  <a:gd name="T5" fmla="*/ 6 h 23"/>
                  <a:gd name="T6" fmla="*/ 0 w 6"/>
                  <a:gd name="T7" fmla="*/ 0 h 23"/>
                  <a:gd name="T8" fmla="*/ 0 60000 65536"/>
                  <a:gd name="T9" fmla="*/ 0 60000 65536"/>
                  <a:gd name="T10" fmla="*/ 0 60000 65536"/>
                  <a:gd name="T11" fmla="*/ 0 60000 65536"/>
                  <a:gd name="T12" fmla="*/ 0 w 6"/>
                  <a:gd name="T13" fmla="*/ 0 h 23"/>
                  <a:gd name="T14" fmla="*/ 6 w 6"/>
                  <a:gd name="T15" fmla="*/ 23 h 23"/>
                </a:gdLst>
                <a:ahLst/>
                <a:cxnLst>
                  <a:cxn ang="T8">
                    <a:pos x="T0" y="T1"/>
                  </a:cxn>
                  <a:cxn ang="T9">
                    <a:pos x="T2" y="T3"/>
                  </a:cxn>
                  <a:cxn ang="T10">
                    <a:pos x="T4" y="T5"/>
                  </a:cxn>
                  <a:cxn ang="T11">
                    <a:pos x="T6" y="T7"/>
                  </a:cxn>
                </a:cxnLst>
                <a:rect l="T12" t="T13" r="T14" b="T15"/>
                <a:pathLst>
                  <a:path w="6" h="23">
                    <a:moveTo>
                      <a:pt x="3" y="22"/>
                    </a:moveTo>
                    <a:lnTo>
                      <a:pt x="5" y="16"/>
                    </a:lnTo>
                    <a:lnTo>
                      <a:pt x="0" y="6"/>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95" name="Freeform 465">
                <a:extLst>
                  <a:ext uri="{FF2B5EF4-FFF2-40B4-BE49-F238E27FC236}">
                    <a16:creationId xmlns:a16="http://schemas.microsoft.com/office/drawing/2014/main" id="{BF469746-2FCC-4FB8-937D-68A05922DB91}"/>
                  </a:ext>
                </a:extLst>
              </p:cNvPr>
              <p:cNvSpPr>
                <a:spLocks/>
              </p:cNvSpPr>
              <p:nvPr/>
            </p:nvSpPr>
            <p:spPr bwMode="auto">
              <a:xfrm>
                <a:off x="3752" y="1043"/>
                <a:ext cx="37" cy="29"/>
              </a:xfrm>
              <a:custGeom>
                <a:avLst/>
                <a:gdLst>
                  <a:gd name="T0" fmla="*/ 0 w 37"/>
                  <a:gd name="T1" fmla="*/ 0 h 29"/>
                  <a:gd name="T2" fmla="*/ 9 w 37"/>
                  <a:gd name="T3" fmla="*/ 9 h 29"/>
                  <a:gd name="T4" fmla="*/ 19 w 37"/>
                  <a:gd name="T5" fmla="*/ 16 h 29"/>
                  <a:gd name="T6" fmla="*/ 36 w 37"/>
                  <a:gd name="T7" fmla="*/ 28 h 29"/>
                  <a:gd name="T8" fmla="*/ 0 60000 65536"/>
                  <a:gd name="T9" fmla="*/ 0 60000 65536"/>
                  <a:gd name="T10" fmla="*/ 0 60000 65536"/>
                  <a:gd name="T11" fmla="*/ 0 60000 65536"/>
                  <a:gd name="T12" fmla="*/ 0 w 37"/>
                  <a:gd name="T13" fmla="*/ 0 h 29"/>
                  <a:gd name="T14" fmla="*/ 37 w 37"/>
                  <a:gd name="T15" fmla="*/ 29 h 29"/>
                </a:gdLst>
                <a:ahLst/>
                <a:cxnLst>
                  <a:cxn ang="T8">
                    <a:pos x="T0" y="T1"/>
                  </a:cxn>
                  <a:cxn ang="T9">
                    <a:pos x="T2" y="T3"/>
                  </a:cxn>
                  <a:cxn ang="T10">
                    <a:pos x="T4" y="T5"/>
                  </a:cxn>
                  <a:cxn ang="T11">
                    <a:pos x="T6" y="T7"/>
                  </a:cxn>
                </a:cxnLst>
                <a:rect l="T12" t="T13" r="T14" b="T15"/>
                <a:pathLst>
                  <a:path w="37" h="29">
                    <a:moveTo>
                      <a:pt x="0" y="0"/>
                    </a:moveTo>
                    <a:lnTo>
                      <a:pt x="9" y="9"/>
                    </a:lnTo>
                    <a:lnTo>
                      <a:pt x="19" y="16"/>
                    </a:lnTo>
                    <a:lnTo>
                      <a:pt x="36" y="2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96" name="Freeform 466">
                <a:extLst>
                  <a:ext uri="{FF2B5EF4-FFF2-40B4-BE49-F238E27FC236}">
                    <a16:creationId xmlns:a16="http://schemas.microsoft.com/office/drawing/2014/main" id="{FF150624-144E-4104-8342-F9A116CB9088}"/>
                  </a:ext>
                </a:extLst>
              </p:cNvPr>
              <p:cNvSpPr>
                <a:spLocks/>
              </p:cNvSpPr>
              <p:nvPr/>
            </p:nvSpPr>
            <p:spPr bwMode="auto">
              <a:xfrm>
                <a:off x="3200" y="858"/>
                <a:ext cx="313" cy="262"/>
              </a:xfrm>
              <a:custGeom>
                <a:avLst/>
                <a:gdLst>
                  <a:gd name="T0" fmla="*/ 173 w 313"/>
                  <a:gd name="T1" fmla="*/ 9 h 262"/>
                  <a:gd name="T2" fmla="*/ 312 w 313"/>
                  <a:gd name="T3" fmla="*/ 78 h 262"/>
                  <a:gd name="T4" fmla="*/ 286 w 313"/>
                  <a:gd name="T5" fmla="*/ 84 h 262"/>
                  <a:gd name="T6" fmla="*/ 246 w 313"/>
                  <a:gd name="T7" fmla="*/ 98 h 262"/>
                  <a:gd name="T8" fmla="*/ 219 w 313"/>
                  <a:gd name="T9" fmla="*/ 115 h 262"/>
                  <a:gd name="T10" fmla="*/ 202 w 313"/>
                  <a:gd name="T11" fmla="*/ 138 h 262"/>
                  <a:gd name="T12" fmla="*/ 190 w 313"/>
                  <a:gd name="T13" fmla="*/ 170 h 262"/>
                  <a:gd name="T14" fmla="*/ 190 w 313"/>
                  <a:gd name="T15" fmla="*/ 208 h 262"/>
                  <a:gd name="T16" fmla="*/ 199 w 313"/>
                  <a:gd name="T17" fmla="*/ 261 h 262"/>
                  <a:gd name="T18" fmla="*/ 9 w 313"/>
                  <a:gd name="T19" fmla="*/ 182 h 262"/>
                  <a:gd name="T20" fmla="*/ 0 w 313"/>
                  <a:gd name="T21" fmla="*/ 144 h 262"/>
                  <a:gd name="T22" fmla="*/ 9 w 313"/>
                  <a:gd name="T23" fmla="*/ 101 h 262"/>
                  <a:gd name="T24" fmla="*/ 23 w 313"/>
                  <a:gd name="T25" fmla="*/ 61 h 262"/>
                  <a:gd name="T26" fmla="*/ 46 w 313"/>
                  <a:gd name="T27" fmla="*/ 32 h 262"/>
                  <a:gd name="T28" fmla="*/ 86 w 313"/>
                  <a:gd name="T29" fmla="*/ 9 h 262"/>
                  <a:gd name="T30" fmla="*/ 118 w 313"/>
                  <a:gd name="T31" fmla="*/ 0 h 262"/>
                  <a:gd name="T32" fmla="*/ 173 w 313"/>
                  <a:gd name="T33" fmla="*/ 9 h 2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3"/>
                  <a:gd name="T52" fmla="*/ 0 h 262"/>
                  <a:gd name="T53" fmla="*/ 313 w 313"/>
                  <a:gd name="T54" fmla="*/ 262 h 2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3" h="262">
                    <a:moveTo>
                      <a:pt x="173" y="9"/>
                    </a:moveTo>
                    <a:lnTo>
                      <a:pt x="312" y="78"/>
                    </a:lnTo>
                    <a:lnTo>
                      <a:pt x="286" y="84"/>
                    </a:lnTo>
                    <a:lnTo>
                      <a:pt x="246" y="98"/>
                    </a:lnTo>
                    <a:lnTo>
                      <a:pt x="219" y="115"/>
                    </a:lnTo>
                    <a:lnTo>
                      <a:pt x="202" y="138"/>
                    </a:lnTo>
                    <a:lnTo>
                      <a:pt x="190" y="170"/>
                    </a:lnTo>
                    <a:lnTo>
                      <a:pt x="190" y="208"/>
                    </a:lnTo>
                    <a:lnTo>
                      <a:pt x="199" y="261"/>
                    </a:lnTo>
                    <a:lnTo>
                      <a:pt x="9" y="182"/>
                    </a:lnTo>
                    <a:lnTo>
                      <a:pt x="0" y="144"/>
                    </a:lnTo>
                    <a:lnTo>
                      <a:pt x="9" y="101"/>
                    </a:lnTo>
                    <a:lnTo>
                      <a:pt x="23" y="61"/>
                    </a:lnTo>
                    <a:lnTo>
                      <a:pt x="46" y="32"/>
                    </a:lnTo>
                    <a:lnTo>
                      <a:pt x="86" y="9"/>
                    </a:lnTo>
                    <a:lnTo>
                      <a:pt x="118" y="0"/>
                    </a:lnTo>
                    <a:lnTo>
                      <a:pt x="173" y="9"/>
                    </a:lnTo>
                  </a:path>
                </a:pathLst>
              </a:custGeom>
              <a:solidFill>
                <a:srgbClr val="9FBFFF"/>
              </a:solidFill>
              <a:ln w="12700" cap="rnd" cmpd="sng">
                <a:solidFill>
                  <a:srgbClr val="000000"/>
                </a:solidFill>
                <a:prstDash val="solid"/>
                <a:round/>
                <a:headEnd type="none" w="med" len="med"/>
                <a:tailEnd type="none" w="med" len="med"/>
              </a:ln>
            </p:spPr>
            <p:txBody>
              <a:bodyPr/>
              <a:lstStyle/>
              <a:p>
                <a:endParaRPr lang="en-US"/>
              </a:p>
            </p:txBody>
          </p:sp>
        </p:grpSp>
        <p:grpSp>
          <p:nvGrpSpPr>
            <p:cNvPr id="22730" name="Group 467">
              <a:extLst>
                <a:ext uri="{FF2B5EF4-FFF2-40B4-BE49-F238E27FC236}">
                  <a16:creationId xmlns:a16="http://schemas.microsoft.com/office/drawing/2014/main" id="{E68D1BEA-8534-486F-9CB7-A9EB089A216B}"/>
                </a:ext>
              </a:extLst>
            </p:cNvPr>
            <p:cNvGrpSpPr>
              <a:grpSpLocks/>
            </p:cNvGrpSpPr>
            <p:nvPr/>
          </p:nvGrpSpPr>
          <p:grpSpPr bwMode="auto">
            <a:xfrm>
              <a:off x="3328" y="2379"/>
              <a:ext cx="390" cy="108"/>
              <a:chOff x="3456" y="957"/>
              <a:chExt cx="390" cy="108"/>
            </a:xfrm>
          </p:grpSpPr>
          <p:sp>
            <p:nvSpPr>
              <p:cNvPr id="22761" name="Freeform 468">
                <a:extLst>
                  <a:ext uri="{FF2B5EF4-FFF2-40B4-BE49-F238E27FC236}">
                    <a16:creationId xmlns:a16="http://schemas.microsoft.com/office/drawing/2014/main" id="{0201A420-FE1C-4795-B5E5-5AAE7143D9F8}"/>
                  </a:ext>
                </a:extLst>
              </p:cNvPr>
              <p:cNvSpPr>
                <a:spLocks/>
              </p:cNvSpPr>
              <p:nvPr/>
            </p:nvSpPr>
            <p:spPr bwMode="auto">
              <a:xfrm>
                <a:off x="3456" y="973"/>
                <a:ext cx="387" cy="92"/>
              </a:xfrm>
              <a:custGeom>
                <a:avLst/>
                <a:gdLst>
                  <a:gd name="T0" fmla="*/ 247 w 387"/>
                  <a:gd name="T1" fmla="*/ 2 h 92"/>
                  <a:gd name="T2" fmla="*/ 262 w 387"/>
                  <a:gd name="T3" fmla="*/ 1 h 92"/>
                  <a:gd name="T4" fmla="*/ 279 w 387"/>
                  <a:gd name="T5" fmla="*/ 0 h 92"/>
                  <a:gd name="T6" fmla="*/ 299 w 387"/>
                  <a:gd name="T7" fmla="*/ 1 h 92"/>
                  <a:gd name="T8" fmla="*/ 317 w 387"/>
                  <a:gd name="T9" fmla="*/ 2 h 92"/>
                  <a:gd name="T10" fmla="*/ 334 w 387"/>
                  <a:gd name="T11" fmla="*/ 4 h 92"/>
                  <a:gd name="T12" fmla="*/ 350 w 387"/>
                  <a:gd name="T13" fmla="*/ 7 h 92"/>
                  <a:gd name="T14" fmla="*/ 362 w 387"/>
                  <a:gd name="T15" fmla="*/ 11 h 92"/>
                  <a:gd name="T16" fmla="*/ 373 w 387"/>
                  <a:gd name="T17" fmla="*/ 15 h 92"/>
                  <a:gd name="T18" fmla="*/ 380 w 387"/>
                  <a:gd name="T19" fmla="*/ 20 h 92"/>
                  <a:gd name="T20" fmla="*/ 385 w 387"/>
                  <a:gd name="T21" fmla="*/ 25 h 92"/>
                  <a:gd name="T22" fmla="*/ 386 w 387"/>
                  <a:gd name="T23" fmla="*/ 31 h 92"/>
                  <a:gd name="T24" fmla="*/ 385 w 387"/>
                  <a:gd name="T25" fmla="*/ 39 h 92"/>
                  <a:gd name="T26" fmla="*/ 381 w 387"/>
                  <a:gd name="T27" fmla="*/ 46 h 92"/>
                  <a:gd name="T28" fmla="*/ 375 w 387"/>
                  <a:gd name="T29" fmla="*/ 51 h 92"/>
                  <a:gd name="T30" fmla="*/ 368 w 387"/>
                  <a:gd name="T31" fmla="*/ 56 h 92"/>
                  <a:gd name="T32" fmla="*/ 358 w 387"/>
                  <a:gd name="T33" fmla="*/ 63 h 92"/>
                  <a:gd name="T34" fmla="*/ 346 w 387"/>
                  <a:gd name="T35" fmla="*/ 68 h 92"/>
                  <a:gd name="T36" fmla="*/ 333 w 387"/>
                  <a:gd name="T37" fmla="*/ 72 h 92"/>
                  <a:gd name="T38" fmla="*/ 316 w 387"/>
                  <a:gd name="T39" fmla="*/ 77 h 92"/>
                  <a:gd name="T40" fmla="*/ 294 w 387"/>
                  <a:gd name="T41" fmla="*/ 81 h 92"/>
                  <a:gd name="T42" fmla="*/ 269 w 387"/>
                  <a:gd name="T43" fmla="*/ 85 h 92"/>
                  <a:gd name="T44" fmla="*/ 244 w 387"/>
                  <a:gd name="T45" fmla="*/ 88 h 92"/>
                  <a:gd name="T46" fmla="*/ 209 w 387"/>
                  <a:gd name="T47" fmla="*/ 91 h 92"/>
                  <a:gd name="T48" fmla="*/ 192 w 387"/>
                  <a:gd name="T49" fmla="*/ 91 h 92"/>
                  <a:gd name="T50" fmla="*/ 170 w 387"/>
                  <a:gd name="T51" fmla="*/ 91 h 92"/>
                  <a:gd name="T52" fmla="*/ 150 w 387"/>
                  <a:gd name="T53" fmla="*/ 89 h 92"/>
                  <a:gd name="T54" fmla="*/ 124 w 387"/>
                  <a:gd name="T55" fmla="*/ 86 h 92"/>
                  <a:gd name="T56" fmla="*/ 89 w 387"/>
                  <a:gd name="T57" fmla="*/ 80 h 92"/>
                  <a:gd name="T58" fmla="*/ 70 w 387"/>
                  <a:gd name="T59" fmla="*/ 75 h 92"/>
                  <a:gd name="T60" fmla="*/ 55 w 387"/>
                  <a:gd name="T61" fmla="*/ 71 h 92"/>
                  <a:gd name="T62" fmla="*/ 39 w 387"/>
                  <a:gd name="T63" fmla="*/ 66 h 92"/>
                  <a:gd name="T64" fmla="*/ 23 w 387"/>
                  <a:gd name="T65" fmla="*/ 59 h 92"/>
                  <a:gd name="T66" fmla="*/ 16 w 387"/>
                  <a:gd name="T67" fmla="*/ 55 h 92"/>
                  <a:gd name="T68" fmla="*/ 7 w 387"/>
                  <a:gd name="T69" fmla="*/ 48 h 92"/>
                  <a:gd name="T70" fmla="*/ 2 w 387"/>
                  <a:gd name="T71" fmla="*/ 43 h 92"/>
                  <a:gd name="T72" fmla="*/ 0 w 387"/>
                  <a:gd name="T73" fmla="*/ 37 h 92"/>
                  <a:gd name="T74" fmla="*/ 1 w 387"/>
                  <a:gd name="T75" fmla="*/ 31 h 92"/>
                  <a:gd name="T76" fmla="*/ 5 w 387"/>
                  <a:gd name="T77" fmla="*/ 24 h 92"/>
                  <a:gd name="T78" fmla="*/ 11 w 387"/>
                  <a:gd name="T79" fmla="*/ 19 h 92"/>
                  <a:gd name="T80" fmla="*/ 22 w 387"/>
                  <a:gd name="T81" fmla="*/ 14 h 92"/>
                  <a:gd name="T82" fmla="*/ 38 w 387"/>
                  <a:gd name="T83" fmla="*/ 9 h 92"/>
                  <a:gd name="T84" fmla="*/ 54 w 387"/>
                  <a:gd name="T85" fmla="*/ 6 h 92"/>
                  <a:gd name="T86" fmla="*/ 75 w 387"/>
                  <a:gd name="T87" fmla="*/ 3 h 92"/>
                  <a:gd name="T88" fmla="*/ 97 w 387"/>
                  <a:gd name="T89" fmla="*/ 1 h 92"/>
                  <a:gd name="T90" fmla="*/ 118 w 387"/>
                  <a:gd name="T91" fmla="*/ 0 h 92"/>
                  <a:gd name="T92" fmla="*/ 140 w 387"/>
                  <a:gd name="T93" fmla="*/ 0 h 92"/>
                  <a:gd name="T94" fmla="*/ 161 w 387"/>
                  <a:gd name="T95" fmla="*/ 1 h 92"/>
                  <a:gd name="T96" fmla="*/ 181 w 387"/>
                  <a:gd name="T97" fmla="*/ 2 h 92"/>
                  <a:gd name="T98" fmla="*/ 213 w 387"/>
                  <a:gd name="T99" fmla="*/ 3 h 92"/>
                  <a:gd name="T100" fmla="*/ 236 w 387"/>
                  <a:gd name="T101" fmla="*/ 2 h 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7"/>
                  <a:gd name="T154" fmla="*/ 0 h 92"/>
                  <a:gd name="T155" fmla="*/ 387 w 387"/>
                  <a:gd name="T156" fmla="*/ 92 h 9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7" h="92">
                    <a:moveTo>
                      <a:pt x="236" y="2"/>
                    </a:moveTo>
                    <a:lnTo>
                      <a:pt x="247" y="2"/>
                    </a:lnTo>
                    <a:lnTo>
                      <a:pt x="255" y="2"/>
                    </a:lnTo>
                    <a:lnTo>
                      <a:pt x="262" y="1"/>
                    </a:lnTo>
                    <a:lnTo>
                      <a:pt x="270" y="1"/>
                    </a:lnTo>
                    <a:lnTo>
                      <a:pt x="279" y="0"/>
                    </a:lnTo>
                    <a:lnTo>
                      <a:pt x="288" y="0"/>
                    </a:lnTo>
                    <a:lnTo>
                      <a:pt x="299" y="1"/>
                    </a:lnTo>
                    <a:lnTo>
                      <a:pt x="308" y="1"/>
                    </a:lnTo>
                    <a:lnTo>
                      <a:pt x="317" y="2"/>
                    </a:lnTo>
                    <a:lnTo>
                      <a:pt x="326" y="3"/>
                    </a:lnTo>
                    <a:lnTo>
                      <a:pt x="334" y="4"/>
                    </a:lnTo>
                    <a:lnTo>
                      <a:pt x="344" y="6"/>
                    </a:lnTo>
                    <a:lnTo>
                      <a:pt x="350" y="7"/>
                    </a:lnTo>
                    <a:lnTo>
                      <a:pt x="356" y="9"/>
                    </a:lnTo>
                    <a:lnTo>
                      <a:pt x="362" y="11"/>
                    </a:lnTo>
                    <a:lnTo>
                      <a:pt x="368" y="13"/>
                    </a:lnTo>
                    <a:lnTo>
                      <a:pt x="373" y="15"/>
                    </a:lnTo>
                    <a:lnTo>
                      <a:pt x="378" y="18"/>
                    </a:lnTo>
                    <a:lnTo>
                      <a:pt x="380" y="20"/>
                    </a:lnTo>
                    <a:lnTo>
                      <a:pt x="383" y="23"/>
                    </a:lnTo>
                    <a:lnTo>
                      <a:pt x="385" y="25"/>
                    </a:lnTo>
                    <a:lnTo>
                      <a:pt x="386" y="29"/>
                    </a:lnTo>
                    <a:lnTo>
                      <a:pt x="386" y="31"/>
                    </a:lnTo>
                    <a:lnTo>
                      <a:pt x="386" y="35"/>
                    </a:lnTo>
                    <a:lnTo>
                      <a:pt x="385" y="39"/>
                    </a:lnTo>
                    <a:lnTo>
                      <a:pt x="383" y="42"/>
                    </a:lnTo>
                    <a:lnTo>
                      <a:pt x="381" y="46"/>
                    </a:lnTo>
                    <a:lnTo>
                      <a:pt x="378" y="49"/>
                    </a:lnTo>
                    <a:lnTo>
                      <a:pt x="375" y="51"/>
                    </a:lnTo>
                    <a:lnTo>
                      <a:pt x="372" y="54"/>
                    </a:lnTo>
                    <a:lnTo>
                      <a:pt x="368" y="56"/>
                    </a:lnTo>
                    <a:lnTo>
                      <a:pt x="364" y="59"/>
                    </a:lnTo>
                    <a:lnTo>
                      <a:pt x="358" y="63"/>
                    </a:lnTo>
                    <a:lnTo>
                      <a:pt x="352" y="65"/>
                    </a:lnTo>
                    <a:lnTo>
                      <a:pt x="346" y="68"/>
                    </a:lnTo>
                    <a:lnTo>
                      <a:pt x="340" y="70"/>
                    </a:lnTo>
                    <a:lnTo>
                      <a:pt x="333" y="72"/>
                    </a:lnTo>
                    <a:lnTo>
                      <a:pt x="324" y="74"/>
                    </a:lnTo>
                    <a:lnTo>
                      <a:pt x="316" y="77"/>
                    </a:lnTo>
                    <a:lnTo>
                      <a:pt x="307" y="79"/>
                    </a:lnTo>
                    <a:lnTo>
                      <a:pt x="294" y="81"/>
                    </a:lnTo>
                    <a:lnTo>
                      <a:pt x="282" y="83"/>
                    </a:lnTo>
                    <a:lnTo>
                      <a:pt x="269" y="85"/>
                    </a:lnTo>
                    <a:lnTo>
                      <a:pt x="256" y="87"/>
                    </a:lnTo>
                    <a:lnTo>
                      <a:pt x="244" y="88"/>
                    </a:lnTo>
                    <a:lnTo>
                      <a:pt x="224" y="90"/>
                    </a:lnTo>
                    <a:lnTo>
                      <a:pt x="209" y="91"/>
                    </a:lnTo>
                    <a:lnTo>
                      <a:pt x="200" y="91"/>
                    </a:lnTo>
                    <a:lnTo>
                      <a:pt x="192" y="91"/>
                    </a:lnTo>
                    <a:lnTo>
                      <a:pt x="181" y="91"/>
                    </a:lnTo>
                    <a:lnTo>
                      <a:pt x="170" y="91"/>
                    </a:lnTo>
                    <a:lnTo>
                      <a:pt x="161" y="90"/>
                    </a:lnTo>
                    <a:lnTo>
                      <a:pt x="150" y="89"/>
                    </a:lnTo>
                    <a:lnTo>
                      <a:pt x="137" y="88"/>
                    </a:lnTo>
                    <a:lnTo>
                      <a:pt x="124" y="86"/>
                    </a:lnTo>
                    <a:lnTo>
                      <a:pt x="105" y="83"/>
                    </a:lnTo>
                    <a:lnTo>
                      <a:pt x="89" y="80"/>
                    </a:lnTo>
                    <a:lnTo>
                      <a:pt x="79" y="78"/>
                    </a:lnTo>
                    <a:lnTo>
                      <a:pt x="70" y="75"/>
                    </a:lnTo>
                    <a:lnTo>
                      <a:pt x="62" y="73"/>
                    </a:lnTo>
                    <a:lnTo>
                      <a:pt x="55" y="71"/>
                    </a:lnTo>
                    <a:lnTo>
                      <a:pt x="47" y="68"/>
                    </a:lnTo>
                    <a:lnTo>
                      <a:pt x="39" y="66"/>
                    </a:lnTo>
                    <a:lnTo>
                      <a:pt x="30" y="62"/>
                    </a:lnTo>
                    <a:lnTo>
                      <a:pt x="23" y="59"/>
                    </a:lnTo>
                    <a:lnTo>
                      <a:pt x="19" y="57"/>
                    </a:lnTo>
                    <a:lnTo>
                      <a:pt x="16" y="55"/>
                    </a:lnTo>
                    <a:lnTo>
                      <a:pt x="10" y="51"/>
                    </a:lnTo>
                    <a:lnTo>
                      <a:pt x="7" y="48"/>
                    </a:lnTo>
                    <a:lnTo>
                      <a:pt x="4" y="45"/>
                    </a:lnTo>
                    <a:lnTo>
                      <a:pt x="2" y="43"/>
                    </a:lnTo>
                    <a:lnTo>
                      <a:pt x="0" y="40"/>
                    </a:lnTo>
                    <a:lnTo>
                      <a:pt x="0" y="37"/>
                    </a:lnTo>
                    <a:lnTo>
                      <a:pt x="0" y="33"/>
                    </a:lnTo>
                    <a:lnTo>
                      <a:pt x="1" y="31"/>
                    </a:lnTo>
                    <a:lnTo>
                      <a:pt x="3" y="28"/>
                    </a:lnTo>
                    <a:lnTo>
                      <a:pt x="5" y="24"/>
                    </a:lnTo>
                    <a:lnTo>
                      <a:pt x="8" y="22"/>
                    </a:lnTo>
                    <a:lnTo>
                      <a:pt x="11" y="19"/>
                    </a:lnTo>
                    <a:lnTo>
                      <a:pt x="16" y="17"/>
                    </a:lnTo>
                    <a:lnTo>
                      <a:pt x="22" y="14"/>
                    </a:lnTo>
                    <a:lnTo>
                      <a:pt x="29" y="12"/>
                    </a:lnTo>
                    <a:lnTo>
                      <a:pt x="38" y="9"/>
                    </a:lnTo>
                    <a:lnTo>
                      <a:pt x="45" y="8"/>
                    </a:lnTo>
                    <a:lnTo>
                      <a:pt x="54" y="6"/>
                    </a:lnTo>
                    <a:lnTo>
                      <a:pt x="65" y="4"/>
                    </a:lnTo>
                    <a:lnTo>
                      <a:pt x="75" y="3"/>
                    </a:lnTo>
                    <a:lnTo>
                      <a:pt x="87" y="1"/>
                    </a:lnTo>
                    <a:lnTo>
                      <a:pt x="97" y="1"/>
                    </a:lnTo>
                    <a:lnTo>
                      <a:pt x="106" y="0"/>
                    </a:lnTo>
                    <a:lnTo>
                      <a:pt x="118" y="0"/>
                    </a:lnTo>
                    <a:lnTo>
                      <a:pt x="129" y="0"/>
                    </a:lnTo>
                    <a:lnTo>
                      <a:pt x="140" y="0"/>
                    </a:lnTo>
                    <a:lnTo>
                      <a:pt x="153" y="1"/>
                    </a:lnTo>
                    <a:lnTo>
                      <a:pt x="161" y="1"/>
                    </a:lnTo>
                    <a:lnTo>
                      <a:pt x="172" y="2"/>
                    </a:lnTo>
                    <a:lnTo>
                      <a:pt x="181" y="2"/>
                    </a:lnTo>
                    <a:lnTo>
                      <a:pt x="197" y="3"/>
                    </a:lnTo>
                    <a:lnTo>
                      <a:pt x="213" y="3"/>
                    </a:lnTo>
                    <a:lnTo>
                      <a:pt x="226" y="3"/>
                    </a:lnTo>
                    <a:lnTo>
                      <a:pt x="236" y="2"/>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2762" name="Freeform 469">
                <a:extLst>
                  <a:ext uri="{FF2B5EF4-FFF2-40B4-BE49-F238E27FC236}">
                    <a16:creationId xmlns:a16="http://schemas.microsoft.com/office/drawing/2014/main" id="{940ED3CB-710C-47C6-9C0A-D5DF7ADDDD0D}"/>
                  </a:ext>
                </a:extLst>
              </p:cNvPr>
              <p:cNvSpPr>
                <a:spLocks/>
              </p:cNvSpPr>
              <p:nvPr/>
            </p:nvSpPr>
            <p:spPr bwMode="auto">
              <a:xfrm>
                <a:off x="3473" y="973"/>
                <a:ext cx="366" cy="91"/>
              </a:xfrm>
              <a:custGeom>
                <a:avLst/>
                <a:gdLst>
                  <a:gd name="T0" fmla="*/ 233 w 366"/>
                  <a:gd name="T1" fmla="*/ 2 h 91"/>
                  <a:gd name="T2" fmla="*/ 248 w 366"/>
                  <a:gd name="T3" fmla="*/ 1 h 91"/>
                  <a:gd name="T4" fmla="*/ 264 w 366"/>
                  <a:gd name="T5" fmla="*/ 0 h 91"/>
                  <a:gd name="T6" fmla="*/ 282 w 366"/>
                  <a:gd name="T7" fmla="*/ 1 h 91"/>
                  <a:gd name="T8" fmla="*/ 300 w 366"/>
                  <a:gd name="T9" fmla="*/ 2 h 91"/>
                  <a:gd name="T10" fmla="*/ 316 w 366"/>
                  <a:gd name="T11" fmla="*/ 4 h 91"/>
                  <a:gd name="T12" fmla="*/ 331 w 366"/>
                  <a:gd name="T13" fmla="*/ 7 h 91"/>
                  <a:gd name="T14" fmla="*/ 343 w 366"/>
                  <a:gd name="T15" fmla="*/ 11 h 91"/>
                  <a:gd name="T16" fmla="*/ 353 w 366"/>
                  <a:gd name="T17" fmla="*/ 15 h 91"/>
                  <a:gd name="T18" fmla="*/ 360 w 366"/>
                  <a:gd name="T19" fmla="*/ 20 h 91"/>
                  <a:gd name="T20" fmla="*/ 364 w 366"/>
                  <a:gd name="T21" fmla="*/ 25 h 91"/>
                  <a:gd name="T22" fmla="*/ 365 w 366"/>
                  <a:gd name="T23" fmla="*/ 31 h 91"/>
                  <a:gd name="T24" fmla="*/ 364 w 366"/>
                  <a:gd name="T25" fmla="*/ 39 h 91"/>
                  <a:gd name="T26" fmla="*/ 361 w 366"/>
                  <a:gd name="T27" fmla="*/ 45 h 91"/>
                  <a:gd name="T28" fmla="*/ 355 w 366"/>
                  <a:gd name="T29" fmla="*/ 51 h 91"/>
                  <a:gd name="T30" fmla="*/ 348 w 366"/>
                  <a:gd name="T31" fmla="*/ 56 h 91"/>
                  <a:gd name="T32" fmla="*/ 339 w 366"/>
                  <a:gd name="T33" fmla="*/ 62 h 91"/>
                  <a:gd name="T34" fmla="*/ 327 w 366"/>
                  <a:gd name="T35" fmla="*/ 67 h 91"/>
                  <a:gd name="T36" fmla="*/ 315 w 366"/>
                  <a:gd name="T37" fmla="*/ 71 h 91"/>
                  <a:gd name="T38" fmla="*/ 299 w 366"/>
                  <a:gd name="T39" fmla="*/ 76 h 91"/>
                  <a:gd name="T40" fmla="*/ 278 w 366"/>
                  <a:gd name="T41" fmla="*/ 80 h 91"/>
                  <a:gd name="T42" fmla="*/ 255 w 366"/>
                  <a:gd name="T43" fmla="*/ 84 h 91"/>
                  <a:gd name="T44" fmla="*/ 231 w 366"/>
                  <a:gd name="T45" fmla="*/ 87 h 91"/>
                  <a:gd name="T46" fmla="*/ 198 w 366"/>
                  <a:gd name="T47" fmla="*/ 90 h 91"/>
                  <a:gd name="T48" fmla="*/ 182 w 366"/>
                  <a:gd name="T49" fmla="*/ 90 h 91"/>
                  <a:gd name="T50" fmla="*/ 160 w 366"/>
                  <a:gd name="T51" fmla="*/ 90 h 91"/>
                  <a:gd name="T52" fmla="*/ 142 w 366"/>
                  <a:gd name="T53" fmla="*/ 89 h 91"/>
                  <a:gd name="T54" fmla="*/ 117 w 366"/>
                  <a:gd name="T55" fmla="*/ 85 h 91"/>
                  <a:gd name="T56" fmla="*/ 85 w 366"/>
                  <a:gd name="T57" fmla="*/ 79 h 91"/>
                  <a:gd name="T58" fmla="*/ 66 w 366"/>
                  <a:gd name="T59" fmla="*/ 75 h 91"/>
                  <a:gd name="T60" fmla="*/ 52 w 366"/>
                  <a:gd name="T61" fmla="*/ 70 h 91"/>
                  <a:gd name="T62" fmla="*/ 37 w 366"/>
                  <a:gd name="T63" fmla="*/ 65 h 91"/>
                  <a:gd name="T64" fmla="*/ 22 w 366"/>
                  <a:gd name="T65" fmla="*/ 59 h 91"/>
                  <a:gd name="T66" fmla="*/ 15 w 366"/>
                  <a:gd name="T67" fmla="*/ 54 h 91"/>
                  <a:gd name="T68" fmla="*/ 6 w 366"/>
                  <a:gd name="T69" fmla="*/ 47 h 91"/>
                  <a:gd name="T70" fmla="*/ 1 w 366"/>
                  <a:gd name="T71" fmla="*/ 42 h 91"/>
                  <a:gd name="T72" fmla="*/ 0 w 366"/>
                  <a:gd name="T73" fmla="*/ 37 h 91"/>
                  <a:gd name="T74" fmla="*/ 1 w 366"/>
                  <a:gd name="T75" fmla="*/ 30 h 91"/>
                  <a:gd name="T76" fmla="*/ 5 w 366"/>
                  <a:gd name="T77" fmla="*/ 24 h 91"/>
                  <a:gd name="T78" fmla="*/ 10 w 366"/>
                  <a:gd name="T79" fmla="*/ 19 h 91"/>
                  <a:gd name="T80" fmla="*/ 20 w 366"/>
                  <a:gd name="T81" fmla="*/ 14 h 91"/>
                  <a:gd name="T82" fmla="*/ 35 w 366"/>
                  <a:gd name="T83" fmla="*/ 9 h 91"/>
                  <a:gd name="T84" fmla="*/ 51 w 366"/>
                  <a:gd name="T85" fmla="*/ 6 h 91"/>
                  <a:gd name="T86" fmla="*/ 71 w 366"/>
                  <a:gd name="T87" fmla="*/ 2 h 91"/>
                  <a:gd name="T88" fmla="*/ 91 w 366"/>
                  <a:gd name="T89" fmla="*/ 1 h 91"/>
                  <a:gd name="T90" fmla="*/ 111 w 366"/>
                  <a:gd name="T91" fmla="*/ 0 h 91"/>
                  <a:gd name="T92" fmla="*/ 132 w 366"/>
                  <a:gd name="T93" fmla="*/ 0 h 91"/>
                  <a:gd name="T94" fmla="*/ 153 w 366"/>
                  <a:gd name="T95" fmla="*/ 1 h 91"/>
                  <a:gd name="T96" fmla="*/ 171 w 366"/>
                  <a:gd name="T97" fmla="*/ 2 h 91"/>
                  <a:gd name="T98" fmla="*/ 201 w 366"/>
                  <a:gd name="T99" fmla="*/ 3 h 91"/>
                  <a:gd name="T100" fmla="*/ 223 w 366"/>
                  <a:gd name="T101" fmla="*/ 2 h 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6"/>
                  <a:gd name="T154" fmla="*/ 0 h 91"/>
                  <a:gd name="T155" fmla="*/ 366 w 366"/>
                  <a:gd name="T156" fmla="*/ 91 h 9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6" h="91">
                    <a:moveTo>
                      <a:pt x="223" y="2"/>
                    </a:moveTo>
                    <a:lnTo>
                      <a:pt x="233" y="2"/>
                    </a:lnTo>
                    <a:lnTo>
                      <a:pt x="241" y="1"/>
                    </a:lnTo>
                    <a:lnTo>
                      <a:pt x="248" y="1"/>
                    </a:lnTo>
                    <a:lnTo>
                      <a:pt x="255" y="0"/>
                    </a:lnTo>
                    <a:lnTo>
                      <a:pt x="264" y="0"/>
                    </a:lnTo>
                    <a:lnTo>
                      <a:pt x="272" y="0"/>
                    </a:lnTo>
                    <a:lnTo>
                      <a:pt x="282" y="1"/>
                    </a:lnTo>
                    <a:lnTo>
                      <a:pt x="292" y="1"/>
                    </a:lnTo>
                    <a:lnTo>
                      <a:pt x="300" y="2"/>
                    </a:lnTo>
                    <a:lnTo>
                      <a:pt x="308" y="3"/>
                    </a:lnTo>
                    <a:lnTo>
                      <a:pt x="316" y="4"/>
                    </a:lnTo>
                    <a:lnTo>
                      <a:pt x="325" y="5"/>
                    </a:lnTo>
                    <a:lnTo>
                      <a:pt x="331" y="7"/>
                    </a:lnTo>
                    <a:lnTo>
                      <a:pt x="337" y="9"/>
                    </a:lnTo>
                    <a:lnTo>
                      <a:pt x="343" y="11"/>
                    </a:lnTo>
                    <a:lnTo>
                      <a:pt x="348" y="13"/>
                    </a:lnTo>
                    <a:lnTo>
                      <a:pt x="353" y="15"/>
                    </a:lnTo>
                    <a:lnTo>
                      <a:pt x="357" y="18"/>
                    </a:lnTo>
                    <a:lnTo>
                      <a:pt x="360" y="20"/>
                    </a:lnTo>
                    <a:lnTo>
                      <a:pt x="362" y="23"/>
                    </a:lnTo>
                    <a:lnTo>
                      <a:pt x="364" y="25"/>
                    </a:lnTo>
                    <a:lnTo>
                      <a:pt x="365" y="29"/>
                    </a:lnTo>
                    <a:lnTo>
                      <a:pt x="365" y="31"/>
                    </a:lnTo>
                    <a:lnTo>
                      <a:pt x="365" y="35"/>
                    </a:lnTo>
                    <a:lnTo>
                      <a:pt x="364" y="39"/>
                    </a:lnTo>
                    <a:lnTo>
                      <a:pt x="362" y="42"/>
                    </a:lnTo>
                    <a:lnTo>
                      <a:pt x="361" y="45"/>
                    </a:lnTo>
                    <a:lnTo>
                      <a:pt x="358" y="48"/>
                    </a:lnTo>
                    <a:lnTo>
                      <a:pt x="355" y="51"/>
                    </a:lnTo>
                    <a:lnTo>
                      <a:pt x="352" y="53"/>
                    </a:lnTo>
                    <a:lnTo>
                      <a:pt x="348" y="56"/>
                    </a:lnTo>
                    <a:lnTo>
                      <a:pt x="344" y="59"/>
                    </a:lnTo>
                    <a:lnTo>
                      <a:pt x="339" y="62"/>
                    </a:lnTo>
                    <a:lnTo>
                      <a:pt x="333" y="64"/>
                    </a:lnTo>
                    <a:lnTo>
                      <a:pt x="327" y="67"/>
                    </a:lnTo>
                    <a:lnTo>
                      <a:pt x="321" y="69"/>
                    </a:lnTo>
                    <a:lnTo>
                      <a:pt x="315" y="71"/>
                    </a:lnTo>
                    <a:lnTo>
                      <a:pt x="307" y="74"/>
                    </a:lnTo>
                    <a:lnTo>
                      <a:pt x="299" y="76"/>
                    </a:lnTo>
                    <a:lnTo>
                      <a:pt x="290" y="78"/>
                    </a:lnTo>
                    <a:lnTo>
                      <a:pt x="278" y="80"/>
                    </a:lnTo>
                    <a:lnTo>
                      <a:pt x="266" y="83"/>
                    </a:lnTo>
                    <a:lnTo>
                      <a:pt x="255" y="84"/>
                    </a:lnTo>
                    <a:lnTo>
                      <a:pt x="242" y="86"/>
                    </a:lnTo>
                    <a:lnTo>
                      <a:pt x="231" y="87"/>
                    </a:lnTo>
                    <a:lnTo>
                      <a:pt x="212" y="89"/>
                    </a:lnTo>
                    <a:lnTo>
                      <a:pt x="198" y="90"/>
                    </a:lnTo>
                    <a:lnTo>
                      <a:pt x="189" y="90"/>
                    </a:lnTo>
                    <a:lnTo>
                      <a:pt x="182" y="90"/>
                    </a:lnTo>
                    <a:lnTo>
                      <a:pt x="171" y="90"/>
                    </a:lnTo>
                    <a:lnTo>
                      <a:pt x="160" y="90"/>
                    </a:lnTo>
                    <a:lnTo>
                      <a:pt x="152" y="89"/>
                    </a:lnTo>
                    <a:lnTo>
                      <a:pt x="142" y="89"/>
                    </a:lnTo>
                    <a:lnTo>
                      <a:pt x="129" y="87"/>
                    </a:lnTo>
                    <a:lnTo>
                      <a:pt x="117" y="85"/>
                    </a:lnTo>
                    <a:lnTo>
                      <a:pt x="99" y="83"/>
                    </a:lnTo>
                    <a:lnTo>
                      <a:pt x="85" y="79"/>
                    </a:lnTo>
                    <a:lnTo>
                      <a:pt x="75" y="77"/>
                    </a:lnTo>
                    <a:lnTo>
                      <a:pt x="66" y="75"/>
                    </a:lnTo>
                    <a:lnTo>
                      <a:pt x="59" y="73"/>
                    </a:lnTo>
                    <a:lnTo>
                      <a:pt x="52" y="70"/>
                    </a:lnTo>
                    <a:lnTo>
                      <a:pt x="44" y="68"/>
                    </a:lnTo>
                    <a:lnTo>
                      <a:pt x="37" y="65"/>
                    </a:lnTo>
                    <a:lnTo>
                      <a:pt x="28" y="61"/>
                    </a:lnTo>
                    <a:lnTo>
                      <a:pt x="22" y="59"/>
                    </a:lnTo>
                    <a:lnTo>
                      <a:pt x="17" y="57"/>
                    </a:lnTo>
                    <a:lnTo>
                      <a:pt x="15" y="54"/>
                    </a:lnTo>
                    <a:lnTo>
                      <a:pt x="9" y="51"/>
                    </a:lnTo>
                    <a:lnTo>
                      <a:pt x="6" y="47"/>
                    </a:lnTo>
                    <a:lnTo>
                      <a:pt x="4" y="45"/>
                    </a:lnTo>
                    <a:lnTo>
                      <a:pt x="1" y="42"/>
                    </a:lnTo>
                    <a:lnTo>
                      <a:pt x="0" y="39"/>
                    </a:lnTo>
                    <a:lnTo>
                      <a:pt x="0" y="37"/>
                    </a:lnTo>
                    <a:lnTo>
                      <a:pt x="0" y="33"/>
                    </a:lnTo>
                    <a:lnTo>
                      <a:pt x="1" y="30"/>
                    </a:lnTo>
                    <a:lnTo>
                      <a:pt x="3" y="27"/>
                    </a:lnTo>
                    <a:lnTo>
                      <a:pt x="5" y="24"/>
                    </a:lnTo>
                    <a:lnTo>
                      <a:pt x="7" y="21"/>
                    </a:lnTo>
                    <a:lnTo>
                      <a:pt x="10" y="19"/>
                    </a:lnTo>
                    <a:lnTo>
                      <a:pt x="15" y="16"/>
                    </a:lnTo>
                    <a:lnTo>
                      <a:pt x="20" y="14"/>
                    </a:lnTo>
                    <a:lnTo>
                      <a:pt x="27" y="12"/>
                    </a:lnTo>
                    <a:lnTo>
                      <a:pt x="35" y="9"/>
                    </a:lnTo>
                    <a:lnTo>
                      <a:pt x="42" y="8"/>
                    </a:lnTo>
                    <a:lnTo>
                      <a:pt x="51" y="6"/>
                    </a:lnTo>
                    <a:lnTo>
                      <a:pt x="61" y="4"/>
                    </a:lnTo>
                    <a:lnTo>
                      <a:pt x="71" y="2"/>
                    </a:lnTo>
                    <a:lnTo>
                      <a:pt x="82" y="1"/>
                    </a:lnTo>
                    <a:lnTo>
                      <a:pt x="91" y="1"/>
                    </a:lnTo>
                    <a:lnTo>
                      <a:pt x="100" y="0"/>
                    </a:lnTo>
                    <a:lnTo>
                      <a:pt x="111" y="0"/>
                    </a:lnTo>
                    <a:lnTo>
                      <a:pt x="122" y="0"/>
                    </a:lnTo>
                    <a:lnTo>
                      <a:pt x="132" y="0"/>
                    </a:lnTo>
                    <a:lnTo>
                      <a:pt x="144" y="1"/>
                    </a:lnTo>
                    <a:lnTo>
                      <a:pt x="153" y="1"/>
                    </a:lnTo>
                    <a:lnTo>
                      <a:pt x="163" y="2"/>
                    </a:lnTo>
                    <a:lnTo>
                      <a:pt x="171" y="2"/>
                    </a:lnTo>
                    <a:lnTo>
                      <a:pt x="187" y="3"/>
                    </a:lnTo>
                    <a:lnTo>
                      <a:pt x="201" y="3"/>
                    </a:lnTo>
                    <a:lnTo>
                      <a:pt x="213" y="2"/>
                    </a:lnTo>
                    <a:lnTo>
                      <a:pt x="223" y="2"/>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2763" name="Freeform 470">
                <a:extLst>
                  <a:ext uri="{FF2B5EF4-FFF2-40B4-BE49-F238E27FC236}">
                    <a16:creationId xmlns:a16="http://schemas.microsoft.com/office/drawing/2014/main" id="{70F90276-795F-4113-A107-2283826E0EE1}"/>
                  </a:ext>
                </a:extLst>
              </p:cNvPr>
              <p:cNvSpPr>
                <a:spLocks/>
              </p:cNvSpPr>
              <p:nvPr/>
            </p:nvSpPr>
            <p:spPr bwMode="auto">
              <a:xfrm>
                <a:off x="3462" y="976"/>
                <a:ext cx="368" cy="87"/>
              </a:xfrm>
              <a:custGeom>
                <a:avLst/>
                <a:gdLst>
                  <a:gd name="T0" fmla="*/ 235 w 368"/>
                  <a:gd name="T1" fmla="*/ 2 h 87"/>
                  <a:gd name="T2" fmla="*/ 250 w 368"/>
                  <a:gd name="T3" fmla="*/ 1 h 87"/>
                  <a:gd name="T4" fmla="*/ 265 w 368"/>
                  <a:gd name="T5" fmla="*/ 0 h 87"/>
                  <a:gd name="T6" fmla="*/ 284 w 368"/>
                  <a:gd name="T7" fmla="*/ 1 h 87"/>
                  <a:gd name="T8" fmla="*/ 302 w 368"/>
                  <a:gd name="T9" fmla="*/ 2 h 87"/>
                  <a:gd name="T10" fmla="*/ 318 w 368"/>
                  <a:gd name="T11" fmla="*/ 4 h 87"/>
                  <a:gd name="T12" fmla="*/ 333 w 368"/>
                  <a:gd name="T13" fmla="*/ 7 h 87"/>
                  <a:gd name="T14" fmla="*/ 345 w 368"/>
                  <a:gd name="T15" fmla="*/ 10 h 87"/>
                  <a:gd name="T16" fmla="*/ 355 w 368"/>
                  <a:gd name="T17" fmla="*/ 15 h 87"/>
                  <a:gd name="T18" fmla="*/ 362 w 368"/>
                  <a:gd name="T19" fmla="*/ 19 h 87"/>
                  <a:gd name="T20" fmla="*/ 366 w 368"/>
                  <a:gd name="T21" fmla="*/ 24 h 87"/>
                  <a:gd name="T22" fmla="*/ 367 w 368"/>
                  <a:gd name="T23" fmla="*/ 29 h 87"/>
                  <a:gd name="T24" fmla="*/ 366 w 368"/>
                  <a:gd name="T25" fmla="*/ 37 h 87"/>
                  <a:gd name="T26" fmla="*/ 363 w 368"/>
                  <a:gd name="T27" fmla="*/ 43 h 87"/>
                  <a:gd name="T28" fmla="*/ 357 w 368"/>
                  <a:gd name="T29" fmla="*/ 48 h 87"/>
                  <a:gd name="T30" fmla="*/ 350 w 368"/>
                  <a:gd name="T31" fmla="*/ 53 h 87"/>
                  <a:gd name="T32" fmla="*/ 341 w 368"/>
                  <a:gd name="T33" fmla="*/ 59 h 87"/>
                  <a:gd name="T34" fmla="*/ 329 w 368"/>
                  <a:gd name="T35" fmla="*/ 64 h 87"/>
                  <a:gd name="T36" fmla="*/ 317 w 368"/>
                  <a:gd name="T37" fmla="*/ 68 h 87"/>
                  <a:gd name="T38" fmla="*/ 301 w 368"/>
                  <a:gd name="T39" fmla="*/ 73 h 87"/>
                  <a:gd name="T40" fmla="*/ 280 w 368"/>
                  <a:gd name="T41" fmla="*/ 77 h 87"/>
                  <a:gd name="T42" fmla="*/ 256 w 368"/>
                  <a:gd name="T43" fmla="*/ 81 h 87"/>
                  <a:gd name="T44" fmla="*/ 232 w 368"/>
                  <a:gd name="T45" fmla="*/ 83 h 87"/>
                  <a:gd name="T46" fmla="*/ 199 w 368"/>
                  <a:gd name="T47" fmla="*/ 86 h 87"/>
                  <a:gd name="T48" fmla="*/ 183 w 368"/>
                  <a:gd name="T49" fmla="*/ 86 h 87"/>
                  <a:gd name="T50" fmla="*/ 161 w 368"/>
                  <a:gd name="T51" fmla="*/ 86 h 87"/>
                  <a:gd name="T52" fmla="*/ 143 w 368"/>
                  <a:gd name="T53" fmla="*/ 85 h 87"/>
                  <a:gd name="T54" fmla="*/ 117 w 368"/>
                  <a:gd name="T55" fmla="*/ 82 h 87"/>
                  <a:gd name="T56" fmla="*/ 85 w 368"/>
                  <a:gd name="T57" fmla="*/ 76 h 87"/>
                  <a:gd name="T58" fmla="*/ 66 w 368"/>
                  <a:gd name="T59" fmla="*/ 71 h 87"/>
                  <a:gd name="T60" fmla="*/ 52 w 368"/>
                  <a:gd name="T61" fmla="*/ 67 h 87"/>
                  <a:gd name="T62" fmla="*/ 37 w 368"/>
                  <a:gd name="T63" fmla="*/ 62 h 87"/>
                  <a:gd name="T64" fmla="*/ 22 w 368"/>
                  <a:gd name="T65" fmla="*/ 56 h 87"/>
                  <a:gd name="T66" fmla="*/ 15 w 368"/>
                  <a:gd name="T67" fmla="*/ 52 h 87"/>
                  <a:gd name="T68" fmla="*/ 6 w 368"/>
                  <a:gd name="T69" fmla="*/ 45 h 87"/>
                  <a:gd name="T70" fmla="*/ 1 w 368"/>
                  <a:gd name="T71" fmla="*/ 40 h 87"/>
                  <a:gd name="T72" fmla="*/ 0 w 368"/>
                  <a:gd name="T73" fmla="*/ 35 h 87"/>
                  <a:gd name="T74" fmla="*/ 1 w 368"/>
                  <a:gd name="T75" fmla="*/ 29 h 87"/>
                  <a:gd name="T76" fmla="*/ 5 w 368"/>
                  <a:gd name="T77" fmla="*/ 23 h 87"/>
                  <a:gd name="T78" fmla="*/ 10 w 368"/>
                  <a:gd name="T79" fmla="*/ 18 h 87"/>
                  <a:gd name="T80" fmla="*/ 20 w 368"/>
                  <a:gd name="T81" fmla="*/ 13 h 87"/>
                  <a:gd name="T82" fmla="*/ 35 w 368"/>
                  <a:gd name="T83" fmla="*/ 9 h 87"/>
                  <a:gd name="T84" fmla="*/ 51 w 368"/>
                  <a:gd name="T85" fmla="*/ 6 h 87"/>
                  <a:gd name="T86" fmla="*/ 71 w 368"/>
                  <a:gd name="T87" fmla="*/ 2 h 87"/>
                  <a:gd name="T88" fmla="*/ 92 w 368"/>
                  <a:gd name="T89" fmla="*/ 1 h 87"/>
                  <a:gd name="T90" fmla="*/ 112 w 368"/>
                  <a:gd name="T91" fmla="*/ 0 h 87"/>
                  <a:gd name="T92" fmla="*/ 133 w 368"/>
                  <a:gd name="T93" fmla="*/ 0 h 87"/>
                  <a:gd name="T94" fmla="*/ 153 w 368"/>
                  <a:gd name="T95" fmla="*/ 1 h 87"/>
                  <a:gd name="T96" fmla="*/ 172 w 368"/>
                  <a:gd name="T97" fmla="*/ 2 h 87"/>
                  <a:gd name="T98" fmla="*/ 202 w 368"/>
                  <a:gd name="T99" fmla="*/ 2 h 87"/>
                  <a:gd name="T100" fmla="*/ 224 w 368"/>
                  <a:gd name="T101" fmla="*/ 2 h 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8"/>
                  <a:gd name="T154" fmla="*/ 0 h 87"/>
                  <a:gd name="T155" fmla="*/ 368 w 368"/>
                  <a:gd name="T156" fmla="*/ 87 h 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8" h="87">
                    <a:moveTo>
                      <a:pt x="224" y="2"/>
                    </a:moveTo>
                    <a:lnTo>
                      <a:pt x="235" y="2"/>
                    </a:lnTo>
                    <a:lnTo>
                      <a:pt x="242" y="1"/>
                    </a:lnTo>
                    <a:lnTo>
                      <a:pt x="250" y="1"/>
                    </a:lnTo>
                    <a:lnTo>
                      <a:pt x="256" y="0"/>
                    </a:lnTo>
                    <a:lnTo>
                      <a:pt x="265" y="0"/>
                    </a:lnTo>
                    <a:lnTo>
                      <a:pt x="274" y="0"/>
                    </a:lnTo>
                    <a:lnTo>
                      <a:pt x="284" y="1"/>
                    </a:lnTo>
                    <a:lnTo>
                      <a:pt x="293" y="1"/>
                    </a:lnTo>
                    <a:lnTo>
                      <a:pt x="302" y="2"/>
                    </a:lnTo>
                    <a:lnTo>
                      <a:pt x="310" y="3"/>
                    </a:lnTo>
                    <a:lnTo>
                      <a:pt x="318" y="4"/>
                    </a:lnTo>
                    <a:lnTo>
                      <a:pt x="327" y="5"/>
                    </a:lnTo>
                    <a:lnTo>
                      <a:pt x="333" y="7"/>
                    </a:lnTo>
                    <a:lnTo>
                      <a:pt x="339" y="8"/>
                    </a:lnTo>
                    <a:lnTo>
                      <a:pt x="345" y="10"/>
                    </a:lnTo>
                    <a:lnTo>
                      <a:pt x="351" y="12"/>
                    </a:lnTo>
                    <a:lnTo>
                      <a:pt x="355" y="15"/>
                    </a:lnTo>
                    <a:lnTo>
                      <a:pt x="359" y="17"/>
                    </a:lnTo>
                    <a:lnTo>
                      <a:pt x="362" y="19"/>
                    </a:lnTo>
                    <a:lnTo>
                      <a:pt x="364" y="22"/>
                    </a:lnTo>
                    <a:lnTo>
                      <a:pt x="366" y="24"/>
                    </a:lnTo>
                    <a:lnTo>
                      <a:pt x="367" y="27"/>
                    </a:lnTo>
                    <a:lnTo>
                      <a:pt x="367" y="29"/>
                    </a:lnTo>
                    <a:lnTo>
                      <a:pt x="367" y="33"/>
                    </a:lnTo>
                    <a:lnTo>
                      <a:pt x="366" y="37"/>
                    </a:lnTo>
                    <a:lnTo>
                      <a:pt x="364" y="40"/>
                    </a:lnTo>
                    <a:lnTo>
                      <a:pt x="363" y="43"/>
                    </a:lnTo>
                    <a:lnTo>
                      <a:pt x="360" y="46"/>
                    </a:lnTo>
                    <a:lnTo>
                      <a:pt x="357" y="48"/>
                    </a:lnTo>
                    <a:lnTo>
                      <a:pt x="354" y="51"/>
                    </a:lnTo>
                    <a:lnTo>
                      <a:pt x="350" y="53"/>
                    </a:lnTo>
                    <a:lnTo>
                      <a:pt x="346" y="56"/>
                    </a:lnTo>
                    <a:lnTo>
                      <a:pt x="341" y="59"/>
                    </a:lnTo>
                    <a:lnTo>
                      <a:pt x="335" y="62"/>
                    </a:lnTo>
                    <a:lnTo>
                      <a:pt x="329" y="64"/>
                    </a:lnTo>
                    <a:lnTo>
                      <a:pt x="323" y="66"/>
                    </a:lnTo>
                    <a:lnTo>
                      <a:pt x="317" y="68"/>
                    </a:lnTo>
                    <a:lnTo>
                      <a:pt x="308" y="70"/>
                    </a:lnTo>
                    <a:lnTo>
                      <a:pt x="301" y="73"/>
                    </a:lnTo>
                    <a:lnTo>
                      <a:pt x="292" y="74"/>
                    </a:lnTo>
                    <a:lnTo>
                      <a:pt x="280" y="77"/>
                    </a:lnTo>
                    <a:lnTo>
                      <a:pt x="268" y="79"/>
                    </a:lnTo>
                    <a:lnTo>
                      <a:pt x="256" y="81"/>
                    </a:lnTo>
                    <a:lnTo>
                      <a:pt x="244" y="82"/>
                    </a:lnTo>
                    <a:lnTo>
                      <a:pt x="232" y="83"/>
                    </a:lnTo>
                    <a:lnTo>
                      <a:pt x="213" y="85"/>
                    </a:lnTo>
                    <a:lnTo>
                      <a:pt x="199" y="86"/>
                    </a:lnTo>
                    <a:lnTo>
                      <a:pt x="190" y="86"/>
                    </a:lnTo>
                    <a:lnTo>
                      <a:pt x="183" y="86"/>
                    </a:lnTo>
                    <a:lnTo>
                      <a:pt x="172" y="86"/>
                    </a:lnTo>
                    <a:lnTo>
                      <a:pt x="161" y="86"/>
                    </a:lnTo>
                    <a:lnTo>
                      <a:pt x="153" y="85"/>
                    </a:lnTo>
                    <a:lnTo>
                      <a:pt x="143" y="85"/>
                    </a:lnTo>
                    <a:lnTo>
                      <a:pt x="130" y="83"/>
                    </a:lnTo>
                    <a:lnTo>
                      <a:pt x="117" y="82"/>
                    </a:lnTo>
                    <a:lnTo>
                      <a:pt x="100" y="79"/>
                    </a:lnTo>
                    <a:lnTo>
                      <a:pt x="85" y="76"/>
                    </a:lnTo>
                    <a:lnTo>
                      <a:pt x="75" y="74"/>
                    </a:lnTo>
                    <a:lnTo>
                      <a:pt x="66" y="71"/>
                    </a:lnTo>
                    <a:lnTo>
                      <a:pt x="59" y="69"/>
                    </a:lnTo>
                    <a:lnTo>
                      <a:pt x="52" y="67"/>
                    </a:lnTo>
                    <a:lnTo>
                      <a:pt x="45" y="65"/>
                    </a:lnTo>
                    <a:lnTo>
                      <a:pt x="37" y="62"/>
                    </a:lnTo>
                    <a:lnTo>
                      <a:pt x="28" y="58"/>
                    </a:lnTo>
                    <a:lnTo>
                      <a:pt x="22" y="56"/>
                    </a:lnTo>
                    <a:lnTo>
                      <a:pt x="18" y="54"/>
                    </a:lnTo>
                    <a:lnTo>
                      <a:pt x="15" y="52"/>
                    </a:lnTo>
                    <a:lnTo>
                      <a:pt x="9" y="49"/>
                    </a:lnTo>
                    <a:lnTo>
                      <a:pt x="6" y="45"/>
                    </a:lnTo>
                    <a:lnTo>
                      <a:pt x="4" y="43"/>
                    </a:lnTo>
                    <a:lnTo>
                      <a:pt x="1" y="40"/>
                    </a:lnTo>
                    <a:lnTo>
                      <a:pt x="0" y="38"/>
                    </a:lnTo>
                    <a:lnTo>
                      <a:pt x="0" y="35"/>
                    </a:lnTo>
                    <a:lnTo>
                      <a:pt x="0" y="32"/>
                    </a:lnTo>
                    <a:lnTo>
                      <a:pt x="1" y="29"/>
                    </a:lnTo>
                    <a:lnTo>
                      <a:pt x="3" y="26"/>
                    </a:lnTo>
                    <a:lnTo>
                      <a:pt x="5" y="23"/>
                    </a:lnTo>
                    <a:lnTo>
                      <a:pt x="7" y="21"/>
                    </a:lnTo>
                    <a:lnTo>
                      <a:pt x="10" y="18"/>
                    </a:lnTo>
                    <a:lnTo>
                      <a:pt x="15" y="16"/>
                    </a:lnTo>
                    <a:lnTo>
                      <a:pt x="20" y="13"/>
                    </a:lnTo>
                    <a:lnTo>
                      <a:pt x="27" y="11"/>
                    </a:lnTo>
                    <a:lnTo>
                      <a:pt x="35" y="9"/>
                    </a:lnTo>
                    <a:lnTo>
                      <a:pt x="42" y="7"/>
                    </a:lnTo>
                    <a:lnTo>
                      <a:pt x="51" y="6"/>
                    </a:lnTo>
                    <a:lnTo>
                      <a:pt x="61" y="4"/>
                    </a:lnTo>
                    <a:lnTo>
                      <a:pt x="71" y="2"/>
                    </a:lnTo>
                    <a:lnTo>
                      <a:pt x="82" y="1"/>
                    </a:lnTo>
                    <a:lnTo>
                      <a:pt x="92" y="1"/>
                    </a:lnTo>
                    <a:lnTo>
                      <a:pt x="101" y="0"/>
                    </a:lnTo>
                    <a:lnTo>
                      <a:pt x="112" y="0"/>
                    </a:lnTo>
                    <a:lnTo>
                      <a:pt x="123" y="0"/>
                    </a:lnTo>
                    <a:lnTo>
                      <a:pt x="133" y="0"/>
                    </a:lnTo>
                    <a:lnTo>
                      <a:pt x="145" y="1"/>
                    </a:lnTo>
                    <a:lnTo>
                      <a:pt x="153" y="1"/>
                    </a:lnTo>
                    <a:lnTo>
                      <a:pt x="163" y="2"/>
                    </a:lnTo>
                    <a:lnTo>
                      <a:pt x="172" y="2"/>
                    </a:lnTo>
                    <a:lnTo>
                      <a:pt x="188" y="2"/>
                    </a:lnTo>
                    <a:lnTo>
                      <a:pt x="202" y="2"/>
                    </a:lnTo>
                    <a:lnTo>
                      <a:pt x="215" y="2"/>
                    </a:lnTo>
                    <a:lnTo>
                      <a:pt x="224" y="2"/>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2764" name="Oval 471">
                <a:extLst>
                  <a:ext uri="{FF2B5EF4-FFF2-40B4-BE49-F238E27FC236}">
                    <a16:creationId xmlns:a16="http://schemas.microsoft.com/office/drawing/2014/main" id="{C0A09419-2A2E-4294-A2A8-31B9C69331C7}"/>
                  </a:ext>
                </a:extLst>
              </p:cNvPr>
              <p:cNvSpPr>
                <a:spLocks noChangeArrowheads="1"/>
              </p:cNvSpPr>
              <p:nvPr/>
            </p:nvSpPr>
            <p:spPr bwMode="auto">
              <a:xfrm>
                <a:off x="3623" y="980"/>
                <a:ext cx="183" cy="66"/>
              </a:xfrm>
              <a:prstGeom prst="ellipse">
                <a:avLst/>
              </a:prstGeom>
              <a:solidFill>
                <a:srgbClr val="FF0000"/>
              </a:solidFill>
              <a:ln w="12700">
                <a:solidFill>
                  <a:srgbClr val="790015"/>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2765" name="Oval 472">
                <a:extLst>
                  <a:ext uri="{FF2B5EF4-FFF2-40B4-BE49-F238E27FC236}">
                    <a16:creationId xmlns:a16="http://schemas.microsoft.com/office/drawing/2014/main" id="{66D30240-62FE-41A2-B319-4385A22C5F57}"/>
                  </a:ext>
                </a:extLst>
              </p:cNvPr>
              <p:cNvSpPr>
                <a:spLocks noChangeArrowheads="1"/>
              </p:cNvSpPr>
              <p:nvPr/>
            </p:nvSpPr>
            <p:spPr bwMode="auto">
              <a:xfrm>
                <a:off x="3493" y="980"/>
                <a:ext cx="208" cy="75"/>
              </a:xfrm>
              <a:prstGeom prst="ellipse">
                <a:avLst/>
              </a:prstGeom>
              <a:solidFill>
                <a:srgbClr val="FF0000"/>
              </a:solidFill>
              <a:ln w="12700">
                <a:solidFill>
                  <a:srgbClr val="790015"/>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2766" name="Freeform 473">
                <a:extLst>
                  <a:ext uri="{FF2B5EF4-FFF2-40B4-BE49-F238E27FC236}">
                    <a16:creationId xmlns:a16="http://schemas.microsoft.com/office/drawing/2014/main" id="{3A15AF1A-5B74-4B4B-9A5C-0D4AB0743133}"/>
                  </a:ext>
                </a:extLst>
              </p:cNvPr>
              <p:cNvSpPr>
                <a:spLocks/>
              </p:cNvSpPr>
              <p:nvPr/>
            </p:nvSpPr>
            <p:spPr bwMode="auto">
              <a:xfrm>
                <a:off x="3456" y="973"/>
                <a:ext cx="390" cy="88"/>
              </a:xfrm>
              <a:custGeom>
                <a:avLst/>
                <a:gdLst>
                  <a:gd name="T0" fmla="*/ 249 w 390"/>
                  <a:gd name="T1" fmla="*/ 2 h 88"/>
                  <a:gd name="T2" fmla="*/ 264 w 390"/>
                  <a:gd name="T3" fmla="*/ 1 h 88"/>
                  <a:gd name="T4" fmla="*/ 281 w 390"/>
                  <a:gd name="T5" fmla="*/ 0 h 88"/>
                  <a:gd name="T6" fmla="*/ 301 w 390"/>
                  <a:gd name="T7" fmla="*/ 1 h 88"/>
                  <a:gd name="T8" fmla="*/ 319 w 390"/>
                  <a:gd name="T9" fmla="*/ 2 h 88"/>
                  <a:gd name="T10" fmla="*/ 337 w 390"/>
                  <a:gd name="T11" fmla="*/ 4 h 88"/>
                  <a:gd name="T12" fmla="*/ 353 w 390"/>
                  <a:gd name="T13" fmla="*/ 7 h 88"/>
                  <a:gd name="T14" fmla="*/ 365 w 390"/>
                  <a:gd name="T15" fmla="*/ 10 h 88"/>
                  <a:gd name="T16" fmla="*/ 376 w 390"/>
                  <a:gd name="T17" fmla="*/ 15 h 88"/>
                  <a:gd name="T18" fmla="*/ 383 w 390"/>
                  <a:gd name="T19" fmla="*/ 19 h 88"/>
                  <a:gd name="T20" fmla="*/ 388 w 390"/>
                  <a:gd name="T21" fmla="*/ 24 h 88"/>
                  <a:gd name="T22" fmla="*/ 389 w 390"/>
                  <a:gd name="T23" fmla="*/ 30 h 88"/>
                  <a:gd name="T24" fmla="*/ 388 w 390"/>
                  <a:gd name="T25" fmla="*/ 37 h 88"/>
                  <a:gd name="T26" fmla="*/ 384 w 390"/>
                  <a:gd name="T27" fmla="*/ 44 h 88"/>
                  <a:gd name="T28" fmla="*/ 378 w 390"/>
                  <a:gd name="T29" fmla="*/ 49 h 88"/>
                  <a:gd name="T30" fmla="*/ 371 w 390"/>
                  <a:gd name="T31" fmla="*/ 54 h 88"/>
                  <a:gd name="T32" fmla="*/ 361 w 390"/>
                  <a:gd name="T33" fmla="*/ 60 h 88"/>
                  <a:gd name="T34" fmla="*/ 349 w 390"/>
                  <a:gd name="T35" fmla="*/ 65 h 88"/>
                  <a:gd name="T36" fmla="*/ 336 w 390"/>
                  <a:gd name="T37" fmla="*/ 69 h 88"/>
                  <a:gd name="T38" fmla="*/ 319 w 390"/>
                  <a:gd name="T39" fmla="*/ 73 h 88"/>
                  <a:gd name="T40" fmla="*/ 297 w 390"/>
                  <a:gd name="T41" fmla="*/ 78 h 88"/>
                  <a:gd name="T42" fmla="*/ 271 w 390"/>
                  <a:gd name="T43" fmla="*/ 81 h 88"/>
                  <a:gd name="T44" fmla="*/ 246 w 390"/>
                  <a:gd name="T45" fmla="*/ 84 h 88"/>
                  <a:gd name="T46" fmla="*/ 211 w 390"/>
                  <a:gd name="T47" fmla="*/ 87 h 88"/>
                  <a:gd name="T48" fmla="*/ 194 w 390"/>
                  <a:gd name="T49" fmla="*/ 87 h 88"/>
                  <a:gd name="T50" fmla="*/ 171 w 390"/>
                  <a:gd name="T51" fmla="*/ 87 h 88"/>
                  <a:gd name="T52" fmla="*/ 151 w 390"/>
                  <a:gd name="T53" fmla="*/ 85 h 88"/>
                  <a:gd name="T54" fmla="*/ 125 w 390"/>
                  <a:gd name="T55" fmla="*/ 83 h 88"/>
                  <a:gd name="T56" fmla="*/ 90 w 390"/>
                  <a:gd name="T57" fmla="*/ 77 h 88"/>
                  <a:gd name="T58" fmla="*/ 71 w 390"/>
                  <a:gd name="T59" fmla="*/ 72 h 88"/>
                  <a:gd name="T60" fmla="*/ 55 w 390"/>
                  <a:gd name="T61" fmla="*/ 68 h 88"/>
                  <a:gd name="T62" fmla="*/ 40 w 390"/>
                  <a:gd name="T63" fmla="*/ 63 h 88"/>
                  <a:gd name="T64" fmla="*/ 23 w 390"/>
                  <a:gd name="T65" fmla="*/ 57 h 88"/>
                  <a:gd name="T66" fmla="*/ 16 w 390"/>
                  <a:gd name="T67" fmla="*/ 52 h 88"/>
                  <a:gd name="T68" fmla="*/ 7 w 390"/>
                  <a:gd name="T69" fmla="*/ 46 h 88"/>
                  <a:gd name="T70" fmla="*/ 2 w 390"/>
                  <a:gd name="T71" fmla="*/ 41 h 88"/>
                  <a:gd name="T72" fmla="*/ 0 w 390"/>
                  <a:gd name="T73" fmla="*/ 36 h 88"/>
                  <a:gd name="T74" fmla="*/ 1 w 390"/>
                  <a:gd name="T75" fmla="*/ 29 h 88"/>
                  <a:gd name="T76" fmla="*/ 6 w 390"/>
                  <a:gd name="T77" fmla="*/ 23 h 88"/>
                  <a:gd name="T78" fmla="*/ 11 w 390"/>
                  <a:gd name="T79" fmla="*/ 18 h 88"/>
                  <a:gd name="T80" fmla="*/ 22 w 390"/>
                  <a:gd name="T81" fmla="*/ 14 h 88"/>
                  <a:gd name="T82" fmla="*/ 38 w 390"/>
                  <a:gd name="T83" fmla="*/ 9 h 88"/>
                  <a:gd name="T84" fmla="*/ 54 w 390"/>
                  <a:gd name="T85" fmla="*/ 6 h 88"/>
                  <a:gd name="T86" fmla="*/ 75 w 390"/>
                  <a:gd name="T87" fmla="*/ 2 h 88"/>
                  <a:gd name="T88" fmla="*/ 98 w 390"/>
                  <a:gd name="T89" fmla="*/ 1 h 88"/>
                  <a:gd name="T90" fmla="*/ 119 w 390"/>
                  <a:gd name="T91" fmla="*/ 0 h 88"/>
                  <a:gd name="T92" fmla="*/ 141 w 390"/>
                  <a:gd name="T93" fmla="*/ 0 h 88"/>
                  <a:gd name="T94" fmla="*/ 163 w 390"/>
                  <a:gd name="T95" fmla="*/ 1 h 88"/>
                  <a:gd name="T96" fmla="*/ 182 w 390"/>
                  <a:gd name="T97" fmla="*/ 2 h 88"/>
                  <a:gd name="T98" fmla="*/ 214 w 390"/>
                  <a:gd name="T99" fmla="*/ 3 h 88"/>
                  <a:gd name="T100" fmla="*/ 238 w 390"/>
                  <a:gd name="T101" fmla="*/ 2 h 8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90"/>
                  <a:gd name="T154" fmla="*/ 0 h 88"/>
                  <a:gd name="T155" fmla="*/ 390 w 390"/>
                  <a:gd name="T156" fmla="*/ 88 h 8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90" h="88">
                    <a:moveTo>
                      <a:pt x="238" y="2"/>
                    </a:moveTo>
                    <a:lnTo>
                      <a:pt x="249" y="2"/>
                    </a:lnTo>
                    <a:lnTo>
                      <a:pt x="257" y="1"/>
                    </a:lnTo>
                    <a:lnTo>
                      <a:pt x="264" y="1"/>
                    </a:lnTo>
                    <a:lnTo>
                      <a:pt x="272" y="0"/>
                    </a:lnTo>
                    <a:lnTo>
                      <a:pt x="281" y="0"/>
                    </a:lnTo>
                    <a:lnTo>
                      <a:pt x="290" y="0"/>
                    </a:lnTo>
                    <a:lnTo>
                      <a:pt x="301" y="1"/>
                    </a:lnTo>
                    <a:lnTo>
                      <a:pt x="311" y="1"/>
                    </a:lnTo>
                    <a:lnTo>
                      <a:pt x="319" y="2"/>
                    </a:lnTo>
                    <a:lnTo>
                      <a:pt x="329" y="3"/>
                    </a:lnTo>
                    <a:lnTo>
                      <a:pt x="337" y="4"/>
                    </a:lnTo>
                    <a:lnTo>
                      <a:pt x="346" y="5"/>
                    </a:lnTo>
                    <a:lnTo>
                      <a:pt x="353" y="7"/>
                    </a:lnTo>
                    <a:lnTo>
                      <a:pt x="359" y="8"/>
                    </a:lnTo>
                    <a:lnTo>
                      <a:pt x="365" y="10"/>
                    </a:lnTo>
                    <a:lnTo>
                      <a:pt x="371" y="13"/>
                    </a:lnTo>
                    <a:lnTo>
                      <a:pt x="376" y="15"/>
                    </a:lnTo>
                    <a:lnTo>
                      <a:pt x="381" y="17"/>
                    </a:lnTo>
                    <a:lnTo>
                      <a:pt x="383" y="19"/>
                    </a:lnTo>
                    <a:lnTo>
                      <a:pt x="386" y="22"/>
                    </a:lnTo>
                    <a:lnTo>
                      <a:pt x="388" y="24"/>
                    </a:lnTo>
                    <a:lnTo>
                      <a:pt x="389" y="28"/>
                    </a:lnTo>
                    <a:lnTo>
                      <a:pt x="389" y="30"/>
                    </a:lnTo>
                    <a:lnTo>
                      <a:pt x="389" y="34"/>
                    </a:lnTo>
                    <a:lnTo>
                      <a:pt x="388" y="37"/>
                    </a:lnTo>
                    <a:lnTo>
                      <a:pt x="386" y="40"/>
                    </a:lnTo>
                    <a:lnTo>
                      <a:pt x="384" y="44"/>
                    </a:lnTo>
                    <a:lnTo>
                      <a:pt x="381" y="46"/>
                    </a:lnTo>
                    <a:lnTo>
                      <a:pt x="378" y="49"/>
                    </a:lnTo>
                    <a:lnTo>
                      <a:pt x="375" y="51"/>
                    </a:lnTo>
                    <a:lnTo>
                      <a:pt x="371" y="54"/>
                    </a:lnTo>
                    <a:lnTo>
                      <a:pt x="367" y="57"/>
                    </a:lnTo>
                    <a:lnTo>
                      <a:pt x="361" y="60"/>
                    </a:lnTo>
                    <a:lnTo>
                      <a:pt x="355" y="62"/>
                    </a:lnTo>
                    <a:lnTo>
                      <a:pt x="349" y="65"/>
                    </a:lnTo>
                    <a:lnTo>
                      <a:pt x="342" y="67"/>
                    </a:lnTo>
                    <a:lnTo>
                      <a:pt x="336" y="69"/>
                    </a:lnTo>
                    <a:lnTo>
                      <a:pt x="326" y="71"/>
                    </a:lnTo>
                    <a:lnTo>
                      <a:pt x="319" y="73"/>
                    </a:lnTo>
                    <a:lnTo>
                      <a:pt x="310" y="75"/>
                    </a:lnTo>
                    <a:lnTo>
                      <a:pt x="297" y="78"/>
                    </a:lnTo>
                    <a:lnTo>
                      <a:pt x="284" y="80"/>
                    </a:lnTo>
                    <a:lnTo>
                      <a:pt x="271" y="81"/>
                    </a:lnTo>
                    <a:lnTo>
                      <a:pt x="258" y="83"/>
                    </a:lnTo>
                    <a:lnTo>
                      <a:pt x="246" y="84"/>
                    </a:lnTo>
                    <a:lnTo>
                      <a:pt x="226" y="86"/>
                    </a:lnTo>
                    <a:lnTo>
                      <a:pt x="211" y="87"/>
                    </a:lnTo>
                    <a:lnTo>
                      <a:pt x="201" y="87"/>
                    </a:lnTo>
                    <a:lnTo>
                      <a:pt x="194" y="87"/>
                    </a:lnTo>
                    <a:lnTo>
                      <a:pt x="182" y="87"/>
                    </a:lnTo>
                    <a:lnTo>
                      <a:pt x="171" y="87"/>
                    </a:lnTo>
                    <a:lnTo>
                      <a:pt x="162" y="86"/>
                    </a:lnTo>
                    <a:lnTo>
                      <a:pt x="151" y="85"/>
                    </a:lnTo>
                    <a:lnTo>
                      <a:pt x="138" y="84"/>
                    </a:lnTo>
                    <a:lnTo>
                      <a:pt x="125" y="83"/>
                    </a:lnTo>
                    <a:lnTo>
                      <a:pt x="106" y="80"/>
                    </a:lnTo>
                    <a:lnTo>
                      <a:pt x="90" y="77"/>
                    </a:lnTo>
                    <a:lnTo>
                      <a:pt x="79" y="74"/>
                    </a:lnTo>
                    <a:lnTo>
                      <a:pt x="71" y="72"/>
                    </a:lnTo>
                    <a:lnTo>
                      <a:pt x="63" y="70"/>
                    </a:lnTo>
                    <a:lnTo>
                      <a:pt x="55" y="68"/>
                    </a:lnTo>
                    <a:lnTo>
                      <a:pt x="47" y="65"/>
                    </a:lnTo>
                    <a:lnTo>
                      <a:pt x="40" y="63"/>
                    </a:lnTo>
                    <a:lnTo>
                      <a:pt x="30" y="59"/>
                    </a:lnTo>
                    <a:lnTo>
                      <a:pt x="23" y="57"/>
                    </a:lnTo>
                    <a:lnTo>
                      <a:pt x="19" y="55"/>
                    </a:lnTo>
                    <a:lnTo>
                      <a:pt x="16" y="52"/>
                    </a:lnTo>
                    <a:lnTo>
                      <a:pt x="10" y="49"/>
                    </a:lnTo>
                    <a:lnTo>
                      <a:pt x="7" y="46"/>
                    </a:lnTo>
                    <a:lnTo>
                      <a:pt x="4" y="43"/>
                    </a:lnTo>
                    <a:lnTo>
                      <a:pt x="2" y="41"/>
                    </a:lnTo>
                    <a:lnTo>
                      <a:pt x="0" y="38"/>
                    </a:lnTo>
                    <a:lnTo>
                      <a:pt x="0" y="36"/>
                    </a:lnTo>
                    <a:lnTo>
                      <a:pt x="0" y="32"/>
                    </a:lnTo>
                    <a:lnTo>
                      <a:pt x="1" y="29"/>
                    </a:lnTo>
                    <a:lnTo>
                      <a:pt x="3" y="26"/>
                    </a:lnTo>
                    <a:lnTo>
                      <a:pt x="6" y="23"/>
                    </a:lnTo>
                    <a:lnTo>
                      <a:pt x="8" y="21"/>
                    </a:lnTo>
                    <a:lnTo>
                      <a:pt x="11" y="18"/>
                    </a:lnTo>
                    <a:lnTo>
                      <a:pt x="17" y="16"/>
                    </a:lnTo>
                    <a:lnTo>
                      <a:pt x="22" y="14"/>
                    </a:lnTo>
                    <a:lnTo>
                      <a:pt x="29" y="11"/>
                    </a:lnTo>
                    <a:lnTo>
                      <a:pt x="38" y="9"/>
                    </a:lnTo>
                    <a:lnTo>
                      <a:pt x="45" y="7"/>
                    </a:lnTo>
                    <a:lnTo>
                      <a:pt x="54" y="6"/>
                    </a:lnTo>
                    <a:lnTo>
                      <a:pt x="66" y="4"/>
                    </a:lnTo>
                    <a:lnTo>
                      <a:pt x="75" y="2"/>
                    </a:lnTo>
                    <a:lnTo>
                      <a:pt x="87" y="1"/>
                    </a:lnTo>
                    <a:lnTo>
                      <a:pt x="98" y="1"/>
                    </a:lnTo>
                    <a:lnTo>
                      <a:pt x="107" y="0"/>
                    </a:lnTo>
                    <a:lnTo>
                      <a:pt x="119" y="0"/>
                    </a:lnTo>
                    <a:lnTo>
                      <a:pt x="130" y="0"/>
                    </a:lnTo>
                    <a:lnTo>
                      <a:pt x="141" y="0"/>
                    </a:lnTo>
                    <a:lnTo>
                      <a:pt x="154" y="1"/>
                    </a:lnTo>
                    <a:lnTo>
                      <a:pt x="163" y="1"/>
                    </a:lnTo>
                    <a:lnTo>
                      <a:pt x="174" y="2"/>
                    </a:lnTo>
                    <a:lnTo>
                      <a:pt x="182" y="2"/>
                    </a:lnTo>
                    <a:lnTo>
                      <a:pt x="199" y="3"/>
                    </a:lnTo>
                    <a:lnTo>
                      <a:pt x="214" y="3"/>
                    </a:lnTo>
                    <a:lnTo>
                      <a:pt x="227" y="2"/>
                    </a:lnTo>
                    <a:lnTo>
                      <a:pt x="238" y="2"/>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grpSp>
            <p:nvGrpSpPr>
              <p:cNvPr id="22767" name="Group 474">
                <a:extLst>
                  <a:ext uri="{FF2B5EF4-FFF2-40B4-BE49-F238E27FC236}">
                    <a16:creationId xmlns:a16="http://schemas.microsoft.com/office/drawing/2014/main" id="{0E857F62-672E-4ADF-AB9B-1DBB685BD252}"/>
                  </a:ext>
                </a:extLst>
              </p:cNvPr>
              <p:cNvGrpSpPr>
                <a:grpSpLocks/>
              </p:cNvGrpSpPr>
              <p:nvPr/>
            </p:nvGrpSpPr>
            <p:grpSpPr bwMode="auto">
              <a:xfrm>
                <a:off x="3710" y="979"/>
                <a:ext cx="84" cy="18"/>
                <a:chOff x="3710" y="979"/>
                <a:chExt cx="84" cy="18"/>
              </a:xfrm>
            </p:grpSpPr>
            <p:sp>
              <p:nvSpPr>
                <p:cNvPr id="22771" name="Oval 475">
                  <a:extLst>
                    <a:ext uri="{FF2B5EF4-FFF2-40B4-BE49-F238E27FC236}">
                      <a16:creationId xmlns:a16="http://schemas.microsoft.com/office/drawing/2014/main" id="{5713F554-9104-44AC-A578-612078FDEEF2}"/>
                    </a:ext>
                  </a:extLst>
                </p:cNvPr>
                <p:cNvSpPr>
                  <a:spLocks noChangeArrowheads="1"/>
                </p:cNvSpPr>
                <p:nvPr/>
              </p:nvSpPr>
              <p:spPr bwMode="auto">
                <a:xfrm>
                  <a:off x="3710" y="981"/>
                  <a:ext cx="84" cy="16"/>
                </a:xfrm>
                <a:prstGeom prst="ellipse">
                  <a:avLst/>
                </a:prstGeom>
                <a:solidFill>
                  <a:srgbClr val="FF0000"/>
                </a:solidFill>
                <a:ln w="12700">
                  <a:solidFill>
                    <a:srgbClr val="790015"/>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2772" name="Oval 476">
                  <a:extLst>
                    <a:ext uri="{FF2B5EF4-FFF2-40B4-BE49-F238E27FC236}">
                      <a16:creationId xmlns:a16="http://schemas.microsoft.com/office/drawing/2014/main" id="{A26E2126-9E65-4FA0-80F8-8E347057FCE3}"/>
                    </a:ext>
                  </a:extLst>
                </p:cNvPr>
                <p:cNvSpPr>
                  <a:spLocks noChangeArrowheads="1"/>
                </p:cNvSpPr>
                <p:nvPr/>
              </p:nvSpPr>
              <p:spPr bwMode="auto">
                <a:xfrm>
                  <a:off x="3747" y="980"/>
                  <a:ext cx="35" cy="2"/>
                </a:xfrm>
                <a:prstGeom prst="ellipse">
                  <a:avLst/>
                </a:prstGeom>
                <a:solidFill>
                  <a:srgbClr val="FF0000"/>
                </a:solidFill>
                <a:ln w="12700">
                  <a:solidFill>
                    <a:srgbClr val="790015"/>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2773" name="Oval 477">
                  <a:extLst>
                    <a:ext uri="{FF2B5EF4-FFF2-40B4-BE49-F238E27FC236}">
                      <a16:creationId xmlns:a16="http://schemas.microsoft.com/office/drawing/2014/main" id="{0C2F407A-C14B-4EB1-85F4-EE433E942B0C}"/>
                    </a:ext>
                  </a:extLst>
                </p:cNvPr>
                <p:cNvSpPr>
                  <a:spLocks noChangeArrowheads="1"/>
                </p:cNvSpPr>
                <p:nvPr/>
              </p:nvSpPr>
              <p:spPr bwMode="auto">
                <a:xfrm>
                  <a:off x="3737" y="979"/>
                  <a:ext cx="31" cy="1"/>
                </a:xfrm>
                <a:prstGeom prst="ellipse">
                  <a:avLst/>
                </a:prstGeom>
                <a:solidFill>
                  <a:srgbClr val="FF0000"/>
                </a:solidFill>
                <a:ln w="12700">
                  <a:solidFill>
                    <a:srgbClr val="790015"/>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grpSp>
            <p:nvGrpSpPr>
              <p:cNvPr id="22768" name="Group 478">
                <a:extLst>
                  <a:ext uri="{FF2B5EF4-FFF2-40B4-BE49-F238E27FC236}">
                    <a16:creationId xmlns:a16="http://schemas.microsoft.com/office/drawing/2014/main" id="{EF6967DB-8579-4601-8587-D1B5E5FC60AC}"/>
                  </a:ext>
                </a:extLst>
              </p:cNvPr>
              <p:cNvGrpSpPr>
                <a:grpSpLocks/>
              </p:cNvGrpSpPr>
              <p:nvPr/>
            </p:nvGrpSpPr>
            <p:grpSpPr bwMode="auto">
              <a:xfrm>
                <a:off x="3619" y="957"/>
                <a:ext cx="95" cy="25"/>
                <a:chOff x="3619" y="957"/>
                <a:chExt cx="95" cy="25"/>
              </a:xfrm>
            </p:grpSpPr>
            <p:sp>
              <p:nvSpPr>
                <p:cNvPr id="22769" name="Freeform 479">
                  <a:extLst>
                    <a:ext uri="{FF2B5EF4-FFF2-40B4-BE49-F238E27FC236}">
                      <a16:creationId xmlns:a16="http://schemas.microsoft.com/office/drawing/2014/main" id="{150CD290-8702-4020-A7C2-8D66104FBA28}"/>
                    </a:ext>
                  </a:extLst>
                </p:cNvPr>
                <p:cNvSpPr>
                  <a:spLocks/>
                </p:cNvSpPr>
                <p:nvPr/>
              </p:nvSpPr>
              <p:spPr bwMode="auto">
                <a:xfrm>
                  <a:off x="3642" y="957"/>
                  <a:ext cx="72" cy="25"/>
                </a:xfrm>
                <a:custGeom>
                  <a:avLst/>
                  <a:gdLst>
                    <a:gd name="T0" fmla="*/ 1 w 72"/>
                    <a:gd name="T1" fmla="*/ 23 h 25"/>
                    <a:gd name="T2" fmla="*/ 2 w 72"/>
                    <a:gd name="T3" fmla="*/ 18 h 25"/>
                    <a:gd name="T4" fmla="*/ 1 w 72"/>
                    <a:gd name="T5" fmla="*/ 13 h 25"/>
                    <a:gd name="T6" fmla="*/ 0 w 72"/>
                    <a:gd name="T7" fmla="*/ 10 h 25"/>
                    <a:gd name="T8" fmla="*/ 2 w 72"/>
                    <a:gd name="T9" fmla="*/ 9 h 25"/>
                    <a:gd name="T10" fmla="*/ 7 w 72"/>
                    <a:gd name="T11" fmla="*/ 8 h 25"/>
                    <a:gd name="T12" fmla="*/ 13 w 72"/>
                    <a:gd name="T13" fmla="*/ 8 h 25"/>
                    <a:gd name="T14" fmla="*/ 17 w 72"/>
                    <a:gd name="T15" fmla="*/ 8 h 25"/>
                    <a:gd name="T16" fmla="*/ 22 w 72"/>
                    <a:gd name="T17" fmla="*/ 10 h 25"/>
                    <a:gd name="T18" fmla="*/ 23 w 72"/>
                    <a:gd name="T19" fmla="*/ 13 h 25"/>
                    <a:gd name="T20" fmla="*/ 38 w 72"/>
                    <a:gd name="T21" fmla="*/ 10 h 25"/>
                    <a:gd name="T22" fmla="*/ 52 w 72"/>
                    <a:gd name="T23" fmla="*/ 6 h 25"/>
                    <a:gd name="T24" fmla="*/ 71 w 72"/>
                    <a:gd name="T25" fmla="*/ 0 h 25"/>
                    <a:gd name="T26" fmla="*/ 59 w 72"/>
                    <a:gd name="T27" fmla="*/ 5 h 25"/>
                    <a:gd name="T28" fmla="*/ 46 w 72"/>
                    <a:gd name="T29" fmla="*/ 9 h 25"/>
                    <a:gd name="T30" fmla="*/ 30 w 72"/>
                    <a:gd name="T31" fmla="*/ 14 h 25"/>
                    <a:gd name="T32" fmla="*/ 26 w 72"/>
                    <a:gd name="T33" fmla="*/ 15 h 25"/>
                    <a:gd name="T34" fmla="*/ 23 w 72"/>
                    <a:gd name="T35" fmla="*/ 15 h 25"/>
                    <a:gd name="T36" fmla="*/ 24 w 72"/>
                    <a:gd name="T37" fmla="*/ 22 h 25"/>
                    <a:gd name="T38" fmla="*/ 19 w 72"/>
                    <a:gd name="T39" fmla="*/ 24 h 25"/>
                    <a:gd name="T40" fmla="*/ 1 w 72"/>
                    <a:gd name="T41" fmla="*/ 2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2"/>
                    <a:gd name="T64" fmla="*/ 0 h 25"/>
                    <a:gd name="T65" fmla="*/ 72 w 72"/>
                    <a:gd name="T66" fmla="*/ 25 h 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2" h="25">
                      <a:moveTo>
                        <a:pt x="1" y="23"/>
                      </a:moveTo>
                      <a:lnTo>
                        <a:pt x="2" y="18"/>
                      </a:lnTo>
                      <a:lnTo>
                        <a:pt x="1" y="13"/>
                      </a:lnTo>
                      <a:lnTo>
                        <a:pt x="0" y="10"/>
                      </a:lnTo>
                      <a:lnTo>
                        <a:pt x="2" y="9"/>
                      </a:lnTo>
                      <a:lnTo>
                        <a:pt x="7" y="8"/>
                      </a:lnTo>
                      <a:lnTo>
                        <a:pt x="13" y="8"/>
                      </a:lnTo>
                      <a:lnTo>
                        <a:pt x="17" y="8"/>
                      </a:lnTo>
                      <a:lnTo>
                        <a:pt x="22" y="10"/>
                      </a:lnTo>
                      <a:lnTo>
                        <a:pt x="23" y="13"/>
                      </a:lnTo>
                      <a:lnTo>
                        <a:pt x="38" y="10"/>
                      </a:lnTo>
                      <a:lnTo>
                        <a:pt x="52" y="6"/>
                      </a:lnTo>
                      <a:lnTo>
                        <a:pt x="71" y="0"/>
                      </a:lnTo>
                      <a:lnTo>
                        <a:pt x="59" y="5"/>
                      </a:lnTo>
                      <a:lnTo>
                        <a:pt x="46" y="9"/>
                      </a:lnTo>
                      <a:lnTo>
                        <a:pt x="30" y="14"/>
                      </a:lnTo>
                      <a:lnTo>
                        <a:pt x="26" y="15"/>
                      </a:lnTo>
                      <a:lnTo>
                        <a:pt x="23" y="15"/>
                      </a:lnTo>
                      <a:lnTo>
                        <a:pt x="24" y="22"/>
                      </a:lnTo>
                      <a:lnTo>
                        <a:pt x="19" y="24"/>
                      </a:lnTo>
                      <a:lnTo>
                        <a:pt x="1" y="23"/>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2770" name="Freeform 480">
                  <a:extLst>
                    <a:ext uri="{FF2B5EF4-FFF2-40B4-BE49-F238E27FC236}">
                      <a16:creationId xmlns:a16="http://schemas.microsoft.com/office/drawing/2014/main" id="{EE71120F-177E-4E16-810C-F392DEDD728A}"/>
                    </a:ext>
                  </a:extLst>
                </p:cNvPr>
                <p:cNvSpPr>
                  <a:spLocks/>
                </p:cNvSpPr>
                <p:nvPr/>
              </p:nvSpPr>
              <p:spPr bwMode="auto">
                <a:xfrm>
                  <a:off x="3619" y="977"/>
                  <a:ext cx="67" cy="5"/>
                </a:xfrm>
                <a:custGeom>
                  <a:avLst/>
                  <a:gdLst>
                    <a:gd name="T0" fmla="*/ 40 w 67"/>
                    <a:gd name="T1" fmla="*/ 1 h 5"/>
                    <a:gd name="T2" fmla="*/ 49 w 67"/>
                    <a:gd name="T3" fmla="*/ 1 h 5"/>
                    <a:gd name="T4" fmla="*/ 56 w 67"/>
                    <a:gd name="T5" fmla="*/ 1 h 5"/>
                    <a:gd name="T6" fmla="*/ 66 w 67"/>
                    <a:gd name="T7" fmla="*/ 0 h 5"/>
                    <a:gd name="T8" fmla="*/ 52 w 67"/>
                    <a:gd name="T9" fmla="*/ 3 h 5"/>
                    <a:gd name="T10" fmla="*/ 44 w 67"/>
                    <a:gd name="T11" fmla="*/ 4 h 5"/>
                    <a:gd name="T12" fmla="*/ 34 w 67"/>
                    <a:gd name="T13" fmla="*/ 4 h 5"/>
                    <a:gd name="T14" fmla="*/ 25 w 67"/>
                    <a:gd name="T15" fmla="*/ 4 h 5"/>
                    <a:gd name="T16" fmla="*/ 15 w 67"/>
                    <a:gd name="T17" fmla="*/ 3 h 5"/>
                    <a:gd name="T18" fmla="*/ 6 w 67"/>
                    <a:gd name="T19" fmla="*/ 1 h 5"/>
                    <a:gd name="T20" fmla="*/ 0 w 67"/>
                    <a:gd name="T21" fmla="*/ 0 h 5"/>
                    <a:gd name="T22" fmla="*/ 14 w 67"/>
                    <a:gd name="T23" fmla="*/ 2 h 5"/>
                    <a:gd name="T24" fmla="*/ 23 w 67"/>
                    <a:gd name="T25" fmla="*/ 2 h 5"/>
                    <a:gd name="T26" fmla="*/ 31 w 67"/>
                    <a:gd name="T27" fmla="*/ 2 h 5"/>
                    <a:gd name="T28" fmla="*/ 40 w 67"/>
                    <a:gd name="T29" fmla="*/ 1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7"/>
                    <a:gd name="T46" fmla="*/ 0 h 5"/>
                    <a:gd name="T47" fmla="*/ 67 w 67"/>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7" h="5">
                      <a:moveTo>
                        <a:pt x="40" y="1"/>
                      </a:moveTo>
                      <a:lnTo>
                        <a:pt x="49" y="1"/>
                      </a:lnTo>
                      <a:lnTo>
                        <a:pt x="56" y="1"/>
                      </a:lnTo>
                      <a:lnTo>
                        <a:pt x="66" y="0"/>
                      </a:lnTo>
                      <a:lnTo>
                        <a:pt x="52" y="3"/>
                      </a:lnTo>
                      <a:lnTo>
                        <a:pt x="44" y="4"/>
                      </a:lnTo>
                      <a:lnTo>
                        <a:pt x="34" y="4"/>
                      </a:lnTo>
                      <a:lnTo>
                        <a:pt x="25" y="4"/>
                      </a:lnTo>
                      <a:lnTo>
                        <a:pt x="15" y="3"/>
                      </a:lnTo>
                      <a:lnTo>
                        <a:pt x="6" y="1"/>
                      </a:lnTo>
                      <a:lnTo>
                        <a:pt x="0" y="0"/>
                      </a:lnTo>
                      <a:lnTo>
                        <a:pt x="14" y="2"/>
                      </a:lnTo>
                      <a:lnTo>
                        <a:pt x="23" y="2"/>
                      </a:lnTo>
                      <a:lnTo>
                        <a:pt x="31" y="2"/>
                      </a:lnTo>
                      <a:lnTo>
                        <a:pt x="40" y="1"/>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grpSp>
        </p:grpSp>
        <p:sp>
          <p:nvSpPr>
            <p:cNvPr id="22731" name="Freeform 481">
              <a:extLst>
                <a:ext uri="{FF2B5EF4-FFF2-40B4-BE49-F238E27FC236}">
                  <a16:creationId xmlns:a16="http://schemas.microsoft.com/office/drawing/2014/main" id="{F34B94C9-F4FD-4D73-B9B0-0B18B3EB4E1F}"/>
                </a:ext>
              </a:extLst>
            </p:cNvPr>
            <p:cNvSpPr>
              <a:spLocks/>
            </p:cNvSpPr>
            <p:nvPr/>
          </p:nvSpPr>
          <p:spPr bwMode="auto">
            <a:xfrm>
              <a:off x="3265" y="2435"/>
              <a:ext cx="124" cy="154"/>
            </a:xfrm>
            <a:custGeom>
              <a:avLst/>
              <a:gdLst>
                <a:gd name="T0" fmla="*/ 92 w 124"/>
                <a:gd name="T1" fmla="*/ 3 h 154"/>
                <a:gd name="T2" fmla="*/ 82 w 124"/>
                <a:gd name="T3" fmla="*/ 7 h 154"/>
                <a:gd name="T4" fmla="*/ 72 w 124"/>
                <a:gd name="T5" fmla="*/ 7 h 154"/>
                <a:gd name="T6" fmla="*/ 62 w 124"/>
                <a:gd name="T7" fmla="*/ 3 h 154"/>
                <a:gd name="T8" fmla="*/ 51 w 124"/>
                <a:gd name="T9" fmla="*/ 0 h 154"/>
                <a:gd name="T10" fmla="*/ 41 w 124"/>
                <a:gd name="T11" fmla="*/ 3 h 154"/>
                <a:gd name="T12" fmla="*/ 31 w 124"/>
                <a:gd name="T13" fmla="*/ 7 h 154"/>
                <a:gd name="T14" fmla="*/ 24 w 124"/>
                <a:gd name="T15" fmla="*/ 17 h 154"/>
                <a:gd name="T16" fmla="*/ 14 w 124"/>
                <a:gd name="T17" fmla="*/ 20 h 154"/>
                <a:gd name="T18" fmla="*/ 10 w 124"/>
                <a:gd name="T19" fmla="*/ 31 h 154"/>
                <a:gd name="T20" fmla="*/ 7 w 124"/>
                <a:gd name="T21" fmla="*/ 41 h 154"/>
                <a:gd name="T22" fmla="*/ 7 w 124"/>
                <a:gd name="T23" fmla="*/ 51 h 154"/>
                <a:gd name="T24" fmla="*/ 3 w 124"/>
                <a:gd name="T25" fmla="*/ 61 h 154"/>
                <a:gd name="T26" fmla="*/ 3 w 124"/>
                <a:gd name="T27" fmla="*/ 71 h 154"/>
                <a:gd name="T28" fmla="*/ 0 w 124"/>
                <a:gd name="T29" fmla="*/ 82 h 154"/>
                <a:gd name="T30" fmla="*/ 0 w 124"/>
                <a:gd name="T31" fmla="*/ 92 h 154"/>
                <a:gd name="T32" fmla="*/ 10 w 124"/>
                <a:gd name="T33" fmla="*/ 102 h 154"/>
                <a:gd name="T34" fmla="*/ 21 w 124"/>
                <a:gd name="T35" fmla="*/ 112 h 154"/>
                <a:gd name="T36" fmla="*/ 27 w 124"/>
                <a:gd name="T37" fmla="*/ 122 h 154"/>
                <a:gd name="T38" fmla="*/ 31 w 124"/>
                <a:gd name="T39" fmla="*/ 133 h 154"/>
                <a:gd name="T40" fmla="*/ 34 w 124"/>
                <a:gd name="T41" fmla="*/ 143 h 154"/>
                <a:gd name="T42" fmla="*/ 41 w 124"/>
                <a:gd name="T43" fmla="*/ 153 h 154"/>
                <a:gd name="T44" fmla="*/ 51 w 124"/>
                <a:gd name="T45" fmla="*/ 153 h 154"/>
                <a:gd name="T46" fmla="*/ 58 w 124"/>
                <a:gd name="T47" fmla="*/ 143 h 154"/>
                <a:gd name="T48" fmla="*/ 58 w 124"/>
                <a:gd name="T49" fmla="*/ 129 h 154"/>
                <a:gd name="T50" fmla="*/ 55 w 124"/>
                <a:gd name="T51" fmla="*/ 116 h 154"/>
                <a:gd name="T52" fmla="*/ 55 w 124"/>
                <a:gd name="T53" fmla="*/ 105 h 154"/>
                <a:gd name="T54" fmla="*/ 58 w 124"/>
                <a:gd name="T55" fmla="*/ 95 h 154"/>
                <a:gd name="T56" fmla="*/ 62 w 124"/>
                <a:gd name="T57" fmla="*/ 85 h 154"/>
                <a:gd name="T58" fmla="*/ 65 w 124"/>
                <a:gd name="T59" fmla="*/ 75 h 154"/>
                <a:gd name="T60" fmla="*/ 75 w 124"/>
                <a:gd name="T61" fmla="*/ 71 h 154"/>
                <a:gd name="T62" fmla="*/ 85 w 124"/>
                <a:gd name="T63" fmla="*/ 68 h 154"/>
                <a:gd name="T64" fmla="*/ 96 w 124"/>
                <a:gd name="T65" fmla="*/ 68 h 154"/>
                <a:gd name="T66" fmla="*/ 106 w 124"/>
                <a:gd name="T67" fmla="*/ 61 h 154"/>
                <a:gd name="T68" fmla="*/ 113 w 124"/>
                <a:gd name="T69" fmla="*/ 51 h 154"/>
                <a:gd name="T70" fmla="*/ 120 w 124"/>
                <a:gd name="T71" fmla="*/ 41 h 154"/>
                <a:gd name="T72" fmla="*/ 123 w 124"/>
                <a:gd name="T73" fmla="*/ 31 h 154"/>
                <a:gd name="T74" fmla="*/ 123 w 124"/>
                <a:gd name="T75" fmla="*/ 17 h 154"/>
                <a:gd name="T76" fmla="*/ 116 w 124"/>
                <a:gd name="T77" fmla="*/ 7 h 154"/>
                <a:gd name="T78" fmla="*/ 106 w 124"/>
                <a:gd name="T79" fmla="*/ 7 h 154"/>
                <a:gd name="T80" fmla="*/ 96 w 124"/>
                <a:gd name="T81" fmla="*/ 0 h 154"/>
                <a:gd name="T82" fmla="*/ 85 w 124"/>
                <a:gd name="T83" fmla="*/ 7 h 154"/>
                <a:gd name="T84" fmla="*/ 92 w 124"/>
                <a:gd name="T85" fmla="*/ 3 h 1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54"/>
                <a:gd name="T131" fmla="*/ 124 w 124"/>
                <a:gd name="T132" fmla="*/ 154 h 1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54">
                  <a:moveTo>
                    <a:pt x="92" y="3"/>
                  </a:moveTo>
                  <a:lnTo>
                    <a:pt x="82" y="7"/>
                  </a:lnTo>
                  <a:lnTo>
                    <a:pt x="72" y="7"/>
                  </a:lnTo>
                  <a:lnTo>
                    <a:pt x="62" y="3"/>
                  </a:lnTo>
                  <a:lnTo>
                    <a:pt x="51" y="0"/>
                  </a:lnTo>
                  <a:lnTo>
                    <a:pt x="41" y="3"/>
                  </a:lnTo>
                  <a:lnTo>
                    <a:pt x="31" y="7"/>
                  </a:lnTo>
                  <a:lnTo>
                    <a:pt x="24" y="17"/>
                  </a:lnTo>
                  <a:lnTo>
                    <a:pt x="14" y="20"/>
                  </a:lnTo>
                  <a:lnTo>
                    <a:pt x="10" y="31"/>
                  </a:lnTo>
                  <a:lnTo>
                    <a:pt x="7" y="41"/>
                  </a:lnTo>
                  <a:lnTo>
                    <a:pt x="7" y="51"/>
                  </a:lnTo>
                  <a:lnTo>
                    <a:pt x="3" y="61"/>
                  </a:lnTo>
                  <a:lnTo>
                    <a:pt x="3" y="71"/>
                  </a:lnTo>
                  <a:lnTo>
                    <a:pt x="0" y="82"/>
                  </a:lnTo>
                  <a:lnTo>
                    <a:pt x="0" y="92"/>
                  </a:lnTo>
                  <a:lnTo>
                    <a:pt x="10" y="102"/>
                  </a:lnTo>
                  <a:lnTo>
                    <a:pt x="21" y="112"/>
                  </a:lnTo>
                  <a:lnTo>
                    <a:pt x="27" y="122"/>
                  </a:lnTo>
                  <a:lnTo>
                    <a:pt x="31" y="133"/>
                  </a:lnTo>
                  <a:lnTo>
                    <a:pt x="34" y="143"/>
                  </a:lnTo>
                  <a:lnTo>
                    <a:pt x="41" y="153"/>
                  </a:lnTo>
                  <a:lnTo>
                    <a:pt x="51" y="153"/>
                  </a:lnTo>
                  <a:lnTo>
                    <a:pt x="58" y="143"/>
                  </a:lnTo>
                  <a:lnTo>
                    <a:pt x="58" y="129"/>
                  </a:lnTo>
                  <a:lnTo>
                    <a:pt x="55" y="116"/>
                  </a:lnTo>
                  <a:lnTo>
                    <a:pt x="55" y="105"/>
                  </a:lnTo>
                  <a:lnTo>
                    <a:pt x="58" y="95"/>
                  </a:lnTo>
                  <a:lnTo>
                    <a:pt x="62" y="85"/>
                  </a:lnTo>
                  <a:lnTo>
                    <a:pt x="65" y="75"/>
                  </a:lnTo>
                  <a:lnTo>
                    <a:pt x="75" y="71"/>
                  </a:lnTo>
                  <a:lnTo>
                    <a:pt x="85" y="68"/>
                  </a:lnTo>
                  <a:lnTo>
                    <a:pt x="96" y="68"/>
                  </a:lnTo>
                  <a:lnTo>
                    <a:pt x="106" y="61"/>
                  </a:lnTo>
                  <a:lnTo>
                    <a:pt x="113" y="51"/>
                  </a:lnTo>
                  <a:lnTo>
                    <a:pt x="120" y="41"/>
                  </a:lnTo>
                  <a:lnTo>
                    <a:pt x="123" y="31"/>
                  </a:lnTo>
                  <a:lnTo>
                    <a:pt x="123" y="17"/>
                  </a:lnTo>
                  <a:lnTo>
                    <a:pt x="116" y="7"/>
                  </a:lnTo>
                  <a:lnTo>
                    <a:pt x="106" y="7"/>
                  </a:lnTo>
                  <a:lnTo>
                    <a:pt x="96" y="0"/>
                  </a:lnTo>
                  <a:lnTo>
                    <a:pt x="85" y="7"/>
                  </a:lnTo>
                  <a:lnTo>
                    <a:pt x="92" y="3"/>
                  </a:lnTo>
                </a:path>
              </a:pathLst>
            </a:custGeom>
            <a:solidFill>
              <a:schemeClr val="hlink"/>
            </a:solidFill>
            <a:ln w="12700" cap="rnd" cmpd="sng">
              <a:solidFill>
                <a:srgbClr val="9234DB"/>
              </a:solidFill>
              <a:prstDash val="solid"/>
              <a:round/>
              <a:headEnd type="none" w="med" len="med"/>
              <a:tailEnd type="none" w="med" len="med"/>
            </a:ln>
          </p:spPr>
          <p:txBody>
            <a:bodyPr/>
            <a:lstStyle/>
            <a:p>
              <a:endParaRPr lang="en-US"/>
            </a:p>
          </p:txBody>
        </p:sp>
        <p:sp>
          <p:nvSpPr>
            <p:cNvPr id="22732" name="Freeform 482">
              <a:extLst>
                <a:ext uri="{FF2B5EF4-FFF2-40B4-BE49-F238E27FC236}">
                  <a16:creationId xmlns:a16="http://schemas.microsoft.com/office/drawing/2014/main" id="{814F94A3-FD22-4A8C-AAF5-0A5FA5A1D9F8}"/>
                </a:ext>
              </a:extLst>
            </p:cNvPr>
            <p:cNvSpPr>
              <a:spLocks/>
            </p:cNvSpPr>
            <p:nvPr/>
          </p:nvSpPr>
          <p:spPr bwMode="auto">
            <a:xfrm>
              <a:off x="3664" y="2435"/>
              <a:ext cx="148" cy="151"/>
            </a:xfrm>
            <a:custGeom>
              <a:avLst/>
              <a:gdLst>
                <a:gd name="T0" fmla="*/ 38 w 148"/>
                <a:gd name="T1" fmla="*/ 0 h 151"/>
                <a:gd name="T2" fmla="*/ 48 w 148"/>
                <a:gd name="T3" fmla="*/ 7 h 151"/>
                <a:gd name="T4" fmla="*/ 58 w 148"/>
                <a:gd name="T5" fmla="*/ 10 h 151"/>
                <a:gd name="T6" fmla="*/ 68 w 148"/>
                <a:gd name="T7" fmla="*/ 14 h 151"/>
                <a:gd name="T8" fmla="*/ 79 w 148"/>
                <a:gd name="T9" fmla="*/ 20 h 151"/>
                <a:gd name="T10" fmla="*/ 85 w 148"/>
                <a:gd name="T11" fmla="*/ 31 h 151"/>
                <a:gd name="T12" fmla="*/ 82 w 148"/>
                <a:gd name="T13" fmla="*/ 41 h 151"/>
                <a:gd name="T14" fmla="*/ 82 w 148"/>
                <a:gd name="T15" fmla="*/ 51 h 151"/>
                <a:gd name="T16" fmla="*/ 85 w 148"/>
                <a:gd name="T17" fmla="*/ 61 h 151"/>
                <a:gd name="T18" fmla="*/ 99 w 148"/>
                <a:gd name="T19" fmla="*/ 68 h 151"/>
                <a:gd name="T20" fmla="*/ 113 w 148"/>
                <a:gd name="T21" fmla="*/ 68 h 151"/>
                <a:gd name="T22" fmla="*/ 123 w 148"/>
                <a:gd name="T23" fmla="*/ 75 h 151"/>
                <a:gd name="T24" fmla="*/ 130 w 148"/>
                <a:gd name="T25" fmla="*/ 85 h 151"/>
                <a:gd name="T26" fmla="*/ 137 w 148"/>
                <a:gd name="T27" fmla="*/ 95 h 151"/>
                <a:gd name="T28" fmla="*/ 140 w 148"/>
                <a:gd name="T29" fmla="*/ 109 h 151"/>
                <a:gd name="T30" fmla="*/ 140 w 148"/>
                <a:gd name="T31" fmla="*/ 119 h 151"/>
                <a:gd name="T32" fmla="*/ 147 w 148"/>
                <a:gd name="T33" fmla="*/ 130 h 151"/>
                <a:gd name="T34" fmla="*/ 144 w 148"/>
                <a:gd name="T35" fmla="*/ 140 h 151"/>
                <a:gd name="T36" fmla="*/ 137 w 148"/>
                <a:gd name="T37" fmla="*/ 150 h 151"/>
                <a:gd name="T38" fmla="*/ 126 w 148"/>
                <a:gd name="T39" fmla="*/ 150 h 151"/>
                <a:gd name="T40" fmla="*/ 120 w 148"/>
                <a:gd name="T41" fmla="*/ 140 h 151"/>
                <a:gd name="T42" fmla="*/ 109 w 148"/>
                <a:gd name="T43" fmla="*/ 136 h 151"/>
                <a:gd name="T44" fmla="*/ 99 w 148"/>
                <a:gd name="T45" fmla="*/ 133 h 151"/>
                <a:gd name="T46" fmla="*/ 96 w 148"/>
                <a:gd name="T47" fmla="*/ 123 h 151"/>
                <a:gd name="T48" fmla="*/ 89 w 148"/>
                <a:gd name="T49" fmla="*/ 113 h 151"/>
                <a:gd name="T50" fmla="*/ 79 w 148"/>
                <a:gd name="T51" fmla="*/ 109 h 151"/>
                <a:gd name="T52" fmla="*/ 58 w 148"/>
                <a:gd name="T53" fmla="*/ 113 h 151"/>
                <a:gd name="T54" fmla="*/ 44 w 148"/>
                <a:gd name="T55" fmla="*/ 126 h 151"/>
                <a:gd name="T56" fmla="*/ 34 w 148"/>
                <a:gd name="T57" fmla="*/ 133 h 151"/>
                <a:gd name="T58" fmla="*/ 24 w 148"/>
                <a:gd name="T59" fmla="*/ 130 h 151"/>
                <a:gd name="T60" fmla="*/ 14 w 148"/>
                <a:gd name="T61" fmla="*/ 119 h 151"/>
                <a:gd name="T62" fmla="*/ 10 w 148"/>
                <a:gd name="T63" fmla="*/ 109 h 151"/>
                <a:gd name="T64" fmla="*/ 7 w 148"/>
                <a:gd name="T65" fmla="*/ 99 h 151"/>
                <a:gd name="T66" fmla="*/ 7 w 148"/>
                <a:gd name="T67" fmla="*/ 89 h 151"/>
                <a:gd name="T68" fmla="*/ 10 w 148"/>
                <a:gd name="T69" fmla="*/ 78 h 151"/>
                <a:gd name="T70" fmla="*/ 10 w 148"/>
                <a:gd name="T71" fmla="*/ 68 h 151"/>
                <a:gd name="T72" fmla="*/ 3 w 148"/>
                <a:gd name="T73" fmla="*/ 58 h 151"/>
                <a:gd name="T74" fmla="*/ 0 w 148"/>
                <a:gd name="T75" fmla="*/ 48 h 151"/>
                <a:gd name="T76" fmla="*/ 0 w 148"/>
                <a:gd name="T77" fmla="*/ 38 h 151"/>
                <a:gd name="T78" fmla="*/ 10 w 148"/>
                <a:gd name="T79" fmla="*/ 27 h 151"/>
                <a:gd name="T80" fmla="*/ 21 w 148"/>
                <a:gd name="T81" fmla="*/ 24 h 151"/>
                <a:gd name="T82" fmla="*/ 31 w 148"/>
                <a:gd name="T83" fmla="*/ 17 h 151"/>
                <a:gd name="T84" fmla="*/ 34 w 148"/>
                <a:gd name="T85" fmla="*/ 7 h 151"/>
                <a:gd name="T86" fmla="*/ 38 w 148"/>
                <a:gd name="T87" fmla="*/ 0 h 1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8"/>
                <a:gd name="T133" fmla="*/ 0 h 151"/>
                <a:gd name="T134" fmla="*/ 148 w 148"/>
                <a:gd name="T135" fmla="*/ 151 h 15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8" h="151">
                  <a:moveTo>
                    <a:pt x="38" y="0"/>
                  </a:moveTo>
                  <a:lnTo>
                    <a:pt x="48" y="7"/>
                  </a:lnTo>
                  <a:lnTo>
                    <a:pt x="58" y="10"/>
                  </a:lnTo>
                  <a:lnTo>
                    <a:pt x="68" y="14"/>
                  </a:lnTo>
                  <a:lnTo>
                    <a:pt x="79" y="20"/>
                  </a:lnTo>
                  <a:lnTo>
                    <a:pt x="85" y="31"/>
                  </a:lnTo>
                  <a:lnTo>
                    <a:pt x="82" y="41"/>
                  </a:lnTo>
                  <a:lnTo>
                    <a:pt x="82" y="51"/>
                  </a:lnTo>
                  <a:lnTo>
                    <a:pt x="85" y="61"/>
                  </a:lnTo>
                  <a:lnTo>
                    <a:pt x="99" y="68"/>
                  </a:lnTo>
                  <a:lnTo>
                    <a:pt x="113" y="68"/>
                  </a:lnTo>
                  <a:lnTo>
                    <a:pt x="123" y="75"/>
                  </a:lnTo>
                  <a:lnTo>
                    <a:pt x="130" y="85"/>
                  </a:lnTo>
                  <a:lnTo>
                    <a:pt x="137" y="95"/>
                  </a:lnTo>
                  <a:lnTo>
                    <a:pt x="140" y="109"/>
                  </a:lnTo>
                  <a:lnTo>
                    <a:pt x="140" y="119"/>
                  </a:lnTo>
                  <a:lnTo>
                    <a:pt x="147" y="130"/>
                  </a:lnTo>
                  <a:lnTo>
                    <a:pt x="144" y="140"/>
                  </a:lnTo>
                  <a:lnTo>
                    <a:pt x="137" y="150"/>
                  </a:lnTo>
                  <a:lnTo>
                    <a:pt x="126" y="150"/>
                  </a:lnTo>
                  <a:lnTo>
                    <a:pt x="120" y="140"/>
                  </a:lnTo>
                  <a:lnTo>
                    <a:pt x="109" y="136"/>
                  </a:lnTo>
                  <a:lnTo>
                    <a:pt x="99" y="133"/>
                  </a:lnTo>
                  <a:lnTo>
                    <a:pt x="96" y="123"/>
                  </a:lnTo>
                  <a:lnTo>
                    <a:pt x="89" y="113"/>
                  </a:lnTo>
                  <a:lnTo>
                    <a:pt x="79" y="109"/>
                  </a:lnTo>
                  <a:lnTo>
                    <a:pt x="58" y="113"/>
                  </a:lnTo>
                  <a:lnTo>
                    <a:pt x="44" y="126"/>
                  </a:lnTo>
                  <a:lnTo>
                    <a:pt x="34" y="133"/>
                  </a:lnTo>
                  <a:lnTo>
                    <a:pt x="24" y="130"/>
                  </a:lnTo>
                  <a:lnTo>
                    <a:pt x="14" y="119"/>
                  </a:lnTo>
                  <a:lnTo>
                    <a:pt x="10" y="109"/>
                  </a:lnTo>
                  <a:lnTo>
                    <a:pt x="7" y="99"/>
                  </a:lnTo>
                  <a:lnTo>
                    <a:pt x="7" y="89"/>
                  </a:lnTo>
                  <a:lnTo>
                    <a:pt x="10" y="78"/>
                  </a:lnTo>
                  <a:lnTo>
                    <a:pt x="10" y="68"/>
                  </a:lnTo>
                  <a:lnTo>
                    <a:pt x="3" y="58"/>
                  </a:lnTo>
                  <a:lnTo>
                    <a:pt x="0" y="48"/>
                  </a:lnTo>
                  <a:lnTo>
                    <a:pt x="0" y="38"/>
                  </a:lnTo>
                  <a:lnTo>
                    <a:pt x="10" y="27"/>
                  </a:lnTo>
                  <a:lnTo>
                    <a:pt x="21" y="24"/>
                  </a:lnTo>
                  <a:lnTo>
                    <a:pt x="31" y="17"/>
                  </a:lnTo>
                  <a:lnTo>
                    <a:pt x="34" y="7"/>
                  </a:lnTo>
                  <a:lnTo>
                    <a:pt x="38" y="0"/>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2733" name="Freeform 483">
              <a:extLst>
                <a:ext uri="{FF2B5EF4-FFF2-40B4-BE49-F238E27FC236}">
                  <a16:creationId xmlns:a16="http://schemas.microsoft.com/office/drawing/2014/main" id="{96799230-396E-4FC0-914C-5576A180896C}"/>
                </a:ext>
              </a:extLst>
            </p:cNvPr>
            <p:cNvSpPr>
              <a:spLocks/>
            </p:cNvSpPr>
            <p:nvPr/>
          </p:nvSpPr>
          <p:spPr bwMode="auto">
            <a:xfrm>
              <a:off x="3494" y="2493"/>
              <a:ext cx="107" cy="178"/>
            </a:xfrm>
            <a:custGeom>
              <a:avLst/>
              <a:gdLst>
                <a:gd name="T0" fmla="*/ 24 w 107"/>
                <a:gd name="T1" fmla="*/ 17 h 178"/>
                <a:gd name="T2" fmla="*/ 21 w 107"/>
                <a:gd name="T3" fmla="*/ 27 h 178"/>
                <a:gd name="T4" fmla="*/ 17 w 107"/>
                <a:gd name="T5" fmla="*/ 48 h 178"/>
                <a:gd name="T6" fmla="*/ 7 w 107"/>
                <a:gd name="T7" fmla="*/ 51 h 178"/>
                <a:gd name="T8" fmla="*/ 3 w 107"/>
                <a:gd name="T9" fmla="*/ 61 h 178"/>
                <a:gd name="T10" fmla="*/ 0 w 107"/>
                <a:gd name="T11" fmla="*/ 71 h 178"/>
                <a:gd name="T12" fmla="*/ 0 w 107"/>
                <a:gd name="T13" fmla="*/ 82 h 178"/>
                <a:gd name="T14" fmla="*/ 3 w 107"/>
                <a:gd name="T15" fmla="*/ 92 h 178"/>
                <a:gd name="T16" fmla="*/ 10 w 107"/>
                <a:gd name="T17" fmla="*/ 102 h 178"/>
                <a:gd name="T18" fmla="*/ 21 w 107"/>
                <a:gd name="T19" fmla="*/ 106 h 178"/>
                <a:gd name="T20" fmla="*/ 31 w 107"/>
                <a:gd name="T21" fmla="*/ 109 h 178"/>
                <a:gd name="T22" fmla="*/ 41 w 107"/>
                <a:gd name="T23" fmla="*/ 116 h 178"/>
                <a:gd name="T24" fmla="*/ 55 w 107"/>
                <a:gd name="T25" fmla="*/ 126 h 178"/>
                <a:gd name="T26" fmla="*/ 58 w 107"/>
                <a:gd name="T27" fmla="*/ 136 h 178"/>
                <a:gd name="T28" fmla="*/ 51 w 107"/>
                <a:gd name="T29" fmla="*/ 150 h 178"/>
                <a:gd name="T30" fmla="*/ 48 w 107"/>
                <a:gd name="T31" fmla="*/ 163 h 178"/>
                <a:gd name="T32" fmla="*/ 41 w 107"/>
                <a:gd name="T33" fmla="*/ 174 h 178"/>
                <a:gd name="T34" fmla="*/ 51 w 107"/>
                <a:gd name="T35" fmla="*/ 177 h 178"/>
                <a:gd name="T36" fmla="*/ 62 w 107"/>
                <a:gd name="T37" fmla="*/ 177 h 178"/>
                <a:gd name="T38" fmla="*/ 68 w 107"/>
                <a:gd name="T39" fmla="*/ 167 h 178"/>
                <a:gd name="T40" fmla="*/ 72 w 107"/>
                <a:gd name="T41" fmla="*/ 153 h 178"/>
                <a:gd name="T42" fmla="*/ 75 w 107"/>
                <a:gd name="T43" fmla="*/ 126 h 178"/>
                <a:gd name="T44" fmla="*/ 75 w 107"/>
                <a:gd name="T45" fmla="*/ 112 h 178"/>
                <a:gd name="T46" fmla="*/ 92 w 107"/>
                <a:gd name="T47" fmla="*/ 99 h 178"/>
                <a:gd name="T48" fmla="*/ 99 w 107"/>
                <a:gd name="T49" fmla="*/ 89 h 178"/>
                <a:gd name="T50" fmla="*/ 106 w 107"/>
                <a:gd name="T51" fmla="*/ 78 h 178"/>
                <a:gd name="T52" fmla="*/ 103 w 107"/>
                <a:gd name="T53" fmla="*/ 51 h 178"/>
                <a:gd name="T54" fmla="*/ 99 w 107"/>
                <a:gd name="T55" fmla="*/ 41 h 178"/>
                <a:gd name="T56" fmla="*/ 96 w 107"/>
                <a:gd name="T57" fmla="*/ 31 h 178"/>
                <a:gd name="T58" fmla="*/ 89 w 107"/>
                <a:gd name="T59" fmla="*/ 20 h 178"/>
                <a:gd name="T60" fmla="*/ 75 w 107"/>
                <a:gd name="T61" fmla="*/ 20 h 178"/>
                <a:gd name="T62" fmla="*/ 65 w 107"/>
                <a:gd name="T63" fmla="*/ 20 h 178"/>
                <a:gd name="T64" fmla="*/ 58 w 107"/>
                <a:gd name="T65" fmla="*/ 10 h 178"/>
                <a:gd name="T66" fmla="*/ 55 w 107"/>
                <a:gd name="T67" fmla="*/ 0 h 178"/>
                <a:gd name="T68" fmla="*/ 44 w 107"/>
                <a:gd name="T69" fmla="*/ 0 h 178"/>
                <a:gd name="T70" fmla="*/ 34 w 107"/>
                <a:gd name="T71" fmla="*/ 7 h 178"/>
                <a:gd name="T72" fmla="*/ 24 w 107"/>
                <a:gd name="T73" fmla="*/ 14 h 178"/>
                <a:gd name="T74" fmla="*/ 14 w 107"/>
                <a:gd name="T75" fmla="*/ 24 h 178"/>
                <a:gd name="T76" fmla="*/ 14 w 107"/>
                <a:gd name="T77" fmla="*/ 34 h 178"/>
                <a:gd name="T78" fmla="*/ 10 w 107"/>
                <a:gd name="T79" fmla="*/ 44 h 178"/>
                <a:gd name="T80" fmla="*/ 7 w 107"/>
                <a:gd name="T81" fmla="*/ 44 h 17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7"/>
                <a:gd name="T124" fmla="*/ 0 h 178"/>
                <a:gd name="T125" fmla="*/ 107 w 107"/>
                <a:gd name="T126" fmla="*/ 178 h 17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7" h="178">
                  <a:moveTo>
                    <a:pt x="24" y="17"/>
                  </a:moveTo>
                  <a:lnTo>
                    <a:pt x="21" y="27"/>
                  </a:lnTo>
                  <a:lnTo>
                    <a:pt x="17" y="48"/>
                  </a:lnTo>
                  <a:lnTo>
                    <a:pt x="7" y="51"/>
                  </a:lnTo>
                  <a:lnTo>
                    <a:pt x="3" y="61"/>
                  </a:lnTo>
                  <a:lnTo>
                    <a:pt x="0" y="71"/>
                  </a:lnTo>
                  <a:lnTo>
                    <a:pt x="0" y="82"/>
                  </a:lnTo>
                  <a:lnTo>
                    <a:pt x="3" y="92"/>
                  </a:lnTo>
                  <a:lnTo>
                    <a:pt x="10" y="102"/>
                  </a:lnTo>
                  <a:lnTo>
                    <a:pt x="21" y="106"/>
                  </a:lnTo>
                  <a:lnTo>
                    <a:pt x="31" y="109"/>
                  </a:lnTo>
                  <a:lnTo>
                    <a:pt x="41" y="116"/>
                  </a:lnTo>
                  <a:lnTo>
                    <a:pt x="55" y="126"/>
                  </a:lnTo>
                  <a:lnTo>
                    <a:pt x="58" y="136"/>
                  </a:lnTo>
                  <a:lnTo>
                    <a:pt x="51" y="150"/>
                  </a:lnTo>
                  <a:lnTo>
                    <a:pt x="48" y="163"/>
                  </a:lnTo>
                  <a:lnTo>
                    <a:pt x="41" y="174"/>
                  </a:lnTo>
                  <a:lnTo>
                    <a:pt x="51" y="177"/>
                  </a:lnTo>
                  <a:lnTo>
                    <a:pt x="62" y="177"/>
                  </a:lnTo>
                  <a:lnTo>
                    <a:pt x="68" y="167"/>
                  </a:lnTo>
                  <a:lnTo>
                    <a:pt x="72" y="153"/>
                  </a:lnTo>
                  <a:lnTo>
                    <a:pt x="75" y="126"/>
                  </a:lnTo>
                  <a:lnTo>
                    <a:pt x="75" y="112"/>
                  </a:lnTo>
                  <a:lnTo>
                    <a:pt x="92" y="99"/>
                  </a:lnTo>
                  <a:lnTo>
                    <a:pt x="99" y="89"/>
                  </a:lnTo>
                  <a:lnTo>
                    <a:pt x="106" y="78"/>
                  </a:lnTo>
                  <a:lnTo>
                    <a:pt x="103" y="51"/>
                  </a:lnTo>
                  <a:lnTo>
                    <a:pt x="99" y="41"/>
                  </a:lnTo>
                  <a:lnTo>
                    <a:pt x="96" y="31"/>
                  </a:lnTo>
                  <a:lnTo>
                    <a:pt x="89" y="20"/>
                  </a:lnTo>
                  <a:lnTo>
                    <a:pt x="75" y="20"/>
                  </a:lnTo>
                  <a:lnTo>
                    <a:pt x="65" y="20"/>
                  </a:lnTo>
                  <a:lnTo>
                    <a:pt x="58" y="10"/>
                  </a:lnTo>
                  <a:lnTo>
                    <a:pt x="55" y="0"/>
                  </a:lnTo>
                  <a:lnTo>
                    <a:pt x="44" y="0"/>
                  </a:lnTo>
                  <a:lnTo>
                    <a:pt x="34" y="7"/>
                  </a:lnTo>
                  <a:lnTo>
                    <a:pt x="24" y="14"/>
                  </a:lnTo>
                  <a:lnTo>
                    <a:pt x="14" y="24"/>
                  </a:lnTo>
                  <a:lnTo>
                    <a:pt x="14" y="34"/>
                  </a:lnTo>
                  <a:lnTo>
                    <a:pt x="10" y="44"/>
                  </a:lnTo>
                  <a:lnTo>
                    <a:pt x="7" y="44"/>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grpSp>
          <p:nvGrpSpPr>
            <p:cNvPr id="22734" name="Group 484">
              <a:extLst>
                <a:ext uri="{FF2B5EF4-FFF2-40B4-BE49-F238E27FC236}">
                  <a16:creationId xmlns:a16="http://schemas.microsoft.com/office/drawing/2014/main" id="{D058103C-B871-443D-AD01-EBE43B2FDE0C}"/>
                </a:ext>
              </a:extLst>
            </p:cNvPr>
            <p:cNvGrpSpPr>
              <a:grpSpLocks/>
            </p:cNvGrpSpPr>
            <p:nvPr/>
          </p:nvGrpSpPr>
          <p:grpSpPr bwMode="auto">
            <a:xfrm>
              <a:off x="3116" y="2208"/>
              <a:ext cx="623" cy="448"/>
              <a:chOff x="3244" y="786"/>
              <a:chExt cx="623" cy="448"/>
            </a:xfrm>
          </p:grpSpPr>
          <p:grpSp>
            <p:nvGrpSpPr>
              <p:cNvPr id="22740" name="Group 485">
                <a:extLst>
                  <a:ext uri="{FF2B5EF4-FFF2-40B4-BE49-F238E27FC236}">
                    <a16:creationId xmlns:a16="http://schemas.microsoft.com/office/drawing/2014/main" id="{FDBFBF9B-190D-4B24-87F8-133AA2BD71BA}"/>
                  </a:ext>
                </a:extLst>
              </p:cNvPr>
              <p:cNvGrpSpPr>
                <a:grpSpLocks/>
              </p:cNvGrpSpPr>
              <p:nvPr/>
            </p:nvGrpSpPr>
            <p:grpSpPr bwMode="auto">
              <a:xfrm>
                <a:off x="3391" y="786"/>
                <a:ext cx="476" cy="365"/>
                <a:chOff x="3391" y="786"/>
                <a:chExt cx="476" cy="365"/>
              </a:xfrm>
            </p:grpSpPr>
            <p:sp>
              <p:nvSpPr>
                <p:cNvPr id="22744" name="Freeform 486">
                  <a:extLst>
                    <a:ext uri="{FF2B5EF4-FFF2-40B4-BE49-F238E27FC236}">
                      <a16:creationId xmlns:a16="http://schemas.microsoft.com/office/drawing/2014/main" id="{FF983554-AD87-4E78-A77A-314DDA4EFE27}"/>
                    </a:ext>
                  </a:extLst>
                </p:cNvPr>
                <p:cNvSpPr>
                  <a:spLocks/>
                </p:cNvSpPr>
                <p:nvPr/>
              </p:nvSpPr>
              <p:spPr bwMode="auto">
                <a:xfrm>
                  <a:off x="3391" y="786"/>
                  <a:ext cx="476" cy="365"/>
                </a:xfrm>
                <a:custGeom>
                  <a:avLst/>
                  <a:gdLst>
                    <a:gd name="T0" fmla="*/ 78 w 476"/>
                    <a:gd name="T1" fmla="*/ 364 h 365"/>
                    <a:gd name="T2" fmla="*/ 118 w 476"/>
                    <a:gd name="T3" fmla="*/ 362 h 365"/>
                    <a:gd name="T4" fmla="*/ 152 w 476"/>
                    <a:gd name="T5" fmla="*/ 357 h 365"/>
                    <a:gd name="T6" fmla="*/ 182 w 476"/>
                    <a:gd name="T7" fmla="*/ 350 h 365"/>
                    <a:gd name="T8" fmla="*/ 214 w 476"/>
                    <a:gd name="T9" fmla="*/ 337 h 365"/>
                    <a:gd name="T10" fmla="*/ 240 w 476"/>
                    <a:gd name="T11" fmla="*/ 324 h 365"/>
                    <a:gd name="T12" fmla="*/ 275 w 476"/>
                    <a:gd name="T13" fmla="*/ 301 h 365"/>
                    <a:gd name="T14" fmla="*/ 312 w 476"/>
                    <a:gd name="T15" fmla="*/ 263 h 365"/>
                    <a:gd name="T16" fmla="*/ 350 w 476"/>
                    <a:gd name="T17" fmla="*/ 226 h 365"/>
                    <a:gd name="T18" fmla="*/ 385 w 476"/>
                    <a:gd name="T19" fmla="*/ 174 h 365"/>
                    <a:gd name="T20" fmla="*/ 415 w 476"/>
                    <a:gd name="T21" fmla="*/ 145 h 365"/>
                    <a:gd name="T22" fmla="*/ 444 w 476"/>
                    <a:gd name="T23" fmla="*/ 120 h 365"/>
                    <a:gd name="T24" fmla="*/ 453 w 476"/>
                    <a:gd name="T25" fmla="*/ 114 h 365"/>
                    <a:gd name="T26" fmla="*/ 456 w 476"/>
                    <a:gd name="T27" fmla="*/ 109 h 365"/>
                    <a:gd name="T28" fmla="*/ 460 w 476"/>
                    <a:gd name="T29" fmla="*/ 105 h 365"/>
                    <a:gd name="T30" fmla="*/ 462 w 476"/>
                    <a:gd name="T31" fmla="*/ 99 h 365"/>
                    <a:gd name="T32" fmla="*/ 463 w 476"/>
                    <a:gd name="T33" fmla="*/ 93 h 365"/>
                    <a:gd name="T34" fmla="*/ 462 w 476"/>
                    <a:gd name="T35" fmla="*/ 87 h 365"/>
                    <a:gd name="T36" fmla="*/ 459 w 476"/>
                    <a:gd name="T37" fmla="*/ 80 h 365"/>
                    <a:gd name="T38" fmla="*/ 454 w 476"/>
                    <a:gd name="T39" fmla="*/ 77 h 365"/>
                    <a:gd name="T40" fmla="*/ 446 w 476"/>
                    <a:gd name="T41" fmla="*/ 77 h 365"/>
                    <a:gd name="T42" fmla="*/ 458 w 476"/>
                    <a:gd name="T43" fmla="*/ 70 h 365"/>
                    <a:gd name="T44" fmla="*/ 463 w 476"/>
                    <a:gd name="T45" fmla="*/ 65 h 365"/>
                    <a:gd name="T46" fmla="*/ 467 w 476"/>
                    <a:gd name="T47" fmla="*/ 60 h 365"/>
                    <a:gd name="T48" fmla="*/ 471 w 476"/>
                    <a:gd name="T49" fmla="*/ 53 h 365"/>
                    <a:gd name="T50" fmla="*/ 473 w 476"/>
                    <a:gd name="T51" fmla="*/ 48 h 365"/>
                    <a:gd name="T52" fmla="*/ 475 w 476"/>
                    <a:gd name="T53" fmla="*/ 42 h 365"/>
                    <a:gd name="T54" fmla="*/ 474 w 476"/>
                    <a:gd name="T55" fmla="*/ 37 h 365"/>
                    <a:gd name="T56" fmla="*/ 472 w 476"/>
                    <a:gd name="T57" fmla="*/ 33 h 365"/>
                    <a:gd name="T58" fmla="*/ 470 w 476"/>
                    <a:gd name="T59" fmla="*/ 27 h 365"/>
                    <a:gd name="T60" fmla="*/ 466 w 476"/>
                    <a:gd name="T61" fmla="*/ 24 h 365"/>
                    <a:gd name="T62" fmla="*/ 462 w 476"/>
                    <a:gd name="T63" fmla="*/ 23 h 365"/>
                    <a:gd name="T64" fmla="*/ 456 w 476"/>
                    <a:gd name="T65" fmla="*/ 22 h 365"/>
                    <a:gd name="T66" fmla="*/ 449 w 476"/>
                    <a:gd name="T67" fmla="*/ 22 h 365"/>
                    <a:gd name="T68" fmla="*/ 448 w 476"/>
                    <a:gd name="T69" fmla="*/ 15 h 365"/>
                    <a:gd name="T70" fmla="*/ 445 w 476"/>
                    <a:gd name="T71" fmla="*/ 8 h 365"/>
                    <a:gd name="T72" fmla="*/ 441 w 476"/>
                    <a:gd name="T73" fmla="*/ 5 h 365"/>
                    <a:gd name="T74" fmla="*/ 435 w 476"/>
                    <a:gd name="T75" fmla="*/ 2 h 365"/>
                    <a:gd name="T76" fmla="*/ 429 w 476"/>
                    <a:gd name="T77" fmla="*/ 0 h 365"/>
                    <a:gd name="T78" fmla="*/ 421 w 476"/>
                    <a:gd name="T79" fmla="*/ 0 h 365"/>
                    <a:gd name="T80" fmla="*/ 414 w 476"/>
                    <a:gd name="T81" fmla="*/ 1 h 365"/>
                    <a:gd name="T82" fmla="*/ 402 w 476"/>
                    <a:gd name="T83" fmla="*/ 4 h 365"/>
                    <a:gd name="T84" fmla="*/ 376 w 476"/>
                    <a:gd name="T85" fmla="*/ 4 h 365"/>
                    <a:gd name="T86" fmla="*/ 346 w 476"/>
                    <a:gd name="T87" fmla="*/ 0 h 365"/>
                    <a:gd name="T88" fmla="*/ 314 w 476"/>
                    <a:gd name="T89" fmla="*/ 3 h 365"/>
                    <a:gd name="T90" fmla="*/ 304 w 476"/>
                    <a:gd name="T91" fmla="*/ 3 h 365"/>
                    <a:gd name="T92" fmla="*/ 277 w 476"/>
                    <a:gd name="T93" fmla="*/ 1 h 365"/>
                    <a:gd name="T94" fmla="*/ 266 w 476"/>
                    <a:gd name="T95" fmla="*/ 3 h 365"/>
                    <a:gd name="T96" fmla="*/ 243 w 476"/>
                    <a:gd name="T97" fmla="*/ 10 h 365"/>
                    <a:gd name="T98" fmla="*/ 212 w 476"/>
                    <a:gd name="T99" fmla="*/ 20 h 365"/>
                    <a:gd name="T100" fmla="*/ 182 w 476"/>
                    <a:gd name="T101" fmla="*/ 27 h 365"/>
                    <a:gd name="T102" fmla="*/ 168 w 476"/>
                    <a:gd name="T103" fmla="*/ 30 h 365"/>
                    <a:gd name="T104" fmla="*/ 133 w 476"/>
                    <a:gd name="T105" fmla="*/ 41 h 365"/>
                    <a:gd name="T106" fmla="*/ 116 w 476"/>
                    <a:gd name="T107" fmla="*/ 39 h 365"/>
                    <a:gd name="T108" fmla="*/ 102 w 476"/>
                    <a:gd name="T109" fmla="*/ 41 h 365"/>
                    <a:gd name="T110" fmla="*/ 90 w 476"/>
                    <a:gd name="T111" fmla="*/ 52 h 365"/>
                    <a:gd name="T112" fmla="*/ 84 w 476"/>
                    <a:gd name="T113" fmla="*/ 64 h 365"/>
                    <a:gd name="T114" fmla="*/ 64 w 476"/>
                    <a:gd name="T115" fmla="*/ 107 h 365"/>
                    <a:gd name="T116" fmla="*/ 52 w 476"/>
                    <a:gd name="T117" fmla="*/ 128 h 365"/>
                    <a:gd name="T118" fmla="*/ 47 w 476"/>
                    <a:gd name="T119" fmla="*/ 148 h 365"/>
                    <a:gd name="T120" fmla="*/ 38 w 476"/>
                    <a:gd name="T121" fmla="*/ 171 h 365"/>
                    <a:gd name="T122" fmla="*/ 0 w 476"/>
                    <a:gd name="T123" fmla="*/ 212 h 365"/>
                    <a:gd name="T124" fmla="*/ 78 w 476"/>
                    <a:gd name="T125" fmla="*/ 364 h 3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76"/>
                    <a:gd name="T190" fmla="*/ 0 h 365"/>
                    <a:gd name="T191" fmla="*/ 476 w 476"/>
                    <a:gd name="T192" fmla="*/ 365 h 36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76" h="365">
                      <a:moveTo>
                        <a:pt x="78" y="364"/>
                      </a:moveTo>
                      <a:lnTo>
                        <a:pt x="118" y="362"/>
                      </a:lnTo>
                      <a:lnTo>
                        <a:pt x="152" y="357"/>
                      </a:lnTo>
                      <a:lnTo>
                        <a:pt x="182" y="350"/>
                      </a:lnTo>
                      <a:lnTo>
                        <a:pt x="214" y="337"/>
                      </a:lnTo>
                      <a:lnTo>
                        <a:pt x="240" y="324"/>
                      </a:lnTo>
                      <a:lnTo>
                        <a:pt x="275" y="301"/>
                      </a:lnTo>
                      <a:lnTo>
                        <a:pt x="312" y="263"/>
                      </a:lnTo>
                      <a:lnTo>
                        <a:pt x="350" y="226"/>
                      </a:lnTo>
                      <a:lnTo>
                        <a:pt x="385" y="174"/>
                      </a:lnTo>
                      <a:lnTo>
                        <a:pt x="415" y="145"/>
                      </a:lnTo>
                      <a:lnTo>
                        <a:pt x="444" y="120"/>
                      </a:lnTo>
                      <a:lnTo>
                        <a:pt x="453" y="114"/>
                      </a:lnTo>
                      <a:lnTo>
                        <a:pt x="456" y="109"/>
                      </a:lnTo>
                      <a:lnTo>
                        <a:pt x="460" y="105"/>
                      </a:lnTo>
                      <a:lnTo>
                        <a:pt x="462" y="99"/>
                      </a:lnTo>
                      <a:lnTo>
                        <a:pt x="463" y="93"/>
                      </a:lnTo>
                      <a:lnTo>
                        <a:pt x="462" y="87"/>
                      </a:lnTo>
                      <a:lnTo>
                        <a:pt x="459" y="80"/>
                      </a:lnTo>
                      <a:lnTo>
                        <a:pt x="454" y="77"/>
                      </a:lnTo>
                      <a:lnTo>
                        <a:pt x="446" y="77"/>
                      </a:lnTo>
                      <a:lnTo>
                        <a:pt x="458" y="70"/>
                      </a:lnTo>
                      <a:lnTo>
                        <a:pt x="463" y="65"/>
                      </a:lnTo>
                      <a:lnTo>
                        <a:pt x="467" y="60"/>
                      </a:lnTo>
                      <a:lnTo>
                        <a:pt x="471" y="53"/>
                      </a:lnTo>
                      <a:lnTo>
                        <a:pt x="473" y="48"/>
                      </a:lnTo>
                      <a:lnTo>
                        <a:pt x="475" y="42"/>
                      </a:lnTo>
                      <a:lnTo>
                        <a:pt x="474" y="37"/>
                      </a:lnTo>
                      <a:lnTo>
                        <a:pt x="472" y="33"/>
                      </a:lnTo>
                      <a:lnTo>
                        <a:pt x="470" y="27"/>
                      </a:lnTo>
                      <a:lnTo>
                        <a:pt x="466" y="24"/>
                      </a:lnTo>
                      <a:lnTo>
                        <a:pt x="462" y="23"/>
                      </a:lnTo>
                      <a:lnTo>
                        <a:pt x="456" y="22"/>
                      </a:lnTo>
                      <a:lnTo>
                        <a:pt x="449" y="22"/>
                      </a:lnTo>
                      <a:lnTo>
                        <a:pt x="448" y="15"/>
                      </a:lnTo>
                      <a:lnTo>
                        <a:pt x="445" y="8"/>
                      </a:lnTo>
                      <a:lnTo>
                        <a:pt x="441" y="5"/>
                      </a:lnTo>
                      <a:lnTo>
                        <a:pt x="435" y="2"/>
                      </a:lnTo>
                      <a:lnTo>
                        <a:pt x="429" y="0"/>
                      </a:lnTo>
                      <a:lnTo>
                        <a:pt x="421" y="0"/>
                      </a:lnTo>
                      <a:lnTo>
                        <a:pt x="414" y="1"/>
                      </a:lnTo>
                      <a:lnTo>
                        <a:pt x="402" y="4"/>
                      </a:lnTo>
                      <a:lnTo>
                        <a:pt x="376" y="4"/>
                      </a:lnTo>
                      <a:lnTo>
                        <a:pt x="346" y="0"/>
                      </a:lnTo>
                      <a:lnTo>
                        <a:pt x="314" y="3"/>
                      </a:lnTo>
                      <a:lnTo>
                        <a:pt x="304" y="3"/>
                      </a:lnTo>
                      <a:lnTo>
                        <a:pt x="277" y="1"/>
                      </a:lnTo>
                      <a:lnTo>
                        <a:pt x="266" y="3"/>
                      </a:lnTo>
                      <a:lnTo>
                        <a:pt x="243" y="10"/>
                      </a:lnTo>
                      <a:lnTo>
                        <a:pt x="212" y="20"/>
                      </a:lnTo>
                      <a:lnTo>
                        <a:pt x="182" y="27"/>
                      </a:lnTo>
                      <a:lnTo>
                        <a:pt x="168" y="30"/>
                      </a:lnTo>
                      <a:lnTo>
                        <a:pt x="133" y="41"/>
                      </a:lnTo>
                      <a:lnTo>
                        <a:pt x="116" y="39"/>
                      </a:lnTo>
                      <a:lnTo>
                        <a:pt x="102" y="41"/>
                      </a:lnTo>
                      <a:lnTo>
                        <a:pt x="90" y="52"/>
                      </a:lnTo>
                      <a:lnTo>
                        <a:pt x="84" y="64"/>
                      </a:lnTo>
                      <a:lnTo>
                        <a:pt x="64" y="107"/>
                      </a:lnTo>
                      <a:lnTo>
                        <a:pt x="52" y="128"/>
                      </a:lnTo>
                      <a:lnTo>
                        <a:pt x="47" y="148"/>
                      </a:lnTo>
                      <a:lnTo>
                        <a:pt x="38" y="171"/>
                      </a:lnTo>
                      <a:lnTo>
                        <a:pt x="0" y="212"/>
                      </a:lnTo>
                      <a:lnTo>
                        <a:pt x="78" y="364"/>
                      </a:lnTo>
                    </a:path>
                  </a:pathLst>
                </a:custGeom>
                <a:solidFill>
                  <a:srgbClr val="FF9F9F"/>
                </a:solidFill>
                <a:ln w="12700" cap="rnd" cmpd="sng">
                  <a:solidFill>
                    <a:srgbClr val="000000"/>
                  </a:solidFill>
                  <a:prstDash val="solid"/>
                  <a:round/>
                  <a:headEnd type="none" w="med" len="med"/>
                  <a:tailEnd type="none" w="med" len="med"/>
                </a:ln>
              </p:spPr>
              <p:txBody>
                <a:bodyPr/>
                <a:lstStyle/>
                <a:p>
                  <a:endParaRPr lang="en-US"/>
                </a:p>
              </p:txBody>
            </p:sp>
            <p:sp>
              <p:nvSpPr>
                <p:cNvPr id="22745" name="Freeform 487">
                  <a:extLst>
                    <a:ext uri="{FF2B5EF4-FFF2-40B4-BE49-F238E27FC236}">
                      <a16:creationId xmlns:a16="http://schemas.microsoft.com/office/drawing/2014/main" id="{4F829544-2CD3-4F43-A365-17625E6FC3DF}"/>
                    </a:ext>
                  </a:extLst>
                </p:cNvPr>
                <p:cNvSpPr>
                  <a:spLocks/>
                </p:cNvSpPr>
                <p:nvPr/>
              </p:nvSpPr>
              <p:spPr bwMode="auto">
                <a:xfrm>
                  <a:off x="3581" y="813"/>
                  <a:ext cx="134" cy="114"/>
                </a:xfrm>
                <a:custGeom>
                  <a:avLst/>
                  <a:gdLst>
                    <a:gd name="T0" fmla="*/ 0 w 134"/>
                    <a:gd name="T1" fmla="*/ 0 h 114"/>
                    <a:gd name="T2" fmla="*/ 13 w 134"/>
                    <a:gd name="T3" fmla="*/ 7 h 114"/>
                    <a:gd name="T4" fmla="*/ 22 w 134"/>
                    <a:gd name="T5" fmla="*/ 20 h 114"/>
                    <a:gd name="T6" fmla="*/ 24 w 134"/>
                    <a:gd name="T7" fmla="*/ 35 h 114"/>
                    <a:gd name="T8" fmla="*/ 30 w 134"/>
                    <a:gd name="T9" fmla="*/ 37 h 114"/>
                    <a:gd name="T10" fmla="*/ 44 w 134"/>
                    <a:gd name="T11" fmla="*/ 37 h 114"/>
                    <a:gd name="T12" fmla="*/ 59 w 134"/>
                    <a:gd name="T13" fmla="*/ 35 h 114"/>
                    <a:gd name="T14" fmla="*/ 73 w 134"/>
                    <a:gd name="T15" fmla="*/ 35 h 114"/>
                    <a:gd name="T16" fmla="*/ 82 w 134"/>
                    <a:gd name="T17" fmla="*/ 43 h 114"/>
                    <a:gd name="T18" fmla="*/ 85 w 134"/>
                    <a:gd name="T19" fmla="*/ 55 h 114"/>
                    <a:gd name="T20" fmla="*/ 87 w 134"/>
                    <a:gd name="T21" fmla="*/ 66 h 114"/>
                    <a:gd name="T22" fmla="*/ 99 w 134"/>
                    <a:gd name="T23" fmla="*/ 75 h 114"/>
                    <a:gd name="T24" fmla="*/ 116 w 134"/>
                    <a:gd name="T25" fmla="*/ 81 h 114"/>
                    <a:gd name="T26" fmla="*/ 125 w 134"/>
                    <a:gd name="T27" fmla="*/ 95 h 114"/>
                    <a:gd name="T28" fmla="*/ 133 w 134"/>
                    <a:gd name="T29" fmla="*/ 113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4"/>
                    <a:gd name="T46" fmla="*/ 0 h 114"/>
                    <a:gd name="T47" fmla="*/ 134 w 134"/>
                    <a:gd name="T48" fmla="*/ 114 h 1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4" h="114">
                      <a:moveTo>
                        <a:pt x="0" y="0"/>
                      </a:moveTo>
                      <a:lnTo>
                        <a:pt x="13" y="7"/>
                      </a:lnTo>
                      <a:lnTo>
                        <a:pt x="22" y="20"/>
                      </a:lnTo>
                      <a:lnTo>
                        <a:pt x="24" y="35"/>
                      </a:lnTo>
                      <a:lnTo>
                        <a:pt x="30" y="37"/>
                      </a:lnTo>
                      <a:lnTo>
                        <a:pt x="44" y="37"/>
                      </a:lnTo>
                      <a:lnTo>
                        <a:pt x="59" y="35"/>
                      </a:lnTo>
                      <a:lnTo>
                        <a:pt x="73" y="35"/>
                      </a:lnTo>
                      <a:lnTo>
                        <a:pt x="82" y="43"/>
                      </a:lnTo>
                      <a:lnTo>
                        <a:pt x="85" y="55"/>
                      </a:lnTo>
                      <a:lnTo>
                        <a:pt x="87" y="66"/>
                      </a:lnTo>
                      <a:lnTo>
                        <a:pt x="99" y="75"/>
                      </a:lnTo>
                      <a:lnTo>
                        <a:pt x="116" y="81"/>
                      </a:lnTo>
                      <a:lnTo>
                        <a:pt x="125" y="95"/>
                      </a:lnTo>
                      <a:lnTo>
                        <a:pt x="133" y="11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46" name="Freeform 488">
                  <a:extLst>
                    <a:ext uri="{FF2B5EF4-FFF2-40B4-BE49-F238E27FC236}">
                      <a16:creationId xmlns:a16="http://schemas.microsoft.com/office/drawing/2014/main" id="{F36EBA35-B8F7-465A-A961-B3C33C44524C}"/>
                    </a:ext>
                  </a:extLst>
                </p:cNvPr>
                <p:cNvSpPr>
                  <a:spLocks/>
                </p:cNvSpPr>
                <p:nvPr/>
              </p:nvSpPr>
              <p:spPr bwMode="auto">
                <a:xfrm>
                  <a:off x="3455" y="827"/>
                  <a:ext cx="74" cy="66"/>
                </a:xfrm>
                <a:custGeom>
                  <a:avLst/>
                  <a:gdLst>
                    <a:gd name="T0" fmla="*/ 73 w 74"/>
                    <a:gd name="T1" fmla="*/ 0 h 66"/>
                    <a:gd name="T2" fmla="*/ 53 w 74"/>
                    <a:gd name="T3" fmla="*/ 12 h 66"/>
                    <a:gd name="T4" fmla="*/ 38 w 74"/>
                    <a:gd name="T5" fmla="*/ 26 h 66"/>
                    <a:gd name="T6" fmla="*/ 24 w 74"/>
                    <a:gd name="T7" fmla="*/ 40 h 66"/>
                    <a:gd name="T8" fmla="*/ 0 w 74"/>
                    <a:gd name="T9" fmla="*/ 65 h 66"/>
                    <a:gd name="T10" fmla="*/ 0 60000 65536"/>
                    <a:gd name="T11" fmla="*/ 0 60000 65536"/>
                    <a:gd name="T12" fmla="*/ 0 60000 65536"/>
                    <a:gd name="T13" fmla="*/ 0 60000 65536"/>
                    <a:gd name="T14" fmla="*/ 0 60000 65536"/>
                    <a:gd name="T15" fmla="*/ 0 w 74"/>
                    <a:gd name="T16" fmla="*/ 0 h 66"/>
                    <a:gd name="T17" fmla="*/ 74 w 74"/>
                    <a:gd name="T18" fmla="*/ 66 h 66"/>
                  </a:gdLst>
                  <a:ahLst/>
                  <a:cxnLst>
                    <a:cxn ang="T10">
                      <a:pos x="T0" y="T1"/>
                    </a:cxn>
                    <a:cxn ang="T11">
                      <a:pos x="T2" y="T3"/>
                    </a:cxn>
                    <a:cxn ang="T12">
                      <a:pos x="T4" y="T5"/>
                    </a:cxn>
                    <a:cxn ang="T13">
                      <a:pos x="T6" y="T7"/>
                    </a:cxn>
                    <a:cxn ang="T14">
                      <a:pos x="T8" y="T9"/>
                    </a:cxn>
                  </a:cxnLst>
                  <a:rect l="T15" t="T16" r="T17" b="T18"/>
                  <a:pathLst>
                    <a:path w="74" h="66">
                      <a:moveTo>
                        <a:pt x="73" y="0"/>
                      </a:moveTo>
                      <a:lnTo>
                        <a:pt x="53" y="12"/>
                      </a:lnTo>
                      <a:lnTo>
                        <a:pt x="38" y="26"/>
                      </a:lnTo>
                      <a:lnTo>
                        <a:pt x="24" y="40"/>
                      </a:lnTo>
                      <a:lnTo>
                        <a:pt x="0" y="6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47" name="Freeform 489">
                  <a:extLst>
                    <a:ext uri="{FF2B5EF4-FFF2-40B4-BE49-F238E27FC236}">
                      <a16:creationId xmlns:a16="http://schemas.microsoft.com/office/drawing/2014/main" id="{C288E6CB-52D6-4B34-B5FC-2C4D28F6596F}"/>
                    </a:ext>
                  </a:extLst>
                </p:cNvPr>
                <p:cNvSpPr>
                  <a:spLocks/>
                </p:cNvSpPr>
                <p:nvPr/>
              </p:nvSpPr>
              <p:spPr bwMode="auto">
                <a:xfrm>
                  <a:off x="3509" y="1075"/>
                  <a:ext cx="36" cy="58"/>
                </a:xfrm>
                <a:custGeom>
                  <a:avLst/>
                  <a:gdLst>
                    <a:gd name="T0" fmla="*/ 26 w 36"/>
                    <a:gd name="T1" fmla="*/ 0 h 58"/>
                    <a:gd name="T2" fmla="*/ 35 w 36"/>
                    <a:gd name="T3" fmla="*/ 12 h 58"/>
                    <a:gd name="T4" fmla="*/ 35 w 36"/>
                    <a:gd name="T5" fmla="*/ 26 h 58"/>
                    <a:gd name="T6" fmla="*/ 29 w 36"/>
                    <a:gd name="T7" fmla="*/ 43 h 58"/>
                    <a:gd name="T8" fmla="*/ 18 w 36"/>
                    <a:gd name="T9" fmla="*/ 51 h 58"/>
                    <a:gd name="T10" fmla="*/ 0 w 36"/>
                    <a:gd name="T11" fmla="*/ 57 h 58"/>
                    <a:gd name="T12" fmla="*/ 0 60000 65536"/>
                    <a:gd name="T13" fmla="*/ 0 60000 65536"/>
                    <a:gd name="T14" fmla="*/ 0 60000 65536"/>
                    <a:gd name="T15" fmla="*/ 0 60000 65536"/>
                    <a:gd name="T16" fmla="*/ 0 60000 65536"/>
                    <a:gd name="T17" fmla="*/ 0 60000 65536"/>
                    <a:gd name="T18" fmla="*/ 0 w 36"/>
                    <a:gd name="T19" fmla="*/ 0 h 58"/>
                    <a:gd name="T20" fmla="*/ 36 w 36"/>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36" h="58">
                      <a:moveTo>
                        <a:pt x="26" y="0"/>
                      </a:moveTo>
                      <a:lnTo>
                        <a:pt x="35" y="12"/>
                      </a:lnTo>
                      <a:lnTo>
                        <a:pt x="35" y="26"/>
                      </a:lnTo>
                      <a:lnTo>
                        <a:pt x="29" y="43"/>
                      </a:lnTo>
                      <a:lnTo>
                        <a:pt x="18" y="51"/>
                      </a:lnTo>
                      <a:lnTo>
                        <a:pt x="0" y="5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48" name="Freeform 490">
                  <a:extLst>
                    <a:ext uri="{FF2B5EF4-FFF2-40B4-BE49-F238E27FC236}">
                      <a16:creationId xmlns:a16="http://schemas.microsoft.com/office/drawing/2014/main" id="{BCA37C17-A2DF-4F1C-B16E-B1F94BC5BEBB}"/>
                    </a:ext>
                  </a:extLst>
                </p:cNvPr>
                <p:cNvSpPr>
                  <a:spLocks/>
                </p:cNvSpPr>
                <p:nvPr/>
              </p:nvSpPr>
              <p:spPr bwMode="auto">
                <a:xfrm>
                  <a:off x="3443" y="928"/>
                  <a:ext cx="65" cy="41"/>
                </a:xfrm>
                <a:custGeom>
                  <a:avLst/>
                  <a:gdLst>
                    <a:gd name="T0" fmla="*/ 0 w 65"/>
                    <a:gd name="T1" fmla="*/ 40 h 41"/>
                    <a:gd name="T2" fmla="*/ 29 w 65"/>
                    <a:gd name="T3" fmla="*/ 31 h 41"/>
                    <a:gd name="T4" fmla="*/ 52 w 65"/>
                    <a:gd name="T5" fmla="*/ 14 h 41"/>
                    <a:gd name="T6" fmla="*/ 64 w 65"/>
                    <a:gd name="T7" fmla="*/ 0 h 41"/>
                    <a:gd name="T8" fmla="*/ 0 60000 65536"/>
                    <a:gd name="T9" fmla="*/ 0 60000 65536"/>
                    <a:gd name="T10" fmla="*/ 0 60000 65536"/>
                    <a:gd name="T11" fmla="*/ 0 60000 65536"/>
                    <a:gd name="T12" fmla="*/ 0 w 65"/>
                    <a:gd name="T13" fmla="*/ 0 h 41"/>
                    <a:gd name="T14" fmla="*/ 65 w 65"/>
                    <a:gd name="T15" fmla="*/ 41 h 41"/>
                  </a:gdLst>
                  <a:ahLst/>
                  <a:cxnLst>
                    <a:cxn ang="T8">
                      <a:pos x="T0" y="T1"/>
                    </a:cxn>
                    <a:cxn ang="T9">
                      <a:pos x="T2" y="T3"/>
                    </a:cxn>
                    <a:cxn ang="T10">
                      <a:pos x="T4" y="T5"/>
                    </a:cxn>
                    <a:cxn ang="T11">
                      <a:pos x="T6" y="T7"/>
                    </a:cxn>
                  </a:cxnLst>
                  <a:rect l="T12" t="T13" r="T14" b="T15"/>
                  <a:pathLst>
                    <a:path w="65" h="41">
                      <a:moveTo>
                        <a:pt x="0" y="40"/>
                      </a:moveTo>
                      <a:lnTo>
                        <a:pt x="29" y="31"/>
                      </a:lnTo>
                      <a:lnTo>
                        <a:pt x="52" y="14"/>
                      </a:lnTo>
                      <a:lnTo>
                        <a:pt x="64"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49" name="Freeform 491">
                  <a:extLst>
                    <a:ext uri="{FF2B5EF4-FFF2-40B4-BE49-F238E27FC236}">
                      <a16:creationId xmlns:a16="http://schemas.microsoft.com/office/drawing/2014/main" id="{3CC4BFCE-2288-4371-899C-FFEBC6168DBA}"/>
                    </a:ext>
                  </a:extLst>
                </p:cNvPr>
                <p:cNvSpPr>
                  <a:spLocks/>
                </p:cNvSpPr>
                <p:nvPr/>
              </p:nvSpPr>
              <p:spPr bwMode="auto">
                <a:xfrm>
                  <a:off x="3565" y="874"/>
                  <a:ext cx="32" cy="60"/>
                </a:xfrm>
                <a:custGeom>
                  <a:avLst/>
                  <a:gdLst>
                    <a:gd name="T0" fmla="*/ 31 w 32"/>
                    <a:gd name="T1" fmla="*/ 0 h 60"/>
                    <a:gd name="T2" fmla="*/ 20 w 32"/>
                    <a:gd name="T3" fmla="*/ 31 h 60"/>
                    <a:gd name="T4" fmla="*/ 6 w 32"/>
                    <a:gd name="T5" fmla="*/ 51 h 60"/>
                    <a:gd name="T6" fmla="*/ 0 w 32"/>
                    <a:gd name="T7" fmla="*/ 59 h 60"/>
                    <a:gd name="T8" fmla="*/ 0 60000 65536"/>
                    <a:gd name="T9" fmla="*/ 0 60000 65536"/>
                    <a:gd name="T10" fmla="*/ 0 60000 65536"/>
                    <a:gd name="T11" fmla="*/ 0 60000 65536"/>
                    <a:gd name="T12" fmla="*/ 0 w 32"/>
                    <a:gd name="T13" fmla="*/ 0 h 60"/>
                    <a:gd name="T14" fmla="*/ 32 w 32"/>
                    <a:gd name="T15" fmla="*/ 60 h 60"/>
                  </a:gdLst>
                  <a:ahLst/>
                  <a:cxnLst>
                    <a:cxn ang="T8">
                      <a:pos x="T0" y="T1"/>
                    </a:cxn>
                    <a:cxn ang="T9">
                      <a:pos x="T2" y="T3"/>
                    </a:cxn>
                    <a:cxn ang="T10">
                      <a:pos x="T4" y="T5"/>
                    </a:cxn>
                    <a:cxn ang="T11">
                      <a:pos x="T6" y="T7"/>
                    </a:cxn>
                  </a:cxnLst>
                  <a:rect l="T12" t="T13" r="T14" b="T15"/>
                  <a:pathLst>
                    <a:path w="32" h="60">
                      <a:moveTo>
                        <a:pt x="31" y="0"/>
                      </a:moveTo>
                      <a:lnTo>
                        <a:pt x="20" y="31"/>
                      </a:lnTo>
                      <a:lnTo>
                        <a:pt x="6" y="51"/>
                      </a:lnTo>
                      <a:lnTo>
                        <a:pt x="0" y="59"/>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50" name="Freeform 492">
                  <a:extLst>
                    <a:ext uri="{FF2B5EF4-FFF2-40B4-BE49-F238E27FC236}">
                      <a16:creationId xmlns:a16="http://schemas.microsoft.com/office/drawing/2014/main" id="{D60797F7-C3F8-43EB-A7AA-F6C2AADBB5FE}"/>
                    </a:ext>
                  </a:extLst>
                </p:cNvPr>
                <p:cNvSpPr>
                  <a:spLocks/>
                </p:cNvSpPr>
                <p:nvPr/>
              </p:nvSpPr>
              <p:spPr bwMode="auto">
                <a:xfrm>
                  <a:off x="3734" y="863"/>
                  <a:ext cx="103" cy="52"/>
                </a:xfrm>
                <a:custGeom>
                  <a:avLst/>
                  <a:gdLst>
                    <a:gd name="T0" fmla="*/ 102 w 103"/>
                    <a:gd name="T1" fmla="*/ 0 h 52"/>
                    <a:gd name="T2" fmla="*/ 96 w 103"/>
                    <a:gd name="T3" fmla="*/ 3 h 52"/>
                    <a:gd name="T4" fmla="*/ 87 w 103"/>
                    <a:gd name="T5" fmla="*/ 8 h 52"/>
                    <a:gd name="T6" fmla="*/ 71 w 103"/>
                    <a:gd name="T7" fmla="*/ 15 h 52"/>
                    <a:gd name="T8" fmla="*/ 59 w 103"/>
                    <a:gd name="T9" fmla="*/ 22 h 52"/>
                    <a:gd name="T10" fmla="*/ 42 w 103"/>
                    <a:gd name="T11" fmla="*/ 28 h 52"/>
                    <a:gd name="T12" fmla="*/ 32 w 103"/>
                    <a:gd name="T13" fmla="*/ 33 h 52"/>
                    <a:gd name="T14" fmla="*/ 15 w 103"/>
                    <a:gd name="T15" fmla="*/ 42 h 52"/>
                    <a:gd name="T16" fmla="*/ 0 w 103"/>
                    <a:gd name="T17" fmla="*/ 51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
                    <a:gd name="T28" fmla="*/ 0 h 52"/>
                    <a:gd name="T29" fmla="*/ 103 w 10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 h="52">
                      <a:moveTo>
                        <a:pt x="102" y="0"/>
                      </a:moveTo>
                      <a:lnTo>
                        <a:pt x="96" y="3"/>
                      </a:lnTo>
                      <a:lnTo>
                        <a:pt x="87" y="8"/>
                      </a:lnTo>
                      <a:lnTo>
                        <a:pt x="71" y="15"/>
                      </a:lnTo>
                      <a:lnTo>
                        <a:pt x="59" y="22"/>
                      </a:lnTo>
                      <a:lnTo>
                        <a:pt x="42" y="28"/>
                      </a:lnTo>
                      <a:lnTo>
                        <a:pt x="32" y="33"/>
                      </a:lnTo>
                      <a:lnTo>
                        <a:pt x="15" y="42"/>
                      </a:lnTo>
                      <a:lnTo>
                        <a:pt x="0" y="51"/>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51" name="Freeform 493">
                  <a:extLst>
                    <a:ext uri="{FF2B5EF4-FFF2-40B4-BE49-F238E27FC236}">
                      <a16:creationId xmlns:a16="http://schemas.microsoft.com/office/drawing/2014/main" id="{7A8FA80C-A893-485A-B0DD-4FC5AF2B1B2A}"/>
                    </a:ext>
                  </a:extLst>
                </p:cNvPr>
                <p:cNvSpPr>
                  <a:spLocks/>
                </p:cNvSpPr>
                <p:nvPr/>
              </p:nvSpPr>
              <p:spPr bwMode="auto">
                <a:xfrm>
                  <a:off x="3689" y="820"/>
                  <a:ext cx="127" cy="55"/>
                </a:xfrm>
                <a:custGeom>
                  <a:avLst/>
                  <a:gdLst>
                    <a:gd name="T0" fmla="*/ 126 w 127"/>
                    <a:gd name="T1" fmla="*/ 0 h 55"/>
                    <a:gd name="T2" fmla="*/ 117 w 127"/>
                    <a:gd name="T3" fmla="*/ 4 h 55"/>
                    <a:gd name="T4" fmla="*/ 104 w 127"/>
                    <a:gd name="T5" fmla="*/ 13 h 55"/>
                    <a:gd name="T6" fmla="*/ 89 w 127"/>
                    <a:gd name="T7" fmla="*/ 17 h 55"/>
                    <a:gd name="T8" fmla="*/ 73 w 127"/>
                    <a:gd name="T9" fmla="*/ 21 h 55"/>
                    <a:gd name="T10" fmla="*/ 62 w 127"/>
                    <a:gd name="T11" fmla="*/ 25 h 55"/>
                    <a:gd name="T12" fmla="*/ 48 w 127"/>
                    <a:gd name="T13" fmla="*/ 31 h 55"/>
                    <a:gd name="T14" fmla="*/ 38 w 127"/>
                    <a:gd name="T15" fmla="*/ 39 h 55"/>
                    <a:gd name="T16" fmla="*/ 28 w 127"/>
                    <a:gd name="T17" fmla="*/ 44 h 55"/>
                    <a:gd name="T18" fmla="*/ 0 w 127"/>
                    <a:gd name="T19" fmla="*/ 54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7"/>
                    <a:gd name="T31" fmla="*/ 0 h 55"/>
                    <a:gd name="T32" fmla="*/ 127 w 127"/>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7" h="55">
                      <a:moveTo>
                        <a:pt x="126" y="0"/>
                      </a:moveTo>
                      <a:lnTo>
                        <a:pt x="117" y="4"/>
                      </a:lnTo>
                      <a:lnTo>
                        <a:pt x="104" y="13"/>
                      </a:lnTo>
                      <a:lnTo>
                        <a:pt x="89" y="17"/>
                      </a:lnTo>
                      <a:lnTo>
                        <a:pt x="73" y="21"/>
                      </a:lnTo>
                      <a:lnTo>
                        <a:pt x="62" y="25"/>
                      </a:lnTo>
                      <a:lnTo>
                        <a:pt x="48" y="31"/>
                      </a:lnTo>
                      <a:lnTo>
                        <a:pt x="38" y="39"/>
                      </a:lnTo>
                      <a:lnTo>
                        <a:pt x="28" y="44"/>
                      </a:lnTo>
                      <a:lnTo>
                        <a:pt x="0" y="5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52" name="Freeform 494">
                  <a:extLst>
                    <a:ext uri="{FF2B5EF4-FFF2-40B4-BE49-F238E27FC236}">
                      <a16:creationId xmlns:a16="http://schemas.microsoft.com/office/drawing/2014/main" id="{CB749E87-BA78-4CA0-9F29-22C93CCF474B}"/>
                    </a:ext>
                  </a:extLst>
                </p:cNvPr>
                <p:cNvSpPr>
                  <a:spLocks/>
                </p:cNvSpPr>
                <p:nvPr/>
              </p:nvSpPr>
              <p:spPr bwMode="auto">
                <a:xfrm>
                  <a:off x="3646" y="788"/>
                  <a:ext cx="152" cy="54"/>
                </a:xfrm>
                <a:custGeom>
                  <a:avLst/>
                  <a:gdLst>
                    <a:gd name="T0" fmla="*/ 151 w 152"/>
                    <a:gd name="T1" fmla="*/ 0 h 54"/>
                    <a:gd name="T2" fmla="*/ 84 w 152"/>
                    <a:gd name="T3" fmla="*/ 13 h 54"/>
                    <a:gd name="T4" fmla="*/ 68 w 152"/>
                    <a:gd name="T5" fmla="*/ 15 h 54"/>
                    <a:gd name="T6" fmla="*/ 49 w 152"/>
                    <a:gd name="T7" fmla="*/ 29 h 54"/>
                    <a:gd name="T8" fmla="*/ 31 w 152"/>
                    <a:gd name="T9" fmla="*/ 39 h 54"/>
                    <a:gd name="T10" fmla="*/ 12 w 152"/>
                    <a:gd name="T11" fmla="*/ 47 h 54"/>
                    <a:gd name="T12" fmla="*/ 0 w 152"/>
                    <a:gd name="T13" fmla="*/ 53 h 54"/>
                    <a:gd name="T14" fmla="*/ 0 60000 65536"/>
                    <a:gd name="T15" fmla="*/ 0 60000 65536"/>
                    <a:gd name="T16" fmla="*/ 0 60000 65536"/>
                    <a:gd name="T17" fmla="*/ 0 60000 65536"/>
                    <a:gd name="T18" fmla="*/ 0 60000 65536"/>
                    <a:gd name="T19" fmla="*/ 0 60000 65536"/>
                    <a:gd name="T20" fmla="*/ 0 60000 65536"/>
                    <a:gd name="T21" fmla="*/ 0 w 152"/>
                    <a:gd name="T22" fmla="*/ 0 h 54"/>
                    <a:gd name="T23" fmla="*/ 152 w 152"/>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54">
                      <a:moveTo>
                        <a:pt x="151" y="0"/>
                      </a:moveTo>
                      <a:lnTo>
                        <a:pt x="84" y="13"/>
                      </a:lnTo>
                      <a:lnTo>
                        <a:pt x="68" y="15"/>
                      </a:lnTo>
                      <a:lnTo>
                        <a:pt x="49" y="29"/>
                      </a:lnTo>
                      <a:lnTo>
                        <a:pt x="31" y="39"/>
                      </a:lnTo>
                      <a:lnTo>
                        <a:pt x="12" y="47"/>
                      </a:lnTo>
                      <a:lnTo>
                        <a:pt x="0" y="5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53" name="Freeform 495">
                  <a:extLst>
                    <a:ext uri="{FF2B5EF4-FFF2-40B4-BE49-F238E27FC236}">
                      <a16:creationId xmlns:a16="http://schemas.microsoft.com/office/drawing/2014/main" id="{4DAB42B2-4BA1-4E94-96DD-944D564CC1AE}"/>
                    </a:ext>
                  </a:extLst>
                </p:cNvPr>
                <p:cNvSpPr>
                  <a:spLocks/>
                </p:cNvSpPr>
                <p:nvPr/>
              </p:nvSpPr>
              <p:spPr bwMode="auto">
                <a:xfrm>
                  <a:off x="3814" y="807"/>
                  <a:ext cx="45" cy="21"/>
                </a:xfrm>
                <a:custGeom>
                  <a:avLst/>
                  <a:gdLst>
                    <a:gd name="T0" fmla="*/ 44 w 45"/>
                    <a:gd name="T1" fmla="*/ 7 h 21"/>
                    <a:gd name="T2" fmla="*/ 39 w 45"/>
                    <a:gd name="T3" fmla="*/ 12 h 21"/>
                    <a:gd name="T4" fmla="*/ 33 w 45"/>
                    <a:gd name="T5" fmla="*/ 16 h 21"/>
                    <a:gd name="T6" fmla="*/ 27 w 45"/>
                    <a:gd name="T7" fmla="*/ 18 h 21"/>
                    <a:gd name="T8" fmla="*/ 23 w 45"/>
                    <a:gd name="T9" fmla="*/ 19 h 21"/>
                    <a:gd name="T10" fmla="*/ 18 w 45"/>
                    <a:gd name="T11" fmla="*/ 20 h 21"/>
                    <a:gd name="T12" fmla="*/ 15 w 45"/>
                    <a:gd name="T13" fmla="*/ 18 h 21"/>
                    <a:gd name="T14" fmla="*/ 10 w 45"/>
                    <a:gd name="T15" fmla="*/ 16 h 21"/>
                    <a:gd name="T16" fmla="*/ 4 w 45"/>
                    <a:gd name="T17" fmla="*/ 15 h 21"/>
                    <a:gd name="T18" fmla="*/ 0 w 45"/>
                    <a:gd name="T19" fmla="*/ 15 h 21"/>
                    <a:gd name="T20" fmla="*/ 27 w 45"/>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21"/>
                    <a:gd name="T35" fmla="*/ 45 w 45"/>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21">
                      <a:moveTo>
                        <a:pt x="44" y="7"/>
                      </a:moveTo>
                      <a:lnTo>
                        <a:pt x="39" y="12"/>
                      </a:lnTo>
                      <a:lnTo>
                        <a:pt x="33" y="16"/>
                      </a:lnTo>
                      <a:lnTo>
                        <a:pt x="27" y="18"/>
                      </a:lnTo>
                      <a:lnTo>
                        <a:pt x="23" y="19"/>
                      </a:lnTo>
                      <a:lnTo>
                        <a:pt x="18" y="20"/>
                      </a:lnTo>
                      <a:lnTo>
                        <a:pt x="15" y="18"/>
                      </a:lnTo>
                      <a:lnTo>
                        <a:pt x="10" y="16"/>
                      </a:lnTo>
                      <a:lnTo>
                        <a:pt x="4" y="15"/>
                      </a:lnTo>
                      <a:lnTo>
                        <a:pt x="0" y="15"/>
                      </a:lnTo>
                      <a:lnTo>
                        <a:pt x="27"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54" name="Freeform 496">
                  <a:extLst>
                    <a:ext uri="{FF2B5EF4-FFF2-40B4-BE49-F238E27FC236}">
                      <a16:creationId xmlns:a16="http://schemas.microsoft.com/office/drawing/2014/main" id="{926B9532-9C83-464B-ABE3-2B15E9E306E2}"/>
                    </a:ext>
                  </a:extLst>
                </p:cNvPr>
                <p:cNvSpPr>
                  <a:spLocks/>
                </p:cNvSpPr>
                <p:nvPr/>
              </p:nvSpPr>
              <p:spPr bwMode="auto">
                <a:xfrm>
                  <a:off x="3822" y="870"/>
                  <a:ext cx="30" cy="7"/>
                </a:xfrm>
                <a:custGeom>
                  <a:avLst/>
                  <a:gdLst>
                    <a:gd name="T0" fmla="*/ 0 w 30"/>
                    <a:gd name="T1" fmla="*/ 1 h 7"/>
                    <a:gd name="T2" fmla="*/ 6 w 30"/>
                    <a:gd name="T3" fmla="*/ 4 h 7"/>
                    <a:gd name="T4" fmla="*/ 15 w 30"/>
                    <a:gd name="T5" fmla="*/ 6 h 7"/>
                    <a:gd name="T6" fmla="*/ 22 w 30"/>
                    <a:gd name="T7" fmla="*/ 3 h 7"/>
                    <a:gd name="T8" fmla="*/ 29 w 30"/>
                    <a:gd name="T9" fmla="*/ 0 h 7"/>
                    <a:gd name="T10" fmla="*/ 0 60000 65536"/>
                    <a:gd name="T11" fmla="*/ 0 60000 65536"/>
                    <a:gd name="T12" fmla="*/ 0 60000 65536"/>
                    <a:gd name="T13" fmla="*/ 0 60000 65536"/>
                    <a:gd name="T14" fmla="*/ 0 60000 65536"/>
                    <a:gd name="T15" fmla="*/ 0 w 30"/>
                    <a:gd name="T16" fmla="*/ 0 h 7"/>
                    <a:gd name="T17" fmla="*/ 30 w 30"/>
                    <a:gd name="T18" fmla="*/ 7 h 7"/>
                  </a:gdLst>
                  <a:ahLst/>
                  <a:cxnLst>
                    <a:cxn ang="T10">
                      <a:pos x="T0" y="T1"/>
                    </a:cxn>
                    <a:cxn ang="T11">
                      <a:pos x="T2" y="T3"/>
                    </a:cxn>
                    <a:cxn ang="T12">
                      <a:pos x="T4" y="T5"/>
                    </a:cxn>
                    <a:cxn ang="T13">
                      <a:pos x="T6" y="T7"/>
                    </a:cxn>
                    <a:cxn ang="T14">
                      <a:pos x="T8" y="T9"/>
                    </a:cxn>
                  </a:cxnLst>
                  <a:rect l="T15" t="T16" r="T17" b="T18"/>
                  <a:pathLst>
                    <a:path w="30" h="7">
                      <a:moveTo>
                        <a:pt x="0" y="1"/>
                      </a:moveTo>
                      <a:lnTo>
                        <a:pt x="6" y="4"/>
                      </a:lnTo>
                      <a:lnTo>
                        <a:pt x="15" y="6"/>
                      </a:lnTo>
                      <a:lnTo>
                        <a:pt x="22" y="3"/>
                      </a:lnTo>
                      <a:lnTo>
                        <a:pt x="29"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55" name="Freeform 497">
                  <a:extLst>
                    <a:ext uri="{FF2B5EF4-FFF2-40B4-BE49-F238E27FC236}">
                      <a16:creationId xmlns:a16="http://schemas.microsoft.com/office/drawing/2014/main" id="{151D871E-7CFD-4987-87BA-9912385529F5}"/>
                    </a:ext>
                  </a:extLst>
                </p:cNvPr>
                <p:cNvSpPr>
                  <a:spLocks/>
                </p:cNvSpPr>
                <p:nvPr/>
              </p:nvSpPr>
              <p:spPr bwMode="auto">
                <a:xfrm>
                  <a:off x="3790" y="791"/>
                  <a:ext cx="46" cy="11"/>
                </a:xfrm>
                <a:custGeom>
                  <a:avLst/>
                  <a:gdLst>
                    <a:gd name="T0" fmla="*/ 0 w 46"/>
                    <a:gd name="T1" fmla="*/ 0 h 11"/>
                    <a:gd name="T2" fmla="*/ 13 w 46"/>
                    <a:gd name="T3" fmla="*/ 7 h 11"/>
                    <a:gd name="T4" fmla="*/ 19 w 46"/>
                    <a:gd name="T5" fmla="*/ 10 h 11"/>
                    <a:gd name="T6" fmla="*/ 25 w 46"/>
                    <a:gd name="T7" fmla="*/ 10 h 11"/>
                    <a:gd name="T8" fmla="*/ 32 w 46"/>
                    <a:gd name="T9" fmla="*/ 9 h 11"/>
                    <a:gd name="T10" fmla="*/ 38 w 46"/>
                    <a:gd name="T11" fmla="*/ 7 h 11"/>
                    <a:gd name="T12" fmla="*/ 45 w 46"/>
                    <a:gd name="T13" fmla="*/ 3 h 11"/>
                    <a:gd name="T14" fmla="*/ 0 60000 65536"/>
                    <a:gd name="T15" fmla="*/ 0 60000 65536"/>
                    <a:gd name="T16" fmla="*/ 0 60000 65536"/>
                    <a:gd name="T17" fmla="*/ 0 60000 65536"/>
                    <a:gd name="T18" fmla="*/ 0 60000 65536"/>
                    <a:gd name="T19" fmla="*/ 0 60000 65536"/>
                    <a:gd name="T20" fmla="*/ 0 60000 65536"/>
                    <a:gd name="T21" fmla="*/ 0 w 46"/>
                    <a:gd name="T22" fmla="*/ 0 h 11"/>
                    <a:gd name="T23" fmla="*/ 46 w 46"/>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11">
                      <a:moveTo>
                        <a:pt x="0" y="0"/>
                      </a:moveTo>
                      <a:lnTo>
                        <a:pt x="13" y="7"/>
                      </a:lnTo>
                      <a:lnTo>
                        <a:pt x="19" y="10"/>
                      </a:lnTo>
                      <a:lnTo>
                        <a:pt x="25" y="10"/>
                      </a:lnTo>
                      <a:lnTo>
                        <a:pt x="32" y="9"/>
                      </a:lnTo>
                      <a:lnTo>
                        <a:pt x="38" y="7"/>
                      </a:lnTo>
                      <a:lnTo>
                        <a:pt x="45" y="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56" name="Freeform 498">
                  <a:extLst>
                    <a:ext uri="{FF2B5EF4-FFF2-40B4-BE49-F238E27FC236}">
                      <a16:creationId xmlns:a16="http://schemas.microsoft.com/office/drawing/2014/main" id="{054B24DB-FACF-4F6C-9878-4A9824240254}"/>
                    </a:ext>
                  </a:extLst>
                </p:cNvPr>
                <p:cNvSpPr>
                  <a:spLocks/>
                </p:cNvSpPr>
                <p:nvPr/>
              </p:nvSpPr>
              <p:spPr bwMode="auto">
                <a:xfrm>
                  <a:off x="3793" y="834"/>
                  <a:ext cx="18" cy="11"/>
                </a:xfrm>
                <a:custGeom>
                  <a:avLst/>
                  <a:gdLst>
                    <a:gd name="T0" fmla="*/ 0 w 18"/>
                    <a:gd name="T1" fmla="*/ 0 h 11"/>
                    <a:gd name="T2" fmla="*/ 9 w 18"/>
                    <a:gd name="T3" fmla="*/ 3 h 11"/>
                    <a:gd name="T4" fmla="*/ 15 w 18"/>
                    <a:gd name="T5" fmla="*/ 7 h 11"/>
                    <a:gd name="T6" fmla="*/ 17 w 18"/>
                    <a:gd name="T7" fmla="*/ 10 h 11"/>
                    <a:gd name="T8" fmla="*/ 0 60000 65536"/>
                    <a:gd name="T9" fmla="*/ 0 60000 65536"/>
                    <a:gd name="T10" fmla="*/ 0 60000 65536"/>
                    <a:gd name="T11" fmla="*/ 0 60000 65536"/>
                    <a:gd name="T12" fmla="*/ 0 w 18"/>
                    <a:gd name="T13" fmla="*/ 0 h 11"/>
                    <a:gd name="T14" fmla="*/ 18 w 18"/>
                    <a:gd name="T15" fmla="*/ 11 h 11"/>
                  </a:gdLst>
                  <a:ahLst/>
                  <a:cxnLst>
                    <a:cxn ang="T8">
                      <a:pos x="T0" y="T1"/>
                    </a:cxn>
                    <a:cxn ang="T9">
                      <a:pos x="T2" y="T3"/>
                    </a:cxn>
                    <a:cxn ang="T10">
                      <a:pos x="T4" y="T5"/>
                    </a:cxn>
                    <a:cxn ang="T11">
                      <a:pos x="T6" y="T7"/>
                    </a:cxn>
                  </a:cxnLst>
                  <a:rect l="T12" t="T13" r="T14" b="T15"/>
                  <a:pathLst>
                    <a:path w="18" h="11">
                      <a:moveTo>
                        <a:pt x="0" y="0"/>
                      </a:moveTo>
                      <a:lnTo>
                        <a:pt x="9" y="3"/>
                      </a:lnTo>
                      <a:lnTo>
                        <a:pt x="15" y="7"/>
                      </a:lnTo>
                      <a:lnTo>
                        <a:pt x="17" y="1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57" name="Freeform 499">
                  <a:extLst>
                    <a:ext uri="{FF2B5EF4-FFF2-40B4-BE49-F238E27FC236}">
                      <a16:creationId xmlns:a16="http://schemas.microsoft.com/office/drawing/2014/main" id="{9A3D1A26-4BF9-486C-AC93-CB4E79337657}"/>
                    </a:ext>
                  </a:extLst>
                </p:cNvPr>
                <p:cNvSpPr>
                  <a:spLocks/>
                </p:cNvSpPr>
                <p:nvPr/>
              </p:nvSpPr>
              <p:spPr bwMode="auto">
                <a:xfrm>
                  <a:off x="3774" y="820"/>
                  <a:ext cx="16" cy="18"/>
                </a:xfrm>
                <a:custGeom>
                  <a:avLst/>
                  <a:gdLst>
                    <a:gd name="T0" fmla="*/ 15 w 16"/>
                    <a:gd name="T1" fmla="*/ 0 h 18"/>
                    <a:gd name="T2" fmla="*/ 15 w 16"/>
                    <a:gd name="T3" fmla="*/ 2 h 18"/>
                    <a:gd name="T4" fmla="*/ 13 w 16"/>
                    <a:gd name="T5" fmla="*/ 5 h 18"/>
                    <a:gd name="T6" fmla="*/ 11 w 16"/>
                    <a:gd name="T7" fmla="*/ 11 h 18"/>
                    <a:gd name="T8" fmla="*/ 8 w 16"/>
                    <a:gd name="T9" fmla="*/ 13 h 18"/>
                    <a:gd name="T10" fmla="*/ 5 w 16"/>
                    <a:gd name="T11" fmla="*/ 15 h 18"/>
                    <a:gd name="T12" fmla="*/ 0 w 16"/>
                    <a:gd name="T13" fmla="*/ 17 h 18"/>
                    <a:gd name="T14" fmla="*/ 0 60000 65536"/>
                    <a:gd name="T15" fmla="*/ 0 60000 65536"/>
                    <a:gd name="T16" fmla="*/ 0 60000 65536"/>
                    <a:gd name="T17" fmla="*/ 0 60000 65536"/>
                    <a:gd name="T18" fmla="*/ 0 60000 65536"/>
                    <a:gd name="T19" fmla="*/ 0 60000 65536"/>
                    <a:gd name="T20" fmla="*/ 0 60000 65536"/>
                    <a:gd name="T21" fmla="*/ 0 w 16"/>
                    <a:gd name="T22" fmla="*/ 0 h 18"/>
                    <a:gd name="T23" fmla="*/ 16 w 16"/>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8">
                      <a:moveTo>
                        <a:pt x="15" y="0"/>
                      </a:moveTo>
                      <a:lnTo>
                        <a:pt x="15" y="2"/>
                      </a:lnTo>
                      <a:lnTo>
                        <a:pt x="13" y="5"/>
                      </a:lnTo>
                      <a:lnTo>
                        <a:pt x="11" y="11"/>
                      </a:lnTo>
                      <a:lnTo>
                        <a:pt x="8" y="13"/>
                      </a:lnTo>
                      <a:lnTo>
                        <a:pt x="5" y="15"/>
                      </a:lnTo>
                      <a:lnTo>
                        <a:pt x="0" y="1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58" name="Freeform 500">
                  <a:extLst>
                    <a:ext uri="{FF2B5EF4-FFF2-40B4-BE49-F238E27FC236}">
                      <a16:creationId xmlns:a16="http://schemas.microsoft.com/office/drawing/2014/main" id="{BB666FEA-57A2-4913-AF40-12A925E9F6FD}"/>
                    </a:ext>
                  </a:extLst>
                </p:cNvPr>
                <p:cNvSpPr>
                  <a:spLocks/>
                </p:cNvSpPr>
                <p:nvPr/>
              </p:nvSpPr>
              <p:spPr bwMode="auto">
                <a:xfrm>
                  <a:off x="3719" y="809"/>
                  <a:ext cx="27" cy="9"/>
                </a:xfrm>
                <a:custGeom>
                  <a:avLst/>
                  <a:gdLst>
                    <a:gd name="T0" fmla="*/ 0 w 27"/>
                    <a:gd name="T1" fmla="*/ 0 h 9"/>
                    <a:gd name="T2" fmla="*/ 1 w 27"/>
                    <a:gd name="T3" fmla="*/ 3 h 9"/>
                    <a:gd name="T4" fmla="*/ 5 w 27"/>
                    <a:gd name="T5" fmla="*/ 5 h 9"/>
                    <a:gd name="T6" fmla="*/ 9 w 27"/>
                    <a:gd name="T7" fmla="*/ 7 h 9"/>
                    <a:gd name="T8" fmla="*/ 15 w 27"/>
                    <a:gd name="T9" fmla="*/ 8 h 9"/>
                    <a:gd name="T10" fmla="*/ 21 w 27"/>
                    <a:gd name="T11" fmla="*/ 8 h 9"/>
                    <a:gd name="T12" fmla="*/ 26 w 27"/>
                    <a:gd name="T13" fmla="*/ 8 h 9"/>
                    <a:gd name="T14" fmla="*/ 0 60000 65536"/>
                    <a:gd name="T15" fmla="*/ 0 60000 65536"/>
                    <a:gd name="T16" fmla="*/ 0 60000 65536"/>
                    <a:gd name="T17" fmla="*/ 0 60000 65536"/>
                    <a:gd name="T18" fmla="*/ 0 60000 65536"/>
                    <a:gd name="T19" fmla="*/ 0 60000 65536"/>
                    <a:gd name="T20" fmla="*/ 0 60000 65536"/>
                    <a:gd name="T21" fmla="*/ 0 w 27"/>
                    <a:gd name="T22" fmla="*/ 0 h 9"/>
                    <a:gd name="T23" fmla="*/ 27 w 2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9">
                      <a:moveTo>
                        <a:pt x="0" y="0"/>
                      </a:moveTo>
                      <a:lnTo>
                        <a:pt x="1" y="3"/>
                      </a:lnTo>
                      <a:lnTo>
                        <a:pt x="5" y="5"/>
                      </a:lnTo>
                      <a:lnTo>
                        <a:pt x="9" y="7"/>
                      </a:lnTo>
                      <a:lnTo>
                        <a:pt x="15" y="8"/>
                      </a:lnTo>
                      <a:lnTo>
                        <a:pt x="21" y="8"/>
                      </a:lnTo>
                      <a:lnTo>
                        <a:pt x="26" y="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59" name="Freeform 501">
                  <a:extLst>
                    <a:ext uri="{FF2B5EF4-FFF2-40B4-BE49-F238E27FC236}">
                      <a16:creationId xmlns:a16="http://schemas.microsoft.com/office/drawing/2014/main" id="{75348319-69AE-4F30-A40B-1B384C69FC6B}"/>
                    </a:ext>
                  </a:extLst>
                </p:cNvPr>
                <p:cNvSpPr>
                  <a:spLocks/>
                </p:cNvSpPr>
                <p:nvPr/>
              </p:nvSpPr>
              <p:spPr bwMode="auto">
                <a:xfrm>
                  <a:off x="3791" y="893"/>
                  <a:ext cx="25" cy="5"/>
                </a:xfrm>
                <a:custGeom>
                  <a:avLst/>
                  <a:gdLst>
                    <a:gd name="T0" fmla="*/ 0 w 25"/>
                    <a:gd name="T1" fmla="*/ 0 h 5"/>
                    <a:gd name="T2" fmla="*/ 6 w 25"/>
                    <a:gd name="T3" fmla="*/ 3 h 5"/>
                    <a:gd name="T4" fmla="*/ 11 w 25"/>
                    <a:gd name="T5" fmla="*/ 4 h 5"/>
                    <a:gd name="T6" fmla="*/ 17 w 25"/>
                    <a:gd name="T7" fmla="*/ 4 h 5"/>
                    <a:gd name="T8" fmla="*/ 24 w 25"/>
                    <a:gd name="T9" fmla="*/ 4 h 5"/>
                    <a:gd name="T10" fmla="*/ 0 60000 65536"/>
                    <a:gd name="T11" fmla="*/ 0 60000 65536"/>
                    <a:gd name="T12" fmla="*/ 0 60000 65536"/>
                    <a:gd name="T13" fmla="*/ 0 60000 65536"/>
                    <a:gd name="T14" fmla="*/ 0 60000 65536"/>
                    <a:gd name="T15" fmla="*/ 0 w 25"/>
                    <a:gd name="T16" fmla="*/ 0 h 5"/>
                    <a:gd name="T17" fmla="*/ 25 w 25"/>
                    <a:gd name="T18" fmla="*/ 5 h 5"/>
                  </a:gdLst>
                  <a:ahLst/>
                  <a:cxnLst>
                    <a:cxn ang="T10">
                      <a:pos x="T0" y="T1"/>
                    </a:cxn>
                    <a:cxn ang="T11">
                      <a:pos x="T2" y="T3"/>
                    </a:cxn>
                    <a:cxn ang="T12">
                      <a:pos x="T4" y="T5"/>
                    </a:cxn>
                    <a:cxn ang="T13">
                      <a:pos x="T6" y="T7"/>
                    </a:cxn>
                    <a:cxn ang="T14">
                      <a:pos x="T8" y="T9"/>
                    </a:cxn>
                  </a:cxnLst>
                  <a:rect l="T15" t="T16" r="T17" b="T18"/>
                  <a:pathLst>
                    <a:path w="25" h="5">
                      <a:moveTo>
                        <a:pt x="0" y="0"/>
                      </a:moveTo>
                      <a:lnTo>
                        <a:pt x="6" y="3"/>
                      </a:lnTo>
                      <a:lnTo>
                        <a:pt x="11" y="4"/>
                      </a:lnTo>
                      <a:lnTo>
                        <a:pt x="17" y="4"/>
                      </a:lnTo>
                      <a:lnTo>
                        <a:pt x="24"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60" name="Freeform 502">
                  <a:extLst>
                    <a:ext uri="{FF2B5EF4-FFF2-40B4-BE49-F238E27FC236}">
                      <a16:creationId xmlns:a16="http://schemas.microsoft.com/office/drawing/2014/main" id="{920B294A-5AF5-4B7A-84B5-977263063ACD}"/>
                    </a:ext>
                  </a:extLst>
                </p:cNvPr>
                <p:cNvSpPr>
                  <a:spLocks/>
                </p:cNvSpPr>
                <p:nvPr/>
              </p:nvSpPr>
              <p:spPr bwMode="auto">
                <a:xfrm>
                  <a:off x="3670" y="791"/>
                  <a:ext cx="22" cy="16"/>
                </a:xfrm>
                <a:custGeom>
                  <a:avLst/>
                  <a:gdLst>
                    <a:gd name="T0" fmla="*/ 0 w 22"/>
                    <a:gd name="T1" fmla="*/ 0 h 16"/>
                    <a:gd name="T2" fmla="*/ 7 w 22"/>
                    <a:gd name="T3" fmla="*/ 4 h 16"/>
                    <a:gd name="T4" fmla="*/ 12 w 22"/>
                    <a:gd name="T5" fmla="*/ 8 h 16"/>
                    <a:gd name="T6" fmla="*/ 16 w 22"/>
                    <a:gd name="T7" fmla="*/ 13 h 16"/>
                    <a:gd name="T8" fmla="*/ 21 w 22"/>
                    <a:gd name="T9" fmla="*/ 15 h 16"/>
                    <a:gd name="T10" fmla="*/ 0 60000 65536"/>
                    <a:gd name="T11" fmla="*/ 0 60000 65536"/>
                    <a:gd name="T12" fmla="*/ 0 60000 65536"/>
                    <a:gd name="T13" fmla="*/ 0 60000 65536"/>
                    <a:gd name="T14" fmla="*/ 0 60000 65536"/>
                    <a:gd name="T15" fmla="*/ 0 w 22"/>
                    <a:gd name="T16" fmla="*/ 0 h 16"/>
                    <a:gd name="T17" fmla="*/ 22 w 22"/>
                    <a:gd name="T18" fmla="*/ 16 h 16"/>
                  </a:gdLst>
                  <a:ahLst/>
                  <a:cxnLst>
                    <a:cxn ang="T10">
                      <a:pos x="T0" y="T1"/>
                    </a:cxn>
                    <a:cxn ang="T11">
                      <a:pos x="T2" y="T3"/>
                    </a:cxn>
                    <a:cxn ang="T12">
                      <a:pos x="T4" y="T5"/>
                    </a:cxn>
                    <a:cxn ang="T13">
                      <a:pos x="T6" y="T7"/>
                    </a:cxn>
                    <a:cxn ang="T14">
                      <a:pos x="T8" y="T9"/>
                    </a:cxn>
                  </a:cxnLst>
                  <a:rect l="T15" t="T16" r="T17" b="T18"/>
                  <a:pathLst>
                    <a:path w="22" h="16">
                      <a:moveTo>
                        <a:pt x="0" y="0"/>
                      </a:moveTo>
                      <a:lnTo>
                        <a:pt x="7" y="4"/>
                      </a:lnTo>
                      <a:lnTo>
                        <a:pt x="12" y="8"/>
                      </a:lnTo>
                      <a:lnTo>
                        <a:pt x="16" y="13"/>
                      </a:lnTo>
                      <a:lnTo>
                        <a:pt x="21" y="1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2741" name="Group 503">
                <a:extLst>
                  <a:ext uri="{FF2B5EF4-FFF2-40B4-BE49-F238E27FC236}">
                    <a16:creationId xmlns:a16="http://schemas.microsoft.com/office/drawing/2014/main" id="{30043744-FF96-40D8-AFA8-CED93FDB3C1B}"/>
                  </a:ext>
                </a:extLst>
              </p:cNvPr>
              <p:cNvGrpSpPr>
                <a:grpSpLocks/>
              </p:cNvGrpSpPr>
              <p:nvPr/>
            </p:nvGrpSpPr>
            <p:grpSpPr bwMode="auto">
              <a:xfrm>
                <a:off x="3244" y="983"/>
                <a:ext cx="247" cy="251"/>
                <a:chOff x="3244" y="983"/>
                <a:chExt cx="247" cy="251"/>
              </a:xfrm>
            </p:grpSpPr>
            <p:sp>
              <p:nvSpPr>
                <p:cNvPr id="22742" name="Freeform 504">
                  <a:extLst>
                    <a:ext uri="{FF2B5EF4-FFF2-40B4-BE49-F238E27FC236}">
                      <a16:creationId xmlns:a16="http://schemas.microsoft.com/office/drawing/2014/main" id="{2A1DFAD0-6D83-49D4-80CA-7C236A1D90E1}"/>
                    </a:ext>
                  </a:extLst>
                </p:cNvPr>
                <p:cNvSpPr>
                  <a:spLocks/>
                </p:cNvSpPr>
                <p:nvPr/>
              </p:nvSpPr>
              <p:spPr bwMode="auto">
                <a:xfrm>
                  <a:off x="3244" y="983"/>
                  <a:ext cx="247" cy="251"/>
                </a:xfrm>
                <a:custGeom>
                  <a:avLst/>
                  <a:gdLst>
                    <a:gd name="T0" fmla="*/ 3 w 247"/>
                    <a:gd name="T1" fmla="*/ 12 h 251"/>
                    <a:gd name="T2" fmla="*/ 165 w 247"/>
                    <a:gd name="T3" fmla="*/ 0 h 251"/>
                    <a:gd name="T4" fmla="*/ 211 w 247"/>
                    <a:gd name="T5" fmla="*/ 35 h 251"/>
                    <a:gd name="T6" fmla="*/ 229 w 247"/>
                    <a:gd name="T7" fmla="*/ 55 h 251"/>
                    <a:gd name="T8" fmla="*/ 240 w 247"/>
                    <a:gd name="T9" fmla="*/ 78 h 251"/>
                    <a:gd name="T10" fmla="*/ 243 w 247"/>
                    <a:gd name="T11" fmla="*/ 104 h 251"/>
                    <a:gd name="T12" fmla="*/ 246 w 247"/>
                    <a:gd name="T13" fmla="*/ 144 h 251"/>
                    <a:gd name="T14" fmla="*/ 240 w 247"/>
                    <a:gd name="T15" fmla="*/ 181 h 251"/>
                    <a:gd name="T16" fmla="*/ 220 w 247"/>
                    <a:gd name="T17" fmla="*/ 215 h 251"/>
                    <a:gd name="T18" fmla="*/ 0 w 247"/>
                    <a:gd name="T19" fmla="*/ 250 h 251"/>
                    <a:gd name="T20" fmla="*/ 26 w 247"/>
                    <a:gd name="T21" fmla="*/ 215 h 251"/>
                    <a:gd name="T22" fmla="*/ 40 w 247"/>
                    <a:gd name="T23" fmla="*/ 175 h 251"/>
                    <a:gd name="T24" fmla="*/ 43 w 247"/>
                    <a:gd name="T25" fmla="*/ 127 h 251"/>
                    <a:gd name="T26" fmla="*/ 43 w 247"/>
                    <a:gd name="T27" fmla="*/ 95 h 251"/>
                    <a:gd name="T28" fmla="*/ 20 w 247"/>
                    <a:gd name="T29" fmla="*/ 49 h 251"/>
                    <a:gd name="T30" fmla="*/ 3 w 247"/>
                    <a:gd name="T31" fmla="*/ 12 h 25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7"/>
                    <a:gd name="T49" fmla="*/ 0 h 251"/>
                    <a:gd name="T50" fmla="*/ 247 w 247"/>
                    <a:gd name="T51" fmla="*/ 251 h 25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7" h="251">
                      <a:moveTo>
                        <a:pt x="3" y="12"/>
                      </a:moveTo>
                      <a:lnTo>
                        <a:pt x="165" y="0"/>
                      </a:lnTo>
                      <a:lnTo>
                        <a:pt x="211" y="35"/>
                      </a:lnTo>
                      <a:lnTo>
                        <a:pt x="229" y="55"/>
                      </a:lnTo>
                      <a:lnTo>
                        <a:pt x="240" y="78"/>
                      </a:lnTo>
                      <a:lnTo>
                        <a:pt x="243" y="104"/>
                      </a:lnTo>
                      <a:lnTo>
                        <a:pt x="246" y="144"/>
                      </a:lnTo>
                      <a:lnTo>
                        <a:pt x="240" y="181"/>
                      </a:lnTo>
                      <a:lnTo>
                        <a:pt x="220" y="215"/>
                      </a:lnTo>
                      <a:lnTo>
                        <a:pt x="0" y="250"/>
                      </a:lnTo>
                      <a:lnTo>
                        <a:pt x="26" y="215"/>
                      </a:lnTo>
                      <a:lnTo>
                        <a:pt x="40" y="175"/>
                      </a:lnTo>
                      <a:lnTo>
                        <a:pt x="43" y="127"/>
                      </a:lnTo>
                      <a:lnTo>
                        <a:pt x="43" y="95"/>
                      </a:lnTo>
                      <a:lnTo>
                        <a:pt x="20" y="49"/>
                      </a:lnTo>
                      <a:lnTo>
                        <a:pt x="3" y="12"/>
                      </a:lnTo>
                    </a:path>
                  </a:pathLst>
                </a:custGeom>
                <a:solidFill>
                  <a:srgbClr val="9FBFFF"/>
                </a:solidFill>
                <a:ln w="12700" cap="rnd" cmpd="sng">
                  <a:solidFill>
                    <a:srgbClr val="000000"/>
                  </a:solidFill>
                  <a:prstDash val="solid"/>
                  <a:round/>
                  <a:headEnd type="none" w="med" len="med"/>
                  <a:tailEnd type="none" w="med" len="med"/>
                </a:ln>
              </p:spPr>
              <p:txBody>
                <a:bodyPr/>
                <a:lstStyle/>
                <a:p>
                  <a:endParaRPr lang="en-US"/>
                </a:p>
              </p:txBody>
            </p:sp>
            <p:sp>
              <p:nvSpPr>
                <p:cNvPr id="22743" name="Oval 505">
                  <a:extLst>
                    <a:ext uri="{FF2B5EF4-FFF2-40B4-BE49-F238E27FC236}">
                      <a16:creationId xmlns:a16="http://schemas.microsoft.com/office/drawing/2014/main" id="{9EE665B0-1CB6-4F00-882D-D283DC84F3AF}"/>
                    </a:ext>
                  </a:extLst>
                </p:cNvPr>
                <p:cNvSpPr>
                  <a:spLocks noChangeArrowheads="1"/>
                </p:cNvSpPr>
                <p:nvPr/>
              </p:nvSpPr>
              <p:spPr bwMode="auto">
                <a:xfrm>
                  <a:off x="3406" y="1167"/>
                  <a:ext cx="25" cy="22"/>
                </a:xfrm>
                <a:prstGeom prst="ellipse">
                  <a:avLst/>
                </a:prstGeom>
                <a:solidFill>
                  <a:srgbClr val="FFFFFF"/>
                </a:solidFill>
                <a:ln w="12700">
                  <a:solidFill>
                    <a:srgbClr val="000000"/>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grpSp>
        <p:sp>
          <p:nvSpPr>
            <p:cNvPr id="22735" name="Freeform 506">
              <a:extLst>
                <a:ext uri="{FF2B5EF4-FFF2-40B4-BE49-F238E27FC236}">
                  <a16:creationId xmlns:a16="http://schemas.microsoft.com/office/drawing/2014/main" id="{57713E86-7FCB-4766-93E0-6FEB70ACA9D7}"/>
                </a:ext>
              </a:extLst>
            </p:cNvPr>
            <p:cNvSpPr>
              <a:spLocks/>
            </p:cNvSpPr>
            <p:nvPr/>
          </p:nvSpPr>
          <p:spPr bwMode="auto">
            <a:xfrm>
              <a:off x="3606" y="2278"/>
              <a:ext cx="77" cy="65"/>
            </a:xfrm>
            <a:custGeom>
              <a:avLst/>
              <a:gdLst>
                <a:gd name="T0" fmla="*/ 14 w 77"/>
                <a:gd name="T1" fmla="*/ 47 h 65"/>
                <a:gd name="T2" fmla="*/ 21 w 77"/>
                <a:gd name="T3" fmla="*/ 37 h 65"/>
                <a:gd name="T4" fmla="*/ 28 w 77"/>
                <a:gd name="T5" fmla="*/ 27 h 65"/>
                <a:gd name="T6" fmla="*/ 38 w 77"/>
                <a:gd name="T7" fmla="*/ 20 h 65"/>
                <a:gd name="T8" fmla="*/ 48 w 77"/>
                <a:gd name="T9" fmla="*/ 17 h 65"/>
                <a:gd name="T10" fmla="*/ 59 w 77"/>
                <a:gd name="T11" fmla="*/ 10 h 65"/>
                <a:gd name="T12" fmla="*/ 73 w 77"/>
                <a:gd name="T13" fmla="*/ 0 h 65"/>
                <a:gd name="T14" fmla="*/ 76 w 77"/>
                <a:gd name="T15" fmla="*/ 10 h 65"/>
                <a:gd name="T16" fmla="*/ 76 w 77"/>
                <a:gd name="T17" fmla="*/ 20 h 65"/>
                <a:gd name="T18" fmla="*/ 66 w 77"/>
                <a:gd name="T19" fmla="*/ 24 h 65"/>
                <a:gd name="T20" fmla="*/ 62 w 77"/>
                <a:gd name="T21" fmla="*/ 34 h 65"/>
                <a:gd name="T22" fmla="*/ 48 w 77"/>
                <a:gd name="T23" fmla="*/ 40 h 65"/>
                <a:gd name="T24" fmla="*/ 38 w 77"/>
                <a:gd name="T25" fmla="*/ 44 h 65"/>
                <a:gd name="T26" fmla="*/ 28 w 77"/>
                <a:gd name="T27" fmla="*/ 47 h 65"/>
                <a:gd name="T28" fmla="*/ 14 w 77"/>
                <a:gd name="T29" fmla="*/ 47 h 65"/>
                <a:gd name="T30" fmla="*/ 3 w 77"/>
                <a:gd name="T31" fmla="*/ 54 h 65"/>
                <a:gd name="T32" fmla="*/ 0 w 77"/>
                <a:gd name="T33" fmla="*/ 64 h 65"/>
                <a:gd name="T34" fmla="*/ 14 w 77"/>
                <a:gd name="T35" fmla="*/ 47 h 6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7"/>
                <a:gd name="T55" fmla="*/ 0 h 65"/>
                <a:gd name="T56" fmla="*/ 77 w 77"/>
                <a:gd name="T57" fmla="*/ 65 h 6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7" h="65">
                  <a:moveTo>
                    <a:pt x="14" y="47"/>
                  </a:moveTo>
                  <a:lnTo>
                    <a:pt x="21" y="37"/>
                  </a:lnTo>
                  <a:lnTo>
                    <a:pt x="28" y="27"/>
                  </a:lnTo>
                  <a:lnTo>
                    <a:pt x="38" y="20"/>
                  </a:lnTo>
                  <a:lnTo>
                    <a:pt x="48" y="17"/>
                  </a:lnTo>
                  <a:lnTo>
                    <a:pt x="59" y="10"/>
                  </a:lnTo>
                  <a:lnTo>
                    <a:pt x="73" y="0"/>
                  </a:lnTo>
                  <a:lnTo>
                    <a:pt x="76" y="10"/>
                  </a:lnTo>
                  <a:lnTo>
                    <a:pt x="76" y="20"/>
                  </a:lnTo>
                  <a:lnTo>
                    <a:pt x="66" y="24"/>
                  </a:lnTo>
                  <a:lnTo>
                    <a:pt x="62" y="34"/>
                  </a:lnTo>
                  <a:lnTo>
                    <a:pt x="48" y="40"/>
                  </a:lnTo>
                  <a:lnTo>
                    <a:pt x="38" y="44"/>
                  </a:lnTo>
                  <a:lnTo>
                    <a:pt x="28" y="47"/>
                  </a:lnTo>
                  <a:lnTo>
                    <a:pt x="14" y="47"/>
                  </a:lnTo>
                  <a:lnTo>
                    <a:pt x="3" y="54"/>
                  </a:lnTo>
                  <a:lnTo>
                    <a:pt x="0" y="64"/>
                  </a:lnTo>
                  <a:lnTo>
                    <a:pt x="14" y="47"/>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2736" name="Freeform 507">
              <a:extLst>
                <a:ext uri="{FF2B5EF4-FFF2-40B4-BE49-F238E27FC236}">
                  <a16:creationId xmlns:a16="http://schemas.microsoft.com/office/drawing/2014/main" id="{5DE50978-13DB-493C-B068-1FC248F2E655}"/>
                </a:ext>
              </a:extLst>
            </p:cNvPr>
            <p:cNvSpPr>
              <a:spLocks/>
            </p:cNvSpPr>
            <p:nvPr/>
          </p:nvSpPr>
          <p:spPr bwMode="auto">
            <a:xfrm>
              <a:off x="3453" y="2424"/>
              <a:ext cx="158" cy="121"/>
            </a:xfrm>
            <a:custGeom>
              <a:avLst/>
              <a:gdLst>
                <a:gd name="T0" fmla="*/ 154 w 158"/>
                <a:gd name="T1" fmla="*/ 14 h 121"/>
                <a:gd name="T2" fmla="*/ 143 w 158"/>
                <a:gd name="T3" fmla="*/ 17 h 121"/>
                <a:gd name="T4" fmla="*/ 140 w 158"/>
                <a:gd name="T5" fmla="*/ 27 h 121"/>
                <a:gd name="T6" fmla="*/ 137 w 158"/>
                <a:gd name="T7" fmla="*/ 38 h 121"/>
                <a:gd name="T8" fmla="*/ 123 w 158"/>
                <a:gd name="T9" fmla="*/ 45 h 121"/>
                <a:gd name="T10" fmla="*/ 113 w 158"/>
                <a:gd name="T11" fmla="*/ 45 h 121"/>
                <a:gd name="T12" fmla="*/ 102 w 158"/>
                <a:gd name="T13" fmla="*/ 38 h 121"/>
                <a:gd name="T14" fmla="*/ 92 w 158"/>
                <a:gd name="T15" fmla="*/ 38 h 121"/>
                <a:gd name="T16" fmla="*/ 82 w 158"/>
                <a:gd name="T17" fmla="*/ 45 h 121"/>
                <a:gd name="T18" fmla="*/ 72 w 158"/>
                <a:gd name="T19" fmla="*/ 51 h 121"/>
                <a:gd name="T20" fmla="*/ 61 w 158"/>
                <a:gd name="T21" fmla="*/ 55 h 121"/>
                <a:gd name="T22" fmla="*/ 51 w 158"/>
                <a:gd name="T23" fmla="*/ 62 h 121"/>
                <a:gd name="T24" fmla="*/ 41 w 158"/>
                <a:gd name="T25" fmla="*/ 65 h 121"/>
                <a:gd name="T26" fmla="*/ 31 w 158"/>
                <a:gd name="T27" fmla="*/ 72 h 121"/>
                <a:gd name="T28" fmla="*/ 20 w 158"/>
                <a:gd name="T29" fmla="*/ 79 h 121"/>
                <a:gd name="T30" fmla="*/ 17 w 158"/>
                <a:gd name="T31" fmla="*/ 89 h 121"/>
                <a:gd name="T32" fmla="*/ 10 w 158"/>
                <a:gd name="T33" fmla="*/ 99 h 121"/>
                <a:gd name="T34" fmla="*/ 7 w 158"/>
                <a:gd name="T35" fmla="*/ 110 h 121"/>
                <a:gd name="T36" fmla="*/ 0 w 158"/>
                <a:gd name="T37" fmla="*/ 120 h 121"/>
                <a:gd name="T38" fmla="*/ 10 w 158"/>
                <a:gd name="T39" fmla="*/ 117 h 121"/>
                <a:gd name="T40" fmla="*/ 20 w 158"/>
                <a:gd name="T41" fmla="*/ 113 h 121"/>
                <a:gd name="T42" fmla="*/ 31 w 158"/>
                <a:gd name="T43" fmla="*/ 117 h 121"/>
                <a:gd name="T44" fmla="*/ 41 w 158"/>
                <a:gd name="T45" fmla="*/ 113 h 121"/>
                <a:gd name="T46" fmla="*/ 51 w 158"/>
                <a:gd name="T47" fmla="*/ 106 h 121"/>
                <a:gd name="T48" fmla="*/ 61 w 158"/>
                <a:gd name="T49" fmla="*/ 110 h 121"/>
                <a:gd name="T50" fmla="*/ 72 w 158"/>
                <a:gd name="T51" fmla="*/ 117 h 121"/>
                <a:gd name="T52" fmla="*/ 85 w 158"/>
                <a:gd name="T53" fmla="*/ 113 h 121"/>
                <a:gd name="T54" fmla="*/ 89 w 158"/>
                <a:gd name="T55" fmla="*/ 103 h 121"/>
                <a:gd name="T56" fmla="*/ 89 w 158"/>
                <a:gd name="T57" fmla="*/ 93 h 121"/>
                <a:gd name="T58" fmla="*/ 92 w 158"/>
                <a:gd name="T59" fmla="*/ 82 h 121"/>
                <a:gd name="T60" fmla="*/ 102 w 158"/>
                <a:gd name="T61" fmla="*/ 75 h 121"/>
                <a:gd name="T62" fmla="*/ 102 w 158"/>
                <a:gd name="T63" fmla="*/ 65 h 121"/>
                <a:gd name="T64" fmla="*/ 109 w 158"/>
                <a:gd name="T65" fmla="*/ 55 h 121"/>
                <a:gd name="T66" fmla="*/ 119 w 158"/>
                <a:gd name="T67" fmla="*/ 48 h 121"/>
                <a:gd name="T68" fmla="*/ 130 w 158"/>
                <a:gd name="T69" fmla="*/ 41 h 121"/>
                <a:gd name="T70" fmla="*/ 137 w 158"/>
                <a:gd name="T71" fmla="*/ 31 h 121"/>
                <a:gd name="T72" fmla="*/ 143 w 158"/>
                <a:gd name="T73" fmla="*/ 21 h 121"/>
                <a:gd name="T74" fmla="*/ 154 w 158"/>
                <a:gd name="T75" fmla="*/ 10 h 121"/>
                <a:gd name="T76" fmla="*/ 157 w 158"/>
                <a:gd name="T77" fmla="*/ 0 h 121"/>
                <a:gd name="T78" fmla="*/ 147 w 158"/>
                <a:gd name="T79" fmla="*/ 3 h 121"/>
                <a:gd name="T80" fmla="*/ 137 w 158"/>
                <a:gd name="T81" fmla="*/ 10 h 121"/>
                <a:gd name="T82" fmla="*/ 130 w 158"/>
                <a:gd name="T83" fmla="*/ 21 h 121"/>
                <a:gd name="T84" fmla="*/ 119 w 158"/>
                <a:gd name="T85" fmla="*/ 31 h 121"/>
                <a:gd name="T86" fmla="*/ 109 w 158"/>
                <a:gd name="T87" fmla="*/ 38 h 121"/>
                <a:gd name="T88" fmla="*/ 99 w 158"/>
                <a:gd name="T89" fmla="*/ 45 h 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8"/>
                <a:gd name="T136" fmla="*/ 0 h 121"/>
                <a:gd name="T137" fmla="*/ 158 w 158"/>
                <a:gd name="T138" fmla="*/ 121 h 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8" h="121">
                  <a:moveTo>
                    <a:pt x="154" y="14"/>
                  </a:moveTo>
                  <a:lnTo>
                    <a:pt x="143" y="17"/>
                  </a:lnTo>
                  <a:lnTo>
                    <a:pt x="140" y="27"/>
                  </a:lnTo>
                  <a:lnTo>
                    <a:pt x="137" y="38"/>
                  </a:lnTo>
                  <a:lnTo>
                    <a:pt x="123" y="45"/>
                  </a:lnTo>
                  <a:lnTo>
                    <a:pt x="113" y="45"/>
                  </a:lnTo>
                  <a:lnTo>
                    <a:pt x="102" y="38"/>
                  </a:lnTo>
                  <a:lnTo>
                    <a:pt x="92" y="38"/>
                  </a:lnTo>
                  <a:lnTo>
                    <a:pt x="82" y="45"/>
                  </a:lnTo>
                  <a:lnTo>
                    <a:pt x="72" y="51"/>
                  </a:lnTo>
                  <a:lnTo>
                    <a:pt x="61" y="55"/>
                  </a:lnTo>
                  <a:lnTo>
                    <a:pt x="51" y="62"/>
                  </a:lnTo>
                  <a:lnTo>
                    <a:pt x="41" y="65"/>
                  </a:lnTo>
                  <a:lnTo>
                    <a:pt x="31" y="72"/>
                  </a:lnTo>
                  <a:lnTo>
                    <a:pt x="20" y="79"/>
                  </a:lnTo>
                  <a:lnTo>
                    <a:pt x="17" y="89"/>
                  </a:lnTo>
                  <a:lnTo>
                    <a:pt x="10" y="99"/>
                  </a:lnTo>
                  <a:lnTo>
                    <a:pt x="7" y="110"/>
                  </a:lnTo>
                  <a:lnTo>
                    <a:pt x="0" y="120"/>
                  </a:lnTo>
                  <a:lnTo>
                    <a:pt x="10" y="117"/>
                  </a:lnTo>
                  <a:lnTo>
                    <a:pt x="20" y="113"/>
                  </a:lnTo>
                  <a:lnTo>
                    <a:pt x="31" y="117"/>
                  </a:lnTo>
                  <a:lnTo>
                    <a:pt x="41" y="113"/>
                  </a:lnTo>
                  <a:lnTo>
                    <a:pt x="51" y="106"/>
                  </a:lnTo>
                  <a:lnTo>
                    <a:pt x="61" y="110"/>
                  </a:lnTo>
                  <a:lnTo>
                    <a:pt x="72" y="117"/>
                  </a:lnTo>
                  <a:lnTo>
                    <a:pt x="85" y="113"/>
                  </a:lnTo>
                  <a:lnTo>
                    <a:pt x="89" y="103"/>
                  </a:lnTo>
                  <a:lnTo>
                    <a:pt x="89" y="93"/>
                  </a:lnTo>
                  <a:lnTo>
                    <a:pt x="92" y="82"/>
                  </a:lnTo>
                  <a:lnTo>
                    <a:pt x="102" y="75"/>
                  </a:lnTo>
                  <a:lnTo>
                    <a:pt x="102" y="65"/>
                  </a:lnTo>
                  <a:lnTo>
                    <a:pt x="109" y="55"/>
                  </a:lnTo>
                  <a:lnTo>
                    <a:pt x="119" y="48"/>
                  </a:lnTo>
                  <a:lnTo>
                    <a:pt x="130" y="41"/>
                  </a:lnTo>
                  <a:lnTo>
                    <a:pt x="137" y="31"/>
                  </a:lnTo>
                  <a:lnTo>
                    <a:pt x="143" y="21"/>
                  </a:lnTo>
                  <a:lnTo>
                    <a:pt x="154" y="10"/>
                  </a:lnTo>
                  <a:lnTo>
                    <a:pt x="157" y="0"/>
                  </a:lnTo>
                  <a:lnTo>
                    <a:pt x="147" y="3"/>
                  </a:lnTo>
                  <a:lnTo>
                    <a:pt x="137" y="10"/>
                  </a:lnTo>
                  <a:lnTo>
                    <a:pt x="130" y="21"/>
                  </a:lnTo>
                  <a:lnTo>
                    <a:pt x="119" y="31"/>
                  </a:lnTo>
                  <a:lnTo>
                    <a:pt x="109" y="38"/>
                  </a:lnTo>
                  <a:lnTo>
                    <a:pt x="99" y="45"/>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2737" name="Freeform 508">
              <a:extLst>
                <a:ext uri="{FF2B5EF4-FFF2-40B4-BE49-F238E27FC236}">
                  <a16:creationId xmlns:a16="http://schemas.microsoft.com/office/drawing/2014/main" id="{D8EE503E-71D9-4099-A943-4470DFC288BE}"/>
                </a:ext>
              </a:extLst>
            </p:cNvPr>
            <p:cNvSpPr>
              <a:spLocks/>
            </p:cNvSpPr>
            <p:nvPr/>
          </p:nvSpPr>
          <p:spPr bwMode="auto">
            <a:xfrm>
              <a:off x="3579" y="2250"/>
              <a:ext cx="69" cy="36"/>
            </a:xfrm>
            <a:custGeom>
              <a:avLst/>
              <a:gdLst>
                <a:gd name="T0" fmla="*/ 0 w 69"/>
                <a:gd name="T1" fmla="*/ 32 h 36"/>
                <a:gd name="T2" fmla="*/ 10 w 69"/>
                <a:gd name="T3" fmla="*/ 28 h 36"/>
                <a:gd name="T4" fmla="*/ 17 w 69"/>
                <a:gd name="T5" fmla="*/ 18 h 36"/>
                <a:gd name="T6" fmla="*/ 27 w 69"/>
                <a:gd name="T7" fmla="*/ 7 h 36"/>
                <a:gd name="T8" fmla="*/ 37 w 69"/>
                <a:gd name="T9" fmla="*/ 4 h 36"/>
                <a:gd name="T10" fmla="*/ 48 w 69"/>
                <a:gd name="T11" fmla="*/ 0 h 36"/>
                <a:gd name="T12" fmla="*/ 58 w 69"/>
                <a:gd name="T13" fmla="*/ 0 h 36"/>
                <a:gd name="T14" fmla="*/ 68 w 69"/>
                <a:gd name="T15" fmla="*/ 4 h 36"/>
                <a:gd name="T16" fmla="*/ 54 w 69"/>
                <a:gd name="T17" fmla="*/ 14 h 36"/>
                <a:gd name="T18" fmla="*/ 44 w 69"/>
                <a:gd name="T19" fmla="*/ 25 h 36"/>
                <a:gd name="T20" fmla="*/ 31 w 69"/>
                <a:gd name="T21" fmla="*/ 28 h 36"/>
                <a:gd name="T22" fmla="*/ 20 w 69"/>
                <a:gd name="T23" fmla="*/ 35 h 36"/>
                <a:gd name="T24" fmla="*/ 37 w 69"/>
                <a:gd name="T25" fmla="*/ 7 h 36"/>
                <a:gd name="T26" fmla="*/ 48 w 69"/>
                <a:gd name="T27" fmla="*/ 0 h 36"/>
                <a:gd name="T28" fmla="*/ 41 w 69"/>
                <a:gd name="T29" fmla="*/ 11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9"/>
                <a:gd name="T46" fmla="*/ 0 h 36"/>
                <a:gd name="T47" fmla="*/ 69 w 69"/>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9" h="36">
                  <a:moveTo>
                    <a:pt x="0" y="32"/>
                  </a:moveTo>
                  <a:lnTo>
                    <a:pt x="10" y="28"/>
                  </a:lnTo>
                  <a:lnTo>
                    <a:pt x="17" y="18"/>
                  </a:lnTo>
                  <a:lnTo>
                    <a:pt x="27" y="7"/>
                  </a:lnTo>
                  <a:lnTo>
                    <a:pt x="37" y="4"/>
                  </a:lnTo>
                  <a:lnTo>
                    <a:pt x="48" y="0"/>
                  </a:lnTo>
                  <a:lnTo>
                    <a:pt x="58" y="0"/>
                  </a:lnTo>
                  <a:lnTo>
                    <a:pt x="68" y="4"/>
                  </a:lnTo>
                  <a:lnTo>
                    <a:pt x="54" y="14"/>
                  </a:lnTo>
                  <a:lnTo>
                    <a:pt x="44" y="25"/>
                  </a:lnTo>
                  <a:lnTo>
                    <a:pt x="31" y="28"/>
                  </a:lnTo>
                  <a:lnTo>
                    <a:pt x="20" y="35"/>
                  </a:lnTo>
                  <a:lnTo>
                    <a:pt x="37" y="7"/>
                  </a:lnTo>
                  <a:lnTo>
                    <a:pt x="48" y="0"/>
                  </a:lnTo>
                  <a:lnTo>
                    <a:pt x="41" y="11"/>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2738" name="Freeform 509">
              <a:extLst>
                <a:ext uri="{FF2B5EF4-FFF2-40B4-BE49-F238E27FC236}">
                  <a16:creationId xmlns:a16="http://schemas.microsoft.com/office/drawing/2014/main" id="{C7DA2E5E-D1CE-47B1-B05B-0E50B00F6494}"/>
                </a:ext>
              </a:extLst>
            </p:cNvPr>
            <p:cNvSpPr>
              <a:spLocks/>
            </p:cNvSpPr>
            <p:nvPr/>
          </p:nvSpPr>
          <p:spPr bwMode="auto">
            <a:xfrm>
              <a:off x="3484" y="2216"/>
              <a:ext cx="127" cy="52"/>
            </a:xfrm>
            <a:custGeom>
              <a:avLst/>
              <a:gdLst>
                <a:gd name="T0" fmla="*/ 44 w 127"/>
                <a:gd name="T1" fmla="*/ 41 h 52"/>
                <a:gd name="T2" fmla="*/ 31 w 127"/>
                <a:gd name="T3" fmla="*/ 41 h 52"/>
                <a:gd name="T4" fmla="*/ 10 w 127"/>
                <a:gd name="T5" fmla="*/ 44 h 52"/>
                <a:gd name="T6" fmla="*/ 0 w 127"/>
                <a:gd name="T7" fmla="*/ 48 h 52"/>
                <a:gd name="T8" fmla="*/ 3 w 127"/>
                <a:gd name="T9" fmla="*/ 37 h 52"/>
                <a:gd name="T10" fmla="*/ 10 w 127"/>
                <a:gd name="T11" fmla="*/ 27 h 52"/>
                <a:gd name="T12" fmla="*/ 20 w 127"/>
                <a:gd name="T13" fmla="*/ 27 h 52"/>
                <a:gd name="T14" fmla="*/ 31 w 127"/>
                <a:gd name="T15" fmla="*/ 24 h 52"/>
                <a:gd name="T16" fmla="*/ 41 w 127"/>
                <a:gd name="T17" fmla="*/ 24 h 52"/>
                <a:gd name="T18" fmla="*/ 51 w 127"/>
                <a:gd name="T19" fmla="*/ 24 h 52"/>
                <a:gd name="T20" fmla="*/ 65 w 127"/>
                <a:gd name="T21" fmla="*/ 20 h 52"/>
                <a:gd name="T22" fmla="*/ 75 w 127"/>
                <a:gd name="T23" fmla="*/ 17 h 52"/>
                <a:gd name="T24" fmla="*/ 85 w 127"/>
                <a:gd name="T25" fmla="*/ 14 h 52"/>
                <a:gd name="T26" fmla="*/ 95 w 127"/>
                <a:gd name="T27" fmla="*/ 7 h 52"/>
                <a:gd name="T28" fmla="*/ 106 w 127"/>
                <a:gd name="T29" fmla="*/ 7 h 52"/>
                <a:gd name="T30" fmla="*/ 116 w 127"/>
                <a:gd name="T31" fmla="*/ 3 h 52"/>
                <a:gd name="T32" fmla="*/ 126 w 127"/>
                <a:gd name="T33" fmla="*/ 0 h 52"/>
                <a:gd name="T34" fmla="*/ 112 w 127"/>
                <a:gd name="T35" fmla="*/ 3 h 52"/>
                <a:gd name="T36" fmla="*/ 102 w 127"/>
                <a:gd name="T37" fmla="*/ 3 h 52"/>
                <a:gd name="T38" fmla="*/ 92 w 127"/>
                <a:gd name="T39" fmla="*/ 10 h 52"/>
                <a:gd name="T40" fmla="*/ 82 w 127"/>
                <a:gd name="T41" fmla="*/ 17 h 52"/>
                <a:gd name="T42" fmla="*/ 72 w 127"/>
                <a:gd name="T43" fmla="*/ 20 h 52"/>
                <a:gd name="T44" fmla="*/ 44 w 127"/>
                <a:gd name="T45" fmla="*/ 31 h 52"/>
                <a:gd name="T46" fmla="*/ 31 w 127"/>
                <a:gd name="T47" fmla="*/ 41 h 52"/>
                <a:gd name="T48" fmla="*/ 20 w 127"/>
                <a:gd name="T49" fmla="*/ 44 h 52"/>
                <a:gd name="T50" fmla="*/ 10 w 127"/>
                <a:gd name="T51" fmla="*/ 48 h 52"/>
                <a:gd name="T52" fmla="*/ 0 w 127"/>
                <a:gd name="T53" fmla="*/ 51 h 52"/>
                <a:gd name="T54" fmla="*/ 10 w 127"/>
                <a:gd name="T55" fmla="*/ 44 h 52"/>
                <a:gd name="T56" fmla="*/ 20 w 127"/>
                <a:gd name="T57" fmla="*/ 37 h 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7"/>
                <a:gd name="T88" fmla="*/ 0 h 52"/>
                <a:gd name="T89" fmla="*/ 127 w 127"/>
                <a:gd name="T90" fmla="*/ 52 h 5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7" h="52">
                  <a:moveTo>
                    <a:pt x="44" y="41"/>
                  </a:moveTo>
                  <a:lnTo>
                    <a:pt x="31" y="41"/>
                  </a:lnTo>
                  <a:lnTo>
                    <a:pt x="10" y="44"/>
                  </a:lnTo>
                  <a:lnTo>
                    <a:pt x="0" y="48"/>
                  </a:lnTo>
                  <a:lnTo>
                    <a:pt x="3" y="37"/>
                  </a:lnTo>
                  <a:lnTo>
                    <a:pt x="10" y="27"/>
                  </a:lnTo>
                  <a:lnTo>
                    <a:pt x="20" y="27"/>
                  </a:lnTo>
                  <a:lnTo>
                    <a:pt x="31" y="24"/>
                  </a:lnTo>
                  <a:lnTo>
                    <a:pt x="41" y="24"/>
                  </a:lnTo>
                  <a:lnTo>
                    <a:pt x="51" y="24"/>
                  </a:lnTo>
                  <a:lnTo>
                    <a:pt x="65" y="20"/>
                  </a:lnTo>
                  <a:lnTo>
                    <a:pt x="75" y="17"/>
                  </a:lnTo>
                  <a:lnTo>
                    <a:pt x="85" y="14"/>
                  </a:lnTo>
                  <a:lnTo>
                    <a:pt x="95" y="7"/>
                  </a:lnTo>
                  <a:lnTo>
                    <a:pt x="106" y="7"/>
                  </a:lnTo>
                  <a:lnTo>
                    <a:pt x="116" y="3"/>
                  </a:lnTo>
                  <a:lnTo>
                    <a:pt x="126" y="0"/>
                  </a:lnTo>
                  <a:lnTo>
                    <a:pt x="112" y="3"/>
                  </a:lnTo>
                  <a:lnTo>
                    <a:pt x="102" y="3"/>
                  </a:lnTo>
                  <a:lnTo>
                    <a:pt x="92" y="10"/>
                  </a:lnTo>
                  <a:lnTo>
                    <a:pt x="82" y="17"/>
                  </a:lnTo>
                  <a:lnTo>
                    <a:pt x="72" y="20"/>
                  </a:lnTo>
                  <a:lnTo>
                    <a:pt x="44" y="31"/>
                  </a:lnTo>
                  <a:lnTo>
                    <a:pt x="31" y="41"/>
                  </a:lnTo>
                  <a:lnTo>
                    <a:pt x="20" y="44"/>
                  </a:lnTo>
                  <a:lnTo>
                    <a:pt x="10" y="48"/>
                  </a:lnTo>
                  <a:lnTo>
                    <a:pt x="0" y="51"/>
                  </a:lnTo>
                  <a:lnTo>
                    <a:pt x="10" y="44"/>
                  </a:lnTo>
                  <a:lnTo>
                    <a:pt x="20" y="37"/>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2739" name="Freeform 510">
              <a:extLst>
                <a:ext uri="{FF2B5EF4-FFF2-40B4-BE49-F238E27FC236}">
                  <a16:creationId xmlns:a16="http://schemas.microsoft.com/office/drawing/2014/main" id="{1428D5DD-8976-4104-9CAB-E05E686E8BAA}"/>
                </a:ext>
              </a:extLst>
            </p:cNvPr>
            <p:cNvSpPr>
              <a:spLocks/>
            </p:cNvSpPr>
            <p:nvPr/>
          </p:nvSpPr>
          <p:spPr bwMode="auto">
            <a:xfrm>
              <a:off x="3641" y="2533"/>
              <a:ext cx="79" cy="124"/>
            </a:xfrm>
            <a:custGeom>
              <a:avLst/>
              <a:gdLst>
                <a:gd name="T0" fmla="*/ 0 w 79"/>
                <a:gd name="T1" fmla="*/ 7 h 124"/>
                <a:gd name="T2" fmla="*/ 10 w 79"/>
                <a:gd name="T3" fmla="*/ 14 h 124"/>
                <a:gd name="T4" fmla="*/ 10 w 79"/>
                <a:gd name="T5" fmla="*/ 24 h 124"/>
                <a:gd name="T6" fmla="*/ 10 w 79"/>
                <a:gd name="T7" fmla="*/ 34 h 124"/>
                <a:gd name="T8" fmla="*/ 7 w 79"/>
                <a:gd name="T9" fmla="*/ 44 h 124"/>
                <a:gd name="T10" fmla="*/ 7 w 79"/>
                <a:gd name="T11" fmla="*/ 55 h 124"/>
                <a:gd name="T12" fmla="*/ 10 w 79"/>
                <a:gd name="T13" fmla="*/ 65 h 124"/>
                <a:gd name="T14" fmla="*/ 14 w 79"/>
                <a:gd name="T15" fmla="*/ 75 h 124"/>
                <a:gd name="T16" fmla="*/ 20 w 79"/>
                <a:gd name="T17" fmla="*/ 85 h 124"/>
                <a:gd name="T18" fmla="*/ 24 w 79"/>
                <a:gd name="T19" fmla="*/ 96 h 124"/>
                <a:gd name="T20" fmla="*/ 31 w 79"/>
                <a:gd name="T21" fmla="*/ 109 h 124"/>
                <a:gd name="T22" fmla="*/ 37 w 79"/>
                <a:gd name="T23" fmla="*/ 120 h 124"/>
                <a:gd name="T24" fmla="*/ 58 w 79"/>
                <a:gd name="T25" fmla="*/ 123 h 124"/>
                <a:gd name="T26" fmla="*/ 68 w 79"/>
                <a:gd name="T27" fmla="*/ 123 h 124"/>
                <a:gd name="T28" fmla="*/ 78 w 79"/>
                <a:gd name="T29" fmla="*/ 120 h 124"/>
                <a:gd name="T30" fmla="*/ 78 w 79"/>
                <a:gd name="T31" fmla="*/ 109 h 124"/>
                <a:gd name="T32" fmla="*/ 78 w 79"/>
                <a:gd name="T33" fmla="*/ 99 h 124"/>
                <a:gd name="T34" fmla="*/ 71 w 79"/>
                <a:gd name="T35" fmla="*/ 89 h 124"/>
                <a:gd name="T36" fmla="*/ 61 w 79"/>
                <a:gd name="T37" fmla="*/ 82 h 124"/>
                <a:gd name="T38" fmla="*/ 51 w 79"/>
                <a:gd name="T39" fmla="*/ 58 h 124"/>
                <a:gd name="T40" fmla="*/ 44 w 79"/>
                <a:gd name="T41" fmla="*/ 48 h 124"/>
                <a:gd name="T42" fmla="*/ 34 w 79"/>
                <a:gd name="T43" fmla="*/ 34 h 124"/>
                <a:gd name="T44" fmla="*/ 31 w 79"/>
                <a:gd name="T45" fmla="*/ 24 h 124"/>
                <a:gd name="T46" fmla="*/ 24 w 79"/>
                <a:gd name="T47" fmla="*/ 14 h 124"/>
                <a:gd name="T48" fmla="*/ 20 w 79"/>
                <a:gd name="T49" fmla="*/ 3 h 124"/>
                <a:gd name="T50" fmla="*/ 10 w 79"/>
                <a:gd name="T51" fmla="*/ 0 h 124"/>
                <a:gd name="T52" fmla="*/ 3 w 79"/>
                <a:gd name="T53" fmla="*/ 10 h 124"/>
                <a:gd name="T54" fmla="*/ 7 w 79"/>
                <a:gd name="T55" fmla="*/ 38 h 124"/>
                <a:gd name="T56" fmla="*/ 0 w 79"/>
                <a:gd name="T57" fmla="*/ 48 h 124"/>
                <a:gd name="T58" fmla="*/ 7 w 79"/>
                <a:gd name="T59" fmla="*/ 75 h 1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9"/>
                <a:gd name="T91" fmla="*/ 0 h 124"/>
                <a:gd name="T92" fmla="*/ 79 w 79"/>
                <a:gd name="T93" fmla="*/ 124 h 1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9" h="124">
                  <a:moveTo>
                    <a:pt x="0" y="7"/>
                  </a:moveTo>
                  <a:lnTo>
                    <a:pt x="10" y="14"/>
                  </a:lnTo>
                  <a:lnTo>
                    <a:pt x="10" y="24"/>
                  </a:lnTo>
                  <a:lnTo>
                    <a:pt x="10" y="34"/>
                  </a:lnTo>
                  <a:lnTo>
                    <a:pt x="7" y="44"/>
                  </a:lnTo>
                  <a:lnTo>
                    <a:pt x="7" y="55"/>
                  </a:lnTo>
                  <a:lnTo>
                    <a:pt x="10" y="65"/>
                  </a:lnTo>
                  <a:lnTo>
                    <a:pt x="14" y="75"/>
                  </a:lnTo>
                  <a:lnTo>
                    <a:pt x="20" y="85"/>
                  </a:lnTo>
                  <a:lnTo>
                    <a:pt x="24" y="96"/>
                  </a:lnTo>
                  <a:lnTo>
                    <a:pt x="31" y="109"/>
                  </a:lnTo>
                  <a:lnTo>
                    <a:pt x="37" y="120"/>
                  </a:lnTo>
                  <a:lnTo>
                    <a:pt x="58" y="123"/>
                  </a:lnTo>
                  <a:lnTo>
                    <a:pt x="68" y="123"/>
                  </a:lnTo>
                  <a:lnTo>
                    <a:pt x="78" y="120"/>
                  </a:lnTo>
                  <a:lnTo>
                    <a:pt x="78" y="109"/>
                  </a:lnTo>
                  <a:lnTo>
                    <a:pt x="78" y="99"/>
                  </a:lnTo>
                  <a:lnTo>
                    <a:pt x="71" y="89"/>
                  </a:lnTo>
                  <a:lnTo>
                    <a:pt x="61" y="82"/>
                  </a:lnTo>
                  <a:lnTo>
                    <a:pt x="51" y="58"/>
                  </a:lnTo>
                  <a:lnTo>
                    <a:pt x="44" y="48"/>
                  </a:lnTo>
                  <a:lnTo>
                    <a:pt x="34" y="34"/>
                  </a:lnTo>
                  <a:lnTo>
                    <a:pt x="31" y="24"/>
                  </a:lnTo>
                  <a:lnTo>
                    <a:pt x="24" y="14"/>
                  </a:lnTo>
                  <a:lnTo>
                    <a:pt x="20" y="3"/>
                  </a:lnTo>
                  <a:lnTo>
                    <a:pt x="10" y="0"/>
                  </a:lnTo>
                  <a:lnTo>
                    <a:pt x="3" y="10"/>
                  </a:lnTo>
                  <a:lnTo>
                    <a:pt x="7" y="38"/>
                  </a:lnTo>
                  <a:lnTo>
                    <a:pt x="0" y="48"/>
                  </a:lnTo>
                  <a:lnTo>
                    <a:pt x="7" y="75"/>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grpSp>
      <p:grpSp>
        <p:nvGrpSpPr>
          <p:cNvPr id="22533" name="Group 511">
            <a:extLst>
              <a:ext uri="{FF2B5EF4-FFF2-40B4-BE49-F238E27FC236}">
                <a16:creationId xmlns:a16="http://schemas.microsoft.com/office/drawing/2014/main" id="{D26E076B-5C87-452D-95B5-303D40EAEABE}"/>
              </a:ext>
            </a:extLst>
          </p:cNvPr>
          <p:cNvGrpSpPr>
            <a:grpSpLocks/>
          </p:cNvGrpSpPr>
          <p:nvPr/>
        </p:nvGrpSpPr>
        <p:grpSpPr bwMode="auto">
          <a:xfrm>
            <a:off x="4897438" y="7402513"/>
            <a:ext cx="1246187" cy="914400"/>
            <a:chOff x="3072" y="2208"/>
            <a:chExt cx="785" cy="576"/>
          </a:xfrm>
        </p:grpSpPr>
        <p:grpSp>
          <p:nvGrpSpPr>
            <p:cNvPr id="22661" name="Group 512">
              <a:extLst>
                <a:ext uri="{FF2B5EF4-FFF2-40B4-BE49-F238E27FC236}">
                  <a16:creationId xmlns:a16="http://schemas.microsoft.com/office/drawing/2014/main" id="{3CF8B881-C71F-4302-995A-1F998C8E16CF}"/>
                </a:ext>
              </a:extLst>
            </p:cNvPr>
            <p:cNvGrpSpPr>
              <a:grpSpLocks/>
            </p:cNvGrpSpPr>
            <p:nvPr/>
          </p:nvGrpSpPr>
          <p:grpSpPr bwMode="auto">
            <a:xfrm>
              <a:off x="3072" y="2280"/>
              <a:ext cx="785" cy="504"/>
              <a:chOff x="3200" y="858"/>
              <a:chExt cx="785" cy="504"/>
            </a:xfrm>
          </p:grpSpPr>
          <p:sp>
            <p:nvSpPr>
              <p:cNvPr id="22706" name="Freeform 513">
                <a:extLst>
                  <a:ext uri="{FF2B5EF4-FFF2-40B4-BE49-F238E27FC236}">
                    <a16:creationId xmlns:a16="http://schemas.microsoft.com/office/drawing/2014/main" id="{9952A370-AF83-47B0-BA53-189DE8D60D9E}"/>
                  </a:ext>
                </a:extLst>
              </p:cNvPr>
              <p:cNvSpPr>
                <a:spLocks/>
              </p:cNvSpPr>
              <p:nvPr/>
            </p:nvSpPr>
            <p:spPr bwMode="auto">
              <a:xfrm>
                <a:off x="3378" y="919"/>
                <a:ext cx="607" cy="443"/>
              </a:xfrm>
              <a:custGeom>
                <a:avLst/>
                <a:gdLst>
                  <a:gd name="T0" fmla="*/ 133 w 607"/>
                  <a:gd name="T1" fmla="*/ 18 h 443"/>
                  <a:gd name="T2" fmla="*/ 229 w 607"/>
                  <a:gd name="T3" fmla="*/ 0 h 443"/>
                  <a:gd name="T4" fmla="*/ 306 w 607"/>
                  <a:gd name="T5" fmla="*/ 15 h 443"/>
                  <a:gd name="T6" fmla="*/ 387 w 607"/>
                  <a:gd name="T7" fmla="*/ 49 h 443"/>
                  <a:gd name="T8" fmla="*/ 460 w 607"/>
                  <a:gd name="T9" fmla="*/ 81 h 443"/>
                  <a:gd name="T10" fmla="*/ 526 w 607"/>
                  <a:gd name="T11" fmla="*/ 107 h 443"/>
                  <a:gd name="T12" fmla="*/ 543 w 607"/>
                  <a:gd name="T13" fmla="*/ 121 h 443"/>
                  <a:gd name="T14" fmla="*/ 544 w 607"/>
                  <a:gd name="T15" fmla="*/ 151 h 443"/>
                  <a:gd name="T16" fmla="*/ 526 w 607"/>
                  <a:gd name="T17" fmla="*/ 166 h 443"/>
                  <a:gd name="T18" fmla="*/ 496 w 607"/>
                  <a:gd name="T19" fmla="*/ 171 h 443"/>
                  <a:gd name="T20" fmla="*/ 471 w 607"/>
                  <a:gd name="T21" fmla="*/ 170 h 443"/>
                  <a:gd name="T22" fmla="*/ 444 w 607"/>
                  <a:gd name="T23" fmla="*/ 164 h 443"/>
                  <a:gd name="T24" fmla="*/ 453 w 607"/>
                  <a:gd name="T25" fmla="*/ 179 h 443"/>
                  <a:gd name="T26" fmla="*/ 463 w 607"/>
                  <a:gd name="T27" fmla="*/ 191 h 443"/>
                  <a:gd name="T28" fmla="*/ 504 w 607"/>
                  <a:gd name="T29" fmla="*/ 218 h 443"/>
                  <a:gd name="T30" fmla="*/ 526 w 607"/>
                  <a:gd name="T31" fmla="*/ 239 h 443"/>
                  <a:gd name="T32" fmla="*/ 546 w 607"/>
                  <a:gd name="T33" fmla="*/ 259 h 443"/>
                  <a:gd name="T34" fmla="*/ 578 w 607"/>
                  <a:gd name="T35" fmla="*/ 287 h 443"/>
                  <a:gd name="T36" fmla="*/ 595 w 607"/>
                  <a:gd name="T37" fmla="*/ 306 h 443"/>
                  <a:gd name="T38" fmla="*/ 604 w 607"/>
                  <a:gd name="T39" fmla="*/ 324 h 443"/>
                  <a:gd name="T40" fmla="*/ 605 w 607"/>
                  <a:gd name="T41" fmla="*/ 342 h 443"/>
                  <a:gd name="T42" fmla="*/ 593 w 607"/>
                  <a:gd name="T43" fmla="*/ 359 h 443"/>
                  <a:gd name="T44" fmla="*/ 591 w 607"/>
                  <a:gd name="T45" fmla="*/ 374 h 443"/>
                  <a:gd name="T46" fmla="*/ 593 w 607"/>
                  <a:gd name="T47" fmla="*/ 389 h 443"/>
                  <a:gd name="T48" fmla="*/ 589 w 607"/>
                  <a:gd name="T49" fmla="*/ 401 h 443"/>
                  <a:gd name="T50" fmla="*/ 583 w 607"/>
                  <a:gd name="T51" fmla="*/ 409 h 443"/>
                  <a:gd name="T52" fmla="*/ 571 w 607"/>
                  <a:gd name="T53" fmla="*/ 414 h 443"/>
                  <a:gd name="T54" fmla="*/ 549 w 607"/>
                  <a:gd name="T55" fmla="*/ 414 h 443"/>
                  <a:gd name="T56" fmla="*/ 538 w 607"/>
                  <a:gd name="T57" fmla="*/ 418 h 443"/>
                  <a:gd name="T58" fmla="*/ 535 w 607"/>
                  <a:gd name="T59" fmla="*/ 432 h 443"/>
                  <a:gd name="T60" fmla="*/ 529 w 607"/>
                  <a:gd name="T61" fmla="*/ 439 h 443"/>
                  <a:gd name="T62" fmla="*/ 520 w 607"/>
                  <a:gd name="T63" fmla="*/ 441 h 443"/>
                  <a:gd name="T64" fmla="*/ 507 w 607"/>
                  <a:gd name="T65" fmla="*/ 441 h 443"/>
                  <a:gd name="T66" fmla="*/ 481 w 607"/>
                  <a:gd name="T67" fmla="*/ 433 h 443"/>
                  <a:gd name="T68" fmla="*/ 428 w 607"/>
                  <a:gd name="T69" fmla="*/ 405 h 443"/>
                  <a:gd name="T70" fmla="*/ 398 w 607"/>
                  <a:gd name="T71" fmla="*/ 396 h 443"/>
                  <a:gd name="T72" fmla="*/ 369 w 607"/>
                  <a:gd name="T73" fmla="*/ 391 h 443"/>
                  <a:gd name="T74" fmla="*/ 301 w 607"/>
                  <a:gd name="T75" fmla="*/ 365 h 443"/>
                  <a:gd name="T76" fmla="*/ 250 w 607"/>
                  <a:gd name="T77" fmla="*/ 338 h 443"/>
                  <a:gd name="T78" fmla="*/ 212 w 607"/>
                  <a:gd name="T79" fmla="*/ 322 h 443"/>
                  <a:gd name="T80" fmla="*/ 182 w 607"/>
                  <a:gd name="T81" fmla="*/ 307 h 443"/>
                  <a:gd name="T82" fmla="*/ 151 w 607"/>
                  <a:gd name="T83" fmla="*/ 285 h 443"/>
                  <a:gd name="T84" fmla="*/ 50 w 607"/>
                  <a:gd name="T85" fmla="*/ 193 h 443"/>
                  <a:gd name="T86" fmla="*/ 38 w 607"/>
                  <a:gd name="T87" fmla="*/ 38 h 4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07"/>
                  <a:gd name="T133" fmla="*/ 0 h 443"/>
                  <a:gd name="T134" fmla="*/ 607 w 607"/>
                  <a:gd name="T135" fmla="*/ 443 h 44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07" h="443">
                    <a:moveTo>
                      <a:pt x="99" y="21"/>
                    </a:moveTo>
                    <a:lnTo>
                      <a:pt x="133" y="18"/>
                    </a:lnTo>
                    <a:lnTo>
                      <a:pt x="188" y="9"/>
                    </a:lnTo>
                    <a:lnTo>
                      <a:pt x="229" y="0"/>
                    </a:lnTo>
                    <a:lnTo>
                      <a:pt x="286" y="6"/>
                    </a:lnTo>
                    <a:lnTo>
                      <a:pt x="306" y="15"/>
                    </a:lnTo>
                    <a:lnTo>
                      <a:pt x="353" y="32"/>
                    </a:lnTo>
                    <a:lnTo>
                      <a:pt x="387" y="49"/>
                    </a:lnTo>
                    <a:lnTo>
                      <a:pt x="435" y="69"/>
                    </a:lnTo>
                    <a:lnTo>
                      <a:pt x="460" y="81"/>
                    </a:lnTo>
                    <a:lnTo>
                      <a:pt x="496" y="93"/>
                    </a:lnTo>
                    <a:lnTo>
                      <a:pt x="526" y="107"/>
                    </a:lnTo>
                    <a:lnTo>
                      <a:pt x="536" y="112"/>
                    </a:lnTo>
                    <a:lnTo>
                      <a:pt x="543" y="121"/>
                    </a:lnTo>
                    <a:lnTo>
                      <a:pt x="548" y="137"/>
                    </a:lnTo>
                    <a:lnTo>
                      <a:pt x="544" y="151"/>
                    </a:lnTo>
                    <a:lnTo>
                      <a:pt x="536" y="160"/>
                    </a:lnTo>
                    <a:lnTo>
                      <a:pt x="526" y="166"/>
                    </a:lnTo>
                    <a:lnTo>
                      <a:pt x="512" y="171"/>
                    </a:lnTo>
                    <a:lnTo>
                      <a:pt x="496" y="171"/>
                    </a:lnTo>
                    <a:lnTo>
                      <a:pt x="484" y="171"/>
                    </a:lnTo>
                    <a:lnTo>
                      <a:pt x="471" y="170"/>
                    </a:lnTo>
                    <a:lnTo>
                      <a:pt x="457" y="168"/>
                    </a:lnTo>
                    <a:lnTo>
                      <a:pt x="444" y="164"/>
                    </a:lnTo>
                    <a:lnTo>
                      <a:pt x="414" y="152"/>
                    </a:lnTo>
                    <a:lnTo>
                      <a:pt x="453" y="179"/>
                    </a:lnTo>
                    <a:lnTo>
                      <a:pt x="460" y="185"/>
                    </a:lnTo>
                    <a:lnTo>
                      <a:pt x="463" y="191"/>
                    </a:lnTo>
                    <a:lnTo>
                      <a:pt x="484" y="203"/>
                    </a:lnTo>
                    <a:lnTo>
                      <a:pt x="504" y="218"/>
                    </a:lnTo>
                    <a:lnTo>
                      <a:pt x="517" y="233"/>
                    </a:lnTo>
                    <a:lnTo>
                      <a:pt x="526" y="239"/>
                    </a:lnTo>
                    <a:lnTo>
                      <a:pt x="536" y="246"/>
                    </a:lnTo>
                    <a:lnTo>
                      <a:pt x="546" y="259"/>
                    </a:lnTo>
                    <a:lnTo>
                      <a:pt x="553" y="269"/>
                    </a:lnTo>
                    <a:lnTo>
                      <a:pt x="578" y="287"/>
                    </a:lnTo>
                    <a:lnTo>
                      <a:pt x="586" y="294"/>
                    </a:lnTo>
                    <a:lnTo>
                      <a:pt x="595" y="306"/>
                    </a:lnTo>
                    <a:lnTo>
                      <a:pt x="599" y="314"/>
                    </a:lnTo>
                    <a:lnTo>
                      <a:pt x="604" y="324"/>
                    </a:lnTo>
                    <a:lnTo>
                      <a:pt x="606" y="334"/>
                    </a:lnTo>
                    <a:lnTo>
                      <a:pt x="605" y="342"/>
                    </a:lnTo>
                    <a:lnTo>
                      <a:pt x="602" y="352"/>
                    </a:lnTo>
                    <a:lnTo>
                      <a:pt x="593" y="359"/>
                    </a:lnTo>
                    <a:lnTo>
                      <a:pt x="585" y="362"/>
                    </a:lnTo>
                    <a:lnTo>
                      <a:pt x="591" y="374"/>
                    </a:lnTo>
                    <a:lnTo>
                      <a:pt x="593" y="381"/>
                    </a:lnTo>
                    <a:lnTo>
                      <a:pt x="593" y="389"/>
                    </a:lnTo>
                    <a:lnTo>
                      <a:pt x="591" y="397"/>
                    </a:lnTo>
                    <a:lnTo>
                      <a:pt x="589" y="401"/>
                    </a:lnTo>
                    <a:lnTo>
                      <a:pt x="586" y="406"/>
                    </a:lnTo>
                    <a:lnTo>
                      <a:pt x="583" y="409"/>
                    </a:lnTo>
                    <a:lnTo>
                      <a:pt x="578" y="413"/>
                    </a:lnTo>
                    <a:lnTo>
                      <a:pt x="571" y="414"/>
                    </a:lnTo>
                    <a:lnTo>
                      <a:pt x="562" y="416"/>
                    </a:lnTo>
                    <a:lnTo>
                      <a:pt x="549" y="414"/>
                    </a:lnTo>
                    <a:lnTo>
                      <a:pt x="537" y="409"/>
                    </a:lnTo>
                    <a:lnTo>
                      <a:pt x="538" y="418"/>
                    </a:lnTo>
                    <a:lnTo>
                      <a:pt x="537" y="427"/>
                    </a:lnTo>
                    <a:lnTo>
                      <a:pt x="535" y="432"/>
                    </a:lnTo>
                    <a:lnTo>
                      <a:pt x="532" y="436"/>
                    </a:lnTo>
                    <a:lnTo>
                      <a:pt x="529" y="439"/>
                    </a:lnTo>
                    <a:lnTo>
                      <a:pt x="525" y="441"/>
                    </a:lnTo>
                    <a:lnTo>
                      <a:pt x="520" y="441"/>
                    </a:lnTo>
                    <a:lnTo>
                      <a:pt x="514" y="442"/>
                    </a:lnTo>
                    <a:lnTo>
                      <a:pt x="507" y="441"/>
                    </a:lnTo>
                    <a:lnTo>
                      <a:pt x="501" y="439"/>
                    </a:lnTo>
                    <a:lnTo>
                      <a:pt x="481" y="433"/>
                    </a:lnTo>
                    <a:lnTo>
                      <a:pt x="465" y="424"/>
                    </a:lnTo>
                    <a:lnTo>
                      <a:pt x="428" y="405"/>
                    </a:lnTo>
                    <a:lnTo>
                      <a:pt x="408" y="391"/>
                    </a:lnTo>
                    <a:lnTo>
                      <a:pt x="398" y="396"/>
                    </a:lnTo>
                    <a:lnTo>
                      <a:pt x="387" y="396"/>
                    </a:lnTo>
                    <a:lnTo>
                      <a:pt x="369" y="391"/>
                    </a:lnTo>
                    <a:lnTo>
                      <a:pt x="335" y="380"/>
                    </a:lnTo>
                    <a:lnTo>
                      <a:pt x="301" y="365"/>
                    </a:lnTo>
                    <a:lnTo>
                      <a:pt x="266" y="349"/>
                    </a:lnTo>
                    <a:lnTo>
                      <a:pt x="250" y="338"/>
                    </a:lnTo>
                    <a:lnTo>
                      <a:pt x="231" y="328"/>
                    </a:lnTo>
                    <a:lnTo>
                      <a:pt x="212" y="322"/>
                    </a:lnTo>
                    <a:lnTo>
                      <a:pt x="197" y="315"/>
                    </a:lnTo>
                    <a:lnTo>
                      <a:pt x="182" y="307"/>
                    </a:lnTo>
                    <a:lnTo>
                      <a:pt x="172" y="302"/>
                    </a:lnTo>
                    <a:lnTo>
                      <a:pt x="151" y="285"/>
                    </a:lnTo>
                    <a:lnTo>
                      <a:pt x="107" y="244"/>
                    </a:lnTo>
                    <a:lnTo>
                      <a:pt x="50" y="193"/>
                    </a:lnTo>
                    <a:lnTo>
                      <a:pt x="0" y="127"/>
                    </a:lnTo>
                    <a:lnTo>
                      <a:pt x="38" y="38"/>
                    </a:lnTo>
                    <a:lnTo>
                      <a:pt x="99" y="21"/>
                    </a:lnTo>
                  </a:path>
                </a:pathLst>
              </a:custGeom>
              <a:solidFill>
                <a:srgbClr val="FF9F9F"/>
              </a:solidFill>
              <a:ln w="12700" cap="rnd" cmpd="sng">
                <a:solidFill>
                  <a:srgbClr val="000000"/>
                </a:solidFill>
                <a:prstDash val="solid"/>
                <a:round/>
                <a:headEnd type="none" w="med" len="med"/>
                <a:tailEnd type="none" w="med" len="med"/>
              </a:ln>
            </p:spPr>
            <p:txBody>
              <a:bodyPr/>
              <a:lstStyle/>
              <a:p>
                <a:endParaRPr lang="en-US"/>
              </a:p>
            </p:txBody>
          </p:sp>
          <p:sp>
            <p:nvSpPr>
              <p:cNvPr id="22707" name="Freeform 514">
                <a:extLst>
                  <a:ext uri="{FF2B5EF4-FFF2-40B4-BE49-F238E27FC236}">
                    <a16:creationId xmlns:a16="http://schemas.microsoft.com/office/drawing/2014/main" id="{6EF76F24-252F-43A5-B6D1-5EC10614B76D}"/>
                  </a:ext>
                </a:extLst>
              </p:cNvPr>
              <p:cNvSpPr>
                <a:spLocks/>
              </p:cNvSpPr>
              <p:nvPr/>
            </p:nvSpPr>
            <p:spPr bwMode="auto">
              <a:xfrm>
                <a:off x="3609" y="1187"/>
                <a:ext cx="185" cy="123"/>
              </a:xfrm>
              <a:custGeom>
                <a:avLst/>
                <a:gdLst>
                  <a:gd name="T0" fmla="*/ 176 w 185"/>
                  <a:gd name="T1" fmla="*/ 122 h 123"/>
                  <a:gd name="T2" fmla="*/ 182 w 185"/>
                  <a:gd name="T3" fmla="*/ 113 h 123"/>
                  <a:gd name="T4" fmla="*/ 184 w 185"/>
                  <a:gd name="T5" fmla="*/ 104 h 123"/>
                  <a:gd name="T6" fmla="*/ 183 w 185"/>
                  <a:gd name="T7" fmla="*/ 96 h 123"/>
                  <a:gd name="T8" fmla="*/ 177 w 185"/>
                  <a:gd name="T9" fmla="*/ 85 h 123"/>
                  <a:gd name="T10" fmla="*/ 167 w 185"/>
                  <a:gd name="T11" fmla="*/ 76 h 123"/>
                  <a:gd name="T12" fmla="*/ 154 w 185"/>
                  <a:gd name="T13" fmla="*/ 67 h 123"/>
                  <a:gd name="T14" fmla="*/ 139 w 185"/>
                  <a:gd name="T15" fmla="*/ 60 h 123"/>
                  <a:gd name="T16" fmla="*/ 124 w 185"/>
                  <a:gd name="T17" fmla="*/ 56 h 123"/>
                  <a:gd name="T18" fmla="*/ 110 w 185"/>
                  <a:gd name="T19" fmla="*/ 53 h 123"/>
                  <a:gd name="T20" fmla="*/ 102 w 185"/>
                  <a:gd name="T21" fmla="*/ 45 h 123"/>
                  <a:gd name="T22" fmla="*/ 94 w 185"/>
                  <a:gd name="T23" fmla="*/ 38 h 123"/>
                  <a:gd name="T24" fmla="*/ 83 w 185"/>
                  <a:gd name="T25" fmla="*/ 29 h 123"/>
                  <a:gd name="T26" fmla="*/ 74 w 185"/>
                  <a:gd name="T27" fmla="*/ 23 h 123"/>
                  <a:gd name="T28" fmla="*/ 61 w 185"/>
                  <a:gd name="T29" fmla="*/ 17 h 123"/>
                  <a:gd name="T30" fmla="*/ 54 w 185"/>
                  <a:gd name="T31" fmla="*/ 14 h 123"/>
                  <a:gd name="T32" fmla="*/ 40 w 185"/>
                  <a:gd name="T33" fmla="*/ 6 h 123"/>
                  <a:gd name="T34" fmla="*/ 26 w 185"/>
                  <a:gd name="T35" fmla="*/ 2 h 123"/>
                  <a:gd name="T36" fmla="*/ 10 w 185"/>
                  <a:gd name="T37" fmla="*/ 0 h 123"/>
                  <a:gd name="T38" fmla="*/ 0 w 185"/>
                  <a:gd name="T39" fmla="*/ 0 h 1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5"/>
                  <a:gd name="T61" fmla="*/ 0 h 123"/>
                  <a:gd name="T62" fmla="*/ 185 w 185"/>
                  <a:gd name="T63" fmla="*/ 123 h 1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5" h="123">
                    <a:moveTo>
                      <a:pt x="176" y="122"/>
                    </a:moveTo>
                    <a:lnTo>
                      <a:pt x="182" y="113"/>
                    </a:lnTo>
                    <a:lnTo>
                      <a:pt x="184" y="104"/>
                    </a:lnTo>
                    <a:lnTo>
                      <a:pt x="183" y="96"/>
                    </a:lnTo>
                    <a:lnTo>
                      <a:pt x="177" y="85"/>
                    </a:lnTo>
                    <a:lnTo>
                      <a:pt x="167" y="76"/>
                    </a:lnTo>
                    <a:lnTo>
                      <a:pt x="154" y="67"/>
                    </a:lnTo>
                    <a:lnTo>
                      <a:pt x="139" y="60"/>
                    </a:lnTo>
                    <a:lnTo>
                      <a:pt x="124" y="56"/>
                    </a:lnTo>
                    <a:lnTo>
                      <a:pt x="110" y="53"/>
                    </a:lnTo>
                    <a:lnTo>
                      <a:pt x="102" y="45"/>
                    </a:lnTo>
                    <a:lnTo>
                      <a:pt x="94" y="38"/>
                    </a:lnTo>
                    <a:lnTo>
                      <a:pt x="83" y="29"/>
                    </a:lnTo>
                    <a:lnTo>
                      <a:pt x="74" y="23"/>
                    </a:lnTo>
                    <a:lnTo>
                      <a:pt x="61" y="17"/>
                    </a:lnTo>
                    <a:lnTo>
                      <a:pt x="54" y="14"/>
                    </a:lnTo>
                    <a:lnTo>
                      <a:pt x="40" y="6"/>
                    </a:lnTo>
                    <a:lnTo>
                      <a:pt x="26" y="2"/>
                    </a:lnTo>
                    <a:lnTo>
                      <a:pt x="10"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08" name="Freeform 515">
                <a:extLst>
                  <a:ext uri="{FF2B5EF4-FFF2-40B4-BE49-F238E27FC236}">
                    <a16:creationId xmlns:a16="http://schemas.microsoft.com/office/drawing/2014/main" id="{456A5A2E-6548-427D-9386-1B4C1306A85C}"/>
                  </a:ext>
                </a:extLst>
              </p:cNvPr>
              <p:cNvSpPr>
                <a:spLocks/>
              </p:cNvSpPr>
              <p:nvPr/>
            </p:nvSpPr>
            <p:spPr bwMode="auto">
              <a:xfrm>
                <a:off x="3718" y="1175"/>
                <a:ext cx="197" cy="153"/>
              </a:xfrm>
              <a:custGeom>
                <a:avLst/>
                <a:gdLst>
                  <a:gd name="T0" fmla="*/ 196 w 197"/>
                  <a:gd name="T1" fmla="*/ 152 h 153"/>
                  <a:gd name="T2" fmla="*/ 194 w 197"/>
                  <a:gd name="T3" fmla="*/ 146 h 153"/>
                  <a:gd name="T4" fmla="*/ 192 w 197"/>
                  <a:gd name="T5" fmla="*/ 140 h 153"/>
                  <a:gd name="T6" fmla="*/ 188 w 197"/>
                  <a:gd name="T7" fmla="*/ 133 h 153"/>
                  <a:gd name="T8" fmla="*/ 185 w 197"/>
                  <a:gd name="T9" fmla="*/ 128 h 153"/>
                  <a:gd name="T10" fmla="*/ 180 w 197"/>
                  <a:gd name="T11" fmla="*/ 123 h 153"/>
                  <a:gd name="T12" fmla="*/ 166 w 197"/>
                  <a:gd name="T13" fmla="*/ 110 h 153"/>
                  <a:gd name="T14" fmla="*/ 148 w 197"/>
                  <a:gd name="T15" fmla="*/ 99 h 153"/>
                  <a:gd name="T16" fmla="*/ 134 w 197"/>
                  <a:gd name="T17" fmla="*/ 93 h 153"/>
                  <a:gd name="T18" fmla="*/ 115 w 197"/>
                  <a:gd name="T19" fmla="*/ 88 h 153"/>
                  <a:gd name="T20" fmla="*/ 100 w 197"/>
                  <a:gd name="T21" fmla="*/ 75 h 153"/>
                  <a:gd name="T22" fmla="*/ 85 w 197"/>
                  <a:gd name="T23" fmla="*/ 61 h 153"/>
                  <a:gd name="T24" fmla="*/ 70 w 197"/>
                  <a:gd name="T25" fmla="*/ 50 h 153"/>
                  <a:gd name="T26" fmla="*/ 52 w 197"/>
                  <a:gd name="T27" fmla="*/ 39 h 153"/>
                  <a:gd name="T28" fmla="*/ 36 w 197"/>
                  <a:gd name="T29" fmla="*/ 29 h 153"/>
                  <a:gd name="T30" fmla="*/ 22 w 197"/>
                  <a:gd name="T31" fmla="*/ 13 h 153"/>
                  <a:gd name="T32" fmla="*/ 0 w 197"/>
                  <a:gd name="T33" fmla="*/ 0 h 1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7"/>
                  <a:gd name="T52" fmla="*/ 0 h 153"/>
                  <a:gd name="T53" fmla="*/ 197 w 197"/>
                  <a:gd name="T54" fmla="*/ 153 h 1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7" h="153">
                    <a:moveTo>
                      <a:pt x="196" y="152"/>
                    </a:moveTo>
                    <a:lnTo>
                      <a:pt x="194" y="146"/>
                    </a:lnTo>
                    <a:lnTo>
                      <a:pt x="192" y="140"/>
                    </a:lnTo>
                    <a:lnTo>
                      <a:pt x="188" y="133"/>
                    </a:lnTo>
                    <a:lnTo>
                      <a:pt x="185" y="128"/>
                    </a:lnTo>
                    <a:lnTo>
                      <a:pt x="180" y="123"/>
                    </a:lnTo>
                    <a:lnTo>
                      <a:pt x="166" y="110"/>
                    </a:lnTo>
                    <a:lnTo>
                      <a:pt x="148" y="99"/>
                    </a:lnTo>
                    <a:lnTo>
                      <a:pt x="134" y="93"/>
                    </a:lnTo>
                    <a:lnTo>
                      <a:pt x="115" y="88"/>
                    </a:lnTo>
                    <a:lnTo>
                      <a:pt x="100" y="75"/>
                    </a:lnTo>
                    <a:lnTo>
                      <a:pt x="85" y="61"/>
                    </a:lnTo>
                    <a:lnTo>
                      <a:pt x="70" y="50"/>
                    </a:lnTo>
                    <a:lnTo>
                      <a:pt x="52" y="39"/>
                    </a:lnTo>
                    <a:lnTo>
                      <a:pt x="36" y="29"/>
                    </a:lnTo>
                    <a:lnTo>
                      <a:pt x="22" y="13"/>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09" name="Freeform 516">
                <a:extLst>
                  <a:ext uri="{FF2B5EF4-FFF2-40B4-BE49-F238E27FC236}">
                    <a16:creationId xmlns:a16="http://schemas.microsoft.com/office/drawing/2014/main" id="{7A6DDF9B-BF18-4E7D-B518-2B1167FFF3E9}"/>
                  </a:ext>
                </a:extLst>
              </p:cNvPr>
              <p:cNvSpPr>
                <a:spLocks/>
              </p:cNvSpPr>
              <p:nvPr/>
            </p:nvSpPr>
            <p:spPr bwMode="auto">
              <a:xfrm>
                <a:off x="3769" y="1130"/>
                <a:ext cx="196" cy="153"/>
              </a:xfrm>
              <a:custGeom>
                <a:avLst/>
                <a:gdLst>
                  <a:gd name="T0" fmla="*/ 195 w 196"/>
                  <a:gd name="T1" fmla="*/ 152 h 153"/>
                  <a:gd name="T2" fmla="*/ 187 w 196"/>
                  <a:gd name="T3" fmla="*/ 141 h 153"/>
                  <a:gd name="T4" fmla="*/ 180 w 196"/>
                  <a:gd name="T5" fmla="*/ 134 h 153"/>
                  <a:gd name="T6" fmla="*/ 173 w 196"/>
                  <a:gd name="T7" fmla="*/ 128 h 153"/>
                  <a:gd name="T8" fmla="*/ 145 w 196"/>
                  <a:gd name="T9" fmla="*/ 109 h 153"/>
                  <a:gd name="T10" fmla="*/ 127 w 196"/>
                  <a:gd name="T11" fmla="*/ 99 h 153"/>
                  <a:gd name="T12" fmla="*/ 114 w 196"/>
                  <a:gd name="T13" fmla="*/ 85 h 153"/>
                  <a:gd name="T14" fmla="*/ 99 w 196"/>
                  <a:gd name="T15" fmla="*/ 72 h 153"/>
                  <a:gd name="T16" fmla="*/ 84 w 196"/>
                  <a:gd name="T17" fmla="*/ 61 h 153"/>
                  <a:gd name="T18" fmla="*/ 68 w 196"/>
                  <a:gd name="T19" fmla="*/ 51 h 153"/>
                  <a:gd name="T20" fmla="*/ 59 w 196"/>
                  <a:gd name="T21" fmla="*/ 45 h 153"/>
                  <a:gd name="T22" fmla="*/ 41 w 196"/>
                  <a:gd name="T23" fmla="*/ 35 h 153"/>
                  <a:gd name="T24" fmla="*/ 23 w 196"/>
                  <a:gd name="T25" fmla="*/ 15 h 153"/>
                  <a:gd name="T26" fmla="*/ 0 w 196"/>
                  <a:gd name="T27" fmla="*/ 0 h 1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6"/>
                  <a:gd name="T43" fmla="*/ 0 h 153"/>
                  <a:gd name="T44" fmla="*/ 196 w 196"/>
                  <a:gd name="T45" fmla="*/ 153 h 1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6" h="153">
                    <a:moveTo>
                      <a:pt x="195" y="152"/>
                    </a:moveTo>
                    <a:lnTo>
                      <a:pt x="187" y="141"/>
                    </a:lnTo>
                    <a:lnTo>
                      <a:pt x="180" y="134"/>
                    </a:lnTo>
                    <a:lnTo>
                      <a:pt x="173" y="128"/>
                    </a:lnTo>
                    <a:lnTo>
                      <a:pt x="145" y="109"/>
                    </a:lnTo>
                    <a:lnTo>
                      <a:pt x="127" y="99"/>
                    </a:lnTo>
                    <a:lnTo>
                      <a:pt x="114" y="85"/>
                    </a:lnTo>
                    <a:lnTo>
                      <a:pt x="99" y="72"/>
                    </a:lnTo>
                    <a:lnTo>
                      <a:pt x="84" y="61"/>
                    </a:lnTo>
                    <a:lnTo>
                      <a:pt x="68" y="51"/>
                    </a:lnTo>
                    <a:lnTo>
                      <a:pt x="59" y="45"/>
                    </a:lnTo>
                    <a:lnTo>
                      <a:pt x="41" y="35"/>
                    </a:lnTo>
                    <a:lnTo>
                      <a:pt x="23" y="15"/>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10" name="Freeform 517">
                <a:extLst>
                  <a:ext uri="{FF2B5EF4-FFF2-40B4-BE49-F238E27FC236}">
                    <a16:creationId xmlns:a16="http://schemas.microsoft.com/office/drawing/2014/main" id="{E9B32849-6EA9-4E25-A12B-58D86648C303}"/>
                  </a:ext>
                </a:extLst>
              </p:cNvPr>
              <p:cNvSpPr>
                <a:spLocks/>
              </p:cNvSpPr>
              <p:nvPr/>
            </p:nvSpPr>
            <p:spPr bwMode="auto">
              <a:xfrm>
                <a:off x="3799" y="1008"/>
                <a:ext cx="8" cy="58"/>
              </a:xfrm>
              <a:custGeom>
                <a:avLst/>
                <a:gdLst>
                  <a:gd name="T0" fmla="*/ 4 w 8"/>
                  <a:gd name="T1" fmla="*/ 57 h 58"/>
                  <a:gd name="T2" fmla="*/ 1 w 8"/>
                  <a:gd name="T3" fmla="*/ 39 h 58"/>
                  <a:gd name="T4" fmla="*/ 0 w 8"/>
                  <a:gd name="T5" fmla="*/ 28 h 58"/>
                  <a:gd name="T6" fmla="*/ 3 w 8"/>
                  <a:gd name="T7" fmla="*/ 12 h 58"/>
                  <a:gd name="T8" fmla="*/ 7 w 8"/>
                  <a:gd name="T9" fmla="*/ 0 h 58"/>
                  <a:gd name="T10" fmla="*/ 0 60000 65536"/>
                  <a:gd name="T11" fmla="*/ 0 60000 65536"/>
                  <a:gd name="T12" fmla="*/ 0 60000 65536"/>
                  <a:gd name="T13" fmla="*/ 0 60000 65536"/>
                  <a:gd name="T14" fmla="*/ 0 60000 65536"/>
                  <a:gd name="T15" fmla="*/ 0 w 8"/>
                  <a:gd name="T16" fmla="*/ 0 h 58"/>
                  <a:gd name="T17" fmla="*/ 8 w 8"/>
                  <a:gd name="T18" fmla="*/ 58 h 58"/>
                </a:gdLst>
                <a:ahLst/>
                <a:cxnLst>
                  <a:cxn ang="T10">
                    <a:pos x="T0" y="T1"/>
                  </a:cxn>
                  <a:cxn ang="T11">
                    <a:pos x="T2" y="T3"/>
                  </a:cxn>
                  <a:cxn ang="T12">
                    <a:pos x="T4" y="T5"/>
                  </a:cxn>
                  <a:cxn ang="T13">
                    <a:pos x="T6" y="T7"/>
                  </a:cxn>
                  <a:cxn ang="T14">
                    <a:pos x="T8" y="T9"/>
                  </a:cxn>
                </a:cxnLst>
                <a:rect l="T15" t="T16" r="T17" b="T18"/>
                <a:pathLst>
                  <a:path w="8" h="58">
                    <a:moveTo>
                      <a:pt x="4" y="57"/>
                    </a:moveTo>
                    <a:lnTo>
                      <a:pt x="1" y="39"/>
                    </a:lnTo>
                    <a:lnTo>
                      <a:pt x="0" y="28"/>
                    </a:lnTo>
                    <a:lnTo>
                      <a:pt x="3" y="12"/>
                    </a:lnTo>
                    <a:lnTo>
                      <a:pt x="7"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11" name="Freeform 518">
                <a:extLst>
                  <a:ext uri="{FF2B5EF4-FFF2-40B4-BE49-F238E27FC236}">
                    <a16:creationId xmlns:a16="http://schemas.microsoft.com/office/drawing/2014/main" id="{5D05B89E-BECE-44D0-9B2D-7480A62675F3}"/>
                  </a:ext>
                </a:extLst>
              </p:cNvPr>
              <p:cNvSpPr>
                <a:spLocks/>
              </p:cNvSpPr>
              <p:nvPr/>
            </p:nvSpPr>
            <p:spPr bwMode="auto">
              <a:xfrm>
                <a:off x="3809" y="1111"/>
                <a:ext cx="33" cy="34"/>
              </a:xfrm>
              <a:custGeom>
                <a:avLst/>
                <a:gdLst>
                  <a:gd name="T0" fmla="*/ 32 w 33"/>
                  <a:gd name="T1" fmla="*/ 0 h 34"/>
                  <a:gd name="T2" fmla="*/ 24 w 33"/>
                  <a:gd name="T3" fmla="*/ 2 h 34"/>
                  <a:gd name="T4" fmla="*/ 15 w 33"/>
                  <a:gd name="T5" fmla="*/ 6 h 34"/>
                  <a:gd name="T6" fmla="*/ 8 w 33"/>
                  <a:gd name="T7" fmla="*/ 14 h 34"/>
                  <a:gd name="T8" fmla="*/ 4 w 33"/>
                  <a:gd name="T9" fmla="*/ 20 h 34"/>
                  <a:gd name="T10" fmla="*/ 0 w 33"/>
                  <a:gd name="T11" fmla="*/ 33 h 34"/>
                  <a:gd name="T12" fmla="*/ 0 60000 65536"/>
                  <a:gd name="T13" fmla="*/ 0 60000 65536"/>
                  <a:gd name="T14" fmla="*/ 0 60000 65536"/>
                  <a:gd name="T15" fmla="*/ 0 60000 65536"/>
                  <a:gd name="T16" fmla="*/ 0 60000 65536"/>
                  <a:gd name="T17" fmla="*/ 0 60000 65536"/>
                  <a:gd name="T18" fmla="*/ 0 w 33"/>
                  <a:gd name="T19" fmla="*/ 0 h 34"/>
                  <a:gd name="T20" fmla="*/ 33 w 33"/>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3" h="34">
                    <a:moveTo>
                      <a:pt x="32" y="0"/>
                    </a:moveTo>
                    <a:lnTo>
                      <a:pt x="24" y="2"/>
                    </a:lnTo>
                    <a:lnTo>
                      <a:pt x="15" y="6"/>
                    </a:lnTo>
                    <a:lnTo>
                      <a:pt x="8" y="14"/>
                    </a:lnTo>
                    <a:lnTo>
                      <a:pt x="4" y="20"/>
                    </a:lnTo>
                    <a:lnTo>
                      <a:pt x="0" y="3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12" name="Freeform 519">
                <a:extLst>
                  <a:ext uri="{FF2B5EF4-FFF2-40B4-BE49-F238E27FC236}">
                    <a16:creationId xmlns:a16="http://schemas.microsoft.com/office/drawing/2014/main" id="{A9CA913C-8750-4366-BC85-31C0320D800E}"/>
                  </a:ext>
                </a:extLst>
              </p:cNvPr>
              <p:cNvSpPr>
                <a:spLocks/>
              </p:cNvSpPr>
              <p:nvPr/>
            </p:nvSpPr>
            <p:spPr bwMode="auto">
              <a:xfrm>
                <a:off x="3755" y="1161"/>
                <a:ext cx="52" cy="23"/>
              </a:xfrm>
              <a:custGeom>
                <a:avLst/>
                <a:gdLst>
                  <a:gd name="T0" fmla="*/ 51 w 52"/>
                  <a:gd name="T1" fmla="*/ 1 h 23"/>
                  <a:gd name="T2" fmla="*/ 41 w 52"/>
                  <a:gd name="T3" fmla="*/ 0 h 23"/>
                  <a:gd name="T4" fmla="*/ 29 w 52"/>
                  <a:gd name="T5" fmla="*/ 2 h 23"/>
                  <a:gd name="T6" fmla="*/ 16 w 52"/>
                  <a:gd name="T7" fmla="*/ 6 h 23"/>
                  <a:gd name="T8" fmla="*/ 9 w 52"/>
                  <a:gd name="T9" fmla="*/ 11 h 23"/>
                  <a:gd name="T10" fmla="*/ 0 w 52"/>
                  <a:gd name="T11" fmla="*/ 22 h 23"/>
                  <a:gd name="T12" fmla="*/ 0 60000 65536"/>
                  <a:gd name="T13" fmla="*/ 0 60000 65536"/>
                  <a:gd name="T14" fmla="*/ 0 60000 65536"/>
                  <a:gd name="T15" fmla="*/ 0 60000 65536"/>
                  <a:gd name="T16" fmla="*/ 0 60000 65536"/>
                  <a:gd name="T17" fmla="*/ 0 60000 65536"/>
                  <a:gd name="T18" fmla="*/ 0 w 52"/>
                  <a:gd name="T19" fmla="*/ 0 h 23"/>
                  <a:gd name="T20" fmla="*/ 52 w 5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52" h="23">
                    <a:moveTo>
                      <a:pt x="51" y="1"/>
                    </a:moveTo>
                    <a:lnTo>
                      <a:pt x="41" y="0"/>
                    </a:lnTo>
                    <a:lnTo>
                      <a:pt x="29" y="2"/>
                    </a:lnTo>
                    <a:lnTo>
                      <a:pt x="16" y="6"/>
                    </a:lnTo>
                    <a:lnTo>
                      <a:pt x="9" y="11"/>
                    </a:lnTo>
                    <a:lnTo>
                      <a:pt x="0" y="2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13" name="Freeform 520">
                <a:extLst>
                  <a:ext uri="{FF2B5EF4-FFF2-40B4-BE49-F238E27FC236}">
                    <a16:creationId xmlns:a16="http://schemas.microsoft.com/office/drawing/2014/main" id="{4A1087B1-355C-4A23-AA88-26BD78A28DA2}"/>
                  </a:ext>
                </a:extLst>
              </p:cNvPr>
              <p:cNvSpPr>
                <a:spLocks/>
              </p:cNvSpPr>
              <p:nvPr/>
            </p:nvSpPr>
            <p:spPr bwMode="auto">
              <a:xfrm>
                <a:off x="3684" y="1194"/>
                <a:ext cx="60" cy="13"/>
              </a:xfrm>
              <a:custGeom>
                <a:avLst/>
                <a:gdLst>
                  <a:gd name="T0" fmla="*/ 59 w 60"/>
                  <a:gd name="T1" fmla="*/ 1 h 13"/>
                  <a:gd name="T2" fmla="*/ 46 w 60"/>
                  <a:gd name="T3" fmla="*/ 0 h 13"/>
                  <a:gd name="T4" fmla="*/ 31 w 60"/>
                  <a:gd name="T5" fmla="*/ 1 h 13"/>
                  <a:gd name="T6" fmla="*/ 20 w 60"/>
                  <a:gd name="T7" fmla="*/ 4 h 13"/>
                  <a:gd name="T8" fmla="*/ 8 w 60"/>
                  <a:gd name="T9" fmla="*/ 8 h 13"/>
                  <a:gd name="T10" fmla="*/ 0 w 60"/>
                  <a:gd name="T11" fmla="*/ 12 h 13"/>
                  <a:gd name="T12" fmla="*/ 0 60000 65536"/>
                  <a:gd name="T13" fmla="*/ 0 60000 65536"/>
                  <a:gd name="T14" fmla="*/ 0 60000 65536"/>
                  <a:gd name="T15" fmla="*/ 0 60000 65536"/>
                  <a:gd name="T16" fmla="*/ 0 60000 65536"/>
                  <a:gd name="T17" fmla="*/ 0 60000 65536"/>
                  <a:gd name="T18" fmla="*/ 0 w 60"/>
                  <a:gd name="T19" fmla="*/ 0 h 13"/>
                  <a:gd name="T20" fmla="*/ 60 w 6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60" h="13">
                    <a:moveTo>
                      <a:pt x="59" y="1"/>
                    </a:moveTo>
                    <a:lnTo>
                      <a:pt x="46" y="0"/>
                    </a:lnTo>
                    <a:lnTo>
                      <a:pt x="31" y="1"/>
                    </a:lnTo>
                    <a:lnTo>
                      <a:pt x="20" y="4"/>
                    </a:lnTo>
                    <a:lnTo>
                      <a:pt x="8" y="8"/>
                    </a:lnTo>
                    <a:lnTo>
                      <a:pt x="0" y="1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14" name="Freeform 521">
                <a:extLst>
                  <a:ext uri="{FF2B5EF4-FFF2-40B4-BE49-F238E27FC236}">
                    <a16:creationId xmlns:a16="http://schemas.microsoft.com/office/drawing/2014/main" id="{1EB22F78-ADDA-4C93-8515-72FC3ECFE87F}"/>
                  </a:ext>
                </a:extLst>
              </p:cNvPr>
              <p:cNvSpPr>
                <a:spLocks/>
              </p:cNvSpPr>
              <p:nvPr/>
            </p:nvSpPr>
            <p:spPr bwMode="auto">
              <a:xfrm>
                <a:off x="3866" y="1152"/>
                <a:ext cx="28" cy="19"/>
              </a:xfrm>
              <a:custGeom>
                <a:avLst/>
                <a:gdLst>
                  <a:gd name="T0" fmla="*/ 27 w 28"/>
                  <a:gd name="T1" fmla="*/ 0 h 19"/>
                  <a:gd name="T2" fmla="*/ 18 w 28"/>
                  <a:gd name="T3" fmla="*/ 2 h 19"/>
                  <a:gd name="T4" fmla="*/ 9 w 28"/>
                  <a:gd name="T5" fmla="*/ 7 h 19"/>
                  <a:gd name="T6" fmla="*/ 0 w 28"/>
                  <a:gd name="T7" fmla="*/ 18 h 19"/>
                  <a:gd name="T8" fmla="*/ 0 60000 65536"/>
                  <a:gd name="T9" fmla="*/ 0 60000 65536"/>
                  <a:gd name="T10" fmla="*/ 0 60000 65536"/>
                  <a:gd name="T11" fmla="*/ 0 60000 65536"/>
                  <a:gd name="T12" fmla="*/ 0 w 28"/>
                  <a:gd name="T13" fmla="*/ 0 h 19"/>
                  <a:gd name="T14" fmla="*/ 28 w 28"/>
                  <a:gd name="T15" fmla="*/ 19 h 19"/>
                </a:gdLst>
                <a:ahLst/>
                <a:cxnLst>
                  <a:cxn ang="T8">
                    <a:pos x="T0" y="T1"/>
                  </a:cxn>
                  <a:cxn ang="T9">
                    <a:pos x="T2" y="T3"/>
                  </a:cxn>
                  <a:cxn ang="T10">
                    <a:pos x="T4" y="T5"/>
                  </a:cxn>
                  <a:cxn ang="T11">
                    <a:pos x="T6" y="T7"/>
                  </a:cxn>
                </a:cxnLst>
                <a:rect l="T12" t="T13" r="T14" b="T15"/>
                <a:pathLst>
                  <a:path w="28" h="19">
                    <a:moveTo>
                      <a:pt x="27" y="0"/>
                    </a:moveTo>
                    <a:lnTo>
                      <a:pt x="18" y="2"/>
                    </a:lnTo>
                    <a:lnTo>
                      <a:pt x="9" y="7"/>
                    </a:lnTo>
                    <a:lnTo>
                      <a:pt x="0" y="1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15" name="Freeform 522">
                <a:extLst>
                  <a:ext uri="{FF2B5EF4-FFF2-40B4-BE49-F238E27FC236}">
                    <a16:creationId xmlns:a16="http://schemas.microsoft.com/office/drawing/2014/main" id="{F0BD8F61-4673-48E0-926A-3387E8C1F208}"/>
                  </a:ext>
                </a:extLst>
              </p:cNvPr>
              <p:cNvSpPr>
                <a:spLocks/>
              </p:cNvSpPr>
              <p:nvPr/>
            </p:nvSpPr>
            <p:spPr bwMode="auto">
              <a:xfrm>
                <a:off x="3806" y="1191"/>
                <a:ext cx="46" cy="24"/>
              </a:xfrm>
              <a:custGeom>
                <a:avLst/>
                <a:gdLst>
                  <a:gd name="T0" fmla="*/ 45 w 46"/>
                  <a:gd name="T1" fmla="*/ 1 h 24"/>
                  <a:gd name="T2" fmla="*/ 31 w 46"/>
                  <a:gd name="T3" fmla="*/ 0 h 24"/>
                  <a:gd name="T4" fmla="*/ 21 w 46"/>
                  <a:gd name="T5" fmla="*/ 4 h 24"/>
                  <a:gd name="T6" fmla="*/ 11 w 46"/>
                  <a:gd name="T7" fmla="*/ 11 h 24"/>
                  <a:gd name="T8" fmla="*/ 0 w 46"/>
                  <a:gd name="T9" fmla="*/ 23 h 24"/>
                  <a:gd name="T10" fmla="*/ 0 60000 65536"/>
                  <a:gd name="T11" fmla="*/ 0 60000 65536"/>
                  <a:gd name="T12" fmla="*/ 0 60000 65536"/>
                  <a:gd name="T13" fmla="*/ 0 60000 65536"/>
                  <a:gd name="T14" fmla="*/ 0 60000 65536"/>
                  <a:gd name="T15" fmla="*/ 0 w 46"/>
                  <a:gd name="T16" fmla="*/ 0 h 24"/>
                  <a:gd name="T17" fmla="*/ 46 w 46"/>
                  <a:gd name="T18" fmla="*/ 24 h 24"/>
                </a:gdLst>
                <a:ahLst/>
                <a:cxnLst>
                  <a:cxn ang="T10">
                    <a:pos x="T0" y="T1"/>
                  </a:cxn>
                  <a:cxn ang="T11">
                    <a:pos x="T2" y="T3"/>
                  </a:cxn>
                  <a:cxn ang="T12">
                    <a:pos x="T4" y="T5"/>
                  </a:cxn>
                  <a:cxn ang="T13">
                    <a:pos x="T6" y="T7"/>
                  </a:cxn>
                  <a:cxn ang="T14">
                    <a:pos x="T8" y="T9"/>
                  </a:cxn>
                </a:cxnLst>
                <a:rect l="T15" t="T16" r="T17" b="T18"/>
                <a:pathLst>
                  <a:path w="46" h="24">
                    <a:moveTo>
                      <a:pt x="45" y="1"/>
                    </a:moveTo>
                    <a:lnTo>
                      <a:pt x="31" y="0"/>
                    </a:lnTo>
                    <a:lnTo>
                      <a:pt x="21" y="4"/>
                    </a:lnTo>
                    <a:lnTo>
                      <a:pt x="11" y="11"/>
                    </a:lnTo>
                    <a:lnTo>
                      <a:pt x="0" y="2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16" name="Freeform 523">
                <a:extLst>
                  <a:ext uri="{FF2B5EF4-FFF2-40B4-BE49-F238E27FC236}">
                    <a16:creationId xmlns:a16="http://schemas.microsoft.com/office/drawing/2014/main" id="{B461AF8F-A2C0-4308-9851-C26E22A76270}"/>
                  </a:ext>
                </a:extLst>
              </p:cNvPr>
              <p:cNvSpPr>
                <a:spLocks/>
              </p:cNvSpPr>
              <p:nvPr/>
            </p:nvSpPr>
            <p:spPr bwMode="auto">
              <a:xfrm>
                <a:off x="3872" y="1238"/>
                <a:ext cx="38" cy="18"/>
              </a:xfrm>
              <a:custGeom>
                <a:avLst/>
                <a:gdLst>
                  <a:gd name="T0" fmla="*/ 37 w 38"/>
                  <a:gd name="T1" fmla="*/ 0 h 18"/>
                  <a:gd name="T2" fmla="*/ 28 w 38"/>
                  <a:gd name="T3" fmla="*/ 0 h 18"/>
                  <a:gd name="T4" fmla="*/ 18 w 38"/>
                  <a:gd name="T5" fmla="*/ 3 h 18"/>
                  <a:gd name="T6" fmla="*/ 8 w 38"/>
                  <a:gd name="T7" fmla="*/ 9 h 18"/>
                  <a:gd name="T8" fmla="*/ 0 w 38"/>
                  <a:gd name="T9" fmla="*/ 17 h 18"/>
                  <a:gd name="T10" fmla="*/ 0 60000 65536"/>
                  <a:gd name="T11" fmla="*/ 0 60000 65536"/>
                  <a:gd name="T12" fmla="*/ 0 60000 65536"/>
                  <a:gd name="T13" fmla="*/ 0 60000 65536"/>
                  <a:gd name="T14" fmla="*/ 0 60000 65536"/>
                  <a:gd name="T15" fmla="*/ 0 w 38"/>
                  <a:gd name="T16" fmla="*/ 0 h 18"/>
                  <a:gd name="T17" fmla="*/ 38 w 38"/>
                  <a:gd name="T18" fmla="*/ 18 h 18"/>
                </a:gdLst>
                <a:ahLst/>
                <a:cxnLst>
                  <a:cxn ang="T10">
                    <a:pos x="T0" y="T1"/>
                  </a:cxn>
                  <a:cxn ang="T11">
                    <a:pos x="T2" y="T3"/>
                  </a:cxn>
                  <a:cxn ang="T12">
                    <a:pos x="T4" y="T5"/>
                  </a:cxn>
                  <a:cxn ang="T13">
                    <a:pos x="T6" y="T7"/>
                  </a:cxn>
                  <a:cxn ang="T14">
                    <a:pos x="T8" y="T9"/>
                  </a:cxn>
                </a:cxnLst>
                <a:rect l="T15" t="T16" r="T17" b="T18"/>
                <a:pathLst>
                  <a:path w="38" h="18">
                    <a:moveTo>
                      <a:pt x="37" y="0"/>
                    </a:moveTo>
                    <a:lnTo>
                      <a:pt x="28" y="0"/>
                    </a:lnTo>
                    <a:lnTo>
                      <a:pt x="18" y="3"/>
                    </a:lnTo>
                    <a:lnTo>
                      <a:pt x="8" y="9"/>
                    </a:lnTo>
                    <a:lnTo>
                      <a:pt x="0" y="1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17" name="Freeform 524">
                <a:extLst>
                  <a:ext uri="{FF2B5EF4-FFF2-40B4-BE49-F238E27FC236}">
                    <a16:creationId xmlns:a16="http://schemas.microsoft.com/office/drawing/2014/main" id="{FBEA588C-0EA5-4DF2-ABCE-0C58F9C7F358}"/>
                  </a:ext>
                </a:extLst>
              </p:cNvPr>
              <p:cNvSpPr>
                <a:spLocks/>
              </p:cNvSpPr>
              <p:nvPr/>
            </p:nvSpPr>
            <p:spPr bwMode="auto">
              <a:xfrm>
                <a:off x="3804" y="1267"/>
                <a:ext cx="38" cy="19"/>
              </a:xfrm>
              <a:custGeom>
                <a:avLst/>
                <a:gdLst>
                  <a:gd name="T0" fmla="*/ 37 w 38"/>
                  <a:gd name="T1" fmla="*/ 0 h 19"/>
                  <a:gd name="T2" fmla="*/ 24 w 38"/>
                  <a:gd name="T3" fmla="*/ 3 h 19"/>
                  <a:gd name="T4" fmla="*/ 15 w 38"/>
                  <a:gd name="T5" fmla="*/ 6 h 19"/>
                  <a:gd name="T6" fmla="*/ 7 w 38"/>
                  <a:gd name="T7" fmla="*/ 12 h 19"/>
                  <a:gd name="T8" fmla="*/ 0 w 38"/>
                  <a:gd name="T9" fmla="*/ 18 h 19"/>
                  <a:gd name="T10" fmla="*/ 0 60000 65536"/>
                  <a:gd name="T11" fmla="*/ 0 60000 65536"/>
                  <a:gd name="T12" fmla="*/ 0 60000 65536"/>
                  <a:gd name="T13" fmla="*/ 0 60000 65536"/>
                  <a:gd name="T14" fmla="*/ 0 60000 65536"/>
                  <a:gd name="T15" fmla="*/ 0 w 38"/>
                  <a:gd name="T16" fmla="*/ 0 h 19"/>
                  <a:gd name="T17" fmla="*/ 38 w 38"/>
                  <a:gd name="T18" fmla="*/ 19 h 19"/>
                </a:gdLst>
                <a:ahLst/>
                <a:cxnLst>
                  <a:cxn ang="T10">
                    <a:pos x="T0" y="T1"/>
                  </a:cxn>
                  <a:cxn ang="T11">
                    <a:pos x="T2" y="T3"/>
                  </a:cxn>
                  <a:cxn ang="T12">
                    <a:pos x="T4" y="T5"/>
                  </a:cxn>
                  <a:cxn ang="T13">
                    <a:pos x="T6" y="T7"/>
                  </a:cxn>
                  <a:cxn ang="T14">
                    <a:pos x="T8" y="T9"/>
                  </a:cxn>
                </a:cxnLst>
                <a:rect l="T15" t="T16" r="T17" b="T18"/>
                <a:pathLst>
                  <a:path w="38" h="19">
                    <a:moveTo>
                      <a:pt x="37" y="0"/>
                    </a:moveTo>
                    <a:lnTo>
                      <a:pt x="24" y="3"/>
                    </a:lnTo>
                    <a:lnTo>
                      <a:pt x="15" y="6"/>
                    </a:lnTo>
                    <a:lnTo>
                      <a:pt x="7" y="12"/>
                    </a:lnTo>
                    <a:lnTo>
                      <a:pt x="0" y="1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18" name="Freeform 525">
                <a:extLst>
                  <a:ext uri="{FF2B5EF4-FFF2-40B4-BE49-F238E27FC236}">
                    <a16:creationId xmlns:a16="http://schemas.microsoft.com/office/drawing/2014/main" id="{AAABE575-6EB1-49E9-B043-CA86B6CBAA91}"/>
                  </a:ext>
                </a:extLst>
              </p:cNvPr>
              <p:cNvSpPr>
                <a:spLocks/>
              </p:cNvSpPr>
              <p:nvPr/>
            </p:nvSpPr>
            <p:spPr bwMode="auto">
              <a:xfrm>
                <a:off x="3735" y="1071"/>
                <a:ext cx="55" cy="47"/>
              </a:xfrm>
              <a:custGeom>
                <a:avLst/>
                <a:gdLst>
                  <a:gd name="T0" fmla="*/ 0 w 55"/>
                  <a:gd name="T1" fmla="*/ 46 h 47"/>
                  <a:gd name="T2" fmla="*/ 12 w 55"/>
                  <a:gd name="T3" fmla="*/ 37 h 47"/>
                  <a:gd name="T4" fmla="*/ 26 w 55"/>
                  <a:gd name="T5" fmla="*/ 26 h 47"/>
                  <a:gd name="T6" fmla="*/ 42 w 55"/>
                  <a:gd name="T7" fmla="*/ 13 h 47"/>
                  <a:gd name="T8" fmla="*/ 54 w 55"/>
                  <a:gd name="T9" fmla="*/ 0 h 47"/>
                  <a:gd name="T10" fmla="*/ 0 60000 65536"/>
                  <a:gd name="T11" fmla="*/ 0 60000 65536"/>
                  <a:gd name="T12" fmla="*/ 0 60000 65536"/>
                  <a:gd name="T13" fmla="*/ 0 60000 65536"/>
                  <a:gd name="T14" fmla="*/ 0 60000 65536"/>
                  <a:gd name="T15" fmla="*/ 0 w 55"/>
                  <a:gd name="T16" fmla="*/ 0 h 47"/>
                  <a:gd name="T17" fmla="*/ 55 w 55"/>
                  <a:gd name="T18" fmla="*/ 47 h 47"/>
                </a:gdLst>
                <a:ahLst/>
                <a:cxnLst>
                  <a:cxn ang="T10">
                    <a:pos x="T0" y="T1"/>
                  </a:cxn>
                  <a:cxn ang="T11">
                    <a:pos x="T2" y="T3"/>
                  </a:cxn>
                  <a:cxn ang="T12">
                    <a:pos x="T4" y="T5"/>
                  </a:cxn>
                  <a:cxn ang="T13">
                    <a:pos x="T6" y="T7"/>
                  </a:cxn>
                  <a:cxn ang="T14">
                    <a:pos x="T8" y="T9"/>
                  </a:cxn>
                </a:cxnLst>
                <a:rect l="T15" t="T16" r="T17" b="T18"/>
                <a:pathLst>
                  <a:path w="55" h="47">
                    <a:moveTo>
                      <a:pt x="0" y="46"/>
                    </a:moveTo>
                    <a:lnTo>
                      <a:pt x="12" y="37"/>
                    </a:lnTo>
                    <a:lnTo>
                      <a:pt x="26" y="26"/>
                    </a:lnTo>
                    <a:lnTo>
                      <a:pt x="42" y="13"/>
                    </a:lnTo>
                    <a:lnTo>
                      <a:pt x="54"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19" name="Freeform 526">
                <a:extLst>
                  <a:ext uri="{FF2B5EF4-FFF2-40B4-BE49-F238E27FC236}">
                    <a16:creationId xmlns:a16="http://schemas.microsoft.com/office/drawing/2014/main" id="{F62A8F6E-68BE-4FF4-A1B5-8721AB252557}"/>
                  </a:ext>
                </a:extLst>
              </p:cNvPr>
              <p:cNvSpPr>
                <a:spLocks/>
              </p:cNvSpPr>
              <p:nvPr/>
            </p:nvSpPr>
            <p:spPr bwMode="auto">
              <a:xfrm>
                <a:off x="3736" y="1221"/>
                <a:ext cx="45" cy="18"/>
              </a:xfrm>
              <a:custGeom>
                <a:avLst/>
                <a:gdLst>
                  <a:gd name="T0" fmla="*/ 44 w 45"/>
                  <a:gd name="T1" fmla="*/ 0 h 18"/>
                  <a:gd name="T2" fmla="*/ 28 w 45"/>
                  <a:gd name="T3" fmla="*/ 1 h 18"/>
                  <a:gd name="T4" fmla="*/ 17 w 45"/>
                  <a:gd name="T5" fmla="*/ 5 h 18"/>
                  <a:gd name="T6" fmla="*/ 8 w 45"/>
                  <a:gd name="T7" fmla="*/ 10 h 18"/>
                  <a:gd name="T8" fmla="*/ 0 w 45"/>
                  <a:gd name="T9" fmla="*/ 17 h 18"/>
                  <a:gd name="T10" fmla="*/ 0 60000 65536"/>
                  <a:gd name="T11" fmla="*/ 0 60000 65536"/>
                  <a:gd name="T12" fmla="*/ 0 60000 65536"/>
                  <a:gd name="T13" fmla="*/ 0 60000 65536"/>
                  <a:gd name="T14" fmla="*/ 0 60000 65536"/>
                  <a:gd name="T15" fmla="*/ 0 w 45"/>
                  <a:gd name="T16" fmla="*/ 0 h 18"/>
                  <a:gd name="T17" fmla="*/ 45 w 45"/>
                  <a:gd name="T18" fmla="*/ 18 h 18"/>
                </a:gdLst>
                <a:ahLst/>
                <a:cxnLst>
                  <a:cxn ang="T10">
                    <a:pos x="T0" y="T1"/>
                  </a:cxn>
                  <a:cxn ang="T11">
                    <a:pos x="T2" y="T3"/>
                  </a:cxn>
                  <a:cxn ang="T12">
                    <a:pos x="T4" y="T5"/>
                  </a:cxn>
                  <a:cxn ang="T13">
                    <a:pos x="T6" y="T7"/>
                  </a:cxn>
                  <a:cxn ang="T14">
                    <a:pos x="T8" y="T9"/>
                  </a:cxn>
                </a:cxnLst>
                <a:rect l="T15" t="T16" r="T17" b="T18"/>
                <a:pathLst>
                  <a:path w="45" h="18">
                    <a:moveTo>
                      <a:pt x="44" y="0"/>
                    </a:moveTo>
                    <a:lnTo>
                      <a:pt x="28" y="1"/>
                    </a:lnTo>
                    <a:lnTo>
                      <a:pt x="17" y="5"/>
                    </a:lnTo>
                    <a:lnTo>
                      <a:pt x="8" y="10"/>
                    </a:lnTo>
                    <a:lnTo>
                      <a:pt x="0" y="1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20" name="Freeform 527">
                <a:extLst>
                  <a:ext uri="{FF2B5EF4-FFF2-40B4-BE49-F238E27FC236}">
                    <a16:creationId xmlns:a16="http://schemas.microsoft.com/office/drawing/2014/main" id="{CCE075F8-F211-4B5E-953E-C40731B64A96}"/>
                  </a:ext>
                </a:extLst>
              </p:cNvPr>
              <p:cNvSpPr>
                <a:spLocks/>
              </p:cNvSpPr>
              <p:nvPr/>
            </p:nvSpPr>
            <p:spPr bwMode="auto">
              <a:xfrm>
                <a:off x="3903" y="1191"/>
                <a:ext cx="38" cy="15"/>
              </a:xfrm>
              <a:custGeom>
                <a:avLst/>
                <a:gdLst>
                  <a:gd name="T0" fmla="*/ 37 w 38"/>
                  <a:gd name="T1" fmla="*/ 3 h 15"/>
                  <a:gd name="T2" fmla="*/ 27 w 38"/>
                  <a:gd name="T3" fmla="*/ 0 h 15"/>
                  <a:gd name="T4" fmla="*/ 18 w 38"/>
                  <a:gd name="T5" fmla="*/ 0 h 15"/>
                  <a:gd name="T6" fmla="*/ 9 w 38"/>
                  <a:gd name="T7" fmla="*/ 4 h 15"/>
                  <a:gd name="T8" fmla="*/ 3 w 38"/>
                  <a:gd name="T9" fmla="*/ 8 h 15"/>
                  <a:gd name="T10" fmla="*/ 0 w 38"/>
                  <a:gd name="T11" fmla="*/ 14 h 15"/>
                  <a:gd name="T12" fmla="*/ 0 60000 65536"/>
                  <a:gd name="T13" fmla="*/ 0 60000 65536"/>
                  <a:gd name="T14" fmla="*/ 0 60000 65536"/>
                  <a:gd name="T15" fmla="*/ 0 60000 65536"/>
                  <a:gd name="T16" fmla="*/ 0 60000 65536"/>
                  <a:gd name="T17" fmla="*/ 0 60000 65536"/>
                  <a:gd name="T18" fmla="*/ 0 w 38"/>
                  <a:gd name="T19" fmla="*/ 0 h 15"/>
                  <a:gd name="T20" fmla="*/ 38 w 3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38" h="15">
                    <a:moveTo>
                      <a:pt x="37" y="3"/>
                    </a:moveTo>
                    <a:lnTo>
                      <a:pt x="27" y="0"/>
                    </a:lnTo>
                    <a:lnTo>
                      <a:pt x="18" y="0"/>
                    </a:lnTo>
                    <a:lnTo>
                      <a:pt x="9" y="4"/>
                    </a:lnTo>
                    <a:lnTo>
                      <a:pt x="3" y="8"/>
                    </a:lnTo>
                    <a:lnTo>
                      <a:pt x="0" y="1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21" name="Freeform 528">
                <a:extLst>
                  <a:ext uri="{FF2B5EF4-FFF2-40B4-BE49-F238E27FC236}">
                    <a16:creationId xmlns:a16="http://schemas.microsoft.com/office/drawing/2014/main" id="{A1C3D96D-E23A-49A8-A30C-00C924CF140B}"/>
                  </a:ext>
                </a:extLst>
              </p:cNvPr>
              <p:cNvSpPr>
                <a:spLocks/>
              </p:cNvSpPr>
              <p:nvPr/>
            </p:nvSpPr>
            <p:spPr bwMode="auto">
              <a:xfrm>
                <a:off x="3688" y="1241"/>
                <a:ext cx="36" cy="14"/>
              </a:xfrm>
              <a:custGeom>
                <a:avLst/>
                <a:gdLst>
                  <a:gd name="T0" fmla="*/ 35 w 36"/>
                  <a:gd name="T1" fmla="*/ 0 h 14"/>
                  <a:gd name="T2" fmla="*/ 29 w 36"/>
                  <a:gd name="T3" fmla="*/ 0 h 14"/>
                  <a:gd name="T4" fmla="*/ 20 w 36"/>
                  <a:gd name="T5" fmla="*/ 1 h 14"/>
                  <a:gd name="T6" fmla="*/ 12 w 36"/>
                  <a:gd name="T7" fmla="*/ 4 h 14"/>
                  <a:gd name="T8" fmla="*/ 7 w 36"/>
                  <a:gd name="T9" fmla="*/ 6 h 14"/>
                  <a:gd name="T10" fmla="*/ 3 w 36"/>
                  <a:gd name="T11" fmla="*/ 10 h 14"/>
                  <a:gd name="T12" fmla="*/ 0 w 36"/>
                  <a:gd name="T13" fmla="*/ 13 h 14"/>
                  <a:gd name="T14" fmla="*/ 0 60000 65536"/>
                  <a:gd name="T15" fmla="*/ 0 60000 65536"/>
                  <a:gd name="T16" fmla="*/ 0 60000 65536"/>
                  <a:gd name="T17" fmla="*/ 0 60000 65536"/>
                  <a:gd name="T18" fmla="*/ 0 60000 65536"/>
                  <a:gd name="T19" fmla="*/ 0 60000 65536"/>
                  <a:gd name="T20" fmla="*/ 0 60000 65536"/>
                  <a:gd name="T21" fmla="*/ 0 w 36"/>
                  <a:gd name="T22" fmla="*/ 0 h 14"/>
                  <a:gd name="T23" fmla="*/ 36 w 36"/>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14">
                    <a:moveTo>
                      <a:pt x="35" y="0"/>
                    </a:moveTo>
                    <a:lnTo>
                      <a:pt x="29" y="0"/>
                    </a:lnTo>
                    <a:lnTo>
                      <a:pt x="20" y="1"/>
                    </a:lnTo>
                    <a:lnTo>
                      <a:pt x="12" y="4"/>
                    </a:lnTo>
                    <a:lnTo>
                      <a:pt x="7" y="6"/>
                    </a:lnTo>
                    <a:lnTo>
                      <a:pt x="3" y="10"/>
                    </a:lnTo>
                    <a:lnTo>
                      <a:pt x="0" y="1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22" name="Freeform 529">
                <a:extLst>
                  <a:ext uri="{FF2B5EF4-FFF2-40B4-BE49-F238E27FC236}">
                    <a16:creationId xmlns:a16="http://schemas.microsoft.com/office/drawing/2014/main" id="{6C84F2B5-4582-4634-85D0-D03D64912076}"/>
                  </a:ext>
                </a:extLst>
              </p:cNvPr>
              <p:cNvSpPr>
                <a:spLocks/>
              </p:cNvSpPr>
              <p:nvPr/>
            </p:nvSpPr>
            <p:spPr bwMode="auto">
              <a:xfrm>
                <a:off x="3639" y="1175"/>
                <a:ext cx="9" cy="15"/>
              </a:xfrm>
              <a:custGeom>
                <a:avLst/>
                <a:gdLst>
                  <a:gd name="T0" fmla="*/ 0 w 9"/>
                  <a:gd name="T1" fmla="*/ 14 h 15"/>
                  <a:gd name="T2" fmla="*/ 2 w 9"/>
                  <a:gd name="T3" fmla="*/ 6 h 15"/>
                  <a:gd name="T4" fmla="*/ 6 w 9"/>
                  <a:gd name="T5" fmla="*/ 2 h 15"/>
                  <a:gd name="T6" fmla="*/ 8 w 9"/>
                  <a:gd name="T7" fmla="*/ 0 h 15"/>
                  <a:gd name="T8" fmla="*/ 0 60000 65536"/>
                  <a:gd name="T9" fmla="*/ 0 60000 65536"/>
                  <a:gd name="T10" fmla="*/ 0 60000 65536"/>
                  <a:gd name="T11" fmla="*/ 0 60000 65536"/>
                  <a:gd name="T12" fmla="*/ 0 w 9"/>
                  <a:gd name="T13" fmla="*/ 0 h 15"/>
                  <a:gd name="T14" fmla="*/ 9 w 9"/>
                  <a:gd name="T15" fmla="*/ 15 h 15"/>
                </a:gdLst>
                <a:ahLst/>
                <a:cxnLst>
                  <a:cxn ang="T8">
                    <a:pos x="T0" y="T1"/>
                  </a:cxn>
                  <a:cxn ang="T9">
                    <a:pos x="T2" y="T3"/>
                  </a:cxn>
                  <a:cxn ang="T10">
                    <a:pos x="T4" y="T5"/>
                  </a:cxn>
                  <a:cxn ang="T11">
                    <a:pos x="T6" y="T7"/>
                  </a:cxn>
                </a:cxnLst>
                <a:rect l="T12" t="T13" r="T14" b="T15"/>
                <a:pathLst>
                  <a:path w="9" h="15">
                    <a:moveTo>
                      <a:pt x="0" y="14"/>
                    </a:moveTo>
                    <a:lnTo>
                      <a:pt x="2" y="6"/>
                    </a:lnTo>
                    <a:lnTo>
                      <a:pt x="6" y="2"/>
                    </a:lnTo>
                    <a:lnTo>
                      <a:pt x="8"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23" name="Freeform 530">
                <a:extLst>
                  <a:ext uri="{FF2B5EF4-FFF2-40B4-BE49-F238E27FC236}">
                    <a16:creationId xmlns:a16="http://schemas.microsoft.com/office/drawing/2014/main" id="{32DE8780-87C8-4CAE-87FD-44FA0DA9FD1E}"/>
                  </a:ext>
                </a:extLst>
              </p:cNvPr>
              <p:cNvSpPr>
                <a:spLocks/>
              </p:cNvSpPr>
              <p:nvPr/>
            </p:nvSpPr>
            <p:spPr bwMode="auto">
              <a:xfrm>
                <a:off x="3554" y="1003"/>
                <a:ext cx="190" cy="51"/>
              </a:xfrm>
              <a:custGeom>
                <a:avLst/>
                <a:gdLst>
                  <a:gd name="T0" fmla="*/ 0 w 190"/>
                  <a:gd name="T1" fmla="*/ 0 h 51"/>
                  <a:gd name="T2" fmla="*/ 29 w 190"/>
                  <a:gd name="T3" fmla="*/ 27 h 51"/>
                  <a:gd name="T4" fmla="*/ 50 w 190"/>
                  <a:gd name="T5" fmla="*/ 38 h 51"/>
                  <a:gd name="T6" fmla="*/ 70 w 190"/>
                  <a:gd name="T7" fmla="*/ 47 h 51"/>
                  <a:gd name="T8" fmla="*/ 134 w 190"/>
                  <a:gd name="T9" fmla="*/ 50 h 51"/>
                  <a:gd name="T10" fmla="*/ 160 w 190"/>
                  <a:gd name="T11" fmla="*/ 45 h 51"/>
                  <a:gd name="T12" fmla="*/ 174 w 190"/>
                  <a:gd name="T13" fmla="*/ 38 h 51"/>
                  <a:gd name="T14" fmla="*/ 189 w 190"/>
                  <a:gd name="T15" fmla="*/ 38 h 51"/>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51"/>
                  <a:gd name="T26" fmla="*/ 190 w 190"/>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51">
                    <a:moveTo>
                      <a:pt x="0" y="0"/>
                    </a:moveTo>
                    <a:lnTo>
                      <a:pt x="29" y="27"/>
                    </a:lnTo>
                    <a:lnTo>
                      <a:pt x="50" y="38"/>
                    </a:lnTo>
                    <a:lnTo>
                      <a:pt x="70" y="47"/>
                    </a:lnTo>
                    <a:lnTo>
                      <a:pt x="134" y="50"/>
                    </a:lnTo>
                    <a:lnTo>
                      <a:pt x="160" y="45"/>
                    </a:lnTo>
                    <a:lnTo>
                      <a:pt x="174" y="38"/>
                    </a:lnTo>
                    <a:lnTo>
                      <a:pt x="189" y="3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24" name="Freeform 531">
                <a:extLst>
                  <a:ext uri="{FF2B5EF4-FFF2-40B4-BE49-F238E27FC236}">
                    <a16:creationId xmlns:a16="http://schemas.microsoft.com/office/drawing/2014/main" id="{8335FB26-59F5-4D2B-9AAE-675B38BCEB36}"/>
                  </a:ext>
                </a:extLst>
              </p:cNvPr>
              <p:cNvSpPr>
                <a:spLocks/>
              </p:cNvSpPr>
              <p:nvPr/>
            </p:nvSpPr>
            <p:spPr bwMode="auto">
              <a:xfrm>
                <a:off x="3564" y="1015"/>
                <a:ext cx="32" cy="74"/>
              </a:xfrm>
              <a:custGeom>
                <a:avLst/>
                <a:gdLst>
                  <a:gd name="T0" fmla="*/ 0 w 32"/>
                  <a:gd name="T1" fmla="*/ 0 h 74"/>
                  <a:gd name="T2" fmla="*/ 14 w 32"/>
                  <a:gd name="T3" fmla="*/ 21 h 74"/>
                  <a:gd name="T4" fmla="*/ 23 w 32"/>
                  <a:gd name="T5" fmla="*/ 41 h 74"/>
                  <a:gd name="T6" fmla="*/ 26 w 32"/>
                  <a:gd name="T7" fmla="*/ 52 h 74"/>
                  <a:gd name="T8" fmla="*/ 31 w 32"/>
                  <a:gd name="T9" fmla="*/ 73 h 74"/>
                  <a:gd name="T10" fmla="*/ 0 60000 65536"/>
                  <a:gd name="T11" fmla="*/ 0 60000 65536"/>
                  <a:gd name="T12" fmla="*/ 0 60000 65536"/>
                  <a:gd name="T13" fmla="*/ 0 60000 65536"/>
                  <a:gd name="T14" fmla="*/ 0 60000 65536"/>
                  <a:gd name="T15" fmla="*/ 0 w 32"/>
                  <a:gd name="T16" fmla="*/ 0 h 74"/>
                  <a:gd name="T17" fmla="*/ 32 w 32"/>
                  <a:gd name="T18" fmla="*/ 74 h 74"/>
                </a:gdLst>
                <a:ahLst/>
                <a:cxnLst>
                  <a:cxn ang="T10">
                    <a:pos x="T0" y="T1"/>
                  </a:cxn>
                  <a:cxn ang="T11">
                    <a:pos x="T2" y="T3"/>
                  </a:cxn>
                  <a:cxn ang="T12">
                    <a:pos x="T4" y="T5"/>
                  </a:cxn>
                  <a:cxn ang="T13">
                    <a:pos x="T6" y="T7"/>
                  </a:cxn>
                  <a:cxn ang="T14">
                    <a:pos x="T8" y="T9"/>
                  </a:cxn>
                </a:cxnLst>
                <a:rect l="T15" t="T16" r="T17" b="T18"/>
                <a:pathLst>
                  <a:path w="32" h="74">
                    <a:moveTo>
                      <a:pt x="0" y="0"/>
                    </a:moveTo>
                    <a:lnTo>
                      <a:pt x="14" y="21"/>
                    </a:lnTo>
                    <a:lnTo>
                      <a:pt x="23" y="41"/>
                    </a:lnTo>
                    <a:lnTo>
                      <a:pt x="26" y="52"/>
                    </a:lnTo>
                    <a:lnTo>
                      <a:pt x="31" y="7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25" name="Freeform 532">
                <a:extLst>
                  <a:ext uri="{FF2B5EF4-FFF2-40B4-BE49-F238E27FC236}">
                    <a16:creationId xmlns:a16="http://schemas.microsoft.com/office/drawing/2014/main" id="{3F7825C7-B1F0-42A4-8D62-86DE67C88E24}"/>
                  </a:ext>
                </a:extLst>
              </p:cNvPr>
              <p:cNvSpPr>
                <a:spLocks/>
              </p:cNvSpPr>
              <p:nvPr/>
            </p:nvSpPr>
            <p:spPr bwMode="auto">
              <a:xfrm>
                <a:off x="3537" y="1105"/>
                <a:ext cx="183" cy="78"/>
              </a:xfrm>
              <a:custGeom>
                <a:avLst/>
                <a:gdLst>
                  <a:gd name="T0" fmla="*/ 182 w 183"/>
                  <a:gd name="T1" fmla="*/ 0 h 78"/>
                  <a:gd name="T2" fmla="*/ 147 w 183"/>
                  <a:gd name="T3" fmla="*/ 20 h 78"/>
                  <a:gd name="T4" fmla="*/ 124 w 183"/>
                  <a:gd name="T5" fmla="*/ 25 h 78"/>
                  <a:gd name="T6" fmla="*/ 93 w 183"/>
                  <a:gd name="T7" fmla="*/ 37 h 78"/>
                  <a:gd name="T8" fmla="*/ 61 w 183"/>
                  <a:gd name="T9" fmla="*/ 46 h 78"/>
                  <a:gd name="T10" fmla="*/ 32 w 183"/>
                  <a:gd name="T11" fmla="*/ 57 h 78"/>
                  <a:gd name="T12" fmla="*/ 3 w 183"/>
                  <a:gd name="T13" fmla="*/ 71 h 78"/>
                  <a:gd name="T14" fmla="*/ 0 w 183"/>
                  <a:gd name="T15" fmla="*/ 77 h 78"/>
                  <a:gd name="T16" fmla="*/ 0 60000 65536"/>
                  <a:gd name="T17" fmla="*/ 0 60000 65536"/>
                  <a:gd name="T18" fmla="*/ 0 60000 65536"/>
                  <a:gd name="T19" fmla="*/ 0 60000 65536"/>
                  <a:gd name="T20" fmla="*/ 0 60000 65536"/>
                  <a:gd name="T21" fmla="*/ 0 60000 65536"/>
                  <a:gd name="T22" fmla="*/ 0 60000 65536"/>
                  <a:gd name="T23" fmla="*/ 0 60000 65536"/>
                  <a:gd name="T24" fmla="*/ 0 w 183"/>
                  <a:gd name="T25" fmla="*/ 0 h 78"/>
                  <a:gd name="T26" fmla="*/ 183 w 183"/>
                  <a:gd name="T27" fmla="*/ 78 h 7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3" h="78">
                    <a:moveTo>
                      <a:pt x="182" y="0"/>
                    </a:moveTo>
                    <a:lnTo>
                      <a:pt x="147" y="20"/>
                    </a:lnTo>
                    <a:lnTo>
                      <a:pt x="124" y="25"/>
                    </a:lnTo>
                    <a:lnTo>
                      <a:pt x="93" y="37"/>
                    </a:lnTo>
                    <a:lnTo>
                      <a:pt x="61" y="46"/>
                    </a:lnTo>
                    <a:lnTo>
                      <a:pt x="32" y="57"/>
                    </a:lnTo>
                    <a:lnTo>
                      <a:pt x="3" y="71"/>
                    </a:lnTo>
                    <a:lnTo>
                      <a:pt x="0" y="7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26" name="Freeform 533">
                <a:extLst>
                  <a:ext uri="{FF2B5EF4-FFF2-40B4-BE49-F238E27FC236}">
                    <a16:creationId xmlns:a16="http://schemas.microsoft.com/office/drawing/2014/main" id="{618A879D-CDBB-4700-85B3-FBC9EF70C247}"/>
                  </a:ext>
                </a:extLst>
              </p:cNvPr>
              <p:cNvSpPr>
                <a:spLocks/>
              </p:cNvSpPr>
              <p:nvPr/>
            </p:nvSpPr>
            <p:spPr bwMode="auto">
              <a:xfrm>
                <a:off x="3774" y="1112"/>
                <a:ext cx="6" cy="23"/>
              </a:xfrm>
              <a:custGeom>
                <a:avLst/>
                <a:gdLst>
                  <a:gd name="T0" fmla="*/ 3 w 6"/>
                  <a:gd name="T1" fmla="*/ 22 h 23"/>
                  <a:gd name="T2" fmla="*/ 5 w 6"/>
                  <a:gd name="T3" fmla="*/ 16 h 23"/>
                  <a:gd name="T4" fmla="*/ 0 w 6"/>
                  <a:gd name="T5" fmla="*/ 6 h 23"/>
                  <a:gd name="T6" fmla="*/ 0 w 6"/>
                  <a:gd name="T7" fmla="*/ 0 h 23"/>
                  <a:gd name="T8" fmla="*/ 0 60000 65536"/>
                  <a:gd name="T9" fmla="*/ 0 60000 65536"/>
                  <a:gd name="T10" fmla="*/ 0 60000 65536"/>
                  <a:gd name="T11" fmla="*/ 0 60000 65536"/>
                  <a:gd name="T12" fmla="*/ 0 w 6"/>
                  <a:gd name="T13" fmla="*/ 0 h 23"/>
                  <a:gd name="T14" fmla="*/ 6 w 6"/>
                  <a:gd name="T15" fmla="*/ 23 h 23"/>
                </a:gdLst>
                <a:ahLst/>
                <a:cxnLst>
                  <a:cxn ang="T8">
                    <a:pos x="T0" y="T1"/>
                  </a:cxn>
                  <a:cxn ang="T9">
                    <a:pos x="T2" y="T3"/>
                  </a:cxn>
                  <a:cxn ang="T10">
                    <a:pos x="T4" y="T5"/>
                  </a:cxn>
                  <a:cxn ang="T11">
                    <a:pos x="T6" y="T7"/>
                  </a:cxn>
                </a:cxnLst>
                <a:rect l="T12" t="T13" r="T14" b="T15"/>
                <a:pathLst>
                  <a:path w="6" h="23">
                    <a:moveTo>
                      <a:pt x="3" y="22"/>
                    </a:moveTo>
                    <a:lnTo>
                      <a:pt x="5" y="16"/>
                    </a:lnTo>
                    <a:lnTo>
                      <a:pt x="0" y="6"/>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27" name="Freeform 534">
                <a:extLst>
                  <a:ext uri="{FF2B5EF4-FFF2-40B4-BE49-F238E27FC236}">
                    <a16:creationId xmlns:a16="http://schemas.microsoft.com/office/drawing/2014/main" id="{618F8BED-A2AA-47A2-BBE2-034E2057465E}"/>
                  </a:ext>
                </a:extLst>
              </p:cNvPr>
              <p:cNvSpPr>
                <a:spLocks/>
              </p:cNvSpPr>
              <p:nvPr/>
            </p:nvSpPr>
            <p:spPr bwMode="auto">
              <a:xfrm>
                <a:off x="3752" y="1043"/>
                <a:ext cx="37" cy="29"/>
              </a:xfrm>
              <a:custGeom>
                <a:avLst/>
                <a:gdLst>
                  <a:gd name="T0" fmla="*/ 0 w 37"/>
                  <a:gd name="T1" fmla="*/ 0 h 29"/>
                  <a:gd name="T2" fmla="*/ 9 w 37"/>
                  <a:gd name="T3" fmla="*/ 9 h 29"/>
                  <a:gd name="T4" fmla="*/ 19 w 37"/>
                  <a:gd name="T5" fmla="*/ 16 h 29"/>
                  <a:gd name="T6" fmla="*/ 36 w 37"/>
                  <a:gd name="T7" fmla="*/ 28 h 29"/>
                  <a:gd name="T8" fmla="*/ 0 60000 65536"/>
                  <a:gd name="T9" fmla="*/ 0 60000 65536"/>
                  <a:gd name="T10" fmla="*/ 0 60000 65536"/>
                  <a:gd name="T11" fmla="*/ 0 60000 65536"/>
                  <a:gd name="T12" fmla="*/ 0 w 37"/>
                  <a:gd name="T13" fmla="*/ 0 h 29"/>
                  <a:gd name="T14" fmla="*/ 37 w 37"/>
                  <a:gd name="T15" fmla="*/ 29 h 29"/>
                </a:gdLst>
                <a:ahLst/>
                <a:cxnLst>
                  <a:cxn ang="T8">
                    <a:pos x="T0" y="T1"/>
                  </a:cxn>
                  <a:cxn ang="T9">
                    <a:pos x="T2" y="T3"/>
                  </a:cxn>
                  <a:cxn ang="T10">
                    <a:pos x="T4" y="T5"/>
                  </a:cxn>
                  <a:cxn ang="T11">
                    <a:pos x="T6" y="T7"/>
                  </a:cxn>
                </a:cxnLst>
                <a:rect l="T12" t="T13" r="T14" b="T15"/>
                <a:pathLst>
                  <a:path w="37" h="29">
                    <a:moveTo>
                      <a:pt x="0" y="0"/>
                    </a:moveTo>
                    <a:lnTo>
                      <a:pt x="9" y="9"/>
                    </a:lnTo>
                    <a:lnTo>
                      <a:pt x="19" y="16"/>
                    </a:lnTo>
                    <a:lnTo>
                      <a:pt x="36" y="2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28" name="Freeform 535">
                <a:extLst>
                  <a:ext uri="{FF2B5EF4-FFF2-40B4-BE49-F238E27FC236}">
                    <a16:creationId xmlns:a16="http://schemas.microsoft.com/office/drawing/2014/main" id="{461E7E1E-F046-48B3-A66E-70BC2ABEF4F7}"/>
                  </a:ext>
                </a:extLst>
              </p:cNvPr>
              <p:cNvSpPr>
                <a:spLocks/>
              </p:cNvSpPr>
              <p:nvPr/>
            </p:nvSpPr>
            <p:spPr bwMode="auto">
              <a:xfrm>
                <a:off x="3200" y="858"/>
                <a:ext cx="313" cy="262"/>
              </a:xfrm>
              <a:custGeom>
                <a:avLst/>
                <a:gdLst>
                  <a:gd name="T0" fmla="*/ 173 w 313"/>
                  <a:gd name="T1" fmla="*/ 9 h 262"/>
                  <a:gd name="T2" fmla="*/ 312 w 313"/>
                  <a:gd name="T3" fmla="*/ 78 h 262"/>
                  <a:gd name="T4" fmla="*/ 286 w 313"/>
                  <a:gd name="T5" fmla="*/ 84 h 262"/>
                  <a:gd name="T6" fmla="*/ 246 w 313"/>
                  <a:gd name="T7" fmla="*/ 98 h 262"/>
                  <a:gd name="T8" fmla="*/ 219 w 313"/>
                  <a:gd name="T9" fmla="*/ 115 h 262"/>
                  <a:gd name="T10" fmla="*/ 202 w 313"/>
                  <a:gd name="T11" fmla="*/ 138 h 262"/>
                  <a:gd name="T12" fmla="*/ 190 w 313"/>
                  <a:gd name="T13" fmla="*/ 170 h 262"/>
                  <a:gd name="T14" fmla="*/ 190 w 313"/>
                  <a:gd name="T15" fmla="*/ 208 h 262"/>
                  <a:gd name="T16" fmla="*/ 199 w 313"/>
                  <a:gd name="T17" fmla="*/ 261 h 262"/>
                  <a:gd name="T18" fmla="*/ 9 w 313"/>
                  <a:gd name="T19" fmla="*/ 182 h 262"/>
                  <a:gd name="T20" fmla="*/ 0 w 313"/>
                  <a:gd name="T21" fmla="*/ 144 h 262"/>
                  <a:gd name="T22" fmla="*/ 9 w 313"/>
                  <a:gd name="T23" fmla="*/ 101 h 262"/>
                  <a:gd name="T24" fmla="*/ 23 w 313"/>
                  <a:gd name="T25" fmla="*/ 61 h 262"/>
                  <a:gd name="T26" fmla="*/ 46 w 313"/>
                  <a:gd name="T27" fmla="*/ 32 h 262"/>
                  <a:gd name="T28" fmla="*/ 86 w 313"/>
                  <a:gd name="T29" fmla="*/ 9 h 262"/>
                  <a:gd name="T30" fmla="*/ 118 w 313"/>
                  <a:gd name="T31" fmla="*/ 0 h 262"/>
                  <a:gd name="T32" fmla="*/ 173 w 313"/>
                  <a:gd name="T33" fmla="*/ 9 h 2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3"/>
                  <a:gd name="T52" fmla="*/ 0 h 262"/>
                  <a:gd name="T53" fmla="*/ 313 w 313"/>
                  <a:gd name="T54" fmla="*/ 262 h 2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3" h="262">
                    <a:moveTo>
                      <a:pt x="173" y="9"/>
                    </a:moveTo>
                    <a:lnTo>
                      <a:pt x="312" y="78"/>
                    </a:lnTo>
                    <a:lnTo>
                      <a:pt x="286" y="84"/>
                    </a:lnTo>
                    <a:lnTo>
                      <a:pt x="246" y="98"/>
                    </a:lnTo>
                    <a:lnTo>
                      <a:pt x="219" y="115"/>
                    </a:lnTo>
                    <a:lnTo>
                      <a:pt x="202" y="138"/>
                    </a:lnTo>
                    <a:lnTo>
                      <a:pt x="190" y="170"/>
                    </a:lnTo>
                    <a:lnTo>
                      <a:pt x="190" y="208"/>
                    </a:lnTo>
                    <a:lnTo>
                      <a:pt x="199" y="261"/>
                    </a:lnTo>
                    <a:lnTo>
                      <a:pt x="9" y="182"/>
                    </a:lnTo>
                    <a:lnTo>
                      <a:pt x="0" y="144"/>
                    </a:lnTo>
                    <a:lnTo>
                      <a:pt x="9" y="101"/>
                    </a:lnTo>
                    <a:lnTo>
                      <a:pt x="23" y="61"/>
                    </a:lnTo>
                    <a:lnTo>
                      <a:pt x="46" y="32"/>
                    </a:lnTo>
                    <a:lnTo>
                      <a:pt x="86" y="9"/>
                    </a:lnTo>
                    <a:lnTo>
                      <a:pt x="118" y="0"/>
                    </a:lnTo>
                    <a:lnTo>
                      <a:pt x="173" y="9"/>
                    </a:lnTo>
                  </a:path>
                </a:pathLst>
              </a:custGeom>
              <a:solidFill>
                <a:srgbClr val="9FBFFF"/>
              </a:solidFill>
              <a:ln w="12700" cap="rnd" cmpd="sng">
                <a:solidFill>
                  <a:srgbClr val="000000"/>
                </a:solidFill>
                <a:prstDash val="solid"/>
                <a:round/>
                <a:headEnd type="none" w="med" len="med"/>
                <a:tailEnd type="none" w="med" len="med"/>
              </a:ln>
            </p:spPr>
            <p:txBody>
              <a:bodyPr/>
              <a:lstStyle/>
              <a:p>
                <a:endParaRPr lang="en-US"/>
              </a:p>
            </p:txBody>
          </p:sp>
        </p:grpSp>
        <p:grpSp>
          <p:nvGrpSpPr>
            <p:cNvPr id="22662" name="Group 536">
              <a:extLst>
                <a:ext uri="{FF2B5EF4-FFF2-40B4-BE49-F238E27FC236}">
                  <a16:creationId xmlns:a16="http://schemas.microsoft.com/office/drawing/2014/main" id="{E7FCF98F-7116-46C3-9619-39DB94898077}"/>
                </a:ext>
              </a:extLst>
            </p:cNvPr>
            <p:cNvGrpSpPr>
              <a:grpSpLocks/>
            </p:cNvGrpSpPr>
            <p:nvPr/>
          </p:nvGrpSpPr>
          <p:grpSpPr bwMode="auto">
            <a:xfrm>
              <a:off x="3328" y="2379"/>
              <a:ext cx="390" cy="108"/>
              <a:chOff x="3456" y="957"/>
              <a:chExt cx="390" cy="108"/>
            </a:xfrm>
          </p:grpSpPr>
          <p:sp>
            <p:nvSpPr>
              <p:cNvPr id="22693" name="Freeform 537">
                <a:extLst>
                  <a:ext uri="{FF2B5EF4-FFF2-40B4-BE49-F238E27FC236}">
                    <a16:creationId xmlns:a16="http://schemas.microsoft.com/office/drawing/2014/main" id="{B4AF99D2-B9EB-456A-B2CE-53B5F508F99C}"/>
                  </a:ext>
                </a:extLst>
              </p:cNvPr>
              <p:cNvSpPr>
                <a:spLocks/>
              </p:cNvSpPr>
              <p:nvPr/>
            </p:nvSpPr>
            <p:spPr bwMode="auto">
              <a:xfrm>
                <a:off x="3456" y="973"/>
                <a:ext cx="387" cy="92"/>
              </a:xfrm>
              <a:custGeom>
                <a:avLst/>
                <a:gdLst>
                  <a:gd name="T0" fmla="*/ 247 w 387"/>
                  <a:gd name="T1" fmla="*/ 2 h 92"/>
                  <a:gd name="T2" fmla="*/ 262 w 387"/>
                  <a:gd name="T3" fmla="*/ 1 h 92"/>
                  <a:gd name="T4" fmla="*/ 279 w 387"/>
                  <a:gd name="T5" fmla="*/ 0 h 92"/>
                  <a:gd name="T6" fmla="*/ 299 w 387"/>
                  <a:gd name="T7" fmla="*/ 1 h 92"/>
                  <a:gd name="T8" fmla="*/ 317 w 387"/>
                  <a:gd name="T9" fmla="*/ 2 h 92"/>
                  <a:gd name="T10" fmla="*/ 334 w 387"/>
                  <a:gd name="T11" fmla="*/ 4 h 92"/>
                  <a:gd name="T12" fmla="*/ 350 w 387"/>
                  <a:gd name="T13" fmla="*/ 7 h 92"/>
                  <a:gd name="T14" fmla="*/ 362 w 387"/>
                  <a:gd name="T15" fmla="*/ 11 h 92"/>
                  <a:gd name="T16" fmla="*/ 373 w 387"/>
                  <a:gd name="T17" fmla="*/ 15 h 92"/>
                  <a:gd name="T18" fmla="*/ 380 w 387"/>
                  <a:gd name="T19" fmla="*/ 20 h 92"/>
                  <a:gd name="T20" fmla="*/ 385 w 387"/>
                  <a:gd name="T21" fmla="*/ 25 h 92"/>
                  <a:gd name="T22" fmla="*/ 386 w 387"/>
                  <a:gd name="T23" fmla="*/ 31 h 92"/>
                  <a:gd name="T24" fmla="*/ 385 w 387"/>
                  <a:gd name="T25" fmla="*/ 39 h 92"/>
                  <a:gd name="T26" fmla="*/ 381 w 387"/>
                  <a:gd name="T27" fmla="*/ 46 h 92"/>
                  <a:gd name="T28" fmla="*/ 375 w 387"/>
                  <a:gd name="T29" fmla="*/ 51 h 92"/>
                  <a:gd name="T30" fmla="*/ 368 w 387"/>
                  <a:gd name="T31" fmla="*/ 56 h 92"/>
                  <a:gd name="T32" fmla="*/ 358 w 387"/>
                  <a:gd name="T33" fmla="*/ 63 h 92"/>
                  <a:gd name="T34" fmla="*/ 346 w 387"/>
                  <a:gd name="T35" fmla="*/ 68 h 92"/>
                  <a:gd name="T36" fmla="*/ 333 w 387"/>
                  <a:gd name="T37" fmla="*/ 72 h 92"/>
                  <a:gd name="T38" fmla="*/ 316 w 387"/>
                  <a:gd name="T39" fmla="*/ 77 h 92"/>
                  <a:gd name="T40" fmla="*/ 294 w 387"/>
                  <a:gd name="T41" fmla="*/ 81 h 92"/>
                  <a:gd name="T42" fmla="*/ 269 w 387"/>
                  <a:gd name="T43" fmla="*/ 85 h 92"/>
                  <a:gd name="T44" fmla="*/ 244 w 387"/>
                  <a:gd name="T45" fmla="*/ 88 h 92"/>
                  <a:gd name="T46" fmla="*/ 209 w 387"/>
                  <a:gd name="T47" fmla="*/ 91 h 92"/>
                  <a:gd name="T48" fmla="*/ 192 w 387"/>
                  <a:gd name="T49" fmla="*/ 91 h 92"/>
                  <a:gd name="T50" fmla="*/ 170 w 387"/>
                  <a:gd name="T51" fmla="*/ 91 h 92"/>
                  <a:gd name="T52" fmla="*/ 150 w 387"/>
                  <a:gd name="T53" fmla="*/ 89 h 92"/>
                  <a:gd name="T54" fmla="*/ 124 w 387"/>
                  <a:gd name="T55" fmla="*/ 86 h 92"/>
                  <a:gd name="T56" fmla="*/ 89 w 387"/>
                  <a:gd name="T57" fmla="*/ 80 h 92"/>
                  <a:gd name="T58" fmla="*/ 70 w 387"/>
                  <a:gd name="T59" fmla="*/ 75 h 92"/>
                  <a:gd name="T60" fmla="*/ 55 w 387"/>
                  <a:gd name="T61" fmla="*/ 71 h 92"/>
                  <a:gd name="T62" fmla="*/ 39 w 387"/>
                  <a:gd name="T63" fmla="*/ 66 h 92"/>
                  <a:gd name="T64" fmla="*/ 23 w 387"/>
                  <a:gd name="T65" fmla="*/ 59 h 92"/>
                  <a:gd name="T66" fmla="*/ 16 w 387"/>
                  <a:gd name="T67" fmla="*/ 55 h 92"/>
                  <a:gd name="T68" fmla="*/ 7 w 387"/>
                  <a:gd name="T69" fmla="*/ 48 h 92"/>
                  <a:gd name="T70" fmla="*/ 2 w 387"/>
                  <a:gd name="T71" fmla="*/ 43 h 92"/>
                  <a:gd name="T72" fmla="*/ 0 w 387"/>
                  <a:gd name="T73" fmla="*/ 37 h 92"/>
                  <a:gd name="T74" fmla="*/ 1 w 387"/>
                  <a:gd name="T75" fmla="*/ 31 h 92"/>
                  <a:gd name="T76" fmla="*/ 5 w 387"/>
                  <a:gd name="T77" fmla="*/ 24 h 92"/>
                  <a:gd name="T78" fmla="*/ 11 w 387"/>
                  <a:gd name="T79" fmla="*/ 19 h 92"/>
                  <a:gd name="T80" fmla="*/ 22 w 387"/>
                  <a:gd name="T81" fmla="*/ 14 h 92"/>
                  <a:gd name="T82" fmla="*/ 38 w 387"/>
                  <a:gd name="T83" fmla="*/ 9 h 92"/>
                  <a:gd name="T84" fmla="*/ 54 w 387"/>
                  <a:gd name="T85" fmla="*/ 6 h 92"/>
                  <a:gd name="T86" fmla="*/ 75 w 387"/>
                  <a:gd name="T87" fmla="*/ 3 h 92"/>
                  <a:gd name="T88" fmla="*/ 97 w 387"/>
                  <a:gd name="T89" fmla="*/ 1 h 92"/>
                  <a:gd name="T90" fmla="*/ 118 w 387"/>
                  <a:gd name="T91" fmla="*/ 0 h 92"/>
                  <a:gd name="T92" fmla="*/ 140 w 387"/>
                  <a:gd name="T93" fmla="*/ 0 h 92"/>
                  <a:gd name="T94" fmla="*/ 161 w 387"/>
                  <a:gd name="T95" fmla="*/ 1 h 92"/>
                  <a:gd name="T96" fmla="*/ 181 w 387"/>
                  <a:gd name="T97" fmla="*/ 2 h 92"/>
                  <a:gd name="T98" fmla="*/ 213 w 387"/>
                  <a:gd name="T99" fmla="*/ 3 h 92"/>
                  <a:gd name="T100" fmla="*/ 236 w 387"/>
                  <a:gd name="T101" fmla="*/ 2 h 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7"/>
                  <a:gd name="T154" fmla="*/ 0 h 92"/>
                  <a:gd name="T155" fmla="*/ 387 w 387"/>
                  <a:gd name="T156" fmla="*/ 92 h 9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7" h="92">
                    <a:moveTo>
                      <a:pt x="236" y="2"/>
                    </a:moveTo>
                    <a:lnTo>
                      <a:pt x="247" y="2"/>
                    </a:lnTo>
                    <a:lnTo>
                      <a:pt x="255" y="2"/>
                    </a:lnTo>
                    <a:lnTo>
                      <a:pt x="262" y="1"/>
                    </a:lnTo>
                    <a:lnTo>
                      <a:pt x="270" y="1"/>
                    </a:lnTo>
                    <a:lnTo>
                      <a:pt x="279" y="0"/>
                    </a:lnTo>
                    <a:lnTo>
                      <a:pt x="288" y="0"/>
                    </a:lnTo>
                    <a:lnTo>
                      <a:pt x="299" y="1"/>
                    </a:lnTo>
                    <a:lnTo>
                      <a:pt x="308" y="1"/>
                    </a:lnTo>
                    <a:lnTo>
                      <a:pt x="317" y="2"/>
                    </a:lnTo>
                    <a:lnTo>
                      <a:pt x="326" y="3"/>
                    </a:lnTo>
                    <a:lnTo>
                      <a:pt x="334" y="4"/>
                    </a:lnTo>
                    <a:lnTo>
                      <a:pt x="344" y="6"/>
                    </a:lnTo>
                    <a:lnTo>
                      <a:pt x="350" y="7"/>
                    </a:lnTo>
                    <a:lnTo>
                      <a:pt x="356" y="9"/>
                    </a:lnTo>
                    <a:lnTo>
                      <a:pt x="362" y="11"/>
                    </a:lnTo>
                    <a:lnTo>
                      <a:pt x="368" y="13"/>
                    </a:lnTo>
                    <a:lnTo>
                      <a:pt x="373" y="15"/>
                    </a:lnTo>
                    <a:lnTo>
                      <a:pt x="378" y="18"/>
                    </a:lnTo>
                    <a:lnTo>
                      <a:pt x="380" y="20"/>
                    </a:lnTo>
                    <a:lnTo>
                      <a:pt x="383" y="23"/>
                    </a:lnTo>
                    <a:lnTo>
                      <a:pt x="385" y="25"/>
                    </a:lnTo>
                    <a:lnTo>
                      <a:pt x="386" y="29"/>
                    </a:lnTo>
                    <a:lnTo>
                      <a:pt x="386" y="31"/>
                    </a:lnTo>
                    <a:lnTo>
                      <a:pt x="386" y="35"/>
                    </a:lnTo>
                    <a:lnTo>
                      <a:pt x="385" y="39"/>
                    </a:lnTo>
                    <a:lnTo>
                      <a:pt x="383" y="42"/>
                    </a:lnTo>
                    <a:lnTo>
                      <a:pt x="381" y="46"/>
                    </a:lnTo>
                    <a:lnTo>
                      <a:pt x="378" y="49"/>
                    </a:lnTo>
                    <a:lnTo>
                      <a:pt x="375" y="51"/>
                    </a:lnTo>
                    <a:lnTo>
                      <a:pt x="372" y="54"/>
                    </a:lnTo>
                    <a:lnTo>
                      <a:pt x="368" y="56"/>
                    </a:lnTo>
                    <a:lnTo>
                      <a:pt x="364" y="59"/>
                    </a:lnTo>
                    <a:lnTo>
                      <a:pt x="358" y="63"/>
                    </a:lnTo>
                    <a:lnTo>
                      <a:pt x="352" y="65"/>
                    </a:lnTo>
                    <a:lnTo>
                      <a:pt x="346" y="68"/>
                    </a:lnTo>
                    <a:lnTo>
                      <a:pt x="340" y="70"/>
                    </a:lnTo>
                    <a:lnTo>
                      <a:pt x="333" y="72"/>
                    </a:lnTo>
                    <a:lnTo>
                      <a:pt x="324" y="74"/>
                    </a:lnTo>
                    <a:lnTo>
                      <a:pt x="316" y="77"/>
                    </a:lnTo>
                    <a:lnTo>
                      <a:pt x="307" y="79"/>
                    </a:lnTo>
                    <a:lnTo>
                      <a:pt x="294" y="81"/>
                    </a:lnTo>
                    <a:lnTo>
                      <a:pt x="282" y="83"/>
                    </a:lnTo>
                    <a:lnTo>
                      <a:pt x="269" y="85"/>
                    </a:lnTo>
                    <a:lnTo>
                      <a:pt x="256" y="87"/>
                    </a:lnTo>
                    <a:lnTo>
                      <a:pt x="244" y="88"/>
                    </a:lnTo>
                    <a:lnTo>
                      <a:pt x="224" y="90"/>
                    </a:lnTo>
                    <a:lnTo>
                      <a:pt x="209" y="91"/>
                    </a:lnTo>
                    <a:lnTo>
                      <a:pt x="200" y="91"/>
                    </a:lnTo>
                    <a:lnTo>
                      <a:pt x="192" y="91"/>
                    </a:lnTo>
                    <a:lnTo>
                      <a:pt x="181" y="91"/>
                    </a:lnTo>
                    <a:lnTo>
                      <a:pt x="170" y="91"/>
                    </a:lnTo>
                    <a:lnTo>
                      <a:pt x="161" y="90"/>
                    </a:lnTo>
                    <a:lnTo>
                      <a:pt x="150" y="89"/>
                    </a:lnTo>
                    <a:lnTo>
                      <a:pt x="137" y="88"/>
                    </a:lnTo>
                    <a:lnTo>
                      <a:pt x="124" y="86"/>
                    </a:lnTo>
                    <a:lnTo>
                      <a:pt x="105" y="83"/>
                    </a:lnTo>
                    <a:lnTo>
                      <a:pt x="89" y="80"/>
                    </a:lnTo>
                    <a:lnTo>
                      <a:pt x="79" y="78"/>
                    </a:lnTo>
                    <a:lnTo>
                      <a:pt x="70" y="75"/>
                    </a:lnTo>
                    <a:lnTo>
                      <a:pt x="62" y="73"/>
                    </a:lnTo>
                    <a:lnTo>
                      <a:pt x="55" y="71"/>
                    </a:lnTo>
                    <a:lnTo>
                      <a:pt x="47" y="68"/>
                    </a:lnTo>
                    <a:lnTo>
                      <a:pt x="39" y="66"/>
                    </a:lnTo>
                    <a:lnTo>
                      <a:pt x="30" y="62"/>
                    </a:lnTo>
                    <a:lnTo>
                      <a:pt x="23" y="59"/>
                    </a:lnTo>
                    <a:lnTo>
                      <a:pt x="19" y="57"/>
                    </a:lnTo>
                    <a:lnTo>
                      <a:pt x="16" y="55"/>
                    </a:lnTo>
                    <a:lnTo>
                      <a:pt x="10" y="51"/>
                    </a:lnTo>
                    <a:lnTo>
                      <a:pt x="7" y="48"/>
                    </a:lnTo>
                    <a:lnTo>
                      <a:pt x="4" y="45"/>
                    </a:lnTo>
                    <a:lnTo>
                      <a:pt x="2" y="43"/>
                    </a:lnTo>
                    <a:lnTo>
                      <a:pt x="0" y="40"/>
                    </a:lnTo>
                    <a:lnTo>
                      <a:pt x="0" y="37"/>
                    </a:lnTo>
                    <a:lnTo>
                      <a:pt x="0" y="33"/>
                    </a:lnTo>
                    <a:lnTo>
                      <a:pt x="1" y="31"/>
                    </a:lnTo>
                    <a:lnTo>
                      <a:pt x="3" y="28"/>
                    </a:lnTo>
                    <a:lnTo>
                      <a:pt x="5" y="24"/>
                    </a:lnTo>
                    <a:lnTo>
                      <a:pt x="8" y="22"/>
                    </a:lnTo>
                    <a:lnTo>
                      <a:pt x="11" y="19"/>
                    </a:lnTo>
                    <a:lnTo>
                      <a:pt x="16" y="17"/>
                    </a:lnTo>
                    <a:lnTo>
                      <a:pt x="22" y="14"/>
                    </a:lnTo>
                    <a:lnTo>
                      <a:pt x="29" y="12"/>
                    </a:lnTo>
                    <a:lnTo>
                      <a:pt x="38" y="9"/>
                    </a:lnTo>
                    <a:lnTo>
                      <a:pt x="45" y="8"/>
                    </a:lnTo>
                    <a:lnTo>
                      <a:pt x="54" y="6"/>
                    </a:lnTo>
                    <a:lnTo>
                      <a:pt x="65" y="4"/>
                    </a:lnTo>
                    <a:lnTo>
                      <a:pt x="75" y="3"/>
                    </a:lnTo>
                    <a:lnTo>
                      <a:pt x="87" y="1"/>
                    </a:lnTo>
                    <a:lnTo>
                      <a:pt x="97" y="1"/>
                    </a:lnTo>
                    <a:lnTo>
                      <a:pt x="106" y="0"/>
                    </a:lnTo>
                    <a:lnTo>
                      <a:pt x="118" y="0"/>
                    </a:lnTo>
                    <a:lnTo>
                      <a:pt x="129" y="0"/>
                    </a:lnTo>
                    <a:lnTo>
                      <a:pt x="140" y="0"/>
                    </a:lnTo>
                    <a:lnTo>
                      <a:pt x="153" y="1"/>
                    </a:lnTo>
                    <a:lnTo>
                      <a:pt x="161" y="1"/>
                    </a:lnTo>
                    <a:lnTo>
                      <a:pt x="172" y="2"/>
                    </a:lnTo>
                    <a:lnTo>
                      <a:pt x="181" y="2"/>
                    </a:lnTo>
                    <a:lnTo>
                      <a:pt x="197" y="3"/>
                    </a:lnTo>
                    <a:lnTo>
                      <a:pt x="213" y="3"/>
                    </a:lnTo>
                    <a:lnTo>
                      <a:pt x="226" y="3"/>
                    </a:lnTo>
                    <a:lnTo>
                      <a:pt x="236" y="2"/>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2694" name="Freeform 538">
                <a:extLst>
                  <a:ext uri="{FF2B5EF4-FFF2-40B4-BE49-F238E27FC236}">
                    <a16:creationId xmlns:a16="http://schemas.microsoft.com/office/drawing/2014/main" id="{923246A0-D343-4C5F-8FB3-DBE17A791FBE}"/>
                  </a:ext>
                </a:extLst>
              </p:cNvPr>
              <p:cNvSpPr>
                <a:spLocks/>
              </p:cNvSpPr>
              <p:nvPr/>
            </p:nvSpPr>
            <p:spPr bwMode="auto">
              <a:xfrm>
                <a:off x="3473" y="973"/>
                <a:ext cx="366" cy="91"/>
              </a:xfrm>
              <a:custGeom>
                <a:avLst/>
                <a:gdLst>
                  <a:gd name="T0" fmla="*/ 233 w 366"/>
                  <a:gd name="T1" fmla="*/ 2 h 91"/>
                  <a:gd name="T2" fmla="*/ 248 w 366"/>
                  <a:gd name="T3" fmla="*/ 1 h 91"/>
                  <a:gd name="T4" fmla="*/ 264 w 366"/>
                  <a:gd name="T5" fmla="*/ 0 h 91"/>
                  <a:gd name="T6" fmla="*/ 282 w 366"/>
                  <a:gd name="T7" fmla="*/ 1 h 91"/>
                  <a:gd name="T8" fmla="*/ 300 w 366"/>
                  <a:gd name="T9" fmla="*/ 2 h 91"/>
                  <a:gd name="T10" fmla="*/ 316 w 366"/>
                  <a:gd name="T11" fmla="*/ 4 h 91"/>
                  <a:gd name="T12" fmla="*/ 331 w 366"/>
                  <a:gd name="T13" fmla="*/ 7 h 91"/>
                  <a:gd name="T14" fmla="*/ 343 w 366"/>
                  <a:gd name="T15" fmla="*/ 11 h 91"/>
                  <a:gd name="T16" fmla="*/ 353 w 366"/>
                  <a:gd name="T17" fmla="*/ 15 h 91"/>
                  <a:gd name="T18" fmla="*/ 360 w 366"/>
                  <a:gd name="T19" fmla="*/ 20 h 91"/>
                  <a:gd name="T20" fmla="*/ 364 w 366"/>
                  <a:gd name="T21" fmla="*/ 25 h 91"/>
                  <a:gd name="T22" fmla="*/ 365 w 366"/>
                  <a:gd name="T23" fmla="*/ 31 h 91"/>
                  <a:gd name="T24" fmla="*/ 364 w 366"/>
                  <a:gd name="T25" fmla="*/ 39 h 91"/>
                  <a:gd name="T26" fmla="*/ 361 w 366"/>
                  <a:gd name="T27" fmla="*/ 45 h 91"/>
                  <a:gd name="T28" fmla="*/ 355 w 366"/>
                  <a:gd name="T29" fmla="*/ 51 h 91"/>
                  <a:gd name="T30" fmla="*/ 348 w 366"/>
                  <a:gd name="T31" fmla="*/ 56 h 91"/>
                  <a:gd name="T32" fmla="*/ 339 w 366"/>
                  <a:gd name="T33" fmla="*/ 62 h 91"/>
                  <a:gd name="T34" fmla="*/ 327 w 366"/>
                  <a:gd name="T35" fmla="*/ 67 h 91"/>
                  <a:gd name="T36" fmla="*/ 315 w 366"/>
                  <a:gd name="T37" fmla="*/ 71 h 91"/>
                  <a:gd name="T38" fmla="*/ 299 w 366"/>
                  <a:gd name="T39" fmla="*/ 76 h 91"/>
                  <a:gd name="T40" fmla="*/ 278 w 366"/>
                  <a:gd name="T41" fmla="*/ 80 h 91"/>
                  <a:gd name="T42" fmla="*/ 255 w 366"/>
                  <a:gd name="T43" fmla="*/ 84 h 91"/>
                  <a:gd name="T44" fmla="*/ 231 w 366"/>
                  <a:gd name="T45" fmla="*/ 87 h 91"/>
                  <a:gd name="T46" fmla="*/ 198 w 366"/>
                  <a:gd name="T47" fmla="*/ 90 h 91"/>
                  <a:gd name="T48" fmla="*/ 182 w 366"/>
                  <a:gd name="T49" fmla="*/ 90 h 91"/>
                  <a:gd name="T50" fmla="*/ 160 w 366"/>
                  <a:gd name="T51" fmla="*/ 90 h 91"/>
                  <a:gd name="T52" fmla="*/ 142 w 366"/>
                  <a:gd name="T53" fmla="*/ 89 h 91"/>
                  <a:gd name="T54" fmla="*/ 117 w 366"/>
                  <a:gd name="T55" fmla="*/ 85 h 91"/>
                  <a:gd name="T56" fmla="*/ 85 w 366"/>
                  <a:gd name="T57" fmla="*/ 79 h 91"/>
                  <a:gd name="T58" fmla="*/ 66 w 366"/>
                  <a:gd name="T59" fmla="*/ 75 h 91"/>
                  <a:gd name="T60" fmla="*/ 52 w 366"/>
                  <a:gd name="T61" fmla="*/ 70 h 91"/>
                  <a:gd name="T62" fmla="*/ 37 w 366"/>
                  <a:gd name="T63" fmla="*/ 65 h 91"/>
                  <a:gd name="T64" fmla="*/ 22 w 366"/>
                  <a:gd name="T65" fmla="*/ 59 h 91"/>
                  <a:gd name="T66" fmla="*/ 15 w 366"/>
                  <a:gd name="T67" fmla="*/ 54 h 91"/>
                  <a:gd name="T68" fmla="*/ 6 w 366"/>
                  <a:gd name="T69" fmla="*/ 47 h 91"/>
                  <a:gd name="T70" fmla="*/ 1 w 366"/>
                  <a:gd name="T71" fmla="*/ 42 h 91"/>
                  <a:gd name="T72" fmla="*/ 0 w 366"/>
                  <a:gd name="T73" fmla="*/ 37 h 91"/>
                  <a:gd name="T74" fmla="*/ 1 w 366"/>
                  <a:gd name="T75" fmla="*/ 30 h 91"/>
                  <a:gd name="T76" fmla="*/ 5 w 366"/>
                  <a:gd name="T77" fmla="*/ 24 h 91"/>
                  <a:gd name="T78" fmla="*/ 10 w 366"/>
                  <a:gd name="T79" fmla="*/ 19 h 91"/>
                  <a:gd name="T80" fmla="*/ 20 w 366"/>
                  <a:gd name="T81" fmla="*/ 14 h 91"/>
                  <a:gd name="T82" fmla="*/ 35 w 366"/>
                  <a:gd name="T83" fmla="*/ 9 h 91"/>
                  <a:gd name="T84" fmla="*/ 51 w 366"/>
                  <a:gd name="T85" fmla="*/ 6 h 91"/>
                  <a:gd name="T86" fmla="*/ 71 w 366"/>
                  <a:gd name="T87" fmla="*/ 2 h 91"/>
                  <a:gd name="T88" fmla="*/ 91 w 366"/>
                  <a:gd name="T89" fmla="*/ 1 h 91"/>
                  <a:gd name="T90" fmla="*/ 111 w 366"/>
                  <a:gd name="T91" fmla="*/ 0 h 91"/>
                  <a:gd name="T92" fmla="*/ 132 w 366"/>
                  <a:gd name="T93" fmla="*/ 0 h 91"/>
                  <a:gd name="T94" fmla="*/ 153 w 366"/>
                  <a:gd name="T95" fmla="*/ 1 h 91"/>
                  <a:gd name="T96" fmla="*/ 171 w 366"/>
                  <a:gd name="T97" fmla="*/ 2 h 91"/>
                  <a:gd name="T98" fmla="*/ 201 w 366"/>
                  <a:gd name="T99" fmla="*/ 3 h 91"/>
                  <a:gd name="T100" fmla="*/ 223 w 366"/>
                  <a:gd name="T101" fmla="*/ 2 h 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6"/>
                  <a:gd name="T154" fmla="*/ 0 h 91"/>
                  <a:gd name="T155" fmla="*/ 366 w 366"/>
                  <a:gd name="T156" fmla="*/ 91 h 9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6" h="91">
                    <a:moveTo>
                      <a:pt x="223" y="2"/>
                    </a:moveTo>
                    <a:lnTo>
                      <a:pt x="233" y="2"/>
                    </a:lnTo>
                    <a:lnTo>
                      <a:pt x="241" y="1"/>
                    </a:lnTo>
                    <a:lnTo>
                      <a:pt x="248" y="1"/>
                    </a:lnTo>
                    <a:lnTo>
                      <a:pt x="255" y="0"/>
                    </a:lnTo>
                    <a:lnTo>
                      <a:pt x="264" y="0"/>
                    </a:lnTo>
                    <a:lnTo>
                      <a:pt x="272" y="0"/>
                    </a:lnTo>
                    <a:lnTo>
                      <a:pt x="282" y="1"/>
                    </a:lnTo>
                    <a:lnTo>
                      <a:pt x="292" y="1"/>
                    </a:lnTo>
                    <a:lnTo>
                      <a:pt x="300" y="2"/>
                    </a:lnTo>
                    <a:lnTo>
                      <a:pt x="308" y="3"/>
                    </a:lnTo>
                    <a:lnTo>
                      <a:pt x="316" y="4"/>
                    </a:lnTo>
                    <a:lnTo>
                      <a:pt x="325" y="5"/>
                    </a:lnTo>
                    <a:lnTo>
                      <a:pt x="331" y="7"/>
                    </a:lnTo>
                    <a:lnTo>
                      <a:pt x="337" y="9"/>
                    </a:lnTo>
                    <a:lnTo>
                      <a:pt x="343" y="11"/>
                    </a:lnTo>
                    <a:lnTo>
                      <a:pt x="348" y="13"/>
                    </a:lnTo>
                    <a:lnTo>
                      <a:pt x="353" y="15"/>
                    </a:lnTo>
                    <a:lnTo>
                      <a:pt x="357" y="18"/>
                    </a:lnTo>
                    <a:lnTo>
                      <a:pt x="360" y="20"/>
                    </a:lnTo>
                    <a:lnTo>
                      <a:pt x="362" y="23"/>
                    </a:lnTo>
                    <a:lnTo>
                      <a:pt x="364" y="25"/>
                    </a:lnTo>
                    <a:lnTo>
                      <a:pt x="365" y="29"/>
                    </a:lnTo>
                    <a:lnTo>
                      <a:pt x="365" y="31"/>
                    </a:lnTo>
                    <a:lnTo>
                      <a:pt x="365" y="35"/>
                    </a:lnTo>
                    <a:lnTo>
                      <a:pt x="364" y="39"/>
                    </a:lnTo>
                    <a:lnTo>
                      <a:pt x="362" y="42"/>
                    </a:lnTo>
                    <a:lnTo>
                      <a:pt x="361" y="45"/>
                    </a:lnTo>
                    <a:lnTo>
                      <a:pt x="358" y="48"/>
                    </a:lnTo>
                    <a:lnTo>
                      <a:pt x="355" y="51"/>
                    </a:lnTo>
                    <a:lnTo>
                      <a:pt x="352" y="53"/>
                    </a:lnTo>
                    <a:lnTo>
                      <a:pt x="348" y="56"/>
                    </a:lnTo>
                    <a:lnTo>
                      <a:pt x="344" y="59"/>
                    </a:lnTo>
                    <a:lnTo>
                      <a:pt x="339" y="62"/>
                    </a:lnTo>
                    <a:lnTo>
                      <a:pt x="333" y="64"/>
                    </a:lnTo>
                    <a:lnTo>
                      <a:pt x="327" y="67"/>
                    </a:lnTo>
                    <a:lnTo>
                      <a:pt x="321" y="69"/>
                    </a:lnTo>
                    <a:lnTo>
                      <a:pt x="315" y="71"/>
                    </a:lnTo>
                    <a:lnTo>
                      <a:pt x="307" y="74"/>
                    </a:lnTo>
                    <a:lnTo>
                      <a:pt x="299" y="76"/>
                    </a:lnTo>
                    <a:lnTo>
                      <a:pt x="290" y="78"/>
                    </a:lnTo>
                    <a:lnTo>
                      <a:pt x="278" y="80"/>
                    </a:lnTo>
                    <a:lnTo>
                      <a:pt x="266" y="83"/>
                    </a:lnTo>
                    <a:lnTo>
                      <a:pt x="255" y="84"/>
                    </a:lnTo>
                    <a:lnTo>
                      <a:pt x="242" y="86"/>
                    </a:lnTo>
                    <a:lnTo>
                      <a:pt x="231" y="87"/>
                    </a:lnTo>
                    <a:lnTo>
                      <a:pt x="212" y="89"/>
                    </a:lnTo>
                    <a:lnTo>
                      <a:pt x="198" y="90"/>
                    </a:lnTo>
                    <a:lnTo>
                      <a:pt x="189" y="90"/>
                    </a:lnTo>
                    <a:lnTo>
                      <a:pt x="182" y="90"/>
                    </a:lnTo>
                    <a:lnTo>
                      <a:pt x="171" y="90"/>
                    </a:lnTo>
                    <a:lnTo>
                      <a:pt x="160" y="90"/>
                    </a:lnTo>
                    <a:lnTo>
                      <a:pt x="152" y="89"/>
                    </a:lnTo>
                    <a:lnTo>
                      <a:pt x="142" y="89"/>
                    </a:lnTo>
                    <a:lnTo>
                      <a:pt x="129" y="87"/>
                    </a:lnTo>
                    <a:lnTo>
                      <a:pt x="117" y="85"/>
                    </a:lnTo>
                    <a:lnTo>
                      <a:pt x="99" y="83"/>
                    </a:lnTo>
                    <a:lnTo>
                      <a:pt x="85" y="79"/>
                    </a:lnTo>
                    <a:lnTo>
                      <a:pt x="75" y="77"/>
                    </a:lnTo>
                    <a:lnTo>
                      <a:pt x="66" y="75"/>
                    </a:lnTo>
                    <a:lnTo>
                      <a:pt x="59" y="73"/>
                    </a:lnTo>
                    <a:lnTo>
                      <a:pt x="52" y="70"/>
                    </a:lnTo>
                    <a:lnTo>
                      <a:pt x="44" y="68"/>
                    </a:lnTo>
                    <a:lnTo>
                      <a:pt x="37" y="65"/>
                    </a:lnTo>
                    <a:lnTo>
                      <a:pt x="28" y="61"/>
                    </a:lnTo>
                    <a:lnTo>
                      <a:pt x="22" y="59"/>
                    </a:lnTo>
                    <a:lnTo>
                      <a:pt x="17" y="57"/>
                    </a:lnTo>
                    <a:lnTo>
                      <a:pt x="15" y="54"/>
                    </a:lnTo>
                    <a:lnTo>
                      <a:pt x="9" y="51"/>
                    </a:lnTo>
                    <a:lnTo>
                      <a:pt x="6" y="47"/>
                    </a:lnTo>
                    <a:lnTo>
                      <a:pt x="4" y="45"/>
                    </a:lnTo>
                    <a:lnTo>
                      <a:pt x="1" y="42"/>
                    </a:lnTo>
                    <a:lnTo>
                      <a:pt x="0" y="39"/>
                    </a:lnTo>
                    <a:lnTo>
                      <a:pt x="0" y="37"/>
                    </a:lnTo>
                    <a:lnTo>
                      <a:pt x="0" y="33"/>
                    </a:lnTo>
                    <a:lnTo>
                      <a:pt x="1" y="30"/>
                    </a:lnTo>
                    <a:lnTo>
                      <a:pt x="3" y="27"/>
                    </a:lnTo>
                    <a:lnTo>
                      <a:pt x="5" y="24"/>
                    </a:lnTo>
                    <a:lnTo>
                      <a:pt x="7" y="21"/>
                    </a:lnTo>
                    <a:lnTo>
                      <a:pt x="10" y="19"/>
                    </a:lnTo>
                    <a:lnTo>
                      <a:pt x="15" y="16"/>
                    </a:lnTo>
                    <a:lnTo>
                      <a:pt x="20" y="14"/>
                    </a:lnTo>
                    <a:lnTo>
                      <a:pt x="27" y="12"/>
                    </a:lnTo>
                    <a:lnTo>
                      <a:pt x="35" y="9"/>
                    </a:lnTo>
                    <a:lnTo>
                      <a:pt x="42" y="8"/>
                    </a:lnTo>
                    <a:lnTo>
                      <a:pt x="51" y="6"/>
                    </a:lnTo>
                    <a:lnTo>
                      <a:pt x="61" y="4"/>
                    </a:lnTo>
                    <a:lnTo>
                      <a:pt x="71" y="2"/>
                    </a:lnTo>
                    <a:lnTo>
                      <a:pt x="82" y="1"/>
                    </a:lnTo>
                    <a:lnTo>
                      <a:pt x="91" y="1"/>
                    </a:lnTo>
                    <a:lnTo>
                      <a:pt x="100" y="0"/>
                    </a:lnTo>
                    <a:lnTo>
                      <a:pt x="111" y="0"/>
                    </a:lnTo>
                    <a:lnTo>
                      <a:pt x="122" y="0"/>
                    </a:lnTo>
                    <a:lnTo>
                      <a:pt x="132" y="0"/>
                    </a:lnTo>
                    <a:lnTo>
                      <a:pt x="144" y="1"/>
                    </a:lnTo>
                    <a:lnTo>
                      <a:pt x="153" y="1"/>
                    </a:lnTo>
                    <a:lnTo>
                      <a:pt x="163" y="2"/>
                    </a:lnTo>
                    <a:lnTo>
                      <a:pt x="171" y="2"/>
                    </a:lnTo>
                    <a:lnTo>
                      <a:pt x="187" y="3"/>
                    </a:lnTo>
                    <a:lnTo>
                      <a:pt x="201" y="3"/>
                    </a:lnTo>
                    <a:lnTo>
                      <a:pt x="213" y="2"/>
                    </a:lnTo>
                    <a:lnTo>
                      <a:pt x="223" y="2"/>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2695" name="Freeform 539">
                <a:extLst>
                  <a:ext uri="{FF2B5EF4-FFF2-40B4-BE49-F238E27FC236}">
                    <a16:creationId xmlns:a16="http://schemas.microsoft.com/office/drawing/2014/main" id="{75973088-0A1D-4028-BDBA-F61853EE9871}"/>
                  </a:ext>
                </a:extLst>
              </p:cNvPr>
              <p:cNvSpPr>
                <a:spLocks/>
              </p:cNvSpPr>
              <p:nvPr/>
            </p:nvSpPr>
            <p:spPr bwMode="auto">
              <a:xfrm>
                <a:off x="3462" y="976"/>
                <a:ext cx="368" cy="87"/>
              </a:xfrm>
              <a:custGeom>
                <a:avLst/>
                <a:gdLst>
                  <a:gd name="T0" fmla="*/ 235 w 368"/>
                  <a:gd name="T1" fmla="*/ 2 h 87"/>
                  <a:gd name="T2" fmla="*/ 250 w 368"/>
                  <a:gd name="T3" fmla="*/ 1 h 87"/>
                  <a:gd name="T4" fmla="*/ 265 w 368"/>
                  <a:gd name="T5" fmla="*/ 0 h 87"/>
                  <a:gd name="T6" fmla="*/ 284 w 368"/>
                  <a:gd name="T7" fmla="*/ 1 h 87"/>
                  <a:gd name="T8" fmla="*/ 302 w 368"/>
                  <a:gd name="T9" fmla="*/ 2 h 87"/>
                  <a:gd name="T10" fmla="*/ 318 w 368"/>
                  <a:gd name="T11" fmla="*/ 4 h 87"/>
                  <a:gd name="T12" fmla="*/ 333 w 368"/>
                  <a:gd name="T13" fmla="*/ 7 h 87"/>
                  <a:gd name="T14" fmla="*/ 345 w 368"/>
                  <a:gd name="T15" fmla="*/ 10 h 87"/>
                  <a:gd name="T16" fmla="*/ 355 w 368"/>
                  <a:gd name="T17" fmla="*/ 15 h 87"/>
                  <a:gd name="T18" fmla="*/ 362 w 368"/>
                  <a:gd name="T19" fmla="*/ 19 h 87"/>
                  <a:gd name="T20" fmla="*/ 366 w 368"/>
                  <a:gd name="T21" fmla="*/ 24 h 87"/>
                  <a:gd name="T22" fmla="*/ 367 w 368"/>
                  <a:gd name="T23" fmla="*/ 29 h 87"/>
                  <a:gd name="T24" fmla="*/ 366 w 368"/>
                  <a:gd name="T25" fmla="*/ 37 h 87"/>
                  <a:gd name="T26" fmla="*/ 363 w 368"/>
                  <a:gd name="T27" fmla="*/ 43 h 87"/>
                  <a:gd name="T28" fmla="*/ 357 w 368"/>
                  <a:gd name="T29" fmla="*/ 48 h 87"/>
                  <a:gd name="T30" fmla="*/ 350 w 368"/>
                  <a:gd name="T31" fmla="*/ 53 h 87"/>
                  <a:gd name="T32" fmla="*/ 341 w 368"/>
                  <a:gd name="T33" fmla="*/ 59 h 87"/>
                  <a:gd name="T34" fmla="*/ 329 w 368"/>
                  <a:gd name="T35" fmla="*/ 64 h 87"/>
                  <a:gd name="T36" fmla="*/ 317 w 368"/>
                  <a:gd name="T37" fmla="*/ 68 h 87"/>
                  <a:gd name="T38" fmla="*/ 301 w 368"/>
                  <a:gd name="T39" fmla="*/ 73 h 87"/>
                  <a:gd name="T40" fmla="*/ 280 w 368"/>
                  <a:gd name="T41" fmla="*/ 77 h 87"/>
                  <a:gd name="T42" fmla="*/ 256 w 368"/>
                  <a:gd name="T43" fmla="*/ 81 h 87"/>
                  <a:gd name="T44" fmla="*/ 232 w 368"/>
                  <a:gd name="T45" fmla="*/ 83 h 87"/>
                  <a:gd name="T46" fmla="*/ 199 w 368"/>
                  <a:gd name="T47" fmla="*/ 86 h 87"/>
                  <a:gd name="T48" fmla="*/ 183 w 368"/>
                  <a:gd name="T49" fmla="*/ 86 h 87"/>
                  <a:gd name="T50" fmla="*/ 161 w 368"/>
                  <a:gd name="T51" fmla="*/ 86 h 87"/>
                  <a:gd name="T52" fmla="*/ 143 w 368"/>
                  <a:gd name="T53" fmla="*/ 85 h 87"/>
                  <a:gd name="T54" fmla="*/ 117 w 368"/>
                  <a:gd name="T55" fmla="*/ 82 h 87"/>
                  <a:gd name="T56" fmla="*/ 85 w 368"/>
                  <a:gd name="T57" fmla="*/ 76 h 87"/>
                  <a:gd name="T58" fmla="*/ 66 w 368"/>
                  <a:gd name="T59" fmla="*/ 71 h 87"/>
                  <a:gd name="T60" fmla="*/ 52 w 368"/>
                  <a:gd name="T61" fmla="*/ 67 h 87"/>
                  <a:gd name="T62" fmla="*/ 37 w 368"/>
                  <a:gd name="T63" fmla="*/ 62 h 87"/>
                  <a:gd name="T64" fmla="*/ 22 w 368"/>
                  <a:gd name="T65" fmla="*/ 56 h 87"/>
                  <a:gd name="T66" fmla="*/ 15 w 368"/>
                  <a:gd name="T67" fmla="*/ 52 h 87"/>
                  <a:gd name="T68" fmla="*/ 6 w 368"/>
                  <a:gd name="T69" fmla="*/ 45 h 87"/>
                  <a:gd name="T70" fmla="*/ 1 w 368"/>
                  <a:gd name="T71" fmla="*/ 40 h 87"/>
                  <a:gd name="T72" fmla="*/ 0 w 368"/>
                  <a:gd name="T73" fmla="*/ 35 h 87"/>
                  <a:gd name="T74" fmla="*/ 1 w 368"/>
                  <a:gd name="T75" fmla="*/ 29 h 87"/>
                  <a:gd name="T76" fmla="*/ 5 w 368"/>
                  <a:gd name="T77" fmla="*/ 23 h 87"/>
                  <a:gd name="T78" fmla="*/ 10 w 368"/>
                  <a:gd name="T79" fmla="*/ 18 h 87"/>
                  <a:gd name="T80" fmla="*/ 20 w 368"/>
                  <a:gd name="T81" fmla="*/ 13 h 87"/>
                  <a:gd name="T82" fmla="*/ 35 w 368"/>
                  <a:gd name="T83" fmla="*/ 9 h 87"/>
                  <a:gd name="T84" fmla="*/ 51 w 368"/>
                  <a:gd name="T85" fmla="*/ 6 h 87"/>
                  <a:gd name="T86" fmla="*/ 71 w 368"/>
                  <a:gd name="T87" fmla="*/ 2 h 87"/>
                  <a:gd name="T88" fmla="*/ 92 w 368"/>
                  <a:gd name="T89" fmla="*/ 1 h 87"/>
                  <a:gd name="T90" fmla="*/ 112 w 368"/>
                  <a:gd name="T91" fmla="*/ 0 h 87"/>
                  <a:gd name="T92" fmla="*/ 133 w 368"/>
                  <a:gd name="T93" fmla="*/ 0 h 87"/>
                  <a:gd name="T94" fmla="*/ 153 w 368"/>
                  <a:gd name="T95" fmla="*/ 1 h 87"/>
                  <a:gd name="T96" fmla="*/ 172 w 368"/>
                  <a:gd name="T97" fmla="*/ 2 h 87"/>
                  <a:gd name="T98" fmla="*/ 202 w 368"/>
                  <a:gd name="T99" fmla="*/ 2 h 87"/>
                  <a:gd name="T100" fmla="*/ 224 w 368"/>
                  <a:gd name="T101" fmla="*/ 2 h 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8"/>
                  <a:gd name="T154" fmla="*/ 0 h 87"/>
                  <a:gd name="T155" fmla="*/ 368 w 368"/>
                  <a:gd name="T156" fmla="*/ 87 h 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8" h="87">
                    <a:moveTo>
                      <a:pt x="224" y="2"/>
                    </a:moveTo>
                    <a:lnTo>
                      <a:pt x="235" y="2"/>
                    </a:lnTo>
                    <a:lnTo>
                      <a:pt x="242" y="1"/>
                    </a:lnTo>
                    <a:lnTo>
                      <a:pt x="250" y="1"/>
                    </a:lnTo>
                    <a:lnTo>
                      <a:pt x="256" y="0"/>
                    </a:lnTo>
                    <a:lnTo>
                      <a:pt x="265" y="0"/>
                    </a:lnTo>
                    <a:lnTo>
                      <a:pt x="274" y="0"/>
                    </a:lnTo>
                    <a:lnTo>
                      <a:pt x="284" y="1"/>
                    </a:lnTo>
                    <a:lnTo>
                      <a:pt x="293" y="1"/>
                    </a:lnTo>
                    <a:lnTo>
                      <a:pt x="302" y="2"/>
                    </a:lnTo>
                    <a:lnTo>
                      <a:pt x="310" y="3"/>
                    </a:lnTo>
                    <a:lnTo>
                      <a:pt x="318" y="4"/>
                    </a:lnTo>
                    <a:lnTo>
                      <a:pt x="327" y="5"/>
                    </a:lnTo>
                    <a:lnTo>
                      <a:pt x="333" y="7"/>
                    </a:lnTo>
                    <a:lnTo>
                      <a:pt x="339" y="8"/>
                    </a:lnTo>
                    <a:lnTo>
                      <a:pt x="345" y="10"/>
                    </a:lnTo>
                    <a:lnTo>
                      <a:pt x="351" y="12"/>
                    </a:lnTo>
                    <a:lnTo>
                      <a:pt x="355" y="15"/>
                    </a:lnTo>
                    <a:lnTo>
                      <a:pt x="359" y="17"/>
                    </a:lnTo>
                    <a:lnTo>
                      <a:pt x="362" y="19"/>
                    </a:lnTo>
                    <a:lnTo>
                      <a:pt x="364" y="22"/>
                    </a:lnTo>
                    <a:lnTo>
                      <a:pt x="366" y="24"/>
                    </a:lnTo>
                    <a:lnTo>
                      <a:pt x="367" y="27"/>
                    </a:lnTo>
                    <a:lnTo>
                      <a:pt x="367" y="29"/>
                    </a:lnTo>
                    <a:lnTo>
                      <a:pt x="367" y="33"/>
                    </a:lnTo>
                    <a:lnTo>
                      <a:pt x="366" y="37"/>
                    </a:lnTo>
                    <a:lnTo>
                      <a:pt x="364" y="40"/>
                    </a:lnTo>
                    <a:lnTo>
                      <a:pt x="363" y="43"/>
                    </a:lnTo>
                    <a:lnTo>
                      <a:pt x="360" y="46"/>
                    </a:lnTo>
                    <a:lnTo>
                      <a:pt x="357" y="48"/>
                    </a:lnTo>
                    <a:lnTo>
                      <a:pt x="354" y="51"/>
                    </a:lnTo>
                    <a:lnTo>
                      <a:pt x="350" y="53"/>
                    </a:lnTo>
                    <a:lnTo>
                      <a:pt x="346" y="56"/>
                    </a:lnTo>
                    <a:lnTo>
                      <a:pt x="341" y="59"/>
                    </a:lnTo>
                    <a:lnTo>
                      <a:pt x="335" y="62"/>
                    </a:lnTo>
                    <a:lnTo>
                      <a:pt x="329" y="64"/>
                    </a:lnTo>
                    <a:lnTo>
                      <a:pt x="323" y="66"/>
                    </a:lnTo>
                    <a:lnTo>
                      <a:pt x="317" y="68"/>
                    </a:lnTo>
                    <a:lnTo>
                      <a:pt x="308" y="70"/>
                    </a:lnTo>
                    <a:lnTo>
                      <a:pt x="301" y="73"/>
                    </a:lnTo>
                    <a:lnTo>
                      <a:pt x="292" y="74"/>
                    </a:lnTo>
                    <a:lnTo>
                      <a:pt x="280" y="77"/>
                    </a:lnTo>
                    <a:lnTo>
                      <a:pt x="268" y="79"/>
                    </a:lnTo>
                    <a:lnTo>
                      <a:pt x="256" y="81"/>
                    </a:lnTo>
                    <a:lnTo>
                      <a:pt x="244" y="82"/>
                    </a:lnTo>
                    <a:lnTo>
                      <a:pt x="232" y="83"/>
                    </a:lnTo>
                    <a:lnTo>
                      <a:pt x="213" y="85"/>
                    </a:lnTo>
                    <a:lnTo>
                      <a:pt x="199" y="86"/>
                    </a:lnTo>
                    <a:lnTo>
                      <a:pt x="190" y="86"/>
                    </a:lnTo>
                    <a:lnTo>
                      <a:pt x="183" y="86"/>
                    </a:lnTo>
                    <a:lnTo>
                      <a:pt x="172" y="86"/>
                    </a:lnTo>
                    <a:lnTo>
                      <a:pt x="161" y="86"/>
                    </a:lnTo>
                    <a:lnTo>
                      <a:pt x="153" y="85"/>
                    </a:lnTo>
                    <a:lnTo>
                      <a:pt x="143" y="85"/>
                    </a:lnTo>
                    <a:lnTo>
                      <a:pt x="130" y="83"/>
                    </a:lnTo>
                    <a:lnTo>
                      <a:pt x="117" y="82"/>
                    </a:lnTo>
                    <a:lnTo>
                      <a:pt x="100" y="79"/>
                    </a:lnTo>
                    <a:lnTo>
                      <a:pt x="85" y="76"/>
                    </a:lnTo>
                    <a:lnTo>
                      <a:pt x="75" y="74"/>
                    </a:lnTo>
                    <a:lnTo>
                      <a:pt x="66" y="71"/>
                    </a:lnTo>
                    <a:lnTo>
                      <a:pt x="59" y="69"/>
                    </a:lnTo>
                    <a:lnTo>
                      <a:pt x="52" y="67"/>
                    </a:lnTo>
                    <a:lnTo>
                      <a:pt x="45" y="65"/>
                    </a:lnTo>
                    <a:lnTo>
                      <a:pt x="37" y="62"/>
                    </a:lnTo>
                    <a:lnTo>
                      <a:pt x="28" y="58"/>
                    </a:lnTo>
                    <a:lnTo>
                      <a:pt x="22" y="56"/>
                    </a:lnTo>
                    <a:lnTo>
                      <a:pt x="18" y="54"/>
                    </a:lnTo>
                    <a:lnTo>
                      <a:pt x="15" y="52"/>
                    </a:lnTo>
                    <a:lnTo>
                      <a:pt x="9" y="49"/>
                    </a:lnTo>
                    <a:lnTo>
                      <a:pt x="6" y="45"/>
                    </a:lnTo>
                    <a:lnTo>
                      <a:pt x="4" y="43"/>
                    </a:lnTo>
                    <a:lnTo>
                      <a:pt x="1" y="40"/>
                    </a:lnTo>
                    <a:lnTo>
                      <a:pt x="0" y="38"/>
                    </a:lnTo>
                    <a:lnTo>
                      <a:pt x="0" y="35"/>
                    </a:lnTo>
                    <a:lnTo>
                      <a:pt x="0" y="32"/>
                    </a:lnTo>
                    <a:lnTo>
                      <a:pt x="1" y="29"/>
                    </a:lnTo>
                    <a:lnTo>
                      <a:pt x="3" y="26"/>
                    </a:lnTo>
                    <a:lnTo>
                      <a:pt x="5" y="23"/>
                    </a:lnTo>
                    <a:lnTo>
                      <a:pt x="7" y="21"/>
                    </a:lnTo>
                    <a:lnTo>
                      <a:pt x="10" y="18"/>
                    </a:lnTo>
                    <a:lnTo>
                      <a:pt x="15" y="16"/>
                    </a:lnTo>
                    <a:lnTo>
                      <a:pt x="20" y="13"/>
                    </a:lnTo>
                    <a:lnTo>
                      <a:pt x="27" y="11"/>
                    </a:lnTo>
                    <a:lnTo>
                      <a:pt x="35" y="9"/>
                    </a:lnTo>
                    <a:lnTo>
                      <a:pt x="42" y="7"/>
                    </a:lnTo>
                    <a:lnTo>
                      <a:pt x="51" y="6"/>
                    </a:lnTo>
                    <a:lnTo>
                      <a:pt x="61" y="4"/>
                    </a:lnTo>
                    <a:lnTo>
                      <a:pt x="71" y="2"/>
                    </a:lnTo>
                    <a:lnTo>
                      <a:pt x="82" y="1"/>
                    </a:lnTo>
                    <a:lnTo>
                      <a:pt x="92" y="1"/>
                    </a:lnTo>
                    <a:lnTo>
                      <a:pt x="101" y="0"/>
                    </a:lnTo>
                    <a:lnTo>
                      <a:pt x="112" y="0"/>
                    </a:lnTo>
                    <a:lnTo>
                      <a:pt x="123" y="0"/>
                    </a:lnTo>
                    <a:lnTo>
                      <a:pt x="133" y="0"/>
                    </a:lnTo>
                    <a:lnTo>
                      <a:pt x="145" y="1"/>
                    </a:lnTo>
                    <a:lnTo>
                      <a:pt x="153" y="1"/>
                    </a:lnTo>
                    <a:lnTo>
                      <a:pt x="163" y="2"/>
                    </a:lnTo>
                    <a:lnTo>
                      <a:pt x="172" y="2"/>
                    </a:lnTo>
                    <a:lnTo>
                      <a:pt x="188" y="2"/>
                    </a:lnTo>
                    <a:lnTo>
                      <a:pt x="202" y="2"/>
                    </a:lnTo>
                    <a:lnTo>
                      <a:pt x="215" y="2"/>
                    </a:lnTo>
                    <a:lnTo>
                      <a:pt x="224" y="2"/>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2696" name="Oval 540">
                <a:extLst>
                  <a:ext uri="{FF2B5EF4-FFF2-40B4-BE49-F238E27FC236}">
                    <a16:creationId xmlns:a16="http://schemas.microsoft.com/office/drawing/2014/main" id="{B70CEB0C-D3E4-459C-9724-0FB4A740711E}"/>
                  </a:ext>
                </a:extLst>
              </p:cNvPr>
              <p:cNvSpPr>
                <a:spLocks noChangeArrowheads="1"/>
              </p:cNvSpPr>
              <p:nvPr/>
            </p:nvSpPr>
            <p:spPr bwMode="auto">
              <a:xfrm>
                <a:off x="3623" y="980"/>
                <a:ext cx="183" cy="66"/>
              </a:xfrm>
              <a:prstGeom prst="ellipse">
                <a:avLst/>
              </a:prstGeom>
              <a:solidFill>
                <a:srgbClr val="FF0000"/>
              </a:solidFill>
              <a:ln w="12700">
                <a:solidFill>
                  <a:srgbClr val="790015"/>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2697" name="Oval 541">
                <a:extLst>
                  <a:ext uri="{FF2B5EF4-FFF2-40B4-BE49-F238E27FC236}">
                    <a16:creationId xmlns:a16="http://schemas.microsoft.com/office/drawing/2014/main" id="{C7980509-3B80-46BE-A248-5615790E4403}"/>
                  </a:ext>
                </a:extLst>
              </p:cNvPr>
              <p:cNvSpPr>
                <a:spLocks noChangeArrowheads="1"/>
              </p:cNvSpPr>
              <p:nvPr/>
            </p:nvSpPr>
            <p:spPr bwMode="auto">
              <a:xfrm>
                <a:off x="3493" y="980"/>
                <a:ext cx="208" cy="75"/>
              </a:xfrm>
              <a:prstGeom prst="ellipse">
                <a:avLst/>
              </a:prstGeom>
              <a:solidFill>
                <a:srgbClr val="FF0000"/>
              </a:solidFill>
              <a:ln w="12700">
                <a:solidFill>
                  <a:srgbClr val="790015"/>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2698" name="Freeform 542">
                <a:extLst>
                  <a:ext uri="{FF2B5EF4-FFF2-40B4-BE49-F238E27FC236}">
                    <a16:creationId xmlns:a16="http://schemas.microsoft.com/office/drawing/2014/main" id="{6EB54630-4143-4ABC-BD33-D2CF6E01EC58}"/>
                  </a:ext>
                </a:extLst>
              </p:cNvPr>
              <p:cNvSpPr>
                <a:spLocks/>
              </p:cNvSpPr>
              <p:nvPr/>
            </p:nvSpPr>
            <p:spPr bwMode="auto">
              <a:xfrm>
                <a:off x="3456" y="973"/>
                <a:ext cx="390" cy="88"/>
              </a:xfrm>
              <a:custGeom>
                <a:avLst/>
                <a:gdLst>
                  <a:gd name="T0" fmla="*/ 249 w 390"/>
                  <a:gd name="T1" fmla="*/ 2 h 88"/>
                  <a:gd name="T2" fmla="*/ 264 w 390"/>
                  <a:gd name="T3" fmla="*/ 1 h 88"/>
                  <a:gd name="T4" fmla="*/ 281 w 390"/>
                  <a:gd name="T5" fmla="*/ 0 h 88"/>
                  <a:gd name="T6" fmla="*/ 301 w 390"/>
                  <a:gd name="T7" fmla="*/ 1 h 88"/>
                  <a:gd name="T8" fmla="*/ 319 w 390"/>
                  <a:gd name="T9" fmla="*/ 2 h 88"/>
                  <a:gd name="T10" fmla="*/ 337 w 390"/>
                  <a:gd name="T11" fmla="*/ 4 h 88"/>
                  <a:gd name="T12" fmla="*/ 353 w 390"/>
                  <a:gd name="T13" fmla="*/ 7 h 88"/>
                  <a:gd name="T14" fmla="*/ 365 w 390"/>
                  <a:gd name="T15" fmla="*/ 10 h 88"/>
                  <a:gd name="T16" fmla="*/ 376 w 390"/>
                  <a:gd name="T17" fmla="*/ 15 h 88"/>
                  <a:gd name="T18" fmla="*/ 383 w 390"/>
                  <a:gd name="T19" fmla="*/ 19 h 88"/>
                  <a:gd name="T20" fmla="*/ 388 w 390"/>
                  <a:gd name="T21" fmla="*/ 24 h 88"/>
                  <a:gd name="T22" fmla="*/ 389 w 390"/>
                  <a:gd name="T23" fmla="*/ 30 h 88"/>
                  <a:gd name="T24" fmla="*/ 388 w 390"/>
                  <a:gd name="T25" fmla="*/ 37 h 88"/>
                  <a:gd name="T26" fmla="*/ 384 w 390"/>
                  <a:gd name="T27" fmla="*/ 44 h 88"/>
                  <a:gd name="T28" fmla="*/ 378 w 390"/>
                  <a:gd name="T29" fmla="*/ 49 h 88"/>
                  <a:gd name="T30" fmla="*/ 371 w 390"/>
                  <a:gd name="T31" fmla="*/ 54 h 88"/>
                  <a:gd name="T32" fmla="*/ 361 w 390"/>
                  <a:gd name="T33" fmla="*/ 60 h 88"/>
                  <a:gd name="T34" fmla="*/ 349 w 390"/>
                  <a:gd name="T35" fmla="*/ 65 h 88"/>
                  <a:gd name="T36" fmla="*/ 336 w 390"/>
                  <a:gd name="T37" fmla="*/ 69 h 88"/>
                  <a:gd name="T38" fmla="*/ 319 w 390"/>
                  <a:gd name="T39" fmla="*/ 73 h 88"/>
                  <a:gd name="T40" fmla="*/ 297 w 390"/>
                  <a:gd name="T41" fmla="*/ 78 h 88"/>
                  <a:gd name="T42" fmla="*/ 271 w 390"/>
                  <a:gd name="T43" fmla="*/ 81 h 88"/>
                  <a:gd name="T44" fmla="*/ 246 w 390"/>
                  <a:gd name="T45" fmla="*/ 84 h 88"/>
                  <a:gd name="T46" fmla="*/ 211 w 390"/>
                  <a:gd name="T47" fmla="*/ 87 h 88"/>
                  <a:gd name="T48" fmla="*/ 194 w 390"/>
                  <a:gd name="T49" fmla="*/ 87 h 88"/>
                  <a:gd name="T50" fmla="*/ 171 w 390"/>
                  <a:gd name="T51" fmla="*/ 87 h 88"/>
                  <a:gd name="T52" fmla="*/ 151 w 390"/>
                  <a:gd name="T53" fmla="*/ 85 h 88"/>
                  <a:gd name="T54" fmla="*/ 125 w 390"/>
                  <a:gd name="T55" fmla="*/ 83 h 88"/>
                  <a:gd name="T56" fmla="*/ 90 w 390"/>
                  <a:gd name="T57" fmla="*/ 77 h 88"/>
                  <a:gd name="T58" fmla="*/ 71 w 390"/>
                  <a:gd name="T59" fmla="*/ 72 h 88"/>
                  <a:gd name="T60" fmla="*/ 55 w 390"/>
                  <a:gd name="T61" fmla="*/ 68 h 88"/>
                  <a:gd name="T62" fmla="*/ 40 w 390"/>
                  <a:gd name="T63" fmla="*/ 63 h 88"/>
                  <a:gd name="T64" fmla="*/ 23 w 390"/>
                  <a:gd name="T65" fmla="*/ 57 h 88"/>
                  <a:gd name="T66" fmla="*/ 16 w 390"/>
                  <a:gd name="T67" fmla="*/ 52 h 88"/>
                  <a:gd name="T68" fmla="*/ 7 w 390"/>
                  <a:gd name="T69" fmla="*/ 46 h 88"/>
                  <a:gd name="T70" fmla="*/ 2 w 390"/>
                  <a:gd name="T71" fmla="*/ 41 h 88"/>
                  <a:gd name="T72" fmla="*/ 0 w 390"/>
                  <a:gd name="T73" fmla="*/ 36 h 88"/>
                  <a:gd name="T74" fmla="*/ 1 w 390"/>
                  <a:gd name="T75" fmla="*/ 29 h 88"/>
                  <a:gd name="T76" fmla="*/ 6 w 390"/>
                  <a:gd name="T77" fmla="*/ 23 h 88"/>
                  <a:gd name="T78" fmla="*/ 11 w 390"/>
                  <a:gd name="T79" fmla="*/ 18 h 88"/>
                  <a:gd name="T80" fmla="*/ 22 w 390"/>
                  <a:gd name="T81" fmla="*/ 14 h 88"/>
                  <a:gd name="T82" fmla="*/ 38 w 390"/>
                  <a:gd name="T83" fmla="*/ 9 h 88"/>
                  <a:gd name="T84" fmla="*/ 54 w 390"/>
                  <a:gd name="T85" fmla="*/ 6 h 88"/>
                  <a:gd name="T86" fmla="*/ 75 w 390"/>
                  <a:gd name="T87" fmla="*/ 2 h 88"/>
                  <a:gd name="T88" fmla="*/ 98 w 390"/>
                  <a:gd name="T89" fmla="*/ 1 h 88"/>
                  <a:gd name="T90" fmla="*/ 119 w 390"/>
                  <a:gd name="T91" fmla="*/ 0 h 88"/>
                  <a:gd name="T92" fmla="*/ 141 w 390"/>
                  <a:gd name="T93" fmla="*/ 0 h 88"/>
                  <a:gd name="T94" fmla="*/ 163 w 390"/>
                  <a:gd name="T95" fmla="*/ 1 h 88"/>
                  <a:gd name="T96" fmla="*/ 182 w 390"/>
                  <a:gd name="T97" fmla="*/ 2 h 88"/>
                  <a:gd name="T98" fmla="*/ 214 w 390"/>
                  <a:gd name="T99" fmla="*/ 3 h 88"/>
                  <a:gd name="T100" fmla="*/ 238 w 390"/>
                  <a:gd name="T101" fmla="*/ 2 h 8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90"/>
                  <a:gd name="T154" fmla="*/ 0 h 88"/>
                  <a:gd name="T155" fmla="*/ 390 w 390"/>
                  <a:gd name="T156" fmla="*/ 88 h 8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90" h="88">
                    <a:moveTo>
                      <a:pt x="238" y="2"/>
                    </a:moveTo>
                    <a:lnTo>
                      <a:pt x="249" y="2"/>
                    </a:lnTo>
                    <a:lnTo>
                      <a:pt x="257" y="1"/>
                    </a:lnTo>
                    <a:lnTo>
                      <a:pt x="264" y="1"/>
                    </a:lnTo>
                    <a:lnTo>
                      <a:pt x="272" y="0"/>
                    </a:lnTo>
                    <a:lnTo>
                      <a:pt x="281" y="0"/>
                    </a:lnTo>
                    <a:lnTo>
                      <a:pt x="290" y="0"/>
                    </a:lnTo>
                    <a:lnTo>
                      <a:pt x="301" y="1"/>
                    </a:lnTo>
                    <a:lnTo>
                      <a:pt x="311" y="1"/>
                    </a:lnTo>
                    <a:lnTo>
                      <a:pt x="319" y="2"/>
                    </a:lnTo>
                    <a:lnTo>
                      <a:pt x="329" y="3"/>
                    </a:lnTo>
                    <a:lnTo>
                      <a:pt x="337" y="4"/>
                    </a:lnTo>
                    <a:lnTo>
                      <a:pt x="346" y="5"/>
                    </a:lnTo>
                    <a:lnTo>
                      <a:pt x="353" y="7"/>
                    </a:lnTo>
                    <a:lnTo>
                      <a:pt x="359" y="8"/>
                    </a:lnTo>
                    <a:lnTo>
                      <a:pt x="365" y="10"/>
                    </a:lnTo>
                    <a:lnTo>
                      <a:pt x="371" y="13"/>
                    </a:lnTo>
                    <a:lnTo>
                      <a:pt x="376" y="15"/>
                    </a:lnTo>
                    <a:lnTo>
                      <a:pt x="381" y="17"/>
                    </a:lnTo>
                    <a:lnTo>
                      <a:pt x="383" y="19"/>
                    </a:lnTo>
                    <a:lnTo>
                      <a:pt x="386" y="22"/>
                    </a:lnTo>
                    <a:lnTo>
                      <a:pt x="388" y="24"/>
                    </a:lnTo>
                    <a:lnTo>
                      <a:pt x="389" y="28"/>
                    </a:lnTo>
                    <a:lnTo>
                      <a:pt x="389" y="30"/>
                    </a:lnTo>
                    <a:lnTo>
                      <a:pt x="389" y="34"/>
                    </a:lnTo>
                    <a:lnTo>
                      <a:pt x="388" y="37"/>
                    </a:lnTo>
                    <a:lnTo>
                      <a:pt x="386" y="40"/>
                    </a:lnTo>
                    <a:lnTo>
                      <a:pt x="384" y="44"/>
                    </a:lnTo>
                    <a:lnTo>
                      <a:pt x="381" y="46"/>
                    </a:lnTo>
                    <a:lnTo>
                      <a:pt x="378" y="49"/>
                    </a:lnTo>
                    <a:lnTo>
                      <a:pt x="375" y="51"/>
                    </a:lnTo>
                    <a:lnTo>
                      <a:pt x="371" y="54"/>
                    </a:lnTo>
                    <a:lnTo>
                      <a:pt x="367" y="57"/>
                    </a:lnTo>
                    <a:lnTo>
                      <a:pt x="361" y="60"/>
                    </a:lnTo>
                    <a:lnTo>
                      <a:pt x="355" y="62"/>
                    </a:lnTo>
                    <a:lnTo>
                      <a:pt x="349" y="65"/>
                    </a:lnTo>
                    <a:lnTo>
                      <a:pt x="342" y="67"/>
                    </a:lnTo>
                    <a:lnTo>
                      <a:pt x="336" y="69"/>
                    </a:lnTo>
                    <a:lnTo>
                      <a:pt x="326" y="71"/>
                    </a:lnTo>
                    <a:lnTo>
                      <a:pt x="319" y="73"/>
                    </a:lnTo>
                    <a:lnTo>
                      <a:pt x="310" y="75"/>
                    </a:lnTo>
                    <a:lnTo>
                      <a:pt x="297" y="78"/>
                    </a:lnTo>
                    <a:lnTo>
                      <a:pt x="284" y="80"/>
                    </a:lnTo>
                    <a:lnTo>
                      <a:pt x="271" y="81"/>
                    </a:lnTo>
                    <a:lnTo>
                      <a:pt x="258" y="83"/>
                    </a:lnTo>
                    <a:lnTo>
                      <a:pt x="246" y="84"/>
                    </a:lnTo>
                    <a:lnTo>
                      <a:pt x="226" y="86"/>
                    </a:lnTo>
                    <a:lnTo>
                      <a:pt x="211" y="87"/>
                    </a:lnTo>
                    <a:lnTo>
                      <a:pt x="201" y="87"/>
                    </a:lnTo>
                    <a:lnTo>
                      <a:pt x="194" y="87"/>
                    </a:lnTo>
                    <a:lnTo>
                      <a:pt x="182" y="87"/>
                    </a:lnTo>
                    <a:lnTo>
                      <a:pt x="171" y="87"/>
                    </a:lnTo>
                    <a:lnTo>
                      <a:pt x="162" y="86"/>
                    </a:lnTo>
                    <a:lnTo>
                      <a:pt x="151" y="85"/>
                    </a:lnTo>
                    <a:lnTo>
                      <a:pt x="138" y="84"/>
                    </a:lnTo>
                    <a:lnTo>
                      <a:pt x="125" y="83"/>
                    </a:lnTo>
                    <a:lnTo>
                      <a:pt x="106" y="80"/>
                    </a:lnTo>
                    <a:lnTo>
                      <a:pt x="90" y="77"/>
                    </a:lnTo>
                    <a:lnTo>
                      <a:pt x="79" y="74"/>
                    </a:lnTo>
                    <a:lnTo>
                      <a:pt x="71" y="72"/>
                    </a:lnTo>
                    <a:lnTo>
                      <a:pt x="63" y="70"/>
                    </a:lnTo>
                    <a:lnTo>
                      <a:pt x="55" y="68"/>
                    </a:lnTo>
                    <a:lnTo>
                      <a:pt x="47" y="65"/>
                    </a:lnTo>
                    <a:lnTo>
                      <a:pt x="40" y="63"/>
                    </a:lnTo>
                    <a:lnTo>
                      <a:pt x="30" y="59"/>
                    </a:lnTo>
                    <a:lnTo>
                      <a:pt x="23" y="57"/>
                    </a:lnTo>
                    <a:lnTo>
                      <a:pt x="19" y="55"/>
                    </a:lnTo>
                    <a:lnTo>
                      <a:pt x="16" y="52"/>
                    </a:lnTo>
                    <a:lnTo>
                      <a:pt x="10" y="49"/>
                    </a:lnTo>
                    <a:lnTo>
                      <a:pt x="7" y="46"/>
                    </a:lnTo>
                    <a:lnTo>
                      <a:pt x="4" y="43"/>
                    </a:lnTo>
                    <a:lnTo>
                      <a:pt x="2" y="41"/>
                    </a:lnTo>
                    <a:lnTo>
                      <a:pt x="0" y="38"/>
                    </a:lnTo>
                    <a:lnTo>
                      <a:pt x="0" y="36"/>
                    </a:lnTo>
                    <a:lnTo>
                      <a:pt x="0" y="32"/>
                    </a:lnTo>
                    <a:lnTo>
                      <a:pt x="1" y="29"/>
                    </a:lnTo>
                    <a:lnTo>
                      <a:pt x="3" y="26"/>
                    </a:lnTo>
                    <a:lnTo>
                      <a:pt x="6" y="23"/>
                    </a:lnTo>
                    <a:lnTo>
                      <a:pt x="8" y="21"/>
                    </a:lnTo>
                    <a:lnTo>
                      <a:pt x="11" y="18"/>
                    </a:lnTo>
                    <a:lnTo>
                      <a:pt x="17" y="16"/>
                    </a:lnTo>
                    <a:lnTo>
                      <a:pt x="22" y="14"/>
                    </a:lnTo>
                    <a:lnTo>
                      <a:pt x="29" y="11"/>
                    </a:lnTo>
                    <a:lnTo>
                      <a:pt x="38" y="9"/>
                    </a:lnTo>
                    <a:lnTo>
                      <a:pt x="45" y="7"/>
                    </a:lnTo>
                    <a:lnTo>
                      <a:pt x="54" y="6"/>
                    </a:lnTo>
                    <a:lnTo>
                      <a:pt x="66" y="4"/>
                    </a:lnTo>
                    <a:lnTo>
                      <a:pt x="75" y="2"/>
                    </a:lnTo>
                    <a:lnTo>
                      <a:pt x="87" y="1"/>
                    </a:lnTo>
                    <a:lnTo>
                      <a:pt x="98" y="1"/>
                    </a:lnTo>
                    <a:lnTo>
                      <a:pt x="107" y="0"/>
                    </a:lnTo>
                    <a:lnTo>
                      <a:pt x="119" y="0"/>
                    </a:lnTo>
                    <a:lnTo>
                      <a:pt x="130" y="0"/>
                    </a:lnTo>
                    <a:lnTo>
                      <a:pt x="141" y="0"/>
                    </a:lnTo>
                    <a:lnTo>
                      <a:pt x="154" y="1"/>
                    </a:lnTo>
                    <a:lnTo>
                      <a:pt x="163" y="1"/>
                    </a:lnTo>
                    <a:lnTo>
                      <a:pt x="174" y="2"/>
                    </a:lnTo>
                    <a:lnTo>
                      <a:pt x="182" y="2"/>
                    </a:lnTo>
                    <a:lnTo>
                      <a:pt x="199" y="3"/>
                    </a:lnTo>
                    <a:lnTo>
                      <a:pt x="214" y="3"/>
                    </a:lnTo>
                    <a:lnTo>
                      <a:pt x="227" y="2"/>
                    </a:lnTo>
                    <a:lnTo>
                      <a:pt x="238" y="2"/>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grpSp>
            <p:nvGrpSpPr>
              <p:cNvPr id="22699" name="Group 543">
                <a:extLst>
                  <a:ext uri="{FF2B5EF4-FFF2-40B4-BE49-F238E27FC236}">
                    <a16:creationId xmlns:a16="http://schemas.microsoft.com/office/drawing/2014/main" id="{97E79097-A2A3-4BCB-BB93-6363CF1588AC}"/>
                  </a:ext>
                </a:extLst>
              </p:cNvPr>
              <p:cNvGrpSpPr>
                <a:grpSpLocks/>
              </p:cNvGrpSpPr>
              <p:nvPr/>
            </p:nvGrpSpPr>
            <p:grpSpPr bwMode="auto">
              <a:xfrm>
                <a:off x="3710" y="979"/>
                <a:ext cx="84" cy="18"/>
                <a:chOff x="3710" y="979"/>
                <a:chExt cx="84" cy="18"/>
              </a:xfrm>
            </p:grpSpPr>
            <p:sp>
              <p:nvSpPr>
                <p:cNvPr id="22703" name="Oval 544">
                  <a:extLst>
                    <a:ext uri="{FF2B5EF4-FFF2-40B4-BE49-F238E27FC236}">
                      <a16:creationId xmlns:a16="http://schemas.microsoft.com/office/drawing/2014/main" id="{93640290-56D1-4274-8C26-B1F51AA48304}"/>
                    </a:ext>
                  </a:extLst>
                </p:cNvPr>
                <p:cNvSpPr>
                  <a:spLocks noChangeArrowheads="1"/>
                </p:cNvSpPr>
                <p:nvPr/>
              </p:nvSpPr>
              <p:spPr bwMode="auto">
                <a:xfrm>
                  <a:off x="3710" y="981"/>
                  <a:ext cx="84" cy="16"/>
                </a:xfrm>
                <a:prstGeom prst="ellipse">
                  <a:avLst/>
                </a:prstGeom>
                <a:solidFill>
                  <a:srgbClr val="FF0000"/>
                </a:solidFill>
                <a:ln w="12700">
                  <a:solidFill>
                    <a:srgbClr val="790015"/>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2704" name="Oval 545">
                  <a:extLst>
                    <a:ext uri="{FF2B5EF4-FFF2-40B4-BE49-F238E27FC236}">
                      <a16:creationId xmlns:a16="http://schemas.microsoft.com/office/drawing/2014/main" id="{EFD930CA-5C50-4E8B-B1BF-63527E7FC6D3}"/>
                    </a:ext>
                  </a:extLst>
                </p:cNvPr>
                <p:cNvSpPr>
                  <a:spLocks noChangeArrowheads="1"/>
                </p:cNvSpPr>
                <p:nvPr/>
              </p:nvSpPr>
              <p:spPr bwMode="auto">
                <a:xfrm>
                  <a:off x="3747" y="980"/>
                  <a:ext cx="35" cy="2"/>
                </a:xfrm>
                <a:prstGeom prst="ellipse">
                  <a:avLst/>
                </a:prstGeom>
                <a:solidFill>
                  <a:srgbClr val="FF0000"/>
                </a:solidFill>
                <a:ln w="12700">
                  <a:solidFill>
                    <a:srgbClr val="790015"/>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2705" name="Oval 546">
                  <a:extLst>
                    <a:ext uri="{FF2B5EF4-FFF2-40B4-BE49-F238E27FC236}">
                      <a16:creationId xmlns:a16="http://schemas.microsoft.com/office/drawing/2014/main" id="{6493EC46-B775-452B-AC72-F08FAA9C5686}"/>
                    </a:ext>
                  </a:extLst>
                </p:cNvPr>
                <p:cNvSpPr>
                  <a:spLocks noChangeArrowheads="1"/>
                </p:cNvSpPr>
                <p:nvPr/>
              </p:nvSpPr>
              <p:spPr bwMode="auto">
                <a:xfrm>
                  <a:off x="3737" y="979"/>
                  <a:ext cx="31" cy="1"/>
                </a:xfrm>
                <a:prstGeom prst="ellipse">
                  <a:avLst/>
                </a:prstGeom>
                <a:solidFill>
                  <a:srgbClr val="FF0000"/>
                </a:solidFill>
                <a:ln w="12700">
                  <a:solidFill>
                    <a:srgbClr val="790015"/>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grpSp>
            <p:nvGrpSpPr>
              <p:cNvPr id="22700" name="Group 547">
                <a:extLst>
                  <a:ext uri="{FF2B5EF4-FFF2-40B4-BE49-F238E27FC236}">
                    <a16:creationId xmlns:a16="http://schemas.microsoft.com/office/drawing/2014/main" id="{BD39A639-D0FE-4FFB-9144-EA650A066F8B}"/>
                  </a:ext>
                </a:extLst>
              </p:cNvPr>
              <p:cNvGrpSpPr>
                <a:grpSpLocks/>
              </p:cNvGrpSpPr>
              <p:nvPr/>
            </p:nvGrpSpPr>
            <p:grpSpPr bwMode="auto">
              <a:xfrm>
                <a:off x="3619" y="957"/>
                <a:ext cx="95" cy="25"/>
                <a:chOff x="3619" y="957"/>
                <a:chExt cx="95" cy="25"/>
              </a:xfrm>
            </p:grpSpPr>
            <p:sp>
              <p:nvSpPr>
                <p:cNvPr id="22701" name="Freeform 548">
                  <a:extLst>
                    <a:ext uri="{FF2B5EF4-FFF2-40B4-BE49-F238E27FC236}">
                      <a16:creationId xmlns:a16="http://schemas.microsoft.com/office/drawing/2014/main" id="{E6AE5C96-0CF7-457E-8C2F-4252CA77C6F5}"/>
                    </a:ext>
                  </a:extLst>
                </p:cNvPr>
                <p:cNvSpPr>
                  <a:spLocks/>
                </p:cNvSpPr>
                <p:nvPr/>
              </p:nvSpPr>
              <p:spPr bwMode="auto">
                <a:xfrm>
                  <a:off x="3642" y="957"/>
                  <a:ext cx="72" cy="25"/>
                </a:xfrm>
                <a:custGeom>
                  <a:avLst/>
                  <a:gdLst>
                    <a:gd name="T0" fmla="*/ 1 w 72"/>
                    <a:gd name="T1" fmla="*/ 23 h 25"/>
                    <a:gd name="T2" fmla="*/ 2 w 72"/>
                    <a:gd name="T3" fmla="*/ 18 h 25"/>
                    <a:gd name="T4" fmla="*/ 1 w 72"/>
                    <a:gd name="T5" fmla="*/ 13 h 25"/>
                    <a:gd name="T6" fmla="*/ 0 w 72"/>
                    <a:gd name="T7" fmla="*/ 10 h 25"/>
                    <a:gd name="T8" fmla="*/ 2 w 72"/>
                    <a:gd name="T9" fmla="*/ 9 h 25"/>
                    <a:gd name="T10" fmla="*/ 7 w 72"/>
                    <a:gd name="T11" fmla="*/ 8 h 25"/>
                    <a:gd name="T12" fmla="*/ 13 w 72"/>
                    <a:gd name="T13" fmla="*/ 8 h 25"/>
                    <a:gd name="T14" fmla="*/ 17 w 72"/>
                    <a:gd name="T15" fmla="*/ 8 h 25"/>
                    <a:gd name="T16" fmla="*/ 22 w 72"/>
                    <a:gd name="T17" fmla="*/ 10 h 25"/>
                    <a:gd name="T18" fmla="*/ 23 w 72"/>
                    <a:gd name="T19" fmla="*/ 13 h 25"/>
                    <a:gd name="T20" fmla="*/ 38 w 72"/>
                    <a:gd name="T21" fmla="*/ 10 h 25"/>
                    <a:gd name="T22" fmla="*/ 52 w 72"/>
                    <a:gd name="T23" fmla="*/ 6 h 25"/>
                    <a:gd name="T24" fmla="*/ 71 w 72"/>
                    <a:gd name="T25" fmla="*/ 0 h 25"/>
                    <a:gd name="T26" fmla="*/ 59 w 72"/>
                    <a:gd name="T27" fmla="*/ 5 h 25"/>
                    <a:gd name="T28" fmla="*/ 46 w 72"/>
                    <a:gd name="T29" fmla="*/ 9 h 25"/>
                    <a:gd name="T30" fmla="*/ 30 w 72"/>
                    <a:gd name="T31" fmla="*/ 14 h 25"/>
                    <a:gd name="T32" fmla="*/ 26 w 72"/>
                    <a:gd name="T33" fmla="*/ 15 h 25"/>
                    <a:gd name="T34" fmla="*/ 23 w 72"/>
                    <a:gd name="T35" fmla="*/ 15 h 25"/>
                    <a:gd name="T36" fmla="*/ 24 w 72"/>
                    <a:gd name="T37" fmla="*/ 22 h 25"/>
                    <a:gd name="T38" fmla="*/ 19 w 72"/>
                    <a:gd name="T39" fmla="*/ 24 h 25"/>
                    <a:gd name="T40" fmla="*/ 1 w 72"/>
                    <a:gd name="T41" fmla="*/ 2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2"/>
                    <a:gd name="T64" fmla="*/ 0 h 25"/>
                    <a:gd name="T65" fmla="*/ 72 w 72"/>
                    <a:gd name="T66" fmla="*/ 25 h 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2" h="25">
                      <a:moveTo>
                        <a:pt x="1" y="23"/>
                      </a:moveTo>
                      <a:lnTo>
                        <a:pt x="2" y="18"/>
                      </a:lnTo>
                      <a:lnTo>
                        <a:pt x="1" y="13"/>
                      </a:lnTo>
                      <a:lnTo>
                        <a:pt x="0" y="10"/>
                      </a:lnTo>
                      <a:lnTo>
                        <a:pt x="2" y="9"/>
                      </a:lnTo>
                      <a:lnTo>
                        <a:pt x="7" y="8"/>
                      </a:lnTo>
                      <a:lnTo>
                        <a:pt x="13" y="8"/>
                      </a:lnTo>
                      <a:lnTo>
                        <a:pt x="17" y="8"/>
                      </a:lnTo>
                      <a:lnTo>
                        <a:pt x="22" y="10"/>
                      </a:lnTo>
                      <a:lnTo>
                        <a:pt x="23" y="13"/>
                      </a:lnTo>
                      <a:lnTo>
                        <a:pt x="38" y="10"/>
                      </a:lnTo>
                      <a:lnTo>
                        <a:pt x="52" y="6"/>
                      </a:lnTo>
                      <a:lnTo>
                        <a:pt x="71" y="0"/>
                      </a:lnTo>
                      <a:lnTo>
                        <a:pt x="59" y="5"/>
                      </a:lnTo>
                      <a:lnTo>
                        <a:pt x="46" y="9"/>
                      </a:lnTo>
                      <a:lnTo>
                        <a:pt x="30" y="14"/>
                      </a:lnTo>
                      <a:lnTo>
                        <a:pt x="26" y="15"/>
                      </a:lnTo>
                      <a:lnTo>
                        <a:pt x="23" y="15"/>
                      </a:lnTo>
                      <a:lnTo>
                        <a:pt x="24" y="22"/>
                      </a:lnTo>
                      <a:lnTo>
                        <a:pt x="19" y="24"/>
                      </a:lnTo>
                      <a:lnTo>
                        <a:pt x="1" y="23"/>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2702" name="Freeform 549">
                  <a:extLst>
                    <a:ext uri="{FF2B5EF4-FFF2-40B4-BE49-F238E27FC236}">
                      <a16:creationId xmlns:a16="http://schemas.microsoft.com/office/drawing/2014/main" id="{C476DC73-375E-47B1-8C09-963CDEAD4C0C}"/>
                    </a:ext>
                  </a:extLst>
                </p:cNvPr>
                <p:cNvSpPr>
                  <a:spLocks/>
                </p:cNvSpPr>
                <p:nvPr/>
              </p:nvSpPr>
              <p:spPr bwMode="auto">
                <a:xfrm>
                  <a:off x="3619" y="977"/>
                  <a:ext cx="67" cy="5"/>
                </a:xfrm>
                <a:custGeom>
                  <a:avLst/>
                  <a:gdLst>
                    <a:gd name="T0" fmla="*/ 40 w 67"/>
                    <a:gd name="T1" fmla="*/ 1 h 5"/>
                    <a:gd name="T2" fmla="*/ 49 w 67"/>
                    <a:gd name="T3" fmla="*/ 1 h 5"/>
                    <a:gd name="T4" fmla="*/ 56 w 67"/>
                    <a:gd name="T5" fmla="*/ 1 h 5"/>
                    <a:gd name="T6" fmla="*/ 66 w 67"/>
                    <a:gd name="T7" fmla="*/ 0 h 5"/>
                    <a:gd name="T8" fmla="*/ 52 w 67"/>
                    <a:gd name="T9" fmla="*/ 3 h 5"/>
                    <a:gd name="T10" fmla="*/ 44 w 67"/>
                    <a:gd name="T11" fmla="*/ 4 h 5"/>
                    <a:gd name="T12" fmla="*/ 34 w 67"/>
                    <a:gd name="T13" fmla="*/ 4 h 5"/>
                    <a:gd name="T14" fmla="*/ 25 w 67"/>
                    <a:gd name="T15" fmla="*/ 4 h 5"/>
                    <a:gd name="T16" fmla="*/ 15 w 67"/>
                    <a:gd name="T17" fmla="*/ 3 h 5"/>
                    <a:gd name="T18" fmla="*/ 6 w 67"/>
                    <a:gd name="T19" fmla="*/ 1 h 5"/>
                    <a:gd name="T20" fmla="*/ 0 w 67"/>
                    <a:gd name="T21" fmla="*/ 0 h 5"/>
                    <a:gd name="T22" fmla="*/ 14 w 67"/>
                    <a:gd name="T23" fmla="*/ 2 h 5"/>
                    <a:gd name="T24" fmla="*/ 23 w 67"/>
                    <a:gd name="T25" fmla="*/ 2 h 5"/>
                    <a:gd name="T26" fmla="*/ 31 w 67"/>
                    <a:gd name="T27" fmla="*/ 2 h 5"/>
                    <a:gd name="T28" fmla="*/ 40 w 67"/>
                    <a:gd name="T29" fmla="*/ 1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7"/>
                    <a:gd name="T46" fmla="*/ 0 h 5"/>
                    <a:gd name="T47" fmla="*/ 67 w 67"/>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7" h="5">
                      <a:moveTo>
                        <a:pt x="40" y="1"/>
                      </a:moveTo>
                      <a:lnTo>
                        <a:pt x="49" y="1"/>
                      </a:lnTo>
                      <a:lnTo>
                        <a:pt x="56" y="1"/>
                      </a:lnTo>
                      <a:lnTo>
                        <a:pt x="66" y="0"/>
                      </a:lnTo>
                      <a:lnTo>
                        <a:pt x="52" y="3"/>
                      </a:lnTo>
                      <a:lnTo>
                        <a:pt x="44" y="4"/>
                      </a:lnTo>
                      <a:lnTo>
                        <a:pt x="34" y="4"/>
                      </a:lnTo>
                      <a:lnTo>
                        <a:pt x="25" y="4"/>
                      </a:lnTo>
                      <a:lnTo>
                        <a:pt x="15" y="3"/>
                      </a:lnTo>
                      <a:lnTo>
                        <a:pt x="6" y="1"/>
                      </a:lnTo>
                      <a:lnTo>
                        <a:pt x="0" y="0"/>
                      </a:lnTo>
                      <a:lnTo>
                        <a:pt x="14" y="2"/>
                      </a:lnTo>
                      <a:lnTo>
                        <a:pt x="23" y="2"/>
                      </a:lnTo>
                      <a:lnTo>
                        <a:pt x="31" y="2"/>
                      </a:lnTo>
                      <a:lnTo>
                        <a:pt x="40" y="1"/>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grpSp>
        </p:grpSp>
        <p:sp>
          <p:nvSpPr>
            <p:cNvPr id="22663" name="Freeform 550">
              <a:extLst>
                <a:ext uri="{FF2B5EF4-FFF2-40B4-BE49-F238E27FC236}">
                  <a16:creationId xmlns:a16="http://schemas.microsoft.com/office/drawing/2014/main" id="{023545EE-AA6D-48AB-A451-A03717F07670}"/>
                </a:ext>
              </a:extLst>
            </p:cNvPr>
            <p:cNvSpPr>
              <a:spLocks/>
            </p:cNvSpPr>
            <p:nvPr/>
          </p:nvSpPr>
          <p:spPr bwMode="auto">
            <a:xfrm>
              <a:off x="3265" y="2435"/>
              <a:ext cx="124" cy="154"/>
            </a:xfrm>
            <a:custGeom>
              <a:avLst/>
              <a:gdLst>
                <a:gd name="T0" fmla="*/ 92 w 124"/>
                <a:gd name="T1" fmla="*/ 3 h 154"/>
                <a:gd name="T2" fmla="*/ 82 w 124"/>
                <a:gd name="T3" fmla="*/ 7 h 154"/>
                <a:gd name="T4" fmla="*/ 72 w 124"/>
                <a:gd name="T5" fmla="*/ 7 h 154"/>
                <a:gd name="T6" fmla="*/ 62 w 124"/>
                <a:gd name="T7" fmla="*/ 3 h 154"/>
                <a:gd name="T8" fmla="*/ 51 w 124"/>
                <a:gd name="T9" fmla="*/ 0 h 154"/>
                <a:gd name="T10" fmla="*/ 41 w 124"/>
                <a:gd name="T11" fmla="*/ 3 h 154"/>
                <a:gd name="T12" fmla="*/ 31 w 124"/>
                <a:gd name="T13" fmla="*/ 7 h 154"/>
                <a:gd name="T14" fmla="*/ 24 w 124"/>
                <a:gd name="T15" fmla="*/ 17 h 154"/>
                <a:gd name="T16" fmla="*/ 14 w 124"/>
                <a:gd name="T17" fmla="*/ 20 h 154"/>
                <a:gd name="T18" fmla="*/ 10 w 124"/>
                <a:gd name="T19" fmla="*/ 31 h 154"/>
                <a:gd name="T20" fmla="*/ 7 w 124"/>
                <a:gd name="T21" fmla="*/ 41 h 154"/>
                <a:gd name="T22" fmla="*/ 7 w 124"/>
                <a:gd name="T23" fmla="*/ 51 h 154"/>
                <a:gd name="T24" fmla="*/ 3 w 124"/>
                <a:gd name="T25" fmla="*/ 61 h 154"/>
                <a:gd name="T26" fmla="*/ 3 w 124"/>
                <a:gd name="T27" fmla="*/ 71 h 154"/>
                <a:gd name="T28" fmla="*/ 0 w 124"/>
                <a:gd name="T29" fmla="*/ 82 h 154"/>
                <a:gd name="T30" fmla="*/ 0 w 124"/>
                <a:gd name="T31" fmla="*/ 92 h 154"/>
                <a:gd name="T32" fmla="*/ 10 w 124"/>
                <a:gd name="T33" fmla="*/ 102 h 154"/>
                <a:gd name="T34" fmla="*/ 21 w 124"/>
                <a:gd name="T35" fmla="*/ 112 h 154"/>
                <a:gd name="T36" fmla="*/ 27 w 124"/>
                <a:gd name="T37" fmla="*/ 122 h 154"/>
                <a:gd name="T38" fmla="*/ 31 w 124"/>
                <a:gd name="T39" fmla="*/ 133 h 154"/>
                <a:gd name="T40" fmla="*/ 34 w 124"/>
                <a:gd name="T41" fmla="*/ 143 h 154"/>
                <a:gd name="T42" fmla="*/ 41 w 124"/>
                <a:gd name="T43" fmla="*/ 153 h 154"/>
                <a:gd name="T44" fmla="*/ 51 w 124"/>
                <a:gd name="T45" fmla="*/ 153 h 154"/>
                <a:gd name="T46" fmla="*/ 58 w 124"/>
                <a:gd name="T47" fmla="*/ 143 h 154"/>
                <a:gd name="T48" fmla="*/ 58 w 124"/>
                <a:gd name="T49" fmla="*/ 129 h 154"/>
                <a:gd name="T50" fmla="*/ 55 w 124"/>
                <a:gd name="T51" fmla="*/ 116 h 154"/>
                <a:gd name="T52" fmla="*/ 55 w 124"/>
                <a:gd name="T53" fmla="*/ 105 h 154"/>
                <a:gd name="T54" fmla="*/ 58 w 124"/>
                <a:gd name="T55" fmla="*/ 95 h 154"/>
                <a:gd name="T56" fmla="*/ 62 w 124"/>
                <a:gd name="T57" fmla="*/ 85 h 154"/>
                <a:gd name="T58" fmla="*/ 65 w 124"/>
                <a:gd name="T59" fmla="*/ 75 h 154"/>
                <a:gd name="T60" fmla="*/ 75 w 124"/>
                <a:gd name="T61" fmla="*/ 71 h 154"/>
                <a:gd name="T62" fmla="*/ 85 w 124"/>
                <a:gd name="T63" fmla="*/ 68 h 154"/>
                <a:gd name="T64" fmla="*/ 96 w 124"/>
                <a:gd name="T65" fmla="*/ 68 h 154"/>
                <a:gd name="T66" fmla="*/ 106 w 124"/>
                <a:gd name="T67" fmla="*/ 61 h 154"/>
                <a:gd name="T68" fmla="*/ 113 w 124"/>
                <a:gd name="T69" fmla="*/ 51 h 154"/>
                <a:gd name="T70" fmla="*/ 120 w 124"/>
                <a:gd name="T71" fmla="*/ 41 h 154"/>
                <a:gd name="T72" fmla="*/ 123 w 124"/>
                <a:gd name="T73" fmla="*/ 31 h 154"/>
                <a:gd name="T74" fmla="*/ 123 w 124"/>
                <a:gd name="T75" fmla="*/ 17 h 154"/>
                <a:gd name="T76" fmla="*/ 116 w 124"/>
                <a:gd name="T77" fmla="*/ 7 h 154"/>
                <a:gd name="T78" fmla="*/ 106 w 124"/>
                <a:gd name="T79" fmla="*/ 7 h 154"/>
                <a:gd name="T80" fmla="*/ 96 w 124"/>
                <a:gd name="T81" fmla="*/ 0 h 154"/>
                <a:gd name="T82" fmla="*/ 85 w 124"/>
                <a:gd name="T83" fmla="*/ 7 h 154"/>
                <a:gd name="T84" fmla="*/ 92 w 124"/>
                <a:gd name="T85" fmla="*/ 3 h 1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54"/>
                <a:gd name="T131" fmla="*/ 124 w 124"/>
                <a:gd name="T132" fmla="*/ 154 h 1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54">
                  <a:moveTo>
                    <a:pt x="92" y="3"/>
                  </a:moveTo>
                  <a:lnTo>
                    <a:pt x="82" y="7"/>
                  </a:lnTo>
                  <a:lnTo>
                    <a:pt x="72" y="7"/>
                  </a:lnTo>
                  <a:lnTo>
                    <a:pt x="62" y="3"/>
                  </a:lnTo>
                  <a:lnTo>
                    <a:pt x="51" y="0"/>
                  </a:lnTo>
                  <a:lnTo>
                    <a:pt x="41" y="3"/>
                  </a:lnTo>
                  <a:lnTo>
                    <a:pt x="31" y="7"/>
                  </a:lnTo>
                  <a:lnTo>
                    <a:pt x="24" y="17"/>
                  </a:lnTo>
                  <a:lnTo>
                    <a:pt x="14" y="20"/>
                  </a:lnTo>
                  <a:lnTo>
                    <a:pt x="10" y="31"/>
                  </a:lnTo>
                  <a:lnTo>
                    <a:pt x="7" y="41"/>
                  </a:lnTo>
                  <a:lnTo>
                    <a:pt x="7" y="51"/>
                  </a:lnTo>
                  <a:lnTo>
                    <a:pt x="3" y="61"/>
                  </a:lnTo>
                  <a:lnTo>
                    <a:pt x="3" y="71"/>
                  </a:lnTo>
                  <a:lnTo>
                    <a:pt x="0" y="82"/>
                  </a:lnTo>
                  <a:lnTo>
                    <a:pt x="0" y="92"/>
                  </a:lnTo>
                  <a:lnTo>
                    <a:pt x="10" y="102"/>
                  </a:lnTo>
                  <a:lnTo>
                    <a:pt x="21" y="112"/>
                  </a:lnTo>
                  <a:lnTo>
                    <a:pt x="27" y="122"/>
                  </a:lnTo>
                  <a:lnTo>
                    <a:pt x="31" y="133"/>
                  </a:lnTo>
                  <a:lnTo>
                    <a:pt x="34" y="143"/>
                  </a:lnTo>
                  <a:lnTo>
                    <a:pt x="41" y="153"/>
                  </a:lnTo>
                  <a:lnTo>
                    <a:pt x="51" y="153"/>
                  </a:lnTo>
                  <a:lnTo>
                    <a:pt x="58" y="143"/>
                  </a:lnTo>
                  <a:lnTo>
                    <a:pt x="58" y="129"/>
                  </a:lnTo>
                  <a:lnTo>
                    <a:pt x="55" y="116"/>
                  </a:lnTo>
                  <a:lnTo>
                    <a:pt x="55" y="105"/>
                  </a:lnTo>
                  <a:lnTo>
                    <a:pt x="58" y="95"/>
                  </a:lnTo>
                  <a:lnTo>
                    <a:pt x="62" y="85"/>
                  </a:lnTo>
                  <a:lnTo>
                    <a:pt x="65" y="75"/>
                  </a:lnTo>
                  <a:lnTo>
                    <a:pt x="75" y="71"/>
                  </a:lnTo>
                  <a:lnTo>
                    <a:pt x="85" y="68"/>
                  </a:lnTo>
                  <a:lnTo>
                    <a:pt x="96" y="68"/>
                  </a:lnTo>
                  <a:lnTo>
                    <a:pt x="106" y="61"/>
                  </a:lnTo>
                  <a:lnTo>
                    <a:pt x="113" y="51"/>
                  </a:lnTo>
                  <a:lnTo>
                    <a:pt x="120" y="41"/>
                  </a:lnTo>
                  <a:lnTo>
                    <a:pt x="123" y="31"/>
                  </a:lnTo>
                  <a:lnTo>
                    <a:pt x="123" y="17"/>
                  </a:lnTo>
                  <a:lnTo>
                    <a:pt x="116" y="7"/>
                  </a:lnTo>
                  <a:lnTo>
                    <a:pt x="106" y="7"/>
                  </a:lnTo>
                  <a:lnTo>
                    <a:pt x="96" y="0"/>
                  </a:lnTo>
                  <a:lnTo>
                    <a:pt x="85" y="7"/>
                  </a:lnTo>
                  <a:lnTo>
                    <a:pt x="92" y="3"/>
                  </a:lnTo>
                </a:path>
              </a:pathLst>
            </a:custGeom>
            <a:solidFill>
              <a:schemeClr val="hlink"/>
            </a:solidFill>
            <a:ln w="12700" cap="rnd" cmpd="sng">
              <a:solidFill>
                <a:srgbClr val="9234DB"/>
              </a:solidFill>
              <a:prstDash val="solid"/>
              <a:round/>
              <a:headEnd type="none" w="med" len="med"/>
              <a:tailEnd type="none" w="med" len="med"/>
            </a:ln>
          </p:spPr>
          <p:txBody>
            <a:bodyPr/>
            <a:lstStyle/>
            <a:p>
              <a:endParaRPr lang="en-US"/>
            </a:p>
          </p:txBody>
        </p:sp>
        <p:sp>
          <p:nvSpPr>
            <p:cNvPr id="22664" name="Freeform 551">
              <a:extLst>
                <a:ext uri="{FF2B5EF4-FFF2-40B4-BE49-F238E27FC236}">
                  <a16:creationId xmlns:a16="http://schemas.microsoft.com/office/drawing/2014/main" id="{18C85176-1611-4A90-8B71-53235B0C786B}"/>
                </a:ext>
              </a:extLst>
            </p:cNvPr>
            <p:cNvSpPr>
              <a:spLocks/>
            </p:cNvSpPr>
            <p:nvPr/>
          </p:nvSpPr>
          <p:spPr bwMode="auto">
            <a:xfrm>
              <a:off x="3664" y="2435"/>
              <a:ext cx="148" cy="151"/>
            </a:xfrm>
            <a:custGeom>
              <a:avLst/>
              <a:gdLst>
                <a:gd name="T0" fmla="*/ 38 w 148"/>
                <a:gd name="T1" fmla="*/ 0 h 151"/>
                <a:gd name="T2" fmla="*/ 48 w 148"/>
                <a:gd name="T3" fmla="*/ 7 h 151"/>
                <a:gd name="T4" fmla="*/ 58 w 148"/>
                <a:gd name="T5" fmla="*/ 10 h 151"/>
                <a:gd name="T6" fmla="*/ 68 w 148"/>
                <a:gd name="T7" fmla="*/ 14 h 151"/>
                <a:gd name="T8" fmla="*/ 79 w 148"/>
                <a:gd name="T9" fmla="*/ 20 h 151"/>
                <a:gd name="T10" fmla="*/ 85 w 148"/>
                <a:gd name="T11" fmla="*/ 31 h 151"/>
                <a:gd name="T12" fmla="*/ 82 w 148"/>
                <a:gd name="T13" fmla="*/ 41 h 151"/>
                <a:gd name="T14" fmla="*/ 82 w 148"/>
                <a:gd name="T15" fmla="*/ 51 h 151"/>
                <a:gd name="T16" fmla="*/ 85 w 148"/>
                <a:gd name="T17" fmla="*/ 61 h 151"/>
                <a:gd name="T18" fmla="*/ 99 w 148"/>
                <a:gd name="T19" fmla="*/ 68 h 151"/>
                <a:gd name="T20" fmla="*/ 113 w 148"/>
                <a:gd name="T21" fmla="*/ 68 h 151"/>
                <a:gd name="T22" fmla="*/ 123 w 148"/>
                <a:gd name="T23" fmla="*/ 75 h 151"/>
                <a:gd name="T24" fmla="*/ 130 w 148"/>
                <a:gd name="T25" fmla="*/ 85 h 151"/>
                <a:gd name="T26" fmla="*/ 137 w 148"/>
                <a:gd name="T27" fmla="*/ 95 h 151"/>
                <a:gd name="T28" fmla="*/ 140 w 148"/>
                <a:gd name="T29" fmla="*/ 109 h 151"/>
                <a:gd name="T30" fmla="*/ 140 w 148"/>
                <a:gd name="T31" fmla="*/ 119 h 151"/>
                <a:gd name="T32" fmla="*/ 147 w 148"/>
                <a:gd name="T33" fmla="*/ 130 h 151"/>
                <a:gd name="T34" fmla="*/ 144 w 148"/>
                <a:gd name="T35" fmla="*/ 140 h 151"/>
                <a:gd name="T36" fmla="*/ 137 w 148"/>
                <a:gd name="T37" fmla="*/ 150 h 151"/>
                <a:gd name="T38" fmla="*/ 126 w 148"/>
                <a:gd name="T39" fmla="*/ 150 h 151"/>
                <a:gd name="T40" fmla="*/ 120 w 148"/>
                <a:gd name="T41" fmla="*/ 140 h 151"/>
                <a:gd name="T42" fmla="*/ 109 w 148"/>
                <a:gd name="T43" fmla="*/ 136 h 151"/>
                <a:gd name="T44" fmla="*/ 99 w 148"/>
                <a:gd name="T45" fmla="*/ 133 h 151"/>
                <a:gd name="T46" fmla="*/ 96 w 148"/>
                <a:gd name="T47" fmla="*/ 123 h 151"/>
                <a:gd name="T48" fmla="*/ 89 w 148"/>
                <a:gd name="T49" fmla="*/ 113 h 151"/>
                <a:gd name="T50" fmla="*/ 79 w 148"/>
                <a:gd name="T51" fmla="*/ 109 h 151"/>
                <a:gd name="T52" fmla="*/ 58 w 148"/>
                <a:gd name="T53" fmla="*/ 113 h 151"/>
                <a:gd name="T54" fmla="*/ 44 w 148"/>
                <a:gd name="T55" fmla="*/ 126 h 151"/>
                <a:gd name="T56" fmla="*/ 34 w 148"/>
                <a:gd name="T57" fmla="*/ 133 h 151"/>
                <a:gd name="T58" fmla="*/ 24 w 148"/>
                <a:gd name="T59" fmla="*/ 130 h 151"/>
                <a:gd name="T60" fmla="*/ 14 w 148"/>
                <a:gd name="T61" fmla="*/ 119 h 151"/>
                <a:gd name="T62" fmla="*/ 10 w 148"/>
                <a:gd name="T63" fmla="*/ 109 h 151"/>
                <a:gd name="T64" fmla="*/ 7 w 148"/>
                <a:gd name="T65" fmla="*/ 99 h 151"/>
                <a:gd name="T66" fmla="*/ 7 w 148"/>
                <a:gd name="T67" fmla="*/ 89 h 151"/>
                <a:gd name="T68" fmla="*/ 10 w 148"/>
                <a:gd name="T69" fmla="*/ 78 h 151"/>
                <a:gd name="T70" fmla="*/ 10 w 148"/>
                <a:gd name="T71" fmla="*/ 68 h 151"/>
                <a:gd name="T72" fmla="*/ 3 w 148"/>
                <a:gd name="T73" fmla="*/ 58 h 151"/>
                <a:gd name="T74" fmla="*/ 0 w 148"/>
                <a:gd name="T75" fmla="*/ 48 h 151"/>
                <a:gd name="T76" fmla="*/ 0 w 148"/>
                <a:gd name="T77" fmla="*/ 38 h 151"/>
                <a:gd name="T78" fmla="*/ 10 w 148"/>
                <a:gd name="T79" fmla="*/ 27 h 151"/>
                <a:gd name="T80" fmla="*/ 21 w 148"/>
                <a:gd name="T81" fmla="*/ 24 h 151"/>
                <a:gd name="T82" fmla="*/ 31 w 148"/>
                <a:gd name="T83" fmla="*/ 17 h 151"/>
                <a:gd name="T84" fmla="*/ 34 w 148"/>
                <a:gd name="T85" fmla="*/ 7 h 151"/>
                <a:gd name="T86" fmla="*/ 38 w 148"/>
                <a:gd name="T87" fmla="*/ 0 h 1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8"/>
                <a:gd name="T133" fmla="*/ 0 h 151"/>
                <a:gd name="T134" fmla="*/ 148 w 148"/>
                <a:gd name="T135" fmla="*/ 151 h 15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8" h="151">
                  <a:moveTo>
                    <a:pt x="38" y="0"/>
                  </a:moveTo>
                  <a:lnTo>
                    <a:pt x="48" y="7"/>
                  </a:lnTo>
                  <a:lnTo>
                    <a:pt x="58" y="10"/>
                  </a:lnTo>
                  <a:lnTo>
                    <a:pt x="68" y="14"/>
                  </a:lnTo>
                  <a:lnTo>
                    <a:pt x="79" y="20"/>
                  </a:lnTo>
                  <a:lnTo>
                    <a:pt x="85" y="31"/>
                  </a:lnTo>
                  <a:lnTo>
                    <a:pt x="82" y="41"/>
                  </a:lnTo>
                  <a:lnTo>
                    <a:pt x="82" y="51"/>
                  </a:lnTo>
                  <a:lnTo>
                    <a:pt x="85" y="61"/>
                  </a:lnTo>
                  <a:lnTo>
                    <a:pt x="99" y="68"/>
                  </a:lnTo>
                  <a:lnTo>
                    <a:pt x="113" y="68"/>
                  </a:lnTo>
                  <a:lnTo>
                    <a:pt x="123" y="75"/>
                  </a:lnTo>
                  <a:lnTo>
                    <a:pt x="130" y="85"/>
                  </a:lnTo>
                  <a:lnTo>
                    <a:pt x="137" y="95"/>
                  </a:lnTo>
                  <a:lnTo>
                    <a:pt x="140" y="109"/>
                  </a:lnTo>
                  <a:lnTo>
                    <a:pt x="140" y="119"/>
                  </a:lnTo>
                  <a:lnTo>
                    <a:pt x="147" y="130"/>
                  </a:lnTo>
                  <a:lnTo>
                    <a:pt x="144" y="140"/>
                  </a:lnTo>
                  <a:lnTo>
                    <a:pt x="137" y="150"/>
                  </a:lnTo>
                  <a:lnTo>
                    <a:pt x="126" y="150"/>
                  </a:lnTo>
                  <a:lnTo>
                    <a:pt x="120" y="140"/>
                  </a:lnTo>
                  <a:lnTo>
                    <a:pt x="109" y="136"/>
                  </a:lnTo>
                  <a:lnTo>
                    <a:pt x="99" y="133"/>
                  </a:lnTo>
                  <a:lnTo>
                    <a:pt x="96" y="123"/>
                  </a:lnTo>
                  <a:lnTo>
                    <a:pt x="89" y="113"/>
                  </a:lnTo>
                  <a:lnTo>
                    <a:pt x="79" y="109"/>
                  </a:lnTo>
                  <a:lnTo>
                    <a:pt x="58" y="113"/>
                  </a:lnTo>
                  <a:lnTo>
                    <a:pt x="44" y="126"/>
                  </a:lnTo>
                  <a:lnTo>
                    <a:pt x="34" y="133"/>
                  </a:lnTo>
                  <a:lnTo>
                    <a:pt x="24" y="130"/>
                  </a:lnTo>
                  <a:lnTo>
                    <a:pt x="14" y="119"/>
                  </a:lnTo>
                  <a:lnTo>
                    <a:pt x="10" y="109"/>
                  </a:lnTo>
                  <a:lnTo>
                    <a:pt x="7" y="99"/>
                  </a:lnTo>
                  <a:lnTo>
                    <a:pt x="7" y="89"/>
                  </a:lnTo>
                  <a:lnTo>
                    <a:pt x="10" y="78"/>
                  </a:lnTo>
                  <a:lnTo>
                    <a:pt x="10" y="68"/>
                  </a:lnTo>
                  <a:lnTo>
                    <a:pt x="3" y="58"/>
                  </a:lnTo>
                  <a:lnTo>
                    <a:pt x="0" y="48"/>
                  </a:lnTo>
                  <a:lnTo>
                    <a:pt x="0" y="38"/>
                  </a:lnTo>
                  <a:lnTo>
                    <a:pt x="10" y="27"/>
                  </a:lnTo>
                  <a:lnTo>
                    <a:pt x="21" y="24"/>
                  </a:lnTo>
                  <a:lnTo>
                    <a:pt x="31" y="17"/>
                  </a:lnTo>
                  <a:lnTo>
                    <a:pt x="34" y="7"/>
                  </a:lnTo>
                  <a:lnTo>
                    <a:pt x="38" y="0"/>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2665" name="Freeform 552">
              <a:extLst>
                <a:ext uri="{FF2B5EF4-FFF2-40B4-BE49-F238E27FC236}">
                  <a16:creationId xmlns:a16="http://schemas.microsoft.com/office/drawing/2014/main" id="{70E1428E-51BC-4128-A874-6BF761AD071F}"/>
                </a:ext>
              </a:extLst>
            </p:cNvPr>
            <p:cNvSpPr>
              <a:spLocks/>
            </p:cNvSpPr>
            <p:nvPr/>
          </p:nvSpPr>
          <p:spPr bwMode="auto">
            <a:xfrm>
              <a:off x="3494" y="2493"/>
              <a:ext cx="107" cy="178"/>
            </a:xfrm>
            <a:custGeom>
              <a:avLst/>
              <a:gdLst>
                <a:gd name="T0" fmla="*/ 24 w 107"/>
                <a:gd name="T1" fmla="*/ 17 h 178"/>
                <a:gd name="T2" fmla="*/ 21 w 107"/>
                <a:gd name="T3" fmla="*/ 27 h 178"/>
                <a:gd name="T4" fmla="*/ 17 w 107"/>
                <a:gd name="T5" fmla="*/ 48 h 178"/>
                <a:gd name="T6" fmla="*/ 7 w 107"/>
                <a:gd name="T7" fmla="*/ 51 h 178"/>
                <a:gd name="T8" fmla="*/ 3 w 107"/>
                <a:gd name="T9" fmla="*/ 61 h 178"/>
                <a:gd name="T10" fmla="*/ 0 w 107"/>
                <a:gd name="T11" fmla="*/ 71 h 178"/>
                <a:gd name="T12" fmla="*/ 0 w 107"/>
                <a:gd name="T13" fmla="*/ 82 h 178"/>
                <a:gd name="T14" fmla="*/ 3 w 107"/>
                <a:gd name="T15" fmla="*/ 92 h 178"/>
                <a:gd name="T16" fmla="*/ 10 w 107"/>
                <a:gd name="T17" fmla="*/ 102 h 178"/>
                <a:gd name="T18" fmla="*/ 21 w 107"/>
                <a:gd name="T19" fmla="*/ 106 h 178"/>
                <a:gd name="T20" fmla="*/ 31 w 107"/>
                <a:gd name="T21" fmla="*/ 109 h 178"/>
                <a:gd name="T22" fmla="*/ 41 w 107"/>
                <a:gd name="T23" fmla="*/ 116 h 178"/>
                <a:gd name="T24" fmla="*/ 55 w 107"/>
                <a:gd name="T25" fmla="*/ 126 h 178"/>
                <a:gd name="T26" fmla="*/ 58 w 107"/>
                <a:gd name="T27" fmla="*/ 136 h 178"/>
                <a:gd name="T28" fmla="*/ 51 w 107"/>
                <a:gd name="T29" fmla="*/ 150 h 178"/>
                <a:gd name="T30" fmla="*/ 48 w 107"/>
                <a:gd name="T31" fmla="*/ 163 h 178"/>
                <a:gd name="T32" fmla="*/ 41 w 107"/>
                <a:gd name="T33" fmla="*/ 174 h 178"/>
                <a:gd name="T34" fmla="*/ 51 w 107"/>
                <a:gd name="T35" fmla="*/ 177 h 178"/>
                <a:gd name="T36" fmla="*/ 62 w 107"/>
                <a:gd name="T37" fmla="*/ 177 h 178"/>
                <a:gd name="T38" fmla="*/ 68 w 107"/>
                <a:gd name="T39" fmla="*/ 167 h 178"/>
                <a:gd name="T40" fmla="*/ 72 w 107"/>
                <a:gd name="T41" fmla="*/ 153 h 178"/>
                <a:gd name="T42" fmla="*/ 75 w 107"/>
                <a:gd name="T43" fmla="*/ 126 h 178"/>
                <a:gd name="T44" fmla="*/ 75 w 107"/>
                <a:gd name="T45" fmla="*/ 112 h 178"/>
                <a:gd name="T46" fmla="*/ 92 w 107"/>
                <a:gd name="T47" fmla="*/ 99 h 178"/>
                <a:gd name="T48" fmla="*/ 99 w 107"/>
                <a:gd name="T49" fmla="*/ 89 h 178"/>
                <a:gd name="T50" fmla="*/ 106 w 107"/>
                <a:gd name="T51" fmla="*/ 78 h 178"/>
                <a:gd name="T52" fmla="*/ 103 w 107"/>
                <a:gd name="T53" fmla="*/ 51 h 178"/>
                <a:gd name="T54" fmla="*/ 99 w 107"/>
                <a:gd name="T55" fmla="*/ 41 h 178"/>
                <a:gd name="T56" fmla="*/ 96 w 107"/>
                <a:gd name="T57" fmla="*/ 31 h 178"/>
                <a:gd name="T58" fmla="*/ 89 w 107"/>
                <a:gd name="T59" fmla="*/ 20 h 178"/>
                <a:gd name="T60" fmla="*/ 75 w 107"/>
                <a:gd name="T61" fmla="*/ 20 h 178"/>
                <a:gd name="T62" fmla="*/ 65 w 107"/>
                <a:gd name="T63" fmla="*/ 20 h 178"/>
                <a:gd name="T64" fmla="*/ 58 w 107"/>
                <a:gd name="T65" fmla="*/ 10 h 178"/>
                <a:gd name="T66" fmla="*/ 55 w 107"/>
                <a:gd name="T67" fmla="*/ 0 h 178"/>
                <a:gd name="T68" fmla="*/ 44 w 107"/>
                <a:gd name="T69" fmla="*/ 0 h 178"/>
                <a:gd name="T70" fmla="*/ 34 w 107"/>
                <a:gd name="T71" fmla="*/ 7 h 178"/>
                <a:gd name="T72" fmla="*/ 24 w 107"/>
                <a:gd name="T73" fmla="*/ 14 h 178"/>
                <a:gd name="T74" fmla="*/ 14 w 107"/>
                <a:gd name="T75" fmla="*/ 24 h 178"/>
                <a:gd name="T76" fmla="*/ 14 w 107"/>
                <a:gd name="T77" fmla="*/ 34 h 178"/>
                <a:gd name="T78" fmla="*/ 10 w 107"/>
                <a:gd name="T79" fmla="*/ 44 h 178"/>
                <a:gd name="T80" fmla="*/ 7 w 107"/>
                <a:gd name="T81" fmla="*/ 44 h 17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7"/>
                <a:gd name="T124" fmla="*/ 0 h 178"/>
                <a:gd name="T125" fmla="*/ 107 w 107"/>
                <a:gd name="T126" fmla="*/ 178 h 17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7" h="178">
                  <a:moveTo>
                    <a:pt x="24" y="17"/>
                  </a:moveTo>
                  <a:lnTo>
                    <a:pt x="21" y="27"/>
                  </a:lnTo>
                  <a:lnTo>
                    <a:pt x="17" y="48"/>
                  </a:lnTo>
                  <a:lnTo>
                    <a:pt x="7" y="51"/>
                  </a:lnTo>
                  <a:lnTo>
                    <a:pt x="3" y="61"/>
                  </a:lnTo>
                  <a:lnTo>
                    <a:pt x="0" y="71"/>
                  </a:lnTo>
                  <a:lnTo>
                    <a:pt x="0" y="82"/>
                  </a:lnTo>
                  <a:lnTo>
                    <a:pt x="3" y="92"/>
                  </a:lnTo>
                  <a:lnTo>
                    <a:pt x="10" y="102"/>
                  </a:lnTo>
                  <a:lnTo>
                    <a:pt x="21" y="106"/>
                  </a:lnTo>
                  <a:lnTo>
                    <a:pt x="31" y="109"/>
                  </a:lnTo>
                  <a:lnTo>
                    <a:pt x="41" y="116"/>
                  </a:lnTo>
                  <a:lnTo>
                    <a:pt x="55" y="126"/>
                  </a:lnTo>
                  <a:lnTo>
                    <a:pt x="58" y="136"/>
                  </a:lnTo>
                  <a:lnTo>
                    <a:pt x="51" y="150"/>
                  </a:lnTo>
                  <a:lnTo>
                    <a:pt x="48" y="163"/>
                  </a:lnTo>
                  <a:lnTo>
                    <a:pt x="41" y="174"/>
                  </a:lnTo>
                  <a:lnTo>
                    <a:pt x="51" y="177"/>
                  </a:lnTo>
                  <a:lnTo>
                    <a:pt x="62" y="177"/>
                  </a:lnTo>
                  <a:lnTo>
                    <a:pt x="68" y="167"/>
                  </a:lnTo>
                  <a:lnTo>
                    <a:pt x="72" y="153"/>
                  </a:lnTo>
                  <a:lnTo>
                    <a:pt x="75" y="126"/>
                  </a:lnTo>
                  <a:lnTo>
                    <a:pt x="75" y="112"/>
                  </a:lnTo>
                  <a:lnTo>
                    <a:pt x="92" y="99"/>
                  </a:lnTo>
                  <a:lnTo>
                    <a:pt x="99" y="89"/>
                  </a:lnTo>
                  <a:lnTo>
                    <a:pt x="106" y="78"/>
                  </a:lnTo>
                  <a:lnTo>
                    <a:pt x="103" y="51"/>
                  </a:lnTo>
                  <a:lnTo>
                    <a:pt x="99" y="41"/>
                  </a:lnTo>
                  <a:lnTo>
                    <a:pt x="96" y="31"/>
                  </a:lnTo>
                  <a:lnTo>
                    <a:pt x="89" y="20"/>
                  </a:lnTo>
                  <a:lnTo>
                    <a:pt x="75" y="20"/>
                  </a:lnTo>
                  <a:lnTo>
                    <a:pt x="65" y="20"/>
                  </a:lnTo>
                  <a:lnTo>
                    <a:pt x="58" y="10"/>
                  </a:lnTo>
                  <a:lnTo>
                    <a:pt x="55" y="0"/>
                  </a:lnTo>
                  <a:lnTo>
                    <a:pt x="44" y="0"/>
                  </a:lnTo>
                  <a:lnTo>
                    <a:pt x="34" y="7"/>
                  </a:lnTo>
                  <a:lnTo>
                    <a:pt x="24" y="14"/>
                  </a:lnTo>
                  <a:lnTo>
                    <a:pt x="14" y="24"/>
                  </a:lnTo>
                  <a:lnTo>
                    <a:pt x="14" y="34"/>
                  </a:lnTo>
                  <a:lnTo>
                    <a:pt x="10" y="44"/>
                  </a:lnTo>
                  <a:lnTo>
                    <a:pt x="7" y="44"/>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grpSp>
          <p:nvGrpSpPr>
            <p:cNvPr id="22666" name="Group 553">
              <a:extLst>
                <a:ext uri="{FF2B5EF4-FFF2-40B4-BE49-F238E27FC236}">
                  <a16:creationId xmlns:a16="http://schemas.microsoft.com/office/drawing/2014/main" id="{ADA69ADB-873B-4A6C-88A4-B21881506330}"/>
                </a:ext>
              </a:extLst>
            </p:cNvPr>
            <p:cNvGrpSpPr>
              <a:grpSpLocks/>
            </p:cNvGrpSpPr>
            <p:nvPr/>
          </p:nvGrpSpPr>
          <p:grpSpPr bwMode="auto">
            <a:xfrm>
              <a:off x="3116" y="2208"/>
              <a:ext cx="623" cy="448"/>
              <a:chOff x="3244" y="786"/>
              <a:chExt cx="623" cy="448"/>
            </a:xfrm>
          </p:grpSpPr>
          <p:grpSp>
            <p:nvGrpSpPr>
              <p:cNvPr id="22672" name="Group 554">
                <a:extLst>
                  <a:ext uri="{FF2B5EF4-FFF2-40B4-BE49-F238E27FC236}">
                    <a16:creationId xmlns:a16="http://schemas.microsoft.com/office/drawing/2014/main" id="{7EAF50CD-C185-40A5-9803-C4E06BE87E2E}"/>
                  </a:ext>
                </a:extLst>
              </p:cNvPr>
              <p:cNvGrpSpPr>
                <a:grpSpLocks/>
              </p:cNvGrpSpPr>
              <p:nvPr/>
            </p:nvGrpSpPr>
            <p:grpSpPr bwMode="auto">
              <a:xfrm>
                <a:off x="3391" y="786"/>
                <a:ext cx="476" cy="365"/>
                <a:chOff x="3391" y="786"/>
                <a:chExt cx="476" cy="365"/>
              </a:xfrm>
            </p:grpSpPr>
            <p:sp>
              <p:nvSpPr>
                <p:cNvPr id="22676" name="Freeform 555">
                  <a:extLst>
                    <a:ext uri="{FF2B5EF4-FFF2-40B4-BE49-F238E27FC236}">
                      <a16:creationId xmlns:a16="http://schemas.microsoft.com/office/drawing/2014/main" id="{60FE3792-4F6B-4076-BA47-4D6398C86988}"/>
                    </a:ext>
                  </a:extLst>
                </p:cNvPr>
                <p:cNvSpPr>
                  <a:spLocks/>
                </p:cNvSpPr>
                <p:nvPr/>
              </p:nvSpPr>
              <p:spPr bwMode="auto">
                <a:xfrm>
                  <a:off x="3391" y="786"/>
                  <a:ext cx="476" cy="365"/>
                </a:xfrm>
                <a:custGeom>
                  <a:avLst/>
                  <a:gdLst>
                    <a:gd name="T0" fmla="*/ 78 w 476"/>
                    <a:gd name="T1" fmla="*/ 364 h 365"/>
                    <a:gd name="T2" fmla="*/ 118 w 476"/>
                    <a:gd name="T3" fmla="*/ 362 h 365"/>
                    <a:gd name="T4" fmla="*/ 152 w 476"/>
                    <a:gd name="T5" fmla="*/ 357 h 365"/>
                    <a:gd name="T6" fmla="*/ 182 w 476"/>
                    <a:gd name="T7" fmla="*/ 350 h 365"/>
                    <a:gd name="T8" fmla="*/ 214 w 476"/>
                    <a:gd name="T9" fmla="*/ 337 h 365"/>
                    <a:gd name="T10" fmla="*/ 240 w 476"/>
                    <a:gd name="T11" fmla="*/ 324 h 365"/>
                    <a:gd name="T12" fmla="*/ 275 w 476"/>
                    <a:gd name="T13" fmla="*/ 301 h 365"/>
                    <a:gd name="T14" fmla="*/ 312 w 476"/>
                    <a:gd name="T15" fmla="*/ 263 h 365"/>
                    <a:gd name="T16" fmla="*/ 350 w 476"/>
                    <a:gd name="T17" fmla="*/ 226 h 365"/>
                    <a:gd name="T18" fmla="*/ 385 w 476"/>
                    <a:gd name="T19" fmla="*/ 174 h 365"/>
                    <a:gd name="T20" fmla="*/ 415 w 476"/>
                    <a:gd name="T21" fmla="*/ 145 h 365"/>
                    <a:gd name="T22" fmla="*/ 444 w 476"/>
                    <a:gd name="T23" fmla="*/ 120 h 365"/>
                    <a:gd name="T24" fmla="*/ 453 w 476"/>
                    <a:gd name="T25" fmla="*/ 114 h 365"/>
                    <a:gd name="T26" fmla="*/ 456 w 476"/>
                    <a:gd name="T27" fmla="*/ 109 h 365"/>
                    <a:gd name="T28" fmla="*/ 460 w 476"/>
                    <a:gd name="T29" fmla="*/ 105 h 365"/>
                    <a:gd name="T30" fmla="*/ 462 w 476"/>
                    <a:gd name="T31" fmla="*/ 99 h 365"/>
                    <a:gd name="T32" fmla="*/ 463 w 476"/>
                    <a:gd name="T33" fmla="*/ 93 h 365"/>
                    <a:gd name="T34" fmla="*/ 462 w 476"/>
                    <a:gd name="T35" fmla="*/ 87 h 365"/>
                    <a:gd name="T36" fmla="*/ 459 w 476"/>
                    <a:gd name="T37" fmla="*/ 80 h 365"/>
                    <a:gd name="T38" fmla="*/ 454 w 476"/>
                    <a:gd name="T39" fmla="*/ 77 h 365"/>
                    <a:gd name="T40" fmla="*/ 446 w 476"/>
                    <a:gd name="T41" fmla="*/ 77 h 365"/>
                    <a:gd name="T42" fmla="*/ 458 w 476"/>
                    <a:gd name="T43" fmla="*/ 70 h 365"/>
                    <a:gd name="T44" fmla="*/ 463 w 476"/>
                    <a:gd name="T45" fmla="*/ 65 h 365"/>
                    <a:gd name="T46" fmla="*/ 467 w 476"/>
                    <a:gd name="T47" fmla="*/ 60 h 365"/>
                    <a:gd name="T48" fmla="*/ 471 w 476"/>
                    <a:gd name="T49" fmla="*/ 53 h 365"/>
                    <a:gd name="T50" fmla="*/ 473 w 476"/>
                    <a:gd name="T51" fmla="*/ 48 h 365"/>
                    <a:gd name="T52" fmla="*/ 475 w 476"/>
                    <a:gd name="T53" fmla="*/ 42 h 365"/>
                    <a:gd name="T54" fmla="*/ 474 w 476"/>
                    <a:gd name="T55" fmla="*/ 37 h 365"/>
                    <a:gd name="T56" fmla="*/ 472 w 476"/>
                    <a:gd name="T57" fmla="*/ 33 h 365"/>
                    <a:gd name="T58" fmla="*/ 470 w 476"/>
                    <a:gd name="T59" fmla="*/ 27 h 365"/>
                    <a:gd name="T60" fmla="*/ 466 w 476"/>
                    <a:gd name="T61" fmla="*/ 24 h 365"/>
                    <a:gd name="T62" fmla="*/ 462 w 476"/>
                    <a:gd name="T63" fmla="*/ 23 h 365"/>
                    <a:gd name="T64" fmla="*/ 456 w 476"/>
                    <a:gd name="T65" fmla="*/ 22 h 365"/>
                    <a:gd name="T66" fmla="*/ 449 w 476"/>
                    <a:gd name="T67" fmla="*/ 22 h 365"/>
                    <a:gd name="T68" fmla="*/ 448 w 476"/>
                    <a:gd name="T69" fmla="*/ 15 h 365"/>
                    <a:gd name="T70" fmla="*/ 445 w 476"/>
                    <a:gd name="T71" fmla="*/ 8 h 365"/>
                    <a:gd name="T72" fmla="*/ 441 w 476"/>
                    <a:gd name="T73" fmla="*/ 5 h 365"/>
                    <a:gd name="T74" fmla="*/ 435 w 476"/>
                    <a:gd name="T75" fmla="*/ 2 h 365"/>
                    <a:gd name="T76" fmla="*/ 429 w 476"/>
                    <a:gd name="T77" fmla="*/ 0 h 365"/>
                    <a:gd name="T78" fmla="*/ 421 w 476"/>
                    <a:gd name="T79" fmla="*/ 0 h 365"/>
                    <a:gd name="T80" fmla="*/ 414 w 476"/>
                    <a:gd name="T81" fmla="*/ 1 h 365"/>
                    <a:gd name="T82" fmla="*/ 402 w 476"/>
                    <a:gd name="T83" fmla="*/ 4 h 365"/>
                    <a:gd name="T84" fmla="*/ 376 w 476"/>
                    <a:gd name="T85" fmla="*/ 4 h 365"/>
                    <a:gd name="T86" fmla="*/ 346 w 476"/>
                    <a:gd name="T87" fmla="*/ 0 h 365"/>
                    <a:gd name="T88" fmla="*/ 314 w 476"/>
                    <a:gd name="T89" fmla="*/ 3 h 365"/>
                    <a:gd name="T90" fmla="*/ 304 w 476"/>
                    <a:gd name="T91" fmla="*/ 3 h 365"/>
                    <a:gd name="T92" fmla="*/ 277 w 476"/>
                    <a:gd name="T93" fmla="*/ 1 h 365"/>
                    <a:gd name="T94" fmla="*/ 266 w 476"/>
                    <a:gd name="T95" fmla="*/ 3 h 365"/>
                    <a:gd name="T96" fmla="*/ 243 w 476"/>
                    <a:gd name="T97" fmla="*/ 10 h 365"/>
                    <a:gd name="T98" fmla="*/ 212 w 476"/>
                    <a:gd name="T99" fmla="*/ 20 h 365"/>
                    <a:gd name="T100" fmla="*/ 182 w 476"/>
                    <a:gd name="T101" fmla="*/ 27 h 365"/>
                    <a:gd name="T102" fmla="*/ 168 w 476"/>
                    <a:gd name="T103" fmla="*/ 30 h 365"/>
                    <a:gd name="T104" fmla="*/ 133 w 476"/>
                    <a:gd name="T105" fmla="*/ 41 h 365"/>
                    <a:gd name="T106" fmla="*/ 116 w 476"/>
                    <a:gd name="T107" fmla="*/ 39 h 365"/>
                    <a:gd name="T108" fmla="*/ 102 w 476"/>
                    <a:gd name="T109" fmla="*/ 41 h 365"/>
                    <a:gd name="T110" fmla="*/ 90 w 476"/>
                    <a:gd name="T111" fmla="*/ 52 h 365"/>
                    <a:gd name="T112" fmla="*/ 84 w 476"/>
                    <a:gd name="T113" fmla="*/ 64 h 365"/>
                    <a:gd name="T114" fmla="*/ 64 w 476"/>
                    <a:gd name="T115" fmla="*/ 107 h 365"/>
                    <a:gd name="T116" fmla="*/ 52 w 476"/>
                    <a:gd name="T117" fmla="*/ 128 h 365"/>
                    <a:gd name="T118" fmla="*/ 47 w 476"/>
                    <a:gd name="T119" fmla="*/ 148 h 365"/>
                    <a:gd name="T120" fmla="*/ 38 w 476"/>
                    <a:gd name="T121" fmla="*/ 171 h 365"/>
                    <a:gd name="T122" fmla="*/ 0 w 476"/>
                    <a:gd name="T123" fmla="*/ 212 h 365"/>
                    <a:gd name="T124" fmla="*/ 78 w 476"/>
                    <a:gd name="T125" fmla="*/ 364 h 3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76"/>
                    <a:gd name="T190" fmla="*/ 0 h 365"/>
                    <a:gd name="T191" fmla="*/ 476 w 476"/>
                    <a:gd name="T192" fmla="*/ 365 h 36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76" h="365">
                      <a:moveTo>
                        <a:pt x="78" y="364"/>
                      </a:moveTo>
                      <a:lnTo>
                        <a:pt x="118" y="362"/>
                      </a:lnTo>
                      <a:lnTo>
                        <a:pt x="152" y="357"/>
                      </a:lnTo>
                      <a:lnTo>
                        <a:pt x="182" y="350"/>
                      </a:lnTo>
                      <a:lnTo>
                        <a:pt x="214" y="337"/>
                      </a:lnTo>
                      <a:lnTo>
                        <a:pt x="240" y="324"/>
                      </a:lnTo>
                      <a:lnTo>
                        <a:pt x="275" y="301"/>
                      </a:lnTo>
                      <a:lnTo>
                        <a:pt x="312" y="263"/>
                      </a:lnTo>
                      <a:lnTo>
                        <a:pt x="350" y="226"/>
                      </a:lnTo>
                      <a:lnTo>
                        <a:pt x="385" y="174"/>
                      </a:lnTo>
                      <a:lnTo>
                        <a:pt x="415" y="145"/>
                      </a:lnTo>
                      <a:lnTo>
                        <a:pt x="444" y="120"/>
                      </a:lnTo>
                      <a:lnTo>
                        <a:pt x="453" y="114"/>
                      </a:lnTo>
                      <a:lnTo>
                        <a:pt x="456" y="109"/>
                      </a:lnTo>
                      <a:lnTo>
                        <a:pt x="460" y="105"/>
                      </a:lnTo>
                      <a:lnTo>
                        <a:pt x="462" y="99"/>
                      </a:lnTo>
                      <a:lnTo>
                        <a:pt x="463" y="93"/>
                      </a:lnTo>
                      <a:lnTo>
                        <a:pt x="462" y="87"/>
                      </a:lnTo>
                      <a:lnTo>
                        <a:pt x="459" y="80"/>
                      </a:lnTo>
                      <a:lnTo>
                        <a:pt x="454" y="77"/>
                      </a:lnTo>
                      <a:lnTo>
                        <a:pt x="446" y="77"/>
                      </a:lnTo>
                      <a:lnTo>
                        <a:pt x="458" y="70"/>
                      </a:lnTo>
                      <a:lnTo>
                        <a:pt x="463" y="65"/>
                      </a:lnTo>
                      <a:lnTo>
                        <a:pt x="467" y="60"/>
                      </a:lnTo>
                      <a:lnTo>
                        <a:pt x="471" y="53"/>
                      </a:lnTo>
                      <a:lnTo>
                        <a:pt x="473" y="48"/>
                      </a:lnTo>
                      <a:lnTo>
                        <a:pt x="475" y="42"/>
                      </a:lnTo>
                      <a:lnTo>
                        <a:pt x="474" y="37"/>
                      </a:lnTo>
                      <a:lnTo>
                        <a:pt x="472" y="33"/>
                      </a:lnTo>
                      <a:lnTo>
                        <a:pt x="470" y="27"/>
                      </a:lnTo>
                      <a:lnTo>
                        <a:pt x="466" y="24"/>
                      </a:lnTo>
                      <a:lnTo>
                        <a:pt x="462" y="23"/>
                      </a:lnTo>
                      <a:lnTo>
                        <a:pt x="456" y="22"/>
                      </a:lnTo>
                      <a:lnTo>
                        <a:pt x="449" y="22"/>
                      </a:lnTo>
                      <a:lnTo>
                        <a:pt x="448" y="15"/>
                      </a:lnTo>
                      <a:lnTo>
                        <a:pt x="445" y="8"/>
                      </a:lnTo>
                      <a:lnTo>
                        <a:pt x="441" y="5"/>
                      </a:lnTo>
                      <a:lnTo>
                        <a:pt x="435" y="2"/>
                      </a:lnTo>
                      <a:lnTo>
                        <a:pt x="429" y="0"/>
                      </a:lnTo>
                      <a:lnTo>
                        <a:pt x="421" y="0"/>
                      </a:lnTo>
                      <a:lnTo>
                        <a:pt x="414" y="1"/>
                      </a:lnTo>
                      <a:lnTo>
                        <a:pt x="402" y="4"/>
                      </a:lnTo>
                      <a:lnTo>
                        <a:pt x="376" y="4"/>
                      </a:lnTo>
                      <a:lnTo>
                        <a:pt x="346" y="0"/>
                      </a:lnTo>
                      <a:lnTo>
                        <a:pt x="314" y="3"/>
                      </a:lnTo>
                      <a:lnTo>
                        <a:pt x="304" y="3"/>
                      </a:lnTo>
                      <a:lnTo>
                        <a:pt x="277" y="1"/>
                      </a:lnTo>
                      <a:lnTo>
                        <a:pt x="266" y="3"/>
                      </a:lnTo>
                      <a:lnTo>
                        <a:pt x="243" y="10"/>
                      </a:lnTo>
                      <a:lnTo>
                        <a:pt x="212" y="20"/>
                      </a:lnTo>
                      <a:lnTo>
                        <a:pt x="182" y="27"/>
                      </a:lnTo>
                      <a:lnTo>
                        <a:pt x="168" y="30"/>
                      </a:lnTo>
                      <a:lnTo>
                        <a:pt x="133" y="41"/>
                      </a:lnTo>
                      <a:lnTo>
                        <a:pt x="116" y="39"/>
                      </a:lnTo>
                      <a:lnTo>
                        <a:pt x="102" y="41"/>
                      </a:lnTo>
                      <a:lnTo>
                        <a:pt x="90" y="52"/>
                      </a:lnTo>
                      <a:lnTo>
                        <a:pt x="84" y="64"/>
                      </a:lnTo>
                      <a:lnTo>
                        <a:pt x="64" y="107"/>
                      </a:lnTo>
                      <a:lnTo>
                        <a:pt x="52" y="128"/>
                      </a:lnTo>
                      <a:lnTo>
                        <a:pt x="47" y="148"/>
                      </a:lnTo>
                      <a:lnTo>
                        <a:pt x="38" y="171"/>
                      </a:lnTo>
                      <a:lnTo>
                        <a:pt x="0" y="212"/>
                      </a:lnTo>
                      <a:lnTo>
                        <a:pt x="78" y="364"/>
                      </a:lnTo>
                    </a:path>
                  </a:pathLst>
                </a:custGeom>
                <a:solidFill>
                  <a:srgbClr val="FF9F9F"/>
                </a:solidFill>
                <a:ln w="12700" cap="rnd" cmpd="sng">
                  <a:solidFill>
                    <a:srgbClr val="000000"/>
                  </a:solidFill>
                  <a:prstDash val="solid"/>
                  <a:round/>
                  <a:headEnd type="none" w="med" len="med"/>
                  <a:tailEnd type="none" w="med" len="med"/>
                </a:ln>
              </p:spPr>
              <p:txBody>
                <a:bodyPr/>
                <a:lstStyle/>
                <a:p>
                  <a:endParaRPr lang="en-US"/>
                </a:p>
              </p:txBody>
            </p:sp>
            <p:sp>
              <p:nvSpPr>
                <p:cNvPr id="22677" name="Freeform 556">
                  <a:extLst>
                    <a:ext uri="{FF2B5EF4-FFF2-40B4-BE49-F238E27FC236}">
                      <a16:creationId xmlns:a16="http://schemas.microsoft.com/office/drawing/2014/main" id="{3706B77F-888F-4761-95D5-2A03D6BC8D81}"/>
                    </a:ext>
                  </a:extLst>
                </p:cNvPr>
                <p:cNvSpPr>
                  <a:spLocks/>
                </p:cNvSpPr>
                <p:nvPr/>
              </p:nvSpPr>
              <p:spPr bwMode="auto">
                <a:xfrm>
                  <a:off x="3581" y="813"/>
                  <a:ext cx="134" cy="114"/>
                </a:xfrm>
                <a:custGeom>
                  <a:avLst/>
                  <a:gdLst>
                    <a:gd name="T0" fmla="*/ 0 w 134"/>
                    <a:gd name="T1" fmla="*/ 0 h 114"/>
                    <a:gd name="T2" fmla="*/ 13 w 134"/>
                    <a:gd name="T3" fmla="*/ 7 h 114"/>
                    <a:gd name="T4" fmla="*/ 22 w 134"/>
                    <a:gd name="T5" fmla="*/ 20 h 114"/>
                    <a:gd name="T6" fmla="*/ 24 w 134"/>
                    <a:gd name="T7" fmla="*/ 35 h 114"/>
                    <a:gd name="T8" fmla="*/ 30 w 134"/>
                    <a:gd name="T9" fmla="*/ 37 h 114"/>
                    <a:gd name="T10" fmla="*/ 44 w 134"/>
                    <a:gd name="T11" fmla="*/ 37 h 114"/>
                    <a:gd name="T12" fmla="*/ 59 w 134"/>
                    <a:gd name="T13" fmla="*/ 35 h 114"/>
                    <a:gd name="T14" fmla="*/ 73 w 134"/>
                    <a:gd name="T15" fmla="*/ 35 h 114"/>
                    <a:gd name="T16" fmla="*/ 82 w 134"/>
                    <a:gd name="T17" fmla="*/ 43 h 114"/>
                    <a:gd name="T18" fmla="*/ 85 w 134"/>
                    <a:gd name="T19" fmla="*/ 55 h 114"/>
                    <a:gd name="T20" fmla="*/ 87 w 134"/>
                    <a:gd name="T21" fmla="*/ 66 h 114"/>
                    <a:gd name="T22" fmla="*/ 99 w 134"/>
                    <a:gd name="T23" fmla="*/ 75 h 114"/>
                    <a:gd name="T24" fmla="*/ 116 w 134"/>
                    <a:gd name="T25" fmla="*/ 81 h 114"/>
                    <a:gd name="T26" fmla="*/ 125 w 134"/>
                    <a:gd name="T27" fmla="*/ 95 h 114"/>
                    <a:gd name="T28" fmla="*/ 133 w 134"/>
                    <a:gd name="T29" fmla="*/ 113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4"/>
                    <a:gd name="T46" fmla="*/ 0 h 114"/>
                    <a:gd name="T47" fmla="*/ 134 w 134"/>
                    <a:gd name="T48" fmla="*/ 114 h 1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4" h="114">
                      <a:moveTo>
                        <a:pt x="0" y="0"/>
                      </a:moveTo>
                      <a:lnTo>
                        <a:pt x="13" y="7"/>
                      </a:lnTo>
                      <a:lnTo>
                        <a:pt x="22" y="20"/>
                      </a:lnTo>
                      <a:lnTo>
                        <a:pt x="24" y="35"/>
                      </a:lnTo>
                      <a:lnTo>
                        <a:pt x="30" y="37"/>
                      </a:lnTo>
                      <a:lnTo>
                        <a:pt x="44" y="37"/>
                      </a:lnTo>
                      <a:lnTo>
                        <a:pt x="59" y="35"/>
                      </a:lnTo>
                      <a:lnTo>
                        <a:pt x="73" y="35"/>
                      </a:lnTo>
                      <a:lnTo>
                        <a:pt x="82" y="43"/>
                      </a:lnTo>
                      <a:lnTo>
                        <a:pt x="85" y="55"/>
                      </a:lnTo>
                      <a:lnTo>
                        <a:pt x="87" y="66"/>
                      </a:lnTo>
                      <a:lnTo>
                        <a:pt x="99" y="75"/>
                      </a:lnTo>
                      <a:lnTo>
                        <a:pt x="116" y="81"/>
                      </a:lnTo>
                      <a:lnTo>
                        <a:pt x="125" y="95"/>
                      </a:lnTo>
                      <a:lnTo>
                        <a:pt x="133" y="11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78" name="Freeform 557">
                  <a:extLst>
                    <a:ext uri="{FF2B5EF4-FFF2-40B4-BE49-F238E27FC236}">
                      <a16:creationId xmlns:a16="http://schemas.microsoft.com/office/drawing/2014/main" id="{4CE52AF6-A285-4161-8CFF-EEF6D7160DC0}"/>
                    </a:ext>
                  </a:extLst>
                </p:cNvPr>
                <p:cNvSpPr>
                  <a:spLocks/>
                </p:cNvSpPr>
                <p:nvPr/>
              </p:nvSpPr>
              <p:spPr bwMode="auto">
                <a:xfrm>
                  <a:off x="3455" y="827"/>
                  <a:ext cx="74" cy="66"/>
                </a:xfrm>
                <a:custGeom>
                  <a:avLst/>
                  <a:gdLst>
                    <a:gd name="T0" fmla="*/ 73 w 74"/>
                    <a:gd name="T1" fmla="*/ 0 h 66"/>
                    <a:gd name="T2" fmla="*/ 53 w 74"/>
                    <a:gd name="T3" fmla="*/ 12 h 66"/>
                    <a:gd name="T4" fmla="*/ 38 w 74"/>
                    <a:gd name="T5" fmla="*/ 26 h 66"/>
                    <a:gd name="T6" fmla="*/ 24 w 74"/>
                    <a:gd name="T7" fmla="*/ 40 h 66"/>
                    <a:gd name="T8" fmla="*/ 0 w 74"/>
                    <a:gd name="T9" fmla="*/ 65 h 66"/>
                    <a:gd name="T10" fmla="*/ 0 60000 65536"/>
                    <a:gd name="T11" fmla="*/ 0 60000 65536"/>
                    <a:gd name="T12" fmla="*/ 0 60000 65536"/>
                    <a:gd name="T13" fmla="*/ 0 60000 65536"/>
                    <a:gd name="T14" fmla="*/ 0 60000 65536"/>
                    <a:gd name="T15" fmla="*/ 0 w 74"/>
                    <a:gd name="T16" fmla="*/ 0 h 66"/>
                    <a:gd name="T17" fmla="*/ 74 w 74"/>
                    <a:gd name="T18" fmla="*/ 66 h 66"/>
                  </a:gdLst>
                  <a:ahLst/>
                  <a:cxnLst>
                    <a:cxn ang="T10">
                      <a:pos x="T0" y="T1"/>
                    </a:cxn>
                    <a:cxn ang="T11">
                      <a:pos x="T2" y="T3"/>
                    </a:cxn>
                    <a:cxn ang="T12">
                      <a:pos x="T4" y="T5"/>
                    </a:cxn>
                    <a:cxn ang="T13">
                      <a:pos x="T6" y="T7"/>
                    </a:cxn>
                    <a:cxn ang="T14">
                      <a:pos x="T8" y="T9"/>
                    </a:cxn>
                  </a:cxnLst>
                  <a:rect l="T15" t="T16" r="T17" b="T18"/>
                  <a:pathLst>
                    <a:path w="74" h="66">
                      <a:moveTo>
                        <a:pt x="73" y="0"/>
                      </a:moveTo>
                      <a:lnTo>
                        <a:pt x="53" y="12"/>
                      </a:lnTo>
                      <a:lnTo>
                        <a:pt x="38" y="26"/>
                      </a:lnTo>
                      <a:lnTo>
                        <a:pt x="24" y="40"/>
                      </a:lnTo>
                      <a:lnTo>
                        <a:pt x="0" y="6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79" name="Freeform 558">
                  <a:extLst>
                    <a:ext uri="{FF2B5EF4-FFF2-40B4-BE49-F238E27FC236}">
                      <a16:creationId xmlns:a16="http://schemas.microsoft.com/office/drawing/2014/main" id="{EC388C7A-A65C-4CA0-80F0-62914B167A10}"/>
                    </a:ext>
                  </a:extLst>
                </p:cNvPr>
                <p:cNvSpPr>
                  <a:spLocks/>
                </p:cNvSpPr>
                <p:nvPr/>
              </p:nvSpPr>
              <p:spPr bwMode="auto">
                <a:xfrm>
                  <a:off x="3509" y="1075"/>
                  <a:ext cx="36" cy="58"/>
                </a:xfrm>
                <a:custGeom>
                  <a:avLst/>
                  <a:gdLst>
                    <a:gd name="T0" fmla="*/ 26 w 36"/>
                    <a:gd name="T1" fmla="*/ 0 h 58"/>
                    <a:gd name="T2" fmla="*/ 35 w 36"/>
                    <a:gd name="T3" fmla="*/ 12 h 58"/>
                    <a:gd name="T4" fmla="*/ 35 w 36"/>
                    <a:gd name="T5" fmla="*/ 26 h 58"/>
                    <a:gd name="T6" fmla="*/ 29 w 36"/>
                    <a:gd name="T7" fmla="*/ 43 h 58"/>
                    <a:gd name="T8" fmla="*/ 18 w 36"/>
                    <a:gd name="T9" fmla="*/ 51 h 58"/>
                    <a:gd name="T10" fmla="*/ 0 w 36"/>
                    <a:gd name="T11" fmla="*/ 57 h 58"/>
                    <a:gd name="T12" fmla="*/ 0 60000 65536"/>
                    <a:gd name="T13" fmla="*/ 0 60000 65536"/>
                    <a:gd name="T14" fmla="*/ 0 60000 65536"/>
                    <a:gd name="T15" fmla="*/ 0 60000 65536"/>
                    <a:gd name="T16" fmla="*/ 0 60000 65536"/>
                    <a:gd name="T17" fmla="*/ 0 60000 65536"/>
                    <a:gd name="T18" fmla="*/ 0 w 36"/>
                    <a:gd name="T19" fmla="*/ 0 h 58"/>
                    <a:gd name="T20" fmla="*/ 36 w 36"/>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36" h="58">
                      <a:moveTo>
                        <a:pt x="26" y="0"/>
                      </a:moveTo>
                      <a:lnTo>
                        <a:pt x="35" y="12"/>
                      </a:lnTo>
                      <a:lnTo>
                        <a:pt x="35" y="26"/>
                      </a:lnTo>
                      <a:lnTo>
                        <a:pt x="29" y="43"/>
                      </a:lnTo>
                      <a:lnTo>
                        <a:pt x="18" y="51"/>
                      </a:lnTo>
                      <a:lnTo>
                        <a:pt x="0" y="5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80" name="Freeform 559">
                  <a:extLst>
                    <a:ext uri="{FF2B5EF4-FFF2-40B4-BE49-F238E27FC236}">
                      <a16:creationId xmlns:a16="http://schemas.microsoft.com/office/drawing/2014/main" id="{81186327-91EB-4F03-9DE5-D81980A17C43}"/>
                    </a:ext>
                  </a:extLst>
                </p:cNvPr>
                <p:cNvSpPr>
                  <a:spLocks/>
                </p:cNvSpPr>
                <p:nvPr/>
              </p:nvSpPr>
              <p:spPr bwMode="auto">
                <a:xfrm>
                  <a:off x="3443" y="928"/>
                  <a:ext cx="65" cy="41"/>
                </a:xfrm>
                <a:custGeom>
                  <a:avLst/>
                  <a:gdLst>
                    <a:gd name="T0" fmla="*/ 0 w 65"/>
                    <a:gd name="T1" fmla="*/ 40 h 41"/>
                    <a:gd name="T2" fmla="*/ 29 w 65"/>
                    <a:gd name="T3" fmla="*/ 31 h 41"/>
                    <a:gd name="T4" fmla="*/ 52 w 65"/>
                    <a:gd name="T5" fmla="*/ 14 h 41"/>
                    <a:gd name="T6" fmla="*/ 64 w 65"/>
                    <a:gd name="T7" fmla="*/ 0 h 41"/>
                    <a:gd name="T8" fmla="*/ 0 60000 65536"/>
                    <a:gd name="T9" fmla="*/ 0 60000 65536"/>
                    <a:gd name="T10" fmla="*/ 0 60000 65536"/>
                    <a:gd name="T11" fmla="*/ 0 60000 65536"/>
                    <a:gd name="T12" fmla="*/ 0 w 65"/>
                    <a:gd name="T13" fmla="*/ 0 h 41"/>
                    <a:gd name="T14" fmla="*/ 65 w 65"/>
                    <a:gd name="T15" fmla="*/ 41 h 41"/>
                  </a:gdLst>
                  <a:ahLst/>
                  <a:cxnLst>
                    <a:cxn ang="T8">
                      <a:pos x="T0" y="T1"/>
                    </a:cxn>
                    <a:cxn ang="T9">
                      <a:pos x="T2" y="T3"/>
                    </a:cxn>
                    <a:cxn ang="T10">
                      <a:pos x="T4" y="T5"/>
                    </a:cxn>
                    <a:cxn ang="T11">
                      <a:pos x="T6" y="T7"/>
                    </a:cxn>
                  </a:cxnLst>
                  <a:rect l="T12" t="T13" r="T14" b="T15"/>
                  <a:pathLst>
                    <a:path w="65" h="41">
                      <a:moveTo>
                        <a:pt x="0" y="40"/>
                      </a:moveTo>
                      <a:lnTo>
                        <a:pt x="29" y="31"/>
                      </a:lnTo>
                      <a:lnTo>
                        <a:pt x="52" y="14"/>
                      </a:lnTo>
                      <a:lnTo>
                        <a:pt x="64"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81" name="Freeform 560">
                  <a:extLst>
                    <a:ext uri="{FF2B5EF4-FFF2-40B4-BE49-F238E27FC236}">
                      <a16:creationId xmlns:a16="http://schemas.microsoft.com/office/drawing/2014/main" id="{EC5B2011-603B-42F7-8351-489454698B52}"/>
                    </a:ext>
                  </a:extLst>
                </p:cNvPr>
                <p:cNvSpPr>
                  <a:spLocks/>
                </p:cNvSpPr>
                <p:nvPr/>
              </p:nvSpPr>
              <p:spPr bwMode="auto">
                <a:xfrm>
                  <a:off x="3565" y="874"/>
                  <a:ext cx="32" cy="60"/>
                </a:xfrm>
                <a:custGeom>
                  <a:avLst/>
                  <a:gdLst>
                    <a:gd name="T0" fmla="*/ 31 w 32"/>
                    <a:gd name="T1" fmla="*/ 0 h 60"/>
                    <a:gd name="T2" fmla="*/ 20 w 32"/>
                    <a:gd name="T3" fmla="*/ 31 h 60"/>
                    <a:gd name="T4" fmla="*/ 6 w 32"/>
                    <a:gd name="T5" fmla="*/ 51 h 60"/>
                    <a:gd name="T6" fmla="*/ 0 w 32"/>
                    <a:gd name="T7" fmla="*/ 59 h 60"/>
                    <a:gd name="T8" fmla="*/ 0 60000 65536"/>
                    <a:gd name="T9" fmla="*/ 0 60000 65536"/>
                    <a:gd name="T10" fmla="*/ 0 60000 65536"/>
                    <a:gd name="T11" fmla="*/ 0 60000 65536"/>
                    <a:gd name="T12" fmla="*/ 0 w 32"/>
                    <a:gd name="T13" fmla="*/ 0 h 60"/>
                    <a:gd name="T14" fmla="*/ 32 w 32"/>
                    <a:gd name="T15" fmla="*/ 60 h 60"/>
                  </a:gdLst>
                  <a:ahLst/>
                  <a:cxnLst>
                    <a:cxn ang="T8">
                      <a:pos x="T0" y="T1"/>
                    </a:cxn>
                    <a:cxn ang="T9">
                      <a:pos x="T2" y="T3"/>
                    </a:cxn>
                    <a:cxn ang="T10">
                      <a:pos x="T4" y="T5"/>
                    </a:cxn>
                    <a:cxn ang="T11">
                      <a:pos x="T6" y="T7"/>
                    </a:cxn>
                  </a:cxnLst>
                  <a:rect l="T12" t="T13" r="T14" b="T15"/>
                  <a:pathLst>
                    <a:path w="32" h="60">
                      <a:moveTo>
                        <a:pt x="31" y="0"/>
                      </a:moveTo>
                      <a:lnTo>
                        <a:pt x="20" y="31"/>
                      </a:lnTo>
                      <a:lnTo>
                        <a:pt x="6" y="51"/>
                      </a:lnTo>
                      <a:lnTo>
                        <a:pt x="0" y="59"/>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82" name="Freeform 561">
                  <a:extLst>
                    <a:ext uri="{FF2B5EF4-FFF2-40B4-BE49-F238E27FC236}">
                      <a16:creationId xmlns:a16="http://schemas.microsoft.com/office/drawing/2014/main" id="{4558879A-9977-4E39-8EB9-8E24F3A333C0}"/>
                    </a:ext>
                  </a:extLst>
                </p:cNvPr>
                <p:cNvSpPr>
                  <a:spLocks/>
                </p:cNvSpPr>
                <p:nvPr/>
              </p:nvSpPr>
              <p:spPr bwMode="auto">
                <a:xfrm>
                  <a:off x="3734" y="863"/>
                  <a:ext cx="103" cy="52"/>
                </a:xfrm>
                <a:custGeom>
                  <a:avLst/>
                  <a:gdLst>
                    <a:gd name="T0" fmla="*/ 102 w 103"/>
                    <a:gd name="T1" fmla="*/ 0 h 52"/>
                    <a:gd name="T2" fmla="*/ 96 w 103"/>
                    <a:gd name="T3" fmla="*/ 3 h 52"/>
                    <a:gd name="T4" fmla="*/ 87 w 103"/>
                    <a:gd name="T5" fmla="*/ 8 h 52"/>
                    <a:gd name="T6" fmla="*/ 71 w 103"/>
                    <a:gd name="T7" fmla="*/ 15 h 52"/>
                    <a:gd name="T8" fmla="*/ 59 w 103"/>
                    <a:gd name="T9" fmla="*/ 22 h 52"/>
                    <a:gd name="T10" fmla="*/ 42 w 103"/>
                    <a:gd name="T11" fmla="*/ 28 h 52"/>
                    <a:gd name="T12" fmla="*/ 32 w 103"/>
                    <a:gd name="T13" fmla="*/ 33 h 52"/>
                    <a:gd name="T14" fmla="*/ 15 w 103"/>
                    <a:gd name="T15" fmla="*/ 42 h 52"/>
                    <a:gd name="T16" fmla="*/ 0 w 103"/>
                    <a:gd name="T17" fmla="*/ 51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
                    <a:gd name="T28" fmla="*/ 0 h 52"/>
                    <a:gd name="T29" fmla="*/ 103 w 10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 h="52">
                      <a:moveTo>
                        <a:pt x="102" y="0"/>
                      </a:moveTo>
                      <a:lnTo>
                        <a:pt x="96" y="3"/>
                      </a:lnTo>
                      <a:lnTo>
                        <a:pt x="87" y="8"/>
                      </a:lnTo>
                      <a:lnTo>
                        <a:pt x="71" y="15"/>
                      </a:lnTo>
                      <a:lnTo>
                        <a:pt x="59" y="22"/>
                      </a:lnTo>
                      <a:lnTo>
                        <a:pt x="42" y="28"/>
                      </a:lnTo>
                      <a:lnTo>
                        <a:pt x="32" y="33"/>
                      </a:lnTo>
                      <a:lnTo>
                        <a:pt x="15" y="42"/>
                      </a:lnTo>
                      <a:lnTo>
                        <a:pt x="0" y="51"/>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83" name="Freeform 562">
                  <a:extLst>
                    <a:ext uri="{FF2B5EF4-FFF2-40B4-BE49-F238E27FC236}">
                      <a16:creationId xmlns:a16="http://schemas.microsoft.com/office/drawing/2014/main" id="{EDE91756-1757-4232-A310-63B10F45577E}"/>
                    </a:ext>
                  </a:extLst>
                </p:cNvPr>
                <p:cNvSpPr>
                  <a:spLocks/>
                </p:cNvSpPr>
                <p:nvPr/>
              </p:nvSpPr>
              <p:spPr bwMode="auto">
                <a:xfrm>
                  <a:off x="3689" y="820"/>
                  <a:ext cx="127" cy="55"/>
                </a:xfrm>
                <a:custGeom>
                  <a:avLst/>
                  <a:gdLst>
                    <a:gd name="T0" fmla="*/ 126 w 127"/>
                    <a:gd name="T1" fmla="*/ 0 h 55"/>
                    <a:gd name="T2" fmla="*/ 117 w 127"/>
                    <a:gd name="T3" fmla="*/ 4 h 55"/>
                    <a:gd name="T4" fmla="*/ 104 w 127"/>
                    <a:gd name="T5" fmla="*/ 13 h 55"/>
                    <a:gd name="T6" fmla="*/ 89 w 127"/>
                    <a:gd name="T7" fmla="*/ 17 h 55"/>
                    <a:gd name="T8" fmla="*/ 73 w 127"/>
                    <a:gd name="T9" fmla="*/ 21 h 55"/>
                    <a:gd name="T10" fmla="*/ 62 w 127"/>
                    <a:gd name="T11" fmla="*/ 25 h 55"/>
                    <a:gd name="T12" fmla="*/ 48 w 127"/>
                    <a:gd name="T13" fmla="*/ 31 h 55"/>
                    <a:gd name="T14" fmla="*/ 38 w 127"/>
                    <a:gd name="T15" fmla="*/ 39 h 55"/>
                    <a:gd name="T16" fmla="*/ 28 w 127"/>
                    <a:gd name="T17" fmla="*/ 44 h 55"/>
                    <a:gd name="T18" fmla="*/ 0 w 127"/>
                    <a:gd name="T19" fmla="*/ 54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7"/>
                    <a:gd name="T31" fmla="*/ 0 h 55"/>
                    <a:gd name="T32" fmla="*/ 127 w 127"/>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7" h="55">
                      <a:moveTo>
                        <a:pt x="126" y="0"/>
                      </a:moveTo>
                      <a:lnTo>
                        <a:pt x="117" y="4"/>
                      </a:lnTo>
                      <a:lnTo>
                        <a:pt x="104" y="13"/>
                      </a:lnTo>
                      <a:lnTo>
                        <a:pt x="89" y="17"/>
                      </a:lnTo>
                      <a:lnTo>
                        <a:pt x="73" y="21"/>
                      </a:lnTo>
                      <a:lnTo>
                        <a:pt x="62" y="25"/>
                      </a:lnTo>
                      <a:lnTo>
                        <a:pt x="48" y="31"/>
                      </a:lnTo>
                      <a:lnTo>
                        <a:pt x="38" y="39"/>
                      </a:lnTo>
                      <a:lnTo>
                        <a:pt x="28" y="44"/>
                      </a:lnTo>
                      <a:lnTo>
                        <a:pt x="0" y="5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84" name="Freeform 563">
                  <a:extLst>
                    <a:ext uri="{FF2B5EF4-FFF2-40B4-BE49-F238E27FC236}">
                      <a16:creationId xmlns:a16="http://schemas.microsoft.com/office/drawing/2014/main" id="{E9AB2D7C-BD95-4E13-B6AA-AE00DDFCB56E}"/>
                    </a:ext>
                  </a:extLst>
                </p:cNvPr>
                <p:cNvSpPr>
                  <a:spLocks/>
                </p:cNvSpPr>
                <p:nvPr/>
              </p:nvSpPr>
              <p:spPr bwMode="auto">
                <a:xfrm>
                  <a:off x="3646" y="788"/>
                  <a:ext cx="152" cy="54"/>
                </a:xfrm>
                <a:custGeom>
                  <a:avLst/>
                  <a:gdLst>
                    <a:gd name="T0" fmla="*/ 151 w 152"/>
                    <a:gd name="T1" fmla="*/ 0 h 54"/>
                    <a:gd name="T2" fmla="*/ 84 w 152"/>
                    <a:gd name="T3" fmla="*/ 13 h 54"/>
                    <a:gd name="T4" fmla="*/ 68 w 152"/>
                    <a:gd name="T5" fmla="*/ 15 h 54"/>
                    <a:gd name="T6" fmla="*/ 49 w 152"/>
                    <a:gd name="T7" fmla="*/ 29 h 54"/>
                    <a:gd name="T8" fmla="*/ 31 w 152"/>
                    <a:gd name="T9" fmla="*/ 39 h 54"/>
                    <a:gd name="T10" fmla="*/ 12 w 152"/>
                    <a:gd name="T11" fmla="*/ 47 h 54"/>
                    <a:gd name="T12" fmla="*/ 0 w 152"/>
                    <a:gd name="T13" fmla="*/ 53 h 54"/>
                    <a:gd name="T14" fmla="*/ 0 60000 65536"/>
                    <a:gd name="T15" fmla="*/ 0 60000 65536"/>
                    <a:gd name="T16" fmla="*/ 0 60000 65536"/>
                    <a:gd name="T17" fmla="*/ 0 60000 65536"/>
                    <a:gd name="T18" fmla="*/ 0 60000 65536"/>
                    <a:gd name="T19" fmla="*/ 0 60000 65536"/>
                    <a:gd name="T20" fmla="*/ 0 60000 65536"/>
                    <a:gd name="T21" fmla="*/ 0 w 152"/>
                    <a:gd name="T22" fmla="*/ 0 h 54"/>
                    <a:gd name="T23" fmla="*/ 152 w 152"/>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54">
                      <a:moveTo>
                        <a:pt x="151" y="0"/>
                      </a:moveTo>
                      <a:lnTo>
                        <a:pt x="84" y="13"/>
                      </a:lnTo>
                      <a:lnTo>
                        <a:pt x="68" y="15"/>
                      </a:lnTo>
                      <a:lnTo>
                        <a:pt x="49" y="29"/>
                      </a:lnTo>
                      <a:lnTo>
                        <a:pt x="31" y="39"/>
                      </a:lnTo>
                      <a:lnTo>
                        <a:pt x="12" y="47"/>
                      </a:lnTo>
                      <a:lnTo>
                        <a:pt x="0" y="5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85" name="Freeform 564">
                  <a:extLst>
                    <a:ext uri="{FF2B5EF4-FFF2-40B4-BE49-F238E27FC236}">
                      <a16:creationId xmlns:a16="http://schemas.microsoft.com/office/drawing/2014/main" id="{07C7C945-12B9-4BC9-A387-1588FA1587FA}"/>
                    </a:ext>
                  </a:extLst>
                </p:cNvPr>
                <p:cNvSpPr>
                  <a:spLocks/>
                </p:cNvSpPr>
                <p:nvPr/>
              </p:nvSpPr>
              <p:spPr bwMode="auto">
                <a:xfrm>
                  <a:off x="3814" y="807"/>
                  <a:ext cx="45" cy="21"/>
                </a:xfrm>
                <a:custGeom>
                  <a:avLst/>
                  <a:gdLst>
                    <a:gd name="T0" fmla="*/ 44 w 45"/>
                    <a:gd name="T1" fmla="*/ 7 h 21"/>
                    <a:gd name="T2" fmla="*/ 39 w 45"/>
                    <a:gd name="T3" fmla="*/ 12 h 21"/>
                    <a:gd name="T4" fmla="*/ 33 w 45"/>
                    <a:gd name="T5" fmla="*/ 16 h 21"/>
                    <a:gd name="T6" fmla="*/ 27 w 45"/>
                    <a:gd name="T7" fmla="*/ 18 h 21"/>
                    <a:gd name="T8" fmla="*/ 23 w 45"/>
                    <a:gd name="T9" fmla="*/ 19 h 21"/>
                    <a:gd name="T10" fmla="*/ 18 w 45"/>
                    <a:gd name="T11" fmla="*/ 20 h 21"/>
                    <a:gd name="T12" fmla="*/ 15 w 45"/>
                    <a:gd name="T13" fmla="*/ 18 h 21"/>
                    <a:gd name="T14" fmla="*/ 10 w 45"/>
                    <a:gd name="T15" fmla="*/ 16 h 21"/>
                    <a:gd name="T16" fmla="*/ 4 w 45"/>
                    <a:gd name="T17" fmla="*/ 15 h 21"/>
                    <a:gd name="T18" fmla="*/ 0 w 45"/>
                    <a:gd name="T19" fmla="*/ 15 h 21"/>
                    <a:gd name="T20" fmla="*/ 27 w 45"/>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21"/>
                    <a:gd name="T35" fmla="*/ 45 w 45"/>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21">
                      <a:moveTo>
                        <a:pt x="44" y="7"/>
                      </a:moveTo>
                      <a:lnTo>
                        <a:pt x="39" y="12"/>
                      </a:lnTo>
                      <a:lnTo>
                        <a:pt x="33" y="16"/>
                      </a:lnTo>
                      <a:lnTo>
                        <a:pt x="27" y="18"/>
                      </a:lnTo>
                      <a:lnTo>
                        <a:pt x="23" y="19"/>
                      </a:lnTo>
                      <a:lnTo>
                        <a:pt x="18" y="20"/>
                      </a:lnTo>
                      <a:lnTo>
                        <a:pt x="15" y="18"/>
                      </a:lnTo>
                      <a:lnTo>
                        <a:pt x="10" y="16"/>
                      </a:lnTo>
                      <a:lnTo>
                        <a:pt x="4" y="15"/>
                      </a:lnTo>
                      <a:lnTo>
                        <a:pt x="0" y="15"/>
                      </a:lnTo>
                      <a:lnTo>
                        <a:pt x="27"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86" name="Freeform 565">
                  <a:extLst>
                    <a:ext uri="{FF2B5EF4-FFF2-40B4-BE49-F238E27FC236}">
                      <a16:creationId xmlns:a16="http://schemas.microsoft.com/office/drawing/2014/main" id="{A9CD6CAA-9439-4C7D-9B64-BE7731B3EB53}"/>
                    </a:ext>
                  </a:extLst>
                </p:cNvPr>
                <p:cNvSpPr>
                  <a:spLocks/>
                </p:cNvSpPr>
                <p:nvPr/>
              </p:nvSpPr>
              <p:spPr bwMode="auto">
                <a:xfrm>
                  <a:off x="3822" y="870"/>
                  <a:ext cx="30" cy="7"/>
                </a:xfrm>
                <a:custGeom>
                  <a:avLst/>
                  <a:gdLst>
                    <a:gd name="T0" fmla="*/ 0 w 30"/>
                    <a:gd name="T1" fmla="*/ 1 h 7"/>
                    <a:gd name="T2" fmla="*/ 6 w 30"/>
                    <a:gd name="T3" fmla="*/ 4 h 7"/>
                    <a:gd name="T4" fmla="*/ 15 w 30"/>
                    <a:gd name="T5" fmla="*/ 6 h 7"/>
                    <a:gd name="T6" fmla="*/ 22 w 30"/>
                    <a:gd name="T7" fmla="*/ 3 h 7"/>
                    <a:gd name="T8" fmla="*/ 29 w 30"/>
                    <a:gd name="T9" fmla="*/ 0 h 7"/>
                    <a:gd name="T10" fmla="*/ 0 60000 65536"/>
                    <a:gd name="T11" fmla="*/ 0 60000 65536"/>
                    <a:gd name="T12" fmla="*/ 0 60000 65536"/>
                    <a:gd name="T13" fmla="*/ 0 60000 65536"/>
                    <a:gd name="T14" fmla="*/ 0 60000 65536"/>
                    <a:gd name="T15" fmla="*/ 0 w 30"/>
                    <a:gd name="T16" fmla="*/ 0 h 7"/>
                    <a:gd name="T17" fmla="*/ 30 w 30"/>
                    <a:gd name="T18" fmla="*/ 7 h 7"/>
                  </a:gdLst>
                  <a:ahLst/>
                  <a:cxnLst>
                    <a:cxn ang="T10">
                      <a:pos x="T0" y="T1"/>
                    </a:cxn>
                    <a:cxn ang="T11">
                      <a:pos x="T2" y="T3"/>
                    </a:cxn>
                    <a:cxn ang="T12">
                      <a:pos x="T4" y="T5"/>
                    </a:cxn>
                    <a:cxn ang="T13">
                      <a:pos x="T6" y="T7"/>
                    </a:cxn>
                    <a:cxn ang="T14">
                      <a:pos x="T8" y="T9"/>
                    </a:cxn>
                  </a:cxnLst>
                  <a:rect l="T15" t="T16" r="T17" b="T18"/>
                  <a:pathLst>
                    <a:path w="30" h="7">
                      <a:moveTo>
                        <a:pt x="0" y="1"/>
                      </a:moveTo>
                      <a:lnTo>
                        <a:pt x="6" y="4"/>
                      </a:lnTo>
                      <a:lnTo>
                        <a:pt x="15" y="6"/>
                      </a:lnTo>
                      <a:lnTo>
                        <a:pt x="22" y="3"/>
                      </a:lnTo>
                      <a:lnTo>
                        <a:pt x="29"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87" name="Freeform 566">
                  <a:extLst>
                    <a:ext uri="{FF2B5EF4-FFF2-40B4-BE49-F238E27FC236}">
                      <a16:creationId xmlns:a16="http://schemas.microsoft.com/office/drawing/2014/main" id="{7348C697-B182-4BD5-8859-0B84F7454DD6}"/>
                    </a:ext>
                  </a:extLst>
                </p:cNvPr>
                <p:cNvSpPr>
                  <a:spLocks/>
                </p:cNvSpPr>
                <p:nvPr/>
              </p:nvSpPr>
              <p:spPr bwMode="auto">
                <a:xfrm>
                  <a:off x="3790" y="791"/>
                  <a:ext cx="46" cy="11"/>
                </a:xfrm>
                <a:custGeom>
                  <a:avLst/>
                  <a:gdLst>
                    <a:gd name="T0" fmla="*/ 0 w 46"/>
                    <a:gd name="T1" fmla="*/ 0 h 11"/>
                    <a:gd name="T2" fmla="*/ 13 w 46"/>
                    <a:gd name="T3" fmla="*/ 7 h 11"/>
                    <a:gd name="T4" fmla="*/ 19 w 46"/>
                    <a:gd name="T5" fmla="*/ 10 h 11"/>
                    <a:gd name="T6" fmla="*/ 25 w 46"/>
                    <a:gd name="T7" fmla="*/ 10 h 11"/>
                    <a:gd name="T8" fmla="*/ 32 w 46"/>
                    <a:gd name="T9" fmla="*/ 9 h 11"/>
                    <a:gd name="T10" fmla="*/ 38 w 46"/>
                    <a:gd name="T11" fmla="*/ 7 h 11"/>
                    <a:gd name="T12" fmla="*/ 45 w 46"/>
                    <a:gd name="T13" fmla="*/ 3 h 11"/>
                    <a:gd name="T14" fmla="*/ 0 60000 65536"/>
                    <a:gd name="T15" fmla="*/ 0 60000 65536"/>
                    <a:gd name="T16" fmla="*/ 0 60000 65536"/>
                    <a:gd name="T17" fmla="*/ 0 60000 65536"/>
                    <a:gd name="T18" fmla="*/ 0 60000 65536"/>
                    <a:gd name="T19" fmla="*/ 0 60000 65536"/>
                    <a:gd name="T20" fmla="*/ 0 60000 65536"/>
                    <a:gd name="T21" fmla="*/ 0 w 46"/>
                    <a:gd name="T22" fmla="*/ 0 h 11"/>
                    <a:gd name="T23" fmla="*/ 46 w 46"/>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11">
                      <a:moveTo>
                        <a:pt x="0" y="0"/>
                      </a:moveTo>
                      <a:lnTo>
                        <a:pt x="13" y="7"/>
                      </a:lnTo>
                      <a:lnTo>
                        <a:pt x="19" y="10"/>
                      </a:lnTo>
                      <a:lnTo>
                        <a:pt x="25" y="10"/>
                      </a:lnTo>
                      <a:lnTo>
                        <a:pt x="32" y="9"/>
                      </a:lnTo>
                      <a:lnTo>
                        <a:pt x="38" y="7"/>
                      </a:lnTo>
                      <a:lnTo>
                        <a:pt x="45" y="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88" name="Freeform 567">
                  <a:extLst>
                    <a:ext uri="{FF2B5EF4-FFF2-40B4-BE49-F238E27FC236}">
                      <a16:creationId xmlns:a16="http://schemas.microsoft.com/office/drawing/2014/main" id="{CDA72ED6-8B8F-4C6A-9B11-AA99A7450FE0}"/>
                    </a:ext>
                  </a:extLst>
                </p:cNvPr>
                <p:cNvSpPr>
                  <a:spLocks/>
                </p:cNvSpPr>
                <p:nvPr/>
              </p:nvSpPr>
              <p:spPr bwMode="auto">
                <a:xfrm>
                  <a:off x="3793" y="834"/>
                  <a:ext cx="18" cy="11"/>
                </a:xfrm>
                <a:custGeom>
                  <a:avLst/>
                  <a:gdLst>
                    <a:gd name="T0" fmla="*/ 0 w 18"/>
                    <a:gd name="T1" fmla="*/ 0 h 11"/>
                    <a:gd name="T2" fmla="*/ 9 w 18"/>
                    <a:gd name="T3" fmla="*/ 3 h 11"/>
                    <a:gd name="T4" fmla="*/ 15 w 18"/>
                    <a:gd name="T5" fmla="*/ 7 h 11"/>
                    <a:gd name="T6" fmla="*/ 17 w 18"/>
                    <a:gd name="T7" fmla="*/ 10 h 11"/>
                    <a:gd name="T8" fmla="*/ 0 60000 65536"/>
                    <a:gd name="T9" fmla="*/ 0 60000 65536"/>
                    <a:gd name="T10" fmla="*/ 0 60000 65536"/>
                    <a:gd name="T11" fmla="*/ 0 60000 65536"/>
                    <a:gd name="T12" fmla="*/ 0 w 18"/>
                    <a:gd name="T13" fmla="*/ 0 h 11"/>
                    <a:gd name="T14" fmla="*/ 18 w 18"/>
                    <a:gd name="T15" fmla="*/ 11 h 11"/>
                  </a:gdLst>
                  <a:ahLst/>
                  <a:cxnLst>
                    <a:cxn ang="T8">
                      <a:pos x="T0" y="T1"/>
                    </a:cxn>
                    <a:cxn ang="T9">
                      <a:pos x="T2" y="T3"/>
                    </a:cxn>
                    <a:cxn ang="T10">
                      <a:pos x="T4" y="T5"/>
                    </a:cxn>
                    <a:cxn ang="T11">
                      <a:pos x="T6" y="T7"/>
                    </a:cxn>
                  </a:cxnLst>
                  <a:rect l="T12" t="T13" r="T14" b="T15"/>
                  <a:pathLst>
                    <a:path w="18" h="11">
                      <a:moveTo>
                        <a:pt x="0" y="0"/>
                      </a:moveTo>
                      <a:lnTo>
                        <a:pt x="9" y="3"/>
                      </a:lnTo>
                      <a:lnTo>
                        <a:pt x="15" y="7"/>
                      </a:lnTo>
                      <a:lnTo>
                        <a:pt x="17" y="1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89" name="Freeform 568">
                  <a:extLst>
                    <a:ext uri="{FF2B5EF4-FFF2-40B4-BE49-F238E27FC236}">
                      <a16:creationId xmlns:a16="http://schemas.microsoft.com/office/drawing/2014/main" id="{982CD0E1-8F97-4C19-A6CF-41F70AC5537B}"/>
                    </a:ext>
                  </a:extLst>
                </p:cNvPr>
                <p:cNvSpPr>
                  <a:spLocks/>
                </p:cNvSpPr>
                <p:nvPr/>
              </p:nvSpPr>
              <p:spPr bwMode="auto">
                <a:xfrm>
                  <a:off x="3774" y="820"/>
                  <a:ext cx="16" cy="18"/>
                </a:xfrm>
                <a:custGeom>
                  <a:avLst/>
                  <a:gdLst>
                    <a:gd name="T0" fmla="*/ 15 w 16"/>
                    <a:gd name="T1" fmla="*/ 0 h 18"/>
                    <a:gd name="T2" fmla="*/ 15 w 16"/>
                    <a:gd name="T3" fmla="*/ 2 h 18"/>
                    <a:gd name="T4" fmla="*/ 13 w 16"/>
                    <a:gd name="T5" fmla="*/ 5 h 18"/>
                    <a:gd name="T6" fmla="*/ 11 w 16"/>
                    <a:gd name="T7" fmla="*/ 11 h 18"/>
                    <a:gd name="T8" fmla="*/ 8 w 16"/>
                    <a:gd name="T9" fmla="*/ 13 h 18"/>
                    <a:gd name="T10" fmla="*/ 5 w 16"/>
                    <a:gd name="T11" fmla="*/ 15 h 18"/>
                    <a:gd name="T12" fmla="*/ 0 w 16"/>
                    <a:gd name="T13" fmla="*/ 17 h 18"/>
                    <a:gd name="T14" fmla="*/ 0 60000 65536"/>
                    <a:gd name="T15" fmla="*/ 0 60000 65536"/>
                    <a:gd name="T16" fmla="*/ 0 60000 65536"/>
                    <a:gd name="T17" fmla="*/ 0 60000 65536"/>
                    <a:gd name="T18" fmla="*/ 0 60000 65536"/>
                    <a:gd name="T19" fmla="*/ 0 60000 65536"/>
                    <a:gd name="T20" fmla="*/ 0 60000 65536"/>
                    <a:gd name="T21" fmla="*/ 0 w 16"/>
                    <a:gd name="T22" fmla="*/ 0 h 18"/>
                    <a:gd name="T23" fmla="*/ 16 w 16"/>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8">
                      <a:moveTo>
                        <a:pt x="15" y="0"/>
                      </a:moveTo>
                      <a:lnTo>
                        <a:pt x="15" y="2"/>
                      </a:lnTo>
                      <a:lnTo>
                        <a:pt x="13" y="5"/>
                      </a:lnTo>
                      <a:lnTo>
                        <a:pt x="11" y="11"/>
                      </a:lnTo>
                      <a:lnTo>
                        <a:pt x="8" y="13"/>
                      </a:lnTo>
                      <a:lnTo>
                        <a:pt x="5" y="15"/>
                      </a:lnTo>
                      <a:lnTo>
                        <a:pt x="0" y="1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90" name="Freeform 569">
                  <a:extLst>
                    <a:ext uri="{FF2B5EF4-FFF2-40B4-BE49-F238E27FC236}">
                      <a16:creationId xmlns:a16="http://schemas.microsoft.com/office/drawing/2014/main" id="{B14397C7-9612-4B93-815D-F5659377DAAC}"/>
                    </a:ext>
                  </a:extLst>
                </p:cNvPr>
                <p:cNvSpPr>
                  <a:spLocks/>
                </p:cNvSpPr>
                <p:nvPr/>
              </p:nvSpPr>
              <p:spPr bwMode="auto">
                <a:xfrm>
                  <a:off x="3719" y="809"/>
                  <a:ext cx="27" cy="9"/>
                </a:xfrm>
                <a:custGeom>
                  <a:avLst/>
                  <a:gdLst>
                    <a:gd name="T0" fmla="*/ 0 w 27"/>
                    <a:gd name="T1" fmla="*/ 0 h 9"/>
                    <a:gd name="T2" fmla="*/ 1 w 27"/>
                    <a:gd name="T3" fmla="*/ 3 h 9"/>
                    <a:gd name="T4" fmla="*/ 5 w 27"/>
                    <a:gd name="T5" fmla="*/ 5 h 9"/>
                    <a:gd name="T6" fmla="*/ 9 w 27"/>
                    <a:gd name="T7" fmla="*/ 7 h 9"/>
                    <a:gd name="T8" fmla="*/ 15 w 27"/>
                    <a:gd name="T9" fmla="*/ 8 h 9"/>
                    <a:gd name="T10" fmla="*/ 21 w 27"/>
                    <a:gd name="T11" fmla="*/ 8 h 9"/>
                    <a:gd name="T12" fmla="*/ 26 w 27"/>
                    <a:gd name="T13" fmla="*/ 8 h 9"/>
                    <a:gd name="T14" fmla="*/ 0 60000 65536"/>
                    <a:gd name="T15" fmla="*/ 0 60000 65536"/>
                    <a:gd name="T16" fmla="*/ 0 60000 65536"/>
                    <a:gd name="T17" fmla="*/ 0 60000 65536"/>
                    <a:gd name="T18" fmla="*/ 0 60000 65536"/>
                    <a:gd name="T19" fmla="*/ 0 60000 65536"/>
                    <a:gd name="T20" fmla="*/ 0 60000 65536"/>
                    <a:gd name="T21" fmla="*/ 0 w 27"/>
                    <a:gd name="T22" fmla="*/ 0 h 9"/>
                    <a:gd name="T23" fmla="*/ 27 w 2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9">
                      <a:moveTo>
                        <a:pt x="0" y="0"/>
                      </a:moveTo>
                      <a:lnTo>
                        <a:pt x="1" y="3"/>
                      </a:lnTo>
                      <a:lnTo>
                        <a:pt x="5" y="5"/>
                      </a:lnTo>
                      <a:lnTo>
                        <a:pt x="9" y="7"/>
                      </a:lnTo>
                      <a:lnTo>
                        <a:pt x="15" y="8"/>
                      </a:lnTo>
                      <a:lnTo>
                        <a:pt x="21" y="8"/>
                      </a:lnTo>
                      <a:lnTo>
                        <a:pt x="26" y="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91" name="Freeform 570">
                  <a:extLst>
                    <a:ext uri="{FF2B5EF4-FFF2-40B4-BE49-F238E27FC236}">
                      <a16:creationId xmlns:a16="http://schemas.microsoft.com/office/drawing/2014/main" id="{C30A4988-35CB-41C5-8944-DEA639F6A99D}"/>
                    </a:ext>
                  </a:extLst>
                </p:cNvPr>
                <p:cNvSpPr>
                  <a:spLocks/>
                </p:cNvSpPr>
                <p:nvPr/>
              </p:nvSpPr>
              <p:spPr bwMode="auto">
                <a:xfrm>
                  <a:off x="3791" y="893"/>
                  <a:ext cx="25" cy="5"/>
                </a:xfrm>
                <a:custGeom>
                  <a:avLst/>
                  <a:gdLst>
                    <a:gd name="T0" fmla="*/ 0 w 25"/>
                    <a:gd name="T1" fmla="*/ 0 h 5"/>
                    <a:gd name="T2" fmla="*/ 6 w 25"/>
                    <a:gd name="T3" fmla="*/ 3 h 5"/>
                    <a:gd name="T4" fmla="*/ 11 w 25"/>
                    <a:gd name="T5" fmla="*/ 4 h 5"/>
                    <a:gd name="T6" fmla="*/ 17 w 25"/>
                    <a:gd name="T7" fmla="*/ 4 h 5"/>
                    <a:gd name="T8" fmla="*/ 24 w 25"/>
                    <a:gd name="T9" fmla="*/ 4 h 5"/>
                    <a:gd name="T10" fmla="*/ 0 60000 65536"/>
                    <a:gd name="T11" fmla="*/ 0 60000 65536"/>
                    <a:gd name="T12" fmla="*/ 0 60000 65536"/>
                    <a:gd name="T13" fmla="*/ 0 60000 65536"/>
                    <a:gd name="T14" fmla="*/ 0 60000 65536"/>
                    <a:gd name="T15" fmla="*/ 0 w 25"/>
                    <a:gd name="T16" fmla="*/ 0 h 5"/>
                    <a:gd name="T17" fmla="*/ 25 w 25"/>
                    <a:gd name="T18" fmla="*/ 5 h 5"/>
                  </a:gdLst>
                  <a:ahLst/>
                  <a:cxnLst>
                    <a:cxn ang="T10">
                      <a:pos x="T0" y="T1"/>
                    </a:cxn>
                    <a:cxn ang="T11">
                      <a:pos x="T2" y="T3"/>
                    </a:cxn>
                    <a:cxn ang="T12">
                      <a:pos x="T4" y="T5"/>
                    </a:cxn>
                    <a:cxn ang="T13">
                      <a:pos x="T6" y="T7"/>
                    </a:cxn>
                    <a:cxn ang="T14">
                      <a:pos x="T8" y="T9"/>
                    </a:cxn>
                  </a:cxnLst>
                  <a:rect l="T15" t="T16" r="T17" b="T18"/>
                  <a:pathLst>
                    <a:path w="25" h="5">
                      <a:moveTo>
                        <a:pt x="0" y="0"/>
                      </a:moveTo>
                      <a:lnTo>
                        <a:pt x="6" y="3"/>
                      </a:lnTo>
                      <a:lnTo>
                        <a:pt x="11" y="4"/>
                      </a:lnTo>
                      <a:lnTo>
                        <a:pt x="17" y="4"/>
                      </a:lnTo>
                      <a:lnTo>
                        <a:pt x="24"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92" name="Freeform 571">
                  <a:extLst>
                    <a:ext uri="{FF2B5EF4-FFF2-40B4-BE49-F238E27FC236}">
                      <a16:creationId xmlns:a16="http://schemas.microsoft.com/office/drawing/2014/main" id="{365FF656-828F-42CD-A9E0-198CCE8F85F3}"/>
                    </a:ext>
                  </a:extLst>
                </p:cNvPr>
                <p:cNvSpPr>
                  <a:spLocks/>
                </p:cNvSpPr>
                <p:nvPr/>
              </p:nvSpPr>
              <p:spPr bwMode="auto">
                <a:xfrm>
                  <a:off x="3670" y="791"/>
                  <a:ext cx="22" cy="16"/>
                </a:xfrm>
                <a:custGeom>
                  <a:avLst/>
                  <a:gdLst>
                    <a:gd name="T0" fmla="*/ 0 w 22"/>
                    <a:gd name="T1" fmla="*/ 0 h 16"/>
                    <a:gd name="T2" fmla="*/ 7 w 22"/>
                    <a:gd name="T3" fmla="*/ 4 h 16"/>
                    <a:gd name="T4" fmla="*/ 12 w 22"/>
                    <a:gd name="T5" fmla="*/ 8 h 16"/>
                    <a:gd name="T6" fmla="*/ 16 w 22"/>
                    <a:gd name="T7" fmla="*/ 13 h 16"/>
                    <a:gd name="T8" fmla="*/ 21 w 22"/>
                    <a:gd name="T9" fmla="*/ 15 h 16"/>
                    <a:gd name="T10" fmla="*/ 0 60000 65536"/>
                    <a:gd name="T11" fmla="*/ 0 60000 65536"/>
                    <a:gd name="T12" fmla="*/ 0 60000 65536"/>
                    <a:gd name="T13" fmla="*/ 0 60000 65536"/>
                    <a:gd name="T14" fmla="*/ 0 60000 65536"/>
                    <a:gd name="T15" fmla="*/ 0 w 22"/>
                    <a:gd name="T16" fmla="*/ 0 h 16"/>
                    <a:gd name="T17" fmla="*/ 22 w 22"/>
                    <a:gd name="T18" fmla="*/ 16 h 16"/>
                  </a:gdLst>
                  <a:ahLst/>
                  <a:cxnLst>
                    <a:cxn ang="T10">
                      <a:pos x="T0" y="T1"/>
                    </a:cxn>
                    <a:cxn ang="T11">
                      <a:pos x="T2" y="T3"/>
                    </a:cxn>
                    <a:cxn ang="T12">
                      <a:pos x="T4" y="T5"/>
                    </a:cxn>
                    <a:cxn ang="T13">
                      <a:pos x="T6" y="T7"/>
                    </a:cxn>
                    <a:cxn ang="T14">
                      <a:pos x="T8" y="T9"/>
                    </a:cxn>
                  </a:cxnLst>
                  <a:rect l="T15" t="T16" r="T17" b="T18"/>
                  <a:pathLst>
                    <a:path w="22" h="16">
                      <a:moveTo>
                        <a:pt x="0" y="0"/>
                      </a:moveTo>
                      <a:lnTo>
                        <a:pt x="7" y="4"/>
                      </a:lnTo>
                      <a:lnTo>
                        <a:pt x="12" y="8"/>
                      </a:lnTo>
                      <a:lnTo>
                        <a:pt x="16" y="13"/>
                      </a:lnTo>
                      <a:lnTo>
                        <a:pt x="21" y="1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2673" name="Group 572">
                <a:extLst>
                  <a:ext uri="{FF2B5EF4-FFF2-40B4-BE49-F238E27FC236}">
                    <a16:creationId xmlns:a16="http://schemas.microsoft.com/office/drawing/2014/main" id="{9A7260EA-3E56-42F7-AC2E-3E8D731D0DCB}"/>
                  </a:ext>
                </a:extLst>
              </p:cNvPr>
              <p:cNvGrpSpPr>
                <a:grpSpLocks/>
              </p:cNvGrpSpPr>
              <p:nvPr/>
            </p:nvGrpSpPr>
            <p:grpSpPr bwMode="auto">
              <a:xfrm>
                <a:off x="3244" y="983"/>
                <a:ext cx="247" cy="251"/>
                <a:chOff x="3244" y="983"/>
                <a:chExt cx="247" cy="251"/>
              </a:xfrm>
            </p:grpSpPr>
            <p:sp>
              <p:nvSpPr>
                <p:cNvPr id="22674" name="Freeform 573">
                  <a:extLst>
                    <a:ext uri="{FF2B5EF4-FFF2-40B4-BE49-F238E27FC236}">
                      <a16:creationId xmlns:a16="http://schemas.microsoft.com/office/drawing/2014/main" id="{996CE89C-F1CA-46CA-8A20-8C8EFB0345E3}"/>
                    </a:ext>
                  </a:extLst>
                </p:cNvPr>
                <p:cNvSpPr>
                  <a:spLocks/>
                </p:cNvSpPr>
                <p:nvPr/>
              </p:nvSpPr>
              <p:spPr bwMode="auto">
                <a:xfrm>
                  <a:off x="3244" y="983"/>
                  <a:ext cx="247" cy="251"/>
                </a:xfrm>
                <a:custGeom>
                  <a:avLst/>
                  <a:gdLst>
                    <a:gd name="T0" fmla="*/ 3 w 247"/>
                    <a:gd name="T1" fmla="*/ 12 h 251"/>
                    <a:gd name="T2" fmla="*/ 165 w 247"/>
                    <a:gd name="T3" fmla="*/ 0 h 251"/>
                    <a:gd name="T4" fmla="*/ 211 w 247"/>
                    <a:gd name="T5" fmla="*/ 35 h 251"/>
                    <a:gd name="T6" fmla="*/ 229 w 247"/>
                    <a:gd name="T7" fmla="*/ 55 h 251"/>
                    <a:gd name="T8" fmla="*/ 240 w 247"/>
                    <a:gd name="T9" fmla="*/ 78 h 251"/>
                    <a:gd name="T10" fmla="*/ 243 w 247"/>
                    <a:gd name="T11" fmla="*/ 104 h 251"/>
                    <a:gd name="T12" fmla="*/ 246 w 247"/>
                    <a:gd name="T13" fmla="*/ 144 h 251"/>
                    <a:gd name="T14" fmla="*/ 240 w 247"/>
                    <a:gd name="T15" fmla="*/ 181 h 251"/>
                    <a:gd name="T16" fmla="*/ 220 w 247"/>
                    <a:gd name="T17" fmla="*/ 215 h 251"/>
                    <a:gd name="T18" fmla="*/ 0 w 247"/>
                    <a:gd name="T19" fmla="*/ 250 h 251"/>
                    <a:gd name="T20" fmla="*/ 26 w 247"/>
                    <a:gd name="T21" fmla="*/ 215 h 251"/>
                    <a:gd name="T22" fmla="*/ 40 w 247"/>
                    <a:gd name="T23" fmla="*/ 175 h 251"/>
                    <a:gd name="T24" fmla="*/ 43 w 247"/>
                    <a:gd name="T25" fmla="*/ 127 h 251"/>
                    <a:gd name="T26" fmla="*/ 43 w 247"/>
                    <a:gd name="T27" fmla="*/ 95 h 251"/>
                    <a:gd name="T28" fmla="*/ 20 w 247"/>
                    <a:gd name="T29" fmla="*/ 49 h 251"/>
                    <a:gd name="T30" fmla="*/ 3 w 247"/>
                    <a:gd name="T31" fmla="*/ 12 h 25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7"/>
                    <a:gd name="T49" fmla="*/ 0 h 251"/>
                    <a:gd name="T50" fmla="*/ 247 w 247"/>
                    <a:gd name="T51" fmla="*/ 251 h 25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7" h="251">
                      <a:moveTo>
                        <a:pt x="3" y="12"/>
                      </a:moveTo>
                      <a:lnTo>
                        <a:pt x="165" y="0"/>
                      </a:lnTo>
                      <a:lnTo>
                        <a:pt x="211" y="35"/>
                      </a:lnTo>
                      <a:lnTo>
                        <a:pt x="229" y="55"/>
                      </a:lnTo>
                      <a:lnTo>
                        <a:pt x="240" y="78"/>
                      </a:lnTo>
                      <a:lnTo>
                        <a:pt x="243" y="104"/>
                      </a:lnTo>
                      <a:lnTo>
                        <a:pt x="246" y="144"/>
                      </a:lnTo>
                      <a:lnTo>
                        <a:pt x="240" y="181"/>
                      </a:lnTo>
                      <a:lnTo>
                        <a:pt x="220" y="215"/>
                      </a:lnTo>
                      <a:lnTo>
                        <a:pt x="0" y="250"/>
                      </a:lnTo>
                      <a:lnTo>
                        <a:pt x="26" y="215"/>
                      </a:lnTo>
                      <a:lnTo>
                        <a:pt x="40" y="175"/>
                      </a:lnTo>
                      <a:lnTo>
                        <a:pt x="43" y="127"/>
                      </a:lnTo>
                      <a:lnTo>
                        <a:pt x="43" y="95"/>
                      </a:lnTo>
                      <a:lnTo>
                        <a:pt x="20" y="49"/>
                      </a:lnTo>
                      <a:lnTo>
                        <a:pt x="3" y="12"/>
                      </a:lnTo>
                    </a:path>
                  </a:pathLst>
                </a:custGeom>
                <a:solidFill>
                  <a:srgbClr val="9FBFFF"/>
                </a:solidFill>
                <a:ln w="12700" cap="rnd" cmpd="sng">
                  <a:solidFill>
                    <a:srgbClr val="000000"/>
                  </a:solidFill>
                  <a:prstDash val="solid"/>
                  <a:round/>
                  <a:headEnd type="none" w="med" len="med"/>
                  <a:tailEnd type="none" w="med" len="med"/>
                </a:ln>
              </p:spPr>
              <p:txBody>
                <a:bodyPr/>
                <a:lstStyle/>
                <a:p>
                  <a:endParaRPr lang="en-US"/>
                </a:p>
              </p:txBody>
            </p:sp>
            <p:sp>
              <p:nvSpPr>
                <p:cNvPr id="22675" name="Oval 574">
                  <a:extLst>
                    <a:ext uri="{FF2B5EF4-FFF2-40B4-BE49-F238E27FC236}">
                      <a16:creationId xmlns:a16="http://schemas.microsoft.com/office/drawing/2014/main" id="{18DCB235-251B-4EBE-B6A2-CA809586C964}"/>
                    </a:ext>
                  </a:extLst>
                </p:cNvPr>
                <p:cNvSpPr>
                  <a:spLocks noChangeArrowheads="1"/>
                </p:cNvSpPr>
                <p:nvPr/>
              </p:nvSpPr>
              <p:spPr bwMode="auto">
                <a:xfrm>
                  <a:off x="3406" y="1167"/>
                  <a:ext cx="25" cy="22"/>
                </a:xfrm>
                <a:prstGeom prst="ellipse">
                  <a:avLst/>
                </a:prstGeom>
                <a:solidFill>
                  <a:srgbClr val="FFFFFF"/>
                </a:solidFill>
                <a:ln w="12700">
                  <a:solidFill>
                    <a:srgbClr val="000000"/>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grpSp>
        <p:sp>
          <p:nvSpPr>
            <p:cNvPr id="22667" name="Freeform 575">
              <a:extLst>
                <a:ext uri="{FF2B5EF4-FFF2-40B4-BE49-F238E27FC236}">
                  <a16:creationId xmlns:a16="http://schemas.microsoft.com/office/drawing/2014/main" id="{25F6A3E0-8A95-4149-9D49-4006508C379F}"/>
                </a:ext>
              </a:extLst>
            </p:cNvPr>
            <p:cNvSpPr>
              <a:spLocks/>
            </p:cNvSpPr>
            <p:nvPr/>
          </p:nvSpPr>
          <p:spPr bwMode="auto">
            <a:xfrm>
              <a:off x="3606" y="2278"/>
              <a:ext cx="77" cy="65"/>
            </a:xfrm>
            <a:custGeom>
              <a:avLst/>
              <a:gdLst>
                <a:gd name="T0" fmla="*/ 14 w 77"/>
                <a:gd name="T1" fmla="*/ 47 h 65"/>
                <a:gd name="T2" fmla="*/ 21 w 77"/>
                <a:gd name="T3" fmla="*/ 37 h 65"/>
                <a:gd name="T4" fmla="*/ 28 w 77"/>
                <a:gd name="T5" fmla="*/ 27 h 65"/>
                <a:gd name="T6" fmla="*/ 38 w 77"/>
                <a:gd name="T7" fmla="*/ 20 h 65"/>
                <a:gd name="T8" fmla="*/ 48 w 77"/>
                <a:gd name="T9" fmla="*/ 17 h 65"/>
                <a:gd name="T10" fmla="*/ 59 w 77"/>
                <a:gd name="T11" fmla="*/ 10 h 65"/>
                <a:gd name="T12" fmla="*/ 73 w 77"/>
                <a:gd name="T13" fmla="*/ 0 h 65"/>
                <a:gd name="T14" fmla="*/ 76 w 77"/>
                <a:gd name="T15" fmla="*/ 10 h 65"/>
                <a:gd name="T16" fmla="*/ 76 w 77"/>
                <a:gd name="T17" fmla="*/ 20 h 65"/>
                <a:gd name="T18" fmla="*/ 66 w 77"/>
                <a:gd name="T19" fmla="*/ 24 h 65"/>
                <a:gd name="T20" fmla="*/ 62 w 77"/>
                <a:gd name="T21" fmla="*/ 34 h 65"/>
                <a:gd name="T22" fmla="*/ 48 w 77"/>
                <a:gd name="T23" fmla="*/ 40 h 65"/>
                <a:gd name="T24" fmla="*/ 38 w 77"/>
                <a:gd name="T25" fmla="*/ 44 h 65"/>
                <a:gd name="T26" fmla="*/ 28 w 77"/>
                <a:gd name="T27" fmla="*/ 47 h 65"/>
                <a:gd name="T28" fmla="*/ 14 w 77"/>
                <a:gd name="T29" fmla="*/ 47 h 65"/>
                <a:gd name="T30" fmla="*/ 3 w 77"/>
                <a:gd name="T31" fmla="*/ 54 h 65"/>
                <a:gd name="T32" fmla="*/ 0 w 77"/>
                <a:gd name="T33" fmla="*/ 64 h 65"/>
                <a:gd name="T34" fmla="*/ 14 w 77"/>
                <a:gd name="T35" fmla="*/ 47 h 6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7"/>
                <a:gd name="T55" fmla="*/ 0 h 65"/>
                <a:gd name="T56" fmla="*/ 77 w 77"/>
                <a:gd name="T57" fmla="*/ 65 h 6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7" h="65">
                  <a:moveTo>
                    <a:pt x="14" y="47"/>
                  </a:moveTo>
                  <a:lnTo>
                    <a:pt x="21" y="37"/>
                  </a:lnTo>
                  <a:lnTo>
                    <a:pt x="28" y="27"/>
                  </a:lnTo>
                  <a:lnTo>
                    <a:pt x="38" y="20"/>
                  </a:lnTo>
                  <a:lnTo>
                    <a:pt x="48" y="17"/>
                  </a:lnTo>
                  <a:lnTo>
                    <a:pt x="59" y="10"/>
                  </a:lnTo>
                  <a:lnTo>
                    <a:pt x="73" y="0"/>
                  </a:lnTo>
                  <a:lnTo>
                    <a:pt x="76" y="10"/>
                  </a:lnTo>
                  <a:lnTo>
                    <a:pt x="76" y="20"/>
                  </a:lnTo>
                  <a:lnTo>
                    <a:pt x="66" y="24"/>
                  </a:lnTo>
                  <a:lnTo>
                    <a:pt x="62" y="34"/>
                  </a:lnTo>
                  <a:lnTo>
                    <a:pt x="48" y="40"/>
                  </a:lnTo>
                  <a:lnTo>
                    <a:pt x="38" y="44"/>
                  </a:lnTo>
                  <a:lnTo>
                    <a:pt x="28" y="47"/>
                  </a:lnTo>
                  <a:lnTo>
                    <a:pt x="14" y="47"/>
                  </a:lnTo>
                  <a:lnTo>
                    <a:pt x="3" y="54"/>
                  </a:lnTo>
                  <a:lnTo>
                    <a:pt x="0" y="64"/>
                  </a:lnTo>
                  <a:lnTo>
                    <a:pt x="14" y="47"/>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2668" name="Freeform 576">
              <a:extLst>
                <a:ext uri="{FF2B5EF4-FFF2-40B4-BE49-F238E27FC236}">
                  <a16:creationId xmlns:a16="http://schemas.microsoft.com/office/drawing/2014/main" id="{272594ED-585F-4FA3-BA45-C045F015F05E}"/>
                </a:ext>
              </a:extLst>
            </p:cNvPr>
            <p:cNvSpPr>
              <a:spLocks/>
            </p:cNvSpPr>
            <p:nvPr/>
          </p:nvSpPr>
          <p:spPr bwMode="auto">
            <a:xfrm>
              <a:off x="3453" y="2424"/>
              <a:ext cx="158" cy="121"/>
            </a:xfrm>
            <a:custGeom>
              <a:avLst/>
              <a:gdLst>
                <a:gd name="T0" fmla="*/ 154 w 158"/>
                <a:gd name="T1" fmla="*/ 14 h 121"/>
                <a:gd name="T2" fmla="*/ 143 w 158"/>
                <a:gd name="T3" fmla="*/ 17 h 121"/>
                <a:gd name="T4" fmla="*/ 140 w 158"/>
                <a:gd name="T5" fmla="*/ 27 h 121"/>
                <a:gd name="T6" fmla="*/ 137 w 158"/>
                <a:gd name="T7" fmla="*/ 38 h 121"/>
                <a:gd name="T8" fmla="*/ 123 w 158"/>
                <a:gd name="T9" fmla="*/ 45 h 121"/>
                <a:gd name="T10" fmla="*/ 113 w 158"/>
                <a:gd name="T11" fmla="*/ 45 h 121"/>
                <a:gd name="T12" fmla="*/ 102 w 158"/>
                <a:gd name="T13" fmla="*/ 38 h 121"/>
                <a:gd name="T14" fmla="*/ 92 w 158"/>
                <a:gd name="T15" fmla="*/ 38 h 121"/>
                <a:gd name="T16" fmla="*/ 82 w 158"/>
                <a:gd name="T17" fmla="*/ 45 h 121"/>
                <a:gd name="T18" fmla="*/ 72 w 158"/>
                <a:gd name="T19" fmla="*/ 51 h 121"/>
                <a:gd name="T20" fmla="*/ 61 w 158"/>
                <a:gd name="T21" fmla="*/ 55 h 121"/>
                <a:gd name="T22" fmla="*/ 51 w 158"/>
                <a:gd name="T23" fmla="*/ 62 h 121"/>
                <a:gd name="T24" fmla="*/ 41 w 158"/>
                <a:gd name="T25" fmla="*/ 65 h 121"/>
                <a:gd name="T26" fmla="*/ 31 w 158"/>
                <a:gd name="T27" fmla="*/ 72 h 121"/>
                <a:gd name="T28" fmla="*/ 20 w 158"/>
                <a:gd name="T29" fmla="*/ 79 h 121"/>
                <a:gd name="T30" fmla="*/ 17 w 158"/>
                <a:gd name="T31" fmla="*/ 89 h 121"/>
                <a:gd name="T32" fmla="*/ 10 w 158"/>
                <a:gd name="T33" fmla="*/ 99 h 121"/>
                <a:gd name="T34" fmla="*/ 7 w 158"/>
                <a:gd name="T35" fmla="*/ 110 h 121"/>
                <a:gd name="T36" fmla="*/ 0 w 158"/>
                <a:gd name="T37" fmla="*/ 120 h 121"/>
                <a:gd name="T38" fmla="*/ 10 w 158"/>
                <a:gd name="T39" fmla="*/ 117 h 121"/>
                <a:gd name="T40" fmla="*/ 20 w 158"/>
                <a:gd name="T41" fmla="*/ 113 h 121"/>
                <a:gd name="T42" fmla="*/ 31 w 158"/>
                <a:gd name="T43" fmla="*/ 117 h 121"/>
                <a:gd name="T44" fmla="*/ 41 w 158"/>
                <a:gd name="T45" fmla="*/ 113 h 121"/>
                <a:gd name="T46" fmla="*/ 51 w 158"/>
                <a:gd name="T47" fmla="*/ 106 h 121"/>
                <a:gd name="T48" fmla="*/ 61 w 158"/>
                <a:gd name="T49" fmla="*/ 110 h 121"/>
                <a:gd name="T50" fmla="*/ 72 w 158"/>
                <a:gd name="T51" fmla="*/ 117 h 121"/>
                <a:gd name="T52" fmla="*/ 85 w 158"/>
                <a:gd name="T53" fmla="*/ 113 h 121"/>
                <a:gd name="T54" fmla="*/ 89 w 158"/>
                <a:gd name="T55" fmla="*/ 103 h 121"/>
                <a:gd name="T56" fmla="*/ 89 w 158"/>
                <a:gd name="T57" fmla="*/ 93 h 121"/>
                <a:gd name="T58" fmla="*/ 92 w 158"/>
                <a:gd name="T59" fmla="*/ 82 h 121"/>
                <a:gd name="T60" fmla="*/ 102 w 158"/>
                <a:gd name="T61" fmla="*/ 75 h 121"/>
                <a:gd name="T62" fmla="*/ 102 w 158"/>
                <a:gd name="T63" fmla="*/ 65 h 121"/>
                <a:gd name="T64" fmla="*/ 109 w 158"/>
                <a:gd name="T65" fmla="*/ 55 h 121"/>
                <a:gd name="T66" fmla="*/ 119 w 158"/>
                <a:gd name="T67" fmla="*/ 48 h 121"/>
                <a:gd name="T68" fmla="*/ 130 w 158"/>
                <a:gd name="T69" fmla="*/ 41 h 121"/>
                <a:gd name="T70" fmla="*/ 137 w 158"/>
                <a:gd name="T71" fmla="*/ 31 h 121"/>
                <a:gd name="T72" fmla="*/ 143 w 158"/>
                <a:gd name="T73" fmla="*/ 21 h 121"/>
                <a:gd name="T74" fmla="*/ 154 w 158"/>
                <a:gd name="T75" fmla="*/ 10 h 121"/>
                <a:gd name="T76" fmla="*/ 157 w 158"/>
                <a:gd name="T77" fmla="*/ 0 h 121"/>
                <a:gd name="T78" fmla="*/ 147 w 158"/>
                <a:gd name="T79" fmla="*/ 3 h 121"/>
                <a:gd name="T80" fmla="*/ 137 w 158"/>
                <a:gd name="T81" fmla="*/ 10 h 121"/>
                <a:gd name="T82" fmla="*/ 130 w 158"/>
                <a:gd name="T83" fmla="*/ 21 h 121"/>
                <a:gd name="T84" fmla="*/ 119 w 158"/>
                <a:gd name="T85" fmla="*/ 31 h 121"/>
                <a:gd name="T86" fmla="*/ 109 w 158"/>
                <a:gd name="T87" fmla="*/ 38 h 121"/>
                <a:gd name="T88" fmla="*/ 99 w 158"/>
                <a:gd name="T89" fmla="*/ 45 h 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8"/>
                <a:gd name="T136" fmla="*/ 0 h 121"/>
                <a:gd name="T137" fmla="*/ 158 w 158"/>
                <a:gd name="T138" fmla="*/ 121 h 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8" h="121">
                  <a:moveTo>
                    <a:pt x="154" y="14"/>
                  </a:moveTo>
                  <a:lnTo>
                    <a:pt x="143" y="17"/>
                  </a:lnTo>
                  <a:lnTo>
                    <a:pt x="140" y="27"/>
                  </a:lnTo>
                  <a:lnTo>
                    <a:pt x="137" y="38"/>
                  </a:lnTo>
                  <a:lnTo>
                    <a:pt x="123" y="45"/>
                  </a:lnTo>
                  <a:lnTo>
                    <a:pt x="113" y="45"/>
                  </a:lnTo>
                  <a:lnTo>
                    <a:pt x="102" y="38"/>
                  </a:lnTo>
                  <a:lnTo>
                    <a:pt x="92" y="38"/>
                  </a:lnTo>
                  <a:lnTo>
                    <a:pt x="82" y="45"/>
                  </a:lnTo>
                  <a:lnTo>
                    <a:pt x="72" y="51"/>
                  </a:lnTo>
                  <a:lnTo>
                    <a:pt x="61" y="55"/>
                  </a:lnTo>
                  <a:lnTo>
                    <a:pt x="51" y="62"/>
                  </a:lnTo>
                  <a:lnTo>
                    <a:pt x="41" y="65"/>
                  </a:lnTo>
                  <a:lnTo>
                    <a:pt x="31" y="72"/>
                  </a:lnTo>
                  <a:lnTo>
                    <a:pt x="20" y="79"/>
                  </a:lnTo>
                  <a:lnTo>
                    <a:pt x="17" y="89"/>
                  </a:lnTo>
                  <a:lnTo>
                    <a:pt x="10" y="99"/>
                  </a:lnTo>
                  <a:lnTo>
                    <a:pt x="7" y="110"/>
                  </a:lnTo>
                  <a:lnTo>
                    <a:pt x="0" y="120"/>
                  </a:lnTo>
                  <a:lnTo>
                    <a:pt x="10" y="117"/>
                  </a:lnTo>
                  <a:lnTo>
                    <a:pt x="20" y="113"/>
                  </a:lnTo>
                  <a:lnTo>
                    <a:pt x="31" y="117"/>
                  </a:lnTo>
                  <a:lnTo>
                    <a:pt x="41" y="113"/>
                  </a:lnTo>
                  <a:lnTo>
                    <a:pt x="51" y="106"/>
                  </a:lnTo>
                  <a:lnTo>
                    <a:pt x="61" y="110"/>
                  </a:lnTo>
                  <a:lnTo>
                    <a:pt x="72" y="117"/>
                  </a:lnTo>
                  <a:lnTo>
                    <a:pt x="85" y="113"/>
                  </a:lnTo>
                  <a:lnTo>
                    <a:pt x="89" y="103"/>
                  </a:lnTo>
                  <a:lnTo>
                    <a:pt x="89" y="93"/>
                  </a:lnTo>
                  <a:lnTo>
                    <a:pt x="92" y="82"/>
                  </a:lnTo>
                  <a:lnTo>
                    <a:pt x="102" y="75"/>
                  </a:lnTo>
                  <a:lnTo>
                    <a:pt x="102" y="65"/>
                  </a:lnTo>
                  <a:lnTo>
                    <a:pt x="109" y="55"/>
                  </a:lnTo>
                  <a:lnTo>
                    <a:pt x="119" y="48"/>
                  </a:lnTo>
                  <a:lnTo>
                    <a:pt x="130" y="41"/>
                  </a:lnTo>
                  <a:lnTo>
                    <a:pt x="137" y="31"/>
                  </a:lnTo>
                  <a:lnTo>
                    <a:pt x="143" y="21"/>
                  </a:lnTo>
                  <a:lnTo>
                    <a:pt x="154" y="10"/>
                  </a:lnTo>
                  <a:lnTo>
                    <a:pt x="157" y="0"/>
                  </a:lnTo>
                  <a:lnTo>
                    <a:pt x="147" y="3"/>
                  </a:lnTo>
                  <a:lnTo>
                    <a:pt x="137" y="10"/>
                  </a:lnTo>
                  <a:lnTo>
                    <a:pt x="130" y="21"/>
                  </a:lnTo>
                  <a:lnTo>
                    <a:pt x="119" y="31"/>
                  </a:lnTo>
                  <a:lnTo>
                    <a:pt x="109" y="38"/>
                  </a:lnTo>
                  <a:lnTo>
                    <a:pt x="99" y="45"/>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2669" name="Freeform 577">
              <a:extLst>
                <a:ext uri="{FF2B5EF4-FFF2-40B4-BE49-F238E27FC236}">
                  <a16:creationId xmlns:a16="http://schemas.microsoft.com/office/drawing/2014/main" id="{6C226F01-1B54-4A85-8009-284E3974F277}"/>
                </a:ext>
              </a:extLst>
            </p:cNvPr>
            <p:cNvSpPr>
              <a:spLocks/>
            </p:cNvSpPr>
            <p:nvPr/>
          </p:nvSpPr>
          <p:spPr bwMode="auto">
            <a:xfrm>
              <a:off x="3579" y="2250"/>
              <a:ext cx="69" cy="36"/>
            </a:xfrm>
            <a:custGeom>
              <a:avLst/>
              <a:gdLst>
                <a:gd name="T0" fmla="*/ 0 w 69"/>
                <a:gd name="T1" fmla="*/ 32 h 36"/>
                <a:gd name="T2" fmla="*/ 10 w 69"/>
                <a:gd name="T3" fmla="*/ 28 h 36"/>
                <a:gd name="T4" fmla="*/ 17 w 69"/>
                <a:gd name="T5" fmla="*/ 18 h 36"/>
                <a:gd name="T6" fmla="*/ 27 w 69"/>
                <a:gd name="T7" fmla="*/ 7 h 36"/>
                <a:gd name="T8" fmla="*/ 37 w 69"/>
                <a:gd name="T9" fmla="*/ 4 h 36"/>
                <a:gd name="T10" fmla="*/ 48 w 69"/>
                <a:gd name="T11" fmla="*/ 0 h 36"/>
                <a:gd name="T12" fmla="*/ 58 w 69"/>
                <a:gd name="T13" fmla="*/ 0 h 36"/>
                <a:gd name="T14" fmla="*/ 68 w 69"/>
                <a:gd name="T15" fmla="*/ 4 h 36"/>
                <a:gd name="T16" fmla="*/ 54 w 69"/>
                <a:gd name="T17" fmla="*/ 14 h 36"/>
                <a:gd name="T18" fmla="*/ 44 w 69"/>
                <a:gd name="T19" fmla="*/ 25 h 36"/>
                <a:gd name="T20" fmla="*/ 31 w 69"/>
                <a:gd name="T21" fmla="*/ 28 h 36"/>
                <a:gd name="T22" fmla="*/ 20 w 69"/>
                <a:gd name="T23" fmla="*/ 35 h 36"/>
                <a:gd name="T24" fmla="*/ 37 w 69"/>
                <a:gd name="T25" fmla="*/ 7 h 36"/>
                <a:gd name="T26" fmla="*/ 48 w 69"/>
                <a:gd name="T27" fmla="*/ 0 h 36"/>
                <a:gd name="T28" fmla="*/ 41 w 69"/>
                <a:gd name="T29" fmla="*/ 11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9"/>
                <a:gd name="T46" fmla="*/ 0 h 36"/>
                <a:gd name="T47" fmla="*/ 69 w 69"/>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9" h="36">
                  <a:moveTo>
                    <a:pt x="0" y="32"/>
                  </a:moveTo>
                  <a:lnTo>
                    <a:pt x="10" y="28"/>
                  </a:lnTo>
                  <a:lnTo>
                    <a:pt x="17" y="18"/>
                  </a:lnTo>
                  <a:lnTo>
                    <a:pt x="27" y="7"/>
                  </a:lnTo>
                  <a:lnTo>
                    <a:pt x="37" y="4"/>
                  </a:lnTo>
                  <a:lnTo>
                    <a:pt x="48" y="0"/>
                  </a:lnTo>
                  <a:lnTo>
                    <a:pt x="58" y="0"/>
                  </a:lnTo>
                  <a:lnTo>
                    <a:pt x="68" y="4"/>
                  </a:lnTo>
                  <a:lnTo>
                    <a:pt x="54" y="14"/>
                  </a:lnTo>
                  <a:lnTo>
                    <a:pt x="44" y="25"/>
                  </a:lnTo>
                  <a:lnTo>
                    <a:pt x="31" y="28"/>
                  </a:lnTo>
                  <a:lnTo>
                    <a:pt x="20" y="35"/>
                  </a:lnTo>
                  <a:lnTo>
                    <a:pt x="37" y="7"/>
                  </a:lnTo>
                  <a:lnTo>
                    <a:pt x="48" y="0"/>
                  </a:lnTo>
                  <a:lnTo>
                    <a:pt x="41" y="11"/>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2670" name="Freeform 578">
              <a:extLst>
                <a:ext uri="{FF2B5EF4-FFF2-40B4-BE49-F238E27FC236}">
                  <a16:creationId xmlns:a16="http://schemas.microsoft.com/office/drawing/2014/main" id="{2033C9C9-DCD5-45C8-A3D9-3F4A8698E279}"/>
                </a:ext>
              </a:extLst>
            </p:cNvPr>
            <p:cNvSpPr>
              <a:spLocks/>
            </p:cNvSpPr>
            <p:nvPr/>
          </p:nvSpPr>
          <p:spPr bwMode="auto">
            <a:xfrm>
              <a:off x="3484" y="2216"/>
              <a:ext cx="127" cy="52"/>
            </a:xfrm>
            <a:custGeom>
              <a:avLst/>
              <a:gdLst>
                <a:gd name="T0" fmla="*/ 44 w 127"/>
                <a:gd name="T1" fmla="*/ 41 h 52"/>
                <a:gd name="T2" fmla="*/ 31 w 127"/>
                <a:gd name="T3" fmla="*/ 41 h 52"/>
                <a:gd name="T4" fmla="*/ 10 w 127"/>
                <a:gd name="T5" fmla="*/ 44 h 52"/>
                <a:gd name="T6" fmla="*/ 0 w 127"/>
                <a:gd name="T7" fmla="*/ 48 h 52"/>
                <a:gd name="T8" fmla="*/ 3 w 127"/>
                <a:gd name="T9" fmla="*/ 37 h 52"/>
                <a:gd name="T10" fmla="*/ 10 w 127"/>
                <a:gd name="T11" fmla="*/ 27 h 52"/>
                <a:gd name="T12" fmla="*/ 20 w 127"/>
                <a:gd name="T13" fmla="*/ 27 h 52"/>
                <a:gd name="T14" fmla="*/ 31 w 127"/>
                <a:gd name="T15" fmla="*/ 24 h 52"/>
                <a:gd name="T16" fmla="*/ 41 w 127"/>
                <a:gd name="T17" fmla="*/ 24 h 52"/>
                <a:gd name="T18" fmla="*/ 51 w 127"/>
                <a:gd name="T19" fmla="*/ 24 h 52"/>
                <a:gd name="T20" fmla="*/ 65 w 127"/>
                <a:gd name="T21" fmla="*/ 20 h 52"/>
                <a:gd name="T22" fmla="*/ 75 w 127"/>
                <a:gd name="T23" fmla="*/ 17 h 52"/>
                <a:gd name="T24" fmla="*/ 85 w 127"/>
                <a:gd name="T25" fmla="*/ 14 h 52"/>
                <a:gd name="T26" fmla="*/ 95 w 127"/>
                <a:gd name="T27" fmla="*/ 7 h 52"/>
                <a:gd name="T28" fmla="*/ 106 w 127"/>
                <a:gd name="T29" fmla="*/ 7 h 52"/>
                <a:gd name="T30" fmla="*/ 116 w 127"/>
                <a:gd name="T31" fmla="*/ 3 h 52"/>
                <a:gd name="T32" fmla="*/ 126 w 127"/>
                <a:gd name="T33" fmla="*/ 0 h 52"/>
                <a:gd name="T34" fmla="*/ 112 w 127"/>
                <a:gd name="T35" fmla="*/ 3 h 52"/>
                <a:gd name="T36" fmla="*/ 102 w 127"/>
                <a:gd name="T37" fmla="*/ 3 h 52"/>
                <a:gd name="T38" fmla="*/ 92 w 127"/>
                <a:gd name="T39" fmla="*/ 10 h 52"/>
                <a:gd name="T40" fmla="*/ 82 w 127"/>
                <a:gd name="T41" fmla="*/ 17 h 52"/>
                <a:gd name="T42" fmla="*/ 72 w 127"/>
                <a:gd name="T43" fmla="*/ 20 h 52"/>
                <a:gd name="T44" fmla="*/ 44 w 127"/>
                <a:gd name="T45" fmla="*/ 31 h 52"/>
                <a:gd name="T46" fmla="*/ 31 w 127"/>
                <a:gd name="T47" fmla="*/ 41 h 52"/>
                <a:gd name="T48" fmla="*/ 20 w 127"/>
                <a:gd name="T49" fmla="*/ 44 h 52"/>
                <a:gd name="T50" fmla="*/ 10 w 127"/>
                <a:gd name="T51" fmla="*/ 48 h 52"/>
                <a:gd name="T52" fmla="*/ 0 w 127"/>
                <a:gd name="T53" fmla="*/ 51 h 52"/>
                <a:gd name="T54" fmla="*/ 10 w 127"/>
                <a:gd name="T55" fmla="*/ 44 h 52"/>
                <a:gd name="T56" fmla="*/ 20 w 127"/>
                <a:gd name="T57" fmla="*/ 37 h 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7"/>
                <a:gd name="T88" fmla="*/ 0 h 52"/>
                <a:gd name="T89" fmla="*/ 127 w 127"/>
                <a:gd name="T90" fmla="*/ 52 h 5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7" h="52">
                  <a:moveTo>
                    <a:pt x="44" y="41"/>
                  </a:moveTo>
                  <a:lnTo>
                    <a:pt x="31" y="41"/>
                  </a:lnTo>
                  <a:lnTo>
                    <a:pt x="10" y="44"/>
                  </a:lnTo>
                  <a:lnTo>
                    <a:pt x="0" y="48"/>
                  </a:lnTo>
                  <a:lnTo>
                    <a:pt x="3" y="37"/>
                  </a:lnTo>
                  <a:lnTo>
                    <a:pt x="10" y="27"/>
                  </a:lnTo>
                  <a:lnTo>
                    <a:pt x="20" y="27"/>
                  </a:lnTo>
                  <a:lnTo>
                    <a:pt x="31" y="24"/>
                  </a:lnTo>
                  <a:lnTo>
                    <a:pt x="41" y="24"/>
                  </a:lnTo>
                  <a:lnTo>
                    <a:pt x="51" y="24"/>
                  </a:lnTo>
                  <a:lnTo>
                    <a:pt x="65" y="20"/>
                  </a:lnTo>
                  <a:lnTo>
                    <a:pt x="75" y="17"/>
                  </a:lnTo>
                  <a:lnTo>
                    <a:pt x="85" y="14"/>
                  </a:lnTo>
                  <a:lnTo>
                    <a:pt x="95" y="7"/>
                  </a:lnTo>
                  <a:lnTo>
                    <a:pt x="106" y="7"/>
                  </a:lnTo>
                  <a:lnTo>
                    <a:pt x="116" y="3"/>
                  </a:lnTo>
                  <a:lnTo>
                    <a:pt x="126" y="0"/>
                  </a:lnTo>
                  <a:lnTo>
                    <a:pt x="112" y="3"/>
                  </a:lnTo>
                  <a:lnTo>
                    <a:pt x="102" y="3"/>
                  </a:lnTo>
                  <a:lnTo>
                    <a:pt x="92" y="10"/>
                  </a:lnTo>
                  <a:lnTo>
                    <a:pt x="82" y="17"/>
                  </a:lnTo>
                  <a:lnTo>
                    <a:pt x="72" y="20"/>
                  </a:lnTo>
                  <a:lnTo>
                    <a:pt x="44" y="31"/>
                  </a:lnTo>
                  <a:lnTo>
                    <a:pt x="31" y="41"/>
                  </a:lnTo>
                  <a:lnTo>
                    <a:pt x="20" y="44"/>
                  </a:lnTo>
                  <a:lnTo>
                    <a:pt x="10" y="48"/>
                  </a:lnTo>
                  <a:lnTo>
                    <a:pt x="0" y="51"/>
                  </a:lnTo>
                  <a:lnTo>
                    <a:pt x="10" y="44"/>
                  </a:lnTo>
                  <a:lnTo>
                    <a:pt x="20" y="37"/>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2671" name="Freeform 579">
              <a:extLst>
                <a:ext uri="{FF2B5EF4-FFF2-40B4-BE49-F238E27FC236}">
                  <a16:creationId xmlns:a16="http://schemas.microsoft.com/office/drawing/2014/main" id="{98B6A87B-DC3C-47B4-9507-9EF1A6BEC2C9}"/>
                </a:ext>
              </a:extLst>
            </p:cNvPr>
            <p:cNvSpPr>
              <a:spLocks/>
            </p:cNvSpPr>
            <p:nvPr/>
          </p:nvSpPr>
          <p:spPr bwMode="auto">
            <a:xfrm>
              <a:off x="3641" y="2533"/>
              <a:ext cx="79" cy="124"/>
            </a:xfrm>
            <a:custGeom>
              <a:avLst/>
              <a:gdLst>
                <a:gd name="T0" fmla="*/ 0 w 79"/>
                <a:gd name="T1" fmla="*/ 7 h 124"/>
                <a:gd name="T2" fmla="*/ 10 w 79"/>
                <a:gd name="T3" fmla="*/ 14 h 124"/>
                <a:gd name="T4" fmla="*/ 10 w 79"/>
                <a:gd name="T5" fmla="*/ 24 h 124"/>
                <a:gd name="T6" fmla="*/ 10 w 79"/>
                <a:gd name="T7" fmla="*/ 34 h 124"/>
                <a:gd name="T8" fmla="*/ 7 w 79"/>
                <a:gd name="T9" fmla="*/ 44 h 124"/>
                <a:gd name="T10" fmla="*/ 7 w 79"/>
                <a:gd name="T11" fmla="*/ 55 h 124"/>
                <a:gd name="T12" fmla="*/ 10 w 79"/>
                <a:gd name="T13" fmla="*/ 65 h 124"/>
                <a:gd name="T14" fmla="*/ 14 w 79"/>
                <a:gd name="T15" fmla="*/ 75 h 124"/>
                <a:gd name="T16" fmla="*/ 20 w 79"/>
                <a:gd name="T17" fmla="*/ 85 h 124"/>
                <a:gd name="T18" fmla="*/ 24 w 79"/>
                <a:gd name="T19" fmla="*/ 96 h 124"/>
                <a:gd name="T20" fmla="*/ 31 w 79"/>
                <a:gd name="T21" fmla="*/ 109 h 124"/>
                <a:gd name="T22" fmla="*/ 37 w 79"/>
                <a:gd name="T23" fmla="*/ 120 h 124"/>
                <a:gd name="T24" fmla="*/ 58 w 79"/>
                <a:gd name="T25" fmla="*/ 123 h 124"/>
                <a:gd name="T26" fmla="*/ 68 w 79"/>
                <a:gd name="T27" fmla="*/ 123 h 124"/>
                <a:gd name="T28" fmla="*/ 78 w 79"/>
                <a:gd name="T29" fmla="*/ 120 h 124"/>
                <a:gd name="T30" fmla="*/ 78 w 79"/>
                <a:gd name="T31" fmla="*/ 109 h 124"/>
                <a:gd name="T32" fmla="*/ 78 w 79"/>
                <a:gd name="T33" fmla="*/ 99 h 124"/>
                <a:gd name="T34" fmla="*/ 71 w 79"/>
                <a:gd name="T35" fmla="*/ 89 h 124"/>
                <a:gd name="T36" fmla="*/ 61 w 79"/>
                <a:gd name="T37" fmla="*/ 82 h 124"/>
                <a:gd name="T38" fmla="*/ 51 w 79"/>
                <a:gd name="T39" fmla="*/ 58 h 124"/>
                <a:gd name="T40" fmla="*/ 44 w 79"/>
                <a:gd name="T41" fmla="*/ 48 h 124"/>
                <a:gd name="T42" fmla="*/ 34 w 79"/>
                <a:gd name="T43" fmla="*/ 34 h 124"/>
                <a:gd name="T44" fmla="*/ 31 w 79"/>
                <a:gd name="T45" fmla="*/ 24 h 124"/>
                <a:gd name="T46" fmla="*/ 24 w 79"/>
                <a:gd name="T47" fmla="*/ 14 h 124"/>
                <a:gd name="T48" fmla="*/ 20 w 79"/>
                <a:gd name="T49" fmla="*/ 3 h 124"/>
                <a:gd name="T50" fmla="*/ 10 w 79"/>
                <a:gd name="T51" fmla="*/ 0 h 124"/>
                <a:gd name="T52" fmla="*/ 3 w 79"/>
                <a:gd name="T53" fmla="*/ 10 h 124"/>
                <a:gd name="T54" fmla="*/ 7 w 79"/>
                <a:gd name="T55" fmla="*/ 38 h 124"/>
                <a:gd name="T56" fmla="*/ 0 w 79"/>
                <a:gd name="T57" fmla="*/ 48 h 124"/>
                <a:gd name="T58" fmla="*/ 7 w 79"/>
                <a:gd name="T59" fmla="*/ 75 h 1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9"/>
                <a:gd name="T91" fmla="*/ 0 h 124"/>
                <a:gd name="T92" fmla="*/ 79 w 79"/>
                <a:gd name="T93" fmla="*/ 124 h 1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9" h="124">
                  <a:moveTo>
                    <a:pt x="0" y="7"/>
                  </a:moveTo>
                  <a:lnTo>
                    <a:pt x="10" y="14"/>
                  </a:lnTo>
                  <a:lnTo>
                    <a:pt x="10" y="24"/>
                  </a:lnTo>
                  <a:lnTo>
                    <a:pt x="10" y="34"/>
                  </a:lnTo>
                  <a:lnTo>
                    <a:pt x="7" y="44"/>
                  </a:lnTo>
                  <a:lnTo>
                    <a:pt x="7" y="55"/>
                  </a:lnTo>
                  <a:lnTo>
                    <a:pt x="10" y="65"/>
                  </a:lnTo>
                  <a:lnTo>
                    <a:pt x="14" y="75"/>
                  </a:lnTo>
                  <a:lnTo>
                    <a:pt x="20" y="85"/>
                  </a:lnTo>
                  <a:lnTo>
                    <a:pt x="24" y="96"/>
                  </a:lnTo>
                  <a:lnTo>
                    <a:pt x="31" y="109"/>
                  </a:lnTo>
                  <a:lnTo>
                    <a:pt x="37" y="120"/>
                  </a:lnTo>
                  <a:lnTo>
                    <a:pt x="58" y="123"/>
                  </a:lnTo>
                  <a:lnTo>
                    <a:pt x="68" y="123"/>
                  </a:lnTo>
                  <a:lnTo>
                    <a:pt x="78" y="120"/>
                  </a:lnTo>
                  <a:lnTo>
                    <a:pt x="78" y="109"/>
                  </a:lnTo>
                  <a:lnTo>
                    <a:pt x="78" y="99"/>
                  </a:lnTo>
                  <a:lnTo>
                    <a:pt x="71" y="89"/>
                  </a:lnTo>
                  <a:lnTo>
                    <a:pt x="61" y="82"/>
                  </a:lnTo>
                  <a:lnTo>
                    <a:pt x="51" y="58"/>
                  </a:lnTo>
                  <a:lnTo>
                    <a:pt x="44" y="48"/>
                  </a:lnTo>
                  <a:lnTo>
                    <a:pt x="34" y="34"/>
                  </a:lnTo>
                  <a:lnTo>
                    <a:pt x="31" y="24"/>
                  </a:lnTo>
                  <a:lnTo>
                    <a:pt x="24" y="14"/>
                  </a:lnTo>
                  <a:lnTo>
                    <a:pt x="20" y="3"/>
                  </a:lnTo>
                  <a:lnTo>
                    <a:pt x="10" y="0"/>
                  </a:lnTo>
                  <a:lnTo>
                    <a:pt x="3" y="10"/>
                  </a:lnTo>
                  <a:lnTo>
                    <a:pt x="7" y="38"/>
                  </a:lnTo>
                  <a:lnTo>
                    <a:pt x="0" y="48"/>
                  </a:lnTo>
                  <a:lnTo>
                    <a:pt x="7" y="75"/>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grpSp>
      <p:sp>
        <p:nvSpPr>
          <p:cNvPr id="22534" name="Rectangle 580">
            <a:extLst>
              <a:ext uri="{FF2B5EF4-FFF2-40B4-BE49-F238E27FC236}">
                <a16:creationId xmlns:a16="http://schemas.microsoft.com/office/drawing/2014/main" id="{CF35B2B4-32E4-40AD-AD20-5C32B280DAE9}"/>
              </a:ext>
            </a:extLst>
          </p:cNvPr>
          <p:cNvSpPr>
            <a:spLocks noChangeArrowheads="1"/>
          </p:cNvSpPr>
          <p:nvPr/>
        </p:nvSpPr>
        <p:spPr bwMode="auto">
          <a:xfrm>
            <a:off x="2139950" y="2730500"/>
            <a:ext cx="2228850" cy="5260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dirty="0"/>
              <a:t>Imagine placing a tomato </a:t>
            </a:r>
          </a:p>
          <a:p>
            <a:r>
              <a:rPr lang="en-US" altLang="en-US" dirty="0"/>
              <a:t>between the palms of your hands and applying </a:t>
            </a:r>
            <a:endParaRPr lang="es-ES_tradnl" altLang="en-US" dirty="0"/>
          </a:p>
          <a:p>
            <a:r>
              <a:rPr lang="en-US" altLang="en-US" dirty="0"/>
              <a:t>pressure</a:t>
            </a:r>
            <a:r>
              <a:rPr lang="es-ES_tradnl" altLang="en-US" dirty="0"/>
              <a:t> </a:t>
            </a:r>
            <a:r>
              <a:rPr lang="en-US" altLang="en-US" dirty="0"/>
              <a:t>with both hands.  It is well within our abilities to apply enough force to cause the tomato to burst.</a:t>
            </a:r>
          </a:p>
          <a:p>
            <a:endParaRPr lang="en-US" altLang="en-US" dirty="0"/>
          </a:p>
          <a:p>
            <a:endParaRPr lang="en-US" altLang="en-US" dirty="0"/>
          </a:p>
          <a:p>
            <a:endParaRPr lang="en-US" altLang="en-US" dirty="0"/>
          </a:p>
          <a:p>
            <a:r>
              <a:rPr lang="en-US" altLang="en-US" dirty="0"/>
              <a:t>Now imagine using another</a:t>
            </a:r>
            <a:r>
              <a:rPr lang="es-ES_tradnl" altLang="en-US" dirty="0"/>
              <a:t> </a:t>
            </a:r>
            <a:r>
              <a:rPr lang="en-US" altLang="en-US" dirty="0"/>
              <a:t>tomato and apply force while</a:t>
            </a:r>
            <a:r>
              <a:rPr lang="es-ES_tradnl" altLang="en-US" dirty="0"/>
              <a:t> </a:t>
            </a:r>
            <a:r>
              <a:rPr lang="en-US" altLang="en-US" dirty="0"/>
              <a:t>at the same time twisting</a:t>
            </a:r>
            <a:r>
              <a:rPr lang="es-ES_tradnl" altLang="en-US" dirty="0"/>
              <a:t> </a:t>
            </a:r>
            <a:r>
              <a:rPr lang="en-US" altLang="en-US" dirty="0"/>
              <a:t>your hands is opposite</a:t>
            </a:r>
            <a:r>
              <a:rPr lang="es-ES_tradnl" altLang="en-US" dirty="0"/>
              <a:t> </a:t>
            </a:r>
            <a:r>
              <a:rPr lang="en-US" altLang="en-US" dirty="0"/>
              <a:t>directions.  The tomato would</a:t>
            </a:r>
            <a:r>
              <a:rPr lang="es-ES_tradnl" altLang="en-US" dirty="0"/>
              <a:t> </a:t>
            </a:r>
            <a:r>
              <a:rPr lang="en-US" altLang="en-US" dirty="0"/>
              <a:t>burst under much less force.</a:t>
            </a:r>
            <a:endParaRPr lang="es-ES_tradnl" altLang="en-US" dirty="0"/>
          </a:p>
          <a:p>
            <a:endParaRPr lang="es-ES_tradnl" altLang="en-US" dirty="0"/>
          </a:p>
          <a:p>
            <a:endParaRPr lang="en-US" altLang="en-US" dirty="0"/>
          </a:p>
          <a:p>
            <a:endParaRPr lang="en-US" altLang="en-US" dirty="0"/>
          </a:p>
          <a:p>
            <a:r>
              <a:rPr lang="en-US" altLang="en-US" dirty="0"/>
              <a:t>The results would be similar</a:t>
            </a:r>
            <a:r>
              <a:rPr lang="es-ES_tradnl" altLang="en-US" dirty="0"/>
              <a:t> </a:t>
            </a:r>
            <a:r>
              <a:rPr lang="en-US" altLang="en-US" dirty="0"/>
              <a:t>but the latter example would</a:t>
            </a:r>
          </a:p>
          <a:p>
            <a:r>
              <a:rPr lang="en-US" altLang="en-US" dirty="0"/>
              <a:t>happen more quickly and</a:t>
            </a:r>
          </a:p>
          <a:p>
            <a:r>
              <a:rPr lang="en-US" altLang="en-US" dirty="0"/>
              <a:t>with less warning.</a:t>
            </a:r>
          </a:p>
        </p:txBody>
      </p:sp>
      <p:sp>
        <p:nvSpPr>
          <p:cNvPr id="22535" name="AutoShape 581">
            <a:extLst>
              <a:ext uri="{FF2B5EF4-FFF2-40B4-BE49-F238E27FC236}">
                <a16:creationId xmlns:a16="http://schemas.microsoft.com/office/drawing/2014/main" id="{2C9905BD-3C5E-4025-A793-4BA9C80C845A}"/>
              </a:ext>
            </a:extLst>
          </p:cNvPr>
          <p:cNvSpPr>
            <a:spLocks noChangeArrowheads="1"/>
          </p:cNvSpPr>
          <p:nvPr/>
        </p:nvSpPr>
        <p:spPr bwMode="auto">
          <a:xfrm>
            <a:off x="400050" y="927100"/>
            <a:ext cx="4368800" cy="11112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2536" name="Text Box 583">
            <a:extLst>
              <a:ext uri="{FF2B5EF4-FFF2-40B4-BE49-F238E27FC236}">
                <a16:creationId xmlns:a16="http://schemas.microsoft.com/office/drawing/2014/main" id="{B06AFAED-E6CC-474E-AD7C-6F688E9B9ECC}"/>
              </a:ext>
            </a:extLst>
          </p:cNvPr>
          <p:cNvSpPr txBox="1">
            <a:spLocks noChangeArrowheads="1"/>
          </p:cNvSpPr>
          <p:nvPr/>
        </p:nvSpPr>
        <p:spPr bwMode="auto">
          <a:xfrm>
            <a:off x="266700" y="520700"/>
            <a:ext cx="6019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800" b="1" dirty="0"/>
              <a:t>Never . . . </a:t>
            </a:r>
          </a:p>
        </p:txBody>
      </p:sp>
      <p:grpSp>
        <p:nvGrpSpPr>
          <p:cNvPr id="22537" name="Group 585">
            <a:extLst>
              <a:ext uri="{FF2B5EF4-FFF2-40B4-BE49-F238E27FC236}">
                <a16:creationId xmlns:a16="http://schemas.microsoft.com/office/drawing/2014/main" id="{D7E58053-6B8B-4883-9C50-010E46C30C0F}"/>
              </a:ext>
            </a:extLst>
          </p:cNvPr>
          <p:cNvGrpSpPr>
            <a:grpSpLocks/>
          </p:cNvGrpSpPr>
          <p:nvPr/>
        </p:nvGrpSpPr>
        <p:grpSpPr bwMode="auto">
          <a:xfrm>
            <a:off x="571500" y="5275263"/>
            <a:ext cx="1263650" cy="2386012"/>
            <a:chOff x="360" y="3504"/>
            <a:chExt cx="796" cy="1503"/>
          </a:xfrm>
        </p:grpSpPr>
        <p:grpSp>
          <p:nvGrpSpPr>
            <p:cNvPr id="22539" name="Group 586">
              <a:extLst>
                <a:ext uri="{FF2B5EF4-FFF2-40B4-BE49-F238E27FC236}">
                  <a16:creationId xmlns:a16="http://schemas.microsoft.com/office/drawing/2014/main" id="{B1DE8BDD-BCA2-4128-9938-6E1ABA54247A}"/>
                </a:ext>
              </a:extLst>
            </p:cNvPr>
            <p:cNvGrpSpPr>
              <a:grpSpLocks/>
            </p:cNvGrpSpPr>
            <p:nvPr/>
          </p:nvGrpSpPr>
          <p:grpSpPr bwMode="auto">
            <a:xfrm>
              <a:off x="548" y="3504"/>
              <a:ext cx="404" cy="352"/>
              <a:chOff x="1226" y="1607"/>
              <a:chExt cx="404" cy="352"/>
            </a:xfrm>
          </p:grpSpPr>
          <p:grpSp>
            <p:nvGrpSpPr>
              <p:cNvPr id="22655" name="Group 587">
                <a:extLst>
                  <a:ext uri="{FF2B5EF4-FFF2-40B4-BE49-F238E27FC236}">
                    <a16:creationId xmlns:a16="http://schemas.microsoft.com/office/drawing/2014/main" id="{705113EC-DD8E-4E25-BFA0-0BA7444A7CEB}"/>
                  </a:ext>
                </a:extLst>
              </p:cNvPr>
              <p:cNvGrpSpPr>
                <a:grpSpLocks/>
              </p:cNvGrpSpPr>
              <p:nvPr/>
            </p:nvGrpSpPr>
            <p:grpSpPr bwMode="auto">
              <a:xfrm>
                <a:off x="1410" y="1607"/>
                <a:ext cx="220" cy="324"/>
                <a:chOff x="1410" y="1607"/>
                <a:chExt cx="220" cy="324"/>
              </a:xfrm>
            </p:grpSpPr>
            <p:sp>
              <p:nvSpPr>
                <p:cNvPr id="22659" name="Freeform 588">
                  <a:extLst>
                    <a:ext uri="{FF2B5EF4-FFF2-40B4-BE49-F238E27FC236}">
                      <a16:creationId xmlns:a16="http://schemas.microsoft.com/office/drawing/2014/main" id="{64C17C26-CC6E-435D-B78D-1B8A31B24D95}"/>
                    </a:ext>
                  </a:extLst>
                </p:cNvPr>
                <p:cNvSpPr>
                  <a:spLocks/>
                </p:cNvSpPr>
                <p:nvPr/>
              </p:nvSpPr>
              <p:spPr bwMode="auto">
                <a:xfrm>
                  <a:off x="1467" y="1741"/>
                  <a:ext cx="163" cy="190"/>
                </a:xfrm>
                <a:custGeom>
                  <a:avLst/>
                  <a:gdLst>
                    <a:gd name="T0" fmla="*/ 162 w 163"/>
                    <a:gd name="T1" fmla="*/ 91 h 190"/>
                    <a:gd name="T2" fmla="*/ 162 w 163"/>
                    <a:gd name="T3" fmla="*/ 0 h 190"/>
                    <a:gd name="T4" fmla="*/ 158 w 163"/>
                    <a:gd name="T5" fmla="*/ 14 h 190"/>
                    <a:gd name="T6" fmla="*/ 150 w 163"/>
                    <a:gd name="T7" fmla="*/ 26 h 190"/>
                    <a:gd name="T8" fmla="*/ 141 w 163"/>
                    <a:gd name="T9" fmla="*/ 36 h 190"/>
                    <a:gd name="T10" fmla="*/ 131 w 163"/>
                    <a:gd name="T11" fmla="*/ 46 h 190"/>
                    <a:gd name="T12" fmla="*/ 115 w 163"/>
                    <a:gd name="T13" fmla="*/ 55 h 190"/>
                    <a:gd name="T14" fmla="*/ 98 w 163"/>
                    <a:gd name="T15" fmla="*/ 64 h 190"/>
                    <a:gd name="T16" fmla="*/ 80 w 163"/>
                    <a:gd name="T17" fmla="*/ 71 h 190"/>
                    <a:gd name="T18" fmla="*/ 57 w 163"/>
                    <a:gd name="T19" fmla="*/ 77 h 190"/>
                    <a:gd name="T20" fmla="*/ 37 w 163"/>
                    <a:gd name="T21" fmla="*/ 82 h 190"/>
                    <a:gd name="T22" fmla="*/ 16 w 163"/>
                    <a:gd name="T23" fmla="*/ 86 h 190"/>
                    <a:gd name="T24" fmla="*/ 0 w 163"/>
                    <a:gd name="T25" fmla="*/ 88 h 190"/>
                    <a:gd name="T26" fmla="*/ 0 w 163"/>
                    <a:gd name="T27" fmla="*/ 189 h 190"/>
                    <a:gd name="T28" fmla="*/ 14 w 163"/>
                    <a:gd name="T29" fmla="*/ 187 h 190"/>
                    <a:gd name="T30" fmla="*/ 29 w 163"/>
                    <a:gd name="T31" fmla="*/ 185 h 190"/>
                    <a:gd name="T32" fmla="*/ 42 w 163"/>
                    <a:gd name="T33" fmla="*/ 182 h 190"/>
                    <a:gd name="T34" fmla="*/ 52 w 163"/>
                    <a:gd name="T35" fmla="*/ 180 h 190"/>
                    <a:gd name="T36" fmla="*/ 65 w 163"/>
                    <a:gd name="T37" fmla="*/ 177 h 190"/>
                    <a:gd name="T38" fmla="*/ 80 w 163"/>
                    <a:gd name="T39" fmla="*/ 173 h 190"/>
                    <a:gd name="T40" fmla="*/ 91 w 163"/>
                    <a:gd name="T41" fmla="*/ 169 h 190"/>
                    <a:gd name="T42" fmla="*/ 103 w 163"/>
                    <a:gd name="T43" fmla="*/ 163 h 190"/>
                    <a:gd name="T44" fmla="*/ 109 w 163"/>
                    <a:gd name="T45" fmla="*/ 160 h 190"/>
                    <a:gd name="T46" fmla="*/ 116 w 163"/>
                    <a:gd name="T47" fmla="*/ 157 h 190"/>
                    <a:gd name="T48" fmla="*/ 123 w 163"/>
                    <a:gd name="T49" fmla="*/ 152 h 190"/>
                    <a:gd name="T50" fmla="*/ 131 w 163"/>
                    <a:gd name="T51" fmla="*/ 146 h 190"/>
                    <a:gd name="T52" fmla="*/ 137 w 163"/>
                    <a:gd name="T53" fmla="*/ 142 h 190"/>
                    <a:gd name="T54" fmla="*/ 141 w 163"/>
                    <a:gd name="T55" fmla="*/ 138 h 190"/>
                    <a:gd name="T56" fmla="*/ 146 w 163"/>
                    <a:gd name="T57" fmla="*/ 134 h 190"/>
                    <a:gd name="T58" fmla="*/ 150 w 163"/>
                    <a:gd name="T59" fmla="*/ 128 h 190"/>
                    <a:gd name="T60" fmla="*/ 154 w 163"/>
                    <a:gd name="T61" fmla="*/ 123 h 190"/>
                    <a:gd name="T62" fmla="*/ 158 w 163"/>
                    <a:gd name="T63" fmla="*/ 117 h 190"/>
                    <a:gd name="T64" fmla="*/ 160 w 163"/>
                    <a:gd name="T65" fmla="*/ 110 h 190"/>
                    <a:gd name="T66" fmla="*/ 161 w 163"/>
                    <a:gd name="T67" fmla="*/ 104 h 190"/>
                    <a:gd name="T68" fmla="*/ 162 w 163"/>
                    <a:gd name="T69" fmla="*/ 98 h 190"/>
                    <a:gd name="T70" fmla="*/ 162 w 163"/>
                    <a:gd name="T71" fmla="*/ 91 h 1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
                    <a:gd name="T109" fmla="*/ 0 h 190"/>
                    <a:gd name="T110" fmla="*/ 163 w 163"/>
                    <a:gd name="T111" fmla="*/ 190 h 19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 h="190">
                      <a:moveTo>
                        <a:pt x="162" y="91"/>
                      </a:moveTo>
                      <a:lnTo>
                        <a:pt x="162" y="0"/>
                      </a:lnTo>
                      <a:lnTo>
                        <a:pt x="158" y="14"/>
                      </a:lnTo>
                      <a:lnTo>
                        <a:pt x="150" y="26"/>
                      </a:lnTo>
                      <a:lnTo>
                        <a:pt x="141" y="36"/>
                      </a:lnTo>
                      <a:lnTo>
                        <a:pt x="131" y="46"/>
                      </a:lnTo>
                      <a:lnTo>
                        <a:pt x="115" y="55"/>
                      </a:lnTo>
                      <a:lnTo>
                        <a:pt x="98" y="64"/>
                      </a:lnTo>
                      <a:lnTo>
                        <a:pt x="80" y="71"/>
                      </a:lnTo>
                      <a:lnTo>
                        <a:pt x="57" y="77"/>
                      </a:lnTo>
                      <a:lnTo>
                        <a:pt x="37" y="82"/>
                      </a:lnTo>
                      <a:lnTo>
                        <a:pt x="16" y="86"/>
                      </a:lnTo>
                      <a:lnTo>
                        <a:pt x="0" y="88"/>
                      </a:lnTo>
                      <a:lnTo>
                        <a:pt x="0" y="189"/>
                      </a:lnTo>
                      <a:lnTo>
                        <a:pt x="14" y="187"/>
                      </a:lnTo>
                      <a:lnTo>
                        <a:pt x="29" y="185"/>
                      </a:lnTo>
                      <a:lnTo>
                        <a:pt x="42" y="182"/>
                      </a:lnTo>
                      <a:lnTo>
                        <a:pt x="52" y="180"/>
                      </a:lnTo>
                      <a:lnTo>
                        <a:pt x="65" y="177"/>
                      </a:lnTo>
                      <a:lnTo>
                        <a:pt x="80" y="173"/>
                      </a:lnTo>
                      <a:lnTo>
                        <a:pt x="91" y="169"/>
                      </a:lnTo>
                      <a:lnTo>
                        <a:pt x="103" y="163"/>
                      </a:lnTo>
                      <a:lnTo>
                        <a:pt x="109" y="160"/>
                      </a:lnTo>
                      <a:lnTo>
                        <a:pt x="116" y="157"/>
                      </a:lnTo>
                      <a:lnTo>
                        <a:pt x="123" y="152"/>
                      </a:lnTo>
                      <a:lnTo>
                        <a:pt x="131" y="146"/>
                      </a:lnTo>
                      <a:lnTo>
                        <a:pt x="137" y="142"/>
                      </a:lnTo>
                      <a:lnTo>
                        <a:pt x="141" y="138"/>
                      </a:lnTo>
                      <a:lnTo>
                        <a:pt x="146" y="134"/>
                      </a:lnTo>
                      <a:lnTo>
                        <a:pt x="150" y="128"/>
                      </a:lnTo>
                      <a:lnTo>
                        <a:pt x="154" y="123"/>
                      </a:lnTo>
                      <a:lnTo>
                        <a:pt x="158" y="117"/>
                      </a:lnTo>
                      <a:lnTo>
                        <a:pt x="160" y="110"/>
                      </a:lnTo>
                      <a:lnTo>
                        <a:pt x="161" y="104"/>
                      </a:lnTo>
                      <a:lnTo>
                        <a:pt x="162" y="98"/>
                      </a:lnTo>
                      <a:lnTo>
                        <a:pt x="162" y="91"/>
                      </a:lnTo>
                    </a:path>
                  </a:pathLst>
                </a:custGeom>
                <a:solidFill>
                  <a:srgbClr val="800000"/>
                </a:solidFill>
                <a:ln w="12700" cap="rnd" cmpd="sng">
                  <a:solidFill>
                    <a:srgbClr val="000000"/>
                  </a:solidFill>
                  <a:prstDash val="solid"/>
                  <a:round/>
                  <a:headEnd type="none" w="med" len="med"/>
                  <a:tailEnd type="none" w="med" len="med"/>
                </a:ln>
              </p:spPr>
              <p:txBody>
                <a:bodyPr/>
                <a:lstStyle/>
                <a:p>
                  <a:endParaRPr lang="en-US"/>
                </a:p>
              </p:txBody>
            </p:sp>
            <p:sp>
              <p:nvSpPr>
                <p:cNvPr id="22660" name="Freeform 589">
                  <a:extLst>
                    <a:ext uri="{FF2B5EF4-FFF2-40B4-BE49-F238E27FC236}">
                      <a16:creationId xmlns:a16="http://schemas.microsoft.com/office/drawing/2014/main" id="{EBFCBB76-6577-4F70-8ECC-35A16087DB32}"/>
                    </a:ext>
                  </a:extLst>
                </p:cNvPr>
                <p:cNvSpPr>
                  <a:spLocks/>
                </p:cNvSpPr>
                <p:nvPr/>
              </p:nvSpPr>
              <p:spPr bwMode="auto">
                <a:xfrm>
                  <a:off x="1410" y="1607"/>
                  <a:ext cx="220" cy="227"/>
                </a:xfrm>
                <a:custGeom>
                  <a:avLst/>
                  <a:gdLst>
                    <a:gd name="T0" fmla="*/ 219 w 220"/>
                    <a:gd name="T1" fmla="*/ 132 h 227"/>
                    <a:gd name="T2" fmla="*/ 219 w 220"/>
                    <a:gd name="T3" fmla="*/ 127 h 227"/>
                    <a:gd name="T4" fmla="*/ 218 w 220"/>
                    <a:gd name="T5" fmla="*/ 118 h 227"/>
                    <a:gd name="T6" fmla="*/ 216 w 220"/>
                    <a:gd name="T7" fmla="*/ 107 h 227"/>
                    <a:gd name="T8" fmla="*/ 211 w 220"/>
                    <a:gd name="T9" fmla="*/ 101 h 227"/>
                    <a:gd name="T10" fmla="*/ 205 w 220"/>
                    <a:gd name="T11" fmla="*/ 93 h 227"/>
                    <a:gd name="T12" fmla="*/ 200 w 220"/>
                    <a:gd name="T13" fmla="*/ 86 h 227"/>
                    <a:gd name="T14" fmla="*/ 193 w 220"/>
                    <a:gd name="T15" fmla="*/ 81 h 227"/>
                    <a:gd name="T16" fmla="*/ 185 w 220"/>
                    <a:gd name="T17" fmla="*/ 74 h 227"/>
                    <a:gd name="T18" fmla="*/ 176 w 220"/>
                    <a:gd name="T19" fmla="*/ 68 h 227"/>
                    <a:gd name="T20" fmla="*/ 167 w 220"/>
                    <a:gd name="T21" fmla="*/ 63 h 227"/>
                    <a:gd name="T22" fmla="*/ 155 w 220"/>
                    <a:gd name="T23" fmla="*/ 57 h 227"/>
                    <a:gd name="T24" fmla="*/ 141 w 220"/>
                    <a:gd name="T25" fmla="*/ 51 h 227"/>
                    <a:gd name="T26" fmla="*/ 132 w 220"/>
                    <a:gd name="T27" fmla="*/ 48 h 227"/>
                    <a:gd name="T28" fmla="*/ 123 w 220"/>
                    <a:gd name="T29" fmla="*/ 45 h 227"/>
                    <a:gd name="T30" fmla="*/ 113 w 220"/>
                    <a:gd name="T31" fmla="*/ 43 h 227"/>
                    <a:gd name="T32" fmla="*/ 105 w 220"/>
                    <a:gd name="T33" fmla="*/ 41 h 227"/>
                    <a:gd name="T34" fmla="*/ 98 w 220"/>
                    <a:gd name="T35" fmla="*/ 39 h 227"/>
                    <a:gd name="T36" fmla="*/ 89 w 220"/>
                    <a:gd name="T37" fmla="*/ 38 h 227"/>
                    <a:gd name="T38" fmla="*/ 81 w 220"/>
                    <a:gd name="T39" fmla="*/ 37 h 227"/>
                    <a:gd name="T40" fmla="*/ 70 w 220"/>
                    <a:gd name="T41" fmla="*/ 35 h 227"/>
                    <a:gd name="T42" fmla="*/ 56 w 220"/>
                    <a:gd name="T43" fmla="*/ 33 h 227"/>
                    <a:gd name="T44" fmla="*/ 56 w 220"/>
                    <a:gd name="T45" fmla="*/ 0 h 227"/>
                    <a:gd name="T46" fmla="*/ 0 w 220"/>
                    <a:gd name="T47" fmla="*/ 78 h 227"/>
                    <a:gd name="T48" fmla="*/ 56 w 220"/>
                    <a:gd name="T49" fmla="*/ 172 h 227"/>
                    <a:gd name="T50" fmla="*/ 56 w 220"/>
                    <a:gd name="T51" fmla="*/ 136 h 227"/>
                    <a:gd name="T52" fmla="*/ 66 w 220"/>
                    <a:gd name="T53" fmla="*/ 137 h 227"/>
                    <a:gd name="T54" fmla="*/ 76 w 220"/>
                    <a:gd name="T55" fmla="*/ 139 h 227"/>
                    <a:gd name="T56" fmla="*/ 87 w 220"/>
                    <a:gd name="T57" fmla="*/ 141 h 227"/>
                    <a:gd name="T58" fmla="*/ 98 w 220"/>
                    <a:gd name="T59" fmla="*/ 142 h 227"/>
                    <a:gd name="T60" fmla="*/ 107 w 220"/>
                    <a:gd name="T61" fmla="*/ 145 h 227"/>
                    <a:gd name="T62" fmla="*/ 116 w 220"/>
                    <a:gd name="T63" fmla="*/ 147 h 227"/>
                    <a:gd name="T64" fmla="*/ 131 w 220"/>
                    <a:gd name="T65" fmla="*/ 151 h 227"/>
                    <a:gd name="T66" fmla="*/ 144 w 220"/>
                    <a:gd name="T67" fmla="*/ 156 h 227"/>
                    <a:gd name="T68" fmla="*/ 153 w 220"/>
                    <a:gd name="T69" fmla="*/ 159 h 227"/>
                    <a:gd name="T70" fmla="*/ 161 w 220"/>
                    <a:gd name="T71" fmla="*/ 163 h 227"/>
                    <a:gd name="T72" fmla="*/ 169 w 220"/>
                    <a:gd name="T73" fmla="*/ 166 h 227"/>
                    <a:gd name="T74" fmla="*/ 174 w 220"/>
                    <a:gd name="T75" fmla="*/ 170 h 227"/>
                    <a:gd name="T76" fmla="*/ 181 w 220"/>
                    <a:gd name="T77" fmla="*/ 173 h 227"/>
                    <a:gd name="T78" fmla="*/ 185 w 220"/>
                    <a:gd name="T79" fmla="*/ 177 h 227"/>
                    <a:gd name="T80" fmla="*/ 190 w 220"/>
                    <a:gd name="T81" fmla="*/ 180 h 227"/>
                    <a:gd name="T82" fmla="*/ 193 w 220"/>
                    <a:gd name="T83" fmla="*/ 183 h 227"/>
                    <a:gd name="T84" fmla="*/ 199 w 220"/>
                    <a:gd name="T85" fmla="*/ 188 h 227"/>
                    <a:gd name="T86" fmla="*/ 202 w 220"/>
                    <a:gd name="T87" fmla="*/ 192 h 227"/>
                    <a:gd name="T88" fmla="*/ 206 w 220"/>
                    <a:gd name="T89" fmla="*/ 196 h 227"/>
                    <a:gd name="T90" fmla="*/ 210 w 220"/>
                    <a:gd name="T91" fmla="*/ 200 h 227"/>
                    <a:gd name="T92" fmla="*/ 212 w 220"/>
                    <a:gd name="T93" fmla="*/ 205 h 227"/>
                    <a:gd name="T94" fmla="*/ 214 w 220"/>
                    <a:gd name="T95" fmla="*/ 209 h 227"/>
                    <a:gd name="T96" fmla="*/ 216 w 220"/>
                    <a:gd name="T97" fmla="*/ 213 h 227"/>
                    <a:gd name="T98" fmla="*/ 217 w 220"/>
                    <a:gd name="T99" fmla="*/ 217 h 227"/>
                    <a:gd name="T100" fmla="*/ 218 w 220"/>
                    <a:gd name="T101" fmla="*/ 221 h 227"/>
                    <a:gd name="T102" fmla="*/ 219 w 220"/>
                    <a:gd name="T103" fmla="*/ 226 h 227"/>
                    <a:gd name="T104" fmla="*/ 219 w 220"/>
                    <a:gd name="T105" fmla="*/ 132 h 22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0"/>
                    <a:gd name="T160" fmla="*/ 0 h 227"/>
                    <a:gd name="T161" fmla="*/ 220 w 220"/>
                    <a:gd name="T162" fmla="*/ 227 h 22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0" h="227">
                      <a:moveTo>
                        <a:pt x="219" y="132"/>
                      </a:moveTo>
                      <a:lnTo>
                        <a:pt x="219" y="127"/>
                      </a:lnTo>
                      <a:lnTo>
                        <a:pt x="218" y="118"/>
                      </a:lnTo>
                      <a:lnTo>
                        <a:pt x="216" y="107"/>
                      </a:lnTo>
                      <a:lnTo>
                        <a:pt x="211" y="101"/>
                      </a:lnTo>
                      <a:lnTo>
                        <a:pt x="205" y="93"/>
                      </a:lnTo>
                      <a:lnTo>
                        <a:pt x="200" y="86"/>
                      </a:lnTo>
                      <a:lnTo>
                        <a:pt x="193" y="81"/>
                      </a:lnTo>
                      <a:lnTo>
                        <a:pt x="185" y="74"/>
                      </a:lnTo>
                      <a:lnTo>
                        <a:pt x="176" y="68"/>
                      </a:lnTo>
                      <a:lnTo>
                        <a:pt x="167" y="63"/>
                      </a:lnTo>
                      <a:lnTo>
                        <a:pt x="155" y="57"/>
                      </a:lnTo>
                      <a:lnTo>
                        <a:pt x="141" y="51"/>
                      </a:lnTo>
                      <a:lnTo>
                        <a:pt x="132" y="48"/>
                      </a:lnTo>
                      <a:lnTo>
                        <a:pt x="123" y="45"/>
                      </a:lnTo>
                      <a:lnTo>
                        <a:pt x="113" y="43"/>
                      </a:lnTo>
                      <a:lnTo>
                        <a:pt x="105" y="41"/>
                      </a:lnTo>
                      <a:lnTo>
                        <a:pt x="98" y="39"/>
                      </a:lnTo>
                      <a:lnTo>
                        <a:pt x="89" y="38"/>
                      </a:lnTo>
                      <a:lnTo>
                        <a:pt x="81" y="37"/>
                      </a:lnTo>
                      <a:lnTo>
                        <a:pt x="70" y="35"/>
                      </a:lnTo>
                      <a:lnTo>
                        <a:pt x="56" y="33"/>
                      </a:lnTo>
                      <a:lnTo>
                        <a:pt x="56" y="0"/>
                      </a:lnTo>
                      <a:lnTo>
                        <a:pt x="0" y="78"/>
                      </a:lnTo>
                      <a:lnTo>
                        <a:pt x="56" y="172"/>
                      </a:lnTo>
                      <a:lnTo>
                        <a:pt x="56" y="136"/>
                      </a:lnTo>
                      <a:lnTo>
                        <a:pt x="66" y="137"/>
                      </a:lnTo>
                      <a:lnTo>
                        <a:pt x="76" y="139"/>
                      </a:lnTo>
                      <a:lnTo>
                        <a:pt x="87" y="141"/>
                      </a:lnTo>
                      <a:lnTo>
                        <a:pt x="98" y="142"/>
                      </a:lnTo>
                      <a:lnTo>
                        <a:pt x="107" y="145"/>
                      </a:lnTo>
                      <a:lnTo>
                        <a:pt x="116" y="147"/>
                      </a:lnTo>
                      <a:lnTo>
                        <a:pt x="131" y="151"/>
                      </a:lnTo>
                      <a:lnTo>
                        <a:pt x="144" y="156"/>
                      </a:lnTo>
                      <a:lnTo>
                        <a:pt x="153" y="159"/>
                      </a:lnTo>
                      <a:lnTo>
                        <a:pt x="161" y="163"/>
                      </a:lnTo>
                      <a:lnTo>
                        <a:pt x="169" y="166"/>
                      </a:lnTo>
                      <a:lnTo>
                        <a:pt x="174" y="170"/>
                      </a:lnTo>
                      <a:lnTo>
                        <a:pt x="181" y="173"/>
                      </a:lnTo>
                      <a:lnTo>
                        <a:pt x="185" y="177"/>
                      </a:lnTo>
                      <a:lnTo>
                        <a:pt x="190" y="180"/>
                      </a:lnTo>
                      <a:lnTo>
                        <a:pt x="193" y="183"/>
                      </a:lnTo>
                      <a:lnTo>
                        <a:pt x="199" y="188"/>
                      </a:lnTo>
                      <a:lnTo>
                        <a:pt x="202" y="192"/>
                      </a:lnTo>
                      <a:lnTo>
                        <a:pt x="206" y="196"/>
                      </a:lnTo>
                      <a:lnTo>
                        <a:pt x="210" y="200"/>
                      </a:lnTo>
                      <a:lnTo>
                        <a:pt x="212" y="205"/>
                      </a:lnTo>
                      <a:lnTo>
                        <a:pt x="214" y="209"/>
                      </a:lnTo>
                      <a:lnTo>
                        <a:pt x="216" y="213"/>
                      </a:lnTo>
                      <a:lnTo>
                        <a:pt x="217" y="217"/>
                      </a:lnTo>
                      <a:lnTo>
                        <a:pt x="218" y="221"/>
                      </a:lnTo>
                      <a:lnTo>
                        <a:pt x="219" y="226"/>
                      </a:lnTo>
                      <a:lnTo>
                        <a:pt x="219" y="132"/>
                      </a:lnTo>
                    </a:path>
                  </a:pathLst>
                </a:custGeom>
                <a:solidFill>
                  <a:srgbClr val="FF0000"/>
                </a:solidFill>
                <a:ln w="12700" cap="rnd" cmpd="sng">
                  <a:solidFill>
                    <a:srgbClr val="000000"/>
                  </a:solidFill>
                  <a:prstDash val="solid"/>
                  <a:round/>
                  <a:headEnd type="none" w="med" len="med"/>
                  <a:tailEnd type="none" w="med" len="med"/>
                </a:ln>
              </p:spPr>
              <p:txBody>
                <a:bodyPr/>
                <a:lstStyle/>
                <a:p>
                  <a:endParaRPr lang="en-US"/>
                </a:p>
              </p:txBody>
            </p:sp>
          </p:grpSp>
          <p:grpSp>
            <p:nvGrpSpPr>
              <p:cNvPr id="22656" name="Group 590">
                <a:extLst>
                  <a:ext uri="{FF2B5EF4-FFF2-40B4-BE49-F238E27FC236}">
                    <a16:creationId xmlns:a16="http://schemas.microsoft.com/office/drawing/2014/main" id="{6DC1DB85-4B81-48B3-9E3E-70A168285511}"/>
                  </a:ext>
                </a:extLst>
              </p:cNvPr>
              <p:cNvGrpSpPr>
                <a:grpSpLocks/>
              </p:cNvGrpSpPr>
              <p:nvPr/>
            </p:nvGrpSpPr>
            <p:grpSpPr bwMode="auto">
              <a:xfrm>
                <a:off x="1226" y="1635"/>
                <a:ext cx="219" cy="324"/>
                <a:chOff x="1226" y="1635"/>
                <a:chExt cx="219" cy="324"/>
              </a:xfrm>
            </p:grpSpPr>
            <p:sp>
              <p:nvSpPr>
                <p:cNvPr id="22657" name="Freeform 591">
                  <a:extLst>
                    <a:ext uri="{FF2B5EF4-FFF2-40B4-BE49-F238E27FC236}">
                      <a16:creationId xmlns:a16="http://schemas.microsoft.com/office/drawing/2014/main" id="{9F97DE4A-2D98-41E0-A0ED-4B650BE982F8}"/>
                    </a:ext>
                  </a:extLst>
                </p:cNvPr>
                <p:cNvSpPr>
                  <a:spLocks/>
                </p:cNvSpPr>
                <p:nvPr/>
              </p:nvSpPr>
              <p:spPr bwMode="auto">
                <a:xfrm>
                  <a:off x="1226" y="1733"/>
                  <a:ext cx="219" cy="226"/>
                </a:xfrm>
                <a:custGeom>
                  <a:avLst/>
                  <a:gdLst>
                    <a:gd name="T0" fmla="*/ 0 w 219"/>
                    <a:gd name="T1" fmla="*/ 93 h 226"/>
                    <a:gd name="T2" fmla="*/ 0 w 219"/>
                    <a:gd name="T3" fmla="*/ 99 h 226"/>
                    <a:gd name="T4" fmla="*/ 1 w 219"/>
                    <a:gd name="T5" fmla="*/ 107 h 226"/>
                    <a:gd name="T6" fmla="*/ 3 w 219"/>
                    <a:gd name="T7" fmla="*/ 118 h 226"/>
                    <a:gd name="T8" fmla="*/ 8 w 219"/>
                    <a:gd name="T9" fmla="*/ 125 h 226"/>
                    <a:gd name="T10" fmla="*/ 13 w 219"/>
                    <a:gd name="T11" fmla="*/ 133 h 226"/>
                    <a:gd name="T12" fmla="*/ 19 w 219"/>
                    <a:gd name="T13" fmla="*/ 139 h 226"/>
                    <a:gd name="T14" fmla="*/ 25 w 219"/>
                    <a:gd name="T15" fmla="*/ 144 h 226"/>
                    <a:gd name="T16" fmla="*/ 33 w 219"/>
                    <a:gd name="T17" fmla="*/ 151 h 226"/>
                    <a:gd name="T18" fmla="*/ 43 w 219"/>
                    <a:gd name="T19" fmla="*/ 157 h 226"/>
                    <a:gd name="T20" fmla="*/ 52 w 219"/>
                    <a:gd name="T21" fmla="*/ 163 h 226"/>
                    <a:gd name="T22" fmla="*/ 64 w 219"/>
                    <a:gd name="T23" fmla="*/ 168 h 226"/>
                    <a:gd name="T24" fmla="*/ 77 w 219"/>
                    <a:gd name="T25" fmla="*/ 174 h 226"/>
                    <a:gd name="T26" fmla="*/ 87 w 219"/>
                    <a:gd name="T27" fmla="*/ 177 h 226"/>
                    <a:gd name="T28" fmla="*/ 96 w 219"/>
                    <a:gd name="T29" fmla="*/ 180 h 226"/>
                    <a:gd name="T30" fmla="*/ 106 w 219"/>
                    <a:gd name="T31" fmla="*/ 182 h 226"/>
                    <a:gd name="T32" fmla="*/ 114 w 219"/>
                    <a:gd name="T33" fmla="*/ 185 h 226"/>
                    <a:gd name="T34" fmla="*/ 121 w 219"/>
                    <a:gd name="T35" fmla="*/ 186 h 226"/>
                    <a:gd name="T36" fmla="*/ 129 w 219"/>
                    <a:gd name="T37" fmla="*/ 188 h 226"/>
                    <a:gd name="T38" fmla="*/ 138 w 219"/>
                    <a:gd name="T39" fmla="*/ 189 h 226"/>
                    <a:gd name="T40" fmla="*/ 149 w 219"/>
                    <a:gd name="T41" fmla="*/ 190 h 226"/>
                    <a:gd name="T42" fmla="*/ 162 w 219"/>
                    <a:gd name="T43" fmla="*/ 193 h 226"/>
                    <a:gd name="T44" fmla="*/ 162 w 219"/>
                    <a:gd name="T45" fmla="*/ 225 h 226"/>
                    <a:gd name="T46" fmla="*/ 218 w 219"/>
                    <a:gd name="T47" fmla="*/ 147 h 226"/>
                    <a:gd name="T48" fmla="*/ 162 w 219"/>
                    <a:gd name="T49" fmla="*/ 53 h 226"/>
                    <a:gd name="T50" fmla="*/ 162 w 219"/>
                    <a:gd name="T51" fmla="*/ 89 h 226"/>
                    <a:gd name="T52" fmla="*/ 153 w 219"/>
                    <a:gd name="T53" fmla="*/ 89 h 226"/>
                    <a:gd name="T54" fmla="*/ 143 w 219"/>
                    <a:gd name="T55" fmla="*/ 87 h 226"/>
                    <a:gd name="T56" fmla="*/ 132 w 219"/>
                    <a:gd name="T57" fmla="*/ 85 h 226"/>
                    <a:gd name="T58" fmla="*/ 121 w 219"/>
                    <a:gd name="T59" fmla="*/ 84 h 226"/>
                    <a:gd name="T60" fmla="*/ 112 w 219"/>
                    <a:gd name="T61" fmla="*/ 81 h 226"/>
                    <a:gd name="T62" fmla="*/ 102 w 219"/>
                    <a:gd name="T63" fmla="*/ 78 h 226"/>
                    <a:gd name="T64" fmla="*/ 88 w 219"/>
                    <a:gd name="T65" fmla="*/ 74 h 226"/>
                    <a:gd name="T66" fmla="*/ 75 w 219"/>
                    <a:gd name="T67" fmla="*/ 70 h 226"/>
                    <a:gd name="T68" fmla="*/ 66 w 219"/>
                    <a:gd name="T69" fmla="*/ 66 h 226"/>
                    <a:gd name="T70" fmla="*/ 58 w 219"/>
                    <a:gd name="T71" fmla="*/ 63 h 226"/>
                    <a:gd name="T72" fmla="*/ 50 w 219"/>
                    <a:gd name="T73" fmla="*/ 59 h 226"/>
                    <a:gd name="T74" fmla="*/ 44 w 219"/>
                    <a:gd name="T75" fmla="*/ 56 h 226"/>
                    <a:gd name="T76" fmla="*/ 38 w 219"/>
                    <a:gd name="T77" fmla="*/ 52 h 226"/>
                    <a:gd name="T78" fmla="*/ 33 w 219"/>
                    <a:gd name="T79" fmla="*/ 49 h 226"/>
                    <a:gd name="T80" fmla="*/ 29 w 219"/>
                    <a:gd name="T81" fmla="*/ 45 h 226"/>
                    <a:gd name="T82" fmla="*/ 25 w 219"/>
                    <a:gd name="T83" fmla="*/ 42 h 226"/>
                    <a:gd name="T84" fmla="*/ 20 w 219"/>
                    <a:gd name="T85" fmla="*/ 38 h 226"/>
                    <a:gd name="T86" fmla="*/ 16 w 219"/>
                    <a:gd name="T87" fmla="*/ 34 h 226"/>
                    <a:gd name="T88" fmla="*/ 13 w 219"/>
                    <a:gd name="T89" fmla="*/ 30 h 226"/>
                    <a:gd name="T90" fmla="*/ 9 w 219"/>
                    <a:gd name="T91" fmla="*/ 26 h 226"/>
                    <a:gd name="T92" fmla="*/ 7 w 219"/>
                    <a:gd name="T93" fmla="*/ 21 h 226"/>
                    <a:gd name="T94" fmla="*/ 4 w 219"/>
                    <a:gd name="T95" fmla="*/ 17 h 226"/>
                    <a:gd name="T96" fmla="*/ 3 w 219"/>
                    <a:gd name="T97" fmla="*/ 12 h 226"/>
                    <a:gd name="T98" fmla="*/ 2 w 219"/>
                    <a:gd name="T99" fmla="*/ 9 h 226"/>
                    <a:gd name="T100" fmla="*/ 1 w 219"/>
                    <a:gd name="T101" fmla="*/ 5 h 226"/>
                    <a:gd name="T102" fmla="*/ 0 w 219"/>
                    <a:gd name="T103" fmla="*/ 0 h 226"/>
                    <a:gd name="T104" fmla="*/ 0 w 219"/>
                    <a:gd name="T105" fmla="*/ 93 h 22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9"/>
                    <a:gd name="T160" fmla="*/ 0 h 226"/>
                    <a:gd name="T161" fmla="*/ 219 w 219"/>
                    <a:gd name="T162" fmla="*/ 226 h 22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9" h="226">
                      <a:moveTo>
                        <a:pt x="0" y="93"/>
                      </a:moveTo>
                      <a:lnTo>
                        <a:pt x="0" y="99"/>
                      </a:lnTo>
                      <a:lnTo>
                        <a:pt x="1" y="107"/>
                      </a:lnTo>
                      <a:lnTo>
                        <a:pt x="3" y="118"/>
                      </a:lnTo>
                      <a:lnTo>
                        <a:pt x="8" y="125"/>
                      </a:lnTo>
                      <a:lnTo>
                        <a:pt x="13" y="133"/>
                      </a:lnTo>
                      <a:lnTo>
                        <a:pt x="19" y="139"/>
                      </a:lnTo>
                      <a:lnTo>
                        <a:pt x="25" y="144"/>
                      </a:lnTo>
                      <a:lnTo>
                        <a:pt x="33" y="151"/>
                      </a:lnTo>
                      <a:lnTo>
                        <a:pt x="43" y="157"/>
                      </a:lnTo>
                      <a:lnTo>
                        <a:pt x="52" y="163"/>
                      </a:lnTo>
                      <a:lnTo>
                        <a:pt x="64" y="168"/>
                      </a:lnTo>
                      <a:lnTo>
                        <a:pt x="77" y="174"/>
                      </a:lnTo>
                      <a:lnTo>
                        <a:pt x="87" y="177"/>
                      </a:lnTo>
                      <a:lnTo>
                        <a:pt x="96" y="180"/>
                      </a:lnTo>
                      <a:lnTo>
                        <a:pt x="106" y="182"/>
                      </a:lnTo>
                      <a:lnTo>
                        <a:pt x="114" y="185"/>
                      </a:lnTo>
                      <a:lnTo>
                        <a:pt x="121" y="186"/>
                      </a:lnTo>
                      <a:lnTo>
                        <a:pt x="129" y="188"/>
                      </a:lnTo>
                      <a:lnTo>
                        <a:pt x="138" y="189"/>
                      </a:lnTo>
                      <a:lnTo>
                        <a:pt x="149" y="190"/>
                      </a:lnTo>
                      <a:lnTo>
                        <a:pt x="162" y="193"/>
                      </a:lnTo>
                      <a:lnTo>
                        <a:pt x="162" y="225"/>
                      </a:lnTo>
                      <a:lnTo>
                        <a:pt x="218" y="147"/>
                      </a:lnTo>
                      <a:lnTo>
                        <a:pt x="162" y="53"/>
                      </a:lnTo>
                      <a:lnTo>
                        <a:pt x="162" y="89"/>
                      </a:lnTo>
                      <a:lnTo>
                        <a:pt x="153" y="89"/>
                      </a:lnTo>
                      <a:lnTo>
                        <a:pt x="143" y="87"/>
                      </a:lnTo>
                      <a:lnTo>
                        <a:pt x="132" y="85"/>
                      </a:lnTo>
                      <a:lnTo>
                        <a:pt x="121" y="84"/>
                      </a:lnTo>
                      <a:lnTo>
                        <a:pt x="112" y="81"/>
                      </a:lnTo>
                      <a:lnTo>
                        <a:pt x="102" y="78"/>
                      </a:lnTo>
                      <a:lnTo>
                        <a:pt x="88" y="74"/>
                      </a:lnTo>
                      <a:lnTo>
                        <a:pt x="75" y="70"/>
                      </a:lnTo>
                      <a:lnTo>
                        <a:pt x="66" y="66"/>
                      </a:lnTo>
                      <a:lnTo>
                        <a:pt x="58" y="63"/>
                      </a:lnTo>
                      <a:lnTo>
                        <a:pt x="50" y="59"/>
                      </a:lnTo>
                      <a:lnTo>
                        <a:pt x="44" y="56"/>
                      </a:lnTo>
                      <a:lnTo>
                        <a:pt x="38" y="52"/>
                      </a:lnTo>
                      <a:lnTo>
                        <a:pt x="33" y="49"/>
                      </a:lnTo>
                      <a:lnTo>
                        <a:pt x="29" y="45"/>
                      </a:lnTo>
                      <a:lnTo>
                        <a:pt x="25" y="42"/>
                      </a:lnTo>
                      <a:lnTo>
                        <a:pt x="20" y="38"/>
                      </a:lnTo>
                      <a:lnTo>
                        <a:pt x="16" y="34"/>
                      </a:lnTo>
                      <a:lnTo>
                        <a:pt x="13" y="30"/>
                      </a:lnTo>
                      <a:lnTo>
                        <a:pt x="9" y="26"/>
                      </a:lnTo>
                      <a:lnTo>
                        <a:pt x="7" y="21"/>
                      </a:lnTo>
                      <a:lnTo>
                        <a:pt x="4" y="17"/>
                      </a:lnTo>
                      <a:lnTo>
                        <a:pt x="3" y="12"/>
                      </a:lnTo>
                      <a:lnTo>
                        <a:pt x="2" y="9"/>
                      </a:lnTo>
                      <a:lnTo>
                        <a:pt x="1" y="5"/>
                      </a:lnTo>
                      <a:lnTo>
                        <a:pt x="0" y="0"/>
                      </a:lnTo>
                      <a:lnTo>
                        <a:pt x="0" y="93"/>
                      </a:lnTo>
                    </a:path>
                  </a:pathLst>
                </a:custGeom>
                <a:solidFill>
                  <a:srgbClr val="800000"/>
                </a:solidFill>
                <a:ln w="12700" cap="rnd" cmpd="sng">
                  <a:solidFill>
                    <a:srgbClr val="000000"/>
                  </a:solidFill>
                  <a:prstDash val="solid"/>
                  <a:round/>
                  <a:headEnd type="none" w="med" len="med"/>
                  <a:tailEnd type="none" w="med" len="med"/>
                </a:ln>
              </p:spPr>
              <p:txBody>
                <a:bodyPr/>
                <a:lstStyle/>
                <a:p>
                  <a:endParaRPr lang="en-US"/>
                </a:p>
              </p:txBody>
            </p:sp>
            <p:sp>
              <p:nvSpPr>
                <p:cNvPr id="22658" name="Freeform 592">
                  <a:extLst>
                    <a:ext uri="{FF2B5EF4-FFF2-40B4-BE49-F238E27FC236}">
                      <a16:creationId xmlns:a16="http://schemas.microsoft.com/office/drawing/2014/main" id="{F484DBEC-E468-44B0-800E-882C70AFEAEC}"/>
                    </a:ext>
                  </a:extLst>
                </p:cNvPr>
                <p:cNvSpPr>
                  <a:spLocks/>
                </p:cNvSpPr>
                <p:nvPr/>
              </p:nvSpPr>
              <p:spPr bwMode="auto">
                <a:xfrm>
                  <a:off x="1226" y="1635"/>
                  <a:ext cx="164" cy="191"/>
                </a:xfrm>
                <a:custGeom>
                  <a:avLst/>
                  <a:gdLst>
                    <a:gd name="T0" fmla="*/ 0 w 164"/>
                    <a:gd name="T1" fmla="*/ 98 h 191"/>
                    <a:gd name="T2" fmla="*/ 0 w 164"/>
                    <a:gd name="T3" fmla="*/ 190 h 191"/>
                    <a:gd name="T4" fmla="*/ 4 w 164"/>
                    <a:gd name="T5" fmla="*/ 176 h 191"/>
                    <a:gd name="T6" fmla="*/ 11 w 164"/>
                    <a:gd name="T7" fmla="*/ 164 h 191"/>
                    <a:gd name="T8" fmla="*/ 21 w 164"/>
                    <a:gd name="T9" fmla="*/ 153 h 191"/>
                    <a:gd name="T10" fmla="*/ 32 w 164"/>
                    <a:gd name="T11" fmla="*/ 144 h 191"/>
                    <a:gd name="T12" fmla="*/ 47 w 164"/>
                    <a:gd name="T13" fmla="*/ 134 h 191"/>
                    <a:gd name="T14" fmla="*/ 64 w 164"/>
                    <a:gd name="T15" fmla="*/ 126 h 191"/>
                    <a:gd name="T16" fmla="*/ 82 w 164"/>
                    <a:gd name="T17" fmla="*/ 118 h 191"/>
                    <a:gd name="T18" fmla="*/ 106 w 164"/>
                    <a:gd name="T19" fmla="*/ 112 h 191"/>
                    <a:gd name="T20" fmla="*/ 125 w 164"/>
                    <a:gd name="T21" fmla="*/ 107 h 191"/>
                    <a:gd name="T22" fmla="*/ 146 w 164"/>
                    <a:gd name="T23" fmla="*/ 104 h 191"/>
                    <a:gd name="T24" fmla="*/ 163 w 164"/>
                    <a:gd name="T25" fmla="*/ 101 h 191"/>
                    <a:gd name="T26" fmla="*/ 163 w 164"/>
                    <a:gd name="T27" fmla="*/ 0 h 191"/>
                    <a:gd name="T28" fmla="*/ 148 w 164"/>
                    <a:gd name="T29" fmla="*/ 2 h 191"/>
                    <a:gd name="T30" fmla="*/ 134 w 164"/>
                    <a:gd name="T31" fmla="*/ 4 h 191"/>
                    <a:gd name="T32" fmla="*/ 121 w 164"/>
                    <a:gd name="T33" fmla="*/ 7 h 191"/>
                    <a:gd name="T34" fmla="*/ 110 w 164"/>
                    <a:gd name="T35" fmla="*/ 9 h 191"/>
                    <a:gd name="T36" fmla="*/ 97 w 164"/>
                    <a:gd name="T37" fmla="*/ 12 h 191"/>
                    <a:gd name="T38" fmla="*/ 82 w 164"/>
                    <a:gd name="T39" fmla="*/ 17 h 191"/>
                    <a:gd name="T40" fmla="*/ 72 w 164"/>
                    <a:gd name="T41" fmla="*/ 21 h 191"/>
                    <a:gd name="T42" fmla="*/ 60 w 164"/>
                    <a:gd name="T43" fmla="*/ 26 h 191"/>
                    <a:gd name="T44" fmla="*/ 54 w 164"/>
                    <a:gd name="T45" fmla="*/ 29 h 191"/>
                    <a:gd name="T46" fmla="*/ 46 w 164"/>
                    <a:gd name="T47" fmla="*/ 33 h 191"/>
                    <a:gd name="T48" fmla="*/ 39 w 164"/>
                    <a:gd name="T49" fmla="*/ 37 h 191"/>
                    <a:gd name="T50" fmla="*/ 31 w 164"/>
                    <a:gd name="T51" fmla="*/ 43 h 191"/>
                    <a:gd name="T52" fmla="*/ 26 w 164"/>
                    <a:gd name="T53" fmla="*/ 48 h 191"/>
                    <a:gd name="T54" fmla="*/ 21 w 164"/>
                    <a:gd name="T55" fmla="*/ 51 h 191"/>
                    <a:gd name="T56" fmla="*/ 16 w 164"/>
                    <a:gd name="T57" fmla="*/ 56 h 191"/>
                    <a:gd name="T58" fmla="*/ 12 w 164"/>
                    <a:gd name="T59" fmla="*/ 61 h 191"/>
                    <a:gd name="T60" fmla="*/ 9 w 164"/>
                    <a:gd name="T61" fmla="*/ 66 h 191"/>
                    <a:gd name="T62" fmla="*/ 4 w 164"/>
                    <a:gd name="T63" fmla="*/ 73 h 191"/>
                    <a:gd name="T64" fmla="*/ 2 w 164"/>
                    <a:gd name="T65" fmla="*/ 80 h 191"/>
                    <a:gd name="T66" fmla="*/ 1 w 164"/>
                    <a:gd name="T67" fmla="*/ 85 h 191"/>
                    <a:gd name="T68" fmla="*/ 0 w 164"/>
                    <a:gd name="T69" fmla="*/ 91 h 191"/>
                    <a:gd name="T70" fmla="*/ 0 w 164"/>
                    <a:gd name="T71" fmla="*/ 98 h 19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4"/>
                    <a:gd name="T109" fmla="*/ 0 h 191"/>
                    <a:gd name="T110" fmla="*/ 164 w 164"/>
                    <a:gd name="T111" fmla="*/ 191 h 19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4" h="191">
                      <a:moveTo>
                        <a:pt x="0" y="98"/>
                      </a:moveTo>
                      <a:lnTo>
                        <a:pt x="0" y="190"/>
                      </a:lnTo>
                      <a:lnTo>
                        <a:pt x="4" y="176"/>
                      </a:lnTo>
                      <a:lnTo>
                        <a:pt x="11" y="164"/>
                      </a:lnTo>
                      <a:lnTo>
                        <a:pt x="21" y="153"/>
                      </a:lnTo>
                      <a:lnTo>
                        <a:pt x="32" y="144"/>
                      </a:lnTo>
                      <a:lnTo>
                        <a:pt x="47" y="134"/>
                      </a:lnTo>
                      <a:lnTo>
                        <a:pt x="64" y="126"/>
                      </a:lnTo>
                      <a:lnTo>
                        <a:pt x="82" y="118"/>
                      </a:lnTo>
                      <a:lnTo>
                        <a:pt x="106" y="112"/>
                      </a:lnTo>
                      <a:lnTo>
                        <a:pt x="125" y="107"/>
                      </a:lnTo>
                      <a:lnTo>
                        <a:pt x="146" y="104"/>
                      </a:lnTo>
                      <a:lnTo>
                        <a:pt x="163" y="101"/>
                      </a:lnTo>
                      <a:lnTo>
                        <a:pt x="163" y="0"/>
                      </a:lnTo>
                      <a:lnTo>
                        <a:pt x="148" y="2"/>
                      </a:lnTo>
                      <a:lnTo>
                        <a:pt x="134" y="4"/>
                      </a:lnTo>
                      <a:lnTo>
                        <a:pt x="121" y="7"/>
                      </a:lnTo>
                      <a:lnTo>
                        <a:pt x="110" y="9"/>
                      </a:lnTo>
                      <a:lnTo>
                        <a:pt x="97" y="12"/>
                      </a:lnTo>
                      <a:lnTo>
                        <a:pt x="82" y="17"/>
                      </a:lnTo>
                      <a:lnTo>
                        <a:pt x="72" y="21"/>
                      </a:lnTo>
                      <a:lnTo>
                        <a:pt x="60" y="26"/>
                      </a:lnTo>
                      <a:lnTo>
                        <a:pt x="54" y="29"/>
                      </a:lnTo>
                      <a:lnTo>
                        <a:pt x="46" y="33"/>
                      </a:lnTo>
                      <a:lnTo>
                        <a:pt x="39" y="37"/>
                      </a:lnTo>
                      <a:lnTo>
                        <a:pt x="31" y="43"/>
                      </a:lnTo>
                      <a:lnTo>
                        <a:pt x="26" y="48"/>
                      </a:lnTo>
                      <a:lnTo>
                        <a:pt x="21" y="51"/>
                      </a:lnTo>
                      <a:lnTo>
                        <a:pt x="16" y="56"/>
                      </a:lnTo>
                      <a:lnTo>
                        <a:pt x="12" y="61"/>
                      </a:lnTo>
                      <a:lnTo>
                        <a:pt x="9" y="66"/>
                      </a:lnTo>
                      <a:lnTo>
                        <a:pt x="4" y="73"/>
                      </a:lnTo>
                      <a:lnTo>
                        <a:pt x="2" y="80"/>
                      </a:lnTo>
                      <a:lnTo>
                        <a:pt x="1" y="85"/>
                      </a:lnTo>
                      <a:lnTo>
                        <a:pt x="0" y="91"/>
                      </a:lnTo>
                      <a:lnTo>
                        <a:pt x="0" y="98"/>
                      </a:lnTo>
                    </a:path>
                  </a:pathLst>
                </a:custGeom>
                <a:solidFill>
                  <a:srgbClr val="FF0000"/>
                </a:solidFill>
                <a:ln w="12700" cap="rnd" cmpd="sng">
                  <a:solidFill>
                    <a:srgbClr val="000000"/>
                  </a:solidFill>
                  <a:prstDash val="solid"/>
                  <a:round/>
                  <a:headEnd type="none" w="med" len="med"/>
                  <a:tailEnd type="none" w="med" len="med"/>
                </a:ln>
              </p:spPr>
              <p:txBody>
                <a:bodyPr/>
                <a:lstStyle/>
                <a:p>
                  <a:endParaRPr lang="en-US"/>
                </a:p>
              </p:txBody>
            </p:sp>
          </p:grpSp>
        </p:grpSp>
        <p:grpSp>
          <p:nvGrpSpPr>
            <p:cNvPr id="22540" name="Group 593">
              <a:extLst>
                <a:ext uri="{FF2B5EF4-FFF2-40B4-BE49-F238E27FC236}">
                  <a16:creationId xmlns:a16="http://schemas.microsoft.com/office/drawing/2014/main" id="{034033A7-6967-46A9-A861-CA1FAD27D439}"/>
                </a:ext>
              </a:extLst>
            </p:cNvPr>
            <p:cNvGrpSpPr>
              <a:grpSpLocks/>
            </p:cNvGrpSpPr>
            <p:nvPr/>
          </p:nvGrpSpPr>
          <p:grpSpPr bwMode="auto">
            <a:xfrm>
              <a:off x="547" y="4656"/>
              <a:ext cx="404" cy="351"/>
              <a:chOff x="1282" y="2754"/>
              <a:chExt cx="404" cy="351"/>
            </a:xfrm>
          </p:grpSpPr>
          <p:grpSp>
            <p:nvGrpSpPr>
              <p:cNvPr id="22649" name="Group 594">
                <a:extLst>
                  <a:ext uri="{FF2B5EF4-FFF2-40B4-BE49-F238E27FC236}">
                    <a16:creationId xmlns:a16="http://schemas.microsoft.com/office/drawing/2014/main" id="{E61E2641-AE24-453D-A7E5-71EC051F5C42}"/>
                  </a:ext>
                </a:extLst>
              </p:cNvPr>
              <p:cNvGrpSpPr>
                <a:grpSpLocks/>
              </p:cNvGrpSpPr>
              <p:nvPr/>
            </p:nvGrpSpPr>
            <p:grpSpPr bwMode="auto">
              <a:xfrm>
                <a:off x="1467" y="2782"/>
                <a:ext cx="219" cy="323"/>
                <a:chOff x="1467" y="2782"/>
                <a:chExt cx="219" cy="323"/>
              </a:xfrm>
            </p:grpSpPr>
            <p:sp>
              <p:nvSpPr>
                <p:cNvPr id="22653" name="Freeform 595">
                  <a:extLst>
                    <a:ext uri="{FF2B5EF4-FFF2-40B4-BE49-F238E27FC236}">
                      <a16:creationId xmlns:a16="http://schemas.microsoft.com/office/drawing/2014/main" id="{05605A55-2BEA-469C-BD2B-C23E9E047101}"/>
                    </a:ext>
                  </a:extLst>
                </p:cNvPr>
                <p:cNvSpPr>
                  <a:spLocks/>
                </p:cNvSpPr>
                <p:nvPr/>
              </p:nvSpPr>
              <p:spPr bwMode="auto">
                <a:xfrm>
                  <a:off x="1522" y="2782"/>
                  <a:ext cx="164" cy="190"/>
                </a:xfrm>
                <a:custGeom>
                  <a:avLst/>
                  <a:gdLst>
                    <a:gd name="T0" fmla="*/ 163 w 164"/>
                    <a:gd name="T1" fmla="*/ 98 h 190"/>
                    <a:gd name="T2" fmla="*/ 163 w 164"/>
                    <a:gd name="T3" fmla="*/ 189 h 190"/>
                    <a:gd name="T4" fmla="*/ 159 w 164"/>
                    <a:gd name="T5" fmla="*/ 175 h 190"/>
                    <a:gd name="T6" fmla="*/ 152 w 164"/>
                    <a:gd name="T7" fmla="*/ 163 h 190"/>
                    <a:gd name="T8" fmla="*/ 142 w 164"/>
                    <a:gd name="T9" fmla="*/ 152 h 190"/>
                    <a:gd name="T10" fmla="*/ 131 w 164"/>
                    <a:gd name="T11" fmla="*/ 143 h 190"/>
                    <a:gd name="T12" fmla="*/ 116 w 164"/>
                    <a:gd name="T13" fmla="*/ 134 h 190"/>
                    <a:gd name="T14" fmla="*/ 99 w 164"/>
                    <a:gd name="T15" fmla="*/ 125 h 190"/>
                    <a:gd name="T16" fmla="*/ 81 w 164"/>
                    <a:gd name="T17" fmla="*/ 117 h 190"/>
                    <a:gd name="T18" fmla="*/ 57 w 164"/>
                    <a:gd name="T19" fmla="*/ 112 h 190"/>
                    <a:gd name="T20" fmla="*/ 38 w 164"/>
                    <a:gd name="T21" fmla="*/ 106 h 190"/>
                    <a:gd name="T22" fmla="*/ 17 w 164"/>
                    <a:gd name="T23" fmla="*/ 103 h 190"/>
                    <a:gd name="T24" fmla="*/ 0 w 164"/>
                    <a:gd name="T25" fmla="*/ 101 h 190"/>
                    <a:gd name="T26" fmla="*/ 0 w 164"/>
                    <a:gd name="T27" fmla="*/ 0 h 190"/>
                    <a:gd name="T28" fmla="*/ 15 w 164"/>
                    <a:gd name="T29" fmla="*/ 2 h 190"/>
                    <a:gd name="T30" fmla="*/ 29 w 164"/>
                    <a:gd name="T31" fmla="*/ 3 h 190"/>
                    <a:gd name="T32" fmla="*/ 42 w 164"/>
                    <a:gd name="T33" fmla="*/ 6 h 190"/>
                    <a:gd name="T34" fmla="*/ 53 w 164"/>
                    <a:gd name="T35" fmla="*/ 9 h 190"/>
                    <a:gd name="T36" fmla="*/ 66 w 164"/>
                    <a:gd name="T37" fmla="*/ 12 h 190"/>
                    <a:gd name="T38" fmla="*/ 81 w 164"/>
                    <a:gd name="T39" fmla="*/ 16 h 190"/>
                    <a:gd name="T40" fmla="*/ 91 w 164"/>
                    <a:gd name="T41" fmla="*/ 20 h 190"/>
                    <a:gd name="T42" fmla="*/ 103 w 164"/>
                    <a:gd name="T43" fmla="*/ 26 h 190"/>
                    <a:gd name="T44" fmla="*/ 109 w 164"/>
                    <a:gd name="T45" fmla="*/ 28 h 190"/>
                    <a:gd name="T46" fmla="*/ 117 w 164"/>
                    <a:gd name="T47" fmla="*/ 32 h 190"/>
                    <a:gd name="T48" fmla="*/ 124 w 164"/>
                    <a:gd name="T49" fmla="*/ 37 h 190"/>
                    <a:gd name="T50" fmla="*/ 132 w 164"/>
                    <a:gd name="T51" fmla="*/ 43 h 190"/>
                    <a:gd name="T52" fmla="*/ 137 w 164"/>
                    <a:gd name="T53" fmla="*/ 47 h 190"/>
                    <a:gd name="T54" fmla="*/ 142 w 164"/>
                    <a:gd name="T55" fmla="*/ 51 h 190"/>
                    <a:gd name="T56" fmla="*/ 147 w 164"/>
                    <a:gd name="T57" fmla="*/ 55 h 190"/>
                    <a:gd name="T58" fmla="*/ 151 w 164"/>
                    <a:gd name="T59" fmla="*/ 60 h 190"/>
                    <a:gd name="T60" fmla="*/ 154 w 164"/>
                    <a:gd name="T61" fmla="*/ 66 h 190"/>
                    <a:gd name="T62" fmla="*/ 159 w 164"/>
                    <a:gd name="T63" fmla="*/ 72 h 190"/>
                    <a:gd name="T64" fmla="*/ 161 w 164"/>
                    <a:gd name="T65" fmla="*/ 79 h 190"/>
                    <a:gd name="T66" fmla="*/ 162 w 164"/>
                    <a:gd name="T67" fmla="*/ 85 h 190"/>
                    <a:gd name="T68" fmla="*/ 163 w 164"/>
                    <a:gd name="T69" fmla="*/ 91 h 190"/>
                    <a:gd name="T70" fmla="*/ 163 w 164"/>
                    <a:gd name="T71" fmla="*/ 98 h 1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4"/>
                    <a:gd name="T109" fmla="*/ 0 h 190"/>
                    <a:gd name="T110" fmla="*/ 164 w 164"/>
                    <a:gd name="T111" fmla="*/ 190 h 19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4" h="190">
                      <a:moveTo>
                        <a:pt x="163" y="98"/>
                      </a:moveTo>
                      <a:lnTo>
                        <a:pt x="163" y="189"/>
                      </a:lnTo>
                      <a:lnTo>
                        <a:pt x="159" y="175"/>
                      </a:lnTo>
                      <a:lnTo>
                        <a:pt x="152" y="163"/>
                      </a:lnTo>
                      <a:lnTo>
                        <a:pt x="142" y="152"/>
                      </a:lnTo>
                      <a:lnTo>
                        <a:pt x="131" y="143"/>
                      </a:lnTo>
                      <a:lnTo>
                        <a:pt x="116" y="134"/>
                      </a:lnTo>
                      <a:lnTo>
                        <a:pt x="99" y="125"/>
                      </a:lnTo>
                      <a:lnTo>
                        <a:pt x="81" y="117"/>
                      </a:lnTo>
                      <a:lnTo>
                        <a:pt x="57" y="112"/>
                      </a:lnTo>
                      <a:lnTo>
                        <a:pt x="38" y="106"/>
                      </a:lnTo>
                      <a:lnTo>
                        <a:pt x="17" y="103"/>
                      </a:lnTo>
                      <a:lnTo>
                        <a:pt x="0" y="101"/>
                      </a:lnTo>
                      <a:lnTo>
                        <a:pt x="0" y="0"/>
                      </a:lnTo>
                      <a:lnTo>
                        <a:pt x="15" y="2"/>
                      </a:lnTo>
                      <a:lnTo>
                        <a:pt x="29" y="3"/>
                      </a:lnTo>
                      <a:lnTo>
                        <a:pt x="42" y="6"/>
                      </a:lnTo>
                      <a:lnTo>
                        <a:pt x="53" y="9"/>
                      </a:lnTo>
                      <a:lnTo>
                        <a:pt x="66" y="12"/>
                      </a:lnTo>
                      <a:lnTo>
                        <a:pt x="81" y="16"/>
                      </a:lnTo>
                      <a:lnTo>
                        <a:pt x="91" y="20"/>
                      </a:lnTo>
                      <a:lnTo>
                        <a:pt x="103" y="26"/>
                      </a:lnTo>
                      <a:lnTo>
                        <a:pt x="109" y="28"/>
                      </a:lnTo>
                      <a:lnTo>
                        <a:pt x="117" y="32"/>
                      </a:lnTo>
                      <a:lnTo>
                        <a:pt x="124" y="37"/>
                      </a:lnTo>
                      <a:lnTo>
                        <a:pt x="132" y="43"/>
                      </a:lnTo>
                      <a:lnTo>
                        <a:pt x="137" y="47"/>
                      </a:lnTo>
                      <a:lnTo>
                        <a:pt x="142" y="51"/>
                      </a:lnTo>
                      <a:lnTo>
                        <a:pt x="147" y="55"/>
                      </a:lnTo>
                      <a:lnTo>
                        <a:pt x="151" y="60"/>
                      </a:lnTo>
                      <a:lnTo>
                        <a:pt x="154" y="66"/>
                      </a:lnTo>
                      <a:lnTo>
                        <a:pt x="159" y="72"/>
                      </a:lnTo>
                      <a:lnTo>
                        <a:pt x="161" y="79"/>
                      </a:lnTo>
                      <a:lnTo>
                        <a:pt x="162" y="85"/>
                      </a:lnTo>
                      <a:lnTo>
                        <a:pt x="163" y="91"/>
                      </a:lnTo>
                      <a:lnTo>
                        <a:pt x="163" y="98"/>
                      </a:lnTo>
                    </a:path>
                  </a:pathLst>
                </a:custGeom>
                <a:solidFill>
                  <a:srgbClr val="800000"/>
                </a:solidFill>
                <a:ln w="12700" cap="rnd" cmpd="sng">
                  <a:solidFill>
                    <a:srgbClr val="000000"/>
                  </a:solidFill>
                  <a:prstDash val="solid"/>
                  <a:round/>
                  <a:headEnd type="none" w="med" len="med"/>
                  <a:tailEnd type="none" w="med" len="med"/>
                </a:ln>
              </p:spPr>
              <p:txBody>
                <a:bodyPr/>
                <a:lstStyle/>
                <a:p>
                  <a:endParaRPr lang="en-US"/>
                </a:p>
              </p:txBody>
            </p:sp>
            <p:sp>
              <p:nvSpPr>
                <p:cNvPr id="22654" name="Freeform 596">
                  <a:extLst>
                    <a:ext uri="{FF2B5EF4-FFF2-40B4-BE49-F238E27FC236}">
                      <a16:creationId xmlns:a16="http://schemas.microsoft.com/office/drawing/2014/main" id="{CD7F1EE2-ADCE-4EEC-BF77-3C56F5D86074}"/>
                    </a:ext>
                  </a:extLst>
                </p:cNvPr>
                <p:cNvSpPr>
                  <a:spLocks/>
                </p:cNvSpPr>
                <p:nvPr/>
              </p:nvSpPr>
              <p:spPr bwMode="auto">
                <a:xfrm>
                  <a:off x="1467" y="2879"/>
                  <a:ext cx="219" cy="226"/>
                </a:xfrm>
                <a:custGeom>
                  <a:avLst/>
                  <a:gdLst>
                    <a:gd name="T0" fmla="*/ 218 w 219"/>
                    <a:gd name="T1" fmla="*/ 93 h 226"/>
                    <a:gd name="T2" fmla="*/ 218 w 219"/>
                    <a:gd name="T3" fmla="*/ 99 h 226"/>
                    <a:gd name="T4" fmla="*/ 217 w 219"/>
                    <a:gd name="T5" fmla="*/ 107 h 226"/>
                    <a:gd name="T6" fmla="*/ 215 w 219"/>
                    <a:gd name="T7" fmla="*/ 118 h 226"/>
                    <a:gd name="T8" fmla="*/ 210 w 219"/>
                    <a:gd name="T9" fmla="*/ 125 h 226"/>
                    <a:gd name="T10" fmla="*/ 205 w 219"/>
                    <a:gd name="T11" fmla="*/ 133 h 226"/>
                    <a:gd name="T12" fmla="*/ 199 w 219"/>
                    <a:gd name="T13" fmla="*/ 140 h 226"/>
                    <a:gd name="T14" fmla="*/ 193 w 219"/>
                    <a:gd name="T15" fmla="*/ 145 h 226"/>
                    <a:gd name="T16" fmla="*/ 185 w 219"/>
                    <a:gd name="T17" fmla="*/ 152 h 226"/>
                    <a:gd name="T18" fmla="*/ 175 w 219"/>
                    <a:gd name="T19" fmla="*/ 158 h 226"/>
                    <a:gd name="T20" fmla="*/ 166 w 219"/>
                    <a:gd name="T21" fmla="*/ 163 h 226"/>
                    <a:gd name="T22" fmla="*/ 154 w 219"/>
                    <a:gd name="T23" fmla="*/ 169 h 226"/>
                    <a:gd name="T24" fmla="*/ 141 w 219"/>
                    <a:gd name="T25" fmla="*/ 174 h 226"/>
                    <a:gd name="T26" fmla="*/ 131 w 219"/>
                    <a:gd name="T27" fmla="*/ 177 h 226"/>
                    <a:gd name="T28" fmla="*/ 122 w 219"/>
                    <a:gd name="T29" fmla="*/ 181 h 226"/>
                    <a:gd name="T30" fmla="*/ 112 w 219"/>
                    <a:gd name="T31" fmla="*/ 183 h 226"/>
                    <a:gd name="T32" fmla="*/ 104 w 219"/>
                    <a:gd name="T33" fmla="*/ 185 h 226"/>
                    <a:gd name="T34" fmla="*/ 97 w 219"/>
                    <a:gd name="T35" fmla="*/ 187 h 226"/>
                    <a:gd name="T36" fmla="*/ 89 w 219"/>
                    <a:gd name="T37" fmla="*/ 188 h 226"/>
                    <a:gd name="T38" fmla="*/ 80 w 219"/>
                    <a:gd name="T39" fmla="*/ 189 h 226"/>
                    <a:gd name="T40" fmla="*/ 69 w 219"/>
                    <a:gd name="T41" fmla="*/ 191 h 226"/>
                    <a:gd name="T42" fmla="*/ 56 w 219"/>
                    <a:gd name="T43" fmla="*/ 193 h 226"/>
                    <a:gd name="T44" fmla="*/ 56 w 219"/>
                    <a:gd name="T45" fmla="*/ 225 h 226"/>
                    <a:gd name="T46" fmla="*/ 0 w 219"/>
                    <a:gd name="T47" fmla="*/ 147 h 226"/>
                    <a:gd name="T48" fmla="*/ 56 w 219"/>
                    <a:gd name="T49" fmla="*/ 53 h 226"/>
                    <a:gd name="T50" fmla="*/ 56 w 219"/>
                    <a:gd name="T51" fmla="*/ 90 h 226"/>
                    <a:gd name="T52" fmla="*/ 65 w 219"/>
                    <a:gd name="T53" fmla="*/ 89 h 226"/>
                    <a:gd name="T54" fmla="*/ 75 w 219"/>
                    <a:gd name="T55" fmla="*/ 87 h 226"/>
                    <a:gd name="T56" fmla="*/ 86 w 219"/>
                    <a:gd name="T57" fmla="*/ 85 h 226"/>
                    <a:gd name="T58" fmla="*/ 97 w 219"/>
                    <a:gd name="T59" fmla="*/ 84 h 226"/>
                    <a:gd name="T60" fmla="*/ 106 w 219"/>
                    <a:gd name="T61" fmla="*/ 81 h 226"/>
                    <a:gd name="T62" fmla="*/ 116 w 219"/>
                    <a:gd name="T63" fmla="*/ 79 h 226"/>
                    <a:gd name="T64" fmla="*/ 130 w 219"/>
                    <a:gd name="T65" fmla="*/ 74 h 226"/>
                    <a:gd name="T66" fmla="*/ 143 w 219"/>
                    <a:gd name="T67" fmla="*/ 70 h 226"/>
                    <a:gd name="T68" fmla="*/ 152 w 219"/>
                    <a:gd name="T69" fmla="*/ 66 h 226"/>
                    <a:gd name="T70" fmla="*/ 160 w 219"/>
                    <a:gd name="T71" fmla="*/ 63 h 226"/>
                    <a:gd name="T72" fmla="*/ 168 w 219"/>
                    <a:gd name="T73" fmla="*/ 59 h 226"/>
                    <a:gd name="T74" fmla="*/ 174 w 219"/>
                    <a:gd name="T75" fmla="*/ 56 h 226"/>
                    <a:gd name="T76" fmla="*/ 180 w 219"/>
                    <a:gd name="T77" fmla="*/ 52 h 226"/>
                    <a:gd name="T78" fmla="*/ 185 w 219"/>
                    <a:gd name="T79" fmla="*/ 49 h 226"/>
                    <a:gd name="T80" fmla="*/ 189 w 219"/>
                    <a:gd name="T81" fmla="*/ 45 h 226"/>
                    <a:gd name="T82" fmla="*/ 193 w 219"/>
                    <a:gd name="T83" fmla="*/ 43 h 226"/>
                    <a:gd name="T84" fmla="*/ 198 w 219"/>
                    <a:gd name="T85" fmla="*/ 38 h 226"/>
                    <a:gd name="T86" fmla="*/ 202 w 219"/>
                    <a:gd name="T87" fmla="*/ 34 h 226"/>
                    <a:gd name="T88" fmla="*/ 205 w 219"/>
                    <a:gd name="T89" fmla="*/ 30 h 226"/>
                    <a:gd name="T90" fmla="*/ 209 w 219"/>
                    <a:gd name="T91" fmla="*/ 26 h 226"/>
                    <a:gd name="T92" fmla="*/ 211 w 219"/>
                    <a:gd name="T93" fmla="*/ 21 h 226"/>
                    <a:gd name="T94" fmla="*/ 214 w 219"/>
                    <a:gd name="T95" fmla="*/ 17 h 226"/>
                    <a:gd name="T96" fmla="*/ 215 w 219"/>
                    <a:gd name="T97" fmla="*/ 13 h 226"/>
                    <a:gd name="T98" fmla="*/ 216 w 219"/>
                    <a:gd name="T99" fmla="*/ 9 h 226"/>
                    <a:gd name="T100" fmla="*/ 217 w 219"/>
                    <a:gd name="T101" fmla="*/ 5 h 226"/>
                    <a:gd name="T102" fmla="*/ 218 w 219"/>
                    <a:gd name="T103" fmla="*/ 0 h 226"/>
                    <a:gd name="T104" fmla="*/ 218 w 219"/>
                    <a:gd name="T105" fmla="*/ 93 h 22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9"/>
                    <a:gd name="T160" fmla="*/ 0 h 226"/>
                    <a:gd name="T161" fmla="*/ 219 w 219"/>
                    <a:gd name="T162" fmla="*/ 226 h 22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9" h="226">
                      <a:moveTo>
                        <a:pt x="218" y="93"/>
                      </a:moveTo>
                      <a:lnTo>
                        <a:pt x="218" y="99"/>
                      </a:lnTo>
                      <a:lnTo>
                        <a:pt x="217" y="107"/>
                      </a:lnTo>
                      <a:lnTo>
                        <a:pt x="215" y="118"/>
                      </a:lnTo>
                      <a:lnTo>
                        <a:pt x="210" y="125"/>
                      </a:lnTo>
                      <a:lnTo>
                        <a:pt x="205" y="133"/>
                      </a:lnTo>
                      <a:lnTo>
                        <a:pt x="199" y="140"/>
                      </a:lnTo>
                      <a:lnTo>
                        <a:pt x="193" y="145"/>
                      </a:lnTo>
                      <a:lnTo>
                        <a:pt x="185" y="152"/>
                      </a:lnTo>
                      <a:lnTo>
                        <a:pt x="175" y="158"/>
                      </a:lnTo>
                      <a:lnTo>
                        <a:pt x="166" y="163"/>
                      </a:lnTo>
                      <a:lnTo>
                        <a:pt x="154" y="169"/>
                      </a:lnTo>
                      <a:lnTo>
                        <a:pt x="141" y="174"/>
                      </a:lnTo>
                      <a:lnTo>
                        <a:pt x="131" y="177"/>
                      </a:lnTo>
                      <a:lnTo>
                        <a:pt x="122" y="181"/>
                      </a:lnTo>
                      <a:lnTo>
                        <a:pt x="112" y="183"/>
                      </a:lnTo>
                      <a:lnTo>
                        <a:pt x="104" y="185"/>
                      </a:lnTo>
                      <a:lnTo>
                        <a:pt x="97" y="187"/>
                      </a:lnTo>
                      <a:lnTo>
                        <a:pt x="89" y="188"/>
                      </a:lnTo>
                      <a:lnTo>
                        <a:pt x="80" y="189"/>
                      </a:lnTo>
                      <a:lnTo>
                        <a:pt x="69" y="191"/>
                      </a:lnTo>
                      <a:lnTo>
                        <a:pt x="56" y="193"/>
                      </a:lnTo>
                      <a:lnTo>
                        <a:pt x="56" y="225"/>
                      </a:lnTo>
                      <a:lnTo>
                        <a:pt x="0" y="147"/>
                      </a:lnTo>
                      <a:lnTo>
                        <a:pt x="56" y="53"/>
                      </a:lnTo>
                      <a:lnTo>
                        <a:pt x="56" y="90"/>
                      </a:lnTo>
                      <a:lnTo>
                        <a:pt x="65" y="89"/>
                      </a:lnTo>
                      <a:lnTo>
                        <a:pt x="75" y="87"/>
                      </a:lnTo>
                      <a:lnTo>
                        <a:pt x="86" y="85"/>
                      </a:lnTo>
                      <a:lnTo>
                        <a:pt x="97" y="84"/>
                      </a:lnTo>
                      <a:lnTo>
                        <a:pt x="106" y="81"/>
                      </a:lnTo>
                      <a:lnTo>
                        <a:pt x="116" y="79"/>
                      </a:lnTo>
                      <a:lnTo>
                        <a:pt x="130" y="74"/>
                      </a:lnTo>
                      <a:lnTo>
                        <a:pt x="143" y="70"/>
                      </a:lnTo>
                      <a:lnTo>
                        <a:pt x="152" y="66"/>
                      </a:lnTo>
                      <a:lnTo>
                        <a:pt x="160" y="63"/>
                      </a:lnTo>
                      <a:lnTo>
                        <a:pt x="168" y="59"/>
                      </a:lnTo>
                      <a:lnTo>
                        <a:pt x="174" y="56"/>
                      </a:lnTo>
                      <a:lnTo>
                        <a:pt x="180" y="52"/>
                      </a:lnTo>
                      <a:lnTo>
                        <a:pt x="185" y="49"/>
                      </a:lnTo>
                      <a:lnTo>
                        <a:pt x="189" y="45"/>
                      </a:lnTo>
                      <a:lnTo>
                        <a:pt x="193" y="43"/>
                      </a:lnTo>
                      <a:lnTo>
                        <a:pt x="198" y="38"/>
                      </a:lnTo>
                      <a:lnTo>
                        <a:pt x="202" y="34"/>
                      </a:lnTo>
                      <a:lnTo>
                        <a:pt x="205" y="30"/>
                      </a:lnTo>
                      <a:lnTo>
                        <a:pt x="209" y="26"/>
                      </a:lnTo>
                      <a:lnTo>
                        <a:pt x="211" y="21"/>
                      </a:lnTo>
                      <a:lnTo>
                        <a:pt x="214" y="17"/>
                      </a:lnTo>
                      <a:lnTo>
                        <a:pt x="215" y="13"/>
                      </a:lnTo>
                      <a:lnTo>
                        <a:pt x="216" y="9"/>
                      </a:lnTo>
                      <a:lnTo>
                        <a:pt x="217" y="5"/>
                      </a:lnTo>
                      <a:lnTo>
                        <a:pt x="218" y="0"/>
                      </a:lnTo>
                      <a:lnTo>
                        <a:pt x="218" y="93"/>
                      </a:lnTo>
                    </a:path>
                  </a:pathLst>
                </a:custGeom>
                <a:solidFill>
                  <a:srgbClr val="FF0000"/>
                </a:solidFill>
                <a:ln w="12700" cap="rnd" cmpd="sng">
                  <a:solidFill>
                    <a:srgbClr val="000000"/>
                  </a:solidFill>
                  <a:prstDash val="solid"/>
                  <a:round/>
                  <a:headEnd type="none" w="med" len="med"/>
                  <a:tailEnd type="none" w="med" len="med"/>
                </a:ln>
              </p:spPr>
              <p:txBody>
                <a:bodyPr/>
                <a:lstStyle/>
                <a:p>
                  <a:endParaRPr lang="en-US"/>
                </a:p>
              </p:txBody>
            </p:sp>
          </p:grpSp>
          <p:grpSp>
            <p:nvGrpSpPr>
              <p:cNvPr id="22650" name="Group 597">
                <a:extLst>
                  <a:ext uri="{FF2B5EF4-FFF2-40B4-BE49-F238E27FC236}">
                    <a16:creationId xmlns:a16="http://schemas.microsoft.com/office/drawing/2014/main" id="{B4820BDA-7A56-43F6-AAAE-FB521FBCFA1B}"/>
                  </a:ext>
                </a:extLst>
              </p:cNvPr>
              <p:cNvGrpSpPr>
                <a:grpSpLocks/>
              </p:cNvGrpSpPr>
              <p:nvPr/>
            </p:nvGrpSpPr>
            <p:grpSpPr bwMode="auto">
              <a:xfrm>
                <a:off x="1282" y="2754"/>
                <a:ext cx="220" cy="323"/>
                <a:chOff x="1282" y="2754"/>
                <a:chExt cx="220" cy="323"/>
              </a:xfrm>
            </p:grpSpPr>
            <p:sp>
              <p:nvSpPr>
                <p:cNvPr id="22651" name="Freeform 598">
                  <a:extLst>
                    <a:ext uri="{FF2B5EF4-FFF2-40B4-BE49-F238E27FC236}">
                      <a16:creationId xmlns:a16="http://schemas.microsoft.com/office/drawing/2014/main" id="{4FD43DE2-2BFC-403A-AF85-9F53E924DB65}"/>
                    </a:ext>
                  </a:extLst>
                </p:cNvPr>
                <p:cNvSpPr>
                  <a:spLocks/>
                </p:cNvSpPr>
                <p:nvPr/>
              </p:nvSpPr>
              <p:spPr bwMode="auto">
                <a:xfrm>
                  <a:off x="1282" y="2754"/>
                  <a:ext cx="220" cy="226"/>
                </a:xfrm>
                <a:custGeom>
                  <a:avLst/>
                  <a:gdLst>
                    <a:gd name="T0" fmla="*/ 0 w 220"/>
                    <a:gd name="T1" fmla="*/ 132 h 226"/>
                    <a:gd name="T2" fmla="*/ 0 w 220"/>
                    <a:gd name="T3" fmla="*/ 126 h 226"/>
                    <a:gd name="T4" fmla="*/ 1 w 220"/>
                    <a:gd name="T5" fmla="*/ 118 h 226"/>
                    <a:gd name="T6" fmla="*/ 3 w 220"/>
                    <a:gd name="T7" fmla="*/ 107 h 226"/>
                    <a:gd name="T8" fmla="*/ 8 w 220"/>
                    <a:gd name="T9" fmla="*/ 100 h 226"/>
                    <a:gd name="T10" fmla="*/ 14 w 220"/>
                    <a:gd name="T11" fmla="*/ 92 h 226"/>
                    <a:gd name="T12" fmla="*/ 19 w 220"/>
                    <a:gd name="T13" fmla="*/ 85 h 226"/>
                    <a:gd name="T14" fmla="*/ 26 w 220"/>
                    <a:gd name="T15" fmla="*/ 80 h 226"/>
                    <a:gd name="T16" fmla="*/ 34 w 220"/>
                    <a:gd name="T17" fmla="*/ 73 h 226"/>
                    <a:gd name="T18" fmla="*/ 43 w 220"/>
                    <a:gd name="T19" fmla="*/ 67 h 226"/>
                    <a:gd name="T20" fmla="*/ 52 w 220"/>
                    <a:gd name="T21" fmla="*/ 62 h 226"/>
                    <a:gd name="T22" fmla="*/ 64 w 220"/>
                    <a:gd name="T23" fmla="*/ 56 h 226"/>
                    <a:gd name="T24" fmla="*/ 78 w 220"/>
                    <a:gd name="T25" fmla="*/ 51 h 226"/>
                    <a:gd name="T26" fmla="*/ 87 w 220"/>
                    <a:gd name="T27" fmla="*/ 48 h 226"/>
                    <a:gd name="T28" fmla="*/ 96 w 220"/>
                    <a:gd name="T29" fmla="*/ 44 h 226"/>
                    <a:gd name="T30" fmla="*/ 106 w 220"/>
                    <a:gd name="T31" fmla="*/ 42 h 226"/>
                    <a:gd name="T32" fmla="*/ 114 w 220"/>
                    <a:gd name="T33" fmla="*/ 40 h 226"/>
                    <a:gd name="T34" fmla="*/ 121 w 220"/>
                    <a:gd name="T35" fmla="*/ 38 h 226"/>
                    <a:gd name="T36" fmla="*/ 130 w 220"/>
                    <a:gd name="T37" fmla="*/ 38 h 226"/>
                    <a:gd name="T38" fmla="*/ 138 w 220"/>
                    <a:gd name="T39" fmla="*/ 36 h 226"/>
                    <a:gd name="T40" fmla="*/ 149 w 220"/>
                    <a:gd name="T41" fmla="*/ 34 h 226"/>
                    <a:gd name="T42" fmla="*/ 163 w 220"/>
                    <a:gd name="T43" fmla="*/ 32 h 226"/>
                    <a:gd name="T44" fmla="*/ 163 w 220"/>
                    <a:gd name="T45" fmla="*/ 0 h 226"/>
                    <a:gd name="T46" fmla="*/ 219 w 220"/>
                    <a:gd name="T47" fmla="*/ 78 h 226"/>
                    <a:gd name="T48" fmla="*/ 163 w 220"/>
                    <a:gd name="T49" fmla="*/ 172 h 226"/>
                    <a:gd name="T50" fmla="*/ 163 w 220"/>
                    <a:gd name="T51" fmla="*/ 135 h 226"/>
                    <a:gd name="T52" fmla="*/ 153 w 220"/>
                    <a:gd name="T53" fmla="*/ 136 h 226"/>
                    <a:gd name="T54" fmla="*/ 143 w 220"/>
                    <a:gd name="T55" fmla="*/ 138 h 226"/>
                    <a:gd name="T56" fmla="*/ 132 w 220"/>
                    <a:gd name="T57" fmla="*/ 140 h 226"/>
                    <a:gd name="T58" fmla="*/ 121 w 220"/>
                    <a:gd name="T59" fmla="*/ 141 h 226"/>
                    <a:gd name="T60" fmla="*/ 112 w 220"/>
                    <a:gd name="T61" fmla="*/ 144 h 226"/>
                    <a:gd name="T62" fmla="*/ 103 w 220"/>
                    <a:gd name="T63" fmla="*/ 146 h 226"/>
                    <a:gd name="T64" fmla="*/ 88 w 220"/>
                    <a:gd name="T65" fmla="*/ 151 h 226"/>
                    <a:gd name="T66" fmla="*/ 75 w 220"/>
                    <a:gd name="T67" fmla="*/ 155 h 226"/>
                    <a:gd name="T68" fmla="*/ 66 w 220"/>
                    <a:gd name="T69" fmla="*/ 159 h 226"/>
                    <a:gd name="T70" fmla="*/ 58 w 220"/>
                    <a:gd name="T71" fmla="*/ 162 h 226"/>
                    <a:gd name="T72" fmla="*/ 50 w 220"/>
                    <a:gd name="T73" fmla="*/ 166 h 226"/>
                    <a:gd name="T74" fmla="*/ 45 w 220"/>
                    <a:gd name="T75" fmla="*/ 169 h 226"/>
                    <a:gd name="T76" fmla="*/ 38 w 220"/>
                    <a:gd name="T77" fmla="*/ 172 h 226"/>
                    <a:gd name="T78" fmla="*/ 34 w 220"/>
                    <a:gd name="T79" fmla="*/ 176 h 226"/>
                    <a:gd name="T80" fmla="*/ 29 w 220"/>
                    <a:gd name="T81" fmla="*/ 179 h 226"/>
                    <a:gd name="T82" fmla="*/ 26 w 220"/>
                    <a:gd name="T83" fmla="*/ 182 h 226"/>
                    <a:gd name="T84" fmla="*/ 20 w 220"/>
                    <a:gd name="T85" fmla="*/ 188 h 226"/>
                    <a:gd name="T86" fmla="*/ 17 w 220"/>
                    <a:gd name="T87" fmla="*/ 191 h 226"/>
                    <a:gd name="T88" fmla="*/ 13 w 220"/>
                    <a:gd name="T89" fmla="*/ 195 h 226"/>
                    <a:gd name="T90" fmla="*/ 9 w 220"/>
                    <a:gd name="T91" fmla="*/ 199 h 226"/>
                    <a:gd name="T92" fmla="*/ 7 w 220"/>
                    <a:gd name="T93" fmla="*/ 204 h 226"/>
                    <a:gd name="T94" fmla="*/ 5 w 220"/>
                    <a:gd name="T95" fmla="*/ 208 h 226"/>
                    <a:gd name="T96" fmla="*/ 3 w 220"/>
                    <a:gd name="T97" fmla="*/ 212 h 226"/>
                    <a:gd name="T98" fmla="*/ 2 w 220"/>
                    <a:gd name="T99" fmla="*/ 216 h 226"/>
                    <a:gd name="T100" fmla="*/ 1 w 220"/>
                    <a:gd name="T101" fmla="*/ 220 h 226"/>
                    <a:gd name="T102" fmla="*/ 0 w 220"/>
                    <a:gd name="T103" fmla="*/ 225 h 226"/>
                    <a:gd name="T104" fmla="*/ 0 w 220"/>
                    <a:gd name="T105" fmla="*/ 132 h 22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0"/>
                    <a:gd name="T160" fmla="*/ 0 h 226"/>
                    <a:gd name="T161" fmla="*/ 220 w 220"/>
                    <a:gd name="T162" fmla="*/ 226 h 22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0" h="226">
                      <a:moveTo>
                        <a:pt x="0" y="132"/>
                      </a:moveTo>
                      <a:lnTo>
                        <a:pt x="0" y="126"/>
                      </a:lnTo>
                      <a:lnTo>
                        <a:pt x="1" y="118"/>
                      </a:lnTo>
                      <a:lnTo>
                        <a:pt x="3" y="107"/>
                      </a:lnTo>
                      <a:lnTo>
                        <a:pt x="8" y="100"/>
                      </a:lnTo>
                      <a:lnTo>
                        <a:pt x="14" y="92"/>
                      </a:lnTo>
                      <a:lnTo>
                        <a:pt x="19" y="85"/>
                      </a:lnTo>
                      <a:lnTo>
                        <a:pt x="26" y="80"/>
                      </a:lnTo>
                      <a:lnTo>
                        <a:pt x="34" y="73"/>
                      </a:lnTo>
                      <a:lnTo>
                        <a:pt x="43" y="67"/>
                      </a:lnTo>
                      <a:lnTo>
                        <a:pt x="52" y="62"/>
                      </a:lnTo>
                      <a:lnTo>
                        <a:pt x="64" y="56"/>
                      </a:lnTo>
                      <a:lnTo>
                        <a:pt x="78" y="51"/>
                      </a:lnTo>
                      <a:lnTo>
                        <a:pt x="87" y="48"/>
                      </a:lnTo>
                      <a:lnTo>
                        <a:pt x="96" y="44"/>
                      </a:lnTo>
                      <a:lnTo>
                        <a:pt x="106" y="42"/>
                      </a:lnTo>
                      <a:lnTo>
                        <a:pt x="114" y="40"/>
                      </a:lnTo>
                      <a:lnTo>
                        <a:pt x="121" y="38"/>
                      </a:lnTo>
                      <a:lnTo>
                        <a:pt x="130" y="38"/>
                      </a:lnTo>
                      <a:lnTo>
                        <a:pt x="138" y="36"/>
                      </a:lnTo>
                      <a:lnTo>
                        <a:pt x="149" y="34"/>
                      </a:lnTo>
                      <a:lnTo>
                        <a:pt x="163" y="32"/>
                      </a:lnTo>
                      <a:lnTo>
                        <a:pt x="163" y="0"/>
                      </a:lnTo>
                      <a:lnTo>
                        <a:pt x="219" y="78"/>
                      </a:lnTo>
                      <a:lnTo>
                        <a:pt x="163" y="172"/>
                      </a:lnTo>
                      <a:lnTo>
                        <a:pt x="163" y="135"/>
                      </a:lnTo>
                      <a:lnTo>
                        <a:pt x="153" y="136"/>
                      </a:lnTo>
                      <a:lnTo>
                        <a:pt x="143" y="138"/>
                      </a:lnTo>
                      <a:lnTo>
                        <a:pt x="132" y="140"/>
                      </a:lnTo>
                      <a:lnTo>
                        <a:pt x="121" y="141"/>
                      </a:lnTo>
                      <a:lnTo>
                        <a:pt x="112" y="144"/>
                      </a:lnTo>
                      <a:lnTo>
                        <a:pt x="103" y="146"/>
                      </a:lnTo>
                      <a:lnTo>
                        <a:pt x="88" y="151"/>
                      </a:lnTo>
                      <a:lnTo>
                        <a:pt x="75" y="155"/>
                      </a:lnTo>
                      <a:lnTo>
                        <a:pt x="66" y="159"/>
                      </a:lnTo>
                      <a:lnTo>
                        <a:pt x="58" y="162"/>
                      </a:lnTo>
                      <a:lnTo>
                        <a:pt x="50" y="166"/>
                      </a:lnTo>
                      <a:lnTo>
                        <a:pt x="45" y="169"/>
                      </a:lnTo>
                      <a:lnTo>
                        <a:pt x="38" y="172"/>
                      </a:lnTo>
                      <a:lnTo>
                        <a:pt x="34" y="176"/>
                      </a:lnTo>
                      <a:lnTo>
                        <a:pt x="29" y="179"/>
                      </a:lnTo>
                      <a:lnTo>
                        <a:pt x="26" y="182"/>
                      </a:lnTo>
                      <a:lnTo>
                        <a:pt x="20" y="188"/>
                      </a:lnTo>
                      <a:lnTo>
                        <a:pt x="17" y="191"/>
                      </a:lnTo>
                      <a:lnTo>
                        <a:pt x="13" y="195"/>
                      </a:lnTo>
                      <a:lnTo>
                        <a:pt x="9" y="199"/>
                      </a:lnTo>
                      <a:lnTo>
                        <a:pt x="7" y="204"/>
                      </a:lnTo>
                      <a:lnTo>
                        <a:pt x="5" y="208"/>
                      </a:lnTo>
                      <a:lnTo>
                        <a:pt x="3" y="212"/>
                      </a:lnTo>
                      <a:lnTo>
                        <a:pt x="2" y="216"/>
                      </a:lnTo>
                      <a:lnTo>
                        <a:pt x="1" y="220"/>
                      </a:lnTo>
                      <a:lnTo>
                        <a:pt x="0" y="225"/>
                      </a:lnTo>
                      <a:lnTo>
                        <a:pt x="0" y="132"/>
                      </a:lnTo>
                    </a:path>
                  </a:pathLst>
                </a:custGeom>
                <a:solidFill>
                  <a:srgbClr val="800000"/>
                </a:solidFill>
                <a:ln w="12700" cap="rnd" cmpd="sng">
                  <a:solidFill>
                    <a:srgbClr val="000000"/>
                  </a:solidFill>
                  <a:prstDash val="solid"/>
                  <a:round/>
                  <a:headEnd type="none" w="med" len="med"/>
                  <a:tailEnd type="none" w="med" len="med"/>
                </a:ln>
              </p:spPr>
              <p:txBody>
                <a:bodyPr/>
                <a:lstStyle/>
                <a:p>
                  <a:endParaRPr lang="en-US"/>
                </a:p>
              </p:txBody>
            </p:sp>
            <p:sp>
              <p:nvSpPr>
                <p:cNvPr id="22652" name="Freeform 599">
                  <a:extLst>
                    <a:ext uri="{FF2B5EF4-FFF2-40B4-BE49-F238E27FC236}">
                      <a16:creationId xmlns:a16="http://schemas.microsoft.com/office/drawing/2014/main" id="{6CF9A223-9411-487B-A860-C14911787C8A}"/>
                    </a:ext>
                  </a:extLst>
                </p:cNvPr>
                <p:cNvSpPr>
                  <a:spLocks/>
                </p:cNvSpPr>
                <p:nvPr/>
              </p:nvSpPr>
              <p:spPr bwMode="auto">
                <a:xfrm>
                  <a:off x="1282" y="2887"/>
                  <a:ext cx="163" cy="190"/>
                </a:xfrm>
                <a:custGeom>
                  <a:avLst/>
                  <a:gdLst>
                    <a:gd name="T0" fmla="*/ 0 w 163"/>
                    <a:gd name="T1" fmla="*/ 91 h 190"/>
                    <a:gd name="T2" fmla="*/ 0 w 163"/>
                    <a:gd name="T3" fmla="*/ 0 h 190"/>
                    <a:gd name="T4" fmla="*/ 4 w 163"/>
                    <a:gd name="T5" fmla="*/ 14 h 190"/>
                    <a:gd name="T6" fmla="*/ 12 w 163"/>
                    <a:gd name="T7" fmla="*/ 26 h 190"/>
                    <a:gd name="T8" fmla="*/ 21 w 163"/>
                    <a:gd name="T9" fmla="*/ 36 h 190"/>
                    <a:gd name="T10" fmla="*/ 31 w 163"/>
                    <a:gd name="T11" fmla="*/ 46 h 190"/>
                    <a:gd name="T12" fmla="*/ 47 w 163"/>
                    <a:gd name="T13" fmla="*/ 55 h 190"/>
                    <a:gd name="T14" fmla="*/ 64 w 163"/>
                    <a:gd name="T15" fmla="*/ 64 h 190"/>
                    <a:gd name="T16" fmla="*/ 82 w 163"/>
                    <a:gd name="T17" fmla="*/ 72 h 190"/>
                    <a:gd name="T18" fmla="*/ 105 w 163"/>
                    <a:gd name="T19" fmla="*/ 77 h 190"/>
                    <a:gd name="T20" fmla="*/ 125 w 163"/>
                    <a:gd name="T21" fmla="*/ 83 h 190"/>
                    <a:gd name="T22" fmla="*/ 146 w 163"/>
                    <a:gd name="T23" fmla="*/ 86 h 190"/>
                    <a:gd name="T24" fmla="*/ 162 w 163"/>
                    <a:gd name="T25" fmla="*/ 88 h 190"/>
                    <a:gd name="T26" fmla="*/ 162 w 163"/>
                    <a:gd name="T27" fmla="*/ 189 h 190"/>
                    <a:gd name="T28" fmla="*/ 148 w 163"/>
                    <a:gd name="T29" fmla="*/ 187 h 190"/>
                    <a:gd name="T30" fmla="*/ 133 w 163"/>
                    <a:gd name="T31" fmla="*/ 186 h 190"/>
                    <a:gd name="T32" fmla="*/ 120 w 163"/>
                    <a:gd name="T33" fmla="*/ 183 h 190"/>
                    <a:gd name="T34" fmla="*/ 110 w 163"/>
                    <a:gd name="T35" fmla="*/ 180 h 190"/>
                    <a:gd name="T36" fmla="*/ 97 w 163"/>
                    <a:gd name="T37" fmla="*/ 177 h 190"/>
                    <a:gd name="T38" fmla="*/ 82 w 163"/>
                    <a:gd name="T39" fmla="*/ 173 h 190"/>
                    <a:gd name="T40" fmla="*/ 71 w 163"/>
                    <a:gd name="T41" fmla="*/ 169 h 190"/>
                    <a:gd name="T42" fmla="*/ 59 w 163"/>
                    <a:gd name="T43" fmla="*/ 163 h 190"/>
                    <a:gd name="T44" fmla="*/ 53 w 163"/>
                    <a:gd name="T45" fmla="*/ 160 h 190"/>
                    <a:gd name="T46" fmla="*/ 46 w 163"/>
                    <a:gd name="T47" fmla="*/ 157 h 190"/>
                    <a:gd name="T48" fmla="*/ 39 w 163"/>
                    <a:gd name="T49" fmla="*/ 152 h 190"/>
                    <a:gd name="T50" fmla="*/ 31 w 163"/>
                    <a:gd name="T51" fmla="*/ 146 h 190"/>
                    <a:gd name="T52" fmla="*/ 25 w 163"/>
                    <a:gd name="T53" fmla="*/ 142 h 190"/>
                    <a:gd name="T54" fmla="*/ 21 w 163"/>
                    <a:gd name="T55" fmla="*/ 138 h 190"/>
                    <a:gd name="T56" fmla="*/ 16 w 163"/>
                    <a:gd name="T57" fmla="*/ 134 h 190"/>
                    <a:gd name="T58" fmla="*/ 12 w 163"/>
                    <a:gd name="T59" fmla="*/ 129 h 190"/>
                    <a:gd name="T60" fmla="*/ 8 w 163"/>
                    <a:gd name="T61" fmla="*/ 123 h 190"/>
                    <a:gd name="T62" fmla="*/ 4 w 163"/>
                    <a:gd name="T63" fmla="*/ 117 h 190"/>
                    <a:gd name="T64" fmla="*/ 2 w 163"/>
                    <a:gd name="T65" fmla="*/ 110 h 190"/>
                    <a:gd name="T66" fmla="*/ 1 w 163"/>
                    <a:gd name="T67" fmla="*/ 104 h 190"/>
                    <a:gd name="T68" fmla="*/ 0 w 163"/>
                    <a:gd name="T69" fmla="*/ 98 h 190"/>
                    <a:gd name="T70" fmla="*/ 0 w 163"/>
                    <a:gd name="T71" fmla="*/ 91 h 1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
                    <a:gd name="T109" fmla="*/ 0 h 190"/>
                    <a:gd name="T110" fmla="*/ 163 w 163"/>
                    <a:gd name="T111" fmla="*/ 190 h 19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 h="190">
                      <a:moveTo>
                        <a:pt x="0" y="91"/>
                      </a:moveTo>
                      <a:lnTo>
                        <a:pt x="0" y="0"/>
                      </a:lnTo>
                      <a:lnTo>
                        <a:pt x="4" y="14"/>
                      </a:lnTo>
                      <a:lnTo>
                        <a:pt x="12" y="26"/>
                      </a:lnTo>
                      <a:lnTo>
                        <a:pt x="21" y="36"/>
                      </a:lnTo>
                      <a:lnTo>
                        <a:pt x="31" y="46"/>
                      </a:lnTo>
                      <a:lnTo>
                        <a:pt x="47" y="55"/>
                      </a:lnTo>
                      <a:lnTo>
                        <a:pt x="64" y="64"/>
                      </a:lnTo>
                      <a:lnTo>
                        <a:pt x="82" y="72"/>
                      </a:lnTo>
                      <a:lnTo>
                        <a:pt x="105" y="77"/>
                      </a:lnTo>
                      <a:lnTo>
                        <a:pt x="125" y="83"/>
                      </a:lnTo>
                      <a:lnTo>
                        <a:pt x="146" y="86"/>
                      </a:lnTo>
                      <a:lnTo>
                        <a:pt x="162" y="88"/>
                      </a:lnTo>
                      <a:lnTo>
                        <a:pt x="162" y="189"/>
                      </a:lnTo>
                      <a:lnTo>
                        <a:pt x="148" y="187"/>
                      </a:lnTo>
                      <a:lnTo>
                        <a:pt x="133" y="186"/>
                      </a:lnTo>
                      <a:lnTo>
                        <a:pt x="120" y="183"/>
                      </a:lnTo>
                      <a:lnTo>
                        <a:pt x="110" y="180"/>
                      </a:lnTo>
                      <a:lnTo>
                        <a:pt x="97" y="177"/>
                      </a:lnTo>
                      <a:lnTo>
                        <a:pt x="82" y="173"/>
                      </a:lnTo>
                      <a:lnTo>
                        <a:pt x="71" y="169"/>
                      </a:lnTo>
                      <a:lnTo>
                        <a:pt x="59" y="163"/>
                      </a:lnTo>
                      <a:lnTo>
                        <a:pt x="53" y="160"/>
                      </a:lnTo>
                      <a:lnTo>
                        <a:pt x="46" y="157"/>
                      </a:lnTo>
                      <a:lnTo>
                        <a:pt x="39" y="152"/>
                      </a:lnTo>
                      <a:lnTo>
                        <a:pt x="31" y="146"/>
                      </a:lnTo>
                      <a:lnTo>
                        <a:pt x="25" y="142"/>
                      </a:lnTo>
                      <a:lnTo>
                        <a:pt x="21" y="138"/>
                      </a:lnTo>
                      <a:lnTo>
                        <a:pt x="16" y="134"/>
                      </a:lnTo>
                      <a:lnTo>
                        <a:pt x="12" y="129"/>
                      </a:lnTo>
                      <a:lnTo>
                        <a:pt x="8" y="123"/>
                      </a:lnTo>
                      <a:lnTo>
                        <a:pt x="4" y="117"/>
                      </a:lnTo>
                      <a:lnTo>
                        <a:pt x="2" y="110"/>
                      </a:lnTo>
                      <a:lnTo>
                        <a:pt x="1" y="104"/>
                      </a:lnTo>
                      <a:lnTo>
                        <a:pt x="0" y="98"/>
                      </a:lnTo>
                      <a:lnTo>
                        <a:pt x="0" y="91"/>
                      </a:lnTo>
                    </a:path>
                  </a:pathLst>
                </a:custGeom>
                <a:solidFill>
                  <a:srgbClr val="FF0000"/>
                </a:solidFill>
                <a:ln w="12700" cap="rnd" cmpd="sng">
                  <a:solidFill>
                    <a:srgbClr val="000000"/>
                  </a:solidFill>
                  <a:prstDash val="solid"/>
                  <a:round/>
                  <a:headEnd type="none" w="med" len="med"/>
                  <a:tailEnd type="none" w="med" len="med"/>
                </a:ln>
              </p:spPr>
              <p:txBody>
                <a:bodyPr/>
                <a:lstStyle/>
                <a:p>
                  <a:endParaRPr lang="en-US"/>
                </a:p>
              </p:txBody>
            </p:sp>
          </p:grpSp>
        </p:grpSp>
        <p:grpSp>
          <p:nvGrpSpPr>
            <p:cNvPr id="22541" name="Group 600">
              <a:extLst>
                <a:ext uri="{FF2B5EF4-FFF2-40B4-BE49-F238E27FC236}">
                  <a16:creationId xmlns:a16="http://schemas.microsoft.com/office/drawing/2014/main" id="{69E28233-86B4-4085-812A-69239EC2C767}"/>
                </a:ext>
              </a:extLst>
            </p:cNvPr>
            <p:cNvGrpSpPr>
              <a:grpSpLocks/>
            </p:cNvGrpSpPr>
            <p:nvPr/>
          </p:nvGrpSpPr>
          <p:grpSpPr bwMode="auto">
            <a:xfrm>
              <a:off x="360" y="3888"/>
              <a:ext cx="796" cy="808"/>
              <a:chOff x="1632" y="2160"/>
              <a:chExt cx="796" cy="808"/>
            </a:xfrm>
          </p:grpSpPr>
          <p:grpSp>
            <p:nvGrpSpPr>
              <p:cNvPr id="22542" name="Group 601">
                <a:extLst>
                  <a:ext uri="{FF2B5EF4-FFF2-40B4-BE49-F238E27FC236}">
                    <a16:creationId xmlns:a16="http://schemas.microsoft.com/office/drawing/2014/main" id="{CCFD3403-08EF-4073-85EA-1E7AE1FA6348}"/>
                  </a:ext>
                </a:extLst>
              </p:cNvPr>
              <p:cNvGrpSpPr>
                <a:grpSpLocks/>
              </p:cNvGrpSpPr>
              <p:nvPr/>
            </p:nvGrpSpPr>
            <p:grpSpPr bwMode="auto">
              <a:xfrm>
                <a:off x="1642" y="2464"/>
                <a:ext cx="786" cy="504"/>
                <a:chOff x="1022" y="1027"/>
                <a:chExt cx="786" cy="504"/>
              </a:xfrm>
            </p:grpSpPr>
            <p:sp>
              <p:nvSpPr>
                <p:cNvPr id="22626" name="Freeform 602">
                  <a:extLst>
                    <a:ext uri="{FF2B5EF4-FFF2-40B4-BE49-F238E27FC236}">
                      <a16:creationId xmlns:a16="http://schemas.microsoft.com/office/drawing/2014/main" id="{8DCA70AB-EFB2-42A2-8284-74CFD703EA02}"/>
                    </a:ext>
                  </a:extLst>
                </p:cNvPr>
                <p:cNvSpPr>
                  <a:spLocks/>
                </p:cNvSpPr>
                <p:nvPr/>
              </p:nvSpPr>
              <p:spPr bwMode="auto">
                <a:xfrm>
                  <a:off x="1200" y="1088"/>
                  <a:ext cx="608" cy="443"/>
                </a:xfrm>
                <a:custGeom>
                  <a:avLst/>
                  <a:gdLst>
                    <a:gd name="T0" fmla="*/ 133 w 608"/>
                    <a:gd name="T1" fmla="*/ 18 h 443"/>
                    <a:gd name="T2" fmla="*/ 229 w 608"/>
                    <a:gd name="T3" fmla="*/ 0 h 443"/>
                    <a:gd name="T4" fmla="*/ 307 w 608"/>
                    <a:gd name="T5" fmla="*/ 15 h 443"/>
                    <a:gd name="T6" fmla="*/ 388 w 608"/>
                    <a:gd name="T7" fmla="*/ 49 h 443"/>
                    <a:gd name="T8" fmla="*/ 461 w 608"/>
                    <a:gd name="T9" fmla="*/ 81 h 443"/>
                    <a:gd name="T10" fmla="*/ 527 w 608"/>
                    <a:gd name="T11" fmla="*/ 107 h 443"/>
                    <a:gd name="T12" fmla="*/ 544 w 608"/>
                    <a:gd name="T13" fmla="*/ 121 h 443"/>
                    <a:gd name="T14" fmla="*/ 545 w 608"/>
                    <a:gd name="T15" fmla="*/ 151 h 443"/>
                    <a:gd name="T16" fmla="*/ 527 w 608"/>
                    <a:gd name="T17" fmla="*/ 166 h 443"/>
                    <a:gd name="T18" fmla="*/ 497 w 608"/>
                    <a:gd name="T19" fmla="*/ 171 h 443"/>
                    <a:gd name="T20" fmla="*/ 472 w 608"/>
                    <a:gd name="T21" fmla="*/ 170 h 443"/>
                    <a:gd name="T22" fmla="*/ 444 w 608"/>
                    <a:gd name="T23" fmla="*/ 164 h 443"/>
                    <a:gd name="T24" fmla="*/ 454 w 608"/>
                    <a:gd name="T25" fmla="*/ 179 h 443"/>
                    <a:gd name="T26" fmla="*/ 463 w 608"/>
                    <a:gd name="T27" fmla="*/ 191 h 443"/>
                    <a:gd name="T28" fmla="*/ 505 w 608"/>
                    <a:gd name="T29" fmla="*/ 218 h 443"/>
                    <a:gd name="T30" fmla="*/ 527 w 608"/>
                    <a:gd name="T31" fmla="*/ 239 h 443"/>
                    <a:gd name="T32" fmla="*/ 547 w 608"/>
                    <a:gd name="T33" fmla="*/ 259 h 443"/>
                    <a:gd name="T34" fmla="*/ 579 w 608"/>
                    <a:gd name="T35" fmla="*/ 287 h 443"/>
                    <a:gd name="T36" fmla="*/ 596 w 608"/>
                    <a:gd name="T37" fmla="*/ 306 h 443"/>
                    <a:gd name="T38" fmla="*/ 605 w 608"/>
                    <a:gd name="T39" fmla="*/ 324 h 443"/>
                    <a:gd name="T40" fmla="*/ 606 w 608"/>
                    <a:gd name="T41" fmla="*/ 342 h 443"/>
                    <a:gd name="T42" fmla="*/ 594 w 608"/>
                    <a:gd name="T43" fmla="*/ 359 h 443"/>
                    <a:gd name="T44" fmla="*/ 592 w 608"/>
                    <a:gd name="T45" fmla="*/ 374 h 443"/>
                    <a:gd name="T46" fmla="*/ 594 w 608"/>
                    <a:gd name="T47" fmla="*/ 389 h 443"/>
                    <a:gd name="T48" fmla="*/ 590 w 608"/>
                    <a:gd name="T49" fmla="*/ 401 h 443"/>
                    <a:gd name="T50" fmla="*/ 584 w 608"/>
                    <a:gd name="T51" fmla="*/ 409 h 443"/>
                    <a:gd name="T52" fmla="*/ 572 w 608"/>
                    <a:gd name="T53" fmla="*/ 414 h 443"/>
                    <a:gd name="T54" fmla="*/ 550 w 608"/>
                    <a:gd name="T55" fmla="*/ 414 h 443"/>
                    <a:gd name="T56" fmla="*/ 539 w 608"/>
                    <a:gd name="T57" fmla="*/ 418 h 443"/>
                    <a:gd name="T58" fmla="*/ 536 w 608"/>
                    <a:gd name="T59" fmla="*/ 432 h 443"/>
                    <a:gd name="T60" fmla="*/ 530 w 608"/>
                    <a:gd name="T61" fmla="*/ 439 h 443"/>
                    <a:gd name="T62" fmla="*/ 521 w 608"/>
                    <a:gd name="T63" fmla="*/ 441 h 443"/>
                    <a:gd name="T64" fmla="*/ 508 w 608"/>
                    <a:gd name="T65" fmla="*/ 441 h 443"/>
                    <a:gd name="T66" fmla="*/ 482 w 608"/>
                    <a:gd name="T67" fmla="*/ 433 h 443"/>
                    <a:gd name="T68" fmla="*/ 429 w 608"/>
                    <a:gd name="T69" fmla="*/ 405 h 443"/>
                    <a:gd name="T70" fmla="*/ 399 w 608"/>
                    <a:gd name="T71" fmla="*/ 396 h 443"/>
                    <a:gd name="T72" fmla="*/ 369 w 608"/>
                    <a:gd name="T73" fmla="*/ 391 h 443"/>
                    <a:gd name="T74" fmla="*/ 301 w 608"/>
                    <a:gd name="T75" fmla="*/ 365 h 443"/>
                    <a:gd name="T76" fmla="*/ 250 w 608"/>
                    <a:gd name="T77" fmla="*/ 338 h 443"/>
                    <a:gd name="T78" fmla="*/ 212 w 608"/>
                    <a:gd name="T79" fmla="*/ 322 h 443"/>
                    <a:gd name="T80" fmla="*/ 183 w 608"/>
                    <a:gd name="T81" fmla="*/ 307 h 443"/>
                    <a:gd name="T82" fmla="*/ 151 w 608"/>
                    <a:gd name="T83" fmla="*/ 285 h 443"/>
                    <a:gd name="T84" fmla="*/ 50 w 608"/>
                    <a:gd name="T85" fmla="*/ 193 h 443"/>
                    <a:gd name="T86" fmla="*/ 38 w 608"/>
                    <a:gd name="T87" fmla="*/ 38 h 4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08"/>
                    <a:gd name="T133" fmla="*/ 0 h 443"/>
                    <a:gd name="T134" fmla="*/ 608 w 608"/>
                    <a:gd name="T135" fmla="*/ 443 h 44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08" h="443">
                      <a:moveTo>
                        <a:pt x="99" y="21"/>
                      </a:moveTo>
                      <a:lnTo>
                        <a:pt x="133" y="18"/>
                      </a:lnTo>
                      <a:lnTo>
                        <a:pt x="188" y="9"/>
                      </a:lnTo>
                      <a:lnTo>
                        <a:pt x="229" y="0"/>
                      </a:lnTo>
                      <a:lnTo>
                        <a:pt x="286" y="6"/>
                      </a:lnTo>
                      <a:lnTo>
                        <a:pt x="307" y="15"/>
                      </a:lnTo>
                      <a:lnTo>
                        <a:pt x="353" y="32"/>
                      </a:lnTo>
                      <a:lnTo>
                        <a:pt x="388" y="49"/>
                      </a:lnTo>
                      <a:lnTo>
                        <a:pt x="436" y="69"/>
                      </a:lnTo>
                      <a:lnTo>
                        <a:pt x="461" y="81"/>
                      </a:lnTo>
                      <a:lnTo>
                        <a:pt x="497" y="93"/>
                      </a:lnTo>
                      <a:lnTo>
                        <a:pt x="527" y="107"/>
                      </a:lnTo>
                      <a:lnTo>
                        <a:pt x="537" y="112"/>
                      </a:lnTo>
                      <a:lnTo>
                        <a:pt x="544" y="121"/>
                      </a:lnTo>
                      <a:lnTo>
                        <a:pt x="549" y="137"/>
                      </a:lnTo>
                      <a:lnTo>
                        <a:pt x="545" y="151"/>
                      </a:lnTo>
                      <a:lnTo>
                        <a:pt x="537" y="160"/>
                      </a:lnTo>
                      <a:lnTo>
                        <a:pt x="527" y="166"/>
                      </a:lnTo>
                      <a:lnTo>
                        <a:pt x="512" y="171"/>
                      </a:lnTo>
                      <a:lnTo>
                        <a:pt x="497" y="171"/>
                      </a:lnTo>
                      <a:lnTo>
                        <a:pt x="485" y="171"/>
                      </a:lnTo>
                      <a:lnTo>
                        <a:pt x="472" y="170"/>
                      </a:lnTo>
                      <a:lnTo>
                        <a:pt x="458" y="168"/>
                      </a:lnTo>
                      <a:lnTo>
                        <a:pt x="444" y="164"/>
                      </a:lnTo>
                      <a:lnTo>
                        <a:pt x="414" y="152"/>
                      </a:lnTo>
                      <a:lnTo>
                        <a:pt x="454" y="179"/>
                      </a:lnTo>
                      <a:lnTo>
                        <a:pt x="461" y="185"/>
                      </a:lnTo>
                      <a:lnTo>
                        <a:pt x="463" y="191"/>
                      </a:lnTo>
                      <a:lnTo>
                        <a:pt x="485" y="203"/>
                      </a:lnTo>
                      <a:lnTo>
                        <a:pt x="505" y="218"/>
                      </a:lnTo>
                      <a:lnTo>
                        <a:pt x="518" y="233"/>
                      </a:lnTo>
                      <a:lnTo>
                        <a:pt x="527" y="239"/>
                      </a:lnTo>
                      <a:lnTo>
                        <a:pt x="537" y="246"/>
                      </a:lnTo>
                      <a:lnTo>
                        <a:pt x="547" y="259"/>
                      </a:lnTo>
                      <a:lnTo>
                        <a:pt x="554" y="269"/>
                      </a:lnTo>
                      <a:lnTo>
                        <a:pt x="579" y="287"/>
                      </a:lnTo>
                      <a:lnTo>
                        <a:pt x="587" y="294"/>
                      </a:lnTo>
                      <a:lnTo>
                        <a:pt x="596" y="306"/>
                      </a:lnTo>
                      <a:lnTo>
                        <a:pt x="600" y="314"/>
                      </a:lnTo>
                      <a:lnTo>
                        <a:pt x="605" y="324"/>
                      </a:lnTo>
                      <a:lnTo>
                        <a:pt x="607" y="334"/>
                      </a:lnTo>
                      <a:lnTo>
                        <a:pt x="606" y="342"/>
                      </a:lnTo>
                      <a:lnTo>
                        <a:pt x="603" y="352"/>
                      </a:lnTo>
                      <a:lnTo>
                        <a:pt x="594" y="359"/>
                      </a:lnTo>
                      <a:lnTo>
                        <a:pt x="586" y="362"/>
                      </a:lnTo>
                      <a:lnTo>
                        <a:pt x="592" y="374"/>
                      </a:lnTo>
                      <a:lnTo>
                        <a:pt x="594" y="381"/>
                      </a:lnTo>
                      <a:lnTo>
                        <a:pt x="594" y="389"/>
                      </a:lnTo>
                      <a:lnTo>
                        <a:pt x="592" y="397"/>
                      </a:lnTo>
                      <a:lnTo>
                        <a:pt x="590" y="401"/>
                      </a:lnTo>
                      <a:lnTo>
                        <a:pt x="587" y="406"/>
                      </a:lnTo>
                      <a:lnTo>
                        <a:pt x="584" y="409"/>
                      </a:lnTo>
                      <a:lnTo>
                        <a:pt x="579" y="413"/>
                      </a:lnTo>
                      <a:lnTo>
                        <a:pt x="572" y="414"/>
                      </a:lnTo>
                      <a:lnTo>
                        <a:pt x="563" y="416"/>
                      </a:lnTo>
                      <a:lnTo>
                        <a:pt x="550" y="414"/>
                      </a:lnTo>
                      <a:lnTo>
                        <a:pt x="538" y="409"/>
                      </a:lnTo>
                      <a:lnTo>
                        <a:pt x="539" y="418"/>
                      </a:lnTo>
                      <a:lnTo>
                        <a:pt x="538" y="427"/>
                      </a:lnTo>
                      <a:lnTo>
                        <a:pt x="536" y="432"/>
                      </a:lnTo>
                      <a:lnTo>
                        <a:pt x="533" y="436"/>
                      </a:lnTo>
                      <a:lnTo>
                        <a:pt x="530" y="439"/>
                      </a:lnTo>
                      <a:lnTo>
                        <a:pt x="526" y="441"/>
                      </a:lnTo>
                      <a:lnTo>
                        <a:pt x="521" y="441"/>
                      </a:lnTo>
                      <a:lnTo>
                        <a:pt x="515" y="442"/>
                      </a:lnTo>
                      <a:lnTo>
                        <a:pt x="508" y="441"/>
                      </a:lnTo>
                      <a:lnTo>
                        <a:pt x="502" y="439"/>
                      </a:lnTo>
                      <a:lnTo>
                        <a:pt x="482" y="433"/>
                      </a:lnTo>
                      <a:lnTo>
                        <a:pt x="465" y="424"/>
                      </a:lnTo>
                      <a:lnTo>
                        <a:pt x="429" y="405"/>
                      </a:lnTo>
                      <a:lnTo>
                        <a:pt x="409" y="391"/>
                      </a:lnTo>
                      <a:lnTo>
                        <a:pt x="399" y="396"/>
                      </a:lnTo>
                      <a:lnTo>
                        <a:pt x="388" y="396"/>
                      </a:lnTo>
                      <a:lnTo>
                        <a:pt x="369" y="391"/>
                      </a:lnTo>
                      <a:lnTo>
                        <a:pt x="336" y="380"/>
                      </a:lnTo>
                      <a:lnTo>
                        <a:pt x="301" y="365"/>
                      </a:lnTo>
                      <a:lnTo>
                        <a:pt x="266" y="349"/>
                      </a:lnTo>
                      <a:lnTo>
                        <a:pt x="250" y="338"/>
                      </a:lnTo>
                      <a:lnTo>
                        <a:pt x="232" y="328"/>
                      </a:lnTo>
                      <a:lnTo>
                        <a:pt x="212" y="322"/>
                      </a:lnTo>
                      <a:lnTo>
                        <a:pt x="197" y="315"/>
                      </a:lnTo>
                      <a:lnTo>
                        <a:pt x="183" y="307"/>
                      </a:lnTo>
                      <a:lnTo>
                        <a:pt x="172" y="302"/>
                      </a:lnTo>
                      <a:lnTo>
                        <a:pt x="151" y="285"/>
                      </a:lnTo>
                      <a:lnTo>
                        <a:pt x="107" y="244"/>
                      </a:lnTo>
                      <a:lnTo>
                        <a:pt x="50" y="193"/>
                      </a:lnTo>
                      <a:lnTo>
                        <a:pt x="0" y="127"/>
                      </a:lnTo>
                      <a:lnTo>
                        <a:pt x="38" y="38"/>
                      </a:lnTo>
                      <a:lnTo>
                        <a:pt x="99" y="21"/>
                      </a:lnTo>
                    </a:path>
                  </a:pathLst>
                </a:custGeom>
                <a:solidFill>
                  <a:srgbClr val="FF9F9F"/>
                </a:solidFill>
                <a:ln w="12700" cap="rnd" cmpd="sng">
                  <a:solidFill>
                    <a:srgbClr val="000000"/>
                  </a:solidFill>
                  <a:prstDash val="solid"/>
                  <a:round/>
                  <a:headEnd type="none" w="med" len="med"/>
                  <a:tailEnd type="none" w="med" len="med"/>
                </a:ln>
              </p:spPr>
              <p:txBody>
                <a:bodyPr/>
                <a:lstStyle/>
                <a:p>
                  <a:endParaRPr lang="en-US"/>
                </a:p>
              </p:txBody>
            </p:sp>
            <p:sp>
              <p:nvSpPr>
                <p:cNvPr id="22627" name="Freeform 603">
                  <a:extLst>
                    <a:ext uri="{FF2B5EF4-FFF2-40B4-BE49-F238E27FC236}">
                      <a16:creationId xmlns:a16="http://schemas.microsoft.com/office/drawing/2014/main" id="{D3D1D293-F672-4988-B1F6-9B5333EC336B}"/>
                    </a:ext>
                  </a:extLst>
                </p:cNvPr>
                <p:cNvSpPr>
                  <a:spLocks/>
                </p:cNvSpPr>
                <p:nvPr/>
              </p:nvSpPr>
              <p:spPr bwMode="auto">
                <a:xfrm>
                  <a:off x="1432" y="1355"/>
                  <a:ext cx="185" cy="124"/>
                </a:xfrm>
                <a:custGeom>
                  <a:avLst/>
                  <a:gdLst>
                    <a:gd name="T0" fmla="*/ 176 w 185"/>
                    <a:gd name="T1" fmla="*/ 123 h 124"/>
                    <a:gd name="T2" fmla="*/ 182 w 185"/>
                    <a:gd name="T3" fmla="*/ 114 h 124"/>
                    <a:gd name="T4" fmla="*/ 184 w 185"/>
                    <a:gd name="T5" fmla="*/ 105 h 124"/>
                    <a:gd name="T6" fmla="*/ 183 w 185"/>
                    <a:gd name="T7" fmla="*/ 97 h 124"/>
                    <a:gd name="T8" fmla="*/ 177 w 185"/>
                    <a:gd name="T9" fmla="*/ 86 h 124"/>
                    <a:gd name="T10" fmla="*/ 167 w 185"/>
                    <a:gd name="T11" fmla="*/ 77 h 124"/>
                    <a:gd name="T12" fmla="*/ 154 w 185"/>
                    <a:gd name="T13" fmla="*/ 68 h 124"/>
                    <a:gd name="T14" fmla="*/ 139 w 185"/>
                    <a:gd name="T15" fmla="*/ 61 h 124"/>
                    <a:gd name="T16" fmla="*/ 124 w 185"/>
                    <a:gd name="T17" fmla="*/ 57 h 124"/>
                    <a:gd name="T18" fmla="*/ 110 w 185"/>
                    <a:gd name="T19" fmla="*/ 53 h 124"/>
                    <a:gd name="T20" fmla="*/ 102 w 185"/>
                    <a:gd name="T21" fmla="*/ 45 h 124"/>
                    <a:gd name="T22" fmla="*/ 94 w 185"/>
                    <a:gd name="T23" fmla="*/ 38 h 124"/>
                    <a:gd name="T24" fmla="*/ 83 w 185"/>
                    <a:gd name="T25" fmla="*/ 30 h 124"/>
                    <a:gd name="T26" fmla="*/ 74 w 185"/>
                    <a:gd name="T27" fmla="*/ 23 h 124"/>
                    <a:gd name="T28" fmla="*/ 61 w 185"/>
                    <a:gd name="T29" fmla="*/ 17 h 124"/>
                    <a:gd name="T30" fmla="*/ 54 w 185"/>
                    <a:gd name="T31" fmla="*/ 14 h 124"/>
                    <a:gd name="T32" fmla="*/ 40 w 185"/>
                    <a:gd name="T33" fmla="*/ 6 h 124"/>
                    <a:gd name="T34" fmla="*/ 26 w 185"/>
                    <a:gd name="T35" fmla="*/ 2 h 124"/>
                    <a:gd name="T36" fmla="*/ 10 w 185"/>
                    <a:gd name="T37" fmla="*/ 0 h 124"/>
                    <a:gd name="T38" fmla="*/ 0 w 185"/>
                    <a:gd name="T39" fmla="*/ 0 h 1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5"/>
                    <a:gd name="T61" fmla="*/ 0 h 124"/>
                    <a:gd name="T62" fmla="*/ 185 w 185"/>
                    <a:gd name="T63" fmla="*/ 124 h 12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5" h="124">
                      <a:moveTo>
                        <a:pt x="176" y="123"/>
                      </a:moveTo>
                      <a:lnTo>
                        <a:pt x="182" y="114"/>
                      </a:lnTo>
                      <a:lnTo>
                        <a:pt x="184" y="105"/>
                      </a:lnTo>
                      <a:lnTo>
                        <a:pt x="183" y="97"/>
                      </a:lnTo>
                      <a:lnTo>
                        <a:pt x="177" y="86"/>
                      </a:lnTo>
                      <a:lnTo>
                        <a:pt x="167" y="77"/>
                      </a:lnTo>
                      <a:lnTo>
                        <a:pt x="154" y="68"/>
                      </a:lnTo>
                      <a:lnTo>
                        <a:pt x="139" y="61"/>
                      </a:lnTo>
                      <a:lnTo>
                        <a:pt x="124" y="57"/>
                      </a:lnTo>
                      <a:lnTo>
                        <a:pt x="110" y="53"/>
                      </a:lnTo>
                      <a:lnTo>
                        <a:pt x="102" y="45"/>
                      </a:lnTo>
                      <a:lnTo>
                        <a:pt x="94" y="38"/>
                      </a:lnTo>
                      <a:lnTo>
                        <a:pt x="83" y="30"/>
                      </a:lnTo>
                      <a:lnTo>
                        <a:pt x="74" y="23"/>
                      </a:lnTo>
                      <a:lnTo>
                        <a:pt x="61" y="17"/>
                      </a:lnTo>
                      <a:lnTo>
                        <a:pt x="54" y="14"/>
                      </a:lnTo>
                      <a:lnTo>
                        <a:pt x="40" y="6"/>
                      </a:lnTo>
                      <a:lnTo>
                        <a:pt x="26" y="2"/>
                      </a:lnTo>
                      <a:lnTo>
                        <a:pt x="10"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28" name="Freeform 604">
                  <a:extLst>
                    <a:ext uri="{FF2B5EF4-FFF2-40B4-BE49-F238E27FC236}">
                      <a16:creationId xmlns:a16="http://schemas.microsoft.com/office/drawing/2014/main" id="{BAC27453-AAF1-4FB3-8A80-E341295C43E4}"/>
                    </a:ext>
                  </a:extLst>
                </p:cNvPr>
                <p:cNvSpPr>
                  <a:spLocks/>
                </p:cNvSpPr>
                <p:nvPr/>
              </p:nvSpPr>
              <p:spPr bwMode="auto">
                <a:xfrm>
                  <a:off x="1541" y="1344"/>
                  <a:ext cx="197" cy="153"/>
                </a:xfrm>
                <a:custGeom>
                  <a:avLst/>
                  <a:gdLst>
                    <a:gd name="T0" fmla="*/ 196 w 197"/>
                    <a:gd name="T1" fmla="*/ 152 h 153"/>
                    <a:gd name="T2" fmla="*/ 194 w 197"/>
                    <a:gd name="T3" fmla="*/ 146 h 153"/>
                    <a:gd name="T4" fmla="*/ 192 w 197"/>
                    <a:gd name="T5" fmla="*/ 140 h 153"/>
                    <a:gd name="T6" fmla="*/ 188 w 197"/>
                    <a:gd name="T7" fmla="*/ 133 h 153"/>
                    <a:gd name="T8" fmla="*/ 185 w 197"/>
                    <a:gd name="T9" fmla="*/ 128 h 153"/>
                    <a:gd name="T10" fmla="*/ 180 w 197"/>
                    <a:gd name="T11" fmla="*/ 123 h 153"/>
                    <a:gd name="T12" fmla="*/ 166 w 197"/>
                    <a:gd name="T13" fmla="*/ 110 h 153"/>
                    <a:gd name="T14" fmla="*/ 148 w 197"/>
                    <a:gd name="T15" fmla="*/ 99 h 153"/>
                    <a:gd name="T16" fmla="*/ 134 w 197"/>
                    <a:gd name="T17" fmla="*/ 93 h 153"/>
                    <a:gd name="T18" fmla="*/ 115 w 197"/>
                    <a:gd name="T19" fmla="*/ 88 h 153"/>
                    <a:gd name="T20" fmla="*/ 100 w 197"/>
                    <a:gd name="T21" fmla="*/ 75 h 153"/>
                    <a:gd name="T22" fmla="*/ 85 w 197"/>
                    <a:gd name="T23" fmla="*/ 61 h 153"/>
                    <a:gd name="T24" fmla="*/ 70 w 197"/>
                    <a:gd name="T25" fmla="*/ 50 h 153"/>
                    <a:gd name="T26" fmla="*/ 52 w 197"/>
                    <a:gd name="T27" fmla="*/ 39 h 153"/>
                    <a:gd name="T28" fmla="*/ 36 w 197"/>
                    <a:gd name="T29" fmla="*/ 29 h 153"/>
                    <a:gd name="T30" fmla="*/ 22 w 197"/>
                    <a:gd name="T31" fmla="*/ 13 h 153"/>
                    <a:gd name="T32" fmla="*/ 0 w 197"/>
                    <a:gd name="T33" fmla="*/ 0 h 1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7"/>
                    <a:gd name="T52" fmla="*/ 0 h 153"/>
                    <a:gd name="T53" fmla="*/ 197 w 197"/>
                    <a:gd name="T54" fmla="*/ 153 h 1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7" h="153">
                      <a:moveTo>
                        <a:pt x="196" y="152"/>
                      </a:moveTo>
                      <a:lnTo>
                        <a:pt x="194" y="146"/>
                      </a:lnTo>
                      <a:lnTo>
                        <a:pt x="192" y="140"/>
                      </a:lnTo>
                      <a:lnTo>
                        <a:pt x="188" y="133"/>
                      </a:lnTo>
                      <a:lnTo>
                        <a:pt x="185" y="128"/>
                      </a:lnTo>
                      <a:lnTo>
                        <a:pt x="180" y="123"/>
                      </a:lnTo>
                      <a:lnTo>
                        <a:pt x="166" y="110"/>
                      </a:lnTo>
                      <a:lnTo>
                        <a:pt x="148" y="99"/>
                      </a:lnTo>
                      <a:lnTo>
                        <a:pt x="134" y="93"/>
                      </a:lnTo>
                      <a:lnTo>
                        <a:pt x="115" y="88"/>
                      </a:lnTo>
                      <a:lnTo>
                        <a:pt x="100" y="75"/>
                      </a:lnTo>
                      <a:lnTo>
                        <a:pt x="85" y="61"/>
                      </a:lnTo>
                      <a:lnTo>
                        <a:pt x="70" y="50"/>
                      </a:lnTo>
                      <a:lnTo>
                        <a:pt x="52" y="39"/>
                      </a:lnTo>
                      <a:lnTo>
                        <a:pt x="36" y="29"/>
                      </a:lnTo>
                      <a:lnTo>
                        <a:pt x="22" y="13"/>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29" name="Freeform 605">
                  <a:extLst>
                    <a:ext uri="{FF2B5EF4-FFF2-40B4-BE49-F238E27FC236}">
                      <a16:creationId xmlns:a16="http://schemas.microsoft.com/office/drawing/2014/main" id="{CC81D7D7-1A4B-41AA-B3B9-823EF21B45DD}"/>
                    </a:ext>
                  </a:extLst>
                </p:cNvPr>
                <p:cNvSpPr>
                  <a:spLocks/>
                </p:cNvSpPr>
                <p:nvPr/>
              </p:nvSpPr>
              <p:spPr bwMode="auto">
                <a:xfrm>
                  <a:off x="1591" y="1299"/>
                  <a:ext cx="196" cy="153"/>
                </a:xfrm>
                <a:custGeom>
                  <a:avLst/>
                  <a:gdLst>
                    <a:gd name="T0" fmla="*/ 195 w 196"/>
                    <a:gd name="T1" fmla="*/ 152 h 153"/>
                    <a:gd name="T2" fmla="*/ 187 w 196"/>
                    <a:gd name="T3" fmla="*/ 141 h 153"/>
                    <a:gd name="T4" fmla="*/ 180 w 196"/>
                    <a:gd name="T5" fmla="*/ 134 h 153"/>
                    <a:gd name="T6" fmla="*/ 173 w 196"/>
                    <a:gd name="T7" fmla="*/ 128 h 153"/>
                    <a:gd name="T8" fmla="*/ 145 w 196"/>
                    <a:gd name="T9" fmla="*/ 109 h 153"/>
                    <a:gd name="T10" fmla="*/ 127 w 196"/>
                    <a:gd name="T11" fmla="*/ 99 h 153"/>
                    <a:gd name="T12" fmla="*/ 114 w 196"/>
                    <a:gd name="T13" fmla="*/ 85 h 153"/>
                    <a:gd name="T14" fmla="*/ 99 w 196"/>
                    <a:gd name="T15" fmla="*/ 72 h 153"/>
                    <a:gd name="T16" fmla="*/ 84 w 196"/>
                    <a:gd name="T17" fmla="*/ 61 h 153"/>
                    <a:gd name="T18" fmla="*/ 68 w 196"/>
                    <a:gd name="T19" fmla="*/ 51 h 153"/>
                    <a:gd name="T20" fmla="*/ 59 w 196"/>
                    <a:gd name="T21" fmla="*/ 45 h 153"/>
                    <a:gd name="T22" fmla="*/ 41 w 196"/>
                    <a:gd name="T23" fmla="*/ 35 h 153"/>
                    <a:gd name="T24" fmla="*/ 23 w 196"/>
                    <a:gd name="T25" fmla="*/ 15 h 153"/>
                    <a:gd name="T26" fmla="*/ 0 w 196"/>
                    <a:gd name="T27" fmla="*/ 0 h 1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6"/>
                    <a:gd name="T43" fmla="*/ 0 h 153"/>
                    <a:gd name="T44" fmla="*/ 196 w 196"/>
                    <a:gd name="T45" fmla="*/ 153 h 1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6" h="153">
                      <a:moveTo>
                        <a:pt x="195" y="152"/>
                      </a:moveTo>
                      <a:lnTo>
                        <a:pt x="187" y="141"/>
                      </a:lnTo>
                      <a:lnTo>
                        <a:pt x="180" y="134"/>
                      </a:lnTo>
                      <a:lnTo>
                        <a:pt x="173" y="128"/>
                      </a:lnTo>
                      <a:lnTo>
                        <a:pt x="145" y="109"/>
                      </a:lnTo>
                      <a:lnTo>
                        <a:pt x="127" y="99"/>
                      </a:lnTo>
                      <a:lnTo>
                        <a:pt x="114" y="85"/>
                      </a:lnTo>
                      <a:lnTo>
                        <a:pt x="99" y="72"/>
                      </a:lnTo>
                      <a:lnTo>
                        <a:pt x="84" y="61"/>
                      </a:lnTo>
                      <a:lnTo>
                        <a:pt x="68" y="51"/>
                      </a:lnTo>
                      <a:lnTo>
                        <a:pt x="59" y="45"/>
                      </a:lnTo>
                      <a:lnTo>
                        <a:pt x="41" y="35"/>
                      </a:lnTo>
                      <a:lnTo>
                        <a:pt x="23" y="15"/>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30" name="Freeform 606">
                  <a:extLst>
                    <a:ext uri="{FF2B5EF4-FFF2-40B4-BE49-F238E27FC236}">
                      <a16:creationId xmlns:a16="http://schemas.microsoft.com/office/drawing/2014/main" id="{982027E5-60F1-4727-A7B8-557B31A8957C}"/>
                    </a:ext>
                  </a:extLst>
                </p:cNvPr>
                <p:cNvSpPr>
                  <a:spLocks/>
                </p:cNvSpPr>
                <p:nvPr/>
              </p:nvSpPr>
              <p:spPr bwMode="auto">
                <a:xfrm>
                  <a:off x="1622" y="1177"/>
                  <a:ext cx="8" cy="58"/>
                </a:xfrm>
                <a:custGeom>
                  <a:avLst/>
                  <a:gdLst>
                    <a:gd name="T0" fmla="*/ 4 w 8"/>
                    <a:gd name="T1" fmla="*/ 57 h 58"/>
                    <a:gd name="T2" fmla="*/ 1 w 8"/>
                    <a:gd name="T3" fmla="*/ 39 h 58"/>
                    <a:gd name="T4" fmla="*/ 0 w 8"/>
                    <a:gd name="T5" fmla="*/ 28 h 58"/>
                    <a:gd name="T6" fmla="*/ 3 w 8"/>
                    <a:gd name="T7" fmla="*/ 12 h 58"/>
                    <a:gd name="T8" fmla="*/ 7 w 8"/>
                    <a:gd name="T9" fmla="*/ 0 h 58"/>
                    <a:gd name="T10" fmla="*/ 0 60000 65536"/>
                    <a:gd name="T11" fmla="*/ 0 60000 65536"/>
                    <a:gd name="T12" fmla="*/ 0 60000 65536"/>
                    <a:gd name="T13" fmla="*/ 0 60000 65536"/>
                    <a:gd name="T14" fmla="*/ 0 60000 65536"/>
                    <a:gd name="T15" fmla="*/ 0 w 8"/>
                    <a:gd name="T16" fmla="*/ 0 h 58"/>
                    <a:gd name="T17" fmla="*/ 8 w 8"/>
                    <a:gd name="T18" fmla="*/ 58 h 58"/>
                  </a:gdLst>
                  <a:ahLst/>
                  <a:cxnLst>
                    <a:cxn ang="T10">
                      <a:pos x="T0" y="T1"/>
                    </a:cxn>
                    <a:cxn ang="T11">
                      <a:pos x="T2" y="T3"/>
                    </a:cxn>
                    <a:cxn ang="T12">
                      <a:pos x="T4" y="T5"/>
                    </a:cxn>
                    <a:cxn ang="T13">
                      <a:pos x="T6" y="T7"/>
                    </a:cxn>
                    <a:cxn ang="T14">
                      <a:pos x="T8" y="T9"/>
                    </a:cxn>
                  </a:cxnLst>
                  <a:rect l="T15" t="T16" r="T17" b="T18"/>
                  <a:pathLst>
                    <a:path w="8" h="58">
                      <a:moveTo>
                        <a:pt x="4" y="57"/>
                      </a:moveTo>
                      <a:lnTo>
                        <a:pt x="1" y="39"/>
                      </a:lnTo>
                      <a:lnTo>
                        <a:pt x="0" y="28"/>
                      </a:lnTo>
                      <a:lnTo>
                        <a:pt x="3" y="12"/>
                      </a:lnTo>
                      <a:lnTo>
                        <a:pt x="7"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31" name="Freeform 607">
                  <a:extLst>
                    <a:ext uri="{FF2B5EF4-FFF2-40B4-BE49-F238E27FC236}">
                      <a16:creationId xmlns:a16="http://schemas.microsoft.com/office/drawing/2014/main" id="{6BDEED34-192C-4DEF-9C15-38104AE32A4A}"/>
                    </a:ext>
                  </a:extLst>
                </p:cNvPr>
                <p:cNvSpPr>
                  <a:spLocks/>
                </p:cNvSpPr>
                <p:nvPr/>
              </p:nvSpPr>
              <p:spPr bwMode="auto">
                <a:xfrm>
                  <a:off x="1631" y="1280"/>
                  <a:ext cx="34" cy="34"/>
                </a:xfrm>
                <a:custGeom>
                  <a:avLst/>
                  <a:gdLst>
                    <a:gd name="T0" fmla="*/ 33 w 34"/>
                    <a:gd name="T1" fmla="*/ 0 h 34"/>
                    <a:gd name="T2" fmla="*/ 25 w 34"/>
                    <a:gd name="T3" fmla="*/ 2 h 34"/>
                    <a:gd name="T4" fmla="*/ 15 w 34"/>
                    <a:gd name="T5" fmla="*/ 6 h 34"/>
                    <a:gd name="T6" fmla="*/ 8 w 34"/>
                    <a:gd name="T7" fmla="*/ 14 h 34"/>
                    <a:gd name="T8" fmla="*/ 4 w 34"/>
                    <a:gd name="T9" fmla="*/ 20 h 34"/>
                    <a:gd name="T10" fmla="*/ 0 w 34"/>
                    <a:gd name="T11" fmla="*/ 33 h 34"/>
                    <a:gd name="T12" fmla="*/ 0 60000 65536"/>
                    <a:gd name="T13" fmla="*/ 0 60000 65536"/>
                    <a:gd name="T14" fmla="*/ 0 60000 65536"/>
                    <a:gd name="T15" fmla="*/ 0 60000 65536"/>
                    <a:gd name="T16" fmla="*/ 0 60000 65536"/>
                    <a:gd name="T17" fmla="*/ 0 60000 65536"/>
                    <a:gd name="T18" fmla="*/ 0 w 34"/>
                    <a:gd name="T19" fmla="*/ 0 h 34"/>
                    <a:gd name="T20" fmla="*/ 34 w 34"/>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4" h="34">
                      <a:moveTo>
                        <a:pt x="33" y="0"/>
                      </a:moveTo>
                      <a:lnTo>
                        <a:pt x="25" y="2"/>
                      </a:lnTo>
                      <a:lnTo>
                        <a:pt x="15" y="6"/>
                      </a:lnTo>
                      <a:lnTo>
                        <a:pt x="8" y="14"/>
                      </a:lnTo>
                      <a:lnTo>
                        <a:pt x="4" y="20"/>
                      </a:lnTo>
                      <a:lnTo>
                        <a:pt x="0" y="3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32" name="Freeform 608">
                  <a:extLst>
                    <a:ext uri="{FF2B5EF4-FFF2-40B4-BE49-F238E27FC236}">
                      <a16:creationId xmlns:a16="http://schemas.microsoft.com/office/drawing/2014/main" id="{4E620EF5-A0D5-44DE-9FB0-A8AFF884C056}"/>
                    </a:ext>
                  </a:extLst>
                </p:cNvPr>
                <p:cNvSpPr>
                  <a:spLocks/>
                </p:cNvSpPr>
                <p:nvPr/>
              </p:nvSpPr>
              <p:spPr bwMode="auto">
                <a:xfrm>
                  <a:off x="1577" y="1330"/>
                  <a:ext cx="53" cy="23"/>
                </a:xfrm>
                <a:custGeom>
                  <a:avLst/>
                  <a:gdLst>
                    <a:gd name="T0" fmla="*/ 52 w 53"/>
                    <a:gd name="T1" fmla="*/ 1 h 23"/>
                    <a:gd name="T2" fmla="*/ 42 w 53"/>
                    <a:gd name="T3" fmla="*/ 0 h 23"/>
                    <a:gd name="T4" fmla="*/ 29 w 53"/>
                    <a:gd name="T5" fmla="*/ 2 h 23"/>
                    <a:gd name="T6" fmla="*/ 16 w 53"/>
                    <a:gd name="T7" fmla="*/ 6 h 23"/>
                    <a:gd name="T8" fmla="*/ 9 w 53"/>
                    <a:gd name="T9" fmla="*/ 11 h 23"/>
                    <a:gd name="T10" fmla="*/ 0 w 53"/>
                    <a:gd name="T11" fmla="*/ 22 h 23"/>
                    <a:gd name="T12" fmla="*/ 0 60000 65536"/>
                    <a:gd name="T13" fmla="*/ 0 60000 65536"/>
                    <a:gd name="T14" fmla="*/ 0 60000 65536"/>
                    <a:gd name="T15" fmla="*/ 0 60000 65536"/>
                    <a:gd name="T16" fmla="*/ 0 60000 65536"/>
                    <a:gd name="T17" fmla="*/ 0 60000 65536"/>
                    <a:gd name="T18" fmla="*/ 0 w 53"/>
                    <a:gd name="T19" fmla="*/ 0 h 23"/>
                    <a:gd name="T20" fmla="*/ 53 w 53"/>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53" h="23">
                      <a:moveTo>
                        <a:pt x="52" y="1"/>
                      </a:moveTo>
                      <a:lnTo>
                        <a:pt x="42" y="0"/>
                      </a:lnTo>
                      <a:lnTo>
                        <a:pt x="29" y="2"/>
                      </a:lnTo>
                      <a:lnTo>
                        <a:pt x="16" y="6"/>
                      </a:lnTo>
                      <a:lnTo>
                        <a:pt x="9" y="11"/>
                      </a:lnTo>
                      <a:lnTo>
                        <a:pt x="0" y="2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33" name="Freeform 609">
                  <a:extLst>
                    <a:ext uri="{FF2B5EF4-FFF2-40B4-BE49-F238E27FC236}">
                      <a16:creationId xmlns:a16="http://schemas.microsoft.com/office/drawing/2014/main" id="{BFE41CFF-4D78-4F6D-B4CA-20B3329E6039}"/>
                    </a:ext>
                  </a:extLst>
                </p:cNvPr>
                <p:cNvSpPr>
                  <a:spLocks/>
                </p:cNvSpPr>
                <p:nvPr/>
              </p:nvSpPr>
              <p:spPr bwMode="auto">
                <a:xfrm>
                  <a:off x="1507" y="1363"/>
                  <a:ext cx="60" cy="13"/>
                </a:xfrm>
                <a:custGeom>
                  <a:avLst/>
                  <a:gdLst>
                    <a:gd name="T0" fmla="*/ 59 w 60"/>
                    <a:gd name="T1" fmla="*/ 1 h 13"/>
                    <a:gd name="T2" fmla="*/ 46 w 60"/>
                    <a:gd name="T3" fmla="*/ 0 h 13"/>
                    <a:gd name="T4" fmla="*/ 31 w 60"/>
                    <a:gd name="T5" fmla="*/ 1 h 13"/>
                    <a:gd name="T6" fmla="*/ 20 w 60"/>
                    <a:gd name="T7" fmla="*/ 4 h 13"/>
                    <a:gd name="T8" fmla="*/ 8 w 60"/>
                    <a:gd name="T9" fmla="*/ 8 h 13"/>
                    <a:gd name="T10" fmla="*/ 0 w 60"/>
                    <a:gd name="T11" fmla="*/ 12 h 13"/>
                    <a:gd name="T12" fmla="*/ 0 60000 65536"/>
                    <a:gd name="T13" fmla="*/ 0 60000 65536"/>
                    <a:gd name="T14" fmla="*/ 0 60000 65536"/>
                    <a:gd name="T15" fmla="*/ 0 60000 65536"/>
                    <a:gd name="T16" fmla="*/ 0 60000 65536"/>
                    <a:gd name="T17" fmla="*/ 0 60000 65536"/>
                    <a:gd name="T18" fmla="*/ 0 w 60"/>
                    <a:gd name="T19" fmla="*/ 0 h 13"/>
                    <a:gd name="T20" fmla="*/ 60 w 6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60" h="13">
                      <a:moveTo>
                        <a:pt x="59" y="1"/>
                      </a:moveTo>
                      <a:lnTo>
                        <a:pt x="46" y="0"/>
                      </a:lnTo>
                      <a:lnTo>
                        <a:pt x="31" y="1"/>
                      </a:lnTo>
                      <a:lnTo>
                        <a:pt x="20" y="4"/>
                      </a:lnTo>
                      <a:lnTo>
                        <a:pt x="8" y="8"/>
                      </a:lnTo>
                      <a:lnTo>
                        <a:pt x="0" y="1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34" name="Freeform 610">
                  <a:extLst>
                    <a:ext uri="{FF2B5EF4-FFF2-40B4-BE49-F238E27FC236}">
                      <a16:creationId xmlns:a16="http://schemas.microsoft.com/office/drawing/2014/main" id="{CD261C40-0A8A-440E-92CB-AA6F39443D1B}"/>
                    </a:ext>
                  </a:extLst>
                </p:cNvPr>
                <p:cNvSpPr>
                  <a:spLocks/>
                </p:cNvSpPr>
                <p:nvPr/>
              </p:nvSpPr>
              <p:spPr bwMode="auto">
                <a:xfrm>
                  <a:off x="1688" y="1320"/>
                  <a:ext cx="29" cy="20"/>
                </a:xfrm>
                <a:custGeom>
                  <a:avLst/>
                  <a:gdLst>
                    <a:gd name="T0" fmla="*/ 28 w 29"/>
                    <a:gd name="T1" fmla="*/ 0 h 20"/>
                    <a:gd name="T2" fmla="*/ 18 w 29"/>
                    <a:gd name="T3" fmla="*/ 2 h 20"/>
                    <a:gd name="T4" fmla="*/ 9 w 29"/>
                    <a:gd name="T5" fmla="*/ 7 h 20"/>
                    <a:gd name="T6" fmla="*/ 0 w 29"/>
                    <a:gd name="T7" fmla="*/ 19 h 20"/>
                    <a:gd name="T8" fmla="*/ 0 60000 65536"/>
                    <a:gd name="T9" fmla="*/ 0 60000 65536"/>
                    <a:gd name="T10" fmla="*/ 0 60000 65536"/>
                    <a:gd name="T11" fmla="*/ 0 60000 65536"/>
                    <a:gd name="T12" fmla="*/ 0 w 29"/>
                    <a:gd name="T13" fmla="*/ 0 h 20"/>
                    <a:gd name="T14" fmla="*/ 29 w 29"/>
                    <a:gd name="T15" fmla="*/ 20 h 20"/>
                  </a:gdLst>
                  <a:ahLst/>
                  <a:cxnLst>
                    <a:cxn ang="T8">
                      <a:pos x="T0" y="T1"/>
                    </a:cxn>
                    <a:cxn ang="T9">
                      <a:pos x="T2" y="T3"/>
                    </a:cxn>
                    <a:cxn ang="T10">
                      <a:pos x="T4" y="T5"/>
                    </a:cxn>
                    <a:cxn ang="T11">
                      <a:pos x="T6" y="T7"/>
                    </a:cxn>
                  </a:cxnLst>
                  <a:rect l="T12" t="T13" r="T14" b="T15"/>
                  <a:pathLst>
                    <a:path w="29" h="20">
                      <a:moveTo>
                        <a:pt x="28" y="0"/>
                      </a:moveTo>
                      <a:lnTo>
                        <a:pt x="18" y="2"/>
                      </a:lnTo>
                      <a:lnTo>
                        <a:pt x="9" y="7"/>
                      </a:lnTo>
                      <a:lnTo>
                        <a:pt x="0" y="19"/>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35" name="Freeform 611">
                  <a:extLst>
                    <a:ext uri="{FF2B5EF4-FFF2-40B4-BE49-F238E27FC236}">
                      <a16:creationId xmlns:a16="http://schemas.microsoft.com/office/drawing/2014/main" id="{B04A77AA-101C-461A-ACA8-3CECD8AD6354}"/>
                    </a:ext>
                  </a:extLst>
                </p:cNvPr>
                <p:cNvSpPr>
                  <a:spLocks/>
                </p:cNvSpPr>
                <p:nvPr/>
              </p:nvSpPr>
              <p:spPr bwMode="auto">
                <a:xfrm>
                  <a:off x="1629" y="1360"/>
                  <a:ext cx="46" cy="24"/>
                </a:xfrm>
                <a:custGeom>
                  <a:avLst/>
                  <a:gdLst>
                    <a:gd name="T0" fmla="*/ 45 w 46"/>
                    <a:gd name="T1" fmla="*/ 1 h 24"/>
                    <a:gd name="T2" fmla="*/ 31 w 46"/>
                    <a:gd name="T3" fmla="*/ 0 h 24"/>
                    <a:gd name="T4" fmla="*/ 21 w 46"/>
                    <a:gd name="T5" fmla="*/ 4 h 24"/>
                    <a:gd name="T6" fmla="*/ 11 w 46"/>
                    <a:gd name="T7" fmla="*/ 11 h 24"/>
                    <a:gd name="T8" fmla="*/ 0 w 46"/>
                    <a:gd name="T9" fmla="*/ 23 h 24"/>
                    <a:gd name="T10" fmla="*/ 0 60000 65536"/>
                    <a:gd name="T11" fmla="*/ 0 60000 65536"/>
                    <a:gd name="T12" fmla="*/ 0 60000 65536"/>
                    <a:gd name="T13" fmla="*/ 0 60000 65536"/>
                    <a:gd name="T14" fmla="*/ 0 60000 65536"/>
                    <a:gd name="T15" fmla="*/ 0 w 46"/>
                    <a:gd name="T16" fmla="*/ 0 h 24"/>
                    <a:gd name="T17" fmla="*/ 46 w 46"/>
                    <a:gd name="T18" fmla="*/ 24 h 24"/>
                  </a:gdLst>
                  <a:ahLst/>
                  <a:cxnLst>
                    <a:cxn ang="T10">
                      <a:pos x="T0" y="T1"/>
                    </a:cxn>
                    <a:cxn ang="T11">
                      <a:pos x="T2" y="T3"/>
                    </a:cxn>
                    <a:cxn ang="T12">
                      <a:pos x="T4" y="T5"/>
                    </a:cxn>
                    <a:cxn ang="T13">
                      <a:pos x="T6" y="T7"/>
                    </a:cxn>
                    <a:cxn ang="T14">
                      <a:pos x="T8" y="T9"/>
                    </a:cxn>
                  </a:cxnLst>
                  <a:rect l="T15" t="T16" r="T17" b="T18"/>
                  <a:pathLst>
                    <a:path w="46" h="24">
                      <a:moveTo>
                        <a:pt x="45" y="1"/>
                      </a:moveTo>
                      <a:lnTo>
                        <a:pt x="31" y="0"/>
                      </a:lnTo>
                      <a:lnTo>
                        <a:pt x="21" y="4"/>
                      </a:lnTo>
                      <a:lnTo>
                        <a:pt x="11" y="11"/>
                      </a:lnTo>
                      <a:lnTo>
                        <a:pt x="0" y="2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36" name="Freeform 612">
                  <a:extLst>
                    <a:ext uri="{FF2B5EF4-FFF2-40B4-BE49-F238E27FC236}">
                      <a16:creationId xmlns:a16="http://schemas.microsoft.com/office/drawing/2014/main" id="{066BD123-9DF4-42CA-A54D-36B66617F889}"/>
                    </a:ext>
                  </a:extLst>
                </p:cNvPr>
                <p:cNvSpPr>
                  <a:spLocks/>
                </p:cNvSpPr>
                <p:nvPr/>
              </p:nvSpPr>
              <p:spPr bwMode="auto">
                <a:xfrm>
                  <a:off x="1694" y="1406"/>
                  <a:ext cx="39" cy="19"/>
                </a:xfrm>
                <a:custGeom>
                  <a:avLst/>
                  <a:gdLst>
                    <a:gd name="T0" fmla="*/ 38 w 39"/>
                    <a:gd name="T1" fmla="*/ 0 h 19"/>
                    <a:gd name="T2" fmla="*/ 29 w 39"/>
                    <a:gd name="T3" fmla="*/ 0 h 19"/>
                    <a:gd name="T4" fmla="*/ 19 w 39"/>
                    <a:gd name="T5" fmla="*/ 3 h 19"/>
                    <a:gd name="T6" fmla="*/ 8 w 39"/>
                    <a:gd name="T7" fmla="*/ 9 h 19"/>
                    <a:gd name="T8" fmla="*/ 0 w 39"/>
                    <a:gd name="T9" fmla="*/ 18 h 19"/>
                    <a:gd name="T10" fmla="*/ 0 60000 65536"/>
                    <a:gd name="T11" fmla="*/ 0 60000 65536"/>
                    <a:gd name="T12" fmla="*/ 0 60000 65536"/>
                    <a:gd name="T13" fmla="*/ 0 60000 65536"/>
                    <a:gd name="T14" fmla="*/ 0 60000 65536"/>
                    <a:gd name="T15" fmla="*/ 0 w 39"/>
                    <a:gd name="T16" fmla="*/ 0 h 19"/>
                    <a:gd name="T17" fmla="*/ 39 w 39"/>
                    <a:gd name="T18" fmla="*/ 19 h 19"/>
                  </a:gdLst>
                  <a:ahLst/>
                  <a:cxnLst>
                    <a:cxn ang="T10">
                      <a:pos x="T0" y="T1"/>
                    </a:cxn>
                    <a:cxn ang="T11">
                      <a:pos x="T2" y="T3"/>
                    </a:cxn>
                    <a:cxn ang="T12">
                      <a:pos x="T4" y="T5"/>
                    </a:cxn>
                    <a:cxn ang="T13">
                      <a:pos x="T6" y="T7"/>
                    </a:cxn>
                    <a:cxn ang="T14">
                      <a:pos x="T8" y="T9"/>
                    </a:cxn>
                  </a:cxnLst>
                  <a:rect l="T15" t="T16" r="T17" b="T18"/>
                  <a:pathLst>
                    <a:path w="39" h="19">
                      <a:moveTo>
                        <a:pt x="38" y="0"/>
                      </a:moveTo>
                      <a:lnTo>
                        <a:pt x="29" y="0"/>
                      </a:lnTo>
                      <a:lnTo>
                        <a:pt x="19" y="3"/>
                      </a:lnTo>
                      <a:lnTo>
                        <a:pt x="8" y="9"/>
                      </a:lnTo>
                      <a:lnTo>
                        <a:pt x="0" y="1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37" name="Freeform 613">
                  <a:extLst>
                    <a:ext uri="{FF2B5EF4-FFF2-40B4-BE49-F238E27FC236}">
                      <a16:creationId xmlns:a16="http://schemas.microsoft.com/office/drawing/2014/main" id="{818B8E81-865C-424F-A1A3-D49D24AE7532}"/>
                    </a:ext>
                  </a:extLst>
                </p:cNvPr>
                <p:cNvSpPr>
                  <a:spLocks/>
                </p:cNvSpPr>
                <p:nvPr/>
              </p:nvSpPr>
              <p:spPr bwMode="auto">
                <a:xfrm>
                  <a:off x="1626" y="1435"/>
                  <a:ext cx="39" cy="20"/>
                </a:xfrm>
                <a:custGeom>
                  <a:avLst/>
                  <a:gdLst>
                    <a:gd name="T0" fmla="*/ 38 w 39"/>
                    <a:gd name="T1" fmla="*/ 0 h 20"/>
                    <a:gd name="T2" fmla="*/ 24 w 39"/>
                    <a:gd name="T3" fmla="*/ 3 h 20"/>
                    <a:gd name="T4" fmla="*/ 15 w 39"/>
                    <a:gd name="T5" fmla="*/ 6 h 20"/>
                    <a:gd name="T6" fmla="*/ 7 w 39"/>
                    <a:gd name="T7" fmla="*/ 13 h 20"/>
                    <a:gd name="T8" fmla="*/ 0 w 39"/>
                    <a:gd name="T9" fmla="*/ 19 h 20"/>
                    <a:gd name="T10" fmla="*/ 0 60000 65536"/>
                    <a:gd name="T11" fmla="*/ 0 60000 65536"/>
                    <a:gd name="T12" fmla="*/ 0 60000 65536"/>
                    <a:gd name="T13" fmla="*/ 0 60000 65536"/>
                    <a:gd name="T14" fmla="*/ 0 60000 65536"/>
                    <a:gd name="T15" fmla="*/ 0 w 39"/>
                    <a:gd name="T16" fmla="*/ 0 h 20"/>
                    <a:gd name="T17" fmla="*/ 39 w 39"/>
                    <a:gd name="T18" fmla="*/ 20 h 20"/>
                  </a:gdLst>
                  <a:ahLst/>
                  <a:cxnLst>
                    <a:cxn ang="T10">
                      <a:pos x="T0" y="T1"/>
                    </a:cxn>
                    <a:cxn ang="T11">
                      <a:pos x="T2" y="T3"/>
                    </a:cxn>
                    <a:cxn ang="T12">
                      <a:pos x="T4" y="T5"/>
                    </a:cxn>
                    <a:cxn ang="T13">
                      <a:pos x="T6" y="T7"/>
                    </a:cxn>
                    <a:cxn ang="T14">
                      <a:pos x="T8" y="T9"/>
                    </a:cxn>
                  </a:cxnLst>
                  <a:rect l="T15" t="T16" r="T17" b="T18"/>
                  <a:pathLst>
                    <a:path w="39" h="20">
                      <a:moveTo>
                        <a:pt x="38" y="0"/>
                      </a:moveTo>
                      <a:lnTo>
                        <a:pt x="24" y="3"/>
                      </a:lnTo>
                      <a:lnTo>
                        <a:pt x="15" y="6"/>
                      </a:lnTo>
                      <a:lnTo>
                        <a:pt x="7" y="13"/>
                      </a:lnTo>
                      <a:lnTo>
                        <a:pt x="0" y="19"/>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38" name="Freeform 614">
                  <a:extLst>
                    <a:ext uri="{FF2B5EF4-FFF2-40B4-BE49-F238E27FC236}">
                      <a16:creationId xmlns:a16="http://schemas.microsoft.com/office/drawing/2014/main" id="{8DB7CF46-BD06-441D-BF73-32DE57C25DC0}"/>
                    </a:ext>
                  </a:extLst>
                </p:cNvPr>
                <p:cNvSpPr>
                  <a:spLocks/>
                </p:cNvSpPr>
                <p:nvPr/>
              </p:nvSpPr>
              <p:spPr bwMode="auto">
                <a:xfrm>
                  <a:off x="1558" y="1239"/>
                  <a:ext cx="55" cy="48"/>
                </a:xfrm>
                <a:custGeom>
                  <a:avLst/>
                  <a:gdLst>
                    <a:gd name="T0" fmla="*/ 0 w 55"/>
                    <a:gd name="T1" fmla="*/ 47 h 48"/>
                    <a:gd name="T2" fmla="*/ 12 w 55"/>
                    <a:gd name="T3" fmla="*/ 38 h 48"/>
                    <a:gd name="T4" fmla="*/ 26 w 55"/>
                    <a:gd name="T5" fmla="*/ 26 h 48"/>
                    <a:gd name="T6" fmla="*/ 42 w 55"/>
                    <a:gd name="T7" fmla="*/ 13 h 48"/>
                    <a:gd name="T8" fmla="*/ 54 w 55"/>
                    <a:gd name="T9" fmla="*/ 0 h 48"/>
                    <a:gd name="T10" fmla="*/ 0 60000 65536"/>
                    <a:gd name="T11" fmla="*/ 0 60000 65536"/>
                    <a:gd name="T12" fmla="*/ 0 60000 65536"/>
                    <a:gd name="T13" fmla="*/ 0 60000 65536"/>
                    <a:gd name="T14" fmla="*/ 0 60000 65536"/>
                    <a:gd name="T15" fmla="*/ 0 w 55"/>
                    <a:gd name="T16" fmla="*/ 0 h 48"/>
                    <a:gd name="T17" fmla="*/ 55 w 55"/>
                    <a:gd name="T18" fmla="*/ 48 h 48"/>
                  </a:gdLst>
                  <a:ahLst/>
                  <a:cxnLst>
                    <a:cxn ang="T10">
                      <a:pos x="T0" y="T1"/>
                    </a:cxn>
                    <a:cxn ang="T11">
                      <a:pos x="T2" y="T3"/>
                    </a:cxn>
                    <a:cxn ang="T12">
                      <a:pos x="T4" y="T5"/>
                    </a:cxn>
                    <a:cxn ang="T13">
                      <a:pos x="T6" y="T7"/>
                    </a:cxn>
                    <a:cxn ang="T14">
                      <a:pos x="T8" y="T9"/>
                    </a:cxn>
                  </a:cxnLst>
                  <a:rect l="T15" t="T16" r="T17" b="T18"/>
                  <a:pathLst>
                    <a:path w="55" h="48">
                      <a:moveTo>
                        <a:pt x="0" y="47"/>
                      </a:moveTo>
                      <a:lnTo>
                        <a:pt x="12" y="38"/>
                      </a:lnTo>
                      <a:lnTo>
                        <a:pt x="26" y="26"/>
                      </a:lnTo>
                      <a:lnTo>
                        <a:pt x="42" y="13"/>
                      </a:lnTo>
                      <a:lnTo>
                        <a:pt x="54"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39" name="Freeform 615">
                  <a:extLst>
                    <a:ext uri="{FF2B5EF4-FFF2-40B4-BE49-F238E27FC236}">
                      <a16:creationId xmlns:a16="http://schemas.microsoft.com/office/drawing/2014/main" id="{16DD2476-A74A-4D86-8AC2-A59070186E91}"/>
                    </a:ext>
                  </a:extLst>
                </p:cNvPr>
                <p:cNvSpPr>
                  <a:spLocks/>
                </p:cNvSpPr>
                <p:nvPr/>
              </p:nvSpPr>
              <p:spPr bwMode="auto">
                <a:xfrm>
                  <a:off x="1559" y="1389"/>
                  <a:ext cx="44" cy="18"/>
                </a:xfrm>
                <a:custGeom>
                  <a:avLst/>
                  <a:gdLst>
                    <a:gd name="T0" fmla="*/ 43 w 44"/>
                    <a:gd name="T1" fmla="*/ 0 h 18"/>
                    <a:gd name="T2" fmla="*/ 27 w 44"/>
                    <a:gd name="T3" fmla="*/ 1 h 18"/>
                    <a:gd name="T4" fmla="*/ 16 w 44"/>
                    <a:gd name="T5" fmla="*/ 5 h 18"/>
                    <a:gd name="T6" fmla="*/ 8 w 44"/>
                    <a:gd name="T7" fmla="*/ 10 h 18"/>
                    <a:gd name="T8" fmla="*/ 0 w 44"/>
                    <a:gd name="T9" fmla="*/ 17 h 18"/>
                    <a:gd name="T10" fmla="*/ 0 60000 65536"/>
                    <a:gd name="T11" fmla="*/ 0 60000 65536"/>
                    <a:gd name="T12" fmla="*/ 0 60000 65536"/>
                    <a:gd name="T13" fmla="*/ 0 60000 65536"/>
                    <a:gd name="T14" fmla="*/ 0 60000 65536"/>
                    <a:gd name="T15" fmla="*/ 0 w 44"/>
                    <a:gd name="T16" fmla="*/ 0 h 18"/>
                    <a:gd name="T17" fmla="*/ 44 w 44"/>
                    <a:gd name="T18" fmla="*/ 18 h 18"/>
                  </a:gdLst>
                  <a:ahLst/>
                  <a:cxnLst>
                    <a:cxn ang="T10">
                      <a:pos x="T0" y="T1"/>
                    </a:cxn>
                    <a:cxn ang="T11">
                      <a:pos x="T2" y="T3"/>
                    </a:cxn>
                    <a:cxn ang="T12">
                      <a:pos x="T4" y="T5"/>
                    </a:cxn>
                    <a:cxn ang="T13">
                      <a:pos x="T6" y="T7"/>
                    </a:cxn>
                    <a:cxn ang="T14">
                      <a:pos x="T8" y="T9"/>
                    </a:cxn>
                  </a:cxnLst>
                  <a:rect l="T15" t="T16" r="T17" b="T18"/>
                  <a:pathLst>
                    <a:path w="44" h="18">
                      <a:moveTo>
                        <a:pt x="43" y="0"/>
                      </a:moveTo>
                      <a:lnTo>
                        <a:pt x="27" y="1"/>
                      </a:lnTo>
                      <a:lnTo>
                        <a:pt x="16" y="5"/>
                      </a:lnTo>
                      <a:lnTo>
                        <a:pt x="8" y="10"/>
                      </a:lnTo>
                      <a:lnTo>
                        <a:pt x="0" y="1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0" name="Freeform 616">
                  <a:extLst>
                    <a:ext uri="{FF2B5EF4-FFF2-40B4-BE49-F238E27FC236}">
                      <a16:creationId xmlns:a16="http://schemas.microsoft.com/office/drawing/2014/main" id="{2B94ED63-82DE-4650-AFB5-E925D232531A}"/>
                    </a:ext>
                  </a:extLst>
                </p:cNvPr>
                <p:cNvSpPr>
                  <a:spLocks/>
                </p:cNvSpPr>
                <p:nvPr/>
              </p:nvSpPr>
              <p:spPr bwMode="auto">
                <a:xfrm>
                  <a:off x="1726" y="1360"/>
                  <a:ext cx="38" cy="15"/>
                </a:xfrm>
                <a:custGeom>
                  <a:avLst/>
                  <a:gdLst>
                    <a:gd name="T0" fmla="*/ 37 w 38"/>
                    <a:gd name="T1" fmla="*/ 3 h 15"/>
                    <a:gd name="T2" fmla="*/ 27 w 38"/>
                    <a:gd name="T3" fmla="*/ 0 h 15"/>
                    <a:gd name="T4" fmla="*/ 18 w 38"/>
                    <a:gd name="T5" fmla="*/ 0 h 15"/>
                    <a:gd name="T6" fmla="*/ 9 w 38"/>
                    <a:gd name="T7" fmla="*/ 4 h 15"/>
                    <a:gd name="T8" fmla="*/ 3 w 38"/>
                    <a:gd name="T9" fmla="*/ 8 h 15"/>
                    <a:gd name="T10" fmla="*/ 0 w 38"/>
                    <a:gd name="T11" fmla="*/ 14 h 15"/>
                    <a:gd name="T12" fmla="*/ 0 60000 65536"/>
                    <a:gd name="T13" fmla="*/ 0 60000 65536"/>
                    <a:gd name="T14" fmla="*/ 0 60000 65536"/>
                    <a:gd name="T15" fmla="*/ 0 60000 65536"/>
                    <a:gd name="T16" fmla="*/ 0 60000 65536"/>
                    <a:gd name="T17" fmla="*/ 0 60000 65536"/>
                    <a:gd name="T18" fmla="*/ 0 w 38"/>
                    <a:gd name="T19" fmla="*/ 0 h 15"/>
                    <a:gd name="T20" fmla="*/ 38 w 3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38" h="15">
                      <a:moveTo>
                        <a:pt x="37" y="3"/>
                      </a:moveTo>
                      <a:lnTo>
                        <a:pt x="27" y="0"/>
                      </a:lnTo>
                      <a:lnTo>
                        <a:pt x="18" y="0"/>
                      </a:lnTo>
                      <a:lnTo>
                        <a:pt x="9" y="4"/>
                      </a:lnTo>
                      <a:lnTo>
                        <a:pt x="3" y="8"/>
                      </a:lnTo>
                      <a:lnTo>
                        <a:pt x="0" y="1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1" name="Freeform 617">
                  <a:extLst>
                    <a:ext uri="{FF2B5EF4-FFF2-40B4-BE49-F238E27FC236}">
                      <a16:creationId xmlns:a16="http://schemas.microsoft.com/office/drawing/2014/main" id="{2A7B3899-C8B7-4D60-9F33-E4B58004202D}"/>
                    </a:ext>
                  </a:extLst>
                </p:cNvPr>
                <p:cNvSpPr>
                  <a:spLocks/>
                </p:cNvSpPr>
                <p:nvPr/>
              </p:nvSpPr>
              <p:spPr bwMode="auto">
                <a:xfrm>
                  <a:off x="1511" y="1410"/>
                  <a:ext cx="35" cy="14"/>
                </a:xfrm>
                <a:custGeom>
                  <a:avLst/>
                  <a:gdLst>
                    <a:gd name="T0" fmla="*/ 34 w 35"/>
                    <a:gd name="T1" fmla="*/ 0 h 14"/>
                    <a:gd name="T2" fmla="*/ 28 w 35"/>
                    <a:gd name="T3" fmla="*/ 0 h 14"/>
                    <a:gd name="T4" fmla="*/ 19 w 35"/>
                    <a:gd name="T5" fmla="*/ 1 h 14"/>
                    <a:gd name="T6" fmla="*/ 11 w 35"/>
                    <a:gd name="T7" fmla="*/ 4 h 14"/>
                    <a:gd name="T8" fmla="*/ 7 w 35"/>
                    <a:gd name="T9" fmla="*/ 6 h 14"/>
                    <a:gd name="T10" fmla="*/ 3 w 35"/>
                    <a:gd name="T11" fmla="*/ 10 h 14"/>
                    <a:gd name="T12" fmla="*/ 0 w 35"/>
                    <a:gd name="T13" fmla="*/ 13 h 14"/>
                    <a:gd name="T14" fmla="*/ 0 60000 65536"/>
                    <a:gd name="T15" fmla="*/ 0 60000 65536"/>
                    <a:gd name="T16" fmla="*/ 0 60000 65536"/>
                    <a:gd name="T17" fmla="*/ 0 60000 65536"/>
                    <a:gd name="T18" fmla="*/ 0 60000 65536"/>
                    <a:gd name="T19" fmla="*/ 0 60000 65536"/>
                    <a:gd name="T20" fmla="*/ 0 60000 65536"/>
                    <a:gd name="T21" fmla="*/ 0 w 35"/>
                    <a:gd name="T22" fmla="*/ 0 h 14"/>
                    <a:gd name="T23" fmla="*/ 35 w 3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 h="14">
                      <a:moveTo>
                        <a:pt x="34" y="0"/>
                      </a:moveTo>
                      <a:lnTo>
                        <a:pt x="28" y="0"/>
                      </a:lnTo>
                      <a:lnTo>
                        <a:pt x="19" y="1"/>
                      </a:lnTo>
                      <a:lnTo>
                        <a:pt x="11" y="4"/>
                      </a:lnTo>
                      <a:lnTo>
                        <a:pt x="7" y="6"/>
                      </a:lnTo>
                      <a:lnTo>
                        <a:pt x="3" y="10"/>
                      </a:lnTo>
                      <a:lnTo>
                        <a:pt x="0" y="1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2" name="Freeform 618">
                  <a:extLst>
                    <a:ext uri="{FF2B5EF4-FFF2-40B4-BE49-F238E27FC236}">
                      <a16:creationId xmlns:a16="http://schemas.microsoft.com/office/drawing/2014/main" id="{B8D4C2BF-2CF6-4156-92BD-ABC89A46B623}"/>
                    </a:ext>
                  </a:extLst>
                </p:cNvPr>
                <p:cNvSpPr>
                  <a:spLocks/>
                </p:cNvSpPr>
                <p:nvPr/>
              </p:nvSpPr>
              <p:spPr bwMode="auto">
                <a:xfrm>
                  <a:off x="1461" y="1344"/>
                  <a:ext cx="9" cy="15"/>
                </a:xfrm>
                <a:custGeom>
                  <a:avLst/>
                  <a:gdLst>
                    <a:gd name="T0" fmla="*/ 0 w 9"/>
                    <a:gd name="T1" fmla="*/ 14 h 15"/>
                    <a:gd name="T2" fmla="*/ 2 w 9"/>
                    <a:gd name="T3" fmla="*/ 6 h 15"/>
                    <a:gd name="T4" fmla="*/ 6 w 9"/>
                    <a:gd name="T5" fmla="*/ 2 h 15"/>
                    <a:gd name="T6" fmla="*/ 8 w 9"/>
                    <a:gd name="T7" fmla="*/ 0 h 15"/>
                    <a:gd name="T8" fmla="*/ 0 60000 65536"/>
                    <a:gd name="T9" fmla="*/ 0 60000 65536"/>
                    <a:gd name="T10" fmla="*/ 0 60000 65536"/>
                    <a:gd name="T11" fmla="*/ 0 60000 65536"/>
                    <a:gd name="T12" fmla="*/ 0 w 9"/>
                    <a:gd name="T13" fmla="*/ 0 h 15"/>
                    <a:gd name="T14" fmla="*/ 9 w 9"/>
                    <a:gd name="T15" fmla="*/ 15 h 15"/>
                  </a:gdLst>
                  <a:ahLst/>
                  <a:cxnLst>
                    <a:cxn ang="T8">
                      <a:pos x="T0" y="T1"/>
                    </a:cxn>
                    <a:cxn ang="T9">
                      <a:pos x="T2" y="T3"/>
                    </a:cxn>
                    <a:cxn ang="T10">
                      <a:pos x="T4" y="T5"/>
                    </a:cxn>
                    <a:cxn ang="T11">
                      <a:pos x="T6" y="T7"/>
                    </a:cxn>
                  </a:cxnLst>
                  <a:rect l="T12" t="T13" r="T14" b="T15"/>
                  <a:pathLst>
                    <a:path w="9" h="15">
                      <a:moveTo>
                        <a:pt x="0" y="14"/>
                      </a:moveTo>
                      <a:lnTo>
                        <a:pt x="2" y="6"/>
                      </a:lnTo>
                      <a:lnTo>
                        <a:pt x="6" y="2"/>
                      </a:lnTo>
                      <a:lnTo>
                        <a:pt x="8"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3" name="Freeform 619">
                  <a:extLst>
                    <a:ext uri="{FF2B5EF4-FFF2-40B4-BE49-F238E27FC236}">
                      <a16:creationId xmlns:a16="http://schemas.microsoft.com/office/drawing/2014/main" id="{6A627B8C-6CB7-44B3-B869-C5E05BDE4EFC}"/>
                    </a:ext>
                  </a:extLst>
                </p:cNvPr>
                <p:cNvSpPr>
                  <a:spLocks/>
                </p:cNvSpPr>
                <p:nvPr/>
              </p:nvSpPr>
              <p:spPr bwMode="auto">
                <a:xfrm>
                  <a:off x="1377" y="1172"/>
                  <a:ext cx="190" cy="50"/>
                </a:xfrm>
                <a:custGeom>
                  <a:avLst/>
                  <a:gdLst>
                    <a:gd name="T0" fmla="*/ 0 w 190"/>
                    <a:gd name="T1" fmla="*/ 0 h 50"/>
                    <a:gd name="T2" fmla="*/ 29 w 190"/>
                    <a:gd name="T3" fmla="*/ 26 h 50"/>
                    <a:gd name="T4" fmla="*/ 50 w 190"/>
                    <a:gd name="T5" fmla="*/ 38 h 50"/>
                    <a:gd name="T6" fmla="*/ 70 w 190"/>
                    <a:gd name="T7" fmla="*/ 46 h 50"/>
                    <a:gd name="T8" fmla="*/ 134 w 190"/>
                    <a:gd name="T9" fmla="*/ 49 h 50"/>
                    <a:gd name="T10" fmla="*/ 160 w 190"/>
                    <a:gd name="T11" fmla="*/ 44 h 50"/>
                    <a:gd name="T12" fmla="*/ 174 w 190"/>
                    <a:gd name="T13" fmla="*/ 38 h 50"/>
                    <a:gd name="T14" fmla="*/ 189 w 190"/>
                    <a:gd name="T15" fmla="*/ 38 h 50"/>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50"/>
                    <a:gd name="T26" fmla="*/ 190 w 190"/>
                    <a:gd name="T27" fmla="*/ 50 h 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50">
                      <a:moveTo>
                        <a:pt x="0" y="0"/>
                      </a:moveTo>
                      <a:lnTo>
                        <a:pt x="29" y="26"/>
                      </a:lnTo>
                      <a:lnTo>
                        <a:pt x="50" y="38"/>
                      </a:lnTo>
                      <a:lnTo>
                        <a:pt x="70" y="46"/>
                      </a:lnTo>
                      <a:lnTo>
                        <a:pt x="134" y="49"/>
                      </a:lnTo>
                      <a:lnTo>
                        <a:pt x="160" y="44"/>
                      </a:lnTo>
                      <a:lnTo>
                        <a:pt x="174" y="38"/>
                      </a:lnTo>
                      <a:lnTo>
                        <a:pt x="189" y="3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4" name="Freeform 620">
                  <a:extLst>
                    <a:ext uri="{FF2B5EF4-FFF2-40B4-BE49-F238E27FC236}">
                      <a16:creationId xmlns:a16="http://schemas.microsoft.com/office/drawing/2014/main" id="{5B4E2F8C-4A4E-49BF-AAFE-1CA0B28229ED}"/>
                    </a:ext>
                  </a:extLst>
                </p:cNvPr>
                <p:cNvSpPr>
                  <a:spLocks/>
                </p:cNvSpPr>
                <p:nvPr/>
              </p:nvSpPr>
              <p:spPr bwMode="auto">
                <a:xfrm>
                  <a:off x="1386" y="1184"/>
                  <a:ext cx="33" cy="73"/>
                </a:xfrm>
                <a:custGeom>
                  <a:avLst/>
                  <a:gdLst>
                    <a:gd name="T0" fmla="*/ 0 w 33"/>
                    <a:gd name="T1" fmla="*/ 0 h 73"/>
                    <a:gd name="T2" fmla="*/ 14 w 33"/>
                    <a:gd name="T3" fmla="*/ 20 h 73"/>
                    <a:gd name="T4" fmla="*/ 23 w 33"/>
                    <a:gd name="T5" fmla="*/ 40 h 73"/>
                    <a:gd name="T6" fmla="*/ 26 w 33"/>
                    <a:gd name="T7" fmla="*/ 52 h 73"/>
                    <a:gd name="T8" fmla="*/ 32 w 33"/>
                    <a:gd name="T9" fmla="*/ 72 h 73"/>
                    <a:gd name="T10" fmla="*/ 0 60000 65536"/>
                    <a:gd name="T11" fmla="*/ 0 60000 65536"/>
                    <a:gd name="T12" fmla="*/ 0 60000 65536"/>
                    <a:gd name="T13" fmla="*/ 0 60000 65536"/>
                    <a:gd name="T14" fmla="*/ 0 60000 65536"/>
                    <a:gd name="T15" fmla="*/ 0 w 33"/>
                    <a:gd name="T16" fmla="*/ 0 h 73"/>
                    <a:gd name="T17" fmla="*/ 33 w 33"/>
                    <a:gd name="T18" fmla="*/ 73 h 73"/>
                  </a:gdLst>
                  <a:ahLst/>
                  <a:cxnLst>
                    <a:cxn ang="T10">
                      <a:pos x="T0" y="T1"/>
                    </a:cxn>
                    <a:cxn ang="T11">
                      <a:pos x="T2" y="T3"/>
                    </a:cxn>
                    <a:cxn ang="T12">
                      <a:pos x="T4" y="T5"/>
                    </a:cxn>
                    <a:cxn ang="T13">
                      <a:pos x="T6" y="T7"/>
                    </a:cxn>
                    <a:cxn ang="T14">
                      <a:pos x="T8" y="T9"/>
                    </a:cxn>
                  </a:cxnLst>
                  <a:rect l="T15" t="T16" r="T17" b="T18"/>
                  <a:pathLst>
                    <a:path w="33" h="73">
                      <a:moveTo>
                        <a:pt x="0" y="0"/>
                      </a:moveTo>
                      <a:lnTo>
                        <a:pt x="14" y="20"/>
                      </a:lnTo>
                      <a:lnTo>
                        <a:pt x="23" y="40"/>
                      </a:lnTo>
                      <a:lnTo>
                        <a:pt x="26" y="52"/>
                      </a:lnTo>
                      <a:lnTo>
                        <a:pt x="32" y="7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5" name="Freeform 621">
                  <a:extLst>
                    <a:ext uri="{FF2B5EF4-FFF2-40B4-BE49-F238E27FC236}">
                      <a16:creationId xmlns:a16="http://schemas.microsoft.com/office/drawing/2014/main" id="{3F08E24B-CAEB-406B-9C4B-5A192125790E}"/>
                    </a:ext>
                  </a:extLst>
                </p:cNvPr>
                <p:cNvSpPr>
                  <a:spLocks/>
                </p:cNvSpPr>
                <p:nvPr/>
              </p:nvSpPr>
              <p:spPr bwMode="auto">
                <a:xfrm>
                  <a:off x="1360" y="1273"/>
                  <a:ext cx="183" cy="79"/>
                </a:xfrm>
                <a:custGeom>
                  <a:avLst/>
                  <a:gdLst>
                    <a:gd name="T0" fmla="*/ 182 w 183"/>
                    <a:gd name="T1" fmla="*/ 0 h 79"/>
                    <a:gd name="T2" fmla="*/ 147 w 183"/>
                    <a:gd name="T3" fmla="*/ 20 h 79"/>
                    <a:gd name="T4" fmla="*/ 124 w 183"/>
                    <a:gd name="T5" fmla="*/ 26 h 79"/>
                    <a:gd name="T6" fmla="*/ 93 w 183"/>
                    <a:gd name="T7" fmla="*/ 37 h 79"/>
                    <a:gd name="T8" fmla="*/ 61 w 183"/>
                    <a:gd name="T9" fmla="*/ 46 h 79"/>
                    <a:gd name="T10" fmla="*/ 32 w 183"/>
                    <a:gd name="T11" fmla="*/ 58 h 79"/>
                    <a:gd name="T12" fmla="*/ 3 w 183"/>
                    <a:gd name="T13" fmla="*/ 72 h 79"/>
                    <a:gd name="T14" fmla="*/ 0 w 183"/>
                    <a:gd name="T15" fmla="*/ 78 h 79"/>
                    <a:gd name="T16" fmla="*/ 0 60000 65536"/>
                    <a:gd name="T17" fmla="*/ 0 60000 65536"/>
                    <a:gd name="T18" fmla="*/ 0 60000 65536"/>
                    <a:gd name="T19" fmla="*/ 0 60000 65536"/>
                    <a:gd name="T20" fmla="*/ 0 60000 65536"/>
                    <a:gd name="T21" fmla="*/ 0 60000 65536"/>
                    <a:gd name="T22" fmla="*/ 0 60000 65536"/>
                    <a:gd name="T23" fmla="*/ 0 60000 65536"/>
                    <a:gd name="T24" fmla="*/ 0 w 183"/>
                    <a:gd name="T25" fmla="*/ 0 h 79"/>
                    <a:gd name="T26" fmla="*/ 183 w 183"/>
                    <a:gd name="T27" fmla="*/ 79 h 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3" h="79">
                      <a:moveTo>
                        <a:pt x="182" y="0"/>
                      </a:moveTo>
                      <a:lnTo>
                        <a:pt x="147" y="20"/>
                      </a:lnTo>
                      <a:lnTo>
                        <a:pt x="124" y="26"/>
                      </a:lnTo>
                      <a:lnTo>
                        <a:pt x="93" y="37"/>
                      </a:lnTo>
                      <a:lnTo>
                        <a:pt x="61" y="46"/>
                      </a:lnTo>
                      <a:lnTo>
                        <a:pt x="32" y="58"/>
                      </a:lnTo>
                      <a:lnTo>
                        <a:pt x="3" y="72"/>
                      </a:lnTo>
                      <a:lnTo>
                        <a:pt x="0" y="7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6" name="Freeform 622">
                  <a:extLst>
                    <a:ext uri="{FF2B5EF4-FFF2-40B4-BE49-F238E27FC236}">
                      <a16:creationId xmlns:a16="http://schemas.microsoft.com/office/drawing/2014/main" id="{0791D163-9E1A-4FE6-A2CA-03C10200F4D8}"/>
                    </a:ext>
                  </a:extLst>
                </p:cNvPr>
                <p:cNvSpPr>
                  <a:spLocks/>
                </p:cNvSpPr>
                <p:nvPr/>
              </p:nvSpPr>
              <p:spPr bwMode="auto">
                <a:xfrm>
                  <a:off x="1596" y="1281"/>
                  <a:ext cx="6" cy="22"/>
                </a:xfrm>
                <a:custGeom>
                  <a:avLst/>
                  <a:gdLst>
                    <a:gd name="T0" fmla="*/ 3 w 6"/>
                    <a:gd name="T1" fmla="*/ 21 h 22"/>
                    <a:gd name="T2" fmla="*/ 5 w 6"/>
                    <a:gd name="T3" fmla="*/ 16 h 22"/>
                    <a:gd name="T4" fmla="*/ 0 w 6"/>
                    <a:gd name="T5" fmla="*/ 6 h 22"/>
                    <a:gd name="T6" fmla="*/ 0 w 6"/>
                    <a:gd name="T7" fmla="*/ 0 h 22"/>
                    <a:gd name="T8" fmla="*/ 0 60000 65536"/>
                    <a:gd name="T9" fmla="*/ 0 60000 65536"/>
                    <a:gd name="T10" fmla="*/ 0 60000 65536"/>
                    <a:gd name="T11" fmla="*/ 0 60000 65536"/>
                    <a:gd name="T12" fmla="*/ 0 w 6"/>
                    <a:gd name="T13" fmla="*/ 0 h 22"/>
                    <a:gd name="T14" fmla="*/ 6 w 6"/>
                    <a:gd name="T15" fmla="*/ 22 h 22"/>
                  </a:gdLst>
                  <a:ahLst/>
                  <a:cxnLst>
                    <a:cxn ang="T8">
                      <a:pos x="T0" y="T1"/>
                    </a:cxn>
                    <a:cxn ang="T9">
                      <a:pos x="T2" y="T3"/>
                    </a:cxn>
                    <a:cxn ang="T10">
                      <a:pos x="T4" y="T5"/>
                    </a:cxn>
                    <a:cxn ang="T11">
                      <a:pos x="T6" y="T7"/>
                    </a:cxn>
                  </a:cxnLst>
                  <a:rect l="T12" t="T13" r="T14" b="T15"/>
                  <a:pathLst>
                    <a:path w="6" h="22">
                      <a:moveTo>
                        <a:pt x="3" y="21"/>
                      </a:moveTo>
                      <a:lnTo>
                        <a:pt x="5" y="16"/>
                      </a:lnTo>
                      <a:lnTo>
                        <a:pt x="0" y="6"/>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7" name="Freeform 623">
                  <a:extLst>
                    <a:ext uri="{FF2B5EF4-FFF2-40B4-BE49-F238E27FC236}">
                      <a16:creationId xmlns:a16="http://schemas.microsoft.com/office/drawing/2014/main" id="{EF1594AE-5E51-4586-A538-EC91E9D6788E}"/>
                    </a:ext>
                  </a:extLst>
                </p:cNvPr>
                <p:cNvSpPr>
                  <a:spLocks/>
                </p:cNvSpPr>
                <p:nvPr/>
              </p:nvSpPr>
              <p:spPr bwMode="auto">
                <a:xfrm>
                  <a:off x="1574" y="1212"/>
                  <a:ext cx="38" cy="28"/>
                </a:xfrm>
                <a:custGeom>
                  <a:avLst/>
                  <a:gdLst>
                    <a:gd name="T0" fmla="*/ 0 w 38"/>
                    <a:gd name="T1" fmla="*/ 0 h 28"/>
                    <a:gd name="T2" fmla="*/ 10 w 38"/>
                    <a:gd name="T3" fmla="*/ 9 h 28"/>
                    <a:gd name="T4" fmla="*/ 20 w 38"/>
                    <a:gd name="T5" fmla="*/ 16 h 28"/>
                    <a:gd name="T6" fmla="*/ 37 w 38"/>
                    <a:gd name="T7" fmla="*/ 27 h 28"/>
                    <a:gd name="T8" fmla="*/ 0 60000 65536"/>
                    <a:gd name="T9" fmla="*/ 0 60000 65536"/>
                    <a:gd name="T10" fmla="*/ 0 60000 65536"/>
                    <a:gd name="T11" fmla="*/ 0 60000 65536"/>
                    <a:gd name="T12" fmla="*/ 0 w 38"/>
                    <a:gd name="T13" fmla="*/ 0 h 28"/>
                    <a:gd name="T14" fmla="*/ 38 w 38"/>
                    <a:gd name="T15" fmla="*/ 28 h 28"/>
                  </a:gdLst>
                  <a:ahLst/>
                  <a:cxnLst>
                    <a:cxn ang="T8">
                      <a:pos x="T0" y="T1"/>
                    </a:cxn>
                    <a:cxn ang="T9">
                      <a:pos x="T2" y="T3"/>
                    </a:cxn>
                    <a:cxn ang="T10">
                      <a:pos x="T4" y="T5"/>
                    </a:cxn>
                    <a:cxn ang="T11">
                      <a:pos x="T6" y="T7"/>
                    </a:cxn>
                  </a:cxnLst>
                  <a:rect l="T12" t="T13" r="T14" b="T15"/>
                  <a:pathLst>
                    <a:path w="38" h="28">
                      <a:moveTo>
                        <a:pt x="0" y="0"/>
                      </a:moveTo>
                      <a:lnTo>
                        <a:pt x="10" y="9"/>
                      </a:lnTo>
                      <a:lnTo>
                        <a:pt x="20" y="16"/>
                      </a:lnTo>
                      <a:lnTo>
                        <a:pt x="37" y="2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8" name="Freeform 624">
                  <a:extLst>
                    <a:ext uri="{FF2B5EF4-FFF2-40B4-BE49-F238E27FC236}">
                      <a16:creationId xmlns:a16="http://schemas.microsoft.com/office/drawing/2014/main" id="{FA853682-F517-4C11-B431-B0BA11FD9791}"/>
                    </a:ext>
                  </a:extLst>
                </p:cNvPr>
                <p:cNvSpPr>
                  <a:spLocks/>
                </p:cNvSpPr>
                <p:nvPr/>
              </p:nvSpPr>
              <p:spPr bwMode="auto">
                <a:xfrm>
                  <a:off x="1022" y="1027"/>
                  <a:ext cx="313" cy="262"/>
                </a:xfrm>
                <a:custGeom>
                  <a:avLst/>
                  <a:gdLst>
                    <a:gd name="T0" fmla="*/ 173 w 313"/>
                    <a:gd name="T1" fmla="*/ 9 h 262"/>
                    <a:gd name="T2" fmla="*/ 312 w 313"/>
                    <a:gd name="T3" fmla="*/ 78 h 262"/>
                    <a:gd name="T4" fmla="*/ 286 w 313"/>
                    <a:gd name="T5" fmla="*/ 84 h 262"/>
                    <a:gd name="T6" fmla="*/ 246 w 313"/>
                    <a:gd name="T7" fmla="*/ 98 h 262"/>
                    <a:gd name="T8" fmla="*/ 219 w 313"/>
                    <a:gd name="T9" fmla="*/ 115 h 262"/>
                    <a:gd name="T10" fmla="*/ 202 w 313"/>
                    <a:gd name="T11" fmla="*/ 138 h 262"/>
                    <a:gd name="T12" fmla="*/ 190 w 313"/>
                    <a:gd name="T13" fmla="*/ 170 h 262"/>
                    <a:gd name="T14" fmla="*/ 190 w 313"/>
                    <a:gd name="T15" fmla="*/ 208 h 262"/>
                    <a:gd name="T16" fmla="*/ 199 w 313"/>
                    <a:gd name="T17" fmla="*/ 261 h 262"/>
                    <a:gd name="T18" fmla="*/ 9 w 313"/>
                    <a:gd name="T19" fmla="*/ 182 h 262"/>
                    <a:gd name="T20" fmla="*/ 0 w 313"/>
                    <a:gd name="T21" fmla="*/ 144 h 262"/>
                    <a:gd name="T22" fmla="*/ 9 w 313"/>
                    <a:gd name="T23" fmla="*/ 101 h 262"/>
                    <a:gd name="T24" fmla="*/ 23 w 313"/>
                    <a:gd name="T25" fmla="*/ 61 h 262"/>
                    <a:gd name="T26" fmla="*/ 46 w 313"/>
                    <a:gd name="T27" fmla="*/ 32 h 262"/>
                    <a:gd name="T28" fmla="*/ 86 w 313"/>
                    <a:gd name="T29" fmla="*/ 9 h 262"/>
                    <a:gd name="T30" fmla="*/ 118 w 313"/>
                    <a:gd name="T31" fmla="*/ 0 h 262"/>
                    <a:gd name="T32" fmla="*/ 173 w 313"/>
                    <a:gd name="T33" fmla="*/ 9 h 2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3"/>
                    <a:gd name="T52" fmla="*/ 0 h 262"/>
                    <a:gd name="T53" fmla="*/ 313 w 313"/>
                    <a:gd name="T54" fmla="*/ 262 h 2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3" h="262">
                      <a:moveTo>
                        <a:pt x="173" y="9"/>
                      </a:moveTo>
                      <a:lnTo>
                        <a:pt x="312" y="78"/>
                      </a:lnTo>
                      <a:lnTo>
                        <a:pt x="286" y="84"/>
                      </a:lnTo>
                      <a:lnTo>
                        <a:pt x="246" y="98"/>
                      </a:lnTo>
                      <a:lnTo>
                        <a:pt x="219" y="115"/>
                      </a:lnTo>
                      <a:lnTo>
                        <a:pt x="202" y="138"/>
                      </a:lnTo>
                      <a:lnTo>
                        <a:pt x="190" y="170"/>
                      </a:lnTo>
                      <a:lnTo>
                        <a:pt x="190" y="208"/>
                      </a:lnTo>
                      <a:lnTo>
                        <a:pt x="199" y="261"/>
                      </a:lnTo>
                      <a:lnTo>
                        <a:pt x="9" y="182"/>
                      </a:lnTo>
                      <a:lnTo>
                        <a:pt x="0" y="144"/>
                      </a:lnTo>
                      <a:lnTo>
                        <a:pt x="9" y="101"/>
                      </a:lnTo>
                      <a:lnTo>
                        <a:pt x="23" y="61"/>
                      </a:lnTo>
                      <a:lnTo>
                        <a:pt x="46" y="32"/>
                      </a:lnTo>
                      <a:lnTo>
                        <a:pt x="86" y="9"/>
                      </a:lnTo>
                      <a:lnTo>
                        <a:pt x="118" y="0"/>
                      </a:lnTo>
                      <a:lnTo>
                        <a:pt x="173" y="9"/>
                      </a:lnTo>
                    </a:path>
                  </a:pathLst>
                </a:custGeom>
                <a:solidFill>
                  <a:srgbClr val="9FBFFF"/>
                </a:solidFill>
                <a:ln w="12700" cap="rnd" cmpd="sng">
                  <a:solidFill>
                    <a:srgbClr val="000000"/>
                  </a:solidFill>
                  <a:prstDash val="solid"/>
                  <a:round/>
                  <a:headEnd type="none" w="med" len="med"/>
                  <a:tailEnd type="none" w="med" len="med"/>
                </a:ln>
              </p:spPr>
              <p:txBody>
                <a:bodyPr/>
                <a:lstStyle/>
                <a:p>
                  <a:endParaRPr lang="en-US"/>
                </a:p>
              </p:txBody>
            </p:sp>
          </p:grpSp>
          <p:grpSp>
            <p:nvGrpSpPr>
              <p:cNvPr id="22543" name="Group 625">
                <a:extLst>
                  <a:ext uri="{FF2B5EF4-FFF2-40B4-BE49-F238E27FC236}">
                    <a16:creationId xmlns:a16="http://schemas.microsoft.com/office/drawing/2014/main" id="{D71B02EA-A1E6-460C-80D3-2E46ED1E676D}"/>
                  </a:ext>
                </a:extLst>
              </p:cNvPr>
              <p:cNvGrpSpPr>
                <a:grpSpLocks/>
              </p:cNvGrpSpPr>
              <p:nvPr/>
            </p:nvGrpSpPr>
            <p:grpSpPr bwMode="auto">
              <a:xfrm>
                <a:off x="1632" y="2160"/>
                <a:ext cx="623" cy="448"/>
                <a:chOff x="1012" y="723"/>
                <a:chExt cx="623" cy="448"/>
              </a:xfrm>
            </p:grpSpPr>
            <p:grpSp>
              <p:nvGrpSpPr>
                <p:cNvPr id="22605" name="Group 626">
                  <a:extLst>
                    <a:ext uri="{FF2B5EF4-FFF2-40B4-BE49-F238E27FC236}">
                      <a16:creationId xmlns:a16="http://schemas.microsoft.com/office/drawing/2014/main" id="{16530D82-6EE9-4593-A86F-5DECD1FA8E66}"/>
                    </a:ext>
                  </a:extLst>
                </p:cNvPr>
                <p:cNvGrpSpPr>
                  <a:grpSpLocks/>
                </p:cNvGrpSpPr>
                <p:nvPr/>
              </p:nvGrpSpPr>
              <p:grpSpPr bwMode="auto">
                <a:xfrm>
                  <a:off x="1159" y="723"/>
                  <a:ext cx="476" cy="365"/>
                  <a:chOff x="1159" y="723"/>
                  <a:chExt cx="476" cy="365"/>
                </a:xfrm>
              </p:grpSpPr>
              <p:sp>
                <p:nvSpPr>
                  <p:cNvPr id="22609" name="Freeform 627">
                    <a:extLst>
                      <a:ext uri="{FF2B5EF4-FFF2-40B4-BE49-F238E27FC236}">
                        <a16:creationId xmlns:a16="http://schemas.microsoft.com/office/drawing/2014/main" id="{E4E6AC3A-4163-4E06-B313-2696FEC1EADD}"/>
                      </a:ext>
                    </a:extLst>
                  </p:cNvPr>
                  <p:cNvSpPr>
                    <a:spLocks/>
                  </p:cNvSpPr>
                  <p:nvPr/>
                </p:nvSpPr>
                <p:spPr bwMode="auto">
                  <a:xfrm>
                    <a:off x="1159" y="723"/>
                    <a:ext cx="476" cy="365"/>
                  </a:xfrm>
                  <a:custGeom>
                    <a:avLst/>
                    <a:gdLst>
                      <a:gd name="T0" fmla="*/ 78 w 476"/>
                      <a:gd name="T1" fmla="*/ 364 h 365"/>
                      <a:gd name="T2" fmla="*/ 118 w 476"/>
                      <a:gd name="T3" fmla="*/ 362 h 365"/>
                      <a:gd name="T4" fmla="*/ 152 w 476"/>
                      <a:gd name="T5" fmla="*/ 357 h 365"/>
                      <a:gd name="T6" fmla="*/ 182 w 476"/>
                      <a:gd name="T7" fmla="*/ 350 h 365"/>
                      <a:gd name="T8" fmla="*/ 214 w 476"/>
                      <a:gd name="T9" fmla="*/ 337 h 365"/>
                      <a:gd name="T10" fmla="*/ 240 w 476"/>
                      <a:gd name="T11" fmla="*/ 324 h 365"/>
                      <a:gd name="T12" fmla="*/ 275 w 476"/>
                      <a:gd name="T13" fmla="*/ 301 h 365"/>
                      <a:gd name="T14" fmla="*/ 312 w 476"/>
                      <a:gd name="T15" fmla="*/ 263 h 365"/>
                      <a:gd name="T16" fmla="*/ 350 w 476"/>
                      <a:gd name="T17" fmla="*/ 226 h 365"/>
                      <a:gd name="T18" fmla="*/ 385 w 476"/>
                      <a:gd name="T19" fmla="*/ 174 h 365"/>
                      <a:gd name="T20" fmla="*/ 415 w 476"/>
                      <a:gd name="T21" fmla="*/ 145 h 365"/>
                      <a:gd name="T22" fmla="*/ 444 w 476"/>
                      <a:gd name="T23" fmla="*/ 120 h 365"/>
                      <a:gd name="T24" fmla="*/ 453 w 476"/>
                      <a:gd name="T25" fmla="*/ 114 h 365"/>
                      <a:gd name="T26" fmla="*/ 456 w 476"/>
                      <a:gd name="T27" fmla="*/ 109 h 365"/>
                      <a:gd name="T28" fmla="*/ 460 w 476"/>
                      <a:gd name="T29" fmla="*/ 105 h 365"/>
                      <a:gd name="T30" fmla="*/ 462 w 476"/>
                      <a:gd name="T31" fmla="*/ 99 h 365"/>
                      <a:gd name="T32" fmla="*/ 463 w 476"/>
                      <a:gd name="T33" fmla="*/ 93 h 365"/>
                      <a:gd name="T34" fmla="*/ 462 w 476"/>
                      <a:gd name="T35" fmla="*/ 87 h 365"/>
                      <a:gd name="T36" fmla="*/ 459 w 476"/>
                      <a:gd name="T37" fmla="*/ 80 h 365"/>
                      <a:gd name="T38" fmla="*/ 454 w 476"/>
                      <a:gd name="T39" fmla="*/ 77 h 365"/>
                      <a:gd name="T40" fmla="*/ 446 w 476"/>
                      <a:gd name="T41" fmla="*/ 77 h 365"/>
                      <a:gd name="T42" fmla="*/ 458 w 476"/>
                      <a:gd name="T43" fmla="*/ 70 h 365"/>
                      <a:gd name="T44" fmla="*/ 463 w 476"/>
                      <a:gd name="T45" fmla="*/ 65 h 365"/>
                      <a:gd name="T46" fmla="*/ 467 w 476"/>
                      <a:gd name="T47" fmla="*/ 60 h 365"/>
                      <a:gd name="T48" fmla="*/ 471 w 476"/>
                      <a:gd name="T49" fmla="*/ 53 h 365"/>
                      <a:gd name="T50" fmla="*/ 473 w 476"/>
                      <a:gd name="T51" fmla="*/ 48 h 365"/>
                      <a:gd name="T52" fmla="*/ 475 w 476"/>
                      <a:gd name="T53" fmla="*/ 42 h 365"/>
                      <a:gd name="T54" fmla="*/ 474 w 476"/>
                      <a:gd name="T55" fmla="*/ 37 h 365"/>
                      <a:gd name="T56" fmla="*/ 472 w 476"/>
                      <a:gd name="T57" fmla="*/ 33 h 365"/>
                      <a:gd name="T58" fmla="*/ 470 w 476"/>
                      <a:gd name="T59" fmla="*/ 27 h 365"/>
                      <a:gd name="T60" fmla="*/ 466 w 476"/>
                      <a:gd name="T61" fmla="*/ 24 h 365"/>
                      <a:gd name="T62" fmla="*/ 462 w 476"/>
                      <a:gd name="T63" fmla="*/ 23 h 365"/>
                      <a:gd name="T64" fmla="*/ 456 w 476"/>
                      <a:gd name="T65" fmla="*/ 22 h 365"/>
                      <a:gd name="T66" fmla="*/ 449 w 476"/>
                      <a:gd name="T67" fmla="*/ 22 h 365"/>
                      <a:gd name="T68" fmla="*/ 448 w 476"/>
                      <a:gd name="T69" fmla="*/ 15 h 365"/>
                      <a:gd name="T70" fmla="*/ 445 w 476"/>
                      <a:gd name="T71" fmla="*/ 8 h 365"/>
                      <a:gd name="T72" fmla="*/ 441 w 476"/>
                      <a:gd name="T73" fmla="*/ 5 h 365"/>
                      <a:gd name="T74" fmla="*/ 435 w 476"/>
                      <a:gd name="T75" fmla="*/ 2 h 365"/>
                      <a:gd name="T76" fmla="*/ 429 w 476"/>
                      <a:gd name="T77" fmla="*/ 0 h 365"/>
                      <a:gd name="T78" fmla="*/ 421 w 476"/>
                      <a:gd name="T79" fmla="*/ 0 h 365"/>
                      <a:gd name="T80" fmla="*/ 414 w 476"/>
                      <a:gd name="T81" fmla="*/ 1 h 365"/>
                      <a:gd name="T82" fmla="*/ 402 w 476"/>
                      <a:gd name="T83" fmla="*/ 4 h 365"/>
                      <a:gd name="T84" fmla="*/ 376 w 476"/>
                      <a:gd name="T85" fmla="*/ 4 h 365"/>
                      <a:gd name="T86" fmla="*/ 346 w 476"/>
                      <a:gd name="T87" fmla="*/ 0 h 365"/>
                      <a:gd name="T88" fmla="*/ 314 w 476"/>
                      <a:gd name="T89" fmla="*/ 3 h 365"/>
                      <a:gd name="T90" fmla="*/ 304 w 476"/>
                      <a:gd name="T91" fmla="*/ 3 h 365"/>
                      <a:gd name="T92" fmla="*/ 277 w 476"/>
                      <a:gd name="T93" fmla="*/ 1 h 365"/>
                      <a:gd name="T94" fmla="*/ 266 w 476"/>
                      <a:gd name="T95" fmla="*/ 3 h 365"/>
                      <a:gd name="T96" fmla="*/ 243 w 476"/>
                      <a:gd name="T97" fmla="*/ 10 h 365"/>
                      <a:gd name="T98" fmla="*/ 212 w 476"/>
                      <a:gd name="T99" fmla="*/ 20 h 365"/>
                      <a:gd name="T100" fmla="*/ 182 w 476"/>
                      <a:gd name="T101" fmla="*/ 27 h 365"/>
                      <a:gd name="T102" fmla="*/ 168 w 476"/>
                      <a:gd name="T103" fmla="*/ 30 h 365"/>
                      <a:gd name="T104" fmla="*/ 133 w 476"/>
                      <a:gd name="T105" fmla="*/ 41 h 365"/>
                      <a:gd name="T106" fmla="*/ 116 w 476"/>
                      <a:gd name="T107" fmla="*/ 39 h 365"/>
                      <a:gd name="T108" fmla="*/ 102 w 476"/>
                      <a:gd name="T109" fmla="*/ 41 h 365"/>
                      <a:gd name="T110" fmla="*/ 90 w 476"/>
                      <a:gd name="T111" fmla="*/ 52 h 365"/>
                      <a:gd name="T112" fmla="*/ 84 w 476"/>
                      <a:gd name="T113" fmla="*/ 64 h 365"/>
                      <a:gd name="T114" fmla="*/ 64 w 476"/>
                      <a:gd name="T115" fmla="*/ 107 h 365"/>
                      <a:gd name="T116" fmla="*/ 52 w 476"/>
                      <a:gd name="T117" fmla="*/ 128 h 365"/>
                      <a:gd name="T118" fmla="*/ 47 w 476"/>
                      <a:gd name="T119" fmla="*/ 148 h 365"/>
                      <a:gd name="T120" fmla="*/ 38 w 476"/>
                      <a:gd name="T121" fmla="*/ 171 h 365"/>
                      <a:gd name="T122" fmla="*/ 0 w 476"/>
                      <a:gd name="T123" fmla="*/ 212 h 365"/>
                      <a:gd name="T124" fmla="*/ 78 w 476"/>
                      <a:gd name="T125" fmla="*/ 364 h 3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76"/>
                      <a:gd name="T190" fmla="*/ 0 h 365"/>
                      <a:gd name="T191" fmla="*/ 476 w 476"/>
                      <a:gd name="T192" fmla="*/ 365 h 36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76" h="365">
                        <a:moveTo>
                          <a:pt x="78" y="364"/>
                        </a:moveTo>
                        <a:lnTo>
                          <a:pt x="118" y="362"/>
                        </a:lnTo>
                        <a:lnTo>
                          <a:pt x="152" y="357"/>
                        </a:lnTo>
                        <a:lnTo>
                          <a:pt x="182" y="350"/>
                        </a:lnTo>
                        <a:lnTo>
                          <a:pt x="214" y="337"/>
                        </a:lnTo>
                        <a:lnTo>
                          <a:pt x="240" y="324"/>
                        </a:lnTo>
                        <a:lnTo>
                          <a:pt x="275" y="301"/>
                        </a:lnTo>
                        <a:lnTo>
                          <a:pt x="312" y="263"/>
                        </a:lnTo>
                        <a:lnTo>
                          <a:pt x="350" y="226"/>
                        </a:lnTo>
                        <a:lnTo>
                          <a:pt x="385" y="174"/>
                        </a:lnTo>
                        <a:lnTo>
                          <a:pt x="415" y="145"/>
                        </a:lnTo>
                        <a:lnTo>
                          <a:pt x="444" y="120"/>
                        </a:lnTo>
                        <a:lnTo>
                          <a:pt x="453" y="114"/>
                        </a:lnTo>
                        <a:lnTo>
                          <a:pt x="456" y="109"/>
                        </a:lnTo>
                        <a:lnTo>
                          <a:pt x="460" y="105"/>
                        </a:lnTo>
                        <a:lnTo>
                          <a:pt x="462" y="99"/>
                        </a:lnTo>
                        <a:lnTo>
                          <a:pt x="463" y="93"/>
                        </a:lnTo>
                        <a:lnTo>
                          <a:pt x="462" y="87"/>
                        </a:lnTo>
                        <a:lnTo>
                          <a:pt x="459" y="80"/>
                        </a:lnTo>
                        <a:lnTo>
                          <a:pt x="454" y="77"/>
                        </a:lnTo>
                        <a:lnTo>
                          <a:pt x="446" y="77"/>
                        </a:lnTo>
                        <a:lnTo>
                          <a:pt x="458" y="70"/>
                        </a:lnTo>
                        <a:lnTo>
                          <a:pt x="463" y="65"/>
                        </a:lnTo>
                        <a:lnTo>
                          <a:pt x="467" y="60"/>
                        </a:lnTo>
                        <a:lnTo>
                          <a:pt x="471" y="53"/>
                        </a:lnTo>
                        <a:lnTo>
                          <a:pt x="473" y="48"/>
                        </a:lnTo>
                        <a:lnTo>
                          <a:pt x="475" y="42"/>
                        </a:lnTo>
                        <a:lnTo>
                          <a:pt x="474" y="37"/>
                        </a:lnTo>
                        <a:lnTo>
                          <a:pt x="472" y="33"/>
                        </a:lnTo>
                        <a:lnTo>
                          <a:pt x="470" y="27"/>
                        </a:lnTo>
                        <a:lnTo>
                          <a:pt x="466" y="24"/>
                        </a:lnTo>
                        <a:lnTo>
                          <a:pt x="462" y="23"/>
                        </a:lnTo>
                        <a:lnTo>
                          <a:pt x="456" y="22"/>
                        </a:lnTo>
                        <a:lnTo>
                          <a:pt x="449" y="22"/>
                        </a:lnTo>
                        <a:lnTo>
                          <a:pt x="448" y="15"/>
                        </a:lnTo>
                        <a:lnTo>
                          <a:pt x="445" y="8"/>
                        </a:lnTo>
                        <a:lnTo>
                          <a:pt x="441" y="5"/>
                        </a:lnTo>
                        <a:lnTo>
                          <a:pt x="435" y="2"/>
                        </a:lnTo>
                        <a:lnTo>
                          <a:pt x="429" y="0"/>
                        </a:lnTo>
                        <a:lnTo>
                          <a:pt x="421" y="0"/>
                        </a:lnTo>
                        <a:lnTo>
                          <a:pt x="414" y="1"/>
                        </a:lnTo>
                        <a:lnTo>
                          <a:pt x="402" y="4"/>
                        </a:lnTo>
                        <a:lnTo>
                          <a:pt x="376" y="4"/>
                        </a:lnTo>
                        <a:lnTo>
                          <a:pt x="346" y="0"/>
                        </a:lnTo>
                        <a:lnTo>
                          <a:pt x="314" y="3"/>
                        </a:lnTo>
                        <a:lnTo>
                          <a:pt x="304" y="3"/>
                        </a:lnTo>
                        <a:lnTo>
                          <a:pt x="277" y="1"/>
                        </a:lnTo>
                        <a:lnTo>
                          <a:pt x="266" y="3"/>
                        </a:lnTo>
                        <a:lnTo>
                          <a:pt x="243" y="10"/>
                        </a:lnTo>
                        <a:lnTo>
                          <a:pt x="212" y="20"/>
                        </a:lnTo>
                        <a:lnTo>
                          <a:pt x="182" y="27"/>
                        </a:lnTo>
                        <a:lnTo>
                          <a:pt x="168" y="30"/>
                        </a:lnTo>
                        <a:lnTo>
                          <a:pt x="133" y="41"/>
                        </a:lnTo>
                        <a:lnTo>
                          <a:pt x="116" y="39"/>
                        </a:lnTo>
                        <a:lnTo>
                          <a:pt x="102" y="41"/>
                        </a:lnTo>
                        <a:lnTo>
                          <a:pt x="90" y="52"/>
                        </a:lnTo>
                        <a:lnTo>
                          <a:pt x="84" y="64"/>
                        </a:lnTo>
                        <a:lnTo>
                          <a:pt x="64" y="107"/>
                        </a:lnTo>
                        <a:lnTo>
                          <a:pt x="52" y="128"/>
                        </a:lnTo>
                        <a:lnTo>
                          <a:pt x="47" y="148"/>
                        </a:lnTo>
                        <a:lnTo>
                          <a:pt x="38" y="171"/>
                        </a:lnTo>
                        <a:lnTo>
                          <a:pt x="0" y="212"/>
                        </a:lnTo>
                        <a:lnTo>
                          <a:pt x="78" y="364"/>
                        </a:lnTo>
                      </a:path>
                    </a:pathLst>
                  </a:custGeom>
                  <a:solidFill>
                    <a:srgbClr val="FF9F9F"/>
                  </a:solidFill>
                  <a:ln w="12700" cap="rnd" cmpd="sng">
                    <a:solidFill>
                      <a:srgbClr val="000000"/>
                    </a:solidFill>
                    <a:prstDash val="solid"/>
                    <a:round/>
                    <a:headEnd type="none" w="med" len="med"/>
                    <a:tailEnd type="none" w="med" len="med"/>
                  </a:ln>
                </p:spPr>
                <p:txBody>
                  <a:bodyPr/>
                  <a:lstStyle/>
                  <a:p>
                    <a:endParaRPr lang="en-US"/>
                  </a:p>
                </p:txBody>
              </p:sp>
              <p:sp>
                <p:nvSpPr>
                  <p:cNvPr id="22610" name="Freeform 628">
                    <a:extLst>
                      <a:ext uri="{FF2B5EF4-FFF2-40B4-BE49-F238E27FC236}">
                        <a16:creationId xmlns:a16="http://schemas.microsoft.com/office/drawing/2014/main" id="{78A1BEBC-4BE6-46D1-BCBA-66AC51F068AC}"/>
                      </a:ext>
                    </a:extLst>
                  </p:cNvPr>
                  <p:cNvSpPr>
                    <a:spLocks/>
                  </p:cNvSpPr>
                  <p:nvPr/>
                </p:nvSpPr>
                <p:spPr bwMode="auto">
                  <a:xfrm>
                    <a:off x="1349" y="750"/>
                    <a:ext cx="134" cy="114"/>
                  </a:xfrm>
                  <a:custGeom>
                    <a:avLst/>
                    <a:gdLst>
                      <a:gd name="T0" fmla="*/ 0 w 134"/>
                      <a:gd name="T1" fmla="*/ 0 h 114"/>
                      <a:gd name="T2" fmla="*/ 13 w 134"/>
                      <a:gd name="T3" fmla="*/ 7 h 114"/>
                      <a:gd name="T4" fmla="*/ 22 w 134"/>
                      <a:gd name="T5" fmla="*/ 20 h 114"/>
                      <a:gd name="T6" fmla="*/ 24 w 134"/>
                      <a:gd name="T7" fmla="*/ 35 h 114"/>
                      <a:gd name="T8" fmla="*/ 30 w 134"/>
                      <a:gd name="T9" fmla="*/ 37 h 114"/>
                      <a:gd name="T10" fmla="*/ 44 w 134"/>
                      <a:gd name="T11" fmla="*/ 37 h 114"/>
                      <a:gd name="T12" fmla="*/ 59 w 134"/>
                      <a:gd name="T13" fmla="*/ 35 h 114"/>
                      <a:gd name="T14" fmla="*/ 73 w 134"/>
                      <a:gd name="T15" fmla="*/ 35 h 114"/>
                      <a:gd name="T16" fmla="*/ 82 w 134"/>
                      <a:gd name="T17" fmla="*/ 43 h 114"/>
                      <a:gd name="T18" fmla="*/ 85 w 134"/>
                      <a:gd name="T19" fmla="*/ 55 h 114"/>
                      <a:gd name="T20" fmla="*/ 87 w 134"/>
                      <a:gd name="T21" fmla="*/ 66 h 114"/>
                      <a:gd name="T22" fmla="*/ 99 w 134"/>
                      <a:gd name="T23" fmla="*/ 75 h 114"/>
                      <a:gd name="T24" fmla="*/ 116 w 134"/>
                      <a:gd name="T25" fmla="*/ 81 h 114"/>
                      <a:gd name="T26" fmla="*/ 125 w 134"/>
                      <a:gd name="T27" fmla="*/ 95 h 114"/>
                      <a:gd name="T28" fmla="*/ 133 w 134"/>
                      <a:gd name="T29" fmla="*/ 113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4"/>
                      <a:gd name="T46" fmla="*/ 0 h 114"/>
                      <a:gd name="T47" fmla="*/ 134 w 134"/>
                      <a:gd name="T48" fmla="*/ 114 h 1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4" h="114">
                        <a:moveTo>
                          <a:pt x="0" y="0"/>
                        </a:moveTo>
                        <a:lnTo>
                          <a:pt x="13" y="7"/>
                        </a:lnTo>
                        <a:lnTo>
                          <a:pt x="22" y="20"/>
                        </a:lnTo>
                        <a:lnTo>
                          <a:pt x="24" y="35"/>
                        </a:lnTo>
                        <a:lnTo>
                          <a:pt x="30" y="37"/>
                        </a:lnTo>
                        <a:lnTo>
                          <a:pt x="44" y="37"/>
                        </a:lnTo>
                        <a:lnTo>
                          <a:pt x="59" y="35"/>
                        </a:lnTo>
                        <a:lnTo>
                          <a:pt x="73" y="35"/>
                        </a:lnTo>
                        <a:lnTo>
                          <a:pt x="82" y="43"/>
                        </a:lnTo>
                        <a:lnTo>
                          <a:pt x="85" y="55"/>
                        </a:lnTo>
                        <a:lnTo>
                          <a:pt x="87" y="66"/>
                        </a:lnTo>
                        <a:lnTo>
                          <a:pt x="99" y="75"/>
                        </a:lnTo>
                        <a:lnTo>
                          <a:pt x="116" y="81"/>
                        </a:lnTo>
                        <a:lnTo>
                          <a:pt x="125" y="95"/>
                        </a:lnTo>
                        <a:lnTo>
                          <a:pt x="133" y="11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11" name="Freeform 629">
                    <a:extLst>
                      <a:ext uri="{FF2B5EF4-FFF2-40B4-BE49-F238E27FC236}">
                        <a16:creationId xmlns:a16="http://schemas.microsoft.com/office/drawing/2014/main" id="{B159A669-4AF9-4CEE-A28A-95F94F73EF19}"/>
                      </a:ext>
                    </a:extLst>
                  </p:cNvPr>
                  <p:cNvSpPr>
                    <a:spLocks/>
                  </p:cNvSpPr>
                  <p:nvPr/>
                </p:nvSpPr>
                <p:spPr bwMode="auto">
                  <a:xfrm>
                    <a:off x="1223" y="764"/>
                    <a:ext cx="74" cy="65"/>
                  </a:xfrm>
                  <a:custGeom>
                    <a:avLst/>
                    <a:gdLst>
                      <a:gd name="T0" fmla="*/ 73 w 74"/>
                      <a:gd name="T1" fmla="*/ 0 h 65"/>
                      <a:gd name="T2" fmla="*/ 53 w 74"/>
                      <a:gd name="T3" fmla="*/ 12 h 65"/>
                      <a:gd name="T4" fmla="*/ 38 w 74"/>
                      <a:gd name="T5" fmla="*/ 26 h 65"/>
                      <a:gd name="T6" fmla="*/ 24 w 74"/>
                      <a:gd name="T7" fmla="*/ 40 h 65"/>
                      <a:gd name="T8" fmla="*/ 0 w 74"/>
                      <a:gd name="T9" fmla="*/ 64 h 65"/>
                      <a:gd name="T10" fmla="*/ 0 60000 65536"/>
                      <a:gd name="T11" fmla="*/ 0 60000 65536"/>
                      <a:gd name="T12" fmla="*/ 0 60000 65536"/>
                      <a:gd name="T13" fmla="*/ 0 60000 65536"/>
                      <a:gd name="T14" fmla="*/ 0 60000 65536"/>
                      <a:gd name="T15" fmla="*/ 0 w 74"/>
                      <a:gd name="T16" fmla="*/ 0 h 65"/>
                      <a:gd name="T17" fmla="*/ 74 w 74"/>
                      <a:gd name="T18" fmla="*/ 65 h 65"/>
                    </a:gdLst>
                    <a:ahLst/>
                    <a:cxnLst>
                      <a:cxn ang="T10">
                        <a:pos x="T0" y="T1"/>
                      </a:cxn>
                      <a:cxn ang="T11">
                        <a:pos x="T2" y="T3"/>
                      </a:cxn>
                      <a:cxn ang="T12">
                        <a:pos x="T4" y="T5"/>
                      </a:cxn>
                      <a:cxn ang="T13">
                        <a:pos x="T6" y="T7"/>
                      </a:cxn>
                      <a:cxn ang="T14">
                        <a:pos x="T8" y="T9"/>
                      </a:cxn>
                    </a:cxnLst>
                    <a:rect l="T15" t="T16" r="T17" b="T18"/>
                    <a:pathLst>
                      <a:path w="74" h="65">
                        <a:moveTo>
                          <a:pt x="73" y="0"/>
                        </a:moveTo>
                        <a:lnTo>
                          <a:pt x="53" y="12"/>
                        </a:lnTo>
                        <a:lnTo>
                          <a:pt x="38" y="26"/>
                        </a:lnTo>
                        <a:lnTo>
                          <a:pt x="24" y="40"/>
                        </a:lnTo>
                        <a:lnTo>
                          <a:pt x="0" y="6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12" name="Freeform 630">
                    <a:extLst>
                      <a:ext uri="{FF2B5EF4-FFF2-40B4-BE49-F238E27FC236}">
                        <a16:creationId xmlns:a16="http://schemas.microsoft.com/office/drawing/2014/main" id="{EC70AFD3-6D90-4BAB-9168-4AE9A396DDD8}"/>
                      </a:ext>
                    </a:extLst>
                  </p:cNvPr>
                  <p:cNvSpPr>
                    <a:spLocks/>
                  </p:cNvSpPr>
                  <p:nvPr/>
                </p:nvSpPr>
                <p:spPr bwMode="auto">
                  <a:xfrm>
                    <a:off x="1277" y="1012"/>
                    <a:ext cx="36" cy="58"/>
                  </a:xfrm>
                  <a:custGeom>
                    <a:avLst/>
                    <a:gdLst>
                      <a:gd name="T0" fmla="*/ 26 w 36"/>
                      <a:gd name="T1" fmla="*/ 0 h 58"/>
                      <a:gd name="T2" fmla="*/ 35 w 36"/>
                      <a:gd name="T3" fmla="*/ 12 h 58"/>
                      <a:gd name="T4" fmla="*/ 35 w 36"/>
                      <a:gd name="T5" fmla="*/ 26 h 58"/>
                      <a:gd name="T6" fmla="*/ 29 w 36"/>
                      <a:gd name="T7" fmla="*/ 43 h 58"/>
                      <a:gd name="T8" fmla="*/ 18 w 36"/>
                      <a:gd name="T9" fmla="*/ 51 h 58"/>
                      <a:gd name="T10" fmla="*/ 0 w 36"/>
                      <a:gd name="T11" fmla="*/ 57 h 58"/>
                      <a:gd name="T12" fmla="*/ 0 60000 65536"/>
                      <a:gd name="T13" fmla="*/ 0 60000 65536"/>
                      <a:gd name="T14" fmla="*/ 0 60000 65536"/>
                      <a:gd name="T15" fmla="*/ 0 60000 65536"/>
                      <a:gd name="T16" fmla="*/ 0 60000 65536"/>
                      <a:gd name="T17" fmla="*/ 0 60000 65536"/>
                      <a:gd name="T18" fmla="*/ 0 w 36"/>
                      <a:gd name="T19" fmla="*/ 0 h 58"/>
                      <a:gd name="T20" fmla="*/ 36 w 36"/>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36" h="58">
                        <a:moveTo>
                          <a:pt x="26" y="0"/>
                        </a:moveTo>
                        <a:lnTo>
                          <a:pt x="35" y="12"/>
                        </a:lnTo>
                        <a:lnTo>
                          <a:pt x="35" y="26"/>
                        </a:lnTo>
                        <a:lnTo>
                          <a:pt x="29" y="43"/>
                        </a:lnTo>
                        <a:lnTo>
                          <a:pt x="18" y="51"/>
                        </a:lnTo>
                        <a:lnTo>
                          <a:pt x="0" y="5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13" name="Freeform 631">
                    <a:extLst>
                      <a:ext uri="{FF2B5EF4-FFF2-40B4-BE49-F238E27FC236}">
                        <a16:creationId xmlns:a16="http://schemas.microsoft.com/office/drawing/2014/main" id="{C87CBD46-552E-4537-8F29-116BFDB39742}"/>
                      </a:ext>
                    </a:extLst>
                  </p:cNvPr>
                  <p:cNvSpPr>
                    <a:spLocks/>
                  </p:cNvSpPr>
                  <p:nvPr/>
                </p:nvSpPr>
                <p:spPr bwMode="auto">
                  <a:xfrm>
                    <a:off x="1211" y="865"/>
                    <a:ext cx="65" cy="41"/>
                  </a:xfrm>
                  <a:custGeom>
                    <a:avLst/>
                    <a:gdLst>
                      <a:gd name="T0" fmla="*/ 0 w 65"/>
                      <a:gd name="T1" fmla="*/ 40 h 41"/>
                      <a:gd name="T2" fmla="*/ 29 w 65"/>
                      <a:gd name="T3" fmla="*/ 31 h 41"/>
                      <a:gd name="T4" fmla="*/ 52 w 65"/>
                      <a:gd name="T5" fmla="*/ 14 h 41"/>
                      <a:gd name="T6" fmla="*/ 64 w 65"/>
                      <a:gd name="T7" fmla="*/ 0 h 41"/>
                      <a:gd name="T8" fmla="*/ 0 60000 65536"/>
                      <a:gd name="T9" fmla="*/ 0 60000 65536"/>
                      <a:gd name="T10" fmla="*/ 0 60000 65536"/>
                      <a:gd name="T11" fmla="*/ 0 60000 65536"/>
                      <a:gd name="T12" fmla="*/ 0 w 65"/>
                      <a:gd name="T13" fmla="*/ 0 h 41"/>
                      <a:gd name="T14" fmla="*/ 65 w 65"/>
                      <a:gd name="T15" fmla="*/ 41 h 41"/>
                    </a:gdLst>
                    <a:ahLst/>
                    <a:cxnLst>
                      <a:cxn ang="T8">
                        <a:pos x="T0" y="T1"/>
                      </a:cxn>
                      <a:cxn ang="T9">
                        <a:pos x="T2" y="T3"/>
                      </a:cxn>
                      <a:cxn ang="T10">
                        <a:pos x="T4" y="T5"/>
                      </a:cxn>
                      <a:cxn ang="T11">
                        <a:pos x="T6" y="T7"/>
                      </a:cxn>
                    </a:cxnLst>
                    <a:rect l="T12" t="T13" r="T14" b="T15"/>
                    <a:pathLst>
                      <a:path w="65" h="41">
                        <a:moveTo>
                          <a:pt x="0" y="40"/>
                        </a:moveTo>
                        <a:lnTo>
                          <a:pt x="29" y="31"/>
                        </a:lnTo>
                        <a:lnTo>
                          <a:pt x="52" y="14"/>
                        </a:lnTo>
                        <a:lnTo>
                          <a:pt x="64"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14" name="Freeform 632">
                    <a:extLst>
                      <a:ext uri="{FF2B5EF4-FFF2-40B4-BE49-F238E27FC236}">
                        <a16:creationId xmlns:a16="http://schemas.microsoft.com/office/drawing/2014/main" id="{AB62954E-5313-4A0C-A513-EED5C2546AA5}"/>
                      </a:ext>
                    </a:extLst>
                  </p:cNvPr>
                  <p:cNvSpPr>
                    <a:spLocks/>
                  </p:cNvSpPr>
                  <p:nvPr/>
                </p:nvSpPr>
                <p:spPr bwMode="auto">
                  <a:xfrm>
                    <a:off x="1333" y="811"/>
                    <a:ext cx="32" cy="60"/>
                  </a:xfrm>
                  <a:custGeom>
                    <a:avLst/>
                    <a:gdLst>
                      <a:gd name="T0" fmla="*/ 31 w 32"/>
                      <a:gd name="T1" fmla="*/ 0 h 60"/>
                      <a:gd name="T2" fmla="*/ 20 w 32"/>
                      <a:gd name="T3" fmla="*/ 31 h 60"/>
                      <a:gd name="T4" fmla="*/ 6 w 32"/>
                      <a:gd name="T5" fmla="*/ 51 h 60"/>
                      <a:gd name="T6" fmla="*/ 0 w 32"/>
                      <a:gd name="T7" fmla="*/ 59 h 60"/>
                      <a:gd name="T8" fmla="*/ 0 60000 65536"/>
                      <a:gd name="T9" fmla="*/ 0 60000 65536"/>
                      <a:gd name="T10" fmla="*/ 0 60000 65536"/>
                      <a:gd name="T11" fmla="*/ 0 60000 65536"/>
                      <a:gd name="T12" fmla="*/ 0 w 32"/>
                      <a:gd name="T13" fmla="*/ 0 h 60"/>
                      <a:gd name="T14" fmla="*/ 32 w 32"/>
                      <a:gd name="T15" fmla="*/ 60 h 60"/>
                    </a:gdLst>
                    <a:ahLst/>
                    <a:cxnLst>
                      <a:cxn ang="T8">
                        <a:pos x="T0" y="T1"/>
                      </a:cxn>
                      <a:cxn ang="T9">
                        <a:pos x="T2" y="T3"/>
                      </a:cxn>
                      <a:cxn ang="T10">
                        <a:pos x="T4" y="T5"/>
                      </a:cxn>
                      <a:cxn ang="T11">
                        <a:pos x="T6" y="T7"/>
                      </a:cxn>
                    </a:cxnLst>
                    <a:rect l="T12" t="T13" r="T14" b="T15"/>
                    <a:pathLst>
                      <a:path w="32" h="60">
                        <a:moveTo>
                          <a:pt x="31" y="0"/>
                        </a:moveTo>
                        <a:lnTo>
                          <a:pt x="20" y="31"/>
                        </a:lnTo>
                        <a:lnTo>
                          <a:pt x="6" y="51"/>
                        </a:lnTo>
                        <a:lnTo>
                          <a:pt x="0" y="59"/>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15" name="Freeform 633">
                    <a:extLst>
                      <a:ext uri="{FF2B5EF4-FFF2-40B4-BE49-F238E27FC236}">
                        <a16:creationId xmlns:a16="http://schemas.microsoft.com/office/drawing/2014/main" id="{A8E63155-A6A2-466B-9BEF-B9C277A8CF59}"/>
                      </a:ext>
                    </a:extLst>
                  </p:cNvPr>
                  <p:cNvSpPr>
                    <a:spLocks/>
                  </p:cNvSpPr>
                  <p:nvPr/>
                </p:nvSpPr>
                <p:spPr bwMode="auto">
                  <a:xfrm>
                    <a:off x="1502" y="799"/>
                    <a:ext cx="103" cy="53"/>
                  </a:xfrm>
                  <a:custGeom>
                    <a:avLst/>
                    <a:gdLst>
                      <a:gd name="T0" fmla="*/ 102 w 103"/>
                      <a:gd name="T1" fmla="*/ 0 h 53"/>
                      <a:gd name="T2" fmla="*/ 96 w 103"/>
                      <a:gd name="T3" fmla="*/ 3 h 53"/>
                      <a:gd name="T4" fmla="*/ 87 w 103"/>
                      <a:gd name="T5" fmla="*/ 8 h 53"/>
                      <a:gd name="T6" fmla="*/ 71 w 103"/>
                      <a:gd name="T7" fmla="*/ 16 h 53"/>
                      <a:gd name="T8" fmla="*/ 59 w 103"/>
                      <a:gd name="T9" fmla="*/ 23 h 53"/>
                      <a:gd name="T10" fmla="*/ 42 w 103"/>
                      <a:gd name="T11" fmla="*/ 28 h 53"/>
                      <a:gd name="T12" fmla="*/ 32 w 103"/>
                      <a:gd name="T13" fmla="*/ 34 h 53"/>
                      <a:gd name="T14" fmla="*/ 15 w 103"/>
                      <a:gd name="T15" fmla="*/ 43 h 53"/>
                      <a:gd name="T16" fmla="*/ 0 w 103"/>
                      <a:gd name="T17" fmla="*/ 5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
                      <a:gd name="T28" fmla="*/ 0 h 53"/>
                      <a:gd name="T29" fmla="*/ 103 w 10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 h="53">
                        <a:moveTo>
                          <a:pt x="102" y="0"/>
                        </a:moveTo>
                        <a:lnTo>
                          <a:pt x="96" y="3"/>
                        </a:lnTo>
                        <a:lnTo>
                          <a:pt x="87" y="8"/>
                        </a:lnTo>
                        <a:lnTo>
                          <a:pt x="71" y="16"/>
                        </a:lnTo>
                        <a:lnTo>
                          <a:pt x="59" y="23"/>
                        </a:lnTo>
                        <a:lnTo>
                          <a:pt x="42" y="28"/>
                        </a:lnTo>
                        <a:lnTo>
                          <a:pt x="32" y="34"/>
                        </a:lnTo>
                        <a:lnTo>
                          <a:pt x="15" y="43"/>
                        </a:lnTo>
                        <a:lnTo>
                          <a:pt x="0" y="5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16" name="Freeform 634">
                    <a:extLst>
                      <a:ext uri="{FF2B5EF4-FFF2-40B4-BE49-F238E27FC236}">
                        <a16:creationId xmlns:a16="http://schemas.microsoft.com/office/drawing/2014/main" id="{22536C0F-57E7-458D-BEBC-5720A8E4F779}"/>
                      </a:ext>
                    </a:extLst>
                  </p:cNvPr>
                  <p:cNvSpPr>
                    <a:spLocks/>
                  </p:cNvSpPr>
                  <p:nvPr/>
                </p:nvSpPr>
                <p:spPr bwMode="auto">
                  <a:xfrm>
                    <a:off x="1457" y="757"/>
                    <a:ext cx="127" cy="55"/>
                  </a:xfrm>
                  <a:custGeom>
                    <a:avLst/>
                    <a:gdLst>
                      <a:gd name="T0" fmla="*/ 126 w 127"/>
                      <a:gd name="T1" fmla="*/ 0 h 55"/>
                      <a:gd name="T2" fmla="*/ 117 w 127"/>
                      <a:gd name="T3" fmla="*/ 4 h 55"/>
                      <a:gd name="T4" fmla="*/ 104 w 127"/>
                      <a:gd name="T5" fmla="*/ 13 h 55"/>
                      <a:gd name="T6" fmla="*/ 89 w 127"/>
                      <a:gd name="T7" fmla="*/ 17 h 55"/>
                      <a:gd name="T8" fmla="*/ 73 w 127"/>
                      <a:gd name="T9" fmla="*/ 21 h 55"/>
                      <a:gd name="T10" fmla="*/ 62 w 127"/>
                      <a:gd name="T11" fmla="*/ 25 h 55"/>
                      <a:gd name="T12" fmla="*/ 48 w 127"/>
                      <a:gd name="T13" fmla="*/ 31 h 55"/>
                      <a:gd name="T14" fmla="*/ 38 w 127"/>
                      <a:gd name="T15" fmla="*/ 39 h 55"/>
                      <a:gd name="T16" fmla="*/ 28 w 127"/>
                      <a:gd name="T17" fmla="*/ 44 h 55"/>
                      <a:gd name="T18" fmla="*/ 0 w 127"/>
                      <a:gd name="T19" fmla="*/ 54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7"/>
                      <a:gd name="T31" fmla="*/ 0 h 55"/>
                      <a:gd name="T32" fmla="*/ 127 w 127"/>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7" h="55">
                        <a:moveTo>
                          <a:pt x="126" y="0"/>
                        </a:moveTo>
                        <a:lnTo>
                          <a:pt x="117" y="4"/>
                        </a:lnTo>
                        <a:lnTo>
                          <a:pt x="104" y="13"/>
                        </a:lnTo>
                        <a:lnTo>
                          <a:pt x="89" y="17"/>
                        </a:lnTo>
                        <a:lnTo>
                          <a:pt x="73" y="21"/>
                        </a:lnTo>
                        <a:lnTo>
                          <a:pt x="62" y="25"/>
                        </a:lnTo>
                        <a:lnTo>
                          <a:pt x="48" y="31"/>
                        </a:lnTo>
                        <a:lnTo>
                          <a:pt x="38" y="39"/>
                        </a:lnTo>
                        <a:lnTo>
                          <a:pt x="28" y="44"/>
                        </a:lnTo>
                        <a:lnTo>
                          <a:pt x="0" y="5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17" name="Freeform 635">
                    <a:extLst>
                      <a:ext uri="{FF2B5EF4-FFF2-40B4-BE49-F238E27FC236}">
                        <a16:creationId xmlns:a16="http://schemas.microsoft.com/office/drawing/2014/main" id="{662A8E6D-FAC0-476A-8DF6-B72AF448F5E3}"/>
                      </a:ext>
                    </a:extLst>
                  </p:cNvPr>
                  <p:cNvSpPr>
                    <a:spLocks/>
                  </p:cNvSpPr>
                  <p:nvPr/>
                </p:nvSpPr>
                <p:spPr bwMode="auto">
                  <a:xfrm>
                    <a:off x="1414" y="725"/>
                    <a:ext cx="152" cy="54"/>
                  </a:xfrm>
                  <a:custGeom>
                    <a:avLst/>
                    <a:gdLst>
                      <a:gd name="T0" fmla="*/ 151 w 152"/>
                      <a:gd name="T1" fmla="*/ 0 h 54"/>
                      <a:gd name="T2" fmla="*/ 84 w 152"/>
                      <a:gd name="T3" fmla="*/ 13 h 54"/>
                      <a:gd name="T4" fmla="*/ 68 w 152"/>
                      <a:gd name="T5" fmla="*/ 15 h 54"/>
                      <a:gd name="T6" fmla="*/ 49 w 152"/>
                      <a:gd name="T7" fmla="*/ 29 h 54"/>
                      <a:gd name="T8" fmla="*/ 31 w 152"/>
                      <a:gd name="T9" fmla="*/ 39 h 54"/>
                      <a:gd name="T10" fmla="*/ 12 w 152"/>
                      <a:gd name="T11" fmla="*/ 47 h 54"/>
                      <a:gd name="T12" fmla="*/ 0 w 152"/>
                      <a:gd name="T13" fmla="*/ 53 h 54"/>
                      <a:gd name="T14" fmla="*/ 0 60000 65536"/>
                      <a:gd name="T15" fmla="*/ 0 60000 65536"/>
                      <a:gd name="T16" fmla="*/ 0 60000 65536"/>
                      <a:gd name="T17" fmla="*/ 0 60000 65536"/>
                      <a:gd name="T18" fmla="*/ 0 60000 65536"/>
                      <a:gd name="T19" fmla="*/ 0 60000 65536"/>
                      <a:gd name="T20" fmla="*/ 0 60000 65536"/>
                      <a:gd name="T21" fmla="*/ 0 w 152"/>
                      <a:gd name="T22" fmla="*/ 0 h 54"/>
                      <a:gd name="T23" fmla="*/ 152 w 152"/>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54">
                        <a:moveTo>
                          <a:pt x="151" y="0"/>
                        </a:moveTo>
                        <a:lnTo>
                          <a:pt x="84" y="13"/>
                        </a:lnTo>
                        <a:lnTo>
                          <a:pt x="68" y="15"/>
                        </a:lnTo>
                        <a:lnTo>
                          <a:pt x="49" y="29"/>
                        </a:lnTo>
                        <a:lnTo>
                          <a:pt x="31" y="39"/>
                        </a:lnTo>
                        <a:lnTo>
                          <a:pt x="12" y="47"/>
                        </a:lnTo>
                        <a:lnTo>
                          <a:pt x="0" y="5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18" name="Freeform 636">
                    <a:extLst>
                      <a:ext uri="{FF2B5EF4-FFF2-40B4-BE49-F238E27FC236}">
                        <a16:creationId xmlns:a16="http://schemas.microsoft.com/office/drawing/2014/main" id="{776CA302-506B-4C0A-80E7-E7B24D7510D7}"/>
                      </a:ext>
                    </a:extLst>
                  </p:cNvPr>
                  <p:cNvSpPr>
                    <a:spLocks/>
                  </p:cNvSpPr>
                  <p:nvPr/>
                </p:nvSpPr>
                <p:spPr bwMode="auto">
                  <a:xfrm>
                    <a:off x="1582" y="744"/>
                    <a:ext cx="45" cy="21"/>
                  </a:xfrm>
                  <a:custGeom>
                    <a:avLst/>
                    <a:gdLst>
                      <a:gd name="T0" fmla="*/ 44 w 45"/>
                      <a:gd name="T1" fmla="*/ 7 h 21"/>
                      <a:gd name="T2" fmla="*/ 39 w 45"/>
                      <a:gd name="T3" fmla="*/ 12 h 21"/>
                      <a:gd name="T4" fmla="*/ 33 w 45"/>
                      <a:gd name="T5" fmla="*/ 16 h 21"/>
                      <a:gd name="T6" fmla="*/ 27 w 45"/>
                      <a:gd name="T7" fmla="*/ 18 h 21"/>
                      <a:gd name="T8" fmla="*/ 23 w 45"/>
                      <a:gd name="T9" fmla="*/ 19 h 21"/>
                      <a:gd name="T10" fmla="*/ 18 w 45"/>
                      <a:gd name="T11" fmla="*/ 20 h 21"/>
                      <a:gd name="T12" fmla="*/ 15 w 45"/>
                      <a:gd name="T13" fmla="*/ 18 h 21"/>
                      <a:gd name="T14" fmla="*/ 10 w 45"/>
                      <a:gd name="T15" fmla="*/ 16 h 21"/>
                      <a:gd name="T16" fmla="*/ 4 w 45"/>
                      <a:gd name="T17" fmla="*/ 15 h 21"/>
                      <a:gd name="T18" fmla="*/ 0 w 45"/>
                      <a:gd name="T19" fmla="*/ 15 h 21"/>
                      <a:gd name="T20" fmla="*/ 27 w 45"/>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21"/>
                      <a:gd name="T35" fmla="*/ 45 w 45"/>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21">
                        <a:moveTo>
                          <a:pt x="44" y="7"/>
                        </a:moveTo>
                        <a:lnTo>
                          <a:pt x="39" y="12"/>
                        </a:lnTo>
                        <a:lnTo>
                          <a:pt x="33" y="16"/>
                        </a:lnTo>
                        <a:lnTo>
                          <a:pt x="27" y="18"/>
                        </a:lnTo>
                        <a:lnTo>
                          <a:pt x="23" y="19"/>
                        </a:lnTo>
                        <a:lnTo>
                          <a:pt x="18" y="20"/>
                        </a:lnTo>
                        <a:lnTo>
                          <a:pt x="15" y="18"/>
                        </a:lnTo>
                        <a:lnTo>
                          <a:pt x="10" y="16"/>
                        </a:lnTo>
                        <a:lnTo>
                          <a:pt x="4" y="15"/>
                        </a:lnTo>
                        <a:lnTo>
                          <a:pt x="0" y="15"/>
                        </a:lnTo>
                        <a:lnTo>
                          <a:pt x="27"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19" name="Freeform 637">
                    <a:extLst>
                      <a:ext uri="{FF2B5EF4-FFF2-40B4-BE49-F238E27FC236}">
                        <a16:creationId xmlns:a16="http://schemas.microsoft.com/office/drawing/2014/main" id="{EA3AFC25-7139-42D1-85FA-610B56788D44}"/>
                      </a:ext>
                    </a:extLst>
                  </p:cNvPr>
                  <p:cNvSpPr>
                    <a:spLocks/>
                  </p:cNvSpPr>
                  <p:nvPr/>
                </p:nvSpPr>
                <p:spPr bwMode="auto">
                  <a:xfrm>
                    <a:off x="1590" y="807"/>
                    <a:ext cx="30" cy="7"/>
                  </a:xfrm>
                  <a:custGeom>
                    <a:avLst/>
                    <a:gdLst>
                      <a:gd name="T0" fmla="*/ 0 w 30"/>
                      <a:gd name="T1" fmla="*/ 1 h 7"/>
                      <a:gd name="T2" fmla="*/ 6 w 30"/>
                      <a:gd name="T3" fmla="*/ 4 h 7"/>
                      <a:gd name="T4" fmla="*/ 15 w 30"/>
                      <a:gd name="T5" fmla="*/ 6 h 7"/>
                      <a:gd name="T6" fmla="*/ 22 w 30"/>
                      <a:gd name="T7" fmla="*/ 3 h 7"/>
                      <a:gd name="T8" fmla="*/ 29 w 30"/>
                      <a:gd name="T9" fmla="*/ 0 h 7"/>
                      <a:gd name="T10" fmla="*/ 0 60000 65536"/>
                      <a:gd name="T11" fmla="*/ 0 60000 65536"/>
                      <a:gd name="T12" fmla="*/ 0 60000 65536"/>
                      <a:gd name="T13" fmla="*/ 0 60000 65536"/>
                      <a:gd name="T14" fmla="*/ 0 60000 65536"/>
                      <a:gd name="T15" fmla="*/ 0 w 30"/>
                      <a:gd name="T16" fmla="*/ 0 h 7"/>
                      <a:gd name="T17" fmla="*/ 30 w 30"/>
                      <a:gd name="T18" fmla="*/ 7 h 7"/>
                    </a:gdLst>
                    <a:ahLst/>
                    <a:cxnLst>
                      <a:cxn ang="T10">
                        <a:pos x="T0" y="T1"/>
                      </a:cxn>
                      <a:cxn ang="T11">
                        <a:pos x="T2" y="T3"/>
                      </a:cxn>
                      <a:cxn ang="T12">
                        <a:pos x="T4" y="T5"/>
                      </a:cxn>
                      <a:cxn ang="T13">
                        <a:pos x="T6" y="T7"/>
                      </a:cxn>
                      <a:cxn ang="T14">
                        <a:pos x="T8" y="T9"/>
                      </a:cxn>
                    </a:cxnLst>
                    <a:rect l="T15" t="T16" r="T17" b="T18"/>
                    <a:pathLst>
                      <a:path w="30" h="7">
                        <a:moveTo>
                          <a:pt x="0" y="1"/>
                        </a:moveTo>
                        <a:lnTo>
                          <a:pt x="6" y="4"/>
                        </a:lnTo>
                        <a:lnTo>
                          <a:pt x="15" y="6"/>
                        </a:lnTo>
                        <a:lnTo>
                          <a:pt x="22" y="3"/>
                        </a:lnTo>
                        <a:lnTo>
                          <a:pt x="29"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20" name="Freeform 638">
                    <a:extLst>
                      <a:ext uri="{FF2B5EF4-FFF2-40B4-BE49-F238E27FC236}">
                        <a16:creationId xmlns:a16="http://schemas.microsoft.com/office/drawing/2014/main" id="{6581B085-EC3A-4A27-B5AD-14800580F5D3}"/>
                      </a:ext>
                    </a:extLst>
                  </p:cNvPr>
                  <p:cNvSpPr>
                    <a:spLocks/>
                  </p:cNvSpPr>
                  <p:nvPr/>
                </p:nvSpPr>
                <p:spPr bwMode="auto">
                  <a:xfrm>
                    <a:off x="1558" y="728"/>
                    <a:ext cx="46" cy="11"/>
                  </a:xfrm>
                  <a:custGeom>
                    <a:avLst/>
                    <a:gdLst>
                      <a:gd name="T0" fmla="*/ 0 w 46"/>
                      <a:gd name="T1" fmla="*/ 0 h 11"/>
                      <a:gd name="T2" fmla="*/ 13 w 46"/>
                      <a:gd name="T3" fmla="*/ 7 h 11"/>
                      <a:gd name="T4" fmla="*/ 19 w 46"/>
                      <a:gd name="T5" fmla="*/ 10 h 11"/>
                      <a:gd name="T6" fmla="*/ 25 w 46"/>
                      <a:gd name="T7" fmla="*/ 10 h 11"/>
                      <a:gd name="T8" fmla="*/ 32 w 46"/>
                      <a:gd name="T9" fmla="*/ 9 h 11"/>
                      <a:gd name="T10" fmla="*/ 38 w 46"/>
                      <a:gd name="T11" fmla="*/ 7 h 11"/>
                      <a:gd name="T12" fmla="*/ 45 w 46"/>
                      <a:gd name="T13" fmla="*/ 3 h 11"/>
                      <a:gd name="T14" fmla="*/ 0 60000 65536"/>
                      <a:gd name="T15" fmla="*/ 0 60000 65536"/>
                      <a:gd name="T16" fmla="*/ 0 60000 65536"/>
                      <a:gd name="T17" fmla="*/ 0 60000 65536"/>
                      <a:gd name="T18" fmla="*/ 0 60000 65536"/>
                      <a:gd name="T19" fmla="*/ 0 60000 65536"/>
                      <a:gd name="T20" fmla="*/ 0 60000 65536"/>
                      <a:gd name="T21" fmla="*/ 0 w 46"/>
                      <a:gd name="T22" fmla="*/ 0 h 11"/>
                      <a:gd name="T23" fmla="*/ 46 w 46"/>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11">
                        <a:moveTo>
                          <a:pt x="0" y="0"/>
                        </a:moveTo>
                        <a:lnTo>
                          <a:pt x="13" y="7"/>
                        </a:lnTo>
                        <a:lnTo>
                          <a:pt x="19" y="10"/>
                        </a:lnTo>
                        <a:lnTo>
                          <a:pt x="25" y="10"/>
                        </a:lnTo>
                        <a:lnTo>
                          <a:pt x="32" y="9"/>
                        </a:lnTo>
                        <a:lnTo>
                          <a:pt x="38" y="7"/>
                        </a:lnTo>
                        <a:lnTo>
                          <a:pt x="45" y="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21" name="Freeform 639">
                    <a:extLst>
                      <a:ext uri="{FF2B5EF4-FFF2-40B4-BE49-F238E27FC236}">
                        <a16:creationId xmlns:a16="http://schemas.microsoft.com/office/drawing/2014/main" id="{BE676722-3DDE-49E3-9308-C83C6C2A916E}"/>
                      </a:ext>
                    </a:extLst>
                  </p:cNvPr>
                  <p:cNvSpPr>
                    <a:spLocks/>
                  </p:cNvSpPr>
                  <p:nvPr/>
                </p:nvSpPr>
                <p:spPr bwMode="auto">
                  <a:xfrm>
                    <a:off x="1561" y="770"/>
                    <a:ext cx="17" cy="12"/>
                  </a:xfrm>
                  <a:custGeom>
                    <a:avLst/>
                    <a:gdLst>
                      <a:gd name="T0" fmla="*/ 0 w 17"/>
                      <a:gd name="T1" fmla="*/ 0 h 12"/>
                      <a:gd name="T2" fmla="*/ 9 w 17"/>
                      <a:gd name="T3" fmla="*/ 3 h 12"/>
                      <a:gd name="T4" fmla="*/ 14 w 17"/>
                      <a:gd name="T5" fmla="*/ 8 h 12"/>
                      <a:gd name="T6" fmla="*/ 16 w 17"/>
                      <a:gd name="T7" fmla="*/ 11 h 12"/>
                      <a:gd name="T8" fmla="*/ 0 60000 65536"/>
                      <a:gd name="T9" fmla="*/ 0 60000 65536"/>
                      <a:gd name="T10" fmla="*/ 0 60000 65536"/>
                      <a:gd name="T11" fmla="*/ 0 60000 65536"/>
                      <a:gd name="T12" fmla="*/ 0 w 17"/>
                      <a:gd name="T13" fmla="*/ 0 h 12"/>
                      <a:gd name="T14" fmla="*/ 17 w 17"/>
                      <a:gd name="T15" fmla="*/ 12 h 12"/>
                    </a:gdLst>
                    <a:ahLst/>
                    <a:cxnLst>
                      <a:cxn ang="T8">
                        <a:pos x="T0" y="T1"/>
                      </a:cxn>
                      <a:cxn ang="T9">
                        <a:pos x="T2" y="T3"/>
                      </a:cxn>
                      <a:cxn ang="T10">
                        <a:pos x="T4" y="T5"/>
                      </a:cxn>
                      <a:cxn ang="T11">
                        <a:pos x="T6" y="T7"/>
                      </a:cxn>
                    </a:cxnLst>
                    <a:rect l="T12" t="T13" r="T14" b="T15"/>
                    <a:pathLst>
                      <a:path w="17" h="12">
                        <a:moveTo>
                          <a:pt x="0" y="0"/>
                        </a:moveTo>
                        <a:lnTo>
                          <a:pt x="9" y="3"/>
                        </a:lnTo>
                        <a:lnTo>
                          <a:pt x="14" y="8"/>
                        </a:lnTo>
                        <a:lnTo>
                          <a:pt x="16" y="11"/>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22" name="Freeform 640">
                    <a:extLst>
                      <a:ext uri="{FF2B5EF4-FFF2-40B4-BE49-F238E27FC236}">
                        <a16:creationId xmlns:a16="http://schemas.microsoft.com/office/drawing/2014/main" id="{53756609-BB18-4D3B-846F-59BAD8FF887C}"/>
                      </a:ext>
                    </a:extLst>
                  </p:cNvPr>
                  <p:cNvSpPr>
                    <a:spLocks/>
                  </p:cNvSpPr>
                  <p:nvPr/>
                </p:nvSpPr>
                <p:spPr bwMode="auto">
                  <a:xfrm>
                    <a:off x="1542" y="757"/>
                    <a:ext cx="16" cy="18"/>
                  </a:xfrm>
                  <a:custGeom>
                    <a:avLst/>
                    <a:gdLst>
                      <a:gd name="T0" fmla="*/ 15 w 16"/>
                      <a:gd name="T1" fmla="*/ 0 h 18"/>
                      <a:gd name="T2" fmla="*/ 15 w 16"/>
                      <a:gd name="T3" fmla="*/ 2 h 18"/>
                      <a:gd name="T4" fmla="*/ 13 w 16"/>
                      <a:gd name="T5" fmla="*/ 5 h 18"/>
                      <a:gd name="T6" fmla="*/ 11 w 16"/>
                      <a:gd name="T7" fmla="*/ 11 h 18"/>
                      <a:gd name="T8" fmla="*/ 8 w 16"/>
                      <a:gd name="T9" fmla="*/ 13 h 18"/>
                      <a:gd name="T10" fmla="*/ 5 w 16"/>
                      <a:gd name="T11" fmla="*/ 15 h 18"/>
                      <a:gd name="T12" fmla="*/ 0 w 16"/>
                      <a:gd name="T13" fmla="*/ 17 h 18"/>
                      <a:gd name="T14" fmla="*/ 0 60000 65536"/>
                      <a:gd name="T15" fmla="*/ 0 60000 65536"/>
                      <a:gd name="T16" fmla="*/ 0 60000 65536"/>
                      <a:gd name="T17" fmla="*/ 0 60000 65536"/>
                      <a:gd name="T18" fmla="*/ 0 60000 65536"/>
                      <a:gd name="T19" fmla="*/ 0 60000 65536"/>
                      <a:gd name="T20" fmla="*/ 0 60000 65536"/>
                      <a:gd name="T21" fmla="*/ 0 w 16"/>
                      <a:gd name="T22" fmla="*/ 0 h 18"/>
                      <a:gd name="T23" fmla="*/ 16 w 16"/>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8">
                        <a:moveTo>
                          <a:pt x="15" y="0"/>
                        </a:moveTo>
                        <a:lnTo>
                          <a:pt x="15" y="2"/>
                        </a:lnTo>
                        <a:lnTo>
                          <a:pt x="13" y="5"/>
                        </a:lnTo>
                        <a:lnTo>
                          <a:pt x="11" y="11"/>
                        </a:lnTo>
                        <a:lnTo>
                          <a:pt x="8" y="13"/>
                        </a:lnTo>
                        <a:lnTo>
                          <a:pt x="5" y="15"/>
                        </a:lnTo>
                        <a:lnTo>
                          <a:pt x="0" y="1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23" name="Freeform 641">
                    <a:extLst>
                      <a:ext uri="{FF2B5EF4-FFF2-40B4-BE49-F238E27FC236}">
                        <a16:creationId xmlns:a16="http://schemas.microsoft.com/office/drawing/2014/main" id="{2EF6660C-3B70-4DD1-AD9A-303BE591E100}"/>
                      </a:ext>
                    </a:extLst>
                  </p:cNvPr>
                  <p:cNvSpPr>
                    <a:spLocks/>
                  </p:cNvSpPr>
                  <p:nvPr/>
                </p:nvSpPr>
                <p:spPr bwMode="auto">
                  <a:xfrm>
                    <a:off x="1487" y="746"/>
                    <a:ext cx="27" cy="9"/>
                  </a:xfrm>
                  <a:custGeom>
                    <a:avLst/>
                    <a:gdLst>
                      <a:gd name="T0" fmla="*/ 0 w 27"/>
                      <a:gd name="T1" fmla="*/ 0 h 9"/>
                      <a:gd name="T2" fmla="*/ 1 w 27"/>
                      <a:gd name="T3" fmla="*/ 3 h 9"/>
                      <a:gd name="T4" fmla="*/ 5 w 27"/>
                      <a:gd name="T5" fmla="*/ 5 h 9"/>
                      <a:gd name="T6" fmla="*/ 9 w 27"/>
                      <a:gd name="T7" fmla="*/ 7 h 9"/>
                      <a:gd name="T8" fmla="*/ 15 w 27"/>
                      <a:gd name="T9" fmla="*/ 8 h 9"/>
                      <a:gd name="T10" fmla="*/ 21 w 27"/>
                      <a:gd name="T11" fmla="*/ 8 h 9"/>
                      <a:gd name="T12" fmla="*/ 26 w 27"/>
                      <a:gd name="T13" fmla="*/ 8 h 9"/>
                      <a:gd name="T14" fmla="*/ 0 60000 65536"/>
                      <a:gd name="T15" fmla="*/ 0 60000 65536"/>
                      <a:gd name="T16" fmla="*/ 0 60000 65536"/>
                      <a:gd name="T17" fmla="*/ 0 60000 65536"/>
                      <a:gd name="T18" fmla="*/ 0 60000 65536"/>
                      <a:gd name="T19" fmla="*/ 0 60000 65536"/>
                      <a:gd name="T20" fmla="*/ 0 60000 65536"/>
                      <a:gd name="T21" fmla="*/ 0 w 27"/>
                      <a:gd name="T22" fmla="*/ 0 h 9"/>
                      <a:gd name="T23" fmla="*/ 27 w 2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9">
                        <a:moveTo>
                          <a:pt x="0" y="0"/>
                        </a:moveTo>
                        <a:lnTo>
                          <a:pt x="1" y="3"/>
                        </a:lnTo>
                        <a:lnTo>
                          <a:pt x="5" y="5"/>
                        </a:lnTo>
                        <a:lnTo>
                          <a:pt x="9" y="7"/>
                        </a:lnTo>
                        <a:lnTo>
                          <a:pt x="15" y="8"/>
                        </a:lnTo>
                        <a:lnTo>
                          <a:pt x="21" y="8"/>
                        </a:lnTo>
                        <a:lnTo>
                          <a:pt x="26" y="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24" name="Freeform 642">
                    <a:extLst>
                      <a:ext uri="{FF2B5EF4-FFF2-40B4-BE49-F238E27FC236}">
                        <a16:creationId xmlns:a16="http://schemas.microsoft.com/office/drawing/2014/main" id="{87062B16-508F-41E2-916D-0B7FDCA72CA8}"/>
                      </a:ext>
                    </a:extLst>
                  </p:cNvPr>
                  <p:cNvSpPr>
                    <a:spLocks/>
                  </p:cNvSpPr>
                  <p:nvPr/>
                </p:nvSpPr>
                <p:spPr bwMode="auto">
                  <a:xfrm>
                    <a:off x="1559" y="830"/>
                    <a:ext cx="25" cy="5"/>
                  </a:xfrm>
                  <a:custGeom>
                    <a:avLst/>
                    <a:gdLst>
                      <a:gd name="T0" fmla="*/ 0 w 25"/>
                      <a:gd name="T1" fmla="*/ 0 h 5"/>
                      <a:gd name="T2" fmla="*/ 6 w 25"/>
                      <a:gd name="T3" fmla="*/ 3 h 5"/>
                      <a:gd name="T4" fmla="*/ 11 w 25"/>
                      <a:gd name="T5" fmla="*/ 4 h 5"/>
                      <a:gd name="T6" fmla="*/ 17 w 25"/>
                      <a:gd name="T7" fmla="*/ 4 h 5"/>
                      <a:gd name="T8" fmla="*/ 24 w 25"/>
                      <a:gd name="T9" fmla="*/ 4 h 5"/>
                      <a:gd name="T10" fmla="*/ 0 60000 65536"/>
                      <a:gd name="T11" fmla="*/ 0 60000 65536"/>
                      <a:gd name="T12" fmla="*/ 0 60000 65536"/>
                      <a:gd name="T13" fmla="*/ 0 60000 65536"/>
                      <a:gd name="T14" fmla="*/ 0 60000 65536"/>
                      <a:gd name="T15" fmla="*/ 0 w 25"/>
                      <a:gd name="T16" fmla="*/ 0 h 5"/>
                      <a:gd name="T17" fmla="*/ 25 w 25"/>
                      <a:gd name="T18" fmla="*/ 5 h 5"/>
                    </a:gdLst>
                    <a:ahLst/>
                    <a:cxnLst>
                      <a:cxn ang="T10">
                        <a:pos x="T0" y="T1"/>
                      </a:cxn>
                      <a:cxn ang="T11">
                        <a:pos x="T2" y="T3"/>
                      </a:cxn>
                      <a:cxn ang="T12">
                        <a:pos x="T4" y="T5"/>
                      </a:cxn>
                      <a:cxn ang="T13">
                        <a:pos x="T6" y="T7"/>
                      </a:cxn>
                      <a:cxn ang="T14">
                        <a:pos x="T8" y="T9"/>
                      </a:cxn>
                    </a:cxnLst>
                    <a:rect l="T15" t="T16" r="T17" b="T18"/>
                    <a:pathLst>
                      <a:path w="25" h="5">
                        <a:moveTo>
                          <a:pt x="0" y="0"/>
                        </a:moveTo>
                        <a:lnTo>
                          <a:pt x="6" y="3"/>
                        </a:lnTo>
                        <a:lnTo>
                          <a:pt x="11" y="4"/>
                        </a:lnTo>
                        <a:lnTo>
                          <a:pt x="17" y="4"/>
                        </a:lnTo>
                        <a:lnTo>
                          <a:pt x="24"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25" name="Freeform 643">
                    <a:extLst>
                      <a:ext uri="{FF2B5EF4-FFF2-40B4-BE49-F238E27FC236}">
                        <a16:creationId xmlns:a16="http://schemas.microsoft.com/office/drawing/2014/main" id="{BC30B462-9DEF-466D-BC6A-18273111D772}"/>
                      </a:ext>
                    </a:extLst>
                  </p:cNvPr>
                  <p:cNvSpPr>
                    <a:spLocks/>
                  </p:cNvSpPr>
                  <p:nvPr/>
                </p:nvSpPr>
                <p:spPr bwMode="auto">
                  <a:xfrm>
                    <a:off x="1438" y="728"/>
                    <a:ext cx="22" cy="16"/>
                  </a:xfrm>
                  <a:custGeom>
                    <a:avLst/>
                    <a:gdLst>
                      <a:gd name="T0" fmla="*/ 0 w 22"/>
                      <a:gd name="T1" fmla="*/ 0 h 16"/>
                      <a:gd name="T2" fmla="*/ 7 w 22"/>
                      <a:gd name="T3" fmla="*/ 4 h 16"/>
                      <a:gd name="T4" fmla="*/ 12 w 22"/>
                      <a:gd name="T5" fmla="*/ 8 h 16"/>
                      <a:gd name="T6" fmla="*/ 16 w 22"/>
                      <a:gd name="T7" fmla="*/ 13 h 16"/>
                      <a:gd name="T8" fmla="*/ 21 w 22"/>
                      <a:gd name="T9" fmla="*/ 15 h 16"/>
                      <a:gd name="T10" fmla="*/ 0 60000 65536"/>
                      <a:gd name="T11" fmla="*/ 0 60000 65536"/>
                      <a:gd name="T12" fmla="*/ 0 60000 65536"/>
                      <a:gd name="T13" fmla="*/ 0 60000 65536"/>
                      <a:gd name="T14" fmla="*/ 0 60000 65536"/>
                      <a:gd name="T15" fmla="*/ 0 w 22"/>
                      <a:gd name="T16" fmla="*/ 0 h 16"/>
                      <a:gd name="T17" fmla="*/ 22 w 22"/>
                      <a:gd name="T18" fmla="*/ 16 h 16"/>
                    </a:gdLst>
                    <a:ahLst/>
                    <a:cxnLst>
                      <a:cxn ang="T10">
                        <a:pos x="T0" y="T1"/>
                      </a:cxn>
                      <a:cxn ang="T11">
                        <a:pos x="T2" y="T3"/>
                      </a:cxn>
                      <a:cxn ang="T12">
                        <a:pos x="T4" y="T5"/>
                      </a:cxn>
                      <a:cxn ang="T13">
                        <a:pos x="T6" y="T7"/>
                      </a:cxn>
                      <a:cxn ang="T14">
                        <a:pos x="T8" y="T9"/>
                      </a:cxn>
                    </a:cxnLst>
                    <a:rect l="T15" t="T16" r="T17" b="T18"/>
                    <a:pathLst>
                      <a:path w="22" h="16">
                        <a:moveTo>
                          <a:pt x="0" y="0"/>
                        </a:moveTo>
                        <a:lnTo>
                          <a:pt x="7" y="4"/>
                        </a:lnTo>
                        <a:lnTo>
                          <a:pt x="12" y="8"/>
                        </a:lnTo>
                        <a:lnTo>
                          <a:pt x="16" y="13"/>
                        </a:lnTo>
                        <a:lnTo>
                          <a:pt x="21" y="1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2606" name="Group 644">
                  <a:extLst>
                    <a:ext uri="{FF2B5EF4-FFF2-40B4-BE49-F238E27FC236}">
                      <a16:creationId xmlns:a16="http://schemas.microsoft.com/office/drawing/2014/main" id="{CBD465D3-EB13-458B-A5CC-47CCFDD1C4F7}"/>
                    </a:ext>
                  </a:extLst>
                </p:cNvPr>
                <p:cNvGrpSpPr>
                  <a:grpSpLocks/>
                </p:cNvGrpSpPr>
                <p:nvPr/>
              </p:nvGrpSpPr>
              <p:grpSpPr bwMode="auto">
                <a:xfrm>
                  <a:off x="1012" y="920"/>
                  <a:ext cx="247" cy="251"/>
                  <a:chOff x="1012" y="920"/>
                  <a:chExt cx="247" cy="251"/>
                </a:xfrm>
              </p:grpSpPr>
              <p:sp>
                <p:nvSpPr>
                  <p:cNvPr id="22607" name="Freeform 645">
                    <a:extLst>
                      <a:ext uri="{FF2B5EF4-FFF2-40B4-BE49-F238E27FC236}">
                        <a16:creationId xmlns:a16="http://schemas.microsoft.com/office/drawing/2014/main" id="{BF5AFAD9-DFC3-4A0F-A108-6D9B95084ED1}"/>
                      </a:ext>
                    </a:extLst>
                  </p:cNvPr>
                  <p:cNvSpPr>
                    <a:spLocks/>
                  </p:cNvSpPr>
                  <p:nvPr/>
                </p:nvSpPr>
                <p:spPr bwMode="auto">
                  <a:xfrm>
                    <a:off x="1012" y="920"/>
                    <a:ext cx="247" cy="251"/>
                  </a:xfrm>
                  <a:custGeom>
                    <a:avLst/>
                    <a:gdLst>
                      <a:gd name="T0" fmla="*/ 3 w 247"/>
                      <a:gd name="T1" fmla="*/ 12 h 251"/>
                      <a:gd name="T2" fmla="*/ 165 w 247"/>
                      <a:gd name="T3" fmla="*/ 0 h 251"/>
                      <a:gd name="T4" fmla="*/ 211 w 247"/>
                      <a:gd name="T5" fmla="*/ 35 h 251"/>
                      <a:gd name="T6" fmla="*/ 229 w 247"/>
                      <a:gd name="T7" fmla="*/ 55 h 251"/>
                      <a:gd name="T8" fmla="*/ 240 w 247"/>
                      <a:gd name="T9" fmla="*/ 78 h 251"/>
                      <a:gd name="T10" fmla="*/ 243 w 247"/>
                      <a:gd name="T11" fmla="*/ 104 h 251"/>
                      <a:gd name="T12" fmla="*/ 246 w 247"/>
                      <a:gd name="T13" fmla="*/ 144 h 251"/>
                      <a:gd name="T14" fmla="*/ 240 w 247"/>
                      <a:gd name="T15" fmla="*/ 181 h 251"/>
                      <a:gd name="T16" fmla="*/ 220 w 247"/>
                      <a:gd name="T17" fmla="*/ 215 h 251"/>
                      <a:gd name="T18" fmla="*/ 0 w 247"/>
                      <a:gd name="T19" fmla="*/ 250 h 251"/>
                      <a:gd name="T20" fmla="*/ 26 w 247"/>
                      <a:gd name="T21" fmla="*/ 215 h 251"/>
                      <a:gd name="T22" fmla="*/ 40 w 247"/>
                      <a:gd name="T23" fmla="*/ 175 h 251"/>
                      <a:gd name="T24" fmla="*/ 43 w 247"/>
                      <a:gd name="T25" fmla="*/ 127 h 251"/>
                      <a:gd name="T26" fmla="*/ 43 w 247"/>
                      <a:gd name="T27" fmla="*/ 95 h 251"/>
                      <a:gd name="T28" fmla="*/ 20 w 247"/>
                      <a:gd name="T29" fmla="*/ 49 h 251"/>
                      <a:gd name="T30" fmla="*/ 3 w 247"/>
                      <a:gd name="T31" fmla="*/ 12 h 25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7"/>
                      <a:gd name="T49" fmla="*/ 0 h 251"/>
                      <a:gd name="T50" fmla="*/ 247 w 247"/>
                      <a:gd name="T51" fmla="*/ 251 h 25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7" h="251">
                        <a:moveTo>
                          <a:pt x="3" y="12"/>
                        </a:moveTo>
                        <a:lnTo>
                          <a:pt x="165" y="0"/>
                        </a:lnTo>
                        <a:lnTo>
                          <a:pt x="211" y="35"/>
                        </a:lnTo>
                        <a:lnTo>
                          <a:pt x="229" y="55"/>
                        </a:lnTo>
                        <a:lnTo>
                          <a:pt x="240" y="78"/>
                        </a:lnTo>
                        <a:lnTo>
                          <a:pt x="243" y="104"/>
                        </a:lnTo>
                        <a:lnTo>
                          <a:pt x="246" y="144"/>
                        </a:lnTo>
                        <a:lnTo>
                          <a:pt x="240" y="181"/>
                        </a:lnTo>
                        <a:lnTo>
                          <a:pt x="220" y="215"/>
                        </a:lnTo>
                        <a:lnTo>
                          <a:pt x="0" y="250"/>
                        </a:lnTo>
                        <a:lnTo>
                          <a:pt x="26" y="215"/>
                        </a:lnTo>
                        <a:lnTo>
                          <a:pt x="40" y="175"/>
                        </a:lnTo>
                        <a:lnTo>
                          <a:pt x="43" y="127"/>
                        </a:lnTo>
                        <a:lnTo>
                          <a:pt x="43" y="95"/>
                        </a:lnTo>
                        <a:lnTo>
                          <a:pt x="20" y="49"/>
                        </a:lnTo>
                        <a:lnTo>
                          <a:pt x="3" y="12"/>
                        </a:lnTo>
                      </a:path>
                    </a:pathLst>
                  </a:custGeom>
                  <a:solidFill>
                    <a:srgbClr val="9FBFFF"/>
                  </a:solidFill>
                  <a:ln w="12700" cap="rnd" cmpd="sng">
                    <a:solidFill>
                      <a:srgbClr val="000000"/>
                    </a:solidFill>
                    <a:prstDash val="solid"/>
                    <a:round/>
                    <a:headEnd type="none" w="med" len="med"/>
                    <a:tailEnd type="none" w="med" len="med"/>
                  </a:ln>
                </p:spPr>
                <p:txBody>
                  <a:bodyPr/>
                  <a:lstStyle/>
                  <a:p>
                    <a:endParaRPr lang="en-US"/>
                  </a:p>
                </p:txBody>
              </p:sp>
              <p:sp>
                <p:nvSpPr>
                  <p:cNvPr id="22608" name="Oval 646">
                    <a:extLst>
                      <a:ext uri="{FF2B5EF4-FFF2-40B4-BE49-F238E27FC236}">
                        <a16:creationId xmlns:a16="http://schemas.microsoft.com/office/drawing/2014/main" id="{5465BE88-0B86-4FFB-AD9A-60D155C051A2}"/>
                      </a:ext>
                    </a:extLst>
                  </p:cNvPr>
                  <p:cNvSpPr>
                    <a:spLocks noChangeArrowheads="1"/>
                  </p:cNvSpPr>
                  <p:nvPr/>
                </p:nvSpPr>
                <p:spPr bwMode="auto">
                  <a:xfrm>
                    <a:off x="1174" y="1104"/>
                    <a:ext cx="25" cy="22"/>
                  </a:xfrm>
                  <a:prstGeom prst="ellipse">
                    <a:avLst/>
                  </a:prstGeom>
                  <a:solidFill>
                    <a:srgbClr val="FFFFFF"/>
                  </a:solidFill>
                  <a:ln w="12700">
                    <a:solidFill>
                      <a:srgbClr val="000000"/>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grpSp>
          <p:grpSp>
            <p:nvGrpSpPr>
              <p:cNvPr id="22544" name="Group 647">
                <a:extLst>
                  <a:ext uri="{FF2B5EF4-FFF2-40B4-BE49-F238E27FC236}">
                    <a16:creationId xmlns:a16="http://schemas.microsoft.com/office/drawing/2014/main" id="{9226DF5E-D217-46B2-8D0C-5018ACA42E03}"/>
                  </a:ext>
                </a:extLst>
              </p:cNvPr>
              <p:cNvGrpSpPr>
                <a:grpSpLocks/>
              </p:cNvGrpSpPr>
              <p:nvPr/>
            </p:nvGrpSpPr>
            <p:grpSpPr bwMode="auto">
              <a:xfrm>
                <a:off x="1965" y="2448"/>
                <a:ext cx="349" cy="352"/>
                <a:chOff x="2475" y="2208"/>
                <a:chExt cx="440" cy="361"/>
              </a:xfrm>
            </p:grpSpPr>
            <p:sp>
              <p:nvSpPr>
                <p:cNvPr id="22545" name="Freeform 648">
                  <a:extLst>
                    <a:ext uri="{FF2B5EF4-FFF2-40B4-BE49-F238E27FC236}">
                      <a16:creationId xmlns:a16="http://schemas.microsoft.com/office/drawing/2014/main" id="{567E958E-9ABE-454F-B363-6DAAF511AACC}"/>
                    </a:ext>
                  </a:extLst>
                </p:cNvPr>
                <p:cNvSpPr>
                  <a:spLocks/>
                </p:cNvSpPr>
                <p:nvPr/>
              </p:nvSpPr>
              <p:spPr bwMode="auto">
                <a:xfrm>
                  <a:off x="2524" y="2500"/>
                  <a:ext cx="295" cy="63"/>
                </a:xfrm>
                <a:custGeom>
                  <a:avLst/>
                  <a:gdLst>
                    <a:gd name="T0" fmla="*/ 0 w 1766"/>
                    <a:gd name="T1" fmla="*/ 0 h 377"/>
                    <a:gd name="T2" fmla="*/ 0 w 1766"/>
                    <a:gd name="T3" fmla="*/ 0 h 377"/>
                    <a:gd name="T4" fmla="*/ 0 w 1766"/>
                    <a:gd name="T5" fmla="*/ 0 h 377"/>
                    <a:gd name="T6" fmla="*/ 0 w 1766"/>
                    <a:gd name="T7" fmla="*/ 0 h 377"/>
                    <a:gd name="T8" fmla="*/ 0 w 1766"/>
                    <a:gd name="T9" fmla="*/ 0 h 377"/>
                    <a:gd name="T10" fmla="*/ 0 w 1766"/>
                    <a:gd name="T11" fmla="*/ 0 h 377"/>
                    <a:gd name="T12" fmla="*/ 0 w 1766"/>
                    <a:gd name="T13" fmla="*/ 0 h 377"/>
                    <a:gd name="T14" fmla="*/ 0 w 1766"/>
                    <a:gd name="T15" fmla="*/ 0 h 377"/>
                    <a:gd name="T16" fmla="*/ 0 w 1766"/>
                    <a:gd name="T17" fmla="*/ 0 h 377"/>
                    <a:gd name="T18" fmla="*/ 0 w 1766"/>
                    <a:gd name="T19" fmla="*/ 0 h 377"/>
                    <a:gd name="T20" fmla="*/ 0 w 1766"/>
                    <a:gd name="T21" fmla="*/ 0 h 377"/>
                    <a:gd name="T22" fmla="*/ 0 w 1766"/>
                    <a:gd name="T23" fmla="*/ 0 h 377"/>
                    <a:gd name="T24" fmla="*/ 0 w 1766"/>
                    <a:gd name="T25" fmla="*/ 0 h 377"/>
                    <a:gd name="T26" fmla="*/ 0 w 1766"/>
                    <a:gd name="T27" fmla="*/ 0 h 377"/>
                    <a:gd name="T28" fmla="*/ 0 w 1766"/>
                    <a:gd name="T29" fmla="*/ 0 h 377"/>
                    <a:gd name="T30" fmla="*/ 0 w 1766"/>
                    <a:gd name="T31" fmla="*/ 0 h 377"/>
                    <a:gd name="T32" fmla="*/ 0 w 1766"/>
                    <a:gd name="T33" fmla="*/ 0 h 377"/>
                    <a:gd name="T34" fmla="*/ 0 w 1766"/>
                    <a:gd name="T35" fmla="*/ 0 h 377"/>
                    <a:gd name="T36" fmla="*/ 0 w 1766"/>
                    <a:gd name="T37" fmla="*/ 0 h 377"/>
                    <a:gd name="T38" fmla="*/ 0 w 1766"/>
                    <a:gd name="T39" fmla="*/ 0 h 377"/>
                    <a:gd name="T40" fmla="*/ 0 w 1766"/>
                    <a:gd name="T41" fmla="*/ 0 h 377"/>
                    <a:gd name="T42" fmla="*/ 0 w 1766"/>
                    <a:gd name="T43" fmla="*/ 0 h 377"/>
                    <a:gd name="T44" fmla="*/ 0 w 1766"/>
                    <a:gd name="T45" fmla="*/ 0 h 377"/>
                    <a:gd name="T46" fmla="*/ 0 w 1766"/>
                    <a:gd name="T47" fmla="*/ 0 h 377"/>
                    <a:gd name="T48" fmla="*/ 0 w 1766"/>
                    <a:gd name="T49" fmla="*/ 0 h 377"/>
                    <a:gd name="T50" fmla="*/ 0 w 1766"/>
                    <a:gd name="T51" fmla="*/ 0 h 377"/>
                    <a:gd name="T52" fmla="*/ 0 w 1766"/>
                    <a:gd name="T53" fmla="*/ 0 h 377"/>
                    <a:gd name="T54" fmla="*/ 0 w 1766"/>
                    <a:gd name="T55" fmla="*/ 0 h 377"/>
                    <a:gd name="T56" fmla="*/ 0 w 1766"/>
                    <a:gd name="T57" fmla="*/ 0 h 377"/>
                    <a:gd name="T58" fmla="*/ 0 w 1766"/>
                    <a:gd name="T59" fmla="*/ 0 h 377"/>
                    <a:gd name="T60" fmla="*/ 0 w 1766"/>
                    <a:gd name="T61" fmla="*/ 0 h 377"/>
                    <a:gd name="T62" fmla="*/ 0 w 1766"/>
                    <a:gd name="T63" fmla="*/ 0 h 377"/>
                    <a:gd name="T64" fmla="*/ 0 w 1766"/>
                    <a:gd name="T65" fmla="*/ 0 h 3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66"/>
                    <a:gd name="T100" fmla="*/ 0 h 377"/>
                    <a:gd name="T101" fmla="*/ 1766 w 1766"/>
                    <a:gd name="T102" fmla="*/ 377 h 3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66" h="377">
                      <a:moveTo>
                        <a:pt x="904" y="13"/>
                      </a:moveTo>
                      <a:lnTo>
                        <a:pt x="724" y="2"/>
                      </a:lnTo>
                      <a:lnTo>
                        <a:pt x="557" y="0"/>
                      </a:lnTo>
                      <a:lnTo>
                        <a:pt x="404" y="4"/>
                      </a:lnTo>
                      <a:lnTo>
                        <a:pt x="273" y="17"/>
                      </a:lnTo>
                      <a:lnTo>
                        <a:pt x="160" y="34"/>
                      </a:lnTo>
                      <a:lnTo>
                        <a:pt x="76" y="58"/>
                      </a:lnTo>
                      <a:lnTo>
                        <a:pt x="21" y="88"/>
                      </a:lnTo>
                      <a:lnTo>
                        <a:pt x="0" y="122"/>
                      </a:lnTo>
                      <a:lnTo>
                        <a:pt x="12" y="158"/>
                      </a:lnTo>
                      <a:lnTo>
                        <a:pt x="60" y="196"/>
                      </a:lnTo>
                      <a:lnTo>
                        <a:pt x="138" y="230"/>
                      </a:lnTo>
                      <a:lnTo>
                        <a:pt x="244" y="265"/>
                      </a:lnTo>
                      <a:lnTo>
                        <a:pt x="371" y="296"/>
                      </a:lnTo>
                      <a:lnTo>
                        <a:pt x="519" y="324"/>
                      </a:lnTo>
                      <a:lnTo>
                        <a:pt x="683" y="346"/>
                      </a:lnTo>
                      <a:lnTo>
                        <a:pt x="861" y="364"/>
                      </a:lnTo>
                      <a:lnTo>
                        <a:pt x="1038" y="373"/>
                      </a:lnTo>
                      <a:lnTo>
                        <a:pt x="1204" y="377"/>
                      </a:lnTo>
                      <a:lnTo>
                        <a:pt x="1356" y="371"/>
                      </a:lnTo>
                      <a:lnTo>
                        <a:pt x="1490" y="361"/>
                      </a:lnTo>
                      <a:lnTo>
                        <a:pt x="1600" y="342"/>
                      </a:lnTo>
                      <a:lnTo>
                        <a:pt x="1686" y="318"/>
                      </a:lnTo>
                      <a:lnTo>
                        <a:pt x="1742" y="289"/>
                      </a:lnTo>
                      <a:lnTo>
                        <a:pt x="1766" y="255"/>
                      </a:lnTo>
                      <a:lnTo>
                        <a:pt x="1751" y="218"/>
                      </a:lnTo>
                      <a:lnTo>
                        <a:pt x="1704" y="181"/>
                      </a:lnTo>
                      <a:lnTo>
                        <a:pt x="1625" y="144"/>
                      </a:lnTo>
                      <a:lnTo>
                        <a:pt x="1520" y="111"/>
                      </a:lnTo>
                      <a:lnTo>
                        <a:pt x="1391" y="79"/>
                      </a:lnTo>
                      <a:lnTo>
                        <a:pt x="1244" y="52"/>
                      </a:lnTo>
                      <a:lnTo>
                        <a:pt x="1079" y="29"/>
                      </a:lnTo>
                      <a:lnTo>
                        <a:pt x="904" y="13"/>
                      </a:lnTo>
                      <a:close/>
                    </a:path>
                  </a:pathLst>
                </a:custGeom>
                <a:solidFill>
                  <a:srgbClr val="D9C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6" name="Freeform 649">
                  <a:extLst>
                    <a:ext uri="{FF2B5EF4-FFF2-40B4-BE49-F238E27FC236}">
                      <a16:creationId xmlns:a16="http://schemas.microsoft.com/office/drawing/2014/main" id="{60EADF58-4EFB-41BD-BECC-8F6184C022F4}"/>
                    </a:ext>
                  </a:extLst>
                </p:cNvPr>
                <p:cNvSpPr>
                  <a:spLocks/>
                </p:cNvSpPr>
                <p:nvPr/>
              </p:nvSpPr>
              <p:spPr bwMode="auto">
                <a:xfrm>
                  <a:off x="2549" y="2504"/>
                  <a:ext cx="265" cy="56"/>
                </a:xfrm>
                <a:custGeom>
                  <a:avLst/>
                  <a:gdLst>
                    <a:gd name="T0" fmla="*/ 0 w 1587"/>
                    <a:gd name="T1" fmla="*/ 0 h 338"/>
                    <a:gd name="T2" fmla="*/ 0 w 1587"/>
                    <a:gd name="T3" fmla="*/ 0 h 338"/>
                    <a:gd name="T4" fmla="*/ 0 w 1587"/>
                    <a:gd name="T5" fmla="*/ 0 h 338"/>
                    <a:gd name="T6" fmla="*/ 0 w 1587"/>
                    <a:gd name="T7" fmla="*/ 0 h 338"/>
                    <a:gd name="T8" fmla="*/ 0 w 1587"/>
                    <a:gd name="T9" fmla="*/ 0 h 338"/>
                    <a:gd name="T10" fmla="*/ 0 w 1587"/>
                    <a:gd name="T11" fmla="*/ 0 h 338"/>
                    <a:gd name="T12" fmla="*/ 0 w 1587"/>
                    <a:gd name="T13" fmla="*/ 0 h 338"/>
                    <a:gd name="T14" fmla="*/ 0 w 1587"/>
                    <a:gd name="T15" fmla="*/ 0 h 338"/>
                    <a:gd name="T16" fmla="*/ 0 w 1587"/>
                    <a:gd name="T17" fmla="*/ 0 h 338"/>
                    <a:gd name="T18" fmla="*/ 0 w 1587"/>
                    <a:gd name="T19" fmla="*/ 0 h 338"/>
                    <a:gd name="T20" fmla="*/ 0 w 1587"/>
                    <a:gd name="T21" fmla="*/ 0 h 338"/>
                    <a:gd name="T22" fmla="*/ 0 w 1587"/>
                    <a:gd name="T23" fmla="*/ 0 h 338"/>
                    <a:gd name="T24" fmla="*/ 0 w 1587"/>
                    <a:gd name="T25" fmla="*/ 0 h 338"/>
                    <a:gd name="T26" fmla="*/ 0 w 1587"/>
                    <a:gd name="T27" fmla="*/ 0 h 338"/>
                    <a:gd name="T28" fmla="*/ 0 w 1587"/>
                    <a:gd name="T29" fmla="*/ 0 h 338"/>
                    <a:gd name="T30" fmla="*/ 0 w 1587"/>
                    <a:gd name="T31" fmla="*/ 0 h 338"/>
                    <a:gd name="T32" fmla="*/ 0 w 1587"/>
                    <a:gd name="T33" fmla="*/ 0 h 338"/>
                    <a:gd name="T34" fmla="*/ 0 w 1587"/>
                    <a:gd name="T35" fmla="*/ 0 h 338"/>
                    <a:gd name="T36" fmla="*/ 0 w 1587"/>
                    <a:gd name="T37" fmla="*/ 0 h 338"/>
                    <a:gd name="T38" fmla="*/ 0 w 1587"/>
                    <a:gd name="T39" fmla="*/ 0 h 338"/>
                    <a:gd name="T40" fmla="*/ 0 w 1587"/>
                    <a:gd name="T41" fmla="*/ 0 h 338"/>
                    <a:gd name="T42" fmla="*/ 0 w 1587"/>
                    <a:gd name="T43" fmla="*/ 0 h 338"/>
                    <a:gd name="T44" fmla="*/ 0 w 1587"/>
                    <a:gd name="T45" fmla="*/ 0 h 338"/>
                    <a:gd name="T46" fmla="*/ 0 w 1587"/>
                    <a:gd name="T47" fmla="*/ 0 h 338"/>
                    <a:gd name="T48" fmla="*/ 0 w 1587"/>
                    <a:gd name="T49" fmla="*/ 0 h 338"/>
                    <a:gd name="T50" fmla="*/ 0 w 1587"/>
                    <a:gd name="T51" fmla="*/ 0 h 338"/>
                    <a:gd name="T52" fmla="*/ 0 w 1587"/>
                    <a:gd name="T53" fmla="*/ 0 h 338"/>
                    <a:gd name="T54" fmla="*/ 0 w 1587"/>
                    <a:gd name="T55" fmla="*/ 0 h 338"/>
                    <a:gd name="T56" fmla="*/ 0 w 1587"/>
                    <a:gd name="T57" fmla="*/ 0 h 338"/>
                    <a:gd name="T58" fmla="*/ 0 w 1587"/>
                    <a:gd name="T59" fmla="*/ 0 h 338"/>
                    <a:gd name="T60" fmla="*/ 0 w 1587"/>
                    <a:gd name="T61" fmla="*/ 0 h 338"/>
                    <a:gd name="T62" fmla="*/ 0 w 1587"/>
                    <a:gd name="T63" fmla="*/ 0 h 338"/>
                    <a:gd name="T64" fmla="*/ 0 w 1587"/>
                    <a:gd name="T65" fmla="*/ 0 h 3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87"/>
                    <a:gd name="T100" fmla="*/ 0 h 338"/>
                    <a:gd name="T101" fmla="*/ 1587 w 1587"/>
                    <a:gd name="T102" fmla="*/ 338 h 3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87" h="338">
                      <a:moveTo>
                        <a:pt x="813" y="13"/>
                      </a:moveTo>
                      <a:lnTo>
                        <a:pt x="652" y="2"/>
                      </a:lnTo>
                      <a:lnTo>
                        <a:pt x="503" y="0"/>
                      </a:lnTo>
                      <a:lnTo>
                        <a:pt x="365" y="5"/>
                      </a:lnTo>
                      <a:lnTo>
                        <a:pt x="246" y="16"/>
                      </a:lnTo>
                      <a:lnTo>
                        <a:pt x="145" y="32"/>
                      </a:lnTo>
                      <a:lnTo>
                        <a:pt x="69" y="53"/>
                      </a:lnTo>
                      <a:lnTo>
                        <a:pt x="19" y="79"/>
                      </a:lnTo>
                      <a:lnTo>
                        <a:pt x="0" y="112"/>
                      </a:lnTo>
                      <a:lnTo>
                        <a:pt x="11" y="143"/>
                      </a:lnTo>
                      <a:lnTo>
                        <a:pt x="54" y="177"/>
                      </a:lnTo>
                      <a:lnTo>
                        <a:pt x="124" y="208"/>
                      </a:lnTo>
                      <a:lnTo>
                        <a:pt x="219" y="240"/>
                      </a:lnTo>
                      <a:lnTo>
                        <a:pt x="334" y="267"/>
                      </a:lnTo>
                      <a:lnTo>
                        <a:pt x="468" y="291"/>
                      </a:lnTo>
                      <a:lnTo>
                        <a:pt x="615" y="311"/>
                      </a:lnTo>
                      <a:lnTo>
                        <a:pt x="775" y="327"/>
                      </a:lnTo>
                      <a:lnTo>
                        <a:pt x="935" y="335"/>
                      </a:lnTo>
                      <a:lnTo>
                        <a:pt x="1084" y="338"/>
                      </a:lnTo>
                      <a:lnTo>
                        <a:pt x="1220" y="333"/>
                      </a:lnTo>
                      <a:lnTo>
                        <a:pt x="1341" y="323"/>
                      </a:lnTo>
                      <a:lnTo>
                        <a:pt x="1440" y="306"/>
                      </a:lnTo>
                      <a:lnTo>
                        <a:pt x="1516" y="286"/>
                      </a:lnTo>
                      <a:lnTo>
                        <a:pt x="1566" y="260"/>
                      </a:lnTo>
                      <a:lnTo>
                        <a:pt x="1587" y="231"/>
                      </a:lnTo>
                      <a:lnTo>
                        <a:pt x="1574" y="197"/>
                      </a:lnTo>
                      <a:lnTo>
                        <a:pt x="1531" y="164"/>
                      </a:lnTo>
                      <a:lnTo>
                        <a:pt x="1460" y="132"/>
                      </a:lnTo>
                      <a:lnTo>
                        <a:pt x="1367" y="101"/>
                      </a:lnTo>
                      <a:lnTo>
                        <a:pt x="1251" y="72"/>
                      </a:lnTo>
                      <a:lnTo>
                        <a:pt x="1119" y="49"/>
                      </a:lnTo>
                      <a:lnTo>
                        <a:pt x="972" y="27"/>
                      </a:lnTo>
                      <a:lnTo>
                        <a:pt x="813" y="13"/>
                      </a:lnTo>
                      <a:close/>
                    </a:path>
                  </a:pathLst>
                </a:custGeom>
                <a:solidFill>
                  <a:srgbClr val="D4C2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7" name="Freeform 650">
                  <a:extLst>
                    <a:ext uri="{FF2B5EF4-FFF2-40B4-BE49-F238E27FC236}">
                      <a16:creationId xmlns:a16="http://schemas.microsoft.com/office/drawing/2014/main" id="{1285FCF9-2B84-4C45-8E9D-B14C8D27A1E1}"/>
                    </a:ext>
                  </a:extLst>
                </p:cNvPr>
                <p:cNvSpPr>
                  <a:spLocks/>
                </p:cNvSpPr>
                <p:nvPr/>
              </p:nvSpPr>
              <p:spPr bwMode="auto">
                <a:xfrm>
                  <a:off x="2574" y="2508"/>
                  <a:ext cx="234" cy="50"/>
                </a:xfrm>
                <a:custGeom>
                  <a:avLst/>
                  <a:gdLst>
                    <a:gd name="T0" fmla="*/ 0 w 1406"/>
                    <a:gd name="T1" fmla="*/ 0 h 299"/>
                    <a:gd name="T2" fmla="*/ 0 w 1406"/>
                    <a:gd name="T3" fmla="*/ 0 h 299"/>
                    <a:gd name="T4" fmla="*/ 0 w 1406"/>
                    <a:gd name="T5" fmla="*/ 0 h 299"/>
                    <a:gd name="T6" fmla="*/ 0 w 1406"/>
                    <a:gd name="T7" fmla="*/ 0 h 299"/>
                    <a:gd name="T8" fmla="*/ 0 w 1406"/>
                    <a:gd name="T9" fmla="*/ 0 h 299"/>
                    <a:gd name="T10" fmla="*/ 0 w 1406"/>
                    <a:gd name="T11" fmla="*/ 0 h 299"/>
                    <a:gd name="T12" fmla="*/ 0 w 1406"/>
                    <a:gd name="T13" fmla="*/ 0 h 299"/>
                    <a:gd name="T14" fmla="*/ 0 w 1406"/>
                    <a:gd name="T15" fmla="*/ 0 h 299"/>
                    <a:gd name="T16" fmla="*/ 0 w 1406"/>
                    <a:gd name="T17" fmla="*/ 0 h 299"/>
                    <a:gd name="T18" fmla="*/ 0 w 1406"/>
                    <a:gd name="T19" fmla="*/ 0 h 299"/>
                    <a:gd name="T20" fmla="*/ 0 w 1406"/>
                    <a:gd name="T21" fmla="*/ 0 h 299"/>
                    <a:gd name="T22" fmla="*/ 0 w 1406"/>
                    <a:gd name="T23" fmla="*/ 0 h 299"/>
                    <a:gd name="T24" fmla="*/ 0 w 1406"/>
                    <a:gd name="T25" fmla="*/ 0 h 299"/>
                    <a:gd name="T26" fmla="*/ 0 w 1406"/>
                    <a:gd name="T27" fmla="*/ 0 h 299"/>
                    <a:gd name="T28" fmla="*/ 0 w 1406"/>
                    <a:gd name="T29" fmla="*/ 0 h 299"/>
                    <a:gd name="T30" fmla="*/ 0 w 1406"/>
                    <a:gd name="T31" fmla="*/ 0 h 299"/>
                    <a:gd name="T32" fmla="*/ 0 w 1406"/>
                    <a:gd name="T33" fmla="*/ 0 h 299"/>
                    <a:gd name="T34" fmla="*/ 0 w 1406"/>
                    <a:gd name="T35" fmla="*/ 0 h 299"/>
                    <a:gd name="T36" fmla="*/ 0 w 1406"/>
                    <a:gd name="T37" fmla="*/ 0 h 299"/>
                    <a:gd name="T38" fmla="*/ 0 w 1406"/>
                    <a:gd name="T39" fmla="*/ 0 h 299"/>
                    <a:gd name="T40" fmla="*/ 0 w 1406"/>
                    <a:gd name="T41" fmla="*/ 0 h 299"/>
                    <a:gd name="T42" fmla="*/ 0 w 1406"/>
                    <a:gd name="T43" fmla="*/ 0 h 299"/>
                    <a:gd name="T44" fmla="*/ 0 w 1406"/>
                    <a:gd name="T45" fmla="*/ 0 h 299"/>
                    <a:gd name="T46" fmla="*/ 0 w 1406"/>
                    <a:gd name="T47" fmla="*/ 0 h 299"/>
                    <a:gd name="T48" fmla="*/ 0 w 1406"/>
                    <a:gd name="T49" fmla="*/ 0 h 299"/>
                    <a:gd name="T50" fmla="*/ 0 w 1406"/>
                    <a:gd name="T51" fmla="*/ 0 h 299"/>
                    <a:gd name="T52" fmla="*/ 0 w 1406"/>
                    <a:gd name="T53" fmla="*/ 0 h 299"/>
                    <a:gd name="T54" fmla="*/ 0 w 1406"/>
                    <a:gd name="T55" fmla="*/ 0 h 299"/>
                    <a:gd name="T56" fmla="*/ 0 w 1406"/>
                    <a:gd name="T57" fmla="*/ 0 h 299"/>
                    <a:gd name="T58" fmla="*/ 0 w 1406"/>
                    <a:gd name="T59" fmla="*/ 0 h 299"/>
                    <a:gd name="T60" fmla="*/ 0 w 1406"/>
                    <a:gd name="T61" fmla="*/ 0 h 299"/>
                    <a:gd name="T62" fmla="*/ 0 w 1406"/>
                    <a:gd name="T63" fmla="*/ 0 h 299"/>
                    <a:gd name="T64" fmla="*/ 0 w 1406"/>
                    <a:gd name="T65" fmla="*/ 0 h 2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06"/>
                    <a:gd name="T100" fmla="*/ 0 h 299"/>
                    <a:gd name="T101" fmla="*/ 1406 w 1406"/>
                    <a:gd name="T102" fmla="*/ 299 h 2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06" h="299">
                      <a:moveTo>
                        <a:pt x="721" y="10"/>
                      </a:moveTo>
                      <a:lnTo>
                        <a:pt x="578" y="1"/>
                      </a:lnTo>
                      <a:lnTo>
                        <a:pt x="445" y="0"/>
                      </a:lnTo>
                      <a:lnTo>
                        <a:pt x="324" y="3"/>
                      </a:lnTo>
                      <a:lnTo>
                        <a:pt x="218" y="13"/>
                      </a:lnTo>
                      <a:lnTo>
                        <a:pt x="129" y="27"/>
                      </a:lnTo>
                      <a:lnTo>
                        <a:pt x="62" y="46"/>
                      </a:lnTo>
                      <a:lnTo>
                        <a:pt x="17" y="69"/>
                      </a:lnTo>
                      <a:lnTo>
                        <a:pt x="0" y="96"/>
                      </a:lnTo>
                      <a:lnTo>
                        <a:pt x="10" y="126"/>
                      </a:lnTo>
                      <a:lnTo>
                        <a:pt x="48" y="155"/>
                      </a:lnTo>
                      <a:lnTo>
                        <a:pt x="110" y="183"/>
                      </a:lnTo>
                      <a:lnTo>
                        <a:pt x="194" y="211"/>
                      </a:lnTo>
                      <a:lnTo>
                        <a:pt x="295" y="236"/>
                      </a:lnTo>
                      <a:lnTo>
                        <a:pt x="414" y="258"/>
                      </a:lnTo>
                      <a:lnTo>
                        <a:pt x="544" y="275"/>
                      </a:lnTo>
                      <a:lnTo>
                        <a:pt x="687" y="290"/>
                      </a:lnTo>
                      <a:lnTo>
                        <a:pt x="828" y="297"/>
                      </a:lnTo>
                      <a:lnTo>
                        <a:pt x="960" y="299"/>
                      </a:lnTo>
                      <a:lnTo>
                        <a:pt x="1081" y="295"/>
                      </a:lnTo>
                      <a:lnTo>
                        <a:pt x="1188" y="286"/>
                      </a:lnTo>
                      <a:lnTo>
                        <a:pt x="1274" y="272"/>
                      </a:lnTo>
                      <a:lnTo>
                        <a:pt x="1343" y="254"/>
                      </a:lnTo>
                      <a:lnTo>
                        <a:pt x="1387" y="230"/>
                      </a:lnTo>
                      <a:lnTo>
                        <a:pt x="1406" y="203"/>
                      </a:lnTo>
                      <a:lnTo>
                        <a:pt x="1393" y="173"/>
                      </a:lnTo>
                      <a:lnTo>
                        <a:pt x="1355" y="144"/>
                      </a:lnTo>
                      <a:lnTo>
                        <a:pt x="1292" y="114"/>
                      </a:lnTo>
                      <a:lnTo>
                        <a:pt x="1210" y="89"/>
                      </a:lnTo>
                      <a:lnTo>
                        <a:pt x="1108" y="63"/>
                      </a:lnTo>
                      <a:lnTo>
                        <a:pt x="991" y="41"/>
                      </a:lnTo>
                      <a:lnTo>
                        <a:pt x="860" y="22"/>
                      </a:lnTo>
                      <a:lnTo>
                        <a:pt x="721" y="10"/>
                      </a:lnTo>
                      <a:close/>
                    </a:path>
                  </a:pathLst>
                </a:custGeom>
                <a:solidFill>
                  <a:srgbClr val="CFBA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8" name="Freeform 651">
                  <a:extLst>
                    <a:ext uri="{FF2B5EF4-FFF2-40B4-BE49-F238E27FC236}">
                      <a16:creationId xmlns:a16="http://schemas.microsoft.com/office/drawing/2014/main" id="{F3A2C3B2-804D-470C-87AD-B35F23DE835F}"/>
                    </a:ext>
                  </a:extLst>
                </p:cNvPr>
                <p:cNvSpPr>
                  <a:spLocks/>
                </p:cNvSpPr>
                <p:nvPr/>
              </p:nvSpPr>
              <p:spPr bwMode="auto">
                <a:xfrm>
                  <a:off x="2599" y="2511"/>
                  <a:ext cx="204" cy="44"/>
                </a:xfrm>
                <a:custGeom>
                  <a:avLst/>
                  <a:gdLst>
                    <a:gd name="T0" fmla="*/ 0 w 1226"/>
                    <a:gd name="T1" fmla="*/ 0 h 263"/>
                    <a:gd name="T2" fmla="*/ 0 w 1226"/>
                    <a:gd name="T3" fmla="*/ 0 h 263"/>
                    <a:gd name="T4" fmla="*/ 0 w 1226"/>
                    <a:gd name="T5" fmla="*/ 0 h 263"/>
                    <a:gd name="T6" fmla="*/ 0 w 1226"/>
                    <a:gd name="T7" fmla="*/ 0 h 263"/>
                    <a:gd name="T8" fmla="*/ 0 w 1226"/>
                    <a:gd name="T9" fmla="*/ 0 h 263"/>
                    <a:gd name="T10" fmla="*/ 0 w 1226"/>
                    <a:gd name="T11" fmla="*/ 0 h 263"/>
                    <a:gd name="T12" fmla="*/ 0 w 1226"/>
                    <a:gd name="T13" fmla="*/ 0 h 263"/>
                    <a:gd name="T14" fmla="*/ 0 w 1226"/>
                    <a:gd name="T15" fmla="*/ 0 h 263"/>
                    <a:gd name="T16" fmla="*/ 0 w 1226"/>
                    <a:gd name="T17" fmla="*/ 0 h 263"/>
                    <a:gd name="T18" fmla="*/ 0 w 1226"/>
                    <a:gd name="T19" fmla="*/ 0 h 263"/>
                    <a:gd name="T20" fmla="*/ 0 w 1226"/>
                    <a:gd name="T21" fmla="*/ 0 h 263"/>
                    <a:gd name="T22" fmla="*/ 0 w 1226"/>
                    <a:gd name="T23" fmla="*/ 0 h 263"/>
                    <a:gd name="T24" fmla="*/ 0 w 1226"/>
                    <a:gd name="T25" fmla="*/ 0 h 263"/>
                    <a:gd name="T26" fmla="*/ 0 w 1226"/>
                    <a:gd name="T27" fmla="*/ 0 h 263"/>
                    <a:gd name="T28" fmla="*/ 0 w 1226"/>
                    <a:gd name="T29" fmla="*/ 0 h 263"/>
                    <a:gd name="T30" fmla="*/ 0 w 1226"/>
                    <a:gd name="T31" fmla="*/ 0 h 263"/>
                    <a:gd name="T32" fmla="*/ 0 w 1226"/>
                    <a:gd name="T33" fmla="*/ 0 h 263"/>
                    <a:gd name="T34" fmla="*/ 0 w 1226"/>
                    <a:gd name="T35" fmla="*/ 0 h 263"/>
                    <a:gd name="T36" fmla="*/ 0 w 1226"/>
                    <a:gd name="T37" fmla="*/ 0 h 263"/>
                    <a:gd name="T38" fmla="*/ 0 w 1226"/>
                    <a:gd name="T39" fmla="*/ 0 h 263"/>
                    <a:gd name="T40" fmla="*/ 0 w 1226"/>
                    <a:gd name="T41" fmla="*/ 0 h 263"/>
                    <a:gd name="T42" fmla="*/ 0 w 1226"/>
                    <a:gd name="T43" fmla="*/ 0 h 263"/>
                    <a:gd name="T44" fmla="*/ 0 w 1226"/>
                    <a:gd name="T45" fmla="*/ 0 h 263"/>
                    <a:gd name="T46" fmla="*/ 0 w 1226"/>
                    <a:gd name="T47" fmla="*/ 0 h 263"/>
                    <a:gd name="T48" fmla="*/ 0 w 1226"/>
                    <a:gd name="T49" fmla="*/ 0 h 263"/>
                    <a:gd name="T50" fmla="*/ 0 w 1226"/>
                    <a:gd name="T51" fmla="*/ 0 h 263"/>
                    <a:gd name="T52" fmla="*/ 0 w 1226"/>
                    <a:gd name="T53" fmla="*/ 0 h 263"/>
                    <a:gd name="T54" fmla="*/ 0 w 1226"/>
                    <a:gd name="T55" fmla="*/ 0 h 263"/>
                    <a:gd name="T56" fmla="*/ 0 w 1226"/>
                    <a:gd name="T57" fmla="*/ 0 h 263"/>
                    <a:gd name="T58" fmla="*/ 0 w 1226"/>
                    <a:gd name="T59" fmla="*/ 0 h 263"/>
                    <a:gd name="T60" fmla="*/ 0 w 1226"/>
                    <a:gd name="T61" fmla="*/ 0 h 263"/>
                    <a:gd name="T62" fmla="*/ 0 w 1226"/>
                    <a:gd name="T63" fmla="*/ 0 h 263"/>
                    <a:gd name="T64" fmla="*/ 0 w 1226"/>
                    <a:gd name="T65" fmla="*/ 0 h 2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6"/>
                    <a:gd name="T100" fmla="*/ 0 h 263"/>
                    <a:gd name="T101" fmla="*/ 1226 w 1226"/>
                    <a:gd name="T102" fmla="*/ 263 h 2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6" h="263">
                      <a:moveTo>
                        <a:pt x="627" y="9"/>
                      </a:moveTo>
                      <a:lnTo>
                        <a:pt x="503" y="1"/>
                      </a:lnTo>
                      <a:lnTo>
                        <a:pt x="387" y="0"/>
                      </a:lnTo>
                      <a:lnTo>
                        <a:pt x="281" y="3"/>
                      </a:lnTo>
                      <a:lnTo>
                        <a:pt x="189" y="12"/>
                      </a:lnTo>
                      <a:lnTo>
                        <a:pt x="112" y="25"/>
                      </a:lnTo>
                      <a:lnTo>
                        <a:pt x="53" y="42"/>
                      </a:lnTo>
                      <a:lnTo>
                        <a:pt x="15" y="62"/>
                      </a:lnTo>
                      <a:lnTo>
                        <a:pt x="0" y="86"/>
                      </a:lnTo>
                      <a:lnTo>
                        <a:pt x="9" y="110"/>
                      </a:lnTo>
                      <a:lnTo>
                        <a:pt x="42" y="136"/>
                      </a:lnTo>
                      <a:lnTo>
                        <a:pt x="96" y="161"/>
                      </a:lnTo>
                      <a:lnTo>
                        <a:pt x="170" y="186"/>
                      </a:lnTo>
                      <a:lnTo>
                        <a:pt x="258" y="206"/>
                      </a:lnTo>
                      <a:lnTo>
                        <a:pt x="361" y="226"/>
                      </a:lnTo>
                      <a:lnTo>
                        <a:pt x="475" y="242"/>
                      </a:lnTo>
                      <a:lnTo>
                        <a:pt x="600" y="255"/>
                      </a:lnTo>
                      <a:lnTo>
                        <a:pt x="722" y="261"/>
                      </a:lnTo>
                      <a:lnTo>
                        <a:pt x="838" y="263"/>
                      </a:lnTo>
                      <a:lnTo>
                        <a:pt x="943" y="259"/>
                      </a:lnTo>
                      <a:lnTo>
                        <a:pt x="1036" y="251"/>
                      </a:lnTo>
                      <a:lnTo>
                        <a:pt x="1113" y="237"/>
                      </a:lnTo>
                      <a:lnTo>
                        <a:pt x="1172" y="222"/>
                      </a:lnTo>
                      <a:lnTo>
                        <a:pt x="1211" y="203"/>
                      </a:lnTo>
                      <a:lnTo>
                        <a:pt x="1226" y="180"/>
                      </a:lnTo>
                      <a:lnTo>
                        <a:pt x="1215" y="153"/>
                      </a:lnTo>
                      <a:lnTo>
                        <a:pt x="1182" y="127"/>
                      </a:lnTo>
                      <a:lnTo>
                        <a:pt x="1128" y="101"/>
                      </a:lnTo>
                      <a:lnTo>
                        <a:pt x="1057" y="78"/>
                      </a:lnTo>
                      <a:lnTo>
                        <a:pt x="967" y="55"/>
                      </a:lnTo>
                      <a:lnTo>
                        <a:pt x="863" y="36"/>
                      </a:lnTo>
                      <a:lnTo>
                        <a:pt x="749" y="20"/>
                      </a:lnTo>
                      <a:lnTo>
                        <a:pt x="627" y="9"/>
                      </a:lnTo>
                      <a:close/>
                    </a:path>
                  </a:pathLst>
                </a:custGeom>
                <a:solidFill>
                  <a:srgbClr val="C9B3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9" name="Freeform 652">
                  <a:extLst>
                    <a:ext uri="{FF2B5EF4-FFF2-40B4-BE49-F238E27FC236}">
                      <a16:creationId xmlns:a16="http://schemas.microsoft.com/office/drawing/2014/main" id="{D122B0B0-D836-4CA3-878B-9CA6DB04B17F}"/>
                    </a:ext>
                  </a:extLst>
                </p:cNvPr>
                <p:cNvSpPr>
                  <a:spLocks/>
                </p:cNvSpPr>
                <p:nvPr/>
              </p:nvSpPr>
              <p:spPr bwMode="auto">
                <a:xfrm>
                  <a:off x="2624" y="2515"/>
                  <a:ext cx="174" cy="37"/>
                </a:xfrm>
                <a:custGeom>
                  <a:avLst/>
                  <a:gdLst>
                    <a:gd name="T0" fmla="*/ 0 w 1046"/>
                    <a:gd name="T1" fmla="*/ 0 h 223"/>
                    <a:gd name="T2" fmla="*/ 0 w 1046"/>
                    <a:gd name="T3" fmla="*/ 0 h 223"/>
                    <a:gd name="T4" fmla="*/ 0 w 1046"/>
                    <a:gd name="T5" fmla="*/ 0 h 223"/>
                    <a:gd name="T6" fmla="*/ 0 w 1046"/>
                    <a:gd name="T7" fmla="*/ 0 h 223"/>
                    <a:gd name="T8" fmla="*/ 0 w 1046"/>
                    <a:gd name="T9" fmla="*/ 0 h 223"/>
                    <a:gd name="T10" fmla="*/ 0 w 1046"/>
                    <a:gd name="T11" fmla="*/ 0 h 223"/>
                    <a:gd name="T12" fmla="*/ 0 w 1046"/>
                    <a:gd name="T13" fmla="*/ 0 h 223"/>
                    <a:gd name="T14" fmla="*/ 0 w 1046"/>
                    <a:gd name="T15" fmla="*/ 0 h 223"/>
                    <a:gd name="T16" fmla="*/ 0 w 1046"/>
                    <a:gd name="T17" fmla="*/ 0 h 223"/>
                    <a:gd name="T18" fmla="*/ 0 w 1046"/>
                    <a:gd name="T19" fmla="*/ 0 h 223"/>
                    <a:gd name="T20" fmla="*/ 0 w 1046"/>
                    <a:gd name="T21" fmla="*/ 0 h 223"/>
                    <a:gd name="T22" fmla="*/ 0 w 1046"/>
                    <a:gd name="T23" fmla="*/ 0 h 223"/>
                    <a:gd name="T24" fmla="*/ 0 w 1046"/>
                    <a:gd name="T25" fmla="*/ 0 h 223"/>
                    <a:gd name="T26" fmla="*/ 0 w 1046"/>
                    <a:gd name="T27" fmla="*/ 0 h 223"/>
                    <a:gd name="T28" fmla="*/ 0 w 1046"/>
                    <a:gd name="T29" fmla="*/ 0 h 223"/>
                    <a:gd name="T30" fmla="*/ 0 w 1046"/>
                    <a:gd name="T31" fmla="*/ 0 h 223"/>
                    <a:gd name="T32" fmla="*/ 0 w 1046"/>
                    <a:gd name="T33" fmla="*/ 0 h 223"/>
                    <a:gd name="T34" fmla="*/ 0 w 1046"/>
                    <a:gd name="T35" fmla="*/ 0 h 223"/>
                    <a:gd name="T36" fmla="*/ 0 w 1046"/>
                    <a:gd name="T37" fmla="*/ 0 h 223"/>
                    <a:gd name="T38" fmla="*/ 0 w 1046"/>
                    <a:gd name="T39" fmla="*/ 0 h 223"/>
                    <a:gd name="T40" fmla="*/ 0 w 1046"/>
                    <a:gd name="T41" fmla="*/ 0 h 223"/>
                    <a:gd name="T42" fmla="*/ 0 w 1046"/>
                    <a:gd name="T43" fmla="*/ 0 h 223"/>
                    <a:gd name="T44" fmla="*/ 0 w 1046"/>
                    <a:gd name="T45" fmla="*/ 0 h 223"/>
                    <a:gd name="T46" fmla="*/ 0 w 1046"/>
                    <a:gd name="T47" fmla="*/ 0 h 223"/>
                    <a:gd name="T48" fmla="*/ 0 w 1046"/>
                    <a:gd name="T49" fmla="*/ 0 h 223"/>
                    <a:gd name="T50" fmla="*/ 0 w 1046"/>
                    <a:gd name="T51" fmla="*/ 0 h 223"/>
                    <a:gd name="T52" fmla="*/ 0 w 1046"/>
                    <a:gd name="T53" fmla="*/ 0 h 223"/>
                    <a:gd name="T54" fmla="*/ 0 w 1046"/>
                    <a:gd name="T55" fmla="*/ 0 h 223"/>
                    <a:gd name="T56" fmla="*/ 0 w 1046"/>
                    <a:gd name="T57" fmla="*/ 0 h 223"/>
                    <a:gd name="T58" fmla="*/ 0 w 1046"/>
                    <a:gd name="T59" fmla="*/ 0 h 223"/>
                    <a:gd name="T60" fmla="*/ 0 w 1046"/>
                    <a:gd name="T61" fmla="*/ 0 h 223"/>
                    <a:gd name="T62" fmla="*/ 0 w 1046"/>
                    <a:gd name="T63" fmla="*/ 0 h 223"/>
                    <a:gd name="T64" fmla="*/ 0 w 1046"/>
                    <a:gd name="T65" fmla="*/ 0 h 2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6"/>
                    <a:gd name="T100" fmla="*/ 0 h 223"/>
                    <a:gd name="T101" fmla="*/ 1046 w 1046"/>
                    <a:gd name="T102" fmla="*/ 223 h 2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6" h="223">
                      <a:moveTo>
                        <a:pt x="535" y="6"/>
                      </a:moveTo>
                      <a:lnTo>
                        <a:pt x="428" y="0"/>
                      </a:lnTo>
                      <a:lnTo>
                        <a:pt x="329" y="0"/>
                      </a:lnTo>
                      <a:lnTo>
                        <a:pt x="239" y="2"/>
                      </a:lnTo>
                      <a:lnTo>
                        <a:pt x="162" y="10"/>
                      </a:lnTo>
                      <a:lnTo>
                        <a:pt x="95" y="20"/>
                      </a:lnTo>
                      <a:lnTo>
                        <a:pt x="45" y="34"/>
                      </a:lnTo>
                      <a:lnTo>
                        <a:pt x="12" y="51"/>
                      </a:lnTo>
                      <a:lnTo>
                        <a:pt x="0" y="73"/>
                      </a:lnTo>
                      <a:lnTo>
                        <a:pt x="7" y="94"/>
                      </a:lnTo>
                      <a:lnTo>
                        <a:pt x="35" y="117"/>
                      </a:lnTo>
                      <a:lnTo>
                        <a:pt x="81" y="137"/>
                      </a:lnTo>
                      <a:lnTo>
                        <a:pt x="144" y="158"/>
                      </a:lnTo>
                      <a:lnTo>
                        <a:pt x="219" y="176"/>
                      </a:lnTo>
                      <a:lnTo>
                        <a:pt x="308" y="193"/>
                      </a:lnTo>
                      <a:lnTo>
                        <a:pt x="405" y="206"/>
                      </a:lnTo>
                      <a:lnTo>
                        <a:pt x="511" y="218"/>
                      </a:lnTo>
                      <a:lnTo>
                        <a:pt x="614" y="222"/>
                      </a:lnTo>
                      <a:lnTo>
                        <a:pt x="713" y="223"/>
                      </a:lnTo>
                      <a:lnTo>
                        <a:pt x="803" y="220"/>
                      </a:lnTo>
                      <a:lnTo>
                        <a:pt x="883" y="213"/>
                      </a:lnTo>
                      <a:lnTo>
                        <a:pt x="948" y="202"/>
                      </a:lnTo>
                      <a:lnTo>
                        <a:pt x="999" y="189"/>
                      </a:lnTo>
                      <a:lnTo>
                        <a:pt x="1031" y="172"/>
                      </a:lnTo>
                      <a:lnTo>
                        <a:pt x="1046" y="151"/>
                      </a:lnTo>
                      <a:lnTo>
                        <a:pt x="1037" y="129"/>
                      </a:lnTo>
                      <a:lnTo>
                        <a:pt x="1008" y="106"/>
                      </a:lnTo>
                      <a:lnTo>
                        <a:pt x="962" y="85"/>
                      </a:lnTo>
                      <a:lnTo>
                        <a:pt x="900" y="65"/>
                      </a:lnTo>
                      <a:lnTo>
                        <a:pt x="823" y="46"/>
                      </a:lnTo>
                      <a:lnTo>
                        <a:pt x="736" y="30"/>
                      </a:lnTo>
                      <a:lnTo>
                        <a:pt x="639" y="16"/>
                      </a:lnTo>
                      <a:lnTo>
                        <a:pt x="535" y="6"/>
                      </a:lnTo>
                      <a:close/>
                    </a:path>
                  </a:pathLst>
                </a:custGeom>
                <a:solidFill>
                  <a:srgbClr val="C7A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0" name="Freeform 653">
                  <a:extLst>
                    <a:ext uri="{FF2B5EF4-FFF2-40B4-BE49-F238E27FC236}">
                      <a16:creationId xmlns:a16="http://schemas.microsoft.com/office/drawing/2014/main" id="{A3AB7562-79A0-4A5F-A8F8-64EB5445C9FE}"/>
                    </a:ext>
                  </a:extLst>
                </p:cNvPr>
                <p:cNvSpPr>
                  <a:spLocks/>
                </p:cNvSpPr>
                <p:nvPr/>
              </p:nvSpPr>
              <p:spPr bwMode="auto">
                <a:xfrm>
                  <a:off x="2475" y="2253"/>
                  <a:ext cx="440" cy="312"/>
                </a:xfrm>
                <a:custGeom>
                  <a:avLst/>
                  <a:gdLst>
                    <a:gd name="T0" fmla="*/ 0 w 2639"/>
                    <a:gd name="T1" fmla="*/ 0 h 1871"/>
                    <a:gd name="T2" fmla="*/ 0 w 2639"/>
                    <a:gd name="T3" fmla="*/ 0 h 1871"/>
                    <a:gd name="T4" fmla="*/ 0 w 2639"/>
                    <a:gd name="T5" fmla="*/ 0 h 1871"/>
                    <a:gd name="T6" fmla="*/ 0 w 2639"/>
                    <a:gd name="T7" fmla="*/ 0 h 1871"/>
                    <a:gd name="T8" fmla="*/ 0 w 2639"/>
                    <a:gd name="T9" fmla="*/ 0 h 1871"/>
                    <a:gd name="T10" fmla="*/ 0 w 2639"/>
                    <a:gd name="T11" fmla="*/ 0 h 1871"/>
                    <a:gd name="T12" fmla="*/ 0 w 2639"/>
                    <a:gd name="T13" fmla="*/ 0 h 1871"/>
                    <a:gd name="T14" fmla="*/ 0 w 2639"/>
                    <a:gd name="T15" fmla="*/ 0 h 1871"/>
                    <a:gd name="T16" fmla="*/ 0 w 2639"/>
                    <a:gd name="T17" fmla="*/ 0 h 1871"/>
                    <a:gd name="T18" fmla="*/ 0 w 2639"/>
                    <a:gd name="T19" fmla="*/ 0 h 1871"/>
                    <a:gd name="T20" fmla="*/ 0 w 2639"/>
                    <a:gd name="T21" fmla="*/ 0 h 1871"/>
                    <a:gd name="T22" fmla="*/ 0 w 2639"/>
                    <a:gd name="T23" fmla="*/ 0 h 1871"/>
                    <a:gd name="T24" fmla="*/ 0 w 2639"/>
                    <a:gd name="T25" fmla="*/ 0 h 1871"/>
                    <a:gd name="T26" fmla="*/ 0 w 2639"/>
                    <a:gd name="T27" fmla="*/ 0 h 1871"/>
                    <a:gd name="T28" fmla="*/ 0 w 2639"/>
                    <a:gd name="T29" fmla="*/ 0 h 1871"/>
                    <a:gd name="T30" fmla="*/ 0 w 2639"/>
                    <a:gd name="T31" fmla="*/ 0 h 1871"/>
                    <a:gd name="T32" fmla="*/ 0 w 2639"/>
                    <a:gd name="T33" fmla="*/ 0 h 1871"/>
                    <a:gd name="T34" fmla="*/ 0 w 2639"/>
                    <a:gd name="T35" fmla="*/ 0 h 1871"/>
                    <a:gd name="T36" fmla="*/ 0 w 2639"/>
                    <a:gd name="T37" fmla="*/ 0 h 1871"/>
                    <a:gd name="T38" fmla="*/ 0 w 2639"/>
                    <a:gd name="T39" fmla="*/ 0 h 1871"/>
                    <a:gd name="T40" fmla="*/ 0 w 2639"/>
                    <a:gd name="T41" fmla="*/ 0 h 1871"/>
                    <a:gd name="T42" fmla="*/ 0 w 2639"/>
                    <a:gd name="T43" fmla="*/ 0 h 1871"/>
                    <a:gd name="T44" fmla="*/ 0 w 2639"/>
                    <a:gd name="T45" fmla="*/ 0 h 1871"/>
                    <a:gd name="T46" fmla="*/ 0 w 2639"/>
                    <a:gd name="T47" fmla="*/ 0 h 1871"/>
                    <a:gd name="T48" fmla="*/ 0 w 2639"/>
                    <a:gd name="T49" fmla="*/ 0 h 1871"/>
                    <a:gd name="T50" fmla="*/ 0 w 2639"/>
                    <a:gd name="T51" fmla="*/ 0 h 1871"/>
                    <a:gd name="T52" fmla="*/ 0 w 2639"/>
                    <a:gd name="T53" fmla="*/ 0 h 1871"/>
                    <a:gd name="T54" fmla="*/ 0 w 2639"/>
                    <a:gd name="T55" fmla="*/ 0 h 1871"/>
                    <a:gd name="T56" fmla="*/ 0 w 2639"/>
                    <a:gd name="T57" fmla="*/ 0 h 1871"/>
                    <a:gd name="T58" fmla="*/ 0 w 2639"/>
                    <a:gd name="T59" fmla="*/ 0 h 1871"/>
                    <a:gd name="T60" fmla="*/ 0 w 2639"/>
                    <a:gd name="T61" fmla="*/ 0 h 1871"/>
                    <a:gd name="T62" fmla="*/ 0 w 2639"/>
                    <a:gd name="T63" fmla="*/ 0 h 1871"/>
                    <a:gd name="T64" fmla="*/ 0 w 2639"/>
                    <a:gd name="T65" fmla="*/ 0 h 1871"/>
                    <a:gd name="T66" fmla="*/ 0 w 2639"/>
                    <a:gd name="T67" fmla="*/ 0 h 1871"/>
                    <a:gd name="T68" fmla="*/ 0 w 2639"/>
                    <a:gd name="T69" fmla="*/ 0 h 1871"/>
                    <a:gd name="T70" fmla="*/ 0 w 2639"/>
                    <a:gd name="T71" fmla="*/ 0 h 1871"/>
                    <a:gd name="T72" fmla="*/ 0 w 2639"/>
                    <a:gd name="T73" fmla="*/ 0 h 1871"/>
                    <a:gd name="T74" fmla="*/ 0 w 2639"/>
                    <a:gd name="T75" fmla="*/ 0 h 1871"/>
                    <a:gd name="T76" fmla="*/ 0 w 2639"/>
                    <a:gd name="T77" fmla="*/ 0 h 1871"/>
                    <a:gd name="T78" fmla="*/ 0 w 2639"/>
                    <a:gd name="T79" fmla="*/ 0 h 1871"/>
                    <a:gd name="T80" fmla="*/ 0 w 2639"/>
                    <a:gd name="T81" fmla="*/ 0 h 1871"/>
                    <a:gd name="T82" fmla="*/ 0 w 2639"/>
                    <a:gd name="T83" fmla="*/ 0 h 1871"/>
                    <a:gd name="T84" fmla="*/ 0 w 2639"/>
                    <a:gd name="T85" fmla="*/ 0 h 1871"/>
                    <a:gd name="T86" fmla="*/ 0 w 2639"/>
                    <a:gd name="T87" fmla="*/ 0 h 1871"/>
                    <a:gd name="T88" fmla="*/ 0 w 2639"/>
                    <a:gd name="T89" fmla="*/ 0 h 1871"/>
                    <a:gd name="T90" fmla="*/ 0 w 2639"/>
                    <a:gd name="T91" fmla="*/ 0 h 1871"/>
                    <a:gd name="T92" fmla="*/ 0 w 2639"/>
                    <a:gd name="T93" fmla="*/ 0 h 1871"/>
                    <a:gd name="T94" fmla="*/ 0 w 2639"/>
                    <a:gd name="T95" fmla="*/ 0 h 1871"/>
                    <a:gd name="T96" fmla="*/ 0 w 2639"/>
                    <a:gd name="T97" fmla="*/ 0 h 18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39"/>
                    <a:gd name="T148" fmla="*/ 0 h 1871"/>
                    <a:gd name="T149" fmla="*/ 2639 w 2639"/>
                    <a:gd name="T150" fmla="*/ 1871 h 18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39" h="1871">
                      <a:moveTo>
                        <a:pt x="273" y="230"/>
                      </a:moveTo>
                      <a:lnTo>
                        <a:pt x="398" y="120"/>
                      </a:lnTo>
                      <a:lnTo>
                        <a:pt x="533" y="50"/>
                      </a:lnTo>
                      <a:lnTo>
                        <a:pt x="673" y="12"/>
                      </a:lnTo>
                      <a:lnTo>
                        <a:pt x="817" y="0"/>
                      </a:lnTo>
                      <a:lnTo>
                        <a:pt x="959" y="2"/>
                      </a:lnTo>
                      <a:lnTo>
                        <a:pt x="1099" y="14"/>
                      </a:lnTo>
                      <a:lnTo>
                        <a:pt x="1232" y="28"/>
                      </a:lnTo>
                      <a:lnTo>
                        <a:pt x="1355" y="36"/>
                      </a:lnTo>
                      <a:lnTo>
                        <a:pt x="1472" y="31"/>
                      </a:lnTo>
                      <a:lnTo>
                        <a:pt x="1589" y="22"/>
                      </a:lnTo>
                      <a:lnTo>
                        <a:pt x="1706" y="11"/>
                      </a:lnTo>
                      <a:lnTo>
                        <a:pt x="1820" y="4"/>
                      </a:lnTo>
                      <a:lnTo>
                        <a:pt x="1929" y="2"/>
                      </a:lnTo>
                      <a:lnTo>
                        <a:pt x="2031" y="12"/>
                      </a:lnTo>
                      <a:lnTo>
                        <a:pt x="2126" y="38"/>
                      </a:lnTo>
                      <a:lnTo>
                        <a:pt x="2211" y="84"/>
                      </a:lnTo>
                      <a:lnTo>
                        <a:pt x="2287" y="140"/>
                      </a:lnTo>
                      <a:lnTo>
                        <a:pt x="2360" y="200"/>
                      </a:lnTo>
                      <a:lnTo>
                        <a:pt x="2426" y="265"/>
                      </a:lnTo>
                      <a:lnTo>
                        <a:pt x="2487" y="337"/>
                      </a:lnTo>
                      <a:lnTo>
                        <a:pt x="2539" y="417"/>
                      </a:lnTo>
                      <a:lnTo>
                        <a:pt x="2582" y="509"/>
                      </a:lnTo>
                      <a:lnTo>
                        <a:pt x="2614" y="614"/>
                      </a:lnTo>
                      <a:lnTo>
                        <a:pt x="2636" y="734"/>
                      </a:lnTo>
                      <a:lnTo>
                        <a:pt x="2639" y="859"/>
                      </a:lnTo>
                      <a:lnTo>
                        <a:pt x="2627" y="981"/>
                      </a:lnTo>
                      <a:lnTo>
                        <a:pt x="2600" y="1096"/>
                      </a:lnTo>
                      <a:lnTo>
                        <a:pt x="2564" y="1203"/>
                      </a:lnTo>
                      <a:lnTo>
                        <a:pt x="2519" y="1298"/>
                      </a:lnTo>
                      <a:lnTo>
                        <a:pt x="2471" y="1383"/>
                      </a:lnTo>
                      <a:lnTo>
                        <a:pt x="2422" y="1451"/>
                      </a:lnTo>
                      <a:lnTo>
                        <a:pt x="2375" y="1503"/>
                      </a:lnTo>
                      <a:lnTo>
                        <a:pt x="2138" y="1673"/>
                      </a:lnTo>
                      <a:lnTo>
                        <a:pt x="1865" y="1791"/>
                      </a:lnTo>
                      <a:lnTo>
                        <a:pt x="1567" y="1857"/>
                      </a:lnTo>
                      <a:lnTo>
                        <a:pt x="1259" y="1871"/>
                      </a:lnTo>
                      <a:lnTo>
                        <a:pt x="949" y="1830"/>
                      </a:lnTo>
                      <a:lnTo>
                        <a:pt x="655" y="1739"/>
                      </a:lnTo>
                      <a:lnTo>
                        <a:pt x="387" y="1593"/>
                      </a:lnTo>
                      <a:lnTo>
                        <a:pt x="160" y="1396"/>
                      </a:lnTo>
                      <a:lnTo>
                        <a:pt x="79" y="1280"/>
                      </a:lnTo>
                      <a:lnTo>
                        <a:pt x="26" y="1147"/>
                      </a:lnTo>
                      <a:lnTo>
                        <a:pt x="0" y="998"/>
                      </a:lnTo>
                      <a:lnTo>
                        <a:pt x="2" y="842"/>
                      </a:lnTo>
                      <a:lnTo>
                        <a:pt x="30" y="680"/>
                      </a:lnTo>
                      <a:lnTo>
                        <a:pt x="85" y="521"/>
                      </a:lnTo>
                      <a:lnTo>
                        <a:pt x="165" y="370"/>
                      </a:lnTo>
                      <a:lnTo>
                        <a:pt x="273" y="23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1" name="Freeform 654">
                  <a:extLst>
                    <a:ext uri="{FF2B5EF4-FFF2-40B4-BE49-F238E27FC236}">
                      <a16:creationId xmlns:a16="http://schemas.microsoft.com/office/drawing/2014/main" id="{25F1F3DA-03E8-425A-869D-FC06DAD6FAD2}"/>
                    </a:ext>
                  </a:extLst>
                </p:cNvPr>
                <p:cNvSpPr>
                  <a:spLocks/>
                </p:cNvSpPr>
                <p:nvPr/>
              </p:nvSpPr>
              <p:spPr bwMode="auto">
                <a:xfrm>
                  <a:off x="2476" y="2388"/>
                  <a:ext cx="437" cy="177"/>
                </a:xfrm>
                <a:custGeom>
                  <a:avLst/>
                  <a:gdLst>
                    <a:gd name="T0" fmla="*/ 0 w 2623"/>
                    <a:gd name="T1" fmla="*/ 0 h 1063"/>
                    <a:gd name="T2" fmla="*/ 0 w 2623"/>
                    <a:gd name="T3" fmla="*/ 0 h 1063"/>
                    <a:gd name="T4" fmla="*/ 0 w 2623"/>
                    <a:gd name="T5" fmla="*/ 0 h 1063"/>
                    <a:gd name="T6" fmla="*/ 0 w 2623"/>
                    <a:gd name="T7" fmla="*/ 0 h 1063"/>
                    <a:gd name="T8" fmla="*/ 0 w 2623"/>
                    <a:gd name="T9" fmla="*/ 0 h 1063"/>
                    <a:gd name="T10" fmla="*/ 0 w 2623"/>
                    <a:gd name="T11" fmla="*/ 0 h 1063"/>
                    <a:gd name="T12" fmla="*/ 0 w 2623"/>
                    <a:gd name="T13" fmla="*/ 0 h 1063"/>
                    <a:gd name="T14" fmla="*/ 0 w 2623"/>
                    <a:gd name="T15" fmla="*/ 0 h 1063"/>
                    <a:gd name="T16" fmla="*/ 0 w 2623"/>
                    <a:gd name="T17" fmla="*/ 0 h 1063"/>
                    <a:gd name="T18" fmla="*/ 0 w 2623"/>
                    <a:gd name="T19" fmla="*/ 0 h 1063"/>
                    <a:gd name="T20" fmla="*/ 0 w 2623"/>
                    <a:gd name="T21" fmla="*/ 0 h 1063"/>
                    <a:gd name="T22" fmla="*/ 0 w 2623"/>
                    <a:gd name="T23" fmla="*/ 0 h 1063"/>
                    <a:gd name="T24" fmla="*/ 0 w 2623"/>
                    <a:gd name="T25" fmla="*/ 0 h 1063"/>
                    <a:gd name="T26" fmla="*/ 0 w 2623"/>
                    <a:gd name="T27" fmla="*/ 0 h 1063"/>
                    <a:gd name="T28" fmla="*/ 0 w 2623"/>
                    <a:gd name="T29" fmla="*/ 0 h 1063"/>
                    <a:gd name="T30" fmla="*/ 0 w 2623"/>
                    <a:gd name="T31" fmla="*/ 0 h 1063"/>
                    <a:gd name="T32" fmla="*/ 0 w 2623"/>
                    <a:gd name="T33" fmla="*/ 0 h 1063"/>
                    <a:gd name="T34" fmla="*/ 0 w 2623"/>
                    <a:gd name="T35" fmla="*/ 0 h 1063"/>
                    <a:gd name="T36" fmla="*/ 0 w 2623"/>
                    <a:gd name="T37" fmla="*/ 0 h 1063"/>
                    <a:gd name="T38" fmla="*/ 0 w 2623"/>
                    <a:gd name="T39" fmla="*/ 0 h 1063"/>
                    <a:gd name="T40" fmla="*/ 0 w 2623"/>
                    <a:gd name="T41" fmla="*/ 0 h 1063"/>
                    <a:gd name="T42" fmla="*/ 0 w 2623"/>
                    <a:gd name="T43" fmla="*/ 0 h 1063"/>
                    <a:gd name="T44" fmla="*/ 0 w 2623"/>
                    <a:gd name="T45" fmla="*/ 0 h 1063"/>
                    <a:gd name="T46" fmla="*/ 0 w 2623"/>
                    <a:gd name="T47" fmla="*/ 0 h 1063"/>
                    <a:gd name="T48" fmla="*/ 0 w 2623"/>
                    <a:gd name="T49" fmla="*/ 0 h 1063"/>
                    <a:gd name="T50" fmla="*/ 0 w 2623"/>
                    <a:gd name="T51" fmla="*/ 0 h 1063"/>
                    <a:gd name="T52" fmla="*/ 0 w 2623"/>
                    <a:gd name="T53" fmla="*/ 0 h 1063"/>
                    <a:gd name="T54" fmla="*/ 0 w 2623"/>
                    <a:gd name="T55" fmla="*/ 0 h 1063"/>
                    <a:gd name="T56" fmla="*/ 0 w 2623"/>
                    <a:gd name="T57" fmla="*/ 0 h 1063"/>
                    <a:gd name="T58" fmla="*/ 0 w 2623"/>
                    <a:gd name="T59" fmla="*/ 0 h 1063"/>
                    <a:gd name="T60" fmla="*/ 0 w 2623"/>
                    <a:gd name="T61" fmla="*/ 0 h 1063"/>
                    <a:gd name="T62" fmla="*/ 0 w 2623"/>
                    <a:gd name="T63" fmla="*/ 0 h 1063"/>
                    <a:gd name="T64" fmla="*/ 0 w 2623"/>
                    <a:gd name="T65" fmla="*/ 0 h 1063"/>
                    <a:gd name="T66" fmla="*/ 0 w 2623"/>
                    <a:gd name="T67" fmla="*/ 0 h 1063"/>
                    <a:gd name="T68" fmla="*/ 0 w 2623"/>
                    <a:gd name="T69" fmla="*/ 0 h 1063"/>
                    <a:gd name="T70" fmla="*/ 0 w 2623"/>
                    <a:gd name="T71" fmla="*/ 0 h 1063"/>
                    <a:gd name="T72" fmla="*/ 0 w 2623"/>
                    <a:gd name="T73" fmla="*/ 0 h 1063"/>
                    <a:gd name="T74" fmla="*/ 0 w 2623"/>
                    <a:gd name="T75" fmla="*/ 0 h 1063"/>
                    <a:gd name="T76" fmla="*/ 0 w 2623"/>
                    <a:gd name="T77" fmla="*/ 0 h 1063"/>
                    <a:gd name="T78" fmla="*/ 0 w 2623"/>
                    <a:gd name="T79" fmla="*/ 0 h 1063"/>
                    <a:gd name="T80" fmla="*/ 0 w 2623"/>
                    <a:gd name="T81" fmla="*/ 0 h 1063"/>
                    <a:gd name="T82" fmla="*/ 0 w 2623"/>
                    <a:gd name="T83" fmla="*/ 0 h 1063"/>
                    <a:gd name="T84" fmla="*/ 0 w 2623"/>
                    <a:gd name="T85" fmla="*/ 0 h 1063"/>
                    <a:gd name="T86" fmla="*/ 0 w 2623"/>
                    <a:gd name="T87" fmla="*/ 0 h 1063"/>
                    <a:gd name="T88" fmla="*/ 0 w 2623"/>
                    <a:gd name="T89" fmla="*/ 0 h 1063"/>
                    <a:gd name="T90" fmla="*/ 0 w 2623"/>
                    <a:gd name="T91" fmla="*/ 0 h 1063"/>
                    <a:gd name="T92" fmla="*/ 0 w 2623"/>
                    <a:gd name="T93" fmla="*/ 0 h 1063"/>
                    <a:gd name="T94" fmla="*/ 0 w 2623"/>
                    <a:gd name="T95" fmla="*/ 0 h 1063"/>
                    <a:gd name="T96" fmla="*/ 0 w 2623"/>
                    <a:gd name="T97" fmla="*/ 0 h 10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23"/>
                    <a:gd name="T148" fmla="*/ 0 h 1063"/>
                    <a:gd name="T149" fmla="*/ 2623 w 2623"/>
                    <a:gd name="T150" fmla="*/ 1063 h 10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23" h="1063">
                      <a:moveTo>
                        <a:pt x="18" y="13"/>
                      </a:moveTo>
                      <a:lnTo>
                        <a:pt x="42" y="60"/>
                      </a:lnTo>
                      <a:lnTo>
                        <a:pt x="123" y="134"/>
                      </a:lnTo>
                      <a:lnTo>
                        <a:pt x="247" y="222"/>
                      </a:lnTo>
                      <a:lnTo>
                        <a:pt x="402" y="316"/>
                      </a:lnTo>
                      <a:lnTo>
                        <a:pt x="573" y="405"/>
                      </a:lnTo>
                      <a:lnTo>
                        <a:pt x="750" y="483"/>
                      </a:lnTo>
                      <a:lnTo>
                        <a:pt x="919" y="538"/>
                      </a:lnTo>
                      <a:lnTo>
                        <a:pt x="1069" y="563"/>
                      </a:lnTo>
                      <a:lnTo>
                        <a:pt x="1198" y="565"/>
                      </a:lnTo>
                      <a:lnTo>
                        <a:pt x="1325" y="565"/>
                      </a:lnTo>
                      <a:lnTo>
                        <a:pt x="1448" y="557"/>
                      </a:lnTo>
                      <a:lnTo>
                        <a:pt x="1572" y="543"/>
                      </a:lnTo>
                      <a:lnTo>
                        <a:pt x="1694" y="519"/>
                      </a:lnTo>
                      <a:lnTo>
                        <a:pt x="1818" y="484"/>
                      </a:lnTo>
                      <a:lnTo>
                        <a:pt x="1943" y="435"/>
                      </a:lnTo>
                      <a:lnTo>
                        <a:pt x="2072" y="375"/>
                      </a:lnTo>
                      <a:lnTo>
                        <a:pt x="2196" y="301"/>
                      </a:lnTo>
                      <a:lnTo>
                        <a:pt x="2306" y="224"/>
                      </a:lnTo>
                      <a:lnTo>
                        <a:pt x="2403" y="151"/>
                      </a:lnTo>
                      <a:lnTo>
                        <a:pt x="2484" y="90"/>
                      </a:lnTo>
                      <a:lnTo>
                        <a:pt x="2546" y="48"/>
                      </a:lnTo>
                      <a:lnTo>
                        <a:pt x="2592" y="33"/>
                      </a:lnTo>
                      <a:lnTo>
                        <a:pt x="2618" y="51"/>
                      </a:lnTo>
                      <a:lnTo>
                        <a:pt x="2623" y="112"/>
                      </a:lnTo>
                      <a:lnTo>
                        <a:pt x="2614" y="194"/>
                      </a:lnTo>
                      <a:lnTo>
                        <a:pt x="2599" y="279"/>
                      </a:lnTo>
                      <a:lnTo>
                        <a:pt x="2575" y="362"/>
                      </a:lnTo>
                      <a:lnTo>
                        <a:pt x="2548" y="444"/>
                      </a:lnTo>
                      <a:lnTo>
                        <a:pt x="2514" y="520"/>
                      </a:lnTo>
                      <a:lnTo>
                        <a:pt x="2477" y="588"/>
                      </a:lnTo>
                      <a:lnTo>
                        <a:pt x="2437" y="648"/>
                      </a:lnTo>
                      <a:lnTo>
                        <a:pt x="2393" y="697"/>
                      </a:lnTo>
                      <a:lnTo>
                        <a:pt x="2155" y="867"/>
                      </a:lnTo>
                      <a:lnTo>
                        <a:pt x="1880" y="985"/>
                      </a:lnTo>
                      <a:lnTo>
                        <a:pt x="1578" y="1049"/>
                      </a:lnTo>
                      <a:lnTo>
                        <a:pt x="1267" y="1063"/>
                      </a:lnTo>
                      <a:lnTo>
                        <a:pt x="954" y="1022"/>
                      </a:lnTo>
                      <a:lnTo>
                        <a:pt x="656" y="929"/>
                      </a:lnTo>
                      <a:lnTo>
                        <a:pt x="386" y="784"/>
                      </a:lnTo>
                      <a:lnTo>
                        <a:pt x="158" y="586"/>
                      </a:lnTo>
                      <a:lnTo>
                        <a:pt x="79" y="478"/>
                      </a:lnTo>
                      <a:lnTo>
                        <a:pt x="32" y="367"/>
                      </a:lnTo>
                      <a:lnTo>
                        <a:pt x="7" y="259"/>
                      </a:lnTo>
                      <a:lnTo>
                        <a:pt x="0" y="162"/>
                      </a:lnTo>
                      <a:lnTo>
                        <a:pt x="4" y="82"/>
                      </a:lnTo>
                      <a:lnTo>
                        <a:pt x="13" y="26"/>
                      </a:lnTo>
                      <a:lnTo>
                        <a:pt x="18" y="0"/>
                      </a:lnTo>
                      <a:lnTo>
                        <a:pt x="18"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2" name="Freeform 655">
                  <a:extLst>
                    <a:ext uri="{FF2B5EF4-FFF2-40B4-BE49-F238E27FC236}">
                      <a16:creationId xmlns:a16="http://schemas.microsoft.com/office/drawing/2014/main" id="{BBA855A7-885B-40E5-A13C-B0E9F677A179}"/>
                    </a:ext>
                  </a:extLst>
                </p:cNvPr>
                <p:cNvSpPr>
                  <a:spLocks/>
                </p:cNvSpPr>
                <p:nvPr/>
              </p:nvSpPr>
              <p:spPr bwMode="auto">
                <a:xfrm>
                  <a:off x="2477" y="2393"/>
                  <a:ext cx="435" cy="173"/>
                </a:xfrm>
                <a:custGeom>
                  <a:avLst/>
                  <a:gdLst>
                    <a:gd name="T0" fmla="*/ 0 w 2611"/>
                    <a:gd name="T1" fmla="*/ 0 h 1033"/>
                    <a:gd name="T2" fmla="*/ 0 w 2611"/>
                    <a:gd name="T3" fmla="*/ 0 h 1033"/>
                    <a:gd name="T4" fmla="*/ 0 w 2611"/>
                    <a:gd name="T5" fmla="*/ 0 h 1033"/>
                    <a:gd name="T6" fmla="*/ 0 w 2611"/>
                    <a:gd name="T7" fmla="*/ 0 h 1033"/>
                    <a:gd name="T8" fmla="*/ 0 w 2611"/>
                    <a:gd name="T9" fmla="*/ 0 h 1033"/>
                    <a:gd name="T10" fmla="*/ 0 w 2611"/>
                    <a:gd name="T11" fmla="*/ 0 h 1033"/>
                    <a:gd name="T12" fmla="*/ 0 w 2611"/>
                    <a:gd name="T13" fmla="*/ 0 h 1033"/>
                    <a:gd name="T14" fmla="*/ 0 w 2611"/>
                    <a:gd name="T15" fmla="*/ 0 h 1033"/>
                    <a:gd name="T16" fmla="*/ 0 w 2611"/>
                    <a:gd name="T17" fmla="*/ 0 h 1033"/>
                    <a:gd name="T18" fmla="*/ 0 w 2611"/>
                    <a:gd name="T19" fmla="*/ 0 h 1033"/>
                    <a:gd name="T20" fmla="*/ 0 w 2611"/>
                    <a:gd name="T21" fmla="*/ 0 h 1033"/>
                    <a:gd name="T22" fmla="*/ 0 w 2611"/>
                    <a:gd name="T23" fmla="*/ 0 h 1033"/>
                    <a:gd name="T24" fmla="*/ 0 w 2611"/>
                    <a:gd name="T25" fmla="*/ 0 h 1033"/>
                    <a:gd name="T26" fmla="*/ 0 w 2611"/>
                    <a:gd name="T27" fmla="*/ 0 h 1033"/>
                    <a:gd name="T28" fmla="*/ 0 w 2611"/>
                    <a:gd name="T29" fmla="*/ 0 h 1033"/>
                    <a:gd name="T30" fmla="*/ 0 w 2611"/>
                    <a:gd name="T31" fmla="*/ 0 h 1033"/>
                    <a:gd name="T32" fmla="*/ 0 w 2611"/>
                    <a:gd name="T33" fmla="*/ 0 h 1033"/>
                    <a:gd name="T34" fmla="*/ 0 w 2611"/>
                    <a:gd name="T35" fmla="*/ 0 h 1033"/>
                    <a:gd name="T36" fmla="*/ 0 w 2611"/>
                    <a:gd name="T37" fmla="*/ 0 h 1033"/>
                    <a:gd name="T38" fmla="*/ 0 w 2611"/>
                    <a:gd name="T39" fmla="*/ 0 h 1033"/>
                    <a:gd name="T40" fmla="*/ 0 w 2611"/>
                    <a:gd name="T41" fmla="*/ 0 h 1033"/>
                    <a:gd name="T42" fmla="*/ 0 w 2611"/>
                    <a:gd name="T43" fmla="*/ 0 h 1033"/>
                    <a:gd name="T44" fmla="*/ 0 w 2611"/>
                    <a:gd name="T45" fmla="*/ 0 h 1033"/>
                    <a:gd name="T46" fmla="*/ 0 w 2611"/>
                    <a:gd name="T47" fmla="*/ 0 h 1033"/>
                    <a:gd name="T48" fmla="*/ 0 w 2611"/>
                    <a:gd name="T49" fmla="*/ 0 h 1033"/>
                    <a:gd name="T50" fmla="*/ 0 w 2611"/>
                    <a:gd name="T51" fmla="*/ 0 h 1033"/>
                    <a:gd name="T52" fmla="*/ 0 w 2611"/>
                    <a:gd name="T53" fmla="*/ 0 h 1033"/>
                    <a:gd name="T54" fmla="*/ 0 w 2611"/>
                    <a:gd name="T55" fmla="*/ 0 h 1033"/>
                    <a:gd name="T56" fmla="*/ 0 w 2611"/>
                    <a:gd name="T57" fmla="*/ 0 h 1033"/>
                    <a:gd name="T58" fmla="*/ 0 w 2611"/>
                    <a:gd name="T59" fmla="*/ 0 h 1033"/>
                    <a:gd name="T60" fmla="*/ 0 w 2611"/>
                    <a:gd name="T61" fmla="*/ 0 h 1033"/>
                    <a:gd name="T62" fmla="*/ 0 w 2611"/>
                    <a:gd name="T63" fmla="*/ 0 h 1033"/>
                    <a:gd name="T64" fmla="*/ 0 w 2611"/>
                    <a:gd name="T65" fmla="*/ 0 h 1033"/>
                    <a:gd name="T66" fmla="*/ 0 w 2611"/>
                    <a:gd name="T67" fmla="*/ 0 h 1033"/>
                    <a:gd name="T68" fmla="*/ 0 w 2611"/>
                    <a:gd name="T69" fmla="*/ 0 h 1033"/>
                    <a:gd name="T70" fmla="*/ 0 w 2611"/>
                    <a:gd name="T71" fmla="*/ 0 h 1033"/>
                    <a:gd name="T72" fmla="*/ 0 w 2611"/>
                    <a:gd name="T73" fmla="*/ 0 h 1033"/>
                    <a:gd name="T74" fmla="*/ 0 w 2611"/>
                    <a:gd name="T75" fmla="*/ 0 h 1033"/>
                    <a:gd name="T76" fmla="*/ 0 w 2611"/>
                    <a:gd name="T77" fmla="*/ 0 h 1033"/>
                    <a:gd name="T78" fmla="*/ 0 w 2611"/>
                    <a:gd name="T79" fmla="*/ 0 h 1033"/>
                    <a:gd name="T80" fmla="*/ 0 w 2611"/>
                    <a:gd name="T81" fmla="*/ 0 h 1033"/>
                    <a:gd name="T82" fmla="*/ 0 w 2611"/>
                    <a:gd name="T83" fmla="*/ 0 h 1033"/>
                    <a:gd name="T84" fmla="*/ 0 w 2611"/>
                    <a:gd name="T85" fmla="*/ 0 h 1033"/>
                    <a:gd name="T86" fmla="*/ 0 w 2611"/>
                    <a:gd name="T87" fmla="*/ 0 h 1033"/>
                    <a:gd name="T88" fmla="*/ 0 w 2611"/>
                    <a:gd name="T89" fmla="*/ 0 h 1033"/>
                    <a:gd name="T90" fmla="*/ 0 w 2611"/>
                    <a:gd name="T91" fmla="*/ 0 h 1033"/>
                    <a:gd name="T92" fmla="*/ 0 w 2611"/>
                    <a:gd name="T93" fmla="*/ 0 h 1033"/>
                    <a:gd name="T94" fmla="*/ 0 w 2611"/>
                    <a:gd name="T95" fmla="*/ 0 h 1033"/>
                    <a:gd name="T96" fmla="*/ 0 w 2611"/>
                    <a:gd name="T97" fmla="*/ 0 h 10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11"/>
                    <a:gd name="T148" fmla="*/ 0 h 1033"/>
                    <a:gd name="T149" fmla="*/ 2611 w 2611"/>
                    <a:gd name="T150" fmla="*/ 1033 h 103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11" h="1033">
                      <a:moveTo>
                        <a:pt x="15" y="11"/>
                      </a:moveTo>
                      <a:lnTo>
                        <a:pt x="41" y="55"/>
                      </a:lnTo>
                      <a:lnTo>
                        <a:pt x="121" y="126"/>
                      </a:lnTo>
                      <a:lnTo>
                        <a:pt x="242" y="212"/>
                      </a:lnTo>
                      <a:lnTo>
                        <a:pt x="392" y="307"/>
                      </a:lnTo>
                      <a:lnTo>
                        <a:pt x="559" y="398"/>
                      </a:lnTo>
                      <a:lnTo>
                        <a:pt x="732" y="477"/>
                      </a:lnTo>
                      <a:lnTo>
                        <a:pt x="897" y="533"/>
                      </a:lnTo>
                      <a:lnTo>
                        <a:pt x="1046" y="559"/>
                      </a:lnTo>
                      <a:lnTo>
                        <a:pt x="1177" y="562"/>
                      </a:lnTo>
                      <a:lnTo>
                        <a:pt x="1307" y="562"/>
                      </a:lnTo>
                      <a:lnTo>
                        <a:pt x="1432" y="555"/>
                      </a:lnTo>
                      <a:lnTo>
                        <a:pt x="1557" y="542"/>
                      </a:lnTo>
                      <a:lnTo>
                        <a:pt x="1679" y="518"/>
                      </a:lnTo>
                      <a:lnTo>
                        <a:pt x="1802" y="486"/>
                      </a:lnTo>
                      <a:lnTo>
                        <a:pt x="1925" y="439"/>
                      </a:lnTo>
                      <a:lnTo>
                        <a:pt x="2053" y="381"/>
                      </a:lnTo>
                      <a:lnTo>
                        <a:pt x="2174" y="308"/>
                      </a:lnTo>
                      <a:lnTo>
                        <a:pt x="2284" y="233"/>
                      </a:lnTo>
                      <a:lnTo>
                        <a:pt x="2381" y="159"/>
                      </a:lnTo>
                      <a:lnTo>
                        <a:pt x="2463" y="98"/>
                      </a:lnTo>
                      <a:lnTo>
                        <a:pt x="2527" y="53"/>
                      </a:lnTo>
                      <a:lnTo>
                        <a:pt x="2575" y="35"/>
                      </a:lnTo>
                      <a:lnTo>
                        <a:pt x="2603" y="50"/>
                      </a:lnTo>
                      <a:lnTo>
                        <a:pt x="2611" y="107"/>
                      </a:lnTo>
                      <a:lnTo>
                        <a:pt x="2600" y="186"/>
                      </a:lnTo>
                      <a:lnTo>
                        <a:pt x="2585" y="269"/>
                      </a:lnTo>
                      <a:lnTo>
                        <a:pt x="2560" y="350"/>
                      </a:lnTo>
                      <a:lnTo>
                        <a:pt x="2531" y="429"/>
                      </a:lnTo>
                      <a:lnTo>
                        <a:pt x="2496" y="504"/>
                      </a:lnTo>
                      <a:lnTo>
                        <a:pt x="2458" y="571"/>
                      </a:lnTo>
                      <a:lnTo>
                        <a:pt x="2416" y="628"/>
                      </a:lnTo>
                      <a:lnTo>
                        <a:pt x="2374" y="676"/>
                      </a:lnTo>
                      <a:lnTo>
                        <a:pt x="2140" y="841"/>
                      </a:lnTo>
                      <a:lnTo>
                        <a:pt x="1867" y="957"/>
                      </a:lnTo>
                      <a:lnTo>
                        <a:pt x="1568" y="1020"/>
                      </a:lnTo>
                      <a:lnTo>
                        <a:pt x="1257" y="1033"/>
                      </a:lnTo>
                      <a:lnTo>
                        <a:pt x="946" y="993"/>
                      </a:lnTo>
                      <a:lnTo>
                        <a:pt x="651" y="902"/>
                      </a:lnTo>
                      <a:lnTo>
                        <a:pt x="382" y="758"/>
                      </a:lnTo>
                      <a:lnTo>
                        <a:pt x="157" y="562"/>
                      </a:lnTo>
                      <a:lnTo>
                        <a:pt x="82" y="457"/>
                      </a:lnTo>
                      <a:lnTo>
                        <a:pt x="35" y="351"/>
                      </a:lnTo>
                      <a:lnTo>
                        <a:pt x="9" y="247"/>
                      </a:lnTo>
                      <a:lnTo>
                        <a:pt x="0" y="155"/>
                      </a:lnTo>
                      <a:lnTo>
                        <a:pt x="1" y="79"/>
                      </a:lnTo>
                      <a:lnTo>
                        <a:pt x="8" y="26"/>
                      </a:lnTo>
                      <a:lnTo>
                        <a:pt x="14" y="0"/>
                      </a:lnTo>
                      <a:lnTo>
                        <a:pt x="15" y="11"/>
                      </a:lnTo>
                      <a:close/>
                    </a:path>
                  </a:pathLst>
                </a:custGeom>
                <a:solidFill>
                  <a:srgbClr val="F70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3" name="Freeform 656">
                  <a:extLst>
                    <a:ext uri="{FF2B5EF4-FFF2-40B4-BE49-F238E27FC236}">
                      <a16:creationId xmlns:a16="http://schemas.microsoft.com/office/drawing/2014/main" id="{AB4C31C7-796F-4665-82FE-6BECA44E14BF}"/>
                    </a:ext>
                  </a:extLst>
                </p:cNvPr>
                <p:cNvSpPr>
                  <a:spLocks/>
                </p:cNvSpPr>
                <p:nvPr/>
              </p:nvSpPr>
              <p:spPr bwMode="auto">
                <a:xfrm>
                  <a:off x="2477" y="2399"/>
                  <a:ext cx="434" cy="167"/>
                </a:xfrm>
                <a:custGeom>
                  <a:avLst/>
                  <a:gdLst>
                    <a:gd name="T0" fmla="*/ 0 w 2600"/>
                    <a:gd name="T1" fmla="*/ 0 h 1007"/>
                    <a:gd name="T2" fmla="*/ 0 w 2600"/>
                    <a:gd name="T3" fmla="*/ 0 h 1007"/>
                    <a:gd name="T4" fmla="*/ 0 w 2600"/>
                    <a:gd name="T5" fmla="*/ 0 h 1007"/>
                    <a:gd name="T6" fmla="*/ 0 w 2600"/>
                    <a:gd name="T7" fmla="*/ 0 h 1007"/>
                    <a:gd name="T8" fmla="*/ 0 w 2600"/>
                    <a:gd name="T9" fmla="*/ 0 h 1007"/>
                    <a:gd name="T10" fmla="*/ 0 w 2600"/>
                    <a:gd name="T11" fmla="*/ 0 h 1007"/>
                    <a:gd name="T12" fmla="*/ 0 w 2600"/>
                    <a:gd name="T13" fmla="*/ 0 h 1007"/>
                    <a:gd name="T14" fmla="*/ 0 w 2600"/>
                    <a:gd name="T15" fmla="*/ 0 h 1007"/>
                    <a:gd name="T16" fmla="*/ 0 w 2600"/>
                    <a:gd name="T17" fmla="*/ 0 h 1007"/>
                    <a:gd name="T18" fmla="*/ 0 w 2600"/>
                    <a:gd name="T19" fmla="*/ 0 h 1007"/>
                    <a:gd name="T20" fmla="*/ 0 w 2600"/>
                    <a:gd name="T21" fmla="*/ 0 h 1007"/>
                    <a:gd name="T22" fmla="*/ 0 w 2600"/>
                    <a:gd name="T23" fmla="*/ 0 h 1007"/>
                    <a:gd name="T24" fmla="*/ 0 w 2600"/>
                    <a:gd name="T25" fmla="*/ 0 h 1007"/>
                    <a:gd name="T26" fmla="*/ 0 w 2600"/>
                    <a:gd name="T27" fmla="*/ 0 h 1007"/>
                    <a:gd name="T28" fmla="*/ 0 w 2600"/>
                    <a:gd name="T29" fmla="*/ 0 h 1007"/>
                    <a:gd name="T30" fmla="*/ 0 w 2600"/>
                    <a:gd name="T31" fmla="*/ 0 h 1007"/>
                    <a:gd name="T32" fmla="*/ 0 w 2600"/>
                    <a:gd name="T33" fmla="*/ 0 h 1007"/>
                    <a:gd name="T34" fmla="*/ 0 w 2600"/>
                    <a:gd name="T35" fmla="*/ 0 h 1007"/>
                    <a:gd name="T36" fmla="*/ 0 w 2600"/>
                    <a:gd name="T37" fmla="*/ 0 h 1007"/>
                    <a:gd name="T38" fmla="*/ 0 w 2600"/>
                    <a:gd name="T39" fmla="*/ 0 h 1007"/>
                    <a:gd name="T40" fmla="*/ 0 w 2600"/>
                    <a:gd name="T41" fmla="*/ 0 h 1007"/>
                    <a:gd name="T42" fmla="*/ 0 w 2600"/>
                    <a:gd name="T43" fmla="*/ 0 h 1007"/>
                    <a:gd name="T44" fmla="*/ 0 w 2600"/>
                    <a:gd name="T45" fmla="*/ 0 h 1007"/>
                    <a:gd name="T46" fmla="*/ 0 w 2600"/>
                    <a:gd name="T47" fmla="*/ 0 h 1007"/>
                    <a:gd name="T48" fmla="*/ 0 w 2600"/>
                    <a:gd name="T49" fmla="*/ 0 h 1007"/>
                    <a:gd name="T50" fmla="*/ 0 w 2600"/>
                    <a:gd name="T51" fmla="*/ 0 h 1007"/>
                    <a:gd name="T52" fmla="*/ 0 w 2600"/>
                    <a:gd name="T53" fmla="*/ 0 h 1007"/>
                    <a:gd name="T54" fmla="*/ 0 w 2600"/>
                    <a:gd name="T55" fmla="*/ 0 h 1007"/>
                    <a:gd name="T56" fmla="*/ 0 w 2600"/>
                    <a:gd name="T57" fmla="*/ 0 h 1007"/>
                    <a:gd name="T58" fmla="*/ 0 w 2600"/>
                    <a:gd name="T59" fmla="*/ 0 h 1007"/>
                    <a:gd name="T60" fmla="*/ 0 w 2600"/>
                    <a:gd name="T61" fmla="*/ 0 h 1007"/>
                    <a:gd name="T62" fmla="*/ 0 w 2600"/>
                    <a:gd name="T63" fmla="*/ 0 h 1007"/>
                    <a:gd name="T64" fmla="*/ 0 w 2600"/>
                    <a:gd name="T65" fmla="*/ 0 h 1007"/>
                    <a:gd name="T66" fmla="*/ 0 w 2600"/>
                    <a:gd name="T67" fmla="*/ 0 h 1007"/>
                    <a:gd name="T68" fmla="*/ 0 w 2600"/>
                    <a:gd name="T69" fmla="*/ 0 h 1007"/>
                    <a:gd name="T70" fmla="*/ 0 w 2600"/>
                    <a:gd name="T71" fmla="*/ 0 h 1007"/>
                    <a:gd name="T72" fmla="*/ 0 w 2600"/>
                    <a:gd name="T73" fmla="*/ 0 h 1007"/>
                    <a:gd name="T74" fmla="*/ 0 w 2600"/>
                    <a:gd name="T75" fmla="*/ 0 h 1007"/>
                    <a:gd name="T76" fmla="*/ 0 w 2600"/>
                    <a:gd name="T77" fmla="*/ 0 h 1007"/>
                    <a:gd name="T78" fmla="*/ 0 w 2600"/>
                    <a:gd name="T79" fmla="*/ 0 h 1007"/>
                    <a:gd name="T80" fmla="*/ 0 w 2600"/>
                    <a:gd name="T81" fmla="*/ 0 h 1007"/>
                    <a:gd name="T82" fmla="*/ 0 w 2600"/>
                    <a:gd name="T83" fmla="*/ 0 h 1007"/>
                    <a:gd name="T84" fmla="*/ 0 w 2600"/>
                    <a:gd name="T85" fmla="*/ 0 h 1007"/>
                    <a:gd name="T86" fmla="*/ 0 w 2600"/>
                    <a:gd name="T87" fmla="*/ 0 h 1007"/>
                    <a:gd name="T88" fmla="*/ 0 w 2600"/>
                    <a:gd name="T89" fmla="*/ 0 h 1007"/>
                    <a:gd name="T90" fmla="*/ 0 w 2600"/>
                    <a:gd name="T91" fmla="*/ 0 h 1007"/>
                    <a:gd name="T92" fmla="*/ 0 w 2600"/>
                    <a:gd name="T93" fmla="*/ 0 h 1007"/>
                    <a:gd name="T94" fmla="*/ 0 w 2600"/>
                    <a:gd name="T95" fmla="*/ 0 h 1007"/>
                    <a:gd name="T96" fmla="*/ 0 w 2600"/>
                    <a:gd name="T97" fmla="*/ 0 h 10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00"/>
                    <a:gd name="T148" fmla="*/ 0 h 1007"/>
                    <a:gd name="T149" fmla="*/ 2600 w 2600"/>
                    <a:gd name="T150" fmla="*/ 1007 h 10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00" h="1007">
                      <a:moveTo>
                        <a:pt x="14" y="8"/>
                      </a:moveTo>
                      <a:lnTo>
                        <a:pt x="41" y="49"/>
                      </a:lnTo>
                      <a:lnTo>
                        <a:pt x="119" y="118"/>
                      </a:lnTo>
                      <a:lnTo>
                        <a:pt x="238" y="205"/>
                      </a:lnTo>
                      <a:lnTo>
                        <a:pt x="384" y="299"/>
                      </a:lnTo>
                      <a:lnTo>
                        <a:pt x="546" y="390"/>
                      </a:lnTo>
                      <a:lnTo>
                        <a:pt x="716" y="470"/>
                      </a:lnTo>
                      <a:lnTo>
                        <a:pt x="879" y="528"/>
                      </a:lnTo>
                      <a:lnTo>
                        <a:pt x="1027" y="555"/>
                      </a:lnTo>
                      <a:lnTo>
                        <a:pt x="1160" y="559"/>
                      </a:lnTo>
                      <a:lnTo>
                        <a:pt x="1290" y="560"/>
                      </a:lnTo>
                      <a:lnTo>
                        <a:pt x="1416" y="555"/>
                      </a:lnTo>
                      <a:lnTo>
                        <a:pt x="1542" y="543"/>
                      </a:lnTo>
                      <a:lnTo>
                        <a:pt x="1665" y="522"/>
                      </a:lnTo>
                      <a:lnTo>
                        <a:pt x="1789" y="490"/>
                      </a:lnTo>
                      <a:lnTo>
                        <a:pt x="1912" y="448"/>
                      </a:lnTo>
                      <a:lnTo>
                        <a:pt x="2038" y="391"/>
                      </a:lnTo>
                      <a:lnTo>
                        <a:pt x="2157" y="321"/>
                      </a:lnTo>
                      <a:lnTo>
                        <a:pt x="2266" y="245"/>
                      </a:lnTo>
                      <a:lnTo>
                        <a:pt x="2361" y="171"/>
                      </a:lnTo>
                      <a:lnTo>
                        <a:pt x="2445" y="108"/>
                      </a:lnTo>
                      <a:lnTo>
                        <a:pt x="2511" y="61"/>
                      </a:lnTo>
                      <a:lnTo>
                        <a:pt x="2560" y="40"/>
                      </a:lnTo>
                      <a:lnTo>
                        <a:pt x="2590" y="52"/>
                      </a:lnTo>
                      <a:lnTo>
                        <a:pt x="2600" y="105"/>
                      </a:lnTo>
                      <a:lnTo>
                        <a:pt x="2591" y="181"/>
                      </a:lnTo>
                      <a:lnTo>
                        <a:pt x="2574" y="262"/>
                      </a:lnTo>
                      <a:lnTo>
                        <a:pt x="2549" y="341"/>
                      </a:lnTo>
                      <a:lnTo>
                        <a:pt x="2518" y="418"/>
                      </a:lnTo>
                      <a:lnTo>
                        <a:pt x="2481" y="490"/>
                      </a:lnTo>
                      <a:lnTo>
                        <a:pt x="2440" y="556"/>
                      </a:lnTo>
                      <a:lnTo>
                        <a:pt x="2398" y="611"/>
                      </a:lnTo>
                      <a:lnTo>
                        <a:pt x="2358" y="656"/>
                      </a:lnTo>
                      <a:lnTo>
                        <a:pt x="2126" y="817"/>
                      </a:lnTo>
                      <a:lnTo>
                        <a:pt x="1855" y="929"/>
                      </a:lnTo>
                      <a:lnTo>
                        <a:pt x="1557" y="993"/>
                      </a:lnTo>
                      <a:lnTo>
                        <a:pt x="1248" y="1007"/>
                      </a:lnTo>
                      <a:lnTo>
                        <a:pt x="938" y="967"/>
                      </a:lnTo>
                      <a:lnTo>
                        <a:pt x="646" y="877"/>
                      </a:lnTo>
                      <a:lnTo>
                        <a:pt x="380" y="734"/>
                      </a:lnTo>
                      <a:lnTo>
                        <a:pt x="159" y="539"/>
                      </a:lnTo>
                      <a:lnTo>
                        <a:pt x="86" y="438"/>
                      </a:lnTo>
                      <a:lnTo>
                        <a:pt x="38" y="336"/>
                      </a:lnTo>
                      <a:lnTo>
                        <a:pt x="11" y="239"/>
                      </a:lnTo>
                      <a:lnTo>
                        <a:pt x="1" y="151"/>
                      </a:lnTo>
                      <a:lnTo>
                        <a:pt x="0" y="78"/>
                      </a:lnTo>
                      <a:lnTo>
                        <a:pt x="6" y="26"/>
                      </a:lnTo>
                      <a:lnTo>
                        <a:pt x="11" y="0"/>
                      </a:lnTo>
                      <a:lnTo>
                        <a:pt x="14" y="8"/>
                      </a:lnTo>
                      <a:close/>
                    </a:path>
                  </a:pathLst>
                </a:custGeom>
                <a:solidFill>
                  <a:srgbClr val="F0080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4" name="Freeform 657">
                  <a:extLst>
                    <a:ext uri="{FF2B5EF4-FFF2-40B4-BE49-F238E27FC236}">
                      <a16:creationId xmlns:a16="http://schemas.microsoft.com/office/drawing/2014/main" id="{4DE54E03-97AB-4118-90E5-CD8E0841A596}"/>
                    </a:ext>
                  </a:extLst>
                </p:cNvPr>
                <p:cNvSpPr>
                  <a:spLocks/>
                </p:cNvSpPr>
                <p:nvPr/>
              </p:nvSpPr>
              <p:spPr bwMode="auto">
                <a:xfrm>
                  <a:off x="2478" y="2404"/>
                  <a:ext cx="431" cy="163"/>
                </a:xfrm>
                <a:custGeom>
                  <a:avLst/>
                  <a:gdLst>
                    <a:gd name="T0" fmla="*/ 0 w 2591"/>
                    <a:gd name="T1" fmla="*/ 0 h 978"/>
                    <a:gd name="T2" fmla="*/ 0 w 2591"/>
                    <a:gd name="T3" fmla="*/ 0 h 978"/>
                    <a:gd name="T4" fmla="*/ 0 w 2591"/>
                    <a:gd name="T5" fmla="*/ 0 h 978"/>
                    <a:gd name="T6" fmla="*/ 0 w 2591"/>
                    <a:gd name="T7" fmla="*/ 0 h 978"/>
                    <a:gd name="T8" fmla="*/ 0 w 2591"/>
                    <a:gd name="T9" fmla="*/ 0 h 978"/>
                    <a:gd name="T10" fmla="*/ 0 w 2591"/>
                    <a:gd name="T11" fmla="*/ 0 h 978"/>
                    <a:gd name="T12" fmla="*/ 0 w 2591"/>
                    <a:gd name="T13" fmla="*/ 0 h 978"/>
                    <a:gd name="T14" fmla="*/ 0 w 2591"/>
                    <a:gd name="T15" fmla="*/ 0 h 978"/>
                    <a:gd name="T16" fmla="*/ 0 w 2591"/>
                    <a:gd name="T17" fmla="*/ 0 h 978"/>
                    <a:gd name="T18" fmla="*/ 0 w 2591"/>
                    <a:gd name="T19" fmla="*/ 0 h 978"/>
                    <a:gd name="T20" fmla="*/ 0 w 2591"/>
                    <a:gd name="T21" fmla="*/ 0 h 978"/>
                    <a:gd name="T22" fmla="*/ 0 w 2591"/>
                    <a:gd name="T23" fmla="*/ 0 h 978"/>
                    <a:gd name="T24" fmla="*/ 0 w 2591"/>
                    <a:gd name="T25" fmla="*/ 0 h 978"/>
                    <a:gd name="T26" fmla="*/ 0 w 2591"/>
                    <a:gd name="T27" fmla="*/ 0 h 978"/>
                    <a:gd name="T28" fmla="*/ 0 w 2591"/>
                    <a:gd name="T29" fmla="*/ 0 h 978"/>
                    <a:gd name="T30" fmla="*/ 0 w 2591"/>
                    <a:gd name="T31" fmla="*/ 0 h 978"/>
                    <a:gd name="T32" fmla="*/ 0 w 2591"/>
                    <a:gd name="T33" fmla="*/ 0 h 978"/>
                    <a:gd name="T34" fmla="*/ 0 w 2591"/>
                    <a:gd name="T35" fmla="*/ 0 h 978"/>
                    <a:gd name="T36" fmla="*/ 0 w 2591"/>
                    <a:gd name="T37" fmla="*/ 0 h 978"/>
                    <a:gd name="T38" fmla="*/ 0 w 2591"/>
                    <a:gd name="T39" fmla="*/ 0 h 978"/>
                    <a:gd name="T40" fmla="*/ 0 w 2591"/>
                    <a:gd name="T41" fmla="*/ 0 h 978"/>
                    <a:gd name="T42" fmla="*/ 0 w 2591"/>
                    <a:gd name="T43" fmla="*/ 0 h 978"/>
                    <a:gd name="T44" fmla="*/ 0 w 2591"/>
                    <a:gd name="T45" fmla="*/ 0 h 978"/>
                    <a:gd name="T46" fmla="*/ 0 w 2591"/>
                    <a:gd name="T47" fmla="*/ 0 h 978"/>
                    <a:gd name="T48" fmla="*/ 0 w 2591"/>
                    <a:gd name="T49" fmla="*/ 0 h 978"/>
                    <a:gd name="T50" fmla="*/ 0 w 2591"/>
                    <a:gd name="T51" fmla="*/ 0 h 978"/>
                    <a:gd name="T52" fmla="*/ 0 w 2591"/>
                    <a:gd name="T53" fmla="*/ 0 h 978"/>
                    <a:gd name="T54" fmla="*/ 0 w 2591"/>
                    <a:gd name="T55" fmla="*/ 0 h 978"/>
                    <a:gd name="T56" fmla="*/ 0 w 2591"/>
                    <a:gd name="T57" fmla="*/ 0 h 978"/>
                    <a:gd name="T58" fmla="*/ 0 w 2591"/>
                    <a:gd name="T59" fmla="*/ 0 h 978"/>
                    <a:gd name="T60" fmla="*/ 0 w 2591"/>
                    <a:gd name="T61" fmla="*/ 0 h 978"/>
                    <a:gd name="T62" fmla="*/ 0 w 2591"/>
                    <a:gd name="T63" fmla="*/ 0 h 978"/>
                    <a:gd name="T64" fmla="*/ 0 w 2591"/>
                    <a:gd name="T65" fmla="*/ 0 h 978"/>
                    <a:gd name="T66" fmla="*/ 0 w 2591"/>
                    <a:gd name="T67" fmla="*/ 0 h 978"/>
                    <a:gd name="T68" fmla="*/ 0 w 2591"/>
                    <a:gd name="T69" fmla="*/ 0 h 978"/>
                    <a:gd name="T70" fmla="*/ 0 w 2591"/>
                    <a:gd name="T71" fmla="*/ 0 h 978"/>
                    <a:gd name="T72" fmla="*/ 0 w 2591"/>
                    <a:gd name="T73" fmla="*/ 0 h 978"/>
                    <a:gd name="T74" fmla="*/ 0 w 2591"/>
                    <a:gd name="T75" fmla="*/ 0 h 978"/>
                    <a:gd name="T76" fmla="*/ 0 w 2591"/>
                    <a:gd name="T77" fmla="*/ 0 h 978"/>
                    <a:gd name="T78" fmla="*/ 0 w 2591"/>
                    <a:gd name="T79" fmla="*/ 0 h 978"/>
                    <a:gd name="T80" fmla="*/ 0 w 2591"/>
                    <a:gd name="T81" fmla="*/ 0 h 978"/>
                    <a:gd name="T82" fmla="*/ 0 w 2591"/>
                    <a:gd name="T83" fmla="*/ 0 h 978"/>
                    <a:gd name="T84" fmla="*/ 0 w 2591"/>
                    <a:gd name="T85" fmla="*/ 0 h 978"/>
                    <a:gd name="T86" fmla="*/ 0 w 2591"/>
                    <a:gd name="T87" fmla="*/ 0 h 978"/>
                    <a:gd name="T88" fmla="*/ 0 w 2591"/>
                    <a:gd name="T89" fmla="*/ 0 h 978"/>
                    <a:gd name="T90" fmla="*/ 0 w 2591"/>
                    <a:gd name="T91" fmla="*/ 0 h 978"/>
                    <a:gd name="T92" fmla="*/ 0 w 2591"/>
                    <a:gd name="T93" fmla="*/ 0 h 978"/>
                    <a:gd name="T94" fmla="*/ 0 w 2591"/>
                    <a:gd name="T95" fmla="*/ 0 h 978"/>
                    <a:gd name="T96" fmla="*/ 0 w 2591"/>
                    <a:gd name="T97" fmla="*/ 0 h 9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91"/>
                    <a:gd name="T148" fmla="*/ 0 h 978"/>
                    <a:gd name="T149" fmla="*/ 2591 w 2591"/>
                    <a:gd name="T150" fmla="*/ 978 h 9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91" h="978">
                      <a:moveTo>
                        <a:pt x="15" y="5"/>
                      </a:moveTo>
                      <a:lnTo>
                        <a:pt x="43" y="43"/>
                      </a:lnTo>
                      <a:lnTo>
                        <a:pt x="121" y="111"/>
                      </a:lnTo>
                      <a:lnTo>
                        <a:pt x="235" y="196"/>
                      </a:lnTo>
                      <a:lnTo>
                        <a:pt x="377" y="291"/>
                      </a:lnTo>
                      <a:lnTo>
                        <a:pt x="536" y="382"/>
                      </a:lnTo>
                      <a:lnTo>
                        <a:pt x="702" y="463"/>
                      </a:lnTo>
                      <a:lnTo>
                        <a:pt x="864" y="521"/>
                      </a:lnTo>
                      <a:lnTo>
                        <a:pt x="1014" y="548"/>
                      </a:lnTo>
                      <a:lnTo>
                        <a:pt x="1148" y="553"/>
                      </a:lnTo>
                      <a:lnTo>
                        <a:pt x="1279" y="555"/>
                      </a:lnTo>
                      <a:lnTo>
                        <a:pt x="1406" y="551"/>
                      </a:lnTo>
                      <a:lnTo>
                        <a:pt x="1532" y="540"/>
                      </a:lnTo>
                      <a:lnTo>
                        <a:pt x="1655" y="520"/>
                      </a:lnTo>
                      <a:lnTo>
                        <a:pt x="1778" y="492"/>
                      </a:lnTo>
                      <a:lnTo>
                        <a:pt x="1899" y="450"/>
                      </a:lnTo>
                      <a:lnTo>
                        <a:pt x="2022" y="399"/>
                      </a:lnTo>
                      <a:lnTo>
                        <a:pt x="2139" y="330"/>
                      </a:lnTo>
                      <a:lnTo>
                        <a:pt x="2248" y="256"/>
                      </a:lnTo>
                      <a:lnTo>
                        <a:pt x="2345" y="182"/>
                      </a:lnTo>
                      <a:lnTo>
                        <a:pt x="2429" y="116"/>
                      </a:lnTo>
                      <a:lnTo>
                        <a:pt x="2496" y="67"/>
                      </a:lnTo>
                      <a:lnTo>
                        <a:pt x="2547" y="43"/>
                      </a:lnTo>
                      <a:lnTo>
                        <a:pt x="2579" y="52"/>
                      </a:lnTo>
                      <a:lnTo>
                        <a:pt x="2591" y="102"/>
                      </a:lnTo>
                      <a:lnTo>
                        <a:pt x="2582" y="176"/>
                      </a:lnTo>
                      <a:lnTo>
                        <a:pt x="2564" y="254"/>
                      </a:lnTo>
                      <a:lnTo>
                        <a:pt x="2537" y="331"/>
                      </a:lnTo>
                      <a:lnTo>
                        <a:pt x="2504" y="407"/>
                      </a:lnTo>
                      <a:lnTo>
                        <a:pt x="2466" y="476"/>
                      </a:lnTo>
                      <a:lnTo>
                        <a:pt x="2426" y="539"/>
                      </a:lnTo>
                      <a:lnTo>
                        <a:pt x="2384" y="592"/>
                      </a:lnTo>
                      <a:lnTo>
                        <a:pt x="2345" y="635"/>
                      </a:lnTo>
                      <a:lnTo>
                        <a:pt x="2115" y="792"/>
                      </a:lnTo>
                      <a:lnTo>
                        <a:pt x="1846" y="902"/>
                      </a:lnTo>
                      <a:lnTo>
                        <a:pt x="1550" y="964"/>
                      </a:lnTo>
                      <a:lnTo>
                        <a:pt x="1243" y="978"/>
                      </a:lnTo>
                      <a:lnTo>
                        <a:pt x="936" y="940"/>
                      </a:lnTo>
                      <a:lnTo>
                        <a:pt x="645" y="852"/>
                      </a:lnTo>
                      <a:lnTo>
                        <a:pt x="383" y="710"/>
                      </a:lnTo>
                      <a:lnTo>
                        <a:pt x="166" y="516"/>
                      </a:lnTo>
                      <a:lnTo>
                        <a:pt x="94" y="418"/>
                      </a:lnTo>
                      <a:lnTo>
                        <a:pt x="46" y="320"/>
                      </a:lnTo>
                      <a:lnTo>
                        <a:pt x="17" y="227"/>
                      </a:lnTo>
                      <a:lnTo>
                        <a:pt x="4" y="143"/>
                      </a:lnTo>
                      <a:lnTo>
                        <a:pt x="0" y="74"/>
                      </a:lnTo>
                      <a:lnTo>
                        <a:pt x="4" y="25"/>
                      </a:lnTo>
                      <a:lnTo>
                        <a:pt x="10" y="0"/>
                      </a:lnTo>
                      <a:lnTo>
                        <a:pt x="15" y="5"/>
                      </a:lnTo>
                      <a:close/>
                    </a:path>
                  </a:pathLst>
                </a:custGeom>
                <a:solidFill>
                  <a:srgbClr val="E80D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5" name="Freeform 658">
                  <a:extLst>
                    <a:ext uri="{FF2B5EF4-FFF2-40B4-BE49-F238E27FC236}">
                      <a16:creationId xmlns:a16="http://schemas.microsoft.com/office/drawing/2014/main" id="{659AB242-0D68-472B-B394-E47195FA5EA0}"/>
                    </a:ext>
                  </a:extLst>
                </p:cNvPr>
                <p:cNvSpPr>
                  <a:spLocks/>
                </p:cNvSpPr>
                <p:nvPr/>
              </p:nvSpPr>
              <p:spPr bwMode="auto">
                <a:xfrm>
                  <a:off x="2478" y="2409"/>
                  <a:ext cx="430" cy="158"/>
                </a:xfrm>
                <a:custGeom>
                  <a:avLst/>
                  <a:gdLst>
                    <a:gd name="T0" fmla="*/ 0 w 2578"/>
                    <a:gd name="T1" fmla="*/ 0 h 950"/>
                    <a:gd name="T2" fmla="*/ 0 w 2578"/>
                    <a:gd name="T3" fmla="*/ 0 h 950"/>
                    <a:gd name="T4" fmla="*/ 0 w 2578"/>
                    <a:gd name="T5" fmla="*/ 0 h 950"/>
                    <a:gd name="T6" fmla="*/ 0 w 2578"/>
                    <a:gd name="T7" fmla="*/ 0 h 950"/>
                    <a:gd name="T8" fmla="*/ 0 w 2578"/>
                    <a:gd name="T9" fmla="*/ 0 h 950"/>
                    <a:gd name="T10" fmla="*/ 0 w 2578"/>
                    <a:gd name="T11" fmla="*/ 0 h 950"/>
                    <a:gd name="T12" fmla="*/ 0 w 2578"/>
                    <a:gd name="T13" fmla="*/ 0 h 950"/>
                    <a:gd name="T14" fmla="*/ 0 w 2578"/>
                    <a:gd name="T15" fmla="*/ 0 h 950"/>
                    <a:gd name="T16" fmla="*/ 0 w 2578"/>
                    <a:gd name="T17" fmla="*/ 0 h 950"/>
                    <a:gd name="T18" fmla="*/ 0 w 2578"/>
                    <a:gd name="T19" fmla="*/ 0 h 950"/>
                    <a:gd name="T20" fmla="*/ 0 w 2578"/>
                    <a:gd name="T21" fmla="*/ 0 h 950"/>
                    <a:gd name="T22" fmla="*/ 0 w 2578"/>
                    <a:gd name="T23" fmla="*/ 0 h 950"/>
                    <a:gd name="T24" fmla="*/ 0 w 2578"/>
                    <a:gd name="T25" fmla="*/ 0 h 950"/>
                    <a:gd name="T26" fmla="*/ 0 w 2578"/>
                    <a:gd name="T27" fmla="*/ 0 h 950"/>
                    <a:gd name="T28" fmla="*/ 0 w 2578"/>
                    <a:gd name="T29" fmla="*/ 0 h 950"/>
                    <a:gd name="T30" fmla="*/ 0 w 2578"/>
                    <a:gd name="T31" fmla="*/ 0 h 950"/>
                    <a:gd name="T32" fmla="*/ 0 w 2578"/>
                    <a:gd name="T33" fmla="*/ 0 h 950"/>
                    <a:gd name="T34" fmla="*/ 0 w 2578"/>
                    <a:gd name="T35" fmla="*/ 0 h 950"/>
                    <a:gd name="T36" fmla="*/ 0 w 2578"/>
                    <a:gd name="T37" fmla="*/ 0 h 950"/>
                    <a:gd name="T38" fmla="*/ 0 w 2578"/>
                    <a:gd name="T39" fmla="*/ 0 h 950"/>
                    <a:gd name="T40" fmla="*/ 0 w 2578"/>
                    <a:gd name="T41" fmla="*/ 0 h 950"/>
                    <a:gd name="T42" fmla="*/ 0 w 2578"/>
                    <a:gd name="T43" fmla="*/ 0 h 950"/>
                    <a:gd name="T44" fmla="*/ 0 w 2578"/>
                    <a:gd name="T45" fmla="*/ 0 h 950"/>
                    <a:gd name="T46" fmla="*/ 0 w 2578"/>
                    <a:gd name="T47" fmla="*/ 0 h 950"/>
                    <a:gd name="T48" fmla="*/ 0 w 2578"/>
                    <a:gd name="T49" fmla="*/ 0 h 950"/>
                    <a:gd name="T50" fmla="*/ 0 w 2578"/>
                    <a:gd name="T51" fmla="*/ 0 h 950"/>
                    <a:gd name="T52" fmla="*/ 0 w 2578"/>
                    <a:gd name="T53" fmla="*/ 0 h 950"/>
                    <a:gd name="T54" fmla="*/ 0 w 2578"/>
                    <a:gd name="T55" fmla="*/ 0 h 950"/>
                    <a:gd name="T56" fmla="*/ 0 w 2578"/>
                    <a:gd name="T57" fmla="*/ 0 h 950"/>
                    <a:gd name="T58" fmla="*/ 0 w 2578"/>
                    <a:gd name="T59" fmla="*/ 0 h 950"/>
                    <a:gd name="T60" fmla="*/ 0 w 2578"/>
                    <a:gd name="T61" fmla="*/ 0 h 950"/>
                    <a:gd name="T62" fmla="*/ 0 w 2578"/>
                    <a:gd name="T63" fmla="*/ 0 h 950"/>
                    <a:gd name="T64" fmla="*/ 0 w 2578"/>
                    <a:gd name="T65" fmla="*/ 0 h 950"/>
                    <a:gd name="T66" fmla="*/ 0 w 2578"/>
                    <a:gd name="T67" fmla="*/ 0 h 950"/>
                    <a:gd name="T68" fmla="*/ 0 w 2578"/>
                    <a:gd name="T69" fmla="*/ 0 h 950"/>
                    <a:gd name="T70" fmla="*/ 0 w 2578"/>
                    <a:gd name="T71" fmla="*/ 0 h 950"/>
                    <a:gd name="T72" fmla="*/ 0 w 2578"/>
                    <a:gd name="T73" fmla="*/ 0 h 950"/>
                    <a:gd name="T74" fmla="*/ 0 w 2578"/>
                    <a:gd name="T75" fmla="*/ 0 h 950"/>
                    <a:gd name="T76" fmla="*/ 0 w 2578"/>
                    <a:gd name="T77" fmla="*/ 0 h 950"/>
                    <a:gd name="T78" fmla="*/ 0 w 2578"/>
                    <a:gd name="T79" fmla="*/ 0 h 950"/>
                    <a:gd name="T80" fmla="*/ 0 w 2578"/>
                    <a:gd name="T81" fmla="*/ 0 h 950"/>
                    <a:gd name="T82" fmla="*/ 0 w 2578"/>
                    <a:gd name="T83" fmla="*/ 0 h 950"/>
                    <a:gd name="T84" fmla="*/ 0 w 2578"/>
                    <a:gd name="T85" fmla="*/ 0 h 950"/>
                    <a:gd name="T86" fmla="*/ 0 w 2578"/>
                    <a:gd name="T87" fmla="*/ 0 h 950"/>
                    <a:gd name="T88" fmla="*/ 0 w 2578"/>
                    <a:gd name="T89" fmla="*/ 0 h 950"/>
                    <a:gd name="T90" fmla="*/ 0 w 2578"/>
                    <a:gd name="T91" fmla="*/ 0 h 950"/>
                    <a:gd name="T92" fmla="*/ 0 w 2578"/>
                    <a:gd name="T93" fmla="*/ 0 h 950"/>
                    <a:gd name="T94" fmla="*/ 0 w 2578"/>
                    <a:gd name="T95" fmla="*/ 0 h 950"/>
                    <a:gd name="T96" fmla="*/ 0 w 2578"/>
                    <a:gd name="T97" fmla="*/ 0 h 9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78"/>
                    <a:gd name="T148" fmla="*/ 0 h 950"/>
                    <a:gd name="T149" fmla="*/ 2578 w 2578"/>
                    <a:gd name="T150" fmla="*/ 950 h 95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78" h="950">
                      <a:moveTo>
                        <a:pt x="15" y="2"/>
                      </a:moveTo>
                      <a:lnTo>
                        <a:pt x="45" y="37"/>
                      </a:lnTo>
                      <a:lnTo>
                        <a:pt x="120" y="102"/>
                      </a:lnTo>
                      <a:lnTo>
                        <a:pt x="231" y="187"/>
                      </a:lnTo>
                      <a:lnTo>
                        <a:pt x="370" y="282"/>
                      </a:lnTo>
                      <a:lnTo>
                        <a:pt x="524" y="374"/>
                      </a:lnTo>
                      <a:lnTo>
                        <a:pt x="686" y="457"/>
                      </a:lnTo>
                      <a:lnTo>
                        <a:pt x="845" y="515"/>
                      </a:lnTo>
                      <a:lnTo>
                        <a:pt x="995" y="543"/>
                      </a:lnTo>
                      <a:lnTo>
                        <a:pt x="1131" y="549"/>
                      </a:lnTo>
                      <a:lnTo>
                        <a:pt x="1264" y="552"/>
                      </a:lnTo>
                      <a:lnTo>
                        <a:pt x="1393" y="549"/>
                      </a:lnTo>
                      <a:lnTo>
                        <a:pt x="1520" y="540"/>
                      </a:lnTo>
                      <a:lnTo>
                        <a:pt x="1643" y="522"/>
                      </a:lnTo>
                      <a:lnTo>
                        <a:pt x="1766" y="495"/>
                      </a:lnTo>
                      <a:lnTo>
                        <a:pt x="1887" y="455"/>
                      </a:lnTo>
                      <a:lnTo>
                        <a:pt x="2009" y="406"/>
                      </a:lnTo>
                      <a:lnTo>
                        <a:pt x="2123" y="341"/>
                      </a:lnTo>
                      <a:lnTo>
                        <a:pt x="2230" y="268"/>
                      </a:lnTo>
                      <a:lnTo>
                        <a:pt x="2326" y="192"/>
                      </a:lnTo>
                      <a:lnTo>
                        <a:pt x="2410" y="126"/>
                      </a:lnTo>
                      <a:lnTo>
                        <a:pt x="2479" y="74"/>
                      </a:lnTo>
                      <a:lnTo>
                        <a:pt x="2531" y="46"/>
                      </a:lnTo>
                      <a:lnTo>
                        <a:pt x="2564" y="52"/>
                      </a:lnTo>
                      <a:lnTo>
                        <a:pt x="2578" y="99"/>
                      </a:lnTo>
                      <a:lnTo>
                        <a:pt x="2572" y="170"/>
                      </a:lnTo>
                      <a:lnTo>
                        <a:pt x="2554" y="245"/>
                      </a:lnTo>
                      <a:lnTo>
                        <a:pt x="2526" y="320"/>
                      </a:lnTo>
                      <a:lnTo>
                        <a:pt x="2491" y="394"/>
                      </a:lnTo>
                      <a:lnTo>
                        <a:pt x="2452" y="461"/>
                      </a:lnTo>
                      <a:lnTo>
                        <a:pt x="2410" y="522"/>
                      </a:lnTo>
                      <a:lnTo>
                        <a:pt x="2369" y="573"/>
                      </a:lnTo>
                      <a:lnTo>
                        <a:pt x="2331" y="614"/>
                      </a:lnTo>
                      <a:lnTo>
                        <a:pt x="2103" y="767"/>
                      </a:lnTo>
                      <a:lnTo>
                        <a:pt x="1835" y="875"/>
                      </a:lnTo>
                      <a:lnTo>
                        <a:pt x="1542" y="936"/>
                      </a:lnTo>
                      <a:lnTo>
                        <a:pt x="1236" y="950"/>
                      </a:lnTo>
                      <a:lnTo>
                        <a:pt x="930" y="913"/>
                      </a:lnTo>
                      <a:lnTo>
                        <a:pt x="641" y="827"/>
                      </a:lnTo>
                      <a:lnTo>
                        <a:pt x="381" y="686"/>
                      </a:lnTo>
                      <a:lnTo>
                        <a:pt x="167" y="493"/>
                      </a:lnTo>
                      <a:lnTo>
                        <a:pt x="97" y="397"/>
                      </a:lnTo>
                      <a:lnTo>
                        <a:pt x="50" y="305"/>
                      </a:lnTo>
                      <a:lnTo>
                        <a:pt x="21" y="216"/>
                      </a:lnTo>
                      <a:lnTo>
                        <a:pt x="5" y="137"/>
                      </a:lnTo>
                      <a:lnTo>
                        <a:pt x="0" y="72"/>
                      </a:lnTo>
                      <a:lnTo>
                        <a:pt x="3" y="25"/>
                      </a:lnTo>
                      <a:lnTo>
                        <a:pt x="9" y="0"/>
                      </a:lnTo>
                      <a:lnTo>
                        <a:pt x="15" y="2"/>
                      </a:lnTo>
                      <a:close/>
                    </a:path>
                  </a:pathLst>
                </a:custGeom>
                <a:solidFill>
                  <a:srgbClr val="E012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6" name="Freeform 659">
                  <a:extLst>
                    <a:ext uri="{FF2B5EF4-FFF2-40B4-BE49-F238E27FC236}">
                      <a16:creationId xmlns:a16="http://schemas.microsoft.com/office/drawing/2014/main" id="{C41CD75F-C56C-46B4-84F4-7F71A888069E}"/>
                    </a:ext>
                  </a:extLst>
                </p:cNvPr>
                <p:cNvSpPr>
                  <a:spLocks/>
                </p:cNvSpPr>
                <p:nvPr/>
              </p:nvSpPr>
              <p:spPr bwMode="auto">
                <a:xfrm>
                  <a:off x="2478" y="2414"/>
                  <a:ext cx="428" cy="154"/>
                </a:xfrm>
                <a:custGeom>
                  <a:avLst/>
                  <a:gdLst>
                    <a:gd name="T0" fmla="*/ 0 w 2567"/>
                    <a:gd name="T1" fmla="*/ 0 h 922"/>
                    <a:gd name="T2" fmla="*/ 0 w 2567"/>
                    <a:gd name="T3" fmla="*/ 0 h 922"/>
                    <a:gd name="T4" fmla="*/ 0 w 2567"/>
                    <a:gd name="T5" fmla="*/ 0 h 922"/>
                    <a:gd name="T6" fmla="*/ 0 w 2567"/>
                    <a:gd name="T7" fmla="*/ 0 h 922"/>
                    <a:gd name="T8" fmla="*/ 0 w 2567"/>
                    <a:gd name="T9" fmla="*/ 0 h 922"/>
                    <a:gd name="T10" fmla="*/ 0 w 2567"/>
                    <a:gd name="T11" fmla="*/ 0 h 922"/>
                    <a:gd name="T12" fmla="*/ 0 w 2567"/>
                    <a:gd name="T13" fmla="*/ 0 h 922"/>
                    <a:gd name="T14" fmla="*/ 0 w 2567"/>
                    <a:gd name="T15" fmla="*/ 0 h 922"/>
                    <a:gd name="T16" fmla="*/ 0 w 2567"/>
                    <a:gd name="T17" fmla="*/ 0 h 922"/>
                    <a:gd name="T18" fmla="*/ 0 w 2567"/>
                    <a:gd name="T19" fmla="*/ 0 h 922"/>
                    <a:gd name="T20" fmla="*/ 0 w 2567"/>
                    <a:gd name="T21" fmla="*/ 0 h 922"/>
                    <a:gd name="T22" fmla="*/ 0 w 2567"/>
                    <a:gd name="T23" fmla="*/ 0 h 922"/>
                    <a:gd name="T24" fmla="*/ 0 w 2567"/>
                    <a:gd name="T25" fmla="*/ 0 h 922"/>
                    <a:gd name="T26" fmla="*/ 0 w 2567"/>
                    <a:gd name="T27" fmla="*/ 0 h 922"/>
                    <a:gd name="T28" fmla="*/ 0 w 2567"/>
                    <a:gd name="T29" fmla="*/ 0 h 922"/>
                    <a:gd name="T30" fmla="*/ 0 w 2567"/>
                    <a:gd name="T31" fmla="*/ 0 h 922"/>
                    <a:gd name="T32" fmla="*/ 0 w 2567"/>
                    <a:gd name="T33" fmla="*/ 0 h 922"/>
                    <a:gd name="T34" fmla="*/ 0 w 2567"/>
                    <a:gd name="T35" fmla="*/ 0 h 922"/>
                    <a:gd name="T36" fmla="*/ 0 w 2567"/>
                    <a:gd name="T37" fmla="*/ 0 h 922"/>
                    <a:gd name="T38" fmla="*/ 0 w 2567"/>
                    <a:gd name="T39" fmla="*/ 0 h 922"/>
                    <a:gd name="T40" fmla="*/ 0 w 2567"/>
                    <a:gd name="T41" fmla="*/ 0 h 922"/>
                    <a:gd name="T42" fmla="*/ 0 w 2567"/>
                    <a:gd name="T43" fmla="*/ 0 h 922"/>
                    <a:gd name="T44" fmla="*/ 0 w 2567"/>
                    <a:gd name="T45" fmla="*/ 0 h 922"/>
                    <a:gd name="T46" fmla="*/ 0 w 2567"/>
                    <a:gd name="T47" fmla="*/ 0 h 922"/>
                    <a:gd name="T48" fmla="*/ 0 w 2567"/>
                    <a:gd name="T49" fmla="*/ 0 h 922"/>
                    <a:gd name="T50" fmla="*/ 0 w 2567"/>
                    <a:gd name="T51" fmla="*/ 0 h 922"/>
                    <a:gd name="T52" fmla="*/ 0 w 2567"/>
                    <a:gd name="T53" fmla="*/ 0 h 922"/>
                    <a:gd name="T54" fmla="*/ 0 w 2567"/>
                    <a:gd name="T55" fmla="*/ 0 h 922"/>
                    <a:gd name="T56" fmla="*/ 0 w 2567"/>
                    <a:gd name="T57" fmla="*/ 0 h 922"/>
                    <a:gd name="T58" fmla="*/ 0 w 2567"/>
                    <a:gd name="T59" fmla="*/ 0 h 922"/>
                    <a:gd name="T60" fmla="*/ 0 w 2567"/>
                    <a:gd name="T61" fmla="*/ 0 h 922"/>
                    <a:gd name="T62" fmla="*/ 0 w 2567"/>
                    <a:gd name="T63" fmla="*/ 0 h 922"/>
                    <a:gd name="T64" fmla="*/ 0 w 2567"/>
                    <a:gd name="T65" fmla="*/ 0 h 922"/>
                    <a:gd name="T66" fmla="*/ 0 w 2567"/>
                    <a:gd name="T67" fmla="*/ 0 h 922"/>
                    <a:gd name="T68" fmla="*/ 0 w 2567"/>
                    <a:gd name="T69" fmla="*/ 0 h 922"/>
                    <a:gd name="T70" fmla="*/ 0 w 2567"/>
                    <a:gd name="T71" fmla="*/ 0 h 922"/>
                    <a:gd name="T72" fmla="*/ 0 w 2567"/>
                    <a:gd name="T73" fmla="*/ 0 h 922"/>
                    <a:gd name="T74" fmla="*/ 0 w 2567"/>
                    <a:gd name="T75" fmla="*/ 0 h 922"/>
                    <a:gd name="T76" fmla="*/ 0 w 2567"/>
                    <a:gd name="T77" fmla="*/ 0 h 922"/>
                    <a:gd name="T78" fmla="*/ 0 w 2567"/>
                    <a:gd name="T79" fmla="*/ 0 h 922"/>
                    <a:gd name="T80" fmla="*/ 0 w 2567"/>
                    <a:gd name="T81" fmla="*/ 0 h 922"/>
                    <a:gd name="T82" fmla="*/ 0 w 2567"/>
                    <a:gd name="T83" fmla="*/ 0 h 922"/>
                    <a:gd name="T84" fmla="*/ 0 w 2567"/>
                    <a:gd name="T85" fmla="*/ 0 h 922"/>
                    <a:gd name="T86" fmla="*/ 0 w 2567"/>
                    <a:gd name="T87" fmla="*/ 0 h 922"/>
                    <a:gd name="T88" fmla="*/ 0 w 2567"/>
                    <a:gd name="T89" fmla="*/ 0 h 922"/>
                    <a:gd name="T90" fmla="*/ 0 w 2567"/>
                    <a:gd name="T91" fmla="*/ 0 h 922"/>
                    <a:gd name="T92" fmla="*/ 0 w 2567"/>
                    <a:gd name="T93" fmla="*/ 0 h 922"/>
                    <a:gd name="T94" fmla="*/ 0 w 2567"/>
                    <a:gd name="T95" fmla="*/ 0 h 922"/>
                    <a:gd name="T96" fmla="*/ 0 w 2567"/>
                    <a:gd name="T97" fmla="*/ 0 h 9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67"/>
                    <a:gd name="T148" fmla="*/ 0 h 922"/>
                    <a:gd name="T149" fmla="*/ 2567 w 2567"/>
                    <a:gd name="T150" fmla="*/ 922 h 9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67" h="922">
                      <a:moveTo>
                        <a:pt x="15" y="1"/>
                      </a:moveTo>
                      <a:lnTo>
                        <a:pt x="46" y="31"/>
                      </a:lnTo>
                      <a:lnTo>
                        <a:pt x="120" y="95"/>
                      </a:lnTo>
                      <a:lnTo>
                        <a:pt x="228" y="179"/>
                      </a:lnTo>
                      <a:lnTo>
                        <a:pt x="362" y="274"/>
                      </a:lnTo>
                      <a:lnTo>
                        <a:pt x="512" y="366"/>
                      </a:lnTo>
                      <a:lnTo>
                        <a:pt x="670" y="449"/>
                      </a:lnTo>
                      <a:lnTo>
                        <a:pt x="828" y="510"/>
                      </a:lnTo>
                      <a:lnTo>
                        <a:pt x="977" y="539"/>
                      </a:lnTo>
                      <a:lnTo>
                        <a:pt x="1115" y="546"/>
                      </a:lnTo>
                      <a:lnTo>
                        <a:pt x="1250" y="549"/>
                      </a:lnTo>
                      <a:lnTo>
                        <a:pt x="1380" y="547"/>
                      </a:lnTo>
                      <a:lnTo>
                        <a:pt x="1508" y="539"/>
                      </a:lnTo>
                      <a:lnTo>
                        <a:pt x="1632" y="522"/>
                      </a:lnTo>
                      <a:lnTo>
                        <a:pt x="1754" y="498"/>
                      </a:lnTo>
                      <a:lnTo>
                        <a:pt x="1872" y="462"/>
                      </a:lnTo>
                      <a:lnTo>
                        <a:pt x="1990" y="414"/>
                      </a:lnTo>
                      <a:lnTo>
                        <a:pt x="2103" y="351"/>
                      </a:lnTo>
                      <a:lnTo>
                        <a:pt x="2210" y="278"/>
                      </a:lnTo>
                      <a:lnTo>
                        <a:pt x="2306" y="203"/>
                      </a:lnTo>
                      <a:lnTo>
                        <a:pt x="2393" y="134"/>
                      </a:lnTo>
                      <a:lnTo>
                        <a:pt x="2462" y="80"/>
                      </a:lnTo>
                      <a:lnTo>
                        <a:pt x="2516" y="51"/>
                      </a:lnTo>
                      <a:lnTo>
                        <a:pt x="2551" y="53"/>
                      </a:lnTo>
                      <a:lnTo>
                        <a:pt x="2567" y="97"/>
                      </a:lnTo>
                      <a:lnTo>
                        <a:pt x="2561" y="166"/>
                      </a:lnTo>
                      <a:lnTo>
                        <a:pt x="2542" y="238"/>
                      </a:lnTo>
                      <a:lnTo>
                        <a:pt x="2513" y="310"/>
                      </a:lnTo>
                      <a:lnTo>
                        <a:pt x="2477" y="382"/>
                      </a:lnTo>
                      <a:lnTo>
                        <a:pt x="2434" y="447"/>
                      </a:lnTo>
                      <a:lnTo>
                        <a:pt x="2393" y="506"/>
                      </a:lnTo>
                      <a:lnTo>
                        <a:pt x="2350" y="555"/>
                      </a:lnTo>
                      <a:lnTo>
                        <a:pt x="2315" y="592"/>
                      </a:lnTo>
                      <a:lnTo>
                        <a:pt x="2090" y="739"/>
                      </a:lnTo>
                      <a:lnTo>
                        <a:pt x="1824" y="846"/>
                      </a:lnTo>
                      <a:lnTo>
                        <a:pt x="1532" y="907"/>
                      </a:lnTo>
                      <a:lnTo>
                        <a:pt x="1228" y="922"/>
                      </a:lnTo>
                      <a:lnTo>
                        <a:pt x="925" y="886"/>
                      </a:lnTo>
                      <a:lnTo>
                        <a:pt x="638" y="800"/>
                      </a:lnTo>
                      <a:lnTo>
                        <a:pt x="381" y="661"/>
                      </a:lnTo>
                      <a:lnTo>
                        <a:pt x="170" y="468"/>
                      </a:lnTo>
                      <a:lnTo>
                        <a:pt x="102" y="376"/>
                      </a:lnTo>
                      <a:lnTo>
                        <a:pt x="56" y="287"/>
                      </a:lnTo>
                      <a:lnTo>
                        <a:pt x="25" y="203"/>
                      </a:lnTo>
                      <a:lnTo>
                        <a:pt x="8" y="130"/>
                      </a:lnTo>
                      <a:lnTo>
                        <a:pt x="0" y="68"/>
                      </a:lnTo>
                      <a:lnTo>
                        <a:pt x="1" y="24"/>
                      </a:lnTo>
                      <a:lnTo>
                        <a:pt x="6" y="0"/>
                      </a:lnTo>
                      <a:lnTo>
                        <a:pt x="15" y="1"/>
                      </a:lnTo>
                      <a:close/>
                    </a:path>
                  </a:pathLst>
                </a:custGeom>
                <a:solidFill>
                  <a:srgbClr val="DB17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7" name="Freeform 660">
                  <a:extLst>
                    <a:ext uri="{FF2B5EF4-FFF2-40B4-BE49-F238E27FC236}">
                      <a16:creationId xmlns:a16="http://schemas.microsoft.com/office/drawing/2014/main" id="{3511B577-3DF3-4454-B7E1-0D9C8980D96A}"/>
                    </a:ext>
                  </a:extLst>
                </p:cNvPr>
                <p:cNvSpPr>
                  <a:spLocks/>
                </p:cNvSpPr>
                <p:nvPr/>
              </p:nvSpPr>
              <p:spPr bwMode="auto">
                <a:xfrm>
                  <a:off x="2479" y="2419"/>
                  <a:ext cx="426" cy="149"/>
                </a:xfrm>
                <a:custGeom>
                  <a:avLst/>
                  <a:gdLst>
                    <a:gd name="T0" fmla="*/ 0 w 2558"/>
                    <a:gd name="T1" fmla="*/ 0 h 895"/>
                    <a:gd name="T2" fmla="*/ 0 w 2558"/>
                    <a:gd name="T3" fmla="*/ 0 h 895"/>
                    <a:gd name="T4" fmla="*/ 0 w 2558"/>
                    <a:gd name="T5" fmla="*/ 0 h 895"/>
                    <a:gd name="T6" fmla="*/ 0 w 2558"/>
                    <a:gd name="T7" fmla="*/ 0 h 895"/>
                    <a:gd name="T8" fmla="*/ 0 w 2558"/>
                    <a:gd name="T9" fmla="*/ 0 h 895"/>
                    <a:gd name="T10" fmla="*/ 0 w 2558"/>
                    <a:gd name="T11" fmla="*/ 0 h 895"/>
                    <a:gd name="T12" fmla="*/ 0 w 2558"/>
                    <a:gd name="T13" fmla="*/ 0 h 895"/>
                    <a:gd name="T14" fmla="*/ 0 w 2558"/>
                    <a:gd name="T15" fmla="*/ 0 h 895"/>
                    <a:gd name="T16" fmla="*/ 0 w 2558"/>
                    <a:gd name="T17" fmla="*/ 0 h 895"/>
                    <a:gd name="T18" fmla="*/ 0 w 2558"/>
                    <a:gd name="T19" fmla="*/ 0 h 895"/>
                    <a:gd name="T20" fmla="*/ 0 w 2558"/>
                    <a:gd name="T21" fmla="*/ 0 h 895"/>
                    <a:gd name="T22" fmla="*/ 0 w 2558"/>
                    <a:gd name="T23" fmla="*/ 0 h 895"/>
                    <a:gd name="T24" fmla="*/ 0 w 2558"/>
                    <a:gd name="T25" fmla="*/ 0 h 895"/>
                    <a:gd name="T26" fmla="*/ 0 w 2558"/>
                    <a:gd name="T27" fmla="*/ 0 h 895"/>
                    <a:gd name="T28" fmla="*/ 0 w 2558"/>
                    <a:gd name="T29" fmla="*/ 0 h 895"/>
                    <a:gd name="T30" fmla="*/ 0 w 2558"/>
                    <a:gd name="T31" fmla="*/ 0 h 895"/>
                    <a:gd name="T32" fmla="*/ 0 w 2558"/>
                    <a:gd name="T33" fmla="*/ 0 h 895"/>
                    <a:gd name="T34" fmla="*/ 0 w 2558"/>
                    <a:gd name="T35" fmla="*/ 0 h 895"/>
                    <a:gd name="T36" fmla="*/ 0 w 2558"/>
                    <a:gd name="T37" fmla="*/ 0 h 895"/>
                    <a:gd name="T38" fmla="*/ 0 w 2558"/>
                    <a:gd name="T39" fmla="*/ 0 h 895"/>
                    <a:gd name="T40" fmla="*/ 0 w 2558"/>
                    <a:gd name="T41" fmla="*/ 0 h 895"/>
                    <a:gd name="T42" fmla="*/ 0 w 2558"/>
                    <a:gd name="T43" fmla="*/ 0 h 895"/>
                    <a:gd name="T44" fmla="*/ 0 w 2558"/>
                    <a:gd name="T45" fmla="*/ 0 h 895"/>
                    <a:gd name="T46" fmla="*/ 0 w 2558"/>
                    <a:gd name="T47" fmla="*/ 0 h 895"/>
                    <a:gd name="T48" fmla="*/ 0 w 2558"/>
                    <a:gd name="T49" fmla="*/ 0 h 895"/>
                    <a:gd name="T50" fmla="*/ 0 w 2558"/>
                    <a:gd name="T51" fmla="*/ 0 h 895"/>
                    <a:gd name="T52" fmla="*/ 0 w 2558"/>
                    <a:gd name="T53" fmla="*/ 0 h 895"/>
                    <a:gd name="T54" fmla="*/ 0 w 2558"/>
                    <a:gd name="T55" fmla="*/ 0 h 895"/>
                    <a:gd name="T56" fmla="*/ 0 w 2558"/>
                    <a:gd name="T57" fmla="*/ 0 h 895"/>
                    <a:gd name="T58" fmla="*/ 0 w 2558"/>
                    <a:gd name="T59" fmla="*/ 0 h 895"/>
                    <a:gd name="T60" fmla="*/ 0 w 2558"/>
                    <a:gd name="T61" fmla="*/ 0 h 895"/>
                    <a:gd name="T62" fmla="*/ 0 w 2558"/>
                    <a:gd name="T63" fmla="*/ 0 h 895"/>
                    <a:gd name="T64" fmla="*/ 0 w 2558"/>
                    <a:gd name="T65" fmla="*/ 0 h 895"/>
                    <a:gd name="T66" fmla="*/ 0 w 2558"/>
                    <a:gd name="T67" fmla="*/ 0 h 895"/>
                    <a:gd name="T68" fmla="*/ 0 w 2558"/>
                    <a:gd name="T69" fmla="*/ 0 h 895"/>
                    <a:gd name="T70" fmla="*/ 0 w 2558"/>
                    <a:gd name="T71" fmla="*/ 0 h 895"/>
                    <a:gd name="T72" fmla="*/ 0 w 2558"/>
                    <a:gd name="T73" fmla="*/ 0 h 895"/>
                    <a:gd name="T74" fmla="*/ 0 w 2558"/>
                    <a:gd name="T75" fmla="*/ 0 h 895"/>
                    <a:gd name="T76" fmla="*/ 0 w 2558"/>
                    <a:gd name="T77" fmla="*/ 0 h 895"/>
                    <a:gd name="T78" fmla="*/ 0 w 2558"/>
                    <a:gd name="T79" fmla="*/ 0 h 895"/>
                    <a:gd name="T80" fmla="*/ 0 w 2558"/>
                    <a:gd name="T81" fmla="*/ 0 h 895"/>
                    <a:gd name="T82" fmla="*/ 0 w 2558"/>
                    <a:gd name="T83" fmla="*/ 0 h 895"/>
                    <a:gd name="T84" fmla="*/ 0 w 2558"/>
                    <a:gd name="T85" fmla="*/ 0 h 895"/>
                    <a:gd name="T86" fmla="*/ 0 w 2558"/>
                    <a:gd name="T87" fmla="*/ 0 h 895"/>
                    <a:gd name="T88" fmla="*/ 0 w 2558"/>
                    <a:gd name="T89" fmla="*/ 0 h 895"/>
                    <a:gd name="T90" fmla="*/ 0 w 2558"/>
                    <a:gd name="T91" fmla="*/ 0 h 895"/>
                    <a:gd name="T92" fmla="*/ 0 w 2558"/>
                    <a:gd name="T93" fmla="*/ 0 h 895"/>
                    <a:gd name="T94" fmla="*/ 0 w 2558"/>
                    <a:gd name="T95" fmla="*/ 0 h 895"/>
                    <a:gd name="T96" fmla="*/ 0 w 2558"/>
                    <a:gd name="T97" fmla="*/ 0 h 8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58"/>
                    <a:gd name="T148" fmla="*/ 0 h 895"/>
                    <a:gd name="T149" fmla="*/ 2558 w 2558"/>
                    <a:gd name="T150" fmla="*/ 895 h 8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58" h="895">
                      <a:moveTo>
                        <a:pt x="16" y="0"/>
                      </a:moveTo>
                      <a:lnTo>
                        <a:pt x="48" y="28"/>
                      </a:lnTo>
                      <a:lnTo>
                        <a:pt x="122" y="90"/>
                      </a:lnTo>
                      <a:lnTo>
                        <a:pt x="226" y="173"/>
                      </a:lnTo>
                      <a:lnTo>
                        <a:pt x="357" y="267"/>
                      </a:lnTo>
                      <a:lnTo>
                        <a:pt x="501" y="361"/>
                      </a:lnTo>
                      <a:lnTo>
                        <a:pt x="656" y="445"/>
                      </a:lnTo>
                      <a:lnTo>
                        <a:pt x="811" y="506"/>
                      </a:lnTo>
                      <a:lnTo>
                        <a:pt x="961" y="535"/>
                      </a:lnTo>
                      <a:lnTo>
                        <a:pt x="1100" y="542"/>
                      </a:lnTo>
                      <a:lnTo>
                        <a:pt x="1236" y="546"/>
                      </a:lnTo>
                      <a:lnTo>
                        <a:pt x="1368" y="545"/>
                      </a:lnTo>
                      <a:lnTo>
                        <a:pt x="1497" y="539"/>
                      </a:lnTo>
                      <a:lnTo>
                        <a:pt x="1621" y="524"/>
                      </a:lnTo>
                      <a:lnTo>
                        <a:pt x="1741" y="501"/>
                      </a:lnTo>
                      <a:lnTo>
                        <a:pt x="1859" y="468"/>
                      </a:lnTo>
                      <a:lnTo>
                        <a:pt x="1976" y="424"/>
                      </a:lnTo>
                      <a:lnTo>
                        <a:pt x="2088" y="362"/>
                      </a:lnTo>
                      <a:lnTo>
                        <a:pt x="2194" y="290"/>
                      </a:lnTo>
                      <a:lnTo>
                        <a:pt x="2290" y="213"/>
                      </a:lnTo>
                      <a:lnTo>
                        <a:pt x="2377" y="145"/>
                      </a:lnTo>
                      <a:lnTo>
                        <a:pt x="2448" y="87"/>
                      </a:lnTo>
                      <a:lnTo>
                        <a:pt x="2504" y="56"/>
                      </a:lnTo>
                      <a:lnTo>
                        <a:pt x="2541" y="55"/>
                      </a:lnTo>
                      <a:lnTo>
                        <a:pt x="2558" y="96"/>
                      </a:lnTo>
                      <a:lnTo>
                        <a:pt x="2552" y="162"/>
                      </a:lnTo>
                      <a:lnTo>
                        <a:pt x="2534" y="231"/>
                      </a:lnTo>
                      <a:lnTo>
                        <a:pt x="2503" y="302"/>
                      </a:lnTo>
                      <a:lnTo>
                        <a:pt x="2466" y="372"/>
                      </a:lnTo>
                      <a:lnTo>
                        <a:pt x="2422" y="435"/>
                      </a:lnTo>
                      <a:lnTo>
                        <a:pt x="2378" y="492"/>
                      </a:lnTo>
                      <a:lnTo>
                        <a:pt x="2336" y="538"/>
                      </a:lnTo>
                      <a:lnTo>
                        <a:pt x="2302" y="573"/>
                      </a:lnTo>
                      <a:lnTo>
                        <a:pt x="2079" y="716"/>
                      </a:lnTo>
                      <a:lnTo>
                        <a:pt x="1816" y="819"/>
                      </a:lnTo>
                      <a:lnTo>
                        <a:pt x="1524" y="879"/>
                      </a:lnTo>
                      <a:lnTo>
                        <a:pt x="1222" y="895"/>
                      </a:lnTo>
                      <a:lnTo>
                        <a:pt x="920" y="860"/>
                      </a:lnTo>
                      <a:lnTo>
                        <a:pt x="636" y="777"/>
                      </a:lnTo>
                      <a:lnTo>
                        <a:pt x="381" y="640"/>
                      </a:lnTo>
                      <a:lnTo>
                        <a:pt x="176" y="450"/>
                      </a:lnTo>
                      <a:lnTo>
                        <a:pt x="110" y="361"/>
                      </a:lnTo>
                      <a:lnTo>
                        <a:pt x="62" y="276"/>
                      </a:lnTo>
                      <a:lnTo>
                        <a:pt x="29" y="197"/>
                      </a:lnTo>
                      <a:lnTo>
                        <a:pt x="10" y="127"/>
                      </a:lnTo>
                      <a:lnTo>
                        <a:pt x="1" y="68"/>
                      </a:lnTo>
                      <a:lnTo>
                        <a:pt x="0" y="27"/>
                      </a:lnTo>
                      <a:lnTo>
                        <a:pt x="6" y="2"/>
                      </a:lnTo>
                      <a:lnTo>
                        <a:pt x="16" y="0"/>
                      </a:lnTo>
                      <a:close/>
                    </a:path>
                  </a:pathLst>
                </a:custGeom>
                <a:solidFill>
                  <a:srgbClr val="D41C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8" name="Freeform 661">
                  <a:extLst>
                    <a:ext uri="{FF2B5EF4-FFF2-40B4-BE49-F238E27FC236}">
                      <a16:creationId xmlns:a16="http://schemas.microsoft.com/office/drawing/2014/main" id="{BCB7FB26-AEFD-4A52-9BC2-C7B99FABDF13}"/>
                    </a:ext>
                  </a:extLst>
                </p:cNvPr>
                <p:cNvSpPr>
                  <a:spLocks/>
                </p:cNvSpPr>
                <p:nvPr/>
              </p:nvSpPr>
              <p:spPr bwMode="auto">
                <a:xfrm>
                  <a:off x="2479" y="2424"/>
                  <a:ext cx="425" cy="145"/>
                </a:xfrm>
                <a:custGeom>
                  <a:avLst/>
                  <a:gdLst>
                    <a:gd name="T0" fmla="*/ 0 w 2550"/>
                    <a:gd name="T1" fmla="*/ 0 h 869"/>
                    <a:gd name="T2" fmla="*/ 0 w 2550"/>
                    <a:gd name="T3" fmla="*/ 0 h 869"/>
                    <a:gd name="T4" fmla="*/ 0 w 2550"/>
                    <a:gd name="T5" fmla="*/ 0 h 869"/>
                    <a:gd name="T6" fmla="*/ 0 w 2550"/>
                    <a:gd name="T7" fmla="*/ 0 h 869"/>
                    <a:gd name="T8" fmla="*/ 0 w 2550"/>
                    <a:gd name="T9" fmla="*/ 0 h 869"/>
                    <a:gd name="T10" fmla="*/ 0 w 2550"/>
                    <a:gd name="T11" fmla="*/ 0 h 869"/>
                    <a:gd name="T12" fmla="*/ 0 w 2550"/>
                    <a:gd name="T13" fmla="*/ 0 h 869"/>
                    <a:gd name="T14" fmla="*/ 0 w 2550"/>
                    <a:gd name="T15" fmla="*/ 0 h 869"/>
                    <a:gd name="T16" fmla="*/ 0 w 2550"/>
                    <a:gd name="T17" fmla="*/ 0 h 869"/>
                    <a:gd name="T18" fmla="*/ 0 w 2550"/>
                    <a:gd name="T19" fmla="*/ 0 h 869"/>
                    <a:gd name="T20" fmla="*/ 0 w 2550"/>
                    <a:gd name="T21" fmla="*/ 0 h 869"/>
                    <a:gd name="T22" fmla="*/ 0 w 2550"/>
                    <a:gd name="T23" fmla="*/ 0 h 869"/>
                    <a:gd name="T24" fmla="*/ 0 w 2550"/>
                    <a:gd name="T25" fmla="*/ 0 h 869"/>
                    <a:gd name="T26" fmla="*/ 0 w 2550"/>
                    <a:gd name="T27" fmla="*/ 0 h 869"/>
                    <a:gd name="T28" fmla="*/ 0 w 2550"/>
                    <a:gd name="T29" fmla="*/ 0 h 869"/>
                    <a:gd name="T30" fmla="*/ 0 w 2550"/>
                    <a:gd name="T31" fmla="*/ 0 h 869"/>
                    <a:gd name="T32" fmla="*/ 0 w 2550"/>
                    <a:gd name="T33" fmla="*/ 0 h 869"/>
                    <a:gd name="T34" fmla="*/ 0 w 2550"/>
                    <a:gd name="T35" fmla="*/ 0 h 869"/>
                    <a:gd name="T36" fmla="*/ 0 w 2550"/>
                    <a:gd name="T37" fmla="*/ 0 h 869"/>
                    <a:gd name="T38" fmla="*/ 0 w 2550"/>
                    <a:gd name="T39" fmla="*/ 0 h 869"/>
                    <a:gd name="T40" fmla="*/ 0 w 2550"/>
                    <a:gd name="T41" fmla="*/ 0 h 869"/>
                    <a:gd name="T42" fmla="*/ 0 w 2550"/>
                    <a:gd name="T43" fmla="*/ 0 h 869"/>
                    <a:gd name="T44" fmla="*/ 0 w 2550"/>
                    <a:gd name="T45" fmla="*/ 0 h 869"/>
                    <a:gd name="T46" fmla="*/ 0 w 2550"/>
                    <a:gd name="T47" fmla="*/ 0 h 869"/>
                    <a:gd name="T48" fmla="*/ 0 w 2550"/>
                    <a:gd name="T49" fmla="*/ 0 h 869"/>
                    <a:gd name="T50" fmla="*/ 0 w 2550"/>
                    <a:gd name="T51" fmla="*/ 0 h 869"/>
                    <a:gd name="T52" fmla="*/ 0 w 2550"/>
                    <a:gd name="T53" fmla="*/ 0 h 869"/>
                    <a:gd name="T54" fmla="*/ 0 w 2550"/>
                    <a:gd name="T55" fmla="*/ 0 h 869"/>
                    <a:gd name="T56" fmla="*/ 0 w 2550"/>
                    <a:gd name="T57" fmla="*/ 0 h 869"/>
                    <a:gd name="T58" fmla="*/ 0 w 2550"/>
                    <a:gd name="T59" fmla="*/ 0 h 869"/>
                    <a:gd name="T60" fmla="*/ 0 w 2550"/>
                    <a:gd name="T61" fmla="*/ 0 h 869"/>
                    <a:gd name="T62" fmla="*/ 0 w 2550"/>
                    <a:gd name="T63" fmla="*/ 0 h 869"/>
                    <a:gd name="T64" fmla="*/ 0 w 2550"/>
                    <a:gd name="T65" fmla="*/ 0 h 869"/>
                    <a:gd name="T66" fmla="*/ 0 w 2550"/>
                    <a:gd name="T67" fmla="*/ 0 h 869"/>
                    <a:gd name="T68" fmla="*/ 0 w 2550"/>
                    <a:gd name="T69" fmla="*/ 0 h 869"/>
                    <a:gd name="T70" fmla="*/ 0 w 2550"/>
                    <a:gd name="T71" fmla="*/ 0 h 869"/>
                    <a:gd name="T72" fmla="*/ 0 w 2550"/>
                    <a:gd name="T73" fmla="*/ 0 h 869"/>
                    <a:gd name="T74" fmla="*/ 0 w 2550"/>
                    <a:gd name="T75" fmla="*/ 0 h 869"/>
                    <a:gd name="T76" fmla="*/ 0 w 2550"/>
                    <a:gd name="T77" fmla="*/ 0 h 869"/>
                    <a:gd name="T78" fmla="*/ 0 w 2550"/>
                    <a:gd name="T79" fmla="*/ 0 h 869"/>
                    <a:gd name="T80" fmla="*/ 0 w 2550"/>
                    <a:gd name="T81" fmla="*/ 0 h 869"/>
                    <a:gd name="T82" fmla="*/ 0 w 2550"/>
                    <a:gd name="T83" fmla="*/ 0 h 869"/>
                    <a:gd name="T84" fmla="*/ 0 w 2550"/>
                    <a:gd name="T85" fmla="*/ 0 h 869"/>
                    <a:gd name="T86" fmla="*/ 0 w 2550"/>
                    <a:gd name="T87" fmla="*/ 0 h 869"/>
                    <a:gd name="T88" fmla="*/ 0 w 2550"/>
                    <a:gd name="T89" fmla="*/ 0 h 869"/>
                    <a:gd name="T90" fmla="*/ 0 w 2550"/>
                    <a:gd name="T91" fmla="*/ 0 h 869"/>
                    <a:gd name="T92" fmla="*/ 0 w 2550"/>
                    <a:gd name="T93" fmla="*/ 0 h 869"/>
                    <a:gd name="T94" fmla="*/ 0 w 2550"/>
                    <a:gd name="T95" fmla="*/ 0 h 869"/>
                    <a:gd name="T96" fmla="*/ 0 w 2550"/>
                    <a:gd name="T97" fmla="*/ 0 h 8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50"/>
                    <a:gd name="T148" fmla="*/ 0 h 869"/>
                    <a:gd name="T149" fmla="*/ 2550 w 2550"/>
                    <a:gd name="T150" fmla="*/ 869 h 86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50" h="869">
                      <a:moveTo>
                        <a:pt x="18" y="0"/>
                      </a:moveTo>
                      <a:lnTo>
                        <a:pt x="52" y="25"/>
                      </a:lnTo>
                      <a:lnTo>
                        <a:pt x="124" y="84"/>
                      </a:lnTo>
                      <a:lnTo>
                        <a:pt x="225" y="166"/>
                      </a:lnTo>
                      <a:lnTo>
                        <a:pt x="351" y="261"/>
                      </a:lnTo>
                      <a:lnTo>
                        <a:pt x="492" y="355"/>
                      </a:lnTo>
                      <a:lnTo>
                        <a:pt x="642" y="441"/>
                      </a:lnTo>
                      <a:lnTo>
                        <a:pt x="795" y="504"/>
                      </a:lnTo>
                      <a:lnTo>
                        <a:pt x="945" y="535"/>
                      </a:lnTo>
                      <a:lnTo>
                        <a:pt x="1087" y="542"/>
                      </a:lnTo>
                      <a:lnTo>
                        <a:pt x="1225" y="547"/>
                      </a:lnTo>
                      <a:lnTo>
                        <a:pt x="1358" y="546"/>
                      </a:lnTo>
                      <a:lnTo>
                        <a:pt x="1488" y="542"/>
                      </a:lnTo>
                      <a:lnTo>
                        <a:pt x="1612" y="527"/>
                      </a:lnTo>
                      <a:lnTo>
                        <a:pt x="1734" y="506"/>
                      </a:lnTo>
                      <a:lnTo>
                        <a:pt x="1850" y="474"/>
                      </a:lnTo>
                      <a:lnTo>
                        <a:pt x="1964" y="434"/>
                      </a:lnTo>
                      <a:lnTo>
                        <a:pt x="2073" y="374"/>
                      </a:lnTo>
                      <a:lnTo>
                        <a:pt x="2178" y="302"/>
                      </a:lnTo>
                      <a:lnTo>
                        <a:pt x="2275" y="226"/>
                      </a:lnTo>
                      <a:lnTo>
                        <a:pt x="2361" y="155"/>
                      </a:lnTo>
                      <a:lnTo>
                        <a:pt x="2434" y="97"/>
                      </a:lnTo>
                      <a:lnTo>
                        <a:pt x="2493" y="62"/>
                      </a:lnTo>
                      <a:lnTo>
                        <a:pt x="2531" y="57"/>
                      </a:lnTo>
                      <a:lnTo>
                        <a:pt x="2550" y="97"/>
                      </a:lnTo>
                      <a:lnTo>
                        <a:pt x="2546" y="160"/>
                      </a:lnTo>
                      <a:lnTo>
                        <a:pt x="2527" y="227"/>
                      </a:lnTo>
                      <a:lnTo>
                        <a:pt x="2494" y="296"/>
                      </a:lnTo>
                      <a:lnTo>
                        <a:pt x="2455" y="363"/>
                      </a:lnTo>
                      <a:lnTo>
                        <a:pt x="2410" y="424"/>
                      </a:lnTo>
                      <a:lnTo>
                        <a:pt x="2365" y="479"/>
                      </a:lnTo>
                      <a:lnTo>
                        <a:pt x="2323" y="524"/>
                      </a:lnTo>
                      <a:lnTo>
                        <a:pt x="2289" y="555"/>
                      </a:lnTo>
                      <a:lnTo>
                        <a:pt x="2069" y="694"/>
                      </a:lnTo>
                      <a:lnTo>
                        <a:pt x="1808" y="795"/>
                      </a:lnTo>
                      <a:lnTo>
                        <a:pt x="1519" y="853"/>
                      </a:lnTo>
                      <a:lnTo>
                        <a:pt x="1218" y="869"/>
                      </a:lnTo>
                      <a:lnTo>
                        <a:pt x="918" y="836"/>
                      </a:lnTo>
                      <a:lnTo>
                        <a:pt x="637" y="753"/>
                      </a:lnTo>
                      <a:lnTo>
                        <a:pt x="385" y="618"/>
                      </a:lnTo>
                      <a:lnTo>
                        <a:pt x="181" y="428"/>
                      </a:lnTo>
                      <a:lnTo>
                        <a:pt x="117" y="342"/>
                      </a:lnTo>
                      <a:lnTo>
                        <a:pt x="70" y="262"/>
                      </a:lnTo>
                      <a:lnTo>
                        <a:pt x="35" y="187"/>
                      </a:lnTo>
                      <a:lnTo>
                        <a:pt x="15" y="122"/>
                      </a:lnTo>
                      <a:lnTo>
                        <a:pt x="2" y="67"/>
                      </a:lnTo>
                      <a:lnTo>
                        <a:pt x="0" y="28"/>
                      </a:lnTo>
                      <a:lnTo>
                        <a:pt x="6" y="4"/>
                      </a:lnTo>
                      <a:lnTo>
                        <a:pt x="18" y="0"/>
                      </a:lnTo>
                      <a:close/>
                    </a:path>
                  </a:pathLst>
                </a:custGeom>
                <a:solidFill>
                  <a:srgbClr val="CC21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9" name="Freeform 662">
                  <a:extLst>
                    <a:ext uri="{FF2B5EF4-FFF2-40B4-BE49-F238E27FC236}">
                      <a16:creationId xmlns:a16="http://schemas.microsoft.com/office/drawing/2014/main" id="{0FB6870D-13DC-4347-A976-13708BA9086A}"/>
                    </a:ext>
                  </a:extLst>
                </p:cNvPr>
                <p:cNvSpPr>
                  <a:spLocks/>
                </p:cNvSpPr>
                <p:nvPr/>
              </p:nvSpPr>
              <p:spPr bwMode="auto">
                <a:xfrm>
                  <a:off x="2479" y="2429"/>
                  <a:ext cx="423" cy="140"/>
                </a:xfrm>
                <a:custGeom>
                  <a:avLst/>
                  <a:gdLst>
                    <a:gd name="T0" fmla="*/ 0 w 2539"/>
                    <a:gd name="T1" fmla="*/ 0 h 844"/>
                    <a:gd name="T2" fmla="*/ 0 w 2539"/>
                    <a:gd name="T3" fmla="*/ 0 h 844"/>
                    <a:gd name="T4" fmla="*/ 0 w 2539"/>
                    <a:gd name="T5" fmla="*/ 0 h 844"/>
                    <a:gd name="T6" fmla="*/ 0 w 2539"/>
                    <a:gd name="T7" fmla="*/ 0 h 844"/>
                    <a:gd name="T8" fmla="*/ 0 w 2539"/>
                    <a:gd name="T9" fmla="*/ 0 h 844"/>
                    <a:gd name="T10" fmla="*/ 0 w 2539"/>
                    <a:gd name="T11" fmla="*/ 0 h 844"/>
                    <a:gd name="T12" fmla="*/ 0 w 2539"/>
                    <a:gd name="T13" fmla="*/ 0 h 844"/>
                    <a:gd name="T14" fmla="*/ 0 w 2539"/>
                    <a:gd name="T15" fmla="*/ 0 h 844"/>
                    <a:gd name="T16" fmla="*/ 0 w 2539"/>
                    <a:gd name="T17" fmla="*/ 0 h 844"/>
                    <a:gd name="T18" fmla="*/ 0 w 2539"/>
                    <a:gd name="T19" fmla="*/ 0 h 844"/>
                    <a:gd name="T20" fmla="*/ 0 w 2539"/>
                    <a:gd name="T21" fmla="*/ 0 h 844"/>
                    <a:gd name="T22" fmla="*/ 0 w 2539"/>
                    <a:gd name="T23" fmla="*/ 0 h 844"/>
                    <a:gd name="T24" fmla="*/ 0 w 2539"/>
                    <a:gd name="T25" fmla="*/ 0 h 844"/>
                    <a:gd name="T26" fmla="*/ 0 w 2539"/>
                    <a:gd name="T27" fmla="*/ 0 h 844"/>
                    <a:gd name="T28" fmla="*/ 0 w 2539"/>
                    <a:gd name="T29" fmla="*/ 0 h 844"/>
                    <a:gd name="T30" fmla="*/ 0 w 2539"/>
                    <a:gd name="T31" fmla="*/ 0 h 844"/>
                    <a:gd name="T32" fmla="*/ 0 w 2539"/>
                    <a:gd name="T33" fmla="*/ 0 h 844"/>
                    <a:gd name="T34" fmla="*/ 0 w 2539"/>
                    <a:gd name="T35" fmla="*/ 0 h 844"/>
                    <a:gd name="T36" fmla="*/ 0 w 2539"/>
                    <a:gd name="T37" fmla="*/ 0 h 844"/>
                    <a:gd name="T38" fmla="*/ 0 w 2539"/>
                    <a:gd name="T39" fmla="*/ 0 h 844"/>
                    <a:gd name="T40" fmla="*/ 0 w 2539"/>
                    <a:gd name="T41" fmla="*/ 0 h 844"/>
                    <a:gd name="T42" fmla="*/ 0 w 2539"/>
                    <a:gd name="T43" fmla="*/ 0 h 844"/>
                    <a:gd name="T44" fmla="*/ 0 w 2539"/>
                    <a:gd name="T45" fmla="*/ 0 h 844"/>
                    <a:gd name="T46" fmla="*/ 0 w 2539"/>
                    <a:gd name="T47" fmla="*/ 0 h 844"/>
                    <a:gd name="T48" fmla="*/ 0 w 2539"/>
                    <a:gd name="T49" fmla="*/ 0 h 844"/>
                    <a:gd name="T50" fmla="*/ 0 w 2539"/>
                    <a:gd name="T51" fmla="*/ 0 h 844"/>
                    <a:gd name="T52" fmla="*/ 0 w 2539"/>
                    <a:gd name="T53" fmla="*/ 0 h 844"/>
                    <a:gd name="T54" fmla="*/ 0 w 2539"/>
                    <a:gd name="T55" fmla="*/ 0 h 844"/>
                    <a:gd name="T56" fmla="*/ 0 w 2539"/>
                    <a:gd name="T57" fmla="*/ 0 h 844"/>
                    <a:gd name="T58" fmla="*/ 0 w 2539"/>
                    <a:gd name="T59" fmla="*/ 0 h 844"/>
                    <a:gd name="T60" fmla="*/ 0 w 2539"/>
                    <a:gd name="T61" fmla="*/ 0 h 844"/>
                    <a:gd name="T62" fmla="*/ 0 w 2539"/>
                    <a:gd name="T63" fmla="*/ 0 h 844"/>
                    <a:gd name="T64" fmla="*/ 0 w 2539"/>
                    <a:gd name="T65" fmla="*/ 0 h 844"/>
                    <a:gd name="T66" fmla="*/ 0 w 2539"/>
                    <a:gd name="T67" fmla="*/ 0 h 844"/>
                    <a:gd name="T68" fmla="*/ 0 w 2539"/>
                    <a:gd name="T69" fmla="*/ 0 h 844"/>
                    <a:gd name="T70" fmla="*/ 0 w 2539"/>
                    <a:gd name="T71" fmla="*/ 0 h 844"/>
                    <a:gd name="T72" fmla="*/ 0 w 2539"/>
                    <a:gd name="T73" fmla="*/ 0 h 844"/>
                    <a:gd name="T74" fmla="*/ 0 w 2539"/>
                    <a:gd name="T75" fmla="*/ 0 h 844"/>
                    <a:gd name="T76" fmla="*/ 0 w 2539"/>
                    <a:gd name="T77" fmla="*/ 0 h 844"/>
                    <a:gd name="T78" fmla="*/ 0 w 2539"/>
                    <a:gd name="T79" fmla="*/ 0 h 844"/>
                    <a:gd name="T80" fmla="*/ 0 w 2539"/>
                    <a:gd name="T81" fmla="*/ 0 h 844"/>
                    <a:gd name="T82" fmla="*/ 0 w 2539"/>
                    <a:gd name="T83" fmla="*/ 0 h 844"/>
                    <a:gd name="T84" fmla="*/ 0 w 2539"/>
                    <a:gd name="T85" fmla="*/ 0 h 844"/>
                    <a:gd name="T86" fmla="*/ 0 w 2539"/>
                    <a:gd name="T87" fmla="*/ 0 h 844"/>
                    <a:gd name="T88" fmla="*/ 0 w 2539"/>
                    <a:gd name="T89" fmla="*/ 0 h 844"/>
                    <a:gd name="T90" fmla="*/ 0 w 2539"/>
                    <a:gd name="T91" fmla="*/ 0 h 844"/>
                    <a:gd name="T92" fmla="*/ 0 w 2539"/>
                    <a:gd name="T93" fmla="*/ 0 h 844"/>
                    <a:gd name="T94" fmla="*/ 0 w 2539"/>
                    <a:gd name="T95" fmla="*/ 0 h 844"/>
                    <a:gd name="T96" fmla="*/ 0 w 2539"/>
                    <a:gd name="T97" fmla="*/ 0 h 8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39"/>
                    <a:gd name="T148" fmla="*/ 0 h 844"/>
                    <a:gd name="T149" fmla="*/ 2539 w 2539"/>
                    <a:gd name="T150" fmla="*/ 844 h 8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39" h="844">
                      <a:moveTo>
                        <a:pt x="20" y="0"/>
                      </a:moveTo>
                      <a:lnTo>
                        <a:pt x="55" y="20"/>
                      </a:lnTo>
                      <a:lnTo>
                        <a:pt x="126" y="78"/>
                      </a:lnTo>
                      <a:lnTo>
                        <a:pt x="223" y="159"/>
                      </a:lnTo>
                      <a:lnTo>
                        <a:pt x="344" y="254"/>
                      </a:lnTo>
                      <a:lnTo>
                        <a:pt x="481" y="349"/>
                      </a:lnTo>
                      <a:lnTo>
                        <a:pt x="628" y="435"/>
                      </a:lnTo>
                      <a:lnTo>
                        <a:pt x="779" y="498"/>
                      </a:lnTo>
                      <a:lnTo>
                        <a:pt x="929" y="531"/>
                      </a:lnTo>
                      <a:lnTo>
                        <a:pt x="1073" y="539"/>
                      </a:lnTo>
                      <a:lnTo>
                        <a:pt x="1213" y="544"/>
                      </a:lnTo>
                      <a:lnTo>
                        <a:pt x="1347" y="546"/>
                      </a:lnTo>
                      <a:lnTo>
                        <a:pt x="1477" y="541"/>
                      </a:lnTo>
                      <a:lnTo>
                        <a:pt x="1602" y="529"/>
                      </a:lnTo>
                      <a:lnTo>
                        <a:pt x="1724" y="510"/>
                      </a:lnTo>
                      <a:lnTo>
                        <a:pt x="1838" y="480"/>
                      </a:lnTo>
                      <a:lnTo>
                        <a:pt x="1951" y="442"/>
                      </a:lnTo>
                      <a:lnTo>
                        <a:pt x="2058" y="386"/>
                      </a:lnTo>
                      <a:lnTo>
                        <a:pt x="2161" y="315"/>
                      </a:lnTo>
                      <a:lnTo>
                        <a:pt x="2257" y="237"/>
                      </a:lnTo>
                      <a:lnTo>
                        <a:pt x="2346" y="166"/>
                      </a:lnTo>
                      <a:lnTo>
                        <a:pt x="2419" y="104"/>
                      </a:lnTo>
                      <a:lnTo>
                        <a:pt x="2478" y="67"/>
                      </a:lnTo>
                      <a:lnTo>
                        <a:pt x="2519" y="60"/>
                      </a:lnTo>
                      <a:lnTo>
                        <a:pt x="2539" y="95"/>
                      </a:lnTo>
                      <a:lnTo>
                        <a:pt x="2536" y="153"/>
                      </a:lnTo>
                      <a:lnTo>
                        <a:pt x="2517" y="218"/>
                      </a:lnTo>
                      <a:lnTo>
                        <a:pt x="2483" y="284"/>
                      </a:lnTo>
                      <a:lnTo>
                        <a:pt x="2442" y="350"/>
                      </a:lnTo>
                      <a:lnTo>
                        <a:pt x="2395" y="410"/>
                      </a:lnTo>
                      <a:lnTo>
                        <a:pt x="2350" y="462"/>
                      </a:lnTo>
                      <a:lnTo>
                        <a:pt x="2308" y="505"/>
                      </a:lnTo>
                      <a:lnTo>
                        <a:pt x="2278" y="535"/>
                      </a:lnTo>
                      <a:lnTo>
                        <a:pt x="2060" y="670"/>
                      </a:lnTo>
                      <a:lnTo>
                        <a:pt x="1800" y="769"/>
                      </a:lnTo>
                      <a:lnTo>
                        <a:pt x="1512" y="828"/>
                      </a:lnTo>
                      <a:lnTo>
                        <a:pt x="1213" y="844"/>
                      </a:lnTo>
                      <a:lnTo>
                        <a:pt x="915" y="811"/>
                      </a:lnTo>
                      <a:lnTo>
                        <a:pt x="635" y="730"/>
                      </a:lnTo>
                      <a:lnTo>
                        <a:pt x="385" y="595"/>
                      </a:lnTo>
                      <a:lnTo>
                        <a:pt x="185" y="406"/>
                      </a:lnTo>
                      <a:lnTo>
                        <a:pt x="124" y="324"/>
                      </a:lnTo>
                      <a:lnTo>
                        <a:pt x="77" y="248"/>
                      </a:lnTo>
                      <a:lnTo>
                        <a:pt x="42" y="178"/>
                      </a:lnTo>
                      <a:lnTo>
                        <a:pt x="18" y="118"/>
                      </a:lnTo>
                      <a:lnTo>
                        <a:pt x="4" y="68"/>
                      </a:lnTo>
                      <a:lnTo>
                        <a:pt x="0" y="31"/>
                      </a:lnTo>
                      <a:lnTo>
                        <a:pt x="6" y="7"/>
                      </a:lnTo>
                      <a:lnTo>
                        <a:pt x="20" y="0"/>
                      </a:lnTo>
                      <a:close/>
                    </a:path>
                  </a:pathLst>
                </a:custGeom>
                <a:solidFill>
                  <a:srgbClr val="C4260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0" name="Freeform 663">
                  <a:extLst>
                    <a:ext uri="{FF2B5EF4-FFF2-40B4-BE49-F238E27FC236}">
                      <a16:creationId xmlns:a16="http://schemas.microsoft.com/office/drawing/2014/main" id="{F7678AFE-F8BA-494E-A4AE-E754B277D40C}"/>
                    </a:ext>
                  </a:extLst>
                </p:cNvPr>
                <p:cNvSpPr>
                  <a:spLocks/>
                </p:cNvSpPr>
                <p:nvPr/>
              </p:nvSpPr>
              <p:spPr bwMode="auto">
                <a:xfrm>
                  <a:off x="2479" y="2433"/>
                  <a:ext cx="422" cy="136"/>
                </a:xfrm>
                <a:custGeom>
                  <a:avLst/>
                  <a:gdLst>
                    <a:gd name="T0" fmla="*/ 0 w 2530"/>
                    <a:gd name="T1" fmla="*/ 0 h 817"/>
                    <a:gd name="T2" fmla="*/ 0 w 2530"/>
                    <a:gd name="T3" fmla="*/ 0 h 817"/>
                    <a:gd name="T4" fmla="*/ 0 w 2530"/>
                    <a:gd name="T5" fmla="*/ 0 h 817"/>
                    <a:gd name="T6" fmla="*/ 0 w 2530"/>
                    <a:gd name="T7" fmla="*/ 0 h 817"/>
                    <a:gd name="T8" fmla="*/ 0 w 2530"/>
                    <a:gd name="T9" fmla="*/ 0 h 817"/>
                    <a:gd name="T10" fmla="*/ 0 w 2530"/>
                    <a:gd name="T11" fmla="*/ 0 h 817"/>
                    <a:gd name="T12" fmla="*/ 0 w 2530"/>
                    <a:gd name="T13" fmla="*/ 0 h 817"/>
                    <a:gd name="T14" fmla="*/ 0 w 2530"/>
                    <a:gd name="T15" fmla="*/ 0 h 817"/>
                    <a:gd name="T16" fmla="*/ 0 w 2530"/>
                    <a:gd name="T17" fmla="*/ 0 h 817"/>
                    <a:gd name="T18" fmla="*/ 0 w 2530"/>
                    <a:gd name="T19" fmla="*/ 0 h 817"/>
                    <a:gd name="T20" fmla="*/ 0 w 2530"/>
                    <a:gd name="T21" fmla="*/ 0 h 817"/>
                    <a:gd name="T22" fmla="*/ 0 w 2530"/>
                    <a:gd name="T23" fmla="*/ 0 h 817"/>
                    <a:gd name="T24" fmla="*/ 0 w 2530"/>
                    <a:gd name="T25" fmla="*/ 0 h 817"/>
                    <a:gd name="T26" fmla="*/ 0 w 2530"/>
                    <a:gd name="T27" fmla="*/ 0 h 817"/>
                    <a:gd name="T28" fmla="*/ 0 w 2530"/>
                    <a:gd name="T29" fmla="*/ 0 h 817"/>
                    <a:gd name="T30" fmla="*/ 0 w 2530"/>
                    <a:gd name="T31" fmla="*/ 0 h 817"/>
                    <a:gd name="T32" fmla="*/ 0 w 2530"/>
                    <a:gd name="T33" fmla="*/ 0 h 817"/>
                    <a:gd name="T34" fmla="*/ 0 w 2530"/>
                    <a:gd name="T35" fmla="*/ 0 h 817"/>
                    <a:gd name="T36" fmla="*/ 0 w 2530"/>
                    <a:gd name="T37" fmla="*/ 0 h 817"/>
                    <a:gd name="T38" fmla="*/ 0 w 2530"/>
                    <a:gd name="T39" fmla="*/ 0 h 817"/>
                    <a:gd name="T40" fmla="*/ 0 w 2530"/>
                    <a:gd name="T41" fmla="*/ 0 h 817"/>
                    <a:gd name="T42" fmla="*/ 0 w 2530"/>
                    <a:gd name="T43" fmla="*/ 0 h 817"/>
                    <a:gd name="T44" fmla="*/ 0 w 2530"/>
                    <a:gd name="T45" fmla="*/ 0 h 817"/>
                    <a:gd name="T46" fmla="*/ 0 w 2530"/>
                    <a:gd name="T47" fmla="*/ 0 h 817"/>
                    <a:gd name="T48" fmla="*/ 0 w 2530"/>
                    <a:gd name="T49" fmla="*/ 0 h 817"/>
                    <a:gd name="T50" fmla="*/ 0 w 2530"/>
                    <a:gd name="T51" fmla="*/ 0 h 817"/>
                    <a:gd name="T52" fmla="*/ 0 w 2530"/>
                    <a:gd name="T53" fmla="*/ 0 h 817"/>
                    <a:gd name="T54" fmla="*/ 0 w 2530"/>
                    <a:gd name="T55" fmla="*/ 0 h 817"/>
                    <a:gd name="T56" fmla="*/ 0 w 2530"/>
                    <a:gd name="T57" fmla="*/ 0 h 817"/>
                    <a:gd name="T58" fmla="*/ 0 w 2530"/>
                    <a:gd name="T59" fmla="*/ 0 h 817"/>
                    <a:gd name="T60" fmla="*/ 0 w 2530"/>
                    <a:gd name="T61" fmla="*/ 0 h 817"/>
                    <a:gd name="T62" fmla="*/ 0 w 2530"/>
                    <a:gd name="T63" fmla="*/ 0 h 817"/>
                    <a:gd name="T64" fmla="*/ 0 w 2530"/>
                    <a:gd name="T65" fmla="*/ 0 h 817"/>
                    <a:gd name="T66" fmla="*/ 0 w 2530"/>
                    <a:gd name="T67" fmla="*/ 0 h 817"/>
                    <a:gd name="T68" fmla="*/ 0 w 2530"/>
                    <a:gd name="T69" fmla="*/ 0 h 817"/>
                    <a:gd name="T70" fmla="*/ 0 w 2530"/>
                    <a:gd name="T71" fmla="*/ 0 h 817"/>
                    <a:gd name="T72" fmla="*/ 0 w 2530"/>
                    <a:gd name="T73" fmla="*/ 0 h 817"/>
                    <a:gd name="T74" fmla="*/ 0 w 2530"/>
                    <a:gd name="T75" fmla="*/ 0 h 817"/>
                    <a:gd name="T76" fmla="*/ 0 w 2530"/>
                    <a:gd name="T77" fmla="*/ 0 h 817"/>
                    <a:gd name="T78" fmla="*/ 0 w 2530"/>
                    <a:gd name="T79" fmla="*/ 0 h 817"/>
                    <a:gd name="T80" fmla="*/ 0 w 2530"/>
                    <a:gd name="T81" fmla="*/ 0 h 817"/>
                    <a:gd name="T82" fmla="*/ 0 w 2530"/>
                    <a:gd name="T83" fmla="*/ 0 h 817"/>
                    <a:gd name="T84" fmla="*/ 0 w 2530"/>
                    <a:gd name="T85" fmla="*/ 0 h 817"/>
                    <a:gd name="T86" fmla="*/ 0 w 2530"/>
                    <a:gd name="T87" fmla="*/ 0 h 817"/>
                    <a:gd name="T88" fmla="*/ 0 w 2530"/>
                    <a:gd name="T89" fmla="*/ 0 h 817"/>
                    <a:gd name="T90" fmla="*/ 0 w 2530"/>
                    <a:gd name="T91" fmla="*/ 0 h 817"/>
                    <a:gd name="T92" fmla="*/ 0 w 2530"/>
                    <a:gd name="T93" fmla="*/ 0 h 817"/>
                    <a:gd name="T94" fmla="*/ 0 w 2530"/>
                    <a:gd name="T95" fmla="*/ 0 h 817"/>
                    <a:gd name="T96" fmla="*/ 0 w 2530"/>
                    <a:gd name="T97" fmla="*/ 0 h 81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30"/>
                    <a:gd name="T148" fmla="*/ 0 h 817"/>
                    <a:gd name="T149" fmla="*/ 2530 w 2530"/>
                    <a:gd name="T150" fmla="*/ 817 h 81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30" h="817">
                      <a:moveTo>
                        <a:pt x="21" y="0"/>
                      </a:moveTo>
                      <a:lnTo>
                        <a:pt x="58" y="18"/>
                      </a:lnTo>
                      <a:lnTo>
                        <a:pt x="128" y="73"/>
                      </a:lnTo>
                      <a:lnTo>
                        <a:pt x="222" y="154"/>
                      </a:lnTo>
                      <a:lnTo>
                        <a:pt x="339" y="250"/>
                      </a:lnTo>
                      <a:lnTo>
                        <a:pt x="471" y="346"/>
                      </a:lnTo>
                      <a:lnTo>
                        <a:pt x="614" y="432"/>
                      </a:lnTo>
                      <a:lnTo>
                        <a:pt x="762" y="496"/>
                      </a:lnTo>
                      <a:lnTo>
                        <a:pt x="912" y="528"/>
                      </a:lnTo>
                      <a:lnTo>
                        <a:pt x="1056" y="538"/>
                      </a:lnTo>
                      <a:lnTo>
                        <a:pt x="1197" y="545"/>
                      </a:lnTo>
                      <a:lnTo>
                        <a:pt x="1333" y="547"/>
                      </a:lnTo>
                      <a:lnTo>
                        <a:pt x="1465" y="543"/>
                      </a:lnTo>
                      <a:lnTo>
                        <a:pt x="1590" y="532"/>
                      </a:lnTo>
                      <a:lnTo>
                        <a:pt x="1711" y="514"/>
                      </a:lnTo>
                      <a:lnTo>
                        <a:pt x="1826" y="487"/>
                      </a:lnTo>
                      <a:lnTo>
                        <a:pt x="1935" y="452"/>
                      </a:lnTo>
                      <a:lnTo>
                        <a:pt x="2041" y="398"/>
                      </a:lnTo>
                      <a:lnTo>
                        <a:pt x="2143" y="328"/>
                      </a:lnTo>
                      <a:lnTo>
                        <a:pt x="2240" y="250"/>
                      </a:lnTo>
                      <a:lnTo>
                        <a:pt x="2329" y="177"/>
                      </a:lnTo>
                      <a:lnTo>
                        <a:pt x="2404" y="113"/>
                      </a:lnTo>
                      <a:lnTo>
                        <a:pt x="2465" y="72"/>
                      </a:lnTo>
                      <a:lnTo>
                        <a:pt x="2508" y="62"/>
                      </a:lnTo>
                      <a:lnTo>
                        <a:pt x="2530" y="94"/>
                      </a:lnTo>
                      <a:lnTo>
                        <a:pt x="2527" y="150"/>
                      </a:lnTo>
                      <a:lnTo>
                        <a:pt x="2507" y="213"/>
                      </a:lnTo>
                      <a:lnTo>
                        <a:pt x="2472" y="277"/>
                      </a:lnTo>
                      <a:lnTo>
                        <a:pt x="2429" y="341"/>
                      </a:lnTo>
                      <a:lnTo>
                        <a:pt x="2381" y="398"/>
                      </a:lnTo>
                      <a:lnTo>
                        <a:pt x="2335" y="449"/>
                      </a:lnTo>
                      <a:lnTo>
                        <a:pt x="2294" y="489"/>
                      </a:lnTo>
                      <a:lnTo>
                        <a:pt x="2264" y="518"/>
                      </a:lnTo>
                      <a:lnTo>
                        <a:pt x="2048" y="648"/>
                      </a:lnTo>
                      <a:lnTo>
                        <a:pt x="1791" y="745"/>
                      </a:lnTo>
                      <a:lnTo>
                        <a:pt x="1504" y="801"/>
                      </a:lnTo>
                      <a:lnTo>
                        <a:pt x="1207" y="817"/>
                      </a:lnTo>
                      <a:lnTo>
                        <a:pt x="910" y="785"/>
                      </a:lnTo>
                      <a:lnTo>
                        <a:pt x="633" y="706"/>
                      </a:lnTo>
                      <a:lnTo>
                        <a:pt x="386" y="574"/>
                      </a:lnTo>
                      <a:lnTo>
                        <a:pt x="188" y="386"/>
                      </a:lnTo>
                      <a:lnTo>
                        <a:pt x="130" y="307"/>
                      </a:lnTo>
                      <a:lnTo>
                        <a:pt x="83" y="235"/>
                      </a:lnTo>
                      <a:lnTo>
                        <a:pt x="47" y="170"/>
                      </a:lnTo>
                      <a:lnTo>
                        <a:pt x="21" y="115"/>
                      </a:lnTo>
                      <a:lnTo>
                        <a:pt x="5" y="68"/>
                      </a:lnTo>
                      <a:lnTo>
                        <a:pt x="0" y="33"/>
                      </a:lnTo>
                      <a:lnTo>
                        <a:pt x="5" y="9"/>
                      </a:lnTo>
                      <a:lnTo>
                        <a:pt x="21" y="0"/>
                      </a:lnTo>
                      <a:close/>
                    </a:path>
                  </a:pathLst>
                </a:custGeom>
                <a:solidFill>
                  <a:srgbClr val="BF2B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1" name="Freeform 664">
                  <a:extLst>
                    <a:ext uri="{FF2B5EF4-FFF2-40B4-BE49-F238E27FC236}">
                      <a16:creationId xmlns:a16="http://schemas.microsoft.com/office/drawing/2014/main" id="{C20B07D1-E9BD-47CD-8F47-5C022A77FCF9}"/>
                    </a:ext>
                  </a:extLst>
                </p:cNvPr>
                <p:cNvSpPr>
                  <a:spLocks/>
                </p:cNvSpPr>
                <p:nvPr/>
              </p:nvSpPr>
              <p:spPr bwMode="auto">
                <a:xfrm>
                  <a:off x="2513" y="2258"/>
                  <a:ext cx="401" cy="218"/>
                </a:xfrm>
                <a:custGeom>
                  <a:avLst/>
                  <a:gdLst>
                    <a:gd name="T0" fmla="*/ 0 w 2406"/>
                    <a:gd name="T1" fmla="*/ 0 h 1311"/>
                    <a:gd name="T2" fmla="*/ 0 w 2406"/>
                    <a:gd name="T3" fmla="*/ 0 h 1311"/>
                    <a:gd name="T4" fmla="*/ 0 w 2406"/>
                    <a:gd name="T5" fmla="*/ 0 h 1311"/>
                    <a:gd name="T6" fmla="*/ 0 w 2406"/>
                    <a:gd name="T7" fmla="*/ 0 h 1311"/>
                    <a:gd name="T8" fmla="*/ 0 w 2406"/>
                    <a:gd name="T9" fmla="*/ 0 h 1311"/>
                    <a:gd name="T10" fmla="*/ 0 w 2406"/>
                    <a:gd name="T11" fmla="*/ 0 h 1311"/>
                    <a:gd name="T12" fmla="*/ 0 w 2406"/>
                    <a:gd name="T13" fmla="*/ 0 h 1311"/>
                    <a:gd name="T14" fmla="*/ 0 w 2406"/>
                    <a:gd name="T15" fmla="*/ 0 h 1311"/>
                    <a:gd name="T16" fmla="*/ 0 w 2406"/>
                    <a:gd name="T17" fmla="*/ 0 h 1311"/>
                    <a:gd name="T18" fmla="*/ 0 w 2406"/>
                    <a:gd name="T19" fmla="*/ 0 h 1311"/>
                    <a:gd name="T20" fmla="*/ 0 w 2406"/>
                    <a:gd name="T21" fmla="*/ 0 h 1311"/>
                    <a:gd name="T22" fmla="*/ 0 w 2406"/>
                    <a:gd name="T23" fmla="*/ 0 h 1311"/>
                    <a:gd name="T24" fmla="*/ 0 w 2406"/>
                    <a:gd name="T25" fmla="*/ 0 h 1311"/>
                    <a:gd name="T26" fmla="*/ 0 w 2406"/>
                    <a:gd name="T27" fmla="*/ 0 h 1311"/>
                    <a:gd name="T28" fmla="*/ 0 w 2406"/>
                    <a:gd name="T29" fmla="*/ 0 h 1311"/>
                    <a:gd name="T30" fmla="*/ 0 w 2406"/>
                    <a:gd name="T31" fmla="*/ 0 h 1311"/>
                    <a:gd name="T32" fmla="*/ 0 w 2406"/>
                    <a:gd name="T33" fmla="*/ 0 h 1311"/>
                    <a:gd name="T34" fmla="*/ 0 w 2406"/>
                    <a:gd name="T35" fmla="*/ 0 h 1311"/>
                    <a:gd name="T36" fmla="*/ 0 w 2406"/>
                    <a:gd name="T37" fmla="*/ 0 h 1311"/>
                    <a:gd name="T38" fmla="*/ 0 w 2406"/>
                    <a:gd name="T39" fmla="*/ 0 h 1311"/>
                    <a:gd name="T40" fmla="*/ 0 w 2406"/>
                    <a:gd name="T41" fmla="*/ 0 h 1311"/>
                    <a:gd name="T42" fmla="*/ 0 w 2406"/>
                    <a:gd name="T43" fmla="*/ 0 h 1311"/>
                    <a:gd name="T44" fmla="*/ 0 w 2406"/>
                    <a:gd name="T45" fmla="*/ 0 h 1311"/>
                    <a:gd name="T46" fmla="*/ 0 w 2406"/>
                    <a:gd name="T47" fmla="*/ 0 h 1311"/>
                    <a:gd name="T48" fmla="*/ 0 w 2406"/>
                    <a:gd name="T49" fmla="*/ 0 h 1311"/>
                    <a:gd name="T50" fmla="*/ 0 w 2406"/>
                    <a:gd name="T51" fmla="*/ 0 h 1311"/>
                    <a:gd name="T52" fmla="*/ 0 w 2406"/>
                    <a:gd name="T53" fmla="*/ 0 h 1311"/>
                    <a:gd name="T54" fmla="*/ 0 w 2406"/>
                    <a:gd name="T55" fmla="*/ 0 h 1311"/>
                    <a:gd name="T56" fmla="*/ 0 w 2406"/>
                    <a:gd name="T57" fmla="*/ 0 h 1311"/>
                    <a:gd name="T58" fmla="*/ 0 w 2406"/>
                    <a:gd name="T59" fmla="*/ 0 h 1311"/>
                    <a:gd name="T60" fmla="*/ 0 w 2406"/>
                    <a:gd name="T61" fmla="*/ 0 h 1311"/>
                    <a:gd name="T62" fmla="*/ 0 w 2406"/>
                    <a:gd name="T63" fmla="*/ 0 h 1311"/>
                    <a:gd name="T64" fmla="*/ 0 w 2406"/>
                    <a:gd name="T65" fmla="*/ 0 h 1311"/>
                    <a:gd name="T66" fmla="*/ 0 w 2406"/>
                    <a:gd name="T67" fmla="*/ 0 h 1311"/>
                    <a:gd name="T68" fmla="*/ 0 w 2406"/>
                    <a:gd name="T69" fmla="*/ 0 h 1311"/>
                    <a:gd name="T70" fmla="*/ 0 w 2406"/>
                    <a:gd name="T71" fmla="*/ 0 h 1311"/>
                    <a:gd name="T72" fmla="*/ 0 w 2406"/>
                    <a:gd name="T73" fmla="*/ 0 h 1311"/>
                    <a:gd name="T74" fmla="*/ 0 w 2406"/>
                    <a:gd name="T75" fmla="*/ 0 h 1311"/>
                    <a:gd name="T76" fmla="*/ 0 w 2406"/>
                    <a:gd name="T77" fmla="*/ 0 h 1311"/>
                    <a:gd name="T78" fmla="*/ 0 w 2406"/>
                    <a:gd name="T79" fmla="*/ 0 h 1311"/>
                    <a:gd name="T80" fmla="*/ 0 w 2406"/>
                    <a:gd name="T81" fmla="*/ 0 h 1311"/>
                    <a:gd name="T82" fmla="*/ 0 w 2406"/>
                    <a:gd name="T83" fmla="*/ 0 h 1311"/>
                    <a:gd name="T84" fmla="*/ 0 w 2406"/>
                    <a:gd name="T85" fmla="*/ 0 h 1311"/>
                    <a:gd name="T86" fmla="*/ 0 w 2406"/>
                    <a:gd name="T87" fmla="*/ 0 h 1311"/>
                    <a:gd name="T88" fmla="*/ 0 w 2406"/>
                    <a:gd name="T89" fmla="*/ 0 h 1311"/>
                    <a:gd name="T90" fmla="*/ 0 w 2406"/>
                    <a:gd name="T91" fmla="*/ 0 h 1311"/>
                    <a:gd name="T92" fmla="*/ 0 w 2406"/>
                    <a:gd name="T93" fmla="*/ 0 h 1311"/>
                    <a:gd name="T94" fmla="*/ 0 w 2406"/>
                    <a:gd name="T95" fmla="*/ 0 h 1311"/>
                    <a:gd name="T96" fmla="*/ 0 w 2406"/>
                    <a:gd name="T97" fmla="*/ 0 h 1311"/>
                    <a:gd name="T98" fmla="*/ 0 w 2406"/>
                    <a:gd name="T99" fmla="*/ 0 h 1311"/>
                    <a:gd name="T100" fmla="*/ 0 w 2406"/>
                    <a:gd name="T101" fmla="*/ 0 h 1311"/>
                    <a:gd name="T102" fmla="*/ 0 w 2406"/>
                    <a:gd name="T103" fmla="*/ 0 h 131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06"/>
                    <a:gd name="T157" fmla="*/ 0 h 1311"/>
                    <a:gd name="T158" fmla="*/ 2406 w 2406"/>
                    <a:gd name="T159" fmla="*/ 1311 h 131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06" h="1311">
                      <a:moveTo>
                        <a:pt x="408" y="39"/>
                      </a:moveTo>
                      <a:lnTo>
                        <a:pt x="361" y="57"/>
                      </a:lnTo>
                      <a:lnTo>
                        <a:pt x="291" y="91"/>
                      </a:lnTo>
                      <a:lnTo>
                        <a:pt x="210" y="136"/>
                      </a:lnTo>
                      <a:lnTo>
                        <a:pt x="131" y="191"/>
                      </a:lnTo>
                      <a:lnTo>
                        <a:pt x="60" y="249"/>
                      </a:lnTo>
                      <a:lnTo>
                        <a:pt x="14" y="311"/>
                      </a:lnTo>
                      <a:lnTo>
                        <a:pt x="0" y="371"/>
                      </a:lnTo>
                      <a:lnTo>
                        <a:pt x="33" y="427"/>
                      </a:lnTo>
                      <a:lnTo>
                        <a:pt x="48" y="435"/>
                      </a:lnTo>
                      <a:lnTo>
                        <a:pt x="69" y="436"/>
                      </a:lnTo>
                      <a:lnTo>
                        <a:pt x="90" y="432"/>
                      </a:lnTo>
                      <a:lnTo>
                        <a:pt x="113" y="425"/>
                      </a:lnTo>
                      <a:lnTo>
                        <a:pt x="133" y="415"/>
                      </a:lnTo>
                      <a:lnTo>
                        <a:pt x="153" y="405"/>
                      </a:lnTo>
                      <a:lnTo>
                        <a:pt x="169" y="397"/>
                      </a:lnTo>
                      <a:lnTo>
                        <a:pt x="180" y="392"/>
                      </a:lnTo>
                      <a:lnTo>
                        <a:pt x="186" y="396"/>
                      </a:lnTo>
                      <a:lnTo>
                        <a:pt x="190" y="417"/>
                      </a:lnTo>
                      <a:lnTo>
                        <a:pt x="190" y="450"/>
                      </a:lnTo>
                      <a:lnTo>
                        <a:pt x="190" y="490"/>
                      </a:lnTo>
                      <a:lnTo>
                        <a:pt x="186" y="533"/>
                      </a:lnTo>
                      <a:lnTo>
                        <a:pt x="182" y="577"/>
                      </a:lnTo>
                      <a:lnTo>
                        <a:pt x="178" y="614"/>
                      </a:lnTo>
                      <a:lnTo>
                        <a:pt x="174" y="643"/>
                      </a:lnTo>
                      <a:lnTo>
                        <a:pt x="165" y="752"/>
                      </a:lnTo>
                      <a:lnTo>
                        <a:pt x="182" y="856"/>
                      </a:lnTo>
                      <a:lnTo>
                        <a:pt x="218" y="949"/>
                      </a:lnTo>
                      <a:lnTo>
                        <a:pt x="271" y="1025"/>
                      </a:lnTo>
                      <a:lnTo>
                        <a:pt x="333" y="1078"/>
                      </a:lnTo>
                      <a:lnTo>
                        <a:pt x="402" y="1103"/>
                      </a:lnTo>
                      <a:lnTo>
                        <a:pt x="472" y="1094"/>
                      </a:lnTo>
                      <a:lnTo>
                        <a:pt x="540" y="1047"/>
                      </a:lnTo>
                      <a:lnTo>
                        <a:pt x="564" y="1011"/>
                      </a:lnTo>
                      <a:lnTo>
                        <a:pt x="594" y="953"/>
                      </a:lnTo>
                      <a:lnTo>
                        <a:pt x="628" y="881"/>
                      </a:lnTo>
                      <a:lnTo>
                        <a:pt x="665" y="806"/>
                      </a:lnTo>
                      <a:lnTo>
                        <a:pt x="702" y="733"/>
                      </a:lnTo>
                      <a:lnTo>
                        <a:pt x="738" y="671"/>
                      </a:lnTo>
                      <a:lnTo>
                        <a:pt x="769" y="630"/>
                      </a:lnTo>
                      <a:lnTo>
                        <a:pt x="796" y="618"/>
                      </a:lnTo>
                      <a:lnTo>
                        <a:pt x="832" y="660"/>
                      </a:lnTo>
                      <a:lnTo>
                        <a:pt x="814" y="749"/>
                      </a:lnTo>
                      <a:lnTo>
                        <a:pt x="771" y="868"/>
                      </a:lnTo>
                      <a:lnTo>
                        <a:pt x="735" y="1002"/>
                      </a:lnTo>
                      <a:lnTo>
                        <a:pt x="733" y="1128"/>
                      </a:lnTo>
                      <a:lnTo>
                        <a:pt x="801" y="1233"/>
                      </a:lnTo>
                      <a:lnTo>
                        <a:pt x="966" y="1300"/>
                      </a:lnTo>
                      <a:lnTo>
                        <a:pt x="1262" y="1311"/>
                      </a:lnTo>
                      <a:lnTo>
                        <a:pt x="1432" y="1267"/>
                      </a:lnTo>
                      <a:lnTo>
                        <a:pt x="1522" y="1178"/>
                      </a:lnTo>
                      <a:lnTo>
                        <a:pt x="1549" y="1060"/>
                      </a:lnTo>
                      <a:lnTo>
                        <a:pt x="1532" y="929"/>
                      </a:lnTo>
                      <a:lnTo>
                        <a:pt x="1491" y="799"/>
                      </a:lnTo>
                      <a:lnTo>
                        <a:pt x="1444" y="690"/>
                      </a:lnTo>
                      <a:lnTo>
                        <a:pt x="1411" y="616"/>
                      </a:lnTo>
                      <a:lnTo>
                        <a:pt x="1412" y="595"/>
                      </a:lnTo>
                      <a:lnTo>
                        <a:pt x="1439" y="643"/>
                      </a:lnTo>
                      <a:lnTo>
                        <a:pt x="1448" y="743"/>
                      </a:lnTo>
                      <a:lnTo>
                        <a:pt x="1453" y="870"/>
                      </a:lnTo>
                      <a:lnTo>
                        <a:pt x="1473" y="1005"/>
                      </a:lnTo>
                      <a:lnTo>
                        <a:pt x="1518" y="1124"/>
                      </a:lnTo>
                      <a:lnTo>
                        <a:pt x="1609" y="1207"/>
                      </a:lnTo>
                      <a:lnTo>
                        <a:pt x="1758" y="1232"/>
                      </a:lnTo>
                      <a:lnTo>
                        <a:pt x="1985" y="1179"/>
                      </a:lnTo>
                      <a:lnTo>
                        <a:pt x="2199" y="1074"/>
                      </a:lnTo>
                      <a:lnTo>
                        <a:pt x="2332" y="961"/>
                      </a:lnTo>
                      <a:lnTo>
                        <a:pt x="2396" y="841"/>
                      </a:lnTo>
                      <a:lnTo>
                        <a:pt x="2406" y="717"/>
                      </a:lnTo>
                      <a:lnTo>
                        <a:pt x="2375" y="592"/>
                      </a:lnTo>
                      <a:lnTo>
                        <a:pt x="2317" y="470"/>
                      </a:lnTo>
                      <a:lnTo>
                        <a:pt x="2248" y="352"/>
                      </a:lnTo>
                      <a:lnTo>
                        <a:pt x="2181" y="243"/>
                      </a:lnTo>
                      <a:lnTo>
                        <a:pt x="2123" y="159"/>
                      </a:lnTo>
                      <a:lnTo>
                        <a:pt x="2059" y="95"/>
                      </a:lnTo>
                      <a:lnTo>
                        <a:pt x="1988" y="48"/>
                      </a:lnTo>
                      <a:lnTo>
                        <a:pt x="1911" y="18"/>
                      </a:lnTo>
                      <a:lnTo>
                        <a:pt x="1829" y="1"/>
                      </a:lnTo>
                      <a:lnTo>
                        <a:pt x="1742" y="0"/>
                      </a:lnTo>
                      <a:lnTo>
                        <a:pt x="1652" y="12"/>
                      </a:lnTo>
                      <a:lnTo>
                        <a:pt x="1561" y="39"/>
                      </a:lnTo>
                      <a:lnTo>
                        <a:pt x="1511" y="56"/>
                      </a:lnTo>
                      <a:lnTo>
                        <a:pt x="1453" y="79"/>
                      </a:lnTo>
                      <a:lnTo>
                        <a:pt x="1390" y="102"/>
                      </a:lnTo>
                      <a:lnTo>
                        <a:pt x="1329" y="128"/>
                      </a:lnTo>
                      <a:lnTo>
                        <a:pt x="1268" y="152"/>
                      </a:lnTo>
                      <a:lnTo>
                        <a:pt x="1215" y="175"/>
                      </a:lnTo>
                      <a:lnTo>
                        <a:pt x="1171" y="194"/>
                      </a:lnTo>
                      <a:lnTo>
                        <a:pt x="1142" y="211"/>
                      </a:lnTo>
                      <a:lnTo>
                        <a:pt x="1118" y="218"/>
                      </a:lnTo>
                      <a:lnTo>
                        <a:pt x="1096" y="216"/>
                      </a:lnTo>
                      <a:lnTo>
                        <a:pt x="1070" y="203"/>
                      </a:lnTo>
                      <a:lnTo>
                        <a:pt x="1045" y="185"/>
                      </a:lnTo>
                      <a:lnTo>
                        <a:pt x="1019" y="161"/>
                      </a:lnTo>
                      <a:lnTo>
                        <a:pt x="994" y="134"/>
                      </a:lnTo>
                      <a:lnTo>
                        <a:pt x="970" y="104"/>
                      </a:lnTo>
                      <a:lnTo>
                        <a:pt x="947" y="75"/>
                      </a:lnTo>
                      <a:lnTo>
                        <a:pt x="912" y="55"/>
                      </a:lnTo>
                      <a:lnTo>
                        <a:pt x="854" y="41"/>
                      </a:lnTo>
                      <a:lnTo>
                        <a:pt x="776" y="30"/>
                      </a:lnTo>
                      <a:lnTo>
                        <a:pt x="691" y="25"/>
                      </a:lnTo>
                      <a:lnTo>
                        <a:pt x="602" y="22"/>
                      </a:lnTo>
                      <a:lnTo>
                        <a:pt x="520" y="25"/>
                      </a:lnTo>
                      <a:lnTo>
                        <a:pt x="452" y="29"/>
                      </a:lnTo>
                      <a:lnTo>
                        <a:pt x="408" y="3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2" name="Freeform 665">
                  <a:extLst>
                    <a:ext uri="{FF2B5EF4-FFF2-40B4-BE49-F238E27FC236}">
                      <a16:creationId xmlns:a16="http://schemas.microsoft.com/office/drawing/2014/main" id="{DAE1BC34-4A25-4EF7-B9CD-8D3C38157682}"/>
                    </a:ext>
                  </a:extLst>
                </p:cNvPr>
                <p:cNvSpPr>
                  <a:spLocks/>
                </p:cNvSpPr>
                <p:nvPr/>
              </p:nvSpPr>
              <p:spPr bwMode="auto">
                <a:xfrm>
                  <a:off x="2517" y="2261"/>
                  <a:ext cx="393" cy="207"/>
                </a:xfrm>
                <a:custGeom>
                  <a:avLst/>
                  <a:gdLst>
                    <a:gd name="T0" fmla="*/ 0 w 2360"/>
                    <a:gd name="T1" fmla="*/ 0 h 1238"/>
                    <a:gd name="T2" fmla="*/ 0 w 2360"/>
                    <a:gd name="T3" fmla="*/ 0 h 1238"/>
                    <a:gd name="T4" fmla="*/ 0 w 2360"/>
                    <a:gd name="T5" fmla="*/ 0 h 1238"/>
                    <a:gd name="T6" fmla="*/ 0 w 2360"/>
                    <a:gd name="T7" fmla="*/ 0 h 1238"/>
                    <a:gd name="T8" fmla="*/ 0 w 2360"/>
                    <a:gd name="T9" fmla="*/ 0 h 1238"/>
                    <a:gd name="T10" fmla="*/ 0 w 2360"/>
                    <a:gd name="T11" fmla="*/ 0 h 1238"/>
                    <a:gd name="T12" fmla="*/ 0 w 2360"/>
                    <a:gd name="T13" fmla="*/ 0 h 1238"/>
                    <a:gd name="T14" fmla="*/ 0 w 2360"/>
                    <a:gd name="T15" fmla="*/ 0 h 1238"/>
                    <a:gd name="T16" fmla="*/ 0 w 2360"/>
                    <a:gd name="T17" fmla="*/ 0 h 1238"/>
                    <a:gd name="T18" fmla="*/ 0 w 2360"/>
                    <a:gd name="T19" fmla="*/ 0 h 1238"/>
                    <a:gd name="T20" fmla="*/ 0 w 2360"/>
                    <a:gd name="T21" fmla="*/ 0 h 1238"/>
                    <a:gd name="T22" fmla="*/ 0 w 2360"/>
                    <a:gd name="T23" fmla="*/ 0 h 1238"/>
                    <a:gd name="T24" fmla="*/ 0 w 2360"/>
                    <a:gd name="T25" fmla="*/ 0 h 1238"/>
                    <a:gd name="T26" fmla="*/ 0 w 2360"/>
                    <a:gd name="T27" fmla="*/ 0 h 1238"/>
                    <a:gd name="T28" fmla="*/ 0 w 2360"/>
                    <a:gd name="T29" fmla="*/ 0 h 1238"/>
                    <a:gd name="T30" fmla="*/ 0 w 2360"/>
                    <a:gd name="T31" fmla="*/ 0 h 1238"/>
                    <a:gd name="T32" fmla="*/ 0 w 2360"/>
                    <a:gd name="T33" fmla="*/ 0 h 1238"/>
                    <a:gd name="T34" fmla="*/ 0 w 2360"/>
                    <a:gd name="T35" fmla="*/ 0 h 1238"/>
                    <a:gd name="T36" fmla="*/ 0 w 2360"/>
                    <a:gd name="T37" fmla="*/ 0 h 1238"/>
                    <a:gd name="T38" fmla="*/ 0 w 2360"/>
                    <a:gd name="T39" fmla="*/ 0 h 1238"/>
                    <a:gd name="T40" fmla="*/ 0 w 2360"/>
                    <a:gd name="T41" fmla="*/ 0 h 1238"/>
                    <a:gd name="T42" fmla="*/ 0 w 2360"/>
                    <a:gd name="T43" fmla="*/ 0 h 1238"/>
                    <a:gd name="T44" fmla="*/ 0 w 2360"/>
                    <a:gd name="T45" fmla="*/ 0 h 1238"/>
                    <a:gd name="T46" fmla="*/ 0 w 2360"/>
                    <a:gd name="T47" fmla="*/ 0 h 1238"/>
                    <a:gd name="T48" fmla="*/ 0 w 2360"/>
                    <a:gd name="T49" fmla="*/ 0 h 1238"/>
                    <a:gd name="T50" fmla="*/ 0 w 2360"/>
                    <a:gd name="T51" fmla="*/ 0 h 1238"/>
                    <a:gd name="T52" fmla="*/ 0 w 2360"/>
                    <a:gd name="T53" fmla="*/ 0 h 1238"/>
                    <a:gd name="T54" fmla="*/ 0 w 2360"/>
                    <a:gd name="T55" fmla="*/ 0 h 1238"/>
                    <a:gd name="T56" fmla="*/ 0 w 2360"/>
                    <a:gd name="T57" fmla="*/ 0 h 1238"/>
                    <a:gd name="T58" fmla="*/ 0 w 2360"/>
                    <a:gd name="T59" fmla="*/ 0 h 1238"/>
                    <a:gd name="T60" fmla="*/ 0 w 2360"/>
                    <a:gd name="T61" fmla="*/ 0 h 1238"/>
                    <a:gd name="T62" fmla="*/ 0 w 2360"/>
                    <a:gd name="T63" fmla="*/ 0 h 1238"/>
                    <a:gd name="T64" fmla="*/ 0 w 2360"/>
                    <a:gd name="T65" fmla="*/ 0 h 1238"/>
                    <a:gd name="T66" fmla="*/ 0 w 2360"/>
                    <a:gd name="T67" fmla="*/ 0 h 1238"/>
                    <a:gd name="T68" fmla="*/ 0 w 2360"/>
                    <a:gd name="T69" fmla="*/ 0 h 1238"/>
                    <a:gd name="T70" fmla="*/ 0 w 2360"/>
                    <a:gd name="T71" fmla="*/ 0 h 1238"/>
                    <a:gd name="T72" fmla="*/ 0 w 2360"/>
                    <a:gd name="T73" fmla="*/ 0 h 1238"/>
                    <a:gd name="T74" fmla="*/ 0 w 2360"/>
                    <a:gd name="T75" fmla="*/ 0 h 1238"/>
                    <a:gd name="T76" fmla="*/ 0 w 2360"/>
                    <a:gd name="T77" fmla="*/ 0 h 1238"/>
                    <a:gd name="T78" fmla="*/ 0 w 2360"/>
                    <a:gd name="T79" fmla="*/ 0 h 1238"/>
                    <a:gd name="T80" fmla="*/ 0 w 2360"/>
                    <a:gd name="T81" fmla="*/ 0 h 1238"/>
                    <a:gd name="T82" fmla="*/ 0 w 2360"/>
                    <a:gd name="T83" fmla="*/ 0 h 1238"/>
                    <a:gd name="T84" fmla="*/ 0 w 2360"/>
                    <a:gd name="T85" fmla="*/ 0 h 1238"/>
                    <a:gd name="T86" fmla="*/ 0 w 2360"/>
                    <a:gd name="T87" fmla="*/ 0 h 1238"/>
                    <a:gd name="T88" fmla="*/ 0 w 2360"/>
                    <a:gd name="T89" fmla="*/ 0 h 1238"/>
                    <a:gd name="T90" fmla="*/ 0 w 2360"/>
                    <a:gd name="T91" fmla="*/ 0 h 1238"/>
                    <a:gd name="T92" fmla="*/ 0 w 2360"/>
                    <a:gd name="T93" fmla="*/ 0 h 1238"/>
                    <a:gd name="T94" fmla="*/ 0 w 2360"/>
                    <a:gd name="T95" fmla="*/ 0 h 1238"/>
                    <a:gd name="T96" fmla="*/ 0 w 2360"/>
                    <a:gd name="T97" fmla="*/ 0 h 1238"/>
                    <a:gd name="T98" fmla="*/ 0 w 2360"/>
                    <a:gd name="T99" fmla="*/ 0 h 1238"/>
                    <a:gd name="T100" fmla="*/ 0 w 2360"/>
                    <a:gd name="T101" fmla="*/ 0 h 1238"/>
                    <a:gd name="T102" fmla="*/ 0 w 2360"/>
                    <a:gd name="T103" fmla="*/ 0 h 12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60"/>
                    <a:gd name="T157" fmla="*/ 0 h 1238"/>
                    <a:gd name="T158" fmla="*/ 2360 w 2360"/>
                    <a:gd name="T159" fmla="*/ 1238 h 12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60" h="1238">
                      <a:moveTo>
                        <a:pt x="396" y="29"/>
                      </a:moveTo>
                      <a:lnTo>
                        <a:pt x="349" y="46"/>
                      </a:lnTo>
                      <a:lnTo>
                        <a:pt x="283" y="78"/>
                      </a:lnTo>
                      <a:lnTo>
                        <a:pt x="205" y="119"/>
                      </a:lnTo>
                      <a:lnTo>
                        <a:pt x="127" y="169"/>
                      </a:lnTo>
                      <a:lnTo>
                        <a:pt x="60" y="222"/>
                      </a:lnTo>
                      <a:lnTo>
                        <a:pt x="15" y="278"/>
                      </a:lnTo>
                      <a:lnTo>
                        <a:pt x="0" y="333"/>
                      </a:lnTo>
                      <a:lnTo>
                        <a:pt x="31" y="385"/>
                      </a:lnTo>
                      <a:lnTo>
                        <a:pt x="45" y="391"/>
                      </a:lnTo>
                      <a:lnTo>
                        <a:pt x="66" y="393"/>
                      </a:lnTo>
                      <a:lnTo>
                        <a:pt x="87" y="388"/>
                      </a:lnTo>
                      <a:lnTo>
                        <a:pt x="112" y="381"/>
                      </a:lnTo>
                      <a:lnTo>
                        <a:pt x="134" y="371"/>
                      </a:lnTo>
                      <a:lnTo>
                        <a:pt x="156" y="361"/>
                      </a:lnTo>
                      <a:lnTo>
                        <a:pt x="174" y="353"/>
                      </a:lnTo>
                      <a:lnTo>
                        <a:pt x="188" y="349"/>
                      </a:lnTo>
                      <a:lnTo>
                        <a:pt x="195" y="354"/>
                      </a:lnTo>
                      <a:lnTo>
                        <a:pt x="198" y="376"/>
                      </a:lnTo>
                      <a:lnTo>
                        <a:pt x="198" y="408"/>
                      </a:lnTo>
                      <a:lnTo>
                        <a:pt x="197" y="449"/>
                      </a:lnTo>
                      <a:lnTo>
                        <a:pt x="193" y="490"/>
                      </a:lnTo>
                      <a:lnTo>
                        <a:pt x="188" y="533"/>
                      </a:lnTo>
                      <a:lnTo>
                        <a:pt x="184" y="570"/>
                      </a:lnTo>
                      <a:lnTo>
                        <a:pt x="180" y="598"/>
                      </a:lnTo>
                      <a:lnTo>
                        <a:pt x="171" y="701"/>
                      </a:lnTo>
                      <a:lnTo>
                        <a:pt x="187" y="798"/>
                      </a:lnTo>
                      <a:lnTo>
                        <a:pt x="222" y="883"/>
                      </a:lnTo>
                      <a:lnTo>
                        <a:pt x="271" y="952"/>
                      </a:lnTo>
                      <a:lnTo>
                        <a:pt x="330" y="999"/>
                      </a:lnTo>
                      <a:lnTo>
                        <a:pt x="395" y="1020"/>
                      </a:lnTo>
                      <a:lnTo>
                        <a:pt x="460" y="1010"/>
                      </a:lnTo>
                      <a:lnTo>
                        <a:pt x="523" y="966"/>
                      </a:lnTo>
                      <a:lnTo>
                        <a:pt x="546" y="929"/>
                      </a:lnTo>
                      <a:lnTo>
                        <a:pt x="576" y="874"/>
                      </a:lnTo>
                      <a:lnTo>
                        <a:pt x="610" y="809"/>
                      </a:lnTo>
                      <a:lnTo>
                        <a:pt x="648" y="741"/>
                      </a:lnTo>
                      <a:lnTo>
                        <a:pt x="685" y="676"/>
                      </a:lnTo>
                      <a:lnTo>
                        <a:pt x="724" y="623"/>
                      </a:lnTo>
                      <a:lnTo>
                        <a:pt x="760" y="588"/>
                      </a:lnTo>
                      <a:lnTo>
                        <a:pt x="792" y="580"/>
                      </a:lnTo>
                      <a:lnTo>
                        <a:pt x="832" y="622"/>
                      </a:lnTo>
                      <a:lnTo>
                        <a:pt x="820" y="707"/>
                      </a:lnTo>
                      <a:lnTo>
                        <a:pt x="782" y="821"/>
                      </a:lnTo>
                      <a:lnTo>
                        <a:pt x="751" y="947"/>
                      </a:lnTo>
                      <a:lnTo>
                        <a:pt x="751" y="1066"/>
                      </a:lnTo>
                      <a:lnTo>
                        <a:pt x="812" y="1166"/>
                      </a:lnTo>
                      <a:lnTo>
                        <a:pt x="964" y="1228"/>
                      </a:lnTo>
                      <a:lnTo>
                        <a:pt x="1237" y="1238"/>
                      </a:lnTo>
                      <a:lnTo>
                        <a:pt x="1400" y="1195"/>
                      </a:lnTo>
                      <a:lnTo>
                        <a:pt x="1484" y="1111"/>
                      </a:lnTo>
                      <a:lnTo>
                        <a:pt x="1507" y="999"/>
                      </a:lnTo>
                      <a:lnTo>
                        <a:pt x="1490" y="875"/>
                      </a:lnTo>
                      <a:lnTo>
                        <a:pt x="1449" y="751"/>
                      </a:lnTo>
                      <a:lnTo>
                        <a:pt x="1408" y="647"/>
                      </a:lnTo>
                      <a:lnTo>
                        <a:pt x="1383" y="574"/>
                      </a:lnTo>
                      <a:lnTo>
                        <a:pt x="1396" y="550"/>
                      </a:lnTo>
                      <a:lnTo>
                        <a:pt x="1432" y="593"/>
                      </a:lnTo>
                      <a:lnTo>
                        <a:pt x="1449" y="687"/>
                      </a:lnTo>
                      <a:lnTo>
                        <a:pt x="1462" y="809"/>
                      </a:lnTo>
                      <a:lnTo>
                        <a:pt x="1485" y="939"/>
                      </a:lnTo>
                      <a:lnTo>
                        <a:pt x="1532" y="1053"/>
                      </a:lnTo>
                      <a:lnTo>
                        <a:pt x="1620" y="1134"/>
                      </a:lnTo>
                      <a:lnTo>
                        <a:pt x="1762" y="1157"/>
                      </a:lnTo>
                      <a:lnTo>
                        <a:pt x="1976" y="1105"/>
                      </a:lnTo>
                      <a:lnTo>
                        <a:pt x="2172" y="1005"/>
                      </a:lnTo>
                      <a:lnTo>
                        <a:pt x="2294" y="897"/>
                      </a:lnTo>
                      <a:lnTo>
                        <a:pt x="2352" y="784"/>
                      </a:lnTo>
                      <a:lnTo>
                        <a:pt x="2360" y="667"/>
                      </a:lnTo>
                      <a:lnTo>
                        <a:pt x="2329" y="548"/>
                      </a:lnTo>
                      <a:lnTo>
                        <a:pt x="2274" y="432"/>
                      </a:lnTo>
                      <a:lnTo>
                        <a:pt x="2204" y="319"/>
                      </a:lnTo>
                      <a:lnTo>
                        <a:pt x="2135" y="217"/>
                      </a:lnTo>
                      <a:lnTo>
                        <a:pt x="2078" y="141"/>
                      </a:lnTo>
                      <a:lnTo>
                        <a:pt x="2014" y="82"/>
                      </a:lnTo>
                      <a:lnTo>
                        <a:pt x="1944" y="39"/>
                      </a:lnTo>
                      <a:lnTo>
                        <a:pt x="1871" y="14"/>
                      </a:lnTo>
                      <a:lnTo>
                        <a:pt x="1792" y="0"/>
                      </a:lnTo>
                      <a:lnTo>
                        <a:pt x="1709" y="2"/>
                      </a:lnTo>
                      <a:lnTo>
                        <a:pt x="1622" y="17"/>
                      </a:lnTo>
                      <a:lnTo>
                        <a:pt x="1534" y="45"/>
                      </a:lnTo>
                      <a:lnTo>
                        <a:pt x="1485" y="62"/>
                      </a:lnTo>
                      <a:lnTo>
                        <a:pt x="1430" y="83"/>
                      </a:lnTo>
                      <a:lnTo>
                        <a:pt x="1369" y="106"/>
                      </a:lnTo>
                      <a:lnTo>
                        <a:pt x="1309" y="132"/>
                      </a:lnTo>
                      <a:lnTo>
                        <a:pt x="1249" y="155"/>
                      </a:lnTo>
                      <a:lnTo>
                        <a:pt x="1197" y="178"/>
                      </a:lnTo>
                      <a:lnTo>
                        <a:pt x="1154" y="197"/>
                      </a:lnTo>
                      <a:lnTo>
                        <a:pt x="1127" y="213"/>
                      </a:lnTo>
                      <a:lnTo>
                        <a:pt x="1104" y="217"/>
                      </a:lnTo>
                      <a:lnTo>
                        <a:pt x="1078" y="215"/>
                      </a:lnTo>
                      <a:lnTo>
                        <a:pt x="1051" y="202"/>
                      </a:lnTo>
                      <a:lnTo>
                        <a:pt x="1023" y="186"/>
                      </a:lnTo>
                      <a:lnTo>
                        <a:pt x="994" y="163"/>
                      </a:lnTo>
                      <a:lnTo>
                        <a:pt x="967" y="137"/>
                      </a:lnTo>
                      <a:lnTo>
                        <a:pt x="941" y="109"/>
                      </a:lnTo>
                      <a:lnTo>
                        <a:pt x="919" y="82"/>
                      </a:lnTo>
                      <a:lnTo>
                        <a:pt x="884" y="62"/>
                      </a:lnTo>
                      <a:lnTo>
                        <a:pt x="826" y="45"/>
                      </a:lnTo>
                      <a:lnTo>
                        <a:pt x="751" y="32"/>
                      </a:lnTo>
                      <a:lnTo>
                        <a:pt x="668" y="24"/>
                      </a:lnTo>
                      <a:lnTo>
                        <a:pt x="583" y="18"/>
                      </a:lnTo>
                      <a:lnTo>
                        <a:pt x="505" y="18"/>
                      </a:lnTo>
                      <a:lnTo>
                        <a:pt x="439" y="20"/>
                      </a:lnTo>
                      <a:lnTo>
                        <a:pt x="396" y="29"/>
                      </a:lnTo>
                      <a:close/>
                    </a:path>
                  </a:pathLst>
                </a:custGeom>
                <a:solidFill>
                  <a:srgbClr val="FC0A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3" name="Freeform 666">
                  <a:extLst>
                    <a:ext uri="{FF2B5EF4-FFF2-40B4-BE49-F238E27FC236}">
                      <a16:creationId xmlns:a16="http://schemas.microsoft.com/office/drawing/2014/main" id="{D8F7759B-2B3D-4109-B529-67E4B52CB16D}"/>
                    </a:ext>
                  </a:extLst>
                </p:cNvPr>
                <p:cNvSpPr>
                  <a:spLocks/>
                </p:cNvSpPr>
                <p:nvPr/>
              </p:nvSpPr>
              <p:spPr bwMode="auto">
                <a:xfrm>
                  <a:off x="2520" y="2265"/>
                  <a:ext cx="386" cy="194"/>
                </a:xfrm>
                <a:custGeom>
                  <a:avLst/>
                  <a:gdLst>
                    <a:gd name="T0" fmla="*/ 0 w 2310"/>
                    <a:gd name="T1" fmla="*/ 0 h 1163"/>
                    <a:gd name="T2" fmla="*/ 0 w 2310"/>
                    <a:gd name="T3" fmla="*/ 0 h 1163"/>
                    <a:gd name="T4" fmla="*/ 0 w 2310"/>
                    <a:gd name="T5" fmla="*/ 0 h 1163"/>
                    <a:gd name="T6" fmla="*/ 0 w 2310"/>
                    <a:gd name="T7" fmla="*/ 0 h 1163"/>
                    <a:gd name="T8" fmla="*/ 0 w 2310"/>
                    <a:gd name="T9" fmla="*/ 0 h 1163"/>
                    <a:gd name="T10" fmla="*/ 0 w 2310"/>
                    <a:gd name="T11" fmla="*/ 0 h 1163"/>
                    <a:gd name="T12" fmla="*/ 0 w 2310"/>
                    <a:gd name="T13" fmla="*/ 0 h 1163"/>
                    <a:gd name="T14" fmla="*/ 0 w 2310"/>
                    <a:gd name="T15" fmla="*/ 0 h 1163"/>
                    <a:gd name="T16" fmla="*/ 0 w 2310"/>
                    <a:gd name="T17" fmla="*/ 0 h 1163"/>
                    <a:gd name="T18" fmla="*/ 0 w 2310"/>
                    <a:gd name="T19" fmla="*/ 0 h 1163"/>
                    <a:gd name="T20" fmla="*/ 0 w 2310"/>
                    <a:gd name="T21" fmla="*/ 0 h 1163"/>
                    <a:gd name="T22" fmla="*/ 0 w 2310"/>
                    <a:gd name="T23" fmla="*/ 0 h 1163"/>
                    <a:gd name="T24" fmla="*/ 0 w 2310"/>
                    <a:gd name="T25" fmla="*/ 0 h 1163"/>
                    <a:gd name="T26" fmla="*/ 0 w 2310"/>
                    <a:gd name="T27" fmla="*/ 0 h 1163"/>
                    <a:gd name="T28" fmla="*/ 0 w 2310"/>
                    <a:gd name="T29" fmla="*/ 0 h 1163"/>
                    <a:gd name="T30" fmla="*/ 0 w 2310"/>
                    <a:gd name="T31" fmla="*/ 0 h 1163"/>
                    <a:gd name="T32" fmla="*/ 0 w 2310"/>
                    <a:gd name="T33" fmla="*/ 0 h 1163"/>
                    <a:gd name="T34" fmla="*/ 0 w 2310"/>
                    <a:gd name="T35" fmla="*/ 0 h 1163"/>
                    <a:gd name="T36" fmla="*/ 0 w 2310"/>
                    <a:gd name="T37" fmla="*/ 0 h 1163"/>
                    <a:gd name="T38" fmla="*/ 0 w 2310"/>
                    <a:gd name="T39" fmla="*/ 0 h 1163"/>
                    <a:gd name="T40" fmla="*/ 0 w 2310"/>
                    <a:gd name="T41" fmla="*/ 0 h 1163"/>
                    <a:gd name="T42" fmla="*/ 0 w 2310"/>
                    <a:gd name="T43" fmla="*/ 0 h 1163"/>
                    <a:gd name="T44" fmla="*/ 0 w 2310"/>
                    <a:gd name="T45" fmla="*/ 0 h 1163"/>
                    <a:gd name="T46" fmla="*/ 0 w 2310"/>
                    <a:gd name="T47" fmla="*/ 0 h 1163"/>
                    <a:gd name="T48" fmla="*/ 0 w 2310"/>
                    <a:gd name="T49" fmla="*/ 0 h 1163"/>
                    <a:gd name="T50" fmla="*/ 0 w 2310"/>
                    <a:gd name="T51" fmla="*/ 0 h 1163"/>
                    <a:gd name="T52" fmla="*/ 0 w 2310"/>
                    <a:gd name="T53" fmla="*/ 0 h 1163"/>
                    <a:gd name="T54" fmla="*/ 0 w 2310"/>
                    <a:gd name="T55" fmla="*/ 0 h 1163"/>
                    <a:gd name="T56" fmla="*/ 0 w 2310"/>
                    <a:gd name="T57" fmla="*/ 0 h 1163"/>
                    <a:gd name="T58" fmla="*/ 0 w 2310"/>
                    <a:gd name="T59" fmla="*/ 0 h 1163"/>
                    <a:gd name="T60" fmla="*/ 0 w 2310"/>
                    <a:gd name="T61" fmla="*/ 0 h 1163"/>
                    <a:gd name="T62" fmla="*/ 0 w 2310"/>
                    <a:gd name="T63" fmla="*/ 0 h 1163"/>
                    <a:gd name="T64" fmla="*/ 0 w 2310"/>
                    <a:gd name="T65" fmla="*/ 0 h 1163"/>
                    <a:gd name="T66" fmla="*/ 0 w 2310"/>
                    <a:gd name="T67" fmla="*/ 0 h 1163"/>
                    <a:gd name="T68" fmla="*/ 0 w 2310"/>
                    <a:gd name="T69" fmla="*/ 0 h 1163"/>
                    <a:gd name="T70" fmla="*/ 0 w 2310"/>
                    <a:gd name="T71" fmla="*/ 0 h 1163"/>
                    <a:gd name="T72" fmla="*/ 0 w 2310"/>
                    <a:gd name="T73" fmla="*/ 0 h 1163"/>
                    <a:gd name="T74" fmla="*/ 0 w 2310"/>
                    <a:gd name="T75" fmla="*/ 0 h 1163"/>
                    <a:gd name="T76" fmla="*/ 0 w 2310"/>
                    <a:gd name="T77" fmla="*/ 0 h 1163"/>
                    <a:gd name="T78" fmla="*/ 0 w 2310"/>
                    <a:gd name="T79" fmla="*/ 0 h 1163"/>
                    <a:gd name="T80" fmla="*/ 0 w 2310"/>
                    <a:gd name="T81" fmla="*/ 0 h 1163"/>
                    <a:gd name="T82" fmla="*/ 0 w 2310"/>
                    <a:gd name="T83" fmla="*/ 0 h 1163"/>
                    <a:gd name="T84" fmla="*/ 0 w 2310"/>
                    <a:gd name="T85" fmla="*/ 0 h 1163"/>
                    <a:gd name="T86" fmla="*/ 0 w 2310"/>
                    <a:gd name="T87" fmla="*/ 0 h 1163"/>
                    <a:gd name="T88" fmla="*/ 0 w 2310"/>
                    <a:gd name="T89" fmla="*/ 0 h 1163"/>
                    <a:gd name="T90" fmla="*/ 0 w 2310"/>
                    <a:gd name="T91" fmla="*/ 0 h 1163"/>
                    <a:gd name="T92" fmla="*/ 0 w 2310"/>
                    <a:gd name="T93" fmla="*/ 0 h 1163"/>
                    <a:gd name="T94" fmla="*/ 0 w 2310"/>
                    <a:gd name="T95" fmla="*/ 0 h 1163"/>
                    <a:gd name="T96" fmla="*/ 0 w 2310"/>
                    <a:gd name="T97" fmla="*/ 0 h 1163"/>
                    <a:gd name="T98" fmla="*/ 0 w 2310"/>
                    <a:gd name="T99" fmla="*/ 0 h 1163"/>
                    <a:gd name="T100" fmla="*/ 0 w 2310"/>
                    <a:gd name="T101" fmla="*/ 0 h 1163"/>
                    <a:gd name="T102" fmla="*/ 0 w 2310"/>
                    <a:gd name="T103" fmla="*/ 0 h 11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10"/>
                    <a:gd name="T157" fmla="*/ 0 h 1163"/>
                    <a:gd name="T158" fmla="*/ 2310 w 2310"/>
                    <a:gd name="T159" fmla="*/ 1163 h 116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10" h="1163">
                      <a:moveTo>
                        <a:pt x="382" y="18"/>
                      </a:moveTo>
                      <a:lnTo>
                        <a:pt x="335" y="33"/>
                      </a:lnTo>
                      <a:lnTo>
                        <a:pt x="271" y="62"/>
                      </a:lnTo>
                      <a:lnTo>
                        <a:pt x="197" y="101"/>
                      </a:lnTo>
                      <a:lnTo>
                        <a:pt x="123" y="145"/>
                      </a:lnTo>
                      <a:lnTo>
                        <a:pt x="58" y="194"/>
                      </a:lnTo>
                      <a:lnTo>
                        <a:pt x="15" y="244"/>
                      </a:lnTo>
                      <a:lnTo>
                        <a:pt x="0" y="294"/>
                      </a:lnTo>
                      <a:lnTo>
                        <a:pt x="27" y="341"/>
                      </a:lnTo>
                      <a:lnTo>
                        <a:pt x="40" y="348"/>
                      </a:lnTo>
                      <a:lnTo>
                        <a:pt x="61" y="349"/>
                      </a:lnTo>
                      <a:lnTo>
                        <a:pt x="83" y="345"/>
                      </a:lnTo>
                      <a:lnTo>
                        <a:pt x="108" y="338"/>
                      </a:lnTo>
                      <a:lnTo>
                        <a:pt x="132" y="328"/>
                      </a:lnTo>
                      <a:lnTo>
                        <a:pt x="154" y="318"/>
                      </a:lnTo>
                      <a:lnTo>
                        <a:pt x="173" y="310"/>
                      </a:lnTo>
                      <a:lnTo>
                        <a:pt x="189" y="305"/>
                      </a:lnTo>
                      <a:lnTo>
                        <a:pt x="197" y="312"/>
                      </a:lnTo>
                      <a:lnTo>
                        <a:pt x="201" y="333"/>
                      </a:lnTo>
                      <a:lnTo>
                        <a:pt x="201" y="365"/>
                      </a:lnTo>
                      <a:lnTo>
                        <a:pt x="200" y="405"/>
                      </a:lnTo>
                      <a:lnTo>
                        <a:pt x="195" y="447"/>
                      </a:lnTo>
                      <a:lnTo>
                        <a:pt x="190" y="488"/>
                      </a:lnTo>
                      <a:lnTo>
                        <a:pt x="184" y="523"/>
                      </a:lnTo>
                      <a:lnTo>
                        <a:pt x="181" y="551"/>
                      </a:lnTo>
                      <a:lnTo>
                        <a:pt x="172" y="648"/>
                      </a:lnTo>
                      <a:lnTo>
                        <a:pt x="187" y="738"/>
                      </a:lnTo>
                      <a:lnTo>
                        <a:pt x="218" y="816"/>
                      </a:lnTo>
                      <a:lnTo>
                        <a:pt x="264" y="878"/>
                      </a:lnTo>
                      <a:lnTo>
                        <a:pt x="318" y="918"/>
                      </a:lnTo>
                      <a:lnTo>
                        <a:pt x="380" y="936"/>
                      </a:lnTo>
                      <a:lnTo>
                        <a:pt x="441" y="925"/>
                      </a:lnTo>
                      <a:lnTo>
                        <a:pt x="499" y="882"/>
                      </a:lnTo>
                      <a:lnTo>
                        <a:pt x="525" y="846"/>
                      </a:lnTo>
                      <a:lnTo>
                        <a:pt x="556" y="795"/>
                      </a:lnTo>
                      <a:lnTo>
                        <a:pt x="589" y="736"/>
                      </a:lnTo>
                      <a:lnTo>
                        <a:pt x="628" y="676"/>
                      </a:lnTo>
                      <a:lnTo>
                        <a:pt x="666" y="619"/>
                      </a:lnTo>
                      <a:lnTo>
                        <a:pt x="706" y="574"/>
                      </a:lnTo>
                      <a:lnTo>
                        <a:pt x="746" y="546"/>
                      </a:lnTo>
                      <a:lnTo>
                        <a:pt x="786" y="544"/>
                      </a:lnTo>
                      <a:lnTo>
                        <a:pt x="828" y="585"/>
                      </a:lnTo>
                      <a:lnTo>
                        <a:pt x="820" y="667"/>
                      </a:lnTo>
                      <a:lnTo>
                        <a:pt x="788" y="774"/>
                      </a:lnTo>
                      <a:lnTo>
                        <a:pt x="760" y="892"/>
                      </a:lnTo>
                      <a:lnTo>
                        <a:pt x="760" y="1003"/>
                      </a:lnTo>
                      <a:lnTo>
                        <a:pt x="819" y="1097"/>
                      </a:lnTo>
                      <a:lnTo>
                        <a:pt x="958" y="1154"/>
                      </a:lnTo>
                      <a:lnTo>
                        <a:pt x="1208" y="1163"/>
                      </a:lnTo>
                      <a:lnTo>
                        <a:pt x="1363" y="1123"/>
                      </a:lnTo>
                      <a:lnTo>
                        <a:pt x="1441" y="1044"/>
                      </a:lnTo>
                      <a:lnTo>
                        <a:pt x="1460" y="937"/>
                      </a:lnTo>
                      <a:lnTo>
                        <a:pt x="1442" y="820"/>
                      </a:lnTo>
                      <a:lnTo>
                        <a:pt x="1404" y="703"/>
                      </a:lnTo>
                      <a:lnTo>
                        <a:pt x="1368" y="603"/>
                      </a:lnTo>
                      <a:lnTo>
                        <a:pt x="1352" y="531"/>
                      </a:lnTo>
                      <a:lnTo>
                        <a:pt x="1378" y="503"/>
                      </a:lnTo>
                      <a:lnTo>
                        <a:pt x="1422" y="540"/>
                      </a:lnTo>
                      <a:lnTo>
                        <a:pt x="1447" y="629"/>
                      </a:lnTo>
                      <a:lnTo>
                        <a:pt x="1466" y="746"/>
                      </a:lnTo>
                      <a:lnTo>
                        <a:pt x="1493" y="871"/>
                      </a:lnTo>
                      <a:lnTo>
                        <a:pt x="1541" y="982"/>
                      </a:lnTo>
                      <a:lnTo>
                        <a:pt x="1626" y="1060"/>
                      </a:lnTo>
                      <a:lnTo>
                        <a:pt x="1761" y="1082"/>
                      </a:lnTo>
                      <a:lnTo>
                        <a:pt x="1962" y="1029"/>
                      </a:lnTo>
                      <a:lnTo>
                        <a:pt x="2141" y="935"/>
                      </a:lnTo>
                      <a:lnTo>
                        <a:pt x="2251" y="833"/>
                      </a:lnTo>
                      <a:lnTo>
                        <a:pt x="2304" y="725"/>
                      </a:lnTo>
                      <a:lnTo>
                        <a:pt x="2310" y="613"/>
                      </a:lnTo>
                      <a:lnTo>
                        <a:pt x="2279" y="501"/>
                      </a:lnTo>
                      <a:lnTo>
                        <a:pt x="2225" y="392"/>
                      </a:lnTo>
                      <a:lnTo>
                        <a:pt x="2156" y="287"/>
                      </a:lnTo>
                      <a:lnTo>
                        <a:pt x="2087" y="192"/>
                      </a:lnTo>
                      <a:lnTo>
                        <a:pt x="2028" y="122"/>
                      </a:lnTo>
                      <a:lnTo>
                        <a:pt x="1966" y="70"/>
                      </a:lnTo>
                      <a:lnTo>
                        <a:pt x="1899" y="33"/>
                      </a:lnTo>
                      <a:lnTo>
                        <a:pt x="1828" y="11"/>
                      </a:lnTo>
                      <a:lnTo>
                        <a:pt x="1751" y="0"/>
                      </a:lnTo>
                      <a:lnTo>
                        <a:pt x="1671" y="4"/>
                      </a:lnTo>
                      <a:lnTo>
                        <a:pt x="1589" y="20"/>
                      </a:lnTo>
                      <a:lnTo>
                        <a:pt x="1505" y="49"/>
                      </a:lnTo>
                      <a:lnTo>
                        <a:pt x="1458" y="66"/>
                      </a:lnTo>
                      <a:lnTo>
                        <a:pt x="1403" y="86"/>
                      </a:lnTo>
                      <a:lnTo>
                        <a:pt x="1343" y="108"/>
                      </a:lnTo>
                      <a:lnTo>
                        <a:pt x="1283" y="133"/>
                      </a:lnTo>
                      <a:lnTo>
                        <a:pt x="1225" y="156"/>
                      </a:lnTo>
                      <a:lnTo>
                        <a:pt x="1173" y="177"/>
                      </a:lnTo>
                      <a:lnTo>
                        <a:pt x="1132" y="195"/>
                      </a:lnTo>
                      <a:lnTo>
                        <a:pt x="1106" y="208"/>
                      </a:lnTo>
                      <a:lnTo>
                        <a:pt x="1083" y="214"/>
                      </a:lnTo>
                      <a:lnTo>
                        <a:pt x="1058" y="212"/>
                      </a:lnTo>
                      <a:lnTo>
                        <a:pt x="1028" y="202"/>
                      </a:lnTo>
                      <a:lnTo>
                        <a:pt x="999" y="186"/>
                      </a:lnTo>
                      <a:lnTo>
                        <a:pt x="967" y="165"/>
                      </a:lnTo>
                      <a:lnTo>
                        <a:pt x="938" y="141"/>
                      </a:lnTo>
                      <a:lnTo>
                        <a:pt x="910" y="116"/>
                      </a:lnTo>
                      <a:lnTo>
                        <a:pt x="887" y="92"/>
                      </a:lnTo>
                      <a:lnTo>
                        <a:pt x="850" y="68"/>
                      </a:lnTo>
                      <a:lnTo>
                        <a:pt x="793" y="49"/>
                      </a:lnTo>
                      <a:lnTo>
                        <a:pt x="721" y="33"/>
                      </a:lnTo>
                      <a:lnTo>
                        <a:pt x="642" y="21"/>
                      </a:lnTo>
                      <a:lnTo>
                        <a:pt x="561" y="12"/>
                      </a:lnTo>
                      <a:lnTo>
                        <a:pt x="487" y="9"/>
                      </a:lnTo>
                      <a:lnTo>
                        <a:pt x="424" y="11"/>
                      </a:lnTo>
                      <a:lnTo>
                        <a:pt x="382" y="18"/>
                      </a:lnTo>
                      <a:close/>
                    </a:path>
                  </a:pathLst>
                </a:custGeom>
                <a:solidFill>
                  <a:srgbClr val="FA1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4" name="Freeform 667">
                  <a:extLst>
                    <a:ext uri="{FF2B5EF4-FFF2-40B4-BE49-F238E27FC236}">
                      <a16:creationId xmlns:a16="http://schemas.microsoft.com/office/drawing/2014/main" id="{205758A8-D552-4E34-98D8-768B470A9C42}"/>
                    </a:ext>
                  </a:extLst>
                </p:cNvPr>
                <p:cNvSpPr>
                  <a:spLocks/>
                </p:cNvSpPr>
                <p:nvPr/>
              </p:nvSpPr>
              <p:spPr bwMode="auto">
                <a:xfrm>
                  <a:off x="2524" y="2268"/>
                  <a:ext cx="377" cy="182"/>
                </a:xfrm>
                <a:custGeom>
                  <a:avLst/>
                  <a:gdLst>
                    <a:gd name="T0" fmla="*/ 0 w 2265"/>
                    <a:gd name="T1" fmla="*/ 0 h 1090"/>
                    <a:gd name="T2" fmla="*/ 0 w 2265"/>
                    <a:gd name="T3" fmla="*/ 0 h 1090"/>
                    <a:gd name="T4" fmla="*/ 0 w 2265"/>
                    <a:gd name="T5" fmla="*/ 0 h 1090"/>
                    <a:gd name="T6" fmla="*/ 0 w 2265"/>
                    <a:gd name="T7" fmla="*/ 0 h 1090"/>
                    <a:gd name="T8" fmla="*/ 0 w 2265"/>
                    <a:gd name="T9" fmla="*/ 0 h 1090"/>
                    <a:gd name="T10" fmla="*/ 0 w 2265"/>
                    <a:gd name="T11" fmla="*/ 0 h 1090"/>
                    <a:gd name="T12" fmla="*/ 0 w 2265"/>
                    <a:gd name="T13" fmla="*/ 0 h 1090"/>
                    <a:gd name="T14" fmla="*/ 0 w 2265"/>
                    <a:gd name="T15" fmla="*/ 0 h 1090"/>
                    <a:gd name="T16" fmla="*/ 0 w 2265"/>
                    <a:gd name="T17" fmla="*/ 0 h 1090"/>
                    <a:gd name="T18" fmla="*/ 0 w 2265"/>
                    <a:gd name="T19" fmla="*/ 0 h 1090"/>
                    <a:gd name="T20" fmla="*/ 0 w 2265"/>
                    <a:gd name="T21" fmla="*/ 0 h 1090"/>
                    <a:gd name="T22" fmla="*/ 0 w 2265"/>
                    <a:gd name="T23" fmla="*/ 0 h 1090"/>
                    <a:gd name="T24" fmla="*/ 0 w 2265"/>
                    <a:gd name="T25" fmla="*/ 0 h 1090"/>
                    <a:gd name="T26" fmla="*/ 0 w 2265"/>
                    <a:gd name="T27" fmla="*/ 0 h 1090"/>
                    <a:gd name="T28" fmla="*/ 0 w 2265"/>
                    <a:gd name="T29" fmla="*/ 0 h 1090"/>
                    <a:gd name="T30" fmla="*/ 0 w 2265"/>
                    <a:gd name="T31" fmla="*/ 0 h 1090"/>
                    <a:gd name="T32" fmla="*/ 0 w 2265"/>
                    <a:gd name="T33" fmla="*/ 0 h 1090"/>
                    <a:gd name="T34" fmla="*/ 0 w 2265"/>
                    <a:gd name="T35" fmla="*/ 0 h 1090"/>
                    <a:gd name="T36" fmla="*/ 0 w 2265"/>
                    <a:gd name="T37" fmla="*/ 0 h 1090"/>
                    <a:gd name="T38" fmla="*/ 0 w 2265"/>
                    <a:gd name="T39" fmla="*/ 0 h 1090"/>
                    <a:gd name="T40" fmla="*/ 0 w 2265"/>
                    <a:gd name="T41" fmla="*/ 0 h 1090"/>
                    <a:gd name="T42" fmla="*/ 0 w 2265"/>
                    <a:gd name="T43" fmla="*/ 0 h 1090"/>
                    <a:gd name="T44" fmla="*/ 0 w 2265"/>
                    <a:gd name="T45" fmla="*/ 0 h 1090"/>
                    <a:gd name="T46" fmla="*/ 0 w 2265"/>
                    <a:gd name="T47" fmla="*/ 0 h 1090"/>
                    <a:gd name="T48" fmla="*/ 0 w 2265"/>
                    <a:gd name="T49" fmla="*/ 0 h 1090"/>
                    <a:gd name="T50" fmla="*/ 0 w 2265"/>
                    <a:gd name="T51" fmla="*/ 0 h 1090"/>
                    <a:gd name="T52" fmla="*/ 0 w 2265"/>
                    <a:gd name="T53" fmla="*/ 0 h 1090"/>
                    <a:gd name="T54" fmla="*/ 0 w 2265"/>
                    <a:gd name="T55" fmla="*/ 0 h 1090"/>
                    <a:gd name="T56" fmla="*/ 0 w 2265"/>
                    <a:gd name="T57" fmla="*/ 0 h 1090"/>
                    <a:gd name="T58" fmla="*/ 0 w 2265"/>
                    <a:gd name="T59" fmla="*/ 0 h 1090"/>
                    <a:gd name="T60" fmla="*/ 0 w 2265"/>
                    <a:gd name="T61" fmla="*/ 0 h 1090"/>
                    <a:gd name="T62" fmla="*/ 0 w 2265"/>
                    <a:gd name="T63" fmla="*/ 0 h 1090"/>
                    <a:gd name="T64" fmla="*/ 0 w 2265"/>
                    <a:gd name="T65" fmla="*/ 0 h 1090"/>
                    <a:gd name="T66" fmla="*/ 0 w 2265"/>
                    <a:gd name="T67" fmla="*/ 0 h 1090"/>
                    <a:gd name="T68" fmla="*/ 0 w 2265"/>
                    <a:gd name="T69" fmla="*/ 0 h 1090"/>
                    <a:gd name="T70" fmla="*/ 0 w 2265"/>
                    <a:gd name="T71" fmla="*/ 0 h 1090"/>
                    <a:gd name="T72" fmla="*/ 0 w 2265"/>
                    <a:gd name="T73" fmla="*/ 0 h 1090"/>
                    <a:gd name="T74" fmla="*/ 0 w 2265"/>
                    <a:gd name="T75" fmla="*/ 0 h 1090"/>
                    <a:gd name="T76" fmla="*/ 0 w 2265"/>
                    <a:gd name="T77" fmla="*/ 0 h 1090"/>
                    <a:gd name="T78" fmla="*/ 0 w 2265"/>
                    <a:gd name="T79" fmla="*/ 0 h 1090"/>
                    <a:gd name="T80" fmla="*/ 0 w 2265"/>
                    <a:gd name="T81" fmla="*/ 0 h 1090"/>
                    <a:gd name="T82" fmla="*/ 0 w 2265"/>
                    <a:gd name="T83" fmla="*/ 0 h 1090"/>
                    <a:gd name="T84" fmla="*/ 0 w 2265"/>
                    <a:gd name="T85" fmla="*/ 0 h 1090"/>
                    <a:gd name="T86" fmla="*/ 0 w 2265"/>
                    <a:gd name="T87" fmla="*/ 0 h 1090"/>
                    <a:gd name="T88" fmla="*/ 0 w 2265"/>
                    <a:gd name="T89" fmla="*/ 0 h 1090"/>
                    <a:gd name="T90" fmla="*/ 0 w 2265"/>
                    <a:gd name="T91" fmla="*/ 0 h 1090"/>
                    <a:gd name="T92" fmla="*/ 0 w 2265"/>
                    <a:gd name="T93" fmla="*/ 0 h 1090"/>
                    <a:gd name="T94" fmla="*/ 0 w 2265"/>
                    <a:gd name="T95" fmla="*/ 0 h 1090"/>
                    <a:gd name="T96" fmla="*/ 0 w 2265"/>
                    <a:gd name="T97" fmla="*/ 0 h 1090"/>
                    <a:gd name="T98" fmla="*/ 0 w 2265"/>
                    <a:gd name="T99" fmla="*/ 0 h 1090"/>
                    <a:gd name="T100" fmla="*/ 0 w 2265"/>
                    <a:gd name="T101" fmla="*/ 0 h 1090"/>
                    <a:gd name="T102" fmla="*/ 0 w 2265"/>
                    <a:gd name="T103" fmla="*/ 0 h 109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65"/>
                    <a:gd name="T157" fmla="*/ 0 h 1090"/>
                    <a:gd name="T158" fmla="*/ 2265 w 2265"/>
                    <a:gd name="T159" fmla="*/ 1090 h 109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65" h="1090">
                      <a:moveTo>
                        <a:pt x="372" y="9"/>
                      </a:moveTo>
                      <a:lnTo>
                        <a:pt x="324" y="23"/>
                      </a:lnTo>
                      <a:lnTo>
                        <a:pt x="261" y="49"/>
                      </a:lnTo>
                      <a:lnTo>
                        <a:pt x="189" y="82"/>
                      </a:lnTo>
                      <a:lnTo>
                        <a:pt x="120" y="122"/>
                      </a:lnTo>
                      <a:lnTo>
                        <a:pt x="58" y="165"/>
                      </a:lnTo>
                      <a:lnTo>
                        <a:pt x="15" y="211"/>
                      </a:lnTo>
                      <a:lnTo>
                        <a:pt x="0" y="255"/>
                      </a:lnTo>
                      <a:lnTo>
                        <a:pt x="23" y="298"/>
                      </a:lnTo>
                      <a:lnTo>
                        <a:pt x="37" y="305"/>
                      </a:lnTo>
                      <a:lnTo>
                        <a:pt x="58" y="307"/>
                      </a:lnTo>
                      <a:lnTo>
                        <a:pt x="81" y="302"/>
                      </a:lnTo>
                      <a:lnTo>
                        <a:pt x="107" y="295"/>
                      </a:lnTo>
                      <a:lnTo>
                        <a:pt x="132" y="285"/>
                      </a:lnTo>
                      <a:lnTo>
                        <a:pt x="156" y="276"/>
                      </a:lnTo>
                      <a:lnTo>
                        <a:pt x="177" y="268"/>
                      </a:lnTo>
                      <a:lnTo>
                        <a:pt x="194" y="265"/>
                      </a:lnTo>
                      <a:lnTo>
                        <a:pt x="203" y="269"/>
                      </a:lnTo>
                      <a:lnTo>
                        <a:pt x="207" y="291"/>
                      </a:lnTo>
                      <a:lnTo>
                        <a:pt x="207" y="322"/>
                      </a:lnTo>
                      <a:lnTo>
                        <a:pt x="205" y="362"/>
                      </a:lnTo>
                      <a:lnTo>
                        <a:pt x="199" y="402"/>
                      </a:lnTo>
                      <a:lnTo>
                        <a:pt x="194" y="444"/>
                      </a:lnTo>
                      <a:lnTo>
                        <a:pt x="187" y="480"/>
                      </a:lnTo>
                      <a:lnTo>
                        <a:pt x="184" y="507"/>
                      </a:lnTo>
                      <a:lnTo>
                        <a:pt x="175" y="599"/>
                      </a:lnTo>
                      <a:lnTo>
                        <a:pt x="189" y="682"/>
                      </a:lnTo>
                      <a:lnTo>
                        <a:pt x="219" y="752"/>
                      </a:lnTo>
                      <a:lnTo>
                        <a:pt x="262" y="807"/>
                      </a:lnTo>
                      <a:lnTo>
                        <a:pt x="313" y="841"/>
                      </a:lnTo>
                      <a:lnTo>
                        <a:pt x="369" y="854"/>
                      </a:lnTo>
                      <a:lnTo>
                        <a:pt x="427" y="841"/>
                      </a:lnTo>
                      <a:lnTo>
                        <a:pt x="481" y="800"/>
                      </a:lnTo>
                      <a:lnTo>
                        <a:pt x="508" y="763"/>
                      </a:lnTo>
                      <a:lnTo>
                        <a:pt x="539" y="717"/>
                      </a:lnTo>
                      <a:lnTo>
                        <a:pt x="573" y="663"/>
                      </a:lnTo>
                      <a:lnTo>
                        <a:pt x="611" y="610"/>
                      </a:lnTo>
                      <a:lnTo>
                        <a:pt x="650" y="561"/>
                      </a:lnTo>
                      <a:lnTo>
                        <a:pt x="693" y="524"/>
                      </a:lnTo>
                      <a:lnTo>
                        <a:pt x="736" y="503"/>
                      </a:lnTo>
                      <a:lnTo>
                        <a:pt x="783" y="507"/>
                      </a:lnTo>
                      <a:lnTo>
                        <a:pt x="827" y="547"/>
                      </a:lnTo>
                      <a:lnTo>
                        <a:pt x="825" y="626"/>
                      </a:lnTo>
                      <a:lnTo>
                        <a:pt x="800" y="727"/>
                      </a:lnTo>
                      <a:lnTo>
                        <a:pt x="776" y="838"/>
                      </a:lnTo>
                      <a:lnTo>
                        <a:pt x="778" y="943"/>
                      </a:lnTo>
                      <a:lnTo>
                        <a:pt x="830" y="1030"/>
                      </a:lnTo>
                      <a:lnTo>
                        <a:pt x="956" y="1082"/>
                      </a:lnTo>
                      <a:lnTo>
                        <a:pt x="1181" y="1090"/>
                      </a:lnTo>
                      <a:lnTo>
                        <a:pt x="1328" y="1051"/>
                      </a:lnTo>
                      <a:lnTo>
                        <a:pt x="1400" y="976"/>
                      </a:lnTo>
                      <a:lnTo>
                        <a:pt x="1415" y="876"/>
                      </a:lnTo>
                      <a:lnTo>
                        <a:pt x="1397" y="766"/>
                      </a:lnTo>
                      <a:lnTo>
                        <a:pt x="1361" y="657"/>
                      </a:lnTo>
                      <a:lnTo>
                        <a:pt x="1331" y="562"/>
                      </a:lnTo>
                      <a:lnTo>
                        <a:pt x="1324" y="492"/>
                      </a:lnTo>
                      <a:lnTo>
                        <a:pt x="1361" y="461"/>
                      </a:lnTo>
                      <a:lnTo>
                        <a:pt x="1414" y="491"/>
                      </a:lnTo>
                      <a:lnTo>
                        <a:pt x="1448" y="573"/>
                      </a:lnTo>
                      <a:lnTo>
                        <a:pt x="1473" y="684"/>
                      </a:lnTo>
                      <a:lnTo>
                        <a:pt x="1505" y="805"/>
                      </a:lnTo>
                      <a:lnTo>
                        <a:pt x="1555" y="911"/>
                      </a:lnTo>
                      <a:lnTo>
                        <a:pt x="1637" y="986"/>
                      </a:lnTo>
                      <a:lnTo>
                        <a:pt x="1764" y="1006"/>
                      </a:lnTo>
                      <a:lnTo>
                        <a:pt x="1951" y="953"/>
                      </a:lnTo>
                      <a:lnTo>
                        <a:pt x="2112" y="864"/>
                      </a:lnTo>
                      <a:lnTo>
                        <a:pt x="2213" y="769"/>
                      </a:lnTo>
                      <a:lnTo>
                        <a:pt x="2260" y="666"/>
                      </a:lnTo>
                      <a:lnTo>
                        <a:pt x="2265" y="562"/>
                      </a:lnTo>
                      <a:lnTo>
                        <a:pt x="2234" y="456"/>
                      </a:lnTo>
                      <a:lnTo>
                        <a:pt x="2180" y="354"/>
                      </a:lnTo>
                      <a:lnTo>
                        <a:pt x="2112" y="256"/>
                      </a:lnTo>
                      <a:lnTo>
                        <a:pt x="2040" y="168"/>
                      </a:lnTo>
                      <a:lnTo>
                        <a:pt x="1981" y="105"/>
                      </a:lnTo>
                      <a:lnTo>
                        <a:pt x="1920" y="58"/>
                      </a:lnTo>
                      <a:lnTo>
                        <a:pt x="1855" y="24"/>
                      </a:lnTo>
                      <a:lnTo>
                        <a:pt x="1787" y="6"/>
                      </a:lnTo>
                      <a:lnTo>
                        <a:pt x="1713" y="0"/>
                      </a:lnTo>
                      <a:lnTo>
                        <a:pt x="1637" y="6"/>
                      </a:lnTo>
                      <a:lnTo>
                        <a:pt x="1557" y="24"/>
                      </a:lnTo>
                      <a:lnTo>
                        <a:pt x="1476" y="55"/>
                      </a:lnTo>
                      <a:lnTo>
                        <a:pt x="1431" y="72"/>
                      </a:lnTo>
                      <a:lnTo>
                        <a:pt x="1378" y="92"/>
                      </a:lnTo>
                      <a:lnTo>
                        <a:pt x="1320" y="113"/>
                      </a:lnTo>
                      <a:lnTo>
                        <a:pt x="1261" y="137"/>
                      </a:lnTo>
                      <a:lnTo>
                        <a:pt x="1204" y="158"/>
                      </a:lnTo>
                      <a:lnTo>
                        <a:pt x="1154" y="178"/>
                      </a:lnTo>
                      <a:lnTo>
                        <a:pt x="1115" y="195"/>
                      </a:lnTo>
                      <a:lnTo>
                        <a:pt x="1090" y="209"/>
                      </a:lnTo>
                      <a:lnTo>
                        <a:pt x="1068" y="213"/>
                      </a:lnTo>
                      <a:lnTo>
                        <a:pt x="1042" y="211"/>
                      </a:lnTo>
                      <a:lnTo>
                        <a:pt x="1009" y="202"/>
                      </a:lnTo>
                      <a:lnTo>
                        <a:pt x="977" y="187"/>
                      </a:lnTo>
                      <a:lnTo>
                        <a:pt x="942" y="168"/>
                      </a:lnTo>
                      <a:lnTo>
                        <a:pt x="910" y="147"/>
                      </a:lnTo>
                      <a:lnTo>
                        <a:pt x="881" y="124"/>
                      </a:lnTo>
                      <a:lnTo>
                        <a:pt x="859" y="103"/>
                      </a:lnTo>
                      <a:lnTo>
                        <a:pt x="819" y="77"/>
                      </a:lnTo>
                      <a:lnTo>
                        <a:pt x="764" y="56"/>
                      </a:lnTo>
                      <a:lnTo>
                        <a:pt x="694" y="36"/>
                      </a:lnTo>
                      <a:lnTo>
                        <a:pt x="620" y="21"/>
                      </a:lnTo>
                      <a:lnTo>
                        <a:pt x="544" y="7"/>
                      </a:lnTo>
                      <a:lnTo>
                        <a:pt x="474" y="2"/>
                      </a:lnTo>
                      <a:lnTo>
                        <a:pt x="413" y="2"/>
                      </a:lnTo>
                      <a:lnTo>
                        <a:pt x="372" y="9"/>
                      </a:lnTo>
                      <a:close/>
                    </a:path>
                  </a:pathLst>
                </a:custGeom>
                <a:solidFill>
                  <a:srgbClr val="FA21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5" name="Freeform 668">
                  <a:extLst>
                    <a:ext uri="{FF2B5EF4-FFF2-40B4-BE49-F238E27FC236}">
                      <a16:creationId xmlns:a16="http://schemas.microsoft.com/office/drawing/2014/main" id="{246DCF88-8FF3-4014-B27B-BD18006BB2CA}"/>
                    </a:ext>
                  </a:extLst>
                </p:cNvPr>
                <p:cNvSpPr>
                  <a:spLocks/>
                </p:cNvSpPr>
                <p:nvPr/>
              </p:nvSpPr>
              <p:spPr bwMode="auto">
                <a:xfrm>
                  <a:off x="2528" y="2270"/>
                  <a:ext cx="369" cy="171"/>
                </a:xfrm>
                <a:custGeom>
                  <a:avLst/>
                  <a:gdLst>
                    <a:gd name="T0" fmla="*/ 0 w 2216"/>
                    <a:gd name="T1" fmla="*/ 0 h 1023"/>
                    <a:gd name="T2" fmla="*/ 0 w 2216"/>
                    <a:gd name="T3" fmla="*/ 0 h 1023"/>
                    <a:gd name="T4" fmla="*/ 0 w 2216"/>
                    <a:gd name="T5" fmla="*/ 0 h 1023"/>
                    <a:gd name="T6" fmla="*/ 0 w 2216"/>
                    <a:gd name="T7" fmla="*/ 0 h 1023"/>
                    <a:gd name="T8" fmla="*/ 0 w 2216"/>
                    <a:gd name="T9" fmla="*/ 0 h 1023"/>
                    <a:gd name="T10" fmla="*/ 0 w 2216"/>
                    <a:gd name="T11" fmla="*/ 0 h 1023"/>
                    <a:gd name="T12" fmla="*/ 0 w 2216"/>
                    <a:gd name="T13" fmla="*/ 0 h 1023"/>
                    <a:gd name="T14" fmla="*/ 0 w 2216"/>
                    <a:gd name="T15" fmla="*/ 0 h 1023"/>
                    <a:gd name="T16" fmla="*/ 0 w 2216"/>
                    <a:gd name="T17" fmla="*/ 0 h 1023"/>
                    <a:gd name="T18" fmla="*/ 0 w 2216"/>
                    <a:gd name="T19" fmla="*/ 0 h 1023"/>
                    <a:gd name="T20" fmla="*/ 0 w 2216"/>
                    <a:gd name="T21" fmla="*/ 0 h 1023"/>
                    <a:gd name="T22" fmla="*/ 0 w 2216"/>
                    <a:gd name="T23" fmla="*/ 0 h 1023"/>
                    <a:gd name="T24" fmla="*/ 0 w 2216"/>
                    <a:gd name="T25" fmla="*/ 0 h 1023"/>
                    <a:gd name="T26" fmla="*/ 0 w 2216"/>
                    <a:gd name="T27" fmla="*/ 0 h 1023"/>
                    <a:gd name="T28" fmla="*/ 0 w 2216"/>
                    <a:gd name="T29" fmla="*/ 0 h 1023"/>
                    <a:gd name="T30" fmla="*/ 0 w 2216"/>
                    <a:gd name="T31" fmla="*/ 0 h 1023"/>
                    <a:gd name="T32" fmla="*/ 0 w 2216"/>
                    <a:gd name="T33" fmla="*/ 0 h 1023"/>
                    <a:gd name="T34" fmla="*/ 0 w 2216"/>
                    <a:gd name="T35" fmla="*/ 0 h 1023"/>
                    <a:gd name="T36" fmla="*/ 0 w 2216"/>
                    <a:gd name="T37" fmla="*/ 0 h 1023"/>
                    <a:gd name="T38" fmla="*/ 0 w 2216"/>
                    <a:gd name="T39" fmla="*/ 0 h 1023"/>
                    <a:gd name="T40" fmla="*/ 0 w 2216"/>
                    <a:gd name="T41" fmla="*/ 0 h 1023"/>
                    <a:gd name="T42" fmla="*/ 0 w 2216"/>
                    <a:gd name="T43" fmla="*/ 0 h 1023"/>
                    <a:gd name="T44" fmla="*/ 0 w 2216"/>
                    <a:gd name="T45" fmla="*/ 0 h 1023"/>
                    <a:gd name="T46" fmla="*/ 0 w 2216"/>
                    <a:gd name="T47" fmla="*/ 0 h 1023"/>
                    <a:gd name="T48" fmla="*/ 0 w 2216"/>
                    <a:gd name="T49" fmla="*/ 0 h 1023"/>
                    <a:gd name="T50" fmla="*/ 0 w 2216"/>
                    <a:gd name="T51" fmla="*/ 0 h 1023"/>
                    <a:gd name="T52" fmla="*/ 0 w 2216"/>
                    <a:gd name="T53" fmla="*/ 0 h 1023"/>
                    <a:gd name="T54" fmla="*/ 0 w 2216"/>
                    <a:gd name="T55" fmla="*/ 0 h 1023"/>
                    <a:gd name="T56" fmla="*/ 0 w 2216"/>
                    <a:gd name="T57" fmla="*/ 0 h 1023"/>
                    <a:gd name="T58" fmla="*/ 0 w 2216"/>
                    <a:gd name="T59" fmla="*/ 0 h 1023"/>
                    <a:gd name="T60" fmla="*/ 0 w 2216"/>
                    <a:gd name="T61" fmla="*/ 0 h 1023"/>
                    <a:gd name="T62" fmla="*/ 0 w 2216"/>
                    <a:gd name="T63" fmla="*/ 0 h 1023"/>
                    <a:gd name="T64" fmla="*/ 0 w 2216"/>
                    <a:gd name="T65" fmla="*/ 0 h 1023"/>
                    <a:gd name="T66" fmla="*/ 0 w 2216"/>
                    <a:gd name="T67" fmla="*/ 0 h 1023"/>
                    <a:gd name="T68" fmla="*/ 0 w 2216"/>
                    <a:gd name="T69" fmla="*/ 0 h 1023"/>
                    <a:gd name="T70" fmla="*/ 0 w 2216"/>
                    <a:gd name="T71" fmla="*/ 0 h 1023"/>
                    <a:gd name="T72" fmla="*/ 0 w 2216"/>
                    <a:gd name="T73" fmla="*/ 0 h 1023"/>
                    <a:gd name="T74" fmla="*/ 0 w 2216"/>
                    <a:gd name="T75" fmla="*/ 0 h 1023"/>
                    <a:gd name="T76" fmla="*/ 0 w 2216"/>
                    <a:gd name="T77" fmla="*/ 0 h 1023"/>
                    <a:gd name="T78" fmla="*/ 0 w 2216"/>
                    <a:gd name="T79" fmla="*/ 0 h 1023"/>
                    <a:gd name="T80" fmla="*/ 0 w 2216"/>
                    <a:gd name="T81" fmla="*/ 0 h 1023"/>
                    <a:gd name="T82" fmla="*/ 0 w 2216"/>
                    <a:gd name="T83" fmla="*/ 0 h 1023"/>
                    <a:gd name="T84" fmla="*/ 0 w 2216"/>
                    <a:gd name="T85" fmla="*/ 0 h 1023"/>
                    <a:gd name="T86" fmla="*/ 0 w 2216"/>
                    <a:gd name="T87" fmla="*/ 0 h 1023"/>
                    <a:gd name="T88" fmla="*/ 0 w 2216"/>
                    <a:gd name="T89" fmla="*/ 0 h 1023"/>
                    <a:gd name="T90" fmla="*/ 0 w 2216"/>
                    <a:gd name="T91" fmla="*/ 0 h 1023"/>
                    <a:gd name="T92" fmla="*/ 0 w 2216"/>
                    <a:gd name="T93" fmla="*/ 0 h 1023"/>
                    <a:gd name="T94" fmla="*/ 0 w 2216"/>
                    <a:gd name="T95" fmla="*/ 0 h 1023"/>
                    <a:gd name="T96" fmla="*/ 0 w 2216"/>
                    <a:gd name="T97" fmla="*/ 0 h 1023"/>
                    <a:gd name="T98" fmla="*/ 0 w 2216"/>
                    <a:gd name="T99" fmla="*/ 0 h 1023"/>
                    <a:gd name="T100" fmla="*/ 0 w 2216"/>
                    <a:gd name="T101" fmla="*/ 0 h 1023"/>
                    <a:gd name="T102" fmla="*/ 0 w 2216"/>
                    <a:gd name="T103" fmla="*/ 0 h 10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16"/>
                    <a:gd name="T157" fmla="*/ 0 h 1023"/>
                    <a:gd name="T158" fmla="*/ 2216 w 2216"/>
                    <a:gd name="T159" fmla="*/ 1023 h 102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16" h="1023">
                      <a:moveTo>
                        <a:pt x="356" y="6"/>
                      </a:moveTo>
                      <a:lnTo>
                        <a:pt x="310" y="19"/>
                      </a:lnTo>
                      <a:lnTo>
                        <a:pt x="250" y="43"/>
                      </a:lnTo>
                      <a:lnTo>
                        <a:pt x="181" y="72"/>
                      </a:lnTo>
                      <a:lnTo>
                        <a:pt x="115" y="108"/>
                      </a:lnTo>
                      <a:lnTo>
                        <a:pt x="56" y="145"/>
                      </a:lnTo>
                      <a:lnTo>
                        <a:pt x="16" y="186"/>
                      </a:lnTo>
                      <a:lnTo>
                        <a:pt x="0" y="224"/>
                      </a:lnTo>
                      <a:lnTo>
                        <a:pt x="18" y="262"/>
                      </a:lnTo>
                      <a:lnTo>
                        <a:pt x="32" y="269"/>
                      </a:lnTo>
                      <a:lnTo>
                        <a:pt x="54" y="270"/>
                      </a:lnTo>
                      <a:lnTo>
                        <a:pt x="77" y="265"/>
                      </a:lnTo>
                      <a:lnTo>
                        <a:pt x="104" y="259"/>
                      </a:lnTo>
                      <a:lnTo>
                        <a:pt x="130" y="250"/>
                      </a:lnTo>
                      <a:lnTo>
                        <a:pt x="156" y="241"/>
                      </a:lnTo>
                      <a:lnTo>
                        <a:pt x="178" y="233"/>
                      </a:lnTo>
                      <a:lnTo>
                        <a:pt x="196" y="229"/>
                      </a:lnTo>
                      <a:lnTo>
                        <a:pt x="207" y="235"/>
                      </a:lnTo>
                      <a:lnTo>
                        <a:pt x="212" y="256"/>
                      </a:lnTo>
                      <a:lnTo>
                        <a:pt x="212" y="288"/>
                      </a:lnTo>
                      <a:lnTo>
                        <a:pt x="209" y="327"/>
                      </a:lnTo>
                      <a:lnTo>
                        <a:pt x="202" y="368"/>
                      </a:lnTo>
                      <a:lnTo>
                        <a:pt x="196" y="407"/>
                      </a:lnTo>
                      <a:lnTo>
                        <a:pt x="189" y="442"/>
                      </a:lnTo>
                      <a:lnTo>
                        <a:pt x="185" y="468"/>
                      </a:lnTo>
                      <a:lnTo>
                        <a:pt x="176" y="553"/>
                      </a:lnTo>
                      <a:lnTo>
                        <a:pt x="189" y="630"/>
                      </a:lnTo>
                      <a:lnTo>
                        <a:pt x="217" y="693"/>
                      </a:lnTo>
                      <a:lnTo>
                        <a:pt x="257" y="739"/>
                      </a:lnTo>
                      <a:lnTo>
                        <a:pt x="305" y="767"/>
                      </a:lnTo>
                      <a:lnTo>
                        <a:pt x="356" y="776"/>
                      </a:lnTo>
                      <a:lnTo>
                        <a:pt x="409" y="761"/>
                      </a:lnTo>
                      <a:lnTo>
                        <a:pt x="460" y="724"/>
                      </a:lnTo>
                      <a:lnTo>
                        <a:pt x="487" y="689"/>
                      </a:lnTo>
                      <a:lnTo>
                        <a:pt x="518" y="645"/>
                      </a:lnTo>
                      <a:lnTo>
                        <a:pt x="552" y="598"/>
                      </a:lnTo>
                      <a:lnTo>
                        <a:pt x="590" y="552"/>
                      </a:lnTo>
                      <a:lnTo>
                        <a:pt x="631" y="512"/>
                      </a:lnTo>
                      <a:lnTo>
                        <a:pt x="676" y="482"/>
                      </a:lnTo>
                      <a:lnTo>
                        <a:pt x="724" y="469"/>
                      </a:lnTo>
                      <a:lnTo>
                        <a:pt x="777" y="476"/>
                      </a:lnTo>
                      <a:lnTo>
                        <a:pt x="823" y="516"/>
                      </a:lnTo>
                      <a:lnTo>
                        <a:pt x="827" y="592"/>
                      </a:lnTo>
                      <a:lnTo>
                        <a:pt x="807" y="686"/>
                      </a:lnTo>
                      <a:lnTo>
                        <a:pt x="788" y="789"/>
                      </a:lnTo>
                      <a:lnTo>
                        <a:pt x="791" y="887"/>
                      </a:lnTo>
                      <a:lnTo>
                        <a:pt x="838" y="967"/>
                      </a:lnTo>
                      <a:lnTo>
                        <a:pt x="950" y="1017"/>
                      </a:lnTo>
                      <a:lnTo>
                        <a:pt x="1153" y="1023"/>
                      </a:lnTo>
                      <a:lnTo>
                        <a:pt x="1291" y="985"/>
                      </a:lnTo>
                      <a:lnTo>
                        <a:pt x="1358" y="915"/>
                      </a:lnTo>
                      <a:lnTo>
                        <a:pt x="1371" y="823"/>
                      </a:lnTo>
                      <a:lnTo>
                        <a:pt x="1351" y="721"/>
                      </a:lnTo>
                      <a:lnTo>
                        <a:pt x="1317" y="616"/>
                      </a:lnTo>
                      <a:lnTo>
                        <a:pt x="1292" y="525"/>
                      </a:lnTo>
                      <a:lnTo>
                        <a:pt x="1293" y="457"/>
                      </a:lnTo>
                      <a:lnTo>
                        <a:pt x="1344" y="422"/>
                      </a:lnTo>
                      <a:lnTo>
                        <a:pt x="1405" y="448"/>
                      </a:lnTo>
                      <a:lnTo>
                        <a:pt x="1446" y="524"/>
                      </a:lnTo>
                      <a:lnTo>
                        <a:pt x="1479" y="629"/>
                      </a:lnTo>
                      <a:lnTo>
                        <a:pt x="1515" y="744"/>
                      </a:lnTo>
                      <a:lnTo>
                        <a:pt x="1566" y="848"/>
                      </a:lnTo>
                      <a:lnTo>
                        <a:pt x="1645" y="920"/>
                      </a:lnTo>
                      <a:lnTo>
                        <a:pt x="1765" y="939"/>
                      </a:lnTo>
                      <a:lnTo>
                        <a:pt x="1938" y="887"/>
                      </a:lnTo>
                      <a:lnTo>
                        <a:pt x="2082" y="803"/>
                      </a:lnTo>
                      <a:lnTo>
                        <a:pt x="2172" y="712"/>
                      </a:lnTo>
                      <a:lnTo>
                        <a:pt x="2214" y="615"/>
                      </a:lnTo>
                      <a:lnTo>
                        <a:pt x="2216" y="516"/>
                      </a:lnTo>
                      <a:lnTo>
                        <a:pt x="2185" y="417"/>
                      </a:lnTo>
                      <a:lnTo>
                        <a:pt x="2134" y="322"/>
                      </a:lnTo>
                      <a:lnTo>
                        <a:pt x="2065" y="231"/>
                      </a:lnTo>
                      <a:lnTo>
                        <a:pt x="1992" y="151"/>
                      </a:lnTo>
                      <a:lnTo>
                        <a:pt x="1933" y="94"/>
                      </a:lnTo>
                      <a:lnTo>
                        <a:pt x="1873" y="53"/>
                      </a:lnTo>
                      <a:lnTo>
                        <a:pt x="1809" y="25"/>
                      </a:lnTo>
                      <a:lnTo>
                        <a:pt x="1742" y="11"/>
                      </a:lnTo>
                      <a:lnTo>
                        <a:pt x="1671" y="8"/>
                      </a:lnTo>
                      <a:lnTo>
                        <a:pt x="1599" y="17"/>
                      </a:lnTo>
                      <a:lnTo>
                        <a:pt x="1525" y="36"/>
                      </a:lnTo>
                      <a:lnTo>
                        <a:pt x="1448" y="66"/>
                      </a:lnTo>
                      <a:lnTo>
                        <a:pt x="1405" y="82"/>
                      </a:lnTo>
                      <a:lnTo>
                        <a:pt x="1353" y="102"/>
                      </a:lnTo>
                      <a:lnTo>
                        <a:pt x="1296" y="124"/>
                      </a:lnTo>
                      <a:lnTo>
                        <a:pt x="1238" y="146"/>
                      </a:lnTo>
                      <a:lnTo>
                        <a:pt x="1181" y="166"/>
                      </a:lnTo>
                      <a:lnTo>
                        <a:pt x="1133" y="187"/>
                      </a:lnTo>
                      <a:lnTo>
                        <a:pt x="1093" y="202"/>
                      </a:lnTo>
                      <a:lnTo>
                        <a:pt x="1070" y="216"/>
                      </a:lnTo>
                      <a:lnTo>
                        <a:pt x="1049" y="219"/>
                      </a:lnTo>
                      <a:lnTo>
                        <a:pt x="1021" y="217"/>
                      </a:lnTo>
                      <a:lnTo>
                        <a:pt x="989" y="208"/>
                      </a:lnTo>
                      <a:lnTo>
                        <a:pt x="954" y="196"/>
                      </a:lnTo>
                      <a:lnTo>
                        <a:pt x="917" y="178"/>
                      </a:lnTo>
                      <a:lnTo>
                        <a:pt x="882" y="159"/>
                      </a:lnTo>
                      <a:lnTo>
                        <a:pt x="851" y="137"/>
                      </a:lnTo>
                      <a:lnTo>
                        <a:pt x="828" y="117"/>
                      </a:lnTo>
                      <a:lnTo>
                        <a:pt x="787" y="90"/>
                      </a:lnTo>
                      <a:lnTo>
                        <a:pt x="732" y="66"/>
                      </a:lnTo>
                      <a:lnTo>
                        <a:pt x="666" y="44"/>
                      </a:lnTo>
                      <a:lnTo>
                        <a:pt x="595" y="26"/>
                      </a:lnTo>
                      <a:lnTo>
                        <a:pt x="522" y="10"/>
                      </a:lnTo>
                      <a:lnTo>
                        <a:pt x="455" y="2"/>
                      </a:lnTo>
                      <a:lnTo>
                        <a:pt x="398" y="0"/>
                      </a:lnTo>
                      <a:lnTo>
                        <a:pt x="356" y="6"/>
                      </a:lnTo>
                      <a:close/>
                    </a:path>
                  </a:pathLst>
                </a:custGeom>
                <a:solidFill>
                  <a:srgbClr val="F72B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6" name="Freeform 669">
                  <a:extLst>
                    <a:ext uri="{FF2B5EF4-FFF2-40B4-BE49-F238E27FC236}">
                      <a16:creationId xmlns:a16="http://schemas.microsoft.com/office/drawing/2014/main" id="{4C1B7034-0A21-47DA-B6E3-16C77F51BE89}"/>
                    </a:ext>
                  </a:extLst>
                </p:cNvPr>
                <p:cNvSpPr>
                  <a:spLocks/>
                </p:cNvSpPr>
                <p:nvPr/>
              </p:nvSpPr>
              <p:spPr bwMode="auto">
                <a:xfrm>
                  <a:off x="2532" y="2272"/>
                  <a:ext cx="361" cy="160"/>
                </a:xfrm>
                <a:custGeom>
                  <a:avLst/>
                  <a:gdLst>
                    <a:gd name="T0" fmla="*/ 0 w 2166"/>
                    <a:gd name="T1" fmla="*/ 0 h 962"/>
                    <a:gd name="T2" fmla="*/ 0 w 2166"/>
                    <a:gd name="T3" fmla="*/ 0 h 962"/>
                    <a:gd name="T4" fmla="*/ 0 w 2166"/>
                    <a:gd name="T5" fmla="*/ 0 h 962"/>
                    <a:gd name="T6" fmla="*/ 0 w 2166"/>
                    <a:gd name="T7" fmla="*/ 0 h 962"/>
                    <a:gd name="T8" fmla="*/ 0 w 2166"/>
                    <a:gd name="T9" fmla="*/ 0 h 962"/>
                    <a:gd name="T10" fmla="*/ 0 w 2166"/>
                    <a:gd name="T11" fmla="*/ 0 h 962"/>
                    <a:gd name="T12" fmla="*/ 0 w 2166"/>
                    <a:gd name="T13" fmla="*/ 0 h 962"/>
                    <a:gd name="T14" fmla="*/ 0 w 2166"/>
                    <a:gd name="T15" fmla="*/ 0 h 962"/>
                    <a:gd name="T16" fmla="*/ 0 w 2166"/>
                    <a:gd name="T17" fmla="*/ 0 h 962"/>
                    <a:gd name="T18" fmla="*/ 0 w 2166"/>
                    <a:gd name="T19" fmla="*/ 0 h 962"/>
                    <a:gd name="T20" fmla="*/ 0 w 2166"/>
                    <a:gd name="T21" fmla="*/ 0 h 962"/>
                    <a:gd name="T22" fmla="*/ 0 w 2166"/>
                    <a:gd name="T23" fmla="*/ 0 h 962"/>
                    <a:gd name="T24" fmla="*/ 0 w 2166"/>
                    <a:gd name="T25" fmla="*/ 0 h 962"/>
                    <a:gd name="T26" fmla="*/ 0 w 2166"/>
                    <a:gd name="T27" fmla="*/ 0 h 962"/>
                    <a:gd name="T28" fmla="*/ 0 w 2166"/>
                    <a:gd name="T29" fmla="*/ 0 h 962"/>
                    <a:gd name="T30" fmla="*/ 0 w 2166"/>
                    <a:gd name="T31" fmla="*/ 0 h 962"/>
                    <a:gd name="T32" fmla="*/ 0 w 2166"/>
                    <a:gd name="T33" fmla="*/ 0 h 962"/>
                    <a:gd name="T34" fmla="*/ 0 w 2166"/>
                    <a:gd name="T35" fmla="*/ 0 h 962"/>
                    <a:gd name="T36" fmla="*/ 0 w 2166"/>
                    <a:gd name="T37" fmla="*/ 0 h 962"/>
                    <a:gd name="T38" fmla="*/ 0 w 2166"/>
                    <a:gd name="T39" fmla="*/ 0 h 962"/>
                    <a:gd name="T40" fmla="*/ 0 w 2166"/>
                    <a:gd name="T41" fmla="*/ 0 h 962"/>
                    <a:gd name="T42" fmla="*/ 0 w 2166"/>
                    <a:gd name="T43" fmla="*/ 0 h 962"/>
                    <a:gd name="T44" fmla="*/ 0 w 2166"/>
                    <a:gd name="T45" fmla="*/ 0 h 962"/>
                    <a:gd name="T46" fmla="*/ 0 w 2166"/>
                    <a:gd name="T47" fmla="*/ 0 h 962"/>
                    <a:gd name="T48" fmla="*/ 0 w 2166"/>
                    <a:gd name="T49" fmla="*/ 0 h 962"/>
                    <a:gd name="T50" fmla="*/ 0 w 2166"/>
                    <a:gd name="T51" fmla="*/ 0 h 962"/>
                    <a:gd name="T52" fmla="*/ 0 w 2166"/>
                    <a:gd name="T53" fmla="*/ 0 h 962"/>
                    <a:gd name="T54" fmla="*/ 0 w 2166"/>
                    <a:gd name="T55" fmla="*/ 0 h 962"/>
                    <a:gd name="T56" fmla="*/ 0 w 2166"/>
                    <a:gd name="T57" fmla="*/ 0 h 962"/>
                    <a:gd name="T58" fmla="*/ 0 w 2166"/>
                    <a:gd name="T59" fmla="*/ 0 h 962"/>
                    <a:gd name="T60" fmla="*/ 0 w 2166"/>
                    <a:gd name="T61" fmla="*/ 0 h 962"/>
                    <a:gd name="T62" fmla="*/ 0 w 2166"/>
                    <a:gd name="T63" fmla="*/ 0 h 962"/>
                    <a:gd name="T64" fmla="*/ 0 w 2166"/>
                    <a:gd name="T65" fmla="*/ 0 h 962"/>
                    <a:gd name="T66" fmla="*/ 0 w 2166"/>
                    <a:gd name="T67" fmla="*/ 0 h 962"/>
                    <a:gd name="T68" fmla="*/ 0 w 2166"/>
                    <a:gd name="T69" fmla="*/ 0 h 962"/>
                    <a:gd name="T70" fmla="*/ 0 w 2166"/>
                    <a:gd name="T71" fmla="*/ 0 h 962"/>
                    <a:gd name="T72" fmla="*/ 0 w 2166"/>
                    <a:gd name="T73" fmla="*/ 0 h 962"/>
                    <a:gd name="T74" fmla="*/ 0 w 2166"/>
                    <a:gd name="T75" fmla="*/ 0 h 962"/>
                    <a:gd name="T76" fmla="*/ 0 w 2166"/>
                    <a:gd name="T77" fmla="*/ 0 h 962"/>
                    <a:gd name="T78" fmla="*/ 0 w 2166"/>
                    <a:gd name="T79" fmla="*/ 0 h 962"/>
                    <a:gd name="T80" fmla="*/ 0 w 2166"/>
                    <a:gd name="T81" fmla="*/ 0 h 962"/>
                    <a:gd name="T82" fmla="*/ 0 w 2166"/>
                    <a:gd name="T83" fmla="*/ 0 h 962"/>
                    <a:gd name="T84" fmla="*/ 0 w 2166"/>
                    <a:gd name="T85" fmla="*/ 0 h 962"/>
                    <a:gd name="T86" fmla="*/ 0 w 2166"/>
                    <a:gd name="T87" fmla="*/ 0 h 962"/>
                    <a:gd name="T88" fmla="*/ 0 w 2166"/>
                    <a:gd name="T89" fmla="*/ 0 h 962"/>
                    <a:gd name="T90" fmla="*/ 0 w 2166"/>
                    <a:gd name="T91" fmla="*/ 0 h 962"/>
                    <a:gd name="T92" fmla="*/ 0 w 2166"/>
                    <a:gd name="T93" fmla="*/ 0 h 962"/>
                    <a:gd name="T94" fmla="*/ 0 w 2166"/>
                    <a:gd name="T95" fmla="*/ 0 h 962"/>
                    <a:gd name="T96" fmla="*/ 0 w 2166"/>
                    <a:gd name="T97" fmla="*/ 0 h 962"/>
                    <a:gd name="T98" fmla="*/ 0 w 2166"/>
                    <a:gd name="T99" fmla="*/ 0 h 962"/>
                    <a:gd name="T100" fmla="*/ 0 w 2166"/>
                    <a:gd name="T101" fmla="*/ 0 h 962"/>
                    <a:gd name="T102" fmla="*/ 0 w 2166"/>
                    <a:gd name="T103" fmla="*/ 0 h 9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66"/>
                    <a:gd name="T157" fmla="*/ 0 h 962"/>
                    <a:gd name="T158" fmla="*/ 2166 w 2166"/>
                    <a:gd name="T159" fmla="*/ 962 h 9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66" h="962">
                      <a:moveTo>
                        <a:pt x="343" y="6"/>
                      </a:moveTo>
                      <a:lnTo>
                        <a:pt x="299" y="19"/>
                      </a:lnTo>
                      <a:lnTo>
                        <a:pt x="240" y="40"/>
                      </a:lnTo>
                      <a:lnTo>
                        <a:pt x="175" y="66"/>
                      </a:lnTo>
                      <a:lnTo>
                        <a:pt x="112" y="97"/>
                      </a:lnTo>
                      <a:lnTo>
                        <a:pt x="56" y="129"/>
                      </a:lnTo>
                      <a:lnTo>
                        <a:pt x="16" y="164"/>
                      </a:lnTo>
                      <a:lnTo>
                        <a:pt x="0" y="198"/>
                      </a:lnTo>
                      <a:lnTo>
                        <a:pt x="15" y="232"/>
                      </a:lnTo>
                      <a:lnTo>
                        <a:pt x="29" y="238"/>
                      </a:lnTo>
                      <a:lnTo>
                        <a:pt x="50" y="239"/>
                      </a:lnTo>
                      <a:lnTo>
                        <a:pt x="74" y="235"/>
                      </a:lnTo>
                      <a:lnTo>
                        <a:pt x="102" y="228"/>
                      </a:lnTo>
                      <a:lnTo>
                        <a:pt x="129" y="218"/>
                      </a:lnTo>
                      <a:lnTo>
                        <a:pt x="156" y="209"/>
                      </a:lnTo>
                      <a:lnTo>
                        <a:pt x="179" y="201"/>
                      </a:lnTo>
                      <a:lnTo>
                        <a:pt x="201" y="198"/>
                      </a:lnTo>
                      <a:lnTo>
                        <a:pt x="212" y="205"/>
                      </a:lnTo>
                      <a:lnTo>
                        <a:pt x="218" y="227"/>
                      </a:lnTo>
                      <a:lnTo>
                        <a:pt x="218" y="259"/>
                      </a:lnTo>
                      <a:lnTo>
                        <a:pt x="214" y="297"/>
                      </a:lnTo>
                      <a:lnTo>
                        <a:pt x="207" y="337"/>
                      </a:lnTo>
                      <a:lnTo>
                        <a:pt x="200" y="377"/>
                      </a:lnTo>
                      <a:lnTo>
                        <a:pt x="193" y="409"/>
                      </a:lnTo>
                      <a:lnTo>
                        <a:pt x="188" y="434"/>
                      </a:lnTo>
                      <a:lnTo>
                        <a:pt x="180" y="515"/>
                      </a:lnTo>
                      <a:lnTo>
                        <a:pt x="192" y="584"/>
                      </a:lnTo>
                      <a:lnTo>
                        <a:pt x="216" y="637"/>
                      </a:lnTo>
                      <a:lnTo>
                        <a:pt x="254" y="678"/>
                      </a:lnTo>
                      <a:lnTo>
                        <a:pt x="296" y="699"/>
                      </a:lnTo>
                      <a:lnTo>
                        <a:pt x="345" y="705"/>
                      </a:lnTo>
                      <a:lnTo>
                        <a:pt x="393" y="690"/>
                      </a:lnTo>
                      <a:lnTo>
                        <a:pt x="439" y="655"/>
                      </a:lnTo>
                      <a:lnTo>
                        <a:pt x="467" y="621"/>
                      </a:lnTo>
                      <a:lnTo>
                        <a:pt x="499" y="580"/>
                      </a:lnTo>
                      <a:lnTo>
                        <a:pt x="532" y="539"/>
                      </a:lnTo>
                      <a:lnTo>
                        <a:pt x="571" y="500"/>
                      </a:lnTo>
                      <a:lnTo>
                        <a:pt x="611" y="467"/>
                      </a:lnTo>
                      <a:lnTo>
                        <a:pt x="658" y="445"/>
                      </a:lnTo>
                      <a:lnTo>
                        <a:pt x="710" y="437"/>
                      </a:lnTo>
                      <a:lnTo>
                        <a:pt x="770" y="450"/>
                      </a:lnTo>
                      <a:lnTo>
                        <a:pt x="819" y="491"/>
                      </a:lnTo>
                      <a:lnTo>
                        <a:pt x="828" y="563"/>
                      </a:lnTo>
                      <a:lnTo>
                        <a:pt x="815" y="652"/>
                      </a:lnTo>
                      <a:lnTo>
                        <a:pt x="801" y="748"/>
                      </a:lnTo>
                      <a:lnTo>
                        <a:pt x="804" y="838"/>
                      </a:lnTo>
                      <a:lnTo>
                        <a:pt x="846" y="912"/>
                      </a:lnTo>
                      <a:lnTo>
                        <a:pt x="946" y="957"/>
                      </a:lnTo>
                      <a:lnTo>
                        <a:pt x="1125" y="962"/>
                      </a:lnTo>
                      <a:lnTo>
                        <a:pt x="1256" y="925"/>
                      </a:lnTo>
                      <a:lnTo>
                        <a:pt x="1315" y="860"/>
                      </a:lnTo>
                      <a:lnTo>
                        <a:pt x="1324" y="775"/>
                      </a:lnTo>
                      <a:lnTo>
                        <a:pt x="1304" y="679"/>
                      </a:lnTo>
                      <a:lnTo>
                        <a:pt x="1273" y="582"/>
                      </a:lnTo>
                      <a:lnTo>
                        <a:pt x="1252" y="497"/>
                      </a:lnTo>
                      <a:lnTo>
                        <a:pt x="1263" y="428"/>
                      </a:lnTo>
                      <a:lnTo>
                        <a:pt x="1326" y="391"/>
                      </a:lnTo>
                      <a:lnTo>
                        <a:pt x="1396" y="410"/>
                      </a:lnTo>
                      <a:lnTo>
                        <a:pt x="1446" y="480"/>
                      </a:lnTo>
                      <a:lnTo>
                        <a:pt x="1484" y="580"/>
                      </a:lnTo>
                      <a:lnTo>
                        <a:pt x="1526" y="690"/>
                      </a:lnTo>
                      <a:lnTo>
                        <a:pt x="1577" y="789"/>
                      </a:lnTo>
                      <a:lnTo>
                        <a:pt x="1654" y="858"/>
                      </a:lnTo>
                      <a:lnTo>
                        <a:pt x="1765" y="876"/>
                      </a:lnTo>
                      <a:lnTo>
                        <a:pt x="1925" y="823"/>
                      </a:lnTo>
                      <a:lnTo>
                        <a:pt x="2051" y="744"/>
                      </a:lnTo>
                      <a:lnTo>
                        <a:pt x="2130" y="659"/>
                      </a:lnTo>
                      <a:lnTo>
                        <a:pt x="2165" y="568"/>
                      </a:lnTo>
                      <a:lnTo>
                        <a:pt x="2166" y="476"/>
                      </a:lnTo>
                      <a:lnTo>
                        <a:pt x="2137" y="383"/>
                      </a:lnTo>
                      <a:lnTo>
                        <a:pt x="2085" y="295"/>
                      </a:lnTo>
                      <a:lnTo>
                        <a:pt x="2018" y="210"/>
                      </a:lnTo>
                      <a:lnTo>
                        <a:pt x="1943" y="137"/>
                      </a:lnTo>
                      <a:lnTo>
                        <a:pt x="1885" y="88"/>
                      </a:lnTo>
                      <a:lnTo>
                        <a:pt x="1824" y="53"/>
                      </a:lnTo>
                      <a:lnTo>
                        <a:pt x="1762" y="29"/>
                      </a:lnTo>
                      <a:lnTo>
                        <a:pt x="1699" y="19"/>
                      </a:lnTo>
                      <a:lnTo>
                        <a:pt x="1631" y="19"/>
                      </a:lnTo>
                      <a:lnTo>
                        <a:pt x="1563" y="30"/>
                      </a:lnTo>
                      <a:lnTo>
                        <a:pt x="1492" y="51"/>
                      </a:lnTo>
                      <a:lnTo>
                        <a:pt x="1418" y="82"/>
                      </a:lnTo>
                      <a:lnTo>
                        <a:pt x="1377" y="99"/>
                      </a:lnTo>
                      <a:lnTo>
                        <a:pt x="1328" y="119"/>
                      </a:lnTo>
                      <a:lnTo>
                        <a:pt x="1272" y="139"/>
                      </a:lnTo>
                      <a:lnTo>
                        <a:pt x="1215" y="161"/>
                      </a:lnTo>
                      <a:lnTo>
                        <a:pt x="1159" y="180"/>
                      </a:lnTo>
                      <a:lnTo>
                        <a:pt x="1111" y="199"/>
                      </a:lnTo>
                      <a:lnTo>
                        <a:pt x="1074" y="214"/>
                      </a:lnTo>
                      <a:lnTo>
                        <a:pt x="1051" y="226"/>
                      </a:lnTo>
                      <a:lnTo>
                        <a:pt x="1031" y="230"/>
                      </a:lnTo>
                      <a:lnTo>
                        <a:pt x="1002" y="228"/>
                      </a:lnTo>
                      <a:lnTo>
                        <a:pt x="967" y="220"/>
                      </a:lnTo>
                      <a:lnTo>
                        <a:pt x="930" y="209"/>
                      </a:lnTo>
                      <a:lnTo>
                        <a:pt x="889" y="192"/>
                      </a:lnTo>
                      <a:lnTo>
                        <a:pt x="853" y="174"/>
                      </a:lnTo>
                      <a:lnTo>
                        <a:pt x="820" y="155"/>
                      </a:lnTo>
                      <a:lnTo>
                        <a:pt x="798" y="137"/>
                      </a:lnTo>
                      <a:lnTo>
                        <a:pt x="755" y="109"/>
                      </a:lnTo>
                      <a:lnTo>
                        <a:pt x="701" y="82"/>
                      </a:lnTo>
                      <a:lnTo>
                        <a:pt x="637" y="56"/>
                      </a:lnTo>
                      <a:lnTo>
                        <a:pt x="571" y="35"/>
                      </a:lnTo>
                      <a:lnTo>
                        <a:pt x="502" y="16"/>
                      </a:lnTo>
                      <a:lnTo>
                        <a:pt x="438" y="4"/>
                      </a:lnTo>
                      <a:lnTo>
                        <a:pt x="384" y="0"/>
                      </a:lnTo>
                      <a:lnTo>
                        <a:pt x="343" y="6"/>
                      </a:lnTo>
                      <a:close/>
                    </a:path>
                  </a:pathLst>
                </a:custGeom>
                <a:solidFill>
                  <a:srgbClr val="F738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7" name="Freeform 670">
                  <a:extLst>
                    <a:ext uri="{FF2B5EF4-FFF2-40B4-BE49-F238E27FC236}">
                      <a16:creationId xmlns:a16="http://schemas.microsoft.com/office/drawing/2014/main" id="{D0E07C93-649B-48C3-8CCA-FE65927E9D6E}"/>
                    </a:ext>
                  </a:extLst>
                </p:cNvPr>
                <p:cNvSpPr>
                  <a:spLocks/>
                </p:cNvSpPr>
                <p:nvPr/>
              </p:nvSpPr>
              <p:spPr bwMode="auto">
                <a:xfrm>
                  <a:off x="2535" y="2274"/>
                  <a:ext cx="354" cy="149"/>
                </a:xfrm>
                <a:custGeom>
                  <a:avLst/>
                  <a:gdLst>
                    <a:gd name="T0" fmla="*/ 0 w 2120"/>
                    <a:gd name="T1" fmla="*/ 0 h 899"/>
                    <a:gd name="T2" fmla="*/ 0 w 2120"/>
                    <a:gd name="T3" fmla="*/ 0 h 899"/>
                    <a:gd name="T4" fmla="*/ 0 w 2120"/>
                    <a:gd name="T5" fmla="*/ 0 h 899"/>
                    <a:gd name="T6" fmla="*/ 0 w 2120"/>
                    <a:gd name="T7" fmla="*/ 0 h 899"/>
                    <a:gd name="T8" fmla="*/ 0 w 2120"/>
                    <a:gd name="T9" fmla="*/ 0 h 899"/>
                    <a:gd name="T10" fmla="*/ 0 w 2120"/>
                    <a:gd name="T11" fmla="*/ 0 h 899"/>
                    <a:gd name="T12" fmla="*/ 0 w 2120"/>
                    <a:gd name="T13" fmla="*/ 0 h 899"/>
                    <a:gd name="T14" fmla="*/ 0 w 2120"/>
                    <a:gd name="T15" fmla="*/ 0 h 899"/>
                    <a:gd name="T16" fmla="*/ 0 w 2120"/>
                    <a:gd name="T17" fmla="*/ 0 h 899"/>
                    <a:gd name="T18" fmla="*/ 0 w 2120"/>
                    <a:gd name="T19" fmla="*/ 0 h 899"/>
                    <a:gd name="T20" fmla="*/ 0 w 2120"/>
                    <a:gd name="T21" fmla="*/ 0 h 899"/>
                    <a:gd name="T22" fmla="*/ 0 w 2120"/>
                    <a:gd name="T23" fmla="*/ 0 h 899"/>
                    <a:gd name="T24" fmla="*/ 0 w 2120"/>
                    <a:gd name="T25" fmla="*/ 0 h 899"/>
                    <a:gd name="T26" fmla="*/ 0 w 2120"/>
                    <a:gd name="T27" fmla="*/ 0 h 899"/>
                    <a:gd name="T28" fmla="*/ 0 w 2120"/>
                    <a:gd name="T29" fmla="*/ 0 h 899"/>
                    <a:gd name="T30" fmla="*/ 0 w 2120"/>
                    <a:gd name="T31" fmla="*/ 0 h 899"/>
                    <a:gd name="T32" fmla="*/ 0 w 2120"/>
                    <a:gd name="T33" fmla="*/ 0 h 899"/>
                    <a:gd name="T34" fmla="*/ 0 w 2120"/>
                    <a:gd name="T35" fmla="*/ 0 h 899"/>
                    <a:gd name="T36" fmla="*/ 0 w 2120"/>
                    <a:gd name="T37" fmla="*/ 0 h 899"/>
                    <a:gd name="T38" fmla="*/ 0 w 2120"/>
                    <a:gd name="T39" fmla="*/ 0 h 899"/>
                    <a:gd name="T40" fmla="*/ 0 w 2120"/>
                    <a:gd name="T41" fmla="*/ 0 h 899"/>
                    <a:gd name="T42" fmla="*/ 0 w 2120"/>
                    <a:gd name="T43" fmla="*/ 0 h 899"/>
                    <a:gd name="T44" fmla="*/ 0 w 2120"/>
                    <a:gd name="T45" fmla="*/ 0 h 899"/>
                    <a:gd name="T46" fmla="*/ 0 w 2120"/>
                    <a:gd name="T47" fmla="*/ 0 h 899"/>
                    <a:gd name="T48" fmla="*/ 0 w 2120"/>
                    <a:gd name="T49" fmla="*/ 0 h 899"/>
                    <a:gd name="T50" fmla="*/ 0 w 2120"/>
                    <a:gd name="T51" fmla="*/ 0 h 899"/>
                    <a:gd name="T52" fmla="*/ 0 w 2120"/>
                    <a:gd name="T53" fmla="*/ 0 h 899"/>
                    <a:gd name="T54" fmla="*/ 0 w 2120"/>
                    <a:gd name="T55" fmla="*/ 0 h 899"/>
                    <a:gd name="T56" fmla="*/ 0 w 2120"/>
                    <a:gd name="T57" fmla="*/ 0 h 899"/>
                    <a:gd name="T58" fmla="*/ 0 w 2120"/>
                    <a:gd name="T59" fmla="*/ 0 h 899"/>
                    <a:gd name="T60" fmla="*/ 0 w 2120"/>
                    <a:gd name="T61" fmla="*/ 0 h 899"/>
                    <a:gd name="T62" fmla="*/ 0 w 2120"/>
                    <a:gd name="T63" fmla="*/ 0 h 899"/>
                    <a:gd name="T64" fmla="*/ 0 w 2120"/>
                    <a:gd name="T65" fmla="*/ 0 h 899"/>
                    <a:gd name="T66" fmla="*/ 0 w 2120"/>
                    <a:gd name="T67" fmla="*/ 0 h 899"/>
                    <a:gd name="T68" fmla="*/ 0 w 2120"/>
                    <a:gd name="T69" fmla="*/ 0 h 899"/>
                    <a:gd name="T70" fmla="*/ 0 w 2120"/>
                    <a:gd name="T71" fmla="*/ 0 h 899"/>
                    <a:gd name="T72" fmla="*/ 0 w 2120"/>
                    <a:gd name="T73" fmla="*/ 0 h 899"/>
                    <a:gd name="T74" fmla="*/ 0 w 2120"/>
                    <a:gd name="T75" fmla="*/ 0 h 899"/>
                    <a:gd name="T76" fmla="*/ 0 w 2120"/>
                    <a:gd name="T77" fmla="*/ 0 h 899"/>
                    <a:gd name="T78" fmla="*/ 0 w 2120"/>
                    <a:gd name="T79" fmla="*/ 0 h 899"/>
                    <a:gd name="T80" fmla="*/ 0 w 2120"/>
                    <a:gd name="T81" fmla="*/ 0 h 899"/>
                    <a:gd name="T82" fmla="*/ 0 w 2120"/>
                    <a:gd name="T83" fmla="*/ 0 h 899"/>
                    <a:gd name="T84" fmla="*/ 0 w 2120"/>
                    <a:gd name="T85" fmla="*/ 0 h 899"/>
                    <a:gd name="T86" fmla="*/ 0 w 2120"/>
                    <a:gd name="T87" fmla="*/ 0 h 899"/>
                    <a:gd name="T88" fmla="*/ 0 w 2120"/>
                    <a:gd name="T89" fmla="*/ 0 h 899"/>
                    <a:gd name="T90" fmla="*/ 0 w 2120"/>
                    <a:gd name="T91" fmla="*/ 0 h 899"/>
                    <a:gd name="T92" fmla="*/ 0 w 2120"/>
                    <a:gd name="T93" fmla="*/ 0 h 899"/>
                    <a:gd name="T94" fmla="*/ 0 w 2120"/>
                    <a:gd name="T95" fmla="*/ 0 h 899"/>
                    <a:gd name="T96" fmla="*/ 0 w 2120"/>
                    <a:gd name="T97" fmla="*/ 0 h 899"/>
                    <a:gd name="T98" fmla="*/ 0 w 2120"/>
                    <a:gd name="T99" fmla="*/ 0 h 899"/>
                    <a:gd name="T100" fmla="*/ 0 w 2120"/>
                    <a:gd name="T101" fmla="*/ 0 h 899"/>
                    <a:gd name="T102" fmla="*/ 0 w 2120"/>
                    <a:gd name="T103" fmla="*/ 0 h 89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20"/>
                    <a:gd name="T157" fmla="*/ 0 h 899"/>
                    <a:gd name="T158" fmla="*/ 2120 w 2120"/>
                    <a:gd name="T159" fmla="*/ 899 h 89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20" h="899">
                      <a:moveTo>
                        <a:pt x="328" y="5"/>
                      </a:moveTo>
                      <a:lnTo>
                        <a:pt x="284" y="17"/>
                      </a:lnTo>
                      <a:lnTo>
                        <a:pt x="228" y="35"/>
                      </a:lnTo>
                      <a:lnTo>
                        <a:pt x="167" y="57"/>
                      </a:lnTo>
                      <a:lnTo>
                        <a:pt x="108" y="83"/>
                      </a:lnTo>
                      <a:lnTo>
                        <a:pt x="55" y="110"/>
                      </a:lnTo>
                      <a:lnTo>
                        <a:pt x="17" y="140"/>
                      </a:lnTo>
                      <a:lnTo>
                        <a:pt x="0" y="168"/>
                      </a:lnTo>
                      <a:lnTo>
                        <a:pt x="11" y="197"/>
                      </a:lnTo>
                      <a:lnTo>
                        <a:pt x="25" y="205"/>
                      </a:lnTo>
                      <a:lnTo>
                        <a:pt x="45" y="206"/>
                      </a:lnTo>
                      <a:lnTo>
                        <a:pt x="71" y="201"/>
                      </a:lnTo>
                      <a:lnTo>
                        <a:pt x="100" y="195"/>
                      </a:lnTo>
                      <a:lnTo>
                        <a:pt x="128" y="186"/>
                      </a:lnTo>
                      <a:lnTo>
                        <a:pt x="157" y="177"/>
                      </a:lnTo>
                      <a:lnTo>
                        <a:pt x="182" y="169"/>
                      </a:lnTo>
                      <a:lnTo>
                        <a:pt x="205" y="167"/>
                      </a:lnTo>
                      <a:lnTo>
                        <a:pt x="217" y="173"/>
                      </a:lnTo>
                      <a:lnTo>
                        <a:pt x="223" y="195"/>
                      </a:lnTo>
                      <a:lnTo>
                        <a:pt x="223" y="226"/>
                      </a:lnTo>
                      <a:lnTo>
                        <a:pt x="218" y="264"/>
                      </a:lnTo>
                      <a:lnTo>
                        <a:pt x="210" y="304"/>
                      </a:lnTo>
                      <a:lnTo>
                        <a:pt x="202" y="342"/>
                      </a:lnTo>
                      <a:lnTo>
                        <a:pt x="194" y="375"/>
                      </a:lnTo>
                      <a:lnTo>
                        <a:pt x="191" y="398"/>
                      </a:lnTo>
                      <a:lnTo>
                        <a:pt x="183" y="474"/>
                      </a:lnTo>
                      <a:lnTo>
                        <a:pt x="192" y="537"/>
                      </a:lnTo>
                      <a:lnTo>
                        <a:pt x="215" y="583"/>
                      </a:lnTo>
                      <a:lnTo>
                        <a:pt x="250" y="615"/>
                      </a:lnTo>
                      <a:lnTo>
                        <a:pt x="289" y="630"/>
                      </a:lnTo>
                      <a:lnTo>
                        <a:pt x="333" y="630"/>
                      </a:lnTo>
                      <a:lnTo>
                        <a:pt x="378" y="613"/>
                      </a:lnTo>
                      <a:lnTo>
                        <a:pt x="420" y="580"/>
                      </a:lnTo>
                      <a:lnTo>
                        <a:pt x="450" y="546"/>
                      </a:lnTo>
                      <a:lnTo>
                        <a:pt x="481" y="510"/>
                      </a:lnTo>
                      <a:lnTo>
                        <a:pt x="515" y="475"/>
                      </a:lnTo>
                      <a:lnTo>
                        <a:pt x="553" y="443"/>
                      </a:lnTo>
                      <a:lnTo>
                        <a:pt x="595" y="418"/>
                      </a:lnTo>
                      <a:lnTo>
                        <a:pt x="644" y="404"/>
                      </a:lnTo>
                      <a:lnTo>
                        <a:pt x="699" y="404"/>
                      </a:lnTo>
                      <a:lnTo>
                        <a:pt x="766" y="421"/>
                      </a:lnTo>
                      <a:lnTo>
                        <a:pt x="818" y="461"/>
                      </a:lnTo>
                      <a:lnTo>
                        <a:pt x="832" y="530"/>
                      </a:lnTo>
                      <a:lnTo>
                        <a:pt x="824" y="613"/>
                      </a:lnTo>
                      <a:lnTo>
                        <a:pt x="815" y="703"/>
                      </a:lnTo>
                      <a:lnTo>
                        <a:pt x="819" y="785"/>
                      </a:lnTo>
                      <a:lnTo>
                        <a:pt x="856" y="852"/>
                      </a:lnTo>
                      <a:lnTo>
                        <a:pt x="942" y="894"/>
                      </a:lnTo>
                      <a:lnTo>
                        <a:pt x="1098" y="899"/>
                      </a:lnTo>
                      <a:lnTo>
                        <a:pt x="1219" y="864"/>
                      </a:lnTo>
                      <a:lnTo>
                        <a:pt x="1273" y="803"/>
                      </a:lnTo>
                      <a:lnTo>
                        <a:pt x="1279" y="724"/>
                      </a:lnTo>
                      <a:lnTo>
                        <a:pt x="1257" y="635"/>
                      </a:lnTo>
                      <a:lnTo>
                        <a:pt x="1228" y="546"/>
                      </a:lnTo>
                      <a:lnTo>
                        <a:pt x="1215" y="463"/>
                      </a:lnTo>
                      <a:lnTo>
                        <a:pt x="1235" y="396"/>
                      </a:lnTo>
                      <a:lnTo>
                        <a:pt x="1311" y="354"/>
                      </a:lnTo>
                      <a:lnTo>
                        <a:pt x="1389" y="368"/>
                      </a:lnTo>
                      <a:lnTo>
                        <a:pt x="1445" y="432"/>
                      </a:lnTo>
                      <a:lnTo>
                        <a:pt x="1490" y="526"/>
                      </a:lnTo>
                      <a:lnTo>
                        <a:pt x="1535" y="632"/>
                      </a:lnTo>
                      <a:lnTo>
                        <a:pt x="1588" y="727"/>
                      </a:lnTo>
                      <a:lnTo>
                        <a:pt x="1662" y="794"/>
                      </a:lnTo>
                      <a:lnTo>
                        <a:pt x="1766" y="810"/>
                      </a:lnTo>
                      <a:lnTo>
                        <a:pt x="1911" y="758"/>
                      </a:lnTo>
                      <a:lnTo>
                        <a:pt x="2021" y="684"/>
                      </a:lnTo>
                      <a:lnTo>
                        <a:pt x="2090" y="604"/>
                      </a:lnTo>
                      <a:lnTo>
                        <a:pt x="2120" y="520"/>
                      </a:lnTo>
                      <a:lnTo>
                        <a:pt x="2119" y="434"/>
                      </a:lnTo>
                      <a:lnTo>
                        <a:pt x="2090" y="349"/>
                      </a:lnTo>
                      <a:lnTo>
                        <a:pt x="2039" y="267"/>
                      </a:lnTo>
                      <a:lnTo>
                        <a:pt x="1972" y="190"/>
                      </a:lnTo>
                      <a:lnTo>
                        <a:pt x="1895" y="124"/>
                      </a:lnTo>
                      <a:lnTo>
                        <a:pt x="1837" y="80"/>
                      </a:lnTo>
                      <a:lnTo>
                        <a:pt x="1778" y="51"/>
                      </a:lnTo>
                      <a:lnTo>
                        <a:pt x="1717" y="33"/>
                      </a:lnTo>
                      <a:lnTo>
                        <a:pt x="1657" y="26"/>
                      </a:lnTo>
                      <a:lnTo>
                        <a:pt x="1593" y="28"/>
                      </a:lnTo>
                      <a:lnTo>
                        <a:pt x="1527" y="42"/>
                      </a:lnTo>
                      <a:lnTo>
                        <a:pt x="1459" y="64"/>
                      </a:lnTo>
                      <a:lnTo>
                        <a:pt x="1390" y="96"/>
                      </a:lnTo>
                      <a:lnTo>
                        <a:pt x="1352" y="113"/>
                      </a:lnTo>
                      <a:lnTo>
                        <a:pt x="1304" y="133"/>
                      </a:lnTo>
                      <a:lnTo>
                        <a:pt x="1248" y="153"/>
                      </a:lnTo>
                      <a:lnTo>
                        <a:pt x="1193" y="173"/>
                      </a:lnTo>
                      <a:lnTo>
                        <a:pt x="1139" y="192"/>
                      </a:lnTo>
                      <a:lnTo>
                        <a:pt x="1092" y="210"/>
                      </a:lnTo>
                      <a:lnTo>
                        <a:pt x="1055" y="224"/>
                      </a:lnTo>
                      <a:lnTo>
                        <a:pt x="1035" y="235"/>
                      </a:lnTo>
                      <a:lnTo>
                        <a:pt x="1014" y="239"/>
                      </a:lnTo>
                      <a:lnTo>
                        <a:pt x="984" y="237"/>
                      </a:lnTo>
                      <a:lnTo>
                        <a:pt x="946" y="230"/>
                      </a:lnTo>
                      <a:lnTo>
                        <a:pt x="905" y="219"/>
                      </a:lnTo>
                      <a:lnTo>
                        <a:pt x="863" y="205"/>
                      </a:lnTo>
                      <a:lnTo>
                        <a:pt x="824" y="189"/>
                      </a:lnTo>
                      <a:lnTo>
                        <a:pt x="791" y="172"/>
                      </a:lnTo>
                      <a:lnTo>
                        <a:pt x="768" y="156"/>
                      </a:lnTo>
                      <a:lnTo>
                        <a:pt x="724" y="127"/>
                      </a:lnTo>
                      <a:lnTo>
                        <a:pt x="670" y="98"/>
                      </a:lnTo>
                      <a:lnTo>
                        <a:pt x="609" y="69"/>
                      </a:lnTo>
                      <a:lnTo>
                        <a:pt x="546" y="43"/>
                      </a:lnTo>
                      <a:lnTo>
                        <a:pt x="481" y="22"/>
                      </a:lnTo>
                      <a:lnTo>
                        <a:pt x="422" y="7"/>
                      </a:lnTo>
                      <a:lnTo>
                        <a:pt x="369" y="0"/>
                      </a:lnTo>
                      <a:lnTo>
                        <a:pt x="328" y="5"/>
                      </a:lnTo>
                      <a:close/>
                    </a:path>
                  </a:pathLst>
                </a:custGeom>
                <a:solidFill>
                  <a:srgbClr val="F542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8" name="Freeform 671">
                  <a:extLst>
                    <a:ext uri="{FF2B5EF4-FFF2-40B4-BE49-F238E27FC236}">
                      <a16:creationId xmlns:a16="http://schemas.microsoft.com/office/drawing/2014/main" id="{149F85C7-5529-4C91-A900-2DECF8FB4BA9}"/>
                    </a:ext>
                  </a:extLst>
                </p:cNvPr>
                <p:cNvSpPr>
                  <a:spLocks/>
                </p:cNvSpPr>
                <p:nvPr/>
              </p:nvSpPr>
              <p:spPr bwMode="auto">
                <a:xfrm>
                  <a:off x="2539" y="2275"/>
                  <a:ext cx="346" cy="139"/>
                </a:xfrm>
                <a:custGeom>
                  <a:avLst/>
                  <a:gdLst>
                    <a:gd name="T0" fmla="*/ 0 w 2074"/>
                    <a:gd name="T1" fmla="*/ 0 h 835"/>
                    <a:gd name="T2" fmla="*/ 0 w 2074"/>
                    <a:gd name="T3" fmla="*/ 0 h 835"/>
                    <a:gd name="T4" fmla="*/ 0 w 2074"/>
                    <a:gd name="T5" fmla="*/ 0 h 835"/>
                    <a:gd name="T6" fmla="*/ 0 w 2074"/>
                    <a:gd name="T7" fmla="*/ 0 h 835"/>
                    <a:gd name="T8" fmla="*/ 0 w 2074"/>
                    <a:gd name="T9" fmla="*/ 0 h 835"/>
                    <a:gd name="T10" fmla="*/ 0 w 2074"/>
                    <a:gd name="T11" fmla="*/ 0 h 835"/>
                    <a:gd name="T12" fmla="*/ 0 w 2074"/>
                    <a:gd name="T13" fmla="*/ 0 h 835"/>
                    <a:gd name="T14" fmla="*/ 0 w 2074"/>
                    <a:gd name="T15" fmla="*/ 0 h 835"/>
                    <a:gd name="T16" fmla="*/ 0 w 2074"/>
                    <a:gd name="T17" fmla="*/ 0 h 835"/>
                    <a:gd name="T18" fmla="*/ 0 w 2074"/>
                    <a:gd name="T19" fmla="*/ 0 h 835"/>
                    <a:gd name="T20" fmla="*/ 0 w 2074"/>
                    <a:gd name="T21" fmla="*/ 0 h 835"/>
                    <a:gd name="T22" fmla="*/ 0 w 2074"/>
                    <a:gd name="T23" fmla="*/ 0 h 835"/>
                    <a:gd name="T24" fmla="*/ 0 w 2074"/>
                    <a:gd name="T25" fmla="*/ 0 h 835"/>
                    <a:gd name="T26" fmla="*/ 0 w 2074"/>
                    <a:gd name="T27" fmla="*/ 0 h 835"/>
                    <a:gd name="T28" fmla="*/ 0 w 2074"/>
                    <a:gd name="T29" fmla="*/ 0 h 835"/>
                    <a:gd name="T30" fmla="*/ 0 w 2074"/>
                    <a:gd name="T31" fmla="*/ 0 h 835"/>
                    <a:gd name="T32" fmla="*/ 0 w 2074"/>
                    <a:gd name="T33" fmla="*/ 0 h 835"/>
                    <a:gd name="T34" fmla="*/ 0 w 2074"/>
                    <a:gd name="T35" fmla="*/ 0 h 835"/>
                    <a:gd name="T36" fmla="*/ 0 w 2074"/>
                    <a:gd name="T37" fmla="*/ 0 h 835"/>
                    <a:gd name="T38" fmla="*/ 0 w 2074"/>
                    <a:gd name="T39" fmla="*/ 0 h 835"/>
                    <a:gd name="T40" fmla="*/ 0 w 2074"/>
                    <a:gd name="T41" fmla="*/ 0 h 835"/>
                    <a:gd name="T42" fmla="*/ 0 w 2074"/>
                    <a:gd name="T43" fmla="*/ 0 h 835"/>
                    <a:gd name="T44" fmla="*/ 0 w 2074"/>
                    <a:gd name="T45" fmla="*/ 0 h 835"/>
                    <a:gd name="T46" fmla="*/ 0 w 2074"/>
                    <a:gd name="T47" fmla="*/ 0 h 835"/>
                    <a:gd name="T48" fmla="*/ 0 w 2074"/>
                    <a:gd name="T49" fmla="*/ 0 h 835"/>
                    <a:gd name="T50" fmla="*/ 0 w 2074"/>
                    <a:gd name="T51" fmla="*/ 0 h 835"/>
                    <a:gd name="T52" fmla="*/ 0 w 2074"/>
                    <a:gd name="T53" fmla="*/ 0 h 835"/>
                    <a:gd name="T54" fmla="*/ 0 w 2074"/>
                    <a:gd name="T55" fmla="*/ 0 h 835"/>
                    <a:gd name="T56" fmla="*/ 0 w 2074"/>
                    <a:gd name="T57" fmla="*/ 0 h 835"/>
                    <a:gd name="T58" fmla="*/ 0 w 2074"/>
                    <a:gd name="T59" fmla="*/ 0 h 835"/>
                    <a:gd name="T60" fmla="*/ 0 w 2074"/>
                    <a:gd name="T61" fmla="*/ 0 h 835"/>
                    <a:gd name="T62" fmla="*/ 0 w 2074"/>
                    <a:gd name="T63" fmla="*/ 0 h 835"/>
                    <a:gd name="T64" fmla="*/ 0 w 2074"/>
                    <a:gd name="T65" fmla="*/ 0 h 835"/>
                    <a:gd name="T66" fmla="*/ 0 w 2074"/>
                    <a:gd name="T67" fmla="*/ 0 h 835"/>
                    <a:gd name="T68" fmla="*/ 0 w 2074"/>
                    <a:gd name="T69" fmla="*/ 0 h 835"/>
                    <a:gd name="T70" fmla="*/ 0 w 2074"/>
                    <a:gd name="T71" fmla="*/ 0 h 835"/>
                    <a:gd name="T72" fmla="*/ 0 w 2074"/>
                    <a:gd name="T73" fmla="*/ 0 h 835"/>
                    <a:gd name="T74" fmla="*/ 0 w 2074"/>
                    <a:gd name="T75" fmla="*/ 0 h 835"/>
                    <a:gd name="T76" fmla="*/ 0 w 2074"/>
                    <a:gd name="T77" fmla="*/ 0 h 835"/>
                    <a:gd name="T78" fmla="*/ 0 w 2074"/>
                    <a:gd name="T79" fmla="*/ 0 h 835"/>
                    <a:gd name="T80" fmla="*/ 0 w 2074"/>
                    <a:gd name="T81" fmla="*/ 0 h 835"/>
                    <a:gd name="T82" fmla="*/ 0 w 2074"/>
                    <a:gd name="T83" fmla="*/ 0 h 835"/>
                    <a:gd name="T84" fmla="*/ 0 w 2074"/>
                    <a:gd name="T85" fmla="*/ 0 h 835"/>
                    <a:gd name="T86" fmla="*/ 0 w 2074"/>
                    <a:gd name="T87" fmla="*/ 0 h 835"/>
                    <a:gd name="T88" fmla="*/ 0 w 2074"/>
                    <a:gd name="T89" fmla="*/ 0 h 835"/>
                    <a:gd name="T90" fmla="*/ 0 w 2074"/>
                    <a:gd name="T91" fmla="*/ 0 h 835"/>
                    <a:gd name="T92" fmla="*/ 0 w 2074"/>
                    <a:gd name="T93" fmla="*/ 0 h 835"/>
                    <a:gd name="T94" fmla="*/ 0 w 2074"/>
                    <a:gd name="T95" fmla="*/ 0 h 835"/>
                    <a:gd name="T96" fmla="*/ 0 w 2074"/>
                    <a:gd name="T97" fmla="*/ 0 h 835"/>
                    <a:gd name="T98" fmla="*/ 0 w 2074"/>
                    <a:gd name="T99" fmla="*/ 0 h 835"/>
                    <a:gd name="T100" fmla="*/ 0 w 2074"/>
                    <a:gd name="T101" fmla="*/ 0 h 835"/>
                    <a:gd name="T102" fmla="*/ 0 w 2074"/>
                    <a:gd name="T103" fmla="*/ 0 h 8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74"/>
                    <a:gd name="T157" fmla="*/ 0 h 835"/>
                    <a:gd name="T158" fmla="*/ 2074 w 2074"/>
                    <a:gd name="T159" fmla="*/ 835 h 83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74" h="835">
                      <a:moveTo>
                        <a:pt x="315" y="5"/>
                      </a:moveTo>
                      <a:lnTo>
                        <a:pt x="270" y="16"/>
                      </a:lnTo>
                      <a:lnTo>
                        <a:pt x="216" y="32"/>
                      </a:lnTo>
                      <a:lnTo>
                        <a:pt x="158" y="51"/>
                      </a:lnTo>
                      <a:lnTo>
                        <a:pt x="103" y="72"/>
                      </a:lnTo>
                      <a:lnTo>
                        <a:pt x="53" y="94"/>
                      </a:lnTo>
                      <a:lnTo>
                        <a:pt x="17" y="117"/>
                      </a:lnTo>
                      <a:lnTo>
                        <a:pt x="0" y="141"/>
                      </a:lnTo>
                      <a:lnTo>
                        <a:pt x="8" y="164"/>
                      </a:lnTo>
                      <a:lnTo>
                        <a:pt x="21" y="172"/>
                      </a:lnTo>
                      <a:lnTo>
                        <a:pt x="42" y="173"/>
                      </a:lnTo>
                      <a:lnTo>
                        <a:pt x="68" y="169"/>
                      </a:lnTo>
                      <a:lnTo>
                        <a:pt x="97" y="162"/>
                      </a:lnTo>
                      <a:lnTo>
                        <a:pt x="126" y="153"/>
                      </a:lnTo>
                      <a:lnTo>
                        <a:pt x="156" y="144"/>
                      </a:lnTo>
                      <a:lnTo>
                        <a:pt x="183" y="136"/>
                      </a:lnTo>
                      <a:lnTo>
                        <a:pt x="206" y="134"/>
                      </a:lnTo>
                      <a:lnTo>
                        <a:pt x="220" y="141"/>
                      </a:lnTo>
                      <a:lnTo>
                        <a:pt x="225" y="162"/>
                      </a:lnTo>
                      <a:lnTo>
                        <a:pt x="225" y="194"/>
                      </a:lnTo>
                      <a:lnTo>
                        <a:pt x="222" y="232"/>
                      </a:lnTo>
                      <a:lnTo>
                        <a:pt x="213" y="270"/>
                      </a:lnTo>
                      <a:lnTo>
                        <a:pt x="205" y="308"/>
                      </a:lnTo>
                      <a:lnTo>
                        <a:pt x="197" y="340"/>
                      </a:lnTo>
                      <a:lnTo>
                        <a:pt x="194" y="362"/>
                      </a:lnTo>
                      <a:lnTo>
                        <a:pt x="185" y="433"/>
                      </a:lnTo>
                      <a:lnTo>
                        <a:pt x="194" y="487"/>
                      </a:lnTo>
                      <a:lnTo>
                        <a:pt x="214" y="527"/>
                      </a:lnTo>
                      <a:lnTo>
                        <a:pt x="245" y="551"/>
                      </a:lnTo>
                      <a:lnTo>
                        <a:pt x="281" y="560"/>
                      </a:lnTo>
                      <a:lnTo>
                        <a:pt x="321" y="556"/>
                      </a:lnTo>
                      <a:lnTo>
                        <a:pt x="361" y="538"/>
                      </a:lnTo>
                      <a:lnTo>
                        <a:pt x="400" y="507"/>
                      </a:lnTo>
                      <a:lnTo>
                        <a:pt x="430" y="473"/>
                      </a:lnTo>
                      <a:lnTo>
                        <a:pt x="460" y="441"/>
                      </a:lnTo>
                      <a:lnTo>
                        <a:pt x="494" y="411"/>
                      </a:lnTo>
                      <a:lnTo>
                        <a:pt x="532" y="388"/>
                      </a:lnTo>
                      <a:lnTo>
                        <a:pt x="574" y="372"/>
                      </a:lnTo>
                      <a:lnTo>
                        <a:pt x="626" y="367"/>
                      </a:lnTo>
                      <a:lnTo>
                        <a:pt x="685" y="374"/>
                      </a:lnTo>
                      <a:lnTo>
                        <a:pt x="757" y="396"/>
                      </a:lnTo>
                      <a:lnTo>
                        <a:pt x="813" y="437"/>
                      </a:lnTo>
                      <a:lnTo>
                        <a:pt x="833" y="501"/>
                      </a:lnTo>
                      <a:lnTo>
                        <a:pt x="832" y="578"/>
                      </a:lnTo>
                      <a:lnTo>
                        <a:pt x="827" y="660"/>
                      </a:lnTo>
                      <a:lnTo>
                        <a:pt x="832" y="735"/>
                      </a:lnTo>
                      <a:lnTo>
                        <a:pt x="864" y="796"/>
                      </a:lnTo>
                      <a:lnTo>
                        <a:pt x="937" y="831"/>
                      </a:lnTo>
                      <a:lnTo>
                        <a:pt x="1070" y="835"/>
                      </a:lnTo>
                      <a:lnTo>
                        <a:pt x="1185" y="801"/>
                      </a:lnTo>
                      <a:lnTo>
                        <a:pt x="1232" y="745"/>
                      </a:lnTo>
                      <a:lnTo>
                        <a:pt x="1234" y="672"/>
                      </a:lnTo>
                      <a:lnTo>
                        <a:pt x="1213" y="592"/>
                      </a:lnTo>
                      <a:lnTo>
                        <a:pt x="1186" y="507"/>
                      </a:lnTo>
                      <a:lnTo>
                        <a:pt x="1177" y="430"/>
                      </a:lnTo>
                      <a:lnTo>
                        <a:pt x="1205" y="365"/>
                      </a:lnTo>
                      <a:lnTo>
                        <a:pt x="1294" y="320"/>
                      </a:lnTo>
                      <a:lnTo>
                        <a:pt x="1381" y="326"/>
                      </a:lnTo>
                      <a:lnTo>
                        <a:pt x="1445" y="385"/>
                      </a:lnTo>
                      <a:lnTo>
                        <a:pt x="1495" y="474"/>
                      </a:lnTo>
                      <a:lnTo>
                        <a:pt x="1545" y="575"/>
                      </a:lnTo>
                      <a:lnTo>
                        <a:pt x="1599" y="666"/>
                      </a:lnTo>
                      <a:lnTo>
                        <a:pt x="1670" y="730"/>
                      </a:lnTo>
                      <a:lnTo>
                        <a:pt x="1765" y="746"/>
                      </a:lnTo>
                      <a:lnTo>
                        <a:pt x="1898" y="695"/>
                      </a:lnTo>
                      <a:lnTo>
                        <a:pt x="1991" y="625"/>
                      </a:lnTo>
                      <a:lnTo>
                        <a:pt x="2049" y="550"/>
                      </a:lnTo>
                      <a:lnTo>
                        <a:pt x="2074" y="470"/>
                      </a:lnTo>
                      <a:lnTo>
                        <a:pt x="2070" y="392"/>
                      </a:lnTo>
                      <a:lnTo>
                        <a:pt x="2041" y="312"/>
                      </a:lnTo>
                      <a:lnTo>
                        <a:pt x="1993" y="236"/>
                      </a:lnTo>
                      <a:lnTo>
                        <a:pt x="1926" y="167"/>
                      </a:lnTo>
                      <a:lnTo>
                        <a:pt x="1847" y="108"/>
                      </a:lnTo>
                      <a:lnTo>
                        <a:pt x="1789" y="72"/>
                      </a:lnTo>
                      <a:lnTo>
                        <a:pt x="1730" y="47"/>
                      </a:lnTo>
                      <a:lnTo>
                        <a:pt x="1672" y="34"/>
                      </a:lnTo>
                      <a:lnTo>
                        <a:pt x="1613" y="32"/>
                      </a:lnTo>
                      <a:lnTo>
                        <a:pt x="1553" y="37"/>
                      </a:lnTo>
                      <a:lnTo>
                        <a:pt x="1492" y="54"/>
                      </a:lnTo>
                      <a:lnTo>
                        <a:pt x="1428" y="78"/>
                      </a:lnTo>
                      <a:lnTo>
                        <a:pt x="1363" y="112"/>
                      </a:lnTo>
                      <a:lnTo>
                        <a:pt x="1326" y="127"/>
                      </a:lnTo>
                      <a:lnTo>
                        <a:pt x="1278" y="146"/>
                      </a:lnTo>
                      <a:lnTo>
                        <a:pt x="1224" y="166"/>
                      </a:lnTo>
                      <a:lnTo>
                        <a:pt x="1169" y="186"/>
                      </a:lnTo>
                      <a:lnTo>
                        <a:pt x="1115" y="204"/>
                      </a:lnTo>
                      <a:lnTo>
                        <a:pt x="1069" y="221"/>
                      </a:lnTo>
                      <a:lnTo>
                        <a:pt x="1033" y="233"/>
                      </a:lnTo>
                      <a:lnTo>
                        <a:pt x="1014" y="243"/>
                      </a:lnTo>
                      <a:lnTo>
                        <a:pt x="994" y="247"/>
                      </a:lnTo>
                      <a:lnTo>
                        <a:pt x="963" y="245"/>
                      </a:lnTo>
                      <a:lnTo>
                        <a:pt x="924" y="240"/>
                      </a:lnTo>
                      <a:lnTo>
                        <a:pt x="882" y="231"/>
                      </a:lnTo>
                      <a:lnTo>
                        <a:pt x="837" y="217"/>
                      </a:lnTo>
                      <a:lnTo>
                        <a:pt x="796" y="204"/>
                      </a:lnTo>
                      <a:lnTo>
                        <a:pt x="761" y="189"/>
                      </a:lnTo>
                      <a:lnTo>
                        <a:pt x="737" y="175"/>
                      </a:lnTo>
                      <a:lnTo>
                        <a:pt x="691" y="143"/>
                      </a:lnTo>
                      <a:lnTo>
                        <a:pt x="638" y="112"/>
                      </a:lnTo>
                      <a:lnTo>
                        <a:pt x="580" y="79"/>
                      </a:lnTo>
                      <a:lnTo>
                        <a:pt x="521" y="51"/>
                      </a:lnTo>
                      <a:lnTo>
                        <a:pt x="462" y="26"/>
                      </a:lnTo>
                      <a:lnTo>
                        <a:pt x="405" y="9"/>
                      </a:lnTo>
                      <a:lnTo>
                        <a:pt x="356" y="0"/>
                      </a:lnTo>
                      <a:lnTo>
                        <a:pt x="315" y="5"/>
                      </a:lnTo>
                      <a:close/>
                    </a:path>
                  </a:pathLst>
                </a:custGeom>
                <a:solidFill>
                  <a:srgbClr val="F54F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9" name="Freeform 672">
                  <a:extLst>
                    <a:ext uri="{FF2B5EF4-FFF2-40B4-BE49-F238E27FC236}">
                      <a16:creationId xmlns:a16="http://schemas.microsoft.com/office/drawing/2014/main" id="{38127970-348A-4617-8BFD-7F8834A6E467}"/>
                    </a:ext>
                  </a:extLst>
                </p:cNvPr>
                <p:cNvSpPr>
                  <a:spLocks/>
                </p:cNvSpPr>
                <p:nvPr/>
              </p:nvSpPr>
              <p:spPr bwMode="auto">
                <a:xfrm>
                  <a:off x="2543" y="2277"/>
                  <a:ext cx="338" cy="128"/>
                </a:xfrm>
                <a:custGeom>
                  <a:avLst/>
                  <a:gdLst>
                    <a:gd name="T0" fmla="*/ 0 w 2028"/>
                    <a:gd name="T1" fmla="*/ 0 h 770"/>
                    <a:gd name="T2" fmla="*/ 0 w 2028"/>
                    <a:gd name="T3" fmla="*/ 0 h 770"/>
                    <a:gd name="T4" fmla="*/ 0 w 2028"/>
                    <a:gd name="T5" fmla="*/ 0 h 770"/>
                    <a:gd name="T6" fmla="*/ 0 w 2028"/>
                    <a:gd name="T7" fmla="*/ 0 h 770"/>
                    <a:gd name="T8" fmla="*/ 0 w 2028"/>
                    <a:gd name="T9" fmla="*/ 0 h 770"/>
                    <a:gd name="T10" fmla="*/ 0 w 2028"/>
                    <a:gd name="T11" fmla="*/ 0 h 770"/>
                    <a:gd name="T12" fmla="*/ 0 w 2028"/>
                    <a:gd name="T13" fmla="*/ 0 h 770"/>
                    <a:gd name="T14" fmla="*/ 0 w 2028"/>
                    <a:gd name="T15" fmla="*/ 0 h 770"/>
                    <a:gd name="T16" fmla="*/ 0 w 2028"/>
                    <a:gd name="T17" fmla="*/ 0 h 770"/>
                    <a:gd name="T18" fmla="*/ 0 w 2028"/>
                    <a:gd name="T19" fmla="*/ 0 h 770"/>
                    <a:gd name="T20" fmla="*/ 0 w 2028"/>
                    <a:gd name="T21" fmla="*/ 0 h 770"/>
                    <a:gd name="T22" fmla="*/ 0 w 2028"/>
                    <a:gd name="T23" fmla="*/ 0 h 770"/>
                    <a:gd name="T24" fmla="*/ 0 w 2028"/>
                    <a:gd name="T25" fmla="*/ 0 h 770"/>
                    <a:gd name="T26" fmla="*/ 0 w 2028"/>
                    <a:gd name="T27" fmla="*/ 0 h 770"/>
                    <a:gd name="T28" fmla="*/ 0 w 2028"/>
                    <a:gd name="T29" fmla="*/ 0 h 770"/>
                    <a:gd name="T30" fmla="*/ 0 w 2028"/>
                    <a:gd name="T31" fmla="*/ 0 h 770"/>
                    <a:gd name="T32" fmla="*/ 0 w 2028"/>
                    <a:gd name="T33" fmla="*/ 0 h 770"/>
                    <a:gd name="T34" fmla="*/ 0 w 2028"/>
                    <a:gd name="T35" fmla="*/ 0 h 770"/>
                    <a:gd name="T36" fmla="*/ 0 w 2028"/>
                    <a:gd name="T37" fmla="*/ 0 h 770"/>
                    <a:gd name="T38" fmla="*/ 0 w 2028"/>
                    <a:gd name="T39" fmla="*/ 0 h 770"/>
                    <a:gd name="T40" fmla="*/ 0 w 2028"/>
                    <a:gd name="T41" fmla="*/ 0 h 770"/>
                    <a:gd name="T42" fmla="*/ 0 w 2028"/>
                    <a:gd name="T43" fmla="*/ 0 h 770"/>
                    <a:gd name="T44" fmla="*/ 0 w 2028"/>
                    <a:gd name="T45" fmla="*/ 0 h 770"/>
                    <a:gd name="T46" fmla="*/ 0 w 2028"/>
                    <a:gd name="T47" fmla="*/ 0 h 770"/>
                    <a:gd name="T48" fmla="*/ 0 w 2028"/>
                    <a:gd name="T49" fmla="*/ 0 h 770"/>
                    <a:gd name="T50" fmla="*/ 0 w 2028"/>
                    <a:gd name="T51" fmla="*/ 0 h 770"/>
                    <a:gd name="T52" fmla="*/ 0 w 2028"/>
                    <a:gd name="T53" fmla="*/ 0 h 770"/>
                    <a:gd name="T54" fmla="*/ 0 w 2028"/>
                    <a:gd name="T55" fmla="*/ 0 h 770"/>
                    <a:gd name="T56" fmla="*/ 0 w 2028"/>
                    <a:gd name="T57" fmla="*/ 0 h 770"/>
                    <a:gd name="T58" fmla="*/ 0 w 2028"/>
                    <a:gd name="T59" fmla="*/ 0 h 770"/>
                    <a:gd name="T60" fmla="*/ 0 w 2028"/>
                    <a:gd name="T61" fmla="*/ 0 h 770"/>
                    <a:gd name="T62" fmla="*/ 0 w 2028"/>
                    <a:gd name="T63" fmla="*/ 0 h 770"/>
                    <a:gd name="T64" fmla="*/ 0 w 2028"/>
                    <a:gd name="T65" fmla="*/ 0 h 770"/>
                    <a:gd name="T66" fmla="*/ 0 w 2028"/>
                    <a:gd name="T67" fmla="*/ 0 h 770"/>
                    <a:gd name="T68" fmla="*/ 0 w 2028"/>
                    <a:gd name="T69" fmla="*/ 0 h 770"/>
                    <a:gd name="T70" fmla="*/ 0 w 2028"/>
                    <a:gd name="T71" fmla="*/ 0 h 770"/>
                    <a:gd name="T72" fmla="*/ 0 w 2028"/>
                    <a:gd name="T73" fmla="*/ 0 h 770"/>
                    <a:gd name="T74" fmla="*/ 0 w 2028"/>
                    <a:gd name="T75" fmla="*/ 0 h 770"/>
                    <a:gd name="T76" fmla="*/ 0 w 2028"/>
                    <a:gd name="T77" fmla="*/ 0 h 770"/>
                    <a:gd name="T78" fmla="*/ 0 w 2028"/>
                    <a:gd name="T79" fmla="*/ 0 h 770"/>
                    <a:gd name="T80" fmla="*/ 0 w 2028"/>
                    <a:gd name="T81" fmla="*/ 0 h 770"/>
                    <a:gd name="T82" fmla="*/ 0 w 2028"/>
                    <a:gd name="T83" fmla="*/ 0 h 770"/>
                    <a:gd name="T84" fmla="*/ 0 w 2028"/>
                    <a:gd name="T85" fmla="*/ 0 h 770"/>
                    <a:gd name="T86" fmla="*/ 0 w 2028"/>
                    <a:gd name="T87" fmla="*/ 0 h 770"/>
                    <a:gd name="T88" fmla="*/ 0 w 2028"/>
                    <a:gd name="T89" fmla="*/ 0 h 770"/>
                    <a:gd name="T90" fmla="*/ 0 w 2028"/>
                    <a:gd name="T91" fmla="*/ 0 h 770"/>
                    <a:gd name="T92" fmla="*/ 0 w 2028"/>
                    <a:gd name="T93" fmla="*/ 0 h 770"/>
                    <a:gd name="T94" fmla="*/ 0 w 2028"/>
                    <a:gd name="T95" fmla="*/ 0 h 770"/>
                    <a:gd name="T96" fmla="*/ 0 w 2028"/>
                    <a:gd name="T97" fmla="*/ 0 h 770"/>
                    <a:gd name="T98" fmla="*/ 0 w 2028"/>
                    <a:gd name="T99" fmla="*/ 0 h 770"/>
                    <a:gd name="T100" fmla="*/ 0 w 2028"/>
                    <a:gd name="T101" fmla="*/ 0 h 770"/>
                    <a:gd name="T102" fmla="*/ 0 w 2028"/>
                    <a:gd name="T103" fmla="*/ 0 h 7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28"/>
                    <a:gd name="T157" fmla="*/ 0 h 770"/>
                    <a:gd name="T158" fmla="*/ 2028 w 2028"/>
                    <a:gd name="T159" fmla="*/ 770 h 7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28" h="770">
                      <a:moveTo>
                        <a:pt x="303" y="3"/>
                      </a:moveTo>
                      <a:lnTo>
                        <a:pt x="259" y="13"/>
                      </a:lnTo>
                      <a:lnTo>
                        <a:pt x="208" y="27"/>
                      </a:lnTo>
                      <a:lnTo>
                        <a:pt x="153" y="41"/>
                      </a:lnTo>
                      <a:lnTo>
                        <a:pt x="100" y="58"/>
                      </a:lnTo>
                      <a:lnTo>
                        <a:pt x="53" y="74"/>
                      </a:lnTo>
                      <a:lnTo>
                        <a:pt x="18" y="92"/>
                      </a:lnTo>
                      <a:lnTo>
                        <a:pt x="0" y="110"/>
                      </a:lnTo>
                      <a:lnTo>
                        <a:pt x="4" y="130"/>
                      </a:lnTo>
                      <a:lnTo>
                        <a:pt x="17" y="138"/>
                      </a:lnTo>
                      <a:lnTo>
                        <a:pt x="38" y="139"/>
                      </a:lnTo>
                      <a:lnTo>
                        <a:pt x="65" y="134"/>
                      </a:lnTo>
                      <a:lnTo>
                        <a:pt x="95" y="128"/>
                      </a:lnTo>
                      <a:lnTo>
                        <a:pt x="126" y="119"/>
                      </a:lnTo>
                      <a:lnTo>
                        <a:pt x="157" y="110"/>
                      </a:lnTo>
                      <a:lnTo>
                        <a:pt x="185" y="104"/>
                      </a:lnTo>
                      <a:lnTo>
                        <a:pt x="210" y="102"/>
                      </a:lnTo>
                      <a:lnTo>
                        <a:pt x="226" y="109"/>
                      </a:lnTo>
                      <a:lnTo>
                        <a:pt x="233" y="130"/>
                      </a:lnTo>
                      <a:lnTo>
                        <a:pt x="232" y="160"/>
                      </a:lnTo>
                      <a:lnTo>
                        <a:pt x="227" y="199"/>
                      </a:lnTo>
                      <a:lnTo>
                        <a:pt x="218" y="237"/>
                      </a:lnTo>
                      <a:lnTo>
                        <a:pt x="209" y="275"/>
                      </a:lnTo>
                      <a:lnTo>
                        <a:pt x="200" y="305"/>
                      </a:lnTo>
                      <a:lnTo>
                        <a:pt x="194" y="328"/>
                      </a:lnTo>
                      <a:lnTo>
                        <a:pt x="187" y="392"/>
                      </a:lnTo>
                      <a:lnTo>
                        <a:pt x="194" y="439"/>
                      </a:lnTo>
                      <a:lnTo>
                        <a:pt x="212" y="470"/>
                      </a:lnTo>
                      <a:lnTo>
                        <a:pt x="242" y="486"/>
                      </a:lnTo>
                      <a:lnTo>
                        <a:pt x="274" y="490"/>
                      </a:lnTo>
                      <a:lnTo>
                        <a:pt x="310" y="481"/>
                      </a:lnTo>
                      <a:lnTo>
                        <a:pt x="345" y="462"/>
                      </a:lnTo>
                      <a:lnTo>
                        <a:pt x="380" y="435"/>
                      </a:lnTo>
                      <a:lnTo>
                        <a:pt x="411" y="400"/>
                      </a:lnTo>
                      <a:lnTo>
                        <a:pt x="443" y="371"/>
                      </a:lnTo>
                      <a:lnTo>
                        <a:pt x="476" y="347"/>
                      </a:lnTo>
                      <a:lnTo>
                        <a:pt x="514" y="331"/>
                      </a:lnTo>
                      <a:lnTo>
                        <a:pt x="557" y="322"/>
                      </a:lnTo>
                      <a:lnTo>
                        <a:pt x="611" y="324"/>
                      </a:lnTo>
                      <a:lnTo>
                        <a:pt x="675" y="338"/>
                      </a:lnTo>
                      <a:lnTo>
                        <a:pt x="753" y="366"/>
                      </a:lnTo>
                      <a:lnTo>
                        <a:pt x="812" y="407"/>
                      </a:lnTo>
                      <a:lnTo>
                        <a:pt x="837" y="467"/>
                      </a:lnTo>
                      <a:lnTo>
                        <a:pt x="842" y="538"/>
                      </a:lnTo>
                      <a:lnTo>
                        <a:pt x="842" y="613"/>
                      </a:lnTo>
                      <a:lnTo>
                        <a:pt x="848" y="681"/>
                      </a:lnTo>
                      <a:lnTo>
                        <a:pt x="874" y="736"/>
                      </a:lnTo>
                      <a:lnTo>
                        <a:pt x="935" y="768"/>
                      </a:lnTo>
                      <a:lnTo>
                        <a:pt x="1043" y="770"/>
                      </a:lnTo>
                      <a:lnTo>
                        <a:pt x="1148" y="737"/>
                      </a:lnTo>
                      <a:lnTo>
                        <a:pt x="1191" y="685"/>
                      </a:lnTo>
                      <a:lnTo>
                        <a:pt x="1190" y="619"/>
                      </a:lnTo>
                      <a:lnTo>
                        <a:pt x="1167" y="546"/>
                      </a:lnTo>
                      <a:lnTo>
                        <a:pt x="1143" y="470"/>
                      </a:lnTo>
                      <a:lnTo>
                        <a:pt x="1139" y="396"/>
                      </a:lnTo>
                      <a:lnTo>
                        <a:pt x="1175" y="333"/>
                      </a:lnTo>
                      <a:lnTo>
                        <a:pt x="1277" y="285"/>
                      </a:lnTo>
                      <a:lnTo>
                        <a:pt x="1372" y="285"/>
                      </a:lnTo>
                      <a:lnTo>
                        <a:pt x="1444" y="338"/>
                      </a:lnTo>
                      <a:lnTo>
                        <a:pt x="1503" y="421"/>
                      </a:lnTo>
                      <a:lnTo>
                        <a:pt x="1555" y="517"/>
                      </a:lnTo>
                      <a:lnTo>
                        <a:pt x="1611" y="604"/>
                      </a:lnTo>
                      <a:lnTo>
                        <a:pt x="1679" y="665"/>
                      </a:lnTo>
                      <a:lnTo>
                        <a:pt x="1767" y="679"/>
                      </a:lnTo>
                      <a:lnTo>
                        <a:pt x="1886" y="627"/>
                      </a:lnTo>
                      <a:lnTo>
                        <a:pt x="1962" y="563"/>
                      </a:lnTo>
                      <a:lnTo>
                        <a:pt x="2009" y="494"/>
                      </a:lnTo>
                      <a:lnTo>
                        <a:pt x="2028" y="420"/>
                      </a:lnTo>
                      <a:lnTo>
                        <a:pt x="2023" y="347"/>
                      </a:lnTo>
                      <a:lnTo>
                        <a:pt x="1995" y="274"/>
                      </a:lnTo>
                      <a:lnTo>
                        <a:pt x="1947" y="205"/>
                      </a:lnTo>
                      <a:lnTo>
                        <a:pt x="1881" y="143"/>
                      </a:lnTo>
                      <a:lnTo>
                        <a:pt x="1800" y="92"/>
                      </a:lnTo>
                      <a:lnTo>
                        <a:pt x="1741" y="62"/>
                      </a:lnTo>
                      <a:lnTo>
                        <a:pt x="1684" y="44"/>
                      </a:lnTo>
                      <a:lnTo>
                        <a:pt x="1626" y="35"/>
                      </a:lnTo>
                      <a:lnTo>
                        <a:pt x="1570" y="37"/>
                      </a:lnTo>
                      <a:lnTo>
                        <a:pt x="1512" y="46"/>
                      </a:lnTo>
                      <a:lnTo>
                        <a:pt x="1454" y="65"/>
                      </a:lnTo>
                      <a:lnTo>
                        <a:pt x="1394" y="91"/>
                      </a:lnTo>
                      <a:lnTo>
                        <a:pt x="1333" y="124"/>
                      </a:lnTo>
                      <a:lnTo>
                        <a:pt x="1298" y="140"/>
                      </a:lnTo>
                      <a:lnTo>
                        <a:pt x="1253" y="159"/>
                      </a:lnTo>
                      <a:lnTo>
                        <a:pt x="1201" y="178"/>
                      </a:lnTo>
                      <a:lnTo>
                        <a:pt x="1147" y="199"/>
                      </a:lnTo>
                      <a:lnTo>
                        <a:pt x="1094" y="215"/>
                      </a:lnTo>
                      <a:lnTo>
                        <a:pt x="1049" y="231"/>
                      </a:lnTo>
                      <a:lnTo>
                        <a:pt x="1013" y="242"/>
                      </a:lnTo>
                      <a:lnTo>
                        <a:pt x="995" y="251"/>
                      </a:lnTo>
                      <a:lnTo>
                        <a:pt x="976" y="255"/>
                      </a:lnTo>
                      <a:lnTo>
                        <a:pt x="945" y="254"/>
                      </a:lnTo>
                      <a:lnTo>
                        <a:pt x="903" y="248"/>
                      </a:lnTo>
                      <a:lnTo>
                        <a:pt x="859" y="241"/>
                      </a:lnTo>
                      <a:lnTo>
                        <a:pt x="812" y="230"/>
                      </a:lnTo>
                      <a:lnTo>
                        <a:pt x="769" y="219"/>
                      </a:lnTo>
                      <a:lnTo>
                        <a:pt x="733" y="205"/>
                      </a:lnTo>
                      <a:lnTo>
                        <a:pt x="711" y="193"/>
                      </a:lnTo>
                      <a:lnTo>
                        <a:pt x="662" y="160"/>
                      </a:lnTo>
                      <a:lnTo>
                        <a:pt x="611" y="124"/>
                      </a:lnTo>
                      <a:lnTo>
                        <a:pt x="554" y="88"/>
                      </a:lnTo>
                      <a:lnTo>
                        <a:pt x="498" y="57"/>
                      </a:lnTo>
                      <a:lnTo>
                        <a:pt x="442" y="29"/>
                      </a:lnTo>
                      <a:lnTo>
                        <a:pt x="390" y="10"/>
                      </a:lnTo>
                      <a:lnTo>
                        <a:pt x="343" y="0"/>
                      </a:lnTo>
                      <a:lnTo>
                        <a:pt x="303" y="3"/>
                      </a:lnTo>
                      <a:close/>
                    </a:path>
                  </a:pathLst>
                </a:custGeom>
                <a:solidFill>
                  <a:srgbClr val="F259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0" name="Freeform 673">
                  <a:extLst>
                    <a:ext uri="{FF2B5EF4-FFF2-40B4-BE49-F238E27FC236}">
                      <a16:creationId xmlns:a16="http://schemas.microsoft.com/office/drawing/2014/main" id="{D73D606B-89BC-427E-A8CC-E7A5EB64EB54}"/>
                    </a:ext>
                  </a:extLst>
                </p:cNvPr>
                <p:cNvSpPr>
                  <a:spLocks/>
                </p:cNvSpPr>
                <p:nvPr/>
              </p:nvSpPr>
              <p:spPr bwMode="auto">
                <a:xfrm>
                  <a:off x="2546" y="2279"/>
                  <a:ext cx="331" cy="117"/>
                </a:xfrm>
                <a:custGeom>
                  <a:avLst/>
                  <a:gdLst>
                    <a:gd name="T0" fmla="*/ 0 w 1983"/>
                    <a:gd name="T1" fmla="*/ 0 h 705"/>
                    <a:gd name="T2" fmla="*/ 0 w 1983"/>
                    <a:gd name="T3" fmla="*/ 0 h 705"/>
                    <a:gd name="T4" fmla="*/ 0 w 1983"/>
                    <a:gd name="T5" fmla="*/ 0 h 705"/>
                    <a:gd name="T6" fmla="*/ 0 w 1983"/>
                    <a:gd name="T7" fmla="*/ 0 h 705"/>
                    <a:gd name="T8" fmla="*/ 0 w 1983"/>
                    <a:gd name="T9" fmla="*/ 0 h 705"/>
                    <a:gd name="T10" fmla="*/ 0 w 1983"/>
                    <a:gd name="T11" fmla="*/ 0 h 705"/>
                    <a:gd name="T12" fmla="*/ 0 w 1983"/>
                    <a:gd name="T13" fmla="*/ 0 h 705"/>
                    <a:gd name="T14" fmla="*/ 0 w 1983"/>
                    <a:gd name="T15" fmla="*/ 0 h 705"/>
                    <a:gd name="T16" fmla="*/ 0 w 1983"/>
                    <a:gd name="T17" fmla="*/ 0 h 705"/>
                    <a:gd name="T18" fmla="*/ 0 w 1983"/>
                    <a:gd name="T19" fmla="*/ 0 h 705"/>
                    <a:gd name="T20" fmla="*/ 0 w 1983"/>
                    <a:gd name="T21" fmla="*/ 0 h 705"/>
                    <a:gd name="T22" fmla="*/ 0 w 1983"/>
                    <a:gd name="T23" fmla="*/ 0 h 705"/>
                    <a:gd name="T24" fmla="*/ 0 w 1983"/>
                    <a:gd name="T25" fmla="*/ 0 h 705"/>
                    <a:gd name="T26" fmla="*/ 0 w 1983"/>
                    <a:gd name="T27" fmla="*/ 0 h 705"/>
                    <a:gd name="T28" fmla="*/ 0 w 1983"/>
                    <a:gd name="T29" fmla="*/ 0 h 705"/>
                    <a:gd name="T30" fmla="*/ 0 w 1983"/>
                    <a:gd name="T31" fmla="*/ 0 h 705"/>
                    <a:gd name="T32" fmla="*/ 0 w 1983"/>
                    <a:gd name="T33" fmla="*/ 0 h 705"/>
                    <a:gd name="T34" fmla="*/ 0 w 1983"/>
                    <a:gd name="T35" fmla="*/ 0 h 705"/>
                    <a:gd name="T36" fmla="*/ 0 w 1983"/>
                    <a:gd name="T37" fmla="*/ 0 h 705"/>
                    <a:gd name="T38" fmla="*/ 0 w 1983"/>
                    <a:gd name="T39" fmla="*/ 0 h 705"/>
                    <a:gd name="T40" fmla="*/ 0 w 1983"/>
                    <a:gd name="T41" fmla="*/ 0 h 705"/>
                    <a:gd name="T42" fmla="*/ 0 w 1983"/>
                    <a:gd name="T43" fmla="*/ 0 h 705"/>
                    <a:gd name="T44" fmla="*/ 0 w 1983"/>
                    <a:gd name="T45" fmla="*/ 0 h 705"/>
                    <a:gd name="T46" fmla="*/ 0 w 1983"/>
                    <a:gd name="T47" fmla="*/ 0 h 705"/>
                    <a:gd name="T48" fmla="*/ 0 w 1983"/>
                    <a:gd name="T49" fmla="*/ 0 h 705"/>
                    <a:gd name="T50" fmla="*/ 0 w 1983"/>
                    <a:gd name="T51" fmla="*/ 0 h 705"/>
                    <a:gd name="T52" fmla="*/ 0 w 1983"/>
                    <a:gd name="T53" fmla="*/ 0 h 705"/>
                    <a:gd name="T54" fmla="*/ 0 w 1983"/>
                    <a:gd name="T55" fmla="*/ 0 h 705"/>
                    <a:gd name="T56" fmla="*/ 0 w 1983"/>
                    <a:gd name="T57" fmla="*/ 0 h 705"/>
                    <a:gd name="T58" fmla="*/ 0 w 1983"/>
                    <a:gd name="T59" fmla="*/ 0 h 705"/>
                    <a:gd name="T60" fmla="*/ 0 w 1983"/>
                    <a:gd name="T61" fmla="*/ 0 h 705"/>
                    <a:gd name="T62" fmla="*/ 0 w 1983"/>
                    <a:gd name="T63" fmla="*/ 0 h 705"/>
                    <a:gd name="T64" fmla="*/ 0 w 1983"/>
                    <a:gd name="T65" fmla="*/ 0 h 705"/>
                    <a:gd name="T66" fmla="*/ 0 w 1983"/>
                    <a:gd name="T67" fmla="*/ 0 h 705"/>
                    <a:gd name="T68" fmla="*/ 0 w 1983"/>
                    <a:gd name="T69" fmla="*/ 0 h 705"/>
                    <a:gd name="T70" fmla="*/ 0 w 1983"/>
                    <a:gd name="T71" fmla="*/ 0 h 705"/>
                    <a:gd name="T72" fmla="*/ 0 w 1983"/>
                    <a:gd name="T73" fmla="*/ 0 h 705"/>
                    <a:gd name="T74" fmla="*/ 0 w 1983"/>
                    <a:gd name="T75" fmla="*/ 0 h 705"/>
                    <a:gd name="T76" fmla="*/ 0 w 1983"/>
                    <a:gd name="T77" fmla="*/ 0 h 705"/>
                    <a:gd name="T78" fmla="*/ 0 w 1983"/>
                    <a:gd name="T79" fmla="*/ 0 h 705"/>
                    <a:gd name="T80" fmla="*/ 0 w 1983"/>
                    <a:gd name="T81" fmla="*/ 0 h 705"/>
                    <a:gd name="T82" fmla="*/ 0 w 1983"/>
                    <a:gd name="T83" fmla="*/ 0 h 705"/>
                    <a:gd name="T84" fmla="*/ 0 w 1983"/>
                    <a:gd name="T85" fmla="*/ 0 h 705"/>
                    <a:gd name="T86" fmla="*/ 0 w 1983"/>
                    <a:gd name="T87" fmla="*/ 0 h 705"/>
                    <a:gd name="T88" fmla="*/ 0 w 1983"/>
                    <a:gd name="T89" fmla="*/ 0 h 705"/>
                    <a:gd name="T90" fmla="*/ 0 w 1983"/>
                    <a:gd name="T91" fmla="*/ 0 h 705"/>
                    <a:gd name="T92" fmla="*/ 0 w 1983"/>
                    <a:gd name="T93" fmla="*/ 0 h 705"/>
                    <a:gd name="T94" fmla="*/ 0 w 1983"/>
                    <a:gd name="T95" fmla="*/ 0 h 705"/>
                    <a:gd name="T96" fmla="*/ 0 w 1983"/>
                    <a:gd name="T97" fmla="*/ 0 h 705"/>
                    <a:gd name="T98" fmla="*/ 0 w 1983"/>
                    <a:gd name="T99" fmla="*/ 0 h 705"/>
                    <a:gd name="T100" fmla="*/ 0 w 1983"/>
                    <a:gd name="T101" fmla="*/ 0 h 705"/>
                    <a:gd name="T102" fmla="*/ 0 w 1983"/>
                    <a:gd name="T103" fmla="*/ 0 h 7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83"/>
                    <a:gd name="T157" fmla="*/ 0 h 705"/>
                    <a:gd name="T158" fmla="*/ 1983 w 1983"/>
                    <a:gd name="T159" fmla="*/ 705 h 70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83" h="705">
                      <a:moveTo>
                        <a:pt x="290" y="2"/>
                      </a:moveTo>
                      <a:lnTo>
                        <a:pt x="247" y="11"/>
                      </a:lnTo>
                      <a:lnTo>
                        <a:pt x="198" y="21"/>
                      </a:lnTo>
                      <a:lnTo>
                        <a:pt x="145" y="32"/>
                      </a:lnTo>
                      <a:lnTo>
                        <a:pt x="97" y="44"/>
                      </a:lnTo>
                      <a:lnTo>
                        <a:pt x="53" y="55"/>
                      </a:lnTo>
                      <a:lnTo>
                        <a:pt x="19" y="68"/>
                      </a:lnTo>
                      <a:lnTo>
                        <a:pt x="0" y="82"/>
                      </a:lnTo>
                      <a:lnTo>
                        <a:pt x="1" y="96"/>
                      </a:lnTo>
                      <a:lnTo>
                        <a:pt x="14" y="104"/>
                      </a:lnTo>
                      <a:lnTo>
                        <a:pt x="35" y="105"/>
                      </a:lnTo>
                      <a:lnTo>
                        <a:pt x="62" y="101"/>
                      </a:lnTo>
                      <a:lnTo>
                        <a:pt x="94" y="94"/>
                      </a:lnTo>
                      <a:lnTo>
                        <a:pt x="125" y="85"/>
                      </a:lnTo>
                      <a:lnTo>
                        <a:pt x="158" y="76"/>
                      </a:lnTo>
                      <a:lnTo>
                        <a:pt x="187" y="71"/>
                      </a:lnTo>
                      <a:lnTo>
                        <a:pt x="214" y="68"/>
                      </a:lnTo>
                      <a:lnTo>
                        <a:pt x="231" y="76"/>
                      </a:lnTo>
                      <a:lnTo>
                        <a:pt x="238" y="98"/>
                      </a:lnTo>
                      <a:lnTo>
                        <a:pt x="238" y="128"/>
                      </a:lnTo>
                      <a:lnTo>
                        <a:pt x="232" y="165"/>
                      </a:lnTo>
                      <a:lnTo>
                        <a:pt x="222" y="202"/>
                      </a:lnTo>
                      <a:lnTo>
                        <a:pt x="213" y="238"/>
                      </a:lnTo>
                      <a:lnTo>
                        <a:pt x="204" y="269"/>
                      </a:lnTo>
                      <a:lnTo>
                        <a:pt x="199" y="289"/>
                      </a:lnTo>
                      <a:lnTo>
                        <a:pt x="191" y="347"/>
                      </a:lnTo>
                      <a:lnTo>
                        <a:pt x="197" y="388"/>
                      </a:lnTo>
                      <a:lnTo>
                        <a:pt x="213" y="411"/>
                      </a:lnTo>
                      <a:lnTo>
                        <a:pt x="238" y="421"/>
                      </a:lnTo>
                      <a:lnTo>
                        <a:pt x="267" y="418"/>
                      </a:lnTo>
                      <a:lnTo>
                        <a:pt x="299" y="406"/>
                      </a:lnTo>
                      <a:lnTo>
                        <a:pt x="331" y="385"/>
                      </a:lnTo>
                      <a:lnTo>
                        <a:pt x="361" y="360"/>
                      </a:lnTo>
                      <a:lnTo>
                        <a:pt x="394" y="326"/>
                      </a:lnTo>
                      <a:lnTo>
                        <a:pt x="426" y="301"/>
                      </a:lnTo>
                      <a:lnTo>
                        <a:pt x="459" y="283"/>
                      </a:lnTo>
                      <a:lnTo>
                        <a:pt x="497" y="275"/>
                      </a:lnTo>
                      <a:lnTo>
                        <a:pt x="542" y="274"/>
                      </a:lnTo>
                      <a:lnTo>
                        <a:pt x="597" y="284"/>
                      </a:lnTo>
                      <a:lnTo>
                        <a:pt x="665" y="304"/>
                      </a:lnTo>
                      <a:lnTo>
                        <a:pt x="750" y="337"/>
                      </a:lnTo>
                      <a:lnTo>
                        <a:pt x="810" y="378"/>
                      </a:lnTo>
                      <a:lnTo>
                        <a:pt x="840" y="436"/>
                      </a:lnTo>
                      <a:lnTo>
                        <a:pt x="852" y="501"/>
                      </a:lnTo>
                      <a:lnTo>
                        <a:pt x="856" y="569"/>
                      </a:lnTo>
                      <a:lnTo>
                        <a:pt x="863" y="628"/>
                      </a:lnTo>
                      <a:lnTo>
                        <a:pt x="884" y="677"/>
                      </a:lnTo>
                      <a:lnTo>
                        <a:pt x="932" y="704"/>
                      </a:lnTo>
                      <a:lnTo>
                        <a:pt x="1017" y="705"/>
                      </a:lnTo>
                      <a:lnTo>
                        <a:pt x="1114" y="673"/>
                      </a:lnTo>
                      <a:lnTo>
                        <a:pt x="1150" y="627"/>
                      </a:lnTo>
                      <a:lnTo>
                        <a:pt x="1144" y="568"/>
                      </a:lnTo>
                      <a:lnTo>
                        <a:pt x="1122" y="502"/>
                      </a:lnTo>
                      <a:lnTo>
                        <a:pt x="1099" y="432"/>
                      </a:lnTo>
                      <a:lnTo>
                        <a:pt x="1100" y="363"/>
                      </a:lnTo>
                      <a:lnTo>
                        <a:pt x="1148" y="300"/>
                      </a:lnTo>
                      <a:lnTo>
                        <a:pt x="1261" y="248"/>
                      </a:lnTo>
                      <a:lnTo>
                        <a:pt x="1365" y="243"/>
                      </a:lnTo>
                      <a:lnTo>
                        <a:pt x="1446" y="289"/>
                      </a:lnTo>
                      <a:lnTo>
                        <a:pt x="1511" y="366"/>
                      </a:lnTo>
                      <a:lnTo>
                        <a:pt x="1568" y="459"/>
                      </a:lnTo>
                      <a:lnTo>
                        <a:pt x="1624" y="542"/>
                      </a:lnTo>
                      <a:lnTo>
                        <a:pt x="1691" y="600"/>
                      </a:lnTo>
                      <a:lnTo>
                        <a:pt x="1772" y="613"/>
                      </a:lnTo>
                      <a:lnTo>
                        <a:pt x="1878" y="561"/>
                      </a:lnTo>
                      <a:lnTo>
                        <a:pt x="1935" y="501"/>
                      </a:lnTo>
                      <a:lnTo>
                        <a:pt x="1971" y="438"/>
                      </a:lnTo>
                      <a:lnTo>
                        <a:pt x="1983" y="371"/>
                      </a:lnTo>
                      <a:lnTo>
                        <a:pt x="1977" y="303"/>
                      </a:lnTo>
                      <a:lnTo>
                        <a:pt x="1948" y="237"/>
                      </a:lnTo>
                      <a:lnTo>
                        <a:pt x="1901" y="176"/>
                      </a:lnTo>
                      <a:lnTo>
                        <a:pt x="1836" y="122"/>
                      </a:lnTo>
                      <a:lnTo>
                        <a:pt x="1754" y="78"/>
                      </a:lnTo>
                      <a:lnTo>
                        <a:pt x="1694" y="55"/>
                      </a:lnTo>
                      <a:lnTo>
                        <a:pt x="1637" y="42"/>
                      </a:lnTo>
                      <a:lnTo>
                        <a:pt x="1582" y="39"/>
                      </a:lnTo>
                      <a:lnTo>
                        <a:pt x="1528" y="45"/>
                      </a:lnTo>
                      <a:lnTo>
                        <a:pt x="1473" y="57"/>
                      </a:lnTo>
                      <a:lnTo>
                        <a:pt x="1419" y="77"/>
                      </a:lnTo>
                      <a:lnTo>
                        <a:pt x="1364" y="104"/>
                      </a:lnTo>
                      <a:lnTo>
                        <a:pt x="1306" y="139"/>
                      </a:lnTo>
                      <a:lnTo>
                        <a:pt x="1274" y="155"/>
                      </a:lnTo>
                      <a:lnTo>
                        <a:pt x="1230" y="173"/>
                      </a:lnTo>
                      <a:lnTo>
                        <a:pt x="1179" y="191"/>
                      </a:lnTo>
                      <a:lnTo>
                        <a:pt x="1126" y="210"/>
                      </a:lnTo>
                      <a:lnTo>
                        <a:pt x="1074" y="226"/>
                      </a:lnTo>
                      <a:lnTo>
                        <a:pt x="1029" y="240"/>
                      </a:lnTo>
                      <a:lnTo>
                        <a:pt x="996" y="252"/>
                      </a:lnTo>
                      <a:lnTo>
                        <a:pt x="979" y="261"/>
                      </a:lnTo>
                      <a:lnTo>
                        <a:pt x="961" y="263"/>
                      </a:lnTo>
                      <a:lnTo>
                        <a:pt x="929" y="262"/>
                      </a:lnTo>
                      <a:lnTo>
                        <a:pt x="885" y="257"/>
                      </a:lnTo>
                      <a:lnTo>
                        <a:pt x="838" y="251"/>
                      </a:lnTo>
                      <a:lnTo>
                        <a:pt x="788" y="240"/>
                      </a:lnTo>
                      <a:lnTo>
                        <a:pt x="743" y="230"/>
                      </a:lnTo>
                      <a:lnTo>
                        <a:pt x="705" y="220"/>
                      </a:lnTo>
                      <a:lnTo>
                        <a:pt x="682" y="210"/>
                      </a:lnTo>
                      <a:lnTo>
                        <a:pt x="631" y="176"/>
                      </a:lnTo>
                      <a:lnTo>
                        <a:pt x="579" y="139"/>
                      </a:lnTo>
                      <a:lnTo>
                        <a:pt x="527" y="100"/>
                      </a:lnTo>
                      <a:lnTo>
                        <a:pt x="474" y="65"/>
                      </a:lnTo>
                      <a:lnTo>
                        <a:pt x="422" y="33"/>
                      </a:lnTo>
                      <a:lnTo>
                        <a:pt x="374" y="11"/>
                      </a:lnTo>
                      <a:lnTo>
                        <a:pt x="329" y="0"/>
                      </a:lnTo>
                      <a:lnTo>
                        <a:pt x="290" y="2"/>
                      </a:lnTo>
                      <a:close/>
                    </a:path>
                  </a:pathLst>
                </a:custGeom>
                <a:solidFill>
                  <a:srgbClr val="F266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1" name="Freeform 674">
                  <a:extLst>
                    <a:ext uri="{FF2B5EF4-FFF2-40B4-BE49-F238E27FC236}">
                      <a16:creationId xmlns:a16="http://schemas.microsoft.com/office/drawing/2014/main" id="{FFFE683B-4775-46FA-88EA-3F952AEADA00}"/>
                    </a:ext>
                  </a:extLst>
                </p:cNvPr>
                <p:cNvSpPr>
                  <a:spLocks/>
                </p:cNvSpPr>
                <p:nvPr/>
              </p:nvSpPr>
              <p:spPr bwMode="auto">
                <a:xfrm>
                  <a:off x="2615" y="2255"/>
                  <a:ext cx="224" cy="59"/>
                </a:xfrm>
                <a:custGeom>
                  <a:avLst/>
                  <a:gdLst>
                    <a:gd name="T0" fmla="*/ 0 w 1343"/>
                    <a:gd name="T1" fmla="*/ 0 h 356"/>
                    <a:gd name="T2" fmla="*/ 0 w 1343"/>
                    <a:gd name="T3" fmla="*/ 0 h 356"/>
                    <a:gd name="T4" fmla="*/ 0 w 1343"/>
                    <a:gd name="T5" fmla="*/ 0 h 356"/>
                    <a:gd name="T6" fmla="*/ 0 w 1343"/>
                    <a:gd name="T7" fmla="*/ 0 h 356"/>
                    <a:gd name="T8" fmla="*/ 0 w 1343"/>
                    <a:gd name="T9" fmla="*/ 0 h 356"/>
                    <a:gd name="T10" fmla="*/ 0 w 1343"/>
                    <a:gd name="T11" fmla="*/ 0 h 356"/>
                    <a:gd name="T12" fmla="*/ 0 w 1343"/>
                    <a:gd name="T13" fmla="*/ 0 h 356"/>
                    <a:gd name="T14" fmla="*/ 0 w 1343"/>
                    <a:gd name="T15" fmla="*/ 0 h 356"/>
                    <a:gd name="T16" fmla="*/ 0 w 1343"/>
                    <a:gd name="T17" fmla="*/ 0 h 356"/>
                    <a:gd name="T18" fmla="*/ 0 w 1343"/>
                    <a:gd name="T19" fmla="*/ 0 h 356"/>
                    <a:gd name="T20" fmla="*/ 0 w 1343"/>
                    <a:gd name="T21" fmla="*/ 0 h 356"/>
                    <a:gd name="T22" fmla="*/ 0 w 1343"/>
                    <a:gd name="T23" fmla="*/ 0 h 356"/>
                    <a:gd name="T24" fmla="*/ 0 w 1343"/>
                    <a:gd name="T25" fmla="*/ 0 h 356"/>
                    <a:gd name="T26" fmla="*/ 0 w 1343"/>
                    <a:gd name="T27" fmla="*/ 0 h 356"/>
                    <a:gd name="T28" fmla="*/ 0 w 1343"/>
                    <a:gd name="T29" fmla="*/ 0 h 356"/>
                    <a:gd name="T30" fmla="*/ 0 w 1343"/>
                    <a:gd name="T31" fmla="*/ 0 h 356"/>
                    <a:gd name="T32" fmla="*/ 0 w 1343"/>
                    <a:gd name="T33" fmla="*/ 0 h 356"/>
                    <a:gd name="T34" fmla="*/ 0 w 1343"/>
                    <a:gd name="T35" fmla="*/ 0 h 356"/>
                    <a:gd name="T36" fmla="*/ 0 w 1343"/>
                    <a:gd name="T37" fmla="*/ 0 h 356"/>
                    <a:gd name="T38" fmla="*/ 0 w 1343"/>
                    <a:gd name="T39" fmla="*/ 0 h 356"/>
                    <a:gd name="T40" fmla="*/ 0 w 1343"/>
                    <a:gd name="T41" fmla="*/ 0 h 356"/>
                    <a:gd name="T42" fmla="*/ 0 w 1343"/>
                    <a:gd name="T43" fmla="*/ 0 h 356"/>
                    <a:gd name="T44" fmla="*/ 0 w 1343"/>
                    <a:gd name="T45" fmla="*/ 0 h 356"/>
                    <a:gd name="T46" fmla="*/ 0 w 1343"/>
                    <a:gd name="T47" fmla="*/ 0 h 356"/>
                    <a:gd name="T48" fmla="*/ 0 w 1343"/>
                    <a:gd name="T49" fmla="*/ 0 h 356"/>
                    <a:gd name="T50" fmla="*/ 0 w 1343"/>
                    <a:gd name="T51" fmla="*/ 0 h 356"/>
                    <a:gd name="T52" fmla="*/ 0 w 1343"/>
                    <a:gd name="T53" fmla="*/ 0 h 356"/>
                    <a:gd name="T54" fmla="*/ 0 w 1343"/>
                    <a:gd name="T55" fmla="*/ 0 h 356"/>
                    <a:gd name="T56" fmla="*/ 0 w 1343"/>
                    <a:gd name="T57" fmla="*/ 0 h 356"/>
                    <a:gd name="T58" fmla="*/ 0 w 1343"/>
                    <a:gd name="T59" fmla="*/ 0 h 356"/>
                    <a:gd name="T60" fmla="*/ 0 w 1343"/>
                    <a:gd name="T61" fmla="*/ 0 h 356"/>
                    <a:gd name="T62" fmla="*/ 0 w 1343"/>
                    <a:gd name="T63" fmla="*/ 0 h 356"/>
                    <a:gd name="T64" fmla="*/ 0 w 1343"/>
                    <a:gd name="T65" fmla="*/ 0 h 356"/>
                    <a:gd name="T66" fmla="*/ 0 w 1343"/>
                    <a:gd name="T67" fmla="*/ 0 h 356"/>
                    <a:gd name="T68" fmla="*/ 0 w 1343"/>
                    <a:gd name="T69" fmla="*/ 0 h 356"/>
                    <a:gd name="T70" fmla="*/ 0 w 1343"/>
                    <a:gd name="T71" fmla="*/ 0 h 356"/>
                    <a:gd name="T72" fmla="*/ 0 w 1343"/>
                    <a:gd name="T73" fmla="*/ 0 h 356"/>
                    <a:gd name="T74" fmla="*/ 0 w 1343"/>
                    <a:gd name="T75" fmla="*/ 0 h 356"/>
                    <a:gd name="T76" fmla="*/ 0 w 1343"/>
                    <a:gd name="T77" fmla="*/ 0 h 356"/>
                    <a:gd name="T78" fmla="*/ 0 w 1343"/>
                    <a:gd name="T79" fmla="*/ 0 h 356"/>
                    <a:gd name="T80" fmla="*/ 0 w 1343"/>
                    <a:gd name="T81" fmla="*/ 0 h 356"/>
                    <a:gd name="T82" fmla="*/ 0 w 1343"/>
                    <a:gd name="T83" fmla="*/ 0 h 356"/>
                    <a:gd name="T84" fmla="*/ 0 w 1343"/>
                    <a:gd name="T85" fmla="*/ 0 h 356"/>
                    <a:gd name="T86" fmla="*/ 0 w 1343"/>
                    <a:gd name="T87" fmla="*/ 0 h 356"/>
                    <a:gd name="T88" fmla="*/ 0 w 1343"/>
                    <a:gd name="T89" fmla="*/ 0 h 356"/>
                    <a:gd name="T90" fmla="*/ 0 w 1343"/>
                    <a:gd name="T91" fmla="*/ 0 h 356"/>
                    <a:gd name="T92" fmla="*/ 0 w 1343"/>
                    <a:gd name="T93" fmla="*/ 0 h 356"/>
                    <a:gd name="T94" fmla="*/ 0 w 1343"/>
                    <a:gd name="T95" fmla="*/ 0 h 356"/>
                    <a:gd name="T96" fmla="*/ 0 w 1343"/>
                    <a:gd name="T97" fmla="*/ 0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43"/>
                    <a:gd name="T148" fmla="*/ 0 h 356"/>
                    <a:gd name="T149" fmla="*/ 1343 w 1343"/>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43" h="356">
                      <a:moveTo>
                        <a:pt x="786" y="14"/>
                      </a:moveTo>
                      <a:lnTo>
                        <a:pt x="643" y="20"/>
                      </a:lnTo>
                      <a:lnTo>
                        <a:pt x="511" y="21"/>
                      </a:lnTo>
                      <a:lnTo>
                        <a:pt x="388" y="18"/>
                      </a:lnTo>
                      <a:lnTo>
                        <a:pt x="281" y="13"/>
                      </a:lnTo>
                      <a:lnTo>
                        <a:pt x="189" y="7"/>
                      </a:lnTo>
                      <a:lnTo>
                        <a:pt x="117" y="3"/>
                      </a:lnTo>
                      <a:lnTo>
                        <a:pt x="65" y="2"/>
                      </a:lnTo>
                      <a:lnTo>
                        <a:pt x="40" y="7"/>
                      </a:lnTo>
                      <a:lnTo>
                        <a:pt x="27" y="13"/>
                      </a:lnTo>
                      <a:lnTo>
                        <a:pt x="15" y="21"/>
                      </a:lnTo>
                      <a:lnTo>
                        <a:pt x="6" y="30"/>
                      </a:lnTo>
                      <a:lnTo>
                        <a:pt x="0" y="44"/>
                      </a:lnTo>
                      <a:lnTo>
                        <a:pt x="0" y="58"/>
                      </a:lnTo>
                      <a:lnTo>
                        <a:pt x="8" y="79"/>
                      </a:lnTo>
                      <a:lnTo>
                        <a:pt x="25" y="103"/>
                      </a:lnTo>
                      <a:lnTo>
                        <a:pt x="53" y="136"/>
                      </a:lnTo>
                      <a:lnTo>
                        <a:pt x="91" y="171"/>
                      </a:lnTo>
                      <a:lnTo>
                        <a:pt x="139" y="208"/>
                      </a:lnTo>
                      <a:lnTo>
                        <a:pt x="196" y="244"/>
                      </a:lnTo>
                      <a:lnTo>
                        <a:pt x="258" y="280"/>
                      </a:lnTo>
                      <a:lnTo>
                        <a:pt x="321" y="309"/>
                      </a:lnTo>
                      <a:lnTo>
                        <a:pt x="385" y="334"/>
                      </a:lnTo>
                      <a:lnTo>
                        <a:pt x="445" y="350"/>
                      </a:lnTo>
                      <a:lnTo>
                        <a:pt x="503" y="356"/>
                      </a:lnTo>
                      <a:lnTo>
                        <a:pt x="557" y="351"/>
                      </a:lnTo>
                      <a:lnTo>
                        <a:pt x="619" y="336"/>
                      </a:lnTo>
                      <a:lnTo>
                        <a:pt x="682" y="315"/>
                      </a:lnTo>
                      <a:lnTo>
                        <a:pt x="748" y="290"/>
                      </a:lnTo>
                      <a:lnTo>
                        <a:pt x="811" y="263"/>
                      </a:lnTo>
                      <a:lnTo>
                        <a:pt x="872" y="237"/>
                      </a:lnTo>
                      <a:lnTo>
                        <a:pt x="926" y="213"/>
                      </a:lnTo>
                      <a:lnTo>
                        <a:pt x="972" y="197"/>
                      </a:lnTo>
                      <a:lnTo>
                        <a:pt x="1020" y="182"/>
                      </a:lnTo>
                      <a:lnTo>
                        <a:pt x="1082" y="171"/>
                      </a:lnTo>
                      <a:lnTo>
                        <a:pt x="1150" y="160"/>
                      </a:lnTo>
                      <a:lnTo>
                        <a:pt x="1217" y="149"/>
                      </a:lnTo>
                      <a:lnTo>
                        <a:pt x="1276" y="136"/>
                      </a:lnTo>
                      <a:lnTo>
                        <a:pt x="1321" y="121"/>
                      </a:lnTo>
                      <a:lnTo>
                        <a:pt x="1343" y="100"/>
                      </a:lnTo>
                      <a:lnTo>
                        <a:pt x="1337" y="75"/>
                      </a:lnTo>
                      <a:lnTo>
                        <a:pt x="1312" y="48"/>
                      </a:lnTo>
                      <a:lnTo>
                        <a:pt x="1279" y="29"/>
                      </a:lnTo>
                      <a:lnTo>
                        <a:pt x="1236" y="14"/>
                      </a:lnTo>
                      <a:lnTo>
                        <a:pt x="1183" y="5"/>
                      </a:lnTo>
                      <a:lnTo>
                        <a:pt x="1114" y="0"/>
                      </a:lnTo>
                      <a:lnTo>
                        <a:pt x="1027" y="1"/>
                      </a:lnTo>
                      <a:lnTo>
                        <a:pt x="918" y="4"/>
                      </a:lnTo>
                      <a:lnTo>
                        <a:pt x="786" y="14"/>
                      </a:lnTo>
                      <a:close/>
                    </a:path>
                  </a:pathLst>
                </a:custGeom>
                <a:solidFill>
                  <a:srgbClr val="FF2B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2" name="Freeform 675">
                  <a:extLst>
                    <a:ext uri="{FF2B5EF4-FFF2-40B4-BE49-F238E27FC236}">
                      <a16:creationId xmlns:a16="http://schemas.microsoft.com/office/drawing/2014/main" id="{41A18F98-16DE-4586-B13B-09469999941F}"/>
                    </a:ext>
                  </a:extLst>
                </p:cNvPr>
                <p:cNvSpPr>
                  <a:spLocks/>
                </p:cNvSpPr>
                <p:nvPr/>
              </p:nvSpPr>
              <p:spPr bwMode="auto">
                <a:xfrm>
                  <a:off x="2620" y="2256"/>
                  <a:ext cx="212" cy="56"/>
                </a:xfrm>
                <a:custGeom>
                  <a:avLst/>
                  <a:gdLst>
                    <a:gd name="T0" fmla="*/ 0 w 1269"/>
                    <a:gd name="T1" fmla="*/ 0 h 333"/>
                    <a:gd name="T2" fmla="*/ 0 w 1269"/>
                    <a:gd name="T3" fmla="*/ 0 h 333"/>
                    <a:gd name="T4" fmla="*/ 0 w 1269"/>
                    <a:gd name="T5" fmla="*/ 0 h 333"/>
                    <a:gd name="T6" fmla="*/ 0 w 1269"/>
                    <a:gd name="T7" fmla="*/ 0 h 333"/>
                    <a:gd name="T8" fmla="*/ 0 w 1269"/>
                    <a:gd name="T9" fmla="*/ 0 h 333"/>
                    <a:gd name="T10" fmla="*/ 0 w 1269"/>
                    <a:gd name="T11" fmla="*/ 0 h 333"/>
                    <a:gd name="T12" fmla="*/ 0 w 1269"/>
                    <a:gd name="T13" fmla="*/ 0 h 333"/>
                    <a:gd name="T14" fmla="*/ 0 w 1269"/>
                    <a:gd name="T15" fmla="*/ 0 h 333"/>
                    <a:gd name="T16" fmla="*/ 0 w 1269"/>
                    <a:gd name="T17" fmla="*/ 0 h 333"/>
                    <a:gd name="T18" fmla="*/ 0 w 1269"/>
                    <a:gd name="T19" fmla="*/ 0 h 333"/>
                    <a:gd name="T20" fmla="*/ 0 w 1269"/>
                    <a:gd name="T21" fmla="*/ 0 h 333"/>
                    <a:gd name="T22" fmla="*/ 0 w 1269"/>
                    <a:gd name="T23" fmla="*/ 0 h 333"/>
                    <a:gd name="T24" fmla="*/ 0 w 1269"/>
                    <a:gd name="T25" fmla="*/ 0 h 333"/>
                    <a:gd name="T26" fmla="*/ 0 w 1269"/>
                    <a:gd name="T27" fmla="*/ 0 h 333"/>
                    <a:gd name="T28" fmla="*/ 0 w 1269"/>
                    <a:gd name="T29" fmla="*/ 0 h 333"/>
                    <a:gd name="T30" fmla="*/ 0 w 1269"/>
                    <a:gd name="T31" fmla="*/ 0 h 333"/>
                    <a:gd name="T32" fmla="*/ 0 w 1269"/>
                    <a:gd name="T33" fmla="*/ 0 h 333"/>
                    <a:gd name="T34" fmla="*/ 0 w 1269"/>
                    <a:gd name="T35" fmla="*/ 0 h 333"/>
                    <a:gd name="T36" fmla="*/ 0 w 1269"/>
                    <a:gd name="T37" fmla="*/ 0 h 333"/>
                    <a:gd name="T38" fmla="*/ 0 w 1269"/>
                    <a:gd name="T39" fmla="*/ 0 h 333"/>
                    <a:gd name="T40" fmla="*/ 0 w 1269"/>
                    <a:gd name="T41" fmla="*/ 0 h 333"/>
                    <a:gd name="T42" fmla="*/ 0 w 1269"/>
                    <a:gd name="T43" fmla="*/ 0 h 333"/>
                    <a:gd name="T44" fmla="*/ 0 w 1269"/>
                    <a:gd name="T45" fmla="*/ 0 h 333"/>
                    <a:gd name="T46" fmla="*/ 0 w 1269"/>
                    <a:gd name="T47" fmla="*/ 0 h 333"/>
                    <a:gd name="T48" fmla="*/ 0 w 1269"/>
                    <a:gd name="T49" fmla="*/ 0 h 333"/>
                    <a:gd name="T50" fmla="*/ 0 w 1269"/>
                    <a:gd name="T51" fmla="*/ 0 h 333"/>
                    <a:gd name="T52" fmla="*/ 0 w 1269"/>
                    <a:gd name="T53" fmla="*/ 0 h 333"/>
                    <a:gd name="T54" fmla="*/ 0 w 1269"/>
                    <a:gd name="T55" fmla="*/ 0 h 333"/>
                    <a:gd name="T56" fmla="*/ 0 w 1269"/>
                    <a:gd name="T57" fmla="*/ 0 h 333"/>
                    <a:gd name="T58" fmla="*/ 0 w 1269"/>
                    <a:gd name="T59" fmla="*/ 0 h 333"/>
                    <a:gd name="T60" fmla="*/ 0 w 1269"/>
                    <a:gd name="T61" fmla="*/ 0 h 333"/>
                    <a:gd name="T62" fmla="*/ 0 w 1269"/>
                    <a:gd name="T63" fmla="*/ 0 h 333"/>
                    <a:gd name="T64" fmla="*/ 0 w 1269"/>
                    <a:gd name="T65" fmla="*/ 0 h 333"/>
                    <a:gd name="T66" fmla="*/ 0 w 1269"/>
                    <a:gd name="T67" fmla="*/ 0 h 333"/>
                    <a:gd name="T68" fmla="*/ 0 w 1269"/>
                    <a:gd name="T69" fmla="*/ 0 h 333"/>
                    <a:gd name="T70" fmla="*/ 0 w 1269"/>
                    <a:gd name="T71" fmla="*/ 0 h 333"/>
                    <a:gd name="T72" fmla="*/ 0 w 1269"/>
                    <a:gd name="T73" fmla="*/ 0 h 333"/>
                    <a:gd name="T74" fmla="*/ 0 w 1269"/>
                    <a:gd name="T75" fmla="*/ 0 h 333"/>
                    <a:gd name="T76" fmla="*/ 0 w 1269"/>
                    <a:gd name="T77" fmla="*/ 0 h 333"/>
                    <a:gd name="T78" fmla="*/ 0 w 1269"/>
                    <a:gd name="T79" fmla="*/ 0 h 333"/>
                    <a:gd name="T80" fmla="*/ 0 w 1269"/>
                    <a:gd name="T81" fmla="*/ 0 h 333"/>
                    <a:gd name="T82" fmla="*/ 0 w 1269"/>
                    <a:gd name="T83" fmla="*/ 0 h 333"/>
                    <a:gd name="T84" fmla="*/ 0 w 1269"/>
                    <a:gd name="T85" fmla="*/ 0 h 333"/>
                    <a:gd name="T86" fmla="*/ 0 w 1269"/>
                    <a:gd name="T87" fmla="*/ 0 h 333"/>
                    <a:gd name="T88" fmla="*/ 0 w 1269"/>
                    <a:gd name="T89" fmla="*/ 0 h 333"/>
                    <a:gd name="T90" fmla="*/ 0 w 1269"/>
                    <a:gd name="T91" fmla="*/ 0 h 333"/>
                    <a:gd name="T92" fmla="*/ 0 w 1269"/>
                    <a:gd name="T93" fmla="*/ 0 h 333"/>
                    <a:gd name="T94" fmla="*/ 0 w 1269"/>
                    <a:gd name="T95" fmla="*/ 0 h 333"/>
                    <a:gd name="T96" fmla="*/ 0 w 1269"/>
                    <a:gd name="T97" fmla="*/ 0 h 3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69"/>
                    <a:gd name="T148" fmla="*/ 0 h 333"/>
                    <a:gd name="T149" fmla="*/ 1269 w 1269"/>
                    <a:gd name="T150" fmla="*/ 333 h 33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69" h="333">
                      <a:moveTo>
                        <a:pt x="753" y="12"/>
                      </a:moveTo>
                      <a:lnTo>
                        <a:pt x="617" y="18"/>
                      </a:lnTo>
                      <a:lnTo>
                        <a:pt x="491" y="19"/>
                      </a:lnTo>
                      <a:lnTo>
                        <a:pt x="373" y="16"/>
                      </a:lnTo>
                      <a:lnTo>
                        <a:pt x="269" y="12"/>
                      </a:lnTo>
                      <a:lnTo>
                        <a:pt x="180" y="7"/>
                      </a:lnTo>
                      <a:lnTo>
                        <a:pt x="110" y="3"/>
                      </a:lnTo>
                      <a:lnTo>
                        <a:pt x="61" y="1"/>
                      </a:lnTo>
                      <a:lnTo>
                        <a:pt x="36" y="5"/>
                      </a:lnTo>
                      <a:lnTo>
                        <a:pt x="23" y="10"/>
                      </a:lnTo>
                      <a:lnTo>
                        <a:pt x="13" y="18"/>
                      </a:lnTo>
                      <a:lnTo>
                        <a:pt x="4" y="27"/>
                      </a:lnTo>
                      <a:lnTo>
                        <a:pt x="0" y="39"/>
                      </a:lnTo>
                      <a:lnTo>
                        <a:pt x="0" y="53"/>
                      </a:lnTo>
                      <a:lnTo>
                        <a:pt x="8" y="73"/>
                      </a:lnTo>
                      <a:lnTo>
                        <a:pt x="25" y="97"/>
                      </a:lnTo>
                      <a:lnTo>
                        <a:pt x="52" y="127"/>
                      </a:lnTo>
                      <a:lnTo>
                        <a:pt x="88" y="159"/>
                      </a:lnTo>
                      <a:lnTo>
                        <a:pt x="135" y="194"/>
                      </a:lnTo>
                      <a:lnTo>
                        <a:pt x="190" y="229"/>
                      </a:lnTo>
                      <a:lnTo>
                        <a:pt x="250" y="262"/>
                      </a:lnTo>
                      <a:lnTo>
                        <a:pt x="311" y="289"/>
                      </a:lnTo>
                      <a:lnTo>
                        <a:pt x="373" y="312"/>
                      </a:lnTo>
                      <a:lnTo>
                        <a:pt x="431" y="327"/>
                      </a:lnTo>
                      <a:lnTo>
                        <a:pt x="484" y="333"/>
                      </a:lnTo>
                      <a:lnTo>
                        <a:pt x="536" y="327"/>
                      </a:lnTo>
                      <a:lnTo>
                        <a:pt x="593" y="315"/>
                      </a:lnTo>
                      <a:lnTo>
                        <a:pt x="654" y="296"/>
                      </a:lnTo>
                      <a:lnTo>
                        <a:pt x="716" y="273"/>
                      </a:lnTo>
                      <a:lnTo>
                        <a:pt x="775" y="247"/>
                      </a:lnTo>
                      <a:lnTo>
                        <a:pt x="832" y="224"/>
                      </a:lnTo>
                      <a:lnTo>
                        <a:pt x="881" y="201"/>
                      </a:lnTo>
                      <a:lnTo>
                        <a:pt x="925" y="185"/>
                      </a:lnTo>
                      <a:lnTo>
                        <a:pt x="970" y="172"/>
                      </a:lnTo>
                      <a:lnTo>
                        <a:pt x="1028" y="162"/>
                      </a:lnTo>
                      <a:lnTo>
                        <a:pt x="1091" y="152"/>
                      </a:lnTo>
                      <a:lnTo>
                        <a:pt x="1154" y="142"/>
                      </a:lnTo>
                      <a:lnTo>
                        <a:pt x="1208" y="129"/>
                      </a:lnTo>
                      <a:lnTo>
                        <a:pt x="1249" y="115"/>
                      </a:lnTo>
                      <a:lnTo>
                        <a:pt x="1269" y="94"/>
                      </a:lnTo>
                      <a:lnTo>
                        <a:pt x="1263" y="71"/>
                      </a:lnTo>
                      <a:lnTo>
                        <a:pt x="1240" y="45"/>
                      </a:lnTo>
                      <a:lnTo>
                        <a:pt x="1211" y="27"/>
                      </a:lnTo>
                      <a:lnTo>
                        <a:pt x="1172" y="12"/>
                      </a:lnTo>
                      <a:lnTo>
                        <a:pt x="1124" y="4"/>
                      </a:lnTo>
                      <a:lnTo>
                        <a:pt x="1059" y="0"/>
                      </a:lnTo>
                      <a:lnTo>
                        <a:pt x="978" y="0"/>
                      </a:lnTo>
                      <a:lnTo>
                        <a:pt x="877" y="3"/>
                      </a:lnTo>
                      <a:lnTo>
                        <a:pt x="753" y="12"/>
                      </a:lnTo>
                      <a:close/>
                    </a:path>
                  </a:pathLst>
                </a:custGeom>
                <a:solidFill>
                  <a:srgbClr val="F72B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3" name="Freeform 676">
                  <a:extLst>
                    <a:ext uri="{FF2B5EF4-FFF2-40B4-BE49-F238E27FC236}">
                      <a16:creationId xmlns:a16="http://schemas.microsoft.com/office/drawing/2014/main" id="{15F2978E-4DA6-4B31-BC99-7EF4E85A0E4A}"/>
                    </a:ext>
                  </a:extLst>
                </p:cNvPr>
                <p:cNvSpPr>
                  <a:spLocks/>
                </p:cNvSpPr>
                <p:nvPr/>
              </p:nvSpPr>
              <p:spPr bwMode="auto">
                <a:xfrm>
                  <a:off x="2625" y="2258"/>
                  <a:ext cx="199" cy="51"/>
                </a:xfrm>
                <a:custGeom>
                  <a:avLst/>
                  <a:gdLst>
                    <a:gd name="T0" fmla="*/ 0 w 1197"/>
                    <a:gd name="T1" fmla="*/ 0 h 309"/>
                    <a:gd name="T2" fmla="*/ 0 w 1197"/>
                    <a:gd name="T3" fmla="*/ 0 h 309"/>
                    <a:gd name="T4" fmla="*/ 0 w 1197"/>
                    <a:gd name="T5" fmla="*/ 0 h 309"/>
                    <a:gd name="T6" fmla="*/ 0 w 1197"/>
                    <a:gd name="T7" fmla="*/ 0 h 309"/>
                    <a:gd name="T8" fmla="*/ 0 w 1197"/>
                    <a:gd name="T9" fmla="*/ 0 h 309"/>
                    <a:gd name="T10" fmla="*/ 0 w 1197"/>
                    <a:gd name="T11" fmla="*/ 0 h 309"/>
                    <a:gd name="T12" fmla="*/ 0 w 1197"/>
                    <a:gd name="T13" fmla="*/ 0 h 309"/>
                    <a:gd name="T14" fmla="*/ 0 w 1197"/>
                    <a:gd name="T15" fmla="*/ 0 h 309"/>
                    <a:gd name="T16" fmla="*/ 0 w 1197"/>
                    <a:gd name="T17" fmla="*/ 0 h 309"/>
                    <a:gd name="T18" fmla="*/ 0 w 1197"/>
                    <a:gd name="T19" fmla="*/ 0 h 309"/>
                    <a:gd name="T20" fmla="*/ 0 w 1197"/>
                    <a:gd name="T21" fmla="*/ 0 h 309"/>
                    <a:gd name="T22" fmla="*/ 0 w 1197"/>
                    <a:gd name="T23" fmla="*/ 0 h 309"/>
                    <a:gd name="T24" fmla="*/ 0 w 1197"/>
                    <a:gd name="T25" fmla="*/ 0 h 309"/>
                    <a:gd name="T26" fmla="*/ 0 w 1197"/>
                    <a:gd name="T27" fmla="*/ 0 h 309"/>
                    <a:gd name="T28" fmla="*/ 0 w 1197"/>
                    <a:gd name="T29" fmla="*/ 0 h 309"/>
                    <a:gd name="T30" fmla="*/ 0 w 1197"/>
                    <a:gd name="T31" fmla="*/ 0 h 309"/>
                    <a:gd name="T32" fmla="*/ 0 w 1197"/>
                    <a:gd name="T33" fmla="*/ 0 h 309"/>
                    <a:gd name="T34" fmla="*/ 0 w 1197"/>
                    <a:gd name="T35" fmla="*/ 0 h 309"/>
                    <a:gd name="T36" fmla="*/ 0 w 1197"/>
                    <a:gd name="T37" fmla="*/ 0 h 309"/>
                    <a:gd name="T38" fmla="*/ 0 w 1197"/>
                    <a:gd name="T39" fmla="*/ 0 h 309"/>
                    <a:gd name="T40" fmla="*/ 0 w 1197"/>
                    <a:gd name="T41" fmla="*/ 0 h 309"/>
                    <a:gd name="T42" fmla="*/ 0 w 1197"/>
                    <a:gd name="T43" fmla="*/ 0 h 309"/>
                    <a:gd name="T44" fmla="*/ 0 w 1197"/>
                    <a:gd name="T45" fmla="*/ 0 h 309"/>
                    <a:gd name="T46" fmla="*/ 0 w 1197"/>
                    <a:gd name="T47" fmla="*/ 0 h 309"/>
                    <a:gd name="T48" fmla="*/ 0 w 1197"/>
                    <a:gd name="T49" fmla="*/ 0 h 309"/>
                    <a:gd name="T50" fmla="*/ 0 w 1197"/>
                    <a:gd name="T51" fmla="*/ 0 h 309"/>
                    <a:gd name="T52" fmla="*/ 0 w 1197"/>
                    <a:gd name="T53" fmla="*/ 0 h 309"/>
                    <a:gd name="T54" fmla="*/ 0 w 1197"/>
                    <a:gd name="T55" fmla="*/ 0 h 309"/>
                    <a:gd name="T56" fmla="*/ 0 w 1197"/>
                    <a:gd name="T57" fmla="*/ 0 h 309"/>
                    <a:gd name="T58" fmla="*/ 0 w 1197"/>
                    <a:gd name="T59" fmla="*/ 0 h 309"/>
                    <a:gd name="T60" fmla="*/ 0 w 1197"/>
                    <a:gd name="T61" fmla="*/ 0 h 309"/>
                    <a:gd name="T62" fmla="*/ 0 w 1197"/>
                    <a:gd name="T63" fmla="*/ 0 h 309"/>
                    <a:gd name="T64" fmla="*/ 0 w 1197"/>
                    <a:gd name="T65" fmla="*/ 0 h 309"/>
                    <a:gd name="T66" fmla="*/ 0 w 1197"/>
                    <a:gd name="T67" fmla="*/ 0 h 309"/>
                    <a:gd name="T68" fmla="*/ 0 w 1197"/>
                    <a:gd name="T69" fmla="*/ 0 h 309"/>
                    <a:gd name="T70" fmla="*/ 0 w 1197"/>
                    <a:gd name="T71" fmla="*/ 0 h 309"/>
                    <a:gd name="T72" fmla="*/ 0 w 1197"/>
                    <a:gd name="T73" fmla="*/ 0 h 309"/>
                    <a:gd name="T74" fmla="*/ 0 w 1197"/>
                    <a:gd name="T75" fmla="*/ 0 h 309"/>
                    <a:gd name="T76" fmla="*/ 0 w 1197"/>
                    <a:gd name="T77" fmla="*/ 0 h 309"/>
                    <a:gd name="T78" fmla="*/ 0 w 1197"/>
                    <a:gd name="T79" fmla="*/ 0 h 309"/>
                    <a:gd name="T80" fmla="*/ 0 w 1197"/>
                    <a:gd name="T81" fmla="*/ 0 h 309"/>
                    <a:gd name="T82" fmla="*/ 0 w 1197"/>
                    <a:gd name="T83" fmla="*/ 0 h 309"/>
                    <a:gd name="T84" fmla="*/ 0 w 1197"/>
                    <a:gd name="T85" fmla="*/ 0 h 309"/>
                    <a:gd name="T86" fmla="*/ 0 w 1197"/>
                    <a:gd name="T87" fmla="*/ 0 h 309"/>
                    <a:gd name="T88" fmla="*/ 0 w 1197"/>
                    <a:gd name="T89" fmla="*/ 0 h 309"/>
                    <a:gd name="T90" fmla="*/ 0 w 1197"/>
                    <a:gd name="T91" fmla="*/ 0 h 309"/>
                    <a:gd name="T92" fmla="*/ 0 w 1197"/>
                    <a:gd name="T93" fmla="*/ 0 h 309"/>
                    <a:gd name="T94" fmla="*/ 0 w 1197"/>
                    <a:gd name="T95" fmla="*/ 0 h 309"/>
                    <a:gd name="T96" fmla="*/ 0 w 1197"/>
                    <a:gd name="T97" fmla="*/ 0 h 30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7"/>
                    <a:gd name="T148" fmla="*/ 0 h 309"/>
                    <a:gd name="T149" fmla="*/ 1197 w 1197"/>
                    <a:gd name="T150" fmla="*/ 309 h 30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7" h="309">
                      <a:moveTo>
                        <a:pt x="717" y="12"/>
                      </a:moveTo>
                      <a:lnTo>
                        <a:pt x="589" y="18"/>
                      </a:lnTo>
                      <a:lnTo>
                        <a:pt x="468" y="19"/>
                      </a:lnTo>
                      <a:lnTo>
                        <a:pt x="357" y="15"/>
                      </a:lnTo>
                      <a:lnTo>
                        <a:pt x="258" y="12"/>
                      </a:lnTo>
                      <a:lnTo>
                        <a:pt x="172" y="6"/>
                      </a:lnTo>
                      <a:lnTo>
                        <a:pt x="105" y="2"/>
                      </a:lnTo>
                      <a:lnTo>
                        <a:pt x="57" y="0"/>
                      </a:lnTo>
                      <a:lnTo>
                        <a:pt x="34" y="4"/>
                      </a:lnTo>
                      <a:lnTo>
                        <a:pt x="22" y="10"/>
                      </a:lnTo>
                      <a:lnTo>
                        <a:pt x="12" y="18"/>
                      </a:lnTo>
                      <a:lnTo>
                        <a:pt x="4" y="26"/>
                      </a:lnTo>
                      <a:lnTo>
                        <a:pt x="0" y="38"/>
                      </a:lnTo>
                      <a:lnTo>
                        <a:pt x="1" y="51"/>
                      </a:lnTo>
                      <a:lnTo>
                        <a:pt x="9" y="71"/>
                      </a:lnTo>
                      <a:lnTo>
                        <a:pt x="25" y="93"/>
                      </a:lnTo>
                      <a:lnTo>
                        <a:pt x="52" y="121"/>
                      </a:lnTo>
                      <a:lnTo>
                        <a:pt x="87" y="151"/>
                      </a:lnTo>
                      <a:lnTo>
                        <a:pt x="133" y="184"/>
                      </a:lnTo>
                      <a:lnTo>
                        <a:pt x="185" y="214"/>
                      </a:lnTo>
                      <a:lnTo>
                        <a:pt x="244" y="245"/>
                      </a:lnTo>
                      <a:lnTo>
                        <a:pt x="304" y="270"/>
                      </a:lnTo>
                      <a:lnTo>
                        <a:pt x="364" y="290"/>
                      </a:lnTo>
                      <a:lnTo>
                        <a:pt x="419" y="303"/>
                      </a:lnTo>
                      <a:lnTo>
                        <a:pt x="471" y="309"/>
                      </a:lnTo>
                      <a:lnTo>
                        <a:pt x="519" y="303"/>
                      </a:lnTo>
                      <a:lnTo>
                        <a:pt x="572" y="292"/>
                      </a:lnTo>
                      <a:lnTo>
                        <a:pt x="628" y="275"/>
                      </a:lnTo>
                      <a:lnTo>
                        <a:pt x="684" y="256"/>
                      </a:lnTo>
                      <a:lnTo>
                        <a:pt x="739" y="234"/>
                      </a:lnTo>
                      <a:lnTo>
                        <a:pt x="792" y="211"/>
                      </a:lnTo>
                      <a:lnTo>
                        <a:pt x="838" y="192"/>
                      </a:lnTo>
                      <a:lnTo>
                        <a:pt x="880" y="177"/>
                      </a:lnTo>
                      <a:lnTo>
                        <a:pt x="922" y="164"/>
                      </a:lnTo>
                      <a:lnTo>
                        <a:pt x="976" y="154"/>
                      </a:lnTo>
                      <a:lnTo>
                        <a:pt x="1033" y="144"/>
                      </a:lnTo>
                      <a:lnTo>
                        <a:pt x="1091" y="135"/>
                      </a:lnTo>
                      <a:lnTo>
                        <a:pt x="1141" y="122"/>
                      </a:lnTo>
                      <a:lnTo>
                        <a:pt x="1179" y="108"/>
                      </a:lnTo>
                      <a:lnTo>
                        <a:pt x="1197" y="90"/>
                      </a:lnTo>
                      <a:lnTo>
                        <a:pt x="1192" y="68"/>
                      </a:lnTo>
                      <a:lnTo>
                        <a:pt x="1169" y="44"/>
                      </a:lnTo>
                      <a:lnTo>
                        <a:pt x="1142" y="27"/>
                      </a:lnTo>
                      <a:lnTo>
                        <a:pt x="1107" y="13"/>
                      </a:lnTo>
                      <a:lnTo>
                        <a:pt x="1063" y="5"/>
                      </a:lnTo>
                      <a:lnTo>
                        <a:pt x="1004" y="1"/>
                      </a:lnTo>
                      <a:lnTo>
                        <a:pt x="928" y="1"/>
                      </a:lnTo>
                      <a:lnTo>
                        <a:pt x="833" y="4"/>
                      </a:lnTo>
                      <a:lnTo>
                        <a:pt x="717" y="12"/>
                      </a:lnTo>
                      <a:close/>
                    </a:path>
                  </a:pathLst>
                </a:custGeom>
                <a:solidFill>
                  <a:srgbClr val="F02B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4" name="Freeform 677">
                  <a:extLst>
                    <a:ext uri="{FF2B5EF4-FFF2-40B4-BE49-F238E27FC236}">
                      <a16:creationId xmlns:a16="http://schemas.microsoft.com/office/drawing/2014/main" id="{0FF53747-7D58-4570-96D9-C3312DEEA021}"/>
                    </a:ext>
                  </a:extLst>
                </p:cNvPr>
                <p:cNvSpPr>
                  <a:spLocks/>
                </p:cNvSpPr>
                <p:nvPr/>
              </p:nvSpPr>
              <p:spPr bwMode="auto">
                <a:xfrm>
                  <a:off x="2630" y="2259"/>
                  <a:ext cx="187" cy="48"/>
                </a:xfrm>
                <a:custGeom>
                  <a:avLst/>
                  <a:gdLst>
                    <a:gd name="T0" fmla="*/ 0 w 1124"/>
                    <a:gd name="T1" fmla="*/ 0 h 285"/>
                    <a:gd name="T2" fmla="*/ 0 w 1124"/>
                    <a:gd name="T3" fmla="*/ 0 h 285"/>
                    <a:gd name="T4" fmla="*/ 0 w 1124"/>
                    <a:gd name="T5" fmla="*/ 0 h 285"/>
                    <a:gd name="T6" fmla="*/ 0 w 1124"/>
                    <a:gd name="T7" fmla="*/ 0 h 285"/>
                    <a:gd name="T8" fmla="*/ 0 w 1124"/>
                    <a:gd name="T9" fmla="*/ 0 h 285"/>
                    <a:gd name="T10" fmla="*/ 0 w 1124"/>
                    <a:gd name="T11" fmla="*/ 0 h 285"/>
                    <a:gd name="T12" fmla="*/ 0 w 1124"/>
                    <a:gd name="T13" fmla="*/ 0 h 285"/>
                    <a:gd name="T14" fmla="*/ 0 w 1124"/>
                    <a:gd name="T15" fmla="*/ 0 h 285"/>
                    <a:gd name="T16" fmla="*/ 0 w 1124"/>
                    <a:gd name="T17" fmla="*/ 0 h 285"/>
                    <a:gd name="T18" fmla="*/ 0 w 1124"/>
                    <a:gd name="T19" fmla="*/ 0 h 285"/>
                    <a:gd name="T20" fmla="*/ 0 w 1124"/>
                    <a:gd name="T21" fmla="*/ 0 h 285"/>
                    <a:gd name="T22" fmla="*/ 0 w 1124"/>
                    <a:gd name="T23" fmla="*/ 0 h 285"/>
                    <a:gd name="T24" fmla="*/ 0 w 1124"/>
                    <a:gd name="T25" fmla="*/ 0 h 285"/>
                    <a:gd name="T26" fmla="*/ 0 w 1124"/>
                    <a:gd name="T27" fmla="*/ 0 h 285"/>
                    <a:gd name="T28" fmla="*/ 0 w 1124"/>
                    <a:gd name="T29" fmla="*/ 0 h 285"/>
                    <a:gd name="T30" fmla="*/ 0 w 1124"/>
                    <a:gd name="T31" fmla="*/ 0 h 285"/>
                    <a:gd name="T32" fmla="*/ 0 w 1124"/>
                    <a:gd name="T33" fmla="*/ 0 h 285"/>
                    <a:gd name="T34" fmla="*/ 0 w 1124"/>
                    <a:gd name="T35" fmla="*/ 0 h 285"/>
                    <a:gd name="T36" fmla="*/ 0 w 1124"/>
                    <a:gd name="T37" fmla="*/ 0 h 285"/>
                    <a:gd name="T38" fmla="*/ 0 w 1124"/>
                    <a:gd name="T39" fmla="*/ 0 h 285"/>
                    <a:gd name="T40" fmla="*/ 0 w 1124"/>
                    <a:gd name="T41" fmla="*/ 0 h 285"/>
                    <a:gd name="T42" fmla="*/ 0 w 1124"/>
                    <a:gd name="T43" fmla="*/ 0 h 285"/>
                    <a:gd name="T44" fmla="*/ 0 w 1124"/>
                    <a:gd name="T45" fmla="*/ 0 h 285"/>
                    <a:gd name="T46" fmla="*/ 0 w 1124"/>
                    <a:gd name="T47" fmla="*/ 0 h 285"/>
                    <a:gd name="T48" fmla="*/ 0 w 1124"/>
                    <a:gd name="T49" fmla="*/ 0 h 285"/>
                    <a:gd name="T50" fmla="*/ 0 w 1124"/>
                    <a:gd name="T51" fmla="*/ 0 h 285"/>
                    <a:gd name="T52" fmla="*/ 0 w 1124"/>
                    <a:gd name="T53" fmla="*/ 0 h 285"/>
                    <a:gd name="T54" fmla="*/ 0 w 1124"/>
                    <a:gd name="T55" fmla="*/ 0 h 285"/>
                    <a:gd name="T56" fmla="*/ 0 w 1124"/>
                    <a:gd name="T57" fmla="*/ 0 h 285"/>
                    <a:gd name="T58" fmla="*/ 0 w 1124"/>
                    <a:gd name="T59" fmla="*/ 0 h 285"/>
                    <a:gd name="T60" fmla="*/ 0 w 1124"/>
                    <a:gd name="T61" fmla="*/ 0 h 285"/>
                    <a:gd name="T62" fmla="*/ 0 w 1124"/>
                    <a:gd name="T63" fmla="*/ 0 h 285"/>
                    <a:gd name="T64" fmla="*/ 0 w 1124"/>
                    <a:gd name="T65" fmla="*/ 0 h 285"/>
                    <a:gd name="T66" fmla="*/ 0 w 1124"/>
                    <a:gd name="T67" fmla="*/ 0 h 285"/>
                    <a:gd name="T68" fmla="*/ 0 w 1124"/>
                    <a:gd name="T69" fmla="*/ 0 h 285"/>
                    <a:gd name="T70" fmla="*/ 0 w 1124"/>
                    <a:gd name="T71" fmla="*/ 0 h 285"/>
                    <a:gd name="T72" fmla="*/ 0 w 1124"/>
                    <a:gd name="T73" fmla="*/ 0 h 285"/>
                    <a:gd name="T74" fmla="*/ 0 w 1124"/>
                    <a:gd name="T75" fmla="*/ 0 h 285"/>
                    <a:gd name="T76" fmla="*/ 0 w 1124"/>
                    <a:gd name="T77" fmla="*/ 0 h 285"/>
                    <a:gd name="T78" fmla="*/ 0 w 1124"/>
                    <a:gd name="T79" fmla="*/ 0 h 285"/>
                    <a:gd name="T80" fmla="*/ 0 w 1124"/>
                    <a:gd name="T81" fmla="*/ 0 h 285"/>
                    <a:gd name="T82" fmla="*/ 0 w 1124"/>
                    <a:gd name="T83" fmla="*/ 0 h 285"/>
                    <a:gd name="T84" fmla="*/ 0 w 1124"/>
                    <a:gd name="T85" fmla="*/ 0 h 285"/>
                    <a:gd name="T86" fmla="*/ 0 w 1124"/>
                    <a:gd name="T87" fmla="*/ 0 h 285"/>
                    <a:gd name="T88" fmla="*/ 0 w 1124"/>
                    <a:gd name="T89" fmla="*/ 0 h 285"/>
                    <a:gd name="T90" fmla="*/ 0 w 1124"/>
                    <a:gd name="T91" fmla="*/ 0 h 285"/>
                    <a:gd name="T92" fmla="*/ 0 w 1124"/>
                    <a:gd name="T93" fmla="*/ 0 h 285"/>
                    <a:gd name="T94" fmla="*/ 0 w 1124"/>
                    <a:gd name="T95" fmla="*/ 0 h 285"/>
                    <a:gd name="T96" fmla="*/ 0 w 1124"/>
                    <a:gd name="T97" fmla="*/ 0 h 2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24"/>
                    <a:gd name="T148" fmla="*/ 0 h 285"/>
                    <a:gd name="T149" fmla="*/ 1124 w 1124"/>
                    <a:gd name="T150" fmla="*/ 285 h 2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24" h="285">
                      <a:moveTo>
                        <a:pt x="682" y="13"/>
                      </a:moveTo>
                      <a:lnTo>
                        <a:pt x="562" y="18"/>
                      </a:lnTo>
                      <a:lnTo>
                        <a:pt x="448" y="19"/>
                      </a:lnTo>
                      <a:lnTo>
                        <a:pt x="342" y="15"/>
                      </a:lnTo>
                      <a:lnTo>
                        <a:pt x="246" y="11"/>
                      </a:lnTo>
                      <a:lnTo>
                        <a:pt x="163" y="5"/>
                      </a:lnTo>
                      <a:lnTo>
                        <a:pt x="96" y="2"/>
                      </a:lnTo>
                      <a:lnTo>
                        <a:pt x="50" y="0"/>
                      </a:lnTo>
                      <a:lnTo>
                        <a:pt x="29" y="3"/>
                      </a:lnTo>
                      <a:lnTo>
                        <a:pt x="18" y="9"/>
                      </a:lnTo>
                      <a:lnTo>
                        <a:pt x="9" y="15"/>
                      </a:lnTo>
                      <a:lnTo>
                        <a:pt x="2" y="24"/>
                      </a:lnTo>
                      <a:lnTo>
                        <a:pt x="0" y="36"/>
                      </a:lnTo>
                      <a:lnTo>
                        <a:pt x="1" y="48"/>
                      </a:lnTo>
                      <a:lnTo>
                        <a:pt x="10" y="65"/>
                      </a:lnTo>
                      <a:lnTo>
                        <a:pt x="24" y="86"/>
                      </a:lnTo>
                      <a:lnTo>
                        <a:pt x="49" y="112"/>
                      </a:lnTo>
                      <a:lnTo>
                        <a:pt x="82" y="141"/>
                      </a:lnTo>
                      <a:lnTo>
                        <a:pt x="127" y="171"/>
                      </a:lnTo>
                      <a:lnTo>
                        <a:pt x="178" y="200"/>
                      </a:lnTo>
                      <a:lnTo>
                        <a:pt x="235" y="227"/>
                      </a:lnTo>
                      <a:lnTo>
                        <a:pt x="292" y="249"/>
                      </a:lnTo>
                      <a:lnTo>
                        <a:pt x="349" y="268"/>
                      </a:lnTo>
                      <a:lnTo>
                        <a:pt x="402" y="280"/>
                      </a:lnTo>
                      <a:lnTo>
                        <a:pt x="451" y="285"/>
                      </a:lnTo>
                      <a:lnTo>
                        <a:pt x="497" y="281"/>
                      </a:lnTo>
                      <a:lnTo>
                        <a:pt x="546" y="271"/>
                      </a:lnTo>
                      <a:lnTo>
                        <a:pt x="597" y="255"/>
                      </a:lnTo>
                      <a:lnTo>
                        <a:pt x="650" y="237"/>
                      </a:lnTo>
                      <a:lnTo>
                        <a:pt x="700" y="217"/>
                      </a:lnTo>
                      <a:lnTo>
                        <a:pt x="749" y="198"/>
                      </a:lnTo>
                      <a:lnTo>
                        <a:pt x="792" y="180"/>
                      </a:lnTo>
                      <a:lnTo>
                        <a:pt x="830" y="166"/>
                      </a:lnTo>
                      <a:lnTo>
                        <a:pt x="869" y="155"/>
                      </a:lnTo>
                      <a:lnTo>
                        <a:pt x="919" y="146"/>
                      </a:lnTo>
                      <a:lnTo>
                        <a:pt x="973" y="136"/>
                      </a:lnTo>
                      <a:lnTo>
                        <a:pt x="1027" y="127"/>
                      </a:lnTo>
                      <a:lnTo>
                        <a:pt x="1073" y="116"/>
                      </a:lnTo>
                      <a:lnTo>
                        <a:pt x="1108" y="102"/>
                      </a:lnTo>
                      <a:lnTo>
                        <a:pt x="1124" y="84"/>
                      </a:lnTo>
                      <a:lnTo>
                        <a:pt x="1119" y="64"/>
                      </a:lnTo>
                      <a:lnTo>
                        <a:pt x="1097" y="41"/>
                      </a:lnTo>
                      <a:lnTo>
                        <a:pt x="1074" y="24"/>
                      </a:lnTo>
                      <a:lnTo>
                        <a:pt x="1042" y="12"/>
                      </a:lnTo>
                      <a:lnTo>
                        <a:pt x="1002" y="5"/>
                      </a:lnTo>
                      <a:lnTo>
                        <a:pt x="947" y="1"/>
                      </a:lnTo>
                      <a:lnTo>
                        <a:pt x="878" y="2"/>
                      </a:lnTo>
                      <a:lnTo>
                        <a:pt x="790" y="5"/>
                      </a:lnTo>
                      <a:lnTo>
                        <a:pt x="682" y="13"/>
                      </a:lnTo>
                      <a:close/>
                    </a:path>
                  </a:pathLst>
                </a:custGeom>
                <a:solidFill>
                  <a:srgbClr val="E82B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5" name="Freeform 678">
                  <a:extLst>
                    <a:ext uri="{FF2B5EF4-FFF2-40B4-BE49-F238E27FC236}">
                      <a16:creationId xmlns:a16="http://schemas.microsoft.com/office/drawing/2014/main" id="{142F295B-A2D9-405B-9DBC-207FE2682380}"/>
                    </a:ext>
                  </a:extLst>
                </p:cNvPr>
                <p:cNvSpPr>
                  <a:spLocks/>
                </p:cNvSpPr>
                <p:nvPr/>
              </p:nvSpPr>
              <p:spPr bwMode="auto">
                <a:xfrm>
                  <a:off x="2634" y="2261"/>
                  <a:ext cx="176" cy="44"/>
                </a:xfrm>
                <a:custGeom>
                  <a:avLst/>
                  <a:gdLst>
                    <a:gd name="T0" fmla="*/ 0 w 1053"/>
                    <a:gd name="T1" fmla="*/ 0 h 263"/>
                    <a:gd name="T2" fmla="*/ 0 w 1053"/>
                    <a:gd name="T3" fmla="*/ 0 h 263"/>
                    <a:gd name="T4" fmla="*/ 0 w 1053"/>
                    <a:gd name="T5" fmla="*/ 0 h 263"/>
                    <a:gd name="T6" fmla="*/ 0 w 1053"/>
                    <a:gd name="T7" fmla="*/ 0 h 263"/>
                    <a:gd name="T8" fmla="*/ 0 w 1053"/>
                    <a:gd name="T9" fmla="*/ 0 h 263"/>
                    <a:gd name="T10" fmla="*/ 0 w 1053"/>
                    <a:gd name="T11" fmla="*/ 0 h 263"/>
                    <a:gd name="T12" fmla="*/ 0 w 1053"/>
                    <a:gd name="T13" fmla="*/ 0 h 263"/>
                    <a:gd name="T14" fmla="*/ 0 w 1053"/>
                    <a:gd name="T15" fmla="*/ 0 h 263"/>
                    <a:gd name="T16" fmla="*/ 0 w 1053"/>
                    <a:gd name="T17" fmla="*/ 0 h 263"/>
                    <a:gd name="T18" fmla="*/ 0 w 1053"/>
                    <a:gd name="T19" fmla="*/ 0 h 263"/>
                    <a:gd name="T20" fmla="*/ 0 w 1053"/>
                    <a:gd name="T21" fmla="*/ 0 h 263"/>
                    <a:gd name="T22" fmla="*/ 0 w 1053"/>
                    <a:gd name="T23" fmla="*/ 0 h 263"/>
                    <a:gd name="T24" fmla="*/ 0 w 1053"/>
                    <a:gd name="T25" fmla="*/ 0 h 263"/>
                    <a:gd name="T26" fmla="*/ 0 w 1053"/>
                    <a:gd name="T27" fmla="*/ 0 h 263"/>
                    <a:gd name="T28" fmla="*/ 0 w 1053"/>
                    <a:gd name="T29" fmla="*/ 0 h 263"/>
                    <a:gd name="T30" fmla="*/ 0 w 1053"/>
                    <a:gd name="T31" fmla="*/ 0 h 263"/>
                    <a:gd name="T32" fmla="*/ 0 w 1053"/>
                    <a:gd name="T33" fmla="*/ 0 h 263"/>
                    <a:gd name="T34" fmla="*/ 0 w 1053"/>
                    <a:gd name="T35" fmla="*/ 0 h 263"/>
                    <a:gd name="T36" fmla="*/ 0 w 1053"/>
                    <a:gd name="T37" fmla="*/ 0 h 263"/>
                    <a:gd name="T38" fmla="*/ 0 w 1053"/>
                    <a:gd name="T39" fmla="*/ 0 h 263"/>
                    <a:gd name="T40" fmla="*/ 0 w 1053"/>
                    <a:gd name="T41" fmla="*/ 0 h 263"/>
                    <a:gd name="T42" fmla="*/ 0 w 1053"/>
                    <a:gd name="T43" fmla="*/ 0 h 263"/>
                    <a:gd name="T44" fmla="*/ 0 w 1053"/>
                    <a:gd name="T45" fmla="*/ 0 h 263"/>
                    <a:gd name="T46" fmla="*/ 0 w 1053"/>
                    <a:gd name="T47" fmla="*/ 0 h 263"/>
                    <a:gd name="T48" fmla="*/ 0 w 1053"/>
                    <a:gd name="T49" fmla="*/ 0 h 263"/>
                    <a:gd name="T50" fmla="*/ 0 w 1053"/>
                    <a:gd name="T51" fmla="*/ 0 h 263"/>
                    <a:gd name="T52" fmla="*/ 0 w 1053"/>
                    <a:gd name="T53" fmla="*/ 0 h 263"/>
                    <a:gd name="T54" fmla="*/ 0 w 1053"/>
                    <a:gd name="T55" fmla="*/ 0 h 263"/>
                    <a:gd name="T56" fmla="*/ 0 w 1053"/>
                    <a:gd name="T57" fmla="*/ 0 h 263"/>
                    <a:gd name="T58" fmla="*/ 0 w 1053"/>
                    <a:gd name="T59" fmla="*/ 0 h 263"/>
                    <a:gd name="T60" fmla="*/ 0 w 1053"/>
                    <a:gd name="T61" fmla="*/ 0 h 263"/>
                    <a:gd name="T62" fmla="*/ 0 w 1053"/>
                    <a:gd name="T63" fmla="*/ 0 h 263"/>
                    <a:gd name="T64" fmla="*/ 0 w 1053"/>
                    <a:gd name="T65" fmla="*/ 0 h 263"/>
                    <a:gd name="T66" fmla="*/ 0 w 1053"/>
                    <a:gd name="T67" fmla="*/ 0 h 263"/>
                    <a:gd name="T68" fmla="*/ 0 w 1053"/>
                    <a:gd name="T69" fmla="*/ 0 h 263"/>
                    <a:gd name="T70" fmla="*/ 0 w 1053"/>
                    <a:gd name="T71" fmla="*/ 0 h 263"/>
                    <a:gd name="T72" fmla="*/ 0 w 1053"/>
                    <a:gd name="T73" fmla="*/ 0 h 263"/>
                    <a:gd name="T74" fmla="*/ 0 w 1053"/>
                    <a:gd name="T75" fmla="*/ 0 h 263"/>
                    <a:gd name="T76" fmla="*/ 0 w 1053"/>
                    <a:gd name="T77" fmla="*/ 0 h 263"/>
                    <a:gd name="T78" fmla="*/ 0 w 1053"/>
                    <a:gd name="T79" fmla="*/ 0 h 263"/>
                    <a:gd name="T80" fmla="*/ 0 w 1053"/>
                    <a:gd name="T81" fmla="*/ 0 h 263"/>
                    <a:gd name="T82" fmla="*/ 0 w 1053"/>
                    <a:gd name="T83" fmla="*/ 0 h 263"/>
                    <a:gd name="T84" fmla="*/ 0 w 1053"/>
                    <a:gd name="T85" fmla="*/ 0 h 263"/>
                    <a:gd name="T86" fmla="*/ 0 w 1053"/>
                    <a:gd name="T87" fmla="*/ 0 h 263"/>
                    <a:gd name="T88" fmla="*/ 0 w 1053"/>
                    <a:gd name="T89" fmla="*/ 0 h 263"/>
                    <a:gd name="T90" fmla="*/ 0 w 1053"/>
                    <a:gd name="T91" fmla="*/ 0 h 263"/>
                    <a:gd name="T92" fmla="*/ 0 w 1053"/>
                    <a:gd name="T93" fmla="*/ 0 h 263"/>
                    <a:gd name="T94" fmla="*/ 0 w 1053"/>
                    <a:gd name="T95" fmla="*/ 0 h 263"/>
                    <a:gd name="T96" fmla="*/ 0 w 1053"/>
                    <a:gd name="T97" fmla="*/ 0 h 2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3"/>
                    <a:gd name="T148" fmla="*/ 0 h 263"/>
                    <a:gd name="T149" fmla="*/ 1053 w 1053"/>
                    <a:gd name="T150" fmla="*/ 263 h 2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3" h="263">
                      <a:moveTo>
                        <a:pt x="649" y="12"/>
                      </a:moveTo>
                      <a:lnTo>
                        <a:pt x="536" y="15"/>
                      </a:lnTo>
                      <a:lnTo>
                        <a:pt x="428" y="17"/>
                      </a:lnTo>
                      <a:lnTo>
                        <a:pt x="326" y="13"/>
                      </a:lnTo>
                      <a:lnTo>
                        <a:pt x="235" y="10"/>
                      </a:lnTo>
                      <a:lnTo>
                        <a:pt x="155" y="4"/>
                      </a:lnTo>
                      <a:lnTo>
                        <a:pt x="92" y="1"/>
                      </a:lnTo>
                      <a:lnTo>
                        <a:pt x="47" y="0"/>
                      </a:lnTo>
                      <a:lnTo>
                        <a:pt x="27" y="4"/>
                      </a:lnTo>
                      <a:lnTo>
                        <a:pt x="15" y="8"/>
                      </a:lnTo>
                      <a:lnTo>
                        <a:pt x="8" y="14"/>
                      </a:lnTo>
                      <a:lnTo>
                        <a:pt x="1" y="21"/>
                      </a:lnTo>
                      <a:lnTo>
                        <a:pt x="0" y="32"/>
                      </a:lnTo>
                      <a:lnTo>
                        <a:pt x="1" y="44"/>
                      </a:lnTo>
                      <a:lnTo>
                        <a:pt x="10" y="60"/>
                      </a:lnTo>
                      <a:lnTo>
                        <a:pt x="24" y="81"/>
                      </a:lnTo>
                      <a:lnTo>
                        <a:pt x="47" y="105"/>
                      </a:lnTo>
                      <a:lnTo>
                        <a:pt x="78" y="132"/>
                      </a:lnTo>
                      <a:lnTo>
                        <a:pt x="122" y="159"/>
                      </a:lnTo>
                      <a:lnTo>
                        <a:pt x="172" y="186"/>
                      </a:lnTo>
                      <a:lnTo>
                        <a:pt x="228" y="211"/>
                      </a:lnTo>
                      <a:lnTo>
                        <a:pt x="284" y="231"/>
                      </a:lnTo>
                      <a:lnTo>
                        <a:pt x="341" y="248"/>
                      </a:lnTo>
                      <a:lnTo>
                        <a:pt x="392" y="258"/>
                      </a:lnTo>
                      <a:lnTo>
                        <a:pt x="438" y="263"/>
                      </a:lnTo>
                      <a:lnTo>
                        <a:pt x="479" y="258"/>
                      </a:lnTo>
                      <a:lnTo>
                        <a:pt x="525" y="250"/>
                      </a:lnTo>
                      <a:lnTo>
                        <a:pt x="571" y="237"/>
                      </a:lnTo>
                      <a:lnTo>
                        <a:pt x="620" y="221"/>
                      </a:lnTo>
                      <a:lnTo>
                        <a:pt x="665" y="203"/>
                      </a:lnTo>
                      <a:lnTo>
                        <a:pt x="708" y="185"/>
                      </a:lnTo>
                      <a:lnTo>
                        <a:pt x="748" y="169"/>
                      </a:lnTo>
                      <a:lnTo>
                        <a:pt x="784" y="157"/>
                      </a:lnTo>
                      <a:lnTo>
                        <a:pt x="820" y="146"/>
                      </a:lnTo>
                      <a:lnTo>
                        <a:pt x="866" y="137"/>
                      </a:lnTo>
                      <a:lnTo>
                        <a:pt x="915" y="128"/>
                      </a:lnTo>
                      <a:lnTo>
                        <a:pt x="965" y="119"/>
                      </a:lnTo>
                      <a:lnTo>
                        <a:pt x="1006" y="108"/>
                      </a:lnTo>
                      <a:lnTo>
                        <a:pt x="1038" y="94"/>
                      </a:lnTo>
                      <a:lnTo>
                        <a:pt x="1053" y="77"/>
                      </a:lnTo>
                      <a:lnTo>
                        <a:pt x="1048" y="58"/>
                      </a:lnTo>
                      <a:lnTo>
                        <a:pt x="1029" y="37"/>
                      </a:lnTo>
                      <a:lnTo>
                        <a:pt x="1006" y="21"/>
                      </a:lnTo>
                      <a:lnTo>
                        <a:pt x="978" y="10"/>
                      </a:lnTo>
                      <a:lnTo>
                        <a:pt x="942" y="4"/>
                      </a:lnTo>
                      <a:lnTo>
                        <a:pt x="892" y="1"/>
                      </a:lnTo>
                      <a:lnTo>
                        <a:pt x="829" y="1"/>
                      </a:lnTo>
                      <a:lnTo>
                        <a:pt x="749" y="4"/>
                      </a:lnTo>
                      <a:lnTo>
                        <a:pt x="649" y="12"/>
                      </a:lnTo>
                      <a:close/>
                    </a:path>
                  </a:pathLst>
                </a:custGeom>
                <a:solidFill>
                  <a:srgbClr val="E02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6" name="Freeform 679">
                  <a:extLst>
                    <a:ext uri="{FF2B5EF4-FFF2-40B4-BE49-F238E27FC236}">
                      <a16:creationId xmlns:a16="http://schemas.microsoft.com/office/drawing/2014/main" id="{9192A9F9-4C81-45E1-B9B7-072E49A6D941}"/>
                    </a:ext>
                  </a:extLst>
                </p:cNvPr>
                <p:cNvSpPr>
                  <a:spLocks/>
                </p:cNvSpPr>
                <p:nvPr/>
              </p:nvSpPr>
              <p:spPr bwMode="auto">
                <a:xfrm>
                  <a:off x="2639" y="2262"/>
                  <a:ext cx="164" cy="40"/>
                </a:xfrm>
                <a:custGeom>
                  <a:avLst/>
                  <a:gdLst>
                    <a:gd name="T0" fmla="*/ 0 w 980"/>
                    <a:gd name="T1" fmla="*/ 0 h 239"/>
                    <a:gd name="T2" fmla="*/ 0 w 980"/>
                    <a:gd name="T3" fmla="*/ 0 h 239"/>
                    <a:gd name="T4" fmla="*/ 0 w 980"/>
                    <a:gd name="T5" fmla="*/ 0 h 239"/>
                    <a:gd name="T6" fmla="*/ 0 w 980"/>
                    <a:gd name="T7" fmla="*/ 0 h 239"/>
                    <a:gd name="T8" fmla="*/ 0 w 980"/>
                    <a:gd name="T9" fmla="*/ 0 h 239"/>
                    <a:gd name="T10" fmla="*/ 0 w 980"/>
                    <a:gd name="T11" fmla="*/ 0 h 239"/>
                    <a:gd name="T12" fmla="*/ 0 w 980"/>
                    <a:gd name="T13" fmla="*/ 0 h 239"/>
                    <a:gd name="T14" fmla="*/ 0 w 980"/>
                    <a:gd name="T15" fmla="*/ 0 h 239"/>
                    <a:gd name="T16" fmla="*/ 0 w 980"/>
                    <a:gd name="T17" fmla="*/ 0 h 239"/>
                    <a:gd name="T18" fmla="*/ 0 w 980"/>
                    <a:gd name="T19" fmla="*/ 0 h 239"/>
                    <a:gd name="T20" fmla="*/ 0 w 980"/>
                    <a:gd name="T21" fmla="*/ 0 h 239"/>
                    <a:gd name="T22" fmla="*/ 0 w 980"/>
                    <a:gd name="T23" fmla="*/ 0 h 239"/>
                    <a:gd name="T24" fmla="*/ 0 w 980"/>
                    <a:gd name="T25" fmla="*/ 0 h 239"/>
                    <a:gd name="T26" fmla="*/ 0 w 980"/>
                    <a:gd name="T27" fmla="*/ 0 h 239"/>
                    <a:gd name="T28" fmla="*/ 0 w 980"/>
                    <a:gd name="T29" fmla="*/ 0 h 239"/>
                    <a:gd name="T30" fmla="*/ 0 w 980"/>
                    <a:gd name="T31" fmla="*/ 0 h 239"/>
                    <a:gd name="T32" fmla="*/ 0 w 980"/>
                    <a:gd name="T33" fmla="*/ 0 h 239"/>
                    <a:gd name="T34" fmla="*/ 0 w 980"/>
                    <a:gd name="T35" fmla="*/ 0 h 239"/>
                    <a:gd name="T36" fmla="*/ 0 w 980"/>
                    <a:gd name="T37" fmla="*/ 0 h 239"/>
                    <a:gd name="T38" fmla="*/ 0 w 980"/>
                    <a:gd name="T39" fmla="*/ 0 h 239"/>
                    <a:gd name="T40" fmla="*/ 0 w 980"/>
                    <a:gd name="T41" fmla="*/ 0 h 239"/>
                    <a:gd name="T42" fmla="*/ 0 w 980"/>
                    <a:gd name="T43" fmla="*/ 0 h 239"/>
                    <a:gd name="T44" fmla="*/ 0 w 980"/>
                    <a:gd name="T45" fmla="*/ 0 h 239"/>
                    <a:gd name="T46" fmla="*/ 0 w 980"/>
                    <a:gd name="T47" fmla="*/ 0 h 239"/>
                    <a:gd name="T48" fmla="*/ 0 w 980"/>
                    <a:gd name="T49" fmla="*/ 0 h 239"/>
                    <a:gd name="T50" fmla="*/ 0 w 980"/>
                    <a:gd name="T51" fmla="*/ 0 h 239"/>
                    <a:gd name="T52" fmla="*/ 0 w 980"/>
                    <a:gd name="T53" fmla="*/ 0 h 239"/>
                    <a:gd name="T54" fmla="*/ 0 w 980"/>
                    <a:gd name="T55" fmla="*/ 0 h 239"/>
                    <a:gd name="T56" fmla="*/ 0 w 980"/>
                    <a:gd name="T57" fmla="*/ 0 h 239"/>
                    <a:gd name="T58" fmla="*/ 0 w 980"/>
                    <a:gd name="T59" fmla="*/ 0 h 239"/>
                    <a:gd name="T60" fmla="*/ 0 w 980"/>
                    <a:gd name="T61" fmla="*/ 0 h 239"/>
                    <a:gd name="T62" fmla="*/ 0 w 980"/>
                    <a:gd name="T63" fmla="*/ 0 h 239"/>
                    <a:gd name="T64" fmla="*/ 0 w 980"/>
                    <a:gd name="T65" fmla="*/ 0 h 239"/>
                    <a:gd name="T66" fmla="*/ 0 w 980"/>
                    <a:gd name="T67" fmla="*/ 0 h 239"/>
                    <a:gd name="T68" fmla="*/ 0 w 980"/>
                    <a:gd name="T69" fmla="*/ 0 h 239"/>
                    <a:gd name="T70" fmla="*/ 0 w 980"/>
                    <a:gd name="T71" fmla="*/ 0 h 239"/>
                    <a:gd name="T72" fmla="*/ 0 w 980"/>
                    <a:gd name="T73" fmla="*/ 0 h 239"/>
                    <a:gd name="T74" fmla="*/ 0 w 980"/>
                    <a:gd name="T75" fmla="*/ 0 h 239"/>
                    <a:gd name="T76" fmla="*/ 0 w 980"/>
                    <a:gd name="T77" fmla="*/ 0 h 239"/>
                    <a:gd name="T78" fmla="*/ 0 w 980"/>
                    <a:gd name="T79" fmla="*/ 0 h 239"/>
                    <a:gd name="T80" fmla="*/ 0 w 980"/>
                    <a:gd name="T81" fmla="*/ 0 h 239"/>
                    <a:gd name="T82" fmla="*/ 0 w 980"/>
                    <a:gd name="T83" fmla="*/ 0 h 239"/>
                    <a:gd name="T84" fmla="*/ 0 w 980"/>
                    <a:gd name="T85" fmla="*/ 0 h 239"/>
                    <a:gd name="T86" fmla="*/ 0 w 980"/>
                    <a:gd name="T87" fmla="*/ 0 h 239"/>
                    <a:gd name="T88" fmla="*/ 0 w 980"/>
                    <a:gd name="T89" fmla="*/ 0 h 239"/>
                    <a:gd name="T90" fmla="*/ 0 w 980"/>
                    <a:gd name="T91" fmla="*/ 0 h 239"/>
                    <a:gd name="T92" fmla="*/ 0 w 980"/>
                    <a:gd name="T93" fmla="*/ 0 h 239"/>
                    <a:gd name="T94" fmla="*/ 0 w 980"/>
                    <a:gd name="T95" fmla="*/ 0 h 239"/>
                    <a:gd name="T96" fmla="*/ 0 w 980"/>
                    <a:gd name="T97" fmla="*/ 0 h 23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80"/>
                    <a:gd name="T148" fmla="*/ 0 h 239"/>
                    <a:gd name="T149" fmla="*/ 980 w 980"/>
                    <a:gd name="T150" fmla="*/ 239 h 23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80" h="239">
                      <a:moveTo>
                        <a:pt x="611" y="13"/>
                      </a:moveTo>
                      <a:lnTo>
                        <a:pt x="506" y="17"/>
                      </a:lnTo>
                      <a:lnTo>
                        <a:pt x="405" y="17"/>
                      </a:lnTo>
                      <a:lnTo>
                        <a:pt x="308" y="13"/>
                      </a:lnTo>
                      <a:lnTo>
                        <a:pt x="221" y="10"/>
                      </a:lnTo>
                      <a:lnTo>
                        <a:pt x="144" y="4"/>
                      </a:lnTo>
                      <a:lnTo>
                        <a:pt x="84" y="1"/>
                      </a:lnTo>
                      <a:lnTo>
                        <a:pt x="42" y="0"/>
                      </a:lnTo>
                      <a:lnTo>
                        <a:pt x="23" y="3"/>
                      </a:lnTo>
                      <a:lnTo>
                        <a:pt x="12" y="6"/>
                      </a:lnTo>
                      <a:lnTo>
                        <a:pt x="6" y="13"/>
                      </a:lnTo>
                      <a:lnTo>
                        <a:pt x="0" y="20"/>
                      </a:lnTo>
                      <a:lnTo>
                        <a:pt x="0" y="31"/>
                      </a:lnTo>
                      <a:lnTo>
                        <a:pt x="1" y="42"/>
                      </a:lnTo>
                      <a:lnTo>
                        <a:pt x="10" y="57"/>
                      </a:lnTo>
                      <a:lnTo>
                        <a:pt x="24" y="76"/>
                      </a:lnTo>
                      <a:lnTo>
                        <a:pt x="45" y="100"/>
                      </a:lnTo>
                      <a:lnTo>
                        <a:pt x="75" y="123"/>
                      </a:lnTo>
                      <a:lnTo>
                        <a:pt x="117" y="148"/>
                      </a:lnTo>
                      <a:lnTo>
                        <a:pt x="165" y="171"/>
                      </a:lnTo>
                      <a:lnTo>
                        <a:pt x="219" y="193"/>
                      </a:lnTo>
                      <a:lnTo>
                        <a:pt x="273" y="211"/>
                      </a:lnTo>
                      <a:lnTo>
                        <a:pt x="329" y="226"/>
                      </a:lnTo>
                      <a:lnTo>
                        <a:pt x="378" y="235"/>
                      </a:lnTo>
                      <a:lnTo>
                        <a:pt x="421" y="239"/>
                      </a:lnTo>
                      <a:lnTo>
                        <a:pt x="459" y="236"/>
                      </a:lnTo>
                      <a:lnTo>
                        <a:pt x="500" y="228"/>
                      </a:lnTo>
                      <a:lnTo>
                        <a:pt x="542" y="216"/>
                      </a:lnTo>
                      <a:lnTo>
                        <a:pt x="585" y="203"/>
                      </a:lnTo>
                      <a:lnTo>
                        <a:pt x="627" y="187"/>
                      </a:lnTo>
                      <a:lnTo>
                        <a:pt x="667" y="173"/>
                      </a:lnTo>
                      <a:lnTo>
                        <a:pt x="703" y="159"/>
                      </a:lnTo>
                      <a:lnTo>
                        <a:pt x="736" y="148"/>
                      </a:lnTo>
                      <a:lnTo>
                        <a:pt x="770" y="137"/>
                      </a:lnTo>
                      <a:lnTo>
                        <a:pt x="811" y="129"/>
                      </a:lnTo>
                      <a:lnTo>
                        <a:pt x="855" y="120"/>
                      </a:lnTo>
                      <a:lnTo>
                        <a:pt x="900" y="111"/>
                      </a:lnTo>
                      <a:lnTo>
                        <a:pt x="938" y="100"/>
                      </a:lnTo>
                      <a:lnTo>
                        <a:pt x="966" y="87"/>
                      </a:lnTo>
                      <a:lnTo>
                        <a:pt x="980" y="72"/>
                      </a:lnTo>
                      <a:lnTo>
                        <a:pt x="974" y="54"/>
                      </a:lnTo>
                      <a:lnTo>
                        <a:pt x="956" y="33"/>
                      </a:lnTo>
                      <a:lnTo>
                        <a:pt x="937" y="20"/>
                      </a:lnTo>
                      <a:lnTo>
                        <a:pt x="911" y="10"/>
                      </a:lnTo>
                      <a:lnTo>
                        <a:pt x="880" y="4"/>
                      </a:lnTo>
                      <a:lnTo>
                        <a:pt x="835" y="1"/>
                      </a:lnTo>
                      <a:lnTo>
                        <a:pt x="777" y="2"/>
                      </a:lnTo>
                      <a:lnTo>
                        <a:pt x="703" y="5"/>
                      </a:lnTo>
                      <a:lnTo>
                        <a:pt x="611" y="13"/>
                      </a:lnTo>
                      <a:close/>
                    </a:path>
                  </a:pathLst>
                </a:custGeom>
                <a:solidFill>
                  <a:srgbClr val="DB2B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7" name="Freeform 680">
                  <a:extLst>
                    <a:ext uri="{FF2B5EF4-FFF2-40B4-BE49-F238E27FC236}">
                      <a16:creationId xmlns:a16="http://schemas.microsoft.com/office/drawing/2014/main" id="{9CBA5504-F3F3-4282-B3B4-E16FE3EAE666}"/>
                    </a:ext>
                  </a:extLst>
                </p:cNvPr>
                <p:cNvSpPr>
                  <a:spLocks/>
                </p:cNvSpPr>
                <p:nvPr/>
              </p:nvSpPr>
              <p:spPr bwMode="auto">
                <a:xfrm>
                  <a:off x="2644" y="2264"/>
                  <a:ext cx="151" cy="36"/>
                </a:xfrm>
                <a:custGeom>
                  <a:avLst/>
                  <a:gdLst>
                    <a:gd name="T0" fmla="*/ 0 w 908"/>
                    <a:gd name="T1" fmla="*/ 0 h 215"/>
                    <a:gd name="T2" fmla="*/ 0 w 908"/>
                    <a:gd name="T3" fmla="*/ 0 h 215"/>
                    <a:gd name="T4" fmla="*/ 0 w 908"/>
                    <a:gd name="T5" fmla="*/ 0 h 215"/>
                    <a:gd name="T6" fmla="*/ 0 w 908"/>
                    <a:gd name="T7" fmla="*/ 0 h 215"/>
                    <a:gd name="T8" fmla="*/ 0 w 908"/>
                    <a:gd name="T9" fmla="*/ 0 h 215"/>
                    <a:gd name="T10" fmla="*/ 0 w 908"/>
                    <a:gd name="T11" fmla="*/ 0 h 215"/>
                    <a:gd name="T12" fmla="*/ 0 w 908"/>
                    <a:gd name="T13" fmla="*/ 0 h 215"/>
                    <a:gd name="T14" fmla="*/ 0 w 908"/>
                    <a:gd name="T15" fmla="*/ 0 h 215"/>
                    <a:gd name="T16" fmla="*/ 0 w 908"/>
                    <a:gd name="T17" fmla="*/ 0 h 215"/>
                    <a:gd name="T18" fmla="*/ 0 w 908"/>
                    <a:gd name="T19" fmla="*/ 0 h 215"/>
                    <a:gd name="T20" fmla="*/ 0 w 908"/>
                    <a:gd name="T21" fmla="*/ 0 h 215"/>
                    <a:gd name="T22" fmla="*/ 0 w 908"/>
                    <a:gd name="T23" fmla="*/ 0 h 215"/>
                    <a:gd name="T24" fmla="*/ 0 w 908"/>
                    <a:gd name="T25" fmla="*/ 0 h 215"/>
                    <a:gd name="T26" fmla="*/ 0 w 908"/>
                    <a:gd name="T27" fmla="*/ 0 h 215"/>
                    <a:gd name="T28" fmla="*/ 0 w 908"/>
                    <a:gd name="T29" fmla="*/ 0 h 215"/>
                    <a:gd name="T30" fmla="*/ 0 w 908"/>
                    <a:gd name="T31" fmla="*/ 0 h 215"/>
                    <a:gd name="T32" fmla="*/ 0 w 908"/>
                    <a:gd name="T33" fmla="*/ 0 h 215"/>
                    <a:gd name="T34" fmla="*/ 0 w 908"/>
                    <a:gd name="T35" fmla="*/ 0 h 215"/>
                    <a:gd name="T36" fmla="*/ 0 w 908"/>
                    <a:gd name="T37" fmla="*/ 0 h 215"/>
                    <a:gd name="T38" fmla="*/ 0 w 908"/>
                    <a:gd name="T39" fmla="*/ 0 h 215"/>
                    <a:gd name="T40" fmla="*/ 0 w 908"/>
                    <a:gd name="T41" fmla="*/ 0 h 215"/>
                    <a:gd name="T42" fmla="*/ 0 w 908"/>
                    <a:gd name="T43" fmla="*/ 0 h 215"/>
                    <a:gd name="T44" fmla="*/ 0 w 908"/>
                    <a:gd name="T45" fmla="*/ 0 h 215"/>
                    <a:gd name="T46" fmla="*/ 0 w 908"/>
                    <a:gd name="T47" fmla="*/ 0 h 215"/>
                    <a:gd name="T48" fmla="*/ 0 w 908"/>
                    <a:gd name="T49" fmla="*/ 0 h 215"/>
                    <a:gd name="T50" fmla="*/ 0 w 908"/>
                    <a:gd name="T51" fmla="*/ 0 h 215"/>
                    <a:gd name="T52" fmla="*/ 0 w 908"/>
                    <a:gd name="T53" fmla="*/ 0 h 215"/>
                    <a:gd name="T54" fmla="*/ 0 w 908"/>
                    <a:gd name="T55" fmla="*/ 0 h 215"/>
                    <a:gd name="T56" fmla="*/ 0 w 908"/>
                    <a:gd name="T57" fmla="*/ 0 h 215"/>
                    <a:gd name="T58" fmla="*/ 0 w 908"/>
                    <a:gd name="T59" fmla="*/ 0 h 215"/>
                    <a:gd name="T60" fmla="*/ 0 w 908"/>
                    <a:gd name="T61" fmla="*/ 0 h 215"/>
                    <a:gd name="T62" fmla="*/ 0 w 908"/>
                    <a:gd name="T63" fmla="*/ 0 h 215"/>
                    <a:gd name="T64" fmla="*/ 0 w 908"/>
                    <a:gd name="T65" fmla="*/ 0 h 215"/>
                    <a:gd name="T66" fmla="*/ 0 w 908"/>
                    <a:gd name="T67" fmla="*/ 0 h 215"/>
                    <a:gd name="T68" fmla="*/ 0 w 908"/>
                    <a:gd name="T69" fmla="*/ 0 h 215"/>
                    <a:gd name="T70" fmla="*/ 0 w 908"/>
                    <a:gd name="T71" fmla="*/ 0 h 215"/>
                    <a:gd name="T72" fmla="*/ 0 w 908"/>
                    <a:gd name="T73" fmla="*/ 0 h 215"/>
                    <a:gd name="T74" fmla="*/ 0 w 908"/>
                    <a:gd name="T75" fmla="*/ 0 h 215"/>
                    <a:gd name="T76" fmla="*/ 0 w 908"/>
                    <a:gd name="T77" fmla="*/ 0 h 215"/>
                    <a:gd name="T78" fmla="*/ 0 w 908"/>
                    <a:gd name="T79" fmla="*/ 0 h 215"/>
                    <a:gd name="T80" fmla="*/ 0 w 908"/>
                    <a:gd name="T81" fmla="*/ 0 h 215"/>
                    <a:gd name="T82" fmla="*/ 0 w 908"/>
                    <a:gd name="T83" fmla="*/ 0 h 215"/>
                    <a:gd name="T84" fmla="*/ 0 w 908"/>
                    <a:gd name="T85" fmla="*/ 0 h 215"/>
                    <a:gd name="T86" fmla="*/ 0 w 908"/>
                    <a:gd name="T87" fmla="*/ 0 h 215"/>
                    <a:gd name="T88" fmla="*/ 0 w 908"/>
                    <a:gd name="T89" fmla="*/ 0 h 215"/>
                    <a:gd name="T90" fmla="*/ 0 w 908"/>
                    <a:gd name="T91" fmla="*/ 0 h 215"/>
                    <a:gd name="T92" fmla="*/ 0 w 908"/>
                    <a:gd name="T93" fmla="*/ 0 h 215"/>
                    <a:gd name="T94" fmla="*/ 0 w 908"/>
                    <a:gd name="T95" fmla="*/ 0 h 215"/>
                    <a:gd name="T96" fmla="*/ 0 w 908"/>
                    <a:gd name="T97" fmla="*/ 0 h 2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08"/>
                    <a:gd name="T148" fmla="*/ 0 h 215"/>
                    <a:gd name="T149" fmla="*/ 908 w 908"/>
                    <a:gd name="T150" fmla="*/ 215 h 2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08" h="215">
                      <a:moveTo>
                        <a:pt x="578" y="13"/>
                      </a:moveTo>
                      <a:lnTo>
                        <a:pt x="482" y="16"/>
                      </a:lnTo>
                      <a:lnTo>
                        <a:pt x="386" y="16"/>
                      </a:lnTo>
                      <a:lnTo>
                        <a:pt x="294" y="14"/>
                      </a:lnTo>
                      <a:lnTo>
                        <a:pt x="212" y="11"/>
                      </a:lnTo>
                      <a:lnTo>
                        <a:pt x="137" y="5"/>
                      </a:lnTo>
                      <a:lnTo>
                        <a:pt x="79" y="2"/>
                      </a:lnTo>
                      <a:lnTo>
                        <a:pt x="37" y="0"/>
                      </a:lnTo>
                      <a:lnTo>
                        <a:pt x="17" y="3"/>
                      </a:lnTo>
                      <a:lnTo>
                        <a:pt x="8" y="6"/>
                      </a:lnTo>
                      <a:lnTo>
                        <a:pt x="4" y="13"/>
                      </a:lnTo>
                      <a:lnTo>
                        <a:pt x="0" y="20"/>
                      </a:lnTo>
                      <a:lnTo>
                        <a:pt x="0" y="30"/>
                      </a:lnTo>
                      <a:lnTo>
                        <a:pt x="4" y="40"/>
                      </a:lnTo>
                      <a:lnTo>
                        <a:pt x="13" y="55"/>
                      </a:lnTo>
                      <a:lnTo>
                        <a:pt x="25" y="72"/>
                      </a:lnTo>
                      <a:lnTo>
                        <a:pt x="45" y="92"/>
                      </a:lnTo>
                      <a:lnTo>
                        <a:pt x="73" y="113"/>
                      </a:lnTo>
                      <a:lnTo>
                        <a:pt x="114" y="136"/>
                      </a:lnTo>
                      <a:lnTo>
                        <a:pt x="160" y="156"/>
                      </a:lnTo>
                      <a:lnTo>
                        <a:pt x="213" y="176"/>
                      </a:lnTo>
                      <a:lnTo>
                        <a:pt x="266" y="192"/>
                      </a:lnTo>
                      <a:lnTo>
                        <a:pt x="319" y="204"/>
                      </a:lnTo>
                      <a:lnTo>
                        <a:pt x="365" y="212"/>
                      </a:lnTo>
                      <a:lnTo>
                        <a:pt x="405" y="215"/>
                      </a:lnTo>
                      <a:lnTo>
                        <a:pt x="439" y="212"/>
                      </a:lnTo>
                      <a:lnTo>
                        <a:pt x="476" y="206"/>
                      </a:lnTo>
                      <a:lnTo>
                        <a:pt x="513" y="196"/>
                      </a:lnTo>
                      <a:lnTo>
                        <a:pt x="553" y="186"/>
                      </a:lnTo>
                      <a:lnTo>
                        <a:pt x="589" y="173"/>
                      </a:lnTo>
                      <a:lnTo>
                        <a:pt x="625" y="160"/>
                      </a:lnTo>
                      <a:lnTo>
                        <a:pt x="657" y="147"/>
                      </a:lnTo>
                      <a:lnTo>
                        <a:pt x="688" y="137"/>
                      </a:lnTo>
                      <a:lnTo>
                        <a:pt x="718" y="127"/>
                      </a:lnTo>
                      <a:lnTo>
                        <a:pt x="756" y="120"/>
                      </a:lnTo>
                      <a:lnTo>
                        <a:pt x="797" y="111"/>
                      </a:lnTo>
                      <a:lnTo>
                        <a:pt x="837" y="103"/>
                      </a:lnTo>
                      <a:lnTo>
                        <a:pt x="871" y="92"/>
                      </a:lnTo>
                      <a:lnTo>
                        <a:pt x="897" y="81"/>
                      </a:lnTo>
                      <a:lnTo>
                        <a:pt x="908" y="66"/>
                      </a:lnTo>
                      <a:lnTo>
                        <a:pt x="903" y="48"/>
                      </a:lnTo>
                      <a:lnTo>
                        <a:pt x="888" y="30"/>
                      </a:lnTo>
                      <a:lnTo>
                        <a:pt x="872" y="18"/>
                      </a:lnTo>
                      <a:lnTo>
                        <a:pt x="851" y="9"/>
                      </a:lnTo>
                      <a:lnTo>
                        <a:pt x="822" y="4"/>
                      </a:lnTo>
                      <a:lnTo>
                        <a:pt x="783" y="2"/>
                      </a:lnTo>
                      <a:lnTo>
                        <a:pt x="731" y="3"/>
                      </a:lnTo>
                      <a:lnTo>
                        <a:pt x="664" y="6"/>
                      </a:lnTo>
                      <a:lnTo>
                        <a:pt x="578" y="13"/>
                      </a:lnTo>
                      <a:close/>
                    </a:path>
                  </a:pathLst>
                </a:custGeom>
                <a:solidFill>
                  <a:srgbClr val="D42B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8" name="Freeform 681">
                  <a:extLst>
                    <a:ext uri="{FF2B5EF4-FFF2-40B4-BE49-F238E27FC236}">
                      <a16:creationId xmlns:a16="http://schemas.microsoft.com/office/drawing/2014/main" id="{EA77892B-4B1C-4513-9E2E-20B0A3B8528F}"/>
                    </a:ext>
                  </a:extLst>
                </p:cNvPr>
                <p:cNvSpPr>
                  <a:spLocks/>
                </p:cNvSpPr>
                <p:nvPr/>
              </p:nvSpPr>
              <p:spPr bwMode="auto">
                <a:xfrm>
                  <a:off x="2649" y="2265"/>
                  <a:ext cx="139" cy="32"/>
                </a:xfrm>
                <a:custGeom>
                  <a:avLst/>
                  <a:gdLst>
                    <a:gd name="T0" fmla="*/ 0 w 836"/>
                    <a:gd name="T1" fmla="*/ 0 h 195"/>
                    <a:gd name="T2" fmla="*/ 0 w 836"/>
                    <a:gd name="T3" fmla="*/ 0 h 195"/>
                    <a:gd name="T4" fmla="*/ 0 w 836"/>
                    <a:gd name="T5" fmla="*/ 0 h 195"/>
                    <a:gd name="T6" fmla="*/ 0 w 836"/>
                    <a:gd name="T7" fmla="*/ 0 h 195"/>
                    <a:gd name="T8" fmla="*/ 0 w 836"/>
                    <a:gd name="T9" fmla="*/ 0 h 195"/>
                    <a:gd name="T10" fmla="*/ 0 w 836"/>
                    <a:gd name="T11" fmla="*/ 0 h 195"/>
                    <a:gd name="T12" fmla="*/ 0 w 836"/>
                    <a:gd name="T13" fmla="*/ 0 h 195"/>
                    <a:gd name="T14" fmla="*/ 0 w 836"/>
                    <a:gd name="T15" fmla="*/ 0 h 195"/>
                    <a:gd name="T16" fmla="*/ 0 w 836"/>
                    <a:gd name="T17" fmla="*/ 0 h 195"/>
                    <a:gd name="T18" fmla="*/ 0 w 836"/>
                    <a:gd name="T19" fmla="*/ 0 h 195"/>
                    <a:gd name="T20" fmla="*/ 0 w 836"/>
                    <a:gd name="T21" fmla="*/ 0 h 195"/>
                    <a:gd name="T22" fmla="*/ 0 w 836"/>
                    <a:gd name="T23" fmla="*/ 0 h 195"/>
                    <a:gd name="T24" fmla="*/ 0 w 836"/>
                    <a:gd name="T25" fmla="*/ 0 h 195"/>
                    <a:gd name="T26" fmla="*/ 0 w 836"/>
                    <a:gd name="T27" fmla="*/ 0 h 195"/>
                    <a:gd name="T28" fmla="*/ 0 w 836"/>
                    <a:gd name="T29" fmla="*/ 0 h 195"/>
                    <a:gd name="T30" fmla="*/ 0 w 836"/>
                    <a:gd name="T31" fmla="*/ 0 h 195"/>
                    <a:gd name="T32" fmla="*/ 0 w 836"/>
                    <a:gd name="T33" fmla="*/ 0 h 195"/>
                    <a:gd name="T34" fmla="*/ 0 w 836"/>
                    <a:gd name="T35" fmla="*/ 0 h 195"/>
                    <a:gd name="T36" fmla="*/ 0 w 836"/>
                    <a:gd name="T37" fmla="*/ 0 h 195"/>
                    <a:gd name="T38" fmla="*/ 0 w 836"/>
                    <a:gd name="T39" fmla="*/ 0 h 195"/>
                    <a:gd name="T40" fmla="*/ 0 w 836"/>
                    <a:gd name="T41" fmla="*/ 0 h 195"/>
                    <a:gd name="T42" fmla="*/ 0 w 836"/>
                    <a:gd name="T43" fmla="*/ 0 h 195"/>
                    <a:gd name="T44" fmla="*/ 0 w 836"/>
                    <a:gd name="T45" fmla="*/ 0 h 195"/>
                    <a:gd name="T46" fmla="*/ 0 w 836"/>
                    <a:gd name="T47" fmla="*/ 0 h 195"/>
                    <a:gd name="T48" fmla="*/ 0 w 836"/>
                    <a:gd name="T49" fmla="*/ 0 h 195"/>
                    <a:gd name="T50" fmla="*/ 0 w 836"/>
                    <a:gd name="T51" fmla="*/ 0 h 195"/>
                    <a:gd name="T52" fmla="*/ 0 w 836"/>
                    <a:gd name="T53" fmla="*/ 0 h 195"/>
                    <a:gd name="T54" fmla="*/ 0 w 836"/>
                    <a:gd name="T55" fmla="*/ 0 h 195"/>
                    <a:gd name="T56" fmla="*/ 0 w 836"/>
                    <a:gd name="T57" fmla="*/ 0 h 195"/>
                    <a:gd name="T58" fmla="*/ 0 w 836"/>
                    <a:gd name="T59" fmla="*/ 0 h 195"/>
                    <a:gd name="T60" fmla="*/ 0 w 836"/>
                    <a:gd name="T61" fmla="*/ 0 h 195"/>
                    <a:gd name="T62" fmla="*/ 0 w 836"/>
                    <a:gd name="T63" fmla="*/ 0 h 195"/>
                    <a:gd name="T64" fmla="*/ 0 w 836"/>
                    <a:gd name="T65" fmla="*/ 0 h 195"/>
                    <a:gd name="T66" fmla="*/ 0 w 836"/>
                    <a:gd name="T67" fmla="*/ 0 h 195"/>
                    <a:gd name="T68" fmla="*/ 0 w 836"/>
                    <a:gd name="T69" fmla="*/ 0 h 195"/>
                    <a:gd name="T70" fmla="*/ 0 w 836"/>
                    <a:gd name="T71" fmla="*/ 0 h 195"/>
                    <a:gd name="T72" fmla="*/ 0 w 836"/>
                    <a:gd name="T73" fmla="*/ 0 h 195"/>
                    <a:gd name="T74" fmla="*/ 0 w 836"/>
                    <a:gd name="T75" fmla="*/ 0 h 195"/>
                    <a:gd name="T76" fmla="*/ 0 w 836"/>
                    <a:gd name="T77" fmla="*/ 0 h 195"/>
                    <a:gd name="T78" fmla="*/ 0 w 836"/>
                    <a:gd name="T79" fmla="*/ 0 h 195"/>
                    <a:gd name="T80" fmla="*/ 0 w 836"/>
                    <a:gd name="T81" fmla="*/ 0 h 195"/>
                    <a:gd name="T82" fmla="*/ 0 w 836"/>
                    <a:gd name="T83" fmla="*/ 0 h 195"/>
                    <a:gd name="T84" fmla="*/ 0 w 836"/>
                    <a:gd name="T85" fmla="*/ 0 h 195"/>
                    <a:gd name="T86" fmla="*/ 0 w 836"/>
                    <a:gd name="T87" fmla="*/ 0 h 195"/>
                    <a:gd name="T88" fmla="*/ 0 w 836"/>
                    <a:gd name="T89" fmla="*/ 0 h 195"/>
                    <a:gd name="T90" fmla="*/ 0 w 836"/>
                    <a:gd name="T91" fmla="*/ 0 h 195"/>
                    <a:gd name="T92" fmla="*/ 0 w 836"/>
                    <a:gd name="T93" fmla="*/ 0 h 195"/>
                    <a:gd name="T94" fmla="*/ 0 w 836"/>
                    <a:gd name="T95" fmla="*/ 0 h 195"/>
                    <a:gd name="T96" fmla="*/ 0 w 836"/>
                    <a:gd name="T97" fmla="*/ 0 h 1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36"/>
                    <a:gd name="T148" fmla="*/ 0 h 195"/>
                    <a:gd name="T149" fmla="*/ 836 w 836"/>
                    <a:gd name="T150" fmla="*/ 195 h 1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36" h="195">
                      <a:moveTo>
                        <a:pt x="543" y="15"/>
                      </a:moveTo>
                      <a:lnTo>
                        <a:pt x="454" y="18"/>
                      </a:lnTo>
                      <a:lnTo>
                        <a:pt x="365" y="18"/>
                      </a:lnTo>
                      <a:lnTo>
                        <a:pt x="279" y="15"/>
                      </a:lnTo>
                      <a:lnTo>
                        <a:pt x="201" y="12"/>
                      </a:lnTo>
                      <a:lnTo>
                        <a:pt x="130" y="6"/>
                      </a:lnTo>
                      <a:lnTo>
                        <a:pt x="73" y="3"/>
                      </a:lnTo>
                      <a:lnTo>
                        <a:pt x="33" y="0"/>
                      </a:lnTo>
                      <a:lnTo>
                        <a:pt x="14" y="4"/>
                      </a:lnTo>
                      <a:lnTo>
                        <a:pt x="6" y="7"/>
                      </a:lnTo>
                      <a:lnTo>
                        <a:pt x="3" y="13"/>
                      </a:lnTo>
                      <a:lnTo>
                        <a:pt x="0" y="19"/>
                      </a:lnTo>
                      <a:lnTo>
                        <a:pt x="1" y="28"/>
                      </a:lnTo>
                      <a:lnTo>
                        <a:pt x="5" y="39"/>
                      </a:lnTo>
                      <a:lnTo>
                        <a:pt x="14" y="52"/>
                      </a:lnTo>
                      <a:lnTo>
                        <a:pt x="27" y="68"/>
                      </a:lnTo>
                      <a:lnTo>
                        <a:pt x="45" y="88"/>
                      </a:lnTo>
                      <a:lnTo>
                        <a:pt x="71" y="107"/>
                      </a:lnTo>
                      <a:lnTo>
                        <a:pt x="109" y="127"/>
                      </a:lnTo>
                      <a:lnTo>
                        <a:pt x="154" y="145"/>
                      </a:lnTo>
                      <a:lnTo>
                        <a:pt x="206" y="162"/>
                      </a:lnTo>
                      <a:lnTo>
                        <a:pt x="258" y="175"/>
                      </a:lnTo>
                      <a:lnTo>
                        <a:pt x="309" y="185"/>
                      </a:lnTo>
                      <a:lnTo>
                        <a:pt x="352" y="191"/>
                      </a:lnTo>
                      <a:lnTo>
                        <a:pt x="391" y="195"/>
                      </a:lnTo>
                      <a:lnTo>
                        <a:pt x="421" y="193"/>
                      </a:lnTo>
                      <a:lnTo>
                        <a:pt x="455" y="188"/>
                      </a:lnTo>
                      <a:lnTo>
                        <a:pt x="487" y="180"/>
                      </a:lnTo>
                      <a:lnTo>
                        <a:pt x="522" y="171"/>
                      </a:lnTo>
                      <a:lnTo>
                        <a:pt x="555" y="160"/>
                      </a:lnTo>
                      <a:lnTo>
                        <a:pt x="586" y="150"/>
                      </a:lnTo>
                      <a:lnTo>
                        <a:pt x="616" y="140"/>
                      </a:lnTo>
                      <a:lnTo>
                        <a:pt x="642" y="131"/>
                      </a:lnTo>
                      <a:lnTo>
                        <a:pt x="669" y="122"/>
                      </a:lnTo>
                      <a:lnTo>
                        <a:pt x="703" y="114"/>
                      </a:lnTo>
                      <a:lnTo>
                        <a:pt x="739" y="106"/>
                      </a:lnTo>
                      <a:lnTo>
                        <a:pt x="775" y="98"/>
                      </a:lnTo>
                      <a:lnTo>
                        <a:pt x="805" y="88"/>
                      </a:lnTo>
                      <a:lnTo>
                        <a:pt x="827" y="77"/>
                      </a:lnTo>
                      <a:lnTo>
                        <a:pt x="836" y="63"/>
                      </a:lnTo>
                      <a:lnTo>
                        <a:pt x="832" y="48"/>
                      </a:lnTo>
                      <a:lnTo>
                        <a:pt x="818" y="31"/>
                      </a:lnTo>
                      <a:lnTo>
                        <a:pt x="803" y="19"/>
                      </a:lnTo>
                      <a:lnTo>
                        <a:pt x="785" y="12"/>
                      </a:lnTo>
                      <a:lnTo>
                        <a:pt x="762" y="7"/>
                      </a:lnTo>
                      <a:lnTo>
                        <a:pt x="727" y="5"/>
                      </a:lnTo>
                      <a:lnTo>
                        <a:pt x="682" y="6"/>
                      </a:lnTo>
                      <a:lnTo>
                        <a:pt x="620" y="9"/>
                      </a:lnTo>
                      <a:lnTo>
                        <a:pt x="543" y="15"/>
                      </a:lnTo>
                      <a:close/>
                    </a:path>
                  </a:pathLst>
                </a:custGeom>
                <a:solidFill>
                  <a:srgbClr val="CC2B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9" name="Freeform 682">
                  <a:extLst>
                    <a:ext uri="{FF2B5EF4-FFF2-40B4-BE49-F238E27FC236}">
                      <a16:creationId xmlns:a16="http://schemas.microsoft.com/office/drawing/2014/main" id="{D3B884B8-5E1F-4039-9E84-31EA5FA34D71}"/>
                    </a:ext>
                  </a:extLst>
                </p:cNvPr>
                <p:cNvSpPr>
                  <a:spLocks/>
                </p:cNvSpPr>
                <p:nvPr/>
              </p:nvSpPr>
              <p:spPr bwMode="auto">
                <a:xfrm>
                  <a:off x="2653" y="2267"/>
                  <a:ext cx="128" cy="28"/>
                </a:xfrm>
                <a:custGeom>
                  <a:avLst/>
                  <a:gdLst>
                    <a:gd name="T0" fmla="*/ 0 w 765"/>
                    <a:gd name="T1" fmla="*/ 0 h 170"/>
                    <a:gd name="T2" fmla="*/ 0 w 765"/>
                    <a:gd name="T3" fmla="*/ 0 h 170"/>
                    <a:gd name="T4" fmla="*/ 0 w 765"/>
                    <a:gd name="T5" fmla="*/ 0 h 170"/>
                    <a:gd name="T6" fmla="*/ 0 w 765"/>
                    <a:gd name="T7" fmla="*/ 0 h 170"/>
                    <a:gd name="T8" fmla="*/ 0 w 765"/>
                    <a:gd name="T9" fmla="*/ 0 h 170"/>
                    <a:gd name="T10" fmla="*/ 0 w 765"/>
                    <a:gd name="T11" fmla="*/ 0 h 170"/>
                    <a:gd name="T12" fmla="*/ 0 w 765"/>
                    <a:gd name="T13" fmla="*/ 0 h 170"/>
                    <a:gd name="T14" fmla="*/ 0 w 765"/>
                    <a:gd name="T15" fmla="*/ 0 h 170"/>
                    <a:gd name="T16" fmla="*/ 0 w 765"/>
                    <a:gd name="T17" fmla="*/ 0 h 170"/>
                    <a:gd name="T18" fmla="*/ 0 w 765"/>
                    <a:gd name="T19" fmla="*/ 0 h 170"/>
                    <a:gd name="T20" fmla="*/ 0 w 765"/>
                    <a:gd name="T21" fmla="*/ 0 h 170"/>
                    <a:gd name="T22" fmla="*/ 0 w 765"/>
                    <a:gd name="T23" fmla="*/ 0 h 170"/>
                    <a:gd name="T24" fmla="*/ 0 w 765"/>
                    <a:gd name="T25" fmla="*/ 0 h 170"/>
                    <a:gd name="T26" fmla="*/ 0 w 765"/>
                    <a:gd name="T27" fmla="*/ 0 h 170"/>
                    <a:gd name="T28" fmla="*/ 0 w 765"/>
                    <a:gd name="T29" fmla="*/ 0 h 170"/>
                    <a:gd name="T30" fmla="*/ 0 w 765"/>
                    <a:gd name="T31" fmla="*/ 0 h 170"/>
                    <a:gd name="T32" fmla="*/ 0 w 765"/>
                    <a:gd name="T33" fmla="*/ 0 h 170"/>
                    <a:gd name="T34" fmla="*/ 0 w 765"/>
                    <a:gd name="T35" fmla="*/ 0 h 170"/>
                    <a:gd name="T36" fmla="*/ 0 w 765"/>
                    <a:gd name="T37" fmla="*/ 0 h 170"/>
                    <a:gd name="T38" fmla="*/ 0 w 765"/>
                    <a:gd name="T39" fmla="*/ 0 h 170"/>
                    <a:gd name="T40" fmla="*/ 0 w 765"/>
                    <a:gd name="T41" fmla="*/ 0 h 170"/>
                    <a:gd name="T42" fmla="*/ 0 w 765"/>
                    <a:gd name="T43" fmla="*/ 0 h 170"/>
                    <a:gd name="T44" fmla="*/ 0 w 765"/>
                    <a:gd name="T45" fmla="*/ 0 h 170"/>
                    <a:gd name="T46" fmla="*/ 0 w 765"/>
                    <a:gd name="T47" fmla="*/ 0 h 170"/>
                    <a:gd name="T48" fmla="*/ 0 w 765"/>
                    <a:gd name="T49" fmla="*/ 0 h 170"/>
                    <a:gd name="T50" fmla="*/ 0 w 765"/>
                    <a:gd name="T51" fmla="*/ 0 h 170"/>
                    <a:gd name="T52" fmla="*/ 0 w 765"/>
                    <a:gd name="T53" fmla="*/ 0 h 170"/>
                    <a:gd name="T54" fmla="*/ 0 w 765"/>
                    <a:gd name="T55" fmla="*/ 0 h 170"/>
                    <a:gd name="T56" fmla="*/ 0 w 765"/>
                    <a:gd name="T57" fmla="*/ 0 h 170"/>
                    <a:gd name="T58" fmla="*/ 0 w 765"/>
                    <a:gd name="T59" fmla="*/ 0 h 170"/>
                    <a:gd name="T60" fmla="*/ 0 w 765"/>
                    <a:gd name="T61" fmla="*/ 0 h 170"/>
                    <a:gd name="T62" fmla="*/ 0 w 765"/>
                    <a:gd name="T63" fmla="*/ 0 h 170"/>
                    <a:gd name="T64" fmla="*/ 0 w 765"/>
                    <a:gd name="T65" fmla="*/ 0 h 170"/>
                    <a:gd name="T66" fmla="*/ 0 w 765"/>
                    <a:gd name="T67" fmla="*/ 0 h 170"/>
                    <a:gd name="T68" fmla="*/ 0 w 765"/>
                    <a:gd name="T69" fmla="*/ 0 h 170"/>
                    <a:gd name="T70" fmla="*/ 0 w 765"/>
                    <a:gd name="T71" fmla="*/ 0 h 170"/>
                    <a:gd name="T72" fmla="*/ 0 w 765"/>
                    <a:gd name="T73" fmla="*/ 0 h 170"/>
                    <a:gd name="T74" fmla="*/ 0 w 765"/>
                    <a:gd name="T75" fmla="*/ 0 h 170"/>
                    <a:gd name="T76" fmla="*/ 0 w 765"/>
                    <a:gd name="T77" fmla="*/ 0 h 170"/>
                    <a:gd name="T78" fmla="*/ 0 w 765"/>
                    <a:gd name="T79" fmla="*/ 0 h 170"/>
                    <a:gd name="T80" fmla="*/ 0 w 765"/>
                    <a:gd name="T81" fmla="*/ 0 h 170"/>
                    <a:gd name="T82" fmla="*/ 0 w 765"/>
                    <a:gd name="T83" fmla="*/ 0 h 170"/>
                    <a:gd name="T84" fmla="*/ 0 w 765"/>
                    <a:gd name="T85" fmla="*/ 0 h 170"/>
                    <a:gd name="T86" fmla="*/ 0 w 765"/>
                    <a:gd name="T87" fmla="*/ 0 h 170"/>
                    <a:gd name="T88" fmla="*/ 0 w 765"/>
                    <a:gd name="T89" fmla="*/ 0 h 170"/>
                    <a:gd name="T90" fmla="*/ 0 w 765"/>
                    <a:gd name="T91" fmla="*/ 0 h 170"/>
                    <a:gd name="T92" fmla="*/ 0 w 765"/>
                    <a:gd name="T93" fmla="*/ 0 h 170"/>
                    <a:gd name="T94" fmla="*/ 0 w 765"/>
                    <a:gd name="T95" fmla="*/ 0 h 170"/>
                    <a:gd name="T96" fmla="*/ 0 w 765"/>
                    <a:gd name="T97" fmla="*/ 0 h 1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65"/>
                    <a:gd name="T148" fmla="*/ 0 h 170"/>
                    <a:gd name="T149" fmla="*/ 765 w 765"/>
                    <a:gd name="T150" fmla="*/ 170 h 1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65" h="170">
                      <a:moveTo>
                        <a:pt x="510" y="10"/>
                      </a:moveTo>
                      <a:lnTo>
                        <a:pt x="428" y="13"/>
                      </a:lnTo>
                      <a:lnTo>
                        <a:pt x="345" y="13"/>
                      </a:lnTo>
                      <a:lnTo>
                        <a:pt x="263" y="10"/>
                      </a:lnTo>
                      <a:lnTo>
                        <a:pt x="188" y="7"/>
                      </a:lnTo>
                      <a:lnTo>
                        <a:pt x="121" y="3"/>
                      </a:lnTo>
                      <a:lnTo>
                        <a:pt x="68" y="1"/>
                      </a:lnTo>
                      <a:lnTo>
                        <a:pt x="30" y="0"/>
                      </a:lnTo>
                      <a:lnTo>
                        <a:pt x="12" y="3"/>
                      </a:lnTo>
                      <a:lnTo>
                        <a:pt x="5" y="5"/>
                      </a:lnTo>
                      <a:lnTo>
                        <a:pt x="2" y="10"/>
                      </a:lnTo>
                      <a:lnTo>
                        <a:pt x="0" y="15"/>
                      </a:lnTo>
                      <a:lnTo>
                        <a:pt x="3" y="23"/>
                      </a:lnTo>
                      <a:lnTo>
                        <a:pt x="7" y="32"/>
                      </a:lnTo>
                      <a:lnTo>
                        <a:pt x="15" y="46"/>
                      </a:lnTo>
                      <a:lnTo>
                        <a:pt x="27" y="60"/>
                      </a:lnTo>
                      <a:lnTo>
                        <a:pt x="44" y="78"/>
                      </a:lnTo>
                      <a:lnTo>
                        <a:pt x="69" y="95"/>
                      </a:lnTo>
                      <a:lnTo>
                        <a:pt x="106" y="112"/>
                      </a:lnTo>
                      <a:lnTo>
                        <a:pt x="150" y="128"/>
                      </a:lnTo>
                      <a:lnTo>
                        <a:pt x="200" y="142"/>
                      </a:lnTo>
                      <a:lnTo>
                        <a:pt x="249" y="152"/>
                      </a:lnTo>
                      <a:lnTo>
                        <a:pt x="297" y="163"/>
                      </a:lnTo>
                      <a:lnTo>
                        <a:pt x="340" y="168"/>
                      </a:lnTo>
                      <a:lnTo>
                        <a:pt x="375" y="170"/>
                      </a:lnTo>
                      <a:lnTo>
                        <a:pt x="403" y="168"/>
                      </a:lnTo>
                      <a:lnTo>
                        <a:pt x="434" y="165"/>
                      </a:lnTo>
                      <a:lnTo>
                        <a:pt x="463" y="158"/>
                      </a:lnTo>
                      <a:lnTo>
                        <a:pt x="492" y="151"/>
                      </a:lnTo>
                      <a:lnTo>
                        <a:pt x="519" y="142"/>
                      </a:lnTo>
                      <a:lnTo>
                        <a:pt x="547" y="134"/>
                      </a:lnTo>
                      <a:lnTo>
                        <a:pt x="572" y="125"/>
                      </a:lnTo>
                      <a:lnTo>
                        <a:pt x="596" y="119"/>
                      </a:lnTo>
                      <a:lnTo>
                        <a:pt x="620" y="110"/>
                      </a:lnTo>
                      <a:lnTo>
                        <a:pt x="651" y="102"/>
                      </a:lnTo>
                      <a:lnTo>
                        <a:pt x="682" y="94"/>
                      </a:lnTo>
                      <a:lnTo>
                        <a:pt x="714" y="86"/>
                      </a:lnTo>
                      <a:lnTo>
                        <a:pt x="738" y="76"/>
                      </a:lnTo>
                      <a:lnTo>
                        <a:pt x="757" y="66"/>
                      </a:lnTo>
                      <a:lnTo>
                        <a:pt x="765" y="54"/>
                      </a:lnTo>
                      <a:lnTo>
                        <a:pt x="761" y="40"/>
                      </a:lnTo>
                      <a:lnTo>
                        <a:pt x="749" y="25"/>
                      </a:lnTo>
                      <a:lnTo>
                        <a:pt x="736" y="15"/>
                      </a:lnTo>
                      <a:lnTo>
                        <a:pt x="722" y="7"/>
                      </a:lnTo>
                      <a:lnTo>
                        <a:pt x="701" y="4"/>
                      </a:lnTo>
                      <a:lnTo>
                        <a:pt x="672" y="1"/>
                      </a:lnTo>
                      <a:lnTo>
                        <a:pt x="633" y="2"/>
                      </a:lnTo>
                      <a:lnTo>
                        <a:pt x="579" y="4"/>
                      </a:lnTo>
                      <a:lnTo>
                        <a:pt x="510" y="10"/>
                      </a:lnTo>
                      <a:close/>
                    </a:path>
                  </a:pathLst>
                </a:custGeom>
                <a:solidFill>
                  <a:srgbClr val="C42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0" name="Freeform 683">
                  <a:extLst>
                    <a:ext uri="{FF2B5EF4-FFF2-40B4-BE49-F238E27FC236}">
                      <a16:creationId xmlns:a16="http://schemas.microsoft.com/office/drawing/2014/main" id="{ED3AA77B-2C84-48F6-B7CF-5BE8B364776A}"/>
                    </a:ext>
                  </a:extLst>
                </p:cNvPr>
                <p:cNvSpPr>
                  <a:spLocks/>
                </p:cNvSpPr>
                <p:nvPr/>
              </p:nvSpPr>
              <p:spPr bwMode="auto">
                <a:xfrm>
                  <a:off x="2658" y="2268"/>
                  <a:ext cx="116" cy="24"/>
                </a:xfrm>
                <a:custGeom>
                  <a:avLst/>
                  <a:gdLst>
                    <a:gd name="T0" fmla="*/ 0 w 693"/>
                    <a:gd name="T1" fmla="*/ 0 h 148"/>
                    <a:gd name="T2" fmla="*/ 0 w 693"/>
                    <a:gd name="T3" fmla="*/ 0 h 148"/>
                    <a:gd name="T4" fmla="*/ 0 w 693"/>
                    <a:gd name="T5" fmla="*/ 0 h 148"/>
                    <a:gd name="T6" fmla="*/ 0 w 693"/>
                    <a:gd name="T7" fmla="*/ 0 h 148"/>
                    <a:gd name="T8" fmla="*/ 0 w 693"/>
                    <a:gd name="T9" fmla="*/ 0 h 148"/>
                    <a:gd name="T10" fmla="*/ 0 w 693"/>
                    <a:gd name="T11" fmla="*/ 0 h 148"/>
                    <a:gd name="T12" fmla="*/ 0 w 693"/>
                    <a:gd name="T13" fmla="*/ 0 h 148"/>
                    <a:gd name="T14" fmla="*/ 0 w 693"/>
                    <a:gd name="T15" fmla="*/ 0 h 148"/>
                    <a:gd name="T16" fmla="*/ 0 w 693"/>
                    <a:gd name="T17" fmla="*/ 0 h 148"/>
                    <a:gd name="T18" fmla="*/ 0 w 693"/>
                    <a:gd name="T19" fmla="*/ 0 h 148"/>
                    <a:gd name="T20" fmla="*/ 0 w 693"/>
                    <a:gd name="T21" fmla="*/ 0 h 148"/>
                    <a:gd name="T22" fmla="*/ 0 w 693"/>
                    <a:gd name="T23" fmla="*/ 0 h 148"/>
                    <a:gd name="T24" fmla="*/ 0 w 693"/>
                    <a:gd name="T25" fmla="*/ 0 h 148"/>
                    <a:gd name="T26" fmla="*/ 0 w 693"/>
                    <a:gd name="T27" fmla="*/ 0 h 148"/>
                    <a:gd name="T28" fmla="*/ 0 w 693"/>
                    <a:gd name="T29" fmla="*/ 0 h 148"/>
                    <a:gd name="T30" fmla="*/ 0 w 693"/>
                    <a:gd name="T31" fmla="*/ 0 h 148"/>
                    <a:gd name="T32" fmla="*/ 0 w 693"/>
                    <a:gd name="T33" fmla="*/ 0 h 148"/>
                    <a:gd name="T34" fmla="*/ 0 w 693"/>
                    <a:gd name="T35" fmla="*/ 0 h 148"/>
                    <a:gd name="T36" fmla="*/ 0 w 693"/>
                    <a:gd name="T37" fmla="*/ 0 h 148"/>
                    <a:gd name="T38" fmla="*/ 0 w 693"/>
                    <a:gd name="T39" fmla="*/ 0 h 148"/>
                    <a:gd name="T40" fmla="*/ 0 w 693"/>
                    <a:gd name="T41" fmla="*/ 0 h 148"/>
                    <a:gd name="T42" fmla="*/ 0 w 693"/>
                    <a:gd name="T43" fmla="*/ 0 h 148"/>
                    <a:gd name="T44" fmla="*/ 0 w 693"/>
                    <a:gd name="T45" fmla="*/ 0 h 148"/>
                    <a:gd name="T46" fmla="*/ 0 w 693"/>
                    <a:gd name="T47" fmla="*/ 0 h 148"/>
                    <a:gd name="T48" fmla="*/ 0 w 693"/>
                    <a:gd name="T49" fmla="*/ 0 h 148"/>
                    <a:gd name="T50" fmla="*/ 0 w 693"/>
                    <a:gd name="T51" fmla="*/ 0 h 148"/>
                    <a:gd name="T52" fmla="*/ 0 w 693"/>
                    <a:gd name="T53" fmla="*/ 0 h 148"/>
                    <a:gd name="T54" fmla="*/ 0 w 693"/>
                    <a:gd name="T55" fmla="*/ 0 h 148"/>
                    <a:gd name="T56" fmla="*/ 0 w 693"/>
                    <a:gd name="T57" fmla="*/ 0 h 148"/>
                    <a:gd name="T58" fmla="*/ 0 w 693"/>
                    <a:gd name="T59" fmla="*/ 0 h 148"/>
                    <a:gd name="T60" fmla="*/ 0 w 693"/>
                    <a:gd name="T61" fmla="*/ 0 h 148"/>
                    <a:gd name="T62" fmla="*/ 0 w 693"/>
                    <a:gd name="T63" fmla="*/ 0 h 148"/>
                    <a:gd name="T64" fmla="*/ 0 w 693"/>
                    <a:gd name="T65" fmla="*/ 0 h 148"/>
                    <a:gd name="T66" fmla="*/ 0 w 693"/>
                    <a:gd name="T67" fmla="*/ 0 h 148"/>
                    <a:gd name="T68" fmla="*/ 0 w 693"/>
                    <a:gd name="T69" fmla="*/ 0 h 148"/>
                    <a:gd name="T70" fmla="*/ 0 w 693"/>
                    <a:gd name="T71" fmla="*/ 0 h 148"/>
                    <a:gd name="T72" fmla="*/ 0 w 693"/>
                    <a:gd name="T73" fmla="*/ 0 h 148"/>
                    <a:gd name="T74" fmla="*/ 0 w 693"/>
                    <a:gd name="T75" fmla="*/ 0 h 148"/>
                    <a:gd name="T76" fmla="*/ 0 w 693"/>
                    <a:gd name="T77" fmla="*/ 0 h 148"/>
                    <a:gd name="T78" fmla="*/ 0 w 693"/>
                    <a:gd name="T79" fmla="*/ 0 h 148"/>
                    <a:gd name="T80" fmla="*/ 0 w 693"/>
                    <a:gd name="T81" fmla="*/ 0 h 148"/>
                    <a:gd name="T82" fmla="*/ 0 w 693"/>
                    <a:gd name="T83" fmla="*/ 0 h 148"/>
                    <a:gd name="T84" fmla="*/ 0 w 693"/>
                    <a:gd name="T85" fmla="*/ 0 h 148"/>
                    <a:gd name="T86" fmla="*/ 0 w 693"/>
                    <a:gd name="T87" fmla="*/ 0 h 148"/>
                    <a:gd name="T88" fmla="*/ 0 w 693"/>
                    <a:gd name="T89" fmla="*/ 0 h 148"/>
                    <a:gd name="T90" fmla="*/ 0 w 693"/>
                    <a:gd name="T91" fmla="*/ 0 h 148"/>
                    <a:gd name="T92" fmla="*/ 0 w 693"/>
                    <a:gd name="T93" fmla="*/ 0 h 148"/>
                    <a:gd name="T94" fmla="*/ 0 w 693"/>
                    <a:gd name="T95" fmla="*/ 0 h 148"/>
                    <a:gd name="T96" fmla="*/ 0 w 693"/>
                    <a:gd name="T97" fmla="*/ 0 h 1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93"/>
                    <a:gd name="T148" fmla="*/ 0 h 148"/>
                    <a:gd name="T149" fmla="*/ 693 w 693"/>
                    <a:gd name="T150" fmla="*/ 148 h 1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93" h="148">
                      <a:moveTo>
                        <a:pt x="475" y="13"/>
                      </a:moveTo>
                      <a:lnTo>
                        <a:pt x="400" y="15"/>
                      </a:lnTo>
                      <a:lnTo>
                        <a:pt x="324" y="15"/>
                      </a:lnTo>
                      <a:lnTo>
                        <a:pt x="247" y="12"/>
                      </a:lnTo>
                      <a:lnTo>
                        <a:pt x="176" y="9"/>
                      </a:lnTo>
                      <a:lnTo>
                        <a:pt x="112" y="5"/>
                      </a:lnTo>
                      <a:lnTo>
                        <a:pt x="61" y="3"/>
                      </a:lnTo>
                      <a:lnTo>
                        <a:pt x="24" y="0"/>
                      </a:lnTo>
                      <a:lnTo>
                        <a:pt x="9" y="3"/>
                      </a:lnTo>
                      <a:lnTo>
                        <a:pt x="2" y="5"/>
                      </a:lnTo>
                      <a:lnTo>
                        <a:pt x="0" y="9"/>
                      </a:lnTo>
                      <a:lnTo>
                        <a:pt x="0" y="15"/>
                      </a:lnTo>
                      <a:lnTo>
                        <a:pt x="3" y="23"/>
                      </a:lnTo>
                      <a:lnTo>
                        <a:pt x="7" y="32"/>
                      </a:lnTo>
                      <a:lnTo>
                        <a:pt x="16" y="43"/>
                      </a:lnTo>
                      <a:lnTo>
                        <a:pt x="28" y="56"/>
                      </a:lnTo>
                      <a:lnTo>
                        <a:pt x="43" y="71"/>
                      </a:lnTo>
                      <a:lnTo>
                        <a:pt x="66" y="87"/>
                      </a:lnTo>
                      <a:lnTo>
                        <a:pt x="101" y="102"/>
                      </a:lnTo>
                      <a:lnTo>
                        <a:pt x="142" y="114"/>
                      </a:lnTo>
                      <a:lnTo>
                        <a:pt x="191" y="126"/>
                      </a:lnTo>
                      <a:lnTo>
                        <a:pt x="239" y="134"/>
                      </a:lnTo>
                      <a:lnTo>
                        <a:pt x="285" y="142"/>
                      </a:lnTo>
                      <a:lnTo>
                        <a:pt x="326" y="145"/>
                      </a:lnTo>
                      <a:lnTo>
                        <a:pt x="358" y="148"/>
                      </a:lnTo>
                      <a:lnTo>
                        <a:pt x="383" y="147"/>
                      </a:lnTo>
                      <a:lnTo>
                        <a:pt x="409" y="144"/>
                      </a:lnTo>
                      <a:lnTo>
                        <a:pt x="434" y="140"/>
                      </a:lnTo>
                      <a:lnTo>
                        <a:pt x="459" y="135"/>
                      </a:lnTo>
                      <a:lnTo>
                        <a:pt x="482" y="129"/>
                      </a:lnTo>
                      <a:lnTo>
                        <a:pt x="506" y="123"/>
                      </a:lnTo>
                      <a:lnTo>
                        <a:pt x="528" y="116"/>
                      </a:lnTo>
                      <a:lnTo>
                        <a:pt x="550" y="109"/>
                      </a:lnTo>
                      <a:lnTo>
                        <a:pt x="571" y="102"/>
                      </a:lnTo>
                      <a:lnTo>
                        <a:pt x="596" y="95"/>
                      </a:lnTo>
                      <a:lnTo>
                        <a:pt x="623" y="87"/>
                      </a:lnTo>
                      <a:lnTo>
                        <a:pt x="650" y="79"/>
                      </a:lnTo>
                      <a:lnTo>
                        <a:pt x="671" y="69"/>
                      </a:lnTo>
                      <a:lnTo>
                        <a:pt x="686" y="60"/>
                      </a:lnTo>
                      <a:lnTo>
                        <a:pt x="693" y="49"/>
                      </a:lnTo>
                      <a:lnTo>
                        <a:pt x="689" y="36"/>
                      </a:lnTo>
                      <a:lnTo>
                        <a:pt x="678" y="23"/>
                      </a:lnTo>
                      <a:lnTo>
                        <a:pt x="669" y="14"/>
                      </a:lnTo>
                      <a:lnTo>
                        <a:pt x="657" y="7"/>
                      </a:lnTo>
                      <a:lnTo>
                        <a:pt x="642" y="5"/>
                      </a:lnTo>
                      <a:lnTo>
                        <a:pt x="617" y="4"/>
                      </a:lnTo>
                      <a:lnTo>
                        <a:pt x="583" y="5"/>
                      </a:lnTo>
                      <a:lnTo>
                        <a:pt x="536" y="7"/>
                      </a:lnTo>
                      <a:lnTo>
                        <a:pt x="475" y="13"/>
                      </a:lnTo>
                      <a:close/>
                    </a:path>
                  </a:pathLst>
                </a:custGeom>
                <a:solidFill>
                  <a:srgbClr val="BF2B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1" name="Freeform 684">
                  <a:extLst>
                    <a:ext uri="{FF2B5EF4-FFF2-40B4-BE49-F238E27FC236}">
                      <a16:creationId xmlns:a16="http://schemas.microsoft.com/office/drawing/2014/main" id="{5C42EAFC-4740-4184-9BF3-FE2DC9ED2267}"/>
                    </a:ext>
                  </a:extLst>
                </p:cNvPr>
                <p:cNvSpPr>
                  <a:spLocks/>
                </p:cNvSpPr>
                <p:nvPr/>
              </p:nvSpPr>
              <p:spPr bwMode="auto">
                <a:xfrm>
                  <a:off x="2705" y="2256"/>
                  <a:ext cx="57" cy="25"/>
                </a:xfrm>
                <a:custGeom>
                  <a:avLst/>
                  <a:gdLst>
                    <a:gd name="T0" fmla="*/ 0 w 340"/>
                    <a:gd name="T1" fmla="*/ 0 h 148"/>
                    <a:gd name="T2" fmla="*/ 0 w 340"/>
                    <a:gd name="T3" fmla="*/ 0 h 148"/>
                    <a:gd name="T4" fmla="*/ 0 w 340"/>
                    <a:gd name="T5" fmla="*/ 0 h 148"/>
                    <a:gd name="T6" fmla="*/ 0 w 340"/>
                    <a:gd name="T7" fmla="*/ 0 h 148"/>
                    <a:gd name="T8" fmla="*/ 0 w 340"/>
                    <a:gd name="T9" fmla="*/ 0 h 148"/>
                    <a:gd name="T10" fmla="*/ 0 w 340"/>
                    <a:gd name="T11" fmla="*/ 0 h 148"/>
                    <a:gd name="T12" fmla="*/ 0 w 340"/>
                    <a:gd name="T13" fmla="*/ 0 h 148"/>
                    <a:gd name="T14" fmla="*/ 0 w 340"/>
                    <a:gd name="T15" fmla="*/ 0 h 148"/>
                    <a:gd name="T16" fmla="*/ 0 w 340"/>
                    <a:gd name="T17" fmla="*/ 0 h 148"/>
                    <a:gd name="T18" fmla="*/ 0 w 340"/>
                    <a:gd name="T19" fmla="*/ 0 h 148"/>
                    <a:gd name="T20" fmla="*/ 0 w 340"/>
                    <a:gd name="T21" fmla="*/ 0 h 148"/>
                    <a:gd name="T22" fmla="*/ 0 w 340"/>
                    <a:gd name="T23" fmla="*/ 0 h 148"/>
                    <a:gd name="T24" fmla="*/ 0 w 340"/>
                    <a:gd name="T25" fmla="*/ 0 h 148"/>
                    <a:gd name="T26" fmla="*/ 0 w 340"/>
                    <a:gd name="T27" fmla="*/ 0 h 148"/>
                    <a:gd name="T28" fmla="*/ 0 w 340"/>
                    <a:gd name="T29" fmla="*/ 0 h 148"/>
                    <a:gd name="T30" fmla="*/ 0 w 340"/>
                    <a:gd name="T31" fmla="*/ 0 h 148"/>
                    <a:gd name="T32" fmla="*/ 0 w 340"/>
                    <a:gd name="T33" fmla="*/ 0 h 148"/>
                    <a:gd name="T34" fmla="*/ 0 w 340"/>
                    <a:gd name="T35" fmla="*/ 0 h 148"/>
                    <a:gd name="T36" fmla="*/ 0 w 340"/>
                    <a:gd name="T37" fmla="*/ 0 h 148"/>
                    <a:gd name="T38" fmla="*/ 0 w 340"/>
                    <a:gd name="T39" fmla="*/ 0 h 148"/>
                    <a:gd name="T40" fmla="*/ 0 w 340"/>
                    <a:gd name="T41" fmla="*/ 0 h 148"/>
                    <a:gd name="T42" fmla="*/ 0 w 340"/>
                    <a:gd name="T43" fmla="*/ 0 h 148"/>
                    <a:gd name="T44" fmla="*/ 0 w 340"/>
                    <a:gd name="T45" fmla="*/ 0 h 148"/>
                    <a:gd name="T46" fmla="*/ 0 w 340"/>
                    <a:gd name="T47" fmla="*/ 0 h 148"/>
                    <a:gd name="T48" fmla="*/ 0 w 340"/>
                    <a:gd name="T49" fmla="*/ 0 h 148"/>
                    <a:gd name="T50" fmla="*/ 0 w 340"/>
                    <a:gd name="T51" fmla="*/ 0 h 148"/>
                    <a:gd name="T52" fmla="*/ 0 w 340"/>
                    <a:gd name="T53" fmla="*/ 0 h 148"/>
                    <a:gd name="T54" fmla="*/ 0 w 340"/>
                    <a:gd name="T55" fmla="*/ 0 h 148"/>
                    <a:gd name="T56" fmla="*/ 0 w 340"/>
                    <a:gd name="T57" fmla="*/ 0 h 148"/>
                    <a:gd name="T58" fmla="*/ 0 w 340"/>
                    <a:gd name="T59" fmla="*/ 0 h 148"/>
                    <a:gd name="T60" fmla="*/ 0 w 340"/>
                    <a:gd name="T61" fmla="*/ 0 h 148"/>
                    <a:gd name="T62" fmla="*/ 0 w 340"/>
                    <a:gd name="T63" fmla="*/ 0 h 148"/>
                    <a:gd name="T64" fmla="*/ 0 w 340"/>
                    <a:gd name="T65" fmla="*/ 0 h 1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0"/>
                    <a:gd name="T100" fmla="*/ 0 h 148"/>
                    <a:gd name="T101" fmla="*/ 340 w 340"/>
                    <a:gd name="T102" fmla="*/ 148 h 1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0" h="148">
                      <a:moveTo>
                        <a:pt x="153" y="6"/>
                      </a:moveTo>
                      <a:lnTo>
                        <a:pt x="189" y="0"/>
                      </a:lnTo>
                      <a:lnTo>
                        <a:pt x="226" y="4"/>
                      </a:lnTo>
                      <a:lnTo>
                        <a:pt x="261" y="15"/>
                      </a:lnTo>
                      <a:lnTo>
                        <a:pt x="294" y="32"/>
                      </a:lnTo>
                      <a:lnTo>
                        <a:pt x="317" y="48"/>
                      </a:lnTo>
                      <a:lnTo>
                        <a:pt x="334" y="64"/>
                      </a:lnTo>
                      <a:lnTo>
                        <a:pt x="340" y="73"/>
                      </a:lnTo>
                      <a:lnTo>
                        <a:pt x="333" y="75"/>
                      </a:lnTo>
                      <a:lnTo>
                        <a:pt x="326" y="73"/>
                      </a:lnTo>
                      <a:lnTo>
                        <a:pt x="312" y="72"/>
                      </a:lnTo>
                      <a:lnTo>
                        <a:pt x="291" y="69"/>
                      </a:lnTo>
                      <a:lnTo>
                        <a:pt x="268" y="69"/>
                      </a:lnTo>
                      <a:lnTo>
                        <a:pt x="242" y="69"/>
                      </a:lnTo>
                      <a:lnTo>
                        <a:pt x="216" y="71"/>
                      </a:lnTo>
                      <a:lnTo>
                        <a:pt x="193" y="73"/>
                      </a:lnTo>
                      <a:lnTo>
                        <a:pt x="175" y="77"/>
                      </a:lnTo>
                      <a:lnTo>
                        <a:pt x="152" y="86"/>
                      </a:lnTo>
                      <a:lnTo>
                        <a:pt x="127" y="100"/>
                      </a:lnTo>
                      <a:lnTo>
                        <a:pt x="101" y="114"/>
                      </a:lnTo>
                      <a:lnTo>
                        <a:pt x="78" y="130"/>
                      </a:lnTo>
                      <a:lnTo>
                        <a:pt x="54" y="141"/>
                      </a:lnTo>
                      <a:lnTo>
                        <a:pt x="34" y="148"/>
                      </a:lnTo>
                      <a:lnTo>
                        <a:pt x="17" y="147"/>
                      </a:lnTo>
                      <a:lnTo>
                        <a:pt x="6" y="138"/>
                      </a:lnTo>
                      <a:lnTo>
                        <a:pt x="0" y="121"/>
                      </a:lnTo>
                      <a:lnTo>
                        <a:pt x="3" y="104"/>
                      </a:lnTo>
                      <a:lnTo>
                        <a:pt x="15" y="85"/>
                      </a:lnTo>
                      <a:lnTo>
                        <a:pt x="34" y="68"/>
                      </a:lnTo>
                      <a:lnTo>
                        <a:pt x="56" y="49"/>
                      </a:lnTo>
                      <a:lnTo>
                        <a:pt x="85" y="33"/>
                      </a:lnTo>
                      <a:lnTo>
                        <a:pt x="117" y="18"/>
                      </a:lnTo>
                      <a:lnTo>
                        <a:pt x="153" y="6"/>
                      </a:lnTo>
                      <a:close/>
                    </a:path>
                  </a:pathLst>
                </a:custGeom>
                <a:solidFill>
                  <a:srgbClr val="008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2" name="Freeform 685">
                  <a:extLst>
                    <a:ext uri="{FF2B5EF4-FFF2-40B4-BE49-F238E27FC236}">
                      <a16:creationId xmlns:a16="http://schemas.microsoft.com/office/drawing/2014/main" id="{1EA02C4A-1C64-463A-A7F2-5B62E73664C1}"/>
                    </a:ext>
                  </a:extLst>
                </p:cNvPr>
                <p:cNvSpPr>
                  <a:spLocks/>
                </p:cNvSpPr>
                <p:nvPr/>
              </p:nvSpPr>
              <p:spPr bwMode="auto">
                <a:xfrm>
                  <a:off x="2707" y="2225"/>
                  <a:ext cx="35" cy="43"/>
                </a:xfrm>
                <a:custGeom>
                  <a:avLst/>
                  <a:gdLst>
                    <a:gd name="T0" fmla="*/ 0 w 209"/>
                    <a:gd name="T1" fmla="*/ 0 h 263"/>
                    <a:gd name="T2" fmla="*/ 0 w 209"/>
                    <a:gd name="T3" fmla="*/ 0 h 263"/>
                    <a:gd name="T4" fmla="*/ 0 w 209"/>
                    <a:gd name="T5" fmla="*/ 0 h 263"/>
                    <a:gd name="T6" fmla="*/ 0 w 209"/>
                    <a:gd name="T7" fmla="*/ 0 h 263"/>
                    <a:gd name="T8" fmla="*/ 0 w 209"/>
                    <a:gd name="T9" fmla="*/ 0 h 263"/>
                    <a:gd name="T10" fmla="*/ 0 w 209"/>
                    <a:gd name="T11" fmla="*/ 0 h 263"/>
                    <a:gd name="T12" fmla="*/ 0 w 209"/>
                    <a:gd name="T13" fmla="*/ 0 h 263"/>
                    <a:gd name="T14" fmla="*/ 0 w 209"/>
                    <a:gd name="T15" fmla="*/ 0 h 263"/>
                    <a:gd name="T16" fmla="*/ 0 w 209"/>
                    <a:gd name="T17" fmla="*/ 0 h 263"/>
                    <a:gd name="T18" fmla="*/ 0 w 209"/>
                    <a:gd name="T19" fmla="*/ 0 h 263"/>
                    <a:gd name="T20" fmla="*/ 0 w 209"/>
                    <a:gd name="T21" fmla="*/ 0 h 263"/>
                    <a:gd name="T22" fmla="*/ 0 w 209"/>
                    <a:gd name="T23" fmla="*/ 0 h 263"/>
                    <a:gd name="T24" fmla="*/ 0 w 209"/>
                    <a:gd name="T25" fmla="*/ 0 h 263"/>
                    <a:gd name="T26" fmla="*/ 0 w 209"/>
                    <a:gd name="T27" fmla="*/ 0 h 263"/>
                    <a:gd name="T28" fmla="*/ 0 w 209"/>
                    <a:gd name="T29" fmla="*/ 0 h 263"/>
                    <a:gd name="T30" fmla="*/ 0 w 209"/>
                    <a:gd name="T31" fmla="*/ 0 h 263"/>
                    <a:gd name="T32" fmla="*/ 0 w 209"/>
                    <a:gd name="T33" fmla="*/ 0 h 263"/>
                    <a:gd name="T34" fmla="*/ 0 w 209"/>
                    <a:gd name="T35" fmla="*/ 0 h 263"/>
                    <a:gd name="T36" fmla="*/ 0 w 209"/>
                    <a:gd name="T37" fmla="*/ 0 h 263"/>
                    <a:gd name="T38" fmla="*/ 0 w 209"/>
                    <a:gd name="T39" fmla="*/ 0 h 263"/>
                    <a:gd name="T40" fmla="*/ 0 w 209"/>
                    <a:gd name="T41" fmla="*/ 0 h 263"/>
                    <a:gd name="T42" fmla="*/ 0 w 209"/>
                    <a:gd name="T43" fmla="*/ 0 h 263"/>
                    <a:gd name="T44" fmla="*/ 0 w 209"/>
                    <a:gd name="T45" fmla="*/ 0 h 263"/>
                    <a:gd name="T46" fmla="*/ 0 w 209"/>
                    <a:gd name="T47" fmla="*/ 0 h 263"/>
                    <a:gd name="T48" fmla="*/ 0 w 209"/>
                    <a:gd name="T49" fmla="*/ 0 h 263"/>
                    <a:gd name="T50" fmla="*/ 0 w 209"/>
                    <a:gd name="T51" fmla="*/ 0 h 263"/>
                    <a:gd name="T52" fmla="*/ 0 w 209"/>
                    <a:gd name="T53" fmla="*/ 0 h 263"/>
                    <a:gd name="T54" fmla="*/ 0 w 209"/>
                    <a:gd name="T55" fmla="*/ 0 h 263"/>
                    <a:gd name="T56" fmla="*/ 0 w 209"/>
                    <a:gd name="T57" fmla="*/ 0 h 263"/>
                    <a:gd name="T58" fmla="*/ 0 w 209"/>
                    <a:gd name="T59" fmla="*/ 0 h 263"/>
                    <a:gd name="T60" fmla="*/ 0 w 209"/>
                    <a:gd name="T61" fmla="*/ 0 h 263"/>
                    <a:gd name="T62" fmla="*/ 0 w 209"/>
                    <a:gd name="T63" fmla="*/ 0 h 263"/>
                    <a:gd name="T64" fmla="*/ 0 w 209"/>
                    <a:gd name="T65" fmla="*/ 0 h 2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9"/>
                    <a:gd name="T100" fmla="*/ 0 h 263"/>
                    <a:gd name="T101" fmla="*/ 209 w 209"/>
                    <a:gd name="T102" fmla="*/ 263 h 2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9" h="263">
                      <a:moveTo>
                        <a:pt x="23" y="108"/>
                      </a:moveTo>
                      <a:lnTo>
                        <a:pt x="40" y="92"/>
                      </a:lnTo>
                      <a:lnTo>
                        <a:pt x="67" y="74"/>
                      </a:lnTo>
                      <a:lnTo>
                        <a:pt x="101" y="54"/>
                      </a:lnTo>
                      <a:lnTo>
                        <a:pt x="137" y="35"/>
                      </a:lnTo>
                      <a:lnTo>
                        <a:pt x="169" y="17"/>
                      </a:lnTo>
                      <a:lnTo>
                        <a:pt x="195" y="5"/>
                      </a:lnTo>
                      <a:lnTo>
                        <a:pt x="209" y="0"/>
                      </a:lnTo>
                      <a:lnTo>
                        <a:pt x="206" y="3"/>
                      </a:lnTo>
                      <a:lnTo>
                        <a:pt x="192" y="17"/>
                      </a:lnTo>
                      <a:lnTo>
                        <a:pt x="178" y="41"/>
                      </a:lnTo>
                      <a:lnTo>
                        <a:pt x="164" y="73"/>
                      </a:lnTo>
                      <a:lnTo>
                        <a:pt x="150" y="110"/>
                      </a:lnTo>
                      <a:lnTo>
                        <a:pt x="135" y="146"/>
                      </a:lnTo>
                      <a:lnTo>
                        <a:pt x="122" y="178"/>
                      </a:lnTo>
                      <a:lnTo>
                        <a:pt x="110" y="202"/>
                      </a:lnTo>
                      <a:lnTo>
                        <a:pt x="99" y="217"/>
                      </a:lnTo>
                      <a:lnTo>
                        <a:pt x="84" y="225"/>
                      </a:lnTo>
                      <a:lnTo>
                        <a:pt x="68" y="235"/>
                      </a:lnTo>
                      <a:lnTo>
                        <a:pt x="52" y="244"/>
                      </a:lnTo>
                      <a:lnTo>
                        <a:pt x="39" y="254"/>
                      </a:lnTo>
                      <a:lnTo>
                        <a:pt x="25" y="259"/>
                      </a:lnTo>
                      <a:lnTo>
                        <a:pt x="15" y="263"/>
                      </a:lnTo>
                      <a:lnTo>
                        <a:pt x="7" y="259"/>
                      </a:lnTo>
                      <a:lnTo>
                        <a:pt x="5" y="252"/>
                      </a:lnTo>
                      <a:lnTo>
                        <a:pt x="3" y="236"/>
                      </a:lnTo>
                      <a:lnTo>
                        <a:pt x="2" y="219"/>
                      </a:lnTo>
                      <a:lnTo>
                        <a:pt x="0" y="200"/>
                      </a:lnTo>
                      <a:lnTo>
                        <a:pt x="2" y="181"/>
                      </a:lnTo>
                      <a:lnTo>
                        <a:pt x="2" y="159"/>
                      </a:lnTo>
                      <a:lnTo>
                        <a:pt x="6" y="140"/>
                      </a:lnTo>
                      <a:lnTo>
                        <a:pt x="13" y="122"/>
                      </a:lnTo>
                      <a:lnTo>
                        <a:pt x="23" y="108"/>
                      </a:lnTo>
                      <a:close/>
                    </a:path>
                  </a:pathLst>
                </a:custGeom>
                <a:solidFill>
                  <a:srgbClr val="00D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3" name="Freeform 686">
                  <a:extLst>
                    <a:ext uri="{FF2B5EF4-FFF2-40B4-BE49-F238E27FC236}">
                      <a16:creationId xmlns:a16="http://schemas.microsoft.com/office/drawing/2014/main" id="{23104293-ABEF-4B2E-9862-86F040A37E3B}"/>
                    </a:ext>
                  </a:extLst>
                </p:cNvPr>
                <p:cNvSpPr>
                  <a:spLocks/>
                </p:cNvSpPr>
                <p:nvPr/>
              </p:nvSpPr>
              <p:spPr bwMode="auto">
                <a:xfrm>
                  <a:off x="2689" y="2208"/>
                  <a:ext cx="20" cy="72"/>
                </a:xfrm>
                <a:custGeom>
                  <a:avLst/>
                  <a:gdLst>
                    <a:gd name="T0" fmla="*/ 0 w 121"/>
                    <a:gd name="T1" fmla="*/ 0 h 434"/>
                    <a:gd name="T2" fmla="*/ 0 w 121"/>
                    <a:gd name="T3" fmla="*/ 0 h 434"/>
                    <a:gd name="T4" fmla="*/ 0 w 121"/>
                    <a:gd name="T5" fmla="*/ 0 h 434"/>
                    <a:gd name="T6" fmla="*/ 0 w 121"/>
                    <a:gd name="T7" fmla="*/ 0 h 434"/>
                    <a:gd name="T8" fmla="*/ 0 w 121"/>
                    <a:gd name="T9" fmla="*/ 0 h 434"/>
                    <a:gd name="T10" fmla="*/ 0 w 121"/>
                    <a:gd name="T11" fmla="*/ 0 h 434"/>
                    <a:gd name="T12" fmla="*/ 0 w 121"/>
                    <a:gd name="T13" fmla="*/ 0 h 434"/>
                    <a:gd name="T14" fmla="*/ 0 w 121"/>
                    <a:gd name="T15" fmla="*/ 0 h 434"/>
                    <a:gd name="T16" fmla="*/ 0 w 121"/>
                    <a:gd name="T17" fmla="*/ 0 h 434"/>
                    <a:gd name="T18" fmla="*/ 0 w 121"/>
                    <a:gd name="T19" fmla="*/ 0 h 434"/>
                    <a:gd name="T20" fmla="*/ 0 w 121"/>
                    <a:gd name="T21" fmla="*/ 0 h 434"/>
                    <a:gd name="T22" fmla="*/ 0 w 121"/>
                    <a:gd name="T23" fmla="*/ 0 h 434"/>
                    <a:gd name="T24" fmla="*/ 0 w 121"/>
                    <a:gd name="T25" fmla="*/ 0 h 434"/>
                    <a:gd name="T26" fmla="*/ 0 w 121"/>
                    <a:gd name="T27" fmla="*/ 0 h 434"/>
                    <a:gd name="T28" fmla="*/ 0 w 121"/>
                    <a:gd name="T29" fmla="*/ 0 h 434"/>
                    <a:gd name="T30" fmla="*/ 0 w 121"/>
                    <a:gd name="T31" fmla="*/ 0 h 434"/>
                    <a:gd name="T32" fmla="*/ 0 w 121"/>
                    <a:gd name="T33" fmla="*/ 0 h 434"/>
                    <a:gd name="T34" fmla="*/ 0 w 121"/>
                    <a:gd name="T35" fmla="*/ 0 h 434"/>
                    <a:gd name="T36" fmla="*/ 0 w 121"/>
                    <a:gd name="T37" fmla="*/ 0 h 434"/>
                    <a:gd name="T38" fmla="*/ 0 w 121"/>
                    <a:gd name="T39" fmla="*/ 0 h 434"/>
                    <a:gd name="T40" fmla="*/ 0 w 121"/>
                    <a:gd name="T41" fmla="*/ 0 h 434"/>
                    <a:gd name="T42" fmla="*/ 0 w 121"/>
                    <a:gd name="T43" fmla="*/ 0 h 434"/>
                    <a:gd name="T44" fmla="*/ 0 w 121"/>
                    <a:gd name="T45" fmla="*/ 0 h 434"/>
                    <a:gd name="T46" fmla="*/ 0 w 121"/>
                    <a:gd name="T47" fmla="*/ 0 h 434"/>
                    <a:gd name="T48" fmla="*/ 0 w 121"/>
                    <a:gd name="T49" fmla="*/ 0 h 434"/>
                    <a:gd name="T50" fmla="*/ 0 w 121"/>
                    <a:gd name="T51" fmla="*/ 0 h 434"/>
                    <a:gd name="T52" fmla="*/ 0 w 121"/>
                    <a:gd name="T53" fmla="*/ 0 h 434"/>
                    <a:gd name="T54" fmla="*/ 0 w 121"/>
                    <a:gd name="T55" fmla="*/ 0 h 434"/>
                    <a:gd name="T56" fmla="*/ 0 w 121"/>
                    <a:gd name="T57" fmla="*/ 0 h 434"/>
                    <a:gd name="T58" fmla="*/ 0 w 121"/>
                    <a:gd name="T59" fmla="*/ 0 h 434"/>
                    <a:gd name="T60" fmla="*/ 0 w 121"/>
                    <a:gd name="T61" fmla="*/ 0 h 434"/>
                    <a:gd name="T62" fmla="*/ 0 w 121"/>
                    <a:gd name="T63" fmla="*/ 0 h 434"/>
                    <a:gd name="T64" fmla="*/ 0 w 121"/>
                    <a:gd name="T65" fmla="*/ 0 h 434"/>
                    <a:gd name="T66" fmla="*/ 0 w 121"/>
                    <a:gd name="T67" fmla="*/ 0 h 434"/>
                    <a:gd name="T68" fmla="*/ 0 w 121"/>
                    <a:gd name="T69" fmla="*/ 0 h 434"/>
                    <a:gd name="T70" fmla="*/ 0 w 121"/>
                    <a:gd name="T71" fmla="*/ 0 h 434"/>
                    <a:gd name="T72" fmla="*/ 0 w 121"/>
                    <a:gd name="T73" fmla="*/ 0 h 434"/>
                    <a:gd name="T74" fmla="*/ 0 w 121"/>
                    <a:gd name="T75" fmla="*/ 0 h 434"/>
                    <a:gd name="T76" fmla="*/ 0 w 121"/>
                    <a:gd name="T77" fmla="*/ 0 h 434"/>
                    <a:gd name="T78" fmla="*/ 0 w 121"/>
                    <a:gd name="T79" fmla="*/ 0 h 434"/>
                    <a:gd name="T80" fmla="*/ 0 w 121"/>
                    <a:gd name="T81" fmla="*/ 0 h 43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1"/>
                    <a:gd name="T124" fmla="*/ 0 h 434"/>
                    <a:gd name="T125" fmla="*/ 121 w 121"/>
                    <a:gd name="T126" fmla="*/ 434 h 43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1" h="434">
                      <a:moveTo>
                        <a:pt x="54" y="385"/>
                      </a:moveTo>
                      <a:lnTo>
                        <a:pt x="53" y="340"/>
                      </a:lnTo>
                      <a:lnTo>
                        <a:pt x="54" y="311"/>
                      </a:lnTo>
                      <a:lnTo>
                        <a:pt x="58" y="292"/>
                      </a:lnTo>
                      <a:lnTo>
                        <a:pt x="62" y="281"/>
                      </a:lnTo>
                      <a:lnTo>
                        <a:pt x="65" y="273"/>
                      </a:lnTo>
                      <a:lnTo>
                        <a:pt x="69" y="266"/>
                      </a:lnTo>
                      <a:lnTo>
                        <a:pt x="71" y="255"/>
                      </a:lnTo>
                      <a:lnTo>
                        <a:pt x="72" y="238"/>
                      </a:lnTo>
                      <a:lnTo>
                        <a:pt x="65" y="212"/>
                      </a:lnTo>
                      <a:lnTo>
                        <a:pt x="53" y="181"/>
                      </a:lnTo>
                      <a:lnTo>
                        <a:pt x="37" y="146"/>
                      </a:lnTo>
                      <a:lnTo>
                        <a:pt x="22" y="111"/>
                      </a:lnTo>
                      <a:lnTo>
                        <a:pt x="7" y="76"/>
                      </a:lnTo>
                      <a:lnTo>
                        <a:pt x="0" y="47"/>
                      </a:lnTo>
                      <a:lnTo>
                        <a:pt x="2" y="21"/>
                      </a:lnTo>
                      <a:lnTo>
                        <a:pt x="18" y="6"/>
                      </a:lnTo>
                      <a:lnTo>
                        <a:pt x="38" y="0"/>
                      </a:lnTo>
                      <a:lnTo>
                        <a:pt x="55" y="7"/>
                      </a:lnTo>
                      <a:lnTo>
                        <a:pt x="69" y="24"/>
                      </a:lnTo>
                      <a:lnTo>
                        <a:pt x="80" y="49"/>
                      </a:lnTo>
                      <a:lnTo>
                        <a:pt x="87" y="77"/>
                      </a:lnTo>
                      <a:lnTo>
                        <a:pt x="95" y="109"/>
                      </a:lnTo>
                      <a:lnTo>
                        <a:pt x="100" y="138"/>
                      </a:lnTo>
                      <a:lnTo>
                        <a:pt x="107" y="166"/>
                      </a:lnTo>
                      <a:lnTo>
                        <a:pt x="110" y="182"/>
                      </a:lnTo>
                      <a:lnTo>
                        <a:pt x="114" y="204"/>
                      </a:lnTo>
                      <a:lnTo>
                        <a:pt x="116" y="229"/>
                      </a:lnTo>
                      <a:lnTo>
                        <a:pt x="119" y="258"/>
                      </a:lnTo>
                      <a:lnTo>
                        <a:pt x="119" y="286"/>
                      </a:lnTo>
                      <a:lnTo>
                        <a:pt x="121" y="316"/>
                      </a:lnTo>
                      <a:lnTo>
                        <a:pt x="118" y="343"/>
                      </a:lnTo>
                      <a:lnTo>
                        <a:pt x="115" y="367"/>
                      </a:lnTo>
                      <a:lnTo>
                        <a:pt x="107" y="392"/>
                      </a:lnTo>
                      <a:lnTo>
                        <a:pt x="98" y="412"/>
                      </a:lnTo>
                      <a:lnTo>
                        <a:pt x="88" y="426"/>
                      </a:lnTo>
                      <a:lnTo>
                        <a:pt x="79" y="434"/>
                      </a:lnTo>
                      <a:lnTo>
                        <a:pt x="69" y="433"/>
                      </a:lnTo>
                      <a:lnTo>
                        <a:pt x="62" y="426"/>
                      </a:lnTo>
                      <a:lnTo>
                        <a:pt x="56" y="409"/>
                      </a:lnTo>
                      <a:lnTo>
                        <a:pt x="54" y="385"/>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4" name="Freeform 687">
                  <a:extLst>
                    <a:ext uri="{FF2B5EF4-FFF2-40B4-BE49-F238E27FC236}">
                      <a16:creationId xmlns:a16="http://schemas.microsoft.com/office/drawing/2014/main" id="{3F351664-5549-4B1F-B9E0-5811515EBAA5}"/>
                    </a:ext>
                  </a:extLst>
                </p:cNvPr>
                <p:cNvSpPr>
                  <a:spLocks/>
                </p:cNvSpPr>
                <p:nvPr/>
              </p:nvSpPr>
              <p:spPr bwMode="auto">
                <a:xfrm>
                  <a:off x="2689" y="2208"/>
                  <a:ext cx="19" cy="72"/>
                </a:xfrm>
                <a:custGeom>
                  <a:avLst/>
                  <a:gdLst>
                    <a:gd name="T0" fmla="*/ 0 w 113"/>
                    <a:gd name="T1" fmla="*/ 0 h 430"/>
                    <a:gd name="T2" fmla="*/ 0 w 113"/>
                    <a:gd name="T3" fmla="*/ 0 h 430"/>
                    <a:gd name="T4" fmla="*/ 0 w 113"/>
                    <a:gd name="T5" fmla="*/ 0 h 430"/>
                    <a:gd name="T6" fmla="*/ 0 w 113"/>
                    <a:gd name="T7" fmla="*/ 0 h 430"/>
                    <a:gd name="T8" fmla="*/ 0 w 113"/>
                    <a:gd name="T9" fmla="*/ 0 h 430"/>
                    <a:gd name="T10" fmla="*/ 0 w 113"/>
                    <a:gd name="T11" fmla="*/ 0 h 430"/>
                    <a:gd name="T12" fmla="*/ 0 w 113"/>
                    <a:gd name="T13" fmla="*/ 0 h 430"/>
                    <a:gd name="T14" fmla="*/ 0 w 113"/>
                    <a:gd name="T15" fmla="*/ 0 h 430"/>
                    <a:gd name="T16" fmla="*/ 0 w 113"/>
                    <a:gd name="T17" fmla="*/ 0 h 430"/>
                    <a:gd name="T18" fmla="*/ 0 w 113"/>
                    <a:gd name="T19" fmla="*/ 0 h 430"/>
                    <a:gd name="T20" fmla="*/ 0 w 113"/>
                    <a:gd name="T21" fmla="*/ 0 h 430"/>
                    <a:gd name="T22" fmla="*/ 0 w 113"/>
                    <a:gd name="T23" fmla="*/ 0 h 430"/>
                    <a:gd name="T24" fmla="*/ 0 w 113"/>
                    <a:gd name="T25" fmla="*/ 0 h 430"/>
                    <a:gd name="T26" fmla="*/ 0 w 113"/>
                    <a:gd name="T27" fmla="*/ 0 h 430"/>
                    <a:gd name="T28" fmla="*/ 0 w 113"/>
                    <a:gd name="T29" fmla="*/ 0 h 430"/>
                    <a:gd name="T30" fmla="*/ 0 w 113"/>
                    <a:gd name="T31" fmla="*/ 0 h 430"/>
                    <a:gd name="T32" fmla="*/ 0 w 113"/>
                    <a:gd name="T33" fmla="*/ 0 h 430"/>
                    <a:gd name="T34" fmla="*/ 0 w 113"/>
                    <a:gd name="T35" fmla="*/ 0 h 430"/>
                    <a:gd name="T36" fmla="*/ 0 w 113"/>
                    <a:gd name="T37" fmla="*/ 0 h 430"/>
                    <a:gd name="T38" fmla="*/ 0 w 113"/>
                    <a:gd name="T39" fmla="*/ 0 h 430"/>
                    <a:gd name="T40" fmla="*/ 0 w 113"/>
                    <a:gd name="T41" fmla="*/ 0 h 430"/>
                    <a:gd name="T42" fmla="*/ 0 w 113"/>
                    <a:gd name="T43" fmla="*/ 0 h 430"/>
                    <a:gd name="T44" fmla="*/ 0 w 113"/>
                    <a:gd name="T45" fmla="*/ 0 h 430"/>
                    <a:gd name="T46" fmla="*/ 0 w 113"/>
                    <a:gd name="T47" fmla="*/ 0 h 430"/>
                    <a:gd name="T48" fmla="*/ 0 w 113"/>
                    <a:gd name="T49" fmla="*/ 0 h 430"/>
                    <a:gd name="T50" fmla="*/ 0 w 113"/>
                    <a:gd name="T51" fmla="*/ 0 h 430"/>
                    <a:gd name="T52" fmla="*/ 0 w 113"/>
                    <a:gd name="T53" fmla="*/ 0 h 430"/>
                    <a:gd name="T54" fmla="*/ 0 w 113"/>
                    <a:gd name="T55" fmla="*/ 0 h 430"/>
                    <a:gd name="T56" fmla="*/ 0 w 113"/>
                    <a:gd name="T57" fmla="*/ 0 h 430"/>
                    <a:gd name="T58" fmla="*/ 0 w 113"/>
                    <a:gd name="T59" fmla="*/ 0 h 430"/>
                    <a:gd name="T60" fmla="*/ 0 w 113"/>
                    <a:gd name="T61" fmla="*/ 0 h 430"/>
                    <a:gd name="T62" fmla="*/ 0 w 113"/>
                    <a:gd name="T63" fmla="*/ 0 h 430"/>
                    <a:gd name="T64" fmla="*/ 0 w 113"/>
                    <a:gd name="T65" fmla="*/ 0 h 430"/>
                    <a:gd name="T66" fmla="*/ 0 w 113"/>
                    <a:gd name="T67" fmla="*/ 0 h 430"/>
                    <a:gd name="T68" fmla="*/ 0 w 113"/>
                    <a:gd name="T69" fmla="*/ 0 h 430"/>
                    <a:gd name="T70" fmla="*/ 0 w 113"/>
                    <a:gd name="T71" fmla="*/ 0 h 430"/>
                    <a:gd name="T72" fmla="*/ 0 w 113"/>
                    <a:gd name="T73" fmla="*/ 0 h 430"/>
                    <a:gd name="T74" fmla="*/ 0 w 113"/>
                    <a:gd name="T75" fmla="*/ 0 h 430"/>
                    <a:gd name="T76" fmla="*/ 0 w 113"/>
                    <a:gd name="T77" fmla="*/ 0 h 430"/>
                    <a:gd name="T78" fmla="*/ 0 w 113"/>
                    <a:gd name="T79" fmla="*/ 0 h 430"/>
                    <a:gd name="T80" fmla="*/ 0 w 113"/>
                    <a:gd name="T81" fmla="*/ 0 h 4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
                    <a:gd name="T124" fmla="*/ 0 h 430"/>
                    <a:gd name="T125" fmla="*/ 113 w 113"/>
                    <a:gd name="T126" fmla="*/ 430 h 4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 h="430">
                      <a:moveTo>
                        <a:pt x="54" y="382"/>
                      </a:moveTo>
                      <a:lnTo>
                        <a:pt x="53" y="336"/>
                      </a:lnTo>
                      <a:lnTo>
                        <a:pt x="54" y="307"/>
                      </a:lnTo>
                      <a:lnTo>
                        <a:pt x="58" y="288"/>
                      </a:lnTo>
                      <a:lnTo>
                        <a:pt x="62" y="278"/>
                      </a:lnTo>
                      <a:lnTo>
                        <a:pt x="65" y="269"/>
                      </a:lnTo>
                      <a:lnTo>
                        <a:pt x="69" y="262"/>
                      </a:lnTo>
                      <a:lnTo>
                        <a:pt x="71" y="252"/>
                      </a:lnTo>
                      <a:lnTo>
                        <a:pt x="72" y="235"/>
                      </a:lnTo>
                      <a:lnTo>
                        <a:pt x="67" y="209"/>
                      </a:lnTo>
                      <a:lnTo>
                        <a:pt x="54" y="180"/>
                      </a:lnTo>
                      <a:lnTo>
                        <a:pt x="37" y="145"/>
                      </a:lnTo>
                      <a:lnTo>
                        <a:pt x="22" y="111"/>
                      </a:lnTo>
                      <a:lnTo>
                        <a:pt x="7" y="76"/>
                      </a:lnTo>
                      <a:lnTo>
                        <a:pt x="0" y="47"/>
                      </a:lnTo>
                      <a:lnTo>
                        <a:pt x="1" y="21"/>
                      </a:lnTo>
                      <a:lnTo>
                        <a:pt x="16" y="6"/>
                      </a:lnTo>
                      <a:lnTo>
                        <a:pt x="34" y="0"/>
                      </a:lnTo>
                      <a:lnTo>
                        <a:pt x="49" y="8"/>
                      </a:lnTo>
                      <a:lnTo>
                        <a:pt x="60" y="24"/>
                      </a:lnTo>
                      <a:lnTo>
                        <a:pt x="71" y="48"/>
                      </a:lnTo>
                      <a:lnTo>
                        <a:pt x="79" y="76"/>
                      </a:lnTo>
                      <a:lnTo>
                        <a:pt x="87" y="107"/>
                      </a:lnTo>
                      <a:lnTo>
                        <a:pt x="94" y="136"/>
                      </a:lnTo>
                      <a:lnTo>
                        <a:pt x="100" y="163"/>
                      </a:lnTo>
                      <a:lnTo>
                        <a:pt x="104" y="179"/>
                      </a:lnTo>
                      <a:lnTo>
                        <a:pt x="107" y="201"/>
                      </a:lnTo>
                      <a:lnTo>
                        <a:pt x="109" y="226"/>
                      </a:lnTo>
                      <a:lnTo>
                        <a:pt x="112" y="255"/>
                      </a:lnTo>
                      <a:lnTo>
                        <a:pt x="112" y="283"/>
                      </a:lnTo>
                      <a:lnTo>
                        <a:pt x="113" y="311"/>
                      </a:lnTo>
                      <a:lnTo>
                        <a:pt x="110" y="338"/>
                      </a:lnTo>
                      <a:lnTo>
                        <a:pt x="107" y="364"/>
                      </a:lnTo>
                      <a:lnTo>
                        <a:pt x="99" y="388"/>
                      </a:lnTo>
                      <a:lnTo>
                        <a:pt x="91" y="408"/>
                      </a:lnTo>
                      <a:lnTo>
                        <a:pt x="82" y="422"/>
                      </a:lnTo>
                      <a:lnTo>
                        <a:pt x="74" y="430"/>
                      </a:lnTo>
                      <a:lnTo>
                        <a:pt x="67" y="430"/>
                      </a:lnTo>
                      <a:lnTo>
                        <a:pt x="61" y="423"/>
                      </a:lnTo>
                      <a:lnTo>
                        <a:pt x="55" y="406"/>
                      </a:lnTo>
                      <a:lnTo>
                        <a:pt x="54" y="382"/>
                      </a:lnTo>
                      <a:close/>
                    </a:path>
                  </a:pathLst>
                </a:custGeom>
                <a:solidFill>
                  <a:srgbClr val="006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5" name="Freeform 688">
                  <a:extLst>
                    <a:ext uri="{FF2B5EF4-FFF2-40B4-BE49-F238E27FC236}">
                      <a16:creationId xmlns:a16="http://schemas.microsoft.com/office/drawing/2014/main" id="{66E7BC28-B8E2-45C7-B6A0-B9F4781F28EF}"/>
                    </a:ext>
                  </a:extLst>
                </p:cNvPr>
                <p:cNvSpPr>
                  <a:spLocks/>
                </p:cNvSpPr>
                <p:nvPr/>
              </p:nvSpPr>
              <p:spPr bwMode="auto">
                <a:xfrm>
                  <a:off x="2689" y="2209"/>
                  <a:ext cx="17" cy="71"/>
                </a:xfrm>
                <a:custGeom>
                  <a:avLst/>
                  <a:gdLst>
                    <a:gd name="T0" fmla="*/ 0 w 106"/>
                    <a:gd name="T1" fmla="*/ 0 h 426"/>
                    <a:gd name="T2" fmla="*/ 0 w 106"/>
                    <a:gd name="T3" fmla="*/ 0 h 426"/>
                    <a:gd name="T4" fmla="*/ 0 w 106"/>
                    <a:gd name="T5" fmla="*/ 0 h 426"/>
                    <a:gd name="T6" fmla="*/ 0 w 106"/>
                    <a:gd name="T7" fmla="*/ 0 h 426"/>
                    <a:gd name="T8" fmla="*/ 0 w 106"/>
                    <a:gd name="T9" fmla="*/ 0 h 426"/>
                    <a:gd name="T10" fmla="*/ 0 w 106"/>
                    <a:gd name="T11" fmla="*/ 0 h 426"/>
                    <a:gd name="T12" fmla="*/ 0 w 106"/>
                    <a:gd name="T13" fmla="*/ 0 h 426"/>
                    <a:gd name="T14" fmla="*/ 0 w 106"/>
                    <a:gd name="T15" fmla="*/ 0 h 426"/>
                    <a:gd name="T16" fmla="*/ 0 w 106"/>
                    <a:gd name="T17" fmla="*/ 0 h 426"/>
                    <a:gd name="T18" fmla="*/ 0 w 106"/>
                    <a:gd name="T19" fmla="*/ 0 h 426"/>
                    <a:gd name="T20" fmla="*/ 0 w 106"/>
                    <a:gd name="T21" fmla="*/ 0 h 426"/>
                    <a:gd name="T22" fmla="*/ 0 w 106"/>
                    <a:gd name="T23" fmla="*/ 0 h 426"/>
                    <a:gd name="T24" fmla="*/ 0 w 106"/>
                    <a:gd name="T25" fmla="*/ 0 h 426"/>
                    <a:gd name="T26" fmla="*/ 0 w 106"/>
                    <a:gd name="T27" fmla="*/ 0 h 426"/>
                    <a:gd name="T28" fmla="*/ 0 w 106"/>
                    <a:gd name="T29" fmla="*/ 0 h 426"/>
                    <a:gd name="T30" fmla="*/ 0 w 106"/>
                    <a:gd name="T31" fmla="*/ 0 h 426"/>
                    <a:gd name="T32" fmla="*/ 0 w 106"/>
                    <a:gd name="T33" fmla="*/ 0 h 426"/>
                    <a:gd name="T34" fmla="*/ 0 w 106"/>
                    <a:gd name="T35" fmla="*/ 0 h 426"/>
                    <a:gd name="T36" fmla="*/ 0 w 106"/>
                    <a:gd name="T37" fmla="*/ 0 h 426"/>
                    <a:gd name="T38" fmla="*/ 0 w 106"/>
                    <a:gd name="T39" fmla="*/ 0 h 426"/>
                    <a:gd name="T40" fmla="*/ 0 w 106"/>
                    <a:gd name="T41" fmla="*/ 0 h 426"/>
                    <a:gd name="T42" fmla="*/ 0 w 106"/>
                    <a:gd name="T43" fmla="*/ 0 h 426"/>
                    <a:gd name="T44" fmla="*/ 0 w 106"/>
                    <a:gd name="T45" fmla="*/ 0 h 426"/>
                    <a:gd name="T46" fmla="*/ 0 w 106"/>
                    <a:gd name="T47" fmla="*/ 0 h 426"/>
                    <a:gd name="T48" fmla="*/ 0 w 106"/>
                    <a:gd name="T49" fmla="*/ 0 h 426"/>
                    <a:gd name="T50" fmla="*/ 0 w 106"/>
                    <a:gd name="T51" fmla="*/ 0 h 426"/>
                    <a:gd name="T52" fmla="*/ 0 w 106"/>
                    <a:gd name="T53" fmla="*/ 0 h 426"/>
                    <a:gd name="T54" fmla="*/ 0 w 106"/>
                    <a:gd name="T55" fmla="*/ 0 h 426"/>
                    <a:gd name="T56" fmla="*/ 0 w 106"/>
                    <a:gd name="T57" fmla="*/ 0 h 426"/>
                    <a:gd name="T58" fmla="*/ 0 w 106"/>
                    <a:gd name="T59" fmla="*/ 0 h 426"/>
                    <a:gd name="T60" fmla="*/ 0 w 106"/>
                    <a:gd name="T61" fmla="*/ 0 h 426"/>
                    <a:gd name="T62" fmla="*/ 0 w 106"/>
                    <a:gd name="T63" fmla="*/ 0 h 426"/>
                    <a:gd name="T64" fmla="*/ 0 w 106"/>
                    <a:gd name="T65" fmla="*/ 0 h 426"/>
                    <a:gd name="T66" fmla="*/ 0 w 106"/>
                    <a:gd name="T67" fmla="*/ 0 h 426"/>
                    <a:gd name="T68" fmla="*/ 0 w 106"/>
                    <a:gd name="T69" fmla="*/ 0 h 426"/>
                    <a:gd name="T70" fmla="*/ 0 w 106"/>
                    <a:gd name="T71" fmla="*/ 0 h 426"/>
                    <a:gd name="T72" fmla="*/ 0 w 106"/>
                    <a:gd name="T73" fmla="*/ 0 h 426"/>
                    <a:gd name="T74" fmla="*/ 0 w 106"/>
                    <a:gd name="T75" fmla="*/ 0 h 426"/>
                    <a:gd name="T76" fmla="*/ 0 w 106"/>
                    <a:gd name="T77" fmla="*/ 0 h 426"/>
                    <a:gd name="T78" fmla="*/ 0 w 106"/>
                    <a:gd name="T79" fmla="*/ 0 h 426"/>
                    <a:gd name="T80" fmla="*/ 0 w 106"/>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6"/>
                    <a:gd name="T124" fmla="*/ 0 h 426"/>
                    <a:gd name="T125" fmla="*/ 106 w 106"/>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6" h="426">
                      <a:moveTo>
                        <a:pt x="55" y="378"/>
                      </a:moveTo>
                      <a:lnTo>
                        <a:pt x="54" y="332"/>
                      </a:lnTo>
                      <a:lnTo>
                        <a:pt x="56" y="303"/>
                      </a:lnTo>
                      <a:lnTo>
                        <a:pt x="60" y="284"/>
                      </a:lnTo>
                      <a:lnTo>
                        <a:pt x="64" y="274"/>
                      </a:lnTo>
                      <a:lnTo>
                        <a:pt x="68" y="265"/>
                      </a:lnTo>
                      <a:lnTo>
                        <a:pt x="71" y="258"/>
                      </a:lnTo>
                      <a:lnTo>
                        <a:pt x="73" y="248"/>
                      </a:lnTo>
                      <a:lnTo>
                        <a:pt x="73" y="231"/>
                      </a:lnTo>
                      <a:lnTo>
                        <a:pt x="65" y="205"/>
                      </a:lnTo>
                      <a:lnTo>
                        <a:pt x="54" y="176"/>
                      </a:lnTo>
                      <a:lnTo>
                        <a:pt x="38" y="142"/>
                      </a:lnTo>
                      <a:lnTo>
                        <a:pt x="23" y="110"/>
                      </a:lnTo>
                      <a:lnTo>
                        <a:pt x="8" y="76"/>
                      </a:lnTo>
                      <a:lnTo>
                        <a:pt x="0" y="47"/>
                      </a:lnTo>
                      <a:lnTo>
                        <a:pt x="0" y="23"/>
                      </a:lnTo>
                      <a:lnTo>
                        <a:pt x="12" y="7"/>
                      </a:lnTo>
                      <a:lnTo>
                        <a:pt x="28" y="0"/>
                      </a:lnTo>
                      <a:lnTo>
                        <a:pt x="42" y="6"/>
                      </a:lnTo>
                      <a:lnTo>
                        <a:pt x="53" y="22"/>
                      </a:lnTo>
                      <a:lnTo>
                        <a:pt x="63" y="47"/>
                      </a:lnTo>
                      <a:lnTo>
                        <a:pt x="70" y="74"/>
                      </a:lnTo>
                      <a:lnTo>
                        <a:pt x="78" y="104"/>
                      </a:lnTo>
                      <a:lnTo>
                        <a:pt x="84" y="133"/>
                      </a:lnTo>
                      <a:lnTo>
                        <a:pt x="91" y="159"/>
                      </a:lnTo>
                      <a:lnTo>
                        <a:pt x="95" y="175"/>
                      </a:lnTo>
                      <a:lnTo>
                        <a:pt x="99" y="197"/>
                      </a:lnTo>
                      <a:lnTo>
                        <a:pt x="101" y="222"/>
                      </a:lnTo>
                      <a:lnTo>
                        <a:pt x="105" y="250"/>
                      </a:lnTo>
                      <a:lnTo>
                        <a:pt x="106" y="278"/>
                      </a:lnTo>
                      <a:lnTo>
                        <a:pt x="106" y="307"/>
                      </a:lnTo>
                      <a:lnTo>
                        <a:pt x="104" y="333"/>
                      </a:lnTo>
                      <a:lnTo>
                        <a:pt x="101" y="358"/>
                      </a:lnTo>
                      <a:lnTo>
                        <a:pt x="93" y="383"/>
                      </a:lnTo>
                      <a:lnTo>
                        <a:pt x="87" y="403"/>
                      </a:lnTo>
                      <a:lnTo>
                        <a:pt x="79" y="417"/>
                      </a:lnTo>
                      <a:lnTo>
                        <a:pt x="72" y="426"/>
                      </a:lnTo>
                      <a:lnTo>
                        <a:pt x="65" y="426"/>
                      </a:lnTo>
                      <a:lnTo>
                        <a:pt x="60" y="419"/>
                      </a:lnTo>
                      <a:lnTo>
                        <a:pt x="56" y="402"/>
                      </a:lnTo>
                      <a:lnTo>
                        <a:pt x="55" y="378"/>
                      </a:lnTo>
                      <a:close/>
                    </a:path>
                  </a:pathLst>
                </a:custGeom>
                <a:solidFill>
                  <a:srgbClr val="005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6" name="Freeform 689">
                  <a:extLst>
                    <a:ext uri="{FF2B5EF4-FFF2-40B4-BE49-F238E27FC236}">
                      <a16:creationId xmlns:a16="http://schemas.microsoft.com/office/drawing/2014/main" id="{0E8A6803-557F-43EB-B382-2598B1617C6A}"/>
                    </a:ext>
                  </a:extLst>
                </p:cNvPr>
                <p:cNvSpPr>
                  <a:spLocks/>
                </p:cNvSpPr>
                <p:nvPr/>
              </p:nvSpPr>
              <p:spPr bwMode="auto">
                <a:xfrm>
                  <a:off x="2689" y="2210"/>
                  <a:ext cx="16" cy="70"/>
                </a:xfrm>
                <a:custGeom>
                  <a:avLst/>
                  <a:gdLst>
                    <a:gd name="T0" fmla="*/ 0 w 98"/>
                    <a:gd name="T1" fmla="*/ 0 h 421"/>
                    <a:gd name="T2" fmla="*/ 0 w 98"/>
                    <a:gd name="T3" fmla="*/ 0 h 421"/>
                    <a:gd name="T4" fmla="*/ 0 w 98"/>
                    <a:gd name="T5" fmla="*/ 0 h 421"/>
                    <a:gd name="T6" fmla="*/ 0 w 98"/>
                    <a:gd name="T7" fmla="*/ 0 h 421"/>
                    <a:gd name="T8" fmla="*/ 0 w 98"/>
                    <a:gd name="T9" fmla="*/ 0 h 421"/>
                    <a:gd name="T10" fmla="*/ 0 w 98"/>
                    <a:gd name="T11" fmla="*/ 0 h 421"/>
                    <a:gd name="T12" fmla="*/ 0 w 98"/>
                    <a:gd name="T13" fmla="*/ 0 h 421"/>
                    <a:gd name="T14" fmla="*/ 0 w 98"/>
                    <a:gd name="T15" fmla="*/ 0 h 421"/>
                    <a:gd name="T16" fmla="*/ 0 w 98"/>
                    <a:gd name="T17" fmla="*/ 0 h 421"/>
                    <a:gd name="T18" fmla="*/ 0 w 98"/>
                    <a:gd name="T19" fmla="*/ 0 h 421"/>
                    <a:gd name="T20" fmla="*/ 0 w 98"/>
                    <a:gd name="T21" fmla="*/ 0 h 421"/>
                    <a:gd name="T22" fmla="*/ 0 w 98"/>
                    <a:gd name="T23" fmla="*/ 0 h 421"/>
                    <a:gd name="T24" fmla="*/ 0 w 98"/>
                    <a:gd name="T25" fmla="*/ 0 h 421"/>
                    <a:gd name="T26" fmla="*/ 0 w 98"/>
                    <a:gd name="T27" fmla="*/ 0 h 421"/>
                    <a:gd name="T28" fmla="*/ 0 w 98"/>
                    <a:gd name="T29" fmla="*/ 0 h 421"/>
                    <a:gd name="T30" fmla="*/ 0 w 98"/>
                    <a:gd name="T31" fmla="*/ 0 h 421"/>
                    <a:gd name="T32" fmla="*/ 0 w 98"/>
                    <a:gd name="T33" fmla="*/ 0 h 421"/>
                    <a:gd name="T34" fmla="*/ 0 w 98"/>
                    <a:gd name="T35" fmla="*/ 0 h 421"/>
                    <a:gd name="T36" fmla="*/ 0 w 98"/>
                    <a:gd name="T37" fmla="*/ 0 h 421"/>
                    <a:gd name="T38" fmla="*/ 0 w 98"/>
                    <a:gd name="T39" fmla="*/ 0 h 421"/>
                    <a:gd name="T40" fmla="*/ 0 w 98"/>
                    <a:gd name="T41" fmla="*/ 0 h 421"/>
                    <a:gd name="T42" fmla="*/ 0 w 98"/>
                    <a:gd name="T43" fmla="*/ 0 h 421"/>
                    <a:gd name="T44" fmla="*/ 0 w 98"/>
                    <a:gd name="T45" fmla="*/ 0 h 421"/>
                    <a:gd name="T46" fmla="*/ 0 w 98"/>
                    <a:gd name="T47" fmla="*/ 0 h 421"/>
                    <a:gd name="T48" fmla="*/ 0 w 98"/>
                    <a:gd name="T49" fmla="*/ 0 h 421"/>
                    <a:gd name="T50" fmla="*/ 0 w 98"/>
                    <a:gd name="T51" fmla="*/ 0 h 421"/>
                    <a:gd name="T52" fmla="*/ 0 w 98"/>
                    <a:gd name="T53" fmla="*/ 0 h 421"/>
                    <a:gd name="T54" fmla="*/ 0 w 98"/>
                    <a:gd name="T55" fmla="*/ 0 h 421"/>
                    <a:gd name="T56" fmla="*/ 0 w 98"/>
                    <a:gd name="T57" fmla="*/ 0 h 421"/>
                    <a:gd name="T58" fmla="*/ 0 w 98"/>
                    <a:gd name="T59" fmla="*/ 0 h 421"/>
                    <a:gd name="T60" fmla="*/ 0 w 98"/>
                    <a:gd name="T61" fmla="*/ 0 h 421"/>
                    <a:gd name="T62" fmla="*/ 0 w 98"/>
                    <a:gd name="T63" fmla="*/ 0 h 421"/>
                    <a:gd name="T64" fmla="*/ 0 w 98"/>
                    <a:gd name="T65" fmla="*/ 0 h 421"/>
                    <a:gd name="T66" fmla="*/ 0 w 98"/>
                    <a:gd name="T67" fmla="*/ 0 h 421"/>
                    <a:gd name="T68" fmla="*/ 0 w 98"/>
                    <a:gd name="T69" fmla="*/ 0 h 421"/>
                    <a:gd name="T70" fmla="*/ 0 w 98"/>
                    <a:gd name="T71" fmla="*/ 0 h 421"/>
                    <a:gd name="T72" fmla="*/ 0 w 98"/>
                    <a:gd name="T73" fmla="*/ 0 h 421"/>
                    <a:gd name="T74" fmla="*/ 0 w 98"/>
                    <a:gd name="T75" fmla="*/ 0 h 421"/>
                    <a:gd name="T76" fmla="*/ 0 w 98"/>
                    <a:gd name="T77" fmla="*/ 0 h 421"/>
                    <a:gd name="T78" fmla="*/ 0 w 98"/>
                    <a:gd name="T79" fmla="*/ 0 h 421"/>
                    <a:gd name="T80" fmla="*/ 0 w 98"/>
                    <a:gd name="T81" fmla="*/ 0 h 4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8"/>
                    <a:gd name="T124" fmla="*/ 0 h 421"/>
                    <a:gd name="T125" fmla="*/ 98 w 98"/>
                    <a:gd name="T126" fmla="*/ 421 h 4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8" h="421">
                      <a:moveTo>
                        <a:pt x="56" y="375"/>
                      </a:moveTo>
                      <a:lnTo>
                        <a:pt x="55" y="329"/>
                      </a:lnTo>
                      <a:lnTo>
                        <a:pt x="57" y="300"/>
                      </a:lnTo>
                      <a:lnTo>
                        <a:pt x="61" y="281"/>
                      </a:lnTo>
                      <a:lnTo>
                        <a:pt x="66" y="270"/>
                      </a:lnTo>
                      <a:lnTo>
                        <a:pt x="70" y="261"/>
                      </a:lnTo>
                      <a:lnTo>
                        <a:pt x="73" y="254"/>
                      </a:lnTo>
                      <a:lnTo>
                        <a:pt x="74" y="244"/>
                      </a:lnTo>
                      <a:lnTo>
                        <a:pt x="74" y="228"/>
                      </a:lnTo>
                      <a:lnTo>
                        <a:pt x="66" y="203"/>
                      </a:lnTo>
                      <a:lnTo>
                        <a:pt x="54" y="175"/>
                      </a:lnTo>
                      <a:lnTo>
                        <a:pt x="38" y="143"/>
                      </a:lnTo>
                      <a:lnTo>
                        <a:pt x="24" y="110"/>
                      </a:lnTo>
                      <a:lnTo>
                        <a:pt x="9" y="77"/>
                      </a:lnTo>
                      <a:lnTo>
                        <a:pt x="1" y="48"/>
                      </a:lnTo>
                      <a:lnTo>
                        <a:pt x="0" y="23"/>
                      </a:lnTo>
                      <a:lnTo>
                        <a:pt x="10" y="6"/>
                      </a:lnTo>
                      <a:lnTo>
                        <a:pt x="24" y="0"/>
                      </a:lnTo>
                      <a:lnTo>
                        <a:pt x="36" y="5"/>
                      </a:lnTo>
                      <a:lnTo>
                        <a:pt x="45" y="21"/>
                      </a:lnTo>
                      <a:lnTo>
                        <a:pt x="55" y="46"/>
                      </a:lnTo>
                      <a:lnTo>
                        <a:pt x="62" y="73"/>
                      </a:lnTo>
                      <a:lnTo>
                        <a:pt x="70" y="103"/>
                      </a:lnTo>
                      <a:lnTo>
                        <a:pt x="76" y="132"/>
                      </a:lnTo>
                      <a:lnTo>
                        <a:pt x="84" y="159"/>
                      </a:lnTo>
                      <a:lnTo>
                        <a:pt x="88" y="175"/>
                      </a:lnTo>
                      <a:lnTo>
                        <a:pt x="92" y="196"/>
                      </a:lnTo>
                      <a:lnTo>
                        <a:pt x="94" y="220"/>
                      </a:lnTo>
                      <a:lnTo>
                        <a:pt x="98" y="247"/>
                      </a:lnTo>
                      <a:lnTo>
                        <a:pt x="98" y="274"/>
                      </a:lnTo>
                      <a:lnTo>
                        <a:pt x="98" y="301"/>
                      </a:lnTo>
                      <a:lnTo>
                        <a:pt x="96" y="327"/>
                      </a:lnTo>
                      <a:lnTo>
                        <a:pt x="92" y="352"/>
                      </a:lnTo>
                      <a:lnTo>
                        <a:pt x="85" y="378"/>
                      </a:lnTo>
                      <a:lnTo>
                        <a:pt x="80" y="398"/>
                      </a:lnTo>
                      <a:lnTo>
                        <a:pt x="73" y="412"/>
                      </a:lnTo>
                      <a:lnTo>
                        <a:pt x="69" y="421"/>
                      </a:lnTo>
                      <a:lnTo>
                        <a:pt x="63" y="421"/>
                      </a:lnTo>
                      <a:lnTo>
                        <a:pt x="60" y="415"/>
                      </a:lnTo>
                      <a:lnTo>
                        <a:pt x="56" y="399"/>
                      </a:lnTo>
                      <a:lnTo>
                        <a:pt x="56" y="375"/>
                      </a:lnTo>
                      <a:close/>
                    </a:path>
                  </a:pathLst>
                </a:custGeom>
                <a:solidFill>
                  <a:srgbClr val="003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7" name="Freeform 690">
                  <a:extLst>
                    <a:ext uri="{FF2B5EF4-FFF2-40B4-BE49-F238E27FC236}">
                      <a16:creationId xmlns:a16="http://schemas.microsoft.com/office/drawing/2014/main" id="{B9D602D6-7663-4903-A40C-259E0868B75D}"/>
                    </a:ext>
                  </a:extLst>
                </p:cNvPr>
                <p:cNvSpPr>
                  <a:spLocks/>
                </p:cNvSpPr>
                <p:nvPr/>
              </p:nvSpPr>
              <p:spPr bwMode="auto">
                <a:xfrm>
                  <a:off x="2688" y="2210"/>
                  <a:ext cx="15" cy="70"/>
                </a:xfrm>
                <a:custGeom>
                  <a:avLst/>
                  <a:gdLst>
                    <a:gd name="T0" fmla="*/ 0 w 91"/>
                    <a:gd name="T1" fmla="*/ 0 h 418"/>
                    <a:gd name="T2" fmla="*/ 0 w 91"/>
                    <a:gd name="T3" fmla="*/ 0 h 418"/>
                    <a:gd name="T4" fmla="*/ 0 w 91"/>
                    <a:gd name="T5" fmla="*/ 0 h 418"/>
                    <a:gd name="T6" fmla="*/ 0 w 91"/>
                    <a:gd name="T7" fmla="*/ 0 h 418"/>
                    <a:gd name="T8" fmla="*/ 0 w 91"/>
                    <a:gd name="T9" fmla="*/ 0 h 418"/>
                    <a:gd name="T10" fmla="*/ 0 w 91"/>
                    <a:gd name="T11" fmla="*/ 0 h 418"/>
                    <a:gd name="T12" fmla="*/ 0 w 91"/>
                    <a:gd name="T13" fmla="*/ 0 h 418"/>
                    <a:gd name="T14" fmla="*/ 0 w 91"/>
                    <a:gd name="T15" fmla="*/ 0 h 418"/>
                    <a:gd name="T16" fmla="*/ 0 w 91"/>
                    <a:gd name="T17" fmla="*/ 0 h 418"/>
                    <a:gd name="T18" fmla="*/ 0 w 91"/>
                    <a:gd name="T19" fmla="*/ 0 h 418"/>
                    <a:gd name="T20" fmla="*/ 0 w 91"/>
                    <a:gd name="T21" fmla="*/ 0 h 418"/>
                    <a:gd name="T22" fmla="*/ 0 w 91"/>
                    <a:gd name="T23" fmla="*/ 0 h 418"/>
                    <a:gd name="T24" fmla="*/ 0 w 91"/>
                    <a:gd name="T25" fmla="*/ 0 h 418"/>
                    <a:gd name="T26" fmla="*/ 0 w 91"/>
                    <a:gd name="T27" fmla="*/ 0 h 418"/>
                    <a:gd name="T28" fmla="*/ 0 w 91"/>
                    <a:gd name="T29" fmla="*/ 0 h 418"/>
                    <a:gd name="T30" fmla="*/ 0 w 91"/>
                    <a:gd name="T31" fmla="*/ 0 h 418"/>
                    <a:gd name="T32" fmla="*/ 0 w 91"/>
                    <a:gd name="T33" fmla="*/ 0 h 418"/>
                    <a:gd name="T34" fmla="*/ 0 w 91"/>
                    <a:gd name="T35" fmla="*/ 0 h 418"/>
                    <a:gd name="T36" fmla="*/ 0 w 91"/>
                    <a:gd name="T37" fmla="*/ 0 h 418"/>
                    <a:gd name="T38" fmla="*/ 0 w 91"/>
                    <a:gd name="T39" fmla="*/ 0 h 418"/>
                    <a:gd name="T40" fmla="*/ 0 w 91"/>
                    <a:gd name="T41" fmla="*/ 0 h 418"/>
                    <a:gd name="T42" fmla="*/ 0 w 91"/>
                    <a:gd name="T43" fmla="*/ 0 h 418"/>
                    <a:gd name="T44" fmla="*/ 0 w 91"/>
                    <a:gd name="T45" fmla="*/ 0 h 418"/>
                    <a:gd name="T46" fmla="*/ 0 w 91"/>
                    <a:gd name="T47" fmla="*/ 0 h 418"/>
                    <a:gd name="T48" fmla="*/ 0 w 91"/>
                    <a:gd name="T49" fmla="*/ 0 h 418"/>
                    <a:gd name="T50" fmla="*/ 0 w 91"/>
                    <a:gd name="T51" fmla="*/ 0 h 418"/>
                    <a:gd name="T52" fmla="*/ 0 w 91"/>
                    <a:gd name="T53" fmla="*/ 0 h 418"/>
                    <a:gd name="T54" fmla="*/ 0 w 91"/>
                    <a:gd name="T55" fmla="*/ 0 h 418"/>
                    <a:gd name="T56" fmla="*/ 0 w 91"/>
                    <a:gd name="T57" fmla="*/ 0 h 418"/>
                    <a:gd name="T58" fmla="*/ 0 w 91"/>
                    <a:gd name="T59" fmla="*/ 0 h 418"/>
                    <a:gd name="T60" fmla="*/ 0 w 91"/>
                    <a:gd name="T61" fmla="*/ 0 h 418"/>
                    <a:gd name="T62" fmla="*/ 0 w 91"/>
                    <a:gd name="T63" fmla="*/ 0 h 418"/>
                    <a:gd name="T64" fmla="*/ 0 w 91"/>
                    <a:gd name="T65" fmla="*/ 0 h 418"/>
                    <a:gd name="T66" fmla="*/ 0 w 91"/>
                    <a:gd name="T67" fmla="*/ 0 h 418"/>
                    <a:gd name="T68" fmla="*/ 0 w 91"/>
                    <a:gd name="T69" fmla="*/ 0 h 418"/>
                    <a:gd name="T70" fmla="*/ 0 w 91"/>
                    <a:gd name="T71" fmla="*/ 0 h 418"/>
                    <a:gd name="T72" fmla="*/ 0 w 91"/>
                    <a:gd name="T73" fmla="*/ 0 h 418"/>
                    <a:gd name="T74" fmla="*/ 0 w 91"/>
                    <a:gd name="T75" fmla="*/ 0 h 418"/>
                    <a:gd name="T76" fmla="*/ 0 w 91"/>
                    <a:gd name="T77" fmla="*/ 0 h 418"/>
                    <a:gd name="T78" fmla="*/ 0 w 91"/>
                    <a:gd name="T79" fmla="*/ 0 h 418"/>
                    <a:gd name="T80" fmla="*/ 0 w 91"/>
                    <a:gd name="T81" fmla="*/ 0 h 41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1"/>
                    <a:gd name="T124" fmla="*/ 0 h 418"/>
                    <a:gd name="T125" fmla="*/ 91 w 91"/>
                    <a:gd name="T126" fmla="*/ 418 h 41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1" h="418">
                      <a:moveTo>
                        <a:pt x="58" y="373"/>
                      </a:moveTo>
                      <a:lnTo>
                        <a:pt x="57" y="327"/>
                      </a:lnTo>
                      <a:lnTo>
                        <a:pt x="59" y="298"/>
                      </a:lnTo>
                      <a:lnTo>
                        <a:pt x="63" y="279"/>
                      </a:lnTo>
                      <a:lnTo>
                        <a:pt x="68" y="268"/>
                      </a:lnTo>
                      <a:lnTo>
                        <a:pt x="72" y="259"/>
                      </a:lnTo>
                      <a:lnTo>
                        <a:pt x="75" y="252"/>
                      </a:lnTo>
                      <a:lnTo>
                        <a:pt x="76" y="242"/>
                      </a:lnTo>
                      <a:lnTo>
                        <a:pt x="76" y="226"/>
                      </a:lnTo>
                      <a:lnTo>
                        <a:pt x="68" y="201"/>
                      </a:lnTo>
                      <a:lnTo>
                        <a:pt x="57" y="173"/>
                      </a:lnTo>
                      <a:lnTo>
                        <a:pt x="41" y="141"/>
                      </a:lnTo>
                      <a:lnTo>
                        <a:pt x="27" y="109"/>
                      </a:lnTo>
                      <a:lnTo>
                        <a:pt x="12" y="76"/>
                      </a:lnTo>
                      <a:lnTo>
                        <a:pt x="3" y="47"/>
                      </a:lnTo>
                      <a:lnTo>
                        <a:pt x="0" y="24"/>
                      </a:lnTo>
                      <a:lnTo>
                        <a:pt x="8" y="7"/>
                      </a:lnTo>
                      <a:lnTo>
                        <a:pt x="20" y="0"/>
                      </a:lnTo>
                      <a:lnTo>
                        <a:pt x="31" y="7"/>
                      </a:lnTo>
                      <a:lnTo>
                        <a:pt x="39" y="22"/>
                      </a:lnTo>
                      <a:lnTo>
                        <a:pt x="48" y="46"/>
                      </a:lnTo>
                      <a:lnTo>
                        <a:pt x="55" y="73"/>
                      </a:lnTo>
                      <a:lnTo>
                        <a:pt x="63" y="103"/>
                      </a:lnTo>
                      <a:lnTo>
                        <a:pt x="69" y="132"/>
                      </a:lnTo>
                      <a:lnTo>
                        <a:pt x="78" y="157"/>
                      </a:lnTo>
                      <a:lnTo>
                        <a:pt x="82" y="173"/>
                      </a:lnTo>
                      <a:lnTo>
                        <a:pt x="86" y="194"/>
                      </a:lnTo>
                      <a:lnTo>
                        <a:pt x="89" y="217"/>
                      </a:lnTo>
                      <a:lnTo>
                        <a:pt x="91" y="244"/>
                      </a:lnTo>
                      <a:lnTo>
                        <a:pt x="91" y="271"/>
                      </a:lnTo>
                      <a:lnTo>
                        <a:pt x="91" y="298"/>
                      </a:lnTo>
                      <a:lnTo>
                        <a:pt x="89" y="324"/>
                      </a:lnTo>
                      <a:lnTo>
                        <a:pt x="86" y="347"/>
                      </a:lnTo>
                      <a:lnTo>
                        <a:pt x="80" y="373"/>
                      </a:lnTo>
                      <a:lnTo>
                        <a:pt x="75" y="395"/>
                      </a:lnTo>
                      <a:lnTo>
                        <a:pt x="71" y="409"/>
                      </a:lnTo>
                      <a:lnTo>
                        <a:pt x="67" y="418"/>
                      </a:lnTo>
                      <a:lnTo>
                        <a:pt x="63" y="418"/>
                      </a:lnTo>
                      <a:lnTo>
                        <a:pt x="60" y="413"/>
                      </a:lnTo>
                      <a:lnTo>
                        <a:pt x="58" y="397"/>
                      </a:lnTo>
                      <a:lnTo>
                        <a:pt x="58" y="373"/>
                      </a:lnTo>
                      <a:close/>
                    </a:path>
                  </a:pathLst>
                </a:custGeom>
                <a:solidFill>
                  <a:srgbClr val="002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8" name="Freeform 691">
                  <a:extLst>
                    <a:ext uri="{FF2B5EF4-FFF2-40B4-BE49-F238E27FC236}">
                      <a16:creationId xmlns:a16="http://schemas.microsoft.com/office/drawing/2014/main" id="{BF6F80E1-BBC5-461F-9396-8721E10E14A5}"/>
                    </a:ext>
                  </a:extLst>
                </p:cNvPr>
                <p:cNvSpPr>
                  <a:spLocks/>
                </p:cNvSpPr>
                <p:nvPr/>
              </p:nvSpPr>
              <p:spPr bwMode="auto">
                <a:xfrm>
                  <a:off x="2699" y="2266"/>
                  <a:ext cx="47" cy="43"/>
                </a:xfrm>
                <a:custGeom>
                  <a:avLst/>
                  <a:gdLst>
                    <a:gd name="T0" fmla="*/ 0 w 281"/>
                    <a:gd name="T1" fmla="*/ 0 h 259"/>
                    <a:gd name="T2" fmla="*/ 0 w 281"/>
                    <a:gd name="T3" fmla="*/ 0 h 259"/>
                    <a:gd name="T4" fmla="*/ 0 w 281"/>
                    <a:gd name="T5" fmla="*/ 0 h 259"/>
                    <a:gd name="T6" fmla="*/ 0 w 281"/>
                    <a:gd name="T7" fmla="*/ 0 h 259"/>
                    <a:gd name="T8" fmla="*/ 0 w 281"/>
                    <a:gd name="T9" fmla="*/ 0 h 259"/>
                    <a:gd name="T10" fmla="*/ 0 w 281"/>
                    <a:gd name="T11" fmla="*/ 0 h 259"/>
                    <a:gd name="T12" fmla="*/ 0 w 281"/>
                    <a:gd name="T13" fmla="*/ 0 h 259"/>
                    <a:gd name="T14" fmla="*/ 0 w 281"/>
                    <a:gd name="T15" fmla="*/ 0 h 259"/>
                    <a:gd name="T16" fmla="*/ 0 w 281"/>
                    <a:gd name="T17" fmla="*/ 0 h 259"/>
                    <a:gd name="T18" fmla="*/ 0 w 281"/>
                    <a:gd name="T19" fmla="*/ 0 h 259"/>
                    <a:gd name="T20" fmla="*/ 0 w 281"/>
                    <a:gd name="T21" fmla="*/ 0 h 259"/>
                    <a:gd name="T22" fmla="*/ 0 w 281"/>
                    <a:gd name="T23" fmla="*/ 0 h 259"/>
                    <a:gd name="T24" fmla="*/ 0 w 281"/>
                    <a:gd name="T25" fmla="*/ 0 h 259"/>
                    <a:gd name="T26" fmla="*/ 0 w 281"/>
                    <a:gd name="T27" fmla="*/ 0 h 259"/>
                    <a:gd name="T28" fmla="*/ 0 w 281"/>
                    <a:gd name="T29" fmla="*/ 0 h 259"/>
                    <a:gd name="T30" fmla="*/ 0 w 281"/>
                    <a:gd name="T31" fmla="*/ 0 h 259"/>
                    <a:gd name="T32" fmla="*/ 0 w 281"/>
                    <a:gd name="T33" fmla="*/ 0 h 259"/>
                    <a:gd name="T34" fmla="*/ 0 w 281"/>
                    <a:gd name="T35" fmla="*/ 0 h 259"/>
                    <a:gd name="T36" fmla="*/ 0 w 281"/>
                    <a:gd name="T37" fmla="*/ 0 h 259"/>
                    <a:gd name="T38" fmla="*/ 0 w 281"/>
                    <a:gd name="T39" fmla="*/ 0 h 259"/>
                    <a:gd name="T40" fmla="*/ 0 w 281"/>
                    <a:gd name="T41" fmla="*/ 0 h 259"/>
                    <a:gd name="T42" fmla="*/ 0 w 281"/>
                    <a:gd name="T43" fmla="*/ 0 h 259"/>
                    <a:gd name="T44" fmla="*/ 0 w 281"/>
                    <a:gd name="T45" fmla="*/ 0 h 259"/>
                    <a:gd name="T46" fmla="*/ 0 w 281"/>
                    <a:gd name="T47" fmla="*/ 0 h 259"/>
                    <a:gd name="T48" fmla="*/ 0 w 281"/>
                    <a:gd name="T49" fmla="*/ 0 h 2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1"/>
                    <a:gd name="T76" fmla="*/ 0 h 259"/>
                    <a:gd name="T77" fmla="*/ 281 w 281"/>
                    <a:gd name="T78" fmla="*/ 259 h 2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1" h="259">
                      <a:moveTo>
                        <a:pt x="149" y="20"/>
                      </a:moveTo>
                      <a:lnTo>
                        <a:pt x="169" y="43"/>
                      </a:lnTo>
                      <a:lnTo>
                        <a:pt x="191" y="77"/>
                      </a:lnTo>
                      <a:lnTo>
                        <a:pt x="214" y="114"/>
                      </a:lnTo>
                      <a:lnTo>
                        <a:pt x="236" y="155"/>
                      </a:lnTo>
                      <a:lnTo>
                        <a:pt x="254" y="192"/>
                      </a:lnTo>
                      <a:lnTo>
                        <a:pt x="269" y="225"/>
                      </a:lnTo>
                      <a:lnTo>
                        <a:pt x="278" y="249"/>
                      </a:lnTo>
                      <a:lnTo>
                        <a:pt x="281" y="259"/>
                      </a:lnTo>
                      <a:lnTo>
                        <a:pt x="265" y="251"/>
                      </a:lnTo>
                      <a:lnTo>
                        <a:pt x="230" y="231"/>
                      </a:lnTo>
                      <a:lnTo>
                        <a:pt x="182" y="200"/>
                      </a:lnTo>
                      <a:lnTo>
                        <a:pt x="127" y="165"/>
                      </a:lnTo>
                      <a:lnTo>
                        <a:pt x="73" y="128"/>
                      </a:lnTo>
                      <a:lnTo>
                        <a:pt x="29" y="95"/>
                      </a:lnTo>
                      <a:lnTo>
                        <a:pt x="1" y="66"/>
                      </a:lnTo>
                      <a:lnTo>
                        <a:pt x="0" y="51"/>
                      </a:lnTo>
                      <a:lnTo>
                        <a:pt x="10" y="41"/>
                      </a:lnTo>
                      <a:lnTo>
                        <a:pt x="26" y="29"/>
                      </a:lnTo>
                      <a:lnTo>
                        <a:pt x="44" y="17"/>
                      </a:lnTo>
                      <a:lnTo>
                        <a:pt x="65" y="8"/>
                      </a:lnTo>
                      <a:lnTo>
                        <a:pt x="85" y="1"/>
                      </a:lnTo>
                      <a:lnTo>
                        <a:pt x="108" y="0"/>
                      </a:lnTo>
                      <a:lnTo>
                        <a:pt x="129" y="6"/>
                      </a:lnTo>
                      <a:lnTo>
                        <a:pt x="149" y="20"/>
                      </a:lnTo>
                      <a:close/>
                    </a:path>
                  </a:pathLst>
                </a:custGeom>
                <a:solidFill>
                  <a:srgbClr val="05E6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9" name="Freeform 692">
                  <a:extLst>
                    <a:ext uri="{FF2B5EF4-FFF2-40B4-BE49-F238E27FC236}">
                      <a16:creationId xmlns:a16="http://schemas.microsoft.com/office/drawing/2014/main" id="{AF45BD7C-1DAD-4FDE-B107-3796D66AAC6B}"/>
                    </a:ext>
                  </a:extLst>
                </p:cNvPr>
                <p:cNvSpPr>
                  <a:spLocks/>
                </p:cNvSpPr>
                <p:nvPr/>
              </p:nvSpPr>
              <p:spPr bwMode="auto">
                <a:xfrm>
                  <a:off x="2702" y="2268"/>
                  <a:ext cx="43" cy="40"/>
                </a:xfrm>
                <a:custGeom>
                  <a:avLst/>
                  <a:gdLst>
                    <a:gd name="T0" fmla="*/ 0 w 256"/>
                    <a:gd name="T1" fmla="*/ 0 h 240"/>
                    <a:gd name="T2" fmla="*/ 0 w 256"/>
                    <a:gd name="T3" fmla="*/ 0 h 240"/>
                    <a:gd name="T4" fmla="*/ 0 w 256"/>
                    <a:gd name="T5" fmla="*/ 0 h 240"/>
                    <a:gd name="T6" fmla="*/ 0 w 256"/>
                    <a:gd name="T7" fmla="*/ 0 h 240"/>
                    <a:gd name="T8" fmla="*/ 0 w 256"/>
                    <a:gd name="T9" fmla="*/ 0 h 240"/>
                    <a:gd name="T10" fmla="*/ 0 w 256"/>
                    <a:gd name="T11" fmla="*/ 0 h 240"/>
                    <a:gd name="T12" fmla="*/ 0 w 256"/>
                    <a:gd name="T13" fmla="*/ 0 h 240"/>
                    <a:gd name="T14" fmla="*/ 0 w 256"/>
                    <a:gd name="T15" fmla="*/ 0 h 240"/>
                    <a:gd name="T16" fmla="*/ 0 w 256"/>
                    <a:gd name="T17" fmla="*/ 0 h 240"/>
                    <a:gd name="T18" fmla="*/ 0 w 256"/>
                    <a:gd name="T19" fmla="*/ 0 h 240"/>
                    <a:gd name="T20" fmla="*/ 0 w 256"/>
                    <a:gd name="T21" fmla="*/ 0 h 240"/>
                    <a:gd name="T22" fmla="*/ 0 w 256"/>
                    <a:gd name="T23" fmla="*/ 0 h 240"/>
                    <a:gd name="T24" fmla="*/ 0 w 256"/>
                    <a:gd name="T25" fmla="*/ 0 h 240"/>
                    <a:gd name="T26" fmla="*/ 0 w 256"/>
                    <a:gd name="T27" fmla="*/ 0 h 240"/>
                    <a:gd name="T28" fmla="*/ 0 w 256"/>
                    <a:gd name="T29" fmla="*/ 0 h 240"/>
                    <a:gd name="T30" fmla="*/ 0 w 256"/>
                    <a:gd name="T31" fmla="*/ 0 h 240"/>
                    <a:gd name="T32" fmla="*/ 0 w 256"/>
                    <a:gd name="T33" fmla="*/ 0 h 240"/>
                    <a:gd name="T34" fmla="*/ 0 w 256"/>
                    <a:gd name="T35" fmla="*/ 0 h 240"/>
                    <a:gd name="T36" fmla="*/ 0 w 256"/>
                    <a:gd name="T37" fmla="*/ 0 h 240"/>
                    <a:gd name="T38" fmla="*/ 0 w 256"/>
                    <a:gd name="T39" fmla="*/ 0 h 240"/>
                    <a:gd name="T40" fmla="*/ 0 w 256"/>
                    <a:gd name="T41" fmla="*/ 0 h 240"/>
                    <a:gd name="T42" fmla="*/ 0 w 256"/>
                    <a:gd name="T43" fmla="*/ 0 h 240"/>
                    <a:gd name="T44" fmla="*/ 0 w 256"/>
                    <a:gd name="T45" fmla="*/ 0 h 240"/>
                    <a:gd name="T46" fmla="*/ 0 w 256"/>
                    <a:gd name="T47" fmla="*/ 0 h 240"/>
                    <a:gd name="T48" fmla="*/ 0 w 256"/>
                    <a:gd name="T49" fmla="*/ 0 h 2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56"/>
                    <a:gd name="T76" fmla="*/ 0 h 240"/>
                    <a:gd name="T77" fmla="*/ 256 w 256"/>
                    <a:gd name="T78" fmla="*/ 240 h 2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56" h="240">
                      <a:moveTo>
                        <a:pt x="130" y="17"/>
                      </a:moveTo>
                      <a:lnTo>
                        <a:pt x="147" y="37"/>
                      </a:lnTo>
                      <a:lnTo>
                        <a:pt x="167" y="68"/>
                      </a:lnTo>
                      <a:lnTo>
                        <a:pt x="189" y="103"/>
                      </a:lnTo>
                      <a:lnTo>
                        <a:pt x="210" y="142"/>
                      </a:lnTo>
                      <a:lnTo>
                        <a:pt x="228" y="177"/>
                      </a:lnTo>
                      <a:lnTo>
                        <a:pt x="244" y="208"/>
                      </a:lnTo>
                      <a:lnTo>
                        <a:pt x="253" y="230"/>
                      </a:lnTo>
                      <a:lnTo>
                        <a:pt x="256" y="240"/>
                      </a:lnTo>
                      <a:lnTo>
                        <a:pt x="243" y="233"/>
                      </a:lnTo>
                      <a:lnTo>
                        <a:pt x="211" y="214"/>
                      </a:lnTo>
                      <a:lnTo>
                        <a:pt x="166" y="186"/>
                      </a:lnTo>
                      <a:lnTo>
                        <a:pt x="117" y="152"/>
                      </a:lnTo>
                      <a:lnTo>
                        <a:pt x="67" y="116"/>
                      </a:lnTo>
                      <a:lnTo>
                        <a:pt x="28" y="85"/>
                      </a:lnTo>
                      <a:lnTo>
                        <a:pt x="2" y="59"/>
                      </a:lnTo>
                      <a:lnTo>
                        <a:pt x="0" y="44"/>
                      </a:lnTo>
                      <a:lnTo>
                        <a:pt x="10" y="35"/>
                      </a:lnTo>
                      <a:lnTo>
                        <a:pt x="23" y="26"/>
                      </a:lnTo>
                      <a:lnTo>
                        <a:pt x="38" y="16"/>
                      </a:lnTo>
                      <a:lnTo>
                        <a:pt x="57" y="8"/>
                      </a:lnTo>
                      <a:lnTo>
                        <a:pt x="74" y="1"/>
                      </a:lnTo>
                      <a:lnTo>
                        <a:pt x="93" y="0"/>
                      </a:lnTo>
                      <a:lnTo>
                        <a:pt x="112" y="5"/>
                      </a:lnTo>
                      <a:lnTo>
                        <a:pt x="130" y="17"/>
                      </a:lnTo>
                      <a:close/>
                    </a:path>
                  </a:pathLst>
                </a:custGeom>
                <a:solidFill>
                  <a:srgbClr val="29D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90" name="Freeform 693">
                  <a:extLst>
                    <a:ext uri="{FF2B5EF4-FFF2-40B4-BE49-F238E27FC236}">
                      <a16:creationId xmlns:a16="http://schemas.microsoft.com/office/drawing/2014/main" id="{82E9339F-CA53-45BD-B8EB-9251D89B3B0A}"/>
                    </a:ext>
                  </a:extLst>
                </p:cNvPr>
                <p:cNvSpPr>
                  <a:spLocks/>
                </p:cNvSpPr>
                <p:nvPr/>
              </p:nvSpPr>
              <p:spPr bwMode="auto">
                <a:xfrm>
                  <a:off x="2705" y="2269"/>
                  <a:ext cx="39" cy="38"/>
                </a:xfrm>
                <a:custGeom>
                  <a:avLst/>
                  <a:gdLst>
                    <a:gd name="T0" fmla="*/ 0 w 234"/>
                    <a:gd name="T1" fmla="*/ 0 h 225"/>
                    <a:gd name="T2" fmla="*/ 0 w 234"/>
                    <a:gd name="T3" fmla="*/ 0 h 225"/>
                    <a:gd name="T4" fmla="*/ 0 w 234"/>
                    <a:gd name="T5" fmla="*/ 0 h 225"/>
                    <a:gd name="T6" fmla="*/ 0 w 234"/>
                    <a:gd name="T7" fmla="*/ 0 h 225"/>
                    <a:gd name="T8" fmla="*/ 0 w 234"/>
                    <a:gd name="T9" fmla="*/ 0 h 225"/>
                    <a:gd name="T10" fmla="*/ 0 w 234"/>
                    <a:gd name="T11" fmla="*/ 0 h 225"/>
                    <a:gd name="T12" fmla="*/ 0 w 234"/>
                    <a:gd name="T13" fmla="*/ 0 h 225"/>
                    <a:gd name="T14" fmla="*/ 0 w 234"/>
                    <a:gd name="T15" fmla="*/ 0 h 225"/>
                    <a:gd name="T16" fmla="*/ 0 w 234"/>
                    <a:gd name="T17" fmla="*/ 0 h 225"/>
                    <a:gd name="T18" fmla="*/ 0 w 234"/>
                    <a:gd name="T19" fmla="*/ 0 h 225"/>
                    <a:gd name="T20" fmla="*/ 0 w 234"/>
                    <a:gd name="T21" fmla="*/ 0 h 225"/>
                    <a:gd name="T22" fmla="*/ 0 w 234"/>
                    <a:gd name="T23" fmla="*/ 0 h 225"/>
                    <a:gd name="T24" fmla="*/ 0 w 234"/>
                    <a:gd name="T25" fmla="*/ 0 h 225"/>
                    <a:gd name="T26" fmla="*/ 0 w 234"/>
                    <a:gd name="T27" fmla="*/ 0 h 225"/>
                    <a:gd name="T28" fmla="*/ 0 w 234"/>
                    <a:gd name="T29" fmla="*/ 0 h 225"/>
                    <a:gd name="T30" fmla="*/ 0 w 234"/>
                    <a:gd name="T31" fmla="*/ 0 h 225"/>
                    <a:gd name="T32" fmla="*/ 0 w 234"/>
                    <a:gd name="T33" fmla="*/ 0 h 225"/>
                    <a:gd name="T34" fmla="*/ 0 w 234"/>
                    <a:gd name="T35" fmla="*/ 0 h 225"/>
                    <a:gd name="T36" fmla="*/ 0 w 234"/>
                    <a:gd name="T37" fmla="*/ 0 h 225"/>
                    <a:gd name="T38" fmla="*/ 0 w 234"/>
                    <a:gd name="T39" fmla="*/ 0 h 225"/>
                    <a:gd name="T40" fmla="*/ 0 w 234"/>
                    <a:gd name="T41" fmla="*/ 0 h 225"/>
                    <a:gd name="T42" fmla="*/ 0 w 234"/>
                    <a:gd name="T43" fmla="*/ 0 h 225"/>
                    <a:gd name="T44" fmla="*/ 0 w 234"/>
                    <a:gd name="T45" fmla="*/ 0 h 225"/>
                    <a:gd name="T46" fmla="*/ 0 w 234"/>
                    <a:gd name="T47" fmla="*/ 0 h 225"/>
                    <a:gd name="T48" fmla="*/ 0 w 234"/>
                    <a:gd name="T49" fmla="*/ 0 h 2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4"/>
                    <a:gd name="T76" fmla="*/ 0 h 225"/>
                    <a:gd name="T77" fmla="*/ 234 w 234"/>
                    <a:gd name="T78" fmla="*/ 225 h 2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4" h="225">
                      <a:moveTo>
                        <a:pt x="109" y="14"/>
                      </a:moveTo>
                      <a:lnTo>
                        <a:pt x="123" y="32"/>
                      </a:lnTo>
                      <a:lnTo>
                        <a:pt x="143" y="60"/>
                      </a:lnTo>
                      <a:lnTo>
                        <a:pt x="163" y="93"/>
                      </a:lnTo>
                      <a:lnTo>
                        <a:pt x="184" y="130"/>
                      </a:lnTo>
                      <a:lnTo>
                        <a:pt x="203" y="163"/>
                      </a:lnTo>
                      <a:lnTo>
                        <a:pt x="219" y="194"/>
                      </a:lnTo>
                      <a:lnTo>
                        <a:pt x="229" y="215"/>
                      </a:lnTo>
                      <a:lnTo>
                        <a:pt x="234" y="225"/>
                      </a:lnTo>
                      <a:lnTo>
                        <a:pt x="221" y="217"/>
                      </a:lnTo>
                      <a:lnTo>
                        <a:pt x="192" y="198"/>
                      </a:lnTo>
                      <a:lnTo>
                        <a:pt x="152" y="170"/>
                      </a:lnTo>
                      <a:lnTo>
                        <a:pt x="107" y="139"/>
                      </a:lnTo>
                      <a:lnTo>
                        <a:pt x="62" y="105"/>
                      </a:lnTo>
                      <a:lnTo>
                        <a:pt x="24" y="76"/>
                      </a:lnTo>
                      <a:lnTo>
                        <a:pt x="2" y="52"/>
                      </a:lnTo>
                      <a:lnTo>
                        <a:pt x="0" y="40"/>
                      </a:lnTo>
                      <a:lnTo>
                        <a:pt x="8" y="32"/>
                      </a:lnTo>
                      <a:lnTo>
                        <a:pt x="20" y="24"/>
                      </a:lnTo>
                      <a:lnTo>
                        <a:pt x="32" y="15"/>
                      </a:lnTo>
                      <a:lnTo>
                        <a:pt x="48" y="8"/>
                      </a:lnTo>
                      <a:lnTo>
                        <a:pt x="63" y="3"/>
                      </a:lnTo>
                      <a:lnTo>
                        <a:pt x="78" y="0"/>
                      </a:lnTo>
                      <a:lnTo>
                        <a:pt x="94" y="4"/>
                      </a:lnTo>
                      <a:lnTo>
                        <a:pt x="109" y="14"/>
                      </a:lnTo>
                      <a:close/>
                    </a:path>
                  </a:pathLst>
                </a:custGeom>
                <a:solidFill>
                  <a:srgbClr val="4F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91" name="Freeform 694">
                  <a:extLst>
                    <a:ext uri="{FF2B5EF4-FFF2-40B4-BE49-F238E27FC236}">
                      <a16:creationId xmlns:a16="http://schemas.microsoft.com/office/drawing/2014/main" id="{B4C583EA-E74A-4D0B-9C0E-FD6995864F3D}"/>
                    </a:ext>
                  </a:extLst>
                </p:cNvPr>
                <p:cNvSpPr>
                  <a:spLocks/>
                </p:cNvSpPr>
                <p:nvPr/>
              </p:nvSpPr>
              <p:spPr bwMode="auto">
                <a:xfrm>
                  <a:off x="2708" y="2271"/>
                  <a:ext cx="34" cy="35"/>
                </a:xfrm>
                <a:custGeom>
                  <a:avLst/>
                  <a:gdLst>
                    <a:gd name="T0" fmla="*/ 0 w 206"/>
                    <a:gd name="T1" fmla="*/ 0 h 204"/>
                    <a:gd name="T2" fmla="*/ 0 w 206"/>
                    <a:gd name="T3" fmla="*/ 0 h 204"/>
                    <a:gd name="T4" fmla="*/ 0 w 206"/>
                    <a:gd name="T5" fmla="*/ 0 h 204"/>
                    <a:gd name="T6" fmla="*/ 0 w 206"/>
                    <a:gd name="T7" fmla="*/ 0 h 204"/>
                    <a:gd name="T8" fmla="*/ 0 w 206"/>
                    <a:gd name="T9" fmla="*/ 0 h 204"/>
                    <a:gd name="T10" fmla="*/ 0 w 206"/>
                    <a:gd name="T11" fmla="*/ 0 h 204"/>
                    <a:gd name="T12" fmla="*/ 0 w 206"/>
                    <a:gd name="T13" fmla="*/ 0 h 204"/>
                    <a:gd name="T14" fmla="*/ 0 w 206"/>
                    <a:gd name="T15" fmla="*/ 0 h 204"/>
                    <a:gd name="T16" fmla="*/ 0 w 206"/>
                    <a:gd name="T17" fmla="*/ 0 h 204"/>
                    <a:gd name="T18" fmla="*/ 0 w 206"/>
                    <a:gd name="T19" fmla="*/ 0 h 204"/>
                    <a:gd name="T20" fmla="*/ 0 w 206"/>
                    <a:gd name="T21" fmla="*/ 0 h 204"/>
                    <a:gd name="T22" fmla="*/ 0 w 206"/>
                    <a:gd name="T23" fmla="*/ 0 h 204"/>
                    <a:gd name="T24" fmla="*/ 0 w 206"/>
                    <a:gd name="T25" fmla="*/ 0 h 204"/>
                    <a:gd name="T26" fmla="*/ 0 w 206"/>
                    <a:gd name="T27" fmla="*/ 0 h 204"/>
                    <a:gd name="T28" fmla="*/ 0 w 206"/>
                    <a:gd name="T29" fmla="*/ 0 h 204"/>
                    <a:gd name="T30" fmla="*/ 0 w 206"/>
                    <a:gd name="T31" fmla="*/ 0 h 204"/>
                    <a:gd name="T32" fmla="*/ 0 w 206"/>
                    <a:gd name="T33" fmla="*/ 0 h 204"/>
                    <a:gd name="T34" fmla="*/ 0 w 206"/>
                    <a:gd name="T35" fmla="*/ 0 h 204"/>
                    <a:gd name="T36" fmla="*/ 0 w 206"/>
                    <a:gd name="T37" fmla="*/ 0 h 204"/>
                    <a:gd name="T38" fmla="*/ 0 w 206"/>
                    <a:gd name="T39" fmla="*/ 0 h 204"/>
                    <a:gd name="T40" fmla="*/ 0 w 206"/>
                    <a:gd name="T41" fmla="*/ 0 h 204"/>
                    <a:gd name="T42" fmla="*/ 0 w 206"/>
                    <a:gd name="T43" fmla="*/ 0 h 204"/>
                    <a:gd name="T44" fmla="*/ 0 w 206"/>
                    <a:gd name="T45" fmla="*/ 0 h 204"/>
                    <a:gd name="T46" fmla="*/ 0 w 206"/>
                    <a:gd name="T47" fmla="*/ 0 h 204"/>
                    <a:gd name="T48" fmla="*/ 0 w 206"/>
                    <a:gd name="T49" fmla="*/ 0 h 20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6"/>
                    <a:gd name="T76" fmla="*/ 0 h 204"/>
                    <a:gd name="T77" fmla="*/ 206 w 206"/>
                    <a:gd name="T78" fmla="*/ 204 h 20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6" h="204">
                      <a:moveTo>
                        <a:pt x="86" y="9"/>
                      </a:moveTo>
                      <a:lnTo>
                        <a:pt x="98" y="23"/>
                      </a:lnTo>
                      <a:lnTo>
                        <a:pt x="116" y="48"/>
                      </a:lnTo>
                      <a:lnTo>
                        <a:pt x="135" y="78"/>
                      </a:lnTo>
                      <a:lnTo>
                        <a:pt x="156" y="113"/>
                      </a:lnTo>
                      <a:lnTo>
                        <a:pt x="175" y="145"/>
                      </a:lnTo>
                      <a:lnTo>
                        <a:pt x="191" y="174"/>
                      </a:lnTo>
                      <a:lnTo>
                        <a:pt x="201" y="194"/>
                      </a:lnTo>
                      <a:lnTo>
                        <a:pt x="206" y="204"/>
                      </a:lnTo>
                      <a:lnTo>
                        <a:pt x="195" y="197"/>
                      </a:lnTo>
                      <a:lnTo>
                        <a:pt x="170" y="177"/>
                      </a:lnTo>
                      <a:lnTo>
                        <a:pt x="134" y="150"/>
                      </a:lnTo>
                      <a:lnTo>
                        <a:pt x="94" y="121"/>
                      </a:lnTo>
                      <a:lnTo>
                        <a:pt x="54" y="89"/>
                      </a:lnTo>
                      <a:lnTo>
                        <a:pt x="21" y="61"/>
                      </a:lnTo>
                      <a:lnTo>
                        <a:pt x="1" y="39"/>
                      </a:lnTo>
                      <a:lnTo>
                        <a:pt x="0" y="29"/>
                      </a:lnTo>
                      <a:lnTo>
                        <a:pt x="5" y="23"/>
                      </a:lnTo>
                      <a:lnTo>
                        <a:pt x="15" y="18"/>
                      </a:lnTo>
                      <a:lnTo>
                        <a:pt x="26" y="12"/>
                      </a:lnTo>
                      <a:lnTo>
                        <a:pt x="38" y="7"/>
                      </a:lnTo>
                      <a:lnTo>
                        <a:pt x="49" y="1"/>
                      </a:lnTo>
                      <a:lnTo>
                        <a:pt x="62" y="0"/>
                      </a:lnTo>
                      <a:lnTo>
                        <a:pt x="74" y="1"/>
                      </a:lnTo>
                      <a:lnTo>
                        <a:pt x="86" y="9"/>
                      </a:lnTo>
                      <a:close/>
                    </a:path>
                  </a:pathLst>
                </a:custGeom>
                <a:solidFill>
                  <a:srgbClr val="73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92" name="Freeform 695">
                  <a:extLst>
                    <a:ext uri="{FF2B5EF4-FFF2-40B4-BE49-F238E27FC236}">
                      <a16:creationId xmlns:a16="http://schemas.microsoft.com/office/drawing/2014/main" id="{AA61B165-DA1B-457E-A0BB-13E9D74128E9}"/>
                    </a:ext>
                  </a:extLst>
                </p:cNvPr>
                <p:cNvSpPr>
                  <a:spLocks/>
                </p:cNvSpPr>
                <p:nvPr/>
              </p:nvSpPr>
              <p:spPr bwMode="auto">
                <a:xfrm>
                  <a:off x="2711" y="2273"/>
                  <a:ext cx="30" cy="31"/>
                </a:xfrm>
                <a:custGeom>
                  <a:avLst/>
                  <a:gdLst>
                    <a:gd name="T0" fmla="*/ 0 w 180"/>
                    <a:gd name="T1" fmla="*/ 0 h 187"/>
                    <a:gd name="T2" fmla="*/ 0 w 180"/>
                    <a:gd name="T3" fmla="*/ 0 h 187"/>
                    <a:gd name="T4" fmla="*/ 0 w 180"/>
                    <a:gd name="T5" fmla="*/ 0 h 187"/>
                    <a:gd name="T6" fmla="*/ 0 w 180"/>
                    <a:gd name="T7" fmla="*/ 0 h 187"/>
                    <a:gd name="T8" fmla="*/ 0 w 180"/>
                    <a:gd name="T9" fmla="*/ 0 h 187"/>
                    <a:gd name="T10" fmla="*/ 0 w 180"/>
                    <a:gd name="T11" fmla="*/ 0 h 187"/>
                    <a:gd name="T12" fmla="*/ 0 w 180"/>
                    <a:gd name="T13" fmla="*/ 0 h 187"/>
                    <a:gd name="T14" fmla="*/ 0 w 180"/>
                    <a:gd name="T15" fmla="*/ 0 h 187"/>
                    <a:gd name="T16" fmla="*/ 0 w 180"/>
                    <a:gd name="T17" fmla="*/ 0 h 187"/>
                    <a:gd name="T18" fmla="*/ 0 w 180"/>
                    <a:gd name="T19" fmla="*/ 0 h 187"/>
                    <a:gd name="T20" fmla="*/ 0 w 180"/>
                    <a:gd name="T21" fmla="*/ 0 h 187"/>
                    <a:gd name="T22" fmla="*/ 0 w 180"/>
                    <a:gd name="T23" fmla="*/ 0 h 187"/>
                    <a:gd name="T24" fmla="*/ 0 w 180"/>
                    <a:gd name="T25" fmla="*/ 0 h 187"/>
                    <a:gd name="T26" fmla="*/ 0 w 180"/>
                    <a:gd name="T27" fmla="*/ 0 h 187"/>
                    <a:gd name="T28" fmla="*/ 0 w 180"/>
                    <a:gd name="T29" fmla="*/ 0 h 187"/>
                    <a:gd name="T30" fmla="*/ 0 w 180"/>
                    <a:gd name="T31" fmla="*/ 0 h 187"/>
                    <a:gd name="T32" fmla="*/ 0 w 180"/>
                    <a:gd name="T33" fmla="*/ 0 h 187"/>
                    <a:gd name="T34" fmla="*/ 0 w 180"/>
                    <a:gd name="T35" fmla="*/ 0 h 187"/>
                    <a:gd name="T36" fmla="*/ 0 w 180"/>
                    <a:gd name="T37" fmla="*/ 0 h 187"/>
                    <a:gd name="T38" fmla="*/ 0 w 180"/>
                    <a:gd name="T39" fmla="*/ 0 h 187"/>
                    <a:gd name="T40" fmla="*/ 0 w 180"/>
                    <a:gd name="T41" fmla="*/ 0 h 187"/>
                    <a:gd name="T42" fmla="*/ 0 w 180"/>
                    <a:gd name="T43" fmla="*/ 0 h 187"/>
                    <a:gd name="T44" fmla="*/ 0 w 180"/>
                    <a:gd name="T45" fmla="*/ 0 h 187"/>
                    <a:gd name="T46" fmla="*/ 0 w 180"/>
                    <a:gd name="T47" fmla="*/ 0 h 187"/>
                    <a:gd name="T48" fmla="*/ 0 w 180"/>
                    <a:gd name="T49" fmla="*/ 0 h 1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87"/>
                    <a:gd name="T77" fmla="*/ 180 w 180"/>
                    <a:gd name="T78" fmla="*/ 187 h 1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87">
                      <a:moveTo>
                        <a:pt x="63" y="7"/>
                      </a:moveTo>
                      <a:lnTo>
                        <a:pt x="72" y="19"/>
                      </a:lnTo>
                      <a:lnTo>
                        <a:pt x="89" y="43"/>
                      </a:lnTo>
                      <a:lnTo>
                        <a:pt x="107" y="71"/>
                      </a:lnTo>
                      <a:lnTo>
                        <a:pt x="128" y="103"/>
                      </a:lnTo>
                      <a:lnTo>
                        <a:pt x="147" y="133"/>
                      </a:lnTo>
                      <a:lnTo>
                        <a:pt x="164" y="160"/>
                      </a:lnTo>
                      <a:lnTo>
                        <a:pt x="175" y="178"/>
                      </a:lnTo>
                      <a:lnTo>
                        <a:pt x="180" y="187"/>
                      </a:lnTo>
                      <a:lnTo>
                        <a:pt x="171" y="180"/>
                      </a:lnTo>
                      <a:lnTo>
                        <a:pt x="148" y="163"/>
                      </a:lnTo>
                      <a:lnTo>
                        <a:pt x="117" y="137"/>
                      </a:lnTo>
                      <a:lnTo>
                        <a:pt x="83" y="109"/>
                      </a:lnTo>
                      <a:lnTo>
                        <a:pt x="48" y="79"/>
                      </a:lnTo>
                      <a:lnTo>
                        <a:pt x="20" y="53"/>
                      </a:lnTo>
                      <a:lnTo>
                        <a:pt x="2" y="33"/>
                      </a:lnTo>
                      <a:lnTo>
                        <a:pt x="0" y="25"/>
                      </a:lnTo>
                      <a:lnTo>
                        <a:pt x="4" y="20"/>
                      </a:lnTo>
                      <a:lnTo>
                        <a:pt x="11" y="16"/>
                      </a:lnTo>
                      <a:lnTo>
                        <a:pt x="19" y="10"/>
                      </a:lnTo>
                      <a:lnTo>
                        <a:pt x="29" y="7"/>
                      </a:lnTo>
                      <a:lnTo>
                        <a:pt x="37" y="2"/>
                      </a:lnTo>
                      <a:lnTo>
                        <a:pt x="46" y="0"/>
                      </a:lnTo>
                      <a:lnTo>
                        <a:pt x="55" y="1"/>
                      </a:lnTo>
                      <a:lnTo>
                        <a:pt x="63" y="7"/>
                      </a:lnTo>
                      <a:close/>
                    </a:path>
                  </a:pathLst>
                </a:custGeom>
                <a:solidFill>
                  <a:srgbClr val="99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93" name="Freeform 696">
                  <a:extLst>
                    <a:ext uri="{FF2B5EF4-FFF2-40B4-BE49-F238E27FC236}">
                      <a16:creationId xmlns:a16="http://schemas.microsoft.com/office/drawing/2014/main" id="{065CFA72-A756-46CC-87DA-D5BC233DEA95}"/>
                    </a:ext>
                  </a:extLst>
                </p:cNvPr>
                <p:cNvSpPr>
                  <a:spLocks/>
                </p:cNvSpPr>
                <p:nvPr/>
              </p:nvSpPr>
              <p:spPr bwMode="auto">
                <a:xfrm>
                  <a:off x="2629" y="2252"/>
                  <a:ext cx="74" cy="31"/>
                </a:xfrm>
                <a:custGeom>
                  <a:avLst/>
                  <a:gdLst>
                    <a:gd name="T0" fmla="*/ 0 w 440"/>
                    <a:gd name="T1" fmla="*/ 0 h 184"/>
                    <a:gd name="T2" fmla="*/ 0 w 440"/>
                    <a:gd name="T3" fmla="*/ 0 h 184"/>
                    <a:gd name="T4" fmla="*/ 0 w 440"/>
                    <a:gd name="T5" fmla="*/ 0 h 184"/>
                    <a:gd name="T6" fmla="*/ 0 w 440"/>
                    <a:gd name="T7" fmla="*/ 0 h 184"/>
                    <a:gd name="T8" fmla="*/ 0 w 440"/>
                    <a:gd name="T9" fmla="*/ 0 h 184"/>
                    <a:gd name="T10" fmla="*/ 0 w 440"/>
                    <a:gd name="T11" fmla="*/ 0 h 184"/>
                    <a:gd name="T12" fmla="*/ 0 w 440"/>
                    <a:gd name="T13" fmla="*/ 0 h 184"/>
                    <a:gd name="T14" fmla="*/ 0 w 440"/>
                    <a:gd name="T15" fmla="*/ 0 h 184"/>
                    <a:gd name="T16" fmla="*/ 0 w 440"/>
                    <a:gd name="T17" fmla="*/ 0 h 184"/>
                    <a:gd name="T18" fmla="*/ 0 w 440"/>
                    <a:gd name="T19" fmla="*/ 0 h 184"/>
                    <a:gd name="T20" fmla="*/ 0 w 440"/>
                    <a:gd name="T21" fmla="*/ 0 h 184"/>
                    <a:gd name="T22" fmla="*/ 0 w 440"/>
                    <a:gd name="T23" fmla="*/ 0 h 184"/>
                    <a:gd name="T24" fmla="*/ 0 w 440"/>
                    <a:gd name="T25" fmla="*/ 0 h 184"/>
                    <a:gd name="T26" fmla="*/ 0 w 440"/>
                    <a:gd name="T27" fmla="*/ 0 h 184"/>
                    <a:gd name="T28" fmla="*/ 0 w 440"/>
                    <a:gd name="T29" fmla="*/ 0 h 184"/>
                    <a:gd name="T30" fmla="*/ 0 w 440"/>
                    <a:gd name="T31" fmla="*/ 0 h 184"/>
                    <a:gd name="T32" fmla="*/ 0 w 440"/>
                    <a:gd name="T33" fmla="*/ 0 h 184"/>
                    <a:gd name="T34" fmla="*/ 0 w 440"/>
                    <a:gd name="T35" fmla="*/ 0 h 184"/>
                    <a:gd name="T36" fmla="*/ 0 w 440"/>
                    <a:gd name="T37" fmla="*/ 0 h 184"/>
                    <a:gd name="T38" fmla="*/ 0 w 440"/>
                    <a:gd name="T39" fmla="*/ 0 h 184"/>
                    <a:gd name="T40" fmla="*/ 0 w 440"/>
                    <a:gd name="T41" fmla="*/ 0 h 184"/>
                    <a:gd name="T42" fmla="*/ 0 w 440"/>
                    <a:gd name="T43" fmla="*/ 0 h 184"/>
                    <a:gd name="T44" fmla="*/ 0 w 440"/>
                    <a:gd name="T45" fmla="*/ 0 h 184"/>
                    <a:gd name="T46" fmla="*/ 0 w 440"/>
                    <a:gd name="T47" fmla="*/ 0 h 184"/>
                    <a:gd name="T48" fmla="*/ 0 w 440"/>
                    <a:gd name="T49" fmla="*/ 0 h 184"/>
                    <a:gd name="T50" fmla="*/ 0 w 440"/>
                    <a:gd name="T51" fmla="*/ 0 h 184"/>
                    <a:gd name="T52" fmla="*/ 0 w 440"/>
                    <a:gd name="T53" fmla="*/ 0 h 184"/>
                    <a:gd name="T54" fmla="*/ 0 w 440"/>
                    <a:gd name="T55" fmla="*/ 0 h 184"/>
                    <a:gd name="T56" fmla="*/ 0 w 440"/>
                    <a:gd name="T57" fmla="*/ 0 h 184"/>
                    <a:gd name="T58" fmla="*/ 0 w 440"/>
                    <a:gd name="T59" fmla="*/ 0 h 184"/>
                    <a:gd name="T60" fmla="*/ 0 w 440"/>
                    <a:gd name="T61" fmla="*/ 0 h 184"/>
                    <a:gd name="T62" fmla="*/ 0 w 440"/>
                    <a:gd name="T63" fmla="*/ 0 h 184"/>
                    <a:gd name="T64" fmla="*/ 0 w 440"/>
                    <a:gd name="T65" fmla="*/ 0 h 1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0"/>
                    <a:gd name="T100" fmla="*/ 0 h 184"/>
                    <a:gd name="T101" fmla="*/ 440 w 440"/>
                    <a:gd name="T102" fmla="*/ 184 h 1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0" h="184">
                      <a:moveTo>
                        <a:pt x="305" y="1"/>
                      </a:moveTo>
                      <a:lnTo>
                        <a:pt x="273" y="0"/>
                      </a:lnTo>
                      <a:lnTo>
                        <a:pt x="225" y="9"/>
                      </a:lnTo>
                      <a:lnTo>
                        <a:pt x="168" y="23"/>
                      </a:lnTo>
                      <a:lnTo>
                        <a:pt x="112" y="41"/>
                      </a:lnTo>
                      <a:lnTo>
                        <a:pt x="59" y="59"/>
                      </a:lnTo>
                      <a:lnTo>
                        <a:pt x="21" y="77"/>
                      </a:lnTo>
                      <a:lnTo>
                        <a:pt x="0" y="89"/>
                      </a:lnTo>
                      <a:lnTo>
                        <a:pt x="8" y="93"/>
                      </a:lnTo>
                      <a:lnTo>
                        <a:pt x="20" y="93"/>
                      </a:lnTo>
                      <a:lnTo>
                        <a:pt x="47" y="98"/>
                      </a:lnTo>
                      <a:lnTo>
                        <a:pt x="81" y="103"/>
                      </a:lnTo>
                      <a:lnTo>
                        <a:pt x="123" y="113"/>
                      </a:lnTo>
                      <a:lnTo>
                        <a:pt x="162" y="125"/>
                      </a:lnTo>
                      <a:lnTo>
                        <a:pt x="200" y="139"/>
                      </a:lnTo>
                      <a:lnTo>
                        <a:pt x="228" y="156"/>
                      </a:lnTo>
                      <a:lnTo>
                        <a:pt x="242" y="176"/>
                      </a:lnTo>
                      <a:lnTo>
                        <a:pt x="254" y="184"/>
                      </a:lnTo>
                      <a:lnTo>
                        <a:pt x="278" y="184"/>
                      </a:lnTo>
                      <a:lnTo>
                        <a:pt x="311" y="176"/>
                      </a:lnTo>
                      <a:lnTo>
                        <a:pt x="348" y="164"/>
                      </a:lnTo>
                      <a:lnTo>
                        <a:pt x="383" y="145"/>
                      </a:lnTo>
                      <a:lnTo>
                        <a:pt x="414" y="124"/>
                      </a:lnTo>
                      <a:lnTo>
                        <a:pt x="434" y="99"/>
                      </a:lnTo>
                      <a:lnTo>
                        <a:pt x="440" y="75"/>
                      </a:lnTo>
                      <a:lnTo>
                        <a:pt x="434" y="52"/>
                      </a:lnTo>
                      <a:lnTo>
                        <a:pt x="425" y="36"/>
                      </a:lnTo>
                      <a:lnTo>
                        <a:pt x="411" y="25"/>
                      </a:lnTo>
                      <a:lnTo>
                        <a:pt x="394" y="18"/>
                      </a:lnTo>
                      <a:lnTo>
                        <a:pt x="374" y="12"/>
                      </a:lnTo>
                      <a:lnTo>
                        <a:pt x="353" y="9"/>
                      </a:lnTo>
                      <a:lnTo>
                        <a:pt x="329" y="4"/>
                      </a:lnTo>
                      <a:lnTo>
                        <a:pt x="305" y="1"/>
                      </a:lnTo>
                      <a:close/>
                    </a:path>
                  </a:pathLst>
                </a:custGeom>
                <a:solidFill>
                  <a:srgbClr val="00C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94" name="Freeform 697">
                  <a:extLst>
                    <a:ext uri="{FF2B5EF4-FFF2-40B4-BE49-F238E27FC236}">
                      <a16:creationId xmlns:a16="http://schemas.microsoft.com/office/drawing/2014/main" id="{2FE18D0E-F0F5-411F-942D-ECC69556F3E7}"/>
                    </a:ext>
                  </a:extLst>
                </p:cNvPr>
                <p:cNvSpPr>
                  <a:spLocks/>
                </p:cNvSpPr>
                <p:nvPr/>
              </p:nvSpPr>
              <p:spPr bwMode="auto">
                <a:xfrm>
                  <a:off x="2629" y="2257"/>
                  <a:ext cx="74" cy="26"/>
                </a:xfrm>
                <a:custGeom>
                  <a:avLst/>
                  <a:gdLst>
                    <a:gd name="T0" fmla="*/ 0 w 440"/>
                    <a:gd name="T1" fmla="*/ 0 h 154"/>
                    <a:gd name="T2" fmla="*/ 0 w 440"/>
                    <a:gd name="T3" fmla="*/ 0 h 154"/>
                    <a:gd name="T4" fmla="*/ 0 w 440"/>
                    <a:gd name="T5" fmla="*/ 0 h 154"/>
                    <a:gd name="T6" fmla="*/ 0 w 440"/>
                    <a:gd name="T7" fmla="*/ 0 h 154"/>
                    <a:gd name="T8" fmla="*/ 0 w 440"/>
                    <a:gd name="T9" fmla="*/ 0 h 154"/>
                    <a:gd name="T10" fmla="*/ 0 w 440"/>
                    <a:gd name="T11" fmla="*/ 0 h 154"/>
                    <a:gd name="T12" fmla="*/ 0 w 440"/>
                    <a:gd name="T13" fmla="*/ 0 h 154"/>
                    <a:gd name="T14" fmla="*/ 0 w 440"/>
                    <a:gd name="T15" fmla="*/ 0 h 154"/>
                    <a:gd name="T16" fmla="*/ 0 w 440"/>
                    <a:gd name="T17" fmla="*/ 0 h 154"/>
                    <a:gd name="T18" fmla="*/ 0 w 440"/>
                    <a:gd name="T19" fmla="*/ 0 h 154"/>
                    <a:gd name="T20" fmla="*/ 0 w 440"/>
                    <a:gd name="T21" fmla="*/ 0 h 154"/>
                    <a:gd name="T22" fmla="*/ 0 w 440"/>
                    <a:gd name="T23" fmla="*/ 0 h 154"/>
                    <a:gd name="T24" fmla="*/ 0 w 440"/>
                    <a:gd name="T25" fmla="*/ 0 h 154"/>
                    <a:gd name="T26" fmla="*/ 0 w 440"/>
                    <a:gd name="T27" fmla="*/ 0 h 154"/>
                    <a:gd name="T28" fmla="*/ 0 w 440"/>
                    <a:gd name="T29" fmla="*/ 0 h 154"/>
                    <a:gd name="T30" fmla="*/ 0 w 440"/>
                    <a:gd name="T31" fmla="*/ 0 h 154"/>
                    <a:gd name="T32" fmla="*/ 0 w 440"/>
                    <a:gd name="T33" fmla="*/ 0 h 154"/>
                    <a:gd name="T34" fmla="*/ 0 w 440"/>
                    <a:gd name="T35" fmla="*/ 0 h 154"/>
                    <a:gd name="T36" fmla="*/ 0 w 440"/>
                    <a:gd name="T37" fmla="*/ 0 h 154"/>
                    <a:gd name="T38" fmla="*/ 0 w 440"/>
                    <a:gd name="T39" fmla="*/ 0 h 154"/>
                    <a:gd name="T40" fmla="*/ 0 w 440"/>
                    <a:gd name="T41" fmla="*/ 0 h 154"/>
                    <a:gd name="T42" fmla="*/ 0 w 440"/>
                    <a:gd name="T43" fmla="*/ 0 h 154"/>
                    <a:gd name="T44" fmla="*/ 0 w 440"/>
                    <a:gd name="T45" fmla="*/ 0 h 154"/>
                    <a:gd name="T46" fmla="*/ 0 w 440"/>
                    <a:gd name="T47" fmla="*/ 0 h 154"/>
                    <a:gd name="T48" fmla="*/ 0 w 440"/>
                    <a:gd name="T49" fmla="*/ 0 h 154"/>
                    <a:gd name="T50" fmla="*/ 0 w 440"/>
                    <a:gd name="T51" fmla="*/ 0 h 154"/>
                    <a:gd name="T52" fmla="*/ 0 w 440"/>
                    <a:gd name="T53" fmla="*/ 0 h 154"/>
                    <a:gd name="T54" fmla="*/ 0 w 440"/>
                    <a:gd name="T55" fmla="*/ 0 h 154"/>
                    <a:gd name="T56" fmla="*/ 0 w 440"/>
                    <a:gd name="T57" fmla="*/ 0 h 154"/>
                    <a:gd name="T58" fmla="*/ 0 w 440"/>
                    <a:gd name="T59" fmla="*/ 0 h 154"/>
                    <a:gd name="T60" fmla="*/ 0 w 440"/>
                    <a:gd name="T61" fmla="*/ 0 h 154"/>
                    <a:gd name="T62" fmla="*/ 0 w 440"/>
                    <a:gd name="T63" fmla="*/ 0 h 154"/>
                    <a:gd name="T64" fmla="*/ 0 w 440"/>
                    <a:gd name="T65" fmla="*/ 0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0"/>
                    <a:gd name="T100" fmla="*/ 0 h 154"/>
                    <a:gd name="T101" fmla="*/ 440 w 440"/>
                    <a:gd name="T102" fmla="*/ 154 h 1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0" h="154">
                      <a:moveTo>
                        <a:pt x="303" y="2"/>
                      </a:moveTo>
                      <a:lnTo>
                        <a:pt x="269" y="0"/>
                      </a:lnTo>
                      <a:lnTo>
                        <a:pt x="222" y="5"/>
                      </a:lnTo>
                      <a:lnTo>
                        <a:pt x="166" y="14"/>
                      </a:lnTo>
                      <a:lnTo>
                        <a:pt x="110" y="27"/>
                      </a:lnTo>
                      <a:lnTo>
                        <a:pt x="58" y="40"/>
                      </a:lnTo>
                      <a:lnTo>
                        <a:pt x="20" y="52"/>
                      </a:lnTo>
                      <a:lnTo>
                        <a:pt x="0" y="60"/>
                      </a:lnTo>
                      <a:lnTo>
                        <a:pt x="8" y="63"/>
                      </a:lnTo>
                      <a:lnTo>
                        <a:pt x="20" y="63"/>
                      </a:lnTo>
                      <a:lnTo>
                        <a:pt x="47" y="68"/>
                      </a:lnTo>
                      <a:lnTo>
                        <a:pt x="81" y="73"/>
                      </a:lnTo>
                      <a:lnTo>
                        <a:pt x="123" y="83"/>
                      </a:lnTo>
                      <a:lnTo>
                        <a:pt x="162" y="95"/>
                      </a:lnTo>
                      <a:lnTo>
                        <a:pt x="200" y="109"/>
                      </a:lnTo>
                      <a:lnTo>
                        <a:pt x="228" y="126"/>
                      </a:lnTo>
                      <a:lnTo>
                        <a:pt x="242" y="146"/>
                      </a:lnTo>
                      <a:lnTo>
                        <a:pt x="254" y="154"/>
                      </a:lnTo>
                      <a:lnTo>
                        <a:pt x="279" y="154"/>
                      </a:lnTo>
                      <a:lnTo>
                        <a:pt x="313" y="146"/>
                      </a:lnTo>
                      <a:lnTo>
                        <a:pt x="350" y="133"/>
                      </a:lnTo>
                      <a:lnTo>
                        <a:pt x="385" y="114"/>
                      </a:lnTo>
                      <a:lnTo>
                        <a:pt x="416" y="92"/>
                      </a:lnTo>
                      <a:lnTo>
                        <a:pt x="435" y="69"/>
                      </a:lnTo>
                      <a:lnTo>
                        <a:pt x="440" y="45"/>
                      </a:lnTo>
                      <a:lnTo>
                        <a:pt x="432" y="24"/>
                      </a:lnTo>
                      <a:lnTo>
                        <a:pt x="422" y="11"/>
                      </a:lnTo>
                      <a:lnTo>
                        <a:pt x="409" y="5"/>
                      </a:lnTo>
                      <a:lnTo>
                        <a:pt x="392" y="4"/>
                      </a:lnTo>
                      <a:lnTo>
                        <a:pt x="372" y="4"/>
                      </a:lnTo>
                      <a:lnTo>
                        <a:pt x="350" y="5"/>
                      </a:lnTo>
                      <a:lnTo>
                        <a:pt x="327" y="5"/>
                      </a:lnTo>
                      <a:lnTo>
                        <a:pt x="303" y="2"/>
                      </a:lnTo>
                      <a:close/>
                    </a:path>
                  </a:pathLst>
                </a:custGeom>
                <a:solidFill>
                  <a:srgbClr val="00A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95" name="Freeform 698">
                  <a:extLst>
                    <a:ext uri="{FF2B5EF4-FFF2-40B4-BE49-F238E27FC236}">
                      <a16:creationId xmlns:a16="http://schemas.microsoft.com/office/drawing/2014/main" id="{502B72C1-8C19-4D1E-A6D2-D49B12A843BB}"/>
                    </a:ext>
                  </a:extLst>
                </p:cNvPr>
                <p:cNvSpPr>
                  <a:spLocks/>
                </p:cNvSpPr>
                <p:nvPr/>
              </p:nvSpPr>
              <p:spPr bwMode="auto">
                <a:xfrm>
                  <a:off x="2629" y="2259"/>
                  <a:ext cx="74" cy="24"/>
                </a:xfrm>
                <a:custGeom>
                  <a:avLst/>
                  <a:gdLst>
                    <a:gd name="T0" fmla="*/ 0 w 440"/>
                    <a:gd name="T1" fmla="*/ 0 h 139"/>
                    <a:gd name="T2" fmla="*/ 0 w 440"/>
                    <a:gd name="T3" fmla="*/ 0 h 139"/>
                    <a:gd name="T4" fmla="*/ 0 w 440"/>
                    <a:gd name="T5" fmla="*/ 0 h 139"/>
                    <a:gd name="T6" fmla="*/ 0 w 440"/>
                    <a:gd name="T7" fmla="*/ 0 h 139"/>
                    <a:gd name="T8" fmla="*/ 0 w 440"/>
                    <a:gd name="T9" fmla="*/ 0 h 139"/>
                    <a:gd name="T10" fmla="*/ 0 w 440"/>
                    <a:gd name="T11" fmla="*/ 0 h 139"/>
                    <a:gd name="T12" fmla="*/ 0 w 440"/>
                    <a:gd name="T13" fmla="*/ 0 h 139"/>
                    <a:gd name="T14" fmla="*/ 0 w 440"/>
                    <a:gd name="T15" fmla="*/ 0 h 139"/>
                    <a:gd name="T16" fmla="*/ 0 w 440"/>
                    <a:gd name="T17" fmla="*/ 0 h 139"/>
                    <a:gd name="T18" fmla="*/ 0 w 440"/>
                    <a:gd name="T19" fmla="*/ 0 h 139"/>
                    <a:gd name="T20" fmla="*/ 0 w 440"/>
                    <a:gd name="T21" fmla="*/ 0 h 139"/>
                    <a:gd name="T22" fmla="*/ 0 w 440"/>
                    <a:gd name="T23" fmla="*/ 0 h 139"/>
                    <a:gd name="T24" fmla="*/ 0 w 440"/>
                    <a:gd name="T25" fmla="*/ 0 h 139"/>
                    <a:gd name="T26" fmla="*/ 0 w 440"/>
                    <a:gd name="T27" fmla="*/ 0 h 139"/>
                    <a:gd name="T28" fmla="*/ 0 w 440"/>
                    <a:gd name="T29" fmla="*/ 0 h 139"/>
                    <a:gd name="T30" fmla="*/ 0 w 440"/>
                    <a:gd name="T31" fmla="*/ 0 h 139"/>
                    <a:gd name="T32" fmla="*/ 0 w 440"/>
                    <a:gd name="T33" fmla="*/ 0 h 139"/>
                    <a:gd name="T34" fmla="*/ 0 w 440"/>
                    <a:gd name="T35" fmla="*/ 0 h 139"/>
                    <a:gd name="T36" fmla="*/ 0 w 440"/>
                    <a:gd name="T37" fmla="*/ 0 h 139"/>
                    <a:gd name="T38" fmla="*/ 0 w 440"/>
                    <a:gd name="T39" fmla="*/ 0 h 139"/>
                    <a:gd name="T40" fmla="*/ 0 w 440"/>
                    <a:gd name="T41" fmla="*/ 0 h 139"/>
                    <a:gd name="T42" fmla="*/ 0 w 440"/>
                    <a:gd name="T43" fmla="*/ 0 h 139"/>
                    <a:gd name="T44" fmla="*/ 0 w 440"/>
                    <a:gd name="T45" fmla="*/ 0 h 139"/>
                    <a:gd name="T46" fmla="*/ 0 w 440"/>
                    <a:gd name="T47" fmla="*/ 0 h 139"/>
                    <a:gd name="T48" fmla="*/ 0 w 440"/>
                    <a:gd name="T49" fmla="*/ 0 h 139"/>
                    <a:gd name="T50" fmla="*/ 0 w 440"/>
                    <a:gd name="T51" fmla="*/ 0 h 139"/>
                    <a:gd name="T52" fmla="*/ 0 w 440"/>
                    <a:gd name="T53" fmla="*/ 0 h 139"/>
                    <a:gd name="T54" fmla="*/ 0 w 440"/>
                    <a:gd name="T55" fmla="*/ 0 h 139"/>
                    <a:gd name="T56" fmla="*/ 0 w 440"/>
                    <a:gd name="T57" fmla="*/ 0 h 139"/>
                    <a:gd name="T58" fmla="*/ 0 w 440"/>
                    <a:gd name="T59" fmla="*/ 0 h 139"/>
                    <a:gd name="T60" fmla="*/ 0 w 440"/>
                    <a:gd name="T61" fmla="*/ 0 h 139"/>
                    <a:gd name="T62" fmla="*/ 0 w 440"/>
                    <a:gd name="T63" fmla="*/ 0 h 139"/>
                    <a:gd name="T64" fmla="*/ 0 w 440"/>
                    <a:gd name="T65" fmla="*/ 0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0"/>
                    <a:gd name="T100" fmla="*/ 0 h 139"/>
                    <a:gd name="T101" fmla="*/ 440 w 440"/>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0" h="139">
                      <a:moveTo>
                        <a:pt x="301" y="18"/>
                      </a:moveTo>
                      <a:lnTo>
                        <a:pt x="267" y="13"/>
                      </a:lnTo>
                      <a:lnTo>
                        <a:pt x="220" y="14"/>
                      </a:lnTo>
                      <a:lnTo>
                        <a:pt x="164" y="19"/>
                      </a:lnTo>
                      <a:lnTo>
                        <a:pt x="108" y="27"/>
                      </a:lnTo>
                      <a:lnTo>
                        <a:pt x="57" y="34"/>
                      </a:lnTo>
                      <a:lnTo>
                        <a:pt x="20" y="41"/>
                      </a:lnTo>
                      <a:lnTo>
                        <a:pt x="0" y="46"/>
                      </a:lnTo>
                      <a:lnTo>
                        <a:pt x="8" y="48"/>
                      </a:lnTo>
                      <a:lnTo>
                        <a:pt x="20" y="48"/>
                      </a:lnTo>
                      <a:lnTo>
                        <a:pt x="45" y="53"/>
                      </a:lnTo>
                      <a:lnTo>
                        <a:pt x="80" y="58"/>
                      </a:lnTo>
                      <a:lnTo>
                        <a:pt x="122" y="68"/>
                      </a:lnTo>
                      <a:lnTo>
                        <a:pt x="161" y="80"/>
                      </a:lnTo>
                      <a:lnTo>
                        <a:pt x="198" y="94"/>
                      </a:lnTo>
                      <a:lnTo>
                        <a:pt x="227" y="111"/>
                      </a:lnTo>
                      <a:lnTo>
                        <a:pt x="242" y="131"/>
                      </a:lnTo>
                      <a:lnTo>
                        <a:pt x="254" y="139"/>
                      </a:lnTo>
                      <a:lnTo>
                        <a:pt x="279" y="139"/>
                      </a:lnTo>
                      <a:lnTo>
                        <a:pt x="313" y="131"/>
                      </a:lnTo>
                      <a:lnTo>
                        <a:pt x="350" y="118"/>
                      </a:lnTo>
                      <a:lnTo>
                        <a:pt x="385" y="99"/>
                      </a:lnTo>
                      <a:lnTo>
                        <a:pt x="416" y="77"/>
                      </a:lnTo>
                      <a:lnTo>
                        <a:pt x="435" y="54"/>
                      </a:lnTo>
                      <a:lnTo>
                        <a:pt x="440" y="30"/>
                      </a:lnTo>
                      <a:lnTo>
                        <a:pt x="432" y="10"/>
                      </a:lnTo>
                      <a:lnTo>
                        <a:pt x="421" y="2"/>
                      </a:lnTo>
                      <a:lnTo>
                        <a:pt x="407" y="0"/>
                      </a:lnTo>
                      <a:lnTo>
                        <a:pt x="390" y="5"/>
                      </a:lnTo>
                      <a:lnTo>
                        <a:pt x="369" y="11"/>
                      </a:lnTo>
                      <a:lnTo>
                        <a:pt x="348" y="17"/>
                      </a:lnTo>
                      <a:lnTo>
                        <a:pt x="324" y="19"/>
                      </a:lnTo>
                      <a:lnTo>
                        <a:pt x="301" y="18"/>
                      </a:lnTo>
                      <a:close/>
                    </a:path>
                  </a:pathLst>
                </a:custGeom>
                <a:solidFill>
                  <a:srgbClr val="007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96" name="Freeform 699">
                  <a:extLst>
                    <a:ext uri="{FF2B5EF4-FFF2-40B4-BE49-F238E27FC236}">
                      <a16:creationId xmlns:a16="http://schemas.microsoft.com/office/drawing/2014/main" id="{56A8A189-4C7D-4F7C-9BA5-CD5E67D4BC3A}"/>
                    </a:ext>
                  </a:extLst>
                </p:cNvPr>
                <p:cNvSpPr>
                  <a:spLocks/>
                </p:cNvSpPr>
                <p:nvPr/>
              </p:nvSpPr>
              <p:spPr bwMode="auto">
                <a:xfrm>
                  <a:off x="2629" y="2261"/>
                  <a:ext cx="74" cy="22"/>
                </a:xfrm>
                <a:custGeom>
                  <a:avLst/>
                  <a:gdLst>
                    <a:gd name="T0" fmla="*/ 0 w 441"/>
                    <a:gd name="T1" fmla="*/ 0 h 130"/>
                    <a:gd name="T2" fmla="*/ 0 w 441"/>
                    <a:gd name="T3" fmla="*/ 0 h 130"/>
                    <a:gd name="T4" fmla="*/ 0 w 441"/>
                    <a:gd name="T5" fmla="*/ 0 h 130"/>
                    <a:gd name="T6" fmla="*/ 0 w 441"/>
                    <a:gd name="T7" fmla="*/ 0 h 130"/>
                    <a:gd name="T8" fmla="*/ 0 w 441"/>
                    <a:gd name="T9" fmla="*/ 0 h 130"/>
                    <a:gd name="T10" fmla="*/ 0 w 441"/>
                    <a:gd name="T11" fmla="*/ 0 h 130"/>
                    <a:gd name="T12" fmla="*/ 0 w 441"/>
                    <a:gd name="T13" fmla="*/ 0 h 130"/>
                    <a:gd name="T14" fmla="*/ 0 w 441"/>
                    <a:gd name="T15" fmla="*/ 0 h 130"/>
                    <a:gd name="T16" fmla="*/ 0 w 441"/>
                    <a:gd name="T17" fmla="*/ 0 h 130"/>
                    <a:gd name="T18" fmla="*/ 0 w 441"/>
                    <a:gd name="T19" fmla="*/ 0 h 130"/>
                    <a:gd name="T20" fmla="*/ 0 w 441"/>
                    <a:gd name="T21" fmla="*/ 0 h 130"/>
                    <a:gd name="T22" fmla="*/ 0 w 441"/>
                    <a:gd name="T23" fmla="*/ 0 h 130"/>
                    <a:gd name="T24" fmla="*/ 0 w 441"/>
                    <a:gd name="T25" fmla="*/ 0 h 130"/>
                    <a:gd name="T26" fmla="*/ 0 w 441"/>
                    <a:gd name="T27" fmla="*/ 0 h 130"/>
                    <a:gd name="T28" fmla="*/ 0 w 441"/>
                    <a:gd name="T29" fmla="*/ 0 h 130"/>
                    <a:gd name="T30" fmla="*/ 0 w 441"/>
                    <a:gd name="T31" fmla="*/ 0 h 130"/>
                    <a:gd name="T32" fmla="*/ 0 w 441"/>
                    <a:gd name="T33" fmla="*/ 0 h 130"/>
                    <a:gd name="T34" fmla="*/ 0 w 441"/>
                    <a:gd name="T35" fmla="*/ 0 h 130"/>
                    <a:gd name="T36" fmla="*/ 0 w 441"/>
                    <a:gd name="T37" fmla="*/ 0 h 130"/>
                    <a:gd name="T38" fmla="*/ 0 w 441"/>
                    <a:gd name="T39" fmla="*/ 0 h 130"/>
                    <a:gd name="T40" fmla="*/ 0 w 441"/>
                    <a:gd name="T41" fmla="*/ 0 h 130"/>
                    <a:gd name="T42" fmla="*/ 0 w 441"/>
                    <a:gd name="T43" fmla="*/ 0 h 130"/>
                    <a:gd name="T44" fmla="*/ 0 w 441"/>
                    <a:gd name="T45" fmla="*/ 0 h 130"/>
                    <a:gd name="T46" fmla="*/ 0 w 441"/>
                    <a:gd name="T47" fmla="*/ 0 h 130"/>
                    <a:gd name="T48" fmla="*/ 0 w 441"/>
                    <a:gd name="T49" fmla="*/ 0 h 130"/>
                    <a:gd name="T50" fmla="*/ 0 w 441"/>
                    <a:gd name="T51" fmla="*/ 0 h 130"/>
                    <a:gd name="T52" fmla="*/ 0 w 441"/>
                    <a:gd name="T53" fmla="*/ 0 h 130"/>
                    <a:gd name="T54" fmla="*/ 0 w 441"/>
                    <a:gd name="T55" fmla="*/ 0 h 130"/>
                    <a:gd name="T56" fmla="*/ 0 w 441"/>
                    <a:gd name="T57" fmla="*/ 0 h 130"/>
                    <a:gd name="T58" fmla="*/ 0 w 441"/>
                    <a:gd name="T59" fmla="*/ 0 h 130"/>
                    <a:gd name="T60" fmla="*/ 0 w 441"/>
                    <a:gd name="T61" fmla="*/ 0 h 130"/>
                    <a:gd name="T62" fmla="*/ 0 w 441"/>
                    <a:gd name="T63" fmla="*/ 0 h 130"/>
                    <a:gd name="T64" fmla="*/ 0 w 441"/>
                    <a:gd name="T65" fmla="*/ 0 h 1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1"/>
                    <a:gd name="T100" fmla="*/ 0 h 130"/>
                    <a:gd name="T101" fmla="*/ 441 w 441"/>
                    <a:gd name="T102" fmla="*/ 130 h 1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1" h="130">
                      <a:moveTo>
                        <a:pt x="298" y="39"/>
                      </a:moveTo>
                      <a:lnTo>
                        <a:pt x="265" y="34"/>
                      </a:lnTo>
                      <a:lnTo>
                        <a:pt x="217" y="31"/>
                      </a:lnTo>
                      <a:lnTo>
                        <a:pt x="162" y="30"/>
                      </a:lnTo>
                      <a:lnTo>
                        <a:pt x="107" y="32"/>
                      </a:lnTo>
                      <a:lnTo>
                        <a:pt x="57" y="35"/>
                      </a:lnTo>
                      <a:lnTo>
                        <a:pt x="19" y="37"/>
                      </a:lnTo>
                      <a:lnTo>
                        <a:pt x="0" y="38"/>
                      </a:lnTo>
                      <a:lnTo>
                        <a:pt x="9" y="39"/>
                      </a:lnTo>
                      <a:lnTo>
                        <a:pt x="21" y="39"/>
                      </a:lnTo>
                      <a:lnTo>
                        <a:pt x="46" y="44"/>
                      </a:lnTo>
                      <a:lnTo>
                        <a:pt x="81" y="49"/>
                      </a:lnTo>
                      <a:lnTo>
                        <a:pt x="123" y="59"/>
                      </a:lnTo>
                      <a:lnTo>
                        <a:pt x="162" y="71"/>
                      </a:lnTo>
                      <a:lnTo>
                        <a:pt x="199" y="85"/>
                      </a:lnTo>
                      <a:lnTo>
                        <a:pt x="228" y="102"/>
                      </a:lnTo>
                      <a:lnTo>
                        <a:pt x="243" y="122"/>
                      </a:lnTo>
                      <a:lnTo>
                        <a:pt x="255" y="130"/>
                      </a:lnTo>
                      <a:lnTo>
                        <a:pt x="280" y="130"/>
                      </a:lnTo>
                      <a:lnTo>
                        <a:pt x="314" y="122"/>
                      </a:lnTo>
                      <a:lnTo>
                        <a:pt x="352" y="109"/>
                      </a:lnTo>
                      <a:lnTo>
                        <a:pt x="387" y="90"/>
                      </a:lnTo>
                      <a:lnTo>
                        <a:pt x="418" y="67"/>
                      </a:lnTo>
                      <a:lnTo>
                        <a:pt x="437" y="44"/>
                      </a:lnTo>
                      <a:lnTo>
                        <a:pt x="441" y="21"/>
                      </a:lnTo>
                      <a:lnTo>
                        <a:pt x="433" y="4"/>
                      </a:lnTo>
                      <a:lnTo>
                        <a:pt x="422" y="0"/>
                      </a:lnTo>
                      <a:lnTo>
                        <a:pt x="406" y="3"/>
                      </a:lnTo>
                      <a:lnTo>
                        <a:pt x="388" y="13"/>
                      </a:lnTo>
                      <a:lnTo>
                        <a:pt x="367" y="25"/>
                      </a:lnTo>
                      <a:lnTo>
                        <a:pt x="345" y="36"/>
                      </a:lnTo>
                      <a:lnTo>
                        <a:pt x="321" y="40"/>
                      </a:lnTo>
                      <a:lnTo>
                        <a:pt x="298" y="39"/>
                      </a:lnTo>
                      <a:close/>
                    </a:path>
                  </a:pathLst>
                </a:custGeom>
                <a:solidFill>
                  <a:srgbClr val="00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97" name="Freeform 700">
                  <a:extLst>
                    <a:ext uri="{FF2B5EF4-FFF2-40B4-BE49-F238E27FC236}">
                      <a16:creationId xmlns:a16="http://schemas.microsoft.com/office/drawing/2014/main" id="{25BC544B-3578-49C1-A774-09509D9BD420}"/>
                    </a:ext>
                  </a:extLst>
                </p:cNvPr>
                <p:cNvSpPr>
                  <a:spLocks/>
                </p:cNvSpPr>
                <p:nvPr/>
              </p:nvSpPr>
              <p:spPr bwMode="auto">
                <a:xfrm>
                  <a:off x="2629" y="2262"/>
                  <a:ext cx="74" cy="21"/>
                </a:xfrm>
                <a:custGeom>
                  <a:avLst/>
                  <a:gdLst>
                    <a:gd name="T0" fmla="*/ 0 w 441"/>
                    <a:gd name="T1" fmla="*/ 0 h 126"/>
                    <a:gd name="T2" fmla="*/ 0 w 441"/>
                    <a:gd name="T3" fmla="*/ 0 h 126"/>
                    <a:gd name="T4" fmla="*/ 0 w 441"/>
                    <a:gd name="T5" fmla="*/ 0 h 126"/>
                    <a:gd name="T6" fmla="*/ 0 w 441"/>
                    <a:gd name="T7" fmla="*/ 0 h 126"/>
                    <a:gd name="T8" fmla="*/ 0 w 441"/>
                    <a:gd name="T9" fmla="*/ 0 h 126"/>
                    <a:gd name="T10" fmla="*/ 0 w 441"/>
                    <a:gd name="T11" fmla="*/ 0 h 126"/>
                    <a:gd name="T12" fmla="*/ 0 w 441"/>
                    <a:gd name="T13" fmla="*/ 0 h 126"/>
                    <a:gd name="T14" fmla="*/ 0 w 441"/>
                    <a:gd name="T15" fmla="*/ 0 h 126"/>
                    <a:gd name="T16" fmla="*/ 0 w 441"/>
                    <a:gd name="T17" fmla="*/ 0 h 126"/>
                    <a:gd name="T18" fmla="*/ 0 w 441"/>
                    <a:gd name="T19" fmla="*/ 0 h 126"/>
                    <a:gd name="T20" fmla="*/ 0 w 441"/>
                    <a:gd name="T21" fmla="*/ 0 h 126"/>
                    <a:gd name="T22" fmla="*/ 0 w 441"/>
                    <a:gd name="T23" fmla="*/ 0 h 126"/>
                    <a:gd name="T24" fmla="*/ 0 w 441"/>
                    <a:gd name="T25" fmla="*/ 0 h 126"/>
                    <a:gd name="T26" fmla="*/ 0 w 441"/>
                    <a:gd name="T27" fmla="*/ 0 h 126"/>
                    <a:gd name="T28" fmla="*/ 0 w 441"/>
                    <a:gd name="T29" fmla="*/ 0 h 126"/>
                    <a:gd name="T30" fmla="*/ 0 w 441"/>
                    <a:gd name="T31" fmla="*/ 0 h 126"/>
                    <a:gd name="T32" fmla="*/ 0 w 441"/>
                    <a:gd name="T33" fmla="*/ 0 h 126"/>
                    <a:gd name="T34" fmla="*/ 0 w 441"/>
                    <a:gd name="T35" fmla="*/ 0 h 126"/>
                    <a:gd name="T36" fmla="*/ 0 w 441"/>
                    <a:gd name="T37" fmla="*/ 0 h 126"/>
                    <a:gd name="T38" fmla="*/ 0 w 441"/>
                    <a:gd name="T39" fmla="*/ 0 h 126"/>
                    <a:gd name="T40" fmla="*/ 0 w 441"/>
                    <a:gd name="T41" fmla="*/ 0 h 126"/>
                    <a:gd name="T42" fmla="*/ 0 w 441"/>
                    <a:gd name="T43" fmla="*/ 0 h 126"/>
                    <a:gd name="T44" fmla="*/ 0 w 441"/>
                    <a:gd name="T45" fmla="*/ 0 h 126"/>
                    <a:gd name="T46" fmla="*/ 0 w 441"/>
                    <a:gd name="T47" fmla="*/ 0 h 126"/>
                    <a:gd name="T48" fmla="*/ 0 w 441"/>
                    <a:gd name="T49" fmla="*/ 0 h 126"/>
                    <a:gd name="T50" fmla="*/ 0 w 441"/>
                    <a:gd name="T51" fmla="*/ 0 h 126"/>
                    <a:gd name="T52" fmla="*/ 0 w 441"/>
                    <a:gd name="T53" fmla="*/ 0 h 126"/>
                    <a:gd name="T54" fmla="*/ 0 w 441"/>
                    <a:gd name="T55" fmla="*/ 0 h 126"/>
                    <a:gd name="T56" fmla="*/ 0 w 441"/>
                    <a:gd name="T57" fmla="*/ 0 h 126"/>
                    <a:gd name="T58" fmla="*/ 0 w 441"/>
                    <a:gd name="T59" fmla="*/ 0 h 126"/>
                    <a:gd name="T60" fmla="*/ 0 w 441"/>
                    <a:gd name="T61" fmla="*/ 0 h 126"/>
                    <a:gd name="T62" fmla="*/ 0 w 441"/>
                    <a:gd name="T63" fmla="*/ 0 h 126"/>
                    <a:gd name="T64" fmla="*/ 0 w 441"/>
                    <a:gd name="T65" fmla="*/ 0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1"/>
                    <a:gd name="T100" fmla="*/ 0 h 126"/>
                    <a:gd name="T101" fmla="*/ 441 w 441"/>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1" h="126">
                      <a:moveTo>
                        <a:pt x="294" y="66"/>
                      </a:moveTo>
                      <a:lnTo>
                        <a:pt x="260" y="58"/>
                      </a:lnTo>
                      <a:lnTo>
                        <a:pt x="214" y="52"/>
                      </a:lnTo>
                      <a:lnTo>
                        <a:pt x="159" y="46"/>
                      </a:lnTo>
                      <a:lnTo>
                        <a:pt x="105" y="43"/>
                      </a:lnTo>
                      <a:lnTo>
                        <a:pt x="54" y="40"/>
                      </a:lnTo>
                      <a:lnTo>
                        <a:pt x="18" y="37"/>
                      </a:lnTo>
                      <a:lnTo>
                        <a:pt x="0" y="35"/>
                      </a:lnTo>
                      <a:lnTo>
                        <a:pt x="9" y="35"/>
                      </a:lnTo>
                      <a:lnTo>
                        <a:pt x="21" y="35"/>
                      </a:lnTo>
                      <a:lnTo>
                        <a:pt x="46" y="40"/>
                      </a:lnTo>
                      <a:lnTo>
                        <a:pt x="81" y="45"/>
                      </a:lnTo>
                      <a:lnTo>
                        <a:pt x="123" y="55"/>
                      </a:lnTo>
                      <a:lnTo>
                        <a:pt x="162" y="67"/>
                      </a:lnTo>
                      <a:lnTo>
                        <a:pt x="199" y="81"/>
                      </a:lnTo>
                      <a:lnTo>
                        <a:pt x="228" y="98"/>
                      </a:lnTo>
                      <a:lnTo>
                        <a:pt x="243" y="118"/>
                      </a:lnTo>
                      <a:lnTo>
                        <a:pt x="255" y="126"/>
                      </a:lnTo>
                      <a:lnTo>
                        <a:pt x="282" y="126"/>
                      </a:lnTo>
                      <a:lnTo>
                        <a:pt x="315" y="118"/>
                      </a:lnTo>
                      <a:lnTo>
                        <a:pt x="354" y="105"/>
                      </a:lnTo>
                      <a:lnTo>
                        <a:pt x="388" y="86"/>
                      </a:lnTo>
                      <a:lnTo>
                        <a:pt x="419" y="63"/>
                      </a:lnTo>
                      <a:lnTo>
                        <a:pt x="438" y="40"/>
                      </a:lnTo>
                      <a:lnTo>
                        <a:pt x="441" y="17"/>
                      </a:lnTo>
                      <a:lnTo>
                        <a:pt x="432" y="1"/>
                      </a:lnTo>
                      <a:lnTo>
                        <a:pt x="420" y="0"/>
                      </a:lnTo>
                      <a:lnTo>
                        <a:pt x="404" y="9"/>
                      </a:lnTo>
                      <a:lnTo>
                        <a:pt x="386" y="26"/>
                      </a:lnTo>
                      <a:lnTo>
                        <a:pt x="364" y="43"/>
                      </a:lnTo>
                      <a:lnTo>
                        <a:pt x="341" y="58"/>
                      </a:lnTo>
                      <a:lnTo>
                        <a:pt x="318" y="67"/>
                      </a:lnTo>
                      <a:lnTo>
                        <a:pt x="294" y="66"/>
                      </a:lnTo>
                      <a:close/>
                    </a:path>
                  </a:pathLst>
                </a:custGeom>
                <a:solidFill>
                  <a:srgbClr val="003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98" name="Freeform 701">
                  <a:extLst>
                    <a:ext uri="{FF2B5EF4-FFF2-40B4-BE49-F238E27FC236}">
                      <a16:creationId xmlns:a16="http://schemas.microsoft.com/office/drawing/2014/main" id="{6E9F1B56-61BA-4A1C-A861-814B1661C74F}"/>
                    </a:ext>
                  </a:extLst>
                </p:cNvPr>
                <p:cNvSpPr>
                  <a:spLocks/>
                </p:cNvSpPr>
                <p:nvPr/>
              </p:nvSpPr>
              <p:spPr bwMode="auto">
                <a:xfrm>
                  <a:off x="2661" y="2273"/>
                  <a:ext cx="41" cy="42"/>
                </a:xfrm>
                <a:custGeom>
                  <a:avLst/>
                  <a:gdLst>
                    <a:gd name="T0" fmla="*/ 0 w 243"/>
                    <a:gd name="T1" fmla="*/ 0 h 255"/>
                    <a:gd name="T2" fmla="*/ 0 w 243"/>
                    <a:gd name="T3" fmla="*/ 0 h 255"/>
                    <a:gd name="T4" fmla="*/ 0 w 243"/>
                    <a:gd name="T5" fmla="*/ 0 h 255"/>
                    <a:gd name="T6" fmla="*/ 0 w 243"/>
                    <a:gd name="T7" fmla="*/ 0 h 255"/>
                    <a:gd name="T8" fmla="*/ 0 w 243"/>
                    <a:gd name="T9" fmla="*/ 0 h 255"/>
                    <a:gd name="T10" fmla="*/ 0 w 243"/>
                    <a:gd name="T11" fmla="*/ 0 h 255"/>
                    <a:gd name="T12" fmla="*/ 0 w 243"/>
                    <a:gd name="T13" fmla="*/ 0 h 255"/>
                    <a:gd name="T14" fmla="*/ 0 w 243"/>
                    <a:gd name="T15" fmla="*/ 0 h 255"/>
                    <a:gd name="T16" fmla="*/ 0 w 243"/>
                    <a:gd name="T17" fmla="*/ 0 h 255"/>
                    <a:gd name="T18" fmla="*/ 0 w 243"/>
                    <a:gd name="T19" fmla="*/ 0 h 255"/>
                    <a:gd name="T20" fmla="*/ 0 w 243"/>
                    <a:gd name="T21" fmla="*/ 0 h 255"/>
                    <a:gd name="T22" fmla="*/ 0 w 243"/>
                    <a:gd name="T23" fmla="*/ 0 h 255"/>
                    <a:gd name="T24" fmla="*/ 0 w 243"/>
                    <a:gd name="T25" fmla="*/ 0 h 255"/>
                    <a:gd name="T26" fmla="*/ 0 w 243"/>
                    <a:gd name="T27" fmla="*/ 0 h 255"/>
                    <a:gd name="T28" fmla="*/ 0 w 243"/>
                    <a:gd name="T29" fmla="*/ 0 h 255"/>
                    <a:gd name="T30" fmla="*/ 0 w 243"/>
                    <a:gd name="T31" fmla="*/ 0 h 255"/>
                    <a:gd name="T32" fmla="*/ 0 w 243"/>
                    <a:gd name="T33" fmla="*/ 0 h 255"/>
                    <a:gd name="T34" fmla="*/ 0 w 243"/>
                    <a:gd name="T35" fmla="*/ 0 h 255"/>
                    <a:gd name="T36" fmla="*/ 0 w 243"/>
                    <a:gd name="T37" fmla="*/ 0 h 255"/>
                    <a:gd name="T38" fmla="*/ 0 w 243"/>
                    <a:gd name="T39" fmla="*/ 0 h 255"/>
                    <a:gd name="T40" fmla="*/ 0 w 243"/>
                    <a:gd name="T41" fmla="*/ 0 h 255"/>
                    <a:gd name="T42" fmla="*/ 0 w 243"/>
                    <a:gd name="T43" fmla="*/ 0 h 255"/>
                    <a:gd name="T44" fmla="*/ 0 w 243"/>
                    <a:gd name="T45" fmla="*/ 0 h 255"/>
                    <a:gd name="T46" fmla="*/ 0 w 243"/>
                    <a:gd name="T47" fmla="*/ 0 h 255"/>
                    <a:gd name="T48" fmla="*/ 0 w 243"/>
                    <a:gd name="T49" fmla="*/ 0 h 255"/>
                    <a:gd name="T50" fmla="*/ 0 w 243"/>
                    <a:gd name="T51" fmla="*/ 0 h 255"/>
                    <a:gd name="T52" fmla="*/ 0 w 243"/>
                    <a:gd name="T53" fmla="*/ 0 h 255"/>
                    <a:gd name="T54" fmla="*/ 0 w 243"/>
                    <a:gd name="T55" fmla="*/ 0 h 255"/>
                    <a:gd name="T56" fmla="*/ 0 w 243"/>
                    <a:gd name="T57" fmla="*/ 0 h 255"/>
                    <a:gd name="T58" fmla="*/ 0 w 243"/>
                    <a:gd name="T59" fmla="*/ 0 h 255"/>
                    <a:gd name="T60" fmla="*/ 0 w 243"/>
                    <a:gd name="T61" fmla="*/ 0 h 255"/>
                    <a:gd name="T62" fmla="*/ 0 w 243"/>
                    <a:gd name="T63" fmla="*/ 0 h 255"/>
                    <a:gd name="T64" fmla="*/ 0 w 243"/>
                    <a:gd name="T65" fmla="*/ 0 h 2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3"/>
                    <a:gd name="T100" fmla="*/ 0 h 255"/>
                    <a:gd name="T101" fmla="*/ 243 w 243"/>
                    <a:gd name="T102" fmla="*/ 255 h 2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3" h="255">
                      <a:moveTo>
                        <a:pt x="120" y="51"/>
                      </a:moveTo>
                      <a:lnTo>
                        <a:pt x="102" y="69"/>
                      </a:lnTo>
                      <a:lnTo>
                        <a:pt x="82" y="100"/>
                      </a:lnTo>
                      <a:lnTo>
                        <a:pt x="59" y="133"/>
                      </a:lnTo>
                      <a:lnTo>
                        <a:pt x="40" y="172"/>
                      </a:lnTo>
                      <a:lnTo>
                        <a:pt x="21" y="207"/>
                      </a:lnTo>
                      <a:lnTo>
                        <a:pt x="7" y="235"/>
                      </a:lnTo>
                      <a:lnTo>
                        <a:pt x="0" y="252"/>
                      </a:lnTo>
                      <a:lnTo>
                        <a:pt x="1" y="255"/>
                      </a:lnTo>
                      <a:lnTo>
                        <a:pt x="13" y="239"/>
                      </a:lnTo>
                      <a:lnTo>
                        <a:pt x="33" y="229"/>
                      </a:lnTo>
                      <a:lnTo>
                        <a:pt x="56" y="221"/>
                      </a:lnTo>
                      <a:lnTo>
                        <a:pt x="83" y="217"/>
                      </a:lnTo>
                      <a:lnTo>
                        <a:pt x="109" y="211"/>
                      </a:lnTo>
                      <a:lnTo>
                        <a:pt x="132" y="207"/>
                      </a:lnTo>
                      <a:lnTo>
                        <a:pt x="151" y="198"/>
                      </a:lnTo>
                      <a:lnTo>
                        <a:pt x="165" y="186"/>
                      </a:lnTo>
                      <a:lnTo>
                        <a:pt x="176" y="164"/>
                      </a:lnTo>
                      <a:lnTo>
                        <a:pt x="192" y="138"/>
                      </a:lnTo>
                      <a:lnTo>
                        <a:pt x="207" y="109"/>
                      </a:lnTo>
                      <a:lnTo>
                        <a:pt x="222" y="79"/>
                      </a:lnTo>
                      <a:lnTo>
                        <a:pt x="234" y="51"/>
                      </a:lnTo>
                      <a:lnTo>
                        <a:pt x="241" y="28"/>
                      </a:lnTo>
                      <a:lnTo>
                        <a:pt x="243" y="11"/>
                      </a:lnTo>
                      <a:lnTo>
                        <a:pt x="237" y="3"/>
                      </a:lnTo>
                      <a:lnTo>
                        <a:pt x="223" y="0"/>
                      </a:lnTo>
                      <a:lnTo>
                        <a:pt x="210" y="0"/>
                      </a:lnTo>
                      <a:lnTo>
                        <a:pt x="195" y="2"/>
                      </a:lnTo>
                      <a:lnTo>
                        <a:pt x="182" y="9"/>
                      </a:lnTo>
                      <a:lnTo>
                        <a:pt x="166" y="15"/>
                      </a:lnTo>
                      <a:lnTo>
                        <a:pt x="151" y="26"/>
                      </a:lnTo>
                      <a:lnTo>
                        <a:pt x="136" y="37"/>
                      </a:lnTo>
                      <a:lnTo>
                        <a:pt x="120" y="51"/>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99" name="Freeform 702">
                  <a:extLst>
                    <a:ext uri="{FF2B5EF4-FFF2-40B4-BE49-F238E27FC236}">
                      <a16:creationId xmlns:a16="http://schemas.microsoft.com/office/drawing/2014/main" id="{CCD89064-FE72-4D08-845F-CA3111792ED7}"/>
                    </a:ext>
                  </a:extLst>
                </p:cNvPr>
                <p:cNvSpPr>
                  <a:spLocks/>
                </p:cNvSpPr>
                <p:nvPr/>
              </p:nvSpPr>
              <p:spPr bwMode="auto">
                <a:xfrm>
                  <a:off x="2661" y="2275"/>
                  <a:ext cx="39" cy="39"/>
                </a:xfrm>
                <a:custGeom>
                  <a:avLst/>
                  <a:gdLst>
                    <a:gd name="T0" fmla="*/ 0 w 230"/>
                    <a:gd name="T1" fmla="*/ 0 h 238"/>
                    <a:gd name="T2" fmla="*/ 0 w 230"/>
                    <a:gd name="T3" fmla="*/ 0 h 238"/>
                    <a:gd name="T4" fmla="*/ 0 w 230"/>
                    <a:gd name="T5" fmla="*/ 0 h 238"/>
                    <a:gd name="T6" fmla="*/ 0 w 230"/>
                    <a:gd name="T7" fmla="*/ 0 h 238"/>
                    <a:gd name="T8" fmla="*/ 0 w 230"/>
                    <a:gd name="T9" fmla="*/ 0 h 238"/>
                    <a:gd name="T10" fmla="*/ 0 w 230"/>
                    <a:gd name="T11" fmla="*/ 0 h 238"/>
                    <a:gd name="T12" fmla="*/ 0 w 230"/>
                    <a:gd name="T13" fmla="*/ 0 h 238"/>
                    <a:gd name="T14" fmla="*/ 0 w 230"/>
                    <a:gd name="T15" fmla="*/ 0 h 238"/>
                    <a:gd name="T16" fmla="*/ 0 w 230"/>
                    <a:gd name="T17" fmla="*/ 0 h 238"/>
                    <a:gd name="T18" fmla="*/ 0 w 230"/>
                    <a:gd name="T19" fmla="*/ 0 h 238"/>
                    <a:gd name="T20" fmla="*/ 0 w 230"/>
                    <a:gd name="T21" fmla="*/ 0 h 238"/>
                    <a:gd name="T22" fmla="*/ 0 w 230"/>
                    <a:gd name="T23" fmla="*/ 0 h 238"/>
                    <a:gd name="T24" fmla="*/ 0 w 230"/>
                    <a:gd name="T25" fmla="*/ 0 h 238"/>
                    <a:gd name="T26" fmla="*/ 0 w 230"/>
                    <a:gd name="T27" fmla="*/ 0 h 238"/>
                    <a:gd name="T28" fmla="*/ 0 w 230"/>
                    <a:gd name="T29" fmla="*/ 0 h 238"/>
                    <a:gd name="T30" fmla="*/ 0 w 230"/>
                    <a:gd name="T31" fmla="*/ 0 h 238"/>
                    <a:gd name="T32" fmla="*/ 0 w 230"/>
                    <a:gd name="T33" fmla="*/ 0 h 238"/>
                    <a:gd name="T34" fmla="*/ 0 w 230"/>
                    <a:gd name="T35" fmla="*/ 0 h 238"/>
                    <a:gd name="T36" fmla="*/ 0 w 230"/>
                    <a:gd name="T37" fmla="*/ 0 h 238"/>
                    <a:gd name="T38" fmla="*/ 0 w 230"/>
                    <a:gd name="T39" fmla="*/ 0 h 238"/>
                    <a:gd name="T40" fmla="*/ 0 w 230"/>
                    <a:gd name="T41" fmla="*/ 0 h 238"/>
                    <a:gd name="T42" fmla="*/ 0 w 230"/>
                    <a:gd name="T43" fmla="*/ 0 h 238"/>
                    <a:gd name="T44" fmla="*/ 0 w 230"/>
                    <a:gd name="T45" fmla="*/ 0 h 238"/>
                    <a:gd name="T46" fmla="*/ 0 w 230"/>
                    <a:gd name="T47" fmla="*/ 0 h 238"/>
                    <a:gd name="T48" fmla="*/ 0 w 230"/>
                    <a:gd name="T49" fmla="*/ 0 h 238"/>
                    <a:gd name="T50" fmla="*/ 0 w 230"/>
                    <a:gd name="T51" fmla="*/ 0 h 238"/>
                    <a:gd name="T52" fmla="*/ 0 w 230"/>
                    <a:gd name="T53" fmla="*/ 0 h 238"/>
                    <a:gd name="T54" fmla="*/ 0 w 230"/>
                    <a:gd name="T55" fmla="*/ 0 h 238"/>
                    <a:gd name="T56" fmla="*/ 0 w 230"/>
                    <a:gd name="T57" fmla="*/ 0 h 238"/>
                    <a:gd name="T58" fmla="*/ 0 w 230"/>
                    <a:gd name="T59" fmla="*/ 0 h 238"/>
                    <a:gd name="T60" fmla="*/ 0 w 230"/>
                    <a:gd name="T61" fmla="*/ 0 h 238"/>
                    <a:gd name="T62" fmla="*/ 0 w 230"/>
                    <a:gd name="T63" fmla="*/ 0 h 238"/>
                    <a:gd name="T64" fmla="*/ 0 w 230"/>
                    <a:gd name="T65" fmla="*/ 0 h 2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0"/>
                    <a:gd name="T100" fmla="*/ 0 h 238"/>
                    <a:gd name="T101" fmla="*/ 230 w 230"/>
                    <a:gd name="T102" fmla="*/ 238 h 2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0" h="238">
                      <a:moveTo>
                        <a:pt x="120" y="46"/>
                      </a:moveTo>
                      <a:lnTo>
                        <a:pt x="102" y="63"/>
                      </a:lnTo>
                      <a:lnTo>
                        <a:pt x="82" y="91"/>
                      </a:lnTo>
                      <a:lnTo>
                        <a:pt x="61" y="124"/>
                      </a:lnTo>
                      <a:lnTo>
                        <a:pt x="41" y="160"/>
                      </a:lnTo>
                      <a:lnTo>
                        <a:pt x="22" y="192"/>
                      </a:lnTo>
                      <a:lnTo>
                        <a:pt x="9" y="219"/>
                      </a:lnTo>
                      <a:lnTo>
                        <a:pt x="0" y="236"/>
                      </a:lnTo>
                      <a:lnTo>
                        <a:pt x="1" y="238"/>
                      </a:lnTo>
                      <a:lnTo>
                        <a:pt x="13" y="225"/>
                      </a:lnTo>
                      <a:lnTo>
                        <a:pt x="32" y="215"/>
                      </a:lnTo>
                      <a:lnTo>
                        <a:pt x="55" y="207"/>
                      </a:lnTo>
                      <a:lnTo>
                        <a:pt x="81" y="202"/>
                      </a:lnTo>
                      <a:lnTo>
                        <a:pt x="106" y="196"/>
                      </a:lnTo>
                      <a:lnTo>
                        <a:pt x="129" y="189"/>
                      </a:lnTo>
                      <a:lnTo>
                        <a:pt x="148" y="181"/>
                      </a:lnTo>
                      <a:lnTo>
                        <a:pt x="161" y="170"/>
                      </a:lnTo>
                      <a:lnTo>
                        <a:pt x="171" y="149"/>
                      </a:lnTo>
                      <a:lnTo>
                        <a:pt x="184" y="126"/>
                      </a:lnTo>
                      <a:lnTo>
                        <a:pt x="198" y="99"/>
                      </a:lnTo>
                      <a:lnTo>
                        <a:pt x="212" y="73"/>
                      </a:lnTo>
                      <a:lnTo>
                        <a:pt x="223" y="47"/>
                      </a:lnTo>
                      <a:lnTo>
                        <a:pt x="229" y="26"/>
                      </a:lnTo>
                      <a:lnTo>
                        <a:pt x="230" y="10"/>
                      </a:lnTo>
                      <a:lnTo>
                        <a:pt x="225" y="2"/>
                      </a:lnTo>
                      <a:lnTo>
                        <a:pt x="212" y="0"/>
                      </a:lnTo>
                      <a:lnTo>
                        <a:pt x="201" y="1"/>
                      </a:lnTo>
                      <a:lnTo>
                        <a:pt x="189" y="3"/>
                      </a:lnTo>
                      <a:lnTo>
                        <a:pt x="176" y="9"/>
                      </a:lnTo>
                      <a:lnTo>
                        <a:pt x="163" y="15"/>
                      </a:lnTo>
                      <a:lnTo>
                        <a:pt x="149" y="24"/>
                      </a:lnTo>
                      <a:lnTo>
                        <a:pt x="135" y="33"/>
                      </a:lnTo>
                      <a:lnTo>
                        <a:pt x="120" y="46"/>
                      </a:lnTo>
                      <a:close/>
                    </a:path>
                  </a:pathLst>
                </a:custGeom>
                <a:solidFill>
                  <a:srgbClr val="00C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00" name="Freeform 703">
                  <a:extLst>
                    <a:ext uri="{FF2B5EF4-FFF2-40B4-BE49-F238E27FC236}">
                      <a16:creationId xmlns:a16="http://schemas.microsoft.com/office/drawing/2014/main" id="{6657B844-6876-48E4-8EBF-E3FC40AE60BE}"/>
                    </a:ext>
                  </a:extLst>
                </p:cNvPr>
                <p:cNvSpPr>
                  <a:spLocks/>
                </p:cNvSpPr>
                <p:nvPr/>
              </p:nvSpPr>
              <p:spPr bwMode="auto">
                <a:xfrm>
                  <a:off x="2662" y="2277"/>
                  <a:ext cx="36" cy="37"/>
                </a:xfrm>
                <a:custGeom>
                  <a:avLst/>
                  <a:gdLst>
                    <a:gd name="T0" fmla="*/ 0 w 219"/>
                    <a:gd name="T1" fmla="*/ 0 h 222"/>
                    <a:gd name="T2" fmla="*/ 0 w 219"/>
                    <a:gd name="T3" fmla="*/ 0 h 222"/>
                    <a:gd name="T4" fmla="*/ 0 w 219"/>
                    <a:gd name="T5" fmla="*/ 0 h 222"/>
                    <a:gd name="T6" fmla="*/ 0 w 219"/>
                    <a:gd name="T7" fmla="*/ 0 h 222"/>
                    <a:gd name="T8" fmla="*/ 0 w 219"/>
                    <a:gd name="T9" fmla="*/ 0 h 222"/>
                    <a:gd name="T10" fmla="*/ 0 w 219"/>
                    <a:gd name="T11" fmla="*/ 0 h 222"/>
                    <a:gd name="T12" fmla="*/ 0 w 219"/>
                    <a:gd name="T13" fmla="*/ 0 h 222"/>
                    <a:gd name="T14" fmla="*/ 0 w 219"/>
                    <a:gd name="T15" fmla="*/ 0 h 222"/>
                    <a:gd name="T16" fmla="*/ 0 w 219"/>
                    <a:gd name="T17" fmla="*/ 0 h 222"/>
                    <a:gd name="T18" fmla="*/ 0 w 219"/>
                    <a:gd name="T19" fmla="*/ 0 h 222"/>
                    <a:gd name="T20" fmla="*/ 0 w 219"/>
                    <a:gd name="T21" fmla="*/ 0 h 222"/>
                    <a:gd name="T22" fmla="*/ 0 w 219"/>
                    <a:gd name="T23" fmla="*/ 0 h 222"/>
                    <a:gd name="T24" fmla="*/ 0 w 219"/>
                    <a:gd name="T25" fmla="*/ 0 h 222"/>
                    <a:gd name="T26" fmla="*/ 0 w 219"/>
                    <a:gd name="T27" fmla="*/ 0 h 222"/>
                    <a:gd name="T28" fmla="*/ 0 w 219"/>
                    <a:gd name="T29" fmla="*/ 0 h 222"/>
                    <a:gd name="T30" fmla="*/ 0 w 219"/>
                    <a:gd name="T31" fmla="*/ 0 h 222"/>
                    <a:gd name="T32" fmla="*/ 0 w 219"/>
                    <a:gd name="T33" fmla="*/ 0 h 222"/>
                    <a:gd name="T34" fmla="*/ 0 w 219"/>
                    <a:gd name="T35" fmla="*/ 0 h 222"/>
                    <a:gd name="T36" fmla="*/ 0 w 219"/>
                    <a:gd name="T37" fmla="*/ 0 h 222"/>
                    <a:gd name="T38" fmla="*/ 0 w 219"/>
                    <a:gd name="T39" fmla="*/ 0 h 222"/>
                    <a:gd name="T40" fmla="*/ 0 w 219"/>
                    <a:gd name="T41" fmla="*/ 0 h 222"/>
                    <a:gd name="T42" fmla="*/ 0 w 219"/>
                    <a:gd name="T43" fmla="*/ 0 h 222"/>
                    <a:gd name="T44" fmla="*/ 0 w 219"/>
                    <a:gd name="T45" fmla="*/ 0 h 222"/>
                    <a:gd name="T46" fmla="*/ 0 w 219"/>
                    <a:gd name="T47" fmla="*/ 0 h 222"/>
                    <a:gd name="T48" fmla="*/ 0 w 219"/>
                    <a:gd name="T49" fmla="*/ 0 h 222"/>
                    <a:gd name="T50" fmla="*/ 0 w 219"/>
                    <a:gd name="T51" fmla="*/ 0 h 222"/>
                    <a:gd name="T52" fmla="*/ 0 w 219"/>
                    <a:gd name="T53" fmla="*/ 0 h 222"/>
                    <a:gd name="T54" fmla="*/ 0 w 219"/>
                    <a:gd name="T55" fmla="*/ 0 h 222"/>
                    <a:gd name="T56" fmla="*/ 0 w 219"/>
                    <a:gd name="T57" fmla="*/ 0 h 222"/>
                    <a:gd name="T58" fmla="*/ 0 w 219"/>
                    <a:gd name="T59" fmla="*/ 0 h 222"/>
                    <a:gd name="T60" fmla="*/ 0 w 219"/>
                    <a:gd name="T61" fmla="*/ 0 h 222"/>
                    <a:gd name="T62" fmla="*/ 0 w 219"/>
                    <a:gd name="T63" fmla="*/ 0 h 222"/>
                    <a:gd name="T64" fmla="*/ 0 w 219"/>
                    <a:gd name="T65" fmla="*/ 0 h 2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9"/>
                    <a:gd name="T100" fmla="*/ 0 h 222"/>
                    <a:gd name="T101" fmla="*/ 219 w 219"/>
                    <a:gd name="T102" fmla="*/ 222 h 2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9" h="222">
                      <a:moveTo>
                        <a:pt x="118" y="42"/>
                      </a:moveTo>
                      <a:lnTo>
                        <a:pt x="101" y="58"/>
                      </a:lnTo>
                      <a:lnTo>
                        <a:pt x="82" y="83"/>
                      </a:lnTo>
                      <a:lnTo>
                        <a:pt x="61" y="114"/>
                      </a:lnTo>
                      <a:lnTo>
                        <a:pt x="42" y="149"/>
                      </a:lnTo>
                      <a:lnTo>
                        <a:pt x="23" y="179"/>
                      </a:lnTo>
                      <a:lnTo>
                        <a:pt x="9" y="205"/>
                      </a:lnTo>
                      <a:lnTo>
                        <a:pt x="0" y="220"/>
                      </a:lnTo>
                      <a:lnTo>
                        <a:pt x="1" y="222"/>
                      </a:lnTo>
                      <a:lnTo>
                        <a:pt x="12" y="208"/>
                      </a:lnTo>
                      <a:lnTo>
                        <a:pt x="32" y="199"/>
                      </a:lnTo>
                      <a:lnTo>
                        <a:pt x="53" y="191"/>
                      </a:lnTo>
                      <a:lnTo>
                        <a:pt x="79" y="185"/>
                      </a:lnTo>
                      <a:lnTo>
                        <a:pt x="104" y="178"/>
                      </a:lnTo>
                      <a:lnTo>
                        <a:pt x="126" y="172"/>
                      </a:lnTo>
                      <a:lnTo>
                        <a:pt x="144" y="164"/>
                      </a:lnTo>
                      <a:lnTo>
                        <a:pt x="156" y="155"/>
                      </a:lnTo>
                      <a:lnTo>
                        <a:pt x="165" y="136"/>
                      </a:lnTo>
                      <a:lnTo>
                        <a:pt x="178" y="115"/>
                      </a:lnTo>
                      <a:lnTo>
                        <a:pt x="190" y="90"/>
                      </a:lnTo>
                      <a:lnTo>
                        <a:pt x="203" y="67"/>
                      </a:lnTo>
                      <a:lnTo>
                        <a:pt x="212" y="43"/>
                      </a:lnTo>
                      <a:lnTo>
                        <a:pt x="218" y="24"/>
                      </a:lnTo>
                      <a:lnTo>
                        <a:pt x="219" y="9"/>
                      </a:lnTo>
                      <a:lnTo>
                        <a:pt x="215" y="4"/>
                      </a:lnTo>
                      <a:lnTo>
                        <a:pt x="204" y="0"/>
                      </a:lnTo>
                      <a:lnTo>
                        <a:pt x="194" y="0"/>
                      </a:lnTo>
                      <a:lnTo>
                        <a:pt x="182" y="3"/>
                      </a:lnTo>
                      <a:lnTo>
                        <a:pt x="171" y="7"/>
                      </a:lnTo>
                      <a:lnTo>
                        <a:pt x="158" y="13"/>
                      </a:lnTo>
                      <a:lnTo>
                        <a:pt x="145" y="21"/>
                      </a:lnTo>
                      <a:lnTo>
                        <a:pt x="132" y="30"/>
                      </a:lnTo>
                      <a:lnTo>
                        <a:pt x="118" y="42"/>
                      </a:lnTo>
                      <a:close/>
                    </a:path>
                  </a:pathLst>
                </a:custGeom>
                <a:solidFill>
                  <a:srgbClr val="00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01" name="Freeform 704">
                  <a:extLst>
                    <a:ext uri="{FF2B5EF4-FFF2-40B4-BE49-F238E27FC236}">
                      <a16:creationId xmlns:a16="http://schemas.microsoft.com/office/drawing/2014/main" id="{21D8E223-FC98-448E-BCFA-5285C0547F75}"/>
                    </a:ext>
                  </a:extLst>
                </p:cNvPr>
                <p:cNvSpPr>
                  <a:spLocks/>
                </p:cNvSpPr>
                <p:nvPr/>
              </p:nvSpPr>
              <p:spPr bwMode="auto">
                <a:xfrm>
                  <a:off x="2663" y="2278"/>
                  <a:ext cx="34" cy="35"/>
                </a:xfrm>
                <a:custGeom>
                  <a:avLst/>
                  <a:gdLst>
                    <a:gd name="T0" fmla="*/ 0 w 203"/>
                    <a:gd name="T1" fmla="*/ 0 h 206"/>
                    <a:gd name="T2" fmla="*/ 0 w 203"/>
                    <a:gd name="T3" fmla="*/ 0 h 206"/>
                    <a:gd name="T4" fmla="*/ 0 w 203"/>
                    <a:gd name="T5" fmla="*/ 0 h 206"/>
                    <a:gd name="T6" fmla="*/ 0 w 203"/>
                    <a:gd name="T7" fmla="*/ 0 h 206"/>
                    <a:gd name="T8" fmla="*/ 0 w 203"/>
                    <a:gd name="T9" fmla="*/ 0 h 206"/>
                    <a:gd name="T10" fmla="*/ 0 w 203"/>
                    <a:gd name="T11" fmla="*/ 0 h 206"/>
                    <a:gd name="T12" fmla="*/ 0 w 203"/>
                    <a:gd name="T13" fmla="*/ 0 h 206"/>
                    <a:gd name="T14" fmla="*/ 0 w 203"/>
                    <a:gd name="T15" fmla="*/ 0 h 206"/>
                    <a:gd name="T16" fmla="*/ 0 w 203"/>
                    <a:gd name="T17" fmla="*/ 0 h 206"/>
                    <a:gd name="T18" fmla="*/ 0 w 203"/>
                    <a:gd name="T19" fmla="*/ 0 h 206"/>
                    <a:gd name="T20" fmla="*/ 0 w 203"/>
                    <a:gd name="T21" fmla="*/ 0 h 206"/>
                    <a:gd name="T22" fmla="*/ 0 w 203"/>
                    <a:gd name="T23" fmla="*/ 0 h 206"/>
                    <a:gd name="T24" fmla="*/ 0 w 203"/>
                    <a:gd name="T25" fmla="*/ 0 h 206"/>
                    <a:gd name="T26" fmla="*/ 0 w 203"/>
                    <a:gd name="T27" fmla="*/ 0 h 206"/>
                    <a:gd name="T28" fmla="*/ 0 w 203"/>
                    <a:gd name="T29" fmla="*/ 0 h 206"/>
                    <a:gd name="T30" fmla="*/ 0 w 203"/>
                    <a:gd name="T31" fmla="*/ 0 h 206"/>
                    <a:gd name="T32" fmla="*/ 0 w 203"/>
                    <a:gd name="T33" fmla="*/ 0 h 206"/>
                    <a:gd name="T34" fmla="*/ 0 w 203"/>
                    <a:gd name="T35" fmla="*/ 0 h 206"/>
                    <a:gd name="T36" fmla="*/ 0 w 203"/>
                    <a:gd name="T37" fmla="*/ 0 h 206"/>
                    <a:gd name="T38" fmla="*/ 0 w 203"/>
                    <a:gd name="T39" fmla="*/ 0 h 206"/>
                    <a:gd name="T40" fmla="*/ 0 w 203"/>
                    <a:gd name="T41" fmla="*/ 0 h 206"/>
                    <a:gd name="T42" fmla="*/ 0 w 203"/>
                    <a:gd name="T43" fmla="*/ 0 h 206"/>
                    <a:gd name="T44" fmla="*/ 0 w 203"/>
                    <a:gd name="T45" fmla="*/ 0 h 206"/>
                    <a:gd name="T46" fmla="*/ 0 w 203"/>
                    <a:gd name="T47" fmla="*/ 0 h 206"/>
                    <a:gd name="T48" fmla="*/ 0 w 203"/>
                    <a:gd name="T49" fmla="*/ 0 h 206"/>
                    <a:gd name="T50" fmla="*/ 0 w 203"/>
                    <a:gd name="T51" fmla="*/ 0 h 206"/>
                    <a:gd name="T52" fmla="*/ 0 w 203"/>
                    <a:gd name="T53" fmla="*/ 0 h 206"/>
                    <a:gd name="T54" fmla="*/ 0 w 203"/>
                    <a:gd name="T55" fmla="*/ 0 h 206"/>
                    <a:gd name="T56" fmla="*/ 0 w 203"/>
                    <a:gd name="T57" fmla="*/ 0 h 206"/>
                    <a:gd name="T58" fmla="*/ 0 w 203"/>
                    <a:gd name="T59" fmla="*/ 0 h 206"/>
                    <a:gd name="T60" fmla="*/ 0 w 203"/>
                    <a:gd name="T61" fmla="*/ 0 h 206"/>
                    <a:gd name="T62" fmla="*/ 0 w 203"/>
                    <a:gd name="T63" fmla="*/ 0 h 206"/>
                    <a:gd name="T64" fmla="*/ 0 w 203"/>
                    <a:gd name="T65" fmla="*/ 0 h 2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3"/>
                    <a:gd name="T100" fmla="*/ 0 h 206"/>
                    <a:gd name="T101" fmla="*/ 203 w 203"/>
                    <a:gd name="T102" fmla="*/ 206 h 2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3" h="206">
                      <a:moveTo>
                        <a:pt x="112" y="39"/>
                      </a:moveTo>
                      <a:lnTo>
                        <a:pt x="98" y="52"/>
                      </a:lnTo>
                      <a:lnTo>
                        <a:pt x="80" y="77"/>
                      </a:lnTo>
                      <a:lnTo>
                        <a:pt x="60" y="106"/>
                      </a:lnTo>
                      <a:lnTo>
                        <a:pt x="41" y="138"/>
                      </a:lnTo>
                      <a:lnTo>
                        <a:pt x="22" y="166"/>
                      </a:lnTo>
                      <a:lnTo>
                        <a:pt x="9" y="189"/>
                      </a:lnTo>
                      <a:lnTo>
                        <a:pt x="0" y="204"/>
                      </a:lnTo>
                      <a:lnTo>
                        <a:pt x="1" y="206"/>
                      </a:lnTo>
                      <a:lnTo>
                        <a:pt x="10" y="194"/>
                      </a:lnTo>
                      <a:lnTo>
                        <a:pt x="28" y="186"/>
                      </a:lnTo>
                      <a:lnTo>
                        <a:pt x="48" y="178"/>
                      </a:lnTo>
                      <a:lnTo>
                        <a:pt x="73" y="172"/>
                      </a:lnTo>
                      <a:lnTo>
                        <a:pt x="95" y="165"/>
                      </a:lnTo>
                      <a:lnTo>
                        <a:pt x="118" y="158"/>
                      </a:lnTo>
                      <a:lnTo>
                        <a:pt x="134" y="150"/>
                      </a:lnTo>
                      <a:lnTo>
                        <a:pt x="145" y="141"/>
                      </a:lnTo>
                      <a:lnTo>
                        <a:pt x="154" y="124"/>
                      </a:lnTo>
                      <a:lnTo>
                        <a:pt x="165" y="105"/>
                      </a:lnTo>
                      <a:lnTo>
                        <a:pt x="176" y="82"/>
                      </a:lnTo>
                      <a:lnTo>
                        <a:pt x="189" y="61"/>
                      </a:lnTo>
                      <a:lnTo>
                        <a:pt x="197" y="40"/>
                      </a:lnTo>
                      <a:lnTo>
                        <a:pt x="202" y="22"/>
                      </a:lnTo>
                      <a:lnTo>
                        <a:pt x="203" y="9"/>
                      </a:lnTo>
                      <a:lnTo>
                        <a:pt x="199" y="4"/>
                      </a:lnTo>
                      <a:lnTo>
                        <a:pt x="189" y="0"/>
                      </a:lnTo>
                      <a:lnTo>
                        <a:pt x="179" y="2"/>
                      </a:lnTo>
                      <a:lnTo>
                        <a:pt x="168" y="3"/>
                      </a:lnTo>
                      <a:lnTo>
                        <a:pt x="158" y="7"/>
                      </a:lnTo>
                      <a:lnTo>
                        <a:pt x="146" y="12"/>
                      </a:lnTo>
                      <a:lnTo>
                        <a:pt x="135" y="20"/>
                      </a:lnTo>
                      <a:lnTo>
                        <a:pt x="123" y="27"/>
                      </a:lnTo>
                      <a:lnTo>
                        <a:pt x="112" y="39"/>
                      </a:lnTo>
                      <a:close/>
                    </a:path>
                  </a:pathLst>
                </a:custGeom>
                <a:solidFill>
                  <a:srgbClr val="26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02" name="Freeform 705">
                  <a:extLst>
                    <a:ext uri="{FF2B5EF4-FFF2-40B4-BE49-F238E27FC236}">
                      <a16:creationId xmlns:a16="http://schemas.microsoft.com/office/drawing/2014/main" id="{F7659A90-E78F-4531-9BF1-283EA8438985}"/>
                    </a:ext>
                  </a:extLst>
                </p:cNvPr>
                <p:cNvSpPr>
                  <a:spLocks/>
                </p:cNvSpPr>
                <p:nvPr/>
              </p:nvSpPr>
              <p:spPr bwMode="auto">
                <a:xfrm>
                  <a:off x="2663" y="2280"/>
                  <a:ext cx="32" cy="32"/>
                </a:xfrm>
                <a:custGeom>
                  <a:avLst/>
                  <a:gdLst>
                    <a:gd name="T0" fmla="*/ 0 w 191"/>
                    <a:gd name="T1" fmla="*/ 0 h 191"/>
                    <a:gd name="T2" fmla="*/ 0 w 191"/>
                    <a:gd name="T3" fmla="*/ 0 h 191"/>
                    <a:gd name="T4" fmla="*/ 0 w 191"/>
                    <a:gd name="T5" fmla="*/ 0 h 191"/>
                    <a:gd name="T6" fmla="*/ 0 w 191"/>
                    <a:gd name="T7" fmla="*/ 0 h 191"/>
                    <a:gd name="T8" fmla="*/ 0 w 191"/>
                    <a:gd name="T9" fmla="*/ 0 h 191"/>
                    <a:gd name="T10" fmla="*/ 0 w 191"/>
                    <a:gd name="T11" fmla="*/ 0 h 191"/>
                    <a:gd name="T12" fmla="*/ 0 w 191"/>
                    <a:gd name="T13" fmla="*/ 0 h 191"/>
                    <a:gd name="T14" fmla="*/ 0 w 191"/>
                    <a:gd name="T15" fmla="*/ 0 h 191"/>
                    <a:gd name="T16" fmla="*/ 0 w 191"/>
                    <a:gd name="T17" fmla="*/ 0 h 191"/>
                    <a:gd name="T18" fmla="*/ 0 w 191"/>
                    <a:gd name="T19" fmla="*/ 0 h 191"/>
                    <a:gd name="T20" fmla="*/ 0 w 191"/>
                    <a:gd name="T21" fmla="*/ 0 h 191"/>
                    <a:gd name="T22" fmla="*/ 0 w 191"/>
                    <a:gd name="T23" fmla="*/ 0 h 191"/>
                    <a:gd name="T24" fmla="*/ 0 w 191"/>
                    <a:gd name="T25" fmla="*/ 0 h 191"/>
                    <a:gd name="T26" fmla="*/ 0 w 191"/>
                    <a:gd name="T27" fmla="*/ 0 h 191"/>
                    <a:gd name="T28" fmla="*/ 0 w 191"/>
                    <a:gd name="T29" fmla="*/ 0 h 191"/>
                    <a:gd name="T30" fmla="*/ 0 w 191"/>
                    <a:gd name="T31" fmla="*/ 0 h 191"/>
                    <a:gd name="T32" fmla="*/ 0 w 191"/>
                    <a:gd name="T33" fmla="*/ 0 h 191"/>
                    <a:gd name="T34" fmla="*/ 0 w 191"/>
                    <a:gd name="T35" fmla="*/ 0 h 191"/>
                    <a:gd name="T36" fmla="*/ 0 w 191"/>
                    <a:gd name="T37" fmla="*/ 0 h 191"/>
                    <a:gd name="T38" fmla="*/ 0 w 191"/>
                    <a:gd name="T39" fmla="*/ 0 h 191"/>
                    <a:gd name="T40" fmla="*/ 0 w 191"/>
                    <a:gd name="T41" fmla="*/ 0 h 191"/>
                    <a:gd name="T42" fmla="*/ 0 w 191"/>
                    <a:gd name="T43" fmla="*/ 0 h 191"/>
                    <a:gd name="T44" fmla="*/ 0 w 191"/>
                    <a:gd name="T45" fmla="*/ 0 h 191"/>
                    <a:gd name="T46" fmla="*/ 0 w 191"/>
                    <a:gd name="T47" fmla="*/ 0 h 191"/>
                    <a:gd name="T48" fmla="*/ 0 w 191"/>
                    <a:gd name="T49" fmla="*/ 0 h 191"/>
                    <a:gd name="T50" fmla="*/ 0 w 191"/>
                    <a:gd name="T51" fmla="*/ 0 h 191"/>
                    <a:gd name="T52" fmla="*/ 0 w 191"/>
                    <a:gd name="T53" fmla="*/ 0 h 191"/>
                    <a:gd name="T54" fmla="*/ 0 w 191"/>
                    <a:gd name="T55" fmla="*/ 0 h 191"/>
                    <a:gd name="T56" fmla="*/ 0 w 191"/>
                    <a:gd name="T57" fmla="*/ 0 h 191"/>
                    <a:gd name="T58" fmla="*/ 0 w 191"/>
                    <a:gd name="T59" fmla="*/ 0 h 191"/>
                    <a:gd name="T60" fmla="*/ 0 w 191"/>
                    <a:gd name="T61" fmla="*/ 0 h 191"/>
                    <a:gd name="T62" fmla="*/ 0 w 191"/>
                    <a:gd name="T63" fmla="*/ 0 h 191"/>
                    <a:gd name="T64" fmla="*/ 0 w 191"/>
                    <a:gd name="T65" fmla="*/ 0 h 1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1"/>
                    <a:gd name="T100" fmla="*/ 0 h 191"/>
                    <a:gd name="T101" fmla="*/ 191 w 191"/>
                    <a:gd name="T102" fmla="*/ 191 h 1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1" h="191">
                      <a:moveTo>
                        <a:pt x="109" y="33"/>
                      </a:moveTo>
                      <a:lnTo>
                        <a:pt x="95" y="47"/>
                      </a:lnTo>
                      <a:lnTo>
                        <a:pt x="78" y="69"/>
                      </a:lnTo>
                      <a:lnTo>
                        <a:pt x="59" y="96"/>
                      </a:lnTo>
                      <a:lnTo>
                        <a:pt x="41" y="125"/>
                      </a:lnTo>
                      <a:lnTo>
                        <a:pt x="23" y="152"/>
                      </a:lnTo>
                      <a:lnTo>
                        <a:pt x="9" y="175"/>
                      </a:lnTo>
                      <a:lnTo>
                        <a:pt x="0" y="188"/>
                      </a:lnTo>
                      <a:lnTo>
                        <a:pt x="0" y="191"/>
                      </a:lnTo>
                      <a:lnTo>
                        <a:pt x="10" y="179"/>
                      </a:lnTo>
                      <a:lnTo>
                        <a:pt x="27" y="172"/>
                      </a:lnTo>
                      <a:lnTo>
                        <a:pt x="47" y="164"/>
                      </a:lnTo>
                      <a:lnTo>
                        <a:pt x="71" y="157"/>
                      </a:lnTo>
                      <a:lnTo>
                        <a:pt x="92" y="149"/>
                      </a:lnTo>
                      <a:lnTo>
                        <a:pt x="114" y="142"/>
                      </a:lnTo>
                      <a:lnTo>
                        <a:pt x="129" y="134"/>
                      </a:lnTo>
                      <a:lnTo>
                        <a:pt x="140" y="127"/>
                      </a:lnTo>
                      <a:lnTo>
                        <a:pt x="147" y="111"/>
                      </a:lnTo>
                      <a:lnTo>
                        <a:pt x="158" y="94"/>
                      </a:lnTo>
                      <a:lnTo>
                        <a:pt x="168" y="74"/>
                      </a:lnTo>
                      <a:lnTo>
                        <a:pt x="179" y="55"/>
                      </a:lnTo>
                      <a:lnTo>
                        <a:pt x="186" y="35"/>
                      </a:lnTo>
                      <a:lnTo>
                        <a:pt x="191" y="20"/>
                      </a:lnTo>
                      <a:lnTo>
                        <a:pt x="191" y="7"/>
                      </a:lnTo>
                      <a:lnTo>
                        <a:pt x="188" y="3"/>
                      </a:lnTo>
                      <a:lnTo>
                        <a:pt x="179" y="0"/>
                      </a:lnTo>
                      <a:lnTo>
                        <a:pt x="171" y="1"/>
                      </a:lnTo>
                      <a:lnTo>
                        <a:pt x="161" y="2"/>
                      </a:lnTo>
                      <a:lnTo>
                        <a:pt x="152" y="6"/>
                      </a:lnTo>
                      <a:lnTo>
                        <a:pt x="141" y="11"/>
                      </a:lnTo>
                      <a:lnTo>
                        <a:pt x="131" y="17"/>
                      </a:lnTo>
                      <a:lnTo>
                        <a:pt x="119" y="24"/>
                      </a:lnTo>
                      <a:lnTo>
                        <a:pt x="109" y="33"/>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03" name="Freeform 706">
                  <a:extLst>
                    <a:ext uri="{FF2B5EF4-FFF2-40B4-BE49-F238E27FC236}">
                      <a16:creationId xmlns:a16="http://schemas.microsoft.com/office/drawing/2014/main" id="{90719DEF-C480-4E07-A7EE-47A6C72F30E2}"/>
                    </a:ext>
                  </a:extLst>
                </p:cNvPr>
                <p:cNvSpPr>
                  <a:spLocks/>
                </p:cNvSpPr>
                <p:nvPr/>
              </p:nvSpPr>
              <p:spPr bwMode="auto">
                <a:xfrm>
                  <a:off x="2821" y="2297"/>
                  <a:ext cx="31" cy="26"/>
                </a:xfrm>
                <a:custGeom>
                  <a:avLst/>
                  <a:gdLst>
                    <a:gd name="T0" fmla="*/ 0 w 188"/>
                    <a:gd name="T1" fmla="*/ 0 h 158"/>
                    <a:gd name="T2" fmla="*/ 0 w 188"/>
                    <a:gd name="T3" fmla="*/ 0 h 158"/>
                    <a:gd name="T4" fmla="*/ 0 w 188"/>
                    <a:gd name="T5" fmla="*/ 0 h 158"/>
                    <a:gd name="T6" fmla="*/ 0 w 188"/>
                    <a:gd name="T7" fmla="*/ 0 h 158"/>
                    <a:gd name="T8" fmla="*/ 0 w 188"/>
                    <a:gd name="T9" fmla="*/ 0 h 158"/>
                    <a:gd name="T10" fmla="*/ 0 w 188"/>
                    <a:gd name="T11" fmla="*/ 0 h 158"/>
                    <a:gd name="T12" fmla="*/ 0 w 188"/>
                    <a:gd name="T13" fmla="*/ 0 h 158"/>
                    <a:gd name="T14" fmla="*/ 0 w 188"/>
                    <a:gd name="T15" fmla="*/ 0 h 158"/>
                    <a:gd name="T16" fmla="*/ 0 w 188"/>
                    <a:gd name="T17" fmla="*/ 0 h 158"/>
                    <a:gd name="T18" fmla="*/ 0 w 188"/>
                    <a:gd name="T19" fmla="*/ 0 h 158"/>
                    <a:gd name="T20" fmla="*/ 0 w 188"/>
                    <a:gd name="T21" fmla="*/ 0 h 158"/>
                    <a:gd name="T22" fmla="*/ 0 w 188"/>
                    <a:gd name="T23" fmla="*/ 0 h 158"/>
                    <a:gd name="T24" fmla="*/ 0 w 188"/>
                    <a:gd name="T25" fmla="*/ 0 h 158"/>
                    <a:gd name="T26" fmla="*/ 0 w 188"/>
                    <a:gd name="T27" fmla="*/ 0 h 158"/>
                    <a:gd name="T28" fmla="*/ 0 w 188"/>
                    <a:gd name="T29" fmla="*/ 0 h 158"/>
                    <a:gd name="T30" fmla="*/ 0 w 188"/>
                    <a:gd name="T31" fmla="*/ 0 h 158"/>
                    <a:gd name="T32" fmla="*/ 0 w 188"/>
                    <a:gd name="T33" fmla="*/ 0 h 158"/>
                    <a:gd name="T34" fmla="*/ 0 w 188"/>
                    <a:gd name="T35" fmla="*/ 0 h 158"/>
                    <a:gd name="T36" fmla="*/ 0 w 188"/>
                    <a:gd name="T37" fmla="*/ 0 h 158"/>
                    <a:gd name="T38" fmla="*/ 0 w 188"/>
                    <a:gd name="T39" fmla="*/ 0 h 158"/>
                    <a:gd name="T40" fmla="*/ 0 w 188"/>
                    <a:gd name="T41" fmla="*/ 0 h 158"/>
                    <a:gd name="T42" fmla="*/ 0 w 188"/>
                    <a:gd name="T43" fmla="*/ 0 h 158"/>
                    <a:gd name="T44" fmla="*/ 0 w 188"/>
                    <a:gd name="T45" fmla="*/ 0 h 158"/>
                    <a:gd name="T46" fmla="*/ 0 w 188"/>
                    <a:gd name="T47" fmla="*/ 0 h 158"/>
                    <a:gd name="T48" fmla="*/ 0 w 188"/>
                    <a:gd name="T49" fmla="*/ 0 h 158"/>
                    <a:gd name="T50" fmla="*/ 0 w 188"/>
                    <a:gd name="T51" fmla="*/ 0 h 158"/>
                    <a:gd name="T52" fmla="*/ 0 w 188"/>
                    <a:gd name="T53" fmla="*/ 0 h 158"/>
                    <a:gd name="T54" fmla="*/ 0 w 188"/>
                    <a:gd name="T55" fmla="*/ 0 h 158"/>
                    <a:gd name="T56" fmla="*/ 0 w 188"/>
                    <a:gd name="T57" fmla="*/ 0 h 158"/>
                    <a:gd name="T58" fmla="*/ 0 w 188"/>
                    <a:gd name="T59" fmla="*/ 0 h 158"/>
                    <a:gd name="T60" fmla="*/ 0 w 188"/>
                    <a:gd name="T61" fmla="*/ 0 h 158"/>
                    <a:gd name="T62" fmla="*/ 0 w 188"/>
                    <a:gd name="T63" fmla="*/ 0 h 158"/>
                    <a:gd name="T64" fmla="*/ 0 w 188"/>
                    <a:gd name="T65" fmla="*/ 0 h 1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8"/>
                    <a:gd name="T100" fmla="*/ 0 h 158"/>
                    <a:gd name="T101" fmla="*/ 188 w 188"/>
                    <a:gd name="T102" fmla="*/ 158 h 1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8" h="158">
                      <a:moveTo>
                        <a:pt x="112" y="27"/>
                      </a:moveTo>
                      <a:lnTo>
                        <a:pt x="129" y="39"/>
                      </a:lnTo>
                      <a:lnTo>
                        <a:pt x="146" y="54"/>
                      </a:lnTo>
                      <a:lnTo>
                        <a:pt x="160" y="69"/>
                      </a:lnTo>
                      <a:lnTo>
                        <a:pt x="172" y="85"/>
                      </a:lnTo>
                      <a:lnTo>
                        <a:pt x="180" y="100"/>
                      </a:lnTo>
                      <a:lnTo>
                        <a:pt x="185" y="115"/>
                      </a:lnTo>
                      <a:lnTo>
                        <a:pt x="188" y="128"/>
                      </a:lnTo>
                      <a:lnTo>
                        <a:pt x="187" y="141"/>
                      </a:lnTo>
                      <a:lnTo>
                        <a:pt x="180" y="149"/>
                      </a:lnTo>
                      <a:lnTo>
                        <a:pt x="170" y="155"/>
                      </a:lnTo>
                      <a:lnTo>
                        <a:pt x="157" y="158"/>
                      </a:lnTo>
                      <a:lnTo>
                        <a:pt x="144" y="158"/>
                      </a:lnTo>
                      <a:lnTo>
                        <a:pt x="127" y="155"/>
                      </a:lnTo>
                      <a:lnTo>
                        <a:pt x="110" y="149"/>
                      </a:lnTo>
                      <a:lnTo>
                        <a:pt x="92" y="141"/>
                      </a:lnTo>
                      <a:lnTo>
                        <a:pt x="74" y="131"/>
                      </a:lnTo>
                      <a:lnTo>
                        <a:pt x="55" y="117"/>
                      </a:lnTo>
                      <a:lnTo>
                        <a:pt x="39" y="103"/>
                      </a:lnTo>
                      <a:lnTo>
                        <a:pt x="25" y="87"/>
                      </a:lnTo>
                      <a:lnTo>
                        <a:pt x="14" y="73"/>
                      </a:lnTo>
                      <a:lnTo>
                        <a:pt x="5" y="57"/>
                      </a:lnTo>
                      <a:lnTo>
                        <a:pt x="1" y="43"/>
                      </a:lnTo>
                      <a:lnTo>
                        <a:pt x="0" y="30"/>
                      </a:lnTo>
                      <a:lnTo>
                        <a:pt x="3" y="20"/>
                      </a:lnTo>
                      <a:lnTo>
                        <a:pt x="8" y="10"/>
                      </a:lnTo>
                      <a:lnTo>
                        <a:pt x="17" y="3"/>
                      </a:lnTo>
                      <a:lnTo>
                        <a:pt x="28" y="0"/>
                      </a:lnTo>
                      <a:lnTo>
                        <a:pt x="43" y="0"/>
                      </a:lnTo>
                      <a:lnTo>
                        <a:pt x="58" y="1"/>
                      </a:lnTo>
                      <a:lnTo>
                        <a:pt x="75" y="6"/>
                      </a:lnTo>
                      <a:lnTo>
                        <a:pt x="93" y="14"/>
                      </a:lnTo>
                      <a:lnTo>
                        <a:pt x="112" y="27"/>
                      </a:lnTo>
                      <a:close/>
                    </a:path>
                  </a:pathLst>
                </a:custGeom>
                <a:solidFill>
                  <a:srgbClr val="FFD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04" name="Freeform 707">
                  <a:extLst>
                    <a:ext uri="{FF2B5EF4-FFF2-40B4-BE49-F238E27FC236}">
                      <a16:creationId xmlns:a16="http://schemas.microsoft.com/office/drawing/2014/main" id="{2A6E2ECD-C096-4506-8CB9-3E80EAAE5B58}"/>
                    </a:ext>
                  </a:extLst>
                </p:cNvPr>
                <p:cNvSpPr>
                  <a:spLocks/>
                </p:cNvSpPr>
                <p:nvPr/>
              </p:nvSpPr>
              <p:spPr bwMode="auto">
                <a:xfrm>
                  <a:off x="2798" y="2312"/>
                  <a:ext cx="24" cy="18"/>
                </a:xfrm>
                <a:custGeom>
                  <a:avLst/>
                  <a:gdLst>
                    <a:gd name="T0" fmla="*/ 0 w 144"/>
                    <a:gd name="T1" fmla="*/ 0 h 109"/>
                    <a:gd name="T2" fmla="*/ 0 w 144"/>
                    <a:gd name="T3" fmla="*/ 0 h 109"/>
                    <a:gd name="T4" fmla="*/ 0 w 144"/>
                    <a:gd name="T5" fmla="*/ 0 h 109"/>
                    <a:gd name="T6" fmla="*/ 0 w 144"/>
                    <a:gd name="T7" fmla="*/ 0 h 109"/>
                    <a:gd name="T8" fmla="*/ 0 w 144"/>
                    <a:gd name="T9" fmla="*/ 0 h 109"/>
                    <a:gd name="T10" fmla="*/ 0 w 144"/>
                    <a:gd name="T11" fmla="*/ 0 h 109"/>
                    <a:gd name="T12" fmla="*/ 0 w 144"/>
                    <a:gd name="T13" fmla="*/ 0 h 109"/>
                    <a:gd name="T14" fmla="*/ 0 w 144"/>
                    <a:gd name="T15" fmla="*/ 0 h 109"/>
                    <a:gd name="T16" fmla="*/ 0 w 144"/>
                    <a:gd name="T17" fmla="*/ 0 h 109"/>
                    <a:gd name="T18" fmla="*/ 0 w 144"/>
                    <a:gd name="T19" fmla="*/ 0 h 109"/>
                    <a:gd name="T20" fmla="*/ 0 w 144"/>
                    <a:gd name="T21" fmla="*/ 0 h 109"/>
                    <a:gd name="T22" fmla="*/ 0 w 144"/>
                    <a:gd name="T23" fmla="*/ 0 h 109"/>
                    <a:gd name="T24" fmla="*/ 0 w 144"/>
                    <a:gd name="T25" fmla="*/ 0 h 109"/>
                    <a:gd name="T26" fmla="*/ 0 w 144"/>
                    <a:gd name="T27" fmla="*/ 0 h 109"/>
                    <a:gd name="T28" fmla="*/ 0 w 144"/>
                    <a:gd name="T29" fmla="*/ 0 h 109"/>
                    <a:gd name="T30" fmla="*/ 0 w 144"/>
                    <a:gd name="T31" fmla="*/ 0 h 109"/>
                    <a:gd name="T32" fmla="*/ 0 w 144"/>
                    <a:gd name="T33" fmla="*/ 0 h 109"/>
                    <a:gd name="T34" fmla="*/ 0 w 144"/>
                    <a:gd name="T35" fmla="*/ 0 h 109"/>
                    <a:gd name="T36" fmla="*/ 0 w 144"/>
                    <a:gd name="T37" fmla="*/ 0 h 109"/>
                    <a:gd name="T38" fmla="*/ 0 w 144"/>
                    <a:gd name="T39" fmla="*/ 0 h 109"/>
                    <a:gd name="T40" fmla="*/ 0 w 144"/>
                    <a:gd name="T41" fmla="*/ 0 h 109"/>
                    <a:gd name="T42" fmla="*/ 0 w 144"/>
                    <a:gd name="T43" fmla="*/ 0 h 109"/>
                    <a:gd name="T44" fmla="*/ 0 w 144"/>
                    <a:gd name="T45" fmla="*/ 0 h 109"/>
                    <a:gd name="T46" fmla="*/ 0 w 144"/>
                    <a:gd name="T47" fmla="*/ 0 h 109"/>
                    <a:gd name="T48" fmla="*/ 0 w 144"/>
                    <a:gd name="T49" fmla="*/ 0 h 109"/>
                    <a:gd name="T50" fmla="*/ 0 w 144"/>
                    <a:gd name="T51" fmla="*/ 0 h 109"/>
                    <a:gd name="T52" fmla="*/ 0 w 144"/>
                    <a:gd name="T53" fmla="*/ 0 h 109"/>
                    <a:gd name="T54" fmla="*/ 0 w 144"/>
                    <a:gd name="T55" fmla="*/ 0 h 109"/>
                    <a:gd name="T56" fmla="*/ 0 w 144"/>
                    <a:gd name="T57" fmla="*/ 0 h 109"/>
                    <a:gd name="T58" fmla="*/ 0 w 144"/>
                    <a:gd name="T59" fmla="*/ 0 h 109"/>
                    <a:gd name="T60" fmla="*/ 0 w 144"/>
                    <a:gd name="T61" fmla="*/ 0 h 109"/>
                    <a:gd name="T62" fmla="*/ 0 w 144"/>
                    <a:gd name="T63" fmla="*/ 0 h 109"/>
                    <a:gd name="T64" fmla="*/ 0 w 144"/>
                    <a:gd name="T65" fmla="*/ 0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4"/>
                    <a:gd name="T100" fmla="*/ 0 h 109"/>
                    <a:gd name="T101" fmla="*/ 144 w 144"/>
                    <a:gd name="T102" fmla="*/ 109 h 1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4" h="109">
                      <a:moveTo>
                        <a:pt x="71" y="0"/>
                      </a:moveTo>
                      <a:lnTo>
                        <a:pt x="56" y="0"/>
                      </a:lnTo>
                      <a:lnTo>
                        <a:pt x="42" y="3"/>
                      </a:lnTo>
                      <a:lnTo>
                        <a:pt x="30" y="8"/>
                      </a:lnTo>
                      <a:lnTo>
                        <a:pt x="21" y="15"/>
                      </a:lnTo>
                      <a:lnTo>
                        <a:pt x="11" y="23"/>
                      </a:lnTo>
                      <a:lnTo>
                        <a:pt x="5" y="33"/>
                      </a:lnTo>
                      <a:lnTo>
                        <a:pt x="0" y="44"/>
                      </a:lnTo>
                      <a:lnTo>
                        <a:pt x="0" y="56"/>
                      </a:lnTo>
                      <a:lnTo>
                        <a:pt x="0" y="65"/>
                      </a:lnTo>
                      <a:lnTo>
                        <a:pt x="5" y="75"/>
                      </a:lnTo>
                      <a:lnTo>
                        <a:pt x="11" y="83"/>
                      </a:lnTo>
                      <a:lnTo>
                        <a:pt x="21" y="92"/>
                      </a:lnTo>
                      <a:lnTo>
                        <a:pt x="30" y="97"/>
                      </a:lnTo>
                      <a:lnTo>
                        <a:pt x="42" y="103"/>
                      </a:lnTo>
                      <a:lnTo>
                        <a:pt x="56" y="106"/>
                      </a:lnTo>
                      <a:lnTo>
                        <a:pt x="71" y="109"/>
                      </a:lnTo>
                      <a:lnTo>
                        <a:pt x="85" y="106"/>
                      </a:lnTo>
                      <a:lnTo>
                        <a:pt x="99" y="103"/>
                      </a:lnTo>
                      <a:lnTo>
                        <a:pt x="112" y="97"/>
                      </a:lnTo>
                      <a:lnTo>
                        <a:pt x="123" y="92"/>
                      </a:lnTo>
                      <a:lnTo>
                        <a:pt x="131" y="83"/>
                      </a:lnTo>
                      <a:lnTo>
                        <a:pt x="138" y="75"/>
                      </a:lnTo>
                      <a:lnTo>
                        <a:pt x="142" y="65"/>
                      </a:lnTo>
                      <a:lnTo>
                        <a:pt x="144" y="56"/>
                      </a:lnTo>
                      <a:lnTo>
                        <a:pt x="142" y="44"/>
                      </a:lnTo>
                      <a:lnTo>
                        <a:pt x="138" y="33"/>
                      </a:lnTo>
                      <a:lnTo>
                        <a:pt x="131" y="23"/>
                      </a:lnTo>
                      <a:lnTo>
                        <a:pt x="123" y="15"/>
                      </a:lnTo>
                      <a:lnTo>
                        <a:pt x="112" y="8"/>
                      </a:lnTo>
                      <a:lnTo>
                        <a:pt x="99" y="3"/>
                      </a:lnTo>
                      <a:lnTo>
                        <a:pt x="85" y="0"/>
                      </a:lnTo>
                      <a:lnTo>
                        <a:pt x="71" y="0"/>
                      </a:lnTo>
                      <a:close/>
                    </a:path>
                  </a:pathLst>
                </a:custGeom>
                <a:solidFill>
                  <a:srgbClr val="FFD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graphicFrame>
        <p:nvGraphicFramePr>
          <p:cNvPr id="22538" name="Object 233">
            <a:extLst>
              <a:ext uri="{FF2B5EF4-FFF2-40B4-BE49-F238E27FC236}">
                <a16:creationId xmlns:a16="http://schemas.microsoft.com/office/drawing/2014/main" id="{2FFE9D48-CFB0-4920-9CCE-08CB0D769ABB}"/>
              </a:ext>
            </a:extLst>
          </p:cNvPr>
          <p:cNvGraphicFramePr>
            <a:graphicFrameLocks noChangeAspect="1"/>
          </p:cNvGraphicFramePr>
          <p:nvPr/>
        </p:nvGraphicFramePr>
        <p:xfrm>
          <a:off x="4800600" y="609600"/>
          <a:ext cx="1604963" cy="1981200"/>
        </p:xfrm>
        <a:graphic>
          <a:graphicData uri="http://schemas.openxmlformats.org/presentationml/2006/ole">
            <mc:AlternateContent xmlns:mc="http://schemas.openxmlformats.org/markup-compatibility/2006">
              <mc:Choice xmlns:v="urn:schemas-microsoft-com:vml" Requires="v">
                <p:oleObj spid="_x0000_s22911" name="Clip" r:id="rId3" imgW="1484071" imgH="1832458" progId="MS_ClipArt_Gallery.2">
                  <p:embed/>
                </p:oleObj>
              </mc:Choice>
              <mc:Fallback>
                <p:oleObj name="Clip" r:id="rId3" imgW="1484071" imgH="1832458" progId="MS_ClipArt_Gallery.2">
                  <p:embed/>
                  <p:pic>
                    <p:nvPicPr>
                      <p:cNvPr id="0" name="Object 23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00600" y="609600"/>
                        <a:ext cx="1604963" cy="1981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ext Box 16">
            <a:extLst>
              <a:ext uri="{FF2B5EF4-FFF2-40B4-BE49-F238E27FC236}">
                <a16:creationId xmlns:a16="http://schemas.microsoft.com/office/drawing/2014/main" id="{EFD0FF92-B475-4377-89F6-6A5EEAA09950}"/>
              </a:ext>
            </a:extLst>
          </p:cNvPr>
          <p:cNvSpPr txBox="1">
            <a:spLocks noChangeArrowheads="1"/>
          </p:cNvSpPr>
          <p:nvPr/>
        </p:nvSpPr>
        <p:spPr bwMode="auto">
          <a:xfrm>
            <a:off x="2209800" y="2590800"/>
            <a:ext cx="2209800" cy="4616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dirty="0" err="1"/>
              <a:t>Imagínese</a:t>
            </a:r>
            <a:r>
              <a:rPr lang="en-US" altLang="en-US" dirty="0"/>
              <a:t> un </a:t>
            </a:r>
            <a:r>
              <a:rPr lang="en-US" altLang="en-US" dirty="0" err="1"/>
              <a:t>jitomate</a:t>
            </a:r>
            <a:r>
              <a:rPr lang="en-US" altLang="en-US" dirty="0"/>
              <a:t> entre las </a:t>
            </a:r>
            <a:r>
              <a:rPr lang="en-US" altLang="en-US" dirty="0" err="1"/>
              <a:t>palmas</a:t>
            </a:r>
            <a:r>
              <a:rPr lang="en-US" altLang="en-US" dirty="0"/>
              <a:t> de sus manos y </a:t>
            </a:r>
            <a:r>
              <a:rPr lang="en-US" altLang="en-US" dirty="0" err="1"/>
              <a:t>presione</a:t>
            </a:r>
            <a:r>
              <a:rPr lang="en-US" altLang="en-US" dirty="0"/>
              <a:t> con las dos manos.  </a:t>
            </a:r>
            <a:r>
              <a:rPr lang="en-US" altLang="en-US" dirty="0" err="1"/>
              <a:t>Esta</a:t>
            </a:r>
            <a:r>
              <a:rPr lang="en-US" altLang="en-US" dirty="0"/>
              <a:t> </a:t>
            </a:r>
            <a:r>
              <a:rPr lang="en-US" altLang="en-US" dirty="0" err="1"/>
              <a:t>fácilmente</a:t>
            </a:r>
            <a:r>
              <a:rPr lang="en-US" altLang="en-US" dirty="0"/>
              <a:t> dentro de </a:t>
            </a:r>
            <a:r>
              <a:rPr lang="en-US" altLang="en-US" dirty="0" err="1"/>
              <a:t>su</a:t>
            </a:r>
            <a:r>
              <a:rPr lang="en-US" altLang="en-US" dirty="0"/>
              <a:t> </a:t>
            </a:r>
            <a:r>
              <a:rPr lang="en-US" altLang="en-US" dirty="0" err="1"/>
              <a:t>fuerza</a:t>
            </a:r>
            <a:r>
              <a:rPr lang="en-US" altLang="en-US" dirty="0"/>
              <a:t> </a:t>
            </a:r>
            <a:r>
              <a:rPr lang="en-US" altLang="en-US" dirty="0" err="1"/>
              <a:t>aplastar</a:t>
            </a:r>
            <a:r>
              <a:rPr lang="en-US" altLang="en-US" dirty="0"/>
              <a:t> el </a:t>
            </a:r>
            <a:r>
              <a:rPr lang="en-US" altLang="en-US" dirty="0" err="1"/>
              <a:t>jitomate</a:t>
            </a:r>
            <a:r>
              <a:rPr lang="en-US" altLang="en-US" dirty="0"/>
              <a:t>.</a:t>
            </a:r>
          </a:p>
          <a:p>
            <a:endParaRPr lang="en-US" altLang="en-US" dirty="0"/>
          </a:p>
          <a:p>
            <a:endParaRPr lang="en-US" altLang="en-US" dirty="0"/>
          </a:p>
          <a:p>
            <a:r>
              <a:rPr lang="en-US" altLang="en-US" dirty="0" err="1"/>
              <a:t>Ahora</a:t>
            </a:r>
            <a:r>
              <a:rPr lang="en-US" altLang="en-US" dirty="0"/>
              <a:t> </a:t>
            </a:r>
            <a:r>
              <a:rPr lang="en-US" altLang="en-US" dirty="0" err="1"/>
              <a:t>imagínese</a:t>
            </a:r>
            <a:r>
              <a:rPr lang="en-US" altLang="en-US" dirty="0"/>
              <a:t> </a:t>
            </a:r>
            <a:r>
              <a:rPr lang="en-US" altLang="en-US" dirty="0" err="1"/>
              <a:t>otro</a:t>
            </a:r>
            <a:r>
              <a:rPr lang="en-US" altLang="en-US" dirty="0"/>
              <a:t> </a:t>
            </a:r>
            <a:r>
              <a:rPr lang="en-US" altLang="en-US" dirty="0" err="1"/>
              <a:t>jitomate</a:t>
            </a:r>
            <a:r>
              <a:rPr lang="en-US" altLang="en-US" dirty="0"/>
              <a:t> entre las </a:t>
            </a:r>
            <a:r>
              <a:rPr lang="en-US" altLang="en-US" dirty="0" err="1"/>
              <a:t>palmas</a:t>
            </a:r>
            <a:r>
              <a:rPr lang="en-US" altLang="en-US" dirty="0"/>
              <a:t> de sus manos y </a:t>
            </a:r>
            <a:r>
              <a:rPr lang="en-US" altLang="en-US" dirty="0" err="1"/>
              <a:t>mientras</a:t>
            </a:r>
            <a:r>
              <a:rPr lang="en-US" altLang="en-US" dirty="0"/>
              <a:t> </a:t>
            </a:r>
            <a:r>
              <a:rPr lang="en-US" altLang="en-US" dirty="0" err="1"/>
              <a:t>presiona</a:t>
            </a:r>
            <a:r>
              <a:rPr lang="en-US" altLang="en-US" dirty="0"/>
              <a:t>, </a:t>
            </a:r>
            <a:r>
              <a:rPr lang="en-US" altLang="en-US" dirty="0" err="1"/>
              <a:t>gire</a:t>
            </a:r>
            <a:r>
              <a:rPr lang="en-US" altLang="en-US" dirty="0"/>
              <a:t> sus manos </a:t>
            </a:r>
            <a:r>
              <a:rPr lang="en-US" altLang="en-US" dirty="0" err="1"/>
              <a:t>en</a:t>
            </a:r>
            <a:r>
              <a:rPr lang="en-US" altLang="en-US" dirty="0"/>
              <a:t> </a:t>
            </a:r>
            <a:r>
              <a:rPr lang="en-US" altLang="en-US" dirty="0" err="1"/>
              <a:t>direcciones</a:t>
            </a:r>
            <a:r>
              <a:rPr lang="en-US" altLang="en-US" dirty="0"/>
              <a:t> </a:t>
            </a:r>
            <a:r>
              <a:rPr lang="en-US" altLang="en-US" dirty="0" err="1"/>
              <a:t>opuestas</a:t>
            </a:r>
            <a:r>
              <a:rPr lang="en-US" altLang="en-US" dirty="0"/>
              <a:t>.  El </a:t>
            </a:r>
            <a:r>
              <a:rPr lang="en-US" altLang="en-US" dirty="0" err="1"/>
              <a:t>jitomate</a:t>
            </a:r>
            <a:r>
              <a:rPr lang="en-US" altLang="en-US" dirty="0"/>
              <a:t> se </a:t>
            </a:r>
            <a:r>
              <a:rPr lang="en-US" altLang="en-US" dirty="0" err="1"/>
              <a:t>aplastar</a:t>
            </a:r>
            <a:r>
              <a:rPr lang="es-ES_tradnl" altLang="en-US" dirty="0" err="1"/>
              <a:t>ía</a:t>
            </a:r>
            <a:r>
              <a:rPr lang="en-US" altLang="en-US" dirty="0"/>
              <a:t> con </a:t>
            </a:r>
            <a:r>
              <a:rPr lang="en-US" altLang="en-US" dirty="0" err="1"/>
              <a:t>mucho</a:t>
            </a:r>
            <a:r>
              <a:rPr lang="en-US" altLang="en-US" dirty="0"/>
              <a:t> </a:t>
            </a:r>
            <a:r>
              <a:rPr lang="en-US" altLang="en-US" dirty="0" err="1"/>
              <a:t>menos</a:t>
            </a:r>
            <a:r>
              <a:rPr lang="en-US" altLang="en-US" dirty="0"/>
              <a:t> </a:t>
            </a:r>
            <a:r>
              <a:rPr lang="en-US" altLang="en-US" dirty="0" err="1"/>
              <a:t>fuerza</a:t>
            </a:r>
            <a:r>
              <a:rPr lang="en-US" altLang="en-US" dirty="0"/>
              <a:t>.</a:t>
            </a:r>
          </a:p>
          <a:p>
            <a:endParaRPr lang="en-US" altLang="en-US" dirty="0"/>
          </a:p>
          <a:p>
            <a:endParaRPr lang="en-US" altLang="en-US" dirty="0"/>
          </a:p>
          <a:p>
            <a:r>
              <a:rPr lang="en-US" altLang="en-US" dirty="0"/>
              <a:t>Los </a:t>
            </a:r>
            <a:r>
              <a:rPr lang="en-US" altLang="en-US" dirty="0" err="1"/>
              <a:t>resultados</a:t>
            </a:r>
            <a:r>
              <a:rPr lang="en-US" altLang="en-US" dirty="0"/>
              <a:t> son </a:t>
            </a:r>
            <a:r>
              <a:rPr lang="en-US" altLang="en-US" dirty="0" err="1"/>
              <a:t>similares</a:t>
            </a:r>
            <a:r>
              <a:rPr lang="en-US" altLang="en-US" dirty="0"/>
              <a:t> </a:t>
            </a:r>
            <a:r>
              <a:rPr lang="en-US" altLang="en-US" dirty="0" err="1"/>
              <a:t>pero</a:t>
            </a:r>
            <a:r>
              <a:rPr lang="en-US" altLang="en-US" dirty="0"/>
              <a:t> </a:t>
            </a:r>
            <a:r>
              <a:rPr lang="en-US" altLang="en-US" dirty="0" err="1"/>
              <a:t>en</a:t>
            </a:r>
            <a:r>
              <a:rPr lang="en-US" altLang="en-US" dirty="0"/>
              <a:t> el </a:t>
            </a:r>
            <a:r>
              <a:rPr lang="en-US" altLang="en-US" dirty="0" err="1"/>
              <a:t>segundo</a:t>
            </a:r>
            <a:r>
              <a:rPr lang="en-US" altLang="en-US" dirty="0"/>
              <a:t> </a:t>
            </a:r>
            <a:r>
              <a:rPr lang="en-US" altLang="en-US" dirty="0" err="1"/>
              <a:t>ejemplo</a:t>
            </a:r>
            <a:r>
              <a:rPr lang="en-US" altLang="en-US" dirty="0"/>
              <a:t>, el </a:t>
            </a:r>
            <a:r>
              <a:rPr lang="en-US" altLang="en-US" dirty="0" err="1"/>
              <a:t>resultado</a:t>
            </a:r>
            <a:r>
              <a:rPr lang="en-US" altLang="en-US" dirty="0"/>
              <a:t> </a:t>
            </a:r>
            <a:r>
              <a:rPr lang="en-US" altLang="en-US" dirty="0" err="1"/>
              <a:t>sucederá</a:t>
            </a:r>
            <a:r>
              <a:rPr lang="en-US" altLang="en-US" dirty="0"/>
              <a:t> </a:t>
            </a:r>
            <a:r>
              <a:rPr lang="en-US" altLang="en-US" dirty="0" err="1"/>
              <a:t>más</a:t>
            </a:r>
            <a:r>
              <a:rPr lang="en-US" altLang="en-US" dirty="0"/>
              <a:t> </a:t>
            </a:r>
            <a:r>
              <a:rPr lang="en-US" altLang="en-US" dirty="0" err="1"/>
              <a:t>rápido</a:t>
            </a:r>
            <a:r>
              <a:rPr lang="en-US" altLang="en-US" dirty="0"/>
              <a:t> y con </a:t>
            </a:r>
            <a:r>
              <a:rPr lang="en-US" altLang="en-US" dirty="0" err="1"/>
              <a:t>menos</a:t>
            </a:r>
            <a:r>
              <a:rPr lang="en-US" altLang="en-US" dirty="0"/>
              <a:t> </a:t>
            </a:r>
            <a:r>
              <a:rPr lang="es-ES_tradnl" altLang="en-US" dirty="0"/>
              <a:t>previo a</a:t>
            </a:r>
            <a:r>
              <a:rPr lang="en-US" altLang="en-US" dirty="0" err="1"/>
              <a:t>viso</a:t>
            </a:r>
            <a:r>
              <a:rPr lang="en-US" altLang="en-US" dirty="0"/>
              <a:t>.</a:t>
            </a:r>
          </a:p>
        </p:txBody>
      </p:sp>
      <p:graphicFrame>
        <p:nvGraphicFramePr>
          <p:cNvPr id="23555" name="Object 233">
            <a:extLst>
              <a:ext uri="{FF2B5EF4-FFF2-40B4-BE49-F238E27FC236}">
                <a16:creationId xmlns:a16="http://schemas.microsoft.com/office/drawing/2014/main" id="{9C388261-DD3F-4244-851D-E04439D1FD6D}"/>
              </a:ext>
            </a:extLst>
          </p:cNvPr>
          <p:cNvGraphicFramePr>
            <a:graphicFrameLocks noChangeAspect="1"/>
          </p:cNvGraphicFramePr>
          <p:nvPr/>
        </p:nvGraphicFramePr>
        <p:xfrm>
          <a:off x="4800600" y="609600"/>
          <a:ext cx="1604963" cy="1981200"/>
        </p:xfrm>
        <a:graphic>
          <a:graphicData uri="http://schemas.openxmlformats.org/presentationml/2006/ole">
            <mc:AlternateContent xmlns:mc="http://schemas.openxmlformats.org/markup-compatibility/2006">
              <mc:Choice xmlns:v="urn:schemas-microsoft-com:vml" Requires="v">
                <p:oleObj spid="_x0000_s23935" name="Clip" r:id="rId3" imgW="1484071" imgH="1832458" progId="MS_ClipArt_Gallery.2">
                  <p:embed/>
                </p:oleObj>
              </mc:Choice>
              <mc:Fallback>
                <p:oleObj name="Clip" r:id="rId3" imgW="1484071" imgH="1832458" progId="MS_ClipArt_Gallery.2">
                  <p:embed/>
                  <p:pic>
                    <p:nvPicPr>
                      <p:cNvPr id="0" name="Object 23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00600" y="609600"/>
                        <a:ext cx="1604963" cy="1981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556" name="AutoShape 373">
            <a:extLst>
              <a:ext uri="{FF2B5EF4-FFF2-40B4-BE49-F238E27FC236}">
                <a16:creationId xmlns:a16="http://schemas.microsoft.com/office/drawing/2014/main" id="{4CC87448-B362-4431-A251-17905F7B8385}"/>
              </a:ext>
            </a:extLst>
          </p:cNvPr>
          <p:cNvSpPr>
            <a:spLocks noChangeArrowheads="1"/>
          </p:cNvSpPr>
          <p:nvPr/>
        </p:nvSpPr>
        <p:spPr bwMode="auto">
          <a:xfrm>
            <a:off x="400050" y="920750"/>
            <a:ext cx="4291013"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3557" name="Text Box 376">
            <a:extLst>
              <a:ext uri="{FF2B5EF4-FFF2-40B4-BE49-F238E27FC236}">
                <a16:creationId xmlns:a16="http://schemas.microsoft.com/office/drawing/2014/main" id="{8666CDF3-2EA2-4488-BA9D-502E10E3477C}"/>
              </a:ext>
            </a:extLst>
          </p:cNvPr>
          <p:cNvSpPr txBox="1">
            <a:spLocks noChangeArrowheads="1"/>
          </p:cNvSpPr>
          <p:nvPr/>
        </p:nvSpPr>
        <p:spPr bwMode="auto">
          <a:xfrm>
            <a:off x="300038" y="1301750"/>
            <a:ext cx="438626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s-ES_tradnl" altLang="en-US" sz="2800" b="1" dirty="0"/>
              <a:t>. . . ¡levante y gire la cintura!</a:t>
            </a:r>
            <a:endParaRPr lang="en-US" altLang="en-US" sz="2800" b="1" dirty="0"/>
          </a:p>
        </p:txBody>
      </p:sp>
      <p:sp>
        <p:nvSpPr>
          <p:cNvPr id="23558" name="Text Box 377">
            <a:extLst>
              <a:ext uri="{FF2B5EF4-FFF2-40B4-BE49-F238E27FC236}">
                <a16:creationId xmlns:a16="http://schemas.microsoft.com/office/drawing/2014/main" id="{FEA28A3C-4F86-458A-9C2D-6BD84A0A6B6F}"/>
              </a:ext>
            </a:extLst>
          </p:cNvPr>
          <p:cNvSpPr txBox="1">
            <a:spLocks noChangeArrowheads="1"/>
          </p:cNvSpPr>
          <p:nvPr/>
        </p:nvSpPr>
        <p:spPr bwMode="auto">
          <a:xfrm>
            <a:off x="266700" y="520700"/>
            <a:ext cx="6019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800" b="1" dirty="0" err="1"/>
              <a:t>Nunca</a:t>
            </a:r>
            <a:r>
              <a:rPr lang="en-US" altLang="en-US" sz="2800" b="1" dirty="0"/>
              <a:t> . . .</a:t>
            </a:r>
          </a:p>
        </p:txBody>
      </p:sp>
      <p:grpSp>
        <p:nvGrpSpPr>
          <p:cNvPr id="23559" name="Group 378">
            <a:extLst>
              <a:ext uri="{FF2B5EF4-FFF2-40B4-BE49-F238E27FC236}">
                <a16:creationId xmlns:a16="http://schemas.microsoft.com/office/drawing/2014/main" id="{BFD77154-9159-4B9F-816C-D121C73DA103}"/>
              </a:ext>
            </a:extLst>
          </p:cNvPr>
          <p:cNvGrpSpPr>
            <a:grpSpLocks/>
          </p:cNvGrpSpPr>
          <p:nvPr/>
        </p:nvGrpSpPr>
        <p:grpSpPr bwMode="auto">
          <a:xfrm>
            <a:off x="571500" y="2427288"/>
            <a:ext cx="1263650" cy="1282700"/>
            <a:chOff x="1632" y="2160"/>
            <a:chExt cx="796" cy="808"/>
          </a:xfrm>
        </p:grpSpPr>
        <p:grpSp>
          <p:nvGrpSpPr>
            <p:cNvPr id="23821" name="Group 379">
              <a:extLst>
                <a:ext uri="{FF2B5EF4-FFF2-40B4-BE49-F238E27FC236}">
                  <a16:creationId xmlns:a16="http://schemas.microsoft.com/office/drawing/2014/main" id="{3DECA7D5-A55C-4750-BFE1-3A33FC1443FD}"/>
                </a:ext>
              </a:extLst>
            </p:cNvPr>
            <p:cNvGrpSpPr>
              <a:grpSpLocks/>
            </p:cNvGrpSpPr>
            <p:nvPr/>
          </p:nvGrpSpPr>
          <p:grpSpPr bwMode="auto">
            <a:xfrm>
              <a:off x="1642" y="2464"/>
              <a:ext cx="786" cy="504"/>
              <a:chOff x="1022" y="1027"/>
              <a:chExt cx="786" cy="504"/>
            </a:xfrm>
          </p:grpSpPr>
          <p:sp>
            <p:nvSpPr>
              <p:cNvPr id="23905" name="Freeform 380">
                <a:extLst>
                  <a:ext uri="{FF2B5EF4-FFF2-40B4-BE49-F238E27FC236}">
                    <a16:creationId xmlns:a16="http://schemas.microsoft.com/office/drawing/2014/main" id="{CFE61E91-C0CA-455A-B022-8368D01D8FA9}"/>
                  </a:ext>
                </a:extLst>
              </p:cNvPr>
              <p:cNvSpPr>
                <a:spLocks/>
              </p:cNvSpPr>
              <p:nvPr/>
            </p:nvSpPr>
            <p:spPr bwMode="auto">
              <a:xfrm>
                <a:off x="1200" y="1088"/>
                <a:ext cx="608" cy="443"/>
              </a:xfrm>
              <a:custGeom>
                <a:avLst/>
                <a:gdLst>
                  <a:gd name="T0" fmla="*/ 133 w 608"/>
                  <a:gd name="T1" fmla="*/ 18 h 443"/>
                  <a:gd name="T2" fmla="*/ 229 w 608"/>
                  <a:gd name="T3" fmla="*/ 0 h 443"/>
                  <a:gd name="T4" fmla="*/ 307 w 608"/>
                  <a:gd name="T5" fmla="*/ 15 h 443"/>
                  <a:gd name="T6" fmla="*/ 388 w 608"/>
                  <a:gd name="T7" fmla="*/ 49 h 443"/>
                  <a:gd name="T8" fmla="*/ 461 w 608"/>
                  <a:gd name="T9" fmla="*/ 81 h 443"/>
                  <a:gd name="T10" fmla="*/ 527 w 608"/>
                  <a:gd name="T11" fmla="*/ 107 h 443"/>
                  <a:gd name="T12" fmla="*/ 544 w 608"/>
                  <a:gd name="T13" fmla="*/ 121 h 443"/>
                  <a:gd name="T14" fmla="*/ 545 w 608"/>
                  <a:gd name="T15" fmla="*/ 151 h 443"/>
                  <a:gd name="T16" fmla="*/ 527 w 608"/>
                  <a:gd name="T17" fmla="*/ 166 h 443"/>
                  <a:gd name="T18" fmla="*/ 497 w 608"/>
                  <a:gd name="T19" fmla="*/ 171 h 443"/>
                  <a:gd name="T20" fmla="*/ 472 w 608"/>
                  <a:gd name="T21" fmla="*/ 170 h 443"/>
                  <a:gd name="T22" fmla="*/ 444 w 608"/>
                  <a:gd name="T23" fmla="*/ 164 h 443"/>
                  <a:gd name="T24" fmla="*/ 454 w 608"/>
                  <a:gd name="T25" fmla="*/ 179 h 443"/>
                  <a:gd name="T26" fmla="*/ 463 w 608"/>
                  <a:gd name="T27" fmla="*/ 191 h 443"/>
                  <a:gd name="T28" fmla="*/ 505 w 608"/>
                  <a:gd name="T29" fmla="*/ 218 h 443"/>
                  <a:gd name="T30" fmla="*/ 527 w 608"/>
                  <a:gd name="T31" fmla="*/ 239 h 443"/>
                  <a:gd name="T32" fmla="*/ 547 w 608"/>
                  <a:gd name="T33" fmla="*/ 259 h 443"/>
                  <a:gd name="T34" fmla="*/ 579 w 608"/>
                  <a:gd name="T35" fmla="*/ 287 h 443"/>
                  <a:gd name="T36" fmla="*/ 596 w 608"/>
                  <a:gd name="T37" fmla="*/ 306 h 443"/>
                  <a:gd name="T38" fmla="*/ 605 w 608"/>
                  <a:gd name="T39" fmla="*/ 324 h 443"/>
                  <a:gd name="T40" fmla="*/ 606 w 608"/>
                  <a:gd name="T41" fmla="*/ 342 h 443"/>
                  <a:gd name="T42" fmla="*/ 594 w 608"/>
                  <a:gd name="T43" fmla="*/ 359 h 443"/>
                  <a:gd name="T44" fmla="*/ 592 w 608"/>
                  <a:gd name="T45" fmla="*/ 374 h 443"/>
                  <a:gd name="T46" fmla="*/ 594 w 608"/>
                  <a:gd name="T47" fmla="*/ 389 h 443"/>
                  <a:gd name="T48" fmla="*/ 590 w 608"/>
                  <a:gd name="T49" fmla="*/ 401 h 443"/>
                  <a:gd name="T50" fmla="*/ 584 w 608"/>
                  <a:gd name="T51" fmla="*/ 409 h 443"/>
                  <a:gd name="T52" fmla="*/ 572 w 608"/>
                  <a:gd name="T53" fmla="*/ 414 h 443"/>
                  <a:gd name="T54" fmla="*/ 550 w 608"/>
                  <a:gd name="T55" fmla="*/ 414 h 443"/>
                  <a:gd name="T56" fmla="*/ 539 w 608"/>
                  <a:gd name="T57" fmla="*/ 418 h 443"/>
                  <a:gd name="T58" fmla="*/ 536 w 608"/>
                  <a:gd name="T59" fmla="*/ 432 h 443"/>
                  <a:gd name="T60" fmla="*/ 530 w 608"/>
                  <a:gd name="T61" fmla="*/ 439 h 443"/>
                  <a:gd name="T62" fmla="*/ 521 w 608"/>
                  <a:gd name="T63" fmla="*/ 441 h 443"/>
                  <a:gd name="T64" fmla="*/ 508 w 608"/>
                  <a:gd name="T65" fmla="*/ 441 h 443"/>
                  <a:gd name="T66" fmla="*/ 482 w 608"/>
                  <a:gd name="T67" fmla="*/ 433 h 443"/>
                  <a:gd name="T68" fmla="*/ 429 w 608"/>
                  <a:gd name="T69" fmla="*/ 405 h 443"/>
                  <a:gd name="T70" fmla="*/ 399 w 608"/>
                  <a:gd name="T71" fmla="*/ 396 h 443"/>
                  <a:gd name="T72" fmla="*/ 369 w 608"/>
                  <a:gd name="T73" fmla="*/ 391 h 443"/>
                  <a:gd name="T74" fmla="*/ 301 w 608"/>
                  <a:gd name="T75" fmla="*/ 365 h 443"/>
                  <a:gd name="T76" fmla="*/ 250 w 608"/>
                  <a:gd name="T77" fmla="*/ 338 h 443"/>
                  <a:gd name="T78" fmla="*/ 212 w 608"/>
                  <a:gd name="T79" fmla="*/ 322 h 443"/>
                  <a:gd name="T80" fmla="*/ 183 w 608"/>
                  <a:gd name="T81" fmla="*/ 307 h 443"/>
                  <a:gd name="T82" fmla="*/ 151 w 608"/>
                  <a:gd name="T83" fmla="*/ 285 h 443"/>
                  <a:gd name="T84" fmla="*/ 50 w 608"/>
                  <a:gd name="T85" fmla="*/ 193 h 443"/>
                  <a:gd name="T86" fmla="*/ 38 w 608"/>
                  <a:gd name="T87" fmla="*/ 38 h 4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08"/>
                  <a:gd name="T133" fmla="*/ 0 h 443"/>
                  <a:gd name="T134" fmla="*/ 608 w 608"/>
                  <a:gd name="T135" fmla="*/ 443 h 44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08" h="443">
                    <a:moveTo>
                      <a:pt x="99" y="21"/>
                    </a:moveTo>
                    <a:lnTo>
                      <a:pt x="133" y="18"/>
                    </a:lnTo>
                    <a:lnTo>
                      <a:pt x="188" y="9"/>
                    </a:lnTo>
                    <a:lnTo>
                      <a:pt x="229" y="0"/>
                    </a:lnTo>
                    <a:lnTo>
                      <a:pt x="286" y="6"/>
                    </a:lnTo>
                    <a:lnTo>
                      <a:pt x="307" y="15"/>
                    </a:lnTo>
                    <a:lnTo>
                      <a:pt x="353" y="32"/>
                    </a:lnTo>
                    <a:lnTo>
                      <a:pt x="388" y="49"/>
                    </a:lnTo>
                    <a:lnTo>
                      <a:pt x="436" y="69"/>
                    </a:lnTo>
                    <a:lnTo>
                      <a:pt x="461" y="81"/>
                    </a:lnTo>
                    <a:lnTo>
                      <a:pt x="497" y="93"/>
                    </a:lnTo>
                    <a:lnTo>
                      <a:pt x="527" y="107"/>
                    </a:lnTo>
                    <a:lnTo>
                      <a:pt x="537" y="112"/>
                    </a:lnTo>
                    <a:lnTo>
                      <a:pt x="544" y="121"/>
                    </a:lnTo>
                    <a:lnTo>
                      <a:pt x="549" y="137"/>
                    </a:lnTo>
                    <a:lnTo>
                      <a:pt x="545" y="151"/>
                    </a:lnTo>
                    <a:lnTo>
                      <a:pt x="537" y="160"/>
                    </a:lnTo>
                    <a:lnTo>
                      <a:pt x="527" y="166"/>
                    </a:lnTo>
                    <a:lnTo>
                      <a:pt x="512" y="171"/>
                    </a:lnTo>
                    <a:lnTo>
                      <a:pt x="497" y="171"/>
                    </a:lnTo>
                    <a:lnTo>
                      <a:pt x="485" y="171"/>
                    </a:lnTo>
                    <a:lnTo>
                      <a:pt x="472" y="170"/>
                    </a:lnTo>
                    <a:lnTo>
                      <a:pt x="458" y="168"/>
                    </a:lnTo>
                    <a:lnTo>
                      <a:pt x="444" y="164"/>
                    </a:lnTo>
                    <a:lnTo>
                      <a:pt x="414" y="152"/>
                    </a:lnTo>
                    <a:lnTo>
                      <a:pt x="454" y="179"/>
                    </a:lnTo>
                    <a:lnTo>
                      <a:pt x="461" y="185"/>
                    </a:lnTo>
                    <a:lnTo>
                      <a:pt x="463" y="191"/>
                    </a:lnTo>
                    <a:lnTo>
                      <a:pt x="485" y="203"/>
                    </a:lnTo>
                    <a:lnTo>
                      <a:pt x="505" y="218"/>
                    </a:lnTo>
                    <a:lnTo>
                      <a:pt x="518" y="233"/>
                    </a:lnTo>
                    <a:lnTo>
                      <a:pt x="527" y="239"/>
                    </a:lnTo>
                    <a:lnTo>
                      <a:pt x="537" y="246"/>
                    </a:lnTo>
                    <a:lnTo>
                      <a:pt x="547" y="259"/>
                    </a:lnTo>
                    <a:lnTo>
                      <a:pt x="554" y="269"/>
                    </a:lnTo>
                    <a:lnTo>
                      <a:pt x="579" y="287"/>
                    </a:lnTo>
                    <a:lnTo>
                      <a:pt x="587" y="294"/>
                    </a:lnTo>
                    <a:lnTo>
                      <a:pt x="596" y="306"/>
                    </a:lnTo>
                    <a:lnTo>
                      <a:pt x="600" y="314"/>
                    </a:lnTo>
                    <a:lnTo>
                      <a:pt x="605" y="324"/>
                    </a:lnTo>
                    <a:lnTo>
                      <a:pt x="607" y="334"/>
                    </a:lnTo>
                    <a:lnTo>
                      <a:pt x="606" y="342"/>
                    </a:lnTo>
                    <a:lnTo>
                      <a:pt x="603" y="352"/>
                    </a:lnTo>
                    <a:lnTo>
                      <a:pt x="594" y="359"/>
                    </a:lnTo>
                    <a:lnTo>
                      <a:pt x="586" y="362"/>
                    </a:lnTo>
                    <a:lnTo>
                      <a:pt x="592" y="374"/>
                    </a:lnTo>
                    <a:lnTo>
                      <a:pt x="594" y="381"/>
                    </a:lnTo>
                    <a:lnTo>
                      <a:pt x="594" y="389"/>
                    </a:lnTo>
                    <a:lnTo>
                      <a:pt x="592" y="397"/>
                    </a:lnTo>
                    <a:lnTo>
                      <a:pt x="590" y="401"/>
                    </a:lnTo>
                    <a:lnTo>
                      <a:pt x="587" y="406"/>
                    </a:lnTo>
                    <a:lnTo>
                      <a:pt x="584" y="409"/>
                    </a:lnTo>
                    <a:lnTo>
                      <a:pt x="579" y="413"/>
                    </a:lnTo>
                    <a:lnTo>
                      <a:pt x="572" y="414"/>
                    </a:lnTo>
                    <a:lnTo>
                      <a:pt x="563" y="416"/>
                    </a:lnTo>
                    <a:lnTo>
                      <a:pt x="550" y="414"/>
                    </a:lnTo>
                    <a:lnTo>
                      <a:pt x="538" y="409"/>
                    </a:lnTo>
                    <a:lnTo>
                      <a:pt x="539" y="418"/>
                    </a:lnTo>
                    <a:lnTo>
                      <a:pt x="538" y="427"/>
                    </a:lnTo>
                    <a:lnTo>
                      <a:pt x="536" y="432"/>
                    </a:lnTo>
                    <a:lnTo>
                      <a:pt x="533" y="436"/>
                    </a:lnTo>
                    <a:lnTo>
                      <a:pt x="530" y="439"/>
                    </a:lnTo>
                    <a:lnTo>
                      <a:pt x="526" y="441"/>
                    </a:lnTo>
                    <a:lnTo>
                      <a:pt x="521" y="441"/>
                    </a:lnTo>
                    <a:lnTo>
                      <a:pt x="515" y="442"/>
                    </a:lnTo>
                    <a:lnTo>
                      <a:pt x="508" y="441"/>
                    </a:lnTo>
                    <a:lnTo>
                      <a:pt x="502" y="439"/>
                    </a:lnTo>
                    <a:lnTo>
                      <a:pt x="482" y="433"/>
                    </a:lnTo>
                    <a:lnTo>
                      <a:pt x="465" y="424"/>
                    </a:lnTo>
                    <a:lnTo>
                      <a:pt x="429" y="405"/>
                    </a:lnTo>
                    <a:lnTo>
                      <a:pt x="409" y="391"/>
                    </a:lnTo>
                    <a:lnTo>
                      <a:pt x="399" y="396"/>
                    </a:lnTo>
                    <a:lnTo>
                      <a:pt x="388" y="396"/>
                    </a:lnTo>
                    <a:lnTo>
                      <a:pt x="369" y="391"/>
                    </a:lnTo>
                    <a:lnTo>
                      <a:pt x="336" y="380"/>
                    </a:lnTo>
                    <a:lnTo>
                      <a:pt x="301" y="365"/>
                    </a:lnTo>
                    <a:lnTo>
                      <a:pt x="266" y="349"/>
                    </a:lnTo>
                    <a:lnTo>
                      <a:pt x="250" y="338"/>
                    </a:lnTo>
                    <a:lnTo>
                      <a:pt x="232" y="328"/>
                    </a:lnTo>
                    <a:lnTo>
                      <a:pt x="212" y="322"/>
                    </a:lnTo>
                    <a:lnTo>
                      <a:pt x="197" y="315"/>
                    </a:lnTo>
                    <a:lnTo>
                      <a:pt x="183" y="307"/>
                    </a:lnTo>
                    <a:lnTo>
                      <a:pt x="172" y="302"/>
                    </a:lnTo>
                    <a:lnTo>
                      <a:pt x="151" y="285"/>
                    </a:lnTo>
                    <a:lnTo>
                      <a:pt x="107" y="244"/>
                    </a:lnTo>
                    <a:lnTo>
                      <a:pt x="50" y="193"/>
                    </a:lnTo>
                    <a:lnTo>
                      <a:pt x="0" y="127"/>
                    </a:lnTo>
                    <a:lnTo>
                      <a:pt x="38" y="38"/>
                    </a:lnTo>
                    <a:lnTo>
                      <a:pt x="99" y="21"/>
                    </a:lnTo>
                  </a:path>
                </a:pathLst>
              </a:custGeom>
              <a:solidFill>
                <a:srgbClr val="FF9F9F"/>
              </a:solidFill>
              <a:ln w="12700" cap="rnd" cmpd="sng">
                <a:solidFill>
                  <a:srgbClr val="000000"/>
                </a:solidFill>
                <a:prstDash val="solid"/>
                <a:round/>
                <a:headEnd type="none" w="med" len="med"/>
                <a:tailEnd type="none" w="med" len="med"/>
              </a:ln>
            </p:spPr>
            <p:txBody>
              <a:bodyPr/>
              <a:lstStyle/>
              <a:p>
                <a:endParaRPr lang="en-US"/>
              </a:p>
            </p:txBody>
          </p:sp>
          <p:sp>
            <p:nvSpPr>
              <p:cNvPr id="23906" name="Freeform 381">
                <a:extLst>
                  <a:ext uri="{FF2B5EF4-FFF2-40B4-BE49-F238E27FC236}">
                    <a16:creationId xmlns:a16="http://schemas.microsoft.com/office/drawing/2014/main" id="{373A9F49-D41A-4A82-931C-DB5FA3919E0F}"/>
                  </a:ext>
                </a:extLst>
              </p:cNvPr>
              <p:cNvSpPr>
                <a:spLocks/>
              </p:cNvSpPr>
              <p:nvPr/>
            </p:nvSpPr>
            <p:spPr bwMode="auto">
              <a:xfrm>
                <a:off x="1432" y="1355"/>
                <a:ext cx="185" cy="124"/>
              </a:xfrm>
              <a:custGeom>
                <a:avLst/>
                <a:gdLst>
                  <a:gd name="T0" fmla="*/ 176 w 185"/>
                  <a:gd name="T1" fmla="*/ 123 h 124"/>
                  <a:gd name="T2" fmla="*/ 182 w 185"/>
                  <a:gd name="T3" fmla="*/ 114 h 124"/>
                  <a:gd name="T4" fmla="*/ 184 w 185"/>
                  <a:gd name="T5" fmla="*/ 105 h 124"/>
                  <a:gd name="T6" fmla="*/ 183 w 185"/>
                  <a:gd name="T7" fmla="*/ 97 h 124"/>
                  <a:gd name="T8" fmla="*/ 177 w 185"/>
                  <a:gd name="T9" fmla="*/ 86 h 124"/>
                  <a:gd name="T10" fmla="*/ 167 w 185"/>
                  <a:gd name="T11" fmla="*/ 77 h 124"/>
                  <a:gd name="T12" fmla="*/ 154 w 185"/>
                  <a:gd name="T13" fmla="*/ 68 h 124"/>
                  <a:gd name="T14" fmla="*/ 139 w 185"/>
                  <a:gd name="T15" fmla="*/ 61 h 124"/>
                  <a:gd name="T16" fmla="*/ 124 w 185"/>
                  <a:gd name="T17" fmla="*/ 57 h 124"/>
                  <a:gd name="T18" fmla="*/ 110 w 185"/>
                  <a:gd name="T19" fmla="*/ 53 h 124"/>
                  <a:gd name="T20" fmla="*/ 102 w 185"/>
                  <a:gd name="T21" fmla="*/ 45 h 124"/>
                  <a:gd name="T22" fmla="*/ 94 w 185"/>
                  <a:gd name="T23" fmla="*/ 38 h 124"/>
                  <a:gd name="T24" fmla="*/ 83 w 185"/>
                  <a:gd name="T25" fmla="*/ 30 h 124"/>
                  <a:gd name="T26" fmla="*/ 74 w 185"/>
                  <a:gd name="T27" fmla="*/ 23 h 124"/>
                  <a:gd name="T28" fmla="*/ 61 w 185"/>
                  <a:gd name="T29" fmla="*/ 17 h 124"/>
                  <a:gd name="T30" fmla="*/ 54 w 185"/>
                  <a:gd name="T31" fmla="*/ 14 h 124"/>
                  <a:gd name="T32" fmla="*/ 40 w 185"/>
                  <a:gd name="T33" fmla="*/ 6 h 124"/>
                  <a:gd name="T34" fmla="*/ 26 w 185"/>
                  <a:gd name="T35" fmla="*/ 2 h 124"/>
                  <a:gd name="T36" fmla="*/ 10 w 185"/>
                  <a:gd name="T37" fmla="*/ 0 h 124"/>
                  <a:gd name="T38" fmla="*/ 0 w 185"/>
                  <a:gd name="T39" fmla="*/ 0 h 1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5"/>
                  <a:gd name="T61" fmla="*/ 0 h 124"/>
                  <a:gd name="T62" fmla="*/ 185 w 185"/>
                  <a:gd name="T63" fmla="*/ 124 h 12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5" h="124">
                    <a:moveTo>
                      <a:pt x="176" y="123"/>
                    </a:moveTo>
                    <a:lnTo>
                      <a:pt x="182" y="114"/>
                    </a:lnTo>
                    <a:lnTo>
                      <a:pt x="184" y="105"/>
                    </a:lnTo>
                    <a:lnTo>
                      <a:pt x="183" y="97"/>
                    </a:lnTo>
                    <a:lnTo>
                      <a:pt x="177" y="86"/>
                    </a:lnTo>
                    <a:lnTo>
                      <a:pt x="167" y="77"/>
                    </a:lnTo>
                    <a:lnTo>
                      <a:pt x="154" y="68"/>
                    </a:lnTo>
                    <a:lnTo>
                      <a:pt x="139" y="61"/>
                    </a:lnTo>
                    <a:lnTo>
                      <a:pt x="124" y="57"/>
                    </a:lnTo>
                    <a:lnTo>
                      <a:pt x="110" y="53"/>
                    </a:lnTo>
                    <a:lnTo>
                      <a:pt x="102" y="45"/>
                    </a:lnTo>
                    <a:lnTo>
                      <a:pt x="94" y="38"/>
                    </a:lnTo>
                    <a:lnTo>
                      <a:pt x="83" y="30"/>
                    </a:lnTo>
                    <a:lnTo>
                      <a:pt x="74" y="23"/>
                    </a:lnTo>
                    <a:lnTo>
                      <a:pt x="61" y="17"/>
                    </a:lnTo>
                    <a:lnTo>
                      <a:pt x="54" y="14"/>
                    </a:lnTo>
                    <a:lnTo>
                      <a:pt x="40" y="6"/>
                    </a:lnTo>
                    <a:lnTo>
                      <a:pt x="26" y="2"/>
                    </a:lnTo>
                    <a:lnTo>
                      <a:pt x="10"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07" name="Freeform 382">
                <a:extLst>
                  <a:ext uri="{FF2B5EF4-FFF2-40B4-BE49-F238E27FC236}">
                    <a16:creationId xmlns:a16="http://schemas.microsoft.com/office/drawing/2014/main" id="{CAAC1BF5-8AC9-4A89-8C0C-833C0AA1B024}"/>
                  </a:ext>
                </a:extLst>
              </p:cNvPr>
              <p:cNvSpPr>
                <a:spLocks/>
              </p:cNvSpPr>
              <p:nvPr/>
            </p:nvSpPr>
            <p:spPr bwMode="auto">
              <a:xfrm>
                <a:off x="1541" y="1344"/>
                <a:ext cx="197" cy="153"/>
              </a:xfrm>
              <a:custGeom>
                <a:avLst/>
                <a:gdLst>
                  <a:gd name="T0" fmla="*/ 196 w 197"/>
                  <a:gd name="T1" fmla="*/ 152 h 153"/>
                  <a:gd name="T2" fmla="*/ 194 w 197"/>
                  <a:gd name="T3" fmla="*/ 146 h 153"/>
                  <a:gd name="T4" fmla="*/ 192 w 197"/>
                  <a:gd name="T5" fmla="*/ 140 h 153"/>
                  <a:gd name="T6" fmla="*/ 188 w 197"/>
                  <a:gd name="T7" fmla="*/ 133 h 153"/>
                  <a:gd name="T8" fmla="*/ 185 w 197"/>
                  <a:gd name="T9" fmla="*/ 128 h 153"/>
                  <a:gd name="T10" fmla="*/ 180 w 197"/>
                  <a:gd name="T11" fmla="*/ 123 h 153"/>
                  <a:gd name="T12" fmla="*/ 166 w 197"/>
                  <a:gd name="T13" fmla="*/ 110 h 153"/>
                  <a:gd name="T14" fmla="*/ 148 w 197"/>
                  <a:gd name="T15" fmla="*/ 99 h 153"/>
                  <a:gd name="T16" fmla="*/ 134 w 197"/>
                  <a:gd name="T17" fmla="*/ 93 h 153"/>
                  <a:gd name="T18" fmla="*/ 115 w 197"/>
                  <a:gd name="T19" fmla="*/ 88 h 153"/>
                  <a:gd name="T20" fmla="*/ 100 w 197"/>
                  <a:gd name="T21" fmla="*/ 75 h 153"/>
                  <a:gd name="T22" fmla="*/ 85 w 197"/>
                  <a:gd name="T23" fmla="*/ 61 h 153"/>
                  <a:gd name="T24" fmla="*/ 70 w 197"/>
                  <a:gd name="T25" fmla="*/ 50 h 153"/>
                  <a:gd name="T26" fmla="*/ 52 w 197"/>
                  <a:gd name="T27" fmla="*/ 39 h 153"/>
                  <a:gd name="T28" fmla="*/ 36 w 197"/>
                  <a:gd name="T29" fmla="*/ 29 h 153"/>
                  <a:gd name="T30" fmla="*/ 22 w 197"/>
                  <a:gd name="T31" fmla="*/ 13 h 153"/>
                  <a:gd name="T32" fmla="*/ 0 w 197"/>
                  <a:gd name="T33" fmla="*/ 0 h 1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7"/>
                  <a:gd name="T52" fmla="*/ 0 h 153"/>
                  <a:gd name="T53" fmla="*/ 197 w 197"/>
                  <a:gd name="T54" fmla="*/ 153 h 1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7" h="153">
                    <a:moveTo>
                      <a:pt x="196" y="152"/>
                    </a:moveTo>
                    <a:lnTo>
                      <a:pt x="194" y="146"/>
                    </a:lnTo>
                    <a:lnTo>
                      <a:pt x="192" y="140"/>
                    </a:lnTo>
                    <a:lnTo>
                      <a:pt x="188" y="133"/>
                    </a:lnTo>
                    <a:lnTo>
                      <a:pt x="185" y="128"/>
                    </a:lnTo>
                    <a:lnTo>
                      <a:pt x="180" y="123"/>
                    </a:lnTo>
                    <a:lnTo>
                      <a:pt x="166" y="110"/>
                    </a:lnTo>
                    <a:lnTo>
                      <a:pt x="148" y="99"/>
                    </a:lnTo>
                    <a:lnTo>
                      <a:pt x="134" y="93"/>
                    </a:lnTo>
                    <a:lnTo>
                      <a:pt x="115" y="88"/>
                    </a:lnTo>
                    <a:lnTo>
                      <a:pt x="100" y="75"/>
                    </a:lnTo>
                    <a:lnTo>
                      <a:pt x="85" y="61"/>
                    </a:lnTo>
                    <a:lnTo>
                      <a:pt x="70" y="50"/>
                    </a:lnTo>
                    <a:lnTo>
                      <a:pt x="52" y="39"/>
                    </a:lnTo>
                    <a:lnTo>
                      <a:pt x="36" y="29"/>
                    </a:lnTo>
                    <a:lnTo>
                      <a:pt x="22" y="13"/>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08" name="Freeform 383">
                <a:extLst>
                  <a:ext uri="{FF2B5EF4-FFF2-40B4-BE49-F238E27FC236}">
                    <a16:creationId xmlns:a16="http://schemas.microsoft.com/office/drawing/2014/main" id="{49D91481-07CF-4D5D-999E-81592BC581FA}"/>
                  </a:ext>
                </a:extLst>
              </p:cNvPr>
              <p:cNvSpPr>
                <a:spLocks/>
              </p:cNvSpPr>
              <p:nvPr/>
            </p:nvSpPr>
            <p:spPr bwMode="auto">
              <a:xfrm>
                <a:off x="1591" y="1299"/>
                <a:ext cx="196" cy="153"/>
              </a:xfrm>
              <a:custGeom>
                <a:avLst/>
                <a:gdLst>
                  <a:gd name="T0" fmla="*/ 195 w 196"/>
                  <a:gd name="T1" fmla="*/ 152 h 153"/>
                  <a:gd name="T2" fmla="*/ 187 w 196"/>
                  <a:gd name="T3" fmla="*/ 141 h 153"/>
                  <a:gd name="T4" fmla="*/ 180 w 196"/>
                  <a:gd name="T5" fmla="*/ 134 h 153"/>
                  <a:gd name="T6" fmla="*/ 173 w 196"/>
                  <a:gd name="T7" fmla="*/ 128 h 153"/>
                  <a:gd name="T8" fmla="*/ 145 w 196"/>
                  <a:gd name="T9" fmla="*/ 109 h 153"/>
                  <a:gd name="T10" fmla="*/ 127 w 196"/>
                  <a:gd name="T11" fmla="*/ 99 h 153"/>
                  <a:gd name="T12" fmla="*/ 114 w 196"/>
                  <a:gd name="T13" fmla="*/ 85 h 153"/>
                  <a:gd name="T14" fmla="*/ 99 w 196"/>
                  <a:gd name="T15" fmla="*/ 72 h 153"/>
                  <a:gd name="T16" fmla="*/ 84 w 196"/>
                  <a:gd name="T17" fmla="*/ 61 h 153"/>
                  <a:gd name="T18" fmla="*/ 68 w 196"/>
                  <a:gd name="T19" fmla="*/ 51 h 153"/>
                  <a:gd name="T20" fmla="*/ 59 w 196"/>
                  <a:gd name="T21" fmla="*/ 45 h 153"/>
                  <a:gd name="T22" fmla="*/ 41 w 196"/>
                  <a:gd name="T23" fmla="*/ 35 h 153"/>
                  <a:gd name="T24" fmla="*/ 23 w 196"/>
                  <a:gd name="T25" fmla="*/ 15 h 153"/>
                  <a:gd name="T26" fmla="*/ 0 w 196"/>
                  <a:gd name="T27" fmla="*/ 0 h 1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6"/>
                  <a:gd name="T43" fmla="*/ 0 h 153"/>
                  <a:gd name="T44" fmla="*/ 196 w 196"/>
                  <a:gd name="T45" fmla="*/ 153 h 1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6" h="153">
                    <a:moveTo>
                      <a:pt x="195" y="152"/>
                    </a:moveTo>
                    <a:lnTo>
                      <a:pt x="187" y="141"/>
                    </a:lnTo>
                    <a:lnTo>
                      <a:pt x="180" y="134"/>
                    </a:lnTo>
                    <a:lnTo>
                      <a:pt x="173" y="128"/>
                    </a:lnTo>
                    <a:lnTo>
                      <a:pt x="145" y="109"/>
                    </a:lnTo>
                    <a:lnTo>
                      <a:pt x="127" y="99"/>
                    </a:lnTo>
                    <a:lnTo>
                      <a:pt x="114" y="85"/>
                    </a:lnTo>
                    <a:lnTo>
                      <a:pt x="99" y="72"/>
                    </a:lnTo>
                    <a:lnTo>
                      <a:pt x="84" y="61"/>
                    </a:lnTo>
                    <a:lnTo>
                      <a:pt x="68" y="51"/>
                    </a:lnTo>
                    <a:lnTo>
                      <a:pt x="59" y="45"/>
                    </a:lnTo>
                    <a:lnTo>
                      <a:pt x="41" y="35"/>
                    </a:lnTo>
                    <a:lnTo>
                      <a:pt x="23" y="15"/>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09" name="Freeform 384">
                <a:extLst>
                  <a:ext uri="{FF2B5EF4-FFF2-40B4-BE49-F238E27FC236}">
                    <a16:creationId xmlns:a16="http://schemas.microsoft.com/office/drawing/2014/main" id="{BCB2CEC7-370A-44D9-A223-3104ACF54B3D}"/>
                  </a:ext>
                </a:extLst>
              </p:cNvPr>
              <p:cNvSpPr>
                <a:spLocks/>
              </p:cNvSpPr>
              <p:nvPr/>
            </p:nvSpPr>
            <p:spPr bwMode="auto">
              <a:xfrm>
                <a:off x="1622" y="1177"/>
                <a:ext cx="8" cy="58"/>
              </a:xfrm>
              <a:custGeom>
                <a:avLst/>
                <a:gdLst>
                  <a:gd name="T0" fmla="*/ 4 w 8"/>
                  <a:gd name="T1" fmla="*/ 57 h 58"/>
                  <a:gd name="T2" fmla="*/ 1 w 8"/>
                  <a:gd name="T3" fmla="*/ 39 h 58"/>
                  <a:gd name="T4" fmla="*/ 0 w 8"/>
                  <a:gd name="T5" fmla="*/ 28 h 58"/>
                  <a:gd name="T6" fmla="*/ 3 w 8"/>
                  <a:gd name="T7" fmla="*/ 12 h 58"/>
                  <a:gd name="T8" fmla="*/ 7 w 8"/>
                  <a:gd name="T9" fmla="*/ 0 h 58"/>
                  <a:gd name="T10" fmla="*/ 0 60000 65536"/>
                  <a:gd name="T11" fmla="*/ 0 60000 65536"/>
                  <a:gd name="T12" fmla="*/ 0 60000 65536"/>
                  <a:gd name="T13" fmla="*/ 0 60000 65536"/>
                  <a:gd name="T14" fmla="*/ 0 60000 65536"/>
                  <a:gd name="T15" fmla="*/ 0 w 8"/>
                  <a:gd name="T16" fmla="*/ 0 h 58"/>
                  <a:gd name="T17" fmla="*/ 8 w 8"/>
                  <a:gd name="T18" fmla="*/ 58 h 58"/>
                </a:gdLst>
                <a:ahLst/>
                <a:cxnLst>
                  <a:cxn ang="T10">
                    <a:pos x="T0" y="T1"/>
                  </a:cxn>
                  <a:cxn ang="T11">
                    <a:pos x="T2" y="T3"/>
                  </a:cxn>
                  <a:cxn ang="T12">
                    <a:pos x="T4" y="T5"/>
                  </a:cxn>
                  <a:cxn ang="T13">
                    <a:pos x="T6" y="T7"/>
                  </a:cxn>
                  <a:cxn ang="T14">
                    <a:pos x="T8" y="T9"/>
                  </a:cxn>
                </a:cxnLst>
                <a:rect l="T15" t="T16" r="T17" b="T18"/>
                <a:pathLst>
                  <a:path w="8" h="58">
                    <a:moveTo>
                      <a:pt x="4" y="57"/>
                    </a:moveTo>
                    <a:lnTo>
                      <a:pt x="1" y="39"/>
                    </a:lnTo>
                    <a:lnTo>
                      <a:pt x="0" y="28"/>
                    </a:lnTo>
                    <a:lnTo>
                      <a:pt x="3" y="12"/>
                    </a:lnTo>
                    <a:lnTo>
                      <a:pt x="7"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10" name="Freeform 385">
                <a:extLst>
                  <a:ext uri="{FF2B5EF4-FFF2-40B4-BE49-F238E27FC236}">
                    <a16:creationId xmlns:a16="http://schemas.microsoft.com/office/drawing/2014/main" id="{C5C4E658-48D7-412A-90B4-977C73267FF3}"/>
                  </a:ext>
                </a:extLst>
              </p:cNvPr>
              <p:cNvSpPr>
                <a:spLocks/>
              </p:cNvSpPr>
              <p:nvPr/>
            </p:nvSpPr>
            <p:spPr bwMode="auto">
              <a:xfrm>
                <a:off x="1631" y="1280"/>
                <a:ext cx="34" cy="34"/>
              </a:xfrm>
              <a:custGeom>
                <a:avLst/>
                <a:gdLst>
                  <a:gd name="T0" fmla="*/ 33 w 34"/>
                  <a:gd name="T1" fmla="*/ 0 h 34"/>
                  <a:gd name="T2" fmla="*/ 25 w 34"/>
                  <a:gd name="T3" fmla="*/ 2 h 34"/>
                  <a:gd name="T4" fmla="*/ 15 w 34"/>
                  <a:gd name="T5" fmla="*/ 6 h 34"/>
                  <a:gd name="T6" fmla="*/ 8 w 34"/>
                  <a:gd name="T7" fmla="*/ 14 h 34"/>
                  <a:gd name="T8" fmla="*/ 4 w 34"/>
                  <a:gd name="T9" fmla="*/ 20 h 34"/>
                  <a:gd name="T10" fmla="*/ 0 w 34"/>
                  <a:gd name="T11" fmla="*/ 33 h 34"/>
                  <a:gd name="T12" fmla="*/ 0 60000 65536"/>
                  <a:gd name="T13" fmla="*/ 0 60000 65536"/>
                  <a:gd name="T14" fmla="*/ 0 60000 65536"/>
                  <a:gd name="T15" fmla="*/ 0 60000 65536"/>
                  <a:gd name="T16" fmla="*/ 0 60000 65536"/>
                  <a:gd name="T17" fmla="*/ 0 60000 65536"/>
                  <a:gd name="T18" fmla="*/ 0 w 34"/>
                  <a:gd name="T19" fmla="*/ 0 h 34"/>
                  <a:gd name="T20" fmla="*/ 34 w 34"/>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4" h="34">
                    <a:moveTo>
                      <a:pt x="33" y="0"/>
                    </a:moveTo>
                    <a:lnTo>
                      <a:pt x="25" y="2"/>
                    </a:lnTo>
                    <a:lnTo>
                      <a:pt x="15" y="6"/>
                    </a:lnTo>
                    <a:lnTo>
                      <a:pt x="8" y="14"/>
                    </a:lnTo>
                    <a:lnTo>
                      <a:pt x="4" y="20"/>
                    </a:lnTo>
                    <a:lnTo>
                      <a:pt x="0" y="3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11" name="Freeform 386">
                <a:extLst>
                  <a:ext uri="{FF2B5EF4-FFF2-40B4-BE49-F238E27FC236}">
                    <a16:creationId xmlns:a16="http://schemas.microsoft.com/office/drawing/2014/main" id="{F3376134-8487-4991-9A31-1E504127E421}"/>
                  </a:ext>
                </a:extLst>
              </p:cNvPr>
              <p:cNvSpPr>
                <a:spLocks/>
              </p:cNvSpPr>
              <p:nvPr/>
            </p:nvSpPr>
            <p:spPr bwMode="auto">
              <a:xfrm>
                <a:off x="1577" y="1330"/>
                <a:ext cx="53" cy="23"/>
              </a:xfrm>
              <a:custGeom>
                <a:avLst/>
                <a:gdLst>
                  <a:gd name="T0" fmla="*/ 52 w 53"/>
                  <a:gd name="T1" fmla="*/ 1 h 23"/>
                  <a:gd name="T2" fmla="*/ 42 w 53"/>
                  <a:gd name="T3" fmla="*/ 0 h 23"/>
                  <a:gd name="T4" fmla="*/ 29 w 53"/>
                  <a:gd name="T5" fmla="*/ 2 h 23"/>
                  <a:gd name="T6" fmla="*/ 16 w 53"/>
                  <a:gd name="T7" fmla="*/ 6 h 23"/>
                  <a:gd name="T8" fmla="*/ 9 w 53"/>
                  <a:gd name="T9" fmla="*/ 11 h 23"/>
                  <a:gd name="T10" fmla="*/ 0 w 53"/>
                  <a:gd name="T11" fmla="*/ 22 h 23"/>
                  <a:gd name="T12" fmla="*/ 0 60000 65536"/>
                  <a:gd name="T13" fmla="*/ 0 60000 65536"/>
                  <a:gd name="T14" fmla="*/ 0 60000 65536"/>
                  <a:gd name="T15" fmla="*/ 0 60000 65536"/>
                  <a:gd name="T16" fmla="*/ 0 60000 65536"/>
                  <a:gd name="T17" fmla="*/ 0 60000 65536"/>
                  <a:gd name="T18" fmla="*/ 0 w 53"/>
                  <a:gd name="T19" fmla="*/ 0 h 23"/>
                  <a:gd name="T20" fmla="*/ 53 w 53"/>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53" h="23">
                    <a:moveTo>
                      <a:pt x="52" y="1"/>
                    </a:moveTo>
                    <a:lnTo>
                      <a:pt x="42" y="0"/>
                    </a:lnTo>
                    <a:lnTo>
                      <a:pt x="29" y="2"/>
                    </a:lnTo>
                    <a:lnTo>
                      <a:pt x="16" y="6"/>
                    </a:lnTo>
                    <a:lnTo>
                      <a:pt x="9" y="11"/>
                    </a:lnTo>
                    <a:lnTo>
                      <a:pt x="0" y="2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12" name="Freeform 387">
                <a:extLst>
                  <a:ext uri="{FF2B5EF4-FFF2-40B4-BE49-F238E27FC236}">
                    <a16:creationId xmlns:a16="http://schemas.microsoft.com/office/drawing/2014/main" id="{757D8FF2-35D4-4598-B2E6-09EE62B33AAE}"/>
                  </a:ext>
                </a:extLst>
              </p:cNvPr>
              <p:cNvSpPr>
                <a:spLocks/>
              </p:cNvSpPr>
              <p:nvPr/>
            </p:nvSpPr>
            <p:spPr bwMode="auto">
              <a:xfrm>
                <a:off x="1507" y="1363"/>
                <a:ext cx="60" cy="13"/>
              </a:xfrm>
              <a:custGeom>
                <a:avLst/>
                <a:gdLst>
                  <a:gd name="T0" fmla="*/ 59 w 60"/>
                  <a:gd name="T1" fmla="*/ 1 h 13"/>
                  <a:gd name="T2" fmla="*/ 46 w 60"/>
                  <a:gd name="T3" fmla="*/ 0 h 13"/>
                  <a:gd name="T4" fmla="*/ 31 w 60"/>
                  <a:gd name="T5" fmla="*/ 1 h 13"/>
                  <a:gd name="T6" fmla="*/ 20 w 60"/>
                  <a:gd name="T7" fmla="*/ 4 h 13"/>
                  <a:gd name="T8" fmla="*/ 8 w 60"/>
                  <a:gd name="T9" fmla="*/ 8 h 13"/>
                  <a:gd name="T10" fmla="*/ 0 w 60"/>
                  <a:gd name="T11" fmla="*/ 12 h 13"/>
                  <a:gd name="T12" fmla="*/ 0 60000 65536"/>
                  <a:gd name="T13" fmla="*/ 0 60000 65536"/>
                  <a:gd name="T14" fmla="*/ 0 60000 65536"/>
                  <a:gd name="T15" fmla="*/ 0 60000 65536"/>
                  <a:gd name="T16" fmla="*/ 0 60000 65536"/>
                  <a:gd name="T17" fmla="*/ 0 60000 65536"/>
                  <a:gd name="T18" fmla="*/ 0 w 60"/>
                  <a:gd name="T19" fmla="*/ 0 h 13"/>
                  <a:gd name="T20" fmla="*/ 60 w 6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60" h="13">
                    <a:moveTo>
                      <a:pt x="59" y="1"/>
                    </a:moveTo>
                    <a:lnTo>
                      <a:pt x="46" y="0"/>
                    </a:lnTo>
                    <a:lnTo>
                      <a:pt x="31" y="1"/>
                    </a:lnTo>
                    <a:lnTo>
                      <a:pt x="20" y="4"/>
                    </a:lnTo>
                    <a:lnTo>
                      <a:pt x="8" y="8"/>
                    </a:lnTo>
                    <a:lnTo>
                      <a:pt x="0" y="1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13" name="Freeform 388">
                <a:extLst>
                  <a:ext uri="{FF2B5EF4-FFF2-40B4-BE49-F238E27FC236}">
                    <a16:creationId xmlns:a16="http://schemas.microsoft.com/office/drawing/2014/main" id="{1E4B72DE-774B-4C12-A8E3-3DA3B9EBC3AA}"/>
                  </a:ext>
                </a:extLst>
              </p:cNvPr>
              <p:cNvSpPr>
                <a:spLocks/>
              </p:cNvSpPr>
              <p:nvPr/>
            </p:nvSpPr>
            <p:spPr bwMode="auto">
              <a:xfrm>
                <a:off x="1688" y="1320"/>
                <a:ext cx="29" cy="20"/>
              </a:xfrm>
              <a:custGeom>
                <a:avLst/>
                <a:gdLst>
                  <a:gd name="T0" fmla="*/ 28 w 29"/>
                  <a:gd name="T1" fmla="*/ 0 h 20"/>
                  <a:gd name="T2" fmla="*/ 18 w 29"/>
                  <a:gd name="T3" fmla="*/ 2 h 20"/>
                  <a:gd name="T4" fmla="*/ 9 w 29"/>
                  <a:gd name="T5" fmla="*/ 7 h 20"/>
                  <a:gd name="T6" fmla="*/ 0 w 29"/>
                  <a:gd name="T7" fmla="*/ 19 h 20"/>
                  <a:gd name="T8" fmla="*/ 0 60000 65536"/>
                  <a:gd name="T9" fmla="*/ 0 60000 65536"/>
                  <a:gd name="T10" fmla="*/ 0 60000 65536"/>
                  <a:gd name="T11" fmla="*/ 0 60000 65536"/>
                  <a:gd name="T12" fmla="*/ 0 w 29"/>
                  <a:gd name="T13" fmla="*/ 0 h 20"/>
                  <a:gd name="T14" fmla="*/ 29 w 29"/>
                  <a:gd name="T15" fmla="*/ 20 h 20"/>
                </a:gdLst>
                <a:ahLst/>
                <a:cxnLst>
                  <a:cxn ang="T8">
                    <a:pos x="T0" y="T1"/>
                  </a:cxn>
                  <a:cxn ang="T9">
                    <a:pos x="T2" y="T3"/>
                  </a:cxn>
                  <a:cxn ang="T10">
                    <a:pos x="T4" y="T5"/>
                  </a:cxn>
                  <a:cxn ang="T11">
                    <a:pos x="T6" y="T7"/>
                  </a:cxn>
                </a:cxnLst>
                <a:rect l="T12" t="T13" r="T14" b="T15"/>
                <a:pathLst>
                  <a:path w="29" h="20">
                    <a:moveTo>
                      <a:pt x="28" y="0"/>
                    </a:moveTo>
                    <a:lnTo>
                      <a:pt x="18" y="2"/>
                    </a:lnTo>
                    <a:lnTo>
                      <a:pt x="9" y="7"/>
                    </a:lnTo>
                    <a:lnTo>
                      <a:pt x="0" y="19"/>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14" name="Freeform 389">
                <a:extLst>
                  <a:ext uri="{FF2B5EF4-FFF2-40B4-BE49-F238E27FC236}">
                    <a16:creationId xmlns:a16="http://schemas.microsoft.com/office/drawing/2014/main" id="{5F7F01CE-DF4C-4ABC-93EB-4FE6CDA74FBB}"/>
                  </a:ext>
                </a:extLst>
              </p:cNvPr>
              <p:cNvSpPr>
                <a:spLocks/>
              </p:cNvSpPr>
              <p:nvPr/>
            </p:nvSpPr>
            <p:spPr bwMode="auto">
              <a:xfrm>
                <a:off x="1629" y="1360"/>
                <a:ext cx="46" cy="24"/>
              </a:xfrm>
              <a:custGeom>
                <a:avLst/>
                <a:gdLst>
                  <a:gd name="T0" fmla="*/ 45 w 46"/>
                  <a:gd name="T1" fmla="*/ 1 h 24"/>
                  <a:gd name="T2" fmla="*/ 31 w 46"/>
                  <a:gd name="T3" fmla="*/ 0 h 24"/>
                  <a:gd name="T4" fmla="*/ 21 w 46"/>
                  <a:gd name="T5" fmla="*/ 4 h 24"/>
                  <a:gd name="T6" fmla="*/ 11 w 46"/>
                  <a:gd name="T7" fmla="*/ 11 h 24"/>
                  <a:gd name="T8" fmla="*/ 0 w 46"/>
                  <a:gd name="T9" fmla="*/ 23 h 24"/>
                  <a:gd name="T10" fmla="*/ 0 60000 65536"/>
                  <a:gd name="T11" fmla="*/ 0 60000 65536"/>
                  <a:gd name="T12" fmla="*/ 0 60000 65536"/>
                  <a:gd name="T13" fmla="*/ 0 60000 65536"/>
                  <a:gd name="T14" fmla="*/ 0 60000 65536"/>
                  <a:gd name="T15" fmla="*/ 0 w 46"/>
                  <a:gd name="T16" fmla="*/ 0 h 24"/>
                  <a:gd name="T17" fmla="*/ 46 w 46"/>
                  <a:gd name="T18" fmla="*/ 24 h 24"/>
                </a:gdLst>
                <a:ahLst/>
                <a:cxnLst>
                  <a:cxn ang="T10">
                    <a:pos x="T0" y="T1"/>
                  </a:cxn>
                  <a:cxn ang="T11">
                    <a:pos x="T2" y="T3"/>
                  </a:cxn>
                  <a:cxn ang="T12">
                    <a:pos x="T4" y="T5"/>
                  </a:cxn>
                  <a:cxn ang="T13">
                    <a:pos x="T6" y="T7"/>
                  </a:cxn>
                  <a:cxn ang="T14">
                    <a:pos x="T8" y="T9"/>
                  </a:cxn>
                </a:cxnLst>
                <a:rect l="T15" t="T16" r="T17" b="T18"/>
                <a:pathLst>
                  <a:path w="46" h="24">
                    <a:moveTo>
                      <a:pt x="45" y="1"/>
                    </a:moveTo>
                    <a:lnTo>
                      <a:pt x="31" y="0"/>
                    </a:lnTo>
                    <a:lnTo>
                      <a:pt x="21" y="4"/>
                    </a:lnTo>
                    <a:lnTo>
                      <a:pt x="11" y="11"/>
                    </a:lnTo>
                    <a:lnTo>
                      <a:pt x="0" y="2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15" name="Freeform 390">
                <a:extLst>
                  <a:ext uri="{FF2B5EF4-FFF2-40B4-BE49-F238E27FC236}">
                    <a16:creationId xmlns:a16="http://schemas.microsoft.com/office/drawing/2014/main" id="{9E11F6BC-8DDD-4E64-8A9F-F5BD09AD1B12}"/>
                  </a:ext>
                </a:extLst>
              </p:cNvPr>
              <p:cNvSpPr>
                <a:spLocks/>
              </p:cNvSpPr>
              <p:nvPr/>
            </p:nvSpPr>
            <p:spPr bwMode="auto">
              <a:xfrm>
                <a:off x="1694" y="1406"/>
                <a:ext cx="39" cy="19"/>
              </a:xfrm>
              <a:custGeom>
                <a:avLst/>
                <a:gdLst>
                  <a:gd name="T0" fmla="*/ 38 w 39"/>
                  <a:gd name="T1" fmla="*/ 0 h 19"/>
                  <a:gd name="T2" fmla="*/ 29 w 39"/>
                  <a:gd name="T3" fmla="*/ 0 h 19"/>
                  <a:gd name="T4" fmla="*/ 19 w 39"/>
                  <a:gd name="T5" fmla="*/ 3 h 19"/>
                  <a:gd name="T6" fmla="*/ 8 w 39"/>
                  <a:gd name="T7" fmla="*/ 9 h 19"/>
                  <a:gd name="T8" fmla="*/ 0 w 39"/>
                  <a:gd name="T9" fmla="*/ 18 h 19"/>
                  <a:gd name="T10" fmla="*/ 0 60000 65536"/>
                  <a:gd name="T11" fmla="*/ 0 60000 65536"/>
                  <a:gd name="T12" fmla="*/ 0 60000 65536"/>
                  <a:gd name="T13" fmla="*/ 0 60000 65536"/>
                  <a:gd name="T14" fmla="*/ 0 60000 65536"/>
                  <a:gd name="T15" fmla="*/ 0 w 39"/>
                  <a:gd name="T16" fmla="*/ 0 h 19"/>
                  <a:gd name="T17" fmla="*/ 39 w 39"/>
                  <a:gd name="T18" fmla="*/ 19 h 19"/>
                </a:gdLst>
                <a:ahLst/>
                <a:cxnLst>
                  <a:cxn ang="T10">
                    <a:pos x="T0" y="T1"/>
                  </a:cxn>
                  <a:cxn ang="T11">
                    <a:pos x="T2" y="T3"/>
                  </a:cxn>
                  <a:cxn ang="T12">
                    <a:pos x="T4" y="T5"/>
                  </a:cxn>
                  <a:cxn ang="T13">
                    <a:pos x="T6" y="T7"/>
                  </a:cxn>
                  <a:cxn ang="T14">
                    <a:pos x="T8" y="T9"/>
                  </a:cxn>
                </a:cxnLst>
                <a:rect l="T15" t="T16" r="T17" b="T18"/>
                <a:pathLst>
                  <a:path w="39" h="19">
                    <a:moveTo>
                      <a:pt x="38" y="0"/>
                    </a:moveTo>
                    <a:lnTo>
                      <a:pt x="29" y="0"/>
                    </a:lnTo>
                    <a:lnTo>
                      <a:pt x="19" y="3"/>
                    </a:lnTo>
                    <a:lnTo>
                      <a:pt x="8" y="9"/>
                    </a:lnTo>
                    <a:lnTo>
                      <a:pt x="0" y="1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16" name="Freeform 391">
                <a:extLst>
                  <a:ext uri="{FF2B5EF4-FFF2-40B4-BE49-F238E27FC236}">
                    <a16:creationId xmlns:a16="http://schemas.microsoft.com/office/drawing/2014/main" id="{D8E83200-00E5-4831-A055-216ED35D8A31}"/>
                  </a:ext>
                </a:extLst>
              </p:cNvPr>
              <p:cNvSpPr>
                <a:spLocks/>
              </p:cNvSpPr>
              <p:nvPr/>
            </p:nvSpPr>
            <p:spPr bwMode="auto">
              <a:xfrm>
                <a:off x="1626" y="1435"/>
                <a:ext cx="39" cy="20"/>
              </a:xfrm>
              <a:custGeom>
                <a:avLst/>
                <a:gdLst>
                  <a:gd name="T0" fmla="*/ 38 w 39"/>
                  <a:gd name="T1" fmla="*/ 0 h 20"/>
                  <a:gd name="T2" fmla="*/ 24 w 39"/>
                  <a:gd name="T3" fmla="*/ 3 h 20"/>
                  <a:gd name="T4" fmla="*/ 15 w 39"/>
                  <a:gd name="T5" fmla="*/ 6 h 20"/>
                  <a:gd name="T6" fmla="*/ 7 w 39"/>
                  <a:gd name="T7" fmla="*/ 13 h 20"/>
                  <a:gd name="T8" fmla="*/ 0 w 39"/>
                  <a:gd name="T9" fmla="*/ 19 h 20"/>
                  <a:gd name="T10" fmla="*/ 0 60000 65536"/>
                  <a:gd name="T11" fmla="*/ 0 60000 65536"/>
                  <a:gd name="T12" fmla="*/ 0 60000 65536"/>
                  <a:gd name="T13" fmla="*/ 0 60000 65536"/>
                  <a:gd name="T14" fmla="*/ 0 60000 65536"/>
                  <a:gd name="T15" fmla="*/ 0 w 39"/>
                  <a:gd name="T16" fmla="*/ 0 h 20"/>
                  <a:gd name="T17" fmla="*/ 39 w 39"/>
                  <a:gd name="T18" fmla="*/ 20 h 20"/>
                </a:gdLst>
                <a:ahLst/>
                <a:cxnLst>
                  <a:cxn ang="T10">
                    <a:pos x="T0" y="T1"/>
                  </a:cxn>
                  <a:cxn ang="T11">
                    <a:pos x="T2" y="T3"/>
                  </a:cxn>
                  <a:cxn ang="T12">
                    <a:pos x="T4" y="T5"/>
                  </a:cxn>
                  <a:cxn ang="T13">
                    <a:pos x="T6" y="T7"/>
                  </a:cxn>
                  <a:cxn ang="T14">
                    <a:pos x="T8" y="T9"/>
                  </a:cxn>
                </a:cxnLst>
                <a:rect l="T15" t="T16" r="T17" b="T18"/>
                <a:pathLst>
                  <a:path w="39" h="20">
                    <a:moveTo>
                      <a:pt x="38" y="0"/>
                    </a:moveTo>
                    <a:lnTo>
                      <a:pt x="24" y="3"/>
                    </a:lnTo>
                    <a:lnTo>
                      <a:pt x="15" y="6"/>
                    </a:lnTo>
                    <a:lnTo>
                      <a:pt x="7" y="13"/>
                    </a:lnTo>
                    <a:lnTo>
                      <a:pt x="0" y="19"/>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17" name="Freeform 392">
                <a:extLst>
                  <a:ext uri="{FF2B5EF4-FFF2-40B4-BE49-F238E27FC236}">
                    <a16:creationId xmlns:a16="http://schemas.microsoft.com/office/drawing/2014/main" id="{E9EF9F07-7056-4F20-81F4-DB1ADF76F44C}"/>
                  </a:ext>
                </a:extLst>
              </p:cNvPr>
              <p:cNvSpPr>
                <a:spLocks/>
              </p:cNvSpPr>
              <p:nvPr/>
            </p:nvSpPr>
            <p:spPr bwMode="auto">
              <a:xfrm>
                <a:off x="1558" y="1239"/>
                <a:ext cx="55" cy="48"/>
              </a:xfrm>
              <a:custGeom>
                <a:avLst/>
                <a:gdLst>
                  <a:gd name="T0" fmla="*/ 0 w 55"/>
                  <a:gd name="T1" fmla="*/ 47 h 48"/>
                  <a:gd name="T2" fmla="*/ 12 w 55"/>
                  <a:gd name="T3" fmla="*/ 38 h 48"/>
                  <a:gd name="T4" fmla="*/ 26 w 55"/>
                  <a:gd name="T5" fmla="*/ 26 h 48"/>
                  <a:gd name="T6" fmla="*/ 42 w 55"/>
                  <a:gd name="T7" fmla="*/ 13 h 48"/>
                  <a:gd name="T8" fmla="*/ 54 w 55"/>
                  <a:gd name="T9" fmla="*/ 0 h 48"/>
                  <a:gd name="T10" fmla="*/ 0 60000 65536"/>
                  <a:gd name="T11" fmla="*/ 0 60000 65536"/>
                  <a:gd name="T12" fmla="*/ 0 60000 65536"/>
                  <a:gd name="T13" fmla="*/ 0 60000 65536"/>
                  <a:gd name="T14" fmla="*/ 0 60000 65536"/>
                  <a:gd name="T15" fmla="*/ 0 w 55"/>
                  <a:gd name="T16" fmla="*/ 0 h 48"/>
                  <a:gd name="T17" fmla="*/ 55 w 55"/>
                  <a:gd name="T18" fmla="*/ 48 h 48"/>
                </a:gdLst>
                <a:ahLst/>
                <a:cxnLst>
                  <a:cxn ang="T10">
                    <a:pos x="T0" y="T1"/>
                  </a:cxn>
                  <a:cxn ang="T11">
                    <a:pos x="T2" y="T3"/>
                  </a:cxn>
                  <a:cxn ang="T12">
                    <a:pos x="T4" y="T5"/>
                  </a:cxn>
                  <a:cxn ang="T13">
                    <a:pos x="T6" y="T7"/>
                  </a:cxn>
                  <a:cxn ang="T14">
                    <a:pos x="T8" y="T9"/>
                  </a:cxn>
                </a:cxnLst>
                <a:rect l="T15" t="T16" r="T17" b="T18"/>
                <a:pathLst>
                  <a:path w="55" h="48">
                    <a:moveTo>
                      <a:pt x="0" y="47"/>
                    </a:moveTo>
                    <a:lnTo>
                      <a:pt x="12" y="38"/>
                    </a:lnTo>
                    <a:lnTo>
                      <a:pt x="26" y="26"/>
                    </a:lnTo>
                    <a:lnTo>
                      <a:pt x="42" y="13"/>
                    </a:lnTo>
                    <a:lnTo>
                      <a:pt x="54"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18" name="Freeform 393">
                <a:extLst>
                  <a:ext uri="{FF2B5EF4-FFF2-40B4-BE49-F238E27FC236}">
                    <a16:creationId xmlns:a16="http://schemas.microsoft.com/office/drawing/2014/main" id="{4A90F9FE-504D-416D-90B8-AA8C79D0B73D}"/>
                  </a:ext>
                </a:extLst>
              </p:cNvPr>
              <p:cNvSpPr>
                <a:spLocks/>
              </p:cNvSpPr>
              <p:nvPr/>
            </p:nvSpPr>
            <p:spPr bwMode="auto">
              <a:xfrm>
                <a:off x="1559" y="1389"/>
                <a:ext cx="44" cy="18"/>
              </a:xfrm>
              <a:custGeom>
                <a:avLst/>
                <a:gdLst>
                  <a:gd name="T0" fmla="*/ 43 w 44"/>
                  <a:gd name="T1" fmla="*/ 0 h 18"/>
                  <a:gd name="T2" fmla="*/ 27 w 44"/>
                  <a:gd name="T3" fmla="*/ 1 h 18"/>
                  <a:gd name="T4" fmla="*/ 16 w 44"/>
                  <a:gd name="T5" fmla="*/ 5 h 18"/>
                  <a:gd name="T6" fmla="*/ 8 w 44"/>
                  <a:gd name="T7" fmla="*/ 10 h 18"/>
                  <a:gd name="T8" fmla="*/ 0 w 44"/>
                  <a:gd name="T9" fmla="*/ 17 h 18"/>
                  <a:gd name="T10" fmla="*/ 0 60000 65536"/>
                  <a:gd name="T11" fmla="*/ 0 60000 65536"/>
                  <a:gd name="T12" fmla="*/ 0 60000 65536"/>
                  <a:gd name="T13" fmla="*/ 0 60000 65536"/>
                  <a:gd name="T14" fmla="*/ 0 60000 65536"/>
                  <a:gd name="T15" fmla="*/ 0 w 44"/>
                  <a:gd name="T16" fmla="*/ 0 h 18"/>
                  <a:gd name="T17" fmla="*/ 44 w 44"/>
                  <a:gd name="T18" fmla="*/ 18 h 18"/>
                </a:gdLst>
                <a:ahLst/>
                <a:cxnLst>
                  <a:cxn ang="T10">
                    <a:pos x="T0" y="T1"/>
                  </a:cxn>
                  <a:cxn ang="T11">
                    <a:pos x="T2" y="T3"/>
                  </a:cxn>
                  <a:cxn ang="T12">
                    <a:pos x="T4" y="T5"/>
                  </a:cxn>
                  <a:cxn ang="T13">
                    <a:pos x="T6" y="T7"/>
                  </a:cxn>
                  <a:cxn ang="T14">
                    <a:pos x="T8" y="T9"/>
                  </a:cxn>
                </a:cxnLst>
                <a:rect l="T15" t="T16" r="T17" b="T18"/>
                <a:pathLst>
                  <a:path w="44" h="18">
                    <a:moveTo>
                      <a:pt x="43" y="0"/>
                    </a:moveTo>
                    <a:lnTo>
                      <a:pt x="27" y="1"/>
                    </a:lnTo>
                    <a:lnTo>
                      <a:pt x="16" y="5"/>
                    </a:lnTo>
                    <a:lnTo>
                      <a:pt x="8" y="10"/>
                    </a:lnTo>
                    <a:lnTo>
                      <a:pt x="0" y="1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19" name="Freeform 394">
                <a:extLst>
                  <a:ext uri="{FF2B5EF4-FFF2-40B4-BE49-F238E27FC236}">
                    <a16:creationId xmlns:a16="http://schemas.microsoft.com/office/drawing/2014/main" id="{796F503B-7ADF-4F12-8387-F78008179C61}"/>
                  </a:ext>
                </a:extLst>
              </p:cNvPr>
              <p:cNvSpPr>
                <a:spLocks/>
              </p:cNvSpPr>
              <p:nvPr/>
            </p:nvSpPr>
            <p:spPr bwMode="auto">
              <a:xfrm>
                <a:off x="1726" y="1360"/>
                <a:ext cx="38" cy="15"/>
              </a:xfrm>
              <a:custGeom>
                <a:avLst/>
                <a:gdLst>
                  <a:gd name="T0" fmla="*/ 37 w 38"/>
                  <a:gd name="T1" fmla="*/ 3 h 15"/>
                  <a:gd name="T2" fmla="*/ 27 w 38"/>
                  <a:gd name="T3" fmla="*/ 0 h 15"/>
                  <a:gd name="T4" fmla="*/ 18 w 38"/>
                  <a:gd name="T5" fmla="*/ 0 h 15"/>
                  <a:gd name="T6" fmla="*/ 9 w 38"/>
                  <a:gd name="T7" fmla="*/ 4 h 15"/>
                  <a:gd name="T8" fmla="*/ 3 w 38"/>
                  <a:gd name="T9" fmla="*/ 8 h 15"/>
                  <a:gd name="T10" fmla="*/ 0 w 38"/>
                  <a:gd name="T11" fmla="*/ 14 h 15"/>
                  <a:gd name="T12" fmla="*/ 0 60000 65536"/>
                  <a:gd name="T13" fmla="*/ 0 60000 65536"/>
                  <a:gd name="T14" fmla="*/ 0 60000 65536"/>
                  <a:gd name="T15" fmla="*/ 0 60000 65536"/>
                  <a:gd name="T16" fmla="*/ 0 60000 65536"/>
                  <a:gd name="T17" fmla="*/ 0 60000 65536"/>
                  <a:gd name="T18" fmla="*/ 0 w 38"/>
                  <a:gd name="T19" fmla="*/ 0 h 15"/>
                  <a:gd name="T20" fmla="*/ 38 w 3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38" h="15">
                    <a:moveTo>
                      <a:pt x="37" y="3"/>
                    </a:moveTo>
                    <a:lnTo>
                      <a:pt x="27" y="0"/>
                    </a:lnTo>
                    <a:lnTo>
                      <a:pt x="18" y="0"/>
                    </a:lnTo>
                    <a:lnTo>
                      <a:pt x="9" y="4"/>
                    </a:lnTo>
                    <a:lnTo>
                      <a:pt x="3" y="8"/>
                    </a:lnTo>
                    <a:lnTo>
                      <a:pt x="0" y="1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20" name="Freeform 395">
                <a:extLst>
                  <a:ext uri="{FF2B5EF4-FFF2-40B4-BE49-F238E27FC236}">
                    <a16:creationId xmlns:a16="http://schemas.microsoft.com/office/drawing/2014/main" id="{AF179888-2073-456A-9E45-20B20F3E946A}"/>
                  </a:ext>
                </a:extLst>
              </p:cNvPr>
              <p:cNvSpPr>
                <a:spLocks/>
              </p:cNvSpPr>
              <p:nvPr/>
            </p:nvSpPr>
            <p:spPr bwMode="auto">
              <a:xfrm>
                <a:off x="1511" y="1410"/>
                <a:ext cx="35" cy="14"/>
              </a:xfrm>
              <a:custGeom>
                <a:avLst/>
                <a:gdLst>
                  <a:gd name="T0" fmla="*/ 34 w 35"/>
                  <a:gd name="T1" fmla="*/ 0 h 14"/>
                  <a:gd name="T2" fmla="*/ 28 w 35"/>
                  <a:gd name="T3" fmla="*/ 0 h 14"/>
                  <a:gd name="T4" fmla="*/ 19 w 35"/>
                  <a:gd name="T5" fmla="*/ 1 h 14"/>
                  <a:gd name="T6" fmla="*/ 11 w 35"/>
                  <a:gd name="T7" fmla="*/ 4 h 14"/>
                  <a:gd name="T8" fmla="*/ 7 w 35"/>
                  <a:gd name="T9" fmla="*/ 6 h 14"/>
                  <a:gd name="T10" fmla="*/ 3 w 35"/>
                  <a:gd name="T11" fmla="*/ 10 h 14"/>
                  <a:gd name="T12" fmla="*/ 0 w 35"/>
                  <a:gd name="T13" fmla="*/ 13 h 14"/>
                  <a:gd name="T14" fmla="*/ 0 60000 65536"/>
                  <a:gd name="T15" fmla="*/ 0 60000 65536"/>
                  <a:gd name="T16" fmla="*/ 0 60000 65536"/>
                  <a:gd name="T17" fmla="*/ 0 60000 65536"/>
                  <a:gd name="T18" fmla="*/ 0 60000 65536"/>
                  <a:gd name="T19" fmla="*/ 0 60000 65536"/>
                  <a:gd name="T20" fmla="*/ 0 60000 65536"/>
                  <a:gd name="T21" fmla="*/ 0 w 35"/>
                  <a:gd name="T22" fmla="*/ 0 h 14"/>
                  <a:gd name="T23" fmla="*/ 35 w 3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 h="14">
                    <a:moveTo>
                      <a:pt x="34" y="0"/>
                    </a:moveTo>
                    <a:lnTo>
                      <a:pt x="28" y="0"/>
                    </a:lnTo>
                    <a:lnTo>
                      <a:pt x="19" y="1"/>
                    </a:lnTo>
                    <a:lnTo>
                      <a:pt x="11" y="4"/>
                    </a:lnTo>
                    <a:lnTo>
                      <a:pt x="7" y="6"/>
                    </a:lnTo>
                    <a:lnTo>
                      <a:pt x="3" y="10"/>
                    </a:lnTo>
                    <a:lnTo>
                      <a:pt x="0" y="1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21" name="Freeform 396">
                <a:extLst>
                  <a:ext uri="{FF2B5EF4-FFF2-40B4-BE49-F238E27FC236}">
                    <a16:creationId xmlns:a16="http://schemas.microsoft.com/office/drawing/2014/main" id="{E9EAAFDB-C204-461E-8782-467AE12150AE}"/>
                  </a:ext>
                </a:extLst>
              </p:cNvPr>
              <p:cNvSpPr>
                <a:spLocks/>
              </p:cNvSpPr>
              <p:nvPr/>
            </p:nvSpPr>
            <p:spPr bwMode="auto">
              <a:xfrm>
                <a:off x="1461" y="1344"/>
                <a:ext cx="9" cy="15"/>
              </a:xfrm>
              <a:custGeom>
                <a:avLst/>
                <a:gdLst>
                  <a:gd name="T0" fmla="*/ 0 w 9"/>
                  <a:gd name="T1" fmla="*/ 14 h 15"/>
                  <a:gd name="T2" fmla="*/ 2 w 9"/>
                  <a:gd name="T3" fmla="*/ 6 h 15"/>
                  <a:gd name="T4" fmla="*/ 6 w 9"/>
                  <a:gd name="T5" fmla="*/ 2 h 15"/>
                  <a:gd name="T6" fmla="*/ 8 w 9"/>
                  <a:gd name="T7" fmla="*/ 0 h 15"/>
                  <a:gd name="T8" fmla="*/ 0 60000 65536"/>
                  <a:gd name="T9" fmla="*/ 0 60000 65536"/>
                  <a:gd name="T10" fmla="*/ 0 60000 65536"/>
                  <a:gd name="T11" fmla="*/ 0 60000 65536"/>
                  <a:gd name="T12" fmla="*/ 0 w 9"/>
                  <a:gd name="T13" fmla="*/ 0 h 15"/>
                  <a:gd name="T14" fmla="*/ 9 w 9"/>
                  <a:gd name="T15" fmla="*/ 15 h 15"/>
                </a:gdLst>
                <a:ahLst/>
                <a:cxnLst>
                  <a:cxn ang="T8">
                    <a:pos x="T0" y="T1"/>
                  </a:cxn>
                  <a:cxn ang="T9">
                    <a:pos x="T2" y="T3"/>
                  </a:cxn>
                  <a:cxn ang="T10">
                    <a:pos x="T4" y="T5"/>
                  </a:cxn>
                  <a:cxn ang="T11">
                    <a:pos x="T6" y="T7"/>
                  </a:cxn>
                </a:cxnLst>
                <a:rect l="T12" t="T13" r="T14" b="T15"/>
                <a:pathLst>
                  <a:path w="9" h="15">
                    <a:moveTo>
                      <a:pt x="0" y="14"/>
                    </a:moveTo>
                    <a:lnTo>
                      <a:pt x="2" y="6"/>
                    </a:lnTo>
                    <a:lnTo>
                      <a:pt x="6" y="2"/>
                    </a:lnTo>
                    <a:lnTo>
                      <a:pt x="8"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22" name="Freeform 397">
                <a:extLst>
                  <a:ext uri="{FF2B5EF4-FFF2-40B4-BE49-F238E27FC236}">
                    <a16:creationId xmlns:a16="http://schemas.microsoft.com/office/drawing/2014/main" id="{32DA7607-B516-4C3B-9B1A-A8E23CD349D8}"/>
                  </a:ext>
                </a:extLst>
              </p:cNvPr>
              <p:cNvSpPr>
                <a:spLocks/>
              </p:cNvSpPr>
              <p:nvPr/>
            </p:nvSpPr>
            <p:spPr bwMode="auto">
              <a:xfrm>
                <a:off x="1377" y="1172"/>
                <a:ext cx="190" cy="50"/>
              </a:xfrm>
              <a:custGeom>
                <a:avLst/>
                <a:gdLst>
                  <a:gd name="T0" fmla="*/ 0 w 190"/>
                  <a:gd name="T1" fmla="*/ 0 h 50"/>
                  <a:gd name="T2" fmla="*/ 29 w 190"/>
                  <a:gd name="T3" fmla="*/ 26 h 50"/>
                  <a:gd name="T4" fmla="*/ 50 w 190"/>
                  <a:gd name="T5" fmla="*/ 38 h 50"/>
                  <a:gd name="T6" fmla="*/ 70 w 190"/>
                  <a:gd name="T7" fmla="*/ 46 h 50"/>
                  <a:gd name="T8" fmla="*/ 134 w 190"/>
                  <a:gd name="T9" fmla="*/ 49 h 50"/>
                  <a:gd name="T10" fmla="*/ 160 w 190"/>
                  <a:gd name="T11" fmla="*/ 44 h 50"/>
                  <a:gd name="T12" fmla="*/ 174 w 190"/>
                  <a:gd name="T13" fmla="*/ 38 h 50"/>
                  <a:gd name="T14" fmla="*/ 189 w 190"/>
                  <a:gd name="T15" fmla="*/ 38 h 50"/>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50"/>
                  <a:gd name="T26" fmla="*/ 190 w 190"/>
                  <a:gd name="T27" fmla="*/ 50 h 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50">
                    <a:moveTo>
                      <a:pt x="0" y="0"/>
                    </a:moveTo>
                    <a:lnTo>
                      <a:pt x="29" y="26"/>
                    </a:lnTo>
                    <a:lnTo>
                      <a:pt x="50" y="38"/>
                    </a:lnTo>
                    <a:lnTo>
                      <a:pt x="70" y="46"/>
                    </a:lnTo>
                    <a:lnTo>
                      <a:pt x="134" y="49"/>
                    </a:lnTo>
                    <a:lnTo>
                      <a:pt x="160" y="44"/>
                    </a:lnTo>
                    <a:lnTo>
                      <a:pt x="174" y="38"/>
                    </a:lnTo>
                    <a:lnTo>
                      <a:pt x="189" y="3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23" name="Freeform 398">
                <a:extLst>
                  <a:ext uri="{FF2B5EF4-FFF2-40B4-BE49-F238E27FC236}">
                    <a16:creationId xmlns:a16="http://schemas.microsoft.com/office/drawing/2014/main" id="{F37B7EE0-FC92-4D15-9431-F99780FB2211}"/>
                  </a:ext>
                </a:extLst>
              </p:cNvPr>
              <p:cNvSpPr>
                <a:spLocks/>
              </p:cNvSpPr>
              <p:nvPr/>
            </p:nvSpPr>
            <p:spPr bwMode="auto">
              <a:xfrm>
                <a:off x="1386" y="1184"/>
                <a:ext cx="33" cy="73"/>
              </a:xfrm>
              <a:custGeom>
                <a:avLst/>
                <a:gdLst>
                  <a:gd name="T0" fmla="*/ 0 w 33"/>
                  <a:gd name="T1" fmla="*/ 0 h 73"/>
                  <a:gd name="T2" fmla="*/ 14 w 33"/>
                  <a:gd name="T3" fmla="*/ 20 h 73"/>
                  <a:gd name="T4" fmla="*/ 23 w 33"/>
                  <a:gd name="T5" fmla="*/ 40 h 73"/>
                  <a:gd name="T6" fmla="*/ 26 w 33"/>
                  <a:gd name="T7" fmla="*/ 52 h 73"/>
                  <a:gd name="T8" fmla="*/ 32 w 33"/>
                  <a:gd name="T9" fmla="*/ 72 h 73"/>
                  <a:gd name="T10" fmla="*/ 0 60000 65536"/>
                  <a:gd name="T11" fmla="*/ 0 60000 65536"/>
                  <a:gd name="T12" fmla="*/ 0 60000 65536"/>
                  <a:gd name="T13" fmla="*/ 0 60000 65536"/>
                  <a:gd name="T14" fmla="*/ 0 60000 65536"/>
                  <a:gd name="T15" fmla="*/ 0 w 33"/>
                  <a:gd name="T16" fmla="*/ 0 h 73"/>
                  <a:gd name="T17" fmla="*/ 33 w 33"/>
                  <a:gd name="T18" fmla="*/ 73 h 73"/>
                </a:gdLst>
                <a:ahLst/>
                <a:cxnLst>
                  <a:cxn ang="T10">
                    <a:pos x="T0" y="T1"/>
                  </a:cxn>
                  <a:cxn ang="T11">
                    <a:pos x="T2" y="T3"/>
                  </a:cxn>
                  <a:cxn ang="T12">
                    <a:pos x="T4" y="T5"/>
                  </a:cxn>
                  <a:cxn ang="T13">
                    <a:pos x="T6" y="T7"/>
                  </a:cxn>
                  <a:cxn ang="T14">
                    <a:pos x="T8" y="T9"/>
                  </a:cxn>
                </a:cxnLst>
                <a:rect l="T15" t="T16" r="T17" b="T18"/>
                <a:pathLst>
                  <a:path w="33" h="73">
                    <a:moveTo>
                      <a:pt x="0" y="0"/>
                    </a:moveTo>
                    <a:lnTo>
                      <a:pt x="14" y="20"/>
                    </a:lnTo>
                    <a:lnTo>
                      <a:pt x="23" y="40"/>
                    </a:lnTo>
                    <a:lnTo>
                      <a:pt x="26" y="52"/>
                    </a:lnTo>
                    <a:lnTo>
                      <a:pt x="32" y="7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24" name="Freeform 399">
                <a:extLst>
                  <a:ext uri="{FF2B5EF4-FFF2-40B4-BE49-F238E27FC236}">
                    <a16:creationId xmlns:a16="http://schemas.microsoft.com/office/drawing/2014/main" id="{D2D8C179-FBEB-47BA-849F-892209C3DCD1}"/>
                  </a:ext>
                </a:extLst>
              </p:cNvPr>
              <p:cNvSpPr>
                <a:spLocks/>
              </p:cNvSpPr>
              <p:nvPr/>
            </p:nvSpPr>
            <p:spPr bwMode="auto">
              <a:xfrm>
                <a:off x="1360" y="1273"/>
                <a:ext cx="183" cy="79"/>
              </a:xfrm>
              <a:custGeom>
                <a:avLst/>
                <a:gdLst>
                  <a:gd name="T0" fmla="*/ 182 w 183"/>
                  <a:gd name="T1" fmla="*/ 0 h 79"/>
                  <a:gd name="T2" fmla="*/ 147 w 183"/>
                  <a:gd name="T3" fmla="*/ 20 h 79"/>
                  <a:gd name="T4" fmla="*/ 124 w 183"/>
                  <a:gd name="T5" fmla="*/ 26 h 79"/>
                  <a:gd name="T6" fmla="*/ 93 w 183"/>
                  <a:gd name="T7" fmla="*/ 37 h 79"/>
                  <a:gd name="T8" fmla="*/ 61 w 183"/>
                  <a:gd name="T9" fmla="*/ 46 h 79"/>
                  <a:gd name="T10" fmla="*/ 32 w 183"/>
                  <a:gd name="T11" fmla="*/ 58 h 79"/>
                  <a:gd name="T12" fmla="*/ 3 w 183"/>
                  <a:gd name="T13" fmla="*/ 72 h 79"/>
                  <a:gd name="T14" fmla="*/ 0 w 183"/>
                  <a:gd name="T15" fmla="*/ 78 h 79"/>
                  <a:gd name="T16" fmla="*/ 0 60000 65536"/>
                  <a:gd name="T17" fmla="*/ 0 60000 65536"/>
                  <a:gd name="T18" fmla="*/ 0 60000 65536"/>
                  <a:gd name="T19" fmla="*/ 0 60000 65536"/>
                  <a:gd name="T20" fmla="*/ 0 60000 65536"/>
                  <a:gd name="T21" fmla="*/ 0 60000 65536"/>
                  <a:gd name="T22" fmla="*/ 0 60000 65536"/>
                  <a:gd name="T23" fmla="*/ 0 60000 65536"/>
                  <a:gd name="T24" fmla="*/ 0 w 183"/>
                  <a:gd name="T25" fmla="*/ 0 h 79"/>
                  <a:gd name="T26" fmla="*/ 183 w 183"/>
                  <a:gd name="T27" fmla="*/ 79 h 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3" h="79">
                    <a:moveTo>
                      <a:pt x="182" y="0"/>
                    </a:moveTo>
                    <a:lnTo>
                      <a:pt x="147" y="20"/>
                    </a:lnTo>
                    <a:lnTo>
                      <a:pt x="124" y="26"/>
                    </a:lnTo>
                    <a:lnTo>
                      <a:pt x="93" y="37"/>
                    </a:lnTo>
                    <a:lnTo>
                      <a:pt x="61" y="46"/>
                    </a:lnTo>
                    <a:lnTo>
                      <a:pt x="32" y="58"/>
                    </a:lnTo>
                    <a:lnTo>
                      <a:pt x="3" y="72"/>
                    </a:lnTo>
                    <a:lnTo>
                      <a:pt x="0" y="7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25" name="Freeform 400">
                <a:extLst>
                  <a:ext uri="{FF2B5EF4-FFF2-40B4-BE49-F238E27FC236}">
                    <a16:creationId xmlns:a16="http://schemas.microsoft.com/office/drawing/2014/main" id="{AB7ACF2B-1DF9-4312-83F0-DB8753DF46EC}"/>
                  </a:ext>
                </a:extLst>
              </p:cNvPr>
              <p:cNvSpPr>
                <a:spLocks/>
              </p:cNvSpPr>
              <p:nvPr/>
            </p:nvSpPr>
            <p:spPr bwMode="auto">
              <a:xfrm>
                <a:off x="1596" y="1281"/>
                <a:ext cx="6" cy="22"/>
              </a:xfrm>
              <a:custGeom>
                <a:avLst/>
                <a:gdLst>
                  <a:gd name="T0" fmla="*/ 3 w 6"/>
                  <a:gd name="T1" fmla="*/ 21 h 22"/>
                  <a:gd name="T2" fmla="*/ 5 w 6"/>
                  <a:gd name="T3" fmla="*/ 16 h 22"/>
                  <a:gd name="T4" fmla="*/ 0 w 6"/>
                  <a:gd name="T5" fmla="*/ 6 h 22"/>
                  <a:gd name="T6" fmla="*/ 0 w 6"/>
                  <a:gd name="T7" fmla="*/ 0 h 22"/>
                  <a:gd name="T8" fmla="*/ 0 60000 65536"/>
                  <a:gd name="T9" fmla="*/ 0 60000 65536"/>
                  <a:gd name="T10" fmla="*/ 0 60000 65536"/>
                  <a:gd name="T11" fmla="*/ 0 60000 65536"/>
                  <a:gd name="T12" fmla="*/ 0 w 6"/>
                  <a:gd name="T13" fmla="*/ 0 h 22"/>
                  <a:gd name="T14" fmla="*/ 6 w 6"/>
                  <a:gd name="T15" fmla="*/ 22 h 22"/>
                </a:gdLst>
                <a:ahLst/>
                <a:cxnLst>
                  <a:cxn ang="T8">
                    <a:pos x="T0" y="T1"/>
                  </a:cxn>
                  <a:cxn ang="T9">
                    <a:pos x="T2" y="T3"/>
                  </a:cxn>
                  <a:cxn ang="T10">
                    <a:pos x="T4" y="T5"/>
                  </a:cxn>
                  <a:cxn ang="T11">
                    <a:pos x="T6" y="T7"/>
                  </a:cxn>
                </a:cxnLst>
                <a:rect l="T12" t="T13" r="T14" b="T15"/>
                <a:pathLst>
                  <a:path w="6" h="22">
                    <a:moveTo>
                      <a:pt x="3" y="21"/>
                    </a:moveTo>
                    <a:lnTo>
                      <a:pt x="5" y="16"/>
                    </a:lnTo>
                    <a:lnTo>
                      <a:pt x="0" y="6"/>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26" name="Freeform 401">
                <a:extLst>
                  <a:ext uri="{FF2B5EF4-FFF2-40B4-BE49-F238E27FC236}">
                    <a16:creationId xmlns:a16="http://schemas.microsoft.com/office/drawing/2014/main" id="{3AC97D19-2F5C-44ED-BFDD-32F6E6AC18BE}"/>
                  </a:ext>
                </a:extLst>
              </p:cNvPr>
              <p:cNvSpPr>
                <a:spLocks/>
              </p:cNvSpPr>
              <p:nvPr/>
            </p:nvSpPr>
            <p:spPr bwMode="auto">
              <a:xfrm>
                <a:off x="1574" y="1212"/>
                <a:ext cx="38" cy="28"/>
              </a:xfrm>
              <a:custGeom>
                <a:avLst/>
                <a:gdLst>
                  <a:gd name="T0" fmla="*/ 0 w 38"/>
                  <a:gd name="T1" fmla="*/ 0 h 28"/>
                  <a:gd name="T2" fmla="*/ 10 w 38"/>
                  <a:gd name="T3" fmla="*/ 9 h 28"/>
                  <a:gd name="T4" fmla="*/ 20 w 38"/>
                  <a:gd name="T5" fmla="*/ 16 h 28"/>
                  <a:gd name="T6" fmla="*/ 37 w 38"/>
                  <a:gd name="T7" fmla="*/ 27 h 28"/>
                  <a:gd name="T8" fmla="*/ 0 60000 65536"/>
                  <a:gd name="T9" fmla="*/ 0 60000 65536"/>
                  <a:gd name="T10" fmla="*/ 0 60000 65536"/>
                  <a:gd name="T11" fmla="*/ 0 60000 65536"/>
                  <a:gd name="T12" fmla="*/ 0 w 38"/>
                  <a:gd name="T13" fmla="*/ 0 h 28"/>
                  <a:gd name="T14" fmla="*/ 38 w 38"/>
                  <a:gd name="T15" fmla="*/ 28 h 28"/>
                </a:gdLst>
                <a:ahLst/>
                <a:cxnLst>
                  <a:cxn ang="T8">
                    <a:pos x="T0" y="T1"/>
                  </a:cxn>
                  <a:cxn ang="T9">
                    <a:pos x="T2" y="T3"/>
                  </a:cxn>
                  <a:cxn ang="T10">
                    <a:pos x="T4" y="T5"/>
                  </a:cxn>
                  <a:cxn ang="T11">
                    <a:pos x="T6" y="T7"/>
                  </a:cxn>
                </a:cxnLst>
                <a:rect l="T12" t="T13" r="T14" b="T15"/>
                <a:pathLst>
                  <a:path w="38" h="28">
                    <a:moveTo>
                      <a:pt x="0" y="0"/>
                    </a:moveTo>
                    <a:lnTo>
                      <a:pt x="10" y="9"/>
                    </a:lnTo>
                    <a:lnTo>
                      <a:pt x="20" y="16"/>
                    </a:lnTo>
                    <a:lnTo>
                      <a:pt x="37" y="2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27" name="Freeform 402">
                <a:extLst>
                  <a:ext uri="{FF2B5EF4-FFF2-40B4-BE49-F238E27FC236}">
                    <a16:creationId xmlns:a16="http://schemas.microsoft.com/office/drawing/2014/main" id="{EA488406-FEC3-4481-83DF-1705C3DDD1AF}"/>
                  </a:ext>
                </a:extLst>
              </p:cNvPr>
              <p:cNvSpPr>
                <a:spLocks/>
              </p:cNvSpPr>
              <p:nvPr/>
            </p:nvSpPr>
            <p:spPr bwMode="auto">
              <a:xfrm>
                <a:off x="1022" y="1027"/>
                <a:ext cx="313" cy="262"/>
              </a:xfrm>
              <a:custGeom>
                <a:avLst/>
                <a:gdLst>
                  <a:gd name="T0" fmla="*/ 173 w 313"/>
                  <a:gd name="T1" fmla="*/ 9 h 262"/>
                  <a:gd name="T2" fmla="*/ 312 w 313"/>
                  <a:gd name="T3" fmla="*/ 78 h 262"/>
                  <a:gd name="T4" fmla="*/ 286 w 313"/>
                  <a:gd name="T5" fmla="*/ 84 h 262"/>
                  <a:gd name="T6" fmla="*/ 246 w 313"/>
                  <a:gd name="T7" fmla="*/ 98 h 262"/>
                  <a:gd name="T8" fmla="*/ 219 w 313"/>
                  <a:gd name="T9" fmla="*/ 115 h 262"/>
                  <a:gd name="T10" fmla="*/ 202 w 313"/>
                  <a:gd name="T11" fmla="*/ 138 h 262"/>
                  <a:gd name="T12" fmla="*/ 190 w 313"/>
                  <a:gd name="T13" fmla="*/ 170 h 262"/>
                  <a:gd name="T14" fmla="*/ 190 w 313"/>
                  <a:gd name="T15" fmla="*/ 208 h 262"/>
                  <a:gd name="T16" fmla="*/ 199 w 313"/>
                  <a:gd name="T17" fmla="*/ 261 h 262"/>
                  <a:gd name="T18" fmla="*/ 9 w 313"/>
                  <a:gd name="T19" fmla="*/ 182 h 262"/>
                  <a:gd name="T20" fmla="*/ 0 w 313"/>
                  <a:gd name="T21" fmla="*/ 144 h 262"/>
                  <a:gd name="T22" fmla="*/ 9 w 313"/>
                  <a:gd name="T23" fmla="*/ 101 h 262"/>
                  <a:gd name="T24" fmla="*/ 23 w 313"/>
                  <a:gd name="T25" fmla="*/ 61 h 262"/>
                  <a:gd name="T26" fmla="*/ 46 w 313"/>
                  <a:gd name="T27" fmla="*/ 32 h 262"/>
                  <a:gd name="T28" fmla="*/ 86 w 313"/>
                  <a:gd name="T29" fmla="*/ 9 h 262"/>
                  <a:gd name="T30" fmla="*/ 118 w 313"/>
                  <a:gd name="T31" fmla="*/ 0 h 262"/>
                  <a:gd name="T32" fmla="*/ 173 w 313"/>
                  <a:gd name="T33" fmla="*/ 9 h 2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3"/>
                  <a:gd name="T52" fmla="*/ 0 h 262"/>
                  <a:gd name="T53" fmla="*/ 313 w 313"/>
                  <a:gd name="T54" fmla="*/ 262 h 2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3" h="262">
                    <a:moveTo>
                      <a:pt x="173" y="9"/>
                    </a:moveTo>
                    <a:lnTo>
                      <a:pt x="312" y="78"/>
                    </a:lnTo>
                    <a:lnTo>
                      <a:pt x="286" y="84"/>
                    </a:lnTo>
                    <a:lnTo>
                      <a:pt x="246" y="98"/>
                    </a:lnTo>
                    <a:lnTo>
                      <a:pt x="219" y="115"/>
                    </a:lnTo>
                    <a:lnTo>
                      <a:pt x="202" y="138"/>
                    </a:lnTo>
                    <a:lnTo>
                      <a:pt x="190" y="170"/>
                    </a:lnTo>
                    <a:lnTo>
                      <a:pt x="190" y="208"/>
                    </a:lnTo>
                    <a:lnTo>
                      <a:pt x="199" y="261"/>
                    </a:lnTo>
                    <a:lnTo>
                      <a:pt x="9" y="182"/>
                    </a:lnTo>
                    <a:lnTo>
                      <a:pt x="0" y="144"/>
                    </a:lnTo>
                    <a:lnTo>
                      <a:pt x="9" y="101"/>
                    </a:lnTo>
                    <a:lnTo>
                      <a:pt x="23" y="61"/>
                    </a:lnTo>
                    <a:lnTo>
                      <a:pt x="46" y="32"/>
                    </a:lnTo>
                    <a:lnTo>
                      <a:pt x="86" y="9"/>
                    </a:lnTo>
                    <a:lnTo>
                      <a:pt x="118" y="0"/>
                    </a:lnTo>
                    <a:lnTo>
                      <a:pt x="173" y="9"/>
                    </a:lnTo>
                  </a:path>
                </a:pathLst>
              </a:custGeom>
              <a:solidFill>
                <a:srgbClr val="9FBFFF"/>
              </a:solidFill>
              <a:ln w="12700" cap="rnd" cmpd="sng">
                <a:solidFill>
                  <a:srgbClr val="000000"/>
                </a:solidFill>
                <a:prstDash val="solid"/>
                <a:round/>
                <a:headEnd type="none" w="med" len="med"/>
                <a:tailEnd type="none" w="med" len="med"/>
              </a:ln>
            </p:spPr>
            <p:txBody>
              <a:bodyPr/>
              <a:lstStyle/>
              <a:p>
                <a:endParaRPr lang="en-US"/>
              </a:p>
            </p:txBody>
          </p:sp>
        </p:grpSp>
        <p:grpSp>
          <p:nvGrpSpPr>
            <p:cNvPr id="23822" name="Group 403">
              <a:extLst>
                <a:ext uri="{FF2B5EF4-FFF2-40B4-BE49-F238E27FC236}">
                  <a16:creationId xmlns:a16="http://schemas.microsoft.com/office/drawing/2014/main" id="{D9B73BC7-1EAB-405A-AA90-5388ECA29DE7}"/>
                </a:ext>
              </a:extLst>
            </p:cNvPr>
            <p:cNvGrpSpPr>
              <a:grpSpLocks/>
            </p:cNvGrpSpPr>
            <p:nvPr/>
          </p:nvGrpSpPr>
          <p:grpSpPr bwMode="auto">
            <a:xfrm>
              <a:off x="1632" y="2160"/>
              <a:ext cx="623" cy="448"/>
              <a:chOff x="1012" y="723"/>
              <a:chExt cx="623" cy="448"/>
            </a:xfrm>
          </p:grpSpPr>
          <p:grpSp>
            <p:nvGrpSpPr>
              <p:cNvPr id="23884" name="Group 404">
                <a:extLst>
                  <a:ext uri="{FF2B5EF4-FFF2-40B4-BE49-F238E27FC236}">
                    <a16:creationId xmlns:a16="http://schemas.microsoft.com/office/drawing/2014/main" id="{F9611D63-E58F-492C-BBCA-BCCF84226402}"/>
                  </a:ext>
                </a:extLst>
              </p:cNvPr>
              <p:cNvGrpSpPr>
                <a:grpSpLocks/>
              </p:cNvGrpSpPr>
              <p:nvPr/>
            </p:nvGrpSpPr>
            <p:grpSpPr bwMode="auto">
              <a:xfrm>
                <a:off x="1159" y="723"/>
                <a:ext cx="476" cy="365"/>
                <a:chOff x="1159" y="723"/>
                <a:chExt cx="476" cy="365"/>
              </a:xfrm>
            </p:grpSpPr>
            <p:sp>
              <p:nvSpPr>
                <p:cNvPr id="23888" name="Freeform 405">
                  <a:extLst>
                    <a:ext uri="{FF2B5EF4-FFF2-40B4-BE49-F238E27FC236}">
                      <a16:creationId xmlns:a16="http://schemas.microsoft.com/office/drawing/2014/main" id="{12795F2C-5171-4249-829A-10201A115E91}"/>
                    </a:ext>
                  </a:extLst>
                </p:cNvPr>
                <p:cNvSpPr>
                  <a:spLocks/>
                </p:cNvSpPr>
                <p:nvPr/>
              </p:nvSpPr>
              <p:spPr bwMode="auto">
                <a:xfrm>
                  <a:off x="1159" y="723"/>
                  <a:ext cx="476" cy="365"/>
                </a:xfrm>
                <a:custGeom>
                  <a:avLst/>
                  <a:gdLst>
                    <a:gd name="T0" fmla="*/ 78 w 476"/>
                    <a:gd name="T1" fmla="*/ 364 h 365"/>
                    <a:gd name="T2" fmla="*/ 118 w 476"/>
                    <a:gd name="T3" fmla="*/ 362 h 365"/>
                    <a:gd name="T4" fmla="*/ 152 w 476"/>
                    <a:gd name="T5" fmla="*/ 357 h 365"/>
                    <a:gd name="T6" fmla="*/ 182 w 476"/>
                    <a:gd name="T7" fmla="*/ 350 h 365"/>
                    <a:gd name="T8" fmla="*/ 214 w 476"/>
                    <a:gd name="T9" fmla="*/ 337 h 365"/>
                    <a:gd name="T10" fmla="*/ 240 w 476"/>
                    <a:gd name="T11" fmla="*/ 324 h 365"/>
                    <a:gd name="T12" fmla="*/ 275 w 476"/>
                    <a:gd name="T13" fmla="*/ 301 h 365"/>
                    <a:gd name="T14" fmla="*/ 312 w 476"/>
                    <a:gd name="T15" fmla="*/ 263 h 365"/>
                    <a:gd name="T16" fmla="*/ 350 w 476"/>
                    <a:gd name="T17" fmla="*/ 226 h 365"/>
                    <a:gd name="T18" fmla="*/ 385 w 476"/>
                    <a:gd name="T19" fmla="*/ 174 h 365"/>
                    <a:gd name="T20" fmla="*/ 415 w 476"/>
                    <a:gd name="T21" fmla="*/ 145 h 365"/>
                    <a:gd name="T22" fmla="*/ 444 w 476"/>
                    <a:gd name="T23" fmla="*/ 120 h 365"/>
                    <a:gd name="T24" fmla="*/ 453 w 476"/>
                    <a:gd name="T25" fmla="*/ 114 h 365"/>
                    <a:gd name="T26" fmla="*/ 456 w 476"/>
                    <a:gd name="T27" fmla="*/ 109 h 365"/>
                    <a:gd name="T28" fmla="*/ 460 w 476"/>
                    <a:gd name="T29" fmla="*/ 105 h 365"/>
                    <a:gd name="T30" fmla="*/ 462 w 476"/>
                    <a:gd name="T31" fmla="*/ 99 h 365"/>
                    <a:gd name="T32" fmla="*/ 463 w 476"/>
                    <a:gd name="T33" fmla="*/ 93 h 365"/>
                    <a:gd name="T34" fmla="*/ 462 w 476"/>
                    <a:gd name="T35" fmla="*/ 87 h 365"/>
                    <a:gd name="T36" fmla="*/ 459 w 476"/>
                    <a:gd name="T37" fmla="*/ 80 h 365"/>
                    <a:gd name="T38" fmla="*/ 454 w 476"/>
                    <a:gd name="T39" fmla="*/ 77 h 365"/>
                    <a:gd name="T40" fmla="*/ 446 w 476"/>
                    <a:gd name="T41" fmla="*/ 77 h 365"/>
                    <a:gd name="T42" fmla="*/ 458 w 476"/>
                    <a:gd name="T43" fmla="*/ 70 h 365"/>
                    <a:gd name="T44" fmla="*/ 463 w 476"/>
                    <a:gd name="T45" fmla="*/ 65 h 365"/>
                    <a:gd name="T46" fmla="*/ 467 w 476"/>
                    <a:gd name="T47" fmla="*/ 60 h 365"/>
                    <a:gd name="T48" fmla="*/ 471 w 476"/>
                    <a:gd name="T49" fmla="*/ 53 h 365"/>
                    <a:gd name="T50" fmla="*/ 473 w 476"/>
                    <a:gd name="T51" fmla="*/ 48 h 365"/>
                    <a:gd name="T52" fmla="*/ 475 w 476"/>
                    <a:gd name="T53" fmla="*/ 42 h 365"/>
                    <a:gd name="T54" fmla="*/ 474 w 476"/>
                    <a:gd name="T55" fmla="*/ 37 h 365"/>
                    <a:gd name="T56" fmla="*/ 472 w 476"/>
                    <a:gd name="T57" fmla="*/ 33 h 365"/>
                    <a:gd name="T58" fmla="*/ 470 w 476"/>
                    <a:gd name="T59" fmla="*/ 27 h 365"/>
                    <a:gd name="T60" fmla="*/ 466 w 476"/>
                    <a:gd name="T61" fmla="*/ 24 h 365"/>
                    <a:gd name="T62" fmla="*/ 462 w 476"/>
                    <a:gd name="T63" fmla="*/ 23 h 365"/>
                    <a:gd name="T64" fmla="*/ 456 w 476"/>
                    <a:gd name="T65" fmla="*/ 22 h 365"/>
                    <a:gd name="T66" fmla="*/ 449 w 476"/>
                    <a:gd name="T67" fmla="*/ 22 h 365"/>
                    <a:gd name="T68" fmla="*/ 448 w 476"/>
                    <a:gd name="T69" fmla="*/ 15 h 365"/>
                    <a:gd name="T70" fmla="*/ 445 w 476"/>
                    <a:gd name="T71" fmla="*/ 8 h 365"/>
                    <a:gd name="T72" fmla="*/ 441 w 476"/>
                    <a:gd name="T73" fmla="*/ 5 h 365"/>
                    <a:gd name="T74" fmla="*/ 435 w 476"/>
                    <a:gd name="T75" fmla="*/ 2 h 365"/>
                    <a:gd name="T76" fmla="*/ 429 w 476"/>
                    <a:gd name="T77" fmla="*/ 0 h 365"/>
                    <a:gd name="T78" fmla="*/ 421 w 476"/>
                    <a:gd name="T79" fmla="*/ 0 h 365"/>
                    <a:gd name="T80" fmla="*/ 414 w 476"/>
                    <a:gd name="T81" fmla="*/ 1 h 365"/>
                    <a:gd name="T82" fmla="*/ 402 w 476"/>
                    <a:gd name="T83" fmla="*/ 4 h 365"/>
                    <a:gd name="T84" fmla="*/ 376 w 476"/>
                    <a:gd name="T85" fmla="*/ 4 h 365"/>
                    <a:gd name="T86" fmla="*/ 346 w 476"/>
                    <a:gd name="T87" fmla="*/ 0 h 365"/>
                    <a:gd name="T88" fmla="*/ 314 w 476"/>
                    <a:gd name="T89" fmla="*/ 3 h 365"/>
                    <a:gd name="T90" fmla="*/ 304 w 476"/>
                    <a:gd name="T91" fmla="*/ 3 h 365"/>
                    <a:gd name="T92" fmla="*/ 277 w 476"/>
                    <a:gd name="T93" fmla="*/ 1 h 365"/>
                    <a:gd name="T94" fmla="*/ 266 w 476"/>
                    <a:gd name="T95" fmla="*/ 3 h 365"/>
                    <a:gd name="T96" fmla="*/ 243 w 476"/>
                    <a:gd name="T97" fmla="*/ 10 h 365"/>
                    <a:gd name="T98" fmla="*/ 212 w 476"/>
                    <a:gd name="T99" fmla="*/ 20 h 365"/>
                    <a:gd name="T100" fmla="*/ 182 w 476"/>
                    <a:gd name="T101" fmla="*/ 27 h 365"/>
                    <a:gd name="T102" fmla="*/ 168 w 476"/>
                    <a:gd name="T103" fmla="*/ 30 h 365"/>
                    <a:gd name="T104" fmla="*/ 133 w 476"/>
                    <a:gd name="T105" fmla="*/ 41 h 365"/>
                    <a:gd name="T106" fmla="*/ 116 w 476"/>
                    <a:gd name="T107" fmla="*/ 39 h 365"/>
                    <a:gd name="T108" fmla="*/ 102 w 476"/>
                    <a:gd name="T109" fmla="*/ 41 h 365"/>
                    <a:gd name="T110" fmla="*/ 90 w 476"/>
                    <a:gd name="T111" fmla="*/ 52 h 365"/>
                    <a:gd name="T112" fmla="*/ 84 w 476"/>
                    <a:gd name="T113" fmla="*/ 64 h 365"/>
                    <a:gd name="T114" fmla="*/ 64 w 476"/>
                    <a:gd name="T115" fmla="*/ 107 h 365"/>
                    <a:gd name="T116" fmla="*/ 52 w 476"/>
                    <a:gd name="T117" fmla="*/ 128 h 365"/>
                    <a:gd name="T118" fmla="*/ 47 w 476"/>
                    <a:gd name="T119" fmla="*/ 148 h 365"/>
                    <a:gd name="T120" fmla="*/ 38 w 476"/>
                    <a:gd name="T121" fmla="*/ 171 h 365"/>
                    <a:gd name="T122" fmla="*/ 0 w 476"/>
                    <a:gd name="T123" fmla="*/ 212 h 365"/>
                    <a:gd name="T124" fmla="*/ 78 w 476"/>
                    <a:gd name="T125" fmla="*/ 364 h 3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76"/>
                    <a:gd name="T190" fmla="*/ 0 h 365"/>
                    <a:gd name="T191" fmla="*/ 476 w 476"/>
                    <a:gd name="T192" fmla="*/ 365 h 36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76" h="365">
                      <a:moveTo>
                        <a:pt x="78" y="364"/>
                      </a:moveTo>
                      <a:lnTo>
                        <a:pt x="118" y="362"/>
                      </a:lnTo>
                      <a:lnTo>
                        <a:pt x="152" y="357"/>
                      </a:lnTo>
                      <a:lnTo>
                        <a:pt x="182" y="350"/>
                      </a:lnTo>
                      <a:lnTo>
                        <a:pt x="214" y="337"/>
                      </a:lnTo>
                      <a:lnTo>
                        <a:pt x="240" y="324"/>
                      </a:lnTo>
                      <a:lnTo>
                        <a:pt x="275" y="301"/>
                      </a:lnTo>
                      <a:lnTo>
                        <a:pt x="312" y="263"/>
                      </a:lnTo>
                      <a:lnTo>
                        <a:pt x="350" y="226"/>
                      </a:lnTo>
                      <a:lnTo>
                        <a:pt x="385" y="174"/>
                      </a:lnTo>
                      <a:lnTo>
                        <a:pt x="415" y="145"/>
                      </a:lnTo>
                      <a:lnTo>
                        <a:pt x="444" y="120"/>
                      </a:lnTo>
                      <a:lnTo>
                        <a:pt x="453" y="114"/>
                      </a:lnTo>
                      <a:lnTo>
                        <a:pt x="456" y="109"/>
                      </a:lnTo>
                      <a:lnTo>
                        <a:pt x="460" y="105"/>
                      </a:lnTo>
                      <a:lnTo>
                        <a:pt x="462" y="99"/>
                      </a:lnTo>
                      <a:lnTo>
                        <a:pt x="463" y="93"/>
                      </a:lnTo>
                      <a:lnTo>
                        <a:pt x="462" y="87"/>
                      </a:lnTo>
                      <a:lnTo>
                        <a:pt x="459" y="80"/>
                      </a:lnTo>
                      <a:lnTo>
                        <a:pt x="454" y="77"/>
                      </a:lnTo>
                      <a:lnTo>
                        <a:pt x="446" y="77"/>
                      </a:lnTo>
                      <a:lnTo>
                        <a:pt x="458" y="70"/>
                      </a:lnTo>
                      <a:lnTo>
                        <a:pt x="463" y="65"/>
                      </a:lnTo>
                      <a:lnTo>
                        <a:pt x="467" y="60"/>
                      </a:lnTo>
                      <a:lnTo>
                        <a:pt x="471" y="53"/>
                      </a:lnTo>
                      <a:lnTo>
                        <a:pt x="473" y="48"/>
                      </a:lnTo>
                      <a:lnTo>
                        <a:pt x="475" y="42"/>
                      </a:lnTo>
                      <a:lnTo>
                        <a:pt x="474" y="37"/>
                      </a:lnTo>
                      <a:lnTo>
                        <a:pt x="472" y="33"/>
                      </a:lnTo>
                      <a:lnTo>
                        <a:pt x="470" y="27"/>
                      </a:lnTo>
                      <a:lnTo>
                        <a:pt x="466" y="24"/>
                      </a:lnTo>
                      <a:lnTo>
                        <a:pt x="462" y="23"/>
                      </a:lnTo>
                      <a:lnTo>
                        <a:pt x="456" y="22"/>
                      </a:lnTo>
                      <a:lnTo>
                        <a:pt x="449" y="22"/>
                      </a:lnTo>
                      <a:lnTo>
                        <a:pt x="448" y="15"/>
                      </a:lnTo>
                      <a:lnTo>
                        <a:pt x="445" y="8"/>
                      </a:lnTo>
                      <a:lnTo>
                        <a:pt x="441" y="5"/>
                      </a:lnTo>
                      <a:lnTo>
                        <a:pt x="435" y="2"/>
                      </a:lnTo>
                      <a:lnTo>
                        <a:pt x="429" y="0"/>
                      </a:lnTo>
                      <a:lnTo>
                        <a:pt x="421" y="0"/>
                      </a:lnTo>
                      <a:lnTo>
                        <a:pt x="414" y="1"/>
                      </a:lnTo>
                      <a:lnTo>
                        <a:pt x="402" y="4"/>
                      </a:lnTo>
                      <a:lnTo>
                        <a:pt x="376" y="4"/>
                      </a:lnTo>
                      <a:lnTo>
                        <a:pt x="346" y="0"/>
                      </a:lnTo>
                      <a:lnTo>
                        <a:pt x="314" y="3"/>
                      </a:lnTo>
                      <a:lnTo>
                        <a:pt x="304" y="3"/>
                      </a:lnTo>
                      <a:lnTo>
                        <a:pt x="277" y="1"/>
                      </a:lnTo>
                      <a:lnTo>
                        <a:pt x="266" y="3"/>
                      </a:lnTo>
                      <a:lnTo>
                        <a:pt x="243" y="10"/>
                      </a:lnTo>
                      <a:lnTo>
                        <a:pt x="212" y="20"/>
                      </a:lnTo>
                      <a:lnTo>
                        <a:pt x="182" y="27"/>
                      </a:lnTo>
                      <a:lnTo>
                        <a:pt x="168" y="30"/>
                      </a:lnTo>
                      <a:lnTo>
                        <a:pt x="133" y="41"/>
                      </a:lnTo>
                      <a:lnTo>
                        <a:pt x="116" y="39"/>
                      </a:lnTo>
                      <a:lnTo>
                        <a:pt x="102" y="41"/>
                      </a:lnTo>
                      <a:lnTo>
                        <a:pt x="90" y="52"/>
                      </a:lnTo>
                      <a:lnTo>
                        <a:pt x="84" y="64"/>
                      </a:lnTo>
                      <a:lnTo>
                        <a:pt x="64" y="107"/>
                      </a:lnTo>
                      <a:lnTo>
                        <a:pt x="52" y="128"/>
                      </a:lnTo>
                      <a:lnTo>
                        <a:pt x="47" y="148"/>
                      </a:lnTo>
                      <a:lnTo>
                        <a:pt x="38" y="171"/>
                      </a:lnTo>
                      <a:lnTo>
                        <a:pt x="0" y="212"/>
                      </a:lnTo>
                      <a:lnTo>
                        <a:pt x="78" y="364"/>
                      </a:lnTo>
                    </a:path>
                  </a:pathLst>
                </a:custGeom>
                <a:solidFill>
                  <a:srgbClr val="FF9F9F"/>
                </a:solidFill>
                <a:ln w="12700" cap="rnd" cmpd="sng">
                  <a:solidFill>
                    <a:srgbClr val="000000"/>
                  </a:solidFill>
                  <a:prstDash val="solid"/>
                  <a:round/>
                  <a:headEnd type="none" w="med" len="med"/>
                  <a:tailEnd type="none" w="med" len="med"/>
                </a:ln>
              </p:spPr>
              <p:txBody>
                <a:bodyPr/>
                <a:lstStyle/>
                <a:p>
                  <a:endParaRPr lang="en-US"/>
                </a:p>
              </p:txBody>
            </p:sp>
            <p:sp>
              <p:nvSpPr>
                <p:cNvPr id="23889" name="Freeform 406">
                  <a:extLst>
                    <a:ext uri="{FF2B5EF4-FFF2-40B4-BE49-F238E27FC236}">
                      <a16:creationId xmlns:a16="http://schemas.microsoft.com/office/drawing/2014/main" id="{DCACDE02-BC35-4B70-992E-1807E9666325}"/>
                    </a:ext>
                  </a:extLst>
                </p:cNvPr>
                <p:cNvSpPr>
                  <a:spLocks/>
                </p:cNvSpPr>
                <p:nvPr/>
              </p:nvSpPr>
              <p:spPr bwMode="auto">
                <a:xfrm>
                  <a:off x="1349" y="750"/>
                  <a:ext cx="134" cy="114"/>
                </a:xfrm>
                <a:custGeom>
                  <a:avLst/>
                  <a:gdLst>
                    <a:gd name="T0" fmla="*/ 0 w 134"/>
                    <a:gd name="T1" fmla="*/ 0 h 114"/>
                    <a:gd name="T2" fmla="*/ 13 w 134"/>
                    <a:gd name="T3" fmla="*/ 7 h 114"/>
                    <a:gd name="T4" fmla="*/ 22 w 134"/>
                    <a:gd name="T5" fmla="*/ 20 h 114"/>
                    <a:gd name="T6" fmla="*/ 24 w 134"/>
                    <a:gd name="T7" fmla="*/ 35 h 114"/>
                    <a:gd name="T8" fmla="*/ 30 w 134"/>
                    <a:gd name="T9" fmla="*/ 37 h 114"/>
                    <a:gd name="T10" fmla="*/ 44 w 134"/>
                    <a:gd name="T11" fmla="*/ 37 h 114"/>
                    <a:gd name="T12" fmla="*/ 59 w 134"/>
                    <a:gd name="T13" fmla="*/ 35 h 114"/>
                    <a:gd name="T14" fmla="*/ 73 w 134"/>
                    <a:gd name="T15" fmla="*/ 35 h 114"/>
                    <a:gd name="T16" fmla="*/ 82 w 134"/>
                    <a:gd name="T17" fmla="*/ 43 h 114"/>
                    <a:gd name="T18" fmla="*/ 85 w 134"/>
                    <a:gd name="T19" fmla="*/ 55 h 114"/>
                    <a:gd name="T20" fmla="*/ 87 w 134"/>
                    <a:gd name="T21" fmla="*/ 66 h 114"/>
                    <a:gd name="T22" fmla="*/ 99 w 134"/>
                    <a:gd name="T23" fmla="*/ 75 h 114"/>
                    <a:gd name="T24" fmla="*/ 116 w 134"/>
                    <a:gd name="T25" fmla="*/ 81 h 114"/>
                    <a:gd name="T26" fmla="*/ 125 w 134"/>
                    <a:gd name="T27" fmla="*/ 95 h 114"/>
                    <a:gd name="T28" fmla="*/ 133 w 134"/>
                    <a:gd name="T29" fmla="*/ 113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4"/>
                    <a:gd name="T46" fmla="*/ 0 h 114"/>
                    <a:gd name="T47" fmla="*/ 134 w 134"/>
                    <a:gd name="T48" fmla="*/ 114 h 1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4" h="114">
                      <a:moveTo>
                        <a:pt x="0" y="0"/>
                      </a:moveTo>
                      <a:lnTo>
                        <a:pt x="13" y="7"/>
                      </a:lnTo>
                      <a:lnTo>
                        <a:pt x="22" y="20"/>
                      </a:lnTo>
                      <a:lnTo>
                        <a:pt x="24" y="35"/>
                      </a:lnTo>
                      <a:lnTo>
                        <a:pt x="30" y="37"/>
                      </a:lnTo>
                      <a:lnTo>
                        <a:pt x="44" y="37"/>
                      </a:lnTo>
                      <a:lnTo>
                        <a:pt x="59" y="35"/>
                      </a:lnTo>
                      <a:lnTo>
                        <a:pt x="73" y="35"/>
                      </a:lnTo>
                      <a:lnTo>
                        <a:pt x="82" y="43"/>
                      </a:lnTo>
                      <a:lnTo>
                        <a:pt x="85" y="55"/>
                      </a:lnTo>
                      <a:lnTo>
                        <a:pt x="87" y="66"/>
                      </a:lnTo>
                      <a:lnTo>
                        <a:pt x="99" y="75"/>
                      </a:lnTo>
                      <a:lnTo>
                        <a:pt x="116" y="81"/>
                      </a:lnTo>
                      <a:lnTo>
                        <a:pt x="125" y="95"/>
                      </a:lnTo>
                      <a:lnTo>
                        <a:pt x="133" y="11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90" name="Freeform 407">
                  <a:extLst>
                    <a:ext uri="{FF2B5EF4-FFF2-40B4-BE49-F238E27FC236}">
                      <a16:creationId xmlns:a16="http://schemas.microsoft.com/office/drawing/2014/main" id="{9AD7EFD4-7150-4313-A99B-931EC32FA10C}"/>
                    </a:ext>
                  </a:extLst>
                </p:cNvPr>
                <p:cNvSpPr>
                  <a:spLocks/>
                </p:cNvSpPr>
                <p:nvPr/>
              </p:nvSpPr>
              <p:spPr bwMode="auto">
                <a:xfrm>
                  <a:off x="1223" y="764"/>
                  <a:ext cx="74" cy="65"/>
                </a:xfrm>
                <a:custGeom>
                  <a:avLst/>
                  <a:gdLst>
                    <a:gd name="T0" fmla="*/ 73 w 74"/>
                    <a:gd name="T1" fmla="*/ 0 h 65"/>
                    <a:gd name="T2" fmla="*/ 53 w 74"/>
                    <a:gd name="T3" fmla="*/ 12 h 65"/>
                    <a:gd name="T4" fmla="*/ 38 w 74"/>
                    <a:gd name="T5" fmla="*/ 26 h 65"/>
                    <a:gd name="T6" fmla="*/ 24 w 74"/>
                    <a:gd name="T7" fmla="*/ 40 h 65"/>
                    <a:gd name="T8" fmla="*/ 0 w 74"/>
                    <a:gd name="T9" fmla="*/ 64 h 65"/>
                    <a:gd name="T10" fmla="*/ 0 60000 65536"/>
                    <a:gd name="T11" fmla="*/ 0 60000 65536"/>
                    <a:gd name="T12" fmla="*/ 0 60000 65536"/>
                    <a:gd name="T13" fmla="*/ 0 60000 65536"/>
                    <a:gd name="T14" fmla="*/ 0 60000 65536"/>
                    <a:gd name="T15" fmla="*/ 0 w 74"/>
                    <a:gd name="T16" fmla="*/ 0 h 65"/>
                    <a:gd name="T17" fmla="*/ 74 w 74"/>
                    <a:gd name="T18" fmla="*/ 65 h 65"/>
                  </a:gdLst>
                  <a:ahLst/>
                  <a:cxnLst>
                    <a:cxn ang="T10">
                      <a:pos x="T0" y="T1"/>
                    </a:cxn>
                    <a:cxn ang="T11">
                      <a:pos x="T2" y="T3"/>
                    </a:cxn>
                    <a:cxn ang="T12">
                      <a:pos x="T4" y="T5"/>
                    </a:cxn>
                    <a:cxn ang="T13">
                      <a:pos x="T6" y="T7"/>
                    </a:cxn>
                    <a:cxn ang="T14">
                      <a:pos x="T8" y="T9"/>
                    </a:cxn>
                  </a:cxnLst>
                  <a:rect l="T15" t="T16" r="T17" b="T18"/>
                  <a:pathLst>
                    <a:path w="74" h="65">
                      <a:moveTo>
                        <a:pt x="73" y="0"/>
                      </a:moveTo>
                      <a:lnTo>
                        <a:pt x="53" y="12"/>
                      </a:lnTo>
                      <a:lnTo>
                        <a:pt x="38" y="26"/>
                      </a:lnTo>
                      <a:lnTo>
                        <a:pt x="24" y="40"/>
                      </a:lnTo>
                      <a:lnTo>
                        <a:pt x="0" y="6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91" name="Freeform 408">
                  <a:extLst>
                    <a:ext uri="{FF2B5EF4-FFF2-40B4-BE49-F238E27FC236}">
                      <a16:creationId xmlns:a16="http://schemas.microsoft.com/office/drawing/2014/main" id="{8D97C8C8-956A-4A9D-BBC1-6B9E7A694AED}"/>
                    </a:ext>
                  </a:extLst>
                </p:cNvPr>
                <p:cNvSpPr>
                  <a:spLocks/>
                </p:cNvSpPr>
                <p:nvPr/>
              </p:nvSpPr>
              <p:spPr bwMode="auto">
                <a:xfrm>
                  <a:off x="1277" y="1012"/>
                  <a:ext cx="36" cy="58"/>
                </a:xfrm>
                <a:custGeom>
                  <a:avLst/>
                  <a:gdLst>
                    <a:gd name="T0" fmla="*/ 26 w 36"/>
                    <a:gd name="T1" fmla="*/ 0 h 58"/>
                    <a:gd name="T2" fmla="*/ 35 w 36"/>
                    <a:gd name="T3" fmla="*/ 12 h 58"/>
                    <a:gd name="T4" fmla="*/ 35 w 36"/>
                    <a:gd name="T5" fmla="*/ 26 h 58"/>
                    <a:gd name="T6" fmla="*/ 29 w 36"/>
                    <a:gd name="T7" fmla="*/ 43 h 58"/>
                    <a:gd name="T8" fmla="*/ 18 w 36"/>
                    <a:gd name="T9" fmla="*/ 51 h 58"/>
                    <a:gd name="T10" fmla="*/ 0 w 36"/>
                    <a:gd name="T11" fmla="*/ 57 h 58"/>
                    <a:gd name="T12" fmla="*/ 0 60000 65536"/>
                    <a:gd name="T13" fmla="*/ 0 60000 65536"/>
                    <a:gd name="T14" fmla="*/ 0 60000 65536"/>
                    <a:gd name="T15" fmla="*/ 0 60000 65536"/>
                    <a:gd name="T16" fmla="*/ 0 60000 65536"/>
                    <a:gd name="T17" fmla="*/ 0 60000 65536"/>
                    <a:gd name="T18" fmla="*/ 0 w 36"/>
                    <a:gd name="T19" fmla="*/ 0 h 58"/>
                    <a:gd name="T20" fmla="*/ 36 w 36"/>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36" h="58">
                      <a:moveTo>
                        <a:pt x="26" y="0"/>
                      </a:moveTo>
                      <a:lnTo>
                        <a:pt x="35" y="12"/>
                      </a:lnTo>
                      <a:lnTo>
                        <a:pt x="35" y="26"/>
                      </a:lnTo>
                      <a:lnTo>
                        <a:pt x="29" y="43"/>
                      </a:lnTo>
                      <a:lnTo>
                        <a:pt x="18" y="51"/>
                      </a:lnTo>
                      <a:lnTo>
                        <a:pt x="0" y="5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92" name="Freeform 409">
                  <a:extLst>
                    <a:ext uri="{FF2B5EF4-FFF2-40B4-BE49-F238E27FC236}">
                      <a16:creationId xmlns:a16="http://schemas.microsoft.com/office/drawing/2014/main" id="{AF824736-40B9-461B-B6A1-323495FEB1F0}"/>
                    </a:ext>
                  </a:extLst>
                </p:cNvPr>
                <p:cNvSpPr>
                  <a:spLocks/>
                </p:cNvSpPr>
                <p:nvPr/>
              </p:nvSpPr>
              <p:spPr bwMode="auto">
                <a:xfrm>
                  <a:off x="1211" y="865"/>
                  <a:ext cx="65" cy="41"/>
                </a:xfrm>
                <a:custGeom>
                  <a:avLst/>
                  <a:gdLst>
                    <a:gd name="T0" fmla="*/ 0 w 65"/>
                    <a:gd name="T1" fmla="*/ 40 h 41"/>
                    <a:gd name="T2" fmla="*/ 29 w 65"/>
                    <a:gd name="T3" fmla="*/ 31 h 41"/>
                    <a:gd name="T4" fmla="*/ 52 w 65"/>
                    <a:gd name="T5" fmla="*/ 14 h 41"/>
                    <a:gd name="T6" fmla="*/ 64 w 65"/>
                    <a:gd name="T7" fmla="*/ 0 h 41"/>
                    <a:gd name="T8" fmla="*/ 0 60000 65536"/>
                    <a:gd name="T9" fmla="*/ 0 60000 65536"/>
                    <a:gd name="T10" fmla="*/ 0 60000 65536"/>
                    <a:gd name="T11" fmla="*/ 0 60000 65536"/>
                    <a:gd name="T12" fmla="*/ 0 w 65"/>
                    <a:gd name="T13" fmla="*/ 0 h 41"/>
                    <a:gd name="T14" fmla="*/ 65 w 65"/>
                    <a:gd name="T15" fmla="*/ 41 h 41"/>
                  </a:gdLst>
                  <a:ahLst/>
                  <a:cxnLst>
                    <a:cxn ang="T8">
                      <a:pos x="T0" y="T1"/>
                    </a:cxn>
                    <a:cxn ang="T9">
                      <a:pos x="T2" y="T3"/>
                    </a:cxn>
                    <a:cxn ang="T10">
                      <a:pos x="T4" y="T5"/>
                    </a:cxn>
                    <a:cxn ang="T11">
                      <a:pos x="T6" y="T7"/>
                    </a:cxn>
                  </a:cxnLst>
                  <a:rect l="T12" t="T13" r="T14" b="T15"/>
                  <a:pathLst>
                    <a:path w="65" h="41">
                      <a:moveTo>
                        <a:pt x="0" y="40"/>
                      </a:moveTo>
                      <a:lnTo>
                        <a:pt x="29" y="31"/>
                      </a:lnTo>
                      <a:lnTo>
                        <a:pt x="52" y="14"/>
                      </a:lnTo>
                      <a:lnTo>
                        <a:pt x="64"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93" name="Freeform 410">
                  <a:extLst>
                    <a:ext uri="{FF2B5EF4-FFF2-40B4-BE49-F238E27FC236}">
                      <a16:creationId xmlns:a16="http://schemas.microsoft.com/office/drawing/2014/main" id="{F5D22EA8-AE09-40DC-B8E1-E4F4D4A67B24}"/>
                    </a:ext>
                  </a:extLst>
                </p:cNvPr>
                <p:cNvSpPr>
                  <a:spLocks/>
                </p:cNvSpPr>
                <p:nvPr/>
              </p:nvSpPr>
              <p:spPr bwMode="auto">
                <a:xfrm>
                  <a:off x="1333" y="811"/>
                  <a:ext cx="32" cy="60"/>
                </a:xfrm>
                <a:custGeom>
                  <a:avLst/>
                  <a:gdLst>
                    <a:gd name="T0" fmla="*/ 31 w 32"/>
                    <a:gd name="T1" fmla="*/ 0 h 60"/>
                    <a:gd name="T2" fmla="*/ 20 w 32"/>
                    <a:gd name="T3" fmla="*/ 31 h 60"/>
                    <a:gd name="T4" fmla="*/ 6 w 32"/>
                    <a:gd name="T5" fmla="*/ 51 h 60"/>
                    <a:gd name="T6" fmla="*/ 0 w 32"/>
                    <a:gd name="T7" fmla="*/ 59 h 60"/>
                    <a:gd name="T8" fmla="*/ 0 60000 65536"/>
                    <a:gd name="T9" fmla="*/ 0 60000 65536"/>
                    <a:gd name="T10" fmla="*/ 0 60000 65536"/>
                    <a:gd name="T11" fmla="*/ 0 60000 65536"/>
                    <a:gd name="T12" fmla="*/ 0 w 32"/>
                    <a:gd name="T13" fmla="*/ 0 h 60"/>
                    <a:gd name="T14" fmla="*/ 32 w 32"/>
                    <a:gd name="T15" fmla="*/ 60 h 60"/>
                  </a:gdLst>
                  <a:ahLst/>
                  <a:cxnLst>
                    <a:cxn ang="T8">
                      <a:pos x="T0" y="T1"/>
                    </a:cxn>
                    <a:cxn ang="T9">
                      <a:pos x="T2" y="T3"/>
                    </a:cxn>
                    <a:cxn ang="T10">
                      <a:pos x="T4" y="T5"/>
                    </a:cxn>
                    <a:cxn ang="T11">
                      <a:pos x="T6" y="T7"/>
                    </a:cxn>
                  </a:cxnLst>
                  <a:rect l="T12" t="T13" r="T14" b="T15"/>
                  <a:pathLst>
                    <a:path w="32" h="60">
                      <a:moveTo>
                        <a:pt x="31" y="0"/>
                      </a:moveTo>
                      <a:lnTo>
                        <a:pt x="20" y="31"/>
                      </a:lnTo>
                      <a:lnTo>
                        <a:pt x="6" y="51"/>
                      </a:lnTo>
                      <a:lnTo>
                        <a:pt x="0" y="59"/>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94" name="Freeform 411">
                  <a:extLst>
                    <a:ext uri="{FF2B5EF4-FFF2-40B4-BE49-F238E27FC236}">
                      <a16:creationId xmlns:a16="http://schemas.microsoft.com/office/drawing/2014/main" id="{C28C4C69-3BA8-4E71-B779-B213E18111AB}"/>
                    </a:ext>
                  </a:extLst>
                </p:cNvPr>
                <p:cNvSpPr>
                  <a:spLocks/>
                </p:cNvSpPr>
                <p:nvPr/>
              </p:nvSpPr>
              <p:spPr bwMode="auto">
                <a:xfrm>
                  <a:off x="1502" y="799"/>
                  <a:ext cx="103" cy="53"/>
                </a:xfrm>
                <a:custGeom>
                  <a:avLst/>
                  <a:gdLst>
                    <a:gd name="T0" fmla="*/ 102 w 103"/>
                    <a:gd name="T1" fmla="*/ 0 h 53"/>
                    <a:gd name="T2" fmla="*/ 96 w 103"/>
                    <a:gd name="T3" fmla="*/ 3 h 53"/>
                    <a:gd name="T4" fmla="*/ 87 w 103"/>
                    <a:gd name="T5" fmla="*/ 8 h 53"/>
                    <a:gd name="T6" fmla="*/ 71 w 103"/>
                    <a:gd name="T7" fmla="*/ 16 h 53"/>
                    <a:gd name="T8" fmla="*/ 59 w 103"/>
                    <a:gd name="T9" fmla="*/ 23 h 53"/>
                    <a:gd name="T10" fmla="*/ 42 w 103"/>
                    <a:gd name="T11" fmla="*/ 28 h 53"/>
                    <a:gd name="T12" fmla="*/ 32 w 103"/>
                    <a:gd name="T13" fmla="*/ 34 h 53"/>
                    <a:gd name="T14" fmla="*/ 15 w 103"/>
                    <a:gd name="T15" fmla="*/ 43 h 53"/>
                    <a:gd name="T16" fmla="*/ 0 w 103"/>
                    <a:gd name="T17" fmla="*/ 5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
                    <a:gd name="T28" fmla="*/ 0 h 53"/>
                    <a:gd name="T29" fmla="*/ 103 w 10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 h="53">
                      <a:moveTo>
                        <a:pt x="102" y="0"/>
                      </a:moveTo>
                      <a:lnTo>
                        <a:pt x="96" y="3"/>
                      </a:lnTo>
                      <a:lnTo>
                        <a:pt x="87" y="8"/>
                      </a:lnTo>
                      <a:lnTo>
                        <a:pt x="71" y="16"/>
                      </a:lnTo>
                      <a:lnTo>
                        <a:pt x="59" y="23"/>
                      </a:lnTo>
                      <a:lnTo>
                        <a:pt x="42" y="28"/>
                      </a:lnTo>
                      <a:lnTo>
                        <a:pt x="32" y="34"/>
                      </a:lnTo>
                      <a:lnTo>
                        <a:pt x="15" y="43"/>
                      </a:lnTo>
                      <a:lnTo>
                        <a:pt x="0" y="5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95" name="Freeform 412">
                  <a:extLst>
                    <a:ext uri="{FF2B5EF4-FFF2-40B4-BE49-F238E27FC236}">
                      <a16:creationId xmlns:a16="http://schemas.microsoft.com/office/drawing/2014/main" id="{6E81570F-4BE0-4F0F-88F6-82437BBF30D6}"/>
                    </a:ext>
                  </a:extLst>
                </p:cNvPr>
                <p:cNvSpPr>
                  <a:spLocks/>
                </p:cNvSpPr>
                <p:nvPr/>
              </p:nvSpPr>
              <p:spPr bwMode="auto">
                <a:xfrm>
                  <a:off x="1457" y="757"/>
                  <a:ext cx="127" cy="55"/>
                </a:xfrm>
                <a:custGeom>
                  <a:avLst/>
                  <a:gdLst>
                    <a:gd name="T0" fmla="*/ 126 w 127"/>
                    <a:gd name="T1" fmla="*/ 0 h 55"/>
                    <a:gd name="T2" fmla="*/ 117 w 127"/>
                    <a:gd name="T3" fmla="*/ 4 h 55"/>
                    <a:gd name="T4" fmla="*/ 104 w 127"/>
                    <a:gd name="T5" fmla="*/ 13 h 55"/>
                    <a:gd name="T6" fmla="*/ 89 w 127"/>
                    <a:gd name="T7" fmla="*/ 17 h 55"/>
                    <a:gd name="T8" fmla="*/ 73 w 127"/>
                    <a:gd name="T9" fmla="*/ 21 h 55"/>
                    <a:gd name="T10" fmla="*/ 62 w 127"/>
                    <a:gd name="T11" fmla="*/ 25 h 55"/>
                    <a:gd name="T12" fmla="*/ 48 w 127"/>
                    <a:gd name="T13" fmla="*/ 31 h 55"/>
                    <a:gd name="T14" fmla="*/ 38 w 127"/>
                    <a:gd name="T15" fmla="*/ 39 h 55"/>
                    <a:gd name="T16" fmla="*/ 28 w 127"/>
                    <a:gd name="T17" fmla="*/ 44 h 55"/>
                    <a:gd name="T18" fmla="*/ 0 w 127"/>
                    <a:gd name="T19" fmla="*/ 54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7"/>
                    <a:gd name="T31" fmla="*/ 0 h 55"/>
                    <a:gd name="T32" fmla="*/ 127 w 127"/>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7" h="55">
                      <a:moveTo>
                        <a:pt x="126" y="0"/>
                      </a:moveTo>
                      <a:lnTo>
                        <a:pt x="117" y="4"/>
                      </a:lnTo>
                      <a:lnTo>
                        <a:pt x="104" y="13"/>
                      </a:lnTo>
                      <a:lnTo>
                        <a:pt x="89" y="17"/>
                      </a:lnTo>
                      <a:lnTo>
                        <a:pt x="73" y="21"/>
                      </a:lnTo>
                      <a:lnTo>
                        <a:pt x="62" y="25"/>
                      </a:lnTo>
                      <a:lnTo>
                        <a:pt x="48" y="31"/>
                      </a:lnTo>
                      <a:lnTo>
                        <a:pt x="38" y="39"/>
                      </a:lnTo>
                      <a:lnTo>
                        <a:pt x="28" y="44"/>
                      </a:lnTo>
                      <a:lnTo>
                        <a:pt x="0" y="5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96" name="Freeform 413">
                  <a:extLst>
                    <a:ext uri="{FF2B5EF4-FFF2-40B4-BE49-F238E27FC236}">
                      <a16:creationId xmlns:a16="http://schemas.microsoft.com/office/drawing/2014/main" id="{3A5FDB37-7B53-415B-9D02-18E5070D2948}"/>
                    </a:ext>
                  </a:extLst>
                </p:cNvPr>
                <p:cNvSpPr>
                  <a:spLocks/>
                </p:cNvSpPr>
                <p:nvPr/>
              </p:nvSpPr>
              <p:spPr bwMode="auto">
                <a:xfrm>
                  <a:off x="1414" y="725"/>
                  <a:ext cx="152" cy="54"/>
                </a:xfrm>
                <a:custGeom>
                  <a:avLst/>
                  <a:gdLst>
                    <a:gd name="T0" fmla="*/ 151 w 152"/>
                    <a:gd name="T1" fmla="*/ 0 h 54"/>
                    <a:gd name="T2" fmla="*/ 84 w 152"/>
                    <a:gd name="T3" fmla="*/ 13 h 54"/>
                    <a:gd name="T4" fmla="*/ 68 w 152"/>
                    <a:gd name="T5" fmla="*/ 15 h 54"/>
                    <a:gd name="T6" fmla="*/ 49 w 152"/>
                    <a:gd name="T7" fmla="*/ 29 h 54"/>
                    <a:gd name="T8" fmla="*/ 31 w 152"/>
                    <a:gd name="T9" fmla="*/ 39 h 54"/>
                    <a:gd name="T10" fmla="*/ 12 w 152"/>
                    <a:gd name="T11" fmla="*/ 47 h 54"/>
                    <a:gd name="T12" fmla="*/ 0 w 152"/>
                    <a:gd name="T13" fmla="*/ 53 h 54"/>
                    <a:gd name="T14" fmla="*/ 0 60000 65536"/>
                    <a:gd name="T15" fmla="*/ 0 60000 65536"/>
                    <a:gd name="T16" fmla="*/ 0 60000 65536"/>
                    <a:gd name="T17" fmla="*/ 0 60000 65536"/>
                    <a:gd name="T18" fmla="*/ 0 60000 65536"/>
                    <a:gd name="T19" fmla="*/ 0 60000 65536"/>
                    <a:gd name="T20" fmla="*/ 0 60000 65536"/>
                    <a:gd name="T21" fmla="*/ 0 w 152"/>
                    <a:gd name="T22" fmla="*/ 0 h 54"/>
                    <a:gd name="T23" fmla="*/ 152 w 152"/>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54">
                      <a:moveTo>
                        <a:pt x="151" y="0"/>
                      </a:moveTo>
                      <a:lnTo>
                        <a:pt x="84" y="13"/>
                      </a:lnTo>
                      <a:lnTo>
                        <a:pt x="68" y="15"/>
                      </a:lnTo>
                      <a:lnTo>
                        <a:pt x="49" y="29"/>
                      </a:lnTo>
                      <a:lnTo>
                        <a:pt x="31" y="39"/>
                      </a:lnTo>
                      <a:lnTo>
                        <a:pt x="12" y="47"/>
                      </a:lnTo>
                      <a:lnTo>
                        <a:pt x="0" y="5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97" name="Freeform 414">
                  <a:extLst>
                    <a:ext uri="{FF2B5EF4-FFF2-40B4-BE49-F238E27FC236}">
                      <a16:creationId xmlns:a16="http://schemas.microsoft.com/office/drawing/2014/main" id="{9150E65C-1C04-45E5-98CC-AB95FB800F2F}"/>
                    </a:ext>
                  </a:extLst>
                </p:cNvPr>
                <p:cNvSpPr>
                  <a:spLocks/>
                </p:cNvSpPr>
                <p:nvPr/>
              </p:nvSpPr>
              <p:spPr bwMode="auto">
                <a:xfrm>
                  <a:off x="1582" y="744"/>
                  <a:ext cx="45" cy="21"/>
                </a:xfrm>
                <a:custGeom>
                  <a:avLst/>
                  <a:gdLst>
                    <a:gd name="T0" fmla="*/ 44 w 45"/>
                    <a:gd name="T1" fmla="*/ 7 h 21"/>
                    <a:gd name="T2" fmla="*/ 39 w 45"/>
                    <a:gd name="T3" fmla="*/ 12 h 21"/>
                    <a:gd name="T4" fmla="*/ 33 w 45"/>
                    <a:gd name="T5" fmla="*/ 16 h 21"/>
                    <a:gd name="T6" fmla="*/ 27 w 45"/>
                    <a:gd name="T7" fmla="*/ 18 h 21"/>
                    <a:gd name="T8" fmla="*/ 23 w 45"/>
                    <a:gd name="T9" fmla="*/ 19 h 21"/>
                    <a:gd name="T10" fmla="*/ 18 w 45"/>
                    <a:gd name="T11" fmla="*/ 20 h 21"/>
                    <a:gd name="T12" fmla="*/ 15 w 45"/>
                    <a:gd name="T13" fmla="*/ 18 h 21"/>
                    <a:gd name="T14" fmla="*/ 10 w 45"/>
                    <a:gd name="T15" fmla="*/ 16 h 21"/>
                    <a:gd name="T16" fmla="*/ 4 w 45"/>
                    <a:gd name="T17" fmla="*/ 15 h 21"/>
                    <a:gd name="T18" fmla="*/ 0 w 45"/>
                    <a:gd name="T19" fmla="*/ 15 h 21"/>
                    <a:gd name="T20" fmla="*/ 27 w 45"/>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21"/>
                    <a:gd name="T35" fmla="*/ 45 w 45"/>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21">
                      <a:moveTo>
                        <a:pt x="44" y="7"/>
                      </a:moveTo>
                      <a:lnTo>
                        <a:pt x="39" y="12"/>
                      </a:lnTo>
                      <a:lnTo>
                        <a:pt x="33" y="16"/>
                      </a:lnTo>
                      <a:lnTo>
                        <a:pt x="27" y="18"/>
                      </a:lnTo>
                      <a:lnTo>
                        <a:pt x="23" y="19"/>
                      </a:lnTo>
                      <a:lnTo>
                        <a:pt x="18" y="20"/>
                      </a:lnTo>
                      <a:lnTo>
                        <a:pt x="15" y="18"/>
                      </a:lnTo>
                      <a:lnTo>
                        <a:pt x="10" y="16"/>
                      </a:lnTo>
                      <a:lnTo>
                        <a:pt x="4" y="15"/>
                      </a:lnTo>
                      <a:lnTo>
                        <a:pt x="0" y="15"/>
                      </a:lnTo>
                      <a:lnTo>
                        <a:pt x="27"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98" name="Freeform 415">
                  <a:extLst>
                    <a:ext uri="{FF2B5EF4-FFF2-40B4-BE49-F238E27FC236}">
                      <a16:creationId xmlns:a16="http://schemas.microsoft.com/office/drawing/2014/main" id="{AD15A97D-1967-466D-89EA-3B793D57510C}"/>
                    </a:ext>
                  </a:extLst>
                </p:cNvPr>
                <p:cNvSpPr>
                  <a:spLocks/>
                </p:cNvSpPr>
                <p:nvPr/>
              </p:nvSpPr>
              <p:spPr bwMode="auto">
                <a:xfrm>
                  <a:off x="1590" y="807"/>
                  <a:ext cx="30" cy="7"/>
                </a:xfrm>
                <a:custGeom>
                  <a:avLst/>
                  <a:gdLst>
                    <a:gd name="T0" fmla="*/ 0 w 30"/>
                    <a:gd name="T1" fmla="*/ 1 h 7"/>
                    <a:gd name="T2" fmla="*/ 6 w 30"/>
                    <a:gd name="T3" fmla="*/ 4 h 7"/>
                    <a:gd name="T4" fmla="*/ 15 w 30"/>
                    <a:gd name="T5" fmla="*/ 6 h 7"/>
                    <a:gd name="T6" fmla="*/ 22 w 30"/>
                    <a:gd name="T7" fmla="*/ 3 h 7"/>
                    <a:gd name="T8" fmla="*/ 29 w 30"/>
                    <a:gd name="T9" fmla="*/ 0 h 7"/>
                    <a:gd name="T10" fmla="*/ 0 60000 65536"/>
                    <a:gd name="T11" fmla="*/ 0 60000 65536"/>
                    <a:gd name="T12" fmla="*/ 0 60000 65536"/>
                    <a:gd name="T13" fmla="*/ 0 60000 65536"/>
                    <a:gd name="T14" fmla="*/ 0 60000 65536"/>
                    <a:gd name="T15" fmla="*/ 0 w 30"/>
                    <a:gd name="T16" fmla="*/ 0 h 7"/>
                    <a:gd name="T17" fmla="*/ 30 w 30"/>
                    <a:gd name="T18" fmla="*/ 7 h 7"/>
                  </a:gdLst>
                  <a:ahLst/>
                  <a:cxnLst>
                    <a:cxn ang="T10">
                      <a:pos x="T0" y="T1"/>
                    </a:cxn>
                    <a:cxn ang="T11">
                      <a:pos x="T2" y="T3"/>
                    </a:cxn>
                    <a:cxn ang="T12">
                      <a:pos x="T4" y="T5"/>
                    </a:cxn>
                    <a:cxn ang="T13">
                      <a:pos x="T6" y="T7"/>
                    </a:cxn>
                    <a:cxn ang="T14">
                      <a:pos x="T8" y="T9"/>
                    </a:cxn>
                  </a:cxnLst>
                  <a:rect l="T15" t="T16" r="T17" b="T18"/>
                  <a:pathLst>
                    <a:path w="30" h="7">
                      <a:moveTo>
                        <a:pt x="0" y="1"/>
                      </a:moveTo>
                      <a:lnTo>
                        <a:pt x="6" y="4"/>
                      </a:lnTo>
                      <a:lnTo>
                        <a:pt x="15" y="6"/>
                      </a:lnTo>
                      <a:lnTo>
                        <a:pt x="22" y="3"/>
                      </a:lnTo>
                      <a:lnTo>
                        <a:pt x="29"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99" name="Freeform 416">
                  <a:extLst>
                    <a:ext uri="{FF2B5EF4-FFF2-40B4-BE49-F238E27FC236}">
                      <a16:creationId xmlns:a16="http://schemas.microsoft.com/office/drawing/2014/main" id="{2E4949E6-6892-4CAA-B954-1CEC6F7A009D}"/>
                    </a:ext>
                  </a:extLst>
                </p:cNvPr>
                <p:cNvSpPr>
                  <a:spLocks/>
                </p:cNvSpPr>
                <p:nvPr/>
              </p:nvSpPr>
              <p:spPr bwMode="auto">
                <a:xfrm>
                  <a:off x="1558" y="728"/>
                  <a:ext cx="46" cy="11"/>
                </a:xfrm>
                <a:custGeom>
                  <a:avLst/>
                  <a:gdLst>
                    <a:gd name="T0" fmla="*/ 0 w 46"/>
                    <a:gd name="T1" fmla="*/ 0 h 11"/>
                    <a:gd name="T2" fmla="*/ 13 w 46"/>
                    <a:gd name="T3" fmla="*/ 7 h 11"/>
                    <a:gd name="T4" fmla="*/ 19 w 46"/>
                    <a:gd name="T5" fmla="*/ 10 h 11"/>
                    <a:gd name="T6" fmla="*/ 25 w 46"/>
                    <a:gd name="T7" fmla="*/ 10 h 11"/>
                    <a:gd name="T8" fmla="*/ 32 w 46"/>
                    <a:gd name="T9" fmla="*/ 9 h 11"/>
                    <a:gd name="T10" fmla="*/ 38 w 46"/>
                    <a:gd name="T11" fmla="*/ 7 h 11"/>
                    <a:gd name="T12" fmla="*/ 45 w 46"/>
                    <a:gd name="T13" fmla="*/ 3 h 11"/>
                    <a:gd name="T14" fmla="*/ 0 60000 65536"/>
                    <a:gd name="T15" fmla="*/ 0 60000 65536"/>
                    <a:gd name="T16" fmla="*/ 0 60000 65536"/>
                    <a:gd name="T17" fmla="*/ 0 60000 65536"/>
                    <a:gd name="T18" fmla="*/ 0 60000 65536"/>
                    <a:gd name="T19" fmla="*/ 0 60000 65536"/>
                    <a:gd name="T20" fmla="*/ 0 60000 65536"/>
                    <a:gd name="T21" fmla="*/ 0 w 46"/>
                    <a:gd name="T22" fmla="*/ 0 h 11"/>
                    <a:gd name="T23" fmla="*/ 46 w 46"/>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11">
                      <a:moveTo>
                        <a:pt x="0" y="0"/>
                      </a:moveTo>
                      <a:lnTo>
                        <a:pt x="13" y="7"/>
                      </a:lnTo>
                      <a:lnTo>
                        <a:pt x="19" y="10"/>
                      </a:lnTo>
                      <a:lnTo>
                        <a:pt x="25" y="10"/>
                      </a:lnTo>
                      <a:lnTo>
                        <a:pt x="32" y="9"/>
                      </a:lnTo>
                      <a:lnTo>
                        <a:pt x="38" y="7"/>
                      </a:lnTo>
                      <a:lnTo>
                        <a:pt x="45" y="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00" name="Freeform 417">
                  <a:extLst>
                    <a:ext uri="{FF2B5EF4-FFF2-40B4-BE49-F238E27FC236}">
                      <a16:creationId xmlns:a16="http://schemas.microsoft.com/office/drawing/2014/main" id="{AF018C75-87B7-4A6E-BE12-A88A006522A0}"/>
                    </a:ext>
                  </a:extLst>
                </p:cNvPr>
                <p:cNvSpPr>
                  <a:spLocks/>
                </p:cNvSpPr>
                <p:nvPr/>
              </p:nvSpPr>
              <p:spPr bwMode="auto">
                <a:xfrm>
                  <a:off x="1561" y="770"/>
                  <a:ext cx="17" cy="12"/>
                </a:xfrm>
                <a:custGeom>
                  <a:avLst/>
                  <a:gdLst>
                    <a:gd name="T0" fmla="*/ 0 w 17"/>
                    <a:gd name="T1" fmla="*/ 0 h 12"/>
                    <a:gd name="T2" fmla="*/ 9 w 17"/>
                    <a:gd name="T3" fmla="*/ 3 h 12"/>
                    <a:gd name="T4" fmla="*/ 14 w 17"/>
                    <a:gd name="T5" fmla="*/ 8 h 12"/>
                    <a:gd name="T6" fmla="*/ 16 w 17"/>
                    <a:gd name="T7" fmla="*/ 11 h 12"/>
                    <a:gd name="T8" fmla="*/ 0 60000 65536"/>
                    <a:gd name="T9" fmla="*/ 0 60000 65536"/>
                    <a:gd name="T10" fmla="*/ 0 60000 65536"/>
                    <a:gd name="T11" fmla="*/ 0 60000 65536"/>
                    <a:gd name="T12" fmla="*/ 0 w 17"/>
                    <a:gd name="T13" fmla="*/ 0 h 12"/>
                    <a:gd name="T14" fmla="*/ 17 w 17"/>
                    <a:gd name="T15" fmla="*/ 12 h 12"/>
                  </a:gdLst>
                  <a:ahLst/>
                  <a:cxnLst>
                    <a:cxn ang="T8">
                      <a:pos x="T0" y="T1"/>
                    </a:cxn>
                    <a:cxn ang="T9">
                      <a:pos x="T2" y="T3"/>
                    </a:cxn>
                    <a:cxn ang="T10">
                      <a:pos x="T4" y="T5"/>
                    </a:cxn>
                    <a:cxn ang="T11">
                      <a:pos x="T6" y="T7"/>
                    </a:cxn>
                  </a:cxnLst>
                  <a:rect l="T12" t="T13" r="T14" b="T15"/>
                  <a:pathLst>
                    <a:path w="17" h="12">
                      <a:moveTo>
                        <a:pt x="0" y="0"/>
                      </a:moveTo>
                      <a:lnTo>
                        <a:pt x="9" y="3"/>
                      </a:lnTo>
                      <a:lnTo>
                        <a:pt x="14" y="8"/>
                      </a:lnTo>
                      <a:lnTo>
                        <a:pt x="16" y="11"/>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01" name="Freeform 418">
                  <a:extLst>
                    <a:ext uri="{FF2B5EF4-FFF2-40B4-BE49-F238E27FC236}">
                      <a16:creationId xmlns:a16="http://schemas.microsoft.com/office/drawing/2014/main" id="{1F3CF5F3-5DEB-42DC-BC38-9AD391EF6919}"/>
                    </a:ext>
                  </a:extLst>
                </p:cNvPr>
                <p:cNvSpPr>
                  <a:spLocks/>
                </p:cNvSpPr>
                <p:nvPr/>
              </p:nvSpPr>
              <p:spPr bwMode="auto">
                <a:xfrm>
                  <a:off x="1542" y="757"/>
                  <a:ext cx="16" cy="18"/>
                </a:xfrm>
                <a:custGeom>
                  <a:avLst/>
                  <a:gdLst>
                    <a:gd name="T0" fmla="*/ 15 w 16"/>
                    <a:gd name="T1" fmla="*/ 0 h 18"/>
                    <a:gd name="T2" fmla="*/ 15 w 16"/>
                    <a:gd name="T3" fmla="*/ 2 h 18"/>
                    <a:gd name="T4" fmla="*/ 13 w 16"/>
                    <a:gd name="T5" fmla="*/ 5 h 18"/>
                    <a:gd name="T6" fmla="*/ 11 w 16"/>
                    <a:gd name="T7" fmla="*/ 11 h 18"/>
                    <a:gd name="T8" fmla="*/ 8 w 16"/>
                    <a:gd name="T9" fmla="*/ 13 h 18"/>
                    <a:gd name="T10" fmla="*/ 5 w 16"/>
                    <a:gd name="T11" fmla="*/ 15 h 18"/>
                    <a:gd name="T12" fmla="*/ 0 w 16"/>
                    <a:gd name="T13" fmla="*/ 17 h 18"/>
                    <a:gd name="T14" fmla="*/ 0 60000 65536"/>
                    <a:gd name="T15" fmla="*/ 0 60000 65536"/>
                    <a:gd name="T16" fmla="*/ 0 60000 65536"/>
                    <a:gd name="T17" fmla="*/ 0 60000 65536"/>
                    <a:gd name="T18" fmla="*/ 0 60000 65536"/>
                    <a:gd name="T19" fmla="*/ 0 60000 65536"/>
                    <a:gd name="T20" fmla="*/ 0 60000 65536"/>
                    <a:gd name="T21" fmla="*/ 0 w 16"/>
                    <a:gd name="T22" fmla="*/ 0 h 18"/>
                    <a:gd name="T23" fmla="*/ 16 w 16"/>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8">
                      <a:moveTo>
                        <a:pt x="15" y="0"/>
                      </a:moveTo>
                      <a:lnTo>
                        <a:pt x="15" y="2"/>
                      </a:lnTo>
                      <a:lnTo>
                        <a:pt x="13" y="5"/>
                      </a:lnTo>
                      <a:lnTo>
                        <a:pt x="11" y="11"/>
                      </a:lnTo>
                      <a:lnTo>
                        <a:pt x="8" y="13"/>
                      </a:lnTo>
                      <a:lnTo>
                        <a:pt x="5" y="15"/>
                      </a:lnTo>
                      <a:lnTo>
                        <a:pt x="0" y="1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02" name="Freeform 419">
                  <a:extLst>
                    <a:ext uri="{FF2B5EF4-FFF2-40B4-BE49-F238E27FC236}">
                      <a16:creationId xmlns:a16="http://schemas.microsoft.com/office/drawing/2014/main" id="{8170DA82-72B9-4A19-B0CC-8C81DA43C392}"/>
                    </a:ext>
                  </a:extLst>
                </p:cNvPr>
                <p:cNvSpPr>
                  <a:spLocks/>
                </p:cNvSpPr>
                <p:nvPr/>
              </p:nvSpPr>
              <p:spPr bwMode="auto">
                <a:xfrm>
                  <a:off x="1487" y="746"/>
                  <a:ext cx="27" cy="9"/>
                </a:xfrm>
                <a:custGeom>
                  <a:avLst/>
                  <a:gdLst>
                    <a:gd name="T0" fmla="*/ 0 w 27"/>
                    <a:gd name="T1" fmla="*/ 0 h 9"/>
                    <a:gd name="T2" fmla="*/ 1 w 27"/>
                    <a:gd name="T3" fmla="*/ 3 h 9"/>
                    <a:gd name="T4" fmla="*/ 5 w 27"/>
                    <a:gd name="T5" fmla="*/ 5 h 9"/>
                    <a:gd name="T6" fmla="*/ 9 w 27"/>
                    <a:gd name="T7" fmla="*/ 7 h 9"/>
                    <a:gd name="T8" fmla="*/ 15 w 27"/>
                    <a:gd name="T9" fmla="*/ 8 h 9"/>
                    <a:gd name="T10" fmla="*/ 21 w 27"/>
                    <a:gd name="T11" fmla="*/ 8 h 9"/>
                    <a:gd name="T12" fmla="*/ 26 w 27"/>
                    <a:gd name="T13" fmla="*/ 8 h 9"/>
                    <a:gd name="T14" fmla="*/ 0 60000 65536"/>
                    <a:gd name="T15" fmla="*/ 0 60000 65536"/>
                    <a:gd name="T16" fmla="*/ 0 60000 65536"/>
                    <a:gd name="T17" fmla="*/ 0 60000 65536"/>
                    <a:gd name="T18" fmla="*/ 0 60000 65536"/>
                    <a:gd name="T19" fmla="*/ 0 60000 65536"/>
                    <a:gd name="T20" fmla="*/ 0 60000 65536"/>
                    <a:gd name="T21" fmla="*/ 0 w 27"/>
                    <a:gd name="T22" fmla="*/ 0 h 9"/>
                    <a:gd name="T23" fmla="*/ 27 w 2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9">
                      <a:moveTo>
                        <a:pt x="0" y="0"/>
                      </a:moveTo>
                      <a:lnTo>
                        <a:pt x="1" y="3"/>
                      </a:lnTo>
                      <a:lnTo>
                        <a:pt x="5" y="5"/>
                      </a:lnTo>
                      <a:lnTo>
                        <a:pt x="9" y="7"/>
                      </a:lnTo>
                      <a:lnTo>
                        <a:pt x="15" y="8"/>
                      </a:lnTo>
                      <a:lnTo>
                        <a:pt x="21" y="8"/>
                      </a:lnTo>
                      <a:lnTo>
                        <a:pt x="26" y="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03" name="Freeform 420">
                  <a:extLst>
                    <a:ext uri="{FF2B5EF4-FFF2-40B4-BE49-F238E27FC236}">
                      <a16:creationId xmlns:a16="http://schemas.microsoft.com/office/drawing/2014/main" id="{F1738FCD-056B-44B5-B22B-9D168E4E8BDC}"/>
                    </a:ext>
                  </a:extLst>
                </p:cNvPr>
                <p:cNvSpPr>
                  <a:spLocks/>
                </p:cNvSpPr>
                <p:nvPr/>
              </p:nvSpPr>
              <p:spPr bwMode="auto">
                <a:xfrm>
                  <a:off x="1559" y="830"/>
                  <a:ext cx="25" cy="5"/>
                </a:xfrm>
                <a:custGeom>
                  <a:avLst/>
                  <a:gdLst>
                    <a:gd name="T0" fmla="*/ 0 w 25"/>
                    <a:gd name="T1" fmla="*/ 0 h 5"/>
                    <a:gd name="T2" fmla="*/ 6 w 25"/>
                    <a:gd name="T3" fmla="*/ 3 h 5"/>
                    <a:gd name="T4" fmla="*/ 11 w 25"/>
                    <a:gd name="T5" fmla="*/ 4 h 5"/>
                    <a:gd name="T6" fmla="*/ 17 w 25"/>
                    <a:gd name="T7" fmla="*/ 4 h 5"/>
                    <a:gd name="T8" fmla="*/ 24 w 25"/>
                    <a:gd name="T9" fmla="*/ 4 h 5"/>
                    <a:gd name="T10" fmla="*/ 0 60000 65536"/>
                    <a:gd name="T11" fmla="*/ 0 60000 65536"/>
                    <a:gd name="T12" fmla="*/ 0 60000 65536"/>
                    <a:gd name="T13" fmla="*/ 0 60000 65536"/>
                    <a:gd name="T14" fmla="*/ 0 60000 65536"/>
                    <a:gd name="T15" fmla="*/ 0 w 25"/>
                    <a:gd name="T16" fmla="*/ 0 h 5"/>
                    <a:gd name="T17" fmla="*/ 25 w 25"/>
                    <a:gd name="T18" fmla="*/ 5 h 5"/>
                  </a:gdLst>
                  <a:ahLst/>
                  <a:cxnLst>
                    <a:cxn ang="T10">
                      <a:pos x="T0" y="T1"/>
                    </a:cxn>
                    <a:cxn ang="T11">
                      <a:pos x="T2" y="T3"/>
                    </a:cxn>
                    <a:cxn ang="T12">
                      <a:pos x="T4" y="T5"/>
                    </a:cxn>
                    <a:cxn ang="T13">
                      <a:pos x="T6" y="T7"/>
                    </a:cxn>
                    <a:cxn ang="T14">
                      <a:pos x="T8" y="T9"/>
                    </a:cxn>
                  </a:cxnLst>
                  <a:rect l="T15" t="T16" r="T17" b="T18"/>
                  <a:pathLst>
                    <a:path w="25" h="5">
                      <a:moveTo>
                        <a:pt x="0" y="0"/>
                      </a:moveTo>
                      <a:lnTo>
                        <a:pt x="6" y="3"/>
                      </a:lnTo>
                      <a:lnTo>
                        <a:pt x="11" y="4"/>
                      </a:lnTo>
                      <a:lnTo>
                        <a:pt x="17" y="4"/>
                      </a:lnTo>
                      <a:lnTo>
                        <a:pt x="24"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04" name="Freeform 421">
                  <a:extLst>
                    <a:ext uri="{FF2B5EF4-FFF2-40B4-BE49-F238E27FC236}">
                      <a16:creationId xmlns:a16="http://schemas.microsoft.com/office/drawing/2014/main" id="{78038A0A-3821-404C-A9C2-B830009E7A92}"/>
                    </a:ext>
                  </a:extLst>
                </p:cNvPr>
                <p:cNvSpPr>
                  <a:spLocks/>
                </p:cNvSpPr>
                <p:nvPr/>
              </p:nvSpPr>
              <p:spPr bwMode="auto">
                <a:xfrm>
                  <a:off x="1438" y="728"/>
                  <a:ext cx="22" cy="16"/>
                </a:xfrm>
                <a:custGeom>
                  <a:avLst/>
                  <a:gdLst>
                    <a:gd name="T0" fmla="*/ 0 w 22"/>
                    <a:gd name="T1" fmla="*/ 0 h 16"/>
                    <a:gd name="T2" fmla="*/ 7 w 22"/>
                    <a:gd name="T3" fmla="*/ 4 h 16"/>
                    <a:gd name="T4" fmla="*/ 12 w 22"/>
                    <a:gd name="T5" fmla="*/ 8 h 16"/>
                    <a:gd name="T6" fmla="*/ 16 w 22"/>
                    <a:gd name="T7" fmla="*/ 13 h 16"/>
                    <a:gd name="T8" fmla="*/ 21 w 22"/>
                    <a:gd name="T9" fmla="*/ 15 h 16"/>
                    <a:gd name="T10" fmla="*/ 0 60000 65536"/>
                    <a:gd name="T11" fmla="*/ 0 60000 65536"/>
                    <a:gd name="T12" fmla="*/ 0 60000 65536"/>
                    <a:gd name="T13" fmla="*/ 0 60000 65536"/>
                    <a:gd name="T14" fmla="*/ 0 60000 65536"/>
                    <a:gd name="T15" fmla="*/ 0 w 22"/>
                    <a:gd name="T16" fmla="*/ 0 h 16"/>
                    <a:gd name="T17" fmla="*/ 22 w 22"/>
                    <a:gd name="T18" fmla="*/ 16 h 16"/>
                  </a:gdLst>
                  <a:ahLst/>
                  <a:cxnLst>
                    <a:cxn ang="T10">
                      <a:pos x="T0" y="T1"/>
                    </a:cxn>
                    <a:cxn ang="T11">
                      <a:pos x="T2" y="T3"/>
                    </a:cxn>
                    <a:cxn ang="T12">
                      <a:pos x="T4" y="T5"/>
                    </a:cxn>
                    <a:cxn ang="T13">
                      <a:pos x="T6" y="T7"/>
                    </a:cxn>
                    <a:cxn ang="T14">
                      <a:pos x="T8" y="T9"/>
                    </a:cxn>
                  </a:cxnLst>
                  <a:rect l="T15" t="T16" r="T17" b="T18"/>
                  <a:pathLst>
                    <a:path w="22" h="16">
                      <a:moveTo>
                        <a:pt x="0" y="0"/>
                      </a:moveTo>
                      <a:lnTo>
                        <a:pt x="7" y="4"/>
                      </a:lnTo>
                      <a:lnTo>
                        <a:pt x="12" y="8"/>
                      </a:lnTo>
                      <a:lnTo>
                        <a:pt x="16" y="13"/>
                      </a:lnTo>
                      <a:lnTo>
                        <a:pt x="21" y="1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3885" name="Group 422">
                <a:extLst>
                  <a:ext uri="{FF2B5EF4-FFF2-40B4-BE49-F238E27FC236}">
                    <a16:creationId xmlns:a16="http://schemas.microsoft.com/office/drawing/2014/main" id="{3DDE9423-8C36-4E00-BDF0-9AB71C2C2BDA}"/>
                  </a:ext>
                </a:extLst>
              </p:cNvPr>
              <p:cNvGrpSpPr>
                <a:grpSpLocks/>
              </p:cNvGrpSpPr>
              <p:nvPr/>
            </p:nvGrpSpPr>
            <p:grpSpPr bwMode="auto">
              <a:xfrm>
                <a:off x="1012" y="920"/>
                <a:ext cx="247" cy="251"/>
                <a:chOff x="1012" y="920"/>
                <a:chExt cx="247" cy="251"/>
              </a:xfrm>
            </p:grpSpPr>
            <p:sp>
              <p:nvSpPr>
                <p:cNvPr id="23886" name="Freeform 423">
                  <a:extLst>
                    <a:ext uri="{FF2B5EF4-FFF2-40B4-BE49-F238E27FC236}">
                      <a16:creationId xmlns:a16="http://schemas.microsoft.com/office/drawing/2014/main" id="{5318B591-01E4-446B-BF52-FFAB152F556B}"/>
                    </a:ext>
                  </a:extLst>
                </p:cNvPr>
                <p:cNvSpPr>
                  <a:spLocks/>
                </p:cNvSpPr>
                <p:nvPr/>
              </p:nvSpPr>
              <p:spPr bwMode="auto">
                <a:xfrm>
                  <a:off x="1012" y="920"/>
                  <a:ext cx="247" cy="251"/>
                </a:xfrm>
                <a:custGeom>
                  <a:avLst/>
                  <a:gdLst>
                    <a:gd name="T0" fmla="*/ 3 w 247"/>
                    <a:gd name="T1" fmla="*/ 12 h 251"/>
                    <a:gd name="T2" fmla="*/ 165 w 247"/>
                    <a:gd name="T3" fmla="*/ 0 h 251"/>
                    <a:gd name="T4" fmla="*/ 211 w 247"/>
                    <a:gd name="T5" fmla="*/ 35 h 251"/>
                    <a:gd name="T6" fmla="*/ 229 w 247"/>
                    <a:gd name="T7" fmla="*/ 55 h 251"/>
                    <a:gd name="T8" fmla="*/ 240 w 247"/>
                    <a:gd name="T9" fmla="*/ 78 h 251"/>
                    <a:gd name="T10" fmla="*/ 243 w 247"/>
                    <a:gd name="T11" fmla="*/ 104 h 251"/>
                    <a:gd name="T12" fmla="*/ 246 w 247"/>
                    <a:gd name="T13" fmla="*/ 144 h 251"/>
                    <a:gd name="T14" fmla="*/ 240 w 247"/>
                    <a:gd name="T15" fmla="*/ 181 h 251"/>
                    <a:gd name="T16" fmla="*/ 220 w 247"/>
                    <a:gd name="T17" fmla="*/ 215 h 251"/>
                    <a:gd name="T18" fmla="*/ 0 w 247"/>
                    <a:gd name="T19" fmla="*/ 250 h 251"/>
                    <a:gd name="T20" fmla="*/ 26 w 247"/>
                    <a:gd name="T21" fmla="*/ 215 h 251"/>
                    <a:gd name="T22" fmla="*/ 40 w 247"/>
                    <a:gd name="T23" fmla="*/ 175 h 251"/>
                    <a:gd name="T24" fmla="*/ 43 w 247"/>
                    <a:gd name="T25" fmla="*/ 127 h 251"/>
                    <a:gd name="T26" fmla="*/ 43 w 247"/>
                    <a:gd name="T27" fmla="*/ 95 h 251"/>
                    <a:gd name="T28" fmla="*/ 20 w 247"/>
                    <a:gd name="T29" fmla="*/ 49 h 251"/>
                    <a:gd name="T30" fmla="*/ 3 w 247"/>
                    <a:gd name="T31" fmla="*/ 12 h 25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7"/>
                    <a:gd name="T49" fmla="*/ 0 h 251"/>
                    <a:gd name="T50" fmla="*/ 247 w 247"/>
                    <a:gd name="T51" fmla="*/ 251 h 25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7" h="251">
                      <a:moveTo>
                        <a:pt x="3" y="12"/>
                      </a:moveTo>
                      <a:lnTo>
                        <a:pt x="165" y="0"/>
                      </a:lnTo>
                      <a:lnTo>
                        <a:pt x="211" y="35"/>
                      </a:lnTo>
                      <a:lnTo>
                        <a:pt x="229" y="55"/>
                      </a:lnTo>
                      <a:lnTo>
                        <a:pt x="240" y="78"/>
                      </a:lnTo>
                      <a:lnTo>
                        <a:pt x="243" y="104"/>
                      </a:lnTo>
                      <a:lnTo>
                        <a:pt x="246" y="144"/>
                      </a:lnTo>
                      <a:lnTo>
                        <a:pt x="240" y="181"/>
                      </a:lnTo>
                      <a:lnTo>
                        <a:pt x="220" y="215"/>
                      </a:lnTo>
                      <a:lnTo>
                        <a:pt x="0" y="250"/>
                      </a:lnTo>
                      <a:lnTo>
                        <a:pt x="26" y="215"/>
                      </a:lnTo>
                      <a:lnTo>
                        <a:pt x="40" y="175"/>
                      </a:lnTo>
                      <a:lnTo>
                        <a:pt x="43" y="127"/>
                      </a:lnTo>
                      <a:lnTo>
                        <a:pt x="43" y="95"/>
                      </a:lnTo>
                      <a:lnTo>
                        <a:pt x="20" y="49"/>
                      </a:lnTo>
                      <a:lnTo>
                        <a:pt x="3" y="12"/>
                      </a:lnTo>
                    </a:path>
                  </a:pathLst>
                </a:custGeom>
                <a:solidFill>
                  <a:srgbClr val="9FBFFF"/>
                </a:solidFill>
                <a:ln w="12700" cap="rnd" cmpd="sng">
                  <a:solidFill>
                    <a:srgbClr val="000000"/>
                  </a:solidFill>
                  <a:prstDash val="solid"/>
                  <a:round/>
                  <a:headEnd type="none" w="med" len="med"/>
                  <a:tailEnd type="none" w="med" len="med"/>
                </a:ln>
              </p:spPr>
              <p:txBody>
                <a:bodyPr/>
                <a:lstStyle/>
                <a:p>
                  <a:endParaRPr lang="en-US"/>
                </a:p>
              </p:txBody>
            </p:sp>
            <p:sp>
              <p:nvSpPr>
                <p:cNvPr id="23887" name="Oval 424">
                  <a:extLst>
                    <a:ext uri="{FF2B5EF4-FFF2-40B4-BE49-F238E27FC236}">
                      <a16:creationId xmlns:a16="http://schemas.microsoft.com/office/drawing/2014/main" id="{72601ED4-B591-4C8E-B59F-3C746D265DD2}"/>
                    </a:ext>
                  </a:extLst>
                </p:cNvPr>
                <p:cNvSpPr>
                  <a:spLocks noChangeArrowheads="1"/>
                </p:cNvSpPr>
                <p:nvPr/>
              </p:nvSpPr>
              <p:spPr bwMode="auto">
                <a:xfrm>
                  <a:off x="1174" y="1104"/>
                  <a:ext cx="25" cy="22"/>
                </a:xfrm>
                <a:prstGeom prst="ellipse">
                  <a:avLst/>
                </a:prstGeom>
                <a:solidFill>
                  <a:srgbClr val="FFFFFF"/>
                </a:solidFill>
                <a:ln w="12700">
                  <a:solidFill>
                    <a:srgbClr val="000000"/>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grpSp>
        <p:grpSp>
          <p:nvGrpSpPr>
            <p:cNvPr id="23823" name="Group 425">
              <a:extLst>
                <a:ext uri="{FF2B5EF4-FFF2-40B4-BE49-F238E27FC236}">
                  <a16:creationId xmlns:a16="http://schemas.microsoft.com/office/drawing/2014/main" id="{71E6C725-A9F9-4230-961A-78BAFFA31F2E}"/>
                </a:ext>
              </a:extLst>
            </p:cNvPr>
            <p:cNvGrpSpPr>
              <a:grpSpLocks/>
            </p:cNvGrpSpPr>
            <p:nvPr/>
          </p:nvGrpSpPr>
          <p:grpSpPr bwMode="auto">
            <a:xfrm>
              <a:off x="1965" y="2448"/>
              <a:ext cx="349" cy="352"/>
              <a:chOff x="2475" y="2208"/>
              <a:chExt cx="440" cy="361"/>
            </a:xfrm>
          </p:grpSpPr>
          <p:sp>
            <p:nvSpPr>
              <p:cNvPr id="23824" name="Freeform 426">
                <a:extLst>
                  <a:ext uri="{FF2B5EF4-FFF2-40B4-BE49-F238E27FC236}">
                    <a16:creationId xmlns:a16="http://schemas.microsoft.com/office/drawing/2014/main" id="{601DC908-0F65-46BD-A196-5A6999BD8B4F}"/>
                  </a:ext>
                </a:extLst>
              </p:cNvPr>
              <p:cNvSpPr>
                <a:spLocks/>
              </p:cNvSpPr>
              <p:nvPr/>
            </p:nvSpPr>
            <p:spPr bwMode="auto">
              <a:xfrm>
                <a:off x="2524" y="2500"/>
                <a:ext cx="295" cy="63"/>
              </a:xfrm>
              <a:custGeom>
                <a:avLst/>
                <a:gdLst>
                  <a:gd name="T0" fmla="*/ 0 w 1766"/>
                  <a:gd name="T1" fmla="*/ 0 h 377"/>
                  <a:gd name="T2" fmla="*/ 0 w 1766"/>
                  <a:gd name="T3" fmla="*/ 0 h 377"/>
                  <a:gd name="T4" fmla="*/ 0 w 1766"/>
                  <a:gd name="T5" fmla="*/ 0 h 377"/>
                  <a:gd name="T6" fmla="*/ 0 w 1766"/>
                  <a:gd name="T7" fmla="*/ 0 h 377"/>
                  <a:gd name="T8" fmla="*/ 0 w 1766"/>
                  <a:gd name="T9" fmla="*/ 0 h 377"/>
                  <a:gd name="T10" fmla="*/ 0 w 1766"/>
                  <a:gd name="T11" fmla="*/ 0 h 377"/>
                  <a:gd name="T12" fmla="*/ 0 w 1766"/>
                  <a:gd name="T13" fmla="*/ 0 h 377"/>
                  <a:gd name="T14" fmla="*/ 0 w 1766"/>
                  <a:gd name="T15" fmla="*/ 0 h 377"/>
                  <a:gd name="T16" fmla="*/ 0 w 1766"/>
                  <a:gd name="T17" fmla="*/ 0 h 377"/>
                  <a:gd name="T18" fmla="*/ 0 w 1766"/>
                  <a:gd name="T19" fmla="*/ 0 h 377"/>
                  <a:gd name="T20" fmla="*/ 0 w 1766"/>
                  <a:gd name="T21" fmla="*/ 0 h 377"/>
                  <a:gd name="T22" fmla="*/ 0 w 1766"/>
                  <a:gd name="T23" fmla="*/ 0 h 377"/>
                  <a:gd name="T24" fmla="*/ 0 w 1766"/>
                  <a:gd name="T25" fmla="*/ 0 h 377"/>
                  <a:gd name="T26" fmla="*/ 0 w 1766"/>
                  <a:gd name="T27" fmla="*/ 0 h 377"/>
                  <a:gd name="T28" fmla="*/ 0 w 1766"/>
                  <a:gd name="T29" fmla="*/ 0 h 377"/>
                  <a:gd name="T30" fmla="*/ 0 w 1766"/>
                  <a:gd name="T31" fmla="*/ 0 h 377"/>
                  <a:gd name="T32" fmla="*/ 0 w 1766"/>
                  <a:gd name="T33" fmla="*/ 0 h 377"/>
                  <a:gd name="T34" fmla="*/ 0 w 1766"/>
                  <a:gd name="T35" fmla="*/ 0 h 377"/>
                  <a:gd name="T36" fmla="*/ 0 w 1766"/>
                  <a:gd name="T37" fmla="*/ 0 h 377"/>
                  <a:gd name="T38" fmla="*/ 0 w 1766"/>
                  <a:gd name="T39" fmla="*/ 0 h 377"/>
                  <a:gd name="T40" fmla="*/ 0 w 1766"/>
                  <a:gd name="T41" fmla="*/ 0 h 377"/>
                  <a:gd name="T42" fmla="*/ 0 w 1766"/>
                  <a:gd name="T43" fmla="*/ 0 h 377"/>
                  <a:gd name="T44" fmla="*/ 0 w 1766"/>
                  <a:gd name="T45" fmla="*/ 0 h 377"/>
                  <a:gd name="T46" fmla="*/ 0 w 1766"/>
                  <a:gd name="T47" fmla="*/ 0 h 377"/>
                  <a:gd name="T48" fmla="*/ 0 w 1766"/>
                  <a:gd name="T49" fmla="*/ 0 h 377"/>
                  <a:gd name="T50" fmla="*/ 0 w 1766"/>
                  <a:gd name="T51" fmla="*/ 0 h 377"/>
                  <a:gd name="T52" fmla="*/ 0 w 1766"/>
                  <a:gd name="T53" fmla="*/ 0 h 377"/>
                  <a:gd name="T54" fmla="*/ 0 w 1766"/>
                  <a:gd name="T55" fmla="*/ 0 h 377"/>
                  <a:gd name="T56" fmla="*/ 0 w 1766"/>
                  <a:gd name="T57" fmla="*/ 0 h 377"/>
                  <a:gd name="T58" fmla="*/ 0 w 1766"/>
                  <a:gd name="T59" fmla="*/ 0 h 377"/>
                  <a:gd name="T60" fmla="*/ 0 w 1766"/>
                  <a:gd name="T61" fmla="*/ 0 h 377"/>
                  <a:gd name="T62" fmla="*/ 0 w 1766"/>
                  <a:gd name="T63" fmla="*/ 0 h 377"/>
                  <a:gd name="T64" fmla="*/ 0 w 1766"/>
                  <a:gd name="T65" fmla="*/ 0 h 3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66"/>
                  <a:gd name="T100" fmla="*/ 0 h 377"/>
                  <a:gd name="T101" fmla="*/ 1766 w 1766"/>
                  <a:gd name="T102" fmla="*/ 377 h 3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66" h="377">
                    <a:moveTo>
                      <a:pt x="904" y="13"/>
                    </a:moveTo>
                    <a:lnTo>
                      <a:pt x="724" y="2"/>
                    </a:lnTo>
                    <a:lnTo>
                      <a:pt x="557" y="0"/>
                    </a:lnTo>
                    <a:lnTo>
                      <a:pt x="404" y="4"/>
                    </a:lnTo>
                    <a:lnTo>
                      <a:pt x="273" y="17"/>
                    </a:lnTo>
                    <a:lnTo>
                      <a:pt x="160" y="34"/>
                    </a:lnTo>
                    <a:lnTo>
                      <a:pt x="76" y="58"/>
                    </a:lnTo>
                    <a:lnTo>
                      <a:pt x="21" y="88"/>
                    </a:lnTo>
                    <a:lnTo>
                      <a:pt x="0" y="122"/>
                    </a:lnTo>
                    <a:lnTo>
                      <a:pt x="12" y="158"/>
                    </a:lnTo>
                    <a:lnTo>
                      <a:pt x="60" y="196"/>
                    </a:lnTo>
                    <a:lnTo>
                      <a:pt x="138" y="230"/>
                    </a:lnTo>
                    <a:lnTo>
                      <a:pt x="244" y="265"/>
                    </a:lnTo>
                    <a:lnTo>
                      <a:pt x="371" y="296"/>
                    </a:lnTo>
                    <a:lnTo>
                      <a:pt x="519" y="324"/>
                    </a:lnTo>
                    <a:lnTo>
                      <a:pt x="683" y="346"/>
                    </a:lnTo>
                    <a:lnTo>
                      <a:pt x="861" y="364"/>
                    </a:lnTo>
                    <a:lnTo>
                      <a:pt x="1038" y="373"/>
                    </a:lnTo>
                    <a:lnTo>
                      <a:pt x="1204" y="377"/>
                    </a:lnTo>
                    <a:lnTo>
                      <a:pt x="1356" y="371"/>
                    </a:lnTo>
                    <a:lnTo>
                      <a:pt x="1490" y="361"/>
                    </a:lnTo>
                    <a:lnTo>
                      <a:pt x="1600" y="342"/>
                    </a:lnTo>
                    <a:lnTo>
                      <a:pt x="1686" y="318"/>
                    </a:lnTo>
                    <a:lnTo>
                      <a:pt x="1742" y="289"/>
                    </a:lnTo>
                    <a:lnTo>
                      <a:pt x="1766" y="255"/>
                    </a:lnTo>
                    <a:lnTo>
                      <a:pt x="1751" y="218"/>
                    </a:lnTo>
                    <a:lnTo>
                      <a:pt x="1704" y="181"/>
                    </a:lnTo>
                    <a:lnTo>
                      <a:pt x="1625" y="144"/>
                    </a:lnTo>
                    <a:lnTo>
                      <a:pt x="1520" y="111"/>
                    </a:lnTo>
                    <a:lnTo>
                      <a:pt x="1391" y="79"/>
                    </a:lnTo>
                    <a:lnTo>
                      <a:pt x="1244" y="52"/>
                    </a:lnTo>
                    <a:lnTo>
                      <a:pt x="1079" y="29"/>
                    </a:lnTo>
                    <a:lnTo>
                      <a:pt x="904" y="13"/>
                    </a:lnTo>
                    <a:close/>
                  </a:path>
                </a:pathLst>
              </a:custGeom>
              <a:solidFill>
                <a:srgbClr val="D9C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25" name="Freeform 427">
                <a:extLst>
                  <a:ext uri="{FF2B5EF4-FFF2-40B4-BE49-F238E27FC236}">
                    <a16:creationId xmlns:a16="http://schemas.microsoft.com/office/drawing/2014/main" id="{41D683E3-1ACE-4806-9A96-EC0122DAB156}"/>
                  </a:ext>
                </a:extLst>
              </p:cNvPr>
              <p:cNvSpPr>
                <a:spLocks/>
              </p:cNvSpPr>
              <p:nvPr/>
            </p:nvSpPr>
            <p:spPr bwMode="auto">
              <a:xfrm>
                <a:off x="2549" y="2504"/>
                <a:ext cx="265" cy="56"/>
              </a:xfrm>
              <a:custGeom>
                <a:avLst/>
                <a:gdLst>
                  <a:gd name="T0" fmla="*/ 0 w 1587"/>
                  <a:gd name="T1" fmla="*/ 0 h 338"/>
                  <a:gd name="T2" fmla="*/ 0 w 1587"/>
                  <a:gd name="T3" fmla="*/ 0 h 338"/>
                  <a:gd name="T4" fmla="*/ 0 w 1587"/>
                  <a:gd name="T5" fmla="*/ 0 h 338"/>
                  <a:gd name="T6" fmla="*/ 0 w 1587"/>
                  <a:gd name="T7" fmla="*/ 0 h 338"/>
                  <a:gd name="T8" fmla="*/ 0 w 1587"/>
                  <a:gd name="T9" fmla="*/ 0 h 338"/>
                  <a:gd name="T10" fmla="*/ 0 w 1587"/>
                  <a:gd name="T11" fmla="*/ 0 h 338"/>
                  <a:gd name="T12" fmla="*/ 0 w 1587"/>
                  <a:gd name="T13" fmla="*/ 0 h 338"/>
                  <a:gd name="T14" fmla="*/ 0 w 1587"/>
                  <a:gd name="T15" fmla="*/ 0 h 338"/>
                  <a:gd name="T16" fmla="*/ 0 w 1587"/>
                  <a:gd name="T17" fmla="*/ 0 h 338"/>
                  <a:gd name="T18" fmla="*/ 0 w 1587"/>
                  <a:gd name="T19" fmla="*/ 0 h 338"/>
                  <a:gd name="T20" fmla="*/ 0 w 1587"/>
                  <a:gd name="T21" fmla="*/ 0 h 338"/>
                  <a:gd name="T22" fmla="*/ 0 w 1587"/>
                  <a:gd name="T23" fmla="*/ 0 h 338"/>
                  <a:gd name="T24" fmla="*/ 0 w 1587"/>
                  <a:gd name="T25" fmla="*/ 0 h 338"/>
                  <a:gd name="T26" fmla="*/ 0 w 1587"/>
                  <a:gd name="T27" fmla="*/ 0 h 338"/>
                  <a:gd name="T28" fmla="*/ 0 w 1587"/>
                  <a:gd name="T29" fmla="*/ 0 h 338"/>
                  <a:gd name="T30" fmla="*/ 0 w 1587"/>
                  <a:gd name="T31" fmla="*/ 0 h 338"/>
                  <a:gd name="T32" fmla="*/ 0 w 1587"/>
                  <a:gd name="T33" fmla="*/ 0 h 338"/>
                  <a:gd name="T34" fmla="*/ 0 w 1587"/>
                  <a:gd name="T35" fmla="*/ 0 h 338"/>
                  <a:gd name="T36" fmla="*/ 0 w 1587"/>
                  <a:gd name="T37" fmla="*/ 0 h 338"/>
                  <a:gd name="T38" fmla="*/ 0 w 1587"/>
                  <a:gd name="T39" fmla="*/ 0 h 338"/>
                  <a:gd name="T40" fmla="*/ 0 w 1587"/>
                  <a:gd name="T41" fmla="*/ 0 h 338"/>
                  <a:gd name="T42" fmla="*/ 0 w 1587"/>
                  <a:gd name="T43" fmla="*/ 0 h 338"/>
                  <a:gd name="T44" fmla="*/ 0 w 1587"/>
                  <a:gd name="T45" fmla="*/ 0 h 338"/>
                  <a:gd name="T46" fmla="*/ 0 w 1587"/>
                  <a:gd name="T47" fmla="*/ 0 h 338"/>
                  <a:gd name="T48" fmla="*/ 0 w 1587"/>
                  <a:gd name="T49" fmla="*/ 0 h 338"/>
                  <a:gd name="T50" fmla="*/ 0 w 1587"/>
                  <a:gd name="T51" fmla="*/ 0 h 338"/>
                  <a:gd name="T52" fmla="*/ 0 w 1587"/>
                  <a:gd name="T53" fmla="*/ 0 h 338"/>
                  <a:gd name="T54" fmla="*/ 0 w 1587"/>
                  <a:gd name="T55" fmla="*/ 0 h 338"/>
                  <a:gd name="T56" fmla="*/ 0 w 1587"/>
                  <a:gd name="T57" fmla="*/ 0 h 338"/>
                  <a:gd name="T58" fmla="*/ 0 w 1587"/>
                  <a:gd name="T59" fmla="*/ 0 h 338"/>
                  <a:gd name="T60" fmla="*/ 0 w 1587"/>
                  <a:gd name="T61" fmla="*/ 0 h 338"/>
                  <a:gd name="T62" fmla="*/ 0 w 1587"/>
                  <a:gd name="T63" fmla="*/ 0 h 338"/>
                  <a:gd name="T64" fmla="*/ 0 w 1587"/>
                  <a:gd name="T65" fmla="*/ 0 h 3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87"/>
                  <a:gd name="T100" fmla="*/ 0 h 338"/>
                  <a:gd name="T101" fmla="*/ 1587 w 1587"/>
                  <a:gd name="T102" fmla="*/ 338 h 3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87" h="338">
                    <a:moveTo>
                      <a:pt x="813" y="13"/>
                    </a:moveTo>
                    <a:lnTo>
                      <a:pt x="652" y="2"/>
                    </a:lnTo>
                    <a:lnTo>
                      <a:pt x="503" y="0"/>
                    </a:lnTo>
                    <a:lnTo>
                      <a:pt x="365" y="5"/>
                    </a:lnTo>
                    <a:lnTo>
                      <a:pt x="246" y="16"/>
                    </a:lnTo>
                    <a:lnTo>
                      <a:pt x="145" y="32"/>
                    </a:lnTo>
                    <a:lnTo>
                      <a:pt x="69" y="53"/>
                    </a:lnTo>
                    <a:lnTo>
                      <a:pt x="19" y="79"/>
                    </a:lnTo>
                    <a:lnTo>
                      <a:pt x="0" y="112"/>
                    </a:lnTo>
                    <a:lnTo>
                      <a:pt x="11" y="143"/>
                    </a:lnTo>
                    <a:lnTo>
                      <a:pt x="54" y="177"/>
                    </a:lnTo>
                    <a:lnTo>
                      <a:pt x="124" y="208"/>
                    </a:lnTo>
                    <a:lnTo>
                      <a:pt x="219" y="240"/>
                    </a:lnTo>
                    <a:lnTo>
                      <a:pt x="334" y="267"/>
                    </a:lnTo>
                    <a:lnTo>
                      <a:pt x="468" y="291"/>
                    </a:lnTo>
                    <a:lnTo>
                      <a:pt x="615" y="311"/>
                    </a:lnTo>
                    <a:lnTo>
                      <a:pt x="775" y="327"/>
                    </a:lnTo>
                    <a:lnTo>
                      <a:pt x="935" y="335"/>
                    </a:lnTo>
                    <a:lnTo>
                      <a:pt x="1084" y="338"/>
                    </a:lnTo>
                    <a:lnTo>
                      <a:pt x="1220" y="333"/>
                    </a:lnTo>
                    <a:lnTo>
                      <a:pt x="1341" y="323"/>
                    </a:lnTo>
                    <a:lnTo>
                      <a:pt x="1440" y="306"/>
                    </a:lnTo>
                    <a:lnTo>
                      <a:pt x="1516" y="286"/>
                    </a:lnTo>
                    <a:lnTo>
                      <a:pt x="1566" y="260"/>
                    </a:lnTo>
                    <a:lnTo>
                      <a:pt x="1587" y="231"/>
                    </a:lnTo>
                    <a:lnTo>
                      <a:pt x="1574" y="197"/>
                    </a:lnTo>
                    <a:lnTo>
                      <a:pt x="1531" y="164"/>
                    </a:lnTo>
                    <a:lnTo>
                      <a:pt x="1460" y="132"/>
                    </a:lnTo>
                    <a:lnTo>
                      <a:pt x="1367" y="101"/>
                    </a:lnTo>
                    <a:lnTo>
                      <a:pt x="1251" y="72"/>
                    </a:lnTo>
                    <a:lnTo>
                      <a:pt x="1119" y="49"/>
                    </a:lnTo>
                    <a:lnTo>
                      <a:pt x="972" y="27"/>
                    </a:lnTo>
                    <a:lnTo>
                      <a:pt x="813" y="13"/>
                    </a:lnTo>
                    <a:close/>
                  </a:path>
                </a:pathLst>
              </a:custGeom>
              <a:solidFill>
                <a:srgbClr val="D4C2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26" name="Freeform 428">
                <a:extLst>
                  <a:ext uri="{FF2B5EF4-FFF2-40B4-BE49-F238E27FC236}">
                    <a16:creationId xmlns:a16="http://schemas.microsoft.com/office/drawing/2014/main" id="{C6D0B3DC-8D06-4818-AB14-50A8A10423B3}"/>
                  </a:ext>
                </a:extLst>
              </p:cNvPr>
              <p:cNvSpPr>
                <a:spLocks/>
              </p:cNvSpPr>
              <p:nvPr/>
            </p:nvSpPr>
            <p:spPr bwMode="auto">
              <a:xfrm>
                <a:off x="2574" y="2508"/>
                <a:ext cx="234" cy="50"/>
              </a:xfrm>
              <a:custGeom>
                <a:avLst/>
                <a:gdLst>
                  <a:gd name="T0" fmla="*/ 0 w 1406"/>
                  <a:gd name="T1" fmla="*/ 0 h 299"/>
                  <a:gd name="T2" fmla="*/ 0 w 1406"/>
                  <a:gd name="T3" fmla="*/ 0 h 299"/>
                  <a:gd name="T4" fmla="*/ 0 w 1406"/>
                  <a:gd name="T5" fmla="*/ 0 h 299"/>
                  <a:gd name="T6" fmla="*/ 0 w 1406"/>
                  <a:gd name="T7" fmla="*/ 0 h 299"/>
                  <a:gd name="T8" fmla="*/ 0 w 1406"/>
                  <a:gd name="T9" fmla="*/ 0 h 299"/>
                  <a:gd name="T10" fmla="*/ 0 w 1406"/>
                  <a:gd name="T11" fmla="*/ 0 h 299"/>
                  <a:gd name="T12" fmla="*/ 0 w 1406"/>
                  <a:gd name="T13" fmla="*/ 0 h 299"/>
                  <a:gd name="T14" fmla="*/ 0 w 1406"/>
                  <a:gd name="T15" fmla="*/ 0 h 299"/>
                  <a:gd name="T16" fmla="*/ 0 w 1406"/>
                  <a:gd name="T17" fmla="*/ 0 h 299"/>
                  <a:gd name="T18" fmla="*/ 0 w 1406"/>
                  <a:gd name="T19" fmla="*/ 0 h 299"/>
                  <a:gd name="T20" fmla="*/ 0 w 1406"/>
                  <a:gd name="T21" fmla="*/ 0 h 299"/>
                  <a:gd name="T22" fmla="*/ 0 w 1406"/>
                  <a:gd name="T23" fmla="*/ 0 h 299"/>
                  <a:gd name="T24" fmla="*/ 0 w 1406"/>
                  <a:gd name="T25" fmla="*/ 0 h 299"/>
                  <a:gd name="T26" fmla="*/ 0 w 1406"/>
                  <a:gd name="T27" fmla="*/ 0 h 299"/>
                  <a:gd name="T28" fmla="*/ 0 w 1406"/>
                  <a:gd name="T29" fmla="*/ 0 h 299"/>
                  <a:gd name="T30" fmla="*/ 0 w 1406"/>
                  <a:gd name="T31" fmla="*/ 0 h 299"/>
                  <a:gd name="T32" fmla="*/ 0 w 1406"/>
                  <a:gd name="T33" fmla="*/ 0 h 299"/>
                  <a:gd name="T34" fmla="*/ 0 w 1406"/>
                  <a:gd name="T35" fmla="*/ 0 h 299"/>
                  <a:gd name="T36" fmla="*/ 0 w 1406"/>
                  <a:gd name="T37" fmla="*/ 0 h 299"/>
                  <a:gd name="T38" fmla="*/ 0 w 1406"/>
                  <a:gd name="T39" fmla="*/ 0 h 299"/>
                  <a:gd name="T40" fmla="*/ 0 w 1406"/>
                  <a:gd name="T41" fmla="*/ 0 h 299"/>
                  <a:gd name="T42" fmla="*/ 0 w 1406"/>
                  <a:gd name="T43" fmla="*/ 0 h 299"/>
                  <a:gd name="T44" fmla="*/ 0 w 1406"/>
                  <a:gd name="T45" fmla="*/ 0 h 299"/>
                  <a:gd name="T46" fmla="*/ 0 w 1406"/>
                  <a:gd name="T47" fmla="*/ 0 h 299"/>
                  <a:gd name="T48" fmla="*/ 0 w 1406"/>
                  <a:gd name="T49" fmla="*/ 0 h 299"/>
                  <a:gd name="T50" fmla="*/ 0 w 1406"/>
                  <a:gd name="T51" fmla="*/ 0 h 299"/>
                  <a:gd name="T52" fmla="*/ 0 w 1406"/>
                  <a:gd name="T53" fmla="*/ 0 h 299"/>
                  <a:gd name="T54" fmla="*/ 0 w 1406"/>
                  <a:gd name="T55" fmla="*/ 0 h 299"/>
                  <a:gd name="T56" fmla="*/ 0 w 1406"/>
                  <a:gd name="T57" fmla="*/ 0 h 299"/>
                  <a:gd name="T58" fmla="*/ 0 w 1406"/>
                  <a:gd name="T59" fmla="*/ 0 h 299"/>
                  <a:gd name="T60" fmla="*/ 0 w 1406"/>
                  <a:gd name="T61" fmla="*/ 0 h 299"/>
                  <a:gd name="T62" fmla="*/ 0 w 1406"/>
                  <a:gd name="T63" fmla="*/ 0 h 299"/>
                  <a:gd name="T64" fmla="*/ 0 w 1406"/>
                  <a:gd name="T65" fmla="*/ 0 h 2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06"/>
                  <a:gd name="T100" fmla="*/ 0 h 299"/>
                  <a:gd name="T101" fmla="*/ 1406 w 1406"/>
                  <a:gd name="T102" fmla="*/ 299 h 2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06" h="299">
                    <a:moveTo>
                      <a:pt x="721" y="10"/>
                    </a:moveTo>
                    <a:lnTo>
                      <a:pt x="578" y="1"/>
                    </a:lnTo>
                    <a:lnTo>
                      <a:pt x="445" y="0"/>
                    </a:lnTo>
                    <a:lnTo>
                      <a:pt x="324" y="3"/>
                    </a:lnTo>
                    <a:lnTo>
                      <a:pt x="218" y="13"/>
                    </a:lnTo>
                    <a:lnTo>
                      <a:pt x="129" y="27"/>
                    </a:lnTo>
                    <a:lnTo>
                      <a:pt x="62" y="46"/>
                    </a:lnTo>
                    <a:lnTo>
                      <a:pt x="17" y="69"/>
                    </a:lnTo>
                    <a:lnTo>
                      <a:pt x="0" y="96"/>
                    </a:lnTo>
                    <a:lnTo>
                      <a:pt x="10" y="126"/>
                    </a:lnTo>
                    <a:lnTo>
                      <a:pt x="48" y="155"/>
                    </a:lnTo>
                    <a:lnTo>
                      <a:pt x="110" y="183"/>
                    </a:lnTo>
                    <a:lnTo>
                      <a:pt x="194" y="211"/>
                    </a:lnTo>
                    <a:lnTo>
                      <a:pt x="295" y="236"/>
                    </a:lnTo>
                    <a:lnTo>
                      <a:pt x="414" y="258"/>
                    </a:lnTo>
                    <a:lnTo>
                      <a:pt x="544" y="275"/>
                    </a:lnTo>
                    <a:lnTo>
                      <a:pt x="687" y="290"/>
                    </a:lnTo>
                    <a:lnTo>
                      <a:pt x="828" y="297"/>
                    </a:lnTo>
                    <a:lnTo>
                      <a:pt x="960" y="299"/>
                    </a:lnTo>
                    <a:lnTo>
                      <a:pt x="1081" y="295"/>
                    </a:lnTo>
                    <a:lnTo>
                      <a:pt x="1188" y="286"/>
                    </a:lnTo>
                    <a:lnTo>
                      <a:pt x="1274" y="272"/>
                    </a:lnTo>
                    <a:lnTo>
                      <a:pt x="1343" y="254"/>
                    </a:lnTo>
                    <a:lnTo>
                      <a:pt x="1387" y="230"/>
                    </a:lnTo>
                    <a:lnTo>
                      <a:pt x="1406" y="203"/>
                    </a:lnTo>
                    <a:lnTo>
                      <a:pt x="1393" y="173"/>
                    </a:lnTo>
                    <a:lnTo>
                      <a:pt x="1355" y="144"/>
                    </a:lnTo>
                    <a:lnTo>
                      <a:pt x="1292" y="114"/>
                    </a:lnTo>
                    <a:lnTo>
                      <a:pt x="1210" y="89"/>
                    </a:lnTo>
                    <a:lnTo>
                      <a:pt x="1108" y="63"/>
                    </a:lnTo>
                    <a:lnTo>
                      <a:pt x="991" y="41"/>
                    </a:lnTo>
                    <a:lnTo>
                      <a:pt x="860" y="22"/>
                    </a:lnTo>
                    <a:lnTo>
                      <a:pt x="721" y="10"/>
                    </a:lnTo>
                    <a:close/>
                  </a:path>
                </a:pathLst>
              </a:custGeom>
              <a:solidFill>
                <a:srgbClr val="CFBA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27" name="Freeform 429">
                <a:extLst>
                  <a:ext uri="{FF2B5EF4-FFF2-40B4-BE49-F238E27FC236}">
                    <a16:creationId xmlns:a16="http://schemas.microsoft.com/office/drawing/2014/main" id="{CE03EA61-2EE2-45F8-AE28-AB1345C63F56}"/>
                  </a:ext>
                </a:extLst>
              </p:cNvPr>
              <p:cNvSpPr>
                <a:spLocks/>
              </p:cNvSpPr>
              <p:nvPr/>
            </p:nvSpPr>
            <p:spPr bwMode="auto">
              <a:xfrm>
                <a:off x="2599" y="2511"/>
                <a:ext cx="204" cy="44"/>
              </a:xfrm>
              <a:custGeom>
                <a:avLst/>
                <a:gdLst>
                  <a:gd name="T0" fmla="*/ 0 w 1226"/>
                  <a:gd name="T1" fmla="*/ 0 h 263"/>
                  <a:gd name="T2" fmla="*/ 0 w 1226"/>
                  <a:gd name="T3" fmla="*/ 0 h 263"/>
                  <a:gd name="T4" fmla="*/ 0 w 1226"/>
                  <a:gd name="T5" fmla="*/ 0 h 263"/>
                  <a:gd name="T6" fmla="*/ 0 w 1226"/>
                  <a:gd name="T7" fmla="*/ 0 h 263"/>
                  <a:gd name="T8" fmla="*/ 0 w 1226"/>
                  <a:gd name="T9" fmla="*/ 0 h 263"/>
                  <a:gd name="T10" fmla="*/ 0 w 1226"/>
                  <a:gd name="T11" fmla="*/ 0 h 263"/>
                  <a:gd name="T12" fmla="*/ 0 w 1226"/>
                  <a:gd name="T13" fmla="*/ 0 h 263"/>
                  <a:gd name="T14" fmla="*/ 0 w 1226"/>
                  <a:gd name="T15" fmla="*/ 0 h 263"/>
                  <a:gd name="T16" fmla="*/ 0 w 1226"/>
                  <a:gd name="T17" fmla="*/ 0 h 263"/>
                  <a:gd name="T18" fmla="*/ 0 w 1226"/>
                  <a:gd name="T19" fmla="*/ 0 h 263"/>
                  <a:gd name="T20" fmla="*/ 0 w 1226"/>
                  <a:gd name="T21" fmla="*/ 0 h 263"/>
                  <a:gd name="T22" fmla="*/ 0 w 1226"/>
                  <a:gd name="T23" fmla="*/ 0 h 263"/>
                  <a:gd name="T24" fmla="*/ 0 w 1226"/>
                  <a:gd name="T25" fmla="*/ 0 h 263"/>
                  <a:gd name="T26" fmla="*/ 0 w 1226"/>
                  <a:gd name="T27" fmla="*/ 0 h 263"/>
                  <a:gd name="T28" fmla="*/ 0 w 1226"/>
                  <a:gd name="T29" fmla="*/ 0 h 263"/>
                  <a:gd name="T30" fmla="*/ 0 w 1226"/>
                  <a:gd name="T31" fmla="*/ 0 h 263"/>
                  <a:gd name="T32" fmla="*/ 0 w 1226"/>
                  <a:gd name="T33" fmla="*/ 0 h 263"/>
                  <a:gd name="T34" fmla="*/ 0 w 1226"/>
                  <a:gd name="T35" fmla="*/ 0 h 263"/>
                  <a:gd name="T36" fmla="*/ 0 w 1226"/>
                  <a:gd name="T37" fmla="*/ 0 h 263"/>
                  <a:gd name="T38" fmla="*/ 0 w 1226"/>
                  <a:gd name="T39" fmla="*/ 0 h 263"/>
                  <a:gd name="T40" fmla="*/ 0 w 1226"/>
                  <a:gd name="T41" fmla="*/ 0 h 263"/>
                  <a:gd name="T42" fmla="*/ 0 w 1226"/>
                  <a:gd name="T43" fmla="*/ 0 h 263"/>
                  <a:gd name="T44" fmla="*/ 0 w 1226"/>
                  <a:gd name="T45" fmla="*/ 0 h 263"/>
                  <a:gd name="T46" fmla="*/ 0 w 1226"/>
                  <a:gd name="T47" fmla="*/ 0 h 263"/>
                  <a:gd name="T48" fmla="*/ 0 w 1226"/>
                  <a:gd name="T49" fmla="*/ 0 h 263"/>
                  <a:gd name="T50" fmla="*/ 0 w 1226"/>
                  <a:gd name="T51" fmla="*/ 0 h 263"/>
                  <a:gd name="T52" fmla="*/ 0 w 1226"/>
                  <a:gd name="T53" fmla="*/ 0 h 263"/>
                  <a:gd name="T54" fmla="*/ 0 w 1226"/>
                  <a:gd name="T55" fmla="*/ 0 h 263"/>
                  <a:gd name="T56" fmla="*/ 0 w 1226"/>
                  <a:gd name="T57" fmla="*/ 0 h 263"/>
                  <a:gd name="T58" fmla="*/ 0 w 1226"/>
                  <a:gd name="T59" fmla="*/ 0 h 263"/>
                  <a:gd name="T60" fmla="*/ 0 w 1226"/>
                  <a:gd name="T61" fmla="*/ 0 h 263"/>
                  <a:gd name="T62" fmla="*/ 0 w 1226"/>
                  <a:gd name="T63" fmla="*/ 0 h 263"/>
                  <a:gd name="T64" fmla="*/ 0 w 1226"/>
                  <a:gd name="T65" fmla="*/ 0 h 2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6"/>
                  <a:gd name="T100" fmla="*/ 0 h 263"/>
                  <a:gd name="T101" fmla="*/ 1226 w 1226"/>
                  <a:gd name="T102" fmla="*/ 263 h 2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6" h="263">
                    <a:moveTo>
                      <a:pt x="627" y="9"/>
                    </a:moveTo>
                    <a:lnTo>
                      <a:pt x="503" y="1"/>
                    </a:lnTo>
                    <a:lnTo>
                      <a:pt x="387" y="0"/>
                    </a:lnTo>
                    <a:lnTo>
                      <a:pt x="281" y="3"/>
                    </a:lnTo>
                    <a:lnTo>
                      <a:pt x="189" y="12"/>
                    </a:lnTo>
                    <a:lnTo>
                      <a:pt x="112" y="25"/>
                    </a:lnTo>
                    <a:lnTo>
                      <a:pt x="53" y="42"/>
                    </a:lnTo>
                    <a:lnTo>
                      <a:pt x="15" y="62"/>
                    </a:lnTo>
                    <a:lnTo>
                      <a:pt x="0" y="86"/>
                    </a:lnTo>
                    <a:lnTo>
                      <a:pt x="9" y="110"/>
                    </a:lnTo>
                    <a:lnTo>
                      <a:pt x="42" y="136"/>
                    </a:lnTo>
                    <a:lnTo>
                      <a:pt x="96" y="161"/>
                    </a:lnTo>
                    <a:lnTo>
                      <a:pt x="170" y="186"/>
                    </a:lnTo>
                    <a:lnTo>
                      <a:pt x="258" y="206"/>
                    </a:lnTo>
                    <a:lnTo>
                      <a:pt x="361" y="226"/>
                    </a:lnTo>
                    <a:lnTo>
                      <a:pt x="475" y="242"/>
                    </a:lnTo>
                    <a:lnTo>
                      <a:pt x="600" y="255"/>
                    </a:lnTo>
                    <a:lnTo>
                      <a:pt x="722" y="261"/>
                    </a:lnTo>
                    <a:lnTo>
                      <a:pt x="838" y="263"/>
                    </a:lnTo>
                    <a:lnTo>
                      <a:pt x="943" y="259"/>
                    </a:lnTo>
                    <a:lnTo>
                      <a:pt x="1036" y="251"/>
                    </a:lnTo>
                    <a:lnTo>
                      <a:pt x="1113" y="237"/>
                    </a:lnTo>
                    <a:lnTo>
                      <a:pt x="1172" y="222"/>
                    </a:lnTo>
                    <a:lnTo>
                      <a:pt x="1211" y="203"/>
                    </a:lnTo>
                    <a:lnTo>
                      <a:pt x="1226" y="180"/>
                    </a:lnTo>
                    <a:lnTo>
                      <a:pt x="1215" y="153"/>
                    </a:lnTo>
                    <a:lnTo>
                      <a:pt x="1182" y="127"/>
                    </a:lnTo>
                    <a:lnTo>
                      <a:pt x="1128" y="101"/>
                    </a:lnTo>
                    <a:lnTo>
                      <a:pt x="1057" y="78"/>
                    </a:lnTo>
                    <a:lnTo>
                      <a:pt x="967" y="55"/>
                    </a:lnTo>
                    <a:lnTo>
                      <a:pt x="863" y="36"/>
                    </a:lnTo>
                    <a:lnTo>
                      <a:pt x="749" y="20"/>
                    </a:lnTo>
                    <a:lnTo>
                      <a:pt x="627" y="9"/>
                    </a:lnTo>
                    <a:close/>
                  </a:path>
                </a:pathLst>
              </a:custGeom>
              <a:solidFill>
                <a:srgbClr val="C9B3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28" name="Freeform 430">
                <a:extLst>
                  <a:ext uri="{FF2B5EF4-FFF2-40B4-BE49-F238E27FC236}">
                    <a16:creationId xmlns:a16="http://schemas.microsoft.com/office/drawing/2014/main" id="{B25DA785-239D-4875-924D-E69057136F33}"/>
                  </a:ext>
                </a:extLst>
              </p:cNvPr>
              <p:cNvSpPr>
                <a:spLocks/>
              </p:cNvSpPr>
              <p:nvPr/>
            </p:nvSpPr>
            <p:spPr bwMode="auto">
              <a:xfrm>
                <a:off x="2624" y="2515"/>
                <a:ext cx="174" cy="37"/>
              </a:xfrm>
              <a:custGeom>
                <a:avLst/>
                <a:gdLst>
                  <a:gd name="T0" fmla="*/ 0 w 1046"/>
                  <a:gd name="T1" fmla="*/ 0 h 223"/>
                  <a:gd name="T2" fmla="*/ 0 w 1046"/>
                  <a:gd name="T3" fmla="*/ 0 h 223"/>
                  <a:gd name="T4" fmla="*/ 0 w 1046"/>
                  <a:gd name="T5" fmla="*/ 0 h 223"/>
                  <a:gd name="T6" fmla="*/ 0 w 1046"/>
                  <a:gd name="T7" fmla="*/ 0 h 223"/>
                  <a:gd name="T8" fmla="*/ 0 w 1046"/>
                  <a:gd name="T9" fmla="*/ 0 h 223"/>
                  <a:gd name="T10" fmla="*/ 0 w 1046"/>
                  <a:gd name="T11" fmla="*/ 0 h 223"/>
                  <a:gd name="T12" fmla="*/ 0 w 1046"/>
                  <a:gd name="T13" fmla="*/ 0 h 223"/>
                  <a:gd name="T14" fmla="*/ 0 w 1046"/>
                  <a:gd name="T15" fmla="*/ 0 h 223"/>
                  <a:gd name="T16" fmla="*/ 0 w 1046"/>
                  <a:gd name="T17" fmla="*/ 0 h 223"/>
                  <a:gd name="T18" fmla="*/ 0 w 1046"/>
                  <a:gd name="T19" fmla="*/ 0 h 223"/>
                  <a:gd name="T20" fmla="*/ 0 w 1046"/>
                  <a:gd name="T21" fmla="*/ 0 h 223"/>
                  <a:gd name="T22" fmla="*/ 0 w 1046"/>
                  <a:gd name="T23" fmla="*/ 0 h 223"/>
                  <a:gd name="T24" fmla="*/ 0 w 1046"/>
                  <a:gd name="T25" fmla="*/ 0 h 223"/>
                  <a:gd name="T26" fmla="*/ 0 w 1046"/>
                  <a:gd name="T27" fmla="*/ 0 h 223"/>
                  <a:gd name="T28" fmla="*/ 0 w 1046"/>
                  <a:gd name="T29" fmla="*/ 0 h 223"/>
                  <a:gd name="T30" fmla="*/ 0 w 1046"/>
                  <a:gd name="T31" fmla="*/ 0 h 223"/>
                  <a:gd name="T32" fmla="*/ 0 w 1046"/>
                  <a:gd name="T33" fmla="*/ 0 h 223"/>
                  <a:gd name="T34" fmla="*/ 0 w 1046"/>
                  <a:gd name="T35" fmla="*/ 0 h 223"/>
                  <a:gd name="T36" fmla="*/ 0 w 1046"/>
                  <a:gd name="T37" fmla="*/ 0 h 223"/>
                  <a:gd name="T38" fmla="*/ 0 w 1046"/>
                  <a:gd name="T39" fmla="*/ 0 h 223"/>
                  <a:gd name="T40" fmla="*/ 0 w 1046"/>
                  <a:gd name="T41" fmla="*/ 0 h 223"/>
                  <a:gd name="T42" fmla="*/ 0 w 1046"/>
                  <a:gd name="T43" fmla="*/ 0 h 223"/>
                  <a:gd name="T44" fmla="*/ 0 w 1046"/>
                  <a:gd name="T45" fmla="*/ 0 h 223"/>
                  <a:gd name="T46" fmla="*/ 0 w 1046"/>
                  <a:gd name="T47" fmla="*/ 0 h 223"/>
                  <a:gd name="T48" fmla="*/ 0 w 1046"/>
                  <a:gd name="T49" fmla="*/ 0 h 223"/>
                  <a:gd name="T50" fmla="*/ 0 w 1046"/>
                  <a:gd name="T51" fmla="*/ 0 h 223"/>
                  <a:gd name="T52" fmla="*/ 0 w 1046"/>
                  <a:gd name="T53" fmla="*/ 0 h 223"/>
                  <a:gd name="T54" fmla="*/ 0 w 1046"/>
                  <a:gd name="T55" fmla="*/ 0 h 223"/>
                  <a:gd name="T56" fmla="*/ 0 w 1046"/>
                  <a:gd name="T57" fmla="*/ 0 h 223"/>
                  <a:gd name="T58" fmla="*/ 0 w 1046"/>
                  <a:gd name="T59" fmla="*/ 0 h 223"/>
                  <a:gd name="T60" fmla="*/ 0 w 1046"/>
                  <a:gd name="T61" fmla="*/ 0 h 223"/>
                  <a:gd name="T62" fmla="*/ 0 w 1046"/>
                  <a:gd name="T63" fmla="*/ 0 h 223"/>
                  <a:gd name="T64" fmla="*/ 0 w 1046"/>
                  <a:gd name="T65" fmla="*/ 0 h 2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6"/>
                  <a:gd name="T100" fmla="*/ 0 h 223"/>
                  <a:gd name="T101" fmla="*/ 1046 w 1046"/>
                  <a:gd name="T102" fmla="*/ 223 h 2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6" h="223">
                    <a:moveTo>
                      <a:pt x="535" y="6"/>
                    </a:moveTo>
                    <a:lnTo>
                      <a:pt x="428" y="0"/>
                    </a:lnTo>
                    <a:lnTo>
                      <a:pt x="329" y="0"/>
                    </a:lnTo>
                    <a:lnTo>
                      <a:pt x="239" y="2"/>
                    </a:lnTo>
                    <a:lnTo>
                      <a:pt x="162" y="10"/>
                    </a:lnTo>
                    <a:lnTo>
                      <a:pt x="95" y="20"/>
                    </a:lnTo>
                    <a:lnTo>
                      <a:pt x="45" y="34"/>
                    </a:lnTo>
                    <a:lnTo>
                      <a:pt x="12" y="51"/>
                    </a:lnTo>
                    <a:lnTo>
                      <a:pt x="0" y="73"/>
                    </a:lnTo>
                    <a:lnTo>
                      <a:pt x="7" y="94"/>
                    </a:lnTo>
                    <a:lnTo>
                      <a:pt x="35" y="117"/>
                    </a:lnTo>
                    <a:lnTo>
                      <a:pt x="81" y="137"/>
                    </a:lnTo>
                    <a:lnTo>
                      <a:pt x="144" y="158"/>
                    </a:lnTo>
                    <a:lnTo>
                      <a:pt x="219" y="176"/>
                    </a:lnTo>
                    <a:lnTo>
                      <a:pt x="308" y="193"/>
                    </a:lnTo>
                    <a:lnTo>
                      <a:pt x="405" y="206"/>
                    </a:lnTo>
                    <a:lnTo>
                      <a:pt x="511" y="218"/>
                    </a:lnTo>
                    <a:lnTo>
                      <a:pt x="614" y="222"/>
                    </a:lnTo>
                    <a:lnTo>
                      <a:pt x="713" y="223"/>
                    </a:lnTo>
                    <a:lnTo>
                      <a:pt x="803" y="220"/>
                    </a:lnTo>
                    <a:lnTo>
                      <a:pt x="883" y="213"/>
                    </a:lnTo>
                    <a:lnTo>
                      <a:pt x="948" y="202"/>
                    </a:lnTo>
                    <a:lnTo>
                      <a:pt x="999" y="189"/>
                    </a:lnTo>
                    <a:lnTo>
                      <a:pt x="1031" y="172"/>
                    </a:lnTo>
                    <a:lnTo>
                      <a:pt x="1046" y="151"/>
                    </a:lnTo>
                    <a:lnTo>
                      <a:pt x="1037" y="129"/>
                    </a:lnTo>
                    <a:lnTo>
                      <a:pt x="1008" y="106"/>
                    </a:lnTo>
                    <a:lnTo>
                      <a:pt x="962" y="85"/>
                    </a:lnTo>
                    <a:lnTo>
                      <a:pt x="900" y="65"/>
                    </a:lnTo>
                    <a:lnTo>
                      <a:pt x="823" y="46"/>
                    </a:lnTo>
                    <a:lnTo>
                      <a:pt x="736" y="30"/>
                    </a:lnTo>
                    <a:lnTo>
                      <a:pt x="639" y="16"/>
                    </a:lnTo>
                    <a:lnTo>
                      <a:pt x="535" y="6"/>
                    </a:lnTo>
                    <a:close/>
                  </a:path>
                </a:pathLst>
              </a:custGeom>
              <a:solidFill>
                <a:srgbClr val="C7A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29" name="Freeform 431">
                <a:extLst>
                  <a:ext uri="{FF2B5EF4-FFF2-40B4-BE49-F238E27FC236}">
                    <a16:creationId xmlns:a16="http://schemas.microsoft.com/office/drawing/2014/main" id="{7FC8621C-3A30-4988-90A3-2B85BF2C148B}"/>
                  </a:ext>
                </a:extLst>
              </p:cNvPr>
              <p:cNvSpPr>
                <a:spLocks/>
              </p:cNvSpPr>
              <p:nvPr/>
            </p:nvSpPr>
            <p:spPr bwMode="auto">
              <a:xfrm>
                <a:off x="2475" y="2253"/>
                <a:ext cx="440" cy="312"/>
              </a:xfrm>
              <a:custGeom>
                <a:avLst/>
                <a:gdLst>
                  <a:gd name="T0" fmla="*/ 0 w 2639"/>
                  <a:gd name="T1" fmla="*/ 0 h 1871"/>
                  <a:gd name="T2" fmla="*/ 0 w 2639"/>
                  <a:gd name="T3" fmla="*/ 0 h 1871"/>
                  <a:gd name="T4" fmla="*/ 0 w 2639"/>
                  <a:gd name="T5" fmla="*/ 0 h 1871"/>
                  <a:gd name="T6" fmla="*/ 0 w 2639"/>
                  <a:gd name="T7" fmla="*/ 0 h 1871"/>
                  <a:gd name="T8" fmla="*/ 0 w 2639"/>
                  <a:gd name="T9" fmla="*/ 0 h 1871"/>
                  <a:gd name="T10" fmla="*/ 0 w 2639"/>
                  <a:gd name="T11" fmla="*/ 0 h 1871"/>
                  <a:gd name="T12" fmla="*/ 0 w 2639"/>
                  <a:gd name="T13" fmla="*/ 0 h 1871"/>
                  <a:gd name="T14" fmla="*/ 0 w 2639"/>
                  <a:gd name="T15" fmla="*/ 0 h 1871"/>
                  <a:gd name="T16" fmla="*/ 0 w 2639"/>
                  <a:gd name="T17" fmla="*/ 0 h 1871"/>
                  <a:gd name="T18" fmla="*/ 0 w 2639"/>
                  <a:gd name="T19" fmla="*/ 0 h 1871"/>
                  <a:gd name="T20" fmla="*/ 0 w 2639"/>
                  <a:gd name="T21" fmla="*/ 0 h 1871"/>
                  <a:gd name="T22" fmla="*/ 0 w 2639"/>
                  <a:gd name="T23" fmla="*/ 0 h 1871"/>
                  <a:gd name="T24" fmla="*/ 0 w 2639"/>
                  <a:gd name="T25" fmla="*/ 0 h 1871"/>
                  <a:gd name="T26" fmla="*/ 0 w 2639"/>
                  <a:gd name="T27" fmla="*/ 0 h 1871"/>
                  <a:gd name="T28" fmla="*/ 0 w 2639"/>
                  <a:gd name="T29" fmla="*/ 0 h 1871"/>
                  <a:gd name="T30" fmla="*/ 0 w 2639"/>
                  <a:gd name="T31" fmla="*/ 0 h 1871"/>
                  <a:gd name="T32" fmla="*/ 0 w 2639"/>
                  <a:gd name="T33" fmla="*/ 0 h 1871"/>
                  <a:gd name="T34" fmla="*/ 0 w 2639"/>
                  <a:gd name="T35" fmla="*/ 0 h 1871"/>
                  <a:gd name="T36" fmla="*/ 0 w 2639"/>
                  <a:gd name="T37" fmla="*/ 0 h 1871"/>
                  <a:gd name="T38" fmla="*/ 0 w 2639"/>
                  <a:gd name="T39" fmla="*/ 0 h 1871"/>
                  <a:gd name="T40" fmla="*/ 0 w 2639"/>
                  <a:gd name="T41" fmla="*/ 0 h 1871"/>
                  <a:gd name="T42" fmla="*/ 0 w 2639"/>
                  <a:gd name="T43" fmla="*/ 0 h 1871"/>
                  <a:gd name="T44" fmla="*/ 0 w 2639"/>
                  <a:gd name="T45" fmla="*/ 0 h 1871"/>
                  <a:gd name="T46" fmla="*/ 0 w 2639"/>
                  <a:gd name="T47" fmla="*/ 0 h 1871"/>
                  <a:gd name="T48" fmla="*/ 0 w 2639"/>
                  <a:gd name="T49" fmla="*/ 0 h 1871"/>
                  <a:gd name="T50" fmla="*/ 0 w 2639"/>
                  <a:gd name="T51" fmla="*/ 0 h 1871"/>
                  <a:gd name="T52" fmla="*/ 0 w 2639"/>
                  <a:gd name="T53" fmla="*/ 0 h 1871"/>
                  <a:gd name="T54" fmla="*/ 0 w 2639"/>
                  <a:gd name="T55" fmla="*/ 0 h 1871"/>
                  <a:gd name="T56" fmla="*/ 0 w 2639"/>
                  <a:gd name="T57" fmla="*/ 0 h 1871"/>
                  <a:gd name="T58" fmla="*/ 0 w 2639"/>
                  <a:gd name="T59" fmla="*/ 0 h 1871"/>
                  <a:gd name="T60" fmla="*/ 0 w 2639"/>
                  <a:gd name="T61" fmla="*/ 0 h 1871"/>
                  <a:gd name="T62" fmla="*/ 0 w 2639"/>
                  <a:gd name="T63" fmla="*/ 0 h 1871"/>
                  <a:gd name="T64" fmla="*/ 0 w 2639"/>
                  <a:gd name="T65" fmla="*/ 0 h 1871"/>
                  <a:gd name="T66" fmla="*/ 0 w 2639"/>
                  <a:gd name="T67" fmla="*/ 0 h 1871"/>
                  <a:gd name="T68" fmla="*/ 0 w 2639"/>
                  <a:gd name="T69" fmla="*/ 0 h 1871"/>
                  <a:gd name="T70" fmla="*/ 0 w 2639"/>
                  <a:gd name="T71" fmla="*/ 0 h 1871"/>
                  <a:gd name="T72" fmla="*/ 0 w 2639"/>
                  <a:gd name="T73" fmla="*/ 0 h 1871"/>
                  <a:gd name="T74" fmla="*/ 0 w 2639"/>
                  <a:gd name="T75" fmla="*/ 0 h 1871"/>
                  <a:gd name="T76" fmla="*/ 0 w 2639"/>
                  <a:gd name="T77" fmla="*/ 0 h 1871"/>
                  <a:gd name="T78" fmla="*/ 0 w 2639"/>
                  <a:gd name="T79" fmla="*/ 0 h 1871"/>
                  <a:gd name="T80" fmla="*/ 0 w 2639"/>
                  <a:gd name="T81" fmla="*/ 0 h 1871"/>
                  <a:gd name="T82" fmla="*/ 0 w 2639"/>
                  <a:gd name="T83" fmla="*/ 0 h 1871"/>
                  <a:gd name="T84" fmla="*/ 0 w 2639"/>
                  <a:gd name="T85" fmla="*/ 0 h 1871"/>
                  <a:gd name="T86" fmla="*/ 0 w 2639"/>
                  <a:gd name="T87" fmla="*/ 0 h 1871"/>
                  <a:gd name="T88" fmla="*/ 0 w 2639"/>
                  <a:gd name="T89" fmla="*/ 0 h 1871"/>
                  <a:gd name="T90" fmla="*/ 0 w 2639"/>
                  <a:gd name="T91" fmla="*/ 0 h 1871"/>
                  <a:gd name="T92" fmla="*/ 0 w 2639"/>
                  <a:gd name="T93" fmla="*/ 0 h 1871"/>
                  <a:gd name="T94" fmla="*/ 0 w 2639"/>
                  <a:gd name="T95" fmla="*/ 0 h 1871"/>
                  <a:gd name="T96" fmla="*/ 0 w 2639"/>
                  <a:gd name="T97" fmla="*/ 0 h 18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39"/>
                  <a:gd name="T148" fmla="*/ 0 h 1871"/>
                  <a:gd name="T149" fmla="*/ 2639 w 2639"/>
                  <a:gd name="T150" fmla="*/ 1871 h 18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39" h="1871">
                    <a:moveTo>
                      <a:pt x="273" y="230"/>
                    </a:moveTo>
                    <a:lnTo>
                      <a:pt x="398" y="120"/>
                    </a:lnTo>
                    <a:lnTo>
                      <a:pt x="533" y="50"/>
                    </a:lnTo>
                    <a:lnTo>
                      <a:pt x="673" y="12"/>
                    </a:lnTo>
                    <a:lnTo>
                      <a:pt x="817" y="0"/>
                    </a:lnTo>
                    <a:lnTo>
                      <a:pt x="959" y="2"/>
                    </a:lnTo>
                    <a:lnTo>
                      <a:pt x="1099" y="14"/>
                    </a:lnTo>
                    <a:lnTo>
                      <a:pt x="1232" y="28"/>
                    </a:lnTo>
                    <a:lnTo>
                      <a:pt x="1355" y="36"/>
                    </a:lnTo>
                    <a:lnTo>
                      <a:pt x="1472" y="31"/>
                    </a:lnTo>
                    <a:lnTo>
                      <a:pt x="1589" y="22"/>
                    </a:lnTo>
                    <a:lnTo>
                      <a:pt x="1706" y="11"/>
                    </a:lnTo>
                    <a:lnTo>
                      <a:pt x="1820" y="4"/>
                    </a:lnTo>
                    <a:lnTo>
                      <a:pt x="1929" y="2"/>
                    </a:lnTo>
                    <a:lnTo>
                      <a:pt x="2031" y="12"/>
                    </a:lnTo>
                    <a:lnTo>
                      <a:pt x="2126" y="38"/>
                    </a:lnTo>
                    <a:lnTo>
                      <a:pt x="2211" y="84"/>
                    </a:lnTo>
                    <a:lnTo>
                      <a:pt x="2287" y="140"/>
                    </a:lnTo>
                    <a:lnTo>
                      <a:pt x="2360" y="200"/>
                    </a:lnTo>
                    <a:lnTo>
                      <a:pt x="2426" y="265"/>
                    </a:lnTo>
                    <a:lnTo>
                      <a:pt x="2487" y="337"/>
                    </a:lnTo>
                    <a:lnTo>
                      <a:pt x="2539" y="417"/>
                    </a:lnTo>
                    <a:lnTo>
                      <a:pt x="2582" y="509"/>
                    </a:lnTo>
                    <a:lnTo>
                      <a:pt x="2614" y="614"/>
                    </a:lnTo>
                    <a:lnTo>
                      <a:pt x="2636" y="734"/>
                    </a:lnTo>
                    <a:lnTo>
                      <a:pt x="2639" y="859"/>
                    </a:lnTo>
                    <a:lnTo>
                      <a:pt x="2627" y="981"/>
                    </a:lnTo>
                    <a:lnTo>
                      <a:pt x="2600" y="1096"/>
                    </a:lnTo>
                    <a:lnTo>
                      <a:pt x="2564" y="1203"/>
                    </a:lnTo>
                    <a:lnTo>
                      <a:pt x="2519" y="1298"/>
                    </a:lnTo>
                    <a:lnTo>
                      <a:pt x="2471" y="1383"/>
                    </a:lnTo>
                    <a:lnTo>
                      <a:pt x="2422" y="1451"/>
                    </a:lnTo>
                    <a:lnTo>
                      <a:pt x="2375" y="1503"/>
                    </a:lnTo>
                    <a:lnTo>
                      <a:pt x="2138" y="1673"/>
                    </a:lnTo>
                    <a:lnTo>
                      <a:pt x="1865" y="1791"/>
                    </a:lnTo>
                    <a:lnTo>
                      <a:pt x="1567" y="1857"/>
                    </a:lnTo>
                    <a:lnTo>
                      <a:pt x="1259" y="1871"/>
                    </a:lnTo>
                    <a:lnTo>
                      <a:pt x="949" y="1830"/>
                    </a:lnTo>
                    <a:lnTo>
                      <a:pt x="655" y="1739"/>
                    </a:lnTo>
                    <a:lnTo>
                      <a:pt x="387" y="1593"/>
                    </a:lnTo>
                    <a:lnTo>
                      <a:pt x="160" y="1396"/>
                    </a:lnTo>
                    <a:lnTo>
                      <a:pt x="79" y="1280"/>
                    </a:lnTo>
                    <a:lnTo>
                      <a:pt x="26" y="1147"/>
                    </a:lnTo>
                    <a:lnTo>
                      <a:pt x="0" y="998"/>
                    </a:lnTo>
                    <a:lnTo>
                      <a:pt x="2" y="842"/>
                    </a:lnTo>
                    <a:lnTo>
                      <a:pt x="30" y="680"/>
                    </a:lnTo>
                    <a:lnTo>
                      <a:pt x="85" y="521"/>
                    </a:lnTo>
                    <a:lnTo>
                      <a:pt x="165" y="370"/>
                    </a:lnTo>
                    <a:lnTo>
                      <a:pt x="273" y="23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30" name="Freeform 432">
                <a:extLst>
                  <a:ext uri="{FF2B5EF4-FFF2-40B4-BE49-F238E27FC236}">
                    <a16:creationId xmlns:a16="http://schemas.microsoft.com/office/drawing/2014/main" id="{27411025-BEFB-4296-B384-1243F8E09D8B}"/>
                  </a:ext>
                </a:extLst>
              </p:cNvPr>
              <p:cNvSpPr>
                <a:spLocks/>
              </p:cNvSpPr>
              <p:nvPr/>
            </p:nvSpPr>
            <p:spPr bwMode="auto">
              <a:xfrm>
                <a:off x="2476" y="2388"/>
                <a:ext cx="437" cy="177"/>
              </a:xfrm>
              <a:custGeom>
                <a:avLst/>
                <a:gdLst>
                  <a:gd name="T0" fmla="*/ 0 w 2623"/>
                  <a:gd name="T1" fmla="*/ 0 h 1063"/>
                  <a:gd name="T2" fmla="*/ 0 w 2623"/>
                  <a:gd name="T3" fmla="*/ 0 h 1063"/>
                  <a:gd name="T4" fmla="*/ 0 w 2623"/>
                  <a:gd name="T5" fmla="*/ 0 h 1063"/>
                  <a:gd name="T6" fmla="*/ 0 w 2623"/>
                  <a:gd name="T7" fmla="*/ 0 h 1063"/>
                  <a:gd name="T8" fmla="*/ 0 w 2623"/>
                  <a:gd name="T9" fmla="*/ 0 h 1063"/>
                  <a:gd name="T10" fmla="*/ 0 w 2623"/>
                  <a:gd name="T11" fmla="*/ 0 h 1063"/>
                  <a:gd name="T12" fmla="*/ 0 w 2623"/>
                  <a:gd name="T13" fmla="*/ 0 h 1063"/>
                  <a:gd name="T14" fmla="*/ 0 w 2623"/>
                  <a:gd name="T15" fmla="*/ 0 h 1063"/>
                  <a:gd name="T16" fmla="*/ 0 w 2623"/>
                  <a:gd name="T17" fmla="*/ 0 h 1063"/>
                  <a:gd name="T18" fmla="*/ 0 w 2623"/>
                  <a:gd name="T19" fmla="*/ 0 h 1063"/>
                  <a:gd name="T20" fmla="*/ 0 w 2623"/>
                  <a:gd name="T21" fmla="*/ 0 h 1063"/>
                  <a:gd name="T22" fmla="*/ 0 w 2623"/>
                  <a:gd name="T23" fmla="*/ 0 h 1063"/>
                  <a:gd name="T24" fmla="*/ 0 w 2623"/>
                  <a:gd name="T25" fmla="*/ 0 h 1063"/>
                  <a:gd name="T26" fmla="*/ 0 w 2623"/>
                  <a:gd name="T27" fmla="*/ 0 h 1063"/>
                  <a:gd name="T28" fmla="*/ 0 w 2623"/>
                  <a:gd name="T29" fmla="*/ 0 h 1063"/>
                  <a:gd name="T30" fmla="*/ 0 w 2623"/>
                  <a:gd name="T31" fmla="*/ 0 h 1063"/>
                  <a:gd name="T32" fmla="*/ 0 w 2623"/>
                  <a:gd name="T33" fmla="*/ 0 h 1063"/>
                  <a:gd name="T34" fmla="*/ 0 w 2623"/>
                  <a:gd name="T35" fmla="*/ 0 h 1063"/>
                  <a:gd name="T36" fmla="*/ 0 w 2623"/>
                  <a:gd name="T37" fmla="*/ 0 h 1063"/>
                  <a:gd name="T38" fmla="*/ 0 w 2623"/>
                  <a:gd name="T39" fmla="*/ 0 h 1063"/>
                  <a:gd name="T40" fmla="*/ 0 w 2623"/>
                  <a:gd name="T41" fmla="*/ 0 h 1063"/>
                  <a:gd name="T42" fmla="*/ 0 w 2623"/>
                  <a:gd name="T43" fmla="*/ 0 h 1063"/>
                  <a:gd name="T44" fmla="*/ 0 w 2623"/>
                  <a:gd name="T45" fmla="*/ 0 h 1063"/>
                  <a:gd name="T46" fmla="*/ 0 w 2623"/>
                  <a:gd name="T47" fmla="*/ 0 h 1063"/>
                  <a:gd name="T48" fmla="*/ 0 w 2623"/>
                  <a:gd name="T49" fmla="*/ 0 h 1063"/>
                  <a:gd name="T50" fmla="*/ 0 w 2623"/>
                  <a:gd name="T51" fmla="*/ 0 h 1063"/>
                  <a:gd name="T52" fmla="*/ 0 w 2623"/>
                  <a:gd name="T53" fmla="*/ 0 h 1063"/>
                  <a:gd name="T54" fmla="*/ 0 w 2623"/>
                  <a:gd name="T55" fmla="*/ 0 h 1063"/>
                  <a:gd name="T56" fmla="*/ 0 w 2623"/>
                  <a:gd name="T57" fmla="*/ 0 h 1063"/>
                  <a:gd name="T58" fmla="*/ 0 w 2623"/>
                  <a:gd name="T59" fmla="*/ 0 h 1063"/>
                  <a:gd name="T60" fmla="*/ 0 w 2623"/>
                  <a:gd name="T61" fmla="*/ 0 h 1063"/>
                  <a:gd name="T62" fmla="*/ 0 w 2623"/>
                  <a:gd name="T63" fmla="*/ 0 h 1063"/>
                  <a:gd name="T64" fmla="*/ 0 w 2623"/>
                  <a:gd name="T65" fmla="*/ 0 h 1063"/>
                  <a:gd name="T66" fmla="*/ 0 w 2623"/>
                  <a:gd name="T67" fmla="*/ 0 h 1063"/>
                  <a:gd name="T68" fmla="*/ 0 w 2623"/>
                  <a:gd name="T69" fmla="*/ 0 h 1063"/>
                  <a:gd name="T70" fmla="*/ 0 w 2623"/>
                  <a:gd name="T71" fmla="*/ 0 h 1063"/>
                  <a:gd name="T72" fmla="*/ 0 w 2623"/>
                  <a:gd name="T73" fmla="*/ 0 h 1063"/>
                  <a:gd name="T74" fmla="*/ 0 w 2623"/>
                  <a:gd name="T75" fmla="*/ 0 h 1063"/>
                  <a:gd name="T76" fmla="*/ 0 w 2623"/>
                  <a:gd name="T77" fmla="*/ 0 h 1063"/>
                  <a:gd name="T78" fmla="*/ 0 w 2623"/>
                  <a:gd name="T79" fmla="*/ 0 h 1063"/>
                  <a:gd name="T80" fmla="*/ 0 w 2623"/>
                  <a:gd name="T81" fmla="*/ 0 h 1063"/>
                  <a:gd name="T82" fmla="*/ 0 w 2623"/>
                  <a:gd name="T83" fmla="*/ 0 h 1063"/>
                  <a:gd name="T84" fmla="*/ 0 w 2623"/>
                  <a:gd name="T85" fmla="*/ 0 h 1063"/>
                  <a:gd name="T86" fmla="*/ 0 w 2623"/>
                  <a:gd name="T87" fmla="*/ 0 h 1063"/>
                  <a:gd name="T88" fmla="*/ 0 w 2623"/>
                  <a:gd name="T89" fmla="*/ 0 h 1063"/>
                  <a:gd name="T90" fmla="*/ 0 w 2623"/>
                  <a:gd name="T91" fmla="*/ 0 h 1063"/>
                  <a:gd name="T92" fmla="*/ 0 w 2623"/>
                  <a:gd name="T93" fmla="*/ 0 h 1063"/>
                  <a:gd name="T94" fmla="*/ 0 w 2623"/>
                  <a:gd name="T95" fmla="*/ 0 h 1063"/>
                  <a:gd name="T96" fmla="*/ 0 w 2623"/>
                  <a:gd name="T97" fmla="*/ 0 h 10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23"/>
                  <a:gd name="T148" fmla="*/ 0 h 1063"/>
                  <a:gd name="T149" fmla="*/ 2623 w 2623"/>
                  <a:gd name="T150" fmla="*/ 1063 h 10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23" h="1063">
                    <a:moveTo>
                      <a:pt x="18" y="13"/>
                    </a:moveTo>
                    <a:lnTo>
                      <a:pt x="42" y="60"/>
                    </a:lnTo>
                    <a:lnTo>
                      <a:pt x="123" y="134"/>
                    </a:lnTo>
                    <a:lnTo>
                      <a:pt x="247" y="222"/>
                    </a:lnTo>
                    <a:lnTo>
                      <a:pt x="402" y="316"/>
                    </a:lnTo>
                    <a:lnTo>
                      <a:pt x="573" y="405"/>
                    </a:lnTo>
                    <a:lnTo>
                      <a:pt x="750" y="483"/>
                    </a:lnTo>
                    <a:lnTo>
                      <a:pt x="919" y="538"/>
                    </a:lnTo>
                    <a:lnTo>
                      <a:pt x="1069" y="563"/>
                    </a:lnTo>
                    <a:lnTo>
                      <a:pt x="1198" y="565"/>
                    </a:lnTo>
                    <a:lnTo>
                      <a:pt x="1325" y="565"/>
                    </a:lnTo>
                    <a:lnTo>
                      <a:pt x="1448" y="557"/>
                    </a:lnTo>
                    <a:lnTo>
                      <a:pt x="1572" y="543"/>
                    </a:lnTo>
                    <a:lnTo>
                      <a:pt x="1694" y="519"/>
                    </a:lnTo>
                    <a:lnTo>
                      <a:pt x="1818" y="484"/>
                    </a:lnTo>
                    <a:lnTo>
                      <a:pt x="1943" y="435"/>
                    </a:lnTo>
                    <a:lnTo>
                      <a:pt x="2072" y="375"/>
                    </a:lnTo>
                    <a:lnTo>
                      <a:pt x="2196" y="301"/>
                    </a:lnTo>
                    <a:lnTo>
                      <a:pt x="2306" y="224"/>
                    </a:lnTo>
                    <a:lnTo>
                      <a:pt x="2403" y="151"/>
                    </a:lnTo>
                    <a:lnTo>
                      <a:pt x="2484" y="90"/>
                    </a:lnTo>
                    <a:lnTo>
                      <a:pt x="2546" y="48"/>
                    </a:lnTo>
                    <a:lnTo>
                      <a:pt x="2592" y="33"/>
                    </a:lnTo>
                    <a:lnTo>
                      <a:pt x="2618" y="51"/>
                    </a:lnTo>
                    <a:lnTo>
                      <a:pt x="2623" y="112"/>
                    </a:lnTo>
                    <a:lnTo>
                      <a:pt x="2614" y="194"/>
                    </a:lnTo>
                    <a:lnTo>
                      <a:pt x="2599" y="279"/>
                    </a:lnTo>
                    <a:lnTo>
                      <a:pt x="2575" y="362"/>
                    </a:lnTo>
                    <a:lnTo>
                      <a:pt x="2548" y="444"/>
                    </a:lnTo>
                    <a:lnTo>
                      <a:pt x="2514" y="520"/>
                    </a:lnTo>
                    <a:lnTo>
                      <a:pt x="2477" y="588"/>
                    </a:lnTo>
                    <a:lnTo>
                      <a:pt x="2437" y="648"/>
                    </a:lnTo>
                    <a:lnTo>
                      <a:pt x="2393" y="697"/>
                    </a:lnTo>
                    <a:lnTo>
                      <a:pt x="2155" y="867"/>
                    </a:lnTo>
                    <a:lnTo>
                      <a:pt x="1880" y="985"/>
                    </a:lnTo>
                    <a:lnTo>
                      <a:pt x="1578" y="1049"/>
                    </a:lnTo>
                    <a:lnTo>
                      <a:pt x="1267" y="1063"/>
                    </a:lnTo>
                    <a:lnTo>
                      <a:pt x="954" y="1022"/>
                    </a:lnTo>
                    <a:lnTo>
                      <a:pt x="656" y="929"/>
                    </a:lnTo>
                    <a:lnTo>
                      <a:pt x="386" y="784"/>
                    </a:lnTo>
                    <a:lnTo>
                      <a:pt x="158" y="586"/>
                    </a:lnTo>
                    <a:lnTo>
                      <a:pt x="79" y="478"/>
                    </a:lnTo>
                    <a:lnTo>
                      <a:pt x="32" y="367"/>
                    </a:lnTo>
                    <a:lnTo>
                      <a:pt x="7" y="259"/>
                    </a:lnTo>
                    <a:lnTo>
                      <a:pt x="0" y="162"/>
                    </a:lnTo>
                    <a:lnTo>
                      <a:pt x="4" y="82"/>
                    </a:lnTo>
                    <a:lnTo>
                      <a:pt x="13" y="26"/>
                    </a:lnTo>
                    <a:lnTo>
                      <a:pt x="18" y="0"/>
                    </a:lnTo>
                    <a:lnTo>
                      <a:pt x="18"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31" name="Freeform 433">
                <a:extLst>
                  <a:ext uri="{FF2B5EF4-FFF2-40B4-BE49-F238E27FC236}">
                    <a16:creationId xmlns:a16="http://schemas.microsoft.com/office/drawing/2014/main" id="{056D4AD4-3347-44DF-A148-844917F10EFA}"/>
                  </a:ext>
                </a:extLst>
              </p:cNvPr>
              <p:cNvSpPr>
                <a:spLocks/>
              </p:cNvSpPr>
              <p:nvPr/>
            </p:nvSpPr>
            <p:spPr bwMode="auto">
              <a:xfrm>
                <a:off x="2477" y="2393"/>
                <a:ext cx="435" cy="173"/>
              </a:xfrm>
              <a:custGeom>
                <a:avLst/>
                <a:gdLst>
                  <a:gd name="T0" fmla="*/ 0 w 2611"/>
                  <a:gd name="T1" fmla="*/ 0 h 1033"/>
                  <a:gd name="T2" fmla="*/ 0 w 2611"/>
                  <a:gd name="T3" fmla="*/ 0 h 1033"/>
                  <a:gd name="T4" fmla="*/ 0 w 2611"/>
                  <a:gd name="T5" fmla="*/ 0 h 1033"/>
                  <a:gd name="T6" fmla="*/ 0 w 2611"/>
                  <a:gd name="T7" fmla="*/ 0 h 1033"/>
                  <a:gd name="T8" fmla="*/ 0 w 2611"/>
                  <a:gd name="T9" fmla="*/ 0 h 1033"/>
                  <a:gd name="T10" fmla="*/ 0 w 2611"/>
                  <a:gd name="T11" fmla="*/ 0 h 1033"/>
                  <a:gd name="T12" fmla="*/ 0 w 2611"/>
                  <a:gd name="T13" fmla="*/ 0 h 1033"/>
                  <a:gd name="T14" fmla="*/ 0 w 2611"/>
                  <a:gd name="T15" fmla="*/ 0 h 1033"/>
                  <a:gd name="T16" fmla="*/ 0 w 2611"/>
                  <a:gd name="T17" fmla="*/ 0 h 1033"/>
                  <a:gd name="T18" fmla="*/ 0 w 2611"/>
                  <a:gd name="T19" fmla="*/ 0 h 1033"/>
                  <a:gd name="T20" fmla="*/ 0 w 2611"/>
                  <a:gd name="T21" fmla="*/ 0 h 1033"/>
                  <a:gd name="T22" fmla="*/ 0 w 2611"/>
                  <a:gd name="T23" fmla="*/ 0 h 1033"/>
                  <a:gd name="T24" fmla="*/ 0 w 2611"/>
                  <a:gd name="T25" fmla="*/ 0 h 1033"/>
                  <a:gd name="T26" fmla="*/ 0 w 2611"/>
                  <a:gd name="T27" fmla="*/ 0 h 1033"/>
                  <a:gd name="T28" fmla="*/ 0 w 2611"/>
                  <a:gd name="T29" fmla="*/ 0 h 1033"/>
                  <a:gd name="T30" fmla="*/ 0 w 2611"/>
                  <a:gd name="T31" fmla="*/ 0 h 1033"/>
                  <a:gd name="T32" fmla="*/ 0 w 2611"/>
                  <a:gd name="T33" fmla="*/ 0 h 1033"/>
                  <a:gd name="T34" fmla="*/ 0 w 2611"/>
                  <a:gd name="T35" fmla="*/ 0 h 1033"/>
                  <a:gd name="T36" fmla="*/ 0 w 2611"/>
                  <a:gd name="T37" fmla="*/ 0 h 1033"/>
                  <a:gd name="T38" fmla="*/ 0 w 2611"/>
                  <a:gd name="T39" fmla="*/ 0 h 1033"/>
                  <a:gd name="T40" fmla="*/ 0 w 2611"/>
                  <a:gd name="T41" fmla="*/ 0 h 1033"/>
                  <a:gd name="T42" fmla="*/ 0 w 2611"/>
                  <a:gd name="T43" fmla="*/ 0 h 1033"/>
                  <a:gd name="T44" fmla="*/ 0 w 2611"/>
                  <a:gd name="T45" fmla="*/ 0 h 1033"/>
                  <a:gd name="T46" fmla="*/ 0 w 2611"/>
                  <a:gd name="T47" fmla="*/ 0 h 1033"/>
                  <a:gd name="T48" fmla="*/ 0 w 2611"/>
                  <a:gd name="T49" fmla="*/ 0 h 1033"/>
                  <a:gd name="T50" fmla="*/ 0 w 2611"/>
                  <a:gd name="T51" fmla="*/ 0 h 1033"/>
                  <a:gd name="T52" fmla="*/ 0 w 2611"/>
                  <a:gd name="T53" fmla="*/ 0 h 1033"/>
                  <a:gd name="T54" fmla="*/ 0 w 2611"/>
                  <a:gd name="T55" fmla="*/ 0 h 1033"/>
                  <a:gd name="T56" fmla="*/ 0 w 2611"/>
                  <a:gd name="T57" fmla="*/ 0 h 1033"/>
                  <a:gd name="T58" fmla="*/ 0 w 2611"/>
                  <a:gd name="T59" fmla="*/ 0 h 1033"/>
                  <a:gd name="T60" fmla="*/ 0 w 2611"/>
                  <a:gd name="T61" fmla="*/ 0 h 1033"/>
                  <a:gd name="T62" fmla="*/ 0 w 2611"/>
                  <a:gd name="T63" fmla="*/ 0 h 1033"/>
                  <a:gd name="T64" fmla="*/ 0 w 2611"/>
                  <a:gd name="T65" fmla="*/ 0 h 1033"/>
                  <a:gd name="T66" fmla="*/ 0 w 2611"/>
                  <a:gd name="T67" fmla="*/ 0 h 1033"/>
                  <a:gd name="T68" fmla="*/ 0 w 2611"/>
                  <a:gd name="T69" fmla="*/ 0 h 1033"/>
                  <a:gd name="T70" fmla="*/ 0 w 2611"/>
                  <a:gd name="T71" fmla="*/ 0 h 1033"/>
                  <a:gd name="T72" fmla="*/ 0 w 2611"/>
                  <a:gd name="T73" fmla="*/ 0 h 1033"/>
                  <a:gd name="T74" fmla="*/ 0 w 2611"/>
                  <a:gd name="T75" fmla="*/ 0 h 1033"/>
                  <a:gd name="T76" fmla="*/ 0 w 2611"/>
                  <a:gd name="T77" fmla="*/ 0 h 1033"/>
                  <a:gd name="T78" fmla="*/ 0 w 2611"/>
                  <a:gd name="T79" fmla="*/ 0 h 1033"/>
                  <a:gd name="T80" fmla="*/ 0 w 2611"/>
                  <a:gd name="T81" fmla="*/ 0 h 1033"/>
                  <a:gd name="T82" fmla="*/ 0 w 2611"/>
                  <a:gd name="T83" fmla="*/ 0 h 1033"/>
                  <a:gd name="T84" fmla="*/ 0 w 2611"/>
                  <a:gd name="T85" fmla="*/ 0 h 1033"/>
                  <a:gd name="T86" fmla="*/ 0 w 2611"/>
                  <a:gd name="T87" fmla="*/ 0 h 1033"/>
                  <a:gd name="T88" fmla="*/ 0 w 2611"/>
                  <a:gd name="T89" fmla="*/ 0 h 1033"/>
                  <a:gd name="T90" fmla="*/ 0 w 2611"/>
                  <a:gd name="T91" fmla="*/ 0 h 1033"/>
                  <a:gd name="T92" fmla="*/ 0 w 2611"/>
                  <a:gd name="T93" fmla="*/ 0 h 1033"/>
                  <a:gd name="T94" fmla="*/ 0 w 2611"/>
                  <a:gd name="T95" fmla="*/ 0 h 1033"/>
                  <a:gd name="T96" fmla="*/ 0 w 2611"/>
                  <a:gd name="T97" fmla="*/ 0 h 10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11"/>
                  <a:gd name="T148" fmla="*/ 0 h 1033"/>
                  <a:gd name="T149" fmla="*/ 2611 w 2611"/>
                  <a:gd name="T150" fmla="*/ 1033 h 103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11" h="1033">
                    <a:moveTo>
                      <a:pt x="15" y="11"/>
                    </a:moveTo>
                    <a:lnTo>
                      <a:pt x="41" y="55"/>
                    </a:lnTo>
                    <a:lnTo>
                      <a:pt x="121" y="126"/>
                    </a:lnTo>
                    <a:lnTo>
                      <a:pt x="242" y="212"/>
                    </a:lnTo>
                    <a:lnTo>
                      <a:pt x="392" y="307"/>
                    </a:lnTo>
                    <a:lnTo>
                      <a:pt x="559" y="398"/>
                    </a:lnTo>
                    <a:lnTo>
                      <a:pt x="732" y="477"/>
                    </a:lnTo>
                    <a:lnTo>
                      <a:pt x="897" y="533"/>
                    </a:lnTo>
                    <a:lnTo>
                      <a:pt x="1046" y="559"/>
                    </a:lnTo>
                    <a:lnTo>
                      <a:pt x="1177" y="562"/>
                    </a:lnTo>
                    <a:lnTo>
                      <a:pt x="1307" y="562"/>
                    </a:lnTo>
                    <a:lnTo>
                      <a:pt x="1432" y="555"/>
                    </a:lnTo>
                    <a:lnTo>
                      <a:pt x="1557" y="542"/>
                    </a:lnTo>
                    <a:lnTo>
                      <a:pt x="1679" y="518"/>
                    </a:lnTo>
                    <a:lnTo>
                      <a:pt x="1802" y="486"/>
                    </a:lnTo>
                    <a:lnTo>
                      <a:pt x="1925" y="439"/>
                    </a:lnTo>
                    <a:lnTo>
                      <a:pt x="2053" y="381"/>
                    </a:lnTo>
                    <a:lnTo>
                      <a:pt x="2174" y="308"/>
                    </a:lnTo>
                    <a:lnTo>
                      <a:pt x="2284" y="233"/>
                    </a:lnTo>
                    <a:lnTo>
                      <a:pt x="2381" y="159"/>
                    </a:lnTo>
                    <a:lnTo>
                      <a:pt x="2463" y="98"/>
                    </a:lnTo>
                    <a:lnTo>
                      <a:pt x="2527" y="53"/>
                    </a:lnTo>
                    <a:lnTo>
                      <a:pt x="2575" y="35"/>
                    </a:lnTo>
                    <a:lnTo>
                      <a:pt x="2603" y="50"/>
                    </a:lnTo>
                    <a:lnTo>
                      <a:pt x="2611" y="107"/>
                    </a:lnTo>
                    <a:lnTo>
                      <a:pt x="2600" y="186"/>
                    </a:lnTo>
                    <a:lnTo>
                      <a:pt x="2585" y="269"/>
                    </a:lnTo>
                    <a:lnTo>
                      <a:pt x="2560" y="350"/>
                    </a:lnTo>
                    <a:lnTo>
                      <a:pt x="2531" y="429"/>
                    </a:lnTo>
                    <a:lnTo>
                      <a:pt x="2496" y="504"/>
                    </a:lnTo>
                    <a:lnTo>
                      <a:pt x="2458" y="571"/>
                    </a:lnTo>
                    <a:lnTo>
                      <a:pt x="2416" y="628"/>
                    </a:lnTo>
                    <a:lnTo>
                      <a:pt x="2374" y="676"/>
                    </a:lnTo>
                    <a:lnTo>
                      <a:pt x="2140" y="841"/>
                    </a:lnTo>
                    <a:lnTo>
                      <a:pt x="1867" y="957"/>
                    </a:lnTo>
                    <a:lnTo>
                      <a:pt x="1568" y="1020"/>
                    </a:lnTo>
                    <a:lnTo>
                      <a:pt x="1257" y="1033"/>
                    </a:lnTo>
                    <a:lnTo>
                      <a:pt x="946" y="993"/>
                    </a:lnTo>
                    <a:lnTo>
                      <a:pt x="651" y="902"/>
                    </a:lnTo>
                    <a:lnTo>
                      <a:pt x="382" y="758"/>
                    </a:lnTo>
                    <a:lnTo>
                      <a:pt x="157" y="562"/>
                    </a:lnTo>
                    <a:lnTo>
                      <a:pt x="82" y="457"/>
                    </a:lnTo>
                    <a:lnTo>
                      <a:pt x="35" y="351"/>
                    </a:lnTo>
                    <a:lnTo>
                      <a:pt x="9" y="247"/>
                    </a:lnTo>
                    <a:lnTo>
                      <a:pt x="0" y="155"/>
                    </a:lnTo>
                    <a:lnTo>
                      <a:pt x="1" y="79"/>
                    </a:lnTo>
                    <a:lnTo>
                      <a:pt x="8" y="26"/>
                    </a:lnTo>
                    <a:lnTo>
                      <a:pt x="14" y="0"/>
                    </a:lnTo>
                    <a:lnTo>
                      <a:pt x="15" y="11"/>
                    </a:lnTo>
                    <a:close/>
                  </a:path>
                </a:pathLst>
              </a:custGeom>
              <a:solidFill>
                <a:srgbClr val="F70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32" name="Freeform 434">
                <a:extLst>
                  <a:ext uri="{FF2B5EF4-FFF2-40B4-BE49-F238E27FC236}">
                    <a16:creationId xmlns:a16="http://schemas.microsoft.com/office/drawing/2014/main" id="{18A6464D-5AE8-433B-B52C-9FAF82FC362A}"/>
                  </a:ext>
                </a:extLst>
              </p:cNvPr>
              <p:cNvSpPr>
                <a:spLocks/>
              </p:cNvSpPr>
              <p:nvPr/>
            </p:nvSpPr>
            <p:spPr bwMode="auto">
              <a:xfrm>
                <a:off x="2477" y="2399"/>
                <a:ext cx="434" cy="167"/>
              </a:xfrm>
              <a:custGeom>
                <a:avLst/>
                <a:gdLst>
                  <a:gd name="T0" fmla="*/ 0 w 2600"/>
                  <a:gd name="T1" fmla="*/ 0 h 1007"/>
                  <a:gd name="T2" fmla="*/ 0 w 2600"/>
                  <a:gd name="T3" fmla="*/ 0 h 1007"/>
                  <a:gd name="T4" fmla="*/ 0 w 2600"/>
                  <a:gd name="T5" fmla="*/ 0 h 1007"/>
                  <a:gd name="T6" fmla="*/ 0 w 2600"/>
                  <a:gd name="T7" fmla="*/ 0 h 1007"/>
                  <a:gd name="T8" fmla="*/ 0 w 2600"/>
                  <a:gd name="T9" fmla="*/ 0 h 1007"/>
                  <a:gd name="T10" fmla="*/ 0 w 2600"/>
                  <a:gd name="T11" fmla="*/ 0 h 1007"/>
                  <a:gd name="T12" fmla="*/ 0 w 2600"/>
                  <a:gd name="T13" fmla="*/ 0 h 1007"/>
                  <a:gd name="T14" fmla="*/ 0 w 2600"/>
                  <a:gd name="T15" fmla="*/ 0 h 1007"/>
                  <a:gd name="T16" fmla="*/ 0 w 2600"/>
                  <a:gd name="T17" fmla="*/ 0 h 1007"/>
                  <a:gd name="T18" fmla="*/ 0 w 2600"/>
                  <a:gd name="T19" fmla="*/ 0 h 1007"/>
                  <a:gd name="T20" fmla="*/ 0 w 2600"/>
                  <a:gd name="T21" fmla="*/ 0 h 1007"/>
                  <a:gd name="T22" fmla="*/ 0 w 2600"/>
                  <a:gd name="T23" fmla="*/ 0 h 1007"/>
                  <a:gd name="T24" fmla="*/ 0 w 2600"/>
                  <a:gd name="T25" fmla="*/ 0 h 1007"/>
                  <a:gd name="T26" fmla="*/ 0 w 2600"/>
                  <a:gd name="T27" fmla="*/ 0 h 1007"/>
                  <a:gd name="T28" fmla="*/ 0 w 2600"/>
                  <a:gd name="T29" fmla="*/ 0 h 1007"/>
                  <a:gd name="T30" fmla="*/ 0 w 2600"/>
                  <a:gd name="T31" fmla="*/ 0 h 1007"/>
                  <a:gd name="T32" fmla="*/ 0 w 2600"/>
                  <a:gd name="T33" fmla="*/ 0 h 1007"/>
                  <a:gd name="T34" fmla="*/ 0 w 2600"/>
                  <a:gd name="T35" fmla="*/ 0 h 1007"/>
                  <a:gd name="T36" fmla="*/ 0 w 2600"/>
                  <a:gd name="T37" fmla="*/ 0 h 1007"/>
                  <a:gd name="T38" fmla="*/ 0 w 2600"/>
                  <a:gd name="T39" fmla="*/ 0 h 1007"/>
                  <a:gd name="T40" fmla="*/ 0 w 2600"/>
                  <a:gd name="T41" fmla="*/ 0 h 1007"/>
                  <a:gd name="T42" fmla="*/ 0 w 2600"/>
                  <a:gd name="T43" fmla="*/ 0 h 1007"/>
                  <a:gd name="T44" fmla="*/ 0 w 2600"/>
                  <a:gd name="T45" fmla="*/ 0 h 1007"/>
                  <a:gd name="T46" fmla="*/ 0 w 2600"/>
                  <a:gd name="T47" fmla="*/ 0 h 1007"/>
                  <a:gd name="T48" fmla="*/ 0 w 2600"/>
                  <a:gd name="T49" fmla="*/ 0 h 1007"/>
                  <a:gd name="T50" fmla="*/ 0 w 2600"/>
                  <a:gd name="T51" fmla="*/ 0 h 1007"/>
                  <a:gd name="T52" fmla="*/ 0 w 2600"/>
                  <a:gd name="T53" fmla="*/ 0 h 1007"/>
                  <a:gd name="T54" fmla="*/ 0 w 2600"/>
                  <a:gd name="T55" fmla="*/ 0 h 1007"/>
                  <a:gd name="T56" fmla="*/ 0 w 2600"/>
                  <a:gd name="T57" fmla="*/ 0 h 1007"/>
                  <a:gd name="T58" fmla="*/ 0 w 2600"/>
                  <a:gd name="T59" fmla="*/ 0 h 1007"/>
                  <a:gd name="T60" fmla="*/ 0 w 2600"/>
                  <a:gd name="T61" fmla="*/ 0 h 1007"/>
                  <a:gd name="T62" fmla="*/ 0 w 2600"/>
                  <a:gd name="T63" fmla="*/ 0 h 1007"/>
                  <a:gd name="T64" fmla="*/ 0 w 2600"/>
                  <a:gd name="T65" fmla="*/ 0 h 1007"/>
                  <a:gd name="T66" fmla="*/ 0 w 2600"/>
                  <a:gd name="T67" fmla="*/ 0 h 1007"/>
                  <a:gd name="T68" fmla="*/ 0 w 2600"/>
                  <a:gd name="T69" fmla="*/ 0 h 1007"/>
                  <a:gd name="T70" fmla="*/ 0 w 2600"/>
                  <a:gd name="T71" fmla="*/ 0 h 1007"/>
                  <a:gd name="T72" fmla="*/ 0 w 2600"/>
                  <a:gd name="T73" fmla="*/ 0 h 1007"/>
                  <a:gd name="T74" fmla="*/ 0 w 2600"/>
                  <a:gd name="T75" fmla="*/ 0 h 1007"/>
                  <a:gd name="T76" fmla="*/ 0 w 2600"/>
                  <a:gd name="T77" fmla="*/ 0 h 1007"/>
                  <a:gd name="T78" fmla="*/ 0 w 2600"/>
                  <a:gd name="T79" fmla="*/ 0 h 1007"/>
                  <a:gd name="T80" fmla="*/ 0 w 2600"/>
                  <a:gd name="T81" fmla="*/ 0 h 1007"/>
                  <a:gd name="T82" fmla="*/ 0 w 2600"/>
                  <a:gd name="T83" fmla="*/ 0 h 1007"/>
                  <a:gd name="T84" fmla="*/ 0 w 2600"/>
                  <a:gd name="T85" fmla="*/ 0 h 1007"/>
                  <a:gd name="T86" fmla="*/ 0 w 2600"/>
                  <a:gd name="T87" fmla="*/ 0 h 1007"/>
                  <a:gd name="T88" fmla="*/ 0 w 2600"/>
                  <a:gd name="T89" fmla="*/ 0 h 1007"/>
                  <a:gd name="T90" fmla="*/ 0 w 2600"/>
                  <a:gd name="T91" fmla="*/ 0 h 1007"/>
                  <a:gd name="T92" fmla="*/ 0 w 2600"/>
                  <a:gd name="T93" fmla="*/ 0 h 1007"/>
                  <a:gd name="T94" fmla="*/ 0 w 2600"/>
                  <a:gd name="T95" fmla="*/ 0 h 1007"/>
                  <a:gd name="T96" fmla="*/ 0 w 2600"/>
                  <a:gd name="T97" fmla="*/ 0 h 10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00"/>
                  <a:gd name="T148" fmla="*/ 0 h 1007"/>
                  <a:gd name="T149" fmla="*/ 2600 w 2600"/>
                  <a:gd name="T150" fmla="*/ 1007 h 10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00" h="1007">
                    <a:moveTo>
                      <a:pt x="14" y="8"/>
                    </a:moveTo>
                    <a:lnTo>
                      <a:pt x="41" y="49"/>
                    </a:lnTo>
                    <a:lnTo>
                      <a:pt x="119" y="118"/>
                    </a:lnTo>
                    <a:lnTo>
                      <a:pt x="238" y="205"/>
                    </a:lnTo>
                    <a:lnTo>
                      <a:pt x="384" y="299"/>
                    </a:lnTo>
                    <a:lnTo>
                      <a:pt x="546" y="390"/>
                    </a:lnTo>
                    <a:lnTo>
                      <a:pt x="716" y="470"/>
                    </a:lnTo>
                    <a:lnTo>
                      <a:pt x="879" y="528"/>
                    </a:lnTo>
                    <a:lnTo>
                      <a:pt x="1027" y="555"/>
                    </a:lnTo>
                    <a:lnTo>
                      <a:pt x="1160" y="559"/>
                    </a:lnTo>
                    <a:lnTo>
                      <a:pt x="1290" y="560"/>
                    </a:lnTo>
                    <a:lnTo>
                      <a:pt x="1416" y="555"/>
                    </a:lnTo>
                    <a:lnTo>
                      <a:pt x="1542" y="543"/>
                    </a:lnTo>
                    <a:lnTo>
                      <a:pt x="1665" y="522"/>
                    </a:lnTo>
                    <a:lnTo>
                      <a:pt x="1789" y="490"/>
                    </a:lnTo>
                    <a:lnTo>
                      <a:pt x="1912" y="448"/>
                    </a:lnTo>
                    <a:lnTo>
                      <a:pt x="2038" y="391"/>
                    </a:lnTo>
                    <a:lnTo>
                      <a:pt x="2157" y="321"/>
                    </a:lnTo>
                    <a:lnTo>
                      <a:pt x="2266" y="245"/>
                    </a:lnTo>
                    <a:lnTo>
                      <a:pt x="2361" y="171"/>
                    </a:lnTo>
                    <a:lnTo>
                      <a:pt x="2445" y="108"/>
                    </a:lnTo>
                    <a:lnTo>
                      <a:pt x="2511" y="61"/>
                    </a:lnTo>
                    <a:lnTo>
                      <a:pt x="2560" y="40"/>
                    </a:lnTo>
                    <a:lnTo>
                      <a:pt x="2590" y="52"/>
                    </a:lnTo>
                    <a:lnTo>
                      <a:pt x="2600" y="105"/>
                    </a:lnTo>
                    <a:lnTo>
                      <a:pt x="2591" y="181"/>
                    </a:lnTo>
                    <a:lnTo>
                      <a:pt x="2574" y="262"/>
                    </a:lnTo>
                    <a:lnTo>
                      <a:pt x="2549" y="341"/>
                    </a:lnTo>
                    <a:lnTo>
                      <a:pt x="2518" y="418"/>
                    </a:lnTo>
                    <a:lnTo>
                      <a:pt x="2481" y="490"/>
                    </a:lnTo>
                    <a:lnTo>
                      <a:pt x="2440" y="556"/>
                    </a:lnTo>
                    <a:lnTo>
                      <a:pt x="2398" y="611"/>
                    </a:lnTo>
                    <a:lnTo>
                      <a:pt x="2358" y="656"/>
                    </a:lnTo>
                    <a:lnTo>
                      <a:pt x="2126" y="817"/>
                    </a:lnTo>
                    <a:lnTo>
                      <a:pt x="1855" y="929"/>
                    </a:lnTo>
                    <a:lnTo>
                      <a:pt x="1557" y="993"/>
                    </a:lnTo>
                    <a:lnTo>
                      <a:pt x="1248" y="1007"/>
                    </a:lnTo>
                    <a:lnTo>
                      <a:pt x="938" y="967"/>
                    </a:lnTo>
                    <a:lnTo>
                      <a:pt x="646" y="877"/>
                    </a:lnTo>
                    <a:lnTo>
                      <a:pt x="380" y="734"/>
                    </a:lnTo>
                    <a:lnTo>
                      <a:pt x="159" y="539"/>
                    </a:lnTo>
                    <a:lnTo>
                      <a:pt x="86" y="438"/>
                    </a:lnTo>
                    <a:lnTo>
                      <a:pt x="38" y="336"/>
                    </a:lnTo>
                    <a:lnTo>
                      <a:pt x="11" y="239"/>
                    </a:lnTo>
                    <a:lnTo>
                      <a:pt x="1" y="151"/>
                    </a:lnTo>
                    <a:lnTo>
                      <a:pt x="0" y="78"/>
                    </a:lnTo>
                    <a:lnTo>
                      <a:pt x="6" y="26"/>
                    </a:lnTo>
                    <a:lnTo>
                      <a:pt x="11" y="0"/>
                    </a:lnTo>
                    <a:lnTo>
                      <a:pt x="14" y="8"/>
                    </a:lnTo>
                    <a:close/>
                  </a:path>
                </a:pathLst>
              </a:custGeom>
              <a:solidFill>
                <a:srgbClr val="F0080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33" name="Freeform 435">
                <a:extLst>
                  <a:ext uri="{FF2B5EF4-FFF2-40B4-BE49-F238E27FC236}">
                    <a16:creationId xmlns:a16="http://schemas.microsoft.com/office/drawing/2014/main" id="{A5232C65-A2F6-4F92-8E6D-9FBDD1516CC8}"/>
                  </a:ext>
                </a:extLst>
              </p:cNvPr>
              <p:cNvSpPr>
                <a:spLocks/>
              </p:cNvSpPr>
              <p:nvPr/>
            </p:nvSpPr>
            <p:spPr bwMode="auto">
              <a:xfrm>
                <a:off x="2478" y="2404"/>
                <a:ext cx="431" cy="163"/>
              </a:xfrm>
              <a:custGeom>
                <a:avLst/>
                <a:gdLst>
                  <a:gd name="T0" fmla="*/ 0 w 2591"/>
                  <a:gd name="T1" fmla="*/ 0 h 978"/>
                  <a:gd name="T2" fmla="*/ 0 w 2591"/>
                  <a:gd name="T3" fmla="*/ 0 h 978"/>
                  <a:gd name="T4" fmla="*/ 0 w 2591"/>
                  <a:gd name="T5" fmla="*/ 0 h 978"/>
                  <a:gd name="T6" fmla="*/ 0 w 2591"/>
                  <a:gd name="T7" fmla="*/ 0 h 978"/>
                  <a:gd name="T8" fmla="*/ 0 w 2591"/>
                  <a:gd name="T9" fmla="*/ 0 h 978"/>
                  <a:gd name="T10" fmla="*/ 0 w 2591"/>
                  <a:gd name="T11" fmla="*/ 0 h 978"/>
                  <a:gd name="T12" fmla="*/ 0 w 2591"/>
                  <a:gd name="T13" fmla="*/ 0 h 978"/>
                  <a:gd name="T14" fmla="*/ 0 w 2591"/>
                  <a:gd name="T15" fmla="*/ 0 h 978"/>
                  <a:gd name="T16" fmla="*/ 0 w 2591"/>
                  <a:gd name="T17" fmla="*/ 0 h 978"/>
                  <a:gd name="T18" fmla="*/ 0 w 2591"/>
                  <a:gd name="T19" fmla="*/ 0 h 978"/>
                  <a:gd name="T20" fmla="*/ 0 w 2591"/>
                  <a:gd name="T21" fmla="*/ 0 h 978"/>
                  <a:gd name="T22" fmla="*/ 0 w 2591"/>
                  <a:gd name="T23" fmla="*/ 0 h 978"/>
                  <a:gd name="T24" fmla="*/ 0 w 2591"/>
                  <a:gd name="T25" fmla="*/ 0 h 978"/>
                  <a:gd name="T26" fmla="*/ 0 w 2591"/>
                  <a:gd name="T27" fmla="*/ 0 h 978"/>
                  <a:gd name="T28" fmla="*/ 0 w 2591"/>
                  <a:gd name="T29" fmla="*/ 0 h 978"/>
                  <a:gd name="T30" fmla="*/ 0 w 2591"/>
                  <a:gd name="T31" fmla="*/ 0 h 978"/>
                  <a:gd name="T32" fmla="*/ 0 w 2591"/>
                  <a:gd name="T33" fmla="*/ 0 h 978"/>
                  <a:gd name="T34" fmla="*/ 0 w 2591"/>
                  <a:gd name="T35" fmla="*/ 0 h 978"/>
                  <a:gd name="T36" fmla="*/ 0 w 2591"/>
                  <a:gd name="T37" fmla="*/ 0 h 978"/>
                  <a:gd name="T38" fmla="*/ 0 w 2591"/>
                  <a:gd name="T39" fmla="*/ 0 h 978"/>
                  <a:gd name="T40" fmla="*/ 0 w 2591"/>
                  <a:gd name="T41" fmla="*/ 0 h 978"/>
                  <a:gd name="T42" fmla="*/ 0 w 2591"/>
                  <a:gd name="T43" fmla="*/ 0 h 978"/>
                  <a:gd name="T44" fmla="*/ 0 w 2591"/>
                  <a:gd name="T45" fmla="*/ 0 h 978"/>
                  <a:gd name="T46" fmla="*/ 0 w 2591"/>
                  <a:gd name="T47" fmla="*/ 0 h 978"/>
                  <a:gd name="T48" fmla="*/ 0 w 2591"/>
                  <a:gd name="T49" fmla="*/ 0 h 978"/>
                  <a:gd name="T50" fmla="*/ 0 w 2591"/>
                  <a:gd name="T51" fmla="*/ 0 h 978"/>
                  <a:gd name="T52" fmla="*/ 0 w 2591"/>
                  <a:gd name="T53" fmla="*/ 0 h 978"/>
                  <a:gd name="T54" fmla="*/ 0 w 2591"/>
                  <a:gd name="T55" fmla="*/ 0 h 978"/>
                  <a:gd name="T56" fmla="*/ 0 w 2591"/>
                  <a:gd name="T57" fmla="*/ 0 h 978"/>
                  <a:gd name="T58" fmla="*/ 0 w 2591"/>
                  <a:gd name="T59" fmla="*/ 0 h 978"/>
                  <a:gd name="T60" fmla="*/ 0 w 2591"/>
                  <a:gd name="T61" fmla="*/ 0 h 978"/>
                  <a:gd name="T62" fmla="*/ 0 w 2591"/>
                  <a:gd name="T63" fmla="*/ 0 h 978"/>
                  <a:gd name="T64" fmla="*/ 0 w 2591"/>
                  <a:gd name="T65" fmla="*/ 0 h 978"/>
                  <a:gd name="T66" fmla="*/ 0 w 2591"/>
                  <a:gd name="T67" fmla="*/ 0 h 978"/>
                  <a:gd name="T68" fmla="*/ 0 w 2591"/>
                  <a:gd name="T69" fmla="*/ 0 h 978"/>
                  <a:gd name="T70" fmla="*/ 0 w 2591"/>
                  <a:gd name="T71" fmla="*/ 0 h 978"/>
                  <a:gd name="T72" fmla="*/ 0 w 2591"/>
                  <a:gd name="T73" fmla="*/ 0 h 978"/>
                  <a:gd name="T74" fmla="*/ 0 w 2591"/>
                  <a:gd name="T75" fmla="*/ 0 h 978"/>
                  <a:gd name="T76" fmla="*/ 0 w 2591"/>
                  <a:gd name="T77" fmla="*/ 0 h 978"/>
                  <a:gd name="T78" fmla="*/ 0 w 2591"/>
                  <a:gd name="T79" fmla="*/ 0 h 978"/>
                  <a:gd name="T80" fmla="*/ 0 w 2591"/>
                  <a:gd name="T81" fmla="*/ 0 h 978"/>
                  <a:gd name="T82" fmla="*/ 0 w 2591"/>
                  <a:gd name="T83" fmla="*/ 0 h 978"/>
                  <a:gd name="T84" fmla="*/ 0 w 2591"/>
                  <a:gd name="T85" fmla="*/ 0 h 978"/>
                  <a:gd name="T86" fmla="*/ 0 w 2591"/>
                  <a:gd name="T87" fmla="*/ 0 h 978"/>
                  <a:gd name="T88" fmla="*/ 0 w 2591"/>
                  <a:gd name="T89" fmla="*/ 0 h 978"/>
                  <a:gd name="T90" fmla="*/ 0 w 2591"/>
                  <a:gd name="T91" fmla="*/ 0 h 978"/>
                  <a:gd name="T92" fmla="*/ 0 w 2591"/>
                  <a:gd name="T93" fmla="*/ 0 h 978"/>
                  <a:gd name="T94" fmla="*/ 0 w 2591"/>
                  <a:gd name="T95" fmla="*/ 0 h 978"/>
                  <a:gd name="T96" fmla="*/ 0 w 2591"/>
                  <a:gd name="T97" fmla="*/ 0 h 9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91"/>
                  <a:gd name="T148" fmla="*/ 0 h 978"/>
                  <a:gd name="T149" fmla="*/ 2591 w 2591"/>
                  <a:gd name="T150" fmla="*/ 978 h 9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91" h="978">
                    <a:moveTo>
                      <a:pt x="15" y="5"/>
                    </a:moveTo>
                    <a:lnTo>
                      <a:pt x="43" y="43"/>
                    </a:lnTo>
                    <a:lnTo>
                      <a:pt x="121" y="111"/>
                    </a:lnTo>
                    <a:lnTo>
                      <a:pt x="235" y="196"/>
                    </a:lnTo>
                    <a:lnTo>
                      <a:pt x="377" y="291"/>
                    </a:lnTo>
                    <a:lnTo>
                      <a:pt x="536" y="382"/>
                    </a:lnTo>
                    <a:lnTo>
                      <a:pt x="702" y="463"/>
                    </a:lnTo>
                    <a:lnTo>
                      <a:pt x="864" y="521"/>
                    </a:lnTo>
                    <a:lnTo>
                      <a:pt x="1014" y="548"/>
                    </a:lnTo>
                    <a:lnTo>
                      <a:pt x="1148" y="553"/>
                    </a:lnTo>
                    <a:lnTo>
                      <a:pt x="1279" y="555"/>
                    </a:lnTo>
                    <a:lnTo>
                      <a:pt x="1406" y="551"/>
                    </a:lnTo>
                    <a:lnTo>
                      <a:pt x="1532" y="540"/>
                    </a:lnTo>
                    <a:lnTo>
                      <a:pt x="1655" y="520"/>
                    </a:lnTo>
                    <a:lnTo>
                      <a:pt x="1778" y="492"/>
                    </a:lnTo>
                    <a:lnTo>
                      <a:pt x="1899" y="450"/>
                    </a:lnTo>
                    <a:lnTo>
                      <a:pt x="2022" y="399"/>
                    </a:lnTo>
                    <a:lnTo>
                      <a:pt x="2139" y="330"/>
                    </a:lnTo>
                    <a:lnTo>
                      <a:pt x="2248" y="256"/>
                    </a:lnTo>
                    <a:lnTo>
                      <a:pt x="2345" y="182"/>
                    </a:lnTo>
                    <a:lnTo>
                      <a:pt x="2429" y="116"/>
                    </a:lnTo>
                    <a:lnTo>
                      <a:pt x="2496" y="67"/>
                    </a:lnTo>
                    <a:lnTo>
                      <a:pt x="2547" y="43"/>
                    </a:lnTo>
                    <a:lnTo>
                      <a:pt x="2579" y="52"/>
                    </a:lnTo>
                    <a:lnTo>
                      <a:pt x="2591" y="102"/>
                    </a:lnTo>
                    <a:lnTo>
                      <a:pt x="2582" y="176"/>
                    </a:lnTo>
                    <a:lnTo>
                      <a:pt x="2564" y="254"/>
                    </a:lnTo>
                    <a:lnTo>
                      <a:pt x="2537" y="331"/>
                    </a:lnTo>
                    <a:lnTo>
                      <a:pt x="2504" y="407"/>
                    </a:lnTo>
                    <a:lnTo>
                      <a:pt x="2466" y="476"/>
                    </a:lnTo>
                    <a:lnTo>
                      <a:pt x="2426" y="539"/>
                    </a:lnTo>
                    <a:lnTo>
                      <a:pt x="2384" y="592"/>
                    </a:lnTo>
                    <a:lnTo>
                      <a:pt x="2345" y="635"/>
                    </a:lnTo>
                    <a:lnTo>
                      <a:pt x="2115" y="792"/>
                    </a:lnTo>
                    <a:lnTo>
                      <a:pt x="1846" y="902"/>
                    </a:lnTo>
                    <a:lnTo>
                      <a:pt x="1550" y="964"/>
                    </a:lnTo>
                    <a:lnTo>
                      <a:pt x="1243" y="978"/>
                    </a:lnTo>
                    <a:lnTo>
                      <a:pt x="936" y="940"/>
                    </a:lnTo>
                    <a:lnTo>
                      <a:pt x="645" y="852"/>
                    </a:lnTo>
                    <a:lnTo>
                      <a:pt x="383" y="710"/>
                    </a:lnTo>
                    <a:lnTo>
                      <a:pt x="166" y="516"/>
                    </a:lnTo>
                    <a:lnTo>
                      <a:pt x="94" y="418"/>
                    </a:lnTo>
                    <a:lnTo>
                      <a:pt x="46" y="320"/>
                    </a:lnTo>
                    <a:lnTo>
                      <a:pt x="17" y="227"/>
                    </a:lnTo>
                    <a:lnTo>
                      <a:pt x="4" y="143"/>
                    </a:lnTo>
                    <a:lnTo>
                      <a:pt x="0" y="74"/>
                    </a:lnTo>
                    <a:lnTo>
                      <a:pt x="4" y="25"/>
                    </a:lnTo>
                    <a:lnTo>
                      <a:pt x="10" y="0"/>
                    </a:lnTo>
                    <a:lnTo>
                      <a:pt x="15" y="5"/>
                    </a:lnTo>
                    <a:close/>
                  </a:path>
                </a:pathLst>
              </a:custGeom>
              <a:solidFill>
                <a:srgbClr val="E80D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34" name="Freeform 436">
                <a:extLst>
                  <a:ext uri="{FF2B5EF4-FFF2-40B4-BE49-F238E27FC236}">
                    <a16:creationId xmlns:a16="http://schemas.microsoft.com/office/drawing/2014/main" id="{FE352993-3945-41A3-8461-6C77BCFFE06D}"/>
                  </a:ext>
                </a:extLst>
              </p:cNvPr>
              <p:cNvSpPr>
                <a:spLocks/>
              </p:cNvSpPr>
              <p:nvPr/>
            </p:nvSpPr>
            <p:spPr bwMode="auto">
              <a:xfrm>
                <a:off x="2478" y="2409"/>
                <a:ext cx="430" cy="158"/>
              </a:xfrm>
              <a:custGeom>
                <a:avLst/>
                <a:gdLst>
                  <a:gd name="T0" fmla="*/ 0 w 2578"/>
                  <a:gd name="T1" fmla="*/ 0 h 950"/>
                  <a:gd name="T2" fmla="*/ 0 w 2578"/>
                  <a:gd name="T3" fmla="*/ 0 h 950"/>
                  <a:gd name="T4" fmla="*/ 0 w 2578"/>
                  <a:gd name="T5" fmla="*/ 0 h 950"/>
                  <a:gd name="T6" fmla="*/ 0 w 2578"/>
                  <a:gd name="T7" fmla="*/ 0 h 950"/>
                  <a:gd name="T8" fmla="*/ 0 w 2578"/>
                  <a:gd name="T9" fmla="*/ 0 h 950"/>
                  <a:gd name="T10" fmla="*/ 0 w 2578"/>
                  <a:gd name="T11" fmla="*/ 0 h 950"/>
                  <a:gd name="T12" fmla="*/ 0 w 2578"/>
                  <a:gd name="T13" fmla="*/ 0 h 950"/>
                  <a:gd name="T14" fmla="*/ 0 w 2578"/>
                  <a:gd name="T15" fmla="*/ 0 h 950"/>
                  <a:gd name="T16" fmla="*/ 0 w 2578"/>
                  <a:gd name="T17" fmla="*/ 0 h 950"/>
                  <a:gd name="T18" fmla="*/ 0 w 2578"/>
                  <a:gd name="T19" fmla="*/ 0 h 950"/>
                  <a:gd name="T20" fmla="*/ 0 w 2578"/>
                  <a:gd name="T21" fmla="*/ 0 h 950"/>
                  <a:gd name="T22" fmla="*/ 0 w 2578"/>
                  <a:gd name="T23" fmla="*/ 0 h 950"/>
                  <a:gd name="T24" fmla="*/ 0 w 2578"/>
                  <a:gd name="T25" fmla="*/ 0 h 950"/>
                  <a:gd name="T26" fmla="*/ 0 w 2578"/>
                  <a:gd name="T27" fmla="*/ 0 h 950"/>
                  <a:gd name="T28" fmla="*/ 0 w 2578"/>
                  <a:gd name="T29" fmla="*/ 0 h 950"/>
                  <a:gd name="T30" fmla="*/ 0 w 2578"/>
                  <a:gd name="T31" fmla="*/ 0 h 950"/>
                  <a:gd name="T32" fmla="*/ 0 w 2578"/>
                  <a:gd name="T33" fmla="*/ 0 h 950"/>
                  <a:gd name="T34" fmla="*/ 0 w 2578"/>
                  <a:gd name="T35" fmla="*/ 0 h 950"/>
                  <a:gd name="T36" fmla="*/ 0 w 2578"/>
                  <a:gd name="T37" fmla="*/ 0 h 950"/>
                  <a:gd name="T38" fmla="*/ 0 w 2578"/>
                  <a:gd name="T39" fmla="*/ 0 h 950"/>
                  <a:gd name="T40" fmla="*/ 0 w 2578"/>
                  <a:gd name="T41" fmla="*/ 0 h 950"/>
                  <a:gd name="T42" fmla="*/ 0 w 2578"/>
                  <a:gd name="T43" fmla="*/ 0 h 950"/>
                  <a:gd name="T44" fmla="*/ 0 w 2578"/>
                  <a:gd name="T45" fmla="*/ 0 h 950"/>
                  <a:gd name="T46" fmla="*/ 0 w 2578"/>
                  <a:gd name="T47" fmla="*/ 0 h 950"/>
                  <a:gd name="T48" fmla="*/ 0 w 2578"/>
                  <a:gd name="T49" fmla="*/ 0 h 950"/>
                  <a:gd name="T50" fmla="*/ 0 w 2578"/>
                  <a:gd name="T51" fmla="*/ 0 h 950"/>
                  <a:gd name="T52" fmla="*/ 0 w 2578"/>
                  <a:gd name="T53" fmla="*/ 0 h 950"/>
                  <a:gd name="T54" fmla="*/ 0 w 2578"/>
                  <a:gd name="T55" fmla="*/ 0 h 950"/>
                  <a:gd name="T56" fmla="*/ 0 w 2578"/>
                  <a:gd name="T57" fmla="*/ 0 h 950"/>
                  <a:gd name="T58" fmla="*/ 0 w 2578"/>
                  <a:gd name="T59" fmla="*/ 0 h 950"/>
                  <a:gd name="T60" fmla="*/ 0 w 2578"/>
                  <a:gd name="T61" fmla="*/ 0 h 950"/>
                  <a:gd name="T62" fmla="*/ 0 w 2578"/>
                  <a:gd name="T63" fmla="*/ 0 h 950"/>
                  <a:gd name="T64" fmla="*/ 0 w 2578"/>
                  <a:gd name="T65" fmla="*/ 0 h 950"/>
                  <a:gd name="T66" fmla="*/ 0 w 2578"/>
                  <a:gd name="T67" fmla="*/ 0 h 950"/>
                  <a:gd name="T68" fmla="*/ 0 w 2578"/>
                  <a:gd name="T69" fmla="*/ 0 h 950"/>
                  <a:gd name="T70" fmla="*/ 0 w 2578"/>
                  <a:gd name="T71" fmla="*/ 0 h 950"/>
                  <a:gd name="T72" fmla="*/ 0 w 2578"/>
                  <a:gd name="T73" fmla="*/ 0 h 950"/>
                  <a:gd name="T74" fmla="*/ 0 w 2578"/>
                  <a:gd name="T75" fmla="*/ 0 h 950"/>
                  <a:gd name="T76" fmla="*/ 0 w 2578"/>
                  <a:gd name="T77" fmla="*/ 0 h 950"/>
                  <a:gd name="T78" fmla="*/ 0 w 2578"/>
                  <a:gd name="T79" fmla="*/ 0 h 950"/>
                  <a:gd name="T80" fmla="*/ 0 w 2578"/>
                  <a:gd name="T81" fmla="*/ 0 h 950"/>
                  <a:gd name="T82" fmla="*/ 0 w 2578"/>
                  <a:gd name="T83" fmla="*/ 0 h 950"/>
                  <a:gd name="T84" fmla="*/ 0 w 2578"/>
                  <a:gd name="T85" fmla="*/ 0 h 950"/>
                  <a:gd name="T86" fmla="*/ 0 w 2578"/>
                  <a:gd name="T87" fmla="*/ 0 h 950"/>
                  <a:gd name="T88" fmla="*/ 0 w 2578"/>
                  <a:gd name="T89" fmla="*/ 0 h 950"/>
                  <a:gd name="T90" fmla="*/ 0 w 2578"/>
                  <a:gd name="T91" fmla="*/ 0 h 950"/>
                  <a:gd name="T92" fmla="*/ 0 w 2578"/>
                  <a:gd name="T93" fmla="*/ 0 h 950"/>
                  <a:gd name="T94" fmla="*/ 0 w 2578"/>
                  <a:gd name="T95" fmla="*/ 0 h 950"/>
                  <a:gd name="T96" fmla="*/ 0 w 2578"/>
                  <a:gd name="T97" fmla="*/ 0 h 9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78"/>
                  <a:gd name="T148" fmla="*/ 0 h 950"/>
                  <a:gd name="T149" fmla="*/ 2578 w 2578"/>
                  <a:gd name="T150" fmla="*/ 950 h 95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78" h="950">
                    <a:moveTo>
                      <a:pt x="15" y="2"/>
                    </a:moveTo>
                    <a:lnTo>
                      <a:pt x="45" y="37"/>
                    </a:lnTo>
                    <a:lnTo>
                      <a:pt x="120" y="102"/>
                    </a:lnTo>
                    <a:lnTo>
                      <a:pt x="231" y="187"/>
                    </a:lnTo>
                    <a:lnTo>
                      <a:pt x="370" y="282"/>
                    </a:lnTo>
                    <a:lnTo>
                      <a:pt x="524" y="374"/>
                    </a:lnTo>
                    <a:lnTo>
                      <a:pt x="686" y="457"/>
                    </a:lnTo>
                    <a:lnTo>
                      <a:pt x="845" y="515"/>
                    </a:lnTo>
                    <a:lnTo>
                      <a:pt x="995" y="543"/>
                    </a:lnTo>
                    <a:lnTo>
                      <a:pt x="1131" y="549"/>
                    </a:lnTo>
                    <a:lnTo>
                      <a:pt x="1264" y="552"/>
                    </a:lnTo>
                    <a:lnTo>
                      <a:pt x="1393" y="549"/>
                    </a:lnTo>
                    <a:lnTo>
                      <a:pt x="1520" y="540"/>
                    </a:lnTo>
                    <a:lnTo>
                      <a:pt x="1643" y="522"/>
                    </a:lnTo>
                    <a:lnTo>
                      <a:pt x="1766" y="495"/>
                    </a:lnTo>
                    <a:lnTo>
                      <a:pt x="1887" y="455"/>
                    </a:lnTo>
                    <a:lnTo>
                      <a:pt x="2009" y="406"/>
                    </a:lnTo>
                    <a:lnTo>
                      <a:pt x="2123" y="341"/>
                    </a:lnTo>
                    <a:lnTo>
                      <a:pt x="2230" y="268"/>
                    </a:lnTo>
                    <a:lnTo>
                      <a:pt x="2326" y="192"/>
                    </a:lnTo>
                    <a:lnTo>
                      <a:pt x="2410" y="126"/>
                    </a:lnTo>
                    <a:lnTo>
                      <a:pt x="2479" y="74"/>
                    </a:lnTo>
                    <a:lnTo>
                      <a:pt x="2531" y="46"/>
                    </a:lnTo>
                    <a:lnTo>
                      <a:pt x="2564" y="52"/>
                    </a:lnTo>
                    <a:lnTo>
                      <a:pt x="2578" y="99"/>
                    </a:lnTo>
                    <a:lnTo>
                      <a:pt x="2572" y="170"/>
                    </a:lnTo>
                    <a:lnTo>
                      <a:pt x="2554" y="245"/>
                    </a:lnTo>
                    <a:lnTo>
                      <a:pt x="2526" y="320"/>
                    </a:lnTo>
                    <a:lnTo>
                      <a:pt x="2491" y="394"/>
                    </a:lnTo>
                    <a:lnTo>
                      <a:pt x="2452" y="461"/>
                    </a:lnTo>
                    <a:lnTo>
                      <a:pt x="2410" y="522"/>
                    </a:lnTo>
                    <a:lnTo>
                      <a:pt x="2369" y="573"/>
                    </a:lnTo>
                    <a:lnTo>
                      <a:pt x="2331" y="614"/>
                    </a:lnTo>
                    <a:lnTo>
                      <a:pt x="2103" y="767"/>
                    </a:lnTo>
                    <a:lnTo>
                      <a:pt x="1835" y="875"/>
                    </a:lnTo>
                    <a:lnTo>
                      <a:pt x="1542" y="936"/>
                    </a:lnTo>
                    <a:lnTo>
                      <a:pt x="1236" y="950"/>
                    </a:lnTo>
                    <a:lnTo>
                      <a:pt x="930" y="913"/>
                    </a:lnTo>
                    <a:lnTo>
                      <a:pt x="641" y="827"/>
                    </a:lnTo>
                    <a:lnTo>
                      <a:pt x="381" y="686"/>
                    </a:lnTo>
                    <a:lnTo>
                      <a:pt x="167" y="493"/>
                    </a:lnTo>
                    <a:lnTo>
                      <a:pt x="97" y="397"/>
                    </a:lnTo>
                    <a:lnTo>
                      <a:pt x="50" y="305"/>
                    </a:lnTo>
                    <a:lnTo>
                      <a:pt x="21" y="216"/>
                    </a:lnTo>
                    <a:lnTo>
                      <a:pt x="5" y="137"/>
                    </a:lnTo>
                    <a:lnTo>
                      <a:pt x="0" y="72"/>
                    </a:lnTo>
                    <a:lnTo>
                      <a:pt x="3" y="25"/>
                    </a:lnTo>
                    <a:lnTo>
                      <a:pt x="9" y="0"/>
                    </a:lnTo>
                    <a:lnTo>
                      <a:pt x="15" y="2"/>
                    </a:lnTo>
                    <a:close/>
                  </a:path>
                </a:pathLst>
              </a:custGeom>
              <a:solidFill>
                <a:srgbClr val="E012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35" name="Freeform 437">
                <a:extLst>
                  <a:ext uri="{FF2B5EF4-FFF2-40B4-BE49-F238E27FC236}">
                    <a16:creationId xmlns:a16="http://schemas.microsoft.com/office/drawing/2014/main" id="{E3A5915A-10CA-4AF0-944B-19A3AFDE045F}"/>
                  </a:ext>
                </a:extLst>
              </p:cNvPr>
              <p:cNvSpPr>
                <a:spLocks/>
              </p:cNvSpPr>
              <p:nvPr/>
            </p:nvSpPr>
            <p:spPr bwMode="auto">
              <a:xfrm>
                <a:off x="2478" y="2414"/>
                <a:ext cx="428" cy="154"/>
              </a:xfrm>
              <a:custGeom>
                <a:avLst/>
                <a:gdLst>
                  <a:gd name="T0" fmla="*/ 0 w 2567"/>
                  <a:gd name="T1" fmla="*/ 0 h 922"/>
                  <a:gd name="T2" fmla="*/ 0 w 2567"/>
                  <a:gd name="T3" fmla="*/ 0 h 922"/>
                  <a:gd name="T4" fmla="*/ 0 w 2567"/>
                  <a:gd name="T5" fmla="*/ 0 h 922"/>
                  <a:gd name="T6" fmla="*/ 0 w 2567"/>
                  <a:gd name="T7" fmla="*/ 0 h 922"/>
                  <a:gd name="T8" fmla="*/ 0 w 2567"/>
                  <a:gd name="T9" fmla="*/ 0 h 922"/>
                  <a:gd name="T10" fmla="*/ 0 w 2567"/>
                  <a:gd name="T11" fmla="*/ 0 h 922"/>
                  <a:gd name="T12" fmla="*/ 0 w 2567"/>
                  <a:gd name="T13" fmla="*/ 0 h 922"/>
                  <a:gd name="T14" fmla="*/ 0 w 2567"/>
                  <a:gd name="T15" fmla="*/ 0 h 922"/>
                  <a:gd name="T16" fmla="*/ 0 w 2567"/>
                  <a:gd name="T17" fmla="*/ 0 h 922"/>
                  <a:gd name="T18" fmla="*/ 0 w 2567"/>
                  <a:gd name="T19" fmla="*/ 0 h 922"/>
                  <a:gd name="T20" fmla="*/ 0 w 2567"/>
                  <a:gd name="T21" fmla="*/ 0 h 922"/>
                  <a:gd name="T22" fmla="*/ 0 w 2567"/>
                  <a:gd name="T23" fmla="*/ 0 h 922"/>
                  <a:gd name="T24" fmla="*/ 0 w 2567"/>
                  <a:gd name="T25" fmla="*/ 0 h 922"/>
                  <a:gd name="T26" fmla="*/ 0 w 2567"/>
                  <a:gd name="T27" fmla="*/ 0 h 922"/>
                  <a:gd name="T28" fmla="*/ 0 w 2567"/>
                  <a:gd name="T29" fmla="*/ 0 h 922"/>
                  <a:gd name="T30" fmla="*/ 0 w 2567"/>
                  <a:gd name="T31" fmla="*/ 0 h 922"/>
                  <a:gd name="T32" fmla="*/ 0 w 2567"/>
                  <a:gd name="T33" fmla="*/ 0 h 922"/>
                  <a:gd name="T34" fmla="*/ 0 w 2567"/>
                  <a:gd name="T35" fmla="*/ 0 h 922"/>
                  <a:gd name="T36" fmla="*/ 0 w 2567"/>
                  <a:gd name="T37" fmla="*/ 0 h 922"/>
                  <a:gd name="T38" fmla="*/ 0 w 2567"/>
                  <a:gd name="T39" fmla="*/ 0 h 922"/>
                  <a:gd name="T40" fmla="*/ 0 w 2567"/>
                  <a:gd name="T41" fmla="*/ 0 h 922"/>
                  <a:gd name="T42" fmla="*/ 0 w 2567"/>
                  <a:gd name="T43" fmla="*/ 0 h 922"/>
                  <a:gd name="T44" fmla="*/ 0 w 2567"/>
                  <a:gd name="T45" fmla="*/ 0 h 922"/>
                  <a:gd name="T46" fmla="*/ 0 w 2567"/>
                  <a:gd name="T47" fmla="*/ 0 h 922"/>
                  <a:gd name="T48" fmla="*/ 0 w 2567"/>
                  <a:gd name="T49" fmla="*/ 0 h 922"/>
                  <a:gd name="T50" fmla="*/ 0 w 2567"/>
                  <a:gd name="T51" fmla="*/ 0 h 922"/>
                  <a:gd name="T52" fmla="*/ 0 w 2567"/>
                  <a:gd name="T53" fmla="*/ 0 h 922"/>
                  <a:gd name="T54" fmla="*/ 0 w 2567"/>
                  <a:gd name="T55" fmla="*/ 0 h 922"/>
                  <a:gd name="T56" fmla="*/ 0 w 2567"/>
                  <a:gd name="T57" fmla="*/ 0 h 922"/>
                  <a:gd name="T58" fmla="*/ 0 w 2567"/>
                  <a:gd name="T59" fmla="*/ 0 h 922"/>
                  <a:gd name="T60" fmla="*/ 0 w 2567"/>
                  <a:gd name="T61" fmla="*/ 0 h 922"/>
                  <a:gd name="T62" fmla="*/ 0 w 2567"/>
                  <a:gd name="T63" fmla="*/ 0 h 922"/>
                  <a:gd name="T64" fmla="*/ 0 w 2567"/>
                  <a:gd name="T65" fmla="*/ 0 h 922"/>
                  <a:gd name="T66" fmla="*/ 0 w 2567"/>
                  <a:gd name="T67" fmla="*/ 0 h 922"/>
                  <a:gd name="T68" fmla="*/ 0 w 2567"/>
                  <a:gd name="T69" fmla="*/ 0 h 922"/>
                  <a:gd name="T70" fmla="*/ 0 w 2567"/>
                  <a:gd name="T71" fmla="*/ 0 h 922"/>
                  <a:gd name="T72" fmla="*/ 0 w 2567"/>
                  <a:gd name="T73" fmla="*/ 0 h 922"/>
                  <a:gd name="T74" fmla="*/ 0 w 2567"/>
                  <a:gd name="T75" fmla="*/ 0 h 922"/>
                  <a:gd name="T76" fmla="*/ 0 w 2567"/>
                  <a:gd name="T77" fmla="*/ 0 h 922"/>
                  <a:gd name="T78" fmla="*/ 0 w 2567"/>
                  <a:gd name="T79" fmla="*/ 0 h 922"/>
                  <a:gd name="T80" fmla="*/ 0 w 2567"/>
                  <a:gd name="T81" fmla="*/ 0 h 922"/>
                  <a:gd name="T82" fmla="*/ 0 w 2567"/>
                  <a:gd name="T83" fmla="*/ 0 h 922"/>
                  <a:gd name="T84" fmla="*/ 0 w 2567"/>
                  <a:gd name="T85" fmla="*/ 0 h 922"/>
                  <a:gd name="T86" fmla="*/ 0 w 2567"/>
                  <a:gd name="T87" fmla="*/ 0 h 922"/>
                  <a:gd name="T88" fmla="*/ 0 w 2567"/>
                  <a:gd name="T89" fmla="*/ 0 h 922"/>
                  <a:gd name="T90" fmla="*/ 0 w 2567"/>
                  <a:gd name="T91" fmla="*/ 0 h 922"/>
                  <a:gd name="T92" fmla="*/ 0 w 2567"/>
                  <a:gd name="T93" fmla="*/ 0 h 922"/>
                  <a:gd name="T94" fmla="*/ 0 w 2567"/>
                  <a:gd name="T95" fmla="*/ 0 h 922"/>
                  <a:gd name="T96" fmla="*/ 0 w 2567"/>
                  <a:gd name="T97" fmla="*/ 0 h 9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67"/>
                  <a:gd name="T148" fmla="*/ 0 h 922"/>
                  <a:gd name="T149" fmla="*/ 2567 w 2567"/>
                  <a:gd name="T150" fmla="*/ 922 h 9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67" h="922">
                    <a:moveTo>
                      <a:pt x="15" y="1"/>
                    </a:moveTo>
                    <a:lnTo>
                      <a:pt x="46" y="31"/>
                    </a:lnTo>
                    <a:lnTo>
                      <a:pt x="120" y="95"/>
                    </a:lnTo>
                    <a:lnTo>
                      <a:pt x="228" y="179"/>
                    </a:lnTo>
                    <a:lnTo>
                      <a:pt x="362" y="274"/>
                    </a:lnTo>
                    <a:lnTo>
                      <a:pt x="512" y="366"/>
                    </a:lnTo>
                    <a:lnTo>
                      <a:pt x="670" y="449"/>
                    </a:lnTo>
                    <a:lnTo>
                      <a:pt x="828" y="510"/>
                    </a:lnTo>
                    <a:lnTo>
                      <a:pt x="977" y="539"/>
                    </a:lnTo>
                    <a:lnTo>
                      <a:pt x="1115" y="546"/>
                    </a:lnTo>
                    <a:lnTo>
                      <a:pt x="1250" y="549"/>
                    </a:lnTo>
                    <a:lnTo>
                      <a:pt x="1380" y="547"/>
                    </a:lnTo>
                    <a:lnTo>
                      <a:pt x="1508" y="539"/>
                    </a:lnTo>
                    <a:lnTo>
                      <a:pt x="1632" y="522"/>
                    </a:lnTo>
                    <a:lnTo>
                      <a:pt x="1754" y="498"/>
                    </a:lnTo>
                    <a:lnTo>
                      <a:pt x="1872" y="462"/>
                    </a:lnTo>
                    <a:lnTo>
                      <a:pt x="1990" y="414"/>
                    </a:lnTo>
                    <a:lnTo>
                      <a:pt x="2103" y="351"/>
                    </a:lnTo>
                    <a:lnTo>
                      <a:pt x="2210" y="278"/>
                    </a:lnTo>
                    <a:lnTo>
                      <a:pt x="2306" y="203"/>
                    </a:lnTo>
                    <a:lnTo>
                      <a:pt x="2393" y="134"/>
                    </a:lnTo>
                    <a:lnTo>
                      <a:pt x="2462" y="80"/>
                    </a:lnTo>
                    <a:lnTo>
                      <a:pt x="2516" y="51"/>
                    </a:lnTo>
                    <a:lnTo>
                      <a:pt x="2551" y="53"/>
                    </a:lnTo>
                    <a:lnTo>
                      <a:pt x="2567" y="97"/>
                    </a:lnTo>
                    <a:lnTo>
                      <a:pt x="2561" y="166"/>
                    </a:lnTo>
                    <a:lnTo>
                      <a:pt x="2542" y="238"/>
                    </a:lnTo>
                    <a:lnTo>
                      <a:pt x="2513" y="310"/>
                    </a:lnTo>
                    <a:lnTo>
                      <a:pt x="2477" y="382"/>
                    </a:lnTo>
                    <a:lnTo>
                      <a:pt x="2434" y="447"/>
                    </a:lnTo>
                    <a:lnTo>
                      <a:pt x="2393" y="506"/>
                    </a:lnTo>
                    <a:lnTo>
                      <a:pt x="2350" y="555"/>
                    </a:lnTo>
                    <a:lnTo>
                      <a:pt x="2315" y="592"/>
                    </a:lnTo>
                    <a:lnTo>
                      <a:pt x="2090" y="739"/>
                    </a:lnTo>
                    <a:lnTo>
                      <a:pt x="1824" y="846"/>
                    </a:lnTo>
                    <a:lnTo>
                      <a:pt x="1532" y="907"/>
                    </a:lnTo>
                    <a:lnTo>
                      <a:pt x="1228" y="922"/>
                    </a:lnTo>
                    <a:lnTo>
                      <a:pt x="925" y="886"/>
                    </a:lnTo>
                    <a:lnTo>
                      <a:pt x="638" y="800"/>
                    </a:lnTo>
                    <a:lnTo>
                      <a:pt x="381" y="661"/>
                    </a:lnTo>
                    <a:lnTo>
                      <a:pt x="170" y="468"/>
                    </a:lnTo>
                    <a:lnTo>
                      <a:pt x="102" y="376"/>
                    </a:lnTo>
                    <a:lnTo>
                      <a:pt x="56" y="287"/>
                    </a:lnTo>
                    <a:lnTo>
                      <a:pt x="25" y="203"/>
                    </a:lnTo>
                    <a:lnTo>
                      <a:pt x="8" y="130"/>
                    </a:lnTo>
                    <a:lnTo>
                      <a:pt x="0" y="68"/>
                    </a:lnTo>
                    <a:lnTo>
                      <a:pt x="1" y="24"/>
                    </a:lnTo>
                    <a:lnTo>
                      <a:pt x="6" y="0"/>
                    </a:lnTo>
                    <a:lnTo>
                      <a:pt x="15" y="1"/>
                    </a:lnTo>
                    <a:close/>
                  </a:path>
                </a:pathLst>
              </a:custGeom>
              <a:solidFill>
                <a:srgbClr val="DB17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36" name="Freeform 438">
                <a:extLst>
                  <a:ext uri="{FF2B5EF4-FFF2-40B4-BE49-F238E27FC236}">
                    <a16:creationId xmlns:a16="http://schemas.microsoft.com/office/drawing/2014/main" id="{6F3EAF6B-16A0-4414-BA74-831538D0FA84}"/>
                  </a:ext>
                </a:extLst>
              </p:cNvPr>
              <p:cNvSpPr>
                <a:spLocks/>
              </p:cNvSpPr>
              <p:nvPr/>
            </p:nvSpPr>
            <p:spPr bwMode="auto">
              <a:xfrm>
                <a:off x="2479" y="2419"/>
                <a:ext cx="426" cy="149"/>
              </a:xfrm>
              <a:custGeom>
                <a:avLst/>
                <a:gdLst>
                  <a:gd name="T0" fmla="*/ 0 w 2558"/>
                  <a:gd name="T1" fmla="*/ 0 h 895"/>
                  <a:gd name="T2" fmla="*/ 0 w 2558"/>
                  <a:gd name="T3" fmla="*/ 0 h 895"/>
                  <a:gd name="T4" fmla="*/ 0 w 2558"/>
                  <a:gd name="T5" fmla="*/ 0 h 895"/>
                  <a:gd name="T6" fmla="*/ 0 w 2558"/>
                  <a:gd name="T7" fmla="*/ 0 h 895"/>
                  <a:gd name="T8" fmla="*/ 0 w 2558"/>
                  <a:gd name="T9" fmla="*/ 0 h 895"/>
                  <a:gd name="T10" fmla="*/ 0 w 2558"/>
                  <a:gd name="T11" fmla="*/ 0 h 895"/>
                  <a:gd name="T12" fmla="*/ 0 w 2558"/>
                  <a:gd name="T13" fmla="*/ 0 h 895"/>
                  <a:gd name="T14" fmla="*/ 0 w 2558"/>
                  <a:gd name="T15" fmla="*/ 0 h 895"/>
                  <a:gd name="T16" fmla="*/ 0 w 2558"/>
                  <a:gd name="T17" fmla="*/ 0 h 895"/>
                  <a:gd name="T18" fmla="*/ 0 w 2558"/>
                  <a:gd name="T19" fmla="*/ 0 h 895"/>
                  <a:gd name="T20" fmla="*/ 0 w 2558"/>
                  <a:gd name="T21" fmla="*/ 0 h 895"/>
                  <a:gd name="T22" fmla="*/ 0 w 2558"/>
                  <a:gd name="T23" fmla="*/ 0 h 895"/>
                  <a:gd name="T24" fmla="*/ 0 w 2558"/>
                  <a:gd name="T25" fmla="*/ 0 h 895"/>
                  <a:gd name="T26" fmla="*/ 0 w 2558"/>
                  <a:gd name="T27" fmla="*/ 0 h 895"/>
                  <a:gd name="T28" fmla="*/ 0 w 2558"/>
                  <a:gd name="T29" fmla="*/ 0 h 895"/>
                  <a:gd name="T30" fmla="*/ 0 w 2558"/>
                  <a:gd name="T31" fmla="*/ 0 h 895"/>
                  <a:gd name="T32" fmla="*/ 0 w 2558"/>
                  <a:gd name="T33" fmla="*/ 0 h 895"/>
                  <a:gd name="T34" fmla="*/ 0 w 2558"/>
                  <a:gd name="T35" fmla="*/ 0 h 895"/>
                  <a:gd name="T36" fmla="*/ 0 w 2558"/>
                  <a:gd name="T37" fmla="*/ 0 h 895"/>
                  <a:gd name="T38" fmla="*/ 0 w 2558"/>
                  <a:gd name="T39" fmla="*/ 0 h 895"/>
                  <a:gd name="T40" fmla="*/ 0 w 2558"/>
                  <a:gd name="T41" fmla="*/ 0 h 895"/>
                  <a:gd name="T42" fmla="*/ 0 w 2558"/>
                  <a:gd name="T43" fmla="*/ 0 h 895"/>
                  <a:gd name="T44" fmla="*/ 0 w 2558"/>
                  <a:gd name="T45" fmla="*/ 0 h 895"/>
                  <a:gd name="T46" fmla="*/ 0 w 2558"/>
                  <a:gd name="T47" fmla="*/ 0 h 895"/>
                  <a:gd name="T48" fmla="*/ 0 w 2558"/>
                  <a:gd name="T49" fmla="*/ 0 h 895"/>
                  <a:gd name="T50" fmla="*/ 0 w 2558"/>
                  <a:gd name="T51" fmla="*/ 0 h 895"/>
                  <a:gd name="T52" fmla="*/ 0 w 2558"/>
                  <a:gd name="T53" fmla="*/ 0 h 895"/>
                  <a:gd name="T54" fmla="*/ 0 w 2558"/>
                  <a:gd name="T55" fmla="*/ 0 h 895"/>
                  <a:gd name="T56" fmla="*/ 0 w 2558"/>
                  <a:gd name="T57" fmla="*/ 0 h 895"/>
                  <a:gd name="T58" fmla="*/ 0 w 2558"/>
                  <a:gd name="T59" fmla="*/ 0 h 895"/>
                  <a:gd name="T60" fmla="*/ 0 w 2558"/>
                  <a:gd name="T61" fmla="*/ 0 h 895"/>
                  <a:gd name="T62" fmla="*/ 0 w 2558"/>
                  <a:gd name="T63" fmla="*/ 0 h 895"/>
                  <a:gd name="T64" fmla="*/ 0 w 2558"/>
                  <a:gd name="T65" fmla="*/ 0 h 895"/>
                  <a:gd name="T66" fmla="*/ 0 w 2558"/>
                  <a:gd name="T67" fmla="*/ 0 h 895"/>
                  <a:gd name="T68" fmla="*/ 0 w 2558"/>
                  <a:gd name="T69" fmla="*/ 0 h 895"/>
                  <a:gd name="T70" fmla="*/ 0 w 2558"/>
                  <a:gd name="T71" fmla="*/ 0 h 895"/>
                  <a:gd name="T72" fmla="*/ 0 w 2558"/>
                  <a:gd name="T73" fmla="*/ 0 h 895"/>
                  <a:gd name="T74" fmla="*/ 0 w 2558"/>
                  <a:gd name="T75" fmla="*/ 0 h 895"/>
                  <a:gd name="T76" fmla="*/ 0 w 2558"/>
                  <a:gd name="T77" fmla="*/ 0 h 895"/>
                  <a:gd name="T78" fmla="*/ 0 w 2558"/>
                  <a:gd name="T79" fmla="*/ 0 h 895"/>
                  <a:gd name="T80" fmla="*/ 0 w 2558"/>
                  <a:gd name="T81" fmla="*/ 0 h 895"/>
                  <a:gd name="T82" fmla="*/ 0 w 2558"/>
                  <a:gd name="T83" fmla="*/ 0 h 895"/>
                  <a:gd name="T84" fmla="*/ 0 w 2558"/>
                  <a:gd name="T85" fmla="*/ 0 h 895"/>
                  <a:gd name="T86" fmla="*/ 0 w 2558"/>
                  <a:gd name="T87" fmla="*/ 0 h 895"/>
                  <a:gd name="T88" fmla="*/ 0 w 2558"/>
                  <a:gd name="T89" fmla="*/ 0 h 895"/>
                  <a:gd name="T90" fmla="*/ 0 w 2558"/>
                  <a:gd name="T91" fmla="*/ 0 h 895"/>
                  <a:gd name="T92" fmla="*/ 0 w 2558"/>
                  <a:gd name="T93" fmla="*/ 0 h 895"/>
                  <a:gd name="T94" fmla="*/ 0 w 2558"/>
                  <a:gd name="T95" fmla="*/ 0 h 895"/>
                  <a:gd name="T96" fmla="*/ 0 w 2558"/>
                  <a:gd name="T97" fmla="*/ 0 h 8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58"/>
                  <a:gd name="T148" fmla="*/ 0 h 895"/>
                  <a:gd name="T149" fmla="*/ 2558 w 2558"/>
                  <a:gd name="T150" fmla="*/ 895 h 8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58" h="895">
                    <a:moveTo>
                      <a:pt x="16" y="0"/>
                    </a:moveTo>
                    <a:lnTo>
                      <a:pt x="48" y="28"/>
                    </a:lnTo>
                    <a:lnTo>
                      <a:pt x="122" y="90"/>
                    </a:lnTo>
                    <a:lnTo>
                      <a:pt x="226" y="173"/>
                    </a:lnTo>
                    <a:lnTo>
                      <a:pt x="357" y="267"/>
                    </a:lnTo>
                    <a:lnTo>
                      <a:pt x="501" y="361"/>
                    </a:lnTo>
                    <a:lnTo>
                      <a:pt x="656" y="445"/>
                    </a:lnTo>
                    <a:lnTo>
                      <a:pt x="811" y="506"/>
                    </a:lnTo>
                    <a:lnTo>
                      <a:pt x="961" y="535"/>
                    </a:lnTo>
                    <a:lnTo>
                      <a:pt x="1100" y="542"/>
                    </a:lnTo>
                    <a:lnTo>
                      <a:pt x="1236" y="546"/>
                    </a:lnTo>
                    <a:lnTo>
                      <a:pt x="1368" y="545"/>
                    </a:lnTo>
                    <a:lnTo>
                      <a:pt x="1497" y="539"/>
                    </a:lnTo>
                    <a:lnTo>
                      <a:pt x="1621" y="524"/>
                    </a:lnTo>
                    <a:lnTo>
                      <a:pt x="1741" y="501"/>
                    </a:lnTo>
                    <a:lnTo>
                      <a:pt x="1859" y="468"/>
                    </a:lnTo>
                    <a:lnTo>
                      <a:pt x="1976" y="424"/>
                    </a:lnTo>
                    <a:lnTo>
                      <a:pt x="2088" y="362"/>
                    </a:lnTo>
                    <a:lnTo>
                      <a:pt x="2194" y="290"/>
                    </a:lnTo>
                    <a:lnTo>
                      <a:pt x="2290" y="213"/>
                    </a:lnTo>
                    <a:lnTo>
                      <a:pt x="2377" y="145"/>
                    </a:lnTo>
                    <a:lnTo>
                      <a:pt x="2448" y="87"/>
                    </a:lnTo>
                    <a:lnTo>
                      <a:pt x="2504" y="56"/>
                    </a:lnTo>
                    <a:lnTo>
                      <a:pt x="2541" y="55"/>
                    </a:lnTo>
                    <a:lnTo>
                      <a:pt x="2558" y="96"/>
                    </a:lnTo>
                    <a:lnTo>
                      <a:pt x="2552" y="162"/>
                    </a:lnTo>
                    <a:lnTo>
                      <a:pt x="2534" y="231"/>
                    </a:lnTo>
                    <a:lnTo>
                      <a:pt x="2503" y="302"/>
                    </a:lnTo>
                    <a:lnTo>
                      <a:pt x="2466" y="372"/>
                    </a:lnTo>
                    <a:lnTo>
                      <a:pt x="2422" y="435"/>
                    </a:lnTo>
                    <a:lnTo>
                      <a:pt x="2378" y="492"/>
                    </a:lnTo>
                    <a:lnTo>
                      <a:pt x="2336" y="538"/>
                    </a:lnTo>
                    <a:lnTo>
                      <a:pt x="2302" y="573"/>
                    </a:lnTo>
                    <a:lnTo>
                      <a:pt x="2079" y="716"/>
                    </a:lnTo>
                    <a:lnTo>
                      <a:pt x="1816" y="819"/>
                    </a:lnTo>
                    <a:lnTo>
                      <a:pt x="1524" y="879"/>
                    </a:lnTo>
                    <a:lnTo>
                      <a:pt x="1222" y="895"/>
                    </a:lnTo>
                    <a:lnTo>
                      <a:pt x="920" y="860"/>
                    </a:lnTo>
                    <a:lnTo>
                      <a:pt x="636" y="777"/>
                    </a:lnTo>
                    <a:lnTo>
                      <a:pt x="381" y="640"/>
                    </a:lnTo>
                    <a:lnTo>
                      <a:pt x="176" y="450"/>
                    </a:lnTo>
                    <a:lnTo>
                      <a:pt x="110" y="361"/>
                    </a:lnTo>
                    <a:lnTo>
                      <a:pt x="62" y="276"/>
                    </a:lnTo>
                    <a:lnTo>
                      <a:pt x="29" y="197"/>
                    </a:lnTo>
                    <a:lnTo>
                      <a:pt x="10" y="127"/>
                    </a:lnTo>
                    <a:lnTo>
                      <a:pt x="1" y="68"/>
                    </a:lnTo>
                    <a:lnTo>
                      <a:pt x="0" y="27"/>
                    </a:lnTo>
                    <a:lnTo>
                      <a:pt x="6" y="2"/>
                    </a:lnTo>
                    <a:lnTo>
                      <a:pt x="16" y="0"/>
                    </a:lnTo>
                    <a:close/>
                  </a:path>
                </a:pathLst>
              </a:custGeom>
              <a:solidFill>
                <a:srgbClr val="D41C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37" name="Freeform 439">
                <a:extLst>
                  <a:ext uri="{FF2B5EF4-FFF2-40B4-BE49-F238E27FC236}">
                    <a16:creationId xmlns:a16="http://schemas.microsoft.com/office/drawing/2014/main" id="{585B0398-6B4B-48E5-9EF8-22EED5DE7AEA}"/>
                  </a:ext>
                </a:extLst>
              </p:cNvPr>
              <p:cNvSpPr>
                <a:spLocks/>
              </p:cNvSpPr>
              <p:nvPr/>
            </p:nvSpPr>
            <p:spPr bwMode="auto">
              <a:xfrm>
                <a:off x="2479" y="2424"/>
                <a:ext cx="425" cy="145"/>
              </a:xfrm>
              <a:custGeom>
                <a:avLst/>
                <a:gdLst>
                  <a:gd name="T0" fmla="*/ 0 w 2550"/>
                  <a:gd name="T1" fmla="*/ 0 h 869"/>
                  <a:gd name="T2" fmla="*/ 0 w 2550"/>
                  <a:gd name="T3" fmla="*/ 0 h 869"/>
                  <a:gd name="T4" fmla="*/ 0 w 2550"/>
                  <a:gd name="T5" fmla="*/ 0 h 869"/>
                  <a:gd name="T6" fmla="*/ 0 w 2550"/>
                  <a:gd name="T7" fmla="*/ 0 h 869"/>
                  <a:gd name="T8" fmla="*/ 0 w 2550"/>
                  <a:gd name="T9" fmla="*/ 0 h 869"/>
                  <a:gd name="T10" fmla="*/ 0 w 2550"/>
                  <a:gd name="T11" fmla="*/ 0 h 869"/>
                  <a:gd name="T12" fmla="*/ 0 w 2550"/>
                  <a:gd name="T13" fmla="*/ 0 h 869"/>
                  <a:gd name="T14" fmla="*/ 0 w 2550"/>
                  <a:gd name="T15" fmla="*/ 0 h 869"/>
                  <a:gd name="T16" fmla="*/ 0 w 2550"/>
                  <a:gd name="T17" fmla="*/ 0 h 869"/>
                  <a:gd name="T18" fmla="*/ 0 w 2550"/>
                  <a:gd name="T19" fmla="*/ 0 h 869"/>
                  <a:gd name="T20" fmla="*/ 0 w 2550"/>
                  <a:gd name="T21" fmla="*/ 0 h 869"/>
                  <a:gd name="T22" fmla="*/ 0 w 2550"/>
                  <a:gd name="T23" fmla="*/ 0 h 869"/>
                  <a:gd name="T24" fmla="*/ 0 w 2550"/>
                  <a:gd name="T25" fmla="*/ 0 h 869"/>
                  <a:gd name="T26" fmla="*/ 0 w 2550"/>
                  <a:gd name="T27" fmla="*/ 0 h 869"/>
                  <a:gd name="T28" fmla="*/ 0 w 2550"/>
                  <a:gd name="T29" fmla="*/ 0 h 869"/>
                  <a:gd name="T30" fmla="*/ 0 w 2550"/>
                  <a:gd name="T31" fmla="*/ 0 h 869"/>
                  <a:gd name="T32" fmla="*/ 0 w 2550"/>
                  <a:gd name="T33" fmla="*/ 0 h 869"/>
                  <a:gd name="T34" fmla="*/ 0 w 2550"/>
                  <a:gd name="T35" fmla="*/ 0 h 869"/>
                  <a:gd name="T36" fmla="*/ 0 w 2550"/>
                  <a:gd name="T37" fmla="*/ 0 h 869"/>
                  <a:gd name="T38" fmla="*/ 0 w 2550"/>
                  <a:gd name="T39" fmla="*/ 0 h 869"/>
                  <a:gd name="T40" fmla="*/ 0 w 2550"/>
                  <a:gd name="T41" fmla="*/ 0 h 869"/>
                  <a:gd name="T42" fmla="*/ 0 w 2550"/>
                  <a:gd name="T43" fmla="*/ 0 h 869"/>
                  <a:gd name="T44" fmla="*/ 0 w 2550"/>
                  <a:gd name="T45" fmla="*/ 0 h 869"/>
                  <a:gd name="T46" fmla="*/ 0 w 2550"/>
                  <a:gd name="T47" fmla="*/ 0 h 869"/>
                  <a:gd name="T48" fmla="*/ 0 w 2550"/>
                  <a:gd name="T49" fmla="*/ 0 h 869"/>
                  <a:gd name="T50" fmla="*/ 0 w 2550"/>
                  <a:gd name="T51" fmla="*/ 0 h 869"/>
                  <a:gd name="T52" fmla="*/ 0 w 2550"/>
                  <a:gd name="T53" fmla="*/ 0 h 869"/>
                  <a:gd name="T54" fmla="*/ 0 w 2550"/>
                  <a:gd name="T55" fmla="*/ 0 h 869"/>
                  <a:gd name="T56" fmla="*/ 0 w 2550"/>
                  <a:gd name="T57" fmla="*/ 0 h 869"/>
                  <a:gd name="T58" fmla="*/ 0 w 2550"/>
                  <a:gd name="T59" fmla="*/ 0 h 869"/>
                  <a:gd name="T60" fmla="*/ 0 w 2550"/>
                  <a:gd name="T61" fmla="*/ 0 h 869"/>
                  <a:gd name="T62" fmla="*/ 0 w 2550"/>
                  <a:gd name="T63" fmla="*/ 0 h 869"/>
                  <a:gd name="T64" fmla="*/ 0 w 2550"/>
                  <a:gd name="T65" fmla="*/ 0 h 869"/>
                  <a:gd name="T66" fmla="*/ 0 w 2550"/>
                  <a:gd name="T67" fmla="*/ 0 h 869"/>
                  <a:gd name="T68" fmla="*/ 0 w 2550"/>
                  <a:gd name="T69" fmla="*/ 0 h 869"/>
                  <a:gd name="T70" fmla="*/ 0 w 2550"/>
                  <a:gd name="T71" fmla="*/ 0 h 869"/>
                  <a:gd name="T72" fmla="*/ 0 w 2550"/>
                  <a:gd name="T73" fmla="*/ 0 h 869"/>
                  <a:gd name="T74" fmla="*/ 0 w 2550"/>
                  <a:gd name="T75" fmla="*/ 0 h 869"/>
                  <a:gd name="T76" fmla="*/ 0 w 2550"/>
                  <a:gd name="T77" fmla="*/ 0 h 869"/>
                  <a:gd name="T78" fmla="*/ 0 w 2550"/>
                  <a:gd name="T79" fmla="*/ 0 h 869"/>
                  <a:gd name="T80" fmla="*/ 0 w 2550"/>
                  <a:gd name="T81" fmla="*/ 0 h 869"/>
                  <a:gd name="T82" fmla="*/ 0 w 2550"/>
                  <a:gd name="T83" fmla="*/ 0 h 869"/>
                  <a:gd name="T84" fmla="*/ 0 w 2550"/>
                  <a:gd name="T85" fmla="*/ 0 h 869"/>
                  <a:gd name="T86" fmla="*/ 0 w 2550"/>
                  <a:gd name="T87" fmla="*/ 0 h 869"/>
                  <a:gd name="T88" fmla="*/ 0 w 2550"/>
                  <a:gd name="T89" fmla="*/ 0 h 869"/>
                  <a:gd name="T90" fmla="*/ 0 w 2550"/>
                  <a:gd name="T91" fmla="*/ 0 h 869"/>
                  <a:gd name="T92" fmla="*/ 0 w 2550"/>
                  <a:gd name="T93" fmla="*/ 0 h 869"/>
                  <a:gd name="T94" fmla="*/ 0 w 2550"/>
                  <a:gd name="T95" fmla="*/ 0 h 869"/>
                  <a:gd name="T96" fmla="*/ 0 w 2550"/>
                  <a:gd name="T97" fmla="*/ 0 h 8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50"/>
                  <a:gd name="T148" fmla="*/ 0 h 869"/>
                  <a:gd name="T149" fmla="*/ 2550 w 2550"/>
                  <a:gd name="T150" fmla="*/ 869 h 86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50" h="869">
                    <a:moveTo>
                      <a:pt x="18" y="0"/>
                    </a:moveTo>
                    <a:lnTo>
                      <a:pt x="52" y="25"/>
                    </a:lnTo>
                    <a:lnTo>
                      <a:pt x="124" y="84"/>
                    </a:lnTo>
                    <a:lnTo>
                      <a:pt x="225" y="166"/>
                    </a:lnTo>
                    <a:lnTo>
                      <a:pt x="351" y="261"/>
                    </a:lnTo>
                    <a:lnTo>
                      <a:pt x="492" y="355"/>
                    </a:lnTo>
                    <a:lnTo>
                      <a:pt x="642" y="441"/>
                    </a:lnTo>
                    <a:lnTo>
                      <a:pt x="795" y="504"/>
                    </a:lnTo>
                    <a:lnTo>
                      <a:pt x="945" y="535"/>
                    </a:lnTo>
                    <a:lnTo>
                      <a:pt x="1087" y="542"/>
                    </a:lnTo>
                    <a:lnTo>
                      <a:pt x="1225" y="547"/>
                    </a:lnTo>
                    <a:lnTo>
                      <a:pt x="1358" y="546"/>
                    </a:lnTo>
                    <a:lnTo>
                      <a:pt x="1488" y="542"/>
                    </a:lnTo>
                    <a:lnTo>
                      <a:pt x="1612" y="527"/>
                    </a:lnTo>
                    <a:lnTo>
                      <a:pt x="1734" y="506"/>
                    </a:lnTo>
                    <a:lnTo>
                      <a:pt x="1850" y="474"/>
                    </a:lnTo>
                    <a:lnTo>
                      <a:pt x="1964" y="434"/>
                    </a:lnTo>
                    <a:lnTo>
                      <a:pt x="2073" y="374"/>
                    </a:lnTo>
                    <a:lnTo>
                      <a:pt x="2178" y="302"/>
                    </a:lnTo>
                    <a:lnTo>
                      <a:pt x="2275" y="226"/>
                    </a:lnTo>
                    <a:lnTo>
                      <a:pt x="2361" y="155"/>
                    </a:lnTo>
                    <a:lnTo>
                      <a:pt x="2434" y="97"/>
                    </a:lnTo>
                    <a:lnTo>
                      <a:pt x="2493" y="62"/>
                    </a:lnTo>
                    <a:lnTo>
                      <a:pt x="2531" y="57"/>
                    </a:lnTo>
                    <a:lnTo>
                      <a:pt x="2550" y="97"/>
                    </a:lnTo>
                    <a:lnTo>
                      <a:pt x="2546" y="160"/>
                    </a:lnTo>
                    <a:lnTo>
                      <a:pt x="2527" y="227"/>
                    </a:lnTo>
                    <a:lnTo>
                      <a:pt x="2494" y="296"/>
                    </a:lnTo>
                    <a:lnTo>
                      <a:pt x="2455" y="363"/>
                    </a:lnTo>
                    <a:lnTo>
                      <a:pt x="2410" y="424"/>
                    </a:lnTo>
                    <a:lnTo>
                      <a:pt x="2365" y="479"/>
                    </a:lnTo>
                    <a:lnTo>
                      <a:pt x="2323" y="524"/>
                    </a:lnTo>
                    <a:lnTo>
                      <a:pt x="2289" y="555"/>
                    </a:lnTo>
                    <a:lnTo>
                      <a:pt x="2069" y="694"/>
                    </a:lnTo>
                    <a:lnTo>
                      <a:pt x="1808" y="795"/>
                    </a:lnTo>
                    <a:lnTo>
                      <a:pt x="1519" y="853"/>
                    </a:lnTo>
                    <a:lnTo>
                      <a:pt x="1218" y="869"/>
                    </a:lnTo>
                    <a:lnTo>
                      <a:pt x="918" y="836"/>
                    </a:lnTo>
                    <a:lnTo>
                      <a:pt x="637" y="753"/>
                    </a:lnTo>
                    <a:lnTo>
                      <a:pt x="385" y="618"/>
                    </a:lnTo>
                    <a:lnTo>
                      <a:pt x="181" y="428"/>
                    </a:lnTo>
                    <a:lnTo>
                      <a:pt x="117" y="342"/>
                    </a:lnTo>
                    <a:lnTo>
                      <a:pt x="70" y="262"/>
                    </a:lnTo>
                    <a:lnTo>
                      <a:pt x="35" y="187"/>
                    </a:lnTo>
                    <a:lnTo>
                      <a:pt x="15" y="122"/>
                    </a:lnTo>
                    <a:lnTo>
                      <a:pt x="2" y="67"/>
                    </a:lnTo>
                    <a:lnTo>
                      <a:pt x="0" y="28"/>
                    </a:lnTo>
                    <a:lnTo>
                      <a:pt x="6" y="4"/>
                    </a:lnTo>
                    <a:lnTo>
                      <a:pt x="18" y="0"/>
                    </a:lnTo>
                    <a:close/>
                  </a:path>
                </a:pathLst>
              </a:custGeom>
              <a:solidFill>
                <a:srgbClr val="CC21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38" name="Freeform 440">
                <a:extLst>
                  <a:ext uri="{FF2B5EF4-FFF2-40B4-BE49-F238E27FC236}">
                    <a16:creationId xmlns:a16="http://schemas.microsoft.com/office/drawing/2014/main" id="{B5230383-A02B-4498-9DBA-C1A2EEA85965}"/>
                  </a:ext>
                </a:extLst>
              </p:cNvPr>
              <p:cNvSpPr>
                <a:spLocks/>
              </p:cNvSpPr>
              <p:nvPr/>
            </p:nvSpPr>
            <p:spPr bwMode="auto">
              <a:xfrm>
                <a:off x="2479" y="2429"/>
                <a:ext cx="423" cy="140"/>
              </a:xfrm>
              <a:custGeom>
                <a:avLst/>
                <a:gdLst>
                  <a:gd name="T0" fmla="*/ 0 w 2539"/>
                  <a:gd name="T1" fmla="*/ 0 h 844"/>
                  <a:gd name="T2" fmla="*/ 0 w 2539"/>
                  <a:gd name="T3" fmla="*/ 0 h 844"/>
                  <a:gd name="T4" fmla="*/ 0 w 2539"/>
                  <a:gd name="T5" fmla="*/ 0 h 844"/>
                  <a:gd name="T6" fmla="*/ 0 w 2539"/>
                  <a:gd name="T7" fmla="*/ 0 h 844"/>
                  <a:gd name="T8" fmla="*/ 0 w 2539"/>
                  <a:gd name="T9" fmla="*/ 0 h 844"/>
                  <a:gd name="T10" fmla="*/ 0 w 2539"/>
                  <a:gd name="T11" fmla="*/ 0 h 844"/>
                  <a:gd name="T12" fmla="*/ 0 w 2539"/>
                  <a:gd name="T13" fmla="*/ 0 h 844"/>
                  <a:gd name="T14" fmla="*/ 0 w 2539"/>
                  <a:gd name="T15" fmla="*/ 0 h 844"/>
                  <a:gd name="T16" fmla="*/ 0 w 2539"/>
                  <a:gd name="T17" fmla="*/ 0 h 844"/>
                  <a:gd name="T18" fmla="*/ 0 w 2539"/>
                  <a:gd name="T19" fmla="*/ 0 h 844"/>
                  <a:gd name="T20" fmla="*/ 0 w 2539"/>
                  <a:gd name="T21" fmla="*/ 0 h 844"/>
                  <a:gd name="T22" fmla="*/ 0 w 2539"/>
                  <a:gd name="T23" fmla="*/ 0 h 844"/>
                  <a:gd name="T24" fmla="*/ 0 w 2539"/>
                  <a:gd name="T25" fmla="*/ 0 h 844"/>
                  <a:gd name="T26" fmla="*/ 0 w 2539"/>
                  <a:gd name="T27" fmla="*/ 0 h 844"/>
                  <a:gd name="T28" fmla="*/ 0 w 2539"/>
                  <a:gd name="T29" fmla="*/ 0 h 844"/>
                  <a:gd name="T30" fmla="*/ 0 w 2539"/>
                  <a:gd name="T31" fmla="*/ 0 h 844"/>
                  <a:gd name="T32" fmla="*/ 0 w 2539"/>
                  <a:gd name="T33" fmla="*/ 0 h 844"/>
                  <a:gd name="T34" fmla="*/ 0 w 2539"/>
                  <a:gd name="T35" fmla="*/ 0 h 844"/>
                  <a:gd name="T36" fmla="*/ 0 w 2539"/>
                  <a:gd name="T37" fmla="*/ 0 h 844"/>
                  <a:gd name="T38" fmla="*/ 0 w 2539"/>
                  <a:gd name="T39" fmla="*/ 0 h 844"/>
                  <a:gd name="T40" fmla="*/ 0 w 2539"/>
                  <a:gd name="T41" fmla="*/ 0 h 844"/>
                  <a:gd name="T42" fmla="*/ 0 w 2539"/>
                  <a:gd name="T43" fmla="*/ 0 h 844"/>
                  <a:gd name="T44" fmla="*/ 0 w 2539"/>
                  <a:gd name="T45" fmla="*/ 0 h 844"/>
                  <a:gd name="T46" fmla="*/ 0 w 2539"/>
                  <a:gd name="T47" fmla="*/ 0 h 844"/>
                  <a:gd name="T48" fmla="*/ 0 w 2539"/>
                  <a:gd name="T49" fmla="*/ 0 h 844"/>
                  <a:gd name="T50" fmla="*/ 0 w 2539"/>
                  <a:gd name="T51" fmla="*/ 0 h 844"/>
                  <a:gd name="T52" fmla="*/ 0 w 2539"/>
                  <a:gd name="T53" fmla="*/ 0 h 844"/>
                  <a:gd name="T54" fmla="*/ 0 w 2539"/>
                  <a:gd name="T55" fmla="*/ 0 h 844"/>
                  <a:gd name="T56" fmla="*/ 0 w 2539"/>
                  <a:gd name="T57" fmla="*/ 0 h 844"/>
                  <a:gd name="T58" fmla="*/ 0 w 2539"/>
                  <a:gd name="T59" fmla="*/ 0 h 844"/>
                  <a:gd name="T60" fmla="*/ 0 w 2539"/>
                  <a:gd name="T61" fmla="*/ 0 h 844"/>
                  <a:gd name="T62" fmla="*/ 0 w 2539"/>
                  <a:gd name="T63" fmla="*/ 0 h 844"/>
                  <a:gd name="T64" fmla="*/ 0 w 2539"/>
                  <a:gd name="T65" fmla="*/ 0 h 844"/>
                  <a:gd name="T66" fmla="*/ 0 w 2539"/>
                  <a:gd name="T67" fmla="*/ 0 h 844"/>
                  <a:gd name="T68" fmla="*/ 0 w 2539"/>
                  <a:gd name="T69" fmla="*/ 0 h 844"/>
                  <a:gd name="T70" fmla="*/ 0 w 2539"/>
                  <a:gd name="T71" fmla="*/ 0 h 844"/>
                  <a:gd name="T72" fmla="*/ 0 w 2539"/>
                  <a:gd name="T73" fmla="*/ 0 h 844"/>
                  <a:gd name="T74" fmla="*/ 0 w 2539"/>
                  <a:gd name="T75" fmla="*/ 0 h 844"/>
                  <a:gd name="T76" fmla="*/ 0 w 2539"/>
                  <a:gd name="T77" fmla="*/ 0 h 844"/>
                  <a:gd name="T78" fmla="*/ 0 w 2539"/>
                  <a:gd name="T79" fmla="*/ 0 h 844"/>
                  <a:gd name="T80" fmla="*/ 0 w 2539"/>
                  <a:gd name="T81" fmla="*/ 0 h 844"/>
                  <a:gd name="T82" fmla="*/ 0 w 2539"/>
                  <a:gd name="T83" fmla="*/ 0 h 844"/>
                  <a:gd name="T84" fmla="*/ 0 w 2539"/>
                  <a:gd name="T85" fmla="*/ 0 h 844"/>
                  <a:gd name="T86" fmla="*/ 0 w 2539"/>
                  <a:gd name="T87" fmla="*/ 0 h 844"/>
                  <a:gd name="T88" fmla="*/ 0 w 2539"/>
                  <a:gd name="T89" fmla="*/ 0 h 844"/>
                  <a:gd name="T90" fmla="*/ 0 w 2539"/>
                  <a:gd name="T91" fmla="*/ 0 h 844"/>
                  <a:gd name="T92" fmla="*/ 0 w 2539"/>
                  <a:gd name="T93" fmla="*/ 0 h 844"/>
                  <a:gd name="T94" fmla="*/ 0 w 2539"/>
                  <a:gd name="T95" fmla="*/ 0 h 844"/>
                  <a:gd name="T96" fmla="*/ 0 w 2539"/>
                  <a:gd name="T97" fmla="*/ 0 h 8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39"/>
                  <a:gd name="T148" fmla="*/ 0 h 844"/>
                  <a:gd name="T149" fmla="*/ 2539 w 2539"/>
                  <a:gd name="T150" fmla="*/ 844 h 8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39" h="844">
                    <a:moveTo>
                      <a:pt x="20" y="0"/>
                    </a:moveTo>
                    <a:lnTo>
                      <a:pt x="55" y="20"/>
                    </a:lnTo>
                    <a:lnTo>
                      <a:pt x="126" y="78"/>
                    </a:lnTo>
                    <a:lnTo>
                      <a:pt x="223" y="159"/>
                    </a:lnTo>
                    <a:lnTo>
                      <a:pt x="344" y="254"/>
                    </a:lnTo>
                    <a:lnTo>
                      <a:pt x="481" y="349"/>
                    </a:lnTo>
                    <a:lnTo>
                      <a:pt x="628" y="435"/>
                    </a:lnTo>
                    <a:lnTo>
                      <a:pt x="779" y="498"/>
                    </a:lnTo>
                    <a:lnTo>
                      <a:pt x="929" y="531"/>
                    </a:lnTo>
                    <a:lnTo>
                      <a:pt x="1073" y="539"/>
                    </a:lnTo>
                    <a:lnTo>
                      <a:pt x="1213" y="544"/>
                    </a:lnTo>
                    <a:lnTo>
                      <a:pt x="1347" y="546"/>
                    </a:lnTo>
                    <a:lnTo>
                      <a:pt x="1477" y="541"/>
                    </a:lnTo>
                    <a:lnTo>
                      <a:pt x="1602" y="529"/>
                    </a:lnTo>
                    <a:lnTo>
                      <a:pt x="1724" y="510"/>
                    </a:lnTo>
                    <a:lnTo>
                      <a:pt x="1838" y="480"/>
                    </a:lnTo>
                    <a:lnTo>
                      <a:pt x="1951" y="442"/>
                    </a:lnTo>
                    <a:lnTo>
                      <a:pt x="2058" y="386"/>
                    </a:lnTo>
                    <a:lnTo>
                      <a:pt x="2161" y="315"/>
                    </a:lnTo>
                    <a:lnTo>
                      <a:pt x="2257" y="237"/>
                    </a:lnTo>
                    <a:lnTo>
                      <a:pt x="2346" y="166"/>
                    </a:lnTo>
                    <a:lnTo>
                      <a:pt x="2419" y="104"/>
                    </a:lnTo>
                    <a:lnTo>
                      <a:pt x="2478" y="67"/>
                    </a:lnTo>
                    <a:lnTo>
                      <a:pt x="2519" y="60"/>
                    </a:lnTo>
                    <a:lnTo>
                      <a:pt x="2539" y="95"/>
                    </a:lnTo>
                    <a:lnTo>
                      <a:pt x="2536" y="153"/>
                    </a:lnTo>
                    <a:lnTo>
                      <a:pt x="2517" y="218"/>
                    </a:lnTo>
                    <a:lnTo>
                      <a:pt x="2483" y="284"/>
                    </a:lnTo>
                    <a:lnTo>
                      <a:pt x="2442" y="350"/>
                    </a:lnTo>
                    <a:lnTo>
                      <a:pt x="2395" y="410"/>
                    </a:lnTo>
                    <a:lnTo>
                      <a:pt x="2350" y="462"/>
                    </a:lnTo>
                    <a:lnTo>
                      <a:pt x="2308" y="505"/>
                    </a:lnTo>
                    <a:lnTo>
                      <a:pt x="2278" y="535"/>
                    </a:lnTo>
                    <a:lnTo>
                      <a:pt x="2060" y="670"/>
                    </a:lnTo>
                    <a:lnTo>
                      <a:pt x="1800" y="769"/>
                    </a:lnTo>
                    <a:lnTo>
                      <a:pt x="1512" y="828"/>
                    </a:lnTo>
                    <a:lnTo>
                      <a:pt x="1213" y="844"/>
                    </a:lnTo>
                    <a:lnTo>
                      <a:pt x="915" y="811"/>
                    </a:lnTo>
                    <a:lnTo>
                      <a:pt x="635" y="730"/>
                    </a:lnTo>
                    <a:lnTo>
                      <a:pt x="385" y="595"/>
                    </a:lnTo>
                    <a:lnTo>
                      <a:pt x="185" y="406"/>
                    </a:lnTo>
                    <a:lnTo>
                      <a:pt x="124" y="324"/>
                    </a:lnTo>
                    <a:lnTo>
                      <a:pt x="77" y="248"/>
                    </a:lnTo>
                    <a:lnTo>
                      <a:pt x="42" y="178"/>
                    </a:lnTo>
                    <a:lnTo>
                      <a:pt x="18" y="118"/>
                    </a:lnTo>
                    <a:lnTo>
                      <a:pt x="4" y="68"/>
                    </a:lnTo>
                    <a:lnTo>
                      <a:pt x="0" y="31"/>
                    </a:lnTo>
                    <a:lnTo>
                      <a:pt x="6" y="7"/>
                    </a:lnTo>
                    <a:lnTo>
                      <a:pt x="20" y="0"/>
                    </a:lnTo>
                    <a:close/>
                  </a:path>
                </a:pathLst>
              </a:custGeom>
              <a:solidFill>
                <a:srgbClr val="C4260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39" name="Freeform 441">
                <a:extLst>
                  <a:ext uri="{FF2B5EF4-FFF2-40B4-BE49-F238E27FC236}">
                    <a16:creationId xmlns:a16="http://schemas.microsoft.com/office/drawing/2014/main" id="{34E8561F-1CAB-4D62-AA3E-EB2AA0F8E95A}"/>
                  </a:ext>
                </a:extLst>
              </p:cNvPr>
              <p:cNvSpPr>
                <a:spLocks/>
              </p:cNvSpPr>
              <p:nvPr/>
            </p:nvSpPr>
            <p:spPr bwMode="auto">
              <a:xfrm>
                <a:off x="2479" y="2433"/>
                <a:ext cx="422" cy="136"/>
              </a:xfrm>
              <a:custGeom>
                <a:avLst/>
                <a:gdLst>
                  <a:gd name="T0" fmla="*/ 0 w 2530"/>
                  <a:gd name="T1" fmla="*/ 0 h 817"/>
                  <a:gd name="T2" fmla="*/ 0 w 2530"/>
                  <a:gd name="T3" fmla="*/ 0 h 817"/>
                  <a:gd name="T4" fmla="*/ 0 w 2530"/>
                  <a:gd name="T5" fmla="*/ 0 h 817"/>
                  <a:gd name="T6" fmla="*/ 0 w 2530"/>
                  <a:gd name="T7" fmla="*/ 0 h 817"/>
                  <a:gd name="T8" fmla="*/ 0 w 2530"/>
                  <a:gd name="T9" fmla="*/ 0 h 817"/>
                  <a:gd name="T10" fmla="*/ 0 w 2530"/>
                  <a:gd name="T11" fmla="*/ 0 h 817"/>
                  <a:gd name="T12" fmla="*/ 0 w 2530"/>
                  <a:gd name="T13" fmla="*/ 0 h 817"/>
                  <a:gd name="T14" fmla="*/ 0 w 2530"/>
                  <a:gd name="T15" fmla="*/ 0 h 817"/>
                  <a:gd name="T16" fmla="*/ 0 w 2530"/>
                  <a:gd name="T17" fmla="*/ 0 h 817"/>
                  <a:gd name="T18" fmla="*/ 0 w 2530"/>
                  <a:gd name="T19" fmla="*/ 0 h 817"/>
                  <a:gd name="T20" fmla="*/ 0 w 2530"/>
                  <a:gd name="T21" fmla="*/ 0 h 817"/>
                  <a:gd name="T22" fmla="*/ 0 w 2530"/>
                  <a:gd name="T23" fmla="*/ 0 h 817"/>
                  <a:gd name="T24" fmla="*/ 0 w 2530"/>
                  <a:gd name="T25" fmla="*/ 0 h 817"/>
                  <a:gd name="T26" fmla="*/ 0 w 2530"/>
                  <a:gd name="T27" fmla="*/ 0 h 817"/>
                  <a:gd name="T28" fmla="*/ 0 w 2530"/>
                  <a:gd name="T29" fmla="*/ 0 h 817"/>
                  <a:gd name="T30" fmla="*/ 0 w 2530"/>
                  <a:gd name="T31" fmla="*/ 0 h 817"/>
                  <a:gd name="T32" fmla="*/ 0 w 2530"/>
                  <a:gd name="T33" fmla="*/ 0 h 817"/>
                  <a:gd name="T34" fmla="*/ 0 w 2530"/>
                  <a:gd name="T35" fmla="*/ 0 h 817"/>
                  <a:gd name="T36" fmla="*/ 0 w 2530"/>
                  <a:gd name="T37" fmla="*/ 0 h 817"/>
                  <a:gd name="T38" fmla="*/ 0 w 2530"/>
                  <a:gd name="T39" fmla="*/ 0 h 817"/>
                  <a:gd name="T40" fmla="*/ 0 w 2530"/>
                  <a:gd name="T41" fmla="*/ 0 h 817"/>
                  <a:gd name="T42" fmla="*/ 0 w 2530"/>
                  <a:gd name="T43" fmla="*/ 0 h 817"/>
                  <a:gd name="T44" fmla="*/ 0 w 2530"/>
                  <a:gd name="T45" fmla="*/ 0 h 817"/>
                  <a:gd name="T46" fmla="*/ 0 w 2530"/>
                  <a:gd name="T47" fmla="*/ 0 h 817"/>
                  <a:gd name="T48" fmla="*/ 0 w 2530"/>
                  <a:gd name="T49" fmla="*/ 0 h 817"/>
                  <a:gd name="T50" fmla="*/ 0 w 2530"/>
                  <a:gd name="T51" fmla="*/ 0 h 817"/>
                  <a:gd name="T52" fmla="*/ 0 w 2530"/>
                  <a:gd name="T53" fmla="*/ 0 h 817"/>
                  <a:gd name="T54" fmla="*/ 0 w 2530"/>
                  <a:gd name="T55" fmla="*/ 0 h 817"/>
                  <a:gd name="T56" fmla="*/ 0 w 2530"/>
                  <a:gd name="T57" fmla="*/ 0 h 817"/>
                  <a:gd name="T58" fmla="*/ 0 w 2530"/>
                  <a:gd name="T59" fmla="*/ 0 h 817"/>
                  <a:gd name="T60" fmla="*/ 0 w 2530"/>
                  <a:gd name="T61" fmla="*/ 0 h 817"/>
                  <a:gd name="T62" fmla="*/ 0 w 2530"/>
                  <a:gd name="T63" fmla="*/ 0 h 817"/>
                  <a:gd name="T64" fmla="*/ 0 w 2530"/>
                  <a:gd name="T65" fmla="*/ 0 h 817"/>
                  <a:gd name="T66" fmla="*/ 0 w 2530"/>
                  <a:gd name="T67" fmla="*/ 0 h 817"/>
                  <a:gd name="T68" fmla="*/ 0 w 2530"/>
                  <a:gd name="T69" fmla="*/ 0 h 817"/>
                  <a:gd name="T70" fmla="*/ 0 w 2530"/>
                  <a:gd name="T71" fmla="*/ 0 h 817"/>
                  <a:gd name="T72" fmla="*/ 0 w 2530"/>
                  <a:gd name="T73" fmla="*/ 0 h 817"/>
                  <a:gd name="T74" fmla="*/ 0 w 2530"/>
                  <a:gd name="T75" fmla="*/ 0 h 817"/>
                  <a:gd name="T76" fmla="*/ 0 w 2530"/>
                  <a:gd name="T77" fmla="*/ 0 h 817"/>
                  <a:gd name="T78" fmla="*/ 0 w 2530"/>
                  <a:gd name="T79" fmla="*/ 0 h 817"/>
                  <a:gd name="T80" fmla="*/ 0 w 2530"/>
                  <a:gd name="T81" fmla="*/ 0 h 817"/>
                  <a:gd name="T82" fmla="*/ 0 w 2530"/>
                  <a:gd name="T83" fmla="*/ 0 h 817"/>
                  <a:gd name="T84" fmla="*/ 0 w 2530"/>
                  <a:gd name="T85" fmla="*/ 0 h 817"/>
                  <a:gd name="T86" fmla="*/ 0 w 2530"/>
                  <a:gd name="T87" fmla="*/ 0 h 817"/>
                  <a:gd name="T88" fmla="*/ 0 w 2530"/>
                  <a:gd name="T89" fmla="*/ 0 h 817"/>
                  <a:gd name="T90" fmla="*/ 0 w 2530"/>
                  <a:gd name="T91" fmla="*/ 0 h 817"/>
                  <a:gd name="T92" fmla="*/ 0 w 2530"/>
                  <a:gd name="T93" fmla="*/ 0 h 817"/>
                  <a:gd name="T94" fmla="*/ 0 w 2530"/>
                  <a:gd name="T95" fmla="*/ 0 h 817"/>
                  <a:gd name="T96" fmla="*/ 0 w 2530"/>
                  <a:gd name="T97" fmla="*/ 0 h 81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30"/>
                  <a:gd name="T148" fmla="*/ 0 h 817"/>
                  <a:gd name="T149" fmla="*/ 2530 w 2530"/>
                  <a:gd name="T150" fmla="*/ 817 h 81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30" h="817">
                    <a:moveTo>
                      <a:pt x="21" y="0"/>
                    </a:moveTo>
                    <a:lnTo>
                      <a:pt x="58" y="18"/>
                    </a:lnTo>
                    <a:lnTo>
                      <a:pt x="128" y="73"/>
                    </a:lnTo>
                    <a:lnTo>
                      <a:pt x="222" y="154"/>
                    </a:lnTo>
                    <a:lnTo>
                      <a:pt x="339" y="250"/>
                    </a:lnTo>
                    <a:lnTo>
                      <a:pt x="471" y="346"/>
                    </a:lnTo>
                    <a:lnTo>
                      <a:pt x="614" y="432"/>
                    </a:lnTo>
                    <a:lnTo>
                      <a:pt x="762" y="496"/>
                    </a:lnTo>
                    <a:lnTo>
                      <a:pt x="912" y="528"/>
                    </a:lnTo>
                    <a:lnTo>
                      <a:pt x="1056" y="538"/>
                    </a:lnTo>
                    <a:lnTo>
                      <a:pt x="1197" y="545"/>
                    </a:lnTo>
                    <a:lnTo>
                      <a:pt x="1333" y="547"/>
                    </a:lnTo>
                    <a:lnTo>
                      <a:pt x="1465" y="543"/>
                    </a:lnTo>
                    <a:lnTo>
                      <a:pt x="1590" y="532"/>
                    </a:lnTo>
                    <a:lnTo>
                      <a:pt x="1711" y="514"/>
                    </a:lnTo>
                    <a:lnTo>
                      <a:pt x="1826" y="487"/>
                    </a:lnTo>
                    <a:lnTo>
                      <a:pt x="1935" y="452"/>
                    </a:lnTo>
                    <a:lnTo>
                      <a:pt x="2041" y="398"/>
                    </a:lnTo>
                    <a:lnTo>
                      <a:pt x="2143" y="328"/>
                    </a:lnTo>
                    <a:lnTo>
                      <a:pt x="2240" y="250"/>
                    </a:lnTo>
                    <a:lnTo>
                      <a:pt x="2329" y="177"/>
                    </a:lnTo>
                    <a:lnTo>
                      <a:pt x="2404" y="113"/>
                    </a:lnTo>
                    <a:lnTo>
                      <a:pt x="2465" y="72"/>
                    </a:lnTo>
                    <a:lnTo>
                      <a:pt x="2508" y="62"/>
                    </a:lnTo>
                    <a:lnTo>
                      <a:pt x="2530" y="94"/>
                    </a:lnTo>
                    <a:lnTo>
                      <a:pt x="2527" y="150"/>
                    </a:lnTo>
                    <a:lnTo>
                      <a:pt x="2507" y="213"/>
                    </a:lnTo>
                    <a:lnTo>
                      <a:pt x="2472" y="277"/>
                    </a:lnTo>
                    <a:lnTo>
                      <a:pt x="2429" y="341"/>
                    </a:lnTo>
                    <a:lnTo>
                      <a:pt x="2381" y="398"/>
                    </a:lnTo>
                    <a:lnTo>
                      <a:pt x="2335" y="449"/>
                    </a:lnTo>
                    <a:lnTo>
                      <a:pt x="2294" y="489"/>
                    </a:lnTo>
                    <a:lnTo>
                      <a:pt x="2264" y="518"/>
                    </a:lnTo>
                    <a:lnTo>
                      <a:pt x="2048" y="648"/>
                    </a:lnTo>
                    <a:lnTo>
                      <a:pt x="1791" y="745"/>
                    </a:lnTo>
                    <a:lnTo>
                      <a:pt x="1504" y="801"/>
                    </a:lnTo>
                    <a:lnTo>
                      <a:pt x="1207" y="817"/>
                    </a:lnTo>
                    <a:lnTo>
                      <a:pt x="910" y="785"/>
                    </a:lnTo>
                    <a:lnTo>
                      <a:pt x="633" y="706"/>
                    </a:lnTo>
                    <a:lnTo>
                      <a:pt x="386" y="574"/>
                    </a:lnTo>
                    <a:lnTo>
                      <a:pt x="188" y="386"/>
                    </a:lnTo>
                    <a:lnTo>
                      <a:pt x="130" y="307"/>
                    </a:lnTo>
                    <a:lnTo>
                      <a:pt x="83" y="235"/>
                    </a:lnTo>
                    <a:lnTo>
                      <a:pt x="47" y="170"/>
                    </a:lnTo>
                    <a:lnTo>
                      <a:pt x="21" y="115"/>
                    </a:lnTo>
                    <a:lnTo>
                      <a:pt x="5" y="68"/>
                    </a:lnTo>
                    <a:lnTo>
                      <a:pt x="0" y="33"/>
                    </a:lnTo>
                    <a:lnTo>
                      <a:pt x="5" y="9"/>
                    </a:lnTo>
                    <a:lnTo>
                      <a:pt x="21" y="0"/>
                    </a:lnTo>
                    <a:close/>
                  </a:path>
                </a:pathLst>
              </a:custGeom>
              <a:solidFill>
                <a:srgbClr val="BF2B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40" name="Freeform 442">
                <a:extLst>
                  <a:ext uri="{FF2B5EF4-FFF2-40B4-BE49-F238E27FC236}">
                    <a16:creationId xmlns:a16="http://schemas.microsoft.com/office/drawing/2014/main" id="{D16ED626-7496-401D-BB49-A358FDBA14DD}"/>
                  </a:ext>
                </a:extLst>
              </p:cNvPr>
              <p:cNvSpPr>
                <a:spLocks/>
              </p:cNvSpPr>
              <p:nvPr/>
            </p:nvSpPr>
            <p:spPr bwMode="auto">
              <a:xfrm>
                <a:off x="2513" y="2258"/>
                <a:ext cx="401" cy="218"/>
              </a:xfrm>
              <a:custGeom>
                <a:avLst/>
                <a:gdLst>
                  <a:gd name="T0" fmla="*/ 0 w 2406"/>
                  <a:gd name="T1" fmla="*/ 0 h 1311"/>
                  <a:gd name="T2" fmla="*/ 0 w 2406"/>
                  <a:gd name="T3" fmla="*/ 0 h 1311"/>
                  <a:gd name="T4" fmla="*/ 0 w 2406"/>
                  <a:gd name="T5" fmla="*/ 0 h 1311"/>
                  <a:gd name="T6" fmla="*/ 0 w 2406"/>
                  <a:gd name="T7" fmla="*/ 0 h 1311"/>
                  <a:gd name="T8" fmla="*/ 0 w 2406"/>
                  <a:gd name="T9" fmla="*/ 0 h 1311"/>
                  <a:gd name="T10" fmla="*/ 0 w 2406"/>
                  <a:gd name="T11" fmla="*/ 0 h 1311"/>
                  <a:gd name="T12" fmla="*/ 0 w 2406"/>
                  <a:gd name="T13" fmla="*/ 0 h 1311"/>
                  <a:gd name="T14" fmla="*/ 0 w 2406"/>
                  <a:gd name="T15" fmla="*/ 0 h 1311"/>
                  <a:gd name="T16" fmla="*/ 0 w 2406"/>
                  <a:gd name="T17" fmla="*/ 0 h 1311"/>
                  <a:gd name="T18" fmla="*/ 0 w 2406"/>
                  <a:gd name="T19" fmla="*/ 0 h 1311"/>
                  <a:gd name="T20" fmla="*/ 0 w 2406"/>
                  <a:gd name="T21" fmla="*/ 0 h 1311"/>
                  <a:gd name="T22" fmla="*/ 0 w 2406"/>
                  <a:gd name="T23" fmla="*/ 0 h 1311"/>
                  <a:gd name="T24" fmla="*/ 0 w 2406"/>
                  <a:gd name="T25" fmla="*/ 0 h 1311"/>
                  <a:gd name="T26" fmla="*/ 0 w 2406"/>
                  <a:gd name="T27" fmla="*/ 0 h 1311"/>
                  <a:gd name="T28" fmla="*/ 0 w 2406"/>
                  <a:gd name="T29" fmla="*/ 0 h 1311"/>
                  <a:gd name="T30" fmla="*/ 0 w 2406"/>
                  <a:gd name="T31" fmla="*/ 0 h 1311"/>
                  <a:gd name="T32" fmla="*/ 0 w 2406"/>
                  <a:gd name="T33" fmla="*/ 0 h 1311"/>
                  <a:gd name="T34" fmla="*/ 0 w 2406"/>
                  <a:gd name="T35" fmla="*/ 0 h 1311"/>
                  <a:gd name="T36" fmla="*/ 0 w 2406"/>
                  <a:gd name="T37" fmla="*/ 0 h 1311"/>
                  <a:gd name="T38" fmla="*/ 0 w 2406"/>
                  <a:gd name="T39" fmla="*/ 0 h 1311"/>
                  <a:gd name="T40" fmla="*/ 0 w 2406"/>
                  <a:gd name="T41" fmla="*/ 0 h 1311"/>
                  <a:gd name="T42" fmla="*/ 0 w 2406"/>
                  <a:gd name="T43" fmla="*/ 0 h 1311"/>
                  <a:gd name="T44" fmla="*/ 0 w 2406"/>
                  <a:gd name="T45" fmla="*/ 0 h 1311"/>
                  <a:gd name="T46" fmla="*/ 0 w 2406"/>
                  <a:gd name="T47" fmla="*/ 0 h 1311"/>
                  <a:gd name="T48" fmla="*/ 0 w 2406"/>
                  <a:gd name="T49" fmla="*/ 0 h 1311"/>
                  <a:gd name="T50" fmla="*/ 0 w 2406"/>
                  <a:gd name="T51" fmla="*/ 0 h 1311"/>
                  <a:gd name="T52" fmla="*/ 0 w 2406"/>
                  <a:gd name="T53" fmla="*/ 0 h 1311"/>
                  <a:gd name="T54" fmla="*/ 0 w 2406"/>
                  <a:gd name="T55" fmla="*/ 0 h 1311"/>
                  <a:gd name="T56" fmla="*/ 0 w 2406"/>
                  <a:gd name="T57" fmla="*/ 0 h 1311"/>
                  <a:gd name="T58" fmla="*/ 0 w 2406"/>
                  <a:gd name="T59" fmla="*/ 0 h 1311"/>
                  <a:gd name="T60" fmla="*/ 0 w 2406"/>
                  <a:gd name="T61" fmla="*/ 0 h 1311"/>
                  <a:gd name="T62" fmla="*/ 0 w 2406"/>
                  <a:gd name="T63" fmla="*/ 0 h 1311"/>
                  <a:gd name="T64" fmla="*/ 0 w 2406"/>
                  <a:gd name="T65" fmla="*/ 0 h 1311"/>
                  <a:gd name="T66" fmla="*/ 0 w 2406"/>
                  <a:gd name="T67" fmla="*/ 0 h 1311"/>
                  <a:gd name="T68" fmla="*/ 0 w 2406"/>
                  <a:gd name="T69" fmla="*/ 0 h 1311"/>
                  <a:gd name="T70" fmla="*/ 0 w 2406"/>
                  <a:gd name="T71" fmla="*/ 0 h 1311"/>
                  <a:gd name="T72" fmla="*/ 0 w 2406"/>
                  <a:gd name="T73" fmla="*/ 0 h 1311"/>
                  <a:gd name="T74" fmla="*/ 0 w 2406"/>
                  <a:gd name="T75" fmla="*/ 0 h 1311"/>
                  <a:gd name="T76" fmla="*/ 0 w 2406"/>
                  <a:gd name="T77" fmla="*/ 0 h 1311"/>
                  <a:gd name="T78" fmla="*/ 0 w 2406"/>
                  <a:gd name="T79" fmla="*/ 0 h 1311"/>
                  <a:gd name="T80" fmla="*/ 0 w 2406"/>
                  <a:gd name="T81" fmla="*/ 0 h 1311"/>
                  <a:gd name="T82" fmla="*/ 0 w 2406"/>
                  <a:gd name="T83" fmla="*/ 0 h 1311"/>
                  <a:gd name="T84" fmla="*/ 0 w 2406"/>
                  <a:gd name="T85" fmla="*/ 0 h 1311"/>
                  <a:gd name="T86" fmla="*/ 0 w 2406"/>
                  <a:gd name="T87" fmla="*/ 0 h 1311"/>
                  <a:gd name="T88" fmla="*/ 0 w 2406"/>
                  <a:gd name="T89" fmla="*/ 0 h 1311"/>
                  <a:gd name="T90" fmla="*/ 0 w 2406"/>
                  <a:gd name="T91" fmla="*/ 0 h 1311"/>
                  <a:gd name="T92" fmla="*/ 0 w 2406"/>
                  <a:gd name="T93" fmla="*/ 0 h 1311"/>
                  <a:gd name="T94" fmla="*/ 0 w 2406"/>
                  <a:gd name="T95" fmla="*/ 0 h 1311"/>
                  <a:gd name="T96" fmla="*/ 0 w 2406"/>
                  <a:gd name="T97" fmla="*/ 0 h 1311"/>
                  <a:gd name="T98" fmla="*/ 0 w 2406"/>
                  <a:gd name="T99" fmla="*/ 0 h 1311"/>
                  <a:gd name="T100" fmla="*/ 0 w 2406"/>
                  <a:gd name="T101" fmla="*/ 0 h 1311"/>
                  <a:gd name="T102" fmla="*/ 0 w 2406"/>
                  <a:gd name="T103" fmla="*/ 0 h 131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06"/>
                  <a:gd name="T157" fmla="*/ 0 h 1311"/>
                  <a:gd name="T158" fmla="*/ 2406 w 2406"/>
                  <a:gd name="T159" fmla="*/ 1311 h 131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06" h="1311">
                    <a:moveTo>
                      <a:pt x="408" y="39"/>
                    </a:moveTo>
                    <a:lnTo>
                      <a:pt x="361" y="57"/>
                    </a:lnTo>
                    <a:lnTo>
                      <a:pt x="291" y="91"/>
                    </a:lnTo>
                    <a:lnTo>
                      <a:pt x="210" y="136"/>
                    </a:lnTo>
                    <a:lnTo>
                      <a:pt x="131" y="191"/>
                    </a:lnTo>
                    <a:lnTo>
                      <a:pt x="60" y="249"/>
                    </a:lnTo>
                    <a:lnTo>
                      <a:pt x="14" y="311"/>
                    </a:lnTo>
                    <a:lnTo>
                      <a:pt x="0" y="371"/>
                    </a:lnTo>
                    <a:lnTo>
                      <a:pt x="33" y="427"/>
                    </a:lnTo>
                    <a:lnTo>
                      <a:pt x="48" y="435"/>
                    </a:lnTo>
                    <a:lnTo>
                      <a:pt x="69" y="436"/>
                    </a:lnTo>
                    <a:lnTo>
                      <a:pt x="90" y="432"/>
                    </a:lnTo>
                    <a:lnTo>
                      <a:pt x="113" y="425"/>
                    </a:lnTo>
                    <a:lnTo>
                      <a:pt x="133" y="415"/>
                    </a:lnTo>
                    <a:lnTo>
                      <a:pt x="153" y="405"/>
                    </a:lnTo>
                    <a:lnTo>
                      <a:pt x="169" y="397"/>
                    </a:lnTo>
                    <a:lnTo>
                      <a:pt x="180" y="392"/>
                    </a:lnTo>
                    <a:lnTo>
                      <a:pt x="186" y="396"/>
                    </a:lnTo>
                    <a:lnTo>
                      <a:pt x="190" y="417"/>
                    </a:lnTo>
                    <a:lnTo>
                      <a:pt x="190" y="450"/>
                    </a:lnTo>
                    <a:lnTo>
                      <a:pt x="190" y="490"/>
                    </a:lnTo>
                    <a:lnTo>
                      <a:pt x="186" y="533"/>
                    </a:lnTo>
                    <a:lnTo>
                      <a:pt x="182" y="577"/>
                    </a:lnTo>
                    <a:lnTo>
                      <a:pt x="178" y="614"/>
                    </a:lnTo>
                    <a:lnTo>
                      <a:pt x="174" y="643"/>
                    </a:lnTo>
                    <a:lnTo>
                      <a:pt x="165" y="752"/>
                    </a:lnTo>
                    <a:lnTo>
                      <a:pt x="182" y="856"/>
                    </a:lnTo>
                    <a:lnTo>
                      <a:pt x="218" y="949"/>
                    </a:lnTo>
                    <a:lnTo>
                      <a:pt x="271" y="1025"/>
                    </a:lnTo>
                    <a:lnTo>
                      <a:pt x="333" y="1078"/>
                    </a:lnTo>
                    <a:lnTo>
                      <a:pt x="402" y="1103"/>
                    </a:lnTo>
                    <a:lnTo>
                      <a:pt x="472" y="1094"/>
                    </a:lnTo>
                    <a:lnTo>
                      <a:pt x="540" y="1047"/>
                    </a:lnTo>
                    <a:lnTo>
                      <a:pt x="564" y="1011"/>
                    </a:lnTo>
                    <a:lnTo>
                      <a:pt x="594" y="953"/>
                    </a:lnTo>
                    <a:lnTo>
                      <a:pt x="628" y="881"/>
                    </a:lnTo>
                    <a:lnTo>
                      <a:pt x="665" y="806"/>
                    </a:lnTo>
                    <a:lnTo>
                      <a:pt x="702" y="733"/>
                    </a:lnTo>
                    <a:lnTo>
                      <a:pt x="738" y="671"/>
                    </a:lnTo>
                    <a:lnTo>
                      <a:pt x="769" y="630"/>
                    </a:lnTo>
                    <a:lnTo>
                      <a:pt x="796" y="618"/>
                    </a:lnTo>
                    <a:lnTo>
                      <a:pt x="832" y="660"/>
                    </a:lnTo>
                    <a:lnTo>
                      <a:pt x="814" y="749"/>
                    </a:lnTo>
                    <a:lnTo>
                      <a:pt x="771" y="868"/>
                    </a:lnTo>
                    <a:lnTo>
                      <a:pt x="735" y="1002"/>
                    </a:lnTo>
                    <a:lnTo>
                      <a:pt x="733" y="1128"/>
                    </a:lnTo>
                    <a:lnTo>
                      <a:pt x="801" y="1233"/>
                    </a:lnTo>
                    <a:lnTo>
                      <a:pt x="966" y="1300"/>
                    </a:lnTo>
                    <a:lnTo>
                      <a:pt x="1262" y="1311"/>
                    </a:lnTo>
                    <a:lnTo>
                      <a:pt x="1432" y="1267"/>
                    </a:lnTo>
                    <a:lnTo>
                      <a:pt x="1522" y="1178"/>
                    </a:lnTo>
                    <a:lnTo>
                      <a:pt x="1549" y="1060"/>
                    </a:lnTo>
                    <a:lnTo>
                      <a:pt x="1532" y="929"/>
                    </a:lnTo>
                    <a:lnTo>
                      <a:pt x="1491" y="799"/>
                    </a:lnTo>
                    <a:lnTo>
                      <a:pt x="1444" y="690"/>
                    </a:lnTo>
                    <a:lnTo>
                      <a:pt x="1411" y="616"/>
                    </a:lnTo>
                    <a:lnTo>
                      <a:pt x="1412" y="595"/>
                    </a:lnTo>
                    <a:lnTo>
                      <a:pt x="1439" y="643"/>
                    </a:lnTo>
                    <a:lnTo>
                      <a:pt x="1448" y="743"/>
                    </a:lnTo>
                    <a:lnTo>
                      <a:pt x="1453" y="870"/>
                    </a:lnTo>
                    <a:lnTo>
                      <a:pt x="1473" y="1005"/>
                    </a:lnTo>
                    <a:lnTo>
                      <a:pt x="1518" y="1124"/>
                    </a:lnTo>
                    <a:lnTo>
                      <a:pt x="1609" y="1207"/>
                    </a:lnTo>
                    <a:lnTo>
                      <a:pt x="1758" y="1232"/>
                    </a:lnTo>
                    <a:lnTo>
                      <a:pt x="1985" y="1179"/>
                    </a:lnTo>
                    <a:lnTo>
                      <a:pt x="2199" y="1074"/>
                    </a:lnTo>
                    <a:lnTo>
                      <a:pt x="2332" y="961"/>
                    </a:lnTo>
                    <a:lnTo>
                      <a:pt x="2396" y="841"/>
                    </a:lnTo>
                    <a:lnTo>
                      <a:pt x="2406" y="717"/>
                    </a:lnTo>
                    <a:lnTo>
                      <a:pt x="2375" y="592"/>
                    </a:lnTo>
                    <a:lnTo>
                      <a:pt x="2317" y="470"/>
                    </a:lnTo>
                    <a:lnTo>
                      <a:pt x="2248" y="352"/>
                    </a:lnTo>
                    <a:lnTo>
                      <a:pt x="2181" y="243"/>
                    </a:lnTo>
                    <a:lnTo>
                      <a:pt x="2123" y="159"/>
                    </a:lnTo>
                    <a:lnTo>
                      <a:pt x="2059" y="95"/>
                    </a:lnTo>
                    <a:lnTo>
                      <a:pt x="1988" y="48"/>
                    </a:lnTo>
                    <a:lnTo>
                      <a:pt x="1911" y="18"/>
                    </a:lnTo>
                    <a:lnTo>
                      <a:pt x="1829" y="1"/>
                    </a:lnTo>
                    <a:lnTo>
                      <a:pt x="1742" y="0"/>
                    </a:lnTo>
                    <a:lnTo>
                      <a:pt x="1652" y="12"/>
                    </a:lnTo>
                    <a:lnTo>
                      <a:pt x="1561" y="39"/>
                    </a:lnTo>
                    <a:lnTo>
                      <a:pt x="1511" y="56"/>
                    </a:lnTo>
                    <a:lnTo>
                      <a:pt x="1453" y="79"/>
                    </a:lnTo>
                    <a:lnTo>
                      <a:pt x="1390" y="102"/>
                    </a:lnTo>
                    <a:lnTo>
                      <a:pt x="1329" y="128"/>
                    </a:lnTo>
                    <a:lnTo>
                      <a:pt x="1268" y="152"/>
                    </a:lnTo>
                    <a:lnTo>
                      <a:pt x="1215" y="175"/>
                    </a:lnTo>
                    <a:lnTo>
                      <a:pt x="1171" y="194"/>
                    </a:lnTo>
                    <a:lnTo>
                      <a:pt x="1142" y="211"/>
                    </a:lnTo>
                    <a:lnTo>
                      <a:pt x="1118" y="218"/>
                    </a:lnTo>
                    <a:lnTo>
                      <a:pt x="1096" y="216"/>
                    </a:lnTo>
                    <a:lnTo>
                      <a:pt x="1070" y="203"/>
                    </a:lnTo>
                    <a:lnTo>
                      <a:pt x="1045" y="185"/>
                    </a:lnTo>
                    <a:lnTo>
                      <a:pt x="1019" y="161"/>
                    </a:lnTo>
                    <a:lnTo>
                      <a:pt x="994" y="134"/>
                    </a:lnTo>
                    <a:lnTo>
                      <a:pt x="970" y="104"/>
                    </a:lnTo>
                    <a:lnTo>
                      <a:pt x="947" y="75"/>
                    </a:lnTo>
                    <a:lnTo>
                      <a:pt x="912" y="55"/>
                    </a:lnTo>
                    <a:lnTo>
                      <a:pt x="854" y="41"/>
                    </a:lnTo>
                    <a:lnTo>
                      <a:pt x="776" y="30"/>
                    </a:lnTo>
                    <a:lnTo>
                      <a:pt x="691" y="25"/>
                    </a:lnTo>
                    <a:lnTo>
                      <a:pt x="602" y="22"/>
                    </a:lnTo>
                    <a:lnTo>
                      <a:pt x="520" y="25"/>
                    </a:lnTo>
                    <a:lnTo>
                      <a:pt x="452" y="29"/>
                    </a:lnTo>
                    <a:lnTo>
                      <a:pt x="408" y="3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41" name="Freeform 443">
                <a:extLst>
                  <a:ext uri="{FF2B5EF4-FFF2-40B4-BE49-F238E27FC236}">
                    <a16:creationId xmlns:a16="http://schemas.microsoft.com/office/drawing/2014/main" id="{B03DAEF8-266A-4727-8F49-E202596F91AC}"/>
                  </a:ext>
                </a:extLst>
              </p:cNvPr>
              <p:cNvSpPr>
                <a:spLocks/>
              </p:cNvSpPr>
              <p:nvPr/>
            </p:nvSpPr>
            <p:spPr bwMode="auto">
              <a:xfrm>
                <a:off x="2517" y="2261"/>
                <a:ext cx="393" cy="207"/>
              </a:xfrm>
              <a:custGeom>
                <a:avLst/>
                <a:gdLst>
                  <a:gd name="T0" fmla="*/ 0 w 2360"/>
                  <a:gd name="T1" fmla="*/ 0 h 1238"/>
                  <a:gd name="T2" fmla="*/ 0 w 2360"/>
                  <a:gd name="T3" fmla="*/ 0 h 1238"/>
                  <a:gd name="T4" fmla="*/ 0 w 2360"/>
                  <a:gd name="T5" fmla="*/ 0 h 1238"/>
                  <a:gd name="T6" fmla="*/ 0 w 2360"/>
                  <a:gd name="T7" fmla="*/ 0 h 1238"/>
                  <a:gd name="T8" fmla="*/ 0 w 2360"/>
                  <a:gd name="T9" fmla="*/ 0 h 1238"/>
                  <a:gd name="T10" fmla="*/ 0 w 2360"/>
                  <a:gd name="T11" fmla="*/ 0 h 1238"/>
                  <a:gd name="T12" fmla="*/ 0 w 2360"/>
                  <a:gd name="T13" fmla="*/ 0 h 1238"/>
                  <a:gd name="T14" fmla="*/ 0 w 2360"/>
                  <a:gd name="T15" fmla="*/ 0 h 1238"/>
                  <a:gd name="T16" fmla="*/ 0 w 2360"/>
                  <a:gd name="T17" fmla="*/ 0 h 1238"/>
                  <a:gd name="T18" fmla="*/ 0 w 2360"/>
                  <a:gd name="T19" fmla="*/ 0 h 1238"/>
                  <a:gd name="T20" fmla="*/ 0 w 2360"/>
                  <a:gd name="T21" fmla="*/ 0 h 1238"/>
                  <a:gd name="T22" fmla="*/ 0 w 2360"/>
                  <a:gd name="T23" fmla="*/ 0 h 1238"/>
                  <a:gd name="T24" fmla="*/ 0 w 2360"/>
                  <a:gd name="T25" fmla="*/ 0 h 1238"/>
                  <a:gd name="T26" fmla="*/ 0 w 2360"/>
                  <a:gd name="T27" fmla="*/ 0 h 1238"/>
                  <a:gd name="T28" fmla="*/ 0 w 2360"/>
                  <a:gd name="T29" fmla="*/ 0 h 1238"/>
                  <a:gd name="T30" fmla="*/ 0 w 2360"/>
                  <a:gd name="T31" fmla="*/ 0 h 1238"/>
                  <a:gd name="T32" fmla="*/ 0 w 2360"/>
                  <a:gd name="T33" fmla="*/ 0 h 1238"/>
                  <a:gd name="T34" fmla="*/ 0 w 2360"/>
                  <a:gd name="T35" fmla="*/ 0 h 1238"/>
                  <a:gd name="T36" fmla="*/ 0 w 2360"/>
                  <a:gd name="T37" fmla="*/ 0 h 1238"/>
                  <a:gd name="T38" fmla="*/ 0 w 2360"/>
                  <a:gd name="T39" fmla="*/ 0 h 1238"/>
                  <a:gd name="T40" fmla="*/ 0 w 2360"/>
                  <a:gd name="T41" fmla="*/ 0 h 1238"/>
                  <a:gd name="T42" fmla="*/ 0 w 2360"/>
                  <a:gd name="T43" fmla="*/ 0 h 1238"/>
                  <a:gd name="T44" fmla="*/ 0 w 2360"/>
                  <a:gd name="T45" fmla="*/ 0 h 1238"/>
                  <a:gd name="T46" fmla="*/ 0 w 2360"/>
                  <a:gd name="T47" fmla="*/ 0 h 1238"/>
                  <a:gd name="T48" fmla="*/ 0 w 2360"/>
                  <a:gd name="T49" fmla="*/ 0 h 1238"/>
                  <a:gd name="T50" fmla="*/ 0 w 2360"/>
                  <a:gd name="T51" fmla="*/ 0 h 1238"/>
                  <a:gd name="T52" fmla="*/ 0 w 2360"/>
                  <a:gd name="T53" fmla="*/ 0 h 1238"/>
                  <a:gd name="T54" fmla="*/ 0 w 2360"/>
                  <a:gd name="T55" fmla="*/ 0 h 1238"/>
                  <a:gd name="T56" fmla="*/ 0 w 2360"/>
                  <a:gd name="T57" fmla="*/ 0 h 1238"/>
                  <a:gd name="T58" fmla="*/ 0 w 2360"/>
                  <a:gd name="T59" fmla="*/ 0 h 1238"/>
                  <a:gd name="T60" fmla="*/ 0 w 2360"/>
                  <a:gd name="T61" fmla="*/ 0 h 1238"/>
                  <a:gd name="T62" fmla="*/ 0 w 2360"/>
                  <a:gd name="T63" fmla="*/ 0 h 1238"/>
                  <a:gd name="T64" fmla="*/ 0 w 2360"/>
                  <a:gd name="T65" fmla="*/ 0 h 1238"/>
                  <a:gd name="T66" fmla="*/ 0 w 2360"/>
                  <a:gd name="T67" fmla="*/ 0 h 1238"/>
                  <a:gd name="T68" fmla="*/ 0 w 2360"/>
                  <a:gd name="T69" fmla="*/ 0 h 1238"/>
                  <a:gd name="T70" fmla="*/ 0 w 2360"/>
                  <a:gd name="T71" fmla="*/ 0 h 1238"/>
                  <a:gd name="T72" fmla="*/ 0 w 2360"/>
                  <a:gd name="T73" fmla="*/ 0 h 1238"/>
                  <a:gd name="T74" fmla="*/ 0 w 2360"/>
                  <a:gd name="T75" fmla="*/ 0 h 1238"/>
                  <a:gd name="T76" fmla="*/ 0 w 2360"/>
                  <a:gd name="T77" fmla="*/ 0 h 1238"/>
                  <a:gd name="T78" fmla="*/ 0 w 2360"/>
                  <a:gd name="T79" fmla="*/ 0 h 1238"/>
                  <a:gd name="T80" fmla="*/ 0 w 2360"/>
                  <a:gd name="T81" fmla="*/ 0 h 1238"/>
                  <a:gd name="T82" fmla="*/ 0 w 2360"/>
                  <a:gd name="T83" fmla="*/ 0 h 1238"/>
                  <a:gd name="T84" fmla="*/ 0 w 2360"/>
                  <a:gd name="T85" fmla="*/ 0 h 1238"/>
                  <a:gd name="T86" fmla="*/ 0 w 2360"/>
                  <a:gd name="T87" fmla="*/ 0 h 1238"/>
                  <a:gd name="T88" fmla="*/ 0 w 2360"/>
                  <a:gd name="T89" fmla="*/ 0 h 1238"/>
                  <a:gd name="T90" fmla="*/ 0 w 2360"/>
                  <a:gd name="T91" fmla="*/ 0 h 1238"/>
                  <a:gd name="T92" fmla="*/ 0 w 2360"/>
                  <a:gd name="T93" fmla="*/ 0 h 1238"/>
                  <a:gd name="T94" fmla="*/ 0 w 2360"/>
                  <a:gd name="T95" fmla="*/ 0 h 1238"/>
                  <a:gd name="T96" fmla="*/ 0 w 2360"/>
                  <a:gd name="T97" fmla="*/ 0 h 1238"/>
                  <a:gd name="T98" fmla="*/ 0 w 2360"/>
                  <a:gd name="T99" fmla="*/ 0 h 1238"/>
                  <a:gd name="T100" fmla="*/ 0 w 2360"/>
                  <a:gd name="T101" fmla="*/ 0 h 1238"/>
                  <a:gd name="T102" fmla="*/ 0 w 2360"/>
                  <a:gd name="T103" fmla="*/ 0 h 12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60"/>
                  <a:gd name="T157" fmla="*/ 0 h 1238"/>
                  <a:gd name="T158" fmla="*/ 2360 w 2360"/>
                  <a:gd name="T159" fmla="*/ 1238 h 12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60" h="1238">
                    <a:moveTo>
                      <a:pt x="396" y="29"/>
                    </a:moveTo>
                    <a:lnTo>
                      <a:pt x="349" y="46"/>
                    </a:lnTo>
                    <a:lnTo>
                      <a:pt x="283" y="78"/>
                    </a:lnTo>
                    <a:lnTo>
                      <a:pt x="205" y="119"/>
                    </a:lnTo>
                    <a:lnTo>
                      <a:pt x="127" y="169"/>
                    </a:lnTo>
                    <a:lnTo>
                      <a:pt x="60" y="222"/>
                    </a:lnTo>
                    <a:lnTo>
                      <a:pt x="15" y="278"/>
                    </a:lnTo>
                    <a:lnTo>
                      <a:pt x="0" y="333"/>
                    </a:lnTo>
                    <a:lnTo>
                      <a:pt x="31" y="385"/>
                    </a:lnTo>
                    <a:lnTo>
                      <a:pt x="45" y="391"/>
                    </a:lnTo>
                    <a:lnTo>
                      <a:pt x="66" y="393"/>
                    </a:lnTo>
                    <a:lnTo>
                      <a:pt x="87" y="388"/>
                    </a:lnTo>
                    <a:lnTo>
                      <a:pt x="112" y="381"/>
                    </a:lnTo>
                    <a:lnTo>
                      <a:pt x="134" y="371"/>
                    </a:lnTo>
                    <a:lnTo>
                      <a:pt x="156" y="361"/>
                    </a:lnTo>
                    <a:lnTo>
                      <a:pt x="174" y="353"/>
                    </a:lnTo>
                    <a:lnTo>
                      <a:pt x="188" y="349"/>
                    </a:lnTo>
                    <a:lnTo>
                      <a:pt x="195" y="354"/>
                    </a:lnTo>
                    <a:lnTo>
                      <a:pt x="198" y="376"/>
                    </a:lnTo>
                    <a:lnTo>
                      <a:pt x="198" y="408"/>
                    </a:lnTo>
                    <a:lnTo>
                      <a:pt x="197" y="449"/>
                    </a:lnTo>
                    <a:lnTo>
                      <a:pt x="193" y="490"/>
                    </a:lnTo>
                    <a:lnTo>
                      <a:pt x="188" y="533"/>
                    </a:lnTo>
                    <a:lnTo>
                      <a:pt x="184" y="570"/>
                    </a:lnTo>
                    <a:lnTo>
                      <a:pt x="180" y="598"/>
                    </a:lnTo>
                    <a:lnTo>
                      <a:pt x="171" y="701"/>
                    </a:lnTo>
                    <a:lnTo>
                      <a:pt x="187" y="798"/>
                    </a:lnTo>
                    <a:lnTo>
                      <a:pt x="222" y="883"/>
                    </a:lnTo>
                    <a:lnTo>
                      <a:pt x="271" y="952"/>
                    </a:lnTo>
                    <a:lnTo>
                      <a:pt x="330" y="999"/>
                    </a:lnTo>
                    <a:lnTo>
                      <a:pt x="395" y="1020"/>
                    </a:lnTo>
                    <a:lnTo>
                      <a:pt x="460" y="1010"/>
                    </a:lnTo>
                    <a:lnTo>
                      <a:pt x="523" y="966"/>
                    </a:lnTo>
                    <a:lnTo>
                      <a:pt x="546" y="929"/>
                    </a:lnTo>
                    <a:lnTo>
                      <a:pt x="576" y="874"/>
                    </a:lnTo>
                    <a:lnTo>
                      <a:pt x="610" y="809"/>
                    </a:lnTo>
                    <a:lnTo>
                      <a:pt x="648" y="741"/>
                    </a:lnTo>
                    <a:lnTo>
                      <a:pt x="685" y="676"/>
                    </a:lnTo>
                    <a:lnTo>
                      <a:pt x="724" y="623"/>
                    </a:lnTo>
                    <a:lnTo>
                      <a:pt x="760" y="588"/>
                    </a:lnTo>
                    <a:lnTo>
                      <a:pt x="792" y="580"/>
                    </a:lnTo>
                    <a:lnTo>
                      <a:pt x="832" y="622"/>
                    </a:lnTo>
                    <a:lnTo>
                      <a:pt x="820" y="707"/>
                    </a:lnTo>
                    <a:lnTo>
                      <a:pt x="782" y="821"/>
                    </a:lnTo>
                    <a:lnTo>
                      <a:pt x="751" y="947"/>
                    </a:lnTo>
                    <a:lnTo>
                      <a:pt x="751" y="1066"/>
                    </a:lnTo>
                    <a:lnTo>
                      <a:pt x="812" y="1166"/>
                    </a:lnTo>
                    <a:lnTo>
                      <a:pt x="964" y="1228"/>
                    </a:lnTo>
                    <a:lnTo>
                      <a:pt x="1237" y="1238"/>
                    </a:lnTo>
                    <a:lnTo>
                      <a:pt x="1400" y="1195"/>
                    </a:lnTo>
                    <a:lnTo>
                      <a:pt x="1484" y="1111"/>
                    </a:lnTo>
                    <a:lnTo>
                      <a:pt x="1507" y="999"/>
                    </a:lnTo>
                    <a:lnTo>
                      <a:pt x="1490" y="875"/>
                    </a:lnTo>
                    <a:lnTo>
                      <a:pt x="1449" y="751"/>
                    </a:lnTo>
                    <a:lnTo>
                      <a:pt x="1408" y="647"/>
                    </a:lnTo>
                    <a:lnTo>
                      <a:pt x="1383" y="574"/>
                    </a:lnTo>
                    <a:lnTo>
                      <a:pt x="1396" y="550"/>
                    </a:lnTo>
                    <a:lnTo>
                      <a:pt x="1432" y="593"/>
                    </a:lnTo>
                    <a:lnTo>
                      <a:pt x="1449" y="687"/>
                    </a:lnTo>
                    <a:lnTo>
                      <a:pt x="1462" y="809"/>
                    </a:lnTo>
                    <a:lnTo>
                      <a:pt x="1485" y="939"/>
                    </a:lnTo>
                    <a:lnTo>
                      <a:pt x="1532" y="1053"/>
                    </a:lnTo>
                    <a:lnTo>
                      <a:pt x="1620" y="1134"/>
                    </a:lnTo>
                    <a:lnTo>
                      <a:pt x="1762" y="1157"/>
                    </a:lnTo>
                    <a:lnTo>
                      <a:pt x="1976" y="1105"/>
                    </a:lnTo>
                    <a:lnTo>
                      <a:pt x="2172" y="1005"/>
                    </a:lnTo>
                    <a:lnTo>
                      <a:pt x="2294" y="897"/>
                    </a:lnTo>
                    <a:lnTo>
                      <a:pt x="2352" y="784"/>
                    </a:lnTo>
                    <a:lnTo>
                      <a:pt x="2360" y="667"/>
                    </a:lnTo>
                    <a:lnTo>
                      <a:pt x="2329" y="548"/>
                    </a:lnTo>
                    <a:lnTo>
                      <a:pt x="2274" y="432"/>
                    </a:lnTo>
                    <a:lnTo>
                      <a:pt x="2204" y="319"/>
                    </a:lnTo>
                    <a:lnTo>
                      <a:pt x="2135" y="217"/>
                    </a:lnTo>
                    <a:lnTo>
                      <a:pt x="2078" y="141"/>
                    </a:lnTo>
                    <a:lnTo>
                      <a:pt x="2014" y="82"/>
                    </a:lnTo>
                    <a:lnTo>
                      <a:pt x="1944" y="39"/>
                    </a:lnTo>
                    <a:lnTo>
                      <a:pt x="1871" y="14"/>
                    </a:lnTo>
                    <a:lnTo>
                      <a:pt x="1792" y="0"/>
                    </a:lnTo>
                    <a:lnTo>
                      <a:pt x="1709" y="2"/>
                    </a:lnTo>
                    <a:lnTo>
                      <a:pt x="1622" y="17"/>
                    </a:lnTo>
                    <a:lnTo>
                      <a:pt x="1534" y="45"/>
                    </a:lnTo>
                    <a:lnTo>
                      <a:pt x="1485" y="62"/>
                    </a:lnTo>
                    <a:lnTo>
                      <a:pt x="1430" y="83"/>
                    </a:lnTo>
                    <a:lnTo>
                      <a:pt x="1369" y="106"/>
                    </a:lnTo>
                    <a:lnTo>
                      <a:pt x="1309" y="132"/>
                    </a:lnTo>
                    <a:lnTo>
                      <a:pt x="1249" y="155"/>
                    </a:lnTo>
                    <a:lnTo>
                      <a:pt x="1197" y="178"/>
                    </a:lnTo>
                    <a:lnTo>
                      <a:pt x="1154" y="197"/>
                    </a:lnTo>
                    <a:lnTo>
                      <a:pt x="1127" y="213"/>
                    </a:lnTo>
                    <a:lnTo>
                      <a:pt x="1104" y="217"/>
                    </a:lnTo>
                    <a:lnTo>
                      <a:pt x="1078" y="215"/>
                    </a:lnTo>
                    <a:lnTo>
                      <a:pt x="1051" y="202"/>
                    </a:lnTo>
                    <a:lnTo>
                      <a:pt x="1023" y="186"/>
                    </a:lnTo>
                    <a:lnTo>
                      <a:pt x="994" y="163"/>
                    </a:lnTo>
                    <a:lnTo>
                      <a:pt x="967" y="137"/>
                    </a:lnTo>
                    <a:lnTo>
                      <a:pt x="941" y="109"/>
                    </a:lnTo>
                    <a:lnTo>
                      <a:pt x="919" y="82"/>
                    </a:lnTo>
                    <a:lnTo>
                      <a:pt x="884" y="62"/>
                    </a:lnTo>
                    <a:lnTo>
                      <a:pt x="826" y="45"/>
                    </a:lnTo>
                    <a:lnTo>
                      <a:pt x="751" y="32"/>
                    </a:lnTo>
                    <a:lnTo>
                      <a:pt x="668" y="24"/>
                    </a:lnTo>
                    <a:lnTo>
                      <a:pt x="583" y="18"/>
                    </a:lnTo>
                    <a:lnTo>
                      <a:pt x="505" y="18"/>
                    </a:lnTo>
                    <a:lnTo>
                      <a:pt x="439" y="20"/>
                    </a:lnTo>
                    <a:lnTo>
                      <a:pt x="396" y="29"/>
                    </a:lnTo>
                    <a:close/>
                  </a:path>
                </a:pathLst>
              </a:custGeom>
              <a:solidFill>
                <a:srgbClr val="FC0A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42" name="Freeform 444">
                <a:extLst>
                  <a:ext uri="{FF2B5EF4-FFF2-40B4-BE49-F238E27FC236}">
                    <a16:creationId xmlns:a16="http://schemas.microsoft.com/office/drawing/2014/main" id="{BFFB0D6C-3499-46E1-AE66-0DBB2088D5C4}"/>
                  </a:ext>
                </a:extLst>
              </p:cNvPr>
              <p:cNvSpPr>
                <a:spLocks/>
              </p:cNvSpPr>
              <p:nvPr/>
            </p:nvSpPr>
            <p:spPr bwMode="auto">
              <a:xfrm>
                <a:off x="2520" y="2265"/>
                <a:ext cx="386" cy="194"/>
              </a:xfrm>
              <a:custGeom>
                <a:avLst/>
                <a:gdLst>
                  <a:gd name="T0" fmla="*/ 0 w 2310"/>
                  <a:gd name="T1" fmla="*/ 0 h 1163"/>
                  <a:gd name="T2" fmla="*/ 0 w 2310"/>
                  <a:gd name="T3" fmla="*/ 0 h 1163"/>
                  <a:gd name="T4" fmla="*/ 0 w 2310"/>
                  <a:gd name="T5" fmla="*/ 0 h 1163"/>
                  <a:gd name="T6" fmla="*/ 0 w 2310"/>
                  <a:gd name="T7" fmla="*/ 0 h 1163"/>
                  <a:gd name="T8" fmla="*/ 0 w 2310"/>
                  <a:gd name="T9" fmla="*/ 0 h 1163"/>
                  <a:gd name="T10" fmla="*/ 0 w 2310"/>
                  <a:gd name="T11" fmla="*/ 0 h 1163"/>
                  <a:gd name="T12" fmla="*/ 0 w 2310"/>
                  <a:gd name="T13" fmla="*/ 0 h 1163"/>
                  <a:gd name="T14" fmla="*/ 0 w 2310"/>
                  <a:gd name="T15" fmla="*/ 0 h 1163"/>
                  <a:gd name="T16" fmla="*/ 0 w 2310"/>
                  <a:gd name="T17" fmla="*/ 0 h 1163"/>
                  <a:gd name="T18" fmla="*/ 0 w 2310"/>
                  <a:gd name="T19" fmla="*/ 0 h 1163"/>
                  <a:gd name="T20" fmla="*/ 0 w 2310"/>
                  <a:gd name="T21" fmla="*/ 0 h 1163"/>
                  <a:gd name="T22" fmla="*/ 0 w 2310"/>
                  <a:gd name="T23" fmla="*/ 0 h 1163"/>
                  <a:gd name="T24" fmla="*/ 0 w 2310"/>
                  <a:gd name="T25" fmla="*/ 0 h 1163"/>
                  <a:gd name="T26" fmla="*/ 0 w 2310"/>
                  <a:gd name="T27" fmla="*/ 0 h 1163"/>
                  <a:gd name="T28" fmla="*/ 0 w 2310"/>
                  <a:gd name="T29" fmla="*/ 0 h 1163"/>
                  <a:gd name="T30" fmla="*/ 0 w 2310"/>
                  <a:gd name="T31" fmla="*/ 0 h 1163"/>
                  <a:gd name="T32" fmla="*/ 0 w 2310"/>
                  <a:gd name="T33" fmla="*/ 0 h 1163"/>
                  <a:gd name="T34" fmla="*/ 0 w 2310"/>
                  <a:gd name="T35" fmla="*/ 0 h 1163"/>
                  <a:gd name="T36" fmla="*/ 0 w 2310"/>
                  <a:gd name="T37" fmla="*/ 0 h 1163"/>
                  <a:gd name="T38" fmla="*/ 0 w 2310"/>
                  <a:gd name="T39" fmla="*/ 0 h 1163"/>
                  <a:gd name="T40" fmla="*/ 0 w 2310"/>
                  <a:gd name="T41" fmla="*/ 0 h 1163"/>
                  <a:gd name="T42" fmla="*/ 0 w 2310"/>
                  <a:gd name="T43" fmla="*/ 0 h 1163"/>
                  <a:gd name="T44" fmla="*/ 0 w 2310"/>
                  <a:gd name="T45" fmla="*/ 0 h 1163"/>
                  <a:gd name="T46" fmla="*/ 0 w 2310"/>
                  <a:gd name="T47" fmla="*/ 0 h 1163"/>
                  <a:gd name="T48" fmla="*/ 0 w 2310"/>
                  <a:gd name="T49" fmla="*/ 0 h 1163"/>
                  <a:gd name="T50" fmla="*/ 0 w 2310"/>
                  <a:gd name="T51" fmla="*/ 0 h 1163"/>
                  <a:gd name="T52" fmla="*/ 0 w 2310"/>
                  <a:gd name="T53" fmla="*/ 0 h 1163"/>
                  <a:gd name="T54" fmla="*/ 0 w 2310"/>
                  <a:gd name="T55" fmla="*/ 0 h 1163"/>
                  <a:gd name="T56" fmla="*/ 0 w 2310"/>
                  <a:gd name="T57" fmla="*/ 0 h 1163"/>
                  <a:gd name="T58" fmla="*/ 0 w 2310"/>
                  <a:gd name="T59" fmla="*/ 0 h 1163"/>
                  <a:gd name="T60" fmla="*/ 0 w 2310"/>
                  <a:gd name="T61" fmla="*/ 0 h 1163"/>
                  <a:gd name="T62" fmla="*/ 0 w 2310"/>
                  <a:gd name="T63" fmla="*/ 0 h 1163"/>
                  <a:gd name="T64" fmla="*/ 0 w 2310"/>
                  <a:gd name="T65" fmla="*/ 0 h 1163"/>
                  <a:gd name="T66" fmla="*/ 0 w 2310"/>
                  <a:gd name="T67" fmla="*/ 0 h 1163"/>
                  <a:gd name="T68" fmla="*/ 0 w 2310"/>
                  <a:gd name="T69" fmla="*/ 0 h 1163"/>
                  <a:gd name="T70" fmla="*/ 0 w 2310"/>
                  <a:gd name="T71" fmla="*/ 0 h 1163"/>
                  <a:gd name="T72" fmla="*/ 0 w 2310"/>
                  <a:gd name="T73" fmla="*/ 0 h 1163"/>
                  <a:gd name="T74" fmla="*/ 0 w 2310"/>
                  <a:gd name="T75" fmla="*/ 0 h 1163"/>
                  <a:gd name="T76" fmla="*/ 0 w 2310"/>
                  <a:gd name="T77" fmla="*/ 0 h 1163"/>
                  <a:gd name="T78" fmla="*/ 0 w 2310"/>
                  <a:gd name="T79" fmla="*/ 0 h 1163"/>
                  <a:gd name="T80" fmla="*/ 0 w 2310"/>
                  <a:gd name="T81" fmla="*/ 0 h 1163"/>
                  <a:gd name="T82" fmla="*/ 0 w 2310"/>
                  <a:gd name="T83" fmla="*/ 0 h 1163"/>
                  <a:gd name="T84" fmla="*/ 0 w 2310"/>
                  <a:gd name="T85" fmla="*/ 0 h 1163"/>
                  <a:gd name="T86" fmla="*/ 0 w 2310"/>
                  <a:gd name="T87" fmla="*/ 0 h 1163"/>
                  <a:gd name="T88" fmla="*/ 0 w 2310"/>
                  <a:gd name="T89" fmla="*/ 0 h 1163"/>
                  <a:gd name="T90" fmla="*/ 0 w 2310"/>
                  <a:gd name="T91" fmla="*/ 0 h 1163"/>
                  <a:gd name="T92" fmla="*/ 0 w 2310"/>
                  <a:gd name="T93" fmla="*/ 0 h 1163"/>
                  <a:gd name="T94" fmla="*/ 0 w 2310"/>
                  <a:gd name="T95" fmla="*/ 0 h 1163"/>
                  <a:gd name="T96" fmla="*/ 0 w 2310"/>
                  <a:gd name="T97" fmla="*/ 0 h 1163"/>
                  <a:gd name="T98" fmla="*/ 0 w 2310"/>
                  <a:gd name="T99" fmla="*/ 0 h 1163"/>
                  <a:gd name="T100" fmla="*/ 0 w 2310"/>
                  <a:gd name="T101" fmla="*/ 0 h 1163"/>
                  <a:gd name="T102" fmla="*/ 0 w 2310"/>
                  <a:gd name="T103" fmla="*/ 0 h 11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10"/>
                  <a:gd name="T157" fmla="*/ 0 h 1163"/>
                  <a:gd name="T158" fmla="*/ 2310 w 2310"/>
                  <a:gd name="T159" fmla="*/ 1163 h 116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10" h="1163">
                    <a:moveTo>
                      <a:pt x="382" y="18"/>
                    </a:moveTo>
                    <a:lnTo>
                      <a:pt x="335" y="33"/>
                    </a:lnTo>
                    <a:lnTo>
                      <a:pt x="271" y="62"/>
                    </a:lnTo>
                    <a:lnTo>
                      <a:pt x="197" y="101"/>
                    </a:lnTo>
                    <a:lnTo>
                      <a:pt x="123" y="145"/>
                    </a:lnTo>
                    <a:lnTo>
                      <a:pt x="58" y="194"/>
                    </a:lnTo>
                    <a:lnTo>
                      <a:pt x="15" y="244"/>
                    </a:lnTo>
                    <a:lnTo>
                      <a:pt x="0" y="294"/>
                    </a:lnTo>
                    <a:lnTo>
                      <a:pt x="27" y="341"/>
                    </a:lnTo>
                    <a:lnTo>
                      <a:pt x="40" y="348"/>
                    </a:lnTo>
                    <a:lnTo>
                      <a:pt x="61" y="349"/>
                    </a:lnTo>
                    <a:lnTo>
                      <a:pt x="83" y="345"/>
                    </a:lnTo>
                    <a:lnTo>
                      <a:pt x="108" y="338"/>
                    </a:lnTo>
                    <a:lnTo>
                      <a:pt x="132" y="328"/>
                    </a:lnTo>
                    <a:lnTo>
                      <a:pt x="154" y="318"/>
                    </a:lnTo>
                    <a:lnTo>
                      <a:pt x="173" y="310"/>
                    </a:lnTo>
                    <a:lnTo>
                      <a:pt x="189" y="305"/>
                    </a:lnTo>
                    <a:lnTo>
                      <a:pt x="197" y="312"/>
                    </a:lnTo>
                    <a:lnTo>
                      <a:pt x="201" y="333"/>
                    </a:lnTo>
                    <a:lnTo>
                      <a:pt x="201" y="365"/>
                    </a:lnTo>
                    <a:lnTo>
                      <a:pt x="200" y="405"/>
                    </a:lnTo>
                    <a:lnTo>
                      <a:pt x="195" y="447"/>
                    </a:lnTo>
                    <a:lnTo>
                      <a:pt x="190" y="488"/>
                    </a:lnTo>
                    <a:lnTo>
                      <a:pt x="184" y="523"/>
                    </a:lnTo>
                    <a:lnTo>
                      <a:pt x="181" y="551"/>
                    </a:lnTo>
                    <a:lnTo>
                      <a:pt x="172" y="648"/>
                    </a:lnTo>
                    <a:lnTo>
                      <a:pt x="187" y="738"/>
                    </a:lnTo>
                    <a:lnTo>
                      <a:pt x="218" y="816"/>
                    </a:lnTo>
                    <a:lnTo>
                      <a:pt x="264" y="878"/>
                    </a:lnTo>
                    <a:lnTo>
                      <a:pt x="318" y="918"/>
                    </a:lnTo>
                    <a:lnTo>
                      <a:pt x="380" y="936"/>
                    </a:lnTo>
                    <a:lnTo>
                      <a:pt x="441" y="925"/>
                    </a:lnTo>
                    <a:lnTo>
                      <a:pt x="499" y="882"/>
                    </a:lnTo>
                    <a:lnTo>
                      <a:pt x="525" y="846"/>
                    </a:lnTo>
                    <a:lnTo>
                      <a:pt x="556" y="795"/>
                    </a:lnTo>
                    <a:lnTo>
                      <a:pt x="589" y="736"/>
                    </a:lnTo>
                    <a:lnTo>
                      <a:pt x="628" y="676"/>
                    </a:lnTo>
                    <a:lnTo>
                      <a:pt x="666" y="619"/>
                    </a:lnTo>
                    <a:lnTo>
                      <a:pt x="706" y="574"/>
                    </a:lnTo>
                    <a:lnTo>
                      <a:pt x="746" y="546"/>
                    </a:lnTo>
                    <a:lnTo>
                      <a:pt x="786" y="544"/>
                    </a:lnTo>
                    <a:lnTo>
                      <a:pt x="828" y="585"/>
                    </a:lnTo>
                    <a:lnTo>
                      <a:pt x="820" y="667"/>
                    </a:lnTo>
                    <a:lnTo>
                      <a:pt x="788" y="774"/>
                    </a:lnTo>
                    <a:lnTo>
                      <a:pt x="760" y="892"/>
                    </a:lnTo>
                    <a:lnTo>
                      <a:pt x="760" y="1003"/>
                    </a:lnTo>
                    <a:lnTo>
                      <a:pt x="819" y="1097"/>
                    </a:lnTo>
                    <a:lnTo>
                      <a:pt x="958" y="1154"/>
                    </a:lnTo>
                    <a:lnTo>
                      <a:pt x="1208" y="1163"/>
                    </a:lnTo>
                    <a:lnTo>
                      <a:pt x="1363" y="1123"/>
                    </a:lnTo>
                    <a:lnTo>
                      <a:pt x="1441" y="1044"/>
                    </a:lnTo>
                    <a:lnTo>
                      <a:pt x="1460" y="937"/>
                    </a:lnTo>
                    <a:lnTo>
                      <a:pt x="1442" y="820"/>
                    </a:lnTo>
                    <a:lnTo>
                      <a:pt x="1404" y="703"/>
                    </a:lnTo>
                    <a:lnTo>
                      <a:pt x="1368" y="603"/>
                    </a:lnTo>
                    <a:lnTo>
                      <a:pt x="1352" y="531"/>
                    </a:lnTo>
                    <a:lnTo>
                      <a:pt x="1378" y="503"/>
                    </a:lnTo>
                    <a:lnTo>
                      <a:pt x="1422" y="540"/>
                    </a:lnTo>
                    <a:lnTo>
                      <a:pt x="1447" y="629"/>
                    </a:lnTo>
                    <a:lnTo>
                      <a:pt x="1466" y="746"/>
                    </a:lnTo>
                    <a:lnTo>
                      <a:pt x="1493" y="871"/>
                    </a:lnTo>
                    <a:lnTo>
                      <a:pt x="1541" y="982"/>
                    </a:lnTo>
                    <a:lnTo>
                      <a:pt x="1626" y="1060"/>
                    </a:lnTo>
                    <a:lnTo>
                      <a:pt x="1761" y="1082"/>
                    </a:lnTo>
                    <a:lnTo>
                      <a:pt x="1962" y="1029"/>
                    </a:lnTo>
                    <a:lnTo>
                      <a:pt x="2141" y="935"/>
                    </a:lnTo>
                    <a:lnTo>
                      <a:pt x="2251" y="833"/>
                    </a:lnTo>
                    <a:lnTo>
                      <a:pt x="2304" y="725"/>
                    </a:lnTo>
                    <a:lnTo>
                      <a:pt x="2310" y="613"/>
                    </a:lnTo>
                    <a:lnTo>
                      <a:pt x="2279" y="501"/>
                    </a:lnTo>
                    <a:lnTo>
                      <a:pt x="2225" y="392"/>
                    </a:lnTo>
                    <a:lnTo>
                      <a:pt x="2156" y="287"/>
                    </a:lnTo>
                    <a:lnTo>
                      <a:pt x="2087" y="192"/>
                    </a:lnTo>
                    <a:lnTo>
                      <a:pt x="2028" y="122"/>
                    </a:lnTo>
                    <a:lnTo>
                      <a:pt x="1966" y="70"/>
                    </a:lnTo>
                    <a:lnTo>
                      <a:pt x="1899" y="33"/>
                    </a:lnTo>
                    <a:lnTo>
                      <a:pt x="1828" y="11"/>
                    </a:lnTo>
                    <a:lnTo>
                      <a:pt x="1751" y="0"/>
                    </a:lnTo>
                    <a:lnTo>
                      <a:pt x="1671" y="4"/>
                    </a:lnTo>
                    <a:lnTo>
                      <a:pt x="1589" y="20"/>
                    </a:lnTo>
                    <a:lnTo>
                      <a:pt x="1505" y="49"/>
                    </a:lnTo>
                    <a:lnTo>
                      <a:pt x="1458" y="66"/>
                    </a:lnTo>
                    <a:lnTo>
                      <a:pt x="1403" y="86"/>
                    </a:lnTo>
                    <a:lnTo>
                      <a:pt x="1343" y="108"/>
                    </a:lnTo>
                    <a:lnTo>
                      <a:pt x="1283" y="133"/>
                    </a:lnTo>
                    <a:lnTo>
                      <a:pt x="1225" y="156"/>
                    </a:lnTo>
                    <a:lnTo>
                      <a:pt x="1173" y="177"/>
                    </a:lnTo>
                    <a:lnTo>
                      <a:pt x="1132" y="195"/>
                    </a:lnTo>
                    <a:lnTo>
                      <a:pt x="1106" y="208"/>
                    </a:lnTo>
                    <a:lnTo>
                      <a:pt x="1083" y="214"/>
                    </a:lnTo>
                    <a:lnTo>
                      <a:pt x="1058" y="212"/>
                    </a:lnTo>
                    <a:lnTo>
                      <a:pt x="1028" y="202"/>
                    </a:lnTo>
                    <a:lnTo>
                      <a:pt x="999" y="186"/>
                    </a:lnTo>
                    <a:lnTo>
                      <a:pt x="967" y="165"/>
                    </a:lnTo>
                    <a:lnTo>
                      <a:pt x="938" y="141"/>
                    </a:lnTo>
                    <a:lnTo>
                      <a:pt x="910" y="116"/>
                    </a:lnTo>
                    <a:lnTo>
                      <a:pt x="887" y="92"/>
                    </a:lnTo>
                    <a:lnTo>
                      <a:pt x="850" y="68"/>
                    </a:lnTo>
                    <a:lnTo>
                      <a:pt x="793" y="49"/>
                    </a:lnTo>
                    <a:lnTo>
                      <a:pt x="721" y="33"/>
                    </a:lnTo>
                    <a:lnTo>
                      <a:pt x="642" y="21"/>
                    </a:lnTo>
                    <a:lnTo>
                      <a:pt x="561" y="12"/>
                    </a:lnTo>
                    <a:lnTo>
                      <a:pt x="487" y="9"/>
                    </a:lnTo>
                    <a:lnTo>
                      <a:pt x="424" y="11"/>
                    </a:lnTo>
                    <a:lnTo>
                      <a:pt x="382" y="18"/>
                    </a:lnTo>
                    <a:close/>
                  </a:path>
                </a:pathLst>
              </a:custGeom>
              <a:solidFill>
                <a:srgbClr val="FA1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43" name="Freeform 445">
                <a:extLst>
                  <a:ext uri="{FF2B5EF4-FFF2-40B4-BE49-F238E27FC236}">
                    <a16:creationId xmlns:a16="http://schemas.microsoft.com/office/drawing/2014/main" id="{BED4E002-FF3E-4906-988C-E638C429F184}"/>
                  </a:ext>
                </a:extLst>
              </p:cNvPr>
              <p:cNvSpPr>
                <a:spLocks/>
              </p:cNvSpPr>
              <p:nvPr/>
            </p:nvSpPr>
            <p:spPr bwMode="auto">
              <a:xfrm>
                <a:off x="2524" y="2268"/>
                <a:ext cx="377" cy="182"/>
              </a:xfrm>
              <a:custGeom>
                <a:avLst/>
                <a:gdLst>
                  <a:gd name="T0" fmla="*/ 0 w 2265"/>
                  <a:gd name="T1" fmla="*/ 0 h 1090"/>
                  <a:gd name="T2" fmla="*/ 0 w 2265"/>
                  <a:gd name="T3" fmla="*/ 0 h 1090"/>
                  <a:gd name="T4" fmla="*/ 0 w 2265"/>
                  <a:gd name="T5" fmla="*/ 0 h 1090"/>
                  <a:gd name="T6" fmla="*/ 0 w 2265"/>
                  <a:gd name="T7" fmla="*/ 0 h 1090"/>
                  <a:gd name="T8" fmla="*/ 0 w 2265"/>
                  <a:gd name="T9" fmla="*/ 0 h 1090"/>
                  <a:gd name="T10" fmla="*/ 0 w 2265"/>
                  <a:gd name="T11" fmla="*/ 0 h 1090"/>
                  <a:gd name="T12" fmla="*/ 0 w 2265"/>
                  <a:gd name="T13" fmla="*/ 0 h 1090"/>
                  <a:gd name="T14" fmla="*/ 0 w 2265"/>
                  <a:gd name="T15" fmla="*/ 0 h 1090"/>
                  <a:gd name="T16" fmla="*/ 0 w 2265"/>
                  <a:gd name="T17" fmla="*/ 0 h 1090"/>
                  <a:gd name="T18" fmla="*/ 0 w 2265"/>
                  <a:gd name="T19" fmla="*/ 0 h 1090"/>
                  <a:gd name="T20" fmla="*/ 0 w 2265"/>
                  <a:gd name="T21" fmla="*/ 0 h 1090"/>
                  <a:gd name="T22" fmla="*/ 0 w 2265"/>
                  <a:gd name="T23" fmla="*/ 0 h 1090"/>
                  <a:gd name="T24" fmla="*/ 0 w 2265"/>
                  <a:gd name="T25" fmla="*/ 0 h 1090"/>
                  <a:gd name="T26" fmla="*/ 0 w 2265"/>
                  <a:gd name="T27" fmla="*/ 0 h 1090"/>
                  <a:gd name="T28" fmla="*/ 0 w 2265"/>
                  <a:gd name="T29" fmla="*/ 0 h 1090"/>
                  <a:gd name="T30" fmla="*/ 0 w 2265"/>
                  <a:gd name="T31" fmla="*/ 0 h 1090"/>
                  <a:gd name="T32" fmla="*/ 0 w 2265"/>
                  <a:gd name="T33" fmla="*/ 0 h 1090"/>
                  <a:gd name="T34" fmla="*/ 0 w 2265"/>
                  <a:gd name="T35" fmla="*/ 0 h 1090"/>
                  <a:gd name="T36" fmla="*/ 0 w 2265"/>
                  <a:gd name="T37" fmla="*/ 0 h 1090"/>
                  <a:gd name="T38" fmla="*/ 0 w 2265"/>
                  <a:gd name="T39" fmla="*/ 0 h 1090"/>
                  <a:gd name="T40" fmla="*/ 0 w 2265"/>
                  <a:gd name="T41" fmla="*/ 0 h 1090"/>
                  <a:gd name="T42" fmla="*/ 0 w 2265"/>
                  <a:gd name="T43" fmla="*/ 0 h 1090"/>
                  <a:gd name="T44" fmla="*/ 0 w 2265"/>
                  <a:gd name="T45" fmla="*/ 0 h 1090"/>
                  <a:gd name="T46" fmla="*/ 0 w 2265"/>
                  <a:gd name="T47" fmla="*/ 0 h 1090"/>
                  <a:gd name="T48" fmla="*/ 0 w 2265"/>
                  <a:gd name="T49" fmla="*/ 0 h 1090"/>
                  <a:gd name="T50" fmla="*/ 0 w 2265"/>
                  <a:gd name="T51" fmla="*/ 0 h 1090"/>
                  <a:gd name="T52" fmla="*/ 0 w 2265"/>
                  <a:gd name="T53" fmla="*/ 0 h 1090"/>
                  <a:gd name="T54" fmla="*/ 0 w 2265"/>
                  <a:gd name="T55" fmla="*/ 0 h 1090"/>
                  <a:gd name="T56" fmla="*/ 0 w 2265"/>
                  <a:gd name="T57" fmla="*/ 0 h 1090"/>
                  <a:gd name="T58" fmla="*/ 0 w 2265"/>
                  <a:gd name="T59" fmla="*/ 0 h 1090"/>
                  <a:gd name="T60" fmla="*/ 0 w 2265"/>
                  <a:gd name="T61" fmla="*/ 0 h 1090"/>
                  <a:gd name="T62" fmla="*/ 0 w 2265"/>
                  <a:gd name="T63" fmla="*/ 0 h 1090"/>
                  <a:gd name="T64" fmla="*/ 0 w 2265"/>
                  <a:gd name="T65" fmla="*/ 0 h 1090"/>
                  <a:gd name="T66" fmla="*/ 0 w 2265"/>
                  <a:gd name="T67" fmla="*/ 0 h 1090"/>
                  <a:gd name="T68" fmla="*/ 0 w 2265"/>
                  <a:gd name="T69" fmla="*/ 0 h 1090"/>
                  <a:gd name="T70" fmla="*/ 0 w 2265"/>
                  <a:gd name="T71" fmla="*/ 0 h 1090"/>
                  <a:gd name="T72" fmla="*/ 0 w 2265"/>
                  <a:gd name="T73" fmla="*/ 0 h 1090"/>
                  <a:gd name="T74" fmla="*/ 0 w 2265"/>
                  <a:gd name="T75" fmla="*/ 0 h 1090"/>
                  <a:gd name="T76" fmla="*/ 0 w 2265"/>
                  <a:gd name="T77" fmla="*/ 0 h 1090"/>
                  <a:gd name="T78" fmla="*/ 0 w 2265"/>
                  <a:gd name="T79" fmla="*/ 0 h 1090"/>
                  <a:gd name="T80" fmla="*/ 0 w 2265"/>
                  <a:gd name="T81" fmla="*/ 0 h 1090"/>
                  <a:gd name="T82" fmla="*/ 0 w 2265"/>
                  <a:gd name="T83" fmla="*/ 0 h 1090"/>
                  <a:gd name="T84" fmla="*/ 0 w 2265"/>
                  <a:gd name="T85" fmla="*/ 0 h 1090"/>
                  <a:gd name="T86" fmla="*/ 0 w 2265"/>
                  <a:gd name="T87" fmla="*/ 0 h 1090"/>
                  <a:gd name="T88" fmla="*/ 0 w 2265"/>
                  <a:gd name="T89" fmla="*/ 0 h 1090"/>
                  <a:gd name="T90" fmla="*/ 0 w 2265"/>
                  <a:gd name="T91" fmla="*/ 0 h 1090"/>
                  <a:gd name="T92" fmla="*/ 0 w 2265"/>
                  <a:gd name="T93" fmla="*/ 0 h 1090"/>
                  <a:gd name="T94" fmla="*/ 0 w 2265"/>
                  <a:gd name="T95" fmla="*/ 0 h 1090"/>
                  <a:gd name="T96" fmla="*/ 0 w 2265"/>
                  <a:gd name="T97" fmla="*/ 0 h 1090"/>
                  <a:gd name="T98" fmla="*/ 0 w 2265"/>
                  <a:gd name="T99" fmla="*/ 0 h 1090"/>
                  <a:gd name="T100" fmla="*/ 0 w 2265"/>
                  <a:gd name="T101" fmla="*/ 0 h 1090"/>
                  <a:gd name="T102" fmla="*/ 0 w 2265"/>
                  <a:gd name="T103" fmla="*/ 0 h 109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65"/>
                  <a:gd name="T157" fmla="*/ 0 h 1090"/>
                  <a:gd name="T158" fmla="*/ 2265 w 2265"/>
                  <a:gd name="T159" fmla="*/ 1090 h 109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65" h="1090">
                    <a:moveTo>
                      <a:pt x="372" y="9"/>
                    </a:moveTo>
                    <a:lnTo>
                      <a:pt x="324" y="23"/>
                    </a:lnTo>
                    <a:lnTo>
                      <a:pt x="261" y="49"/>
                    </a:lnTo>
                    <a:lnTo>
                      <a:pt x="189" y="82"/>
                    </a:lnTo>
                    <a:lnTo>
                      <a:pt x="120" y="122"/>
                    </a:lnTo>
                    <a:lnTo>
                      <a:pt x="58" y="165"/>
                    </a:lnTo>
                    <a:lnTo>
                      <a:pt x="15" y="211"/>
                    </a:lnTo>
                    <a:lnTo>
                      <a:pt x="0" y="255"/>
                    </a:lnTo>
                    <a:lnTo>
                      <a:pt x="23" y="298"/>
                    </a:lnTo>
                    <a:lnTo>
                      <a:pt x="37" y="305"/>
                    </a:lnTo>
                    <a:lnTo>
                      <a:pt x="58" y="307"/>
                    </a:lnTo>
                    <a:lnTo>
                      <a:pt x="81" y="302"/>
                    </a:lnTo>
                    <a:lnTo>
                      <a:pt x="107" y="295"/>
                    </a:lnTo>
                    <a:lnTo>
                      <a:pt x="132" y="285"/>
                    </a:lnTo>
                    <a:lnTo>
                      <a:pt x="156" y="276"/>
                    </a:lnTo>
                    <a:lnTo>
                      <a:pt x="177" y="268"/>
                    </a:lnTo>
                    <a:lnTo>
                      <a:pt x="194" y="265"/>
                    </a:lnTo>
                    <a:lnTo>
                      <a:pt x="203" y="269"/>
                    </a:lnTo>
                    <a:lnTo>
                      <a:pt x="207" y="291"/>
                    </a:lnTo>
                    <a:lnTo>
                      <a:pt x="207" y="322"/>
                    </a:lnTo>
                    <a:lnTo>
                      <a:pt x="205" y="362"/>
                    </a:lnTo>
                    <a:lnTo>
                      <a:pt x="199" y="402"/>
                    </a:lnTo>
                    <a:lnTo>
                      <a:pt x="194" y="444"/>
                    </a:lnTo>
                    <a:lnTo>
                      <a:pt x="187" y="480"/>
                    </a:lnTo>
                    <a:lnTo>
                      <a:pt x="184" y="507"/>
                    </a:lnTo>
                    <a:lnTo>
                      <a:pt x="175" y="599"/>
                    </a:lnTo>
                    <a:lnTo>
                      <a:pt x="189" y="682"/>
                    </a:lnTo>
                    <a:lnTo>
                      <a:pt x="219" y="752"/>
                    </a:lnTo>
                    <a:lnTo>
                      <a:pt x="262" y="807"/>
                    </a:lnTo>
                    <a:lnTo>
                      <a:pt x="313" y="841"/>
                    </a:lnTo>
                    <a:lnTo>
                      <a:pt x="369" y="854"/>
                    </a:lnTo>
                    <a:lnTo>
                      <a:pt x="427" y="841"/>
                    </a:lnTo>
                    <a:lnTo>
                      <a:pt x="481" y="800"/>
                    </a:lnTo>
                    <a:lnTo>
                      <a:pt x="508" y="763"/>
                    </a:lnTo>
                    <a:lnTo>
                      <a:pt x="539" y="717"/>
                    </a:lnTo>
                    <a:lnTo>
                      <a:pt x="573" y="663"/>
                    </a:lnTo>
                    <a:lnTo>
                      <a:pt x="611" y="610"/>
                    </a:lnTo>
                    <a:lnTo>
                      <a:pt x="650" y="561"/>
                    </a:lnTo>
                    <a:lnTo>
                      <a:pt x="693" y="524"/>
                    </a:lnTo>
                    <a:lnTo>
                      <a:pt x="736" y="503"/>
                    </a:lnTo>
                    <a:lnTo>
                      <a:pt x="783" y="507"/>
                    </a:lnTo>
                    <a:lnTo>
                      <a:pt x="827" y="547"/>
                    </a:lnTo>
                    <a:lnTo>
                      <a:pt x="825" y="626"/>
                    </a:lnTo>
                    <a:lnTo>
                      <a:pt x="800" y="727"/>
                    </a:lnTo>
                    <a:lnTo>
                      <a:pt x="776" y="838"/>
                    </a:lnTo>
                    <a:lnTo>
                      <a:pt x="778" y="943"/>
                    </a:lnTo>
                    <a:lnTo>
                      <a:pt x="830" y="1030"/>
                    </a:lnTo>
                    <a:lnTo>
                      <a:pt x="956" y="1082"/>
                    </a:lnTo>
                    <a:lnTo>
                      <a:pt x="1181" y="1090"/>
                    </a:lnTo>
                    <a:lnTo>
                      <a:pt x="1328" y="1051"/>
                    </a:lnTo>
                    <a:lnTo>
                      <a:pt x="1400" y="976"/>
                    </a:lnTo>
                    <a:lnTo>
                      <a:pt x="1415" y="876"/>
                    </a:lnTo>
                    <a:lnTo>
                      <a:pt x="1397" y="766"/>
                    </a:lnTo>
                    <a:lnTo>
                      <a:pt x="1361" y="657"/>
                    </a:lnTo>
                    <a:lnTo>
                      <a:pt x="1331" y="562"/>
                    </a:lnTo>
                    <a:lnTo>
                      <a:pt x="1324" y="492"/>
                    </a:lnTo>
                    <a:lnTo>
                      <a:pt x="1361" y="461"/>
                    </a:lnTo>
                    <a:lnTo>
                      <a:pt x="1414" y="491"/>
                    </a:lnTo>
                    <a:lnTo>
                      <a:pt x="1448" y="573"/>
                    </a:lnTo>
                    <a:lnTo>
                      <a:pt x="1473" y="684"/>
                    </a:lnTo>
                    <a:lnTo>
                      <a:pt x="1505" y="805"/>
                    </a:lnTo>
                    <a:lnTo>
                      <a:pt x="1555" y="911"/>
                    </a:lnTo>
                    <a:lnTo>
                      <a:pt x="1637" y="986"/>
                    </a:lnTo>
                    <a:lnTo>
                      <a:pt x="1764" y="1006"/>
                    </a:lnTo>
                    <a:lnTo>
                      <a:pt x="1951" y="953"/>
                    </a:lnTo>
                    <a:lnTo>
                      <a:pt x="2112" y="864"/>
                    </a:lnTo>
                    <a:lnTo>
                      <a:pt x="2213" y="769"/>
                    </a:lnTo>
                    <a:lnTo>
                      <a:pt x="2260" y="666"/>
                    </a:lnTo>
                    <a:lnTo>
                      <a:pt x="2265" y="562"/>
                    </a:lnTo>
                    <a:lnTo>
                      <a:pt x="2234" y="456"/>
                    </a:lnTo>
                    <a:lnTo>
                      <a:pt x="2180" y="354"/>
                    </a:lnTo>
                    <a:lnTo>
                      <a:pt x="2112" y="256"/>
                    </a:lnTo>
                    <a:lnTo>
                      <a:pt x="2040" y="168"/>
                    </a:lnTo>
                    <a:lnTo>
                      <a:pt x="1981" y="105"/>
                    </a:lnTo>
                    <a:lnTo>
                      <a:pt x="1920" y="58"/>
                    </a:lnTo>
                    <a:lnTo>
                      <a:pt x="1855" y="24"/>
                    </a:lnTo>
                    <a:lnTo>
                      <a:pt x="1787" y="6"/>
                    </a:lnTo>
                    <a:lnTo>
                      <a:pt x="1713" y="0"/>
                    </a:lnTo>
                    <a:lnTo>
                      <a:pt x="1637" y="6"/>
                    </a:lnTo>
                    <a:lnTo>
                      <a:pt x="1557" y="24"/>
                    </a:lnTo>
                    <a:lnTo>
                      <a:pt x="1476" y="55"/>
                    </a:lnTo>
                    <a:lnTo>
                      <a:pt x="1431" y="72"/>
                    </a:lnTo>
                    <a:lnTo>
                      <a:pt x="1378" y="92"/>
                    </a:lnTo>
                    <a:lnTo>
                      <a:pt x="1320" y="113"/>
                    </a:lnTo>
                    <a:lnTo>
                      <a:pt x="1261" y="137"/>
                    </a:lnTo>
                    <a:lnTo>
                      <a:pt x="1204" y="158"/>
                    </a:lnTo>
                    <a:lnTo>
                      <a:pt x="1154" y="178"/>
                    </a:lnTo>
                    <a:lnTo>
                      <a:pt x="1115" y="195"/>
                    </a:lnTo>
                    <a:lnTo>
                      <a:pt x="1090" y="209"/>
                    </a:lnTo>
                    <a:lnTo>
                      <a:pt x="1068" y="213"/>
                    </a:lnTo>
                    <a:lnTo>
                      <a:pt x="1042" y="211"/>
                    </a:lnTo>
                    <a:lnTo>
                      <a:pt x="1009" y="202"/>
                    </a:lnTo>
                    <a:lnTo>
                      <a:pt x="977" y="187"/>
                    </a:lnTo>
                    <a:lnTo>
                      <a:pt x="942" y="168"/>
                    </a:lnTo>
                    <a:lnTo>
                      <a:pt x="910" y="147"/>
                    </a:lnTo>
                    <a:lnTo>
                      <a:pt x="881" y="124"/>
                    </a:lnTo>
                    <a:lnTo>
                      <a:pt x="859" y="103"/>
                    </a:lnTo>
                    <a:lnTo>
                      <a:pt x="819" y="77"/>
                    </a:lnTo>
                    <a:lnTo>
                      <a:pt x="764" y="56"/>
                    </a:lnTo>
                    <a:lnTo>
                      <a:pt x="694" y="36"/>
                    </a:lnTo>
                    <a:lnTo>
                      <a:pt x="620" y="21"/>
                    </a:lnTo>
                    <a:lnTo>
                      <a:pt x="544" y="7"/>
                    </a:lnTo>
                    <a:lnTo>
                      <a:pt x="474" y="2"/>
                    </a:lnTo>
                    <a:lnTo>
                      <a:pt x="413" y="2"/>
                    </a:lnTo>
                    <a:lnTo>
                      <a:pt x="372" y="9"/>
                    </a:lnTo>
                    <a:close/>
                  </a:path>
                </a:pathLst>
              </a:custGeom>
              <a:solidFill>
                <a:srgbClr val="FA21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44" name="Freeform 446">
                <a:extLst>
                  <a:ext uri="{FF2B5EF4-FFF2-40B4-BE49-F238E27FC236}">
                    <a16:creationId xmlns:a16="http://schemas.microsoft.com/office/drawing/2014/main" id="{2F6EA133-4A4E-4082-AC0F-69C111D5F0A0}"/>
                  </a:ext>
                </a:extLst>
              </p:cNvPr>
              <p:cNvSpPr>
                <a:spLocks/>
              </p:cNvSpPr>
              <p:nvPr/>
            </p:nvSpPr>
            <p:spPr bwMode="auto">
              <a:xfrm>
                <a:off x="2528" y="2270"/>
                <a:ext cx="369" cy="171"/>
              </a:xfrm>
              <a:custGeom>
                <a:avLst/>
                <a:gdLst>
                  <a:gd name="T0" fmla="*/ 0 w 2216"/>
                  <a:gd name="T1" fmla="*/ 0 h 1023"/>
                  <a:gd name="T2" fmla="*/ 0 w 2216"/>
                  <a:gd name="T3" fmla="*/ 0 h 1023"/>
                  <a:gd name="T4" fmla="*/ 0 w 2216"/>
                  <a:gd name="T5" fmla="*/ 0 h 1023"/>
                  <a:gd name="T6" fmla="*/ 0 w 2216"/>
                  <a:gd name="T7" fmla="*/ 0 h 1023"/>
                  <a:gd name="T8" fmla="*/ 0 w 2216"/>
                  <a:gd name="T9" fmla="*/ 0 h 1023"/>
                  <a:gd name="T10" fmla="*/ 0 w 2216"/>
                  <a:gd name="T11" fmla="*/ 0 h 1023"/>
                  <a:gd name="T12" fmla="*/ 0 w 2216"/>
                  <a:gd name="T13" fmla="*/ 0 h 1023"/>
                  <a:gd name="T14" fmla="*/ 0 w 2216"/>
                  <a:gd name="T15" fmla="*/ 0 h 1023"/>
                  <a:gd name="T16" fmla="*/ 0 w 2216"/>
                  <a:gd name="T17" fmla="*/ 0 h 1023"/>
                  <a:gd name="T18" fmla="*/ 0 w 2216"/>
                  <a:gd name="T19" fmla="*/ 0 h 1023"/>
                  <a:gd name="T20" fmla="*/ 0 w 2216"/>
                  <a:gd name="T21" fmla="*/ 0 h 1023"/>
                  <a:gd name="T22" fmla="*/ 0 w 2216"/>
                  <a:gd name="T23" fmla="*/ 0 h 1023"/>
                  <a:gd name="T24" fmla="*/ 0 w 2216"/>
                  <a:gd name="T25" fmla="*/ 0 h 1023"/>
                  <a:gd name="T26" fmla="*/ 0 w 2216"/>
                  <a:gd name="T27" fmla="*/ 0 h 1023"/>
                  <a:gd name="T28" fmla="*/ 0 w 2216"/>
                  <a:gd name="T29" fmla="*/ 0 h 1023"/>
                  <a:gd name="T30" fmla="*/ 0 w 2216"/>
                  <a:gd name="T31" fmla="*/ 0 h 1023"/>
                  <a:gd name="T32" fmla="*/ 0 w 2216"/>
                  <a:gd name="T33" fmla="*/ 0 h 1023"/>
                  <a:gd name="T34" fmla="*/ 0 w 2216"/>
                  <a:gd name="T35" fmla="*/ 0 h 1023"/>
                  <a:gd name="T36" fmla="*/ 0 w 2216"/>
                  <a:gd name="T37" fmla="*/ 0 h 1023"/>
                  <a:gd name="T38" fmla="*/ 0 w 2216"/>
                  <a:gd name="T39" fmla="*/ 0 h 1023"/>
                  <a:gd name="T40" fmla="*/ 0 w 2216"/>
                  <a:gd name="T41" fmla="*/ 0 h 1023"/>
                  <a:gd name="T42" fmla="*/ 0 w 2216"/>
                  <a:gd name="T43" fmla="*/ 0 h 1023"/>
                  <a:gd name="T44" fmla="*/ 0 w 2216"/>
                  <a:gd name="T45" fmla="*/ 0 h 1023"/>
                  <a:gd name="T46" fmla="*/ 0 w 2216"/>
                  <a:gd name="T47" fmla="*/ 0 h 1023"/>
                  <a:gd name="T48" fmla="*/ 0 w 2216"/>
                  <a:gd name="T49" fmla="*/ 0 h 1023"/>
                  <a:gd name="T50" fmla="*/ 0 w 2216"/>
                  <a:gd name="T51" fmla="*/ 0 h 1023"/>
                  <a:gd name="T52" fmla="*/ 0 w 2216"/>
                  <a:gd name="T53" fmla="*/ 0 h 1023"/>
                  <a:gd name="T54" fmla="*/ 0 w 2216"/>
                  <a:gd name="T55" fmla="*/ 0 h 1023"/>
                  <a:gd name="T56" fmla="*/ 0 w 2216"/>
                  <a:gd name="T57" fmla="*/ 0 h 1023"/>
                  <a:gd name="T58" fmla="*/ 0 w 2216"/>
                  <a:gd name="T59" fmla="*/ 0 h 1023"/>
                  <a:gd name="T60" fmla="*/ 0 w 2216"/>
                  <a:gd name="T61" fmla="*/ 0 h 1023"/>
                  <a:gd name="T62" fmla="*/ 0 w 2216"/>
                  <a:gd name="T63" fmla="*/ 0 h 1023"/>
                  <a:gd name="T64" fmla="*/ 0 w 2216"/>
                  <a:gd name="T65" fmla="*/ 0 h 1023"/>
                  <a:gd name="T66" fmla="*/ 0 w 2216"/>
                  <a:gd name="T67" fmla="*/ 0 h 1023"/>
                  <a:gd name="T68" fmla="*/ 0 w 2216"/>
                  <a:gd name="T69" fmla="*/ 0 h 1023"/>
                  <a:gd name="T70" fmla="*/ 0 w 2216"/>
                  <a:gd name="T71" fmla="*/ 0 h 1023"/>
                  <a:gd name="T72" fmla="*/ 0 w 2216"/>
                  <a:gd name="T73" fmla="*/ 0 h 1023"/>
                  <a:gd name="T74" fmla="*/ 0 w 2216"/>
                  <a:gd name="T75" fmla="*/ 0 h 1023"/>
                  <a:gd name="T76" fmla="*/ 0 w 2216"/>
                  <a:gd name="T77" fmla="*/ 0 h 1023"/>
                  <a:gd name="T78" fmla="*/ 0 w 2216"/>
                  <a:gd name="T79" fmla="*/ 0 h 1023"/>
                  <a:gd name="T80" fmla="*/ 0 w 2216"/>
                  <a:gd name="T81" fmla="*/ 0 h 1023"/>
                  <a:gd name="T82" fmla="*/ 0 w 2216"/>
                  <a:gd name="T83" fmla="*/ 0 h 1023"/>
                  <a:gd name="T84" fmla="*/ 0 w 2216"/>
                  <a:gd name="T85" fmla="*/ 0 h 1023"/>
                  <a:gd name="T86" fmla="*/ 0 w 2216"/>
                  <a:gd name="T87" fmla="*/ 0 h 1023"/>
                  <a:gd name="T88" fmla="*/ 0 w 2216"/>
                  <a:gd name="T89" fmla="*/ 0 h 1023"/>
                  <a:gd name="T90" fmla="*/ 0 w 2216"/>
                  <a:gd name="T91" fmla="*/ 0 h 1023"/>
                  <a:gd name="T92" fmla="*/ 0 w 2216"/>
                  <a:gd name="T93" fmla="*/ 0 h 1023"/>
                  <a:gd name="T94" fmla="*/ 0 w 2216"/>
                  <a:gd name="T95" fmla="*/ 0 h 1023"/>
                  <a:gd name="T96" fmla="*/ 0 w 2216"/>
                  <a:gd name="T97" fmla="*/ 0 h 1023"/>
                  <a:gd name="T98" fmla="*/ 0 w 2216"/>
                  <a:gd name="T99" fmla="*/ 0 h 1023"/>
                  <a:gd name="T100" fmla="*/ 0 w 2216"/>
                  <a:gd name="T101" fmla="*/ 0 h 1023"/>
                  <a:gd name="T102" fmla="*/ 0 w 2216"/>
                  <a:gd name="T103" fmla="*/ 0 h 10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16"/>
                  <a:gd name="T157" fmla="*/ 0 h 1023"/>
                  <a:gd name="T158" fmla="*/ 2216 w 2216"/>
                  <a:gd name="T159" fmla="*/ 1023 h 102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16" h="1023">
                    <a:moveTo>
                      <a:pt x="356" y="6"/>
                    </a:moveTo>
                    <a:lnTo>
                      <a:pt x="310" y="19"/>
                    </a:lnTo>
                    <a:lnTo>
                      <a:pt x="250" y="43"/>
                    </a:lnTo>
                    <a:lnTo>
                      <a:pt x="181" y="72"/>
                    </a:lnTo>
                    <a:lnTo>
                      <a:pt x="115" y="108"/>
                    </a:lnTo>
                    <a:lnTo>
                      <a:pt x="56" y="145"/>
                    </a:lnTo>
                    <a:lnTo>
                      <a:pt x="16" y="186"/>
                    </a:lnTo>
                    <a:lnTo>
                      <a:pt x="0" y="224"/>
                    </a:lnTo>
                    <a:lnTo>
                      <a:pt x="18" y="262"/>
                    </a:lnTo>
                    <a:lnTo>
                      <a:pt x="32" y="269"/>
                    </a:lnTo>
                    <a:lnTo>
                      <a:pt x="54" y="270"/>
                    </a:lnTo>
                    <a:lnTo>
                      <a:pt x="77" y="265"/>
                    </a:lnTo>
                    <a:lnTo>
                      <a:pt x="104" y="259"/>
                    </a:lnTo>
                    <a:lnTo>
                      <a:pt x="130" y="250"/>
                    </a:lnTo>
                    <a:lnTo>
                      <a:pt x="156" y="241"/>
                    </a:lnTo>
                    <a:lnTo>
                      <a:pt x="178" y="233"/>
                    </a:lnTo>
                    <a:lnTo>
                      <a:pt x="196" y="229"/>
                    </a:lnTo>
                    <a:lnTo>
                      <a:pt x="207" y="235"/>
                    </a:lnTo>
                    <a:lnTo>
                      <a:pt x="212" y="256"/>
                    </a:lnTo>
                    <a:lnTo>
                      <a:pt x="212" y="288"/>
                    </a:lnTo>
                    <a:lnTo>
                      <a:pt x="209" y="327"/>
                    </a:lnTo>
                    <a:lnTo>
                      <a:pt x="202" y="368"/>
                    </a:lnTo>
                    <a:lnTo>
                      <a:pt x="196" y="407"/>
                    </a:lnTo>
                    <a:lnTo>
                      <a:pt x="189" y="442"/>
                    </a:lnTo>
                    <a:lnTo>
                      <a:pt x="185" y="468"/>
                    </a:lnTo>
                    <a:lnTo>
                      <a:pt x="176" y="553"/>
                    </a:lnTo>
                    <a:lnTo>
                      <a:pt x="189" y="630"/>
                    </a:lnTo>
                    <a:lnTo>
                      <a:pt x="217" y="693"/>
                    </a:lnTo>
                    <a:lnTo>
                      <a:pt x="257" y="739"/>
                    </a:lnTo>
                    <a:lnTo>
                      <a:pt x="305" y="767"/>
                    </a:lnTo>
                    <a:lnTo>
                      <a:pt x="356" y="776"/>
                    </a:lnTo>
                    <a:lnTo>
                      <a:pt x="409" y="761"/>
                    </a:lnTo>
                    <a:lnTo>
                      <a:pt x="460" y="724"/>
                    </a:lnTo>
                    <a:lnTo>
                      <a:pt x="487" y="689"/>
                    </a:lnTo>
                    <a:lnTo>
                      <a:pt x="518" y="645"/>
                    </a:lnTo>
                    <a:lnTo>
                      <a:pt x="552" y="598"/>
                    </a:lnTo>
                    <a:lnTo>
                      <a:pt x="590" y="552"/>
                    </a:lnTo>
                    <a:lnTo>
                      <a:pt x="631" y="512"/>
                    </a:lnTo>
                    <a:lnTo>
                      <a:pt x="676" y="482"/>
                    </a:lnTo>
                    <a:lnTo>
                      <a:pt x="724" y="469"/>
                    </a:lnTo>
                    <a:lnTo>
                      <a:pt x="777" y="476"/>
                    </a:lnTo>
                    <a:lnTo>
                      <a:pt x="823" y="516"/>
                    </a:lnTo>
                    <a:lnTo>
                      <a:pt x="827" y="592"/>
                    </a:lnTo>
                    <a:lnTo>
                      <a:pt x="807" y="686"/>
                    </a:lnTo>
                    <a:lnTo>
                      <a:pt x="788" y="789"/>
                    </a:lnTo>
                    <a:lnTo>
                      <a:pt x="791" y="887"/>
                    </a:lnTo>
                    <a:lnTo>
                      <a:pt x="838" y="967"/>
                    </a:lnTo>
                    <a:lnTo>
                      <a:pt x="950" y="1017"/>
                    </a:lnTo>
                    <a:lnTo>
                      <a:pt x="1153" y="1023"/>
                    </a:lnTo>
                    <a:lnTo>
                      <a:pt x="1291" y="985"/>
                    </a:lnTo>
                    <a:lnTo>
                      <a:pt x="1358" y="915"/>
                    </a:lnTo>
                    <a:lnTo>
                      <a:pt x="1371" y="823"/>
                    </a:lnTo>
                    <a:lnTo>
                      <a:pt x="1351" y="721"/>
                    </a:lnTo>
                    <a:lnTo>
                      <a:pt x="1317" y="616"/>
                    </a:lnTo>
                    <a:lnTo>
                      <a:pt x="1292" y="525"/>
                    </a:lnTo>
                    <a:lnTo>
                      <a:pt x="1293" y="457"/>
                    </a:lnTo>
                    <a:lnTo>
                      <a:pt x="1344" y="422"/>
                    </a:lnTo>
                    <a:lnTo>
                      <a:pt x="1405" y="448"/>
                    </a:lnTo>
                    <a:lnTo>
                      <a:pt x="1446" y="524"/>
                    </a:lnTo>
                    <a:lnTo>
                      <a:pt x="1479" y="629"/>
                    </a:lnTo>
                    <a:lnTo>
                      <a:pt x="1515" y="744"/>
                    </a:lnTo>
                    <a:lnTo>
                      <a:pt x="1566" y="848"/>
                    </a:lnTo>
                    <a:lnTo>
                      <a:pt x="1645" y="920"/>
                    </a:lnTo>
                    <a:lnTo>
                      <a:pt x="1765" y="939"/>
                    </a:lnTo>
                    <a:lnTo>
                      <a:pt x="1938" y="887"/>
                    </a:lnTo>
                    <a:lnTo>
                      <a:pt x="2082" y="803"/>
                    </a:lnTo>
                    <a:lnTo>
                      <a:pt x="2172" y="712"/>
                    </a:lnTo>
                    <a:lnTo>
                      <a:pt x="2214" y="615"/>
                    </a:lnTo>
                    <a:lnTo>
                      <a:pt x="2216" y="516"/>
                    </a:lnTo>
                    <a:lnTo>
                      <a:pt x="2185" y="417"/>
                    </a:lnTo>
                    <a:lnTo>
                      <a:pt x="2134" y="322"/>
                    </a:lnTo>
                    <a:lnTo>
                      <a:pt x="2065" y="231"/>
                    </a:lnTo>
                    <a:lnTo>
                      <a:pt x="1992" y="151"/>
                    </a:lnTo>
                    <a:lnTo>
                      <a:pt x="1933" y="94"/>
                    </a:lnTo>
                    <a:lnTo>
                      <a:pt x="1873" y="53"/>
                    </a:lnTo>
                    <a:lnTo>
                      <a:pt x="1809" y="25"/>
                    </a:lnTo>
                    <a:lnTo>
                      <a:pt x="1742" y="11"/>
                    </a:lnTo>
                    <a:lnTo>
                      <a:pt x="1671" y="8"/>
                    </a:lnTo>
                    <a:lnTo>
                      <a:pt x="1599" y="17"/>
                    </a:lnTo>
                    <a:lnTo>
                      <a:pt x="1525" y="36"/>
                    </a:lnTo>
                    <a:lnTo>
                      <a:pt x="1448" y="66"/>
                    </a:lnTo>
                    <a:lnTo>
                      <a:pt x="1405" y="82"/>
                    </a:lnTo>
                    <a:lnTo>
                      <a:pt x="1353" y="102"/>
                    </a:lnTo>
                    <a:lnTo>
                      <a:pt x="1296" y="124"/>
                    </a:lnTo>
                    <a:lnTo>
                      <a:pt x="1238" y="146"/>
                    </a:lnTo>
                    <a:lnTo>
                      <a:pt x="1181" y="166"/>
                    </a:lnTo>
                    <a:lnTo>
                      <a:pt x="1133" y="187"/>
                    </a:lnTo>
                    <a:lnTo>
                      <a:pt x="1093" y="202"/>
                    </a:lnTo>
                    <a:lnTo>
                      <a:pt x="1070" y="216"/>
                    </a:lnTo>
                    <a:lnTo>
                      <a:pt x="1049" y="219"/>
                    </a:lnTo>
                    <a:lnTo>
                      <a:pt x="1021" y="217"/>
                    </a:lnTo>
                    <a:lnTo>
                      <a:pt x="989" y="208"/>
                    </a:lnTo>
                    <a:lnTo>
                      <a:pt x="954" y="196"/>
                    </a:lnTo>
                    <a:lnTo>
                      <a:pt x="917" y="178"/>
                    </a:lnTo>
                    <a:lnTo>
                      <a:pt x="882" y="159"/>
                    </a:lnTo>
                    <a:lnTo>
                      <a:pt x="851" y="137"/>
                    </a:lnTo>
                    <a:lnTo>
                      <a:pt x="828" y="117"/>
                    </a:lnTo>
                    <a:lnTo>
                      <a:pt x="787" y="90"/>
                    </a:lnTo>
                    <a:lnTo>
                      <a:pt x="732" y="66"/>
                    </a:lnTo>
                    <a:lnTo>
                      <a:pt x="666" y="44"/>
                    </a:lnTo>
                    <a:lnTo>
                      <a:pt x="595" y="26"/>
                    </a:lnTo>
                    <a:lnTo>
                      <a:pt x="522" y="10"/>
                    </a:lnTo>
                    <a:lnTo>
                      <a:pt x="455" y="2"/>
                    </a:lnTo>
                    <a:lnTo>
                      <a:pt x="398" y="0"/>
                    </a:lnTo>
                    <a:lnTo>
                      <a:pt x="356" y="6"/>
                    </a:lnTo>
                    <a:close/>
                  </a:path>
                </a:pathLst>
              </a:custGeom>
              <a:solidFill>
                <a:srgbClr val="F72B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45" name="Freeform 447">
                <a:extLst>
                  <a:ext uri="{FF2B5EF4-FFF2-40B4-BE49-F238E27FC236}">
                    <a16:creationId xmlns:a16="http://schemas.microsoft.com/office/drawing/2014/main" id="{45B9A9F7-2F59-4383-99C4-1C962440AAF4}"/>
                  </a:ext>
                </a:extLst>
              </p:cNvPr>
              <p:cNvSpPr>
                <a:spLocks/>
              </p:cNvSpPr>
              <p:nvPr/>
            </p:nvSpPr>
            <p:spPr bwMode="auto">
              <a:xfrm>
                <a:off x="2532" y="2272"/>
                <a:ext cx="361" cy="160"/>
              </a:xfrm>
              <a:custGeom>
                <a:avLst/>
                <a:gdLst>
                  <a:gd name="T0" fmla="*/ 0 w 2166"/>
                  <a:gd name="T1" fmla="*/ 0 h 962"/>
                  <a:gd name="T2" fmla="*/ 0 w 2166"/>
                  <a:gd name="T3" fmla="*/ 0 h 962"/>
                  <a:gd name="T4" fmla="*/ 0 w 2166"/>
                  <a:gd name="T5" fmla="*/ 0 h 962"/>
                  <a:gd name="T6" fmla="*/ 0 w 2166"/>
                  <a:gd name="T7" fmla="*/ 0 h 962"/>
                  <a:gd name="T8" fmla="*/ 0 w 2166"/>
                  <a:gd name="T9" fmla="*/ 0 h 962"/>
                  <a:gd name="T10" fmla="*/ 0 w 2166"/>
                  <a:gd name="T11" fmla="*/ 0 h 962"/>
                  <a:gd name="T12" fmla="*/ 0 w 2166"/>
                  <a:gd name="T13" fmla="*/ 0 h 962"/>
                  <a:gd name="T14" fmla="*/ 0 w 2166"/>
                  <a:gd name="T15" fmla="*/ 0 h 962"/>
                  <a:gd name="T16" fmla="*/ 0 w 2166"/>
                  <a:gd name="T17" fmla="*/ 0 h 962"/>
                  <a:gd name="T18" fmla="*/ 0 w 2166"/>
                  <a:gd name="T19" fmla="*/ 0 h 962"/>
                  <a:gd name="T20" fmla="*/ 0 w 2166"/>
                  <a:gd name="T21" fmla="*/ 0 h 962"/>
                  <a:gd name="T22" fmla="*/ 0 w 2166"/>
                  <a:gd name="T23" fmla="*/ 0 h 962"/>
                  <a:gd name="T24" fmla="*/ 0 w 2166"/>
                  <a:gd name="T25" fmla="*/ 0 h 962"/>
                  <a:gd name="T26" fmla="*/ 0 w 2166"/>
                  <a:gd name="T27" fmla="*/ 0 h 962"/>
                  <a:gd name="T28" fmla="*/ 0 w 2166"/>
                  <a:gd name="T29" fmla="*/ 0 h 962"/>
                  <a:gd name="T30" fmla="*/ 0 w 2166"/>
                  <a:gd name="T31" fmla="*/ 0 h 962"/>
                  <a:gd name="T32" fmla="*/ 0 w 2166"/>
                  <a:gd name="T33" fmla="*/ 0 h 962"/>
                  <a:gd name="T34" fmla="*/ 0 w 2166"/>
                  <a:gd name="T35" fmla="*/ 0 h 962"/>
                  <a:gd name="T36" fmla="*/ 0 w 2166"/>
                  <a:gd name="T37" fmla="*/ 0 h 962"/>
                  <a:gd name="T38" fmla="*/ 0 w 2166"/>
                  <a:gd name="T39" fmla="*/ 0 h 962"/>
                  <a:gd name="T40" fmla="*/ 0 w 2166"/>
                  <a:gd name="T41" fmla="*/ 0 h 962"/>
                  <a:gd name="T42" fmla="*/ 0 w 2166"/>
                  <a:gd name="T43" fmla="*/ 0 h 962"/>
                  <a:gd name="T44" fmla="*/ 0 w 2166"/>
                  <a:gd name="T45" fmla="*/ 0 h 962"/>
                  <a:gd name="T46" fmla="*/ 0 w 2166"/>
                  <a:gd name="T47" fmla="*/ 0 h 962"/>
                  <a:gd name="T48" fmla="*/ 0 w 2166"/>
                  <a:gd name="T49" fmla="*/ 0 h 962"/>
                  <a:gd name="T50" fmla="*/ 0 w 2166"/>
                  <a:gd name="T51" fmla="*/ 0 h 962"/>
                  <a:gd name="T52" fmla="*/ 0 w 2166"/>
                  <a:gd name="T53" fmla="*/ 0 h 962"/>
                  <a:gd name="T54" fmla="*/ 0 w 2166"/>
                  <a:gd name="T55" fmla="*/ 0 h 962"/>
                  <a:gd name="T56" fmla="*/ 0 w 2166"/>
                  <a:gd name="T57" fmla="*/ 0 h 962"/>
                  <a:gd name="T58" fmla="*/ 0 w 2166"/>
                  <a:gd name="T59" fmla="*/ 0 h 962"/>
                  <a:gd name="T60" fmla="*/ 0 w 2166"/>
                  <a:gd name="T61" fmla="*/ 0 h 962"/>
                  <a:gd name="T62" fmla="*/ 0 w 2166"/>
                  <a:gd name="T63" fmla="*/ 0 h 962"/>
                  <a:gd name="T64" fmla="*/ 0 w 2166"/>
                  <a:gd name="T65" fmla="*/ 0 h 962"/>
                  <a:gd name="T66" fmla="*/ 0 w 2166"/>
                  <a:gd name="T67" fmla="*/ 0 h 962"/>
                  <a:gd name="T68" fmla="*/ 0 w 2166"/>
                  <a:gd name="T69" fmla="*/ 0 h 962"/>
                  <a:gd name="T70" fmla="*/ 0 w 2166"/>
                  <a:gd name="T71" fmla="*/ 0 h 962"/>
                  <a:gd name="T72" fmla="*/ 0 w 2166"/>
                  <a:gd name="T73" fmla="*/ 0 h 962"/>
                  <a:gd name="T74" fmla="*/ 0 w 2166"/>
                  <a:gd name="T75" fmla="*/ 0 h 962"/>
                  <a:gd name="T76" fmla="*/ 0 w 2166"/>
                  <a:gd name="T77" fmla="*/ 0 h 962"/>
                  <a:gd name="T78" fmla="*/ 0 w 2166"/>
                  <a:gd name="T79" fmla="*/ 0 h 962"/>
                  <a:gd name="T80" fmla="*/ 0 w 2166"/>
                  <a:gd name="T81" fmla="*/ 0 h 962"/>
                  <a:gd name="T82" fmla="*/ 0 w 2166"/>
                  <a:gd name="T83" fmla="*/ 0 h 962"/>
                  <a:gd name="T84" fmla="*/ 0 w 2166"/>
                  <a:gd name="T85" fmla="*/ 0 h 962"/>
                  <a:gd name="T86" fmla="*/ 0 w 2166"/>
                  <a:gd name="T87" fmla="*/ 0 h 962"/>
                  <a:gd name="T88" fmla="*/ 0 w 2166"/>
                  <a:gd name="T89" fmla="*/ 0 h 962"/>
                  <a:gd name="T90" fmla="*/ 0 w 2166"/>
                  <a:gd name="T91" fmla="*/ 0 h 962"/>
                  <a:gd name="T92" fmla="*/ 0 w 2166"/>
                  <a:gd name="T93" fmla="*/ 0 h 962"/>
                  <a:gd name="T94" fmla="*/ 0 w 2166"/>
                  <a:gd name="T95" fmla="*/ 0 h 962"/>
                  <a:gd name="T96" fmla="*/ 0 w 2166"/>
                  <a:gd name="T97" fmla="*/ 0 h 962"/>
                  <a:gd name="T98" fmla="*/ 0 w 2166"/>
                  <a:gd name="T99" fmla="*/ 0 h 962"/>
                  <a:gd name="T100" fmla="*/ 0 w 2166"/>
                  <a:gd name="T101" fmla="*/ 0 h 962"/>
                  <a:gd name="T102" fmla="*/ 0 w 2166"/>
                  <a:gd name="T103" fmla="*/ 0 h 9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66"/>
                  <a:gd name="T157" fmla="*/ 0 h 962"/>
                  <a:gd name="T158" fmla="*/ 2166 w 2166"/>
                  <a:gd name="T159" fmla="*/ 962 h 9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66" h="962">
                    <a:moveTo>
                      <a:pt x="343" y="6"/>
                    </a:moveTo>
                    <a:lnTo>
                      <a:pt x="299" y="19"/>
                    </a:lnTo>
                    <a:lnTo>
                      <a:pt x="240" y="40"/>
                    </a:lnTo>
                    <a:lnTo>
                      <a:pt x="175" y="66"/>
                    </a:lnTo>
                    <a:lnTo>
                      <a:pt x="112" y="97"/>
                    </a:lnTo>
                    <a:lnTo>
                      <a:pt x="56" y="129"/>
                    </a:lnTo>
                    <a:lnTo>
                      <a:pt x="16" y="164"/>
                    </a:lnTo>
                    <a:lnTo>
                      <a:pt x="0" y="198"/>
                    </a:lnTo>
                    <a:lnTo>
                      <a:pt x="15" y="232"/>
                    </a:lnTo>
                    <a:lnTo>
                      <a:pt x="29" y="238"/>
                    </a:lnTo>
                    <a:lnTo>
                      <a:pt x="50" y="239"/>
                    </a:lnTo>
                    <a:lnTo>
                      <a:pt x="74" y="235"/>
                    </a:lnTo>
                    <a:lnTo>
                      <a:pt x="102" y="228"/>
                    </a:lnTo>
                    <a:lnTo>
                      <a:pt x="129" y="218"/>
                    </a:lnTo>
                    <a:lnTo>
                      <a:pt x="156" y="209"/>
                    </a:lnTo>
                    <a:lnTo>
                      <a:pt x="179" y="201"/>
                    </a:lnTo>
                    <a:lnTo>
                      <a:pt x="201" y="198"/>
                    </a:lnTo>
                    <a:lnTo>
                      <a:pt x="212" y="205"/>
                    </a:lnTo>
                    <a:lnTo>
                      <a:pt x="218" y="227"/>
                    </a:lnTo>
                    <a:lnTo>
                      <a:pt x="218" y="259"/>
                    </a:lnTo>
                    <a:lnTo>
                      <a:pt x="214" y="297"/>
                    </a:lnTo>
                    <a:lnTo>
                      <a:pt x="207" y="337"/>
                    </a:lnTo>
                    <a:lnTo>
                      <a:pt x="200" y="377"/>
                    </a:lnTo>
                    <a:lnTo>
                      <a:pt x="193" y="409"/>
                    </a:lnTo>
                    <a:lnTo>
                      <a:pt x="188" y="434"/>
                    </a:lnTo>
                    <a:lnTo>
                      <a:pt x="180" y="515"/>
                    </a:lnTo>
                    <a:lnTo>
                      <a:pt x="192" y="584"/>
                    </a:lnTo>
                    <a:lnTo>
                      <a:pt x="216" y="637"/>
                    </a:lnTo>
                    <a:lnTo>
                      <a:pt x="254" y="678"/>
                    </a:lnTo>
                    <a:lnTo>
                      <a:pt x="296" y="699"/>
                    </a:lnTo>
                    <a:lnTo>
                      <a:pt x="345" y="705"/>
                    </a:lnTo>
                    <a:lnTo>
                      <a:pt x="393" y="690"/>
                    </a:lnTo>
                    <a:lnTo>
                      <a:pt x="439" y="655"/>
                    </a:lnTo>
                    <a:lnTo>
                      <a:pt x="467" y="621"/>
                    </a:lnTo>
                    <a:lnTo>
                      <a:pt x="499" y="580"/>
                    </a:lnTo>
                    <a:lnTo>
                      <a:pt x="532" y="539"/>
                    </a:lnTo>
                    <a:lnTo>
                      <a:pt x="571" y="500"/>
                    </a:lnTo>
                    <a:lnTo>
                      <a:pt x="611" y="467"/>
                    </a:lnTo>
                    <a:lnTo>
                      <a:pt x="658" y="445"/>
                    </a:lnTo>
                    <a:lnTo>
                      <a:pt x="710" y="437"/>
                    </a:lnTo>
                    <a:lnTo>
                      <a:pt x="770" y="450"/>
                    </a:lnTo>
                    <a:lnTo>
                      <a:pt x="819" y="491"/>
                    </a:lnTo>
                    <a:lnTo>
                      <a:pt x="828" y="563"/>
                    </a:lnTo>
                    <a:lnTo>
                      <a:pt x="815" y="652"/>
                    </a:lnTo>
                    <a:lnTo>
                      <a:pt x="801" y="748"/>
                    </a:lnTo>
                    <a:lnTo>
                      <a:pt x="804" y="838"/>
                    </a:lnTo>
                    <a:lnTo>
                      <a:pt x="846" y="912"/>
                    </a:lnTo>
                    <a:lnTo>
                      <a:pt x="946" y="957"/>
                    </a:lnTo>
                    <a:lnTo>
                      <a:pt x="1125" y="962"/>
                    </a:lnTo>
                    <a:lnTo>
                      <a:pt x="1256" y="925"/>
                    </a:lnTo>
                    <a:lnTo>
                      <a:pt x="1315" y="860"/>
                    </a:lnTo>
                    <a:lnTo>
                      <a:pt x="1324" y="775"/>
                    </a:lnTo>
                    <a:lnTo>
                      <a:pt x="1304" y="679"/>
                    </a:lnTo>
                    <a:lnTo>
                      <a:pt x="1273" y="582"/>
                    </a:lnTo>
                    <a:lnTo>
                      <a:pt x="1252" y="497"/>
                    </a:lnTo>
                    <a:lnTo>
                      <a:pt x="1263" y="428"/>
                    </a:lnTo>
                    <a:lnTo>
                      <a:pt x="1326" y="391"/>
                    </a:lnTo>
                    <a:lnTo>
                      <a:pt x="1396" y="410"/>
                    </a:lnTo>
                    <a:lnTo>
                      <a:pt x="1446" y="480"/>
                    </a:lnTo>
                    <a:lnTo>
                      <a:pt x="1484" y="580"/>
                    </a:lnTo>
                    <a:lnTo>
                      <a:pt x="1526" y="690"/>
                    </a:lnTo>
                    <a:lnTo>
                      <a:pt x="1577" y="789"/>
                    </a:lnTo>
                    <a:lnTo>
                      <a:pt x="1654" y="858"/>
                    </a:lnTo>
                    <a:lnTo>
                      <a:pt x="1765" y="876"/>
                    </a:lnTo>
                    <a:lnTo>
                      <a:pt x="1925" y="823"/>
                    </a:lnTo>
                    <a:lnTo>
                      <a:pt x="2051" y="744"/>
                    </a:lnTo>
                    <a:lnTo>
                      <a:pt x="2130" y="659"/>
                    </a:lnTo>
                    <a:lnTo>
                      <a:pt x="2165" y="568"/>
                    </a:lnTo>
                    <a:lnTo>
                      <a:pt x="2166" y="476"/>
                    </a:lnTo>
                    <a:lnTo>
                      <a:pt x="2137" y="383"/>
                    </a:lnTo>
                    <a:lnTo>
                      <a:pt x="2085" y="295"/>
                    </a:lnTo>
                    <a:lnTo>
                      <a:pt x="2018" y="210"/>
                    </a:lnTo>
                    <a:lnTo>
                      <a:pt x="1943" y="137"/>
                    </a:lnTo>
                    <a:lnTo>
                      <a:pt x="1885" y="88"/>
                    </a:lnTo>
                    <a:lnTo>
                      <a:pt x="1824" y="53"/>
                    </a:lnTo>
                    <a:lnTo>
                      <a:pt x="1762" y="29"/>
                    </a:lnTo>
                    <a:lnTo>
                      <a:pt x="1699" y="19"/>
                    </a:lnTo>
                    <a:lnTo>
                      <a:pt x="1631" y="19"/>
                    </a:lnTo>
                    <a:lnTo>
                      <a:pt x="1563" y="30"/>
                    </a:lnTo>
                    <a:lnTo>
                      <a:pt x="1492" y="51"/>
                    </a:lnTo>
                    <a:lnTo>
                      <a:pt x="1418" y="82"/>
                    </a:lnTo>
                    <a:lnTo>
                      <a:pt x="1377" y="99"/>
                    </a:lnTo>
                    <a:lnTo>
                      <a:pt x="1328" y="119"/>
                    </a:lnTo>
                    <a:lnTo>
                      <a:pt x="1272" y="139"/>
                    </a:lnTo>
                    <a:lnTo>
                      <a:pt x="1215" y="161"/>
                    </a:lnTo>
                    <a:lnTo>
                      <a:pt x="1159" y="180"/>
                    </a:lnTo>
                    <a:lnTo>
                      <a:pt x="1111" y="199"/>
                    </a:lnTo>
                    <a:lnTo>
                      <a:pt x="1074" y="214"/>
                    </a:lnTo>
                    <a:lnTo>
                      <a:pt x="1051" y="226"/>
                    </a:lnTo>
                    <a:lnTo>
                      <a:pt x="1031" y="230"/>
                    </a:lnTo>
                    <a:lnTo>
                      <a:pt x="1002" y="228"/>
                    </a:lnTo>
                    <a:lnTo>
                      <a:pt x="967" y="220"/>
                    </a:lnTo>
                    <a:lnTo>
                      <a:pt x="930" y="209"/>
                    </a:lnTo>
                    <a:lnTo>
                      <a:pt x="889" y="192"/>
                    </a:lnTo>
                    <a:lnTo>
                      <a:pt x="853" y="174"/>
                    </a:lnTo>
                    <a:lnTo>
                      <a:pt x="820" y="155"/>
                    </a:lnTo>
                    <a:lnTo>
                      <a:pt x="798" y="137"/>
                    </a:lnTo>
                    <a:lnTo>
                      <a:pt x="755" y="109"/>
                    </a:lnTo>
                    <a:lnTo>
                      <a:pt x="701" y="82"/>
                    </a:lnTo>
                    <a:lnTo>
                      <a:pt x="637" y="56"/>
                    </a:lnTo>
                    <a:lnTo>
                      <a:pt x="571" y="35"/>
                    </a:lnTo>
                    <a:lnTo>
                      <a:pt x="502" y="16"/>
                    </a:lnTo>
                    <a:lnTo>
                      <a:pt x="438" y="4"/>
                    </a:lnTo>
                    <a:lnTo>
                      <a:pt x="384" y="0"/>
                    </a:lnTo>
                    <a:lnTo>
                      <a:pt x="343" y="6"/>
                    </a:lnTo>
                    <a:close/>
                  </a:path>
                </a:pathLst>
              </a:custGeom>
              <a:solidFill>
                <a:srgbClr val="F738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46" name="Freeform 448">
                <a:extLst>
                  <a:ext uri="{FF2B5EF4-FFF2-40B4-BE49-F238E27FC236}">
                    <a16:creationId xmlns:a16="http://schemas.microsoft.com/office/drawing/2014/main" id="{1B2A55A0-CE32-4D17-A2F2-F0F63CE5631C}"/>
                  </a:ext>
                </a:extLst>
              </p:cNvPr>
              <p:cNvSpPr>
                <a:spLocks/>
              </p:cNvSpPr>
              <p:nvPr/>
            </p:nvSpPr>
            <p:spPr bwMode="auto">
              <a:xfrm>
                <a:off x="2535" y="2274"/>
                <a:ext cx="354" cy="149"/>
              </a:xfrm>
              <a:custGeom>
                <a:avLst/>
                <a:gdLst>
                  <a:gd name="T0" fmla="*/ 0 w 2120"/>
                  <a:gd name="T1" fmla="*/ 0 h 899"/>
                  <a:gd name="T2" fmla="*/ 0 w 2120"/>
                  <a:gd name="T3" fmla="*/ 0 h 899"/>
                  <a:gd name="T4" fmla="*/ 0 w 2120"/>
                  <a:gd name="T5" fmla="*/ 0 h 899"/>
                  <a:gd name="T6" fmla="*/ 0 w 2120"/>
                  <a:gd name="T7" fmla="*/ 0 h 899"/>
                  <a:gd name="T8" fmla="*/ 0 w 2120"/>
                  <a:gd name="T9" fmla="*/ 0 h 899"/>
                  <a:gd name="T10" fmla="*/ 0 w 2120"/>
                  <a:gd name="T11" fmla="*/ 0 h 899"/>
                  <a:gd name="T12" fmla="*/ 0 w 2120"/>
                  <a:gd name="T13" fmla="*/ 0 h 899"/>
                  <a:gd name="T14" fmla="*/ 0 w 2120"/>
                  <a:gd name="T15" fmla="*/ 0 h 899"/>
                  <a:gd name="T16" fmla="*/ 0 w 2120"/>
                  <a:gd name="T17" fmla="*/ 0 h 899"/>
                  <a:gd name="T18" fmla="*/ 0 w 2120"/>
                  <a:gd name="T19" fmla="*/ 0 h 899"/>
                  <a:gd name="T20" fmla="*/ 0 w 2120"/>
                  <a:gd name="T21" fmla="*/ 0 h 899"/>
                  <a:gd name="T22" fmla="*/ 0 w 2120"/>
                  <a:gd name="T23" fmla="*/ 0 h 899"/>
                  <a:gd name="T24" fmla="*/ 0 w 2120"/>
                  <a:gd name="T25" fmla="*/ 0 h 899"/>
                  <a:gd name="T26" fmla="*/ 0 w 2120"/>
                  <a:gd name="T27" fmla="*/ 0 h 899"/>
                  <a:gd name="T28" fmla="*/ 0 w 2120"/>
                  <a:gd name="T29" fmla="*/ 0 h 899"/>
                  <a:gd name="T30" fmla="*/ 0 w 2120"/>
                  <a:gd name="T31" fmla="*/ 0 h 899"/>
                  <a:gd name="T32" fmla="*/ 0 w 2120"/>
                  <a:gd name="T33" fmla="*/ 0 h 899"/>
                  <a:gd name="T34" fmla="*/ 0 w 2120"/>
                  <a:gd name="T35" fmla="*/ 0 h 899"/>
                  <a:gd name="T36" fmla="*/ 0 w 2120"/>
                  <a:gd name="T37" fmla="*/ 0 h 899"/>
                  <a:gd name="T38" fmla="*/ 0 w 2120"/>
                  <a:gd name="T39" fmla="*/ 0 h 899"/>
                  <a:gd name="T40" fmla="*/ 0 w 2120"/>
                  <a:gd name="T41" fmla="*/ 0 h 899"/>
                  <a:gd name="T42" fmla="*/ 0 w 2120"/>
                  <a:gd name="T43" fmla="*/ 0 h 899"/>
                  <a:gd name="T44" fmla="*/ 0 w 2120"/>
                  <a:gd name="T45" fmla="*/ 0 h 899"/>
                  <a:gd name="T46" fmla="*/ 0 w 2120"/>
                  <a:gd name="T47" fmla="*/ 0 h 899"/>
                  <a:gd name="T48" fmla="*/ 0 w 2120"/>
                  <a:gd name="T49" fmla="*/ 0 h 899"/>
                  <a:gd name="T50" fmla="*/ 0 w 2120"/>
                  <a:gd name="T51" fmla="*/ 0 h 899"/>
                  <a:gd name="T52" fmla="*/ 0 w 2120"/>
                  <a:gd name="T53" fmla="*/ 0 h 899"/>
                  <a:gd name="T54" fmla="*/ 0 w 2120"/>
                  <a:gd name="T55" fmla="*/ 0 h 899"/>
                  <a:gd name="T56" fmla="*/ 0 w 2120"/>
                  <a:gd name="T57" fmla="*/ 0 h 899"/>
                  <a:gd name="T58" fmla="*/ 0 w 2120"/>
                  <a:gd name="T59" fmla="*/ 0 h 899"/>
                  <a:gd name="T60" fmla="*/ 0 w 2120"/>
                  <a:gd name="T61" fmla="*/ 0 h 899"/>
                  <a:gd name="T62" fmla="*/ 0 w 2120"/>
                  <a:gd name="T63" fmla="*/ 0 h 899"/>
                  <a:gd name="T64" fmla="*/ 0 w 2120"/>
                  <a:gd name="T65" fmla="*/ 0 h 899"/>
                  <a:gd name="T66" fmla="*/ 0 w 2120"/>
                  <a:gd name="T67" fmla="*/ 0 h 899"/>
                  <a:gd name="T68" fmla="*/ 0 w 2120"/>
                  <a:gd name="T69" fmla="*/ 0 h 899"/>
                  <a:gd name="T70" fmla="*/ 0 w 2120"/>
                  <a:gd name="T71" fmla="*/ 0 h 899"/>
                  <a:gd name="T72" fmla="*/ 0 w 2120"/>
                  <a:gd name="T73" fmla="*/ 0 h 899"/>
                  <a:gd name="T74" fmla="*/ 0 w 2120"/>
                  <a:gd name="T75" fmla="*/ 0 h 899"/>
                  <a:gd name="T76" fmla="*/ 0 w 2120"/>
                  <a:gd name="T77" fmla="*/ 0 h 899"/>
                  <a:gd name="T78" fmla="*/ 0 w 2120"/>
                  <a:gd name="T79" fmla="*/ 0 h 899"/>
                  <a:gd name="T80" fmla="*/ 0 w 2120"/>
                  <a:gd name="T81" fmla="*/ 0 h 899"/>
                  <a:gd name="T82" fmla="*/ 0 w 2120"/>
                  <a:gd name="T83" fmla="*/ 0 h 899"/>
                  <a:gd name="T84" fmla="*/ 0 w 2120"/>
                  <a:gd name="T85" fmla="*/ 0 h 899"/>
                  <a:gd name="T86" fmla="*/ 0 w 2120"/>
                  <a:gd name="T87" fmla="*/ 0 h 899"/>
                  <a:gd name="T88" fmla="*/ 0 w 2120"/>
                  <a:gd name="T89" fmla="*/ 0 h 899"/>
                  <a:gd name="T90" fmla="*/ 0 w 2120"/>
                  <a:gd name="T91" fmla="*/ 0 h 899"/>
                  <a:gd name="T92" fmla="*/ 0 w 2120"/>
                  <a:gd name="T93" fmla="*/ 0 h 899"/>
                  <a:gd name="T94" fmla="*/ 0 w 2120"/>
                  <a:gd name="T95" fmla="*/ 0 h 899"/>
                  <a:gd name="T96" fmla="*/ 0 w 2120"/>
                  <a:gd name="T97" fmla="*/ 0 h 899"/>
                  <a:gd name="T98" fmla="*/ 0 w 2120"/>
                  <a:gd name="T99" fmla="*/ 0 h 899"/>
                  <a:gd name="T100" fmla="*/ 0 w 2120"/>
                  <a:gd name="T101" fmla="*/ 0 h 899"/>
                  <a:gd name="T102" fmla="*/ 0 w 2120"/>
                  <a:gd name="T103" fmla="*/ 0 h 89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20"/>
                  <a:gd name="T157" fmla="*/ 0 h 899"/>
                  <a:gd name="T158" fmla="*/ 2120 w 2120"/>
                  <a:gd name="T159" fmla="*/ 899 h 89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20" h="899">
                    <a:moveTo>
                      <a:pt x="328" y="5"/>
                    </a:moveTo>
                    <a:lnTo>
                      <a:pt x="284" y="17"/>
                    </a:lnTo>
                    <a:lnTo>
                      <a:pt x="228" y="35"/>
                    </a:lnTo>
                    <a:lnTo>
                      <a:pt x="167" y="57"/>
                    </a:lnTo>
                    <a:lnTo>
                      <a:pt x="108" y="83"/>
                    </a:lnTo>
                    <a:lnTo>
                      <a:pt x="55" y="110"/>
                    </a:lnTo>
                    <a:lnTo>
                      <a:pt x="17" y="140"/>
                    </a:lnTo>
                    <a:lnTo>
                      <a:pt x="0" y="168"/>
                    </a:lnTo>
                    <a:lnTo>
                      <a:pt x="11" y="197"/>
                    </a:lnTo>
                    <a:lnTo>
                      <a:pt x="25" y="205"/>
                    </a:lnTo>
                    <a:lnTo>
                      <a:pt x="45" y="206"/>
                    </a:lnTo>
                    <a:lnTo>
                      <a:pt x="71" y="201"/>
                    </a:lnTo>
                    <a:lnTo>
                      <a:pt x="100" y="195"/>
                    </a:lnTo>
                    <a:lnTo>
                      <a:pt x="128" y="186"/>
                    </a:lnTo>
                    <a:lnTo>
                      <a:pt x="157" y="177"/>
                    </a:lnTo>
                    <a:lnTo>
                      <a:pt x="182" y="169"/>
                    </a:lnTo>
                    <a:lnTo>
                      <a:pt x="205" y="167"/>
                    </a:lnTo>
                    <a:lnTo>
                      <a:pt x="217" y="173"/>
                    </a:lnTo>
                    <a:lnTo>
                      <a:pt x="223" y="195"/>
                    </a:lnTo>
                    <a:lnTo>
                      <a:pt x="223" y="226"/>
                    </a:lnTo>
                    <a:lnTo>
                      <a:pt x="218" y="264"/>
                    </a:lnTo>
                    <a:lnTo>
                      <a:pt x="210" y="304"/>
                    </a:lnTo>
                    <a:lnTo>
                      <a:pt x="202" y="342"/>
                    </a:lnTo>
                    <a:lnTo>
                      <a:pt x="194" y="375"/>
                    </a:lnTo>
                    <a:lnTo>
                      <a:pt x="191" y="398"/>
                    </a:lnTo>
                    <a:lnTo>
                      <a:pt x="183" y="474"/>
                    </a:lnTo>
                    <a:lnTo>
                      <a:pt x="192" y="537"/>
                    </a:lnTo>
                    <a:lnTo>
                      <a:pt x="215" y="583"/>
                    </a:lnTo>
                    <a:lnTo>
                      <a:pt x="250" y="615"/>
                    </a:lnTo>
                    <a:lnTo>
                      <a:pt x="289" y="630"/>
                    </a:lnTo>
                    <a:lnTo>
                      <a:pt x="333" y="630"/>
                    </a:lnTo>
                    <a:lnTo>
                      <a:pt x="378" y="613"/>
                    </a:lnTo>
                    <a:lnTo>
                      <a:pt x="420" y="580"/>
                    </a:lnTo>
                    <a:lnTo>
                      <a:pt x="450" y="546"/>
                    </a:lnTo>
                    <a:lnTo>
                      <a:pt x="481" y="510"/>
                    </a:lnTo>
                    <a:lnTo>
                      <a:pt x="515" y="475"/>
                    </a:lnTo>
                    <a:lnTo>
                      <a:pt x="553" y="443"/>
                    </a:lnTo>
                    <a:lnTo>
                      <a:pt x="595" y="418"/>
                    </a:lnTo>
                    <a:lnTo>
                      <a:pt x="644" y="404"/>
                    </a:lnTo>
                    <a:lnTo>
                      <a:pt x="699" y="404"/>
                    </a:lnTo>
                    <a:lnTo>
                      <a:pt x="766" y="421"/>
                    </a:lnTo>
                    <a:lnTo>
                      <a:pt x="818" y="461"/>
                    </a:lnTo>
                    <a:lnTo>
                      <a:pt x="832" y="530"/>
                    </a:lnTo>
                    <a:lnTo>
                      <a:pt x="824" y="613"/>
                    </a:lnTo>
                    <a:lnTo>
                      <a:pt x="815" y="703"/>
                    </a:lnTo>
                    <a:lnTo>
                      <a:pt x="819" y="785"/>
                    </a:lnTo>
                    <a:lnTo>
                      <a:pt x="856" y="852"/>
                    </a:lnTo>
                    <a:lnTo>
                      <a:pt x="942" y="894"/>
                    </a:lnTo>
                    <a:lnTo>
                      <a:pt x="1098" y="899"/>
                    </a:lnTo>
                    <a:lnTo>
                      <a:pt x="1219" y="864"/>
                    </a:lnTo>
                    <a:lnTo>
                      <a:pt x="1273" y="803"/>
                    </a:lnTo>
                    <a:lnTo>
                      <a:pt x="1279" y="724"/>
                    </a:lnTo>
                    <a:lnTo>
                      <a:pt x="1257" y="635"/>
                    </a:lnTo>
                    <a:lnTo>
                      <a:pt x="1228" y="546"/>
                    </a:lnTo>
                    <a:lnTo>
                      <a:pt x="1215" y="463"/>
                    </a:lnTo>
                    <a:lnTo>
                      <a:pt x="1235" y="396"/>
                    </a:lnTo>
                    <a:lnTo>
                      <a:pt x="1311" y="354"/>
                    </a:lnTo>
                    <a:lnTo>
                      <a:pt x="1389" y="368"/>
                    </a:lnTo>
                    <a:lnTo>
                      <a:pt x="1445" y="432"/>
                    </a:lnTo>
                    <a:lnTo>
                      <a:pt x="1490" y="526"/>
                    </a:lnTo>
                    <a:lnTo>
                      <a:pt x="1535" y="632"/>
                    </a:lnTo>
                    <a:lnTo>
                      <a:pt x="1588" y="727"/>
                    </a:lnTo>
                    <a:lnTo>
                      <a:pt x="1662" y="794"/>
                    </a:lnTo>
                    <a:lnTo>
                      <a:pt x="1766" y="810"/>
                    </a:lnTo>
                    <a:lnTo>
                      <a:pt x="1911" y="758"/>
                    </a:lnTo>
                    <a:lnTo>
                      <a:pt x="2021" y="684"/>
                    </a:lnTo>
                    <a:lnTo>
                      <a:pt x="2090" y="604"/>
                    </a:lnTo>
                    <a:lnTo>
                      <a:pt x="2120" y="520"/>
                    </a:lnTo>
                    <a:lnTo>
                      <a:pt x="2119" y="434"/>
                    </a:lnTo>
                    <a:lnTo>
                      <a:pt x="2090" y="349"/>
                    </a:lnTo>
                    <a:lnTo>
                      <a:pt x="2039" y="267"/>
                    </a:lnTo>
                    <a:lnTo>
                      <a:pt x="1972" y="190"/>
                    </a:lnTo>
                    <a:lnTo>
                      <a:pt x="1895" y="124"/>
                    </a:lnTo>
                    <a:lnTo>
                      <a:pt x="1837" y="80"/>
                    </a:lnTo>
                    <a:lnTo>
                      <a:pt x="1778" y="51"/>
                    </a:lnTo>
                    <a:lnTo>
                      <a:pt x="1717" y="33"/>
                    </a:lnTo>
                    <a:lnTo>
                      <a:pt x="1657" y="26"/>
                    </a:lnTo>
                    <a:lnTo>
                      <a:pt x="1593" y="28"/>
                    </a:lnTo>
                    <a:lnTo>
                      <a:pt x="1527" y="42"/>
                    </a:lnTo>
                    <a:lnTo>
                      <a:pt x="1459" y="64"/>
                    </a:lnTo>
                    <a:lnTo>
                      <a:pt x="1390" y="96"/>
                    </a:lnTo>
                    <a:lnTo>
                      <a:pt x="1352" y="113"/>
                    </a:lnTo>
                    <a:lnTo>
                      <a:pt x="1304" y="133"/>
                    </a:lnTo>
                    <a:lnTo>
                      <a:pt x="1248" y="153"/>
                    </a:lnTo>
                    <a:lnTo>
                      <a:pt x="1193" y="173"/>
                    </a:lnTo>
                    <a:lnTo>
                      <a:pt x="1139" y="192"/>
                    </a:lnTo>
                    <a:lnTo>
                      <a:pt x="1092" y="210"/>
                    </a:lnTo>
                    <a:lnTo>
                      <a:pt x="1055" y="224"/>
                    </a:lnTo>
                    <a:lnTo>
                      <a:pt x="1035" y="235"/>
                    </a:lnTo>
                    <a:lnTo>
                      <a:pt x="1014" y="239"/>
                    </a:lnTo>
                    <a:lnTo>
                      <a:pt x="984" y="237"/>
                    </a:lnTo>
                    <a:lnTo>
                      <a:pt x="946" y="230"/>
                    </a:lnTo>
                    <a:lnTo>
                      <a:pt x="905" y="219"/>
                    </a:lnTo>
                    <a:lnTo>
                      <a:pt x="863" y="205"/>
                    </a:lnTo>
                    <a:lnTo>
                      <a:pt x="824" y="189"/>
                    </a:lnTo>
                    <a:lnTo>
                      <a:pt x="791" y="172"/>
                    </a:lnTo>
                    <a:lnTo>
                      <a:pt x="768" y="156"/>
                    </a:lnTo>
                    <a:lnTo>
                      <a:pt x="724" y="127"/>
                    </a:lnTo>
                    <a:lnTo>
                      <a:pt x="670" y="98"/>
                    </a:lnTo>
                    <a:lnTo>
                      <a:pt x="609" y="69"/>
                    </a:lnTo>
                    <a:lnTo>
                      <a:pt x="546" y="43"/>
                    </a:lnTo>
                    <a:lnTo>
                      <a:pt x="481" y="22"/>
                    </a:lnTo>
                    <a:lnTo>
                      <a:pt x="422" y="7"/>
                    </a:lnTo>
                    <a:lnTo>
                      <a:pt x="369" y="0"/>
                    </a:lnTo>
                    <a:lnTo>
                      <a:pt x="328" y="5"/>
                    </a:lnTo>
                    <a:close/>
                  </a:path>
                </a:pathLst>
              </a:custGeom>
              <a:solidFill>
                <a:srgbClr val="F542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47" name="Freeform 449">
                <a:extLst>
                  <a:ext uri="{FF2B5EF4-FFF2-40B4-BE49-F238E27FC236}">
                    <a16:creationId xmlns:a16="http://schemas.microsoft.com/office/drawing/2014/main" id="{7750E14D-3279-45EE-BB5A-EDF200FD6E78}"/>
                  </a:ext>
                </a:extLst>
              </p:cNvPr>
              <p:cNvSpPr>
                <a:spLocks/>
              </p:cNvSpPr>
              <p:nvPr/>
            </p:nvSpPr>
            <p:spPr bwMode="auto">
              <a:xfrm>
                <a:off x="2539" y="2275"/>
                <a:ext cx="346" cy="139"/>
              </a:xfrm>
              <a:custGeom>
                <a:avLst/>
                <a:gdLst>
                  <a:gd name="T0" fmla="*/ 0 w 2074"/>
                  <a:gd name="T1" fmla="*/ 0 h 835"/>
                  <a:gd name="T2" fmla="*/ 0 w 2074"/>
                  <a:gd name="T3" fmla="*/ 0 h 835"/>
                  <a:gd name="T4" fmla="*/ 0 w 2074"/>
                  <a:gd name="T5" fmla="*/ 0 h 835"/>
                  <a:gd name="T6" fmla="*/ 0 w 2074"/>
                  <a:gd name="T7" fmla="*/ 0 h 835"/>
                  <a:gd name="T8" fmla="*/ 0 w 2074"/>
                  <a:gd name="T9" fmla="*/ 0 h 835"/>
                  <a:gd name="T10" fmla="*/ 0 w 2074"/>
                  <a:gd name="T11" fmla="*/ 0 h 835"/>
                  <a:gd name="T12" fmla="*/ 0 w 2074"/>
                  <a:gd name="T13" fmla="*/ 0 h 835"/>
                  <a:gd name="T14" fmla="*/ 0 w 2074"/>
                  <a:gd name="T15" fmla="*/ 0 h 835"/>
                  <a:gd name="T16" fmla="*/ 0 w 2074"/>
                  <a:gd name="T17" fmla="*/ 0 h 835"/>
                  <a:gd name="T18" fmla="*/ 0 w 2074"/>
                  <a:gd name="T19" fmla="*/ 0 h 835"/>
                  <a:gd name="T20" fmla="*/ 0 w 2074"/>
                  <a:gd name="T21" fmla="*/ 0 h 835"/>
                  <a:gd name="T22" fmla="*/ 0 w 2074"/>
                  <a:gd name="T23" fmla="*/ 0 h 835"/>
                  <a:gd name="T24" fmla="*/ 0 w 2074"/>
                  <a:gd name="T25" fmla="*/ 0 h 835"/>
                  <a:gd name="T26" fmla="*/ 0 w 2074"/>
                  <a:gd name="T27" fmla="*/ 0 h 835"/>
                  <a:gd name="T28" fmla="*/ 0 w 2074"/>
                  <a:gd name="T29" fmla="*/ 0 h 835"/>
                  <a:gd name="T30" fmla="*/ 0 w 2074"/>
                  <a:gd name="T31" fmla="*/ 0 h 835"/>
                  <a:gd name="T32" fmla="*/ 0 w 2074"/>
                  <a:gd name="T33" fmla="*/ 0 h 835"/>
                  <a:gd name="T34" fmla="*/ 0 w 2074"/>
                  <a:gd name="T35" fmla="*/ 0 h 835"/>
                  <a:gd name="T36" fmla="*/ 0 w 2074"/>
                  <a:gd name="T37" fmla="*/ 0 h 835"/>
                  <a:gd name="T38" fmla="*/ 0 w 2074"/>
                  <a:gd name="T39" fmla="*/ 0 h 835"/>
                  <a:gd name="T40" fmla="*/ 0 w 2074"/>
                  <a:gd name="T41" fmla="*/ 0 h 835"/>
                  <a:gd name="T42" fmla="*/ 0 w 2074"/>
                  <a:gd name="T43" fmla="*/ 0 h 835"/>
                  <a:gd name="T44" fmla="*/ 0 w 2074"/>
                  <a:gd name="T45" fmla="*/ 0 h 835"/>
                  <a:gd name="T46" fmla="*/ 0 w 2074"/>
                  <a:gd name="T47" fmla="*/ 0 h 835"/>
                  <a:gd name="T48" fmla="*/ 0 w 2074"/>
                  <a:gd name="T49" fmla="*/ 0 h 835"/>
                  <a:gd name="T50" fmla="*/ 0 w 2074"/>
                  <a:gd name="T51" fmla="*/ 0 h 835"/>
                  <a:gd name="T52" fmla="*/ 0 w 2074"/>
                  <a:gd name="T53" fmla="*/ 0 h 835"/>
                  <a:gd name="T54" fmla="*/ 0 w 2074"/>
                  <a:gd name="T55" fmla="*/ 0 h 835"/>
                  <a:gd name="T56" fmla="*/ 0 w 2074"/>
                  <a:gd name="T57" fmla="*/ 0 h 835"/>
                  <a:gd name="T58" fmla="*/ 0 w 2074"/>
                  <a:gd name="T59" fmla="*/ 0 h 835"/>
                  <a:gd name="T60" fmla="*/ 0 w 2074"/>
                  <a:gd name="T61" fmla="*/ 0 h 835"/>
                  <a:gd name="T62" fmla="*/ 0 w 2074"/>
                  <a:gd name="T63" fmla="*/ 0 h 835"/>
                  <a:gd name="T64" fmla="*/ 0 w 2074"/>
                  <a:gd name="T65" fmla="*/ 0 h 835"/>
                  <a:gd name="T66" fmla="*/ 0 w 2074"/>
                  <a:gd name="T67" fmla="*/ 0 h 835"/>
                  <a:gd name="T68" fmla="*/ 0 w 2074"/>
                  <a:gd name="T69" fmla="*/ 0 h 835"/>
                  <a:gd name="T70" fmla="*/ 0 w 2074"/>
                  <a:gd name="T71" fmla="*/ 0 h 835"/>
                  <a:gd name="T72" fmla="*/ 0 w 2074"/>
                  <a:gd name="T73" fmla="*/ 0 h 835"/>
                  <a:gd name="T74" fmla="*/ 0 w 2074"/>
                  <a:gd name="T75" fmla="*/ 0 h 835"/>
                  <a:gd name="T76" fmla="*/ 0 w 2074"/>
                  <a:gd name="T77" fmla="*/ 0 h 835"/>
                  <a:gd name="T78" fmla="*/ 0 w 2074"/>
                  <a:gd name="T79" fmla="*/ 0 h 835"/>
                  <a:gd name="T80" fmla="*/ 0 w 2074"/>
                  <a:gd name="T81" fmla="*/ 0 h 835"/>
                  <a:gd name="T82" fmla="*/ 0 w 2074"/>
                  <a:gd name="T83" fmla="*/ 0 h 835"/>
                  <a:gd name="T84" fmla="*/ 0 w 2074"/>
                  <a:gd name="T85" fmla="*/ 0 h 835"/>
                  <a:gd name="T86" fmla="*/ 0 w 2074"/>
                  <a:gd name="T87" fmla="*/ 0 h 835"/>
                  <a:gd name="T88" fmla="*/ 0 w 2074"/>
                  <a:gd name="T89" fmla="*/ 0 h 835"/>
                  <a:gd name="T90" fmla="*/ 0 w 2074"/>
                  <a:gd name="T91" fmla="*/ 0 h 835"/>
                  <a:gd name="T92" fmla="*/ 0 w 2074"/>
                  <a:gd name="T93" fmla="*/ 0 h 835"/>
                  <a:gd name="T94" fmla="*/ 0 w 2074"/>
                  <a:gd name="T95" fmla="*/ 0 h 835"/>
                  <a:gd name="T96" fmla="*/ 0 w 2074"/>
                  <a:gd name="T97" fmla="*/ 0 h 835"/>
                  <a:gd name="T98" fmla="*/ 0 w 2074"/>
                  <a:gd name="T99" fmla="*/ 0 h 835"/>
                  <a:gd name="T100" fmla="*/ 0 w 2074"/>
                  <a:gd name="T101" fmla="*/ 0 h 835"/>
                  <a:gd name="T102" fmla="*/ 0 w 2074"/>
                  <a:gd name="T103" fmla="*/ 0 h 8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74"/>
                  <a:gd name="T157" fmla="*/ 0 h 835"/>
                  <a:gd name="T158" fmla="*/ 2074 w 2074"/>
                  <a:gd name="T159" fmla="*/ 835 h 83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74" h="835">
                    <a:moveTo>
                      <a:pt x="315" y="5"/>
                    </a:moveTo>
                    <a:lnTo>
                      <a:pt x="270" y="16"/>
                    </a:lnTo>
                    <a:lnTo>
                      <a:pt x="216" y="32"/>
                    </a:lnTo>
                    <a:lnTo>
                      <a:pt x="158" y="51"/>
                    </a:lnTo>
                    <a:lnTo>
                      <a:pt x="103" y="72"/>
                    </a:lnTo>
                    <a:lnTo>
                      <a:pt x="53" y="94"/>
                    </a:lnTo>
                    <a:lnTo>
                      <a:pt x="17" y="117"/>
                    </a:lnTo>
                    <a:lnTo>
                      <a:pt x="0" y="141"/>
                    </a:lnTo>
                    <a:lnTo>
                      <a:pt x="8" y="164"/>
                    </a:lnTo>
                    <a:lnTo>
                      <a:pt x="21" y="172"/>
                    </a:lnTo>
                    <a:lnTo>
                      <a:pt x="42" y="173"/>
                    </a:lnTo>
                    <a:lnTo>
                      <a:pt x="68" y="169"/>
                    </a:lnTo>
                    <a:lnTo>
                      <a:pt x="97" y="162"/>
                    </a:lnTo>
                    <a:lnTo>
                      <a:pt x="126" y="153"/>
                    </a:lnTo>
                    <a:lnTo>
                      <a:pt x="156" y="144"/>
                    </a:lnTo>
                    <a:lnTo>
                      <a:pt x="183" y="136"/>
                    </a:lnTo>
                    <a:lnTo>
                      <a:pt x="206" y="134"/>
                    </a:lnTo>
                    <a:lnTo>
                      <a:pt x="220" y="141"/>
                    </a:lnTo>
                    <a:lnTo>
                      <a:pt x="225" y="162"/>
                    </a:lnTo>
                    <a:lnTo>
                      <a:pt x="225" y="194"/>
                    </a:lnTo>
                    <a:lnTo>
                      <a:pt x="222" y="232"/>
                    </a:lnTo>
                    <a:lnTo>
                      <a:pt x="213" y="270"/>
                    </a:lnTo>
                    <a:lnTo>
                      <a:pt x="205" y="308"/>
                    </a:lnTo>
                    <a:lnTo>
                      <a:pt x="197" y="340"/>
                    </a:lnTo>
                    <a:lnTo>
                      <a:pt x="194" y="362"/>
                    </a:lnTo>
                    <a:lnTo>
                      <a:pt x="185" y="433"/>
                    </a:lnTo>
                    <a:lnTo>
                      <a:pt x="194" y="487"/>
                    </a:lnTo>
                    <a:lnTo>
                      <a:pt x="214" y="527"/>
                    </a:lnTo>
                    <a:lnTo>
                      <a:pt x="245" y="551"/>
                    </a:lnTo>
                    <a:lnTo>
                      <a:pt x="281" y="560"/>
                    </a:lnTo>
                    <a:lnTo>
                      <a:pt x="321" y="556"/>
                    </a:lnTo>
                    <a:lnTo>
                      <a:pt x="361" y="538"/>
                    </a:lnTo>
                    <a:lnTo>
                      <a:pt x="400" y="507"/>
                    </a:lnTo>
                    <a:lnTo>
                      <a:pt x="430" y="473"/>
                    </a:lnTo>
                    <a:lnTo>
                      <a:pt x="460" y="441"/>
                    </a:lnTo>
                    <a:lnTo>
                      <a:pt x="494" y="411"/>
                    </a:lnTo>
                    <a:lnTo>
                      <a:pt x="532" y="388"/>
                    </a:lnTo>
                    <a:lnTo>
                      <a:pt x="574" y="372"/>
                    </a:lnTo>
                    <a:lnTo>
                      <a:pt x="626" y="367"/>
                    </a:lnTo>
                    <a:lnTo>
                      <a:pt x="685" y="374"/>
                    </a:lnTo>
                    <a:lnTo>
                      <a:pt x="757" y="396"/>
                    </a:lnTo>
                    <a:lnTo>
                      <a:pt x="813" y="437"/>
                    </a:lnTo>
                    <a:lnTo>
                      <a:pt x="833" y="501"/>
                    </a:lnTo>
                    <a:lnTo>
                      <a:pt x="832" y="578"/>
                    </a:lnTo>
                    <a:lnTo>
                      <a:pt x="827" y="660"/>
                    </a:lnTo>
                    <a:lnTo>
                      <a:pt x="832" y="735"/>
                    </a:lnTo>
                    <a:lnTo>
                      <a:pt x="864" y="796"/>
                    </a:lnTo>
                    <a:lnTo>
                      <a:pt x="937" y="831"/>
                    </a:lnTo>
                    <a:lnTo>
                      <a:pt x="1070" y="835"/>
                    </a:lnTo>
                    <a:lnTo>
                      <a:pt x="1185" y="801"/>
                    </a:lnTo>
                    <a:lnTo>
                      <a:pt x="1232" y="745"/>
                    </a:lnTo>
                    <a:lnTo>
                      <a:pt x="1234" y="672"/>
                    </a:lnTo>
                    <a:lnTo>
                      <a:pt x="1213" y="592"/>
                    </a:lnTo>
                    <a:lnTo>
                      <a:pt x="1186" y="507"/>
                    </a:lnTo>
                    <a:lnTo>
                      <a:pt x="1177" y="430"/>
                    </a:lnTo>
                    <a:lnTo>
                      <a:pt x="1205" y="365"/>
                    </a:lnTo>
                    <a:lnTo>
                      <a:pt x="1294" y="320"/>
                    </a:lnTo>
                    <a:lnTo>
                      <a:pt x="1381" y="326"/>
                    </a:lnTo>
                    <a:lnTo>
                      <a:pt x="1445" y="385"/>
                    </a:lnTo>
                    <a:lnTo>
                      <a:pt x="1495" y="474"/>
                    </a:lnTo>
                    <a:lnTo>
                      <a:pt x="1545" y="575"/>
                    </a:lnTo>
                    <a:lnTo>
                      <a:pt x="1599" y="666"/>
                    </a:lnTo>
                    <a:lnTo>
                      <a:pt x="1670" y="730"/>
                    </a:lnTo>
                    <a:lnTo>
                      <a:pt x="1765" y="746"/>
                    </a:lnTo>
                    <a:lnTo>
                      <a:pt x="1898" y="695"/>
                    </a:lnTo>
                    <a:lnTo>
                      <a:pt x="1991" y="625"/>
                    </a:lnTo>
                    <a:lnTo>
                      <a:pt x="2049" y="550"/>
                    </a:lnTo>
                    <a:lnTo>
                      <a:pt x="2074" y="470"/>
                    </a:lnTo>
                    <a:lnTo>
                      <a:pt x="2070" y="392"/>
                    </a:lnTo>
                    <a:lnTo>
                      <a:pt x="2041" y="312"/>
                    </a:lnTo>
                    <a:lnTo>
                      <a:pt x="1993" y="236"/>
                    </a:lnTo>
                    <a:lnTo>
                      <a:pt x="1926" y="167"/>
                    </a:lnTo>
                    <a:lnTo>
                      <a:pt x="1847" y="108"/>
                    </a:lnTo>
                    <a:lnTo>
                      <a:pt x="1789" y="72"/>
                    </a:lnTo>
                    <a:lnTo>
                      <a:pt x="1730" y="47"/>
                    </a:lnTo>
                    <a:lnTo>
                      <a:pt x="1672" y="34"/>
                    </a:lnTo>
                    <a:lnTo>
                      <a:pt x="1613" y="32"/>
                    </a:lnTo>
                    <a:lnTo>
                      <a:pt x="1553" y="37"/>
                    </a:lnTo>
                    <a:lnTo>
                      <a:pt x="1492" y="54"/>
                    </a:lnTo>
                    <a:lnTo>
                      <a:pt x="1428" y="78"/>
                    </a:lnTo>
                    <a:lnTo>
                      <a:pt x="1363" y="112"/>
                    </a:lnTo>
                    <a:lnTo>
                      <a:pt x="1326" y="127"/>
                    </a:lnTo>
                    <a:lnTo>
                      <a:pt x="1278" y="146"/>
                    </a:lnTo>
                    <a:lnTo>
                      <a:pt x="1224" y="166"/>
                    </a:lnTo>
                    <a:lnTo>
                      <a:pt x="1169" y="186"/>
                    </a:lnTo>
                    <a:lnTo>
                      <a:pt x="1115" y="204"/>
                    </a:lnTo>
                    <a:lnTo>
                      <a:pt x="1069" y="221"/>
                    </a:lnTo>
                    <a:lnTo>
                      <a:pt x="1033" y="233"/>
                    </a:lnTo>
                    <a:lnTo>
                      <a:pt x="1014" y="243"/>
                    </a:lnTo>
                    <a:lnTo>
                      <a:pt x="994" y="247"/>
                    </a:lnTo>
                    <a:lnTo>
                      <a:pt x="963" y="245"/>
                    </a:lnTo>
                    <a:lnTo>
                      <a:pt x="924" y="240"/>
                    </a:lnTo>
                    <a:lnTo>
                      <a:pt x="882" y="231"/>
                    </a:lnTo>
                    <a:lnTo>
                      <a:pt x="837" y="217"/>
                    </a:lnTo>
                    <a:lnTo>
                      <a:pt x="796" y="204"/>
                    </a:lnTo>
                    <a:lnTo>
                      <a:pt x="761" y="189"/>
                    </a:lnTo>
                    <a:lnTo>
                      <a:pt x="737" y="175"/>
                    </a:lnTo>
                    <a:lnTo>
                      <a:pt x="691" y="143"/>
                    </a:lnTo>
                    <a:lnTo>
                      <a:pt x="638" y="112"/>
                    </a:lnTo>
                    <a:lnTo>
                      <a:pt x="580" y="79"/>
                    </a:lnTo>
                    <a:lnTo>
                      <a:pt x="521" y="51"/>
                    </a:lnTo>
                    <a:lnTo>
                      <a:pt x="462" y="26"/>
                    </a:lnTo>
                    <a:lnTo>
                      <a:pt x="405" y="9"/>
                    </a:lnTo>
                    <a:lnTo>
                      <a:pt x="356" y="0"/>
                    </a:lnTo>
                    <a:lnTo>
                      <a:pt x="315" y="5"/>
                    </a:lnTo>
                    <a:close/>
                  </a:path>
                </a:pathLst>
              </a:custGeom>
              <a:solidFill>
                <a:srgbClr val="F54F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48" name="Freeform 450">
                <a:extLst>
                  <a:ext uri="{FF2B5EF4-FFF2-40B4-BE49-F238E27FC236}">
                    <a16:creationId xmlns:a16="http://schemas.microsoft.com/office/drawing/2014/main" id="{E17E59DA-FE1B-43EF-87BA-A074AEA3F00D}"/>
                  </a:ext>
                </a:extLst>
              </p:cNvPr>
              <p:cNvSpPr>
                <a:spLocks/>
              </p:cNvSpPr>
              <p:nvPr/>
            </p:nvSpPr>
            <p:spPr bwMode="auto">
              <a:xfrm>
                <a:off x="2543" y="2277"/>
                <a:ext cx="338" cy="128"/>
              </a:xfrm>
              <a:custGeom>
                <a:avLst/>
                <a:gdLst>
                  <a:gd name="T0" fmla="*/ 0 w 2028"/>
                  <a:gd name="T1" fmla="*/ 0 h 770"/>
                  <a:gd name="T2" fmla="*/ 0 w 2028"/>
                  <a:gd name="T3" fmla="*/ 0 h 770"/>
                  <a:gd name="T4" fmla="*/ 0 w 2028"/>
                  <a:gd name="T5" fmla="*/ 0 h 770"/>
                  <a:gd name="T6" fmla="*/ 0 w 2028"/>
                  <a:gd name="T7" fmla="*/ 0 h 770"/>
                  <a:gd name="T8" fmla="*/ 0 w 2028"/>
                  <a:gd name="T9" fmla="*/ 0 h 770"/>
                  <a:gd name="T10" fmla="*/ 0 w 2028"/>
                  <a:gd name="T11" fmla="*/ 0 h 770"/>
                  <a:gd name="T12" fmla="*/ 0 w 2028"/>
                  <a:gd name="T13" fmla="*/ 0 h 770"/>
                  <a:gd name="T14" fmla="*/ 0 w 2028"/>
                  <a:gd name="T15" fmla="*/ 0 h 770"/>
                  <a:gd name="T16" fmla="*/ 0 w 2028"/>
                  <a:gd name="T17" fmla="*/ 0 h 770"/>
                  <a:gd name="T18" fmla="*/ 0 w 2028"/>
                  <a:gd name="T19" fmla="*/ 0 h 770"/>
                  <a:gd name="T20" fmla="*/ 0 w 2028"/>
                  <a:gd name="T21" fmla="*/ 0 h 770"/>
                  <a:gd name="T22" fmla="*/ 0 w 2028"/>
                  <a:gd name="T23" fmla="*/ 0 h 770"/>
                  <a:gd name="T24" fmla="*/ 0 w 2028"/>
                  <a:gd name="T25" fmla="*/ 0 h 770"/>
                  <a:gd name="T26" fmla="*/ 0 w 2028"/>
                  <a:gd name="T27" fmla="*/ 0 h 770"/>
                  <a:gd name="T28" fmla="*/ 0 w 2028"/>
                  <a:gd name="T29" fmla="*/ 0 h 770"/>
                  <a:gd name="T30" fmla="*/ 0 w 2028"/>
                  <a:gd name="T31" fmla="*/ 0 h 770"/>
                  <a:gd name="T32" fmla="*/ 0 w 2028"/>
                  <a:gd name="T33" fmla="*/ 0 h 770"/>
                  <a:gd name="T34" fmla="*/ 0 w 2028"/>
                  <a:gd name="T35" fmla="*/ 0 h 770"/>
                  <a:gd name="T36" fmla="*/ 0 w 2028"/>
                  <a:gd name="T37" fmla="*/ 0 h 770"/>
                  <a:gd name="T38" fmla="*/ 0 w 2028"/>
                  <a:gd name="T39" fmla="*/ 0 h 770"/>
                  <a:gd name="T40" fmla="*/ 0 w 2028"/>
                  <a:gd name="T41" fmla="*/ 0 h 770"/>
                  <a:gd name="T42" fmla="*/ 0 w 2028"/>
                  <a:gd name="T43" fmla="*/ 0 h 770"/>
                  <a:gd name="T44" fmla="*/ 0 w 2028"/>
                  <a:gd name="T45" fmla="*/ 0 h 770"/>
                  <a:gd name="T46" fmla="*/ 0 w 2028"/>
                  <a:gd name="T47" fmla="*/ 0 h 770"/>
                  <a:gd name="T48" fmla="*/ 0 w 2028"/>
                  <a:gd name="T49" fmla="*/ 0 h 770"/>
                  <a:gd name="T50" fmla="*/ 0 w 2028"/>
                  <a:gd name="T51" fmla="*/ 0 h 770"/>
                  <a:gd name="T52" fmla="*/ 0 w 2028"/>
                  <a:gd name="T53" fmla="*/ 0 h 770"/>
                  <a:gd name="T54" fmla="*/ 0 w 2028"/>
                  <a:gd name="T55" fmla="*/ 0 h 770"/>
                  <a:gd name="T56" fmla="*/ 0 w 2028"/>
                  <a:gd name="T57" fmla="*/ 0 h 770"/>
                  <a:gd name="T58" fmla="*/ 0 w 2028"/>
                  <a:gd name="T59" fmla="*/ 0 h 770"/>
                  <a:gd name="T60" fmla="*/ 0 w 2028"/>
                  <a:gd name="T61" fmla="*/ 0 h 770"/>
                  <a:gd name="T62" fmla="*/ 0 w 2028"/>
                  <a:gd name="T63" fmla="*/ 0 h 770"/>
                  <a:gd name="T64" fmla="*/ 0 w 2028"/>
                  <a:gd name="T65" fmla="*/ 0 h 770"/>
                  <a:gd name="T66" fmla="*/ 0 w 2028"/>
                  <a:gd name="T67" fmla="*/ 0 h 770"/>
                  <a:gd name="T68" fmla="*/ 0 w 2028"/>
                  <a:gd name="T69" fmla="*/ 0 h 770"/>
                  <a:gd name="T70" fmla="*/ 0 w 2028"/>
                  <a:gd name="T71" fmla="*/ 0 h 770"/>
                  <a:gd name="T72" fmla="*/ 0 w 2028"/>
                  <a:gd name="T73" fmla="*/ 0 h 770"/>
                  <a:gd name="T74" fmla="*/ 0 w 2028"/>
                  <a:gd name="T75" fmla="*/ 0 h 770"/>
                  <a:gd name="T76" fmla="*/ 0 w 2028"/>
                  <a:gd name="T77" fmla="*/ 0 h 770"/>
                  <a:gd name="T78" fmla="*/ 0 w 2028"/>
                  <a:gd name="T79" fmla="*/ 0 h 770"/>
                  <a:gd name="T80" fmla="*/ 0 w 2028"/>
                  <a:gd name="T81" fmla="*/ 0 h 770"/>
                  <a:gd name="T82" fmla="*/ 0 w 2028"/>
                  <a:gd name="T83" fmla="*/ 0 h 770"/>
                  <a:gd name="T84" fmla="*/ 0 w 2028"/>
                  <a:gd name="T85" fmla="*/ 0 h 770"/>
                  <a:gd name="T86" fmla="*/ 0 w 2028"/>
                  <a:gd name="T87" fmla="*/ 0 h 770"/>
                  <a:gd name="T88" fmla="*/ 0 w 2028"/>
                  <a:gd name="T89" fmla="*/ 0 h 770"/>
                  <a:gd name="T90" fmla="*/ 0 w 2028"/>
                  <a:gd name="T91" fmla="*/ 0 h 770"/>
                  <a:gd name="T92" fmla="*/ 0 w 2028"/>
                  <a:gd name="T93" fmla="*/ 0 h 770"/>
                  <a:gd name="T94" fmla="*/ 0 w 2028"/>
                  <a:gd name="T95" fmla="*/ 0 h 770"/>
                  <a:gd name="T96" fmla="*/ 0 w 2028"/>
                  <a:gd name="T97" fmla="*/ 0 h 770"/>
                  <a:gd name="T98" fmla="*/ 0 w 2028"/>
                  <a:gd name="T99" fmla="*/ 0 h 770"/>
                  <a:gd name="T100" fmla="*/ 0 w 2028"/>
                  <a:gd name="T101" fmla="*/ 0 h 770"/>
                  <a:gd name="T102" fmla="*/ 0 w 2028"/>
                  <a:gd name="T103" fmla="*/ 0 h 7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28"/>
                  <a:gd name="T157" fmla="*/ 0 h 770"/>
                  <a:gd name="T158" fmla="*/ 2028 w 2028"/>
                  <a:gd name="T159" fmla="*/ 770 h 7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28" h="770">
                    <a:moveTo>
                      <a:pt x="303" y="3"/>
                    </a:moveTo>
                    <a:lnTo>
                      <a:pt x="259" y="13"/>
                    </a:lnTo>
                    <a:lnTo>
                      <a:pt x="208" y="27"/>
                    </a:lnTo>
                    <a:lnTo>
                      <a:pt x="153" y="41"/>
                    </a:lnTo>
                    <a:lnTo>
                      <a:pt x="100" y="58"/>
                    </a:lnTo>
                    <a:lnTo>
                      <a:pt x="53" y="74"/>
                    </a:lnTo>
                    <a:lnTo>
                      <a:pt x="18" y="92"/>
                    </a:lnTo>
                    <a:lnTo>
                      <a:pt x="0" y="110"/>
                    </a:lnTo>
                    <a:lnTo>
                      <a:pt x="4" y="130"/>
                    </a:lnTo>
                    <a:lnTo>
                      <a:pt x="17" y="138"/>
                    </a:lnTo>
                    <a:lnTo>
                      <a:pt x="38" y="139"/>
                    </a:lnTo>
                    <a:lnTo>
                      <a:pt x="65" y="134"/>
                    </a:lnTo>
                    <a:lnTo>
                      <a:pt x="95" y="128"/>
                    </a:lnTo>
                    <a:lnTo>
                      <a:pt x="126" y="119"/>
                    </a:lnTo>
                    <a:lnTo>
                      <a:pt x="157" y="110"/>
                    </a:lnTo>
                    <a:lnTo>
                      <a:pt x="185" y="104"/>
                    </a:lnTo>
                    <a:lnTo>
                      <a:pt x="210" y="102"/>
                    </a:lnTo>
                    <a:lnTo>
                      <a:pt x="226" y="109"/>
                    </a:lnTo>
                    <a:lnTo>
                      <a:pt x="233" y="130"/>
                    </a:lnTo>
                    <a:lnTo>
                      <a:pt x="232" y="160"/>
                    </a:lnTo>
                    <a:lnTo>
                      <a:pt x="227" y="199"/>
                    </a:lnTo>
                    <a:lnTo>
                      <a:pt x="218" y="237"/>
                    </a:lnTo>
                    <a:lnTo>
                      <a:pt x="209" y="275"/>
                    </a:lnTo>
                    <a:lnTo>
                      <a:pt x="200" y="305"/>
                    </a:lnTo>
                    <a:lnTo>
                      <a:pt x="194" y="328"/>
                    </a:lnTo>
                    <a:lnTo>
                      <a:pt x="187" y="392"/>
                    </a:lnTo>
                    <a:lnTo>
                      <a:pt x="194" y="439"/>
                    </a:lnTo>
                    <a:lnTo>
                      <a:pt x="212" y="470"/>
                    </a:lnTo>
                    <a:lnTo>
                      <a:pt x="242" y="486"/>
                    </a:lnTo>
                    <a:lnTo>
                      <a:pt x="274" y="490"/>
                    </a:lnTo>
                    <a:lnTo>
                      <a:pt x="310" y="481"/>
                    </a:lnTo>
                    <a:lnTo>
                      <a:pt x="345" y="462"/>
                    </a:lnTo>
                    <a:lnTo>
                      <a:pt x="380" y="435"/>
                    </a:lnTo>
                    <a:lnTo>
                      <a:pt x="411" y="400"/>
                    </a:lnTo>
                    <a:lnTo>
                      <a:pt x="443" y="371"/>
                    </a:lnTo>
                    <a:lnTo>
                      <a:pt x="476" y="347"/>
                    </a:lnTo>
                    <a:lnTo>
                      <a:pt x="514" y="331"/>
                    </a:lnTo>
                    <a:lnTo>
                      <a:pt x="557" y="322"/>
                    </a:lnTo>
                    <a:lnTo>
                      <a:pt x="611" y="324"/>
                    </a:lnTo>
                    <a:lnTo>
                      <a:pt x="675" y="338"/>
                    </a:lnTo>
                    <a:lnTo>
                      <a:pt x="753" y="366"/>
                    </a:lnTo>
                    <a:lnTo>
                      <a:pt x="812" y="407"/>
                    </a:lnTo>
                    <a:lnTo>
                      <a:pt x="837" y="467"/>
                    </a:lnTo>
                    <a:lnTo>
                      <a:pt x="842" y="538"/>
                    </a:lnTo>
                    <a:lnTo>
                      <a:pt x="842" y="613"/>
                    </a:lnTo>
                    <a:lnTo>
                      <a:pt x="848" y="681"/>
                    </a:lnTo>
                    <a:lnTo>
                      <a:pt x="874" y="736"/>
                    </a:lnTo>
                    <a:lnTo>
                      <a:pt x="935" y="768"/>
                    </a:lnTo>
                    <a:lnTo>
                      <a:pt x="1043" y="770"/>
                    </a:lnTo>
                    <a:lnTo>
                      <a:pt x="1148" y="737"/>
                    </a:lnTo>
                    <a:lnTo>
                      <a:pt x="1191" y="685"/>
                    </a:lnTo>
                    <a:lnTo>
                      <a:pt x="1190" y="619"/>
                    </a:lnTo>
                    <a:lnTo>
                      <a:pt x="1167" y="546"/>
                    </a:lnTo>
                    <a:lnTo>
                      <a:pt x="1143" y="470"/>
                    </a:lnTo>
                    <a:lnTo>
                      <a:pt x="1139" y="396"/>
                    </a:lnTo>
                    <a:lnTo>
                      <a:pt x="1175" y="333"/>
                    </a:lnTo>
                    <a:lnTo>
                      <a:pt x="1277" y="285"/>
                    </a:lnTo>
                    <a:lnTo>
                      <a:pt x="1372" y="285"/>
                    </a:lnTo>
                    <a:lnTo>
                      <a:pt x="1444" y="338"/>
                    </a:lnTo>
                    <a:lnTo>
                      <a:pt x="1503" y="421"/>
                    </a:lnTo>
                    <a:lnTo>
                      <a:pt x="1555" y="517"/>
                    </a:lnTo>
                    <a:lnTo>
                      <a:pt x="1611" y="604"/>
                    </a:lnTo>
                    <a:lnTo>
                      <a:pt x="1679" y="665"/>
                    </a:lnTo>
                    <a:lnTo>
                      <a:pt x="1767" y="679"/>
                    </a:lnTo>
                    <a:lnTo>
                      <a:pt x="1886" y="627"/>
                    </a:lnTo>
                    <a:lnTo>
                      <a:pt x="1962" y="563"/>
                    </a:lnTo>
                    <a:lnTo>
                      <a:pt x="2009" y="494"/>
                    </a:lnTo>
                    <a:lnTo>
                      <a:pt x="2028" y="420"/>
                    </a:lnTo>
                    <a:lnTo>
                      <a:pt x="2023" y="347"/>
                    </a:lnTo>
                    <a:lnTo>
                      <a:pt x="1995" y="274"/>
                    </a:lnTo>
                    <a:lnTo>
                      <a:pt x="1947" y="205"/>
                    </a:lnTo>
                    <a:lnTo>
                      <a:pt x="1881" y="143"/>
                    </a:lnTo>
                    <a:lnTo>
                      <a:pt x="1800" y="92"/>
                    </a:lnTo>
                    <a:lnTo>
                      <a:pt x="1741" y="62"/>
                    </a:lnTo>
                    <a:lnTo>
                      <a:pt x="1684" y="44"/>
                    </a:lnTo>
                    <a:lnTo>
                      <a:pt x="1626" y="35"/>
                    </a:lnTo>
                    <a:lnTo>
                      <a:pt x="1570" y="37"/>
                    </a:lnTo>
                    <a:lnTo>
                      <a:pt x="1512" y="46"/>
                    </a:lnTo>
                    <a:lnTo>
                      <a:pt x="1454" y="65"/>
                    </a:lnTo>
                    <a:lnTo>
                      <a:pt x="1394" y="91"/>
                    </a:lnTo>
                    <a:lnTo>
                      <a:pt x="1333" y="124"/>
                    </a:lnTo>
                    <a:lnTo>
                      <a:pt x="1298" y="140"/>
                    </a:lnTo>
                    <a:lnTo>
                      <a:pt x="1253" y="159"/>
                    </a:lnTo>
                    <a:lnTo>
                      <a:pt x="1201" y="178"/>
                    </a:lnTo>
                    <a:lnTo>
                      <a:pt x="1147" y="199"/>
                    </a:lnTo>
                    <a:lnTo>
                      <a:pt x="1094" y="215"/>
                    </a:lnTo>
                    <a:lnTo>
                      <a:pt x="1049" y="231"/>
                    </a:lnTo>
                    <a:lnTo>
                      <a:pt x="1013" y="242"/>
                    </a:lnTo>
                    <a:lnTo>
                      <a:pt x="995" y="251"/>
                    </a:lnTo>
                    <a:lnTo>
                      <a:pt x="976" y="255"/>
                    </a:lnTo>
                    <a:lnTo>
                      <a:pt x="945" y="254"/>
                    </a:lnTo>
                    <a:lnTo>
                      <a:pt x="903" y="248"/>
                    </a:lnTo>
                    <a:lnTo>
                      <a:pt x="859" y="241"/>
                    </a:lnTo>
                    <a:lnTo>
                      <a:pt x="812" y="230"/>
                    </a:lnTo>
                    <a:lnTo>
                      <a:pt x="769" y="219"/>
                    </a:lnTo>
                    <a:lnTo>
                      <a:pt x="733" y="205"/>
                    </a:lnTo>
                    <a:lnTo>
                      <a:pt x="711" y="193"/>
                    </a:lnTo>
                    <a:lnTo>
                      <a:pt x="662" y="160"/>
                    </a:lnTo>
                    <a:lnTo>
                      <a:pt x="611" y="124"/>
                    </a:lnTo>
                    <a:lnTo>
                      <a:pt x="554" y="88"/>
                    </a:lnTo>
                    <a:lnTo>
                      <a:pt x="498" y="57"/>
                    </a:lnTo>
                    <a:lnTo>
                      <a:pt x="442" y="29"/>
                    </a:lnTo>
                    <a:lnTo>
                      <a:pt x="390" y="10"/>
                    </a:lnTo>
                    <a:lnTo>
                      <a:pt x="343" y="0"/>
                    </a:lnTo>
                    <a:lnTo>
                      <a:pt x="303" y="3"/>
                    </a:lnTo>
                    <a:close/>
                  </a:path>
                </a:pathLst>
              </a:custGeom>
              <a:solidFill>
                <a:srgbClr val="F259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49" name="Freeform 451">
                <a:extLst>
                  <a:ext uri="{FF2B5EF4-FFF2-40B4-BE49-F238E27FC236}">
                    <a16:creationId xmlns:a16="http://schemas.microsoft.com/office/drawing/2014/main" id="{2991BA59-35CA-4BE1-BC14-4E3D8F354042}"/>
                  </a:ext>
                </a:extLst>
              </p:cNvPr>
              <p:cNvSpPr>
                <a:spLocks/>
              </p:cNvSpPr>
              <p:nvPr/>
            </p:nvSpPr>
            <p:spPr bwMode="auto">
              <a:xfrm>
                <a:off x="2546" y="2279"/>
                <a:ext cx="331" cy="117"/>
              </a:xfrm>
              <a:custGeom>
                <a:avLst/>
                <a:gdLst>
                  <a:gd name="T0" fmla="*/ 0 w 1983"/>
                  <a:gd name="T1" fmla="*/ 0 h 705"/>
                  <a:gd name="T2" fmla="*/ 0 w 1983"/>
                  <a:gd name="T3" fmla="*/ 0 h 705"/>
                  <a:gd name="T4" fmla="*/ 0 w 1983"/>
                  <a:gd name="T5" fmla="*/ 0 h 705"/>
                  <a:gd name="T6" fmla="*/ 0 w 1983"/>
                  <a:gd name="T7" fmla="*/ 0 h 705"/>
                  <a:gd name="T8" fmla="*/ 0 w 1983"/>
                  <a:gd name="T9" fmla="*/ 0 h 705"/>
                  <a:gd name="T10" fmla="*/ 0 w 1983"/>
                  <a:gd name="T11" fmla="*/ 0 h 705"/>
                  <a:gd name="T12" fmla="*/ 0 w 1983"/>
                  <a:gd name="T13" fmla="*/ 0 h 705"/>
                  <a:gd name="T14" fmla="*/ 0 w 1983"/>
                  <a:gd name="T15" fmla="*/ 0 h 705"/>
                  <a:gd name="T16" fmla="*/ 0 w 1983"/>
                  <a:gd name="T17" fmla="*/ 0 h 705"/>
                  <a:gd name="T18" fmla="*/ 0 w 1983"/>
                  <a:gd name="T19" fmla="*/ 0 h 705"/>
                  <a:gd name="T20" fmla="*/ 0 w 1983"/>
                  <a:gd name="T21" fmla="*/ 0 h 705"/>
                  <a:gd name="T22" fmla="*/ 0 w 1983"/>
                  <a:gd name="T23" fmla="*/ 0 h 705"/>
                  <a:gd name="T24" fmla="*/ 0 w 1983"/>
                  <a:gd name="T25" fmla="*/ 0 h 705"/>
                  <a:gd name="T26" fmla="*/ 0 w 1983"/>
                  <a:gd name="T27" fmla="*/ 0 h 705"/>
                  <a:gd name="T28" fmla="*/ 0 w 1983"/>
                  <a:gd name="T29" fmla="*/ 0 h 705"/>
                  <a:gd name="T30" fmla="*/ 0 w 1983"/>
                  <a:gd name="T31" fmla="*/ 0 h 705"/>
                  <a:gd name="T32" fmla="*/ 0 w 1983"/>
                  <a:gd name="T33" fmla="*/ 0 h 705"/>
                  <a:gd name="T34" fmla="*/ 0 w 1983"/>
                  <a:gd name="T35" fmla="*/ 0 h 705"/>
                  <a:gd name="T36" fmla="*/ 0 w 1983"/>
                  <a:gd name="T37" fmla="*/ 0 h 705"/>
                  <a:gd name="T38" fmla="*/ 0 w 1983"/>
                  <a:gd name="T39" fmla="*/ 0 h 705"/>
                  <a:gd name="T40" fmla="*/ 0 w 1983"/>
                  <a:gd name="T41" fmla="*/ 0 h 705"/>
                  <a:gd name="T42" fmla="*/ 0 w 1983"/>
                  <a:gd name="T43" fmla="*/ 0 h 705"/>
                  <a:gd name="T44" fmla="*/ 0 w 1983"/>
                  <a:gd name="T45" fmla="*/ 0 h 705"/>
                  <a:gd name="T46" fmla="*/ 0 w 1983"/>
                  <a:gd name="T47" fmla="*/ 0 h 705"/>
                  <a:gd name="T48" fmla="*/ 0 w 1983"/>
                  <a:gd name="T49" fmla="*/ 0 h 705"/>
                  <a:gd name="T50" fmla="*/ 0 w 1983"/>
                  <a:gd name="T51" fmla="*/ 0 h 705"/>
                  <a:gd name="T52" fmla="*/ 0 w 1983"/>
                  <a:gd name="T53" fmla="*/ 0 h 705"/>
                  <a:gd name="T54" fmla="*/ 0 w 1983"/>
                  <a:gd name="T55" fmla="*/ 0 h 705"/>
                  <a:gd name="T56" fmla="*/ 0 w 1983"/>
                  <a:gd name="T57" fmla="*/ 0 h 705"/>
                  <a:gd name="T58" fmla="*/ 0 w 1983"/>
                  <a:gd name="T59" fmla="*/ 0 h 705"/>
                  <a:gd name="T60" fmla="*/ 0 w 1983"/>
                  <a:gd name="T61" fmla="*/ 0 h 705"/>
                  <a:gd name="T62" fmla="*/ 0 w 1983"/>
                  <a:gd name="T63" fmla="*/ 0 h 705"/>
                  <a:gd name="T64" fmla="*/ 0 w 1983"/>
                  <a:gd name="T65" fmla="*/ 0 h 705"/>
                  <a:gd name="T66" fmla="*/ 0 w 1983"/>
                  <a:gd name="T67" fmla="*/ 0 h 705"/>
                  <a:gd name="T68" fmla="*/ 0 w 1983"/>
                  <a:gd name="T69" fmla="*/ 0 h 705"/>
                  <a:gd name="T70" fmla="*/ 0 w 1983"/>
                  <a:gd name="T71" fmla="*/ 0 h 705"/>
                  <a:gd name="T72" fmla="*/ 0 w 1983"/>
                  <a:gd name="T73" fmla="*/ 0 h 705"/>
                  <a:gd name="T74" fmla="*/ 0 w 1983"/>
                  <a:gd name="T75" fmla="*/ 0 h 705"/>
                  <a:gd name="T76" fmla="*/ 0 w 1983"/>
                  <a:gd name="T77" fmla="*/ 0 h 705"/>
                  <a:gd name="T78" fmla="*/ 0 w 1983"/>
                  <a:gd name="T79" fmla="*/ 0 h 705"/>
                  <a:gd name="T80" fmla="*/ 0 w 1983"/>
                  <a:gd name="T81" fmla="*/ 0 h 705"/>
                  <a:gd name="T82" fmla="*/ 0 w 1983"/>
                  <a:gd name="T83" fmla="*/ 0 h 705"/>
                  <a:gd name="T84" fmla="*/ 0 w 1983"/>
                  <a:gd name="T85" fmla="*/ 0 h 705"/>
                  <a:gd name="T86" fmla="*/ 0 w 1983"/>
                  <a:gd name="T87" fmla="*/ 0 h 705"/>
                  <a:gd name="T88" fmla="*/ 0 w 1983"/>
                  <a:gd name="T89" fmla="*/ 0 h 705"/>
                  <a:gd name="T90" fmla="*/ 0 w 1983"/>
                  <a:gd name="T91" fmla="*/ 0 h 705"/>
                  <a:gd name="T92" fmla="*/ 0 w 1983"/>
                  <a:gd name="T93" fmla="*/ 0 h 705"/>
                  <a:gd name="T94" fmla="*/ 0 w 1983"/>
                  <a:gd name="T95" fmla="*/ 0 h 705"/>
                  <a:gd name="T96" fmla="*/ 0 w 1983"/>
                  <a:gd name="T97" fmla="*/ 0 h 705"/>
                  <a:gd name="T98" fmla="*/ 0 w 1983"/>
                  <a:gd name="T99" fmla="*/ 0 h 705"/>
                  <a:gd name="T100" fmla="*/ 0 w 1983"/>
                  <a:gd name="T101" fmla="*/ 0 h 705"/>
                  <a:gd name="T102" fmla="*/ 0 w 1983"/>
                  <a:gd name="T103" fmla="*/ 0 h 7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83"/>
                  <a:gd name="T157" fmla="*/ 0 h 705"/>
                  <a:gd name="T158" fmla="*/ 1983 w 1983"/>
                  <a:gd name="T159" fmla="*/ 705 h 70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83" h="705">
                    <a:moveTo>
                      <a:pt x="290" y="2"/>
                    </a:moveTo>
                    <a:lnTo>
                      <a:pt x="247" y="11"/>
                    </a:lnTo>
                    <a:lnTo>
                      <a:pt x="198" y="21"/>
                    </a:lnTo>
                    <a:lnTo>
                      <a:pt x="145" y="32"/>
                    </a:lnTo>
                    <a:lnTo>
                      <a:pt x="97" y="44"/>
                    </a:lnTo>
                    <a:lnTo>
                      <a:pt x="53" y="55"/>
                    </a:lnTo>
                    <a:lnTo>
                      <a:pt x="19" y="68"/>
                    </a:lnTo>
                    <a:lnTo>
                      <a:pt x="0" y="82"/>
                    </a:lnTo>
                    <a:lnTo>
                      <a:pt x="1" y="96"/>
                    </a:lnTo>
                    <a:lnTo>
                      <a:pt x="14" y="104"/>
                    </a:lnTo>
                    <a:lnTo>
                      <a:pt x="35" y="105"/>
                    </a:lnTo>
                    <a:lnTo>
                      <a:pt x="62" y="101"/>
                    </a:lnTo>
                    <a:lnTo>
                      <a:pt x="94" y="94"/>
                    </a:lnTo>
                    <a:lnTo>
                      <a:pt x="125" y="85"/>
                    </a:lnTo>
                    <a:lnTo>
                      <a:pt x="158" y="76"/>
                    </a:lnTo>
                    <a:lnTo>
                      <a:pt x="187" y="71"/>
                    </a:lnTo>
                    <a:lnTo>
                      <a:pt x="214" y="68"/>
                    </a:lnTo>
                    <a:lnTo>
                      <a:pt x="231" y="76"/>
                    </a:lnTo>
                    <a:lnTo>
                      <a:pt x="238" y="98"/>
                    </a:lnTo>
                    <a:lnTo>
                      <a:pt x="238" y="128"/>
                    </a:lnTo>
                    <a:lnTo>
                      <a:pt x="232" y="165"/>
                    </a:lnTo>
                    <a:lnTo>
                      <a:pt x="222" y="202"/>
                    </a:lnTo>
                    <a:lnTo>
                      <a:pt x="213" y="238"/>
                    </a:lnTo>
                    <a:lnTo>
                      <a:pt x="204" y="269"/>
                    </a:lnTo>
                    <a:lnTo>
                      <a:pt x="199" y="289"/>
                    </a:lnTo>
                    <a:lnTo>
                      <a:pt x="191" y="347"/>
                    </a:lnTo>
                    <a:lnTo>
                      <a:pt x="197" y="388"/>
                    </a:lnTo>
                    <a:lnTo>
                      <a:pt x="213" y="411"/>
                    </a:lnTo>
                    <a:lnTo>
                      <a:pt x="238" y="421"/>
                    </a:lnTo>
                    <a:lnTo>
                      <a:pt x="267" y="418"/>
                    </a:lnTo>
                    <a:lnTo>
                      <a:pt x="299" y="406"/>
                    </a:lnTo>
                    <a:lnTo>
                      <a:pt x="331" y="385"/>
                    </a:lnTo>
                    <a:lnTo>
                      <a:pt x="361" y="360"/>
                    </a:lnTo>
                    <a:lnTo>
                      <a:pt x="394" y="326"/>
                    </a:lnTo>
                    <a:lnTo>
                      <a:pt x="426" y="301"/>
                    </a:lnTo>
                    <a:lnTo>
                      <a:pt x="459" y="283"/>
                    </a:lnTo>
                    <a:lnTo>
                      <a:pt x="497" y="275"/>
                    </a:lnTo>
                    <a:lnTo>
                      <a:pt x="542" y="274"/>
                    </a:lnTo>
                    <a:lnTo>
                      <a:pt x="597" y="284"/>
                    </a:lnTo>
                    <a:lnTo>
                      <a:pt x="665" y="304"/>
                    </a:lnTo>
                    <a:lnTo>
                      <a:pt x="750" y="337"/>
                    </a:lnTo>
                    <a:lnTo>
                      <a:pt x="810" y="378"/>
                    </a:lnTo>
                    <a:lnTo>
                      <a:pt x="840" y="436"/>
                    </a:lnTo>
                    <a:lnTo>
                      <a:pt x="852" y="501"/>
                    </a:lnTo>
                    <a:lnTo>
                      <a:pt x="856" y="569"/>
                    </a:lnTo>
                    <a:lnTo>
                      <a:pt x="863" y="628"/>
                    </a:lnTo>
                    <a:lnTo>
                      <a:pt x="884" y="677"/>
                    </a:lnTo>
                    <a:lnTo>
                      <a:pt x="932" y="704"/>
                    </a:lnTo>
                    <a:lnTo>
                      <a:pt x="1017" y="705"/>
                    </a:lnTo>
                    <a:lnTo>
                      <a:pt x="1114" y="673"/>
                    </a:lnTo>
                    <a:lnTo>
                      <a:pt x="1150" y="627"/>
                    </a:lnTo>
                    <a:lnTo>
                      <a:pt x="1144" y="568"/>
                    </a:lnTo>
                    <a:lnTo>
                      <a:pt x="1122" y="502"/>
                    </a:lnTo>
                    <a:lnTo>
                      <a:pt x="1099" y="432"/>
                    </a:lnTo>
                    <a:lnTo>
                      <a:pt x="1100" y="363"/>
                    </a:lnTo>
                    <a:lnTo>
                      <a:pt x="1148" y="300"/>
                    </a:lnTo>
                    <a:lnTo>
                      <a:pt x="1261" y="248"/>
                    </a:lnTo>
                    <a:lnTo>
                      <a:pt x="1365" y="243"/>
                    </a:lnTo>
                    <a:lnTo>
                      <a:pt x="1446" y="289"/>
                    </a:lnTo>
                    <a:lnTo>
                      <a:pt x="1511" y="366"/>
                    </a:lnTo>
                    <a:lnTo>
                      <a:pt x="1568" y="459"/>
                    </a:lnTo>
                    <a:lnTo>
                      <a:pt x="1624" y="542"/>
                    </a:lnTo>
                    <a:lnTo>
                      <a:pt x="1691" y="600"/>
                    </a:lnTo>
                    <a:lnTo>
                      <a:pt x="1772" y="613"/>
                    </a:lnTo>
                    <a:lnTo>
                      <a:pt x="1878" y="561"/>
                    </a:lnTo>
                    <a:lnTo>
                      <a:pt x="1935" y="501"/>
                    </a:lnTo>
                    <a:lnTo>
                      <a:pt x="1971" y="438"/>
                    </a:lnTo>
                    <a:lnTo>
                      <a:pt x="1983" y="371"/>
                    </a:lnTo>
                    <a:lnTo>
                      <a:pt x="1977" y="303"/>
                    </a:lnTo>
                    <a:lnTo>
                      <a:pt x="1948" y="237"/>
                    </a:lnTo>
                    <a:lnTo>
                      <a:pt x="1901" y="176"/>
                    </a:lnTo>
                    <a:lnTo>
                      <a:pt x="1836" y="122"/>
                    </a:lnTo>
                    <a:lnTo>
                      <a:pt x="1754" y="78"/>
                    </a:lnTo>
                    <a:lnTo>
                      <a:pt x="1694" y="55"/>
                    </a:lnTo>
                    <a:lnTo>
                      <a:pt x="1637" y="42"/>
                    </a:lnTo>
                    <a:lnTo>
                      <a:pt x="1582" y="39"/>
                    </a:lnTo>
                    <a:lnTo>
                      <a:pt x="1528" y="45"/>
                    </a:lnTo>
                    <a:lnTo>
                      <a:pt x="1473" y="57"/>
                    </a:lnTo>
                    <a:lnTo>
                      <a:pt x="1419" y="77"/>
                    </a:lnTo>
                    <a:lnTo>
                      <a:pt x="1364" y="104"/>
                    </a:lnTo>
                    <a:lnTo>
                      <a:pt x="1306" y="139"/>
                    </a:lnTo>
                    <a:lnTo>
                      <a:pt x="1274" y="155"/>
                    </a:lnTo>
                    <a:lnTo>
                      <a:pt x="1230" y="173"/>
                    </a:lnTo>
                    <a:lnTo>
                      <a:pt x="1179" y="191"/>
                    </a:lnTo>
                    <a:lnTo>
                      <a:pt x="1126" y="210"/>
                    </a:lnTo>
                    <a:lnTo>
                      <a:pt x="1074" y="226"/>
                    </a:lnTo>
                    <a:lnTo>
                      <a:pt x="1029" y="240"/>
                    </a:lnTo>
                    <a:lnTo>
                      <a:pt x="996" y="252"/>
                    </a:lnTo>
                    <a:lnTo>
                      <a:pt x="979" y="261"/>
                    </a:lnTo>
                    <a:lnTo>
                      <a:pt x="961" y="263"/>
                    </a:lnTo>
                    <a:lnTo>
                      <a:pt x="929" y="262"/>
                    </a:lnTo>
                    <a:lnTo>
                      <a:pt x="885" y="257"/>
                    </a:lnTo>
                    <a:lnTo>
                      <a:pt x="838" y="251"/>
                    </a:lnTo>
                    <a:lnTo>
                      <a:pt x="788" y="240"/>
                    </a:lnTo>
                    <a:lnTo>
                      <a:pt x="743" y="230"/>
                    </a:lnTo>
                    <a:lnTo>
                      <a:pt x="705" y="220"/>
                    </a:lnTo>
                    <a:lnTo>
                      <a:pt x="682" y="210"/>
                    </a:lnTo>
                    <a:lnTo>
                      <a:pt x="631" y="176"/>
                    </a:lnTo>
                    <a:lnTo>
                      <a:pt x="579" y="139"/>
                    </a:lnTo>
                    <a:lnTo>
                      <a:pt x="527" y="100"/>
                    </a:lnTo>
                    <a:lnTo>
                      <a:pt x="474" y="65"/>
                    </a:lnTo>
                    <a:lnTo>
                      <a:pt x="422" y="33"/>
                    </a:lnTo>
                    <a:lnTo>
                      <a:pt x="374" y="11"/>
                    </a:lnTo>
                    <a:lnTo>
                      <a:pt x="329" y="0"/>
                    </a:lnTo>
                    <a:lnTo>
                      <a:pt x="290" y="2"/>
                    </a:lnTo>
                    <a:close/>
                  </a:path>
                </a:pathLst>
              </a:custGeom>
              <a:solidFill>
                <a:srgbClr val="F266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50" name="Freeform 452">
                <a:extLst>
                  <a:ext uri="{FF2B5EF4-FFF2-40B4-BE49-F238E27FC236}">
                    <a16:creationId xmlns:a16="http://schemas.microsoft.com/office/drawing/2014/main" id="{36AB2F10-73B2-4836-AD5F-658223BBE4F9}"/>
                  </a:ext>
                </a:extLst>
              </p:cNvPr>
              <p:cNvSpPr>
                <a:spLocks/>
              </p:cNvSpPr>
              <p:nvPr/>
            </p:nvSpPr>
            <p:spPr bwMode="auto">
              <a:xfrm>
                <a:off x="2615" y="2255"/>
                <a:ext cx="224" cy="59"/>
              </a:xfrm>
              <a:custGeom>
                <a:avLst/>
                <a:gdLst>
                  <a:gd name="T0" fmla="*/ 0 w 1343"/>
                  <a:gd name="T1" fmla="*/ 0 h 356"/>
                  <a:gd name="T2" fmla="*/ 0 w 1343"/>
                  <a:gd name="T3" fmla="*/ 0 h 356"/>
                  <a:gd name="T4" fmla="*/ 0 w 1343"/>
                  <a:gd name="T5" fmla="*/ 0 h 356"/>
                  <a:gd name="T6" fmla="*/ 0 w 1343"/>
                  <a:gd name="T7" fmla="*/ 0 h 356"/>
                  <a:gd name="T8" fmla="*/ 0 w 1343"/>
                  <a:gd name="T9" fmla="*/ 0 h 356"/>
                  <a:gd name="T10" fmla="*/ 0 w 1343"/>
                  <a:gd name="T11" fmla="*/ 0 h 356"/>
                  <a:gd name="T12" fmla="*/ 0 w 1343"/>
                  <a:gd name="T13" fmla="*/ 0 h 356"/>
                  <a:gd name="T14" fmla="*/ 0 w 1343"/>
                  <a:gd name="T15" fmla="*/ 0 h 356"/>
                  <a:gd name="T16" fmla="*/ 0 w 1343"/>
                  <a:gd name="T17" fmla="*/ 0 h 356"/>
                  <a:gd name="T18" fmla="*/ 0 w 1343"/>
                  <a:gd name="T19" fmla="*/ 0 h 356"/>
                  <a:gd name="T20" fmla="*/ 0 w 1343"/>
                  <a:gd name="T21" fmla="*/ 0 h 356"/>
                  <a:gd name="T22" fmla="*/ 0 w 1343"/>
                  <a:gd name="T23" fmla="*/ 0 h 356"/>
                  <a:gd name="T24" fmla="*/ 0 w 1343"/>
                  <a:gd name="T25" fmla="*/ 0 h 356"/>
                  <a:gd name="T26" fmla="*/ 0 w 1343"/>
                  <a:gd name="T27" fmla="*/ 0 h 356"/>
                  <a:gd name="T28" fmla="*/ 0 w 1343"/>
                  <a:gd name="T29" fmla="*/ 0 h 356"/>
                  <a:gd name="T30" fmla="*/ 0 w 1343"/>
                  <a:gd name="T31" fmla="*/ 0 h 356"/>
                  <a:gd name="T32" fmla="*/ 0 w 1343"/>
                  <a:gd name="T33" fmla="*/ 0 h 356"/>
                  <a:gd name="T34" fmla="*/ 0 w 1343"/>
                  <a:gd name="T35" fmla="*/ 0 h 356"/>
                  <a:gd name="T36" fmla="*/ 0 w 1343"/>
                  <a:gd name="T37" fmla="*/ 0 h 356"/>
                  <a:gd name="T38" fmla="*/ 0 w 1343"/>
                  <a:gd name="T39" fmla="*/ 0 h 356"/>
                  <a:gd name="T40" fmla="*/ 0 w 1343"/>
                  <a:gd name="T41" fmla="*/ 0 h 356"/>
                  <a:gd name="T42" fmla="*/ 0 w 1343"/>
                  <a:gd name="T43" fmla="*/ 0 h 356"/>
                  <a:gd name="T44" fmla="*/ 0 w 1343"/>
                  <a:gd name="T45" fmla="*/ 0 h 356"/>
                  <a:gd name="T46" fmla="*/ 0 w 1343"/>
                  <a:gd name="T47" fmla="*/ 0 h 356"/>
                  <a:gd name="T48" fmla="*/ 0 w 1343"/>
                  <a:gd name="T49" fmla="*/ 0 h 356"/>
                  <a:gd name="T50" fmla="*/ 0 w 1343"/>
                  <a:gd name="T51" fmla="*/ 0 h 356"/>
                  <a:gd name="T52" fmla="*/ 0 w 1343"/>
                  <a:gd name="T53" fmla="*/ 0 h 356"/>
                  <a:gd name="T54" fmla="*/ 0 w 1343"/>
                  <a:gd name="T55" fmla="*/ 0 h 356"/>
                  <a:gd name="T56" fmla="*/ 0 w 1343"/>
                  <a:gd name="T57" fmla="*/ 0 h 356"/>
                  <a:gd name="T58" fmla="*/ 0 w 1343"/>
                  <a:gd name="T59" fmla="*/ 0 h 356"/>
                  <a:gd name="T60" fmla="*/ 0 w 1343"/>
                  <a:gd name="T61" fmla="*/ 0 h 356"/>
                  <a:gd name="T62" fmla="*/ 0 w 1343"/>
                  <a:gd name="T63" fmla="*/ 0 h 356"/>
                  <a:gd name="T64" fmla="*/ 0 w 1343"/>
                  <a:gd name="T65" fmla="*/ 0 h 356"/>
                  <a:gd name="T66" fmla="*/ 0 w 1343"/>
                  <a:gd name="T67" fmla="*/ 0 h 356"/>
                  <a:gd name="T68" fmla="*/ 0 w 1343"/>
                  <a:gd name="T69" fmla="*/ 0 h 356"/>
                  <a:gd name="T70" fmla="*/ 0 w 1343"/>
                  <a:gd name="T71" fmla="*/ 0 h 356"/>
                  <a:gd name="T72" fmla="*/ 0 w 1343"/>
                  <a:gd name="T73" fmla="*/ 0 h 356"/>
                  <a:gd name="T74" fmla="*/ 0 w 1343"/>
                  <a:gd name="T75" fmla="*/ 0 h 356"/>
                  <a:gd name="T76" fmla="*/ 0 w 1343"/>
                  <a:gd name="T77" fmla="*/ 0 h 356"/>
                  <a:gd name="T78" fmla="*/ 0 w 1343"/>
                  <a:gd name="T79" fmla="*/ 0 h 356"/>
                  <a:gd name="T80" fmla="*/ 0 w 1343"/>
                  <a:gd name="T81" fmla="*/ 0 h 356"/>
                  <a:gd name="T82" fmla="*/ 0 w 1343"/>
                  <a:gd name="T83" fmla="*/ 0 h 356"/>
                  <a:gd name="T84" fmla="*/ 0 w 1343"/>
                  <a:gd name="T85" fmla="*/ 0 h 356"/>
                  <a:gd name="T86" fmla="*/ 0 w 1343"/>
                  <a:gd name="T87" fmla="*/ 0 h 356"/>
                  <a:gd name="T88" fmla="*/ 0 w 1343"/>
                  <a:gd name="T89" fmla="*/ 0 h 356"/>
                  <a:gd name="T90" fmla="*/ 0 w 1343"/>
                  <a:gd name="T91" fmla="*/ 0 h 356"/>
                  <a:gd name="T92" fmla="*/ 0 w 1343"/>
                  <a:gd name="T93" fmla="*/ 0 h 356"/>
                  <a:gd name="T94" fmla="*/ 0 w 1343"/>
                  <a:gd name="T95" fmla="*/ 0 h 356"/>
                  <a:gd name="T96" fmla="*/ 0 w 1343"/>
                  <a:gd name="T97" fmla="*/ 0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43"/>
                  <a:gd name="T148" fmla="*/ 0 h 356"/>
                  <a:gd name="T149" fmla="*/ 1343 w 1343"/>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43" h="356">
                    <a:moveTo>
                      <a:pt x="786" y="14"/>
                    </a:moveTo>
                    <a:lnTo>
                      <a:pt x="643" y="20"/>
                    </a:lnTo>
                    <a:lnTo>
                      <a:pt x="511" y="21"/>
                    </a:lnTo>
                    <a:lnTo>
                      <a:pt x="388" y="18"/>
                    </a:lnTo>
                    <a:lnTo>
                      <a:pt x="281" y="13"/>
                    </a:lnTo>
                    <a:lnTo>
                      <a:pt x="189" y="7"/>
                    </a:lnTo>
                    <a:lnTo>
                      <a:pt x="117" y="3"/>
                    </a:lnTo>
                    <a:lnTo>
                      <a:pt x="65" y="2"/>
                    </a:lnTo>
                    <a:lnTo>
                      <a:pt x="40" y="7"/>
                    </a:lnTo>
                    <a:lnTo>
                      <a:pt x="27" y="13"/>
                    </a:lnTo>
                    <a:lnTo>
                      <a:pt x="15" y="21"/>
                    </a:lnTo>
                    <a:lnTo>
                      <a:pt x="6" y="30"/>
                    </a:lnTo>
                    <a:lnTo>
                      <a:pt x="0" y="44"/>
                    </a:lnTo>
                    <a:lnTo>
                      <a:pt x="0" y="58"/>
                    </a:lnTo>
                    <a:lnTo>
                      <a:pt x="8" y="79"/>
                    </a:lnTo>
                    <a:lnTo>
                      <a:pt x="25" y="103"/>
                    </a:lnTo>
                    <a:lnTo>
                      <a:pt x="53" y="136"/>
                    </a:lnTo>
                    <a:lnTo>
                      <a:pt x="91" y="171"/>
                    </a:lnTo>
                    <a:lnTo>
                      <a:pt x="139" y="208"/>
                    </a:lnTo>
                    <a:lnTo>
                      <a:pt x="196" y="244"/>
                    </a:lnTo>
                    <a:lnTo>
                      <a:pt x="258" y="280"/>
                    </a:lnTo>
                    <a:lnTo>
                      <a:pt x="321" y="309"/>
                    </a:lnTo>
                    <a:lnTo>
                      <a:pt x="385" y="334"/>
                    </a:lnTo>
                    <a:lnTo>
                      <a:pt x="445" y="350"/>
                    </a:lnTo>
                    <a:lnTo>
                      <a:pt x="503" y="356"/>
                    </a:lnTo>
                    <a:lnTo>
                      <a:pt x="557" y="351"/>
                    </a:lnTo>
                    <a:lnTo>
                      <a:pt x="619" y="336"/>
                    </a:lnTo>
                    <a:lnTo>
                      <a:pt x="682" y="315"/>
                    </a:lnTo>
                    <a:lnTo>
                      <a:pt x="748" y="290"/>
                    </a:lnTo>
                    <a:lnTo>
                      <a:pt x="811" y="263"/>
                    </a:lnTo>
                    <a:lnTo>
                      <a:pt x="872" y="237"/>
                    </a:lnTo>
                    <a:lnTo>
                      <a:pt x="926" y="213"/>
                    </a:lnTo>
                    <a:lnTo>
                      <a:pt x="972" y="197"/>
                    </a:lnTo>
                    <a:lnTo>
                      <a:pt x="1020" y="182"/>
                    </a:lnTo>
                    <a:lnTo>
                      <a:pt x="1082" y="171"/>
                    </a:lnTo>
                    <a:lnTo>
                      <a:pt x="1150" y="160"/>
                    </a:lnTo>
                    <a:lnTo>
                      <a:pt x="1217" y="149"/>
                    </a:lnTo>
                    <a:lnTo>
                      <a:pt x="1276" y="136"/>
                    </a:lnTo>
                    <a:lnTo>
                      <a:pt x="1321" y="121"/>
                    </a:lnTo>
                    <a:lnTo>
                      <a:pt x="1343" y="100"/>
                    </a:lnTo>
                    <a:lnTo>
                      <a:pt x="1337" y="75"/>
                    </a:lnTo>
                    <a:lnTo>
                      <a:pt x="1312" y="48"/>
                    </a:lnTo>
                    <a:lnTo>
                      <a:pt x="1279" y="29"/>
                    </a:lnTo>
                    <a:lnTo>
                      <a:pt x="1236" y="14"/>
                    </a:lnTo>
                    <a:lnTo>
                      <a:pt x="1183" y="5"/>
                    </a:lnTo>
                    <a:lnTo>
                      <a:pt x="1114" y="0"/>
                    </a:lnTo>
                    <a:lnTo>
                      <a:pt x="1027" y="1"/>
                    </a:lnTo>
                    <a:lnTo>
                      <a:pt x="918" y="4"/>
                    </a:lnTo>
                    <a:lnTo>
                      <a:pt x="786" y="14"/>
                    </a:lnTo>
                    <a:close/>
                  </a:path>
                </a:pathLst>
              </a:custGeom>
              <a:solidFill>
                <a:srgbClr val="FF2B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51" name="Freeform 453">
                <a:extLst>
                  <a:ext uri="{FF2B5EF4-FFF2-40B4-BE49-F238E27FC236}">
                    <a16:creationId xmlns:a16="http://schemas.microsoft.com/office/drawing/2014/main" id="{88AB7EAC-DB26-4D4B-A631-F817708B1FFE}"/>
                  </a:ext>
                </a:extLst>
              </p:cNvPr>
              <p:cNvSpPr>
                <a:spLocks/>
              </p:cNvSpPr>
              <p:nvPr/>
            </p:nvSpPr>
            <p:spPr bwMode="auto">
              <a:xfrm>
                <a:off x="2620" y="2256"/>
                <a:ext cx="212" cy="56"/>
              </a:xfrm>
              <a:custGeom>
                <a:avLst/>
                <a:gdLst>
                  <a:gd name="T0" fmla="*/ 0 w 1269"/>
                  <a:gd name="T1" fmla="*/ 0 h 333"/>
                  <a:gd name="T2" fmla="*/ 0 w 1269"/>
                  <a:gd name="T3" fmla="*/ 0 h 333"/>
                  <a:gd name="T4" fmla="*/ 0 w 1269"/>
                  <a:gd name="T5" fmla="*/ 0 h 333"/>
                  <a:gd name="T6" fmla="*/ 0 w 1269"/>
                  <a:gd name="T7" fmla="*/ 0 h 333"/>
                  <a:gd name="T8" fmla="*/ 0 w 1269"/>
                  <a:gd name="T9" fmla="*/ 0 h 333"/>
                  <a:gd name="T10" fmla="*/ 0 w 1269"/>
                  <a:gd name="T11" fmla="*/ 0 h 333"/>
                  <a:gd name="T12" fmla="*/ 0 w 1269"/>
                  <a:gd name="T13" fmla="*/ 0 h 333"/>
                  <a:gd name="T14" fmla="*/ 0 w 1269"/>
                  <a:gd name="T15" fmla="*/ 0 h 333"/>
                  <a:gd name="T16" fmla="*/ 0 w 1269"/>
                  <a:gd name="T17" fmla="*/ 0 h 333"/>
                  <a:gd name="T18" fmla="*/ 0 w 1269"/>
                  <a:gd name="T19" fmla="*/ 0 h 333"/>
                  <a:gd name="T20" fmla="*/ 0 w 1269"/>
                  <a:gd name="T21" fmla="*/ 0 h 333"/>
                  <a:gd name="T22" fmla="*/ 0 w 1269"/>
                  <a:gd name="T23" fmla="*/ 0 h 333"/>
                  <a:gd name="T24" fmla="*/ 0 w 1269"/>
                  <a:gd name="T25" fmla="*/ 0 h 333"/>
                  <a:gd name="T26" fmla="*/ 0 w 1269"/>
                  <a:gd name="T27" fmla="*/ 0 h 333"/>
                  <a:gd name="T28" fmla="*/ 0 w 1269"/>
                  <a:gd name="T29" fmla="*/ 0 h 333"/>
                  <a:gd name="T30" fmla="*/ 0 w 1269"/>
                  <a:gd name="T31" fmla="*/ 0 h 333"/>
                  <a:gd name="T32" fmla="*/ 0 w 1269"/>
                  <a:gd name="T33" fmla="*/ 0 h 333"/>
                  <a:gd name="T34" fmla="*/ 0 w 1269"/>
                  <a:gd name="T35" fmla="*/ 0 h 333"/>
                  <a:gd name="T36" fmla="*/ 0 w 1269"/>
                  <a:gd name="T37" fmla="*/ 0 h 333"/>
                  <a:gd name="T38" fmla="*/ 0 w 1269"/>
                  <a:gd name="T39" fmla="*/ 0 h 333"/>
                  <a:gd name="T40" fmla="*/ 0 w 1269"/>
                  <a:gd name="T41" fmla="*/ 0 h 333"/>
                  <a:gd name="T42" fmla="*/ 0 w 1269"/>
                  <a:gd name="T43" fmla="*/ 0 h 333"/>
                  <a:gd name="T44" fmla="*/ 0 w 1269"/>
                  <a:gd name="T45" fmla="*/ 0 h 333"/>
                  <a:gd name="T46" fmla="*/ 0 w 1269"/>
                  <a:gd name="T47" fmla="*/ 0 h 333"/>
                  <a:gd name="T48" fmla="*/ 0 w 1269"/>
                  <a:gd name="T49" fmla="*/ 0 h 333"/>
                  <a:gd name="T50" fmla="*/ 0 w 1269"/>
                  <a:gd name="T51" fmla="*/ 0 h 333"/>
                  <a:gd name="T52" fmla="*/ 0 w 1269"/>
                  <a:gd name="T53" fmla="*/ 0 h 333"/>
                  <a:gd name="T54" fmla="*/ 0 w 1269"/>
                  <a:gd name="T55" fmla="*/ 0 h 333"/>
                  <a:gd name="T56" fmla="*/ 0 w 1269"/>
                  <a:gd name="T57" fmla="*/ 0 h 333"/>
                  <a:gd name="T58" fmla="*/ 0 w 1269"/>
                  <a:gd name="T59" fmla="*/ 0 h 333"/>
                  <a:gd name="T60" fmla="*/ 0 w 1269"/>
                  <a:gd name="T61" fmla="*/ 0 h 333"/>
                  <a:gd name="T62" fmla="*/ 0 w 1269"/>
                  <a:gd name="T63" fmla="*/ 0 h 333"/>
                  <a:gd name="T64" fmla="*/ 0 w 1269"/>
                  <a:gd name="T65" fmla="*/ 0 h 333"/>
                  <a:gd name="T66" fmla="*/ 0 w 1269"/>
                  <a:gd name="T67" fmla="*/ 0 h 333"/>
                  <a:gd name="T68" fmla="*/ 0 w 1269"/>
                  <a:gd name="T69" fmla="*/ 0 h 333"/>
                  <a:gd name="T70" fmla="*/ 0 w 1269"/>
                  <a:gd name="T71" fmla="*/ 0 h 333"/>
                  <a:gd name="T72" fmla="*/ 0 w 1269"/>
                  <a:gd name="T73" fmla="*/ 0 h 333"/>
                  <a:gd name="T74" fmla="*/ 0 w 1269"/>
                  <a:gd name="T75" fmla="*/ 0 h 333"/>
                  <a:gd name="T76" fmla="*/ 0 w 1269"/>
                  <a:gd name="T77" fmla="*/ 0 h 333"/>
                  <a:gd name="T78" fmla="*/ 0 w 1269"/>
                  <a:gd name="T79" fmla="*/ 0 h 333"/>
                  <a:gd name="T80" fmla="*/ 0 w 1269"/>
                  <a:gd name="T81" fmla="*/ 0 h 333"/>
                  <a:gd name="T82" fmla="*/ 0 w 1269"/>
                  <a:gd name="T83" fmla="*/ 0 h 333"/>
                  <a:gd name="T84" fmla="*/ 0 w 1269"/>
                  <a:gd name="T85" fmla="*/ 0 h 333"/>
                  <a:gd name="T86" fmla="*/ 0 w 1269"/>
                  <a:gd name="T87" fmla="*/ 0 h 333"/>
                  <a:gd name="T88" fmla="*/ 0 w 1269"/>
                  <a:gd name="T89" fmla="*/ 0 h 333"/>
                  <a:gd name="T90" fmla="*/ 0 w 1269"/>
                  <a:gd name="T91" fmla="*/ 0 h 333"/>
                  <a:gd name="T92" fmla="*/ 0 w 1269"/>
                  <a:gd name="T93" fmla="*/ 0 h 333"/>
                  <a:gd name="T94" fmla="*/ 0 w 1269"/>
                  <a:gd name="T95" fmla="*/ 0 h 333"/>
                  <a:gd name="T96" fmla="*/ 0 w 1269"/>
                  <a:gd name="T97" fmla="*/ 0 h 3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69"/>
                  <a:gd name="T148" fmla="*/ 0 h 333"/>
                  <a:gd name="T149" fmla="*/ 1269 w 1269"/>
                  <a:gd name="T150" fmla="*/ 333 h 33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69" h="333">
                    <a:moveTo>
                      <a:pt x="753" y="12"/>
                    </a:moveTo>
                    <a:lnTo>
                      <a:pt x="617" y="18"/>
                    </a:lnTo>
                    <a:lnTo>
                      <a:pt x="491" y="19"/>
                    </a:lnTo>
                    <a:lnTo>
                      <a:pt x="373" y="16"/>
                    </a:lnTo>
                    <a:lnTo>
                      <a:pt x="269" y="12"/>
                    </a:lnTo>
                    <a:lnTo>
                      <a:pt x="180" y="7"/>
                    </a:lnTo>
                    <a:lnTo>
                      <a:pt x="110" y="3"/>
                    </a:lnTo>
                    <a:lnTo>
                      <a:pt x="61" y="1"/>
                    </a:lnTo>
                    <a:lnTo>
                      <a:pt x="36" y="5"/>
                    </a:lnTo>
                    <a:lnTo>
                      <a:pt x="23" y="10"/>
                    </a:lnTo>
                    <a:lnTo>
                      <a:pt x="13" y="18"/>
                    </a:lnTo>
                    <a:lnTo>
                      <a:pt x="4" y="27"/>
                    </a:lnTo>
                    <a:lnTo>
                      <a:pt x="0" y="39"/>
                    </a:lnTo>
                    <a:lnTo>
                      <a:pt x="0" y="53"/>
                    </a:lnTo>
                    <a:lnTo>
                      <a:pt x="8" y="73"/>
                    </a:lnTo>
                    <a:lnTo>
                      <a:pt x="25" y="97"/>
                    </a:lnTo>
                    <a:lnTo>
                      <a:pt x="52" y="127"/>
                    </a:lnTo>
                    <a:lnTo>
                      <a:pt x="88" y="159"/>
                    </a:lnTo>
                    <a:lnTo>
                      <a:pt x="135" y="194"/>
                    </a:lnTo>
                    <a:lnTo>
                      <a:pt x="190" y="229"/>
                    </a:lnTo>
                    <a:lnTo>
                      <a:pt x="250" y="262"/>
                    </a:lnTo>
                    <a:lnTo>
                      <a:pt x="311" y="289"/>
                    </a:lnTo>
                    <a:lnTo>
                      <a:pt x="373" y="312"/>
                    </a:lnTo>
                    <a:lnTo>
                      <a:pt x="431" y="327"/>
                    </a:lnTo>
                    <a:lnTo>
                      <a:pt x="484" y="333"/>
                    </a:lnTo>
                    <a:lnTo>
                      <a:pt x="536" y="327"/>
                    </a:lnTo>
                    <a:lnTo>
                      <a:pt x="593" y="315"/>
                    </a:lnTo>
                    <a:lnTo>
                      <a:pt x="654" y="296"/>
                    </a:lnTo>
                    <a:lnTo>
                      <a:pt x="716" y="273"/>
                    </a:lnTo>
                    <a:lnTo>
                      <a:pt x="775" y="247"/>
                    </a:lnTo>
                    <a:lnTo>
                      <a:pt x="832" y="224"/>
                    </a:lnTo>
                    <a:lnTo>
                      <a:pt x="881" y="201"/>
                    </a:lnTo>
                    <a:lnTo>
                      <a:pt x="925" y="185"/>
                    </a:lnTo>
                    <a:lnTo>
                      <a:pt x="970" y="172"/>
                    </a:lnTo>
                    <a:lnTo>
                      <a:pt x="1028" y="162"/>
                    </a:lnTo>
                    <a:lnTo>
                      <a:pt x="1091" y="152"/>
                    </a:lnTo>
                    <a:lnTo>
                      <a:pt x="1154" y="142"/>
                    </a:lnTo>
                    <a:lnTo>
                      <a:pt x="1208" y="129"/>
                    </a:lnTo>
                    <a:lnTo>
                      <a:pt x="1249" y="115"/>
                    </a:lnTo>
                    <a:lnTo>
                      <a:pt x="1269" y="94"/>
                    </a:lnTo>
                    <a:lnTo>
                      <a:pt x="1263" y="71"/>
                    </a:lnTo>
                    <a:lnTo>
                      <a:pt x="1240" y="45"/>
                    </a:lnTo>
                    <a:lnTo>
                      <a:pt x="1211" y="27"/>
                    </a:lnTo>
                    <a:lnTo>
                      <a:pt x="1172" y="12"/>
                    </a:lnTo>
                    <a:lnTo>
                      <a:pt x="1124" y="4"/>
                    </a:lnTo>
                    <a:lnTo>
                      <a:pt x="1059" y="0"/>
                    </a:lnTo>
                    <a:lnTo>
                      <a:pt x="978" y="0"/>
                    </a:lnTo>
                    <a:lnTo>
                      <a:pt x="877" y="3"/>
                    </a:lnTo>
                    <a:lnTo>
                      <a:pt x="753" y="12"/>
                    </a:lnTo>
                    <a:close/>
                  </a:path>
                </a:pathLst>
              </a:custGeom>
              <a:solidFill>
                <a:srgbClr val="F72B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52" name="Freeform 454">
                <a:extLst>
                  <a:ext uri="{FF2B5EF4-FFF2-40B4-BE49-F238E27FC236}">
                    <a16:creationId xmlns:a16="http://schemas.microsoft.com/office/drawing/2014/main" id="{B70E98B3-34F2-41F1-B59D-7D58AC71E58C}"/>
                  </a:ext>
                </a:extLst>
              </p:cNvPr>
              <p:cNvSpPr>
                <a:spLocks/>
              </p:cNvSpPr>
              <p:nvPr/>
            </p:nvSpPr>
            <p:spPr bwMode="auto">
              <a:xfrm>
                <a:off x="2625" y="2258"/>
                <a:ext cx="199" cy="51"/>
              </a:xfrm>
              <a:custGeom>
                <a:avLst/>
                <a:gdLst>
                  <a:gd name="T0" fmla="*/ 0 w 1197"/>
                  <a:gd name="T1" fmla="*/ 0 h 309"/>
                  <a:gd name="T2" fmla="*/ 0 w 1197"/>
                  <a:gd name="T3" fmla="*/ 0 h 309"/>
                  <a:gd name="T4" fmla="*/ 0 w 1197"/>
                  <a:gd name="T5" fmla="*/ 0 h 309"/>
                  <a:gd name="T6" fmla="*/ 0 w 1197"/>
                  <a:gd name="T7" fmla="*/ 0 h 309"/>
                  <a:gd name="T8" fmla="*/ 0 w 1197"/>
                  <a:gd name="T9" fmla="*/ 0 h 309"/>
                  <a:gd name="T10" fmla="*/ 0 w 1197"/>
                  <a:gd name="T11" fmla="*/ 0 h 309"/>
                  <a:gd name="T12" fmla="*/ 0 w 1197"/>
                  <a:gd name="T13" fmla="*/ 0 h 309"/>
                  <a:gd name="T14" fmla="*/ 0 w 1197"/>
                  <a:gd name="T15" fmla="*/ 0 h 309"/>
                  <a:gd name="T16" fmla="*/ 0 w 1197"/>
                  <a:gd name="T17" fmla="*/ 0 h 309"/>
                  <a:gd name="T18" fmla="*/ 0 w 1197"/>
                  <a:gd name="T19" fmla="*/ 0 h 309"/>
                  <a:gd name="T20" fmla="*/ 0 w 1197"/>
                  <a:gd name="T21" fmla="*/ 0 h 309"/>
                  <a:gd name="T22" fmla="*/ 0 w 1197"/>
                  <a:gd name="T23" fmla="*/ 0 h 309"/>
                  <a:gd name="T24" fmla="*/ 0 w 1197"/>
                  <a:gd name="T25" fmla="*/ 0 h 309"/>
                  <a:gd name="T26" fmla="*/ 0 w 1197"/>
                  <a:gd name="T27" fmla="*/ 0 h 309"/>
                  <a:gd name="T28" fmla="*/ 0 w 1197"/>
                  <a:gd name="T29" fmla="*/ 0 h 309"/>
                  <a:gd name="T30" fmla="*/ 0 w 1197"/>
                  <a:gd name="T31" fmla="*/ 0 h 309"/>
                  <a:gd name="T32" fmla="*/ 0 w 1197"/>
                  <a:gd name="T33" fmla="*/ 0 h 309"/>
                  <a:gd name="T34" fmla="*/ 0 w 1197"/>
                  <a:gd name="T35" fmla="*/ 0 h 309"/>
                  <a:gd name="T36" fmla="*/ 0 w 1197"/>
                  <a:gd name="T37" fmla="*/ 0 h 309"/>
                  <a:gd name="T38" fmla="*/ 0 w 1197"/>
                  <a:gd name="T39" fmla="*/ 0 h 309"/>
                  <a:gd name="T40" fmla="*/ 0 w 1197"/>
                  <a:gd name="T41" fmla="*/ 0 h 309"/>
                  <a:gd name="T42" fmla="*/ 0 w 1197"/>
                  <a:gd name="T43" fmla="*/ 0 h 309"/>
                  <a:gd name="T44" fmla="*/ 0 w 1197"/>
                  <a:gd name="T45" fmla="*/ 0 h 309"/>
                  <a:gd name="T46" fmla="*/ 0 w 1197"/>
                  <a:gd name="T47" fmla="*/ 0 h 309"/>
                  <a:gd name="T48" fmla="*/ 0 w 1197"/>
                  <a:gd name="T49" fmla="*/ 0 h 309"/>
                  <a:gd name="T50" fmla="*/ 0 w 1197"/>
                  <a:gd name="T51" fmla="*/ 0 h 309"/>
                  <a:gd name="T52" fmla="*/ 0 w 1197"/>
                  <a:gd name="T53" fmla="*/ 0 h 309"/>
                  <a:gd name="T54" fmla="*/ 0 w 1197"/>
                  <a:gd name="T55" fmla="*/ 0 h 309"/>
                  <a:gd name="T56" fmla="*/ 0 w 1197"/>
                  <a:gd name="T57" fmla="*/ 0 h 309"/>
                  <a:gd name="T58" fmla="*/ 0 w 1197"/>
                  <a:gd name="T59" fmla="*/ 0 h 309"/>
                  <a:gd name="T60" fmla="*/ 0 w 1197"/>
                  <a:gd name="T61" fmla="*/ 0 h 309"/>
                  <a:gd name="T62" fmla="*/ 0 w 1197"/>
                  <a:gd name="T63" fmla="*/ 0 h 309"/>
                  <a:gd name="T64" fmla="*/ 0 w 1197"/>
                  <a:gd name="T65" fmla="*/ 0 h 309"/>
                  <a:gd name="T66" fmla="*/ 0 w 1197"/>
                  <a:gd name="T67" fmla="*/ 0 h 309"/>
                  <a:gd name="T68" fmla="*/ 0 w 1197"/>
                  <a:gd name="T69" fmla="*/ 0 h 309"/>
                  <a:gd name="T70" fmla="*/ 0 w 1197"/>
                  <a:gd name="T71" fmla="*/ 0 h 309"/>
                  <a:gd name="T72" fmla="*/ 0 w 1197"/>
                  <a:gd name="T73" fmla="*/ 0 h 309"/>
                  <a:gd name="T74" fmla="*/ 0 w 1197"/>
                  <a:gd name="T75" fmla="*/ 0 h 309"/>
                  <a:gd name="T76" fmla="*/ 0 w 1197"/>
                  <a:gd name="T77" fmla="*/ 0 h 309"/>
                  <a:gd name="T78" fmla="*/ 0 w 1197"/>
                  <a:gd name="T79" fmla="*/ 0 h 309"/>
                  <a:gd name="T80" fmla="*/ 0 w 1197"/>
                  <a:gd name="T81" fmla="*/ 0 h 309"/>
                  <a:gd name="T82" fmla="*/ 0 w 1197"/>
                  <a:gd name="T83" fmla="*/ 0 h 309"/>
                  <a:gd name="T84" fmla="*/ 0 w 1197"/>
                  <a:gd name="T85" fmla="*/ 0 h 309"/>
                  <a:gd name="T86" fmla="*/ 0 w 1197"/>
                  <a:gd name="T87" fmla="*/ 0 h 309"/>
                  <a:gd name="T88" fmla="*/ 0 w 1197"/>
                  <a:gd name="T89" fmla="*/ 0 h 309"/>
                  <a:gd name="T90" fmla="*/ 0 w 1197"/>
                  <a:gd name="T91" fmla="*/ 0 h 309"/>
                  <a:gd name="T92" fmla="*/ 0 w 1197"/>
                  <a:gd name="T93" fmla="*/ 0 h 309"/>
                  <a:gd name="T94" fmla="*/ 0 w 1197"/>
                  <a:gd name="T95" fmla="*/ 0 h 309"/>
                  <a:gd name="T96" fmla="*/ 0 w 1197"/>
                  <a:gd name="T97" fmla="*/ 0 h 30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7"/>
                  <a:gd name="T148" fmla="*/ 0 h 309"/>
                  <a:gd name="T149" fmla="*/ 1197 w 1197"/>
                  <a:gd name="T150" fmla="*/ 309 h 30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7" h="309">
                    <a:moveTo>
                      <a:pt x="717" y="12"/>
                    </a:moveTo>
                    <a:lnTo>
                      <a:pt x="589" y="18"/>
                    </a:lnTo>
                    <a:lnTo>
                      <a:pt x="468" y="19"/>
                    </a:lnTo>
                    <a:lnTo>
                      <a:pt x="357" y="15"/>
                    </a:lnTo>
                    <a:lnTo>
                      <a:pt x="258" y="12"/>
                    </a:lnTo>
                    <a:lnTo>
                      <a:pt x="172" y="6"/>
                    </a:lnTo>
                    <a:lnTo>
                      <a:pt x="105" y="2"/>
                    </a:lnTo>
                    <a:lnTo>
                      <a:pt x="57" y="0"/>
                    </a:lnTo>
                    <a:lnTo>
                      <a:pt x="34" y="4"/>
                    </a:lnTo>
                    <a:lnTo>
                      <a:pt x="22" y="10"/>
                    </a:lnTo>
                    <a:lnTo>
                      <a:pt x="12" y="18"/>
                    </a:lnTo>
                    <a:lnTo>
                      <a:pt x="4" y="26"/>
                    </a:lnTo>
                    <a:lnTo>
                      <a:pt x="0" y="38"/>
                    </a:lnTo>
                    <a:lnTo>
                      <a:pt x="1" y="51"/>
                    </a:lnTo>
                    <a:lnTo>
                      <a:pt x="9" y="71"/>
                    </a:lnTo>
                    <a:lnTo>
                      <a:pt x="25" y="93"/>
                    </a:lnTo>
                    <a:lnTo>
                      <a:pt x="52" y="121"/>
                    </a:lnTo>
                    <a:lnTo>
                      <a:pt x="87" y="151"/>
                    </a:lnTo>
                    <a:lnTo>
                      <a:pt x="133" y="184"/>
                    </a:lnTo>
                    <a:lnTo>
                      <a:pt x="185" y="214"/>
                    </a:lnTo>
                    <a:lnTo>
                      <a:pt x="244" y="245"/>
                    </a:lnTo>
                    <a:lnTo>
                      <a:pt x="304" y="270"/>
                    </a:lnTo>
                    <a:lnTo>
                      <a:pt x="364" y="290"/>
                    </a:lnTo>
                    <a:lnTo>
                      <a:pt x="419" y="303"/>
                    </a:lnTo>
                    <a:lnTo>
                      <a:pt x="471" y="309"/>
                    </a:lnTo>
                    <a:lnTo>
                      <a:pt x="519" y="303"/>
                    </a:lnTo>
                    <a:lnTo>
                      <a:pt x="572" y="292"/>
                    </a:lnTo>
                    <a:lnTo>
                      <a:pt x="628" y="275"/>
                    </a:lnTo>
                    <a:lnTo>
                      <a:pt x="684" y="256"/>
                    </a:lnTo>
                    <a:lnTo>
                      <a:pt x="739" y="234"/>
                    </a:lnTo>
                    <a:lnTo>
                      <a:pt x="792" y="211"/>
                    </a:lnTo>
                    <a:lnTo>
                      <a:pt x="838" y="192"/>
                    </a:lnTo>
                    <a:lnTo>
                      <a:pt x="880" y="177"/>
                    </a:lnTo>
                    <a:lnTo>
                      <a:pt x="922" y="164"/>
                    </a:lnTo>
                    <a:lnTo>
                      <a:pt x="976" y="154"/>
                    </a:lnTo>
                    <a:lnTo>
                      <a:pt x="1033" y="144"/>
                    </a:lnTo>
                    <a:lnTo>
                      <a:pt x="1091" y="135"/>
                    </a:lnTo>
                    <a:lnTo>
                      <a:pt x="1141" y="122"/>
                    </a:lnTo>
                    <a:lnTo>
                      <a:pt x="1179" y="108"/>
                    </a:lnTo>
                    <a:lnTo>
                      <a:pt x="1197" y="90"/>
                    </a:lnTo>
                    <a:lnTo>
                      <a:pt x="1192" y="68"/>
                    </a:lnTo>
                    <a:lnTo>
                      <a:pt x="1169" y="44"/>
                    </a:lnTo>
                    <a:lnTo>
                      <a:pt x="1142" y="27"/>
                    </a:lnTo>
                    <a:lnTo>
                      <a:pt x="1107" y="13"/>
                    </a:lnTo>
                    <a:lnTo>
                      <a:pt x="1063" y="5"/>
                    </a:lnTo>
                    <a:lnTo>
                      <a:pt x="1004" y="1"/>
                    </a:lnTo>
                    <a:lnTo>
                      <a:pt x="928" y="1"/>
                    </a:lnTo>
                    <a:lnTo>
                      <a:pt x="833" y="4"/>
                    </a:lnTo>
                    <a:lnTo>
                      <a:pt x="717" y="12"/>
                    </a:lnTo>
                    <a:close/>
                  </a:path>
                </a:pathLst>
              </a:custGeom>
              <a:solidFill>
                <a:srgbClr val="F02B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53" name="Freeform 455">
                <a:extLst>
                  <a:ext uri="{FF2B5EF4-FFF2-40B4-BE49-F238E27FC236}">
                    <a16:creationId xmlns:a16="http://schemas.microsoft.com/office/drawing/2014/main" id="{33618956-E0BD-4DA5-940B-CD46C92E0078}"/>
                  </a:ext>
                </a:extLst>
              </p:cNvPr>
              <p:cNvSpPr>
                <a:spLocks/>
              </p:cNvSpPr>
              <p:nvPr/>
            </p:nvSpPr>
            <p:spPr bwMode="auto">
              <a:xfrm>
                <a:off x="2630" y="2259"/>
                <a:ext cx="187" cy="48"/>
              </a:xfrm>
              <a:custGeom>
                <a:avLst/>
                <a:gdLst>
                  <a:gd name="T0" fmla="*/ 0 w 1124"/>
                  <a:gd name="T1" fmla="*/ 0 h 285"/>
                  <a:gd name="T2" fmla="*/ 0 w 1124"/>
                  <a:gd name="T3" fmla="*/ 0 h 285"/>
                  <a:gd name="T4" fmla="*/ 0 w 1124"/>
                  <a:gd name="T5" fmla="*/ 0 h 285"/>
                  <a:gd name="T6" fmla="*/ 0 w 1124"/>
                  <a:gd name="T7" fmla="*/ 0 h 285"/>
                  <a:gd name="T8" fmla="*/ 0 w 1124"/>
                  <a:gd name="T9" fmla="*/ 0 h 285"/>
                  <a:gd name="T10" fmla="*/ 0 w 1124"/>
                  <a:gd name="T11" fmla="*/ 0 h 285"/>
                  <a:gd name="T12" fmla="*/ 0 w 1124"/>
                  <a:gd name="T13" fmla="*/ 0 h 285"/>
                  <a:gd name="T14" fmla="*/ 0 w 1124"/>
                  <a:gd name="T15" fmla="*/ 0 h 285"/>
                  <a:gd name="T16" fmla="*/ 0 w 1124"/>
                  <a:gd name="T17" fmla="*/ 0 h 285"/>
                  <a:gd name="T18" fmla="*/ 0 w 1124"/>
                  <a:gd name="T19" fmla="*/ 0 h 285"/>
                  <a:gd name="T20" fmla="*/ 0 w 1124"/>
                  <a:gd name="T21" fmla="*/ 0 h 285"/>
                  <a:gd name="T22" fmla="*/ 0 w 1124"/>
                  <a:gd name="T23" fmla="*/ 0 h 285"/>
                  <a:gd name="T24" fmla="*/ 0 w 1124"/>
                  <a:gd name="T25" fmla="*/ 0 h 285"/>
                  <a:gd name="T26" fmla="*/ 0 w 1124"/>
                  <a:gd name="T27" fmla="*/ 0 h 285"/>
                  <a:gd name="T28" fmla="*/ 0 w 1124"/>
                  <a:gd name="T29" fmla="*/ 0 h 285"/>
                  <a:gd name="T30" fmla="*/ 0 w 1124"/>
                  <a:gd name="T31" fmla="*/ 0 h 285"/>
                  <a:gd name="T32" fmla="*/ 0 w 1124"/>
                  <a:gd name="T33" fmla="*/ 0 h 285"/>
                  <a:gd name="T34" fmla="*/ 0 w 1124"/>
                  <a:gd name="T35" fmla="*/ 0 h 285"/>
                  <a:gd name="T36" fmla="*/ 0 w 1124"/>
                  <a:gd name="T37" fmla="*/ 0 h 285"/>
                  <a:gd name="T38" fmla="*/ 0 w 1124"/>
                  <a:gd name="T39" fmla="*/ 0 h 285"/>
                  <a:gd name="T40" fmla="*/ 0 w 1124"/>
                  <a:gd name="T41" fmla="*/ 0 h 285"/>
                  <a:gd name="T42" fmla="*/ 0 w 1124"/>
                  <a:gd name="T43" fmla="*/ 0 h 285"/>
                  <a:gd name="T44" fmla="*/ 0 w 1124"/>
                  <a:gd name="T45" fmla="*/ 0 h 285"/>
                  <a:gd name="T46" fmla="*/ 0 w 1124"/>
                  <a:gd name="T47" fmla="*/ 0 h 285"/>
                  <a:gd name="T48" fmla="*/ 0 w 1124"/>
                  <a:gd name="T49" fmla="*/ 0 h 285"/>
                  <a:gd name="T50" fmla="*/ 0 w 1124"/>
                  <a:gd name="T51" fmla="*/ 0 h 285"/>
                  <a:gd name="T52" fmla="*/ 0 w 1124"/>
                  <a:gd name="T53" fmla="*/ 0 h 285"/>
                  <a:gd name="T54" fmla="*/ 0 w 1124"/>
                  <a:gd name="T55" fmla="*/ 0 h 285"/>
                  <a:gd name="T56" fmla="*/ 0 w 1124"/>
                  <a:gd name="T57" fmla="*/ 0 h 285"/>
                  <a:gd name="T58" fmla="*/ 0 w 1124"/>
                  <a:gd name="T59" fmla="*/ 0 h 285"/>
                  <a:gd name="T60" fmla="*/ 0 w 1124"/>
                  <a:gd name="T61" fmla="*/ 0 h 285"/>
                  <a:gd name="T62" fmla="*/ 0 w 1124"/>
                  <a:gd name="T63" fmla="*/ 0 h 285"/>
                  <a:gd name="T64" fmla="*/ 0 w 1124"/>
                  <a:gd name="T65" fmla="*/ 0 h 285"/>
                  <a:gd name="T66" fmla="*/ 0 w 1124"/>
                  <a:gd name="T67" fmla="*/ 0 h 285"/>
                  <a:gd name="T68" fmla="*/ 0 w 1124"/>
                  <a:gd name="T69" fmla="*/ 0 h 285"/>
                  <a:gd name="T70" fmla="*/ 0 w 1124"/>
                  <a:gd name="T71" fmla="*/ 0 h 285"/>
                  <a:gd name="T72" fmla="*/ 0 w 1124"/>
                  <a:gd name="T73" fmla="*/ 0 h 285"/>
                  <a:gd name="T74" fmla="*/ 0 w 1124"/>
                  <a:gd name="T75" fmla="*/ 0 h 285"/>
                  <a:gd name="T76" fmla="*/ 0 w 1124"/>
                  <a:gd name="T77" fmla="*/ 0 h 285"/>
                  <a:gd name="T78" fmla="*/ 0 w 1124"/>
                  <a:gd name="T79" fmla="*/ 0 h 285"/>
                  <a:gd name="T80" fmla="*/ 0 w 1124"/>
                  <a:gd name="T81" fmla="*/ 0 h 285"/>
                  <a:gd name="T82" fmla="*/ 0 w 1124"/>
                  <a:gd name="T83" fmla="*/ 0 h 285"/>
                  <a:gd name="T84" fmla="*/ 0 w 1124"/>
                  <a:gd name="T85" fmla="*/ 0 h 285"/>
                  <a:gd name="T86" fmla="*/ 0 w 1124"/>
                  <a:gd name="T87" fmla="*/ 0 h 285"/>
                  <a:gd name="T88" fmla="*/ 0 w 1124"/>
                  <a:gd name="T89" fmla="*/ 0 h 285"/>
                  <a:gd name="T90" fmla="*/ 0 w 1124"/>
                  <a:gd name="T91" fmla="*/ 0 h 285"/>
                  <a:gd name="T92" fmla="*/ 0 w 1124"/>
                  <a:gd name="T93" fmla="*/ 0 h 285"/>
                  <a:gd name="T94" fmla="*/ 0 w 1124"/>
                  <a:gd name="T95" fmla="*/ 0 h 285"/>
                  <a:gd name="T96" fmla="*/ 0 w 1124"/>
                  <a:gd name="T97" fmla="*/ 0 h 2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24"/>
                  <a:gd name="T148" fmla="*/ 0 h 285"/>
                  <a:gd name="T149" fmla="*/ 1124 w 1124"/>
                  <a:gd name="T150" fmla="*/ 285 h 2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24" h="285">
                    <a:moveTo>
                      <a:pt x="682" y="13"/>
                    </a:moveTo>
                    <a:lnTo>
                      <a:pt x="562" y="18"/>
                    </a:lnTo>
                    <a:lnTo>
                      <a:pt x="448" y="19"/>
                    </a:lnTo>
                    <a:lnTo>
                      <a:pt x="342" y="15"/>
                    </a:lnTo>
                    <a:lnTo>
                      <a:pt x="246" y="11"/>
                    </a:lnTo>
                    <a:lnTo>
                      <a:pt x="163" y="5"/>
                    </a:lnTo>
                    <a:lnTo>
                      <a:pt x="96" y="2"/>
                    </a:lnTo>
                    <a:lnTo>
                      <a:pt x="50" y="0"/>
                    </a:lnTo>
                    <a:lnTo>
                      <a:pt x="29" y="3"/>
                    </a:lnTo>
                    <a:lnTo>
                      <a:pt x="18" y="9"/>
                    </a:lnTo>
                    <a:lnTo>
                      <a:pt x="9" y="15"/>
                    </a:lnTo>
                    <a:lnTo>
                      <a:pt x="2" y="24"/>
                    </a:lnTo>
                    <a:lnTo>
                      <a:pt x="0" y="36"/>
                    </a:lnTo>
                    <a:lnTo>
                      <a:pt x="1" y="48"/>
                    </a:lnTo>
                    <a:lnTo>
                      <a:pt x="10" y="65"/>
                    </a:lnTo>
                    <a:lnTo>
                      <a:pt x="24" y="86"/>
                    </a:lnTo>
                    <a:lnTo>
                      <a:pt x="49" y="112"/>
                    </a:lnTo>
                    <a:lnTo>
                      <a:pt x="82" y="141"/>
                    </a:lnTo>
                    <a:lnTo>
                      <a:pt x="127" y="171"/>
                    </a:lnTo>
                    <a:lnTo>
                      <a:pt x="178" y="200"/>
                    </a:lnTo>
                    <a:lnTo>
                      <a:pt x="235" y="227"/>
                    </a:lnTo>
                    <a:lnTo>
                      <a:pt x="292" y="249"/>
                    </a:lnTo>
                    <a:lnTo>
                      <a:pt x="349" y="268"/>
                    </a:lnTo>
                    <a:lnTo>
                      <a:pt x="402" y="280"/>
                    </a:lnTo>
                    <a:lnTo>
                      <a:pt x="451" y="285"/>
                    </a:lnTo>
                    <a:lnTo>
                      <a:pt x="497" y="281"/>
                    </a:lnTo>
                    <a:lnTo>
                      <a:pt x="546" y="271"/>
                    </a:lnTo>
                    <a:lnTo>
                      <a:pt x="597" y="255"/>
                    </a:lnTo>
                    <a:lnTo>
                      <a:pt x="650" y="237"/>
                    </a:lnTo>
                    <a:lnTo>
                      <a:pt x="700" y="217"/>
                    </a:lnTo>
                    <a:lnTo>
                      <a:pt x="749" y="198"/>
                    </a:lnTo>
                    <a:lnTo>
                      <a:pt x="792" y="180"/>
                    </a:lnTo>
                    <a:lnTo>
                      <a:pt x="830" y="166"/>
                    </a:lnTo>
                    <a:lnTo>
                      <a:pt x="869" y="155"/>
                    </a:lnTo>
                    <a:lnTo>
                      <a:pt x="919" y="146"/>
                    </a:lnTo>
                    <a:lnTo>
                      <a:pt x="973" y="136"/>
                    </a:lnTo>
                    <a:lnTo>
                      <a:pt x="1027" y="127"/>
                    </a:lnTo>
                    <a:lnTo>
                      <a:pt x="1073" y="116"/>
                    </a:lnTo>
                    <a:lnTo>
                      <a:pt x="1108" y="102"/>
                    </a:lnTo>
                    <a:lnTo>
                      <a:pt x="1124" y="84"/>
                    </a:lnTo>
                    <a:lnTo>
                      <a:pt x="1119" y="64"/>
                    </a:lnTo>
                    <a:lnTo>
                      <a:pt x="1097" y="41"/>
                    </a:lnTo>
                    <a:lnTo>
                      <a:pt x="1074" y="24"/>
                    </a:lnTo>
                    <a:lnTo>
                      <a:pt x="1042" y="12"/>
                    </a:lnTo>
                    <a:lnTo>
                      <a:pt x="1002" y="5"/>
                    </a:lnTo>
                    <a:lnTo>
                      <a:pt x="947" y="1"/>
                    </a:lnTo>
                    <a:lnTo>
                      <a:pt x="878" y="2"/>
                    </a:lnTo>
                    <a:lnTo>
                      <a:pt x="790" y="5"/>
                    </a:lnTo>
                    <a:lnTo>
                      <a:pt x="682" y="13"/>
                    </a:lnTo>
                    <a:close/>
                  </a:path>
                </a:pathLst>
              </a:custGeom>
              <a:solidFill>
                <a:srgbClr val="E82B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54" name="Freeform 456">
                <a:extLst>
                  <a:ext uri="{FF2B5EF4-FFF2-40B4-BE49-F238E27FC236}">
                    <a16:creationId xmlns:a16="http://schemas.microsoft.com/office/drawing/2014/main" id="{C0C2299A-9222-4D20-B2EA-45BEC94330B4}"/>
                  </a:ext>
                </a:extLst>
              </p:cNvPr>
              <p:cNvSpPr>
                <a:spLocks/>
              </p:cNvSpPr>
              <p:nvPr/>
            </p:nvSpPr>
            <p:spPr bwMode="auto">
              <a:xfrm>
                <a:off x="2634" y="2261"/>
                <a:ext cx="176" cy="44"/>
              </a:xfrm>
              <a:custGeom>
                <a:avLst/>
                <a:gdLst>
                  <a:gd name="T0" fmla="*/ 0 w 1053"/>
                  <a:gd name="T1" fmla="*/ 0 h 263"/>
                  <a:gd name="T2" fmla="*/ 0 w 1053"/>
                  <a:gd name="T3" fmla="*/ 0 h 263"/>
                  <a:gd name="T4" fmla="*/ 0 w 1053"/>
                  <a:gd name="T5" fmla="*/ 0 h 263"/>
                  <a:gd name="T6" fmla="*/ 0 w 1053"/>
                  <a:gd name="T7" fmla="*/ 0 h 263"/>
                  <a:gd name="T8" fmla="*/ 0 w 1053"/>
                  <a:gd name="T9" fmla="*/ 0 h 263"/>
                  <a:gd name="T10" fmla="*/ 0 w 1053"/>
                  <a:gd name="T11" fmla="*/ 0 h 263"/>
                  <a:gd name="T12" fmla="*/ 0 w 1053"/>
                  <a:gd name="T13" fmla="*/ 0 h 263"/>
                  <a:gd name="T14" fmla="*/ 0 w 1053"/>
                  <a:gd name="T15" fmla="*/ 0 h 263"/>
                  <a:gd name="T16" fmla="*/ 0 w 1053"/>
                  <a:gd name="T17" fmla="*/ 0 h 263"/>
                  <a:gd name="T18" fmla="*/ 0 w 1053"/>
                  <a:gd name="T19" fmla="*/ 0 h 263"/>
                  <a:gd name="T20" fmla="*/ 0 w 1053"/>
                  <a:gd name="T21" fmla="*/ 0 h 263"/>
                  <a:gd name="T22" fmla="*/ 0 w 1053"/>
                  <a:gd name="T23" fmla="*/ 0 h 263"/>
                  <a:gd name="T24" fmla="*/ 0 w 1053"/>
                  <a:gd name="T25" fmla="*/ 0 h 263"/>
                  <a:gd name="T26" fmla="*/ 0 w 1053"/>
                  <a:gd name="T27" fmla="*/ 0 h 263"/>
                  <a:gd name="T28" fmla="*/ 0 w 1053"/>
                  <a:gd name="T29" fmla="*/ 0 h 263"/>
                  <a:gd name="T30" fmla="*/ 0 w 1053"/>
                  <a:gd name="T31" fmla="*/ 0 h 263"/>
                  <a:gd name="T32" fmla="*/ 0 w 1053"/>
                  <a:gd name="T33" fmla="*/ 0 h 263"/>
                  <a:gd name="T34" fmla="*/ 0 w 1053"/>
                  <a:gd name="T35" fmla="*/ 0 h 263"/>
                  <a:gd name="T36" fmla="*/ 0 w 1053"/>
                  <a:gd name="T37" fmla="*/ 0 h 263"/>
                  <a:gd name="T38" fmla="*/ 0 w 1053"/>
                  <a:gd name="T39" fmla="*/ 0 h 263"/>
                  <a:gd name="T40" fmla="*/ 0 w 1053"/>
                  <a:gd name="T41" fmla="*/ 0 h 263"/>
                  <a:gd name="T42" fmla="*/ 0 w 1053"/>
                  <a:gd name="T43" fmla="*/ 0 h 263"/>
                  <a:gd name="T44" fmla="*/ 0 w 1053"/>
                  <a:gd name="T45" fmla="*/ 0 h 263"/>
                  <a:gd name="T46" fmla="*/ 0 w 1053"/>
                  <a:gd name="T47" fmla="*/ 0 h 263"/>
                  <a:gd name="T48" fmla="*/ 0 w 1053"/>
                  <a:gd name="T49" fmla="*/ 0 h 263"/>
                  <a:gd name="T50" fmla="*/ 0 w 1053"/>
                  <a:gd name="T51" fmla="*/ 0 h 263"/>
                  <a:gd name="T52" fmla="*/ 0 w 1053"/>
                  <a:gd name="T53" fmla="*/ 0 h 263"/>
                  <a:gd name="T54" fmla="*/ 0 w 1053"/>
                  <a:gd name="T55" fmla="*/ 0 h 263"/>
                  <a:gd name="T56" fmla="*/ 0 w 1053"/>
                  <a:gd name="T57" fmla="*/ 0 h 263"/>
                  <a:gd name="T58" fmla="*/ 0 w 1053"/>
                  <a:gd name="T59" fmla="*/ 0 h 263"/>
                  <a:gd name="T60" fmla="*/ 0 w 1053"/>
                  <a:gd name="T61" fmla="*/ 0 h 263"/>
                  <a:gd name="T62" fmla="*/ 0 w 1053"/>
                  <a:gd name="T63" fmla="*/ 0 h 263"/>
                  <a:gd name="T64" fmla="*/ 0 w 1053"/>
                  <a:gd name="T65" fmla="*/ 0 h 263"/>
                  <a:gd name="T66" fmla="*/ 0 w 1053"/>
                  <a:gd name="T67" fmla="*/ 0 h 263"/>
                  <a:gd name="T68" fmla="*/ 0 w 1053"/>
                  <a:gd name="T69" fmla="*/ 0 h 263"/>
                  <a:gd name="T70" fmla="*/ 0 w 1053"/>
                  <a:gd name="T71" fmla="*/ 0 h 263"/>
                  <a:gd name="T72" fmla="*/ 0 w 1053"/>
                  <a:gd name="T73" fmla="*/ 0 h 263"/>
                  <a:gd name="T74" fmla="*/ 0 w 1053"/>
                  <a:gd name="T75" fmla="*/ 0 h 263"/>
                  <a:gd name="T76" fmla="*/ 0 w 1053"/>
                  <a:gd name="T77" fmla="*/ 0 h 263"/>
                  <a:gd name="T78" fmla="*/ 0 w 1053"/>
                  <a:gd name="T79" fmla="*/ 0 h 263"/>
                  <a:gd name="T80" fmla="*/ 0 w 1053"/>
                  <a:gd name="T81" fmla="*/ 0 h 263"/>
                  <a:gd name="T82" fmla="*/ 0 w 1053"/>
                  <a:gd name="T83" fmla="*/ 0 h 263"/>
                  <a:gd name="T84" fmla="*/ 0 w 1053"/>
                  <a:gd name="T85" fmla="*/ 0 h 263"/>
                  <a:gd name="T86" fmla="*/ 0 w 1053"/>
                  <a:gd name="T87" fmla="*/ 0 h 263"/>
                  <a:gd name="T88" fmla="*/ 0 w 1053"/>
                  <a:gd name="T89" fmla="*/ 0 h 263"/>
                  <a:gd name="T90" fmla="*/ 0 w 1053"/>
                  <a:gd name="T91" fmla="*/ 0 h 263"/>
                  <a:gd name="T92" fmla="*/ 0 w 1053"/>
                  <a:gd name="T93" fmla="*/ 0 h 263"/>
                  <a:gd name="T94" fmla="*/ 0 w 1053"/>
                  <a:gd name="T95" fmla="*/ 0 h 263"/>
                  <a:gd name="T96" fmla="*/ 0 w 1053"/>
                  <a:gd name="T97" fmla="*/ 0 h 2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3"/>
                  <a:gd name="T148" fmla="*/ 0 h 263"/>
                  <a:gd name="T149" fmla="*/ 1053 w 1053"/>
                  <a:gd name="T150" fmla="*/ 263 h 2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3" h="263">
                    <a:moveTo>
                      <a:pt x="649" y="12"/>
                    </a:moveTo>
                    <a:lnTo>
                      <a:pt x="536" y="15"/>
                    </a:lnTo>
                    <a:lnTo>
                      <a:pt x="428" y="17"/>
                    </a:lnTo>
                    <a:lnTo>
                      <a:pt x="326" y="13"/>
                    </a:lnTo>
                    <a:lnTo>
                      <a:pt x="235" y="10"/>
                    </a:lnTo>
                    <a:lnTo>
                      <a:pt x="155" y="4"/>
                    </a:lnTo>
                    <a:lnTo>
                      <a:pt x="92" y="1"/>
                    </a:lnTo>
                    <a:lnTo>
                      <a:pt x="47" y="0"/>
                    </a:lnTo>
                    <a:lnTo>
                      <a:pt x="27" y="4"/>
                    </a:lnTo>
                    <a:lnTo>
                      <a:pt x="15" y="8"/>
                    </a:lnTo>
                    <a:lnTo>
                      <a:pt x="8" y="14"/>
                    </a:lnTo>
                    <a:lnTo>
                      <a:pt x="1" y="21"/>
                    </a:lnTo>
                    <a:lnTo>
                      <a:pt x="0" y="32"/>
                    </a:lnTo>
                    <a:lnTo>
                      <a:pt x="1" y="44"/>
                    </a:lnTo>
                    <a:lnTo>
                      <a:pt x="10" y="60"/>
                    </a:lnTo>
                    <a:lnTo>
                      <a:pt x="24" y="81"/>
                    </a:lnTo>
                    <a:lnTo>
                      <a:pt x="47" y="105"/>
                    </a:lnTo>
                    <a:lnTo>
                      <a:pt x="78" y="132"/>
                    </a:lnTo>
                    <a:lnTo>
                      <a:pt x="122" y="159"/>
                    </a:lnTo>
                    <a:lnTo>
                      <a:pt x="172" y="186"/>
                    </a:lnTo>
                    <a:lnTo>
                      <a:pt x="228" y="211"/>
                    </a:lnTo>
                    <a:lnTo>
                      <a:pt x="284" y="231"/>
                    </a:lnTo>
                    <a:lnTo>
                      <a:pt x="341" y="248"/>
                    </a:lnTo>
                    <a:lnTo>
                      <a:pt x="392" y="258"/>
                    </a:lnTo>
                    <a:lnTo>
                      <a:pt x="438" y="263"/>
                    </a:lnTo>
                    <a:lnTo>
                      <a:pt x="479" y="258"/>
                    </a:lnTo>
                    <a:lnTo>
                      <a:pt x="525" y="250"/>
                    </a:lnTo>
                    <a:lnTo>
                      <a:pt x="571" y="237"/>
                    </a:lnTo>
                    <a:lnTo>
                      <a:pt x="620" y="221"/>
                    </a:lnTo>
                    <a:lnTo>
                      <a:pt x="665" y="203"/>
                    </a:lnTo>
                    <a:lnTo>
                      <a:pt x="708" y="185"/>
                    </a:lnTo>
                    <a:lnTo>
                      <a:pt x="748" y="169"/>
                    </a:lnTo>
                    <a:lnTo>
                      <a:pt x="784" y="157"/>
                    </a:lnTo>
                    <a:lnTo>
                      <a:pt x="820" y="146"/>
                    </a:lnTo>
                    <a:lnTo>
                      <a:pt x="866" y="137"/>
                    </a:lnTo>
                    <a:lnTo>
                      <a:pt x="915" y="128"/>
                    </a:lnTo>
                    <a:lnTo>
                      <a:pt x="965" y="119"/>
                    </a:lnTo>
                    <a:lnTo>
                      <a:pt x="1006" y="108"/>
                    </a:lnTo>
                    <a:lnTo>
                      <a:pt x="1038" y="94"/>
                    </a:lnTo>
                    <a:lnTo>
                      <a:pt x="1053" y="77"/>
                    </a:lnTo>
                    <a:lnTo>
                      <a:pt x="1048" y="58"/>
                    </a:lnTo>
                    <a:lnTo>
                      <a:pt x="1029" y="37"/>
                    </a:lnTo>
                    <a:lnTo>
                      <a:pt x="1006" y="21"/>
                    </a:lnTo>
                    <a:lnTo>
                      <a:pt x="978" y="10"/>
                    </a:lnTo>
                    <a:lnTo>
                      <a:pt x="942" y="4"/>
                    </a:lnTo>
                    <a:lnTo>
                      <a:pt x="892" y="1"/>
                    </a:lnTo>
                    <a:lnTo>
                      <a:pt x="829" y="1"/>
                    </a:lnTo>
                    <a:lnTo>
                      <a:pt x="749" y="4"/>
                    </a:lnTo>
                    <a:lnTo>
                      <a:pt x="649" y="12"/>
                    </a:lnTo>
                    <a:close/>
                  </a:path>
                </a:pathLst>
              </a:custGeom>
              <a:solidFill>
                <a:srgbClr val="E02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55" name="Freeform 457">
                <a:extLst>
                  <a:ext uri="{FF2B5EF4-FFF2-40B4-BE49-F238E27FC236}">
                    <a16:creationId xmlns:a16="http://schemas.microsoft.com/office/drawing/2014/main" id="{AE2A6C80-7F9D-498B-B751-7C90A800B1D8}"/>
                  </a:ext>
                </a:extLst>
              </p:cNvPr>
              <p:cNvSpPr>
                <a:spLocks/>
              </p:cNvSpPr>
              <p:nvPr/>
            </p:nvSpPr>
            <p:spPr bwMode="auto">
              <a:xfrm>
                <a:off x="2639" y="2262"/>
                <a:ext cx="164" cy="40"/>
              </a:xfrm>
              <a:custGeom>
                <a:avLst/>
                <a:gdLst>
                  <a:gd name="T0" fmla="*/ 0 w 980"/>
                  <a:gd name="T1" fmla="*/ 0 h 239"/>
                  <a:gd name="T2" fmla="*/ 0 w 980"/>
                  <a:gd name="T3" fmla="*/ 0 h 239"/>
                  <a:gd name="T4" fmla="*/ 0 w 980"/>
                  <a:gd name="T5" fmla="*/ 0 h 239"/>
                  <a:gd name="T6" fmla="*/ 0 w 980"/>
                  <a:gd name="T7" fmla="*/ 0 h 239"/>
                  <a:gd name="T8" fmla="*/ 0 w 980"/>
                  <a:gd name="T9" fmla="*/ 0 h 239"/>
                  <a:gd name="T10" fmla="*/ 0 w 980"/>
                  <a:gd name="T11" fmla="*/ 0 h 239"/>
                  <a:gd name="T12" fmla="*/ 0 w 980"/>
                  <a:gd name="T13" fmla="*/ 0 h 239"/>
                  <a:gd name="T14" fmla="*/ 0 w 980"/>
                  <a:gd name="T15" fmla="*/ 0 h 239"/>
                  <a:gd name="T16" fmla="*/ 0 w 980"/>
                  <a:gd name="T17" fmla="*/ 0 h 239"/>
                  <a:gd name="T18" fmla="*/ 0 w 980"/>
                  <a:gd name="T19" fmla="*/ 0 h 239"/>
                  <a:gd name="T20" fmla="*/ 0 w 980"/>
                  <a:gd name="T21" fmla="*/ 0 h 239"/>
                  <a:gd name="T22" fmla="*/ 0 w 980"/>
                  <a:gd name="T23" fmla="*/ 0 h 239"/>
                  <a:gd name="T24" fmla="*/ 0 w 980"/>
                  <a:gd name="T25" fmla="*/ 0 h 239"/>
                  <a:gd name="T26" fmla="*/ 0 w 980"/>
                  <a:gd name="T27" fmla="*/ 0 h 239"/>
                  <a:gd name="T28" fmla="*/ 0 w 980"/>
                  <a:gd name="T29" fmla="*/ 0 h 239"/>
                  <a:gd name="T30" fmla="*/ 0 w 980"/>
                  <a:gd name="T31" fmla="*/ 0 h 239"/>
                  <a:gd name="T32" fmla="*/ 0 w 980"/>
                  <a:gd name="T33" fmla="*/ 0 h 239"/>
                  <a:gd name="T34" fmla="*/ 0 w 980"/>
                  <a:gd name="T35" fmla="*/ 0 h 239"/>
                  <a:gd name="T36" fmla="*/ 0 w 980"/>
                  <a:gd name="T37" fmla="*/ 0 h 239"/>
                  <a:gd name="T38" fmla="*/ 0 w 980"/>
                  <a:gd name="T39" fmla="*/ 0 h 239"/>
                  <a:gd name="T40" fmla="*/ 0 w 980"/>
                  <a:gd name="T41" fmla="*/ 0 h 239"/>
                  <a:gd name="T42" fmla="*/ 0 w 980"/>
                  <a:gd name="T43" fmla="*/ 0 h 239"/>
                  <a:gd name="T44" fmla="*/ 0 w 980"/>
                  <a:gd name="T45" fmla="*/ 0 h 239"/>
                  <a:gd name="T46" fmla="*/ 0 w 980"/>
                  <a:gd name="T47" fmla="*/ 0 h 239"/>
                  <a:gd name="T48" fmla="*/ 0 w 980"/>
                  <a:gd name="T49" fmla="*/ 0 h 239"/>
                  <a:gd name="T50" fmla="*/ 0 w 980"/>
                  <a:gd name="T51" fmla="*/ 0 h 239"/>
                  <a:gd name="T52" fmla="*/ 0 w 980"/>
                  <a:gd name="T53" fmla="*/ 0 h 239"/>
                  <a:gd name="T54" fmla="*/ 0 w 980"/>
                  <a:gd name="T55" fmla="*/ 0 h 239"/>
                  <a:gd name="T56" fmla="*/ 0 w 980"/>
                  <a:gd name="T57" fmla="*/ 0 h 239"/>
                  <a:gd name="T58" fmla="*/ 0 w 980"/>
                  <a:gd name="T59" fmla="*/ 0 h 239"/>
                  <a:gd name="T60" fmla="*/ 0 w 980"/>
                  <a:gd name="T61" fmla="*/ 0 h 239"/>
                  <a:gd name="T62" fmla="*/ 0 w 980"/>
                  <a:gd name="T63" fmla="*/ 0 h 239"/>
                  <a:gd name="T64" fmla="*/ 0 w 980"/>
                  <a:gd name="T65" fmla="*/ 0 h 239"/>
                  <a:gd name="T66" fmla="*/ 0 w 980"/>
                  <a:gd name="T67" fmla="*/ 0 h 239"/>
                  <a:gd name="T68" fmla="*/ 0 w 980"/>
                  <a:gd name="T69" fmla="*/ 0 h 239"/>
                  <a:gd name="T70" fmla="*/ 0 w 980"/>
                  <a:gd name="T71" fmla="*/ 0 h 239"/>
                  <a:gd name="T72" fmla="*/ 0 w 980"/>
                  <a:gd name="T73" fmla="*/ 0 h 239"/>
                  <a:gd name="T74" fmla="*/ 0 w 980"/>
                  <a:gd name="T75" fmla="*/ 0 h 239"/>
                  <a:gd name="T76" fmla="*/ 0 w 980"/>
                  <a:gd name="T77" fmla="*/ 0 h 239"/>
                  <a:gd name="T78" fmla="*/ 0 w 980"/>
                  <a:gd name="T79" fmla="*/ 0 h 239"/>
                  <a:gd name="T80" fmla="*/ 0 w 980"/>
                  <a:gd name="T81" fmla="*/ 0 h 239"/>
                  <a:gd name="T82" fmla="*/ 0 w 980"/>
                  <a:gd name="T83" fmla="*/ 0 h 239"/>
                  <a:gd name="T84" fmla="*/ 0 w 980"/>
                  <a:gd name="T85" fmla="*/ 0 h 239"/>
                  <a:gd name="T86" fmla="*/ 0 w 980"/>
                  <a:gd name="T87" fmla="*/ 0 h 239"/>
                  <a:gd name="T88" fmla="*/ 0 w 980"/>
                  <a:gd name="T89" fmla="*/ 0 h 239"/>
                  <a:gd name="T90" fmla="*/ 0 w 980"/>
                  <a:gd name="T91" fmla="*/ 0 h 239"/>
                  <a:gd name="T92" fmla="*/ 0 w 980"/>
                  <a:gd name="T93" fmla="*/ 0 h 239"/>
                  <a:gd name="T94" fmla="*/ 0 w 980"/>
                  <a:gd name="T95" fmla="*/ 0 h 239"/>
                  <a:gd name="T96" fmla="*/ 0 w 980"/>
                  <a:gd name="T97" fmla="*/ 0 h 23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80"/>
                  <a:gd name="T148" fmla="*/ 0 h 239"/>
                  <a:gd name="T149" fmla="*/ 980 w 980"/>
                  <a:gd name="T150" fmla="*/ 239 h 23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80" h="239">
                    <a:moveTo>
                      <a:pt x="611" y="13"/>
                    </a:moveTo>
                    <a:lnTo>
                      <a:pt x="506" y="17"/>
                    </a:lnTo>
                    <a:lnTo>
                      <a:pt x="405" y="17"/>
                    </a:lnTo>
                    <a:lnTo>
                      <a:pt x="308" y="13"/>
                    </a:lnTo>
                    <a:lnTo>
                      <a:pt x="221" y="10"/>
                    </a:lnTo>
                    <a:lnTo>
                      <a:pt x="144" y="4"/>
                    </a:lnTo>
                    <a:lnTo>
                      <a:pt x="84" y="1"/>
                    </a:lnTo>
                    <a:lnTo>
                      <a:pt x="42" y="0"/>
                    </a:lnTo>
                    <a:lnTo>
                      <a:pt x="23" y="3"/>
                    </a:lnTo>
                    <a:lnTo>
                      <a:pt x="12" y="6"/>
                    </a:lnTo>
                    <a:lnTo>
                      <a:pt x="6" y="13"/>
                    </a:lnTo>
                    <a:lnTo>
                      <a:pt x="0" y="20"/>
                    </a:lnTo>
                    <a:lnTo>
                      <a:pt x="0" y="31"/>
                    </a:lnTo>
                    <a:lnTo>
                      <a:pt x="1" y="42"/>
                    </a:lnTo>
                    <a:lnTo>
                      <a:pt x="10" y="57"/>
                    </a:lnTo>
                    <a:lnTo>
                      <a:pt x="24" y="76"/>
                    </a:lnTo>
                    <a:lnTo>
                      <a:pt x="45" y="100"/>
                    </a:lnTo>
                    <a:lnTo>
                      <a:pt x="75" y="123"/>
                    </a:lnTo>
                    <a:lnTo>
                      <a:pt x="117" y="148"/>
                    </a:lnTo>
                    <a:lnTo>
                      <a:pt x="165" y="171"/>
                    </a:lnTo>
                    <a:lnTo>
                      <a:pt x="219" y="193"/>
                    </a:lnTo>
                    <a:lnTo>
                      <a:pt x="273" y="211"/>
                    </a:lnTo>
                    <a:lnTo>
                      <a:pt x="329" y="226"/>
                    </a:lnTo>
                    <a:lnTo>
                      <a:pt x="378" y="235"/>
                    </a:lnTo>
                    <a:lnTo>
                      <a:pt x="421" y="239"/>
                    </a:lnTo>
                    <a:lnTo>
                      <a:pt x="459" y="236"/>
                    </a:lnTo>
                    <a:lnTo>
                      <a:pt x="500" y="228"/>
                    </a:lnTo>
                    <a:lnTo>
                      <a:pt x="542" y="216"/>
                    </a:lnTo>
                    <a:lnTo>
                      <a:pt x="585" y="203"/>
                    </a:lnTo>
                    <a:lnTo>
                      <a:pt x="627" y="187"/>
                    </a:lnTo>
                    <a:lnTo>
                      <a:pt x="667" y="173"/>
                    </a:lnTo>
                    <a:lnTo>
                      <a:pt x="703" y="159"/>
                    </a:lnTo>
                    <a:lnTo>
                      <a:pt x="736" y="148"/>
                    </a:lnTo>
                    <a:lnTo>
                      <a:pt x="770" y="137"/>
                    </a:lnTo>
                    <a:lnTo>
                      <a:pt x="811" y="129"/>
                    </a:lnTo>
                    <a:lnTo>
                      <a:pt x="855" y="120"/>
                    </a:lnTo>
                    <a:lnTo>
                      <a:pt x="900" y="111"/>
                    </a:lnTo>
                    <a:lnTo>
                      <a:pt x="938" y="100"/>
                    </a:lnTo>
                    <a:lnTo>
                      <a:pt x="966" y="87"/>
                    </a:lnTo>
                    <a:lnTo>
                      <a:pt x="980" y="72"/>
                    </a:lnTo>
                    <a:lnTo>
                      <a:pt x="974" y="54"/>
                    </a:lnTo>
                    <a:lnTo>
                      <a:pt x="956" y="33"/>
                    </a:lnTo>
                    <a:lnTo>
                      <a:pt x="937" y="20"/>
                    </a:lnTo>
                    <a:lnTo>
                      <a:pt x="911" y="10"/>
                    </a:lnTo>
                    <a:lnTo>
                      <a:pt x="880" y="4"/>
                    </a:lnTo>
                    <a:lnTo>
                      <a:pt x="835" y="1"/>
                    </a:lnTo>
                    <a:lnTo>
                      <a:pt x="777" y="2"/>
                    </a:lnTo>
                    <a:lnTo>
                      <a:pt x="703" y="5"/>
                    </a:lnTo>
                    <a:lnTo>
                      <a:pt x="611" y="13"/>
                    </a:lnTo>
                    <a:close/>
                  </a:path>
                </a:pathLst>
              </a:custGeom>
              <a:solidFill>
                <a:srgbClr val="DB2B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56" name="Freeform 458">
                <a:extLst>
                  <a:ext uri="{FF2B5EF4-FFF2-40B4-BE49-F238E27FC236}">
                    <a16:creationId xmlns:a16="http://schemas.microsoft.com/office/drawing/2014/main" id="{9730AF0B-A9D7-4D93-9461-6C25AB16EC5F}"/>
                  </a:ext>
                </a:extLst>
              </p:cNvPr>
              <p:cNvSpPr>
                <a:spLocks/>
              </p:cNvSpPr>
              <p:nvPr/>
            </p:nvSpPr>
            <p:spPr bwMode="auto">
              <a:xfrm>
                <a:off x="2644" y="2264"/>
                <a:ext cx="151" cy="36"/>
              </a:xfrm>
              <a:custGeom>
                <a:avLst/>
                <a:gdLst>
                  <a:gd name="T0" fmla="*/ 0 w 908"/>
                  <a:gd name="T1" fmla="*/ 0 h 215"/>
                  <a:gd name="T2" fmla="*/ 0 w 908"/>
                  <a:gd name="T3" fmla="*/ 0 h 215"/>
                  <a:gd name="T4" fmla="*/ 0 w 908"/>
                  <a:gd name="T5" fmla="*/ 0 h 215"/>
                  <a:gd name="T6" fmla="*/ 0 w 908"/>
                  <a:gd name="T7" fmla="*/ 0 h 215"/>
                  <a:gd name="T8" fmla="*/ 0 w 908"/>
                  <a:gd name="T9" fmla="*/ 0 h 215"/>
                  <a:gd name="T10" fmla="*/ 0 w 908"/>
                  <a:gd name="T11" fmla="*/ 0 h 215"/>
                  <a:gd name="T12" fmla="*/ 0 w 908"/>
                  <a:gd name="T13" fmla="*/ 0 h 215"/>
                  <a:gd name="T14" fmla="*/ 0 w 908"/>
                  <a:gd name="T15" fmla="*/ 0 h 215"/>
                  <a:gd name="T16" fmla="*/ 0 w 908"/>
                  <a:gd name="T17" fmla="*/ 0 h 215"/>
                  <a:gd name="T18" fmla="*/ 0 w 908"/>
                  <a:gd name="T19" fmla="*/ 0 h 215"/>
                  <a:gd name="T20" fmla="*/ 0 w 908"/>
                  <a:gd name="T21" fmla="*/ 0 h 215"/>
                  <a:gd name="T22" fmla="*/ 0 w 908"/>
                  <a:gd name="T23" fmla="*/ 0 h 215"/>
                  <a:gd name="T24" fmla="*/ 0 w 908"/>
                  <a:gd name="T25" fmla="*/ 0 h 215"/>
                  <a:gd name="T26" fmla="*/ 0 w 908"/>
                  <a:gd name="T27" fmla="*/ 0 h 215"/>
                  <a:gd name="T28" fmla="*/ 0 w 908"/>
                  <a:gd name="T29" fmla="*/ 0 h 215"/>
                  <a:gd name="T30" fmla="*/ 0 w 908"/>
                  <a:gd name="T31" fmla="*/ 0 h 215"/>
                  <a:gd name="T32" fmla="*/ 0 w 908"/>
                  <a:gd name="T33" fmla="*/ 0 h 215"/>
                  <a:gd name="T34" fmla="*/ 0 w 908"/>
                  <a:gd name="T35" fmla="*/ 0 h 215"/>
                  <a:gd name="T36" fmla="*/ 0 w 908"/>
                  <a:gd name="T37" fmla="*/ 0 h 215"/>
                  <a:gd name="T38" fmla="*/ 0 w 908"/>
                  <a:gd name="T39" fmla="*/ 0 h 215"/>
                  <a:gd name="T40" fmla="*/ 0 w 908"/>
                  <a:gd name="T41" fmla="*/ 0 h 215"/>
                  <a:gd name="T42" fmla="*/ 0 w 908"/>
                  <a:gd name="T43" fmla="*/ 0 h 215"/>
                  <a:gd name="T44" fmla="*/ 0 w 908"/>
                  <a:gd name="T45" fmla="*/ 0 h 215"/>
                  <a:gd name="T46" fmla="*/ 0 w 908"/>
                  <a:gd name="T47" fmla="*/ 0 h 215"/>
                  <a:gd name="T48" fmla="*/ 0 w 908"/>
                  <a:gd name="T49" fmla="*/ 0 h 215"/>
                  <a:gd name="T50" fmla="*/ 0 w 908"/>
                  <a:gd name="T51" fmla="*/ 0 h 215"/>
                  <a:gd name="T52" fmla="*/ 0 w 908"/>
                  <a:gd name="T53" fmla="*/ 0 h 215"/>
                  <a:gd name="T54" fmla="*/ 0 w 908"/>
                  <a:gd name="T55" fmla="*/ 0 h 215"/>
                  <a:gd name="T56" fmla="*/ 0 w 908"/>
                  <a:gd name="T57" fmla="*/ 0 h 215"/>
                  <a:gd name="T58" fmla="*/ 0 w 908"/>
                  <a:gd name="T59" fmla="*/ 0 h 215"/>
                  <a:gd name="T60" fmla="*/ 0 w 908"/>
                  <a:gd name="T61" fmla="*/ 0 h 215"/>
                  <a:gd name="T62" fmla="*/ 0 w 908"/>
                  <a:gd name="T63" fmla="*/ 0 h 215"/>
                  <a:gd name="T64" fmla="*/ 0 w 908"/>
                  <a:gd name="T65" fmla="*/ 0 h 215"/>
                  <a:gd name="T66" fmla="*/ 0 w 908"/>
                  <a:gd name="T67" fmla="*/ 0 h 215"/>
                  <a:gd name="T68" fmla="*/ 0 w 908"/>
                  <a:gd name="T69" fmla="*/ 0 h 215"/>
                  <a:gd name="T70" fmla="*/ 0 w 908"/>
                  <a:gd name="T71" fmla="*/ 0 h 215"/>
                  <a:gd name="T72" fmla="*/ 0 w 908"/>
                  <a:gd name="T73" fmla="*/ 0 h 215"/>
                  <a:gd name="T74" fmla="*/ 0 w 908"/>
                  <a:gd name="T75" fmla="*/ 0 h 215"/>
                  <a:gd name="T76" fmla="*/ 0 w 908"/>
                  <a:gd name="T77" fmla="*/ 0 h 215"/>
                  <a:gd name="T78" fmla="*/ 0 w 908"/>
                  <a:gd name="T79" fmla="*/ 0 h 215"/>
                  <a:gd name="T80" fmla="*/ 0 w 908"/>
                  <a:gd name="T81" fmla="*/ 0 h 215"/>
                  <a:gd name="T82" fmla="*/ 0 w 908"/>
                  <a:gd name="T83" fmla="*/ 0 h 215"/>
                  <a:gd name="T84" fmla="*/ 0 w 908"/>
                  <a:gd name="T85" fmla="*/ 0 h 215"/>
                  <a:gd name="T86" fmla="*/ 0 w 908"/>
                  <a:gd name="T87" fmla="*/ 0 h 215"/>
                  <a:gd name="T88" fmla="*/ 0 w 908"/>
                  <a:gd name="T89" fmla="*/ 0 h 215"/>
                  <a:gd name="T90" fmla="*/ 0 w 908"/>
                  <a:gd name="T91" fmla="*/ 0 h 215"/>
                  <a:gd name="T92" fmla="*/ 0 w 908"/>
                  <a:gd name="T93" fmla="*/ 0 h 215"/>
                  <a:gd name="T94" fmla="*/ 0 w 908"/>
                  <a:gd name="T95" fmla="*/ 0 h 215"/>
                  <a:gd name="T96" fmla="*/ 0 w 908"/>
                  <a:gd name="T97" fmla="*/ 0 h 2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08"/>
                  <a:gd name="T148" fmla="*/ 0 h 215"/>
                  <a:gd name="T149" fmla="*/ 908 w 908"/>
                  <a:gd name="T150" fmla="*/ 215 h 2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08" h="215">
                    <a:moveTo>
                      <a:pt x="578" y="13"/>
                    </a:moveTo>
                    <a:lnTo>
                      <a:pt x="482" y="16"/>
                    </a:lnTo>
                    <a:lnTo>
                      <a:pt x="386" y="16"/>
                    </a:lnTo>
                    <a:lnTo>
                      <a:pt x="294" y="14"/>
                    </a:lnTo>
                    <a:lnTo>
                      <a:pt x="212" y="11"/>
                    </a:lnTo>
                    <a:lnTo>
                      <a:pt x="137" y="5"/>
                    </a:lnTo>
                    <a:lnTo>
                      <a:pt x="79" y="2"/>
                    </a:lnTo>
                    <a:lnTo>
                      <a:pt x="37" y="0"/>
                    </a:lnTo>
                    <a:lnTo>
                      <a:pt x="17" y="3"/>
                    </a:lnTo>
                    <a:lnTo>
                      <a:pt x="8" y="6"/>
                    </a:lnTo>
                    <a:lnTo>
                      <a:pt x="4" y="13"/>
                    </a:lnTo>
                    <a:lnTo>
                      <a:pt x="0" y="20"/>
                    </a:lnTo>
                    <a:lnTo>
                      <a:pt x="0" y="30"/>
                    </a:lnTo>
                    <a:lnTo>
                      <a:pt x="4" y="40"/>
                    </a:lnTo>
                    <a:lnTo>
                      <a:pt x="13" y="55"/>
                    </a:lnTo>
                    <a:lnTo>
                      <a:pt x="25" y="72"/>
                    </a:lnTo>
                    <a:lnTo>
                      <a:pt x="45" y="92"/>
                    </a:lnTo>
                    <a:lnTo>
                      <a:pt x="73" y="113"/>
                    </a:lnTo>
                    <a:lnTo>
                      <a:pt x="114" y="136"/>
                    </a:lnTo>
                    <a:lnTo>
                      <a:pt x="160" y="156"/>
                    </a:lnTo>
                    <a:lnTo>
                      <a:pt x="213" y="176"/>
                    </a:lnTo>
                    <a:lnTo>
                      <a:pt x="266" y="192"/>
                    </a:lnTo>
                    <a:lnTo>
                      <a:pt x="319" y="204"/>
                    </a:lnTo>
                    <a:lnTo>
                      <a:pt x="365" y="212"/>
                    </a:lnTo>
                    <a:lnTo>
                      <a:pt x="405" y="215"/>
                    </a:lnTo>
                    <a:lnTo>
                      <a:pt x="439" y="212"/>
                    </a:lnTo>
                    <a:lnTo>
                      <a:pt x="476" y="206"/>
                    </a:lnTo>
                    <a:lnTo>
                      <a:pt x="513" y="196"/>
                    </a:lnTo>
                    <a:lnTo>
                      <a:pt x="553" y="186"/>
                    </a:lnTo>
                    <a:lnTo>
                      <a:pt x="589" y="173"/>
                    </a:lnTo>
                    <a:lnTo>
                      <a:pt x="625" y="160"/>
                    </a:lnTo>
                    <a:lnTo>
                      <a:pt x="657" y="147"/>
                    </a:lnTo>
                    <a:lnTo>
                      <a:pt x="688" y="137"/>
                    </a:lnTo>
                    <a:lnTo>
                      <a:pt x="718" y="127"/>
                    </a:lnTo>
                    <a:lnTo>
                      <a:pt x="756" y="120"/>
                    </a:lnTo>
                    <a:lnTo>
                      <a:pt x="797" y="111"/>
                    </a:lnTo>
                    <a:lnTo>
                      <a:pt x="837" y="103"/>
                    </a:lnTo>
                    <a:lnTo>
                      <a:pt x="871" y="92"/>
                    </a:lnTo>
                    <a:lnTo>
                      <a:pt x="897" y="81"/>
                    </a:lnTo>
                    <a:lnTo>
                      <a:pt x="908" y="66"/>
                    </a:lnTo>
                    <a:lnTo>
                      <a:pt x="903" y="48"/>
                    </a:lnTo>
                    <a:lnTo>
                      <a:pt x="888" y="30"/>
                    </a:lnTo>
                    <a:lnTo>
                      <a:pt x="872" y="18"/>
                    </a:lnTo>
                    <a:lnTo>
                      <a:pt x="851" y="9"/>
                    </a:lnTo>
                    <a:lnTo>
                      <a:pt x="822" y="4"/>
                    </a:lnTo>
                    <a:lnTo>
                      <a:pt x="783" y="2"/>
                    </a:lnTo>
                    <a:lnTo>
                      <a:pt x="731" y="3"/>
                    </a:lnTo>
                    <a:lnTo>
                      <a:pt x="664" y="6"/>
                    </a:lnTo>
                    <a:lnTo>
                      <a:pt x="578" y="13"/>
                    </a:lnTo>
                    <a:close/>
                  </a:path>
                </a:pathLst>
              </a:custGeom>
              <a:solidFill>
                <a:srgbClr val="D42B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57" name="Freeform 459">
                <a:extLst>
                  <a:ext uri="{FF2B5EF4-FFF2-40B4-BE49-F238E27FC236}">
                    <a16:creationId xmlns:a16="http://schemas.microsoft.com/office/drawing/2014/main" id="{48BF2CE1-220E-4719-A354-CF9D7855A2BE}"/>
                  </a:ext>
                </a:extLst>
              </p:cNvPr>
              <p:cNvSpPr>
                <a:spLocks/>
              </p:cNvSpPr>
              <p:nvPr/>
            </p:nvSpPr>
            <p:spPr bwMode="auto">
              <a:xfrm>
                <a:off x="2649" y="2265"/>
                <a:ext cx="139" cy="32"/>
              </a:xfrm>
              <a:custGeom>
                <a:avLst/>
                <a:gdLst>
                  <a:gd name="T0" fmla="*/ 0 w 836"/>
                  <a:gd name="T1" fmla="*/ 0 h 195"/>
                  <a:gd name="T2" fmla="*/ 0 w 836"/>
                  <a:gd name="T3" fmla="*/ 0 h 195"/>
                  <a:gd name="T4" fmla="*/ 0 w 836"/>
                  <a:gd name="T5" fmla="*/ 0 h 195"/>
                  <a:gd name="T6" fmla="*/ 0 w 836"/>
                  <a:gd name="T7" fmla="*/ 0 h 195"/>
                  <a:gd name="T8" fmla="*/ 0 w 836"/>
                  <a:gd name="T9" fmla="*/ 0 h 195"/>
                  <a:gd name="T10" fmla="*/ 0 w 836"/>
                  <a:gd name="T11" fmla="*/ 0 h 195"/>
                  <a:gd name="T12" fmla="*/ 0 w 836"/>
                  <a:gd name="T13" fmla="*/ 0 h 195"/>
                  <a:gd name="T14" fmla="*/ 0 w 836"/>
                  <a:gd name="T15" fmla="*/ 0 h 195"/>
                  <a:gd name="T16" fmla="*/ 0 w 836"/>
                  <a:gd name="T17" fmla="*/ 0 h 195"/>
                  <a:gd name="T18" fmla="*/ 0 w 836"/>
                  <a:gd name="T19" fmla="*/ 0 h 195"/>
                  <a:gd name="T20" fmla="*/ 0 w 836"/>
                  <a:gd name="T21" fmla="*/ 0 h 195"/>
                  <a:gd name="T22" fmla="*/ 0 w 836"/>
                  <a:gd name="T23" fmla="*/ 0 h 195"/>
                  <a:gd name="T24" fmla="*/ 0 w 836"/>
                  <a:gd name="T25" fmla="*/ 0 h 195"/>
                  <a:gd name="T26" fmla="*/ 0 w 836"/>
                  <a:gd name="T27" fmla="*/ 0 h 195"/>
                  <a:gd name="T28" fmla="*/ 0 w 836"/>
                  <a:gd name="T29" fmla="*/ 0 h 195"/>
                  <a:gd name="T30" fmla="*/ 0 w 836"/>
                  <a:gd name="T31" fmla="*/ 0 h 195"/>
                  <a:gd name="T32" fmla="*/ 0 w 836"/>
                  <a:gd name="T33" fmla="*/ 0 h 195"/>
                  <a:gd name="T34" fmla="*/ 0 w 836"/>
                  <a:gd name="T35" fmla="*/ 0 h 195"/>
                  <a:gd name="T36" fmla="*/ 0 w 836"/>
                  <a:gd name="T37" fmla="*/ 0 h 195"/>
                  <a:gd name="T38" fmla="*/ 0 w 836"/>
                  <a:gd name="T39" fmla="*/ 0 h 195"/>
                  <a:gd name="T40" fmla="*/ 0 w 836"/>
                  <a:gd name="T41" fmla="*/ 0 h 195"/>
                  <a:gd name="T42" fmla="*/ 0 w 836"/>
                  <a:gd name="T43" fmla="*/ 0 h 195"/>
                  <a:gd name="T44" fmla="*/ 0 w 836"/>
                  <a:gd name="T45" fmla="*/ 0 h 195"/>
                  <a:gd name="T46" fmla="*/ 0 w 836"/>
                  <a:gd name="T47" fmla="*/ 0 h 195"/>
                  <a:gd name="T48" fmla="*/ 0 w 836"/>
                  <a:gd name="T49" fmla="*/ 0 h 195"/>
                  <a:gd name="T50" fmla="*/ 0 w 836"/>
                  <a:gd name="T51" fmla="*/ 0 h 195"/>
                  <a:gd name="T52" fmla="*/ 0 w 836"/>
                  <a:gd name="T53" fmla="*/ 0 h 195"/>
                  <a:gd name="T54" fmla="*/ 0 w 836"/>
                  <a:gd name="T55" fmla="*/ 0 h 195"/>
                  <a:gd name="T56" fmla="*/ 0 w 836"/>
                  <a:gd name="T57" fmla="*/ 0 h 195"/>
                  <a:gd name="T58" fmla="*/ 0 w 836"/>
                  <a:gd name="T59" fmla="*/ 0 h 195"/>
                  <a:gd name="T60" fmla="*/ 0 w 836"/>
                  <a:gd name="T61" fmla="*/ 0 h 195"/>
                  <a:gd name="T62" fmla="*/ 0 w 836"/>
                  <a:gd name="T63" fmla="*/ 0 h 195"/>
                  <a:gd name="T64" fmla="*/ 0 w 836"/>
                  <a:gd name="T65" fmla="*/ 0 h 195"/>
                  <a:gd name="T66" fmla="*/ 0 w 836"/>
                  <a:gd name="T67" fmla="*/ 0 h 195"/>
                  <a:gd name="T68" fmla="*/ 0 w 836"/>
                  <a:gd name="T69" fmla="*/ 0 h 195"/>
                  <a:gd name="T70" fmla="*/ 0 w 836"/>
                  <a:gd name="T71" fmla="*/ 0 h 195"/>
                  <a:gd name="T72" fmla="*/ 0 w 836"/>
                  <a:gd name="T73" fmla="*/ 0 h 195"/>
                  <a:gd name="T74" fmla="*/ 0 w 836"/>
                  <a:gd name="T75" fmla="*/ 0 h 195"/>
                  <a:gd name="T76" fmla="*/ 0 w 836"/>
                  <a:gd name="T77" fmla="*/ 0 h 195"/>
                  <a:gd name="T78" fmla="*/ 0 w 836"/>
                  <a:gd name="T79" fmla="*/ 0 h 195"/>
                  <a:gd name="T80" fmla="*/ 0 w 836"/>
                  <a:gd name="T81" fmla="*/ 0 h 195"/>
                  <a:gd name="T82" fmla="*/ 0 w 836"/>
                  <a:gd name="T83" fmla="*/ 0 h 195"/>
                  <a:gd name="T84" fmla="*/ 0 w 836"/>
                  <a:gd name="T85" fmla="*/ 0 h 195"/>
                  <a:gd name="T86" fmla="*/ 0 w 836"/>
                  <a:gd name="T87" fmla="*/ 0 h 195"/>
                  <a:gd name="T88" fmla="*/ 0 w 836"/>
                  <a:gd name="T89" fmla="*/ 0 h 195"/>
                  <a:gd name="T90" fmla="*/ 0 w 836"/>
                  <a:gd name="T91" fmla="*/ 0 h 195"/>
                  <a:gd name="T92" fmla="*/ 0 w 836"/>
                  <a:gd name="T93" fmla="*/ 0 h 195"/>
                  <a:gd name="T94" fmla="*/ 0 w 836"/>
                  <a:gd name="T95" fmla="*/ 0 h 195"/>
                  <a:gd name="T96" fmla="*/ 0 w 836"/>
                  <a:gd name="T97" fmla="*/ 0 h 1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36"/>
                  <a:gd name="T148" fmla="*/ 0 h 195"/>
                  <a:gd name="T149" fmla="*/ 836 w 836"/>
                  <a:gd name="T150" fmla="*/ 195 h 1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36" h="195">
                    <a:moveTo>
                      <a:pt x="543" y="15"/>
                    </a:moveTo>
                    <a:lnTo>
                      <a:pt x="454" y="18"/>
                    </a:lnTo>
                    <a:lnTo>
                      <a:pt x="365" y="18"/>
                    </a:lnTo>
                    <a:lnTo>
                      <a:pt x="279" y="15"/>
                    </a:lnTo>
                    <a:lnTo>
                      <a:pt x="201" y="12"/>
                    </a:lnTo>
                    <a:lnTo>
                      <a:pt x="130" y="6"/>
                    </a:lnTo>
                    <a:lnTo>
                      <a:pt x="73" y="3"/>
                    </a:lnTo>
                    <a:lnTo>
                      <a:pt x="33" y="0"/>
                    </a:lnTo>
                    <a:lnTo>
                      <a:pt x="14" y="4"/>
                    </a:lnTo>
                    <a:lnTo>
                      <a:pt x="6" y="7"/>
                    </a:lnTo>
                    <a:lnTo>
                      <a:pt x="3" y="13"/>
                    </a:lnTo>
                    <a:lnTo>
                      <a:pt x="0" y="19"/>
                    </a:lnTo>
                    <a:lnTo>
                      <a:pt x="1" y="28"/>
                    </a:lnTo>
                    <a:lnTo>
                      <a:pt x="5" y="39"/>
                    </a:lnTo>
                    <a:lnTo>
                      <a:pt x="14" y="52"/>
                    </a:lnTo>
                    <a:lnTo>
                      <a:pt x="27" y="68"/>
                    </a:lnTo>
                    <a:lnTo>
                      <a:pt x="45" y="88"/>
                    </a:lnTo>
                    <a:lnTo>
                      <a:pt x="71" y="107"/>
                    </a:lnTo>
                    <a:lnTo>
                      <a:pt x="109" y="127"/>
                    </a:lnTo>
                    <a:lnTo>
                      <a:pt x="154" y="145"/>
                    </a:lnTo>
                    <a:lnTo>
                      <a:pt x="206" y="162"/>
                    </a:lnTo>
                    <a:lnTo>
                      <a:pt x="258" y="175"/>
                    </a:lnTo>
                    <a:lnTo>
                      <a:pt x="309" y="185"/>
                    </a:lnTo>
                    <a:lnTo>
                      <a:pt x="352" y="191"/>
                    </a:lnTo>
                    <a:lnTo>
                      <a:pt x="391" y="195"/>
                    </a:lnTo>
                    <a:lnTo>
                      <a:pt x="421" y="193"/>
                    </a:lnTo>
                    <a:lnTo>
                      <a:pt x="455" y="188"/>
                    </a:lnTo>
                    <a:lnTo>
                      <a:pt x="487" y="180"/>
                    </a:lnTo>
                    <a:lnTo>
                      <a:pt x="522" y="171"/>
                    </a:lnTo>
                    <a:lnTo>
                      <a:pt x="555" y="160"/>
                    </a:lnTo>
                    <a:lnTo>
                      <a:pt x="586" y="150"/>
                    </a:lnTo>
                    <a:lnTo>
                      <a:pt x="616" y="140"/>
                    </a:lnTo>
                    <a:lnTo>
                      <a:pt x="642" y="131"/>
                    </a:lnTo>
                    <a:lnTo>
                      <a:pt x="669" y="122"/>
                    </a:lnTo>
                    <a:lnTo>
                      <a:pt x="703" y="114"/>
                    </a:lnTo>
                    <a:lnTo>
                      <a:pt x="739" y="106"/>
                    </a:lnTo>
                    <a:lnTo>
                      <a:pt x="775" y="98"/>
                    </a:lnTo>
                    <a:lnTo>
                      <a:pt x="805" y="88"/>
                    </a:lnTo>
                    <a:lnTo>
                      <a:pt x="827" y="77"/>
                    </a:lnTo>
                    <a:lnTo>
                      <a:pt x="836" y="63"/>
                    </a:lnTo>
                    <a:lnTo>
                      <a:pt x="832" y="48"/>
                    </a:lnTo>
                    <a:lnTo>
                      <a:pt x="818" y="31"/>
                    </a:lnTo>
                    <a:lnTo>
                      <a:pt x="803" y="19"/>
                    </a:lnTo>
                    <a:lnTo>
                      <a:pt x="785" y="12"/>
                    </a:lnTo>
                    <a:lnTo>
                      <a:pt x="762" y="7"/>
                    </a:lnTo>
                    <a:lnTo>
                      <a:pt x="727" y="5"/>
                    </a:lnTo>
                    <a:lnTo>
                      <a:pt x="682" y="6"/>
                    </a:lnTo>
                    <a:lnTo>
                      <a:pt x="620" y="9"/>
                    </a:lnTo>
                    <a:lnTo>
                      <a:pt x="543" y="15"/>
                    </a:lnTo>
                    <a:close/>
                  </a:path>
                </a:pathLst>
              </a:custGeom>
              <a:solidFill>
                <a:srgbClr val="CC2B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58" name="Freeform 460">
                <a:extLst>
                  <a:ext uri="{FF2B5EF4-FFF2-40B4-BE49-F238E27FC236}">
                    <a16:creationId xmlns:a16="http://schemas.microsoft.com/office/drawing/2014/main" id="{50F54EDD-9805-4670-8EA0-80F810237B49}"/>
                  </a:ext>
                </a:extLst>
              </p:cNvPr>
              <p:cNvSpPr>
                <a:spLocks/>
              </p:cNvSpPr>
              <p:nvPr/>
            </p:nvSpPr>
            <p:spPr bwMode="auto">
              <a:xfrm>
                <a:off x="2653" y="2267"/>
                <a:ext cx="128" cy="28"/>
              </a:xfrm>
              <a:custGeom>
                <a:avLst/>
                <a:gdLst>
                  <a:gd name="T0" fmla="*/ 0 w 765"/>
                  <a:gd name="T1" fmla="*/ 0 h 170"/>
                  <a:gd name="T2" fmla="*/ 0 w 765"/>
                  <a:gd name="T3" fmla="*/ 0 h 170"/>
                  <a:gd name="T4" fmla="*/ 0 w 765"/>
                  <a:gd name="T5" fmla="*/ 0 h 170"/>
                  <a:gd name="T6" fmla="*/ 0 w 765"/>
                  <a:gd name="T7" fmla="*/ 0 h 170"/>
                  <a:gd name="T8" fmla="*/ 0 w 765"/>
                  <a:gd name="T9" fmla="*/ 0 h 170"/>
                  <a:gd name="T10" fmla="*/ 0 w 765"/>
                  <a:gd name="T11" fmla="*/ 0 h 170"/>
                  <a:gd name="T12" fmla="*/ 0 w 765"/>
                  <a:gd name="T13" fmla="*/ 0 h 170"/>
                  <a:gd name="T14" fmla="*/ 0 w 765"/>
                  <a:gd name="T15" fmla="*/ 0 h 170"/>
                  <a:gd name="T16" fmla="*/ 0 w 765"/>
                  <a:gd name="T17" fmla="*/ 0 h 170"/>
                  <a:gd name="T18" fmla="*/ 0 w 765"/>
                  <a:gd name="T19" fmla="*/ 0 h 170"/>
                  <a:gd name="T20" fmla="*/ 0 w 765"/>
                  <a:gd name="T21" fmla="*/ 0 h 170"/>
                  <a:gd name="T22" fmla="*/ 0 w 765"/>
                  <a:gd name="T23" fmla="*/ 0 h 170"/>
                  <a:gd name="T24" fmla="*/ 0 w 765"/>
                  <a:gd name="T25" fmla="*/ 0 h 170"/>
                  <a:gd name="T26" fmla="*/ 0 w 765"/>
                  <a:gd name="T27" fmla="*/ 0 h 170"/>
                  <a:gd name="T28" fmla="*/ 0 w 765"/>
                  <a:gd name="T29" fmla="*/ 0 h 170"/>
                  <a:gd name="T30" fmla="*/ 0 w 765"/>
                  <a:gd name="T31" fmla="*/ 0 h 170"/>
                  <a:gd name="T32" fmla="*/ 0 w 765"/>
                  <a:gd name="T33" fmla="*/ 0 h 170"/>
                  <a:gd name="T34" fmla="*/ 0 w 765"/>
                  <a:gd name="T35" fmla="*/ 0 h 170"/>
                  <a:gd name="T36" fmla="*/ 0 w 765"/>
                  <a:gd name="T37" fmla="*/ 0 h 170"/>
                  <a:gd name="T38" fmla="*/ 0 w 765"/>
                  <a:gd name="T39" fmla="*/ 0 h 170"/>
                  <a:gd name="T40" fmla="*/ 0 w 765"/>
                  <a:gd name="T41" fmla="*/ 0 h 170"/>
                  <a:gd name="T42" fmla="*/ 0 w 765"/>
                  <a:gd name="T43" fmla="*/ 0 h 170"/>
                  <a:gd name="T44" fmla="*/ 0 w 765"/>
                  <a:gd name="T45" fmla="*/ 0 h 170"/>
                  <a:gd name="T46" fmla="*/ 0 w 765"/>
                  <a:gd name="T47" fmla="*/ 0 h 170"/>
                  <a:gd name="T48" fmla="*/ 0 w 765"/>
                  <a:gd name="T49" fmla="*/ 0 h 170"/>
                  <a:gd name="T50" fmla="*/ 0 w 765"/>
                  <a:gd name="T51" fmla="*/ 0 h 170"/>
                  <a:gd name="T52" fmla="*/ 0 w 765"/>
                  <a:gd name="T53" fmla="*/ 0 h 170"/>
                  <a:gd name="T54" fmla="*/ 0 w 765"/>
                  <a:gd name="T55" fmla="*/ 0 h 170"/>
                  <a:gd name="T56" fmla="*/ 0 w 765"/>
                  <a:gd name="T57" fmla="*/ 0 h 170"/>
                  <a:gd name="T58" fmla="*/ 0 w 765"/>
                  <a:gd name="T59" fmla="*/ 0 h 170"/>
                  <a:gd name="T60" fmla="*/ 0 w 765"/>
                  <a:gd name="T61" fmla="*/ 0 h 170"/>
                  <a:gd name="T62" fmla="*/ 0 w 765"/>
                  <a:gd name="T63" fmla="*/ 0 h 170"/>
                  <a:gd name="T64" fmla="*/ 0 w 765"/>
                  <a:gd name="T65" fmla="*/ 0 h 170"/>
                  <a:gd name="T66" fmla="*/ 0 w 765"/>
                  <a:gd name="T67" fmla="*/ 0 h 170"/>
                  <a:gd name="T68" fmla="*/ 0 w 765"/>
                  <a:gd name="T69" fmla="*/ 0 h 170"/>
                  <a:gd name="T70" fmla="*/ 0 w 765"/>
                  <a:gd name="T71" fmla="*/ 0 h 170"/>
                  <a:gd name="T72" fmla="*/ 0 w 765"/>
                  <a:gd name="T73" fmla="*/ 0 h 170"/>
                  <a:gd name="T74" fmla="*/ 0 w 765"/>
                  <a:gd name="T75" fmla="*/ 0 h 170"/>
                  <a:gd name="T76" fmla="*/ 0 w 765"/>
                  <a:gd name="T77" fmla="*/ 0 h 170"/>
                  <a:gd name="T78" fmla="*/ 0 w 765"/>
                  <a:gd name="T79" fmla="*/ 0 h 170"/>
                  <a:gd name="T80" fmla="*/ 0 w 765"/>
                  <a:gd name="T81" fmla="*/ 0 h 170"/>
                  <a:gd name="T82" fmla="*/ 0 w 765"/>
                  <a:gd name="T83" fmla="*/ 0 h 170"/>
                  <a:gd name="T84" fmla="*/ 0 w 765"/>
                  <a:gd name="T85" fmla="*/ 0 h 170"/>
                  <a:gd name="T86" fmla="*/ 0 w 765"/>
                  <a:gd name="T87" fmla="*/ 0 h 170"/>
                  <a:gd name="T88" fmla="*/ 0 w 765"/>
                  <a:gd name="T89" fmla="*/ 0 h 170"/>
                  <a:gd name="T90" fmla="*/ 0 w 765"/>
                  <a:gd name="T91" fmla="*/ 0 h 170"/>
                  <a:gd name="T92" fmla="*/ 0 w 765"/>
                  <a:gd name="T93" fmla="*/ 0 h 170"/>
                  <a:gd name="T94" fmla="*/ 0 w 765"/>
                  <a:gd name="T95" fmla="*/ 0 h 170"/>
                  <a:gd name="T96" fmla="*/ 0 w 765"/>
                  <a:gd name="T97" fmla="*/ 0 h 1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65"/>
                  <a:gd name="T148" fmla="*/ 0 h 170"/>
                  <a:gd name="T149" fmla="*/ 765 w 765"/>
                  <a:gd name="T150" fmla="*/ 170 h 1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65" h="170">
                    <a:moveTo>
                      <a:pt x="510" y="10"/>
                    </a:moveTo>
                    <a:lnTo>
                      <a:pt x="428" y="13"/>
                    </a:lnTo>
                    <a:lnTo>
                      <a:pt x="345" y="13"/>
                    </a:lnTo>
                    <a:lnTo>
                      <a:pt x="263" y="10"/>
                    </a:lnTo>
                    <a:lnTo>
                      <a:pt x="188" y="7"/>
                    </a:lnTo>
                    <a:lnTo>
                      <a:pt x="121" y="3"/>
                    </a:lnTo>
                    <a:lnTo>
                      <a:pt x="68" y="1"/>
                    </a:lnTo>
                    <a:lnTo>
                      <a:pt x="30" y="0"/>
                    </a:lnTo>
                    <a:lnTo>
                      <a:pt x="12" y="3"/>
                    </a:lnTo>
                    <a:lnTo>
                      <a:pt x="5" y="5"/>
                    </a:lnTo>
                    <a:lnTo>
                      <a:pt x="2" y="10"/>
                    </a:lnTo>
                    <a:lnTo>
                      <a:pt x="0" y="15"/>
                    </a:lnTo>
                    <a:lnTo>
                      <a:pt x="3" y="23"/>
                    </a:lnTo>
                    <a:lnTo>
                      <a:pt x="7" y="32"/>
                    </a:lnTo>
                    <a:lnTo>
                      <a:pt x="15" y="46"/>
                    </a:lnTo>
                    <a:lnTo>
                      <a:pt x="27" y="60"/>
                    </a:lnTo>
                    <a:lnTo>
                      <a:pt x="44" y="78"/>
                    </a:lnTo>
                    <a:lnTo>
                      <a:pt x="69" y="95"/>
                    </a:lnTo>
                    <a:lnTo>
                      <a:pt x="106" y="112"/>
                    </a:lnTo>
                    <a:lnTo>
                      <a:pt x="150" y="128"/>
                    </a:lnTo>
                    <a:lnTo>
                      <a:pt x="200" y="142"/>
                    </a:lnTo>
                    <a:lnTo>
                      <a:pt x="249" y="152"/>
                    </a:lnTo>
                    <a:lnTo>
                      <a:pt x="297" y="163"/>
                    </a:lnTo>
                    <a:lnTo>
                      <a:pt x="340" y="168"/>
                    </a:lnTo>
                    <a:lnTo>
                      <a:pt x="375" y="170"/>
                    </a:lnTo>
                    <a:lnTo>
                      <a:pt x="403" y="168"/>
                    </a:lnTo>
                    <a:lnTo>
                      <a:pt x="434" y="165"/>
                    </a:lnTo>
                    <a:lnTo>
                      <a:pt x="463" y="158"/>
                    </a:lnTo>
                    <a:lnTo>
                      <a:pt x="492" y="151"/>
                    </a:lnTo>
                    <a:lnTo>
                      <a:pt x="519" y="142"/>
                    </a:lnTo>
                    <a:lnTo>
                      <a:pt x="547" y="134"/>
                    </a:lnTo>
                    <a:lnTo>
                      <a:pt x="572" y="125"/>
                    </a:lnTo>
                    <a:lnTo>
                      <a:pt x="596" y="119"/>
                    </a:lnTo>
                    <a:lnTo>
                      <a:pt x="620" y="110"/>
                    </a:lnTo>
                    <a:lnTo>
                      <a:pt x="651" y="102"/>
                    </a:lnTo>
                    <a:lnTo>
                      <a:pt x="682" y="94"/>
                    </a:lnTo>
                    <a:lnTo>
                      <a:pt x="714" y="86"/>
                    </a:lnTo>
                    <a:lnTo>
                      <a:pt x="738" y="76"/>
                    </a:lnTo>
                    <a:lnTo>
                      <a:pt x="757" y="66"/>
                    </a:lnTo>
                    <a:lnTo>
                      <a:pt x="765" y="54"/>
                    </a:lnTo>
                    <a:lnTo>
                      <a:pt x="761" y="40"/>
                    </a:lnTo>
                    <a:lnTo>
                      <a:pt x="749" y="25"/>
                    </a:lnTo>
                    <a:lnTo>
                      <a:pt x="736" y="15"/>
                    </a:lnTo>
                    <a:lnTo>
                      <a:pt x="722" y="7"/>
                    </a:lnTo>
                    <a:lnTo>
                      <a:pt x="701" y="4"/>
                    </a:lnTo>
                    <a:lnTo>
                      <a:pt x="672" y="1"/>
                    </a:lnTo>
                    <a:lnTo>
                      <a:pt x="633" y="2"/>
                    </a:lnTo>
                    <a:lnTo>
                      <a:pt x="579" y="4"/>
                    </a:lnTo>
                    <a:lnTo>
                      <a:pt x="510" y="10"/>
                    </a:lnTo>
                    <a:close/>
                  </a:path>
                </a:pathLst>
              </a:custGeom>
              <a:solidFill>
                <a:srgbClr val="C42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59" name="Freeform 461">
                <a:extLst>
                  <a:ext uri="{FF2B5EF4-FFF2-40B4-BE49-F238E27FC236}">
                    <a16:creationId xmlns:a16="http://schemas.microsoft.com/office/drawing/2014/main" id="{0DF746DA-CBCE-4ECD-AACC-482DB0475E98}"/>
                  </a:ext>
                </a:extLst>
              </p:cNvPr>
              <p:cNvSpPr>
                <a:spLocks/>
              </p:cNvSpPr>
              <p:nvPr/>
            </p:nvSpPr>
            <p:spPr bwMode="auto">
              <a:xfrm>
                <a:off x="2658" y="2268"/>
                <a:ext cx="116" cy="24"/>
              </a:xfrm>
              <a:custGeom>
                <a:avLst/>
                <a:gdLst>
                  <a:gd name="T0" fmla="*/ 0 w 693"/>
                  <a:gd name="T1" fmla="*/ 0 h 148"/>
                  <a:gd name="T2" fmla="*/ 0 w 693"/>
                  <a:gd name="T3" fmla="*/ 0 h 148"/>
                  <a:gd name="T4" fmla="*/ 0 w 693"/>
                  <a:gd name="T5" fmla="*/ 0 h 148"/>
                  <a:gd name="T6" fmla="*/ 0 w 693"/>
                  <a:gd name="T7" fmla="*/ 0 h 148"/>
                  <a:gd name="T8" fmla="*/ 0 w 693"/>
                  <a:gd name="T9" fmla="*/ 0 h 148"/>
                  <a:gd name="T10" fmla="*/ 0 w 693"/>
                  <a:gd name="T11" fmla="*/ 0 h 148"/>
                  <a:gd name="T12" fmla="*/ 0 w 693"/>
                  <a:gd name="T13" fmla="*/ 0 h 148"/>
                  <a:gd name="T14" fmla="*/ 0 w 693"/>
                  <a:gd name="T15" fmla="*/ 0 h 148"/>
                  <a:gd name="T16" fmla="*/ 0 w 693"/>
                  <a:gd name="T17" fmla="*/ 0 h 148"/>
                  <a:gd name="T18" fmla="*/ 0 w 693"/>
                  <a:gd name="T19" fmla="*/ 0 h 148"/>
                  <a:gd name="T20" fmla="*/ 0 w 693"/>
                  <a:gd name="T21" fmla="*/ 0 h 148"/>
                  <a:gd name="T22" fmla="*/ 0 w 693"/>
                  <a:gd name="T23" fmla="*/ 0 h 148"/>
                  <a:gd name="T24" fmla="*/ 0 w 693"/>
                  <a:gd name="T25" fmla="*/ 0 h 148"/>
                  <a:gd name="T26" fmla="*/ 0 w 693"/>
                  <a:gd name="T27" fmla="*/ 0 h 148"/>
                  <a:gd name="T28" fmla="*/ 0 w 693"/>
                  <a:gd name="T29" fmla="*/ 0 h 148"/>
                  <a:gd name="T30" fmla="*/ 0 w 693"/>
                  <a:gd name="T31" fmla="*/ 0 h 148"/>
                  <a:gd name="T32" fmla="*/ 0 w 693"/>
                  <a:gd name="T33" fmla="*/ 0 h 148"/>
                  <a:gd name="T34" fmla="*/ 0 w 693"/>
                  <a:gd name="T35" fmla="*/ 0 h 148"/>
                  <a:gd name="T36" fmla="*/ 0 w 693"/>
                  <a:gd name="T37" fmla="*/ 0 h 148"/>
                  <a:gd name="T38" fmla="*/ 0 w 693"/>
                  <a:gd name="T39" fmla="*/ 0 h 148"/>
                  <a:gd name="T40" fmla="*/ 0 w 693"/>
                  <a:gd name="T41" fmla="*/ 0 h 148"/>
                  <a:gd name="T42" fmla="*/ 0 w 693"/>
                  <a:gd name="T43" fmla="*/ 0 h 148"/>
                  <a:gd name="T44" fmla="*/ 0 w 693"/>
                  <a:gd name="T45" fmla="*/ 0 h 148"/>
                  <a:gd name="T46" fmla="*/ 0 w 693"/>
                  <a:gd name="T47" fmla="*/ 0 h 148"/>
                  <a:gd name="T48" fmla="*/ 0 w 693"/>
                  <a:gd name="T49" fmla="*/ 0 h 148"/>
                  <a:gd name="T50" fmla="*/ 0 w 693"/>
                  <a:gd name="T51" fmla="*/ 0 h 148"/>
                  <a:gd name="T52" fmla="*/ 0 w 693"/>
                  <a:gd name="T53" fmla="*/ 0 h 148"/>
                  <a:gd name="T54" fmla="*/ 0 w 693"/>
                  <a:gd name="T55" fmla="*/ 0 h 148"/>
                  <a:gd name="T56" fmla="*/ 0 w 693"/>
                  <a:gd name="T57" fmla="*/ 0 h 148"/>
                  <a:gd name="T58" fmla="*/ 0 w 693"/>
                  <a:gd name="T59" fmla="*/ 0 h 148"/>
                  <a:gd name="T60" fmla="*/ 0 w 693"/>
                  <a:gd name="T61" fmla="*/ 0 h 148"/>
                  <a:gd name="T62" fmla="*/ 0 w 693"/>
                  <a:gd name="T63" fmla="*/ 0 h 148"/>
                  <a:gd name="T64" fmla="*/ 0 w 693"/>
                  <a:gd name="T65" fmla="*/ 0 h 148"/>
                  <a:gd name="T66" fmla="*/ 0 w 693"/>
                  <a:gd name="T67" fmla="*/ 0 h 148"/>
                  <a:gd name="T68" fmla="*/ 0 w 693"/>
                  <a:gd name="T69" fmla="*/ 0 h 148"/>
                  <a:gd name="T70" fmla="*/ 0 w 693"/>
                  <a:gd name="T71" fmla="*/ 0 h 148"/>
                  <a:gd name="T72" fmla="*/ 0 w 693"/>
                  <a:gd name="T73" fmla="*/ 0 h 148"/>
                  <a:gd name="T74" fmla="*/ 0 w 693"/>
                  <a:gd name="T75" fmla="*/ 0 h 148"/>
                  <a:gd name="T76" fmla="*/ 0 w 693"/>
                  <a:gd name="T77" fmla="*/ 0 h 148"/>
                  <a:gd name="T78" fmla="*/ 0 w 693"/>
                  <a:gd name="T79" fmla="*/ 0 h 148"/>
                  <a:gd name="T80" fmla="*/ 0 w 693"/>
                  <a:gd name="T81" fmla="*/ 0 h 148"/>
                  <a:gd name="T82" fmla="*/ 0 w 693"/>
                  <a:gd name="T83" fmla="*/ 0 h 148"/>
                  <a:gd name="T84" fmla="*/ 0 w 693"/>
                  <a:gd name="T85" fmla="*/ 0 h 148"/>
                  <a:gd name="T86" fmla="*/ 0 w 693"/>
                  <a:gd name="T87" fmla="*/ 0 h 148"/>
                  <a:gd name="T88" fmla="*/ 0 w 693"/>
                  <a:gd name="T89" fmla="*/ 0 h 148"/>
                  <a:gd name="T90" fmla="*/ 0 w 693"/>
                  <a:gd name="T91" fmla="*/ 0 h 148"/>
                  <a:gd name="T92" fmla="*/ 0 w 693"/>
                  <a:gd name="T93" fmla="*/ 0 h 148"/>
                  <a:gd name="T94" fmla="*/ 0 w 693"/>
                  <a:gd name="T95" fmla="*/ 0 h 148"/>
                  <a:gd name="T96" fmla="*/ 0 w 693"/>
                  <a:gd name="T97" fmla="*/ 0 h 1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93"/>
                  <a:gd name="T148" fmla="*/ 0 h 148"/>
                  <a:gd name="T149" fmla="*/ 693 w 693"/>
                  <a:gd name="T150" fmla="*/ 148 h 1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93" h="148">
                    <a:moveTo>
                      <a:pt x="475" y="13"/>
                    </a:moveTo>
                    <a:lnTo>
                      <a:pt x="400" y="15"/>
                    </a:lnTo>
                    <a:lnTo>
                      <a:pt x="324" y="15"/>
                    </a:lnTo>
                    <a:lnTo>
                      <a:pt x="247" y="12"/>
                    </a:lnTo>
                    <a:lnTo>
                      <a:pt x="176" y="9"/>
                    </a:lnTo>
                    <a:lnTo>
                      <a:pt x="112" y="5"/>
                    </a:lnTo>
                    <a:lnTo>
                      <a:pt x="61" y="3"/>
                    </a:lnTo>
                    <a:lnTo>
                      <a:pt x="24" y="0"/>
                    </a:lnTo>
                    <a:lnTo>
                      <a:pt x="9" y="3"/>
                    </a:lnTo>
                    <a:lnTo>
                      <a:pt x="2" y="5"/>
                    </a:lnTo>
                    <a:lnTo>
                      <a:pt x="0" y="9"/>
                    </a:lnTo>
                    <a:lnTo>
                      <a:pt x="0" y="15"/>
                    </a:lnTo>
                    <a:lnTo>
                      <a:pt x="3" y="23"/>
                    </a:lnTo>
                    <a:lnTo>
                      <a:pt x="7" y="32"/>
                    </a:lnTo>
                    <a:lnTo>
                      <a:pt x="16" y="43"/>
                    </a:lnTo>
                    <a:lnTo>
                      <a:pt x="28" y="56"/>
                    </a:lnTo>
                    <a:lnTo>
                      <a:pt x="43" y="71"/>
                    </a:lnTo>
                    <a:lnTo>
                      <a:pt x="66" y="87"/>
                    </a:lnTo>
                    <a:lnTo>
                      <a:pt x="101" y="102"/>
                    </a:lnTo>
                    <a:lnTo>
                      <a:pt x="142" y="114"/>
                    </a:lnTo>
                    <a:lnTo>
                      <a:pt x="191" y="126"/>
                    </a:lnTo>
                    <a:lnTo>
                      <a:pt x="239" y="134"/>
                    </a:lnTo>
                    <a:lnTo>
                      <a:pt x="285" y="142"/>
                    </a:lnTo>
                    <a:lnTo>
                      <a:pt x="326" y="145"/>
                    </a:lnTo>
                    <a:lnTo>
                      <a:pt x="358" y="148"/>
                    </a:lnTo>
                    <a:lnTo>
                      <a:pt x="383" y="147"/>
                    </a:lnTo>
                    <a:lnTo>
                      <a:pt x="409" y="144"/>
                    </a:lnTo>
                    <a:lnTo>
                      <a:pt x="434" y="140"/>
                    </a:lnTo>
                    <a:lnTo>
                      <a:pt x="459" y="135"/>
                    </a:lnTo>
                    <a:lnTo>
                      <a:pt x="482" y="129"/>
                    </a:lnTo>
                    <a:lnTo>
                      <a:pt x="506" y="123"/>
                    </a:lnTo>
                    <a:lnTo>
                      <a:pt x="528" y="116"/>
                    </a:lnTo>
                    <a:lnTo>
                      <a:pt x="550" y="109"/>
                    </a:lnTo>
                    <a:lnTo>
                      <a:pt x="571" y="102"/>
                    </a:lnTo>
                    <a:lnTo>
                      <a:pt x="596" y="95"/>
                    </a:lnTo>
                    <a:lnTo>
                      <a:pt x="623" y="87"/>
                    </a:lnTo>
                    <a:lnTo>
                      <a:pt x="650" y="79"/>
                    </a:lnTo>
                    <a:lnTo>
                      <a:pt x="671" y="69"/>
                    </a:lnTo>
                    <a:lnTo>
                      <a:pt x="686" y="60"/>
                    </a:lnTo>
                    <a:lnTo>
                      <a:pt x="693" y="49"/>
                    </a:lnTo>
                    <a:lnTo>
                      <a:pt x="689" y="36"/>
                    </a:lnTo>
                    <a:lnTo>
                      <a:pt x="678" y="23"/>
                    </a:lnTo>
                    <a:lnTo>
                      <a:pt x="669" y="14"/>
                    </a:lnTo>
                    <a:lnTo>
                      <a:pt x="657" y="7"/>
                    </a:lnTo>
                    <a:lnTo>
                      <a:pt x="642" y="5"/>
                    </a:lnTo>
                    <a:lnTo>
                      <a:pt x="617" y="4"/>
                    </a:lnTo>
                    <a:lnTo>
                      <a:pt x="583" y="5"/>
                    </a:lnTo>
                    <a:lnTo>
                      <a:pt x="536" y="7"/>
                    </a:lnTo>
                    <a:lnTo>
                      <a:pt x="475" y="13"/>
                    </a:lnTo>
                    <a:close/>
                  </a:path>
                </a:pathLst>
              </a:custGeom>
              <a:solidFill>
                <a:srgbClr val="BF2B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0" name="Freeform 462">
                <a:extLst>
                  <a:ext uri="{FF2B5EF4-FFF2-40B4-BE49-F238E27FC236}">
                    <a16:creationId xmlns:a16="http://schemas.microsoft.com/office/drawing/2014/main" id="{7748D21C-FC21-4BE5-805E-F762B3A4217F}"/>
                  </a:ext>
                </a:extLst>
              </p:cNvPr>
              <p:cNvSpPr>
                <a:spLocks/>
              </p:cNvSpPr>
              <p:nvPr/>
            </p:nvSpPr>
            <p:spPr bwMode="auto">
              <a:xfrm>
                <a:off x="2705" y="2256"/>
                <a:ext cx="57" cy="25"/>
              </a:xfrm>
              <a:custGeom>
                <a:avLst/>
                <a:gdLst>
                  <a:gd name="T0" fmla="*/ 0 w 340"/>
                  <a:gd name="T1" fmla="*/ 0 h 148"/>
                  <a:gd name="T2" fmla="*/ 0 w 340"/>
                  <a:gd name="T3" fmla="*/ 0 h 148"/>
                  <a:gd name="T4" fmla="*/ 0 w 340"/>
                  <a:gd name="T5" fmla="*/ 0 h 148"/>
                  <a:gd name="T6" fmla="*/ 0 w 340"/>
                  <a:gd name="T7" fmla="*/ 0 h 148"/>
                  <a:gd name="T8" fmla="*/ 0 w 340"/>
                  <a:gd name="T9" fmla="*/ 0 h 148"/>
                  <a:gd name="T10" fmla="*/ 0 w 340"/>
                  <a:gd name="T11" fmla="*/ 0 h 148"/>
                  <a:gd name="T12" fmla="*/ 0 w 340"/>
                  <a:gd name="T13" fmla="*/ 0 h 148"/>
                  <a:gd name="T14" fmla="*/ 0 w 340"/>
                  <a:gd name="T15" fmla="*/ 0 h 148"/>
                  <a:gd name="T16" fmla="*/ 0 w 340"/>
                  <a:gd name="T17" fmla="*/ 0 h 148"/>
                  <a:gd name="T18" fmla="*/ 0 w 340"/>
                  <a:gd name="T19" fmla="*/ 0 h 148"/>
                  <a:gd name="T20" fmla="*/ 0 w 340"/>
                  <a:gd name="T21" fmla="*/ 0 h 148"/>
                  <a:gd name="T22" fmla="*/ 0 w 340"/>
                  <a:gd name="T23" fmla="*/ 0 h 148"/>
                  <a:gd name="T24" fmla="*/ 0 w 340"/>
                  <a:gd name="T25" fmla="*/ 0 h 148"/>
                  <a:gd name="T26" fmla="*/ 0 w 340"/>
                  <a:gd name="T27" fmla="*/ 0 h 148"/>
                  <a:gd name="T28" fmla="*/ 0 w 340"/>
                  <a:gd name="T29" fmla="*/ 0 h 148"/>
                  <a:gd name="T30" fmla="*/ 0 w 340"/>
                  <a:gd name="T31" fmla="*/ 0 h 148"/>
                  <a:gd name="T32" fmla="*/ 0 w 340"/>
                  <a:gd name="T33" fmla="*/ 0 h 148"/>
                  <a:gd name="T34" fmla="*/ 0 w 340"/>
                  <a:gd name="T35" fmla="*/ 0 h 148"/>
                  <a:gd name="T36" fmla="*/ 0 w 340"/>
                  <a:gd name="T37" fmla="*/ 0 h 148"/>
                  <a:gd name="T38" fmla="*/ 0 w 340"/>
                  <a:gd name="T39" fmla="*/ 0 h 148"/>
                  <a:gd name="T40" fmla="*/ 0 w 340"/>
                  <a:gd name="T41" fmla="*/ 0 h 148"/>
                  <a:gd name="T42" fmla="*/ 0 w 340"/>
                  <a:gd name="T43" fmla="*/ 0 h 148"/>
                  <a:gd name="T44" fmla="*/ 0 w 340"/>
                  <a:gd name="T45" fmla="*/ 0 h 148"/>
                  <a:gd name="T46" fmla="*/ 0 w 340"/>
                  <a:gd name="T47" fmla="*/ 0 h 148"/>
                  <a:gd name="T48" fmla="*/ 0 w 340"/>
                  <a:gd name="T49" fmla="*/ 0 h 148"/>
                  <a:gd name="T50" fmla="*/ 0 w 340"/>
                  <a:gd name="T51" fmla="*/ 0 h 148"/>
                  <a:gd name="T52" fmla="*/ 0 w 340"/>
                  <a:gd name="T53" fmla="*/ 0 h 148"/>
                  <a:gd name="T54" fmla="*/ 0 w 340"/>
                  <a:gd name="T55" fmla="*/ 0 h 148"/>
                  <a:gd name="T56" fmla="*/ 0 w 340"/>
                  <a:gd name="T57" fmla="*/ 0 h 148"/>
                  <a:gd name="T58" fmla="*/ 0 w 340"/>
                  <a:gd name="T59" fmla="*/ 0 h 148"/>
                  <a:gd name="T60" fmla="*/ 0 w 340"/>
                  <a:gd name="T61" fmla="*/ 0 h 148"/>
                  <a:gd name="T62" fmla="*/ 0 w 340"/>
                  <a:gd name="T63" fmla="*/ 0 h 148"/>
                  <a:gd name="T64" fmla="*/ 0 w 340"/>
                  <a:gd name="T65" fmla="*/ 0 h 1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0"/>
                  <a:gd name="T100" fmla="*/ 0 h 148"/>
                  <a:gd name="T101" fmla="*/ 340 w 340"/>
                  <a:gd name="T102" fmla="*/ 148 h 1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0" h="148">
                    <a:moveTo>
                      <a:pt x="153" y="6"/>
                    </a:moveTo>
                    <a:lnTo>
                      <a:pt x="189" y="0"/>
                    </a:lnTo>
                    <a:lnTo>
                      <a:pt x="226" y="4"/>
                    </a:lnTo>
                    <a:lnTo>
                      <a:pt x="261" y="15"/>
                    </a:lnTo>
                    <a:lnTo>
                      <a:pt x="294" y="32"/>
                    </a:lnTo>
                    <a:lnTo>
                      <a:pt x="317" y="48"/>
                    </a:lnTo>
                    <a:lnTo>
                      <a:pt x="334" y="64"/>
                    </a:lnTo>
                    <a:lnTo>
                      <a:pt x="340" y="73"/>
                    </a:lnTo>
                    <a:lnTo>
                      <a:pt x="333" y="75"/>
                    </a:lnTo>
                    <a:lnTo>
                      <a:pt x="326" y="73"/>
                    </a:lnTo>
                    <a:lnTo>
                      <a:pt x="312" y="72"/>
                    </a:lnTo>
                    <a:lnTo>
                      <a:pt x="291" y="69"/>
                    </a:lnTo>
                    <a:lnTo>
                      <a:pt x="268" y="69"/>
                    </a:lnTo>
                    <a:lnTo>
                      <a:pt x="242" y="69"/>
                    </a:lnTo>
                    <a:lnTo>
                      <a:pt x="216" y="71"/>
                    </a:lnTo>
                    <a:lnTo>
                      <a:pt x="193" y="73"/>
                    </a:lnTo>
                    <a:lnTo>
                      <a:pt x="175" y="77"/>
                    </a:lnTo>
                    <a:lnTo>
                      <a:pt x="152" y="86"/>
                    </a:lnTo>
                    <a:lnTo>
                      <a:pt x="127" y="100"/>
                    </a:lnTo>
                    <a:lnTo>
                      <a:pt x="101" y="114"/>
                    </a:lnTo>
                    <a:lnTo>
                      <a:pt x="78" y="130"/>
                    </a:lnTo>
                    <a:lnTo>
                      <a:pt x="54" y="141"/>
                    </a:lnTo>
                    <a:lnTo>
                      <a:pt x="34" y="148"/>
                    </a:lnTo>
                    <a:lnTo>
                      <a:pt x="17" y="147"/>
                    </a:lnTo>
                    <a:lnTo>
                      <a:pt x="6" y="138"/>
                    </a:lnTo>
                    <a:lnTo>
                      <a:pt x="0" y="121"/>
                    </a:lnTo>
                    <a:lnTo>
                      <a:pt x="3" y="104"/>
                    </a:lnTo>
                    <a:lnTo>
                      <a:pt x="15" y="85"/>
                    </a:lnTo>
                    <a:lnTo>
                      <a:pt x="34" y="68"/>
                    </a:lnTo>
                    <a:lnTo>
                      <a:pt x="56" y="49"/>
                    </a:lnTo>
                    <a:lnTo>
                      <a:pt x="85" y="33"/>
                    </a:lnTo>
                    <a:lnTo>
                      <a:pt x="117" y="18"/>
                    </a:lnTo>
                    <a:lnTo>
                      <a:pt x="153" y="6"/>
                    </a:lnTo>
                    <a:close/>
                  </a:path>
                </a:pathLst>
              </a:custGeom>
              <a:solidFill>
                <a:srgbClr val="008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1" name="Freeform 463">
                <a:extLst>
                  <a:ext uri="{FF2B5EF4-FFF2-40B4-BE49-F238E27FC236}">
                    <a16:creationId xmlns:a16="http://schemas.microsoft.com/office/drawing/2014/main" id="{F0CF420B-EEF1-4EF1-97E9-EDA720D5A851}"/>
                  </a:ext>
                </a:extLst>
              </p:cNvPr>
              <p:cNvSpPr>
                <a:spLocks/>
              </p:cNvSpPr>
              <p:nvPr/>
            </p:nvSpPr>
            <p:spPr bwMode="auto">
              <a:xfrm>
                <a:off x="2707" y="2225"/>
                <a:ext cx="35" cy="43"/>
              </a:xfrm>
              <a:custGeom>
                <a:avLst/>
                <a:gdLst>
                  <a:gd name="T0" fmla="*/ 0 w 209"/>
                  <a:gd name="T1" fmla="*/ 0 h 263"/>
                  <a:gd name="T2" fmla="*/ 0 w 209"/>
                  <a:gd name="T3" fmla="*/ 0 h 263"/>
                  <a:gd name="T4" fmla="*/ 0 w 209"/>
                  <a:gd name="T5" fmla="*/ 0 h 263"/>
                  <a:gd name="T6" fmla="*/ 0 w 209"/>
                  <a:gd name="T7" fmla="*/ 0 h 263"/>
                  <a:gd name="T8" fmla="*/ 0 w 209"/>
                  <a:gd name="T9" fmla="*/ 0 h 263"/>
                  <a:gd name="T10" fmla="*/ 0 w 209"/>
                  <a:gd name="T11" fmla="*/ 0 h 263"/>
                  <a:gd name="T12" fmla="*/ 0 w 209"/>
                  <a:gd name="T13" fmla="*/ 0 h 263"/>
                  <a:gd name="T14" fmla="*/ 0 w 209"/>
                  <a:gd name="T15" fmla="*/ 0 h 263"/>
                  <a:gd name="T16" fmla="*/ 0 w 209"/>
                  <a:gd name="T17" fmla="*/ 0 h 263"/>
                  <a:gd name="T18" fmla="*/ 0 w 209"/>
                  <a:gd name="T19" fmla="*/ 0 h 263"/>
                  <a:gd name="T20" fmla="*/ 0 w 209"/>
                  <a:gd name="T21" fmla="*/ 0 h 263"/>
                  <a:gd name="T22" fmla="*/ 0 w 209"/>
                  <a:gd name="T23" fmla="*/ 0 h 263"/>
                  <a:gd name="T24" fmla="*/ 0 w 209"/>
                  <a:gd name="T25" fmla="*/ 0 h 263"/>
                  <a:gd name="T26" fmla="*/ 0 w 209"/>
                  <a:gd name="T27" fmla="*/ 0 h 263"/>
                  <a:gd name="T28" fmla="*/ 0 w 209"/>
                  <a:gd name="T29" fmla="*/ 0 h 263"/>
                  <a:gd name="T30" fmla="*/ 0 w 209"/>
                  <a:gd name="T31" fmla="*/ 0 h 263"/>
                  <a:gd name="T32" fmla="*/ 0 w 209"/>
                  <a:gd name="T33" fmla="*/ 0 h 263"/>
                  <a:gd name="T34" fmla="*/ 0 w 209"/>
                  <a:gd name="T35" fmla="*/ 0 h 263"/>
                  <a:gd name="T36" fmla="*/ 0 w 209"/>
                  <a:gd name="T37" fmla="*/ 0 h 263"/>
                  <a:gd name="T38" fmla="*/ 0 w 209"/>
                  <a:gd name="T39" fmla="*/ 0 h 263"/>
                  <a:gd name="T40" fmla="*/ 0 w 209"/>
                  <a:gd name="T41" fmla="*/ 0 h 263"/>
                  <a:gd name="T42" fmla="*/ 0 w 209"/>
                  <a:gd name="T43" fmla="*/ 0 h 263"/>
                  <a:gd name="T44" fmla="*/ 0 w 209"/>
                  <a:gd name="T45" fmla="*/ 0 h 263"/>
                  <a:gd name="T46" fmla="*/ 0 w 209"/>
                  <a:gd name="T47" fmla="*/ 0 h 263"/>
                  <a:gd name="T48" fmla="*/ 0 w 209"/>
                  <a:gd name="T49" fmla="*/ 0 h 263"/>
                  <a:gd name="T50" fmla="*/ 0 w 209"/>
                  <a:gd name="T51" fmla="*/ 0 h 263"/>
                  <a:gd name="T52" fmla="*/ 0 w 209"/>
                  <a:gd name="T53" fmla="*/ 0 h 263"/>
                  <a:gd name="T54" fmla="*/ 0 w 209"/>
                  <a:gd name="T55" fmla="*/ 0 h 263"/>
                  <a:gd name="T56" fmla="*/ 0 w 209"/>
                  <a:gd name="T57" fmla="*/ 0 h 263"/>
                  <a:gd name="T58" fmla="*/ 0 w 209"/>
                  <a:gd name="T59" fmla="*/ 0 h 263"/>
                  <a:gd name="T60" fmla="*/ 0 w 209"/>
                  <a:gd name="T61" fmla="*/ 0 h 263"/>
                  <a:gd name="T62" fmla="*/ 0 w 209"/>
                  <a:gd name="T63" fmla="*/ 0 h 263"/>
                  <a:gd name="T64" fmla="*/ 0 w 209"/>
                  <a:gd name="T65" fmla="*/ 0 h 2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9"/>
                  <a:gd name="T100" fmla="*/ 0 h 263"/>
                  <a:gd name="T101" fmla="*/ 209 w 209"/>
                  <a:gd name="T102" fmla="*/ 263 h 2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9" h="263">
                    <a:moveTo>
                      <a:pt x="23" y="108"/>
                    </a:moveTo>
                    <a:lnTo>
                      <a:pt x="40" y="92"/>
                    </a:lnTo>
                    <a:lnTo>
                      <a:pt x="67" y="74"/>
                    </a:lnTo>
                    <a:lnTo>
                      <a:pt x="101" y="54"/>
                    </a:lnTo>
                    <a:lnTo>
                      <a:pt x="137" y="35"/>
                    </a:lnTo>
                    <a:lnTo>
                      <a:pt x="169" y="17"/>
                    </a:lnTo>
                    <a:lnTo>
                      <a:pt x="195" y="5"/>
                    </a:lnTo>
                    <a:lnTo>
                      <a:pt x="209" y="0"/>
                    </a:lnTo>
                    <a:lnTo>
                      <a:pt x="206" y="3"/>
                    </a:lnTo>
                    <a:lnTo>
                      <a:pt x="192" y="17"/>
                    </a:lnTo>
                    <a:lnTo>
                      <a:pt x="178" y="41"/>
                    </a:lnTo>
                    <a:lnTo>
                      <a:pt x="164" y="73"/>
                    </a:lnTo>
                    <a:lnTo>
                      <a:pt x="150" y="110"/>
                    </a:lnTo>
                    <a:lnTo>
                      <a:pt x="135" y="146"/>
                    </a:lnTo>
                    <a:lnTo>
                      <a:pt x="122" y="178"/>
                    </a:lnTo>
                    <a:lnTo>
                      <a:pt x="110" y="202"/>
                    </a:lnTo>
                    <a:lnTo>
                      <a:pt x="99" y="217"/>
                    </a:lnTo>
                    <a:lnTo>
                      <a:pt x="84" y="225"/>
                    </a:lnTo>
                    <a:lnTo>
                      <a:pt x="68" y="235"/>
                    </a:lnTo>
                    <a:lnTo>
                      <a:pt x="52" y="244"/>
                    </a:lnTo>
                    <a:lnTo>
                      <a:pt x="39" y="254"/>
                    </a:lnTo>
                    <a:lnTo>
                      <a:pt x="25" y="259"/>
                    </a:lnTo>
                    <a:lnTo>
                      <a:pt x="15" y="263"/>
                    </a:lnTo>
                    <a:lnTo>
                      <a:pt x="7" y="259"/>
                    </a:lnTo>
                    <a:lnTo>
                      <a:pt x="5" y="252"/>
                    </a:lnTo>
                    <a:lnTo>
                      <a:pt x="3" y="236"/>
                    </a:lnTo>
                    <a:lnTo>
                      <a:pt x="2" y="219"/>
                    </a:lnTo>
                    <a:lnTo>
                      <a:pt x="0" y="200"/>
                    </a:lnTo>
                    <a:lnTo>
                      <a:pt x="2" y="181"/>
                    </a:lnTo>
                    <a:lnTo>
                      <a:pt x="2" y="159"/>
                    </a:lnTo>
                    <a:lnTo>
                      <a:pt x="6" y="140"/>
                    </a:lnTo>
                    <a:lnTo>
                      <a:pt x="13" y="122"/>
                    </a:lnTo>
                    <a:lnTo>
                      <a:pt x="23" y="108"/>
                    </a:lnTo>
                    <a:close/>
                  </a:path>
                </a:pathLst>
              </a:custGeom>
              <a:solidFill>
                <a:srgbClr val="00D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2" name="Freeform 464">
                <a:extLst>
                  <a:ext uri="{FF2B5EF4-FFF2-40B4-BE49-F238E27FC236}">
                    <a16:creationId xmlns:a16="http://schemas.microsoft.com/office/drawing/2014/main" id="{3A5F07B6-32E0-4FAB-8295-D13864EE5B1F}"/>
                  </a:ext>
                </a:extLst>
              </p:cNvPr>
              <p:cNvSpPr>
                <a:spLocks/>
              </p:cNvSpPr>
              <p:nvPr/>
            </p:nvSpPr>
            <p:spPr bwMode="auto">
              <a:xfrm>
                <a:off x="2689" y="2208"/>
                <a:ext cx="20" cy="72"/>
              </a:xfrm>
              <a:custGeom>
                <a:avLst/>
                <a:gdLst>
                  <a:gd name="T0" fmla="*/ 0 w 121"/>
                  <a:gd name="T1" fmla="*/ 0 h 434"/>
                  <a:gd name="T2" fmla="*/ 0 w 121"/>
                  <a:gd name="T3" fmla="*/ 0 h 434"/>
                  <a:gd name="T4" fmla="*/ 0 w 121"/>
                  <a:gd name="T5" fmla="*/ 0 h 434"/>
                  <a:gd name="T6" fmla="*/ 0 w 121"/>
                  <a:gd name="T7" fmla="*/ 0 h 434"/>
                  <a:gd name="T8" fmla="*/ 0 w 121"/>
                  <a:gd name="T9" fmla="*/ 0 h 434"/>
                  <a:gd name="T10" fmla="*/ 0 w 121"/>
                  <a:gd name="T11" fmla="*/ 0 h 434"/>
                  <a:gd name="T12" fmla="*/ 0 w 121"/>
                  <a:gd name="T13" fmla="*/ 0 h 434"/>
                  <a:gd name="T14" fmla="*/ 0 w 121"/>
                  <a:gd name="T15" fmla="*/ 0 h 434"/>
                  <a:gd name="T16" fmla="*/ 0 w 121"/>
                  <a:gd name="T17" fmla="*/ 0 h 434"/>
                  <a:gd name="T18" fmla="*/ 0 w 121"/>
                  <a:gd name="T19" fmla="*/ 0 h 434"/>
                  <a:gd name="T20" fmla="*/ 0 w 121"/>
                  <a:gd name="T21" fmla="*/ 0 h 434"/>
                  <a:gd name="T22" fmla="*/ 0 w 121"/>
                  <a:gd name="T23" fmla="*/ 0 h 434"/>
                  <a:gd name="T24" fmla="*/ 0 w 121"/>
                  <a:gd name="T25" fmla="*/ 0 h 434"/>
                  <a:gd name="T26" fmla="*/ 0 w 121"/>
                  <a:gd name="T27" fmla="*/ 0 h 434"/>
                  <a:gd name="T28" fmla="*/ 0 w 121"/>
                  <a:gd name="T29" fmla="*/ 0 h 434"/>
                  <a:gd name="T30" fmla="*/ 0 w 121"/>
                  <a:gd name="T31" fmla="*/ 0 h 434"/>
                  <a:gd name="T32" fmla="*/ 0 w 121"/>
                  <a:gd name="T33" fmla="*/ 0 h 434"/>
                  <a:gd name="T34" fmla="*/ 0 w 121"/>
                  <a:gd name="T35" fmla="*/ 0 h 434"/>
                  <a:gd name="T36" fmla="*/ 0 w 121"/>
                  <a:gd name="T37" fmla="*/ 0 h 434"/>
                  <a:gd name="T38" fmla="*/ 0 w 121"/>
                  <a:gd name="T39" fmla="*/ 0 h 434"/>
                  <a:gd name="T40" fmla="*/ 0 w 121"/>
                  <a:gd name="T41" fmla="*/ 0 h 434"/>
                  <a:gd name="T42" fmla="*/ 0 w 121"/>
                  <a:gd name="T43" fmla="*/ 0 h 434"/>
                  <a:gd name="T44" fmla="*/ 0 w 121"/>
                  <a:gd name="T45" fmla="*/ 0 h 434"/>
                  <a:gd name="T46" fmla="*/ 0 w 121"/>
                  <a:gd name="T47" fmla="*/ 0 h 434"/>
                  <a:gd name="T48" fmla="*/ 0 w 121"/>
                  <a:gd name="T49" fmla="*/ 0 h 434"/>
                  <a:gd name="T50" fmla="*/ 0 w 121"/>
                  <a:gd name="T51" fmla="*/ 0 h 434"/>
                  <a:gd name="T52" fmla="*/ 0 w 121"/>
                  <a:gd name="T53" fmla="*/ 0 h 434"/>
                  <a:gd name="T54" fmla="*/ 0 w 121"/>
                  <a:gd name="T55" fmla="*/ 0 h 434"/>
                  <a:gd name="T56" fmla="*/ 0 w 121"/>
                  <a:gd name="T57" fmla="*/ 0 h 434"/>
                  <a:gd name="T58" fmla="*/ 0 w 121"/>
                  <a:gd name="T59" fmla="*/ 0 h 434"/>
                  <a:gd name="T60" fmla="*/ 0 w 121"/>
                  <a:gd name="T61" fmla="*/ 0 h 434"/>
                  <a:gd name="T62" fmla="*/ 0 w 121"/>
                  <a:gd name="T63" fmla="*/ 0 h 434"/>
                  <a:gd name="T64" fmla="*/ 0 w 121"/>
                  <a:gd name="T65" fmla="*/ 0 h 434"/>
                  <a:gd name="T66" fmla="*/ 0 w 121"/>
                  <a:gd name="T67" fmla="*/ 0 h 434"/>
                  <a:gd name="T68" fmla="*/ 0 w 121"/>
                  <a:gd name="T69" fmla="*/ 0 h 434"/>
                  <a:gd name="T70" fmla="*/ 0 w 121"/>
                  <a:gd name="T71" fmla="*/ 0 h 434"/>
                  <a:gd name="T72" fmla="*/ 0 w 121"/>
                  <a:gd name="T73" fmla="*/ 0 h 434"/>
                  <a:gd name="T74" fmla="*/ 0 w 121"/>
                  <a:gd name="T75" fmla="*/ 0 h 434"/>
                  <a:gd name="T76" fmla="*/ 0 w 121"/>
                  <a:gd name="T77" fmla="*/ 0 h 434"/>
                  <a:gd name="T78" fmla="*/ 0 w 121"/>
                  <a:gd name="T79" fmla="*/ 0 h 434"/>
                  <a:gd name="T80" fmla="*/ 0 w 121"/>
                  <a:gd name="T81" fmla="*/ 0 h 43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1"/>
                  <a:gd name="T124" fmla="*/ 0 h 434"/>
                  <a:gd name="T125" fmla="*/ 121 w 121"/>
                  <a:gd name="T126" fmla="*/ 434 h 43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1" h="434">
                    <a:moveTo>
                      <a:pt x="54" y="385"/>
                    </a:moveTo>
                    <a:lnTo>
                      <a:pt x="53" y="340"/>
                    </a:lnTo>
                    <a:lnTo>
                      <a:pt x="54" y="311"/>
                    </a:lnTo>
                    <a:lnTo>
                      <a:pt x="58" y="292"/>
                    </a:lnTo>
                    <a:lnTo>
                      <a:pt x="62" y="281"/>
                    </a:lnTo>
                    <a:lnTo>
                      <a:pt x="65" y="273"/>
                    </a:lnTo>
                    <a:lnTo>
                      <a:pt x="69" y="266"/>
                    </a:lnTo>
                    <a:lnTo>
                      <a:pt x="71" y="255"/>
                    </a:lnTo>
                    <a:lnTo>
                      <a:pt x="72" y="238"/>
                    </a:lnTo>
                    <a:lnTo>
                      <a:pt x="65" y="212"/>
                    </a:lnTo>
                    <a:lnTo>
                      <a:pt x="53" y="181"/>
                    </a:lnTo>
                    <a:lnTo>
                      <a:pt x="37" y="146"/>
                    </a:lnTo>
                    <a:lnTo>
                      <a:pt x="22" y="111"/>
                    </a:lnTo>
                    <a:lnTo>
                      <a:pt x="7" y="76"/>
                    </a:lnTo>
                    <a:lnTo>
                      <a:pt x="0" y="47"/>
                    </a:lnTo>
                    <a:lnTo>
                      <a:pt x="2" y="21"/>
                    </a:lnTo>
                    <a:lnTo>
                      <a:pt x="18" y="6"/>
                    </a:lnTo>
                    <a:lnTo>
                      <a:pt x="38" y="0"/>
                    </a:lnTo>
                    <a:lnTo>
                      <a:pt x="55" y="7"/>
                    </a:lnTo>
                    <a:lnTo>
                      <a:pt x="69" y="24"/>
                    </a:lnTo>
                    <a:lnTo>
                      <a:pt x="80" y="49"/>
                    </a:lnTo>
                    <a:lnTo>
                      <a:pt x="87" y="77"/>
                    </a:lnTo>
                    <a:lnTo>
                      <a:pt x="95" y="109"/>
                    </a:lnTo>
                    <a:lnTo>
                      <a:pt x="100" y="138"/>
                    </a:lnTo>
                    <a:lnTo>
                      <a:pt x="107" y="166"/>
                    </a:lnTo>
                    <a:lnTo>
                      <a:pt x="110" y="182"/>
                    </a:lnTo>
                    <a:lnTo>
                      <a:pt x="114" y="204"/>
                    </a:lnTo>
                    <a:lnTo>
                      <a:pt x="116" y="229"/>
                    </a:lnTo>
                    <a:lnTo>
                      <a:pt x="119" y="258"/>
                    </a:lnTo>
                    <a:lnTo>
                      <a:pt x="119" y="286"/>
                    </a:lnTo>
                    <a:lnTo>
                      <a:pt x="121" y="316"/>
                    </a:lnTo>
                    <a:lnTo>
                      <a:pt x="118" y="343"/>
                    </a:lnTo>
                    <a:lnTo>
                      <a:pt x="115" y="367"/>
                    </a:lnTo>
                    <a:lnTo>
                      <a:pt x="107" y="392"/>
                    </a:lnTo>
                    <a:lnTo>
                      <a:pt x="98" y="412"/>
                    </a:lnTo>
                    <a:lnTo>
                      <a:pt x="88" y="426"/>
                    </a:lnTo>
                    <a:lnTo>
                      <a:pt x="79" y="434"/>
                    </a:lnTo>
                    <a:lnTo>
                      <a:pt x="69" y="433"/>
                    </a:lnTo>
                    <a:lnTo>
                      <a:pt x="62" y="426"/>
                    </a:lnTo>
                    <a:lnTo>
                      <a:pt x="56" y="409"/>
                    </a:lnTo>
                    <a:lnTo>
                      <a:pt x="54" y="385"/>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3" name="Freeform 465">
                <a:extLst>
                  <a:ext uri="{FF2B5EF4-FFF2-40B4-BE49-F238E27FC236}">
                    <a16:creationId xmlns:a16="http://schemas.microsoft.com/office/drawing/2014/main" id="{AC85B4BC-6E3E-44C4-9A60-56840959AD38}"/>
                  </a:ext>
                </a:extLst>
              </p:cNvPr>
              <p:cNvSpPr>
                <a:spLocks/>
              </p:cNvSpPr>
              <p:nvPr/>
            </p:nvSpPr>
            <p:spPr bwMode="auto">
              <a:xfrm>
                <a:off x="2689" y="2208"/>
                <a:ext cx="19" cy="72"/>
              </a:xfrm>
              <a:custGeom>
                <a:avLst/>
                <a:gdLst>
                  <a:gd name="T0" fmla="*/ 0 w 113"/>
                  <a:gd name="T1" fmla="*/ 0 h 430"/>
                  <a:gd name="T2" fmla="*/ 0 w 113"/>
                  <a:gd name="T3" fmla="*/ 0 h 430"/>
                  <a:gd name="T4" fmla="*/ 0 w 113"/>
                  <a:gd name="T5" fmla="*/ 0 h 430"/>
                  <a:gd name="T6" fmla="*/ 0 w 113"/>
                  <a:gd name="T7" fmla="*/ 0 h 430"/>
                  <a:gd name="T8" fmla="*/ 0 w 113"/>
                  <a:gd name="T9" fmla="*/ 0 h 430"/>
                  <a:gd name="T10" fmla="*/ 0 w 113"/>
                  <a:gd name="T11" fmla="*/ 0 h 430"/>
                  <a:gd name="T12" fmla="*/ 0 w 113"/>
                  <a:gd name="T13" fmla="*/ 0 h 430"/>
                  <a:gd name="T14" fmla="*/ 0 w 113"/>
                  <a:gd name="T15" fmla="*/ 0 h 430"/>
                  <a:gd name="T16" fmla="*/ 0 w 113"/>
                  <a:gd name="T17" fmla="*/ 0 h 430"/>
                  <a:gd name="T18" fmla="*/ 0 w 113"/>
                  <a:gd name="T19" fmla="*/ 0 h 430"/>
                  <a:gd name="T20" fmla="*/ 0 w 113"/>
                  <a:gd name="T21" fmla="*/ 0 h 430"/>
                  <a:gd name="T22" fmla="*/ 0 w 113"/>
                  <a:gd name="T23" fmla="*/ 0 h 430"/>
                  <a:gd name="T24" fmla="*/ 0 w 113"/>
                  <a:gd name="T25" fmla="*/ 0 h 430"/>
                  <a:gd name="T26" fmla="*/ 0 w 113"/>
                  <a:gd name="T27" fmla="*/ 0 h 430"/>
                  <a:gd name="T28" fmla="*/ 0 w 113"/>
                  <a:gd name="T29" fmla="*/ 0 h 430"/>
                  <a:gd name="T30" fmla="*/ 0 w 113"/>
                  <a:gd name="T31" fmla="*/ 0 h 430"/>
                  <a:gd name="T32" fmla="*/ 0 w 113"/>
                  <a:gd name="T33" fmla="*/ 0 h 430"/>
                  <a:gd name="T34" fmla="*/ 0 w 113"/>
                  <a:gd name="T35" fmla="*/ 0 h 430"/>
                  <a:gd name="T36" fmla="*/ 0 w 113"/>
                  <a:gd name="T37" fmla="*/ 0 h 430"/>
                  <a:gd name="T38" fmla="*/ 0 w 113"/>
                  <a:gd name="T39" fmla="*/ 0 h 430"/>
                  <a:gd name="T40" fmla="*/ 0 w 113"/>
                  <a:gd name="T41" fmla="*/ 0 h 430"/>
                  <a:gd name="T42" fmla="*/ 0 w 113"/>
                  <a:gd name="T43" fmla="*/ 0 h 430"/>
                  <a:gd name="T44" fmla="*/ 0 w 113"/>
                  <a:gd name="T45" fmla="*/ 0 h 430"/>
                  <a:gd name="T46" fmla="*/ 0 w 113"/>
                  <a:gd name="T47" fmla="*/ 0 h 430"/>
                  <a:gd name="T48" fmla="*/ 0 w 113"/>
                  <a:gd name="T49" fmla="*/ 0 h 430"/>
                  <a:gd name="T50" fmla="*/ 0 w 113"/>
                  <a:gd name="T51" fmla="*/ 0 h 430"/>
                  <a:gd name="T52" fmla="*/ 0 w 113"/>
                  <a:gd name="T53" fmla="*/ 0 h 430"/>
                  <a:gd name="T54" fmla="*/ 0 w 113"/>
                  <a:gd name="T55" fmla="*/ 0 h 430"/>
                  <a:gd name="T56" fmla="*/ 0 w 113"/>
                  <a:gd name="T57" fmla="*/ 0 h 430"/>
                  <a:gd name="T58" fmla="*/ 0 w 113"/>
                  <a:gd name="T59" fmla="*/ 0 h 430"/>
                  <a:gd name="T60" fmla="*/ 0 w 113"/>
                  <a:gd name="T61" fmla="*/ 0 h 430"/>
                  <a:gd name="T62" fmla="*/ 0 w 113"/>
                  <a:gd name="T63" fmla="*/ 0 h 430"/>
                  <a:gd name="T64" fmla="*/ 0 w 113"/>
                  <a:gd name="T65" fmla="*/ 0 h 430"/>
                  <a:gd name="T66" fmla="*/ 0 w 113"/>
                  <a:gd name="T67" fmla="*/ 0 h 430"/>
                  <a:gd name="T68" fmla="*/ 0 w 113"/>
                  <a:gd name="T69" fmla="*/ 0 h 430"/>
                  <a:gd name="T70" fmla="*/ 0 w 113"/>
                  <a:gd name="T71" fmla="*/ 0 h 430"/>
                  <a:gd name="T72" fmla="*/ 0 w 113"/>
                  <a:gd name="T73" fmla="*/ 0 h 430"/>
                  <a:gd name="T74" fmla="*/ 0 w 113"/>
                  <a:gd name="T75" fmla="*/ 0 h 430"/>
                  <a:gd name="T76" fmla="*/ 0 w 113"/>
                  <a:gd name="T77" fmla="*/ 0 h 430"/>
                  <a:gd name="T78" fmla="*/ 0 w 113"/>
                  <a:gd name="T79" fmla="*/ 0 h 430"/>
                  <a:gd name="T80" fmla="*/ 0 w 113"/>
                  <a:gd name="T81" fmla="*/ 0 h 4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
                  <a:gd name="T124" fmla="*/ 0 h 430"/>
                  <a:gd name="T125" fmla="*/ 113 w 113"/>
                  <a:gd name="T126" fmla="*/ 430 h 4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 h="430">
                    <a:moveTo>
                      <a:pt x="54" y="382"/>
                    </a:moveTo>
                    <a:lnTo>
                      <a:pt x="53" y="336"/>
                    </a:lnTo>
                    <a:lnTo>
                      <a:pt x="54" y="307"/>
                    </a:lnTo>
                    <a:lnTo>
                      <a:pt x="58" y="288"/>
                    </a:lnTo>
                    <a:lnTo>
                      <a:pt x="62" y="278"/>
                    </a:lnTo>
                    <a:lnTo>
                      <a:pt x="65" y="269"/>
                    </a:lnTo>
                    <a:lnTo>
                      <a:pt x="69" y="262"/>
                    </a:lnTo>
                    <a:lnTo>
                      <a:pt x="71" y="252"/>
                    </a:lnTo>
                    <a:lnTo>
                      <a:pt x="72" y="235"/>
                    </a:lnTo>
                    <a:lnTo>
                      <a:pt x="67" y="209"/>
                    </a:lnTo>
                    <a:lnTo>
                      <a:pt x="54" y="180"/>
                    </a:lnTo>
                    <a:lnTo>
                      <a:pt x="37" y="145"/>
                    </a:lnTo>
                    <a:lnTo>
                      <a:pt x="22" y="111"/>
                    </a:lnTo>
                    <a:lnTo>
                      <a:pt x="7" y="76"/>
                    </a:lnTo>
                    <a:lnTo>
                      <a:pt x="0" y="47"/>
                    </a:lnTo>
                    <a:lnTo>
                      <a:pt x="1" y="21"/>
                    </a:lnTo>
                    <a:lnTo>
                      <a:pt x="16" y="6"/>
                    </a:lnTo>
                    <a:lnTo>
                      <a:pt x="34" y="0"/>
                    </a:lnTo>
                    <a:lnTo>
                      <a:pt x="49" y="8"/>
                    </a:lnTo>
                    <a:lnTo>
                      <a:pt x="60" y="24"/>
                    </a:lnTo>
                    <a:lnTo>
                      <a:pt x="71" y="48"/>
                    </a:lnTo>
                    <a:lnTo>
                      <a:pt x="79" y="76"/>
                    </a:lnTo>
                    <a:lnTo>
                      <a:pt x="87" y="107"/>
                    </a:lnTo>
                    <a:lnTo>
                      <a:pt x="94" y="136"/>
                    </a:lnTo>
                    <a:lnTo>
                      <a:pt x="100" y="163"/>
                    </a:lnTo>
                    <a:lnTo>
                      <a:pt x="104" y="179"/>
                    </a:lnTo>
                    <a:lnTo>
                      <a:pt x="107" y="201"/>
                    </a:lnTo>
                    <a:lnTo>
                      <a:pt x="109" y="226"/>
                    </a:lnTo>
                    <a:lnTo>
                      <a:pt x="112" y="255"/>
                    </a:lnTo>
                    <a:lnTo>
                      <a:pt x="112" y="283"/>
                    </a:lnTo>
                    <a:lnTo>
                      <a:pt x="113" y="311"/>
                    </a:lnTo>
                    <a:lnTo>
                      <a:pt x="110" y="338"/>
                    </a:lnTo>
                    <a:lnTo>
                      <a:pt x="107" y="364"/>
                    </a:lnTo>
                    <a:lnTo>
                      <a:pt x="99" y="388"/>
                    </a:lnTo>
                    <a:lnTo>
                      <a:pt x="91" y="408"/>
                    </a:lnTo>
                    <a:lnTo>
                      <a:pt x="82" y="422"/>
                    </a:lnTo>
                    <a:lnTo>
                      <a:pt x="74" y="430"/>
                    </a:lnTo>
                    <a:lnTo>
                      <a:pt x="67" y="430"/>
                    </a:lnTo>
                    <a:lnTo>
                      <a:pt x="61" y="423"/>
                    </a:lnTo>
                    <a:lnTo>
                      <a:pt x="55" y="406"/>
                    </a:lnTo>
                    <a:lnTo>
                      <a:pt x="54" y="382"/>
                    </a:lnTo>
                    <a:close/>
                  </a:path>
                </a:pathLst>
              </a:custGeom>
              <a:solidFill>
                <a:srgbClr val="006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4" name="Freeform 466">
                <a:extLst>
                  <a:ext uri="{FF2B5EF4-FFF2-40B4-BE49-F238E27FC236}">
                    <a16:creationId xmlns:a16="http://schemas.microsoft.com/office/drawing/2014/main" id="{58EB0D80-F998-4539-8F17-021830CF077C}"/>
                  </a:ext>
                </a:extLst>
              </p:cNvPr>
              <p:cNvSpPr>
                <a:spLocks/>
              </p:cNvSpPr>
              <p:nvPr/>
            </p:nvSpPr>
            <p:spPr bwMode="auto">
              <a:xfrm>
                <a:off x="2689" y="2209"/>
                <a:ext cx="17" cy="71"/>
              </a:xfrm>
              <a:custGeom>
                <a:avLst/>
                <a:gdLst>
                  <a:gd name="T0" fmla="*/ 0 w 106"/>
                  <a:gd name="T1" fmla="*/ 0 h 426"/>
                  <a:gd name="T2" fmla="*/ 0 w 106"/>
                  <a:gd name="T3" fmla="*/ 0 h 426"/>
                  <a:gd name="T4" fmla="*/ 0 w 106"/>
                  <a:gd name="T5" fmla="*/ 0 h 426"/>
                  <a:gd name="T6" fmla="*/ 0 w 106"/>
                  <a:gd name="T7" fmla="*/ 0 h 426"/>
                  <a:gd name="T8" fmla="*/ 0 w 106"/>
                  <a:gd name="T9" fmla="*/ 0 h 426"/>
                  <a:gd name="T10" fmla="*/ 0 w 106"/>
                  <a:gd name="T11" fmla="*/ 0 h 426"/>
                  <a:gd name="T12" fmla="*/ 0 w 106"/>
                  <a:gd name="T13" fmla="*/ 0 h 426"/>
                  <a:gd name="T14" fmla="*/ 0 w 106"/>
                  <a:gd name="T15" fmla="*/ 0 h 426"/>
                  <a:gd name="T16" fmla="*/ 0 w 106"/>
                  <a:gd name="T17" fmla="*/ 0 h 426"/>
                  <a:gd name="T18" fmla="*/ 0 w 106"/>
                  <a:gd name="T19" fmla="*/ 0 h 426"/>
                  <a:gd name="T20" fmla="*/ 0 w 106"/>
                  <a:gd name="T21" fmla="*/ 0 h 426"/>
                  <a:gd name="T22" fmla="*/ 0 w 106"/>
                  <a:gd name="T23" fmla="*/ 0 h 426"/>
                  <a:gd name="T24" fmla="*/ 0 w 106"/>
                  <a:gd name="T25" fmla="*/ 0 h 426"/>
                  <a:gd name="T26" fmla="*/ 0 w 106"/>
                  <a:gd name="T27" fmla="*/ 0 h 426"/>
                  <a:gd name="T28" fmla="*/ 0 w 106"/>
                  <a:gd name="T29" fmla="*/ 0 h 426"/>
                  <a:gd name="T30" fmla="*/ 0 w 106"/>
                  <a:gd name="T31" fmla="*/ 0 h 426"/>
                  <a:gd name="T32" fmla="*/ 0 w 106"/>
                  <a:gd name="T33" fmla="*/ 0 h 426"/>
                  <a:gd name="T34" fmla="*/ 0 w 106"/>
                  <a:gd name="T35" fmla="*/ 0 h 426"/>
                  <a:gd name="T36" fmla="*/ 0 w 106"/>
                  <a:gd name="T37" fmla="*/ 0 h 426"/>
                  <a:gd name="T38" fmla="*/ 0 w 106"/>
                  <a:gd name="T39" fmla="*/ 0 h 426"/>
                  <a:gd name="T40" fmla="*/ 0 w 106"/>
                  <a:gd name="T41" fmla="*/ 0 h 426"/>
                  <a:gd name="T42" fmla="*/ 0 w 106"/>
                  <a:gd name="T43" fmla="*/ 0 h 426"/>
                  <a:gd name="T44" fmla="*/ 0 w 106"/>
                  <a:gd name="T45" fmla="*/ 0 h 426"/>
                  <a:gd name="T46" fmla="*/ 0 w 106"/>
                  <a:gd name="T47" fmla="*/ 0 h 426"/>
                  <a:gd name="T48" fmla="*/ 0 w 106"/>
                  <a:gd name="T49" fmla="*/ 0 h 426"/>
                  <a:gd name="T50" fmla="*/ 0 w 106"/>
                  <a:gd name="T51" fmla="*/ 0 h 426"/>
                  <a:gd name="T52" fmla="*/ 0 w 106"/>
                  <a:gd name="T53" fmla="*/ 0 h 426"/>
                  <a:gd name="T54" fmla="*/ 0 w 106"/>
                  <a:gd name="T55" fmla="*/ 0 h 426"/>
                  <a:gd name="T56" fmla="*/ 0 w 106"/>
                  <a:gd name="T57" fmla="*/ 0 h 426"/>
                  <a:gd name="T58" fmla="*/ 0 w 106"/>
                  <a:gd name="T59" fmla="*/ 0 h 426"/>
                  <a:gd name="T60" fmla="*/ 0 w 106"/>
                  <a:gd name="T61" fmla="*/ 0 h 426"/>
                  <a:gd name="T62" fmla="*/ 0 w 106"/>
                  <a:gd name="T63" fmla="*/ 0 h 426"/>
                  <a:gd name="T64" fmla="*/ 0 w 106"/>
                  <a:gd name="T65" fmla="*/ 0 h 426"/>
                  <a:gd name="T66" fmla="*/ 0 w 106"/>
                  <a:gd name="T67" fmla="*/ 0 h 426"/>
                  <a:gd name="T68" fmla="*/ 0 w 106"/>
                  <a:gd name="T69" fmla="*/ 0 h 426"/>
                  <a:gd name="T70" fmla="*/ 0 w 106"/>
                  <a:gd name="T71" fmla="*/ 0 h 426"/>
                  <a:gd name="T72" fmla="*/ 0 w 106"/>
                  <a:gd name="T73" fmla="*/ 0 h 426"/>
                  <a:gd name="T74" fmla="*/ 0 w 106"/>
                  <a:gd name="T75" fmla="*/ 0 h 426"/>
                  <a:gd name="T76" fmla="*/ 0 w 106"/>
                  <a:gd name="T77" fmla="*/ 0 h 426"/>
                  <a:gd name="T78" fmla="*/ 0 w 106"/>
                  <a:gd name="T79" fmla="*/ 0 h 426"/>
                  <a:gd name="T80" fmla="*/ 0 w 106"/>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6"/>
                  <a:gd name="T124" fmla="*/ 0 h 426"/>
                  <a:gd name="T125" fmla="*/ 106 w 106"/>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6" h="426">
                    <a:moveTo>
                      <a:pt x="55" y="378"/>
                    </a:moveTo>
                    <a:lnTo>
                      <a:pt x="54" y="332"/>
                    </a:lnTo>
                    <a:lnTo>
                      <a:pt x="56" y="303"/>
                    </a:lnTo>
                    <a:lnTo>
                      <a:pt x="60" y="284"/>
                    </a:lnTo>
                    <a:lnTo>
                      <a:pt x="64" y="274"/>
                    </a:lnTo>
                    <a:lnTo>
                      <a:pt x="68" y="265"/>
                    </a:lnTo>
                    <a:lnTo>
                      <a:pt x="71" y="258"/>
                    </a:lnTo>
                    <a:lnTo>
                      <a:pt x="73" y="248"/>
                    </a:lnTo>
                    <a:lnTo>
                      <a:pt x="73" y="231"/>
                    </a:lnTo>
                    <a:lnTo>
                      <a:pt x="65" y="205"/>
                    </a:lnTo>
                    <a:lnTo>
                      <a:pt x="54" y="176"/>
                    </a:lnTo>
                    <a:lnTo>
                      <a:pt x="38" y="142"/>
                    </a:lnTo>
                    <a:lnTo>
                      <a:pt x="23" y="110"/>
                    </a:lnTo>
                    <a:lnTo>
                      <a:pt x="8" y="76"/>
                    </a:lnTo>
                    <a:lnTo>
                      <a:pt x="0" y="47"/>
                    </a:lnTo>
                    <a:lnTo>
                      <a:pt x="0" y="23"/>
                    </a:lnTo>
                    <a:lnTo>
                      <a:pt x="12" y="7"/>
                    </a:lnTo>
                    <a:lnTo>
                      <a:pt x="28" y="0"/>
                    </a:lnTo>
                    <a:lnTo>
                      <a:pt x="42" y="6"/>
                    </a:lnTo>
                    <a:lnTo>
                      <a:pt x="53" y="22"/>
                    </a:lnTo>
                    <a:lnTo>
                      <a:pt x="63" y="47"/>
                    </a:lnTo>
                    <a:lnTo>
                      <a:pt x="70" y="74"/>
                    </a:lnTo>
                    <a:lnTo>
                      <a:pt x="78" y="104"/>
                    </a:lnTo>
                    <a:lnTo>
                      <a:pt x="84" y="133"/>
                    </a:lnTo>
                    <a:lnTo>
                      <a:pt x="91" y="159"/>
                    </a:lnTo>
                    <a:lnTo>
                      <a:pt x="95" y="175"/>
                    </a:lnTo>
                    <a:lnTo>
                      <a:pt x="99" y="197"/>
                    </a:lnTo>
                    <a:lnTo>
                      <a:pt x="101" y="222"/>
                    </a:lnTo>
                    <a:lnTo>
                      <a:pt x="105" y="250"/>
                    </a:lnTo>
                    <a:lnTo>
                      <a:pt x="106" y="278"/>
                    </a:lnTo>
                    <a:lnTo>
                      <a:pt x="106" y="307"/>
                    </a:lnTo>
                    <a:lnTo>
                      <a:pt x="104" y="333"/>
                    </a:lnTo>
                    <a:lnTo>
                      <a:pt x="101" y="358"/>
                    </a:lnTo>
                    <a:lnTo>
                      <a:pt x="93" y="383"/>
                    </a:lnTo>
                    <a:lnTo>
                      <a:pt x="87" y="403"/>
                    </a:lnTo>
                    <a:lnTo>
                      <a:pt x="79" y="417"/>
                    </a:lnTo>
                    <a:lnTo>
                      <a:pt x="72" y="426"/>
                    </a:lnTo>
                    <a:lnTo>
                      <a:pt x="65" y="426"/>
                    </a:lnTo>
                    <a:lnTo>
                      <a:pt x="60" y="419"/>
                    </a:lnTo>
                    <a:lnTo>
                      <a:pt x="56" y="402"/>
                    </a:lnTo>
                    <a:lnTo>
                      <a:pt x="55" y="378"/>
                    </a:lnTo>
                    <a:close/>
                  </a:path>
                </a:pathLst>
              </a:custGeom>
              <a:solidFill>
                <a:srgbClr val="005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5" name="Freeform 467">
                <a:extLst>
                  <a:ext uri="{FF2B5EF4-FFF2-40B4-BE49-F238E27FC236}">
                    <a16:creationId xmlns:a16="http://schemas.microsoft.com/office/drawing/2014/main" id="{7E936716-8C72-41AF-918F-F5B5911C2BAF}"/>
                  </a:ext>
                </a:extLst>
              </p:cNvPr>
              <p:cNvSpPr>
                <a:spLocks/>
              </p:cNvSpPr>
              <p:nvPr/>
            </p:nvSpPr>
            <p:spPr bwMode="auto">
              <a:xfrm>
                <a:off x="2689" y="2210"/>
                <a:ext cx="16" cy="70"/>
              </a:xfrm>
              <a:custGeom>
                <a:avLst/>
                <a:gdLst>
                  <a:gd name="T0" fmla="*/ 0 w 98"/>
                  <a:gd name="T1" fmla="*/ 0 h 421"/>
                  <a:gd name="T2" fmla="*/ 0 w 98"/>
                  <a:gd name="T3" fmla="*/ 0 h 421"/>
                  <a:gd name="T4" fmla="*/ 0 w 98"/>
                  <a:gd name="T5" fmla="*/ 0 h 421"/>
                  <a:gd name="T6" fmla="*/ 0 w 98"/>
                  <a:gd name="T7" fmla="*/ 0 h 421"/>
                  <a:gd name="T8" fmla="*/ 0 w 98"/>
                  <a:gd name="T9" fmla="*/ 0 h 421"/>
                  <a:gd name="T10" fmla="*/ 0 w 98"/>
                  <a:gd name="T11" fmla="*/ 0 h 421"/>
                  <a:gd name="T12" fmla="*/ 0 w 98"/>
                  <a:gd name="T13" fmla="*/ 0 h 421"/>
                  <a:gd name="T14" fmla="*/ 0 w 98"/>
                  <a:gd name="T15" fmla="*/ 0 h 421"/>
                  <a:gd name="T16" fmla="*/ 0 w 98"/>
                  <a:gd name="T17" fmla="*/ 0 h 421"/>
                  <a:gd name="T18" fmla="*/ 0 w 98"/>
                  <a:gd name="T19" fmla="*/ 0 h 421"/>
                  <a:gd name="T20" fmla="*/ 0 w 98"/>
                  <a:gd name="T21" fmla="*/ 0 h 421"/>
                  <a:gd name="T22" fmla="*/ 0 w 98"/>
                  <a:gd name="T23" fmla="*/ 0 h 421"/>
                  <a:gd name="T24" fmla="*/ 0 w 98"/>
                  <a:gd name="T25" fmla="*/ 0 h 421"/>
                  <a:gd name="T26" fmla="*/ 0 w 98"/>
                  <a:gd name="T27" fmla="*/ 0 h 421"/>
                  <a:gd name="T28" fmla="*/ 0 w 98"/>
                  <a:gd name="T29" fmla="*/ 0 h 421"/>
                  <a:gd name="T30" fmla="*/ 0 w 98"/>
                  <a:gd name="T31" fmla="*/ 0 h 421"/>
                  <a:gd name="T32" fmla="*/ 0 w 98"/>
                  <a:gd name="T33" fmla="*/ 0 h 421"/>
                  <a:gd name="T34" fmla="*/ 0 w 98"/>
                  <a:gd name="T35" fmla="*/ 0 h 421"/>
                  <a:gd name="T36" fmla="*/ 0 w 98"/>
                  <a:gd name="T37" fmla="*/ 0 h 421"/>
                  <a:gd name="T38" fmla="*/ 0 w 98"/>
                  <a:gd name="T39" fmla="*/ 0 h 421"/>
                  <a:gd name="T40" fmla="*/ 0 w 98"/>
                  <a:gd name="T41" fmla="*/ 0 h 421"/>
                  <a:gd name="T42" fmla="*/ 0 w 98"/>
                  <a:gd name="T43" fmla="*/ 0 h 421"/>
                  <a:gd name="T44" fmla="*/ 0 w 98"/>
                  <a:gd name="T45" fmla="*/ 0 h 421"/>
                  <a:gd name="T46" fmla="*/ 0 w 98"/>
                  <a:gd name="T47" fmla="*/ 0 h 421"/>
                  <a:gd name="T48" fmla="*/ 0 w 98"/>
                  <a:gd name="T49" fmla="*/ 0 h 421"/>
                  <a:gd name="T50" fmla="*/ 0 w 98"/>
                  <a:gd name="T51" fmla="*/ 0 h 421"/>
                  <a:gd name="T52" fmla="*/ 0 w 98"/>
                  <a:gd name="T53" fmla="*/ 0 h 421"/>
                  <a:gd name="T54" fmla="*/ 0 w 98"/>
                  <a:gd name="T55" fmla="*/ 0 h 421"/>
                  <a:gd name="T56" fmla="*/ 0 w 98"/>
                  <a:gd name="T57" fmla="*/ 0 h 421"/>
                  <a:gd name="T58" fmla="*/ 0 w 98"/>
                  <a:gd name="T59" fmla="*/ 0 h 421"/>
                  <a:gd name="T60" fmla="*/ 0 w 98"/>
                  <a:gd name="T61" fmla="*/ 0 h 421"/>
                  <a:gd name="T62" fmla="*/ 0 w 98"/>
                  <a:gd name="T63" fmla="*/ 0 h 421"/>
                  <a:gd name="T64" fmla="*/ 0 w 98"/>
                  <a:gd name="T65" fmla="*/ 0 h 421"/>
                  <a:gd name="T66" fmla="*/ 0 w 98"/>
                  <a:gd name="T67" fmla="*/ 0 h 421"/>
                  <a:gd name="T68" fmla="*/ 0 w 98"/>
                  <a:gd name="T69" fmla="*/ 0 h 421"/>
                  <a:gd name="T70" fmla="*/ 0 w 98"/>
                  <a:gd name="T71" fmla="*/ 0 h 421"/>
                  <a:gd name="T72" fmla="*/ 0 w 98"/>
                  <a:gd name="T73" fmla="*/ 0 h 421"/>
                  <a:gd name="T74" fmla="*/ 0 w 98"/>
                  <a:gd name="T75" fmla="*/ 0 h 421"/>
                  <a:gd name="T76" fmla="*/ 0 w 98"/>
                  <a:gd name="T77" fmla="*/ 0 h 421"/>
                  <a:gd name="T78" fmla="*/ 0 w 98"/>
                  <a:gd name="T79" fmla="*/ 0 h 421"/>
                  <a:gd name="T80" fmla="*/ 0 w 98"/>
                  <a:gd name="T81" fmla="*/ 0 h 4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8"/>
                  <a:gd name="T124" fmla="*/ 0 h 421"/>
                  <a:gd name="T125" fmla="*/ 98 w 98"/>
                  <a:gd name="T126" fmla="*/ 421 h 4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8" h="421">
                    <a:moveTo>
                      <a:pt x="56" y="375"/>
                    </a:moveTo>
                    <a:lnTo>
                      <a:pt x="55" y="329"/>
                    </a:lnTo>
                    <a:lnTo>
                      <a:pt x="57" y="300"/>
                    </a:lnTo>
                    <a:lnTo>
                      <a:pt x="61" y="281"/>
                    </a:lnTo>
                    <a:lnTo>
                      <a:pt x="66" y="270"/>
                    </a:lnTo>
                    <a:lnTo>
                      <a:pt x="70" y="261"/>
                    </a:lnTo>
                    <a:lnTo>
                      <a:pt x="73" y="254"/>
                    </a:lnTo>
                    <a:lnTo>
                      <a:pt x="74" y="244"/>
                    </a:lnTo>
                    <a:lnTo>
                      <a:pt x="74" y="228"/>
                    </a:lnTo>
                    <a:lnTo>
                      <a:pt x="66" y="203"/>
                    </a:lnTo>
                    <a:lnTo>
                      <a:pt x="54" y="175"/>
                    </a:lnTo>
                    <a:lnTo>
                      <a:pt x="38" y="143"/>
                    </a:lnTo>
                    <a:lnTo>
                      <a:pt x="24" y="110"/>
                    </a:lnTo>
                    <a:lnTo>
                      <a:pt x="9" y="77"/>
                    </a:lnTo>
                    <a:lnTo>
                      <a:pt x="1" y="48"/>
                    </a:lnTo>
                    <a:lnTo>
                      <a:pt x="0" y="23"/>
                    </a:lnTo>
                    <a:lnTo>
                      <a:pt x="10" y="6"/>
                    </a:lnTo>
                    <a:lnTo>
                      <a:pt x="24" y="0"/>
                    </a:lnTo>
                    <a:lnTo>
                      <a:pt x="36" y="5"/>
                    </a:lnTo>
                    <a:lnTo>
                      <a:pt x="45" y="21"/>
                    </a:lnTo>
                    <a:lnTo>
                      <a:pt x="55" y="46"/>
                    </a:lnTo>
                    <a:lnTo>
                      <a:pt x="62" y="73"/>
                    </a:lnTo>
                    <a:lnTo>
                      <a:pt x="70" y="103"/>
                    </a:lnTo>
                    <a:lnTo>
                      <a:pt x="76" y="132"/>
                    </a:lnTo>
                    <a:lnTo>
                      <a:pt x="84" y="159"/>
                    </a:lnTo>
                    <a:lnTo>
                      <a:pt x="88" y="175"/>
                    </a:lnTo>
                    <a:lnTo>
                      <a:pt x="92" y="196"/>
                    </a:lnTo>
                    <a:lnTo>
                      <a:pt x="94" y="220"/>
                    </a:lnTo>
                    <a:lnTo>
                      <a:pt x="98" y="247"/>
                    </a:lnTo>
                    <a:lnTo>
                      <a:pt x="98" y="274"/>
                    </a:lnTo>
                    <a:lnTo>
                      <a:pt x="98" y="301"/>
                    </a:lnTo>
                    <a:lnTo>
                      <a:pt x="96" y="327"/>
                    </a:lnTo>
                    <a:lnTo>
                      <a:pt x="92" y="352"/>
                    </a:lnTo>
                    <a:lnTo>
                      <a:pt x="85" y="378"/>
                    </a:lnTo>
                    <a:lnTo>
                      <a:pt x="80" y="398"/>
                    </a:lnTo>
                    <a:lnTo>
                      <a:pt x="73" y="412"/>
                    </a:lnTo>
                    <a:lnTo>
                      <a:pt x="69" y="421"/>
                    </a:lnTo>
                    <a:lnTo>
                      <a:pt x="63" y="421"/>
                    </a:lnTo>
                    <a:lnTo>
                      <a:pt x="60" y="415"/>
                    </a:lnTo>
                    <a:lnTo>
                      <a:pt x="56" y="399"/>
                    </a:lnTo>
                    <a:lnTo>
                      <a:pt x="56" y="375"/>
                    </a:lnTo>
                    <a:close/>
                  </a:path>
                </a:pathLst>
              </a:custGeom>
              <a:solidFill>
                <a:srgbClr val="003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6" name="Freeform 468">
                <a:extLst>
                  <a:ext uri="{FF2B5EF4-FFF2-40B4-BE49-F238E27FC236}">
                    <a16:creationId xmlns:a16="http://schemas.microsoft.com/office/drawing/2014/main" id="{3F6E2E7D-B8A1-4F15-9FC7-204E0F505C3B}"/>
                  </a:ext>
                </a:extLst>
              </p:cNvPr>
              <p:cNvSpPr>
                <a:spLocks/>
              </p:cNvSpPr>
              <p:nvPr/>
            </p:nvSpPr>
            <p:spPr bwMode="auto">
              <a:xfrm>
                <a:off x="2688" y="2210"/>
                <a:ext cx="15" cy="70"/>
              </a:xfrm>
              <a:custGeom>
                <a:avLst/>
                <a:gdLst>
                  <a:gd name="T0" fmla="*/ 0 w 91"/>
                  <a:gd name="T1" fmla="*/ 0 h 418"/>
                  <a:gd name="T2" fmla="*/ 0 w 91"/>
                  <a:gd name="T3" fmla="*/ 0 h 418"/>
                  <a:gd name="T4" fmla="*/ 0 w 91"/>
                  <a:gd name="T5" fmla="*/ 0 h 418"/>
                  <a:gd name="T6" fmla="*/ 0 w 91"/>
                  <a:gd name="T7" fmla="*/ 0 h 418"/>
                  <a:gd name="T8" fmla="*/ 0 w 91"/>
                  <a:gd name="T9" fmla="*/ 0 h 418"/>
                  <a:gd name="T10" fmla="*/ 0 w 91"/>
                  <a:gd name="T11" fmla="*/ 0 h 418"/>
                  <a:gd name="T12" fmla="*/ 0 w 91"/>
                  <a:gd name="T13" fmla="*/ 0 h 418"/>
                  <a:gd name="T14" fmla="*/ 0 w 91"/>
                  <a:gd name="T15" fmla="*/ 0 h 418"/>
                  <a:gd name="T16" fmla="*/ 0 w 91"/>
                  <a:gd name="T17" fmla="*/ 0 h 418"/>
                  <a:gd name="T18" fmla="*/ 0 w 91"/>
                  <a:gd name="T19" fmla="*/ 0 h 418"/>
                  <a:gd name="T20" fmla="*/ 0 w 91"/>
                  <a:gd name="T21" fmla="*/ 0 h 418"/>
                  <a:gd name="T22" fmla="*/ 0 w 91"/>
                  <a:gd name="T23" fmla="*/ 0 h 418"/>
                  <a:gd name="T24" fmla="*/ 0 w 91"/>
                  <a:gd name="T25" fmla="*/ 0 h 418"/>
                  <a:gd name="T26" fmla="*/ 0 w 91"/>
                  <a:gd name="T27" fmla="*/ 0 h 418"/>
                  <a:gd name="T28" fmla="*/ 0 w 91"/>
                  <a:gd name="T29" fmla="*/ 0 h 418"/>
                  <a:gd name="T30" fmla="*/ 0 w 91"/>
                  <a:gd name="T31" fmla="*/ 0 h 418"/>
                  <a:gd name="T32" fmla="*/ 0 w 91"/>
                  <a:gd name="T33" fmla="*/ 0 h 418"/>
                  <a:gd name="T34" fmla="*/ 0 w 91"/>
                  <a:gd name="T35" fmla="*/ 0 h 418"/>
                  <a:gd name="T36" fmla="*/ 0 w 91"/>
                  <a:gd name="T37" fmla="*/ 0 h 418"/>
                  <a:gd name="T38" fmla="*/ 0 w 91"/>
                  <a:gd name="T39" fmla="*/ 0 h 418"/>
                  <a:gd name="T40" fmla="*/ 0 w 91"/>
                  <a:gd name="T41" fmla="*/ 0 h 418"/>
                  <a:gd name="T42" fmla="*/ 0 w 91"/>
                  <a:gd name="T43" fmla="*/ 0 h 418"/>
                  <a:gd name="T44" fmla="*/ 0 w 91"/>
                  <a:gd name="T45" fmla="*/ 0 h 418"/>
                  <a:gd name="T46" fmla="*/ 0 w 91"/>
                  <a:gd name="T47" fmla="*/ 0 h 418"/>
                  <a:gd name="T48" fmla="*/ 0 w 91"/>
                  <a:gd name="T49" fmla="*/ 0 h 418"/>
                  <a:gd name="T50" fmla="*/ 0 w 91"/>
                  <a:gd name="T51" fmla="*/ 0 h 418"/>
                  <a:gd name="T52" fmla="*/ 0 w 91"/>
                  <a:gd name="T53" fmla="*/ 0 h 418"/>
                  <a:gd name="T54" fmla="*/ 0 w 91"/>
                  <a:gd name="T55" fmla="*/ 0 h 418"/>
                  <a:gd name="T56" fmla="*/ 0 w 91"/>
                  <a:gd name="T57" fmla="*/ 0 h 418"/>
                  <a:gd name="T58" fmla="*/ 0 w 91"/>
                  <a:gd name="T59" fmla="*/ 0 h 418"/>
                  <a:gd name="T60" fmla="*/ 0 w 91"/>
                  <a:gd name="T61" fmla="*/ 0 h 418"/>
                  <a:gd name="T62" fmla="*/ 0 w 91"/>
                  <a:gd name="T63" fmla="*/ 0 h 418"/>
                  <a:gd name="T64" fmla="*/ 0 w 91"/>
                  <a:gd name="T65" fmla="*/ 0 h 418"/>
                  <a:gd name="T66" fmla="*/ 0 w 91"/>
                  <a:gd name="T67" fmla="*/ 0 h 418"/>
                  <a:gd name="T68" fmla="*/ 0 w 91"/>
                  <a:gd name="T69" fmla="*/ 0 h 418"/>
                  <a:gd name="T70" fmla="*/ 0 w 91"/>
                  <a:gd name="T71" fmla="*/ 0 h 418"/>
                  <a:gd name="T72" fmla="*/ 0 w 91"/>
                  <a:gd name="T73" fmla="*/ 0 h 418"/>
                  <a:gd name="T74" fmla="*/ 0 w 91"/>
                  <a:gd name="T75" fmla="*/ 0 h 418"/>
                  <a:gd name="T76" fmla="*/ 0 w 91"/>
                  <a:gd name="T77" fmla="*/ 0 h 418"/>
                  <a:gd name="T78" fmla="*/ 0 w 91"/>
                  <a:gd name="T79" fmla="*/ 0 h 418"/>
                  <a:gd name="T80" fmla="*/ 0 w 91"/>
                  <a:gd name="T81" fmla="*/ 0 h 41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1"/>
                  <a:gd name="T124" fmla="*/ 0 h 418"/>
                  <a:gd name="T125" fmla="*/ 91 w 91"/>
                  <a:gd name="T126" fmla="*/ 418 h 41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1" h="418">
                    <a:moveTo>
                      <a:pt x="58" y="373"/>
                    </a:moveTo>
                    <a:lnTo>
                      <a:pt x="57" y="327"/>
                    </a:lnTo>
                    <a:lnTo>
                      <a:pt x="59" y="298"/>
                    </a:lnTo>
                    <a:lnTo>
                      <a:pt x="63" y="279"/>
                    </a:lnTo>
                    <a:lnTo>
                      <a:pt x="68" y="268"/>
                    </a:lnTo>
                    <a:lnTo>
                      <a:pt x="72" y="259"/>
                    </a:lnTo>
                    <a:lnTo>
                      <a:pt x="75" y="252"/>
                    </a:lnTo>
                    <a:lnTo>
                      <a:pt x="76" y="242"/>
                    </a:lnTo>
                    <a:lnTo>
                      <a:pt x="76" y="226"/>
                    </a:lnTo>
                    <a:lnTo>
                      <a:pt x="68" y="201"/>
                    </a:lnTo>
                    <a:lnTo>
                      <a:pt x="57" y="173"/>
                    </a:lnTo>
                    <a:lnTo>
                      <a:pt x="41" y="141"/>
                    </a:lnTo>
                    <a:lnTo>
                      <a:pt x="27" y="109"/>
                    </a:lnTo>
                    <a:lnTo>
                      <a:pt x="12" y="76"/>
                    </a:lnTo>
                    <a:lnTo>
                      <a:pt x="3" y="47"/>
                    </a:lnTo>
                    <a:lnTo>
                      <a:pt x="0" y="24"/>
                    </a:lnTo>
                    <a:lnTo>
                      <a:pt x="8" y="7"/>
                    </a:lnTo>
                    <a:lnTo>
                      <a:pt x="20" y="0"/>
                    </a:lnTo>
                    <a:lnTo>
                      <a:pt x="31" y="7"/>
                    </a:lnTo>
                    <a:lnTo>
                      <a:pt x="39" y="22"/>
                    </a:lnTo>
                    <a:lnTo>
                      <a:pt x="48" y="46"/>
                    </a:lnTo>
                    <a:lnTo>
                      <a:pt x="55" y="73"/>
                    </a:lnTo>
                    <a:lnTo>
                      <a:pt x="63" y="103"/>
                    </a:lnTo>
                    <a:lnTo>
                      <a:pt x="69" y="132"/>
                    </a:lnTo>
                    <a:lnTo>
                      <a:pt x="78" y="157"/>
                    </a:lnTo>
                    <a:lnTo>
                      <a:pt x="82" y="173"/>
                    </a:lnTo>
                    <a:lnTo>
                      <a:pt x="86" y="194"/>
                    </a:lnTo>
                    <a:lnTo>
                      <a:pt x="89" y="217"/>
                    </a:lnTo>
                    <a:lnTo>
                      <a:pt x="91" y="244"/>
                    </a:lnTo>
                    <a:lnTo>
                      <a:pt x="91" y="271"/>
                    </a:lnTo>
                    <a:lnTo>
                      <a:pt x="91" y="298"/>
                    </a:lnTo>
                    <a:lnTo>
                      <a:pt x="89" y="324"/>
                    </a:lnTo>
                    <a:lnTo>
                      <a:pt x="86" y="347"/>
                    </a:lnTo>
                    <a:lnTo>
                      <a:pt x="80" y="373"/>
                    </a:lnTo>
                    <a:lnTo>
                      <a:pt x="75" y="395"/>
                    </a:lnTo>
                    <a:lnTo>
                      <a:pt x="71" y="409"/>
                    </a:lnTo>
                    <a:lnTo>
                      <a:pt x="67" y="418"/>
                    </a:lnTo>
                    <a:lnTo>
                      <a:pt x="63" y="418"/>
                    </a:lnTo>
                    <a:lnTo>
                      <a:pt x="60" y="413"/>
                    </a:lnTo>
                    <a:lnTo>
                      <a:pt x="58" y="397"/>
                    </a:lnTo>
                    <a:lnTo>
                      <a:pt x="58" y="373"/>
                    </a:lnTo>
                    <a:close/>
                  </a:path>
                </a:pathLst>
              </a:custGeom>
              <a:solidFill>
                <a:srgbClr val="002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7" name="Freeform 469">
                <a:extLst>
                  <a:ext uri="{FF2B5EF4-FFF2-40B4-BE49-F238E27FC236}">
                    <a16:creationId xmlns:a16="http://schemas.microsoft.com/office/drawing/2014/main" id="{6EC69F54-9FC5-4C5F-8494-F99BDFC95547}"/>
                  </a:ext>
                </a:extLst>
              </p:cNvPr>
              <p:cNvSpPr>
                <a:spLocks/>
              </p:cNvSpPr>
              <p:nvPr/>
            </p:nvSpPr>
            <p:spPr bwMode="auto">
              <a:xfrm>
                <a:off x="2699" y="2266"/>
                <a:ext cx="47" cy="43"/>
              </a:xfrm>
              <a:custGeom>
                <a:avLst/>
                <a:gdLst>
                  <a:gd name="T0" fmla="*/ 0 w 281"/>
                  <a:gd name="T1" fmla="*/ 0 h 259"/>
                  <a:gd name="T2" fmla="*/ 0 w 281"/>
                  <a:gd name="T3" fmla="*/ 0 h 259"/>
                  <a:gd name="T4" fmla="*/ 0 w 281"/>
                  <a:gd name="T5" fmla="*/ 0 h 259"/>
                  <a:gd name="T6" fmla="*/ 0 w 281"/>
                  <a:gd name="T7" fmla="*/ 0 h 259"/>
                  <a:gd name="T8" fmla="*/ 0 w 281"/>
                  <a:gd name="T9" fmla="*/ 0 h 259"/>
                  <a:gd name="T10" fmla="*/ 0 w 281"/>
                  <a:gd name="T11" fmla="*/ 0 h 259"/>
                  <a:gd name="T12" fmla="*/ 0 w 281"/>
                  <a:gd name="T13" fmla="*/ 0 h 259"/>
                  <a:gd name="T14" fmla="*/ 0 w 281"/>
                  <a:gd name="T15" fmla="*/ 0 h 259"/>
                  <a:gd name="T16" fmla="*/ 0 w 281"/>
                  <a:gd name="T17" fmla="*/ 0 h 259"/>
                  <a:gd name="T18" fmla="*/ 0 w 281"/>
                  <a:gd name="T19" fmla="*/ 0 h 259"/>
                  <a:gd name="T20" fmla="*/ 0 w 281"/>
                  <a:gd name="T21" fmla="*/ 0 h 259"/>
                  <a:gd name="T22" fmla="*/ 0 w 281"/>
                  <a:gd name="T23" fmla="*/ 0 h 259"/>
                  <a:gd name="T24" fmla="*/ 0 w 281"/>
                  <a:gd name="T25" fmla="*/ 0 h 259"/>
                  <a:gd name="T26" fmla="*/ 0 w 281"/>
                  <a:gd name="T27" fmla="*/ 0 h 259"/>
                  <a:gd name="T28" fmla="*/ 0 w 281"/>
                  <a:gd name="T29" fmla="*/ 0 h 259"/>
                  <a:gd name="T30" fmla="*/ 0 w 281"/>
                  <a:gd name="T31" fmla="*/ 0 h 259"/>
                  <a:gd name="T32" fmla="*/ 0 w 281"/>
                  <a:gd name="T33" fmla="*/ 0 h 259"/>
                  <a:gd name="T34" fmla="*/ 0 w 281"/>
                  <a:gd name="T35" fmla="*/ 0 h 259"/>
                  <a:gd name="T36" fmla="*/ 0 w 281"/>
                  <a:gd name="T37" fmla="*/ 0 h 259"/>
                  <a:gd name="T38" fmla="*/ 0 w 281"/>
                  <a:gd name="T39" fmla="*/ 0 h 259"/>
                  <a:gd name="T40" fmla="*/ 0 w 281"/>
                  <a:gd name="T41" fmla="*/ 0 h 259"/>
                  <a:gd name="T42" fmla="*/ 0 w 281"/>
                  <a:gd name="T43" fmla="*/ 0 h 259"/>
                  <a:gd name="T44" fmla="*/ 0 w 281"/>
                  <a:gd name="T45" fmla="*/ 0 h 259"/>
                  <a:gd name="T46" fmla="*/ 0 w 281"/>
                  <a:gd name="T47" fmla="*/ 0 h 259"/>
                  <a:gd name="T48" fmla="*/ 0 w 281"/>
                  <a:gd name="T49" fmla="*/ 0 h 2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1"/>
                  <a:gd name="T76" fmla="*/ 0 h 259"/>
                  <a:gd name="T77" fmla="*/ 281 w 281"/>
                  <a:gd name="T78" fmla="*/ 259 h 2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1" h="259">
                    <a:moveTo>
                      <a:pt x="149" y="20"/>
                    </a:moveTo>
                    <a:lnTo>
                      <a:pt x="169" y="43"/>
                    </a:lnTo>
                    <a:lnTo>
                      <a:pt x="191" y="77"/>
                    </a:lnTo>
                    <a:lnTo>
                      <a:pt x="214" y="114"/>
                    </a:lnTo>
                    <a:lnTo>
                      <a:pt x="236" y="155"/>
                    </a:lnTo>
                    <a:lnTo>
                      <a:pt x="254" y="192"/>
                    </a:lnTo>
                    <a:lnTo>
                      <a:pt x="269" y="225"/>
                    </a:lnTo>
                    <a:lnTo>
                      <a:pt x="278" y="249"/>
                    </a:lnTo>
                    <a:lnTo>
                      <a:pt x="281" y="259"/>
                    </a:lnTo>
                    <a:lnTo>
                      <a:pt x="265" y="251"/>
                    </a:lnTo>
                    <a:lnTo>
                      <a:pt x="230" y="231"/>
                    </a:lnTo>
                    <a:lnTo>
                      <a:pt x="182" y="200"/>
                    </a:lnTo>
                    <a:lnTo>
                      <a:pt x="127" y="165"/>
                    </a:lnTo>
                    <a:lnTo>
                      <a:pt x="73" y="128"/>
                    </a:lnTo>
                    <a:lnTo>
                      <a:pt x="29" y="95"/>
                    </a:lnTo>
                    <a:lnTo>
                      <a:pt x="1" y="66"/>
                    </a:lnTo>
                    <a:lnTo>
                      <a:pt x="0" y="51"/>
                    </a:lnTo>
                    <a:lnTo>
                      <a:pt x="10" y="41"/>
                    </a:lnTo>
                    <a:lnTo>
                      <a:pt x="26" y="29"/>
                    </a:lnTo>
                    <a:lnTo>
                      <a:pt x="44" y="17"/>
                    </a:lnTo>
                    <a:lnTo>
                      <a:pt x="65" y="8"/>
                    </a:lnTo>
                    <a:lnTo>
                      <a:pt x="85" y="1"/>
                    </a:lnTo>
                    <a:lnTo>
                      <a:pt x="108" y="0"/>
                    </a:lnTo>
                    <a:lnTo>
                      <a:pt x="129" y="6"/>
                    </a:lnTo>
                    <a:lnTo>
                      <a:pt x="149" y="20"/>
                    </a:lnTo>
                    <a:close/>
                  </a:path>
                </a:pathLst>
              </a:custGeom>
              <a:solidFill>
                <a:srgbClr val="05E6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8" name="Freeform 470">
                <a:extLst>
                  <a:ext uri="{FF2B5EF4-FFF2-40B4-BE49-F238E27FC236}">
                    <a16:creationId xmlns:a16="http://schemas.microsoft.com/office/drawing/2014/main" id="{DA7B533B-198D-4767-9CDC-F3E7499A8D46}"/>
                  </a:ext>
                </a:extLst>
              </p:cNvPr>
              <p:cNvSpPr>
                <a:spLocks/>
              </p:cNvSpPr>
              <p:nvPr/>
            </p:nvSpPr>
            <p:spPr bwMode="auto">
              <a:xfrm>
                <a:off x="2702" y="2268"/>
                <a:ext cx="43" cy="40"/>
              </a:xfrm>
              <a:custGeom>
                <a:avLst/>
                <a:gdLst>
                  <a:gd name="T0" fmla="*/ 0 w 256"/>
                  <a:gd name="T1" fmla="*/ 0 h 240"/>
                  <a:gd name="T2" fmla="*/ 0 w 256"/>
                  <a:gd name="T3" fmla="*/ 0 h 240"/>
                  <a:gd name="T4" fmla="*/ 0 w 256"/>
                  <a:gd name="T5" fmla="*/ 0 h 240"/>
                  <a:gd name="T6" fmla="*/ 0 w 256"/>
                  <a:gd name="T7" fmla="*/ 0 h 240"/>
                  <a:gd name="T8" fmla="*/ 0 w 256"/>
                  <a:gd name="T9" fmla="*/ 0 h 240"/>
                  <a:gd name="T10" fmla="*/ 0 w 256"/>
                  <a:gd name="T11" fmla="*/ 0 h 240"/>
                  <a:gd name="T12" fmla="*/ 0 w 256"/>
                  <a:gd name="T13" fmla="*/ 0 h 240"/>
                  <a:gd name="T14" fmla="*/ 0 w 256"/>
                  <a:gd name="T15" fmla="*/ 0 h 240"/>
                  <a:gd name="T16" fmla="*/ 0 w 256"/>
                  <a:gd name="T17" fmla="*/ 0 h 240"/>
                  <a:gd name="T18" fmla="*/ 0 w 256"/>
                  <a:gd name="T19" fmla="*/ 0 h 240"/>
                  <a:gd name="T20" fmla="*/ 0 w 256"/>
                  <a:gd name="T21" fmla="*/ 0 h 240"/>
                  <a:gd name="T22" fmla="*/ 0 w 256"/>
                  <a:gd name="T23" fmla="*/ 0 h 240"/>
                  <a:gd name="T24" fmla="*/ 0 w 256"/>
                  <a:gd name="T25" fmla="*/ 0 h 240"/>
                  <a:gd name="T26" fmla="*/ 0 w 256"/>
                  <a:gd name="T27" fmla="*/ 0 h 240"/>
                  <a:gd name="T28" fmla="*/ 0 w 256"/>
                  <a:gd name="T29" fmla="*/ 0 h 240"/>
                  <a:gd name="T30" fmla="*/ 0 w 256"/>
                  <a:gd name="T31" fmla="*/ 0 h 240"/>
                  <a:gd name="T32" fmla="*/ 0 w 256"/>
                  <a:gd name="T33" fmla="*/ 0 h 240"/>
                  <a:gd name="T34" fmla="*/ 0 w 256"/>
                  <a:gd name="T35" fmla="*/ 0 h 240"/>
                  <a:gd name="T36" fmla="*/ 0 w 256"/>
                  <a:gd name="T37" fmla="*/ 0 h 240"/>
                  <a:gd name="T38" fmla="*/ 0 w 256"/>
                  <a:gd name="T39" fmla="*/ 0 h 240"/>
                  <a:gd name="T40" fmla="*/ 0 w 256"/>
                  <a:gd name="T41" fmla="*/ 0 h 240"/>
                  <a:gd name="T42" fmla="*/ 0 w 256"/>
                  <a:gd name="T43" fmla="*/ 0 h 240"/>
                  <a:gd name="T44" fmla="*/ 0 w 256"/>
                  <a:gd name="T45" fmla="*/ 0 h 240"/>
                  <a:gd name="T46" fmla="*/ 0 w 256"/>
                  <a:gd name="T47" fmla="*/ 0 h 240"/>
                  <a:gd name="T48" fmla="*/ 0 w 256"/>
                  <a:gd name="T49" fmla="*/ 0 h 2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56"/>
                  <a:gd name="T76" fmla="*/ 0 h 240"/>
                  <a:gd name="T77" fmla="*/ 256 w 256"/>
                  <a:gd name="T78" fmla="*/ 240 h 2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56" h="240">
                    <a:moveTo>
                      <a:pt x="130" y="17"/>
                    </a:moveTo>
                    <a:lnTo>
                      <a:pt x="147" y="37"/>
                    </a:lnTo>
                    <a:lnTo>
                      <a:pt x="167" y="68"/>
                    </a:lnTo>
                    <a:lnTo>
                      <a:pt x="189" y="103"/>
                    </a:lnTo>
                    <a:lnTo>
                      <a:pt x="210" y="142"/>
                    </a:lnTo>
                    <a:lnTo>
                      <a:pt x="228" y="177"/>
                    </a:lnTo>
                    <a:lnTo>
                      <a:pt x="244" y="208"/>
                    </a:lnTo>
                    <a:lnTo>
                      <a:pt x="253" y="230"/>
                    </a:lnTo>
                    <a:lnTo>
                      <a:pt x="256" y="240"/>
                    </a:lnTo>
                    <a:lnTo>
                      <a:pt x="243" y="233"/>
                    </a:lnTo>
                    <a:lnTo>
                      <a:pt x="211" y="214"/>
                    </a:lnTo>
                    <a:lnTo>
                      <a:pt x="166" y="186"/>
                    </a:lnTo>
                    <a:lnTo>
                      <a:pt x="117" y="152"/>
                    </a:lnTo>
                    <a:lnTo>
                      <a:pt x="67" y="116"/>
                    </a:lnTo>
                    <a:lnTo>
                      <a:pt x="28" y="85"/>
                    </a:lnTo>
                    <a:lnTo>
                      <a:pt x="2" y="59"/>
                    </a:lnTo>
                    <a:lnTo>
                      <a:pt x="0" y="44"/>
                    </a:lnTo>
                    <a:lnTo>
                      <a:pt x="10" y="35"/>
                    </a:lnTo>
                    <a:lnTo>
                      <a:pt x="23" y="26"/>
                    </a:lnTo>
                    <a:lnTo>
                      <a:pt x="38" y="16"/>
                    </a:lnTo>
                    <a:lnTo>
                      <a:pt x="57" y="8"/>
                    </a:lnTo>
                    <a:lnTo>
                      <a:pt x="74" y="1"/>
                    </a:lnTo>
                    <a:lnTo>
                      <a:pt x="93" y="0"/>
                    </a:lnTo>
                    <a:lnTo>
                      <a:pt x="112" y="5"/>
                    </a:lnTo>
                    <a:lnTo>
                      <a:pt x="130" y="17"/>
                    </a:lnTo>
                    <a:close/>
                  </a:path>
                </a:pathLst>
              </a:custGeom>
              <a:solidFill>
                <a:srgbClr val="29D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69" name="Freeform 471">
                <a:extLst>
                  <a:ext uri="{FF2B5EF4-FFF2-40B4-BE49-F238E27FC236}">
                    <a16:creationId xmlns:a16="http://schemas.microsoft.com/office/drawing/2014/main" id="{BDD5773B-B944-4C88-B173-28B27635B48A}"/>
                  </a:ext>
                </a:extLst>
              </p:cNvPr>
              <p:cNvSpPr>
                <a:spLocks/>
              </p:cNvSpPr>
              <p:nvPr/>
            </p:nvSpPr>
            <p:spPr bwMode="auto">
              <a:xfrm>
                <a:off x="2705" y="2269"/>
                <a:ext cx="39" cy="38"/>
              </a:xfrm>
              <a:custGeom>
                <a:avLst/>
                <a:gdLst>
                  <a:gd name="T0" fmla="*/ 0 w 234"/>
                  <a:gd name="T1" fmla="*/ 0 h 225"/>
                  <a:gd name="T2" fmla="*/ 0 w 234"/>
                  <a:gd name="T3" fmla="*/ 0 h 225"/>
                  <a:gd name="T4" fmla="*/ 0 w 234"/>
                  <a:gd name="T5" fmla="*/ 0 h 225"/>
                  <a:gd name="T6" fmla="*/ 0 w 234"/>
                  <a:gd name="T7" fmla="*/ 0 h 225"/>
                  <a:gd name="T8" fmla="*/ 0 w 234"/>
                  <a:gd name="T9" fmla="*/ 0 h 225"/>
                  <a:gd name="T10" fmla="*/ 0 w 234"/>
                  <a:gd name="T11" fmla="*/ 0 h 225"/>
                  <a:gd name="T12" fmla="*/ 0 w 234"/>
                  <a:gd name="T13" fmla="*/ 0 h 225"/>
                  <a:gd name="T14" fmla="*/ 0 w 234"/>
                  <a:gd name="T15" fmla="*/ 0 h 225"/>
                  <a:gd name="T16" fmla="*/ 0 w 234"/>
                  <a:gd name="T17" fmla="*/ 0 h 225"/>
                  <a:gd name="T18" fmla="*/ 0 w 234"/>
                  <a:gd name="T19" fmla="*/ 0 h 225"/>
                  <a:gd name="T20" fmla="*/ 0 w 234"/>
                  <a:gd name="T21" fmla="*/ 0 h 225"/>
                  <a:gd name="T22" fmla="*/ 0 w 234"/>
                  <a:gd name="T23" fmla="*/ 0 h 225"/>
                  <a:gd name="T24" fmla="*/ 0 w 234"/>
                  <a:gd name="T25" fmla="*/ 0 h 225"/>
                  <a:gd name="T26" fmla="*/ 0 w 234"/>
                  <a:gd name="T27" fmla="*/ 0 h 225"/>
                  <a:gd name="T28" fmla="*/ 0 w 234"/>
                  <a:gd name="T29" fmla="*/ 0 h 225"/>
                  <a:gd name="T30" fmla="*/ 0 w 234"/>
                  <a:gd name="T31" fmla="*/ 0 h 225"/>
                  <a:gd name="T32" fmla="*/ 0 w 234"/>
                  <a:gd name="T33" fmla="*/ 0 h 225"/>
                  <a:gd name="T34" fmla="*/ 0 w 234"/>
                  <a:gd name="T35" fmla="*/ 0 h 225"/>
                  <a:gd name="T36" fmla="*/ 0 w 234"/>
                  <a:gd name="T37" fmla="*/ 0 h 225"/>
                  <a:gd name="T38" fmla="*/ 0 w 234"/>
                  <a:gd name="T39" fmla="*/ 0 h 225"/>
                  <a:gd name="T40" fmla="*/ 0 w 234"/>
                  <a:gd name="T41" fmla="*/ 0 h 225"/>
                  <a:gd name="T42" fmla="*/ 0 w 234"/>
                  <a:gd name="T43" fmla="*/ 0 h 225"/>
                  <a:gd name="T44" fmla="*/ 0 w 234"/>
                  <a:gd name="T45" fmla="*/ 0 h 225"/>
                  <a:gd name="T46" fmla="*/ 0 w 234"/>
                  <a:gd name="T47" fmla="*/ 0 h 225"/>
                  <a:gd name="T48" fmla="*/ 0 w 234"/>
                  <a:gd name="T49" fmla="*/ 0 h 2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4"/>
                  <a:gd name="T76" fmla="*/ 0 h 225"/>
                  <a:gd name="T77" fmla="*/ 234 w 234"/>
                  <a:gd name="T78" fmla="*/ 225 h 2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4" h="225">
                    <a:moveTo>
                      <a:pt x="109" y="14"/>
                    </a:moveTo>
                    <a:lnTo>
                      <a:pt x="123" y="32"/>
                    </a:lnTo>
                    <a:lnTo>
                      <a:pt x="143" y="60"/>
                    </a:lnTo>
                    <a:lnTo>
                      <a:pt x="163" y="93"/>
                    </a:lnTo>
                    <a:lnTo>
                      <a:pt x="184" y="130"/>
                    </a:lnTo>
                    <a:lnTo>
                      <a:pt x="203" y="163"/>
                    </a:lnTo>
                    <a:lnTo>
                      <a:pt x="219" y="194"/>
                    </a:lnTo>
                    <a:lnTo>
                      <a:pt x="229" y="215"/>
                    </a:lnTo>
                    <a:lnTo>
                      <a:pt x="234" y="225"/>
                    </a:lnTo>
                    <a:lnTo>
                      <a:pt x="221" y="217"/>
                    </a:lnTo>
                    <a:lnTo>
                      <a:pt x="192" y="198"/>
                    </a:lnTo>
                    <a:lnTo>
                      <a:pt x="152" y="170"/>
                    </a:lnTo>
                    <a:lnTo>
                      <a:pt x="107" y="139"/>
                    </a:lnTo>
                    <a:lnTo>
                      <a:pt x="62" y="105"/>
                    </a:lnTo>
                    <a:lnTo>
                      <a:pt x="24" y="76"/>
                    </a:lnTo>
                    <a:lnTo>
                      <a:pt x="2" y="52"/>
                    </a:lnTo>
                    <a:lnTo>
                      <a:pt x="0" y="40"/>
                    </a:lnTo>
                    <a:lnTo>
                      <a:pt x="8" y="32"/>
                    </a:lnTo>
                    <a:lnTo>
                      <a:pt x="20" y="24"/>
                    </a:lnTo>
                    <a:lnTo>
                      <a:pt x="32" y="15"/>
                    </a:lnTo>
                    <a:lnTo>
                      <a:pt x="48" y="8"/>
                    </a:lnTo>
                    <a:lnTo>
                      <a:pt x="63" y="3"/>
                    </a:lnTo>
                    <a:lnTo>
                      <a:pt x="78" y="0"/>
                    </a:lnTo>
                    <a:lnTo>
                      <a:pt x="94" y="4"/>
                    </a:lnTo>
                    <a:lnTo>
                      <a:pt x="109" y="14"/>
                    </a:lnTo>
                    <a:close/>
                  </a:path>
                </a:pathLst>
              </a:custGeom>
              <a:solidFill>
                <a:srgbClr val="4F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70" name="Freeform 472">
                <a:extLst>
                  <a:ext uri="{FF2B5EF4-FFF2-40B4-BE49-F238E27FC236}">
                    <a16:creationId xmlns:a16="http://schemas.microsoft.com/office/drawing/2014/main" id="{D642ED99-80C8-44DB-8594-35B206B70C74}"/>
                  </a:ext>
                </a:extLst>
              </p:cNvPr>
              <p:cNvSpPr>
                <a:spLocks/>
              </p:cNvSpPr>
              <p:nvPr/>
            </p:nvSpPr>
            <p:spPr bwMode="auto">
              <a:xfrm>
                <a:off x="2708" y="2271"/>
                <a:ext cx="34" cy="35"/>
              </a:xfrm>
              <a:custGeom>
                <a:avLst/>
                <a:gdLst>
                  <a:gd name="T0" fmla="*/ 0 w 206"/>
                  <a:gd name="T1" fmla="*/ 0 h 204"/>
                  <a:gd name="T2" fmla="*/ 0 w 206"/>
                  <a:gd name="T3" fmla="*/ 0 h 204"/>
                  <a:gd name="T4" fmla="*/ 0 w 206"/>
                  <a:gd name="T5" fmla="*/ 0 h 204"/>
                  <a:gd name="T6" fmla="*/ 0 w 206"/>
                  <a:gd name="T7" fmla="*/ 0 h 204"/>
                  <a:gd name="T8" fmla="*/ 0 w 206"/>
                  <a:gd name="T9" fmla="*/ 0 h 204"/>
                  <a:gd name="T10" fmla="*/ 0 w 206"/>
                  <a:gd name="T11" fmla="*/ 0 h 204"/>
                  <a:gd name="T12" fmla="*/ 0 w 206"/>
                  <a:gd name="T13" fmla="*/ 0 h 204"/>
                  <a:gd name="T14" fmla="*/ 0 w 206"/>
                  <a:gd name="T15" fmla="*/ 0 h 204"/>
                  <a:gd name="T16" fmla="*/ 0 w 206"/>
                  <a:gd name="T17" fmla="*/ 0 h 204"/>
                  <a:gd name="T18" fmla="*/ 0 w 206"/>
                  <a:gd name="T19" fmla="*/ 0 h 204"/>
                  <a:gd name="T20" fmla="*/ 0 w 206"/>
                  <a:gd name="T21" fmla="*/ 0 h 204"/>
                  <a:gd name="T22" fmla="*/ 0 w 206"/>
                  <a:gd name="T23" fmla="*/ 0 h 204"/>
                  <a:gd name="T24" fmla="*/ 0 w 206"/>
                  <a:gd name="T25" fmla="*/ 0 h 204"/>
                  <a:gd name="T26" fmla="*/ 0 w 206"/>
                  <a:gd name="T27" fmla="*/ 0 h 204"/>
                  <a:gd name="T28" fmla="*/ 0 w 206"/>
                  <a:gd name="T29" fmla="*/ 0 h 204"/>
                  <a:gd name="T30" fmla="*/ 0 w 206"/>
                  <a:gd name="T31" fmla="*/ 0 h 204"/>
                  <a:gd name="T32" fmla="*/ 0 w 206"/>
                  <a:gd name="T33" fmla="*/ 0 h 204"/>
                  <a:gd name="T34" fmla="*/ 0 w 206"/>
                  <a:gd name="T35" fmla="*/ 0 h 204"/>
                  <a:gd name="T36" fmla="*/ 0 w 206"/>
                  <a:gd name="T37" fmla="*/ 0 h 204"/>
                  <a:gd name="T38" fmla="*/ 0 w 206"/>
                  <a:gd name="T39" fmla="*/ 0 h 204"/>
                  <a:gd name="T40" fmla="*/ 0 w 206"/>
                  <a:gd name="T41" fmla="*/ 0 h 204"/>
                  <a:gd name="T42" fmla="*/ 0 w 206"/>
                  <a:gd name="T43" fmla="*/ 0 h 204"/>
                  <a:gd name="T44" fmla="*/ 0 w 206"/>
                  <a:gd name="T45" fmla="*/ 0 h 204"/>
                  <a:gd name="T46" fmla="*/ 0 w 206"/>
                  <a:gd name="T47" fmla="*/ 0 h 204"/>
                  <a:gd name="T48" fmla="*/ 0 w 206"/>
                  <a:gd name="T49" fmla="*/ 0 h 20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6"/>
                  <a:gd name="T76" fmla="*/ 0 h 204"/>
                  <a:gd name="T77" fmla="*/ 206 w 206"/>
                  <a:gd name="T78" fmla="*/ 204 h 20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6" h="204">
                    <a:moveTo>
                      <a:pt x="86" y="9"/>
                    </a:moveTo>
                    <a:lnTo>
                      <a:pt x="98" y="23"/>
                    </a:lnTo>
                    <a:lnTo>
                      <a:pt x="116" y="48"/>
                    </a:lnTo>
                    <a:lnTo>
                      <a:pt x="135" y="78"/>
                    </a:lnTo>
                    <a:lnTo>
                      <a:pt x="156" y="113"/>
                    </a:lnTo>
                    <a:lnTo>
                      <a:pt x="175" y="145"/>
                    </a:lnTo>
                    <a:lnTo>
                      <a:pt x="191" y="174"/>
                    </a:lnTo>
                    <a:lnTo>
                      <a:pt x="201" y="194"/>
                    </a:lnTo>
                    <a:lnTo>
                      <a:pt x="206" y="204"/>
                    </a:lnTo>
                    <a:lnTo>
                      <a:pt x="195" y="197"/>
                    </a:lnTo>
                    <a:lnTo>
                      <a:pt x="170" y="177"/>
                    </a:lnTo>
                    <a:lnTo>
                      <a:pt x="134" y="150"/>
                    </a:lnTo>
                    <a:lnTo>
                      <a:pt x="94" y="121"/>
                    </a:lnTo>
                    <a:lnTo>
                      <a:pt x="54" y="89"/>
                    </a:lnTo>
                    <a:lnTo>
                      <a:pt x="21" y="61"/>
                    </a:lnTo>
                    <a:lnTo>
                      <a:pt x="1" y="39"/>
                    </a:lnTo>
                    <a:lnTo>
                      <a:pt x="0" y="29"/>
                    </a:lnTo>
                    <a:lnTo>
                      <a:pt x="5" y="23"/>
                    </a:lnTo>
                    <a:lnTo>
                      <a:pt x="15" y="18"/>
                    </a:lnTo>
                    <a:lnTo>
                      <a:pt x="26" y="12"/>
                    </a:lnTo>
                    <a:lnTo>
                      <a:pt x="38" y="7"/>
                    </a:lnTo>
                    <a:lnTo>
                      <a:pt x="49" y="1"/>
                    </a:lnTo>
                    <a:lnTo>
                      <a:pt x="62" y="0"/>
                    </a:lnTo>
                    <a:lnTo>
                      <a:pt x="74" y="1"/>
                    </a:lnTo>
                    <a:lnTo>
                      <a:pt x="86" y="9"/>
                    </a:lnTo>
                    <a:close/>
                  </a:path>
                </a:pathLst>
              </a:custGeom>
              <a:solidFill>
                <a:srgbClr val="73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71" name="Freeform 473">
                <a:extLst>
                  <a:ext uri="{FF2B5EF4-FFF2-40B4-BE49-F238E27FC236}">
                    <a16:creationId xmlns:a16="http://schemas.microsoft.com/office/drawing/2014/main" id="{441CAB1D-5190-48EC-B60A-798638BF710B}"/>
                  </a:ext>
                </a:extLst>
              </p:cNvPr>
              <p:cNvSpPr>
                <a:spLocks/>
              </p:cNvSpPr>
              <p:nvPr/>
            </p:nvSpPr>
            <p:spPr bwMode="auto">
              <a:xfrm>
                <a:off x="2711" y="2273"/>
                <a:ext cx="30" cy="31"/>
              </a:xfrm>
              <a:custGeom>
                <a:avLst/>
                <a:gdLst>
                  <a:gd name="T0" fmla="*/ 0 w 180"/>
                  <a:gd name="T1" fmla="*/ 0 h 187"/>
                  <a:gd name="T2" fmla="*/ 0 w 180"/>
                  <a:gd name="T3" fmla="*/ 0 h 187"/>
                  <a:gd name="T4" fmla="*/ 0 w 180"/>
                  <a:gd name="T5" fmla="*/ 0 h 187"/>
                  <a:gd name="T6" fmla="*/ 0 w 180"/>
                  <a:gd name="T7" fmla="*/ 0 h 187"/>
                  <a:gd name="T8" fmla="*/ 0 w 180"/>
                  <a:gd name="T9" fmla="*/ 0 h 187"/>
                  <a:gd name="T10" fmla="*/ 0 w 180"/>
                  <a:gd name="T11" fmla="*/ 0 h 187"/>
                  <a:gd name="T12" fmla="*/ 0 w 180"/>
                  <a:gd name="T13" fmla="*/ 0 h 187"/>
                  <a:gd name="T14" fmla="*/ 0 w 180"/>
                  <a:gd name="T15" fmla="*/ 0 h 187"/>
                  <a:gd name="T16" fmla="*/ 0 w 180"/>
                  <a:gd name="T17" fmla="*/ 0 h 187"/>
                  <a:gd name="T18" fmla="*/ 0 w 180"/>
                  <a:gd name="T19" fmla="*/ 0 h 187"/>
                  <a:gd name="T20" fmla="*/ 0 w 180"/>
                  <a:gd name="T21" fmla="*/ 0 h 187"/>
                  <a:gd name="T22" fmla="*/ 0 w 180"/>
                  <a:gd name="T23" fmla="*/ 0 h 187"/>
                  <a:gd name="T24" fmla="*/ 0 w 180"/>
                  <a:gd name="T25" fmla="*/ 0 h 187"/>
                  <a:gd name="T26" fmla="*/ 0 w 180"/>
                  <a:gd name="T27" fmla="*/ 0 h 187"/>
                  <a:gd name="T28" fmla="*/ 0 w 180"/>
                  <a:gd name="T29" fmla="*/ 0 h 187"/>
                  <a:gd name="T30" fmla="*/ 0 w 180"/>
                  <a:gd name="T31" fmla="*/ 0 h 187"/>
                  <a:gd name="T32" fmla="*/ 0 w 180"/>
                  <a:gd name="T33" fmla="*/ 0 h 187"/>
                  <a:gd name="T34" fmla="*/ 0 w 180"/>
                  <a:gd name="T35" fmla="*/ 0 h 187"/>
                  <a:gd name="T36" fmla="*/ 0 w 180"/>
                  <a:gd name="T37" fmla="*/ 0 h 187"/>
                  <a:gd name="T38" fmla="*/ 0 w 180"/>
                  <a:gd name="T39" fmla="*/ 0 h 187"/>
                  <a:gd name="T40" fmla="*/ 0 w 180"/>
                  <a:gd name="T41" fmla="*/ 0 h 187"/>
                  <a:gd name="T42" fmla="*/ 0 w 180"/>
                  <a:gd name="T43" fmla="*/ 0 h 187"/>
                  <a:gd name="T44" fmla="*/ 0 w 180"/>
                  <a:gd name="T45" fmla="*/ 0 h 187"/>
                  <a:gd name="T46" fmla="*/ 0 w 180"/>
                  <a:gd name="T47" fmla="*/ 0 h 187"/>
                  <a:gd name="T48" fmla="*/ 0 w 180"/>
                  <a:gd name="T49" fmla="*/ 0 h 1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87"/>
                  <a:gd name="T77" fmla="*/ 180 w 180"/>
                  <a:gd name="T78" fmla="*/ 187 h 1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87">
                    <a:moveTo>
                      <a:pt x="63" y="7"/>
                    </a:moveTo>
                    <a:lnTo>
                      <a:pt x="72" y="19"/>
                    </a:lnTo>
                    <a:lnTo>
                      <a:pt x="89" y="43"/>
                    </a:lnTo>
                    <a:lnTo>
                      <a:pt x="107" y="71"/>
                    </a:lnTo>
                    <a:lnTo>
                      <a:pt x="128" y="103"/>
                    </a:lnTo>
                    <a:lnTo>
                      <a:pt x="147" y="133"/>
                    </a:lnTo>
                    <a:lnTo>
                      <a:pt x="164" y="160"/>
                    </a:lnTo>
                    <a:lnTo>
                      <a:pt x="175" y="178"/>
                    </a:lnTo>
                    <a:lnTo>
                      <a:pt x="180" y="187"/>
                    </a:lnTo>
                    <a:lnTo>
                      <a:pt x="171" y="180"/>
                    </a:lnTo>
                    <a:lnTo>
                      <a:pt x="148" y="163"/>
                    </a:lnTo>
                    <a:lnTo>
                      <a:pt x="117" y="137"/>
                    </a:lnTo>
                    <a:lnTo>
                      <a:pt x="83" y="109"/>
                    </a:lnTo>
                    <a:lnTo>
                      <a:pt x="48" y="79"/>
                    </a:lnTo>
                    <a:lnTo>
                      <a:pt x="20" y="53"/>
                    </a:lnTo>
                    <a:lnTo>
                      <a:pt x="2" y="33"/>
                    </a:lnTo>
                    <a:lnTo>
                      <a:pt x="0" y="25"/>
                    </a:lnTo>
                    <a:lnTo>
                      <a:pt x="4" y="20"/>
                    </a:lnTo>
                    <a:lnTo>
                      <a:pt x="11" y="16"/>
                    </a:lnTo>
                    <a:lnTo>
                      <a:pt x="19" y="10"/>
                    </a:lnTo>
                    <a:lnTo>
                      <a:pt x="29" y="7"/>
                    </a:lnTo>
                    <a:lnTo>
                      <a:pt x="37" y="2"/>
                    </a:lnTo>
                    <a:lnTo>
                      <a:pt x="46" y="0"/>
                    </a:lnTo>
                    <a:lnTo>
                      <a:pt x="55" y="1"/>
                    </a:lnTo>
                    <a:lnTo>
                      <a:pt x="63" y="7"/>
                    </a:lnTo>
                    <a:close/>
                  </a:path>
                </a:pathLst>
              </a:custGeom>
              <a:solidFill>
                <a:srgbClr val="99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72" name="Freeform 474">
                <a:extLst>
                  <a:ext uri="{FF2B5EF4-FFF2-40B4-BE49-F238E27FC236}">
                    <a16:creationId xmlns:a16="http://schemas.microsoft.com/office/drawing/2014/main" id="{08234D2D-CDA2-4203-84CF-463442F26C44}"/>
                  </a:ext>
                </a:extLst>
              </p:cNvPr>
              <p:cNvSpPr>
                <a:spLocks/>
              </p:cNvSpPr>
              <p:nvPr/>
            </p:nvSpPr>
            <p:spPr bwMode="auto">
              <a:xfrm>
                <a:off x="2629" y="2252"/>
                <a:ext cx="74" cy="31"/>
              </a:xfrm>
              <a:custGeom>
                <a:avLst/>
                <a:gdLst>
                  <a:gd name="T0" fmla="*/ 0 w 440"/>
                  <a:gd name="T1" fmla="*/ 0 h 184"/>
                  <a:gd name="T2" fmla="*/ 0 w 440"/>
                  <a:gd name="T3" fmla="*/ 0 h 184"/>
                  <a:gd name="T4" fmla="*/ 0 w 440"/>
                  <a:gd name="T5" fmla="*/ 0 h 184"/>
                  <a:gd name="T6" fmla="*/ 0 w 440"/>
                  <a:gd name="T7" fmla="*/ 0 h 184"/>
                  <a:gd name="T8" fmla="*/ 0 w 440"/>
                  <a:gd name="T9" fmla="*/ 0 h 184"/>
                  <a:gd name="T10" fmla="*/ 0 w 440"/>
                  <a:gd name="T11" fmla="*/ 0 h 184"/>
                  <a:gd name="T12" fmla="*/ 0 w 440"/>
                  <a:gd name="T13" fmla="*/ 0 h 184"/>
                  <a:gd name="T14" fmla="*/ 0 w 440"/>
                  <a:gd name="T15" fmla="*/ 0 h 184"/>
                  <a:gd name="T16" fmla="*/ 0 w 440"/>
                  <a:gd name="T17" fmla="*/ 0 h 184"/>
                  <a:gd name="T18" fmla="*/ 0 w 440"/>
                  <a:gd name="T19" fmla="*/ 0 h 184"/>
                  <a:gd name="T20" fmla="*/ 0 w 440"/>
                  <a:gd name="T21" fmla="*/ 0 h 184"/>
                  <a:gd name="T22" fmla="*/ 0 w 440"/>
                  <a:gd name="T23" fmla="*/ 0 h 184"/>
                  <a:gd name="T24" fmla="*/ 0 w 440"/>
                  <a:gd name="T25" fmla="*/ 0 h 184"/>
                  <a:gd name="T26" fmla="*/ 0 w 440"/>
                  <a:gd name="T27" fmla="*/ 0 h 184"/>
                  <a:gd name="T28" fmla="*/ 0 w 440"/>
                  <a:gd name="T29" fmla="*/ 0 h 184"/>
                  <a:gd name="T30" fmla="*/ 0 w 440"/>
                  <a:gd name="T31" fmla="*/ 0 h 184"/>
                  <a:gd name="T32" fmla="*/ 0 w 440"/>
                  <a:gd name="T33" fmla="*/ 0 h 184"/>
                  <a:gd name="T34" fmla="*/ 0 w 440"/>
                  <a:gd name="T35" fmla="*/ 0 h 184"/>
                  <a:gd name="T36" fmla="*/ 0 w 440"/>
                  <a:gd name="T37" fmla="*/ 0 h 184"/>
                  <a:gd name="T38" fmla="*/ 0 w 440"/>
                  <a:gd name="T39" fmla="*/ 0 h 184"/>
                  <a:gd name="T40" fmla="*/ 0 w 440"/>
                  <a:gd name="T41" fmla="*/ 0 h 184"/>
                  <a:gd name="T42" fmla="*/ 0 w 440"/>
                  <a:gd name="T43" fmla="*/ 0 h 184"/>
                  <a:gd name="T44" fmla="*/ 0 w 440"/>
                  <a:gd name="T45" fmla="*/ 0 h 184"/>
                  <a:gd name="T46" fmla="*/ 0 w 440"/>
                  <a:gd name="T47" fmla="*/ 0 h 184"/>
                  <a:gd name="T48" fmla="*/ 0 w 440"/>
                  <a:gd name="T49" fmla="*/ 0 h 184"/>
                  <a:gd name="T50" fmla="*/ 0 w 440"/>
                  <a:gd name="T51" fmla="*/ 0 h 184"/>
                  <a:gd name="T52" fmla="*/ 0 w 440"/>
                  <a:gd name="T53" fmla="*/ 0 h 184"/>
                  <a:gd name="T54" fmla="*/ 0 w 440"/>
                  <a:gd name="T55" fmla="*/ 0 h 184"/>
                  <a:gd name="T56" fmla="*/ 0 w 440"/>
                  <a:gd name="T57" fmla="*/ 0 h 184"/>
                  <a:gd name="T58" fmla="*/ 0 w 440"/>
                  <a:gd name="T59" fmla="*/ 0 h 184"/>
                  <a:gd name="T60" fmla="*/ 0 w 440"/>
                  <a:gd name="T61" fmla="*/ 0 h 184"/>
                  <a:gd name="T62" fmla="*/ 0 w 440"/>
                  <a:gd name="T63" fmla="*/ 0 h 184"/>
                  <a:gd name="T64" fmla="*/ 0 w 440"/>
                  <a:gd name="T65" fmla="*/ 0 h 1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0"/>
                  <a:gd name="T100" fmla="*/ 0 h 184"/>
                  <a:gd name="T101" fmla="*/ 440 w 440"/>
                  <a:gd name="T102" fmla="*/ 184 h 1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0" h="184">
                    <a:moveTo>
                      <a:pt x="305" y="1"/>
                    </a:moveTo>
                    <a:lnTo>
                      <a:pt x="273" y="0"/>
                    </a:lnTo>
                    <a:lnTo>
                      <a:pt x="225" y="9"/>
                    </a:lnTo>
                    <a:lnTo>
                      <a:pt x="168" y="23"/>
                    </a:lnTo>
                    <a:lnTo>
                      <a:pt x="112" y="41"/>
                    </a:lnTo>
                    <a:lnTo>
                      <a:pt x="59" y="59"/>
                    </a:lnTo>
                    <a:lnTo>
                      <a:pt x="21" y="77"/>
                    </a:lnTo>
                    <a:lnTo>
                      <a:pt x="0" y="89"/>
                    </a:lnTo>
                    <a:lnTo>
                      <a:pt x="8" y="93"/>
                    </a:lnTo>
                    <a:lnTo>
                      <a:pt x="20" y="93"/>
                    </a:lnTo>
                    <a:lnTo>
                      <a:pt x="47" y="98"/>
                    </a:lnTo>
                    <a:lnTo>
                      <a:pt x="81" y="103"/>
                    </a:lnTo>
                    <a:lnTo>
                      <a:pt x="123" y="113"/>
                    </a:lnTo>
                    <a:lnTo>
                      <a:pt x="162" y="125"/>
                    </a:lnTo>
                    <a:lnTo>
                      <a:pt x="200" y="139"/>
                    </a:lnTo>
                    <a:lnTo>
                      <a:pt x="228" y="156"/>
                    </a:lnTo>
                    <a:lnTo>
                      <a:pt x="242" y="176"/>
                    </a:lnTo>
                    <a:lnTo>
                      <a:pt x="254" y="184"/>
                    </a:lnTo>
                    <a:lnTo>
                      <a:pt x="278" y="184"/>
                    </a:lnTo>
                    <a:lnTo>
                      <a:pt x="311" y="176"/>
                    </a:lnTo>
                    <a:lnTo>
                      <a:pt x="348" y="164"/>
                    </a:lnTo>
                    <a:lnTo>
                      <a:pt x="383" y="145"/>
                    </a:lnTo>
                    <a:lnTo>
                      <a:pt x="414" y="124"/>
                    </a:lnTo>
                    <a:lnTo>
                      <a:pt x="434" y="99"/>
                    </a:lnTo>
                    <a:lnTo>
                      <a:pt x="440" y="75"/>
                    </a:lnTo>
                    <a:lnTo>
                      <a:pt x="434" y="52"/>
                    </a:lnTo>
                    <a:lnTo>
                      <a:pt x="425" y="36"/>
                    </a:lnTo>
                    <a:lnTo>
                      <a:pt x="411" y="25"/>
                    </a:lnTo>
                    <a:lnTo>
                      <a:pt x="394" y="18"/>
                    </a:lnTo>
                    <a:lnTo>
                      <a:pt x="374" y="12"/>
                    </a:lnTo>
                    <a:lnTo>
                      <a:pt x="353" y="9"/>
                    </a:lnTo>
                    <a:lnTo>
                      <a:pt x="329" y="4"/>
                    </a:lnTo>
                    <a:lnTo>
                      <a:pt x="305" y="1"/>
                    </a:lnTo>
                    <a:close/>
                  </a:path>
                </a:pathLst>
              </a:custGeom>
              <a:solidFill>
                <a:srgbClr val="00C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73" name="Freeform 475">
                <a:extLst>
                  <a:ext uri="{FF2B5EF4-FFF2-40B4-BE49-F238E27FC236}">
                    <a16:creationId xmlns:a16="http://schemas.microsoft.com/office/drawing/2014/main" id="{24A1BE39-D814-4A03-9A4E-CDD7ACF87770}"/>
                  </a:ext>
                </a:extLst>
              </p:cNvPr>
              <p:cNvSpPr>
                <a:spLocks/>
              </p:cNvSpPr>
              <p:nvPr/>
            </p:nvSpPr>
            <p:spPr bwMode="auto">
              <a:xfrm>
                <a:off x="2629" y="2257"/>
                <a:ext cx="74" cy="26"/>
              </a:xfrm>
              <a:custGeom>
                <a:avLst/>
                <a:gdLst>
                  <a:gd name="T0" fmla="*/ 0 w 440"/>
                  <a:gd name="T1" fmla="*/ 0 h 154"/>
                  <a:gd name="T2" fmla="*/ 0 w 440"/>
                  <a:gd name="T3" fmla="*/ 0 h 154"/>
                  <a:gd name="T4" fmla="*/ 0 w 440"/>
                  <a:gd name="T5" fmla="*/ 0 h 154"/>
                  <a:gd name="T6" fmla="*/ 0 w 440"/>
                  <a:gd name="T7" fmla="*/ 0 h 154"/>
                  <a:gd name="T8" fmla="*/ 0 w 440"/>
                  <a:gd name="T9" fmla="*/ 0 h 154"/>
                  <a:gd name="T10" fmla="*/ 0 w 440"/>
                  <a:gd name="T11" fmla="*/ 0 h 154"/>
                  <a:gd name="T12" fmla="*/ 0 w 440"/>
                  <a:gd name="T13" fmla="*/ 0 h 154"/>
                  <a:gd name="T14" fmla="*/ 0 w 440"/>
                  <a:gd name="T15" fmla="*/ 0 h 154"/>
                  <a:gd name="T16" fmla="*/ 0 w 440"/>
                  <a:gd name="T17" fmla="*/ 0 h 154"/>
                  <a:gd name="T18" fmla="*/ 0 w 440"/>
                  <a:gd name="T19" fmla="*/ 0 h 154"/>
                  <a:gd name="T20" fmla="*/ 0 w 440"/>
                  <a:gd name="T21" fmla="*/ 0 h 154"/>
                  <a:gd name="T22" fmla="*/ 0 w 440"/>
                  <a:gd name="T23" fmla="*/ 0 h 154"/>
                  <a:gd name="T24" fmla="*/ 0 w 440"/>
                  <a:gd name="T25" fmla="*/ 0 h 154"/>
                  <a:gd name="T26" fmla="*/ 0 w 440"/>
                  <a:gd name="T27" fmla="*/ 0 h 154"/>
                  <a:gd name="T28" fmla="*/ 0 w 440"/>
                  <a:gd name="T29" fmla="*/ 0 h 154"/>
                  <a:gd name="T30" fmla="*/ 0 w 440"/>
                  <a:gd name="T31" fmla="*/ 0 h 154"/>
                  <a:gd name="T32" fmla="*/ 0 w 440"/>
                  <a:gd name="T33" fmla="*/ 0 h 154"/>
                  <a:gd name="T34" fmla="*/ 0 w 440"/>
                  <a:gd name="T35" fmla="*/ 0 h 154"/>
                  <a:gd name="T36" fmla="*/ 0 w 440"/>
                  <a:gd name="T37" fmla="*/ 0 h 154"/>
                  <a:gd name="T38" fmla="*/ 0 w 440"/>
                  <a:gd name="T39" fmla="*/ 0 h 154"/>
                  <a:gd name="T40" fmla="*/ 0 w 440"/>
                  <a:gd name="T41" fmla="*/ 0 h 154"/>
                  <a:gd name="T42" fmla="*/ 0 w 440"/>
                  <a:gd name="T43" fmla="*/ 0 h 154"/>
                  <a:gd name="T44" fmla="*/ 0 w 440"/>
                  <a:gd name="T45" fmla="*/ 0 h 154"/>
                  <a:gd name="T46" fmla="*/ 0 w 440"/>
                  <a:gd name="T47" fmla="*/ 0 h 154"/>
                  <a:gd name="T48" fmla="*/ 0 w 440"/>
                  <a:gd name="T49" fmla="*/ 0 h 154"/>
                  <a:gd name="T50" fmla="*/ 0 w 440"/>
                  <a:gd name="T51" fmla="*/ 0 h 154"/>
                  <a:gd name="T52" fmla="*/ 0 w 440"/>
                  <a:gd name="T53" fmla="*/ 0 h 154"/>
                  <a:gd name="T54" fmla="*/ 0 w 440"/>
                  <a:gd name="T55" fmla="*/ 0 h 154"/>
                  <a:gd name="T56" fmla="*/ 0 w 440"/>
                  <a:gd name="T57" fmla="*/ 0 h 154"/>
                  <a:gd name="T58" fmla="*/ 0 w 440"/>
                  <a:gd name="T59" fmla="*/ 0 h 154"/>
                  <a:gd name="T60" fmla="*/ 0 w 440"/>
                  <a:gd name="T61" fmla="*/ 0 h 154"/>
                  <a:gd name="T62" fmla="*/ 0 w 440"/>
                  <a:gd name="T63" fmla="*/ 0 h 154"/>
                  <a:gd name="T64" fmla="*/ 0 w 440"/>
                  <a:gd name="T65" fmla="*/ 0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0"/>
                  <a:gd name="T100" fmla="*/ 0 h 154"/>
                  <a:gd name="T101" fmla="*/ 440 w 440"/>
                  <a:gd name="T102" fmla="*/ 154 h 1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0" h="154">
                    <a:moveTo>
                      <a:pt x="303" y="2"/>
                    </a:moveTo>
                    <a:lnTo>
                      <a:pt x="269" y="0"/>
                    </a:lnTo>
                    <a:lnTo>
                      <a:pt x="222" y="5"/>
                    </a:lnTo>
                    <a:lnTo>
                      <a:pt x="166" y="14"/>
                    </a:lnTo>
                    <a:lnTo>
                      <a:pt x="110" y="27"/>
                    </a:lnTo>
                    <a:lnTo>
                      <a:pt x="58" y="40"/>
                    </a:lnTo>
                    <a:lnTo>
                      <a:pt x="20" y="52"/>
                    </a:lnTo>
                    <a:lnTo>
                      <a:pt x="0" y="60"/>
                    </a:lnTo>
                    <a:lnTo>
                      <a:pt x="8" y="63"/>
                    </a:lnTo>
                    <a:lnTo>
                      <a:pt x="20" y="63"/>
                    </a:lnTo>
                    <a:lnTo>
                      <a:pt x="47" y="68"/>
                    </a:lnTo>
                    <a:lnTo>
                      <a:pt x="81" y="73"/>
                    </a:lnTo>
                    <a:lnTo>
                      <a:pt x="123" y="83"/>
                    </a:lnTo>
                    <a:lnTo>
                      <a:pt x="162" y="95"/>
                    </a:lnTo>
                    <a:lnTo>
                      <a:pt x="200" y="109"/>
                    </a:lnTo>
                    <a:lnTo>
                      <a:pt x="228" y="126"/>
                    </a:lnTo>
                    <a:lnTo>
                      <a:pt x="242" y="146"/>
                    </a:lnTo>
                    <a:lnTo>
                      <a:pt x="254" y="154"/>
                    </a:lnTo>
                    <a:lnTo>
                      <a:pt x="279" y="154"/>
                    </a:lnTo>
                    <a:lnTo>
                      <a:pt x="313" y="146"/>
                    </a:lnTo>
                    <a:lnTo>
                      <a:pt x="350" y="133"/>
                    </a:lnTo>
                    <a:lnTo>
                      <a:pt x="385" y="114"/>
                    </a:lnTo>
                    <a:lnTo>
                      <a:pt x="416" y="92"/>
                    </a:lnTo>
                    <a:lnTo>
                      <a:pt x="435" y="69"/>
                    </a:lnTo>
                    <a:lnTo>
                      <a:pt x="440" y="45"/>
                    </a:lnTo>
                    <a:lnTo>
                      <a:pt x="432" y="24"/>
                    </a:lnTo>
                    <a:lnTo>
                      <a:pt x="422" y="11"/>
                    </a:lnTo>
                    <a:lnTo>
                      <a:pt x="409" y="5"/>
                    </a:lnTo>
                    <a:lnTo>
                      <a:pt x="392" y="4"/>
                    </a:lnTo>
                    <a:lnTo>
                      <a:pt x="372" y="4"/>
                    </a:lnTo>
                    <a:lnTo>
                      <a:pt x="350" y="5"/>
                    </a:lnTo>
                    <a:lnTo>
                      <a:pt x="327" y="5"/>
                    </a:lnTo>
                    <a:lnTo>
                      <a:pt x="303" y="2"/>
                    </a:lnTo>
                    <a:close/>
                  </a:path>
                </a:pathLst>
              </a:custGeom>
              <a:solidFill>
                <a:srgbClr val="00A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74" name="Freeform 476">
                <a:extLst>
                  <a:ext uri="{FF2B5EF4-FFF2-40B4-BE49-F238E27FC236}">
                    <a16:creationId xmlns:a16="http://schemas.microsoft.com/office/drawing/2014/main" id="{1581ABEE-23A8-436D-AC70-A12F93C29F0E}"/>
                  </a:ext>
                </a:extLst>
              </p:cNvPr>
              <p:cNvSpPr>
                <a:spLocks/>
              </p:cNvSpPr>
              <p:nvPr/>
            </p:nvSpPr>
            <p:spPr bwMode="auto">
              <a:xfrm>
                <a:off x="2629" y="2259"/>
                <a:ext cx="74" cy="24"/>
              </a:xfrm>
              <a:custGeom>
                <a:avLst/>
                <a:gdLst>
                  <a:gd name="T0" fmla="*/ 0 w 440"/>
                  <a:gd name="T1" fmla="*/ 0 h 139"/>
                  <a:gd name="T2" fmla="*/ 0 w 440"/>
                  <a:gd name="T3" fmla="*/ 0 h 139"/>
                  <a:gd name="T4" fmla="*/ 0 w 440"/>
                  <a:gd name="T5" fmla="*/ 0 h 139"/>
                  <a:gd name="T6" fmla="*/ 0 w 440"/>
                  <a:gd name="T7" fmla="*/ 0 h 139"/>
                  <a:gd name="T8" fmla="*/ 0 w 440"/>
                  <a:gd name="T9" fmla="*/ 0 h 139"/>
                  <a:gd name="T10" fmla="*/ 0 w 440"/>
                  <a:gd name="T11" fmla="*/ 0 h 139"/>
                  <a:gd name="T12" fmla="*/ 0 w 440"/>
                  <a:gd name="T13" fmla="*/ 0 h 139"/>
                  <a:gd name="T14" fmla="*/ 0 w 440"/>
                  <a:gd name="T15" fmla="*/ 0 h 139"/>
                  <a:gd name="T16" fmla="*/ 0 w 440"/>
                  <a:gd name="T17" fmla="*/ 0 h 139"/>
                  <a:gd name="T18" fmla="*/ 0 w 440"/>
                  <a:gd name="T19" fmla="*/ 0 h 139"/>
                  <a:gd name="T20" fmla="*/ 0 w 440"/>
                  <a:gd name="T21" fmla="*/ 0 h 139"/>
                  <a:gd name="T22" fmla="*/ 0 w 440"/>
                  <a:gd name="T23" fmla="*/ 0 h 139"/>
                  <a:gd name="T24" fmla="*/ 0 w 440"/>
                  <a:gd name="T25" fmla="*/ 0 h 139"/>
                  <a:gd name="T26" fmla="*/ 0 w 440"/>
                  <a:gd name="T27" fmla="*/ 0 h 139"/>
                  <a:gd name="T28" fmla="*/ 0 w 440"/>
                  <a:gd name="T29" fmla="*/ 0 h 139"/>
                  <a:gd name="T30" fmla="*/ 0 w 440"/>
                  <a:gd name="T31" fmla="*/ 0 h 139"/>
                  <a:gd name="T32" fmla="*/ 0 w 440"/>
                  <a:gd name="T33" fmla="*/ 0 h 139"/>
                  <a:gd name="T34" fmla="*/ 0 w 440"/>
                  <a:gd name="T35" fmla="*/ 0 h 139"/>
                  <a:gd name="T36" fmla="*/ 0 w 440"/>
                  <a:gd name="T37" fmla="*/ 0 h 139"/>
                  <a:gd name="T38" fmla="*/ 0 w 440"/>
                  <a:gd name="T39" fmla="*/ 0 h 139"/>
                  <a:gd name="T40" fmla="*/ 0 w 440"/>
                  <a:gd name="T41" fmla="*/ 0 h 139"/>
                  <a:gd name="T42" fmla="*/ 0 w 440"/>
                  <a:gd name="T43" fmla="*/ 0 h 139"/>
                  <a:gd name="T44" fmla="*/ 0 w 440"/>
                  <a:gd name="T45" fmla="*/ 0 h 139"/>
                  <a:gd name="T46" fmla="*/ 0 w 440"/>
                  <a:gd name="T47" fmla="*/ 0 h 139"/>
                  <a:gd name="T48" fmla="*/ 0 w 440"/>
                  <a:gd name="T49" fmla="*/ 0 h 139"/>
                  <a:gd name="T50" fmla="*/ 0 w 440"/>
                  <a:gd name="T51" fmla="*/ 0 h 139"/>
                  <a:gd name="T52" fmla="*/ 0 w 440"/>
                  <a:gd name="T53" fmla="*/ 0 h 139"/>
                  <a:gd name="T54" fmla="*/ 0 w 440"/>
                  <a:gd name="T55" fmla="*/ 0 h 139"/>
                  <a:gd name="T56" fmla="*/ 0 w 440"/>
                  <a:gd name="T57" fmla="*/ 0 h 139"/>
                  <a:gd name="T58" fmla="*/ 0 w 440"/>
                  <a:gd name="T59" fmla="*/ 0 h 139"/>
                  <a:gd name="T60" fmla="*/ 0 w 440"/>
                  <a:gd name="T61" fmla="*/ 0 h 139"/>
                  <a:gd name="T62" fmla="*/ 0 w 440"/>
                  <a:gd name="T63" fmla="*/ 0 h 139"/>
                  <a:gd name="T64" fmla="*/ 0 w 440"/>
                  <a:gd name="T65" fmla="*/ 0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0"/>
                  <a:gd name="T100" fmla="*/ 0 h 139"/>
                  <a:gd name="T101" fmla="*/ 440 w 440"/>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0" h="139">
                    <a:moveTo>
                      <a:pt x="301" y="18"/>
                    </a:moveTo>
                    <a:lnTo>
                      <a:pt x="267" y="13"/>
                    </a:lnTo>
                    <a:lnTo>
                      <a:pt x="220" y="14"/>
                    </a:lnTo>
                    <a:lnTo>
                      <a:pt x="164" y="19"/>
                    </a:lnTo>
                    <a:lnTo>
                      <a:pt x="108" y="27"/>
                    </a:lnTo>
                    <a:lnTo>
                      <a:pt x="57" y="34"/>
                    </a:lnTo>
                    <a:lnTo>
                      <a:pt x="20" y="41"/>
                    </a:lnTo>
                    <a:lnTo>
                      <a:pt x="0" y="46"/>
                    </a:lnTo>
                    <a:lnTo>
                      <a:pt x="8" y="48"/>
                    </a:lnTo>
                    <a:lnTo>
                      <a:pt x="20" y="48"/>
                    </a:lnTo>
                    <a:lnTo>
                      <a:pt x="45" y="53"/>
                    </a:lnTo>
                    <a:lnTo>
                      <a:pt x="80" y="58"/>
                    </a:lnTo>
                    <a:lnTo>
                      <a:pt x="122" y="68"/>
                    </a:lnTo>
                    <a:lnTo>
                      <a:pt x="161" y="80"/>
                    </a:lnTo>
                    <a:lnTo>
                      <a:pt x="198" y="94"/>
                    </a:lnTo>
                    <a:lnTo>
                      <a:pt x="227" y="111"/>
                    </a:lnTo>
                    <a:lnTo>
                      <a:pt x="242" y="131"/>
                    </a:lnTo>
                    <a:lnTo>
                      <a:pt x="254" y="139"/>
                    </a:lnTo>
                    <a:lnTo>
                      <a:pt x="279" y="139"/>
                    </a:lnTo>
                    <a:lnTo>
                      <a:pt x="313" y="131"/>
                    </a:lnTo>
                    <a:lnTo>
                      <a:pt x="350" y="118"/>
                    </a:lnTo>
                    <a:lnTo>
                      <a:pt x="385" y="99"/>
                    </a:lnTo>
                    <a:lnTo>
                      <a:pt x="416" y="77"/>
                    </a:lnTo>
                    <a:lnTo>
                      <a:pt x="435" y="54"/>
                    </a:lnTo>
                    <a:lnTo>
                      <a:pt x="440" y="30"/>
                    </a:lnTo>
                    <a:lnTo>
                      <a:pt x="432" y="10"/>
                    </a:lnTo>
                    <a:lnTo>
                      <a:pt x="421" y="2"/>
                    </a:lnTo>
                    <a:lnTo>
                      <a:pt x="407" y="0"/>
                    </a:lnTo>
                    <a:lnTo>
                      <a:pt x="390" y="5"/>
                    </a:lnTo>
                    <a:lnTo>
                      <a:pt x="369" y="11"/>
                    </a:lnTo>
                    <a:lnTo>
                      <a:pt x="348" y="17"/>
                    </a:lnTo>
                    <a:lnTo>
                      <a:pt x="324" y="19"/>
                    </a:lnTo>
                    <a:lnTo>
                      <a:pt x="301" y="18"/>
                    </a:lnTo>
                    <a:close/>
                  </a:path>
                </a:pathLst>
              </a:custGeom>
              <a:solidFill>
                <a:srgbClr val="007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75" name="Freeform 477">
                <a:extLst>
                  <a:ext uri="{FF2B5EF4-FFF2-40B4-BE49-F238E27FC236}">
                    <a16:creationId xmlns:a16="http://schemas.microsoft.com/office/drawing/2014/main" id="{0B5E030A-7807-40EC-9A14-8D031B7AC31F}"/>
                  </a:ext>
                </a:extLst>
              </p:cNvPr>
              <p:cNvSpPr>
                <a:spLocks/>
              </p:cNvSpPr>
              <p:nvPr/>
            </p:nvSpPr>
            <p:spPr bwMode="auto">
              <a:xfrm>
                <a:off x="2629" y="2261"/>
                <a:ext cx="74" cy="22"/>
              </a:xfrm>
              <a:custGeom>
                <a:avLst/>
                <a:gdLst>
                  <a:gd name="T0" fmla="*/ 0 w 441"/>
                  <a:gd name="T1" fmla="*/ 0 h 130"/>
                  <a:gd name="T2" fmla="*/ 0 w 441"/>
                  <a:gd name="T3" fmla="*/ 0 h 130"/>
                  <a:gd name="T4" fmla="*/ 0 w 441"/>
                  <a:gd name="T5" fmla="*/ 0 h 130"/>
                  <a:gd name="T6" fmla="*/ 0 w 441"/>
                  <a:gd name="T7" fmla="*/ 0 h 130"/>
                  <a:gd name="T8" fmla="*/ 0 w 441"/>
                  <a:gd name="T9" fmla="*/ 0 h 130"/>
                  <a:gd name="T10" fmla="*/ 0 w 441"/>
                  <a:gd name="T11" fmla="*/ 0 h 130"/>
                  <a:gd name="T12" fmla="*/ 0 w 441"/>
                  <a:gd name="T13" fmla="*/ 0 h 130"/>
                  <a:gd name="T14" fmla="*/ 0 w 441"/>
                  <a:gd name="T15" fmla="*/ 0 h 130"/>
                  <a:gd name="T16" fmla="*/ 0 w 441"/>
                  <a:gd name="T17" fmla="*/ 0 h 130"/>
                  <a:gd name="T18" fmla="*/ 0 w 441"/>
                  <a:gd name="T19" fmla="*/ 0 h 130"/>
                  <a:gd name="T20" fmla="*/ 0 w 441"/>
                  <a:gd name="T21" fmla="*/ 0 h 130"/>
                  <a:gd name="T22" fmla="*/ 0 w 441"/>
                  <a:gd name="T23" fmla="*/ 0 h 130"/>
                  <a:gd name="T24" fmla="*/ 0 w 441"/>
                  <a:gd name="T25" fmla="*/ 0 h 130"/>
                  <a:gd name="T26" fmla="*/ 0 w 441"/>
                  <a:gd name="T27" fmla="*/ 0 h 130"/>
                  <a:gd name="T28" fmla="*/ 0 w 441"/>
                  <a:gd name="T29" fmla="*/ 0 h 130"/>
                  <a:gd name="T30" fmla="*/ 0 w 441"/>
                  <a:gd name="T31" fmla="*/ 0 h 130"/>
                  <a:gd name="T32" fmla="*/ 0 w 441"/>
                  <a:gd name="T33" fmla="*/ 0 h 130"/>
                  <a:gd name="T34" fmla="*/ 0 w 441"/>
                  <a:gd name="T35" fmla="*/ 0 h 130"/>
                  <a:gd name="T36" fmla="*/ 0 w 441"/>
                  <a:gd name="T37" fmla="*/ 0 h 130"/>
                  <a:gd name="T38" fmla="*/ 0 w 441"/>
                  <a:gd name="T39" fmla="*/ 0 h 130"/>
                  <a:gd name="T40" fmla="*/ 0 w 441"/>
                  <a:gd name="T41" fmla="*/ 0 h 130"/>
                  <a:gd name="T42" fmla="*/ 0 w 441"/>
                  <a:gd name="T43" fmla="*/ 0 h 130"/>
                  <a:gd name="T44" fmla="*/ 0 w 441"/>
                  <a:gd name="T45" fmla="*/ 0 h 130"/>
                  <a:gd name="T46" fmla="*/ 0 w 441"/>
                  <a:gd name="T47" fmla="*/ 0 h 130"/>
                  <a:gd name="T48" fmla="*/ 0 w 441"/>
                  <a:gd name="T49" fmla="*/ 0 h 130"/>
                  <a:gd name="T50" fmla="*/ 0 w 441"/>
                  <a:gd name="T51" fmla="*/ 0 h 130"/>
                  <a:gd name="T52" fmla="*/ 0 w 441"/>
                  <a:gd name="T53" fmla="*/ 0 h 130"/>
                  <a:gd name="T54" fmla="*/ 0 w 441"/>
                  <a:gd name="T55" fmla="*/ 0 h 130"/>
                  <a:gd name="T56" fmla="*/ 0 w 441"/>
                  <a:gd name="T57" fmla="*/ 0 h 130"/>
                  <a:gd name="T58" fmla="*/ 0 w 441"/>
                  <a:gd name="T59" fmla="*/ 0 h 130"/>
                  <a:gd name="T60" fmla="*/ 0 w 441"/>
                  <a:gd name="T61" fmla="*/ 0 h 130"/>
                  <a:gd name="T62" fmla="*/ 0 w 441"/>
                  <a:gd name="T63" fmla="*/ 0 h 130"/>
                  <a:gd name="T64" fmla="*/ 0 w 441"/>
                  <a:gd name="T65" fmla="*/ 0 h 1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1"/>
                  <a:gd name="T100" fmla="*/ 0 h 130"/>
                  <a:gd name="T101" fmla="*/ 441 w 441"/>
                  <a:gd name="T102" fmla="*/ 130 h 1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1" h="130">
                    <a:moveTo>
                      <a:pt x="298" y="39"/>
                    </a:moveTo>
                    <a:lnTo>
                      <a:pt x="265" y="34"/>
                    </a:lnTo>
                    <a:lnTo>
                      <a:pt x="217" y="31"/>
                    </a:lnTo>
                    <a:lnTo>
                      <a:pt x="162" y="30"/>
                    </a:lnTo>
                    <a:lnTo>
                      <a:pt x="107" y="32"/>
                    </a:lnTo>
                    <a:lnTo>
                      <a:pt x="57" y="35"/>
                    </a:lnTo>
                    <a:lnTo>
                      <a:pt x="19" y="37"/>
                    </a:lnTo>
                    <a:lnTo>
                      <a:pt x="0" y="38"/>
                    </a:lnTo>
                    <a:lnTo>
                      <a:pt x="9" y="39"/>
                    </a:lnTo>
                    <a:lnTo>
                      <a:pt x="21" y="39"/>
                    </a:lnTo>
                    <a:lnTo>
                      <a:pt x="46" y="44"/>
                    </a:lnTo>
                    <a:lnTo>
                      <a:pt x="81" y="49"/>
                    </a:lnTo>
                    <a:lnTo>
                      <a:pt x="123" y="59"/>
                    </a:lnTo>
                    <a:lnTo>
                      <a:pt x="162" y="71"/>
                    </a:lnTo>
                    <a:lnTo>
                      <a:pt x="199" y="85"/>
                    </a:lnTo>
                    <a:lnTo>
                      <a:pt x="228" y="102"/>
                    </a:lnTo>
                    <a:lnTo>
                      <a:pt x="243" y="122"/>
                    </a:lnTo>
                    <a:lnTo>
                      <a:pt x="255" y="130"/>
                    </a:lnTo>
                    <a:lnTo>
                      <a:pt x="280" y="130"/>
                    </a:lnTo>
                    <a:lnTo>
                      <a:pt x="314" y="122"/>
                    </a:lnTo>
                    <a:lnTo>
                      <a:pt x="352" y="109"/>
                    </a:lnTo>
                    <a:lnTo>
                      <a:pt x="387" y="90"/>
                    </a:lnTo>
                    <a:lnTo>
                      <a:pt x="418" y="67"/>
                    </a:lnTo>
                    <a:lnTo>
                      <a:pt x="437" y="44"/>
                    </a:lnTo>
                    <a:lnTo>
                      <a:pt x="441" y="21"/>
                    </a:lnTo>
                    <a:lnTo>
                      <a:pt x="433" y="4"/>
                    </a:lnTo>
                    <a:lnTo>
                      <a:pt x="422" y="0"/>
                    </a:lnTo>
                    <a:lnTo>
                      <a:pt x="406" y="3"/>
                    </a:lnTo>
                    <a:lnTo>
                      <a:pt x="388" y="13"/>
                    </a:lnTo>
                    <a:lnTo>
                      <a:pt x="367" y="25"/>
                    </a:lnTo>
                    <a:lnTo>
                      <a:pt x="345" y="36"/>
                    </a:lnTo>
                    <a:lnTo>
                      <a:pt x="321" y="40"/>
                    </a:lnTo>
                    <a:lnTo>
                      <a:pt x="298" y="39"/>
                    </a:lnTo>
                    <a:close/>
                  </a:path>
                </a:pathLst>
              </a:custGeom>
              <a:solidFill>
                <a:srgbClr val="00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76" name="Freeform 478">
                <a:extLst>
                  <a:ext uri="{FF2B5EF4-FFF2-40B4-BE49-F238E27FC236}">
                    <a16:creationId xmlns:a16="http://schemas.microsoft.com/office/drawing/2014/main" id="{1021225A-F455-414D-A3F4-0BEB6B26BFB4}"/>
                  </a:ext>
                </a:extLst>
              </p:cNvPr>
              <p:cNvSpPr>
                <a:spLocks/>
              </p:cNvSpPr>
              <p:nvPr/>
            </p:nvSpPr>
            <p:spPr bwMode="auto">
              <a:xfrm>
                <a:off x="2629" y="2262"/>
                <a:ext cx="74" cy="21"/>
              </a:xfrm>
              <a:custGeom>
                <a:avLst/>
                <a:gdLst>
                  <a:gd name="T0" fmla="*/ 0 w 441"/>
                  <a:gd name="T1" fmla="*/ 0 h 126"/>
                  <a:gd name="T2" fmla="*/ 0 w 441"/>
                  <a:gd name="T3" fmla="*/ 0 h 126"/>
                  <a:gd name="T4" fmla="*/ 0 w 441"/>
                  <a:gd name="T5" fmla="*/ 0 h 126"/>
                  <a:gd name="T6" fmla="*/ 0 w 441"/>
                  <a:gd name="T7" fmla="*/ 0 h 126"/>
                  <a:gd name="T8" fmla="*/ 0 w 441"/>
                  <a:gd name="T9" fmla="*/ 0 h 126"/>
                  <a:gd name="T10" fmla="*/ 0 w 441"/>
                  <a:gd name="T11" fmla="*/ 0 h 126"/>
                  <a:gd name="T12" fmla="*/ 0 w 441"/>
                  <a:gd name="T13" fmla="*/ 0 h 126"/>
                  <a:gd name="T14" fmla="*/ 0 w 441"/>
                  <a:gd name="T15" fmla="*/ 0 h 126"/>
                  <a:gd name="T16" fmla="*/ 0 w 441"/>
                  <a:gd name="T17" fmla="*/ 0 h 126"/>
                  <a:gd name="T18" fmla="*/ 0 w 441"/>
                  <a:gd name="T19" fmla="*/ 0 h 126"/>
                  <a:gd name="T20" fmla="*/ 0 w 441"/>
                  <a:gd name="T21" fmla="*/ 0 h 126"/>
                  <a:gd name="T22" fmla="*/ 0 w 441"/>
                  <a:gd name="T23" fmla="*/ 0 h 126"/>
                  <a:gd name="T24" fmla="*/ 0 w 441"/>
                  <a:gd name="T25" fmla="*/ 0 h 126"/>
                  <a:gd name="T26" fmla="*/ 0 w 441"/>
                  <a:gd name="T27" fmla="*/ 0 h 126"/>
                  <a:gd name="T28" fmla="*/ 0 w 441"/>
                  <a:gd name="T29" fmla="*/ 0 h 126"/>
                  <a:gd name="T30" fmla="*/ 0 w 441"/>
                  <a:gd name="T31" fmla="*/ 0 h 126"/>
                  <a:gd name="T32" fmla="*/ 0 w 441"/>
                  <a:gd name="T33" fmla="*/ 0 h 126"/>
                  <a:gd name="T34" fmla="*/ 0 w 441"/>
                  <a:gd name="T35" fmla="*/ 0 h 126"/>
                  <a:gd name="T36" fmla="*/ 0 w 441"/>
                  <a:gd name="T37" fmla="*/ 0 h 126"/>
                  <a:gd name="T38" fmla="*/ 0 w 441"/>
                  <a:gd name="T39" fmla="*/ 0 h 126"/>
                  <a:gd name="T40" fmla="*/ 0 w 441"/>
                  <a:gd name="T41" fmla="*/ 0 h 126"/>
                  <a:gd name="T42" fmla="*/ 0 w 441"/>
                  <a:gd name="T43" fmla="*/ 0 h 126"/>
                  <a:gd name="T44" fmla="*/ 0 w 441"/>
                  <a:gd name="T45" fmla="*/ 0 h 126"/>
                  <a:gd name="T46" fmla="*/ 0 w 441"/>
                  <a:gd name="T47" fmla="*/ 0 h 126"/>
                  <a:gd name="T48" fmla="*/ 0 w 441"/>
                  <a:gd name="T49" fmla="*/ 0 h 126"/>
                  <a:gd name="T50" fmla="*/ 0 w 441"/>
                  <a:gd name="T51" fmla="*/ 0 h 126"/>
                  <a:gd name="T52" fmla="*/ 0 w 441"/>
                  <a:gd name="T53" fmla="*/ 0 h 126"/>
                  <a:gd name="T54" fmla="*/ 0 w 441"/>
                  <a:gd name="T55" fmla="*/ 0 h 126"/>
                  <a:gd name="T56" fmla="*/ 0 w 441"/>
                  <a:gd name="T57" fmla="*/ 0 h 126"/>
                  <a:gd name="T58" fmla="*/ 0 w 441"/>
                  <a:gd name="T59" fmla="*/ 0 h 126"/>
                  <a:gd name="T60" fmla="*/ 0 w 441"/>
                  <a:gd name="T61" fmla="*/ 0 h 126"/>
                  <a:gd name="T62" fmla="*/ 0 w 441"/>
                  <a:gd name="T63" fmla="*/ 0 h 126"/>
                  <a:gd name="T64" fmla="*/ 0 w 441"/>
                  <a:gd name="T65" fmla="*/ 0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1"/>
                  <a:gd name="T100" fmla="*/ 0 h 126"/>
                  <a:gd name="T101" fmla="*/ 441 w 441"/>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1" h="126">
                    <a:moveTo>
                      <a:pt x="294" y="66"/>
                    </a:moveTo>
                    <a:lnTo>
                      <a:pt x="260" y="58"/>
                    </a:lnTo>
                    <a:lnTo>
                      <a:pt x="214" y="52"/>
                    </a:lnTo>
                    <a:lnTo>
                      <a:pt x="159" y="46"/>
                    </a:lnTo>
                    <a:lnTo>
                      <a:pt x="105" y="43"/>
                    </a:lnTo>
                    <a:lnTo>
                      <a:pt x="54" y="40"/>
                    </a:lnTo>
                    <a:lnTo>
                      <a:pt x="18" y="37"/>
                    </a:lnTo>
                    <a:lnTo>
                      <a:pt x="0" y="35"/>
                    </a:lnTo>
                    <a:lnTo>
                      <a:pt x="9" y="35"/>
                    </a:lnTo>
                    <a:lnTo>
                      <a:pt x="21" y="35"/>
                    </a:lnTo>
                    <a:lnTo>
                      <a:pt x="46" y="40"/>
                    </a:lnTo>
                    <a:lnTo>
                      <a:pt x="81" y="45"/>
                    </a:lnTo>
                    <a:lnTo>
                      <a:pt x="123" y="55"/>
                    </a:lnTo>
                    <a:lnTo>
                      <a:pt x="162" y="67"/>
                    </a:lnTo>
                    <a:lnTo>
                      <a:pt x="199" y="81"/>
                    </a:lnTo>
                    <a:lnTo>
                      <a:pt x="228" y="98"/>
                    </a:lnTo>
                    <a:lnTo>
                      <a:pt x="243" y="118"/>
                    </a:lnTo>
                    <a:lnTo>
                      <a:pt x="255" y="126"/>
                    </a:lnTo>
                    <a:lnTo>
                      <a:pt x="282" y="126"/>
                    </a:lnTo>
                    <a:lnTo>
                      <a:pt x="315" y="118"/>
                    </a:lnTo>
                    <a:lnTo>
                      <a:pt x="354" y="105"/>
                    </a:lnTo>
                    <a:lnTo>
                      <a:pt x="388" y="86"/>
                    </a:lnTo>
                    <a:lnTo>
                      <a:pt x="419" y="63"/>
                    </a:lnTo>
                    <a:lnTo>
                      <a:pt x="438" y="40"/>
                    </a:lnTo>
                    <a:lnTo>
                      <a:pt x="441" y="17"/>
                    </a:lnTo>
                    <a:lnTo>
                      <a:pt x="432" y="1"/>
                    </a:lnTo>
                    <a:lnTo>
                      <a:pt x="420" y="0"/>
                    </a:lnTo>
                    <a:lnTo>
                      <a:pt x="404" y="9"/>
                    </a:lnTo>
                    <a:lnTo>
                      <a:pt x="386" y="26"/>
                    </a:lnTo>
                    <a:lnTo>
                      <a:pt x="364" y="43"/>
                    </a:lnTo>
                    <a:lnTo>
                      <a:pt x="341" y="58"/>
                    </a:lnTo>
                    <a:lnTo>
                      <a:pt x="318" y="67"/>
                    </a:lnTo>
                    <a:lnTo>
                      <a:pt x="294" y="66"/>
                    </a:lnTo>
                    <a:close/>
                  </a:path>
                </a:pathLst>
              </a:custGeom>
              <a:solidFill>
                <a:srgbClr val="003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77" name="Freeform 479">
                <a:extLst>
                  <a:ext uri="{FF2B5EF4-FFF2-40B4-BE49-F238E27FC236}">
                    <a16:creationId xmlns:a16="http://schemas.microsoft.com/office/drawing/2014/main" id="{4C605BF8-3C7B-4252-A6B9-5AFF8D8EC091}"/>
                  </a:ext>
                </a:extLst>
              </p:cNvPr>
              <p:cNvSpPr>
                <a:spLocks/>
              </p:cNvSpPr>
              <p:nvPr/>
            </p:nvSpPr>
            <p:spPr bwMode="auto">
              <a:xfrm>
                <a:off x="2661" y="2273"/>
                <a:ext cx="41" cy="42"/>
              </a:xfrm>
              <a:custGeom>
                <a:avLst/>
                <a:gdLst>
                  <a:gd name="T0" fmla="*/ 0 w 243"/>
                  <a:gd name="T1" fmla="*/ 0 h 255"/>
                  <a:gd name="T2" fmla="*/ 0 w 243"/>
                  <a:gd name="T3" fmla="*/ 0 h 255"/>
                  <a:gd name="T4" fmla="*/ 0 w 243"/>
                  <a:gd name="T5" fmla="*/ 0 h 255"/>
                  <a:gd name="T6" fmla="*/ 0 w 243"/>
                  <a:gd name="T7" fmla="*/ 0 h 255"/>
                  <a:gd name="T8" fmla="*/ 0 w 243"/>
                  <a:gd name="T9" fmla="*/ 0 h 255"/>
                  <a:gd name="T10" fmla="*/ 0 w 243"/>
                  <a:gd name="T11" fmla="*/ 0 h 255"/>
                  <a:gd name="T12" fmla="*/ 0 w 243"/>
                  <a:gd name="T13" fmla="*/ 0 h 255"/>
                  <a:gd name="T14" fmla="*/ 0 w 243"/>
                  <a:gd name="T15" fmla="*/ 0 h 255"/>
                  <a:gd name="T16" fmla="*/ 0 w 243"/>
                  <a:gd name="T17" fmla="*/ 0 h 255"/>
                  <a:gd name="T18" fmla="*/ 0 w 243"/>
                  <a:gd name="T19" fmla="*/ 0 h 255"/>
                  <a:gd name="T20" fmla="*/ 0 w 243"/>
                  <a:gd name="T21" fmla="*/ 0 h 255"/>
                  <a:gd name="T22" fmla="*/ 0 w 243"/>
                  <a:gd name="T23" fmla="*/ 0 h 255"/>
                  <a:gd name="T24" fmla="*/ 0 w 243"/>
                  <a:gd name="T25" fmla="*/ 0 h 255"/>
                  <a:gd name="T26" fmla="*/ 0 w 243"/>
                  <a:gd name="T27" fmla="*/ 0 h 255"/>
                  <a:gd name="T28" fmla="*/ 0 w 243"/>
                  <a:gd name="T29" fmla="*/ 0 h 255"/>
                  <a:gd name="T30" fmla="*/ 0 w 243"/>
                  <a:gd name="T31" fmla="*/ 0 h 255"/>
                  <a:gd name="T32" fmla="*/ 0 w 243"/>
                  <a:gd name="T33" fmla="*/ 0 h 255"/>
                  <a:gd name="T34" fmla="*/ 0 w 243"/>
                  <a:gd name="T35" fmla="*/ 0 h 255"/>
                  <a:gd name="T36" fmla="*/ 0 w 243"/>
                  <a:gd name="T37" fmla="*/ 0 h 255"/>
                  <a:gd name="T38" fmla="*/ 0 w 243"/>
                  <a:gd name="T39" fmla="*/ 0 h 255"/>
                  <a:gd name="T40" fmla="*/ 0 w 243"/>
                  <a:gd name="T41" fmla="*/ 0 h 255"/>
                  <a:gd name="T42" fmla="*/ 0 w 243"/>
                  <a:gd name="T43" fmla="*/ 0 h 255"/>
                  <a:gd name="T44" fmla="*/ 0 w 243"/>
                  <a:gd name="T45" fmla="*/ 0 h 255"/>
                  <a:gd name="T46" fmla="*/ 0 w 243"/>
                  <a:gd name="T47" fmla="*/ 0 h 255"/>
                  <a:gd name="T48" fmla="*/ 0 w 243"/>
                  <a:gd name="T49" fmla="*/ 0 h 255"/>
                  <a:gd name="T50" fmla="*/ 0 w 243"/>
                  <a:gd name="T51" fmla="*/ 0 h 255"/>
                  <a:gd name="T52" fmla="*/ 0 w 243"/>
                  <a:gd name="T53" fmla="*/ 0 h 255"/>
                  <a:gd name="T54" fmla="*/ 0 w 243"/>
                  <a:gd name="T55" fmla="*/ 0 h 255"/>
                  <a:gd name="T56" fmla="*/ 0 w 243"/>
                  <a:gd name="T57" fmla="*/ 0 h 255"/>
                  <a:gd name="T58" fmla="*/ 0 w 243"/>
                  <a:gd name="T59" fmla="*/ 0 h 255"/>
                  <a:gd name="T60" fmla="*/ 0 w 243"/>
                  <a:gd name="T61" fmla="*/ 0 h 255"/>
                  <a:gd name="T62" fmla="*/ 0 w 243"/>
                  <a:gd name="T63" fmla="*/ 0 h 255"/>
                  <a:gd name="T64" fmla="*/ 0 w 243"/>
                  <a:gd name="T65" fmla="*/ 0 h 2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3"/>
                  <a:gd name="T100" fmla="*/ 0 h 255"/>
                  <a:gd name="T101" fmla="*/ 243 w 243"/>
                  <a:gd name="T102" fmla="*/ 255 h 2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3" h="255">
                    <a:moveTo>
                      <a:pt x="120" y="51"/>
                    </a:moveTo>
                    <a:lnTo>
                      <a:pt x="102" y="69"/>
                    </a:lnTo>
                    <a:lnTo>
                      <a:pt x="82" y="100"/>
                    </a:lnTo>
                    <a:lnTo>
                      <a:pt x="59" y="133"/>
                    </a:lnTo>
                    <a:lnTo>
                      <a:pt x="40" y="172"/>
                    </a:lnTo>
                    <a:lnTo>
                      <a:pt x="21" y="207"/>
                    </a:lnTo>
                    <a:lnTo>
                      <a:pt x="7" y="235"/>
                    </a:lnTo>
                    <a:lnTo>
                      <a:pt x="0" y="252"/>
                    </a:lnTo>
                    <a:lnTo>
                      <a:pt x="1" y="255"/>
                    </a:lnTo>
                    <a:lnTo>
                      <a:pt x="13" y="239"/>
                    </a:lnTo>
                    <a:lnTo>
                      <a:pt x="33" y="229"/>
                    </a:lnTo>
                    <a:lnTo>
                      <a:pt x="56" y="221"/>
                    </a:lnTo>
                    <a:lnTo>
                      <a:pt x="83" y="217"/>
                    </a:lnTo>
                    <a:lnTo>
                      <a:pt x="109" y="211"/>
                    </a:lnTo>
                    <a:lnTo>
                      <a:pt x="132" y="207"/>
                    </a:lnTo>
                    <a:lnTo>
                      <a:pt x="151" y="198"/>
                    </a:lnTo>
                    <a:lnTo>
                      <a:pt x="165" y="186"/>
                    </a:lnTo>
                    <a:lnTo>
                      <a:pt x="176" y="164"/>
                    </a:lnTo>
                    <a:lnTo>
                      <a:pt x="192" y="138"/>
                    </a:lnTo>
                    <a:lnTo>
                      <a:pt x="207" y="109"/>
                    </a:lnTo>
                    <a:lnTo>
                      <a:pt x="222" y="79"/>
                    </a:lnTo>
                    <a:lnTo>
                      <a:pt x="234" y="51"/>
                    </a:lnTo>
                    <a:lnTo>
                      <a:pt x="241" y="28"/>
                    </a:lnTo>
                    <a:lnTo>
                      <a:pt x="243" y="11"/>
                    </a:lnTo>
                    <a:lnTo>
                      <a:pt x="237" y="3"/>
                    </a:lnTo>
                    <a:lnTo>
                      <a:pt x="223" y="0"/>
                    </a:lnTo>
                    <a:lnTo>
                      <a:pt x="210" y="0"/>
                    </a:lnTo>
                    <a:lnTo>
                      <a:pt x="195" y="2"/>
                    </a:lnTo>
                    <a:lnTo>
                      <a:pt x="182" y="9"/>
                    </a:lnTo>
                    <a:lnTo>
                      <a:pt x="166" y="15"/>
                    </a:lnTo>
                    <a:lnTo>
                      <a:pt x="151" y="26"/>
                    </a:lnTo>
                    <a:lnTo>
                      <a:pt x="136" y="37"/>
                    </a:lnTo>
                    <a:lnTo>
                      <a:pt x="120" y="51"/>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78" name="Freeform 480">
                <a:extLst>
                  <a:ext uri="{FF2B5EF4-FFF2-40B4-BE49-F238E27FC236}">
                    <a16:creationId xmlns:a16="http://schemas.microsoft.com/office/drawing/2014/main" id="{3F4AB9FB-E293-4A5C-902F-8B366C495E16}"/>
                  </a:ext>
                </a:extLst>
              </p:cNvPr>
              <p:cNvSpPr>
                <a:spLocks/>
              </p:cNvSpPr>
              <p:nvPr/>
            </p:nvSpPr>
            <p:spPr bwMode="auto">
              <a:xfrm>
                <a:off x="2661" y="2275"/>
                <a:ext cx="39" cy="39"/>
              </a:xfrm>
              <a:custGeom>
                <a:avLst/>
                <a:gdLst>
                  <a:gd name="T0" fmla="*/ 0 w 230"/>
                  <a:gd name="T1" fmla="*/ 0 h 238"/>
                  <a:gd name="T2" fmla="*/ 0 w 230"/>
                  <a:gd name="T3" fmla="*/ 0 h 238"/>
                  <a:gd name="T4" fmla="*/ 0 w 230"/>
                  <a:gd name="T5" fmla="*/ 0 h 238"/>
                  <a:gd name="T6" fmla="*/ 0 w 230"/>
                  <a:gd name="T7" fmla="*/ 0 h 238"/>
                  <a:gd name="T8" fmla="*/ 0 w 230"/>
                  <a:gd name="T9" fmla="*/ 0 h 238"/>
                  <a:gd name="T10" fmla="*/ 0 w 230"/>
                  <a:gd name="T11" fmla="*/ 0 h 238"/>
                  <a:gd name="T12" fmla="*/ 0 w 230"/>
                  <a:gd name="T13" fmla="*/ 0 h 238"/>
                  <a:gd name="T14" fmla="*/ 0 w 230"/>
                  <a:gd name="T15" fmla="*/ 0 h 238"/>
                  <a:gd name="T16" fmla="*/ 0 w 230"/>
                  <a:gd name="T17" fmla="*/ 0 h 238"/>
                  <a:gd name="T18" fmla="*/ 0 w 230"/>
                  <a:gd name="T19" fmla="*/ 0 h 238"/>
                  <a:gd name="T20" fmla="*/ 0 w 230"/>
                  <a:gd name="T21" fmla="*/ 0 h 238"/>
                  <a:gd name="T22" fmla="*/ 0 w 230"/>
                  <a:gd name="T23" fmla="*/ 0 h 238"/>
                  <a:gd name="T24" fmla="*/ 0 w 230"/>
                  <a:gd name="T25" fmla="*/ 0 h 238"/>
                  <a:gd name="T26" fmla="*/ 0 w 230"/>
                  <a:gd name="T27" fmla="*/ 0 h 238"/>
                  <a:gd name="T28" fmla="*/ 0 w 230"/>
                  <a:gd name="T29" fmla="*/ 0 h 238"/>
                  <a:gd name="T30" fmla="*/ 0 w 230"/>
                  <a:gd name="T31" fmla="*/ 0 h 238"/>
                  <a:gd name="T32" fmla="*/ 0 w 230"/>
                  <a:gd name="T33" fmla="*/ 0 h 238"/>
                  <a:gd name="T34" fmla="*/ 0 w 230"/>
                  <a:gd name="T35" fmla="*/ 0 h 238"/>
                  <a:gd name="T36" fmla="*/ 0 w 230"/>
                  <a:gd name="T37" fmla="*/ 0 h 238"/>
                  <a:gd name="T38" fmla="*/ 0 w 230"/>
                  <a:gd name="T39" fmla="*/ 0 h 238"/>
                  <a:gd name="T40" fmla="*/ 0 w 230"/>
                  <a:gd name="T41" fmla="*/ 0 h 238"/>
                  <a:gd name="T42" fmla="*/ 0 w 230"/>
                  <a:gd name="T43" fmla="*/ 0 h 238"/>
                  <a:gd name="T44" fmla="*/ 0 w 230"/>
                  <a:gd name="T45" fmla="*/ 0 h 238"/>
                  <a:gd name="T46" fmla="*/ 0 w 230"/>
                  <a:gd name="T47" fmla="*/ 0 h 238"/>
                  <a:gd name="T48" fmla="*/ 0 w 230"/>
                  <a:gd name="T49" fmla="*/ 0 h 238"/>
                  <a:gd name="T50" fmla="*/ 0 w 230"/>
                  <a:gd name="T51" fmla="*/ 0 h 238"/>
                  <a:gd name="T52" fmla="*/ 0 w 230"/>
                  <a:gd name="T53" fmla="*/ 0 h 238"/>
                  <a:gd name="T54" fmla="*/ 0 w 230"/>
                  <a:gd name="T55" fmla="*/ 0 h 238"/>
                  <a:gd name="T56" fmla="*/ 0 w 230"/>
                  <a:gd name="T57" fmla="*/ 0 h 238"/>
                  <a:gd name="T58" fmla="*/ 0 w 230"/>
                  <a:gd name="T59" fmla="*/ 0 h 238"/>
                  <a:gd name="T60" fmla="*/ 0 w 230"/>
                  <a:gd name="T61" fmla="*/ 0 h 238"/>
                  <a:gd name="T62" fmla="*/ 0 w 230"/>
                  <a:gd name="T63" fmla="*/ 0 h 238"/>
                  <a:gd name="T64" fmla="*/ 0 w 230"/>
                  <a:gd name="T65" fmla="*/ 0 h 2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0"/>
                  <a:gd name="T100" fmla="*/ 0 h 238"/>
                  <a:gd name="T101" fmla="*/ 230 w 230"/>
                  <a:gd name="T102" fmla="*/ 238 h 2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0" h="238">
                    <a:moveTo>
                      <a:pt x="120" y="46"/>
                    </a:moveTo>
                    <a:lnTo>
                      <a:pt x="102" y="63"/>
                    </a:lnTo>
                    <a:lnTo>
                      <a:pt x="82" y="91"/>
                    </a:lnTo>
                    <a:lnTo>
                      <a:pt x="61" y="124"/>
                    </a:lnTo>
                    <a:lnTo>
                      <a:pt x="41" y="160"/>
                    </a:lnTo>
                    <a:lnTo>
                      <a:pt x="22" y="192"/>
                    </a:lnTo>
                    <a:lnTo>
                      <a:pt x="9" y="219"/>
                    </a:lnTo>
                    <a:lnTo>
                      <a:pt x="0" y="236"/>
                    </a:lnTo>
                    <a:lnTo>
                      <a:pt x="1" y="238"/>
                    </a:lnTo>
                    <a:lnTo>
                      <a:pt x="13" y="225"/>
                    </a:lnTo>
                    <a:lnTo>
                      <a:pt x="32" y="215"/>
                    </a:lnTo>
                    <a:lnTo>
                      <a:pt x="55" y="207"/>
                    </a:lnTo>
                    <a:lnTo>
                      <a:pt x="81" y="202"/>
                    </a:lnTo>
                    <a:lnTo>
                      <a:pt x="106" y="196"/>
                    </a:lnTo>
                    <a:lnTo>
                      <a:pt x="129" y="189"/>
                    </a:lnTo>
                    <a:lnTo>
                      <a:pt x="148" y="181"/>
                    </a:lnTo>
                    <a:lnTo>
                      <a:pt x="161" y="170"/>
                    </a:lnTo>
                    <a:lnTo>
                      <a:pt x="171" y="149"/>
                    </a:lnTo>
                    <a:lnTo>
                      <a:pt x="184" y="126"/>
                    </a:lnTo>
                    <a:lnTo>
                      <a:pt x="198" y="99"/>
                    </a:lnTo>
                    <a:lnTo>
                      <a:pt x="212" y="73"/>
                    </a:lnTo>
                    <a:lnTo>
                      <a:pt x="223" y="47"/>
                    </a:lnTo>
                    <a:lnTo>
                      <a:pt x="229" y="26"/>
                    </a:lnTo>
                    <a:lnTo>
                      <a:pt x="230" y="10"/>
                    </a:lnTo>
                    <a:lnTo>
                      <a:pt x="225" y="2"/>
                    </a:lnTo>
                    <a:lnTo>
                      <a:pt x="212" y="0"/>
                    </a:lnTo>
                    <a:lnTo>
                      <a:pt x="201" y="1"/>
                    </a:lnTo>
                    <a:lnTo>
                      <a:pt x="189" y="3"/>
                    </a:lnTo>
                    <a:lnTo>
                      <a:pt x="176" y="9"/>
                    </a:lnTo>
                    <a:lnTo>
                      <a:pt x="163" y="15"/>
                    </a:lnTo>
                    <a:lnTo>
                      <a:pt x="149" y="24"/>
                    </a:lnTo>
                    <a:lnTo>
                      <a:pt x="135" y="33"/>
                    </a:lnTo>
                    <a:lnTo>
                      <a:pt x="120" y="46"/>
                    </a:lnTo>
                    <a:close/>
                  </a:path>
                </a:pathLst>
              </a:custGeom>
              <a:solidFill>
                <a:srgbClr val="00C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79" name="Freeform 481">
                <a:extLst>
                  <a:ext uri="{FF2B5EF4-FFF2-40B4-BE49-F238E27FC236}">
                    <a16:creationId xmlns:a16="http://schemas.microsoft.com/office/drawing/2014/main" id="{68187DBB-3D50-422F-A212-1EAFF0EF95DA}"/>
                  </a:ext>
                </a:extLst>
              </p:cNvPr>
              <p:cNvSpPr>
                <a:spLocks/>
              </p:cNvSpPr>
              <p:nvPr/>
            </p:nvSpPr>
            <p:spPr bwMode="auto">
              <a:xfrm>
                <a:off x="2662" y="2277"/>
                <a:ext cx="36" cy="37"/>
              </a:xfrm>
              <a:custGeom>
                <a:avLst/>
                <a:gdLst>
                  <a:gd name="T0" fmla="*/ 0 w 219"/>
                  <a:gd name="T1" fmla="*/ 0 h 222"/>
                  <a:gd name="T2" fmla="*/ 0 w 219"/>
                  <a:gd name="T3" fmla="*/ 0 h 222"/>
                  <a:gd name="T4" fmla="*/ 0 w 219"/>
                  <a:gd name="T5" fmla="*/ 0 h 222"/>
                  <a:gd name="T6" fmla="*/ 0 w 219"/>
                  <a:gd name="T7" fmla="*/ 0 h 222"/>
                  <a:gd name="T8" fmla="*/ 0 w 219"/>
                  <a:gd name="T9" fmla="*/ 0 h 222"/>
                  <a:gd name="T10" fmla="*/ 0 w 219"/>
                  <a:gd name="T11" fmla="*/ 0 h 222"/>
                  <a:gd name="T12" fmla="*/ 0 w 219"/>
                  <a:gd name="T13" fmla="*/ 0 h 222"/>
                  <a:gd name="T14" fmla="*/ 0 w 219"/>
                  <a:gd name="T15" fmla="*/ 0 h 222"/>
                  <a:gd name="T16" fmla="*/ 0 w 219"/>
                  <a:gd name="T17" fmla="*/ 0 h 222"/>
                  <a:gd name="T18" fmla="*/ 0 w 219"/>
                  <a:gd name="T19" fmla="*/ 0 h 222"/>
                  <a:gd name="T20" fmla="*/ 0 w 219"/>
                  <a:gd name="T21" fmla="*/ 0 h 222"/>
                  <a:gd name="T22" fmla="*/ 0 w 219"/>
                  <a:gd name="T23" fmla="*/ 0 h 222"/>
                  <a:gd name="T24" fmla="*/ 0 w 219"/>
                  <a:gd name="T25" fmla="*/ 0 h 222"/>
                  <a:gd name="T26" fmla="*/ 0 w 219"/>
                  <a:gd name="T27" fmla="*/ 0 h 222"/>
                  <a:gd name="T28" fmla="*/ 0 w 219"/>
                  <a:gd name="T29" fmla="*/ 0 h 222"/>
                  <a:gd name="T30" fmla="*/ 0 w 219"/>
                  <a:gd name="T31" fmla="*/ 0 h 222"/>
                  <a:gd name="T32" fmla="*/ 0 w 219"/>
                  <a:gd name="T33" fmla="*/ 0 h 222"/>
                  <a:gd name="T34" fmla="*/ 0 w 219"/>
                  <a:gd name="T35" fmla="*/ 0 h 222"/>
                  <a:gd name="T36" fmla="*/ 0 w 219"/>
                  <a:gd name="T37" fmla="*/ 0 h 222"/>
                  <a:gd name="T38" fmla="*/ 0 w 219"/>
                  <a:gd name="T39" fmla="*/ 0 h 222"/>
                  <a:gd name="T40" fmla="*/ 0 w 219"/>
                  <a:gd name="T41" fmla="*/ 0 h 222"/>
                  <a:gd name="T42" fmla="*/ 0 w 219"/>
                  <a:gd name="T43" fmla="*/ 0 h 222"/>
                  <a:gd name="T44" fmla="*/ 0 w 219"/>
                  <a:gd name="T45" fmla="*/ 0 h 222"/>
                  <a:gd name="T46" fmla="*/ 0 w 219"/>
                  <a:gd name="T47" fmla="*/ 0 h 222"/>
                  <a:gd name="T48" fmla="*/ 0 w 219"/>
                  <a:gd name="T49" fmla="*/ 0 h 222"/>
                  <a:gd name="T50" fmla="*/ 0 w 219"/>
                  <a:gd name="T51" fmla="*/ 0 h 222"/>
                  <a:gd name="T52" fmla="*/ 0 w 219"/>
                  <a:gd name="T53" fmla="*/ 0 h 222"/>
                  <a:gd name="T54" fmla="*/ 0 w 219"/>
                  <a:gd name="T55" fmla="*/ 0 h 222"/>
                  <a:gd name="T56" fmla="*/ 0 w 219"/>
                  <a:gd name="T57" fmla="*/ 0 h 222"/>
                  <a:gd name="T58" fmla="*/ 0 w 219"/>
                  <a:gd name="T59" fmla="*/ 0 h 222"/>
                  <a:gd name="T60" fmla="*/ 0 w 219"/>
                  <a:gd name="T61" fmla="*/ 0 h 222"/>
                  <a:gd name="T62" fmla="*/ 0 w 219"/>
                  <a:gd name="T63" fmla="*/ 0 h 222"/>
                  <a:gd name="T64" fmla="*/ 0 w 219"/>
                  <a:gd name="T65" fmla="*/ 0 h 2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9"/>
                  <a:gd name="T100" fmla="*/ 0 h 222"/>
                  <a:gd name="T101" fmla="*/ 219 w 219"/>
                  <a:gd name="T102" fmla="*/ 222 h 2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9" h="222">
                    <a:moveTo>
                      <a:pt x="118" y="42"/>
                    </a:moveTo>
                    <a:lnTo>
                      <a:pt x="101" y="58"/>
                    </a:lnTo>
                    <a:lnTo>
                      <a:pt x="82" y="83"/>
                    </a:lnTo>
                    <a:lnTo>
                      <a:pt x="61" y="114"/>
                    </a:lnTo>
                    <a:lnTo>
                      <a:pt x="42" y="149"/>
                    </a:lnTo>
                    <a:lnTo>
                      <a:pt x="23" y="179"/>
                    </a:lnTo>
                    <a:lnTo>
                      <a:pt x="9" y="205"/>
                    </a:lnTo>
                    <a:lnTo>
                      <a:pt x="0" y="220"/>
                    </a:lnTo>
                    <a:lnTo>
                      <a:pt x="1" y="222"/>
                    </a:lnTo>
                    <a:lnTo>
                      <a:pt x="12" y="208"/>
                    </a:lnTo>
                    <a:lnTo>
                      <a:pt x="32" y="199"/>
                    </a:lnTo>
                    <a:lnTo>
                      <a:pt x="53" y="191"/>
                    </a:lnTo>
                    <a:lnTo>
                      <a:pt x="79" y="185"/>
                    </a:lnTo>
                    <a:lnTo>
                      <a:pt x="104" y="178"/>
                    </a:lnTo>
                    <a:lnTo>
                      <a:pt x="126" y="172"/>
                    </a:lnTo>
                    <a:lnTo>
                      <a:pt x="144" y="164"/>
                    </a:lnTo>
                    <a:lnTo>
                      <a:pt x="156" y="155"/>
                    </a:lnTo>
                    <a:lnTo>
                      <a:pt x="165" y="136"/>
                    </a:lnTo>
                    <a:lnTo>
                      <a:pt x="178" y="115"/>
                    </a:lnTo>
                    <a:lnTo>
                      <a:pt x="190" y="90"/>
                    </a:lnTo>
                    <a:lnTo>
                      <a:pt x="203" y="67"/>
                    </a:lnTo>
                    <a:lnTo>
                      <a:pt x="212" y="43"/>
                    </a:lnTo>
                    <a:lnTo>
                      <a:pt x="218" y="24"/>
                    </a:lnTo>
                    <a:lnTo>
                      <a:pt x="219" y="9"/>
                    </a:lnTo>
                    <a:lnTo>
                      <a:pt x="215" y="4"/>
                    </a:lnTo>
                    <a:lnTo>
                      <a:pt x="204" y="0"/>
                    </a:lnTo>
                    <a:lnTo>
                      <a:pt x="194" y="0"/>
                    </a:lnTo>
                    <a:lnTo>
                      <a:pt x="182" y="3"/>
                    </a:lnTo>
                    <a:lnTo>
                      <a:pt x="171" y="7"/>
                    </a:lnTo>
                    <a:lnTo>
                      <a:pt x="158" y="13"/>
                    </a:lnTo>
                    <a:lnTo>
                      <a:pt x="145" y="21"/>
                    </a:lnTo>
                    <a:lnTo>
                      <a:pt x="132" y="30"/>
                    </a:lnTo>
                    <a:lnTo>
                      <a:pt x="118" y="42"/>
                    </a:lnTo>
                    <a:close/>
                  </a:path>
                </a:pathLst>
              </a:custGeom>
              <a:solidFill>
                <a:srgbClr val="00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80" name="Freeform 482">
                <a:extLst>
                  <a:ext uri="{FF2B5EF4-FFF2-40B4-BE49-F238E27FC236}">
                    <a16:creationId xmlns:a16="http://schemas.microsoft.com/office/drawing/2014/main" id="{465E256A-8594-41CE-B548-4A1FDE9767A8}"/>
                  </a:ext>
                </a:extLst>
              </p:cNvPr>
              <p:cNvSpPr>
                <a:spLocks/>
              </p:cNvSpPr>
              <p:nvPr/>
            </p:nvSpPr>
            <p:spPr bwMode="auto">
              <a:xfrm>
                <a:off x="2663" y="2278"/>
                <a:ext cx="34" cy="35"/>
              </a:xfrm>
              <a:custGeom>
                <a:avLst/>
                <a:gdLst>
                  <a:gd name="T0" fmla="*/ 0 w 203"/>
                  <a:gd name="T1" fmla="*/ 0 h 206"/>
                  <a:gd name="T2" fmla="*/ 0 w 203"/>
                  <a:gd name="T3" fmla="*/ 0 h 206"/>
                  <a:gd name="T4" fmla="*/ 0 w 203"/>
                  <a:gd name="T5" fmla="*/ 0 h 206"/>
                  <a:gd name="T6" fmla="*/ 0 w 203"/>
                  <a:gd name="T7" fmla="*/ 0 h 206"/>
                  <a:gd name="T8" fmla="*/ 0 w 203"/>
                  <a:gd name="T9" fmla="*/ 0 h 206"/>
                  <a:gd name="T10" fmla="*/ 0 w 203"/>
                  <a:gd name="T11" fmla="*/ 0 h 206"/>
                  <a:gd name="T12" fmla="*/ 0 w 203"/>
                  <a:gd name="T13" fmla="*/ 0 h 206"/>
                  <a:gd name="T14" fmla="*/ 0 w 203"/>
                  <a:gd name="T15" fmla="*/ 0 h 206"/>
                  <a:gd name="T16" fmla="*/ 0 w 203"/>
                  <a:gd name="T17" fmla="*/ 0 h 206"/>
                  <a:gd name="T18" fmla="*/ 0 w 203"/>
                  <a:gd name="T19" fmla="*/ 0 h 206"/>
                  <a:gd name="T20" fmla="*/ 0 w 203"/>
                  <a:gd name="T21" fmla="*/ 0 h 206"/>
                  <a:gd name="T22" fmla="*/ 0 w 203"/>
                  <a:gd name="T23" fmla="*/ 0 h 206"/>
                  <a:gd name="T24" fmla="*/ 0 w 203"/>
                  <a:gd name="T25" fmla="*/ 0 h 206"/>
                  <a:gd name="T26" fmla="*/ 0 w 203"/>
                  <a:gd name="T27" fmla="*/ 0 h 206"/>
                  <a:gd name="T28" fmla="*/ 0 w 203"/>
                  <a:gd name="T29" fmla="*/ 0 h 206"/>
                  <a:gd name="T30" fmla="*/ 0 w 203"/>
                  <a:gd name="T31" fmla="*/ 0 h 206"/>
                  <a:gd name="T32" fmla="*/ 0 w 203"/>
                  <a:gd name="T33" fmla="*/ 0 h 206"/>
                  <a:gd name="T34" fmla="*/ 0 w 203"/>
                  <a:gd name="T35" fmla="*/ 0 h 206"/>
                  <a:gd name="T36" fmla="*/ 0 w 203"/>
                  <a:gd name="T37" fmla="*/ 0 h 206"/>
                  <a:gd name="T38" fmla="*/ 0 w 203"/>
                  <a:gd name="T39" fmla="*/ 0 h 206"/>
                  <a:gd name="T40" fmla="*/ 0 w 203"/>
                  <a:gd name="T41" fmla="*/ 0 h 206"/>
                  <a:gd name="T42" fmla="*/ 0 w 203"/>
                  <a:gd name="T43" fmla="*/ 0 h 206"/>
                  <a:gd name="T44" fmla="*/ 0 w 203"/>
                  <a:gd name="T45" fmla="*/ 0 h 206"/>
                  <a:gd name="T46" fmla="*/ 0 w 203"/>
                  <a:gd name="T47" fmla="*/ 0 h 206"/>
                  <a:gd name="T48" fmla="*/ 0 w 203"/>
                  <a:gd name="T49" fmla="*/ 0 h 206"/>
                  <a:gd name="T50" fmla="*/ 0 w 203"/>
                  <a:gd name="T51" fmla="*/ 0 h 206"/>
                  <a:gd name="T52" fmla="*/ 0 w 203"/>
                  <a:gd name="T53" fmla="*/ 0 h 206"/>
                  <a:gd name="T54" fmla="*/ 0 w 203"/>
                  <a:gd name="T55" fmla="*/ 0 h 206"/>
                  <a:gd name="T56" fmla="*/ 0 w 203"/>
                  <a:gd name="T57" fmla="*/ 0 h 206"/>
                  <a:gd name="T58" fmla="*/ 0 w 203"/>
                  <a:gd name="T59" fmla="*/ 0 h 206"/>
                  <a:gd name="T60" fmla="*/ 0 w 203"/>
                  <a:gd name="T61" fmla="*/ 0 h 206"/>
                  <a:gd name="T62" fmla="*/ 0 w 203"/>
                  <a:gd name="T63" fmla="*/ 0 h 206"/>
                  <a:gd name="T64" fmla="*/ 0 w 203"/>
                  <a:gd name="T65" fmla="*/ 0 h 2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3"/>
                  <a:gd name="T100" fmla="*/ 0 h 206"/>
                  <a:gd name="T101" fmla="*/ 203 w 203"/>
                  <a:gd name="T102" fmla="*/ 206 h 2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3" h="206">
                    <a:moveTo>
                      <a:pt x="112" y="39"/>
                    </a:moveTo>
                    <a:lnTo>
                      <a:pt x="98" y="52"/>
                    </a:lnTo>
                    <a:lnTo>
                      <a:pt x="80" y="77"/>
                    </a:lnTo>
                    <a:lnTo>
                      <a:pt x="60" y="106"/>
                    </a:lnTo>
                    <a:lnTo>
                      <a:pt x="41" y="138"/>
                    </a:lnTo>
                    <a:lnTo>
                      <a:pt x="22" y="166"/>
                    </a:lnTo>
                    <a:lnTo>
                      <a:pt x="9" y="189"/>
                    </a:lnTo>
                    <a:lnTo>
                      <a:pt x="0" y="204"/>
                    </a:lnTo>
                    <a:lnTo>
                      <a:pt x="1" y="206"/>
                    </a:lnTo>
                    <a:lnTo>
                      <a:pt x="10" y="194"/>
                    </a:lnTo>
                    <a:lnTo>
                      <a:pt x="28" y="186"/>
                    </a:lnTo>
                    <a:lnTo>
                      <a:pt x="48" y="178"/>
                    </a:lnTo>
                    <a:lnTo>
                      <a:pt x="73" y="172"/>
                    </a:lnTo>
                    <a:lnTo>
                      <a:pt x="95" y="165"/>
                    </a:lnTo>
                    <a:lnTo>
                      <a:pt x="118" y="158"/>
                    </a:lnTo>
                    <a:lnTo>
                      <a:pt x="134" y="150"/>
                    </a:lnTo>
                    <a:lnTo>
                      <a:pt x="145" y="141"/>
                    </a:lnTo>
                    <a:lnTo>
                      <a:pt x="154" y="124"/>
                    </a:lnTo>
                    <a:lnTo>
                      <a:pt x="165" y="105"/>
                    </a:lnTo>
                    <a:lnTo>
                      <a:pt x="176" y="82"/>
                    </a:lnTo>
                    <a:lnTo>
                      <a:pt x="189" y="61"/>
                    </a:lnTo>
                    <a:lnTo>
                      <a:pt x="197" y="40"/>
                    </a:lnTo>
                    <a:lnTo>
                      <a:pt x="202" y="22"/>
                    </a:lnTo>
                    <a:lnTo>
                      <a:pt x="203" y="9"/>
                    </a:lnTo>
                    <a:lnTo>
                      <a:pt x="199" y="4"/>
                    </a:lnTo>
                    <a:lnTo>
                      <a:pt x="189" y="0"/>
                    </a:lnTo>
                    <a:lnTo>
                      <a:pt x="179" y="2"/>
                    </a:lnTo>
                    <a:lnTo>
                      <a:pt x="168" y="3"/>
                    </a:lnTo>
                    <a:lnTo>
                      <a:pt x="158" y="7"/>
                    </a:lnTo>
                    <a:lnTo>
                      <a:pt x="146" y="12"/>
                    </a:lnTo>
                    <a:lnTo>
                      <a:pt x="135" y="20"/>
                    </a:lnTo>
                    <a:lnTo>
                      <a:pt x="123" y="27"/>
                    </a:lnTo>
                    <a:lnTo>
                      <a:pt x="112" y="39"/>
                    </a:lnTo>
                    <a:close/>
                  </a:path>
                </a:pathLst>
              </a:custGeom>
              <a:solidFill>
                <a:srgbClr val="26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81" name="Freeform 483">
                <a:extLst>
                  <a:ext uri="{FF2B5EF4-FFF2-40B4-BE49-F238E27FC236}">
                    <a16:creationId xmlns:a16="http://schemas.microsoft.com/office/drawing/2014/main" id="{559344F4-8626-40E1-A679-EC83B5685FB2}"/>
                  </a:ext>
                </a:extLst>
              </p:cNvPr>
              <p:cNvSpPr>
                <a:spLocks/>
              </p:cNvSpPr>
              <p:nvPr/>
            </p:nvSpPr>
            <p:spPr bwMode="auto">
              <a:xfrm>
                <a:off x="2663" y="2280"/>
                <a:ext cx="32" cy="32"/>
              </a:xfrm>
              <a:custGeom>
                <a:avLst/>
                <a:gdLst>
                  <a:gd name="T0" fmla="*/ 0 w 191"/>
                  <a:gd name="T1" fmla="*/ 0 h 191"/>
                  <a:gd name="T2" fmla="*/ 0 w 191"/>
                  <a:gd name="T3" fmla="*/ 0 h 191"/>
                  <a:gd name="T4" fmla="*/ 0 w 191"/>
                  <a:gd name="T5" fmla="*/ 0 h 191"/>
                  <a:gd name="T6" fmla="*/ 0 w 191"/>
                  <a:gd name="T7" fmla="*/ 0 h 191"/>
                  <a:gd name="T8" fmla="*/ 0 w 191"/>
                  <a:gd name="T9" fmla="*/ 0 h 191"/>
                  <a:gd name="T10" fmla="*/ 0 w 191"/>
                  <a:gd name="T11" fmla="*/ 0 h 191"/>
                  <a:gd name="T12" fmla="*/ 0 w 191"/>
                  <a:gd name="T13" fmla="*/ 0 h 191"/>
                  <a:gd name="T14" fmla="*/ 0 w 191"/>
                  <a:gd name="T15" fmla="*/ 0 h 191"/>
                  <a:gd name="T16" fmla="*/ 0 w 191"/>
                  <a:gd name="T17" fmla="*/ 0 h 191"/>
                  <a:gd name="T18" fmla="*/ 0 w 191"/>
                  <a:gd name="T19" fmla="*/ 0 h 191"/>
                  <a:gd name="T20" fmla="*/ 0 w 191"/>
                  <a:gd name="T21" fmla="*/ 0 h 191"/>
                  <a:gd name="T22" fmla="*/ 0 w 191"/>
                  <a:gd name="T23" fmla="*/ 0 h 191"/>
                  <a:gd name="T24" fmla="*/ 0 w 191"/>
                  <a:gd name="T25" fmla="*/ 0 h 191"/>
                  <a:gd name="T26" fmla="*/ 0 w 191"/>
                  <a:gd name="T27" fmla="*/ 0 h 191"/>
                  <a:gd name="T28" fmla="*/ 0 w 191"/>
                  <a:gd name="T29" fmla="*/ 0 h 191"/>
                  <a:gd name="T30" fmla="*/ 0 w 191"/>
                  <a:gd name="T31" fmla="*/ 0 h 191"/>
                  <a:gd name="T32" fmla="*/ 0 w 191"/>
                  <a:gd name="T33" fmla="*/ 0 h 191"/>
                  <a:gd name="T34" fmla="*/ 0 w 191"/>
                  <a:gd name="T35" fmla="*/ 0 h 191"/>
                  <a:gd name="T36" fmla="*/ 0 w 191"/>
                  <a:gd name="T37" fmla="*/ 0 h 191"/>
                  <a:gd name="T38" fmla="*/ 0 w 191"/>
                  <a:gd name="T39" fmla="*/ 0 h 191"/>
                  <a:gd name="T40" fmla="*/ 0 w 191"/>
                  <a:gd name="T41" fmla="*/ 0 h 191"/>
                  <a:gd name="T42" fmla="*/ 0 w 191"/>
                  <a:gd name="T43" fmla="*/ 0 h 191"/>
                  <a:gd name="T44" fmla="*/ 0 w 191"/>
                  <a:gd name="T45" fmla="*/ 0 h 191"/>
                  <a:gd name="T46" fmla="*/ 0 w 191"/>
                  <a:gd name="T47" fmla="*/ 0 h 191"/>
                  <a:gd name="T48" fmla="*/ 0 w 191"/>
                  <a:gd name="T49" fmla="*/ 0 h 191"/>
                  <a:gd name="T50" fmla="*/ 0 w 191"/>
                  <a:gd name="T51" fmla="*/ 0 h 191"/>
                  <a:gd name="T52" fmla="*/ 0 w 191"/>
                  <a:gd name="T53" fmla="*/ 0 h 191"/>
                  <a:gd name="T54" fmla="*/ 0 w 191"/>
                  <a:gd name="T55" fmla="*/ 0 h 191"/>
                  <a:gd name="T56" fmla="*/ 0 w 191"/>
                  <a:gd name="T57" fmla="*/ 0 h 191"/>
                  <a:gd name="T58" fmla="*/ 0 w 191"/>
                  <a:gd name="T59" fmla="*/ 0 h 191"/>
                  <a:gd name="T60" fmla="*/ 0 w 191"/>
                  <a:gd name="T61" fmla="*/ 0 h 191"/>
                  <a:gd name="T62" fmla="*/ 0 w 191"/>
                  <a:gd name="T63" fmla="*/ 0 h 191"/>
                  <a:gd name="T64" fmla="*/ 0 w 191"/>
                  <a:gd name="T65" fmla="*/ 0 h 1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1"/>
                  <a:gd name="T100" fmla="*/ 0 h 191"/>
                  <a:gd name="T101" fmla="*/ 191 w 191"/>
                  <a:gd name="T102" fmla="*/ 191 h 1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1" h="191">
                    <a:moveTo>
                      <a:pt x="109" y="33"/>
                    </a:moveTo>
                    <a:lnTo>
                      <a:pt x="95" y="47"/>
                    </a:lnTo>
                    <a:lnTo>
                      <a:pt x="78" y="69"/>
                    </a:lnTo>
                    <a:lnTo>
                      <a:pt x="59" y="96"/>
                    </a:lnTo>
                    <a:lnTo>
                      <a:pt x="41" y="125"/>
                    </a:lnTo>
                    <a:lnTo>
                      <a:pt x="23" y="152"/>
                    </a:lnTo>
                    <a:lnTo>
                      <a:pt x="9" y="175"/>
                    </a:lnTo>
                    <a:lnTo>
                      <a:pt x="0" y="188"/>
                    </a:lnTo>
                    <a:lnTo>
                      <a:pt x="0" y="191"/>
                    </a:lnTo>
                    <a:lnTo>
                      <a:pt x="10" y="179"/>
                    </a:lnTo>
                    <a:lnTo>
                      <a:pt x="27" y="172"/>
                    </a:lnTo>
                    <a:lnTo>
                      <a:pt x="47" y="164"/>
                    </a:lnTo>
                    <a:lnTo>
                      <a:pt x="71" y="157"/>
                    </a:lnTo>
                    <a:lnTo>
                      <a:pt x="92" y="149"/>
                    </a:lnTo>
                    <a:lnTo>
                      <a:pt x="114" y="142"/>
                    </a:lnTo>
                    <a:lnTo>
                      <a:pt x="129" y="134"/>
                    </a:lnTo>
                    <a:lnTo>
                      <a:pt x="140" y="127"/>
                    </a:lnTo>
                    <a:lnTo>
                      <a:pt x="147" y="111"/>
                    </a:lnTo>
                    <a:lnTo>
                      <a:pt x="158" y="94"/>
                    </a:lnTo>
                    <a:lnTo>
                      <a:pt x="168" y="74"/>
                    </a:lnTo>
                    <a:lnTo>
                      <a:pt x="179" y="55"/>
                    </a:lnTo>
                    <a:lnTo>
                      <a:pt x="186" y="35"/>
                    </a:lnTo>
                    <a:lnTo>
                      <a:pt x="191" y="20"/>
                    </a:lnTo>
                    <a:lnTo>
                      <a:pt x="191" y="7"/>
                    </a:lnTo>
                    <a:lnTo>
                      <a:pt x="188" y="3"/>
                    </a:lnTo>
                    <a:lnTo>
                      <a:pt x="179" y="0"/>
                    </a:lnTo>
                    <a:lnTo>
                      <a:pt x="171" y="1"/>
                    </a:lnTo>
                    <a:lnTo>
                      <a:pt x="161" y="2"/>
                    </a:lnTo>
                    <a:lnTo>
                      <a:pt x="152" y="6"/>
                    </a:lnTo>
                    <a:lnTo>
                      <a:pt x="141" y="11"/>
                    </a:lnTo>
                    <a:lnTo>
                      <a:pt x="131" y="17"/>
                    </a:lnTo>
                    <a:lnTo>
                      <a:pt x="119" y="24"/>
                    </a:lnTo>
                    <a:lnTo>
                      <a:pt x="109" y="33"/>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82" name="Freeform 484">
                <a:extLst>
                  <a:ext uri="{FF2B5EF4-FFF2-40B4-BE49-F238E27FC236}">
                    <a16:creationId xmlns:a16="http://schemas.microsoft.com/office/drawing/2014/main" id="{41B951DC-1922-4C84-A66F-522553EF0826}"/>
                  </a:ext>
                </a:extLst>
              </p:cNvPr>
              <p:cNvSpPr>
                <a:spLocks/>
              </p:cNvSpPr>
              <p:nvPr/>
            </p:nvSpPr>
            <p:spPr bwMode="auto">
              <a:xfrm>
                <a:off x="2821" y="2297"/>
                <a:ext cx="31" cy="26"/>
              </a:xfrm>
              <a:custGeom>
                <a:avLst/>
                <a:gdLst>
                  <a:gd name="T0" fmla="*/ 0 w 188"/>
                  <a:gd name="T1" fmla="*/ 0 h 158"/>
                  <a:gd name="T2" fmla="*/ 0 w 188"/>
                  <a:gd name="T3" fmla="*/ 0 h 158"/>
                  <a:gd name="T4" fmla="*/ 0 w 188"/>
                  <a:gd name="T5" fmla="*/ 0 h 158"/>
                  <a:gd name="T6" fmla="*/ 0 w 188"/>
                  <a:gd name="T7" fmla="*/ 0 h 158"/>
                  <a:gd name="T8" fmla="*/ 0 w 188"/>
                  <a:gd name="T9" fmla="*/ 0 h 158"/>
                  <a:gd name="T10" fmla="*/ 0 w 188"/>
                  <a:gd name="T11" fmla="*/ 0 h 158"/>
                  <a:gd name="T12" fmla="*/ 0 w 188"/>
                  <a:gd name="T13" fmla="*/ 0 h 158"/>
                  <a:gd name="T14" fmla="*/ 0 w 188"/>
                  <a:gd name="T15" fmla="*/ 0 h 158"/>
                  <a:gd name="T16" fmla="*/ 0 w 188"/>
                  <a:gd name="T17" fmla="*/ 0 h 158"/>
                  <a:gd name="T18" fmla="*/ 0 w 188"/>
                  <a:gd name="T19" fmla="*/ 0 h 158"/>
                  <a:gd name="T20" fmla="*/ 0 w 188"/>
                  <a:gd name="T21" fmla="*/ 0 h 158"/>
                  <a:gd name="T22" fmla="*/ 0 w 188"/>
                  <a:gd name="T23" fmla="*/ 0 h 158"/>
                  <a:gd name="T24" fmla="*/ 0 w 188"/>
                  <a:gd name="T25" fmla="*/ 0 h 158"/>
                  <a:gd name="T26" fmla="*/ 0 w 188"/>
                  <a:gd name="T27" fmla="*/ 0 h 158"/>
                  <a:gd name="T28" fmla="*/ 0 w 188"/>
                  <a:gd name="T29" fmla="*/ 0 h 158"/>
                  <a:gd name="T30" fmla="*/ 0 w 188"/>
                  <a:gd name="T31" fmla="*/ 0 h 158"/>
                  <a:gd name="T32" fmla="*/ 0 w 188"/>
                  <a:gd name="T33" fmla="*/ 0 h 158"/>
                  <a:gd name="T34" fmla="*/ 0 w 188"/>
                  <a:gd name="T35" fmla="*/ 0 h 158"/>
                  <a:gd name="T36" fmla="*/ 0 w 188"/>
                  <a:gd name="T37" fmla="*/ 0 h 158"/>
                  <a:gd name="T38" fmla="*/ 0 w 188"/>
                  <a:gd name="T39" fmla="*/ 0 h 158"/>
                  <a:gd name="T40" fmla="*/ 0 w 188"/>
                  <a:gd name="T41" fmla="*/ 0 h 158"/>
                  <a:gd name="T42" fmla="*/ 0 w 188"/>
                  <a:gd name="T43" fmla="*/ 0 h 158"/>
                  <a:gd name="T44" fmla="*/ 0 w 188"/>
                  <a:gd name="T45" fmla="*/ 0 h 158"/>
                  <a:gd name="T46" fmla="*/ 0 w 188"/>
                  <a:gd name="T47" fmla="*/ 0 h 158"/>
                  <a:gd name="T48" fmla="*/ 0 w 188"/>
                  <a:gd name="T49" fmla="*/ 0 h 158"/>
                  <a:gd name="T50" fmla="*/ 0 w 188"/>
                  <a:gd name="T51" fmla="*/ 0 h 158"/>
                  <a:gd name="T52" fmla="*/ 0 w 188"/>
                  <a:gd name="T53" fmla="*/ 0 h 158"/>
                  <a:gd name="T54" fmla="*/ 0 w 188"/>
                  <a:gd name="T55" fmla="*/ 0 h 158"/>
                  <a:gd name="T56" fmla="*/ 0 w 188"/>
                  <a:gd name="T57" fmla="*/ 0 h 158"/>
                  <a:gd name="T58" fmla="*/ 0 w 188"/>
                  <a:gd name="T59" fmla="*/ 0 h 158"/>
                  <a:gd name="T60" fmla="*/ 0 w 188"/>
                  <a:gd name="T61" fmla="*/ 0 h 158"/>
                  <a:gd name="T62" fmla="*/ 0 w 188"/>
                  <a:gd name="T63" fmla="*/ 0 h 158"/>
                  <a:gd name="T64" fmla="*/ 0 w 188"/>
                  <a:gd name="T65" fmla="*/ 0 h 1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8"/>
                  <a:gd name="T100" fmla="*/ 0 h 158"/>
                  <a:gd name="T101" fmla="*/ 188 w 188"/>
                  <a:gd name="T102" fmla="*/ 158 h 1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8" h="158">
                    <a:moveTo>
                      <a:pt x="112" y="27"/>
                    </a:moveTo>
                    <a:lnTo>
                      <a:pt x="129" y="39"/>
                    </a:lnTo>
                    <a:lnTo>
                      <a:pt x="146" y="54"/>
                    </a:lnTo>
                    <a:lnTo>
                      <a:pt x="160" y="69"/>
                    </a:lnTo>
                    <a:lnTo>
                      <a:pt x="172" y="85"/>
                    </a:lnTo>
                    <a:lnTo>
                      <a:pt x="180" y="100"/>
                    </a:lnTo>
                    <a:lnTo>
                      <a:pt x="185" y="115"/>
                    </a:lnTo>
                    <a:lnTo>
                      <a:pt x="188" y="128"/>
                    </a:lnTo>
                    <a:lnTo>
                      <a:pt x="187" y="141"/>
                    </a:lnTo>
                    <a:lnTo>
                      <a:pt x="180" y="149"/>
                    </a:lnTo>
                    <a:lnTo>
                      <a:pt x="170" y="155"/>
                    </a:lnTo>
                    <a:lnTo>
                      <a:pt x="157" y="158"/>
                    </a:lnTo>
                    <a:lnTo>
                      <a:pt x="144" y="158"/>
                    </a:lnTo>
                    <a:lnTo>
                      <a:pt x="127" y="155"/>
                    </a:lnTo>
                    <a:lnTo>
                      <a:pt x="110" y="149"/>
                    </a:lnTo>
                    <a:lnTo>
                      <a:pt x="92" y="141"/>
                    </a:lnTo>
                    <a:lnTo>
                      <a:pt x="74" y="131"/>
                    </a:lnTo>
                    <a:lnTo>
                      <a:pt x="55" y="117"/>
                    </a:lnTo>
                    <a:lnTo>
                      <a:pt x="39" y="103"/>
                    </a:lnTo>
                    <a:lnTo>
                      <a:pt x="25" y="87"/>
                    </a:lnTo>
                    <a:lnTo>
                      <a:pt x="14" y="73"/>
                    </a:lnTo>
                    <a:lnTo>
                      <a:pt x="5" y="57"/>
                    </a:lnTo>
                    <a:lnTo>
                      <a:pt x="1" y="43"/>
                    </a:lnTo>
                    <a:lnTo>
                      <a:pt x="0" y="30"/>
                    </a:lnTo>
                    <a:lnTo>
                      <a:pt x="3" y="20"/>
                    </a:lnTo>
                    <a:lnTo>
                      <a:pt x="8" y="10"/>
                    </a:lnTo>
                    <a:lnTo>
                      <a:pt x="17" y="3"/>
                    </a:lnTo>
                    <a:lnTo>
                      <a:pt x="28" y="0"/>
                    </a:lnTo>
                    <a:lnTo>
                      <a:pt x="43" y="0"/>
                    </a:lnTo>
                    <a:lnTo>
                      <a:pt x="58" y="1"/>
                    </a:lnTo>
                    <a:lnTo>
                      <a:pt x="75" y="6"/>
                    </a:lnTo>
                    <a:lnTo>
                      <a:pt x="93" y="14"/>
                    </a:lnTo>
                    <a:lnTo>
                      <a:pt x="112" y="27"/>
                    </a:lnTo>
                    <a:close/>
                  </a:path>
                </a:pathLst>
              </a:custGeom>
              <a:solidFill>
                <a:srgbClr val="FFD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83" name="Freeform 485">
                <a:extLst>
                  <a:ext uri="{FF2B5EF4-FFF2-40B4-BE49-F238E27FC236}">
                    <a16:creationId xmlns:a16="http://schemas.microsoft.com/office/drawing/2014/main" id="{D7884216-F365-4C6C-A36A-B0A9A2243EE5}"/>
                  </a:ext>
                </a:extLst>
              </p:cNvPr>
              <p:cNvSpPr>
                <a:spLocks/>
              </p:cNvSpPr>
              <p:nvPr/>
            </p:nvSpPr>
            <p:spPr bwMode="auto">
              <a:xfrm>
                <a:off x="2798" y="2312"/>
                <a:ext cx="24" cy="18"/>
              </a:xfrm>
              <a:custGeom>
                <a:avLst/>
                <a:gdLst>
                  <a:gd name="T0" fmla="*/ 0 w 144"/>
                  <a:gd name="T1" fmla="*/ 0 h 109"/>
                  <a:gd name="T2" fmla="*/ 0 w 144"/>
                  <a:gd name="T3" fmla="*/ 0 h 109"/>
                  <a:gd name="T4" fmla="*/ 0 w 144"/>
                  <a:gd name="T5" fmla="*/ 0 h 109"/>
                  <a:gd name="T6" fmla="*/ 0 w 144"/>
                  <a:gd name="T7" fmla="*/ 0 h 109"/>
                  <a:gd name="T8" fmla="*/ 0 w 144"/>
                  <a:gd name="T9" fmla="*/ 0 h 109"/>
                  <a:gd name="T10" fmla="*/ 0 w 144"/>
                  <a:gd name="T11" fmla="*/ 0 h 109"/>
                  <a:gd name="T12" fmla="*/ 0 w 144"/>
                  <a:gd name="T13" fmla="*/ 0 h 109"/>
                  <a:gd name="T14" fmla="*/ 0 w 144"/>
                  <a:gd name="T15" fmla="*/ 0 h 109"/>
                  <a:gd name="T16" fmla="*/ 0 w 144"/>
                  <a:gd name="T17" fmla="*/ 0 h 109"/>
                  <a:gd name="T18" fmla="*/ 0 w 144"/>
                  <a:gd name="T19" fmla="*/ 0 h 109"/>
                  <a:gd name="T20" fmla="*/ 0 w 144"/>
                  <a:gd name="T21" fmla="*/ 0 h 109"/>
                  <a:gd name="T22" fmla="*/ 0 w 144"/>
                  <a:gd name="T23" fmla="*/ 0 h 109"/>
                  <a:gd name="T24" fmla="*/ 0 w 144"/>
                  <a:gd name="T25" fmla="*/ 0 h 109"/>
                  <a:gd name="T26" fmla="*/ 0 w 144"/>
                  <a:gd name="T27" fmla="*/ 0 h 109"/>
                  <a:gd name="T28" fmla="*/ 0 w 144"/>
                  <a:gd name="T29" fmla="*/ 0 h 109"/>
                  <a:gd name="T30" fmla="*/ 0 w 144"/>
                  <a:gd name="T31" fmla="*/ 0 h 109"/>
                  <a:gd name="T32" fmla="*/ 0 w 144"/>
                  <a:gd name="T33" fmla="*/ 0 h 109"/>
                  <a:gd name="T34" fmla="*/ 0 w 144"/>
                  <a:gd name="T35" fmla="*/ 0 h 109"/>
                  <a:gd name="T36" fmla="*/ 0 w 144"/>
                  <a:gd name="T37" fmla="*/ 0 h 109"/>
                  <a:gd name="T38" fmla="*/ 0 w 144"/>
                  <a:gd name="T39" fmla="*/ 0 h 109"/>
                  <a:gd name="T40" fmla="*/ 0 w 144"/>
                  <a:gd name="T41" fmla="*/ 0 h 109"/>
                  <a:gd name="T42" fmla="*/ 0 w 144"/>
                  <a:gd name="T43" fmla="*/ 0 h 109"/>
                  <a:gd name="T44" fmla="*/ 0 w 144"/>
                  <a:gd name="T45" fmla="*/ 0 h 109"/>
                  <a:gd name="T46" fmla="*/ 0 w 144"/>
                  <a:gd name="T47" fmla="*/ 0 h 109"/>
                  <a:gd name="T48" fmla="*/ 0 w 144"/>
                  <a:gd name="T49" fmla="*/ 0 h 109"/>
                  <a:gd name="T50" fmla="*/ 0 w 144"/>
                  <a:gd name="T51" fmla="*/ 0 h 109"/>
                  <a:gd name="T52" fmla="*/ 0 w 144"/>
                  <a:gd name="T53" fmla="*/ 0 h 109"/>
                  <a:gd name="T54" fmla="*/ 0 w 144"/>
                  <a:gd name="T55" fmla="*/ 0 h 109"/>
                  <a:gd name="T56" fmla="*/ 0 w 144"/>
                  <a:gd name="T57" fmla="*/ 0 h 109"/>
                  <a:gd name="T58" fmla="*/ 0 w 144"/>
                  <a:gd name="T59" fmla="*/ 0 h 109"/>
                  <a:gd name="T60" fmla="*/ 0 w 144"/>
                  <a:gd name="T61" fmla="*/ 0 h 109"/>
                  <a:gd name="T62" fmla="*/ 0 w 144"/>
                  <a:gd name="T63" fmla="*/ 0 h 109"/>
                  <a:gd name="T64" fmla="*/ 0 w 144"/>
                  <a:gd name="T65" fmla="*/ 0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4"/>
                  <a:gd name="T100" fmla="*/ 0 h 109"/>
                  <a:gd name="T101" fmla="*/ 144 w 144"/>
                  <a:gd name="T102" fmla="*/ 109 h 1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4" h="109">
                    <a:moveTo>
                      <a:pt x="71" y="0"/>
                    </a:moveTo>
                    <a:lnTo>
                      <a:pt x="56" y="0"/>
                    </a:lnTo>
                    <a:lnTo>
                      <a:pt x="42" y="3"/>
                    </a:lnTo>
                    <a:lnTo>
                      <a:pt x="30" y="8"/>
                    </a:lnTo>
                    <a:lnTo>
                      <a:pt x="21" y="15"/>
                    </a:lnTo>
                    <a:lnTo>
                      <a:pt x="11" y="23"/>
                    </a:lnTo>
                    <a:lnTo>
                      <a:pt x="5" y="33"/>
                    </a:lnTo>
                    <a:lnTo>
                      <a:pt x="0" y="44"/>
                    </a:lnTo>
                    <a:lnTo>
                      <a:pt x="0" y="56"/>
                    </a:lnTo>
                    <a:lnTo>
                      <a:pt x="0" y="65"/>
                    </a:lnTo>
                    <a:lnTo>
                      <a:pt x="5" y="75"/>
                    </a:lnTo>
                    <a:lnTo>
                      <a:pt x="11" y="83"/>
                    </a:lnTo>
                    <a:lnTo>
                      <a:pt x="21" y="92"/>
                    </a:lnTo>
                    <a:lnTo>
                      <a:pt x="30" y="97"/>
                    </a:lnTo>
                    <a:lnTo>
                      <a:pt x="42" y="103"/>
                    </a:lnTo>
                    <a:lnTo>
                      <a:pt x="56" y="106"/>
                    </a:lnTo>
                    <a:lnTo>
                      <a:pt x="71" y="109"/>
                    </a:lnTo>
                    <a:lnTo>
                      <a:pt x="85" y="106"/>
                    </a:lnTo>
                    <a:lnTo>
                      <a:pt x="99" y="103"/>
                    </a:lnTo>
                    <a:lnTo>
                      <a:pt x="112" y="97"/>
                    </a:lnTo>
                    <a:lnTo>
                      <a:pt x="123" y="92"/>
                    </a:lnTo>
                    <a:lnTo>
                      <a:pt x="131" y="83"/>
                    </a:lnTo>
                    <a:lnTo>
                      <a:pt x="138" y="75"/>
                    </a:lnTo>
                    <a:lnTo>
                      <a:pt x="142" y="65"/>
                    </a:lnTo>
                    <a:lnTo>
                      <a:pt x="144" y="56"/>
                    </a:lnTo>
                    <a:lnTo>
                      <a:pt x="142" y="44"/>
                    </a:lnTo>
                    <a:lnTo>
                      <a:pt x="138" y="33"/>
                    </a:lnTo>
                    <a:lnTo>
                      <a:pt x="131" y="23"/>
                    </a:lnTo>
                    <a:lnTo>
                      <a:pt x="123" y="15"/>
                    </a:lnTo>
                    <a:lnTo>
                      <a:pt x="112" y="8"/>
                    </a:lnTo>
                    <a:lnTo>
                      <a:pt x="99" y="3"/>
                    </a:lnTo>
                    <a:lnTo>
                      <a:pt x="85" y="0"/>
                    </a:lnTo>
                    <a:lnTo>
                      <a:pt x="71" y="0"/>
                    </a:lnTo>
                    <a:close/>
                  </a:path>
                </a:pathLst>
              </a:custGeom>
              <a:solidFill>
                <a:srgbClr val="FFD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23560" name="Group 486">
            <a:extLst>
              <a:ext uri="{FF2B5EF4-FFF2-40B4-BE49-F238E27FC236}">
                <a16:creationId xmlns:a16="http://schemas.microsoft.com/office/drawing/2014/main" id="{8A2B7AC3-FC5F-45AD-91CB-D07F333303A6}"/>
              </a:ext>
            </a:extLst>
          </p:cNvPr>
          <p:cNvGrpSpPr>
            <a:grpSpLocks/>
          </p:cNvGrpSpPr>
          <p:nvPr/>
        </p:nvGrpSpPr>
        <p:grpSpPr bwMode="auto">
          <a:xfrm>
            <a:off x="4906963" y="3851275"/>
            <a:ext cx="1246187" cy="914400"/>
            <a:chOff x="3072" y="2208"/>
            <a:chExt cx="785" cy="576"/>
          </a:xfrm>
        </p:grpSpPr>
        <p:grpSp>
          <p:nvGrpSpPr>
            <p:cNvPr id="23753" name="Group 487">
              <a:extLst>
                <a:ext uri="{FF2B5EF4-FFF2-40B4-BE49-F238E27FC236}">
                  <a16:creationId xmlns:a16="http://schemas.microsoft.com/office/drawing/2014/main" id="{93AC976A-75BE-413A-A420-E13ED45398D5}"/>
                </a:ext>
              </a:extLst>
            </p:cNvPr>
            <p:cNvGrpSpPr>
              <a:grpSpLocks/>
            </p:cNvGrpSpPr>
            <p:nvPr/>
          </p:nvGrpSpPr>
          <p:grpSpPr bwMode="auto">
            <a:xfrm>
              <a:off x="3072" y="2280"/>
              <a:ext cx="785" cy="504"/>
              <a:chOff x="3200" y="858"/>
              <a:chExt cx="785" cy="504"/>
            </a:xfrm>
          </p:grpSpPr>
          <p:sp>
            <p:nvSpPr>
              <p:cNvPr id="23798" name="Freeform 488">
                <a:extLst>
                  <a:ext uri="{FF2B5EF4-FFF2-40B4-BE49-F238E27FC236}">
                    <a16:creationId xmlns:a16="http://schemas.microsoft.com/office/drawing/2014/main" id="{2BB4D2C4-4D49-423A-8522-04C826C27BA1}"/>
                  </a:ext>
                </a:extLst>
              </p:cNvPr>
              <p:cNvSpPr>
                <a:spLocks/>
              </p:cNvSpPr>
              <p:nvPr/>
            </p:nvSpPr>
            <p:spPr bwMode="auto">
              <a:xfrm>
                <a:off x="3378" y="919"/>
                <a:ext cx="607" cy="443"/>
              </a:xfrm>
              <a:custGeom>
                <a:avLst/>
                <a:gdLst>
                  <a:gd name="T0" fmla="*/ 133 w 607"/>
                  <a:gd name="T1" fmla="*/ 18 h 443"/>
                  <a:gd name="T2" fmla="*/ 229 w 607"/>
                  <a:gd name="T3" fmla="*/ 0 h 443"/>
                  <a:gd name="T4" fmla="*/ 306 w 607"/>
                  <a:gd name="T5" fmla="*/ 15 h 443"/>
                  <a:gd name="T6" fmla="*/ 387 w 607"/>
                  <a:gd name="T7" fmla="*/ 49 h 443"/>
                  <a:gd name="T8" fmla="*/ 460 w 607"/>
                  <a:gd name="T9" fmla="*/ 81 h 443"/>
                  <a:gd name="T10" fmla="*/ 526 w 607"/>
                  <a:gd name="T11" fmla="*/ 107 h 443"/>
                  <a:gd name="T12" fmla="*/ 543 w 607"/>
                  <a:gd name="T13" fmla="*/ 121 h 443"/>
                  <a:gd name="T14" fmla="*/ 544 w 607"/>
                  <a:gd name="T15" fmla="*/ 151 h 443"/>
                  <a:gd name="T16" fmla="*/ 526 w 607"/>
                  <a:gd name="T17" fmla="*/ 166 h 443"/>
                  <a:gd name="T18" fmla="*/ 496 w 607"/>
                  <a:gd name="T19" fmla="*/ 171 h 443"/>
                  <a:gd name="T20" fmla="*/ 471 w 607"/>
                  <a:gd name="T21" fmla="*/ 170 h 443"/>
                  <a:gd name="T22" fmla="*/ 444 w 607"/>
                  <a:gd name="T23" fmla="*/ 164 h 443"/>
                  <a:gd name="T24" fmla="*/ 453 w 607"/>
                  <a:gd name="T25" fmla="*/ 179 h 443"/>
                  <a:gd name="T26" fmla="*/ 463 w 607"/>
                  <a:gd name="T27" fmla="*/ 191 h 443"/>
                  <a:gd name="T28" fmla="*/ 504 w 607"/>
                  <a:gd name="T29" fmla="*/ 218 h 443"/>
                  <a:gd name="T30" fmla="*/ 526 w 607"/>
                  <a:gd name="T31" fmla="*/ 239 h 443"/>
                  <a:gd name="T32" fmla="*/ 546 w 607"/>
                  <a:gd name="T33" fmla="*/ 259 h 443"/>
                  <a:gd name="T34" fmla="*/ 578 w 607"/>
                  <a:gd name="T35" fmla="*/ 287 h 443"/>
                  <a:gd name="T36" fmla="*/ 595 w 607"/>
                  <a:gd name="T37" fmla="*/ 306 h 443"/>
                  <a:gd name="T38" fmla="*/ 604 w 607"/>
                  <a:gd name="T39" fmla="*/ 324 h 443"/>
                  <a:gd name="T40" fmla="*/ 605 w 607"/>
                  <a:gd name="T41" fmla="*/ 342 h 443"/>
                  <a:gd name="T42" fmla="*/ 593 w 607"/>
                  <a:gd name="T43" fmla="*/ 359 h 443"/>
                  <a:gd name="T44" fmla="*/ 591 w 607"/>
                  <a:gd name="T45" fmla="*/ 374 h 443"/>
                  <a:gd name="T46" fmla="*/ 593 w 607"/>
                  <a:gd name="T47" fmla="*/ 389 h 443"/>
                  <a:gd name="T48" fmla="*/ 589 w 607"/>
                  <a:gd name="T49" fmla="*/ 401 h 443"/>
                  <a:gd name="T50" fmla="*/ 583 w 607"/>
                  <a:gd name="T51" fmla="*/ 409 h 443"/>
                  <a:gd name="T52" fmla="*/ 571 w 607"/>
                  <a:gd name="T53" fmla="*/ 414 h 443"/>
                  <a:gd name="T54" fmla="*/ 549 w 607"/>
                  <a:gd name="T55" fmla="*/ 414 h 443"/>
                  <a:gd name="T56" fmla="*/ 538 w 607"/>
                  <a:gd name="T57" fmla="*/ 418 h 443"/>
                  <a:gd name="T58" fmla="*/ 535 w 607"/>
                  <a:gd name="T59" fmla="*/ 432 h 443"/>
                  <a:gd name="T60" fmla="*/ 529 w 607"/>
                  <a:gd name="T61" fmla="*/ 439 h 443"/>
                  <a:gd name="T62" fmla="*/ 520 w 607"/>
                  <a:gd name="T63" fmla="*/ 441 h 443"/>
                  <a:gd name="T64" fmla="*/ 507 w 607"/>
                  <a:gd name="T65" fmla="*/ 441 h 443"/>
                  <a:gd name="T66" fmla="*/ 481 w 607"/>
                  <a:gd name="T67" fmla="*/ 433 h 443"/>
                  <a:gd name="T68" fmla="*/ 428 w 607"/>
                  <a:gd name="T69" fmla="*/ 405 h 443"/>
                  <a:gd name="T70" fmla="*/ 398 w 607"/>
                  <a:gd name="T71" fmla="*/ 396 h 443"/>
                  <a:gd name="T72" fmla="*/ 369 w 607"/>
                  <a:gd name="T73" fmla="*/ 391 h 443"/>
                  <a:gd name="T74" fmla="*/ 301 w 607"/>
                  <a:gd name="T75" fmla="*/ 365 h 443"/>
                  <a:gd name="T76" fmla="*/ 250 w 607"/>
                  <a:gd name="T77" fmla="*/ 338 h 443"/>
                  <a:gd name="T78" fmla="*/ 212 w 607"/>
                  <a:gd name="T79" fmla="*/ 322 h 443"/>
                  <a:gd name="T80" fmla="*/ 182 w 607"/>
                  <a:gd name="T81" fmla="*/ 307 h 443"/>
                  <a:gd name="T82" fmla="*/ 151 w 607"/>
                  <a:gd name="T83" fmla="*/ 285 h 443"/>
                  <a:gd name="T84" fmla="*/ 50 w 607"/>
                  <a:gd name="T85" fmla="*/ 193 h 443"/>
                  <a:gd name="T86" fmla="*/ 38 w 607"/>
                  <a:gd name="T87" fmla="*/ 38 h 4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07"/>
                  <a:gd name="T133" fmla="*/ 0 h 443"/>
                  <a:gd name="T134" fmla="*/ 607 w 607"/>
                  <a:gd name="T135" fmla="*/ 443 h 44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07" h="443">
                    <a:moveTo>
                      <a:pt x="99" y="21"/>
                    </a:moveTo>
                    <a:lnTo>
                      <a:pt x="133" y="18"/>
                    </a:lnTo>
                    <a:lnTo>
                      <a:pt x="188" y="9"/>
                    </a:lnTo>
                    <a:lnTo>
                      <a:pt x="229" y="0"/>
                    </a:lnTo>
                    <a:lnTo>
                      <a:pt x="286" y="6"/>
                    </a:lnTo>
                    <a:lnTo>
                      <a:pt x="306" y="15"/>
                    </a:lnTo>
                    <a:lnTo>
                      <a:pt x="353" y="32"/>
                    </a:lnTo>
                    <a:lnTo>
                      <a:pt x="387" y="49"/>
                    </a:lnTo>
                    <a:lnTo>
                      <a:pt x="435" y="69"/>
                    </a:lnTo>
                    <a:lnTo>
                      <a:pt x="460" y="81"/>
                    </a:lnTo>
                    <a:lnTo>
                      <a:pt x="496" y="93"/>
                    </a:lnTo>
                    <a:lnTo>
                      <a:pt x="526" y="107"/>
                    </a:lnTo>
                    <a:lnTo>
                      <a:pt x="536" y="112"/>
                    </a:lnTo>
                    <a:lnTo>
                      <a:pt x="543" y="121"/>
                    </a:lnTo>
                    <a:lnTo>
                      <a:pt x="548" y="137"/>
                    </a:lnTo>
                    <a:lnTo>
                      <a:pt x="544" y="151"/>
                    </a:lnTo>
                    <a:lnTo>
                      <a:pt x="536" y="160"/>
                    </a:lnTo>
                    <a:lnTo>
                      <a:pt x="526" y="166"/>
                    </a:lnTo>
                    <a:lnTo>
                      <a:pt x="512" y="171"/>
                    </a:lnTo>
                    <a:lnTo>
                      <a:pt x="496" y="171"/>
                    </a:lnTo>
                    <a:lnTo>
                      <a:pt x="484" y="171"/>
                    </a:lnTo>
                    <a:lnTo>
                      <a:pt x="471" y="170"/>
                    </a:lnTo>
                    <a:lnTo>
                      <a:pt x="457" y="168"/>
                    </a:lnTo>
                    <a:lnTo>
                      <a:pt x="444" y="164"/>
                    </a:lnTo>
                    <a:lnTo>
                      <a:pt x="414" y="152"/>
                    </a:lnTo>
                    <a:lnTo>
                      <a:pt x="453" y="179"/>
                    </a:lnTo>
                    <a:lnTo>
                      <a:pt x="460" y="185"/>
                    </a:lnTo>
                    <a:lnTo>
                      <a:pt x="463" y="191"/>
                    </a:lnTo>
                    <a:lnTo>
                      <a:pt x="484" y="203"/>
                    </a:lnTo>
                    <a:lnTo>
                      <a:pt x="504" y="218"/>
                    </a:lnTo>
                    <a:lnTo>
                      <a:pt x="517" y="233"/>
                    </a:lnTo>
                    <a:lnTo>
                      <a:pt x="526" y="239"/>
                    </a:lnTo>
                    <a:lnTo>
                      <a:pt x="536" y="246"/>
                    </a:lnTo>
                    <a:lnTo>
                      <a:pt x="546" y="259"/>
                    </a:lnTo>
                    <a:lnTo>
                      <a:pt x="553" y="269"/>
                    </a:lnTo>
                    <a:lnTo>
                      <a:pt x="578" y="287"/>
                    </a:lnTo>
                    <a:lnTo>
                      <a:pt x="586" y="294"/>
                    </a:lnTo>
                    <a:lnTo>
                      <a:pt x="595" y="306"/>
                    </a:lnTo>
                    <a:lnTo>
                      <a:pt x="599" y="314"/>
                    </a:lnTo>
                    <a:lnTo>
                      <a:pt x="604" y="324"/>
                    </a:lnTo>
                    <a:lnTo>
                      <a:pt x="606" y="334"/>
                    </a:lnTo>
                    <a:lnTo>
                      <a:pt x="605" y="342"/>
                    </a:lnTo>
                    <a:lnTo>
                      <a:pt x="602" y="352"/>
                    </a:lnTo>
                    <a:lnTo>
                      <a:pt x="593" y="359"/>
                    </a:lnTo>
                    <a:lnTo>
                      <a:pt x="585" y="362"/>
                    </a:lnTo>
                    <a:lnTo>
                      <a:pt x="591" y="374"/>
                    </a:lnTo>
                    <a:lnTo>
                      <a:pt x="593" y="381"/>
                    </a:lnTo>
                    <a:lnTo>
                      <a:pt x="593" y="389"/>
                    </a:lnTo>
                    <a:lnTo>
                      <a:pt x="591" y="397"/>
                    </a:lnTo>
                    <a:lnTo>
                      <a:pt x="589" y="401"/>
                    </a:lnTo>
                    <a:lnTo>
                      <a:pt x="586" y="406"/>
                    </a:lnTo>
                    <a:lnTo>
                      <a:pt x="583" y="409"/>
                    </a:lnTo>
                    <a:lnTo>
                      <a:pt x="578" y="413"/>
                    </a:lnTo>
                    <a:lnTo>
                      <a:pt x="571" y="414"/>
                    </a:lnTo>
                    <a:lnTo>
                      <a:pt x="562" y="416"/>
                    </a:lnTo>
                    <a:lnTo>
                      <a:pt x="549" y="414"/>
                    </a:lnTo>
                    <a:lnTo>
                      <a:pt x="537" y="409"/>
                    </a:lnTo>
                    <a:lnTo>
                      <a:pt x="538" y="418"/>
                    </a:lnTo>
                    <a:lnTo>
                      <a:pt x="537" y="427"/>
                    </a:lnTo>
                    <a:lnTo>
                      <a:pt x="535" y="432"/>
                    </a:lnTo>
                    <a:lnTo>
                      <a:pt x="532" y="436"/>
                    </a:lnTo>
                    <a:lnTo>
                      <a:pt x="529" y="439"/>
                    </a:lnTo>
                    <a:lnTo>
                      <a:pt x="525" y="441"/>
                    </a:lnTo>
                    <a:lnTo>
                      <a:pt x="520" y="441"/>
                    </a:lnTo>
                    <a:lnTo>
                      <a:pt x="514" y="442"/>
                    </a:lnTo>
                    <a:lnTo>
                      <a:pt x="507" y="441"/>
                    </a:lnTo>
                    <a:lnTo>
                      <a:pt x="501" y="439"/>
                    </a:lnTo>
                    <a:lnTo>
                      <a:pt x="481" y="433"/>
                    </a:lnTo>
                    <a:lnTo>
                      <a:pt x="465" y="424"/>
                    </a:lnTo>
                    <a:lnTo>
                      <a:pt x="428" y="405"/>
                    </a:lnTo>
                    <a:lnTo>
                      <a:pt x="408" y="391"/>
                    </a:lnTo>
                    <a:lnTo>
                      <a:pt x="398" y="396"/>
                    </a:lnTo>
                    <a:lnTo>
                      <a:pt x="387" y="396"/>
                    </a:lnTo>
                    <a:lnTo>
                      <a:pt x="369" y="391"/>
                    </a:lnTo>
                    <a:lnTo>
                      <a:pt x="335" y="380"/>
                    </a:lnTo>
                    <a:lnTo>
                      <a:pt x="301" y="365"/>
                    </a:lnTo>
                    <a:lnTo>
                      <a:pt x="266" y="349"/>
                    </a:lnTo>
                    <a:lnTo>
                      <a:pt x="250" y="338"/>
                    </a:lnTo>
                    <a:lnTo>
                      <a:pt x="231" y="328"/>
                    </a:lnTo>
                    <a:lnTo>
                      <a:pt x="212" y="322"/>
                    </a:lnTo>
                    <a:lnTo>
                      <a:pt x="197" y="315"/>
                    </a:lnTo>
                    <a:lnTo>
                      <a:pt x="182" y="307"/>
                    </a:lnTo>
                    <a:lnTo>
                      <a:pt x="172" y="302"/>
                    </a:lnTo>
                    <a:lnTo>
                      <a:pt x="151" y="285"/>
                    </a:lnTo>
                    <a:lnTo>
                      <a:pt x="107" y="244"/>
                    </a:lnTo>
                    <a:lnTo>
                      <a:pt x="50" y="193"/>
                    </a:lnTo>
                    <a:lnTo>
                      <a:pt x="0" y="127"/>
                    </a:lnTo>
                    <a:lnTo>
                      <a:pt x="38" y="38"/>
                    </a:lnTo>
                    <a:lnTo>
                      <a:pt x="99" y="21"/>
                    </a:lnTo>
                  </a:path>
                </a:pathLst>
              </a:custGeom>
              <a:solidFill>
                <a:srgbClr val="FF9F9F"/>
              </a:solidFill>
              <a:ln w="12700" cap="rnd" cmpd="sng">
                <a:solidFill>
                  <a:srgbClr val="000000"/>
                </a:solidFill>
                <a:prstDash val="solid"/>
                <a:round/>
                <a:headEnd type="none" w="med" len="med"/>
                <a:tailEnd type="none" w="med" len="med"/>
              </a:ln>
            </p:spPr>
            <p:txBody>
              <a:bodyPr/>
              <a:lstStyle/>
              <a:p>
                <a:endParaRPr lang="en-US"/>
              </a:p>
            </p:txBody>
          </p:sp>
          <p:sp>
            <p:nvSpPr>
              <p:cNvPr id="23799" name="Freeform 489">
                <a:extLst>
                  <a:ext uri="{FF2B5EF4-FFF2-40B4-BE49-F238E27FC236}">
                    <a16:creationId xmlns:a16="http://schemas.microsoft.com/office/drawing/2014/main" id="{41F24303-3459-4A4A-A967-CBBC07CAF256}"/>
                  </a:ext>
                </a:extLst>
              </p:cNvPr>
              <p:cNvSpPr>
                <a:spLocks/>
              </p:cNvSpPr>
              <p:nvPr/>
            </p:nvSpPr>
            <p:spPr bwMode="auto">
              <a:xfrm>
                <a:off x="3609" y="1187"/>
                <a:ext cx="185" cy="123"/>
              </a:xfrm>
              <a:custGeom>
                <a:avLst/>
                <a:gdLst>
                  <a:gd name="T0" fmla="*/ 176 w 185"/>
                  <a:gd name="T1" fmla="*/ 122 h 123"/>
                  <a:gd name="T2" fmla="*/ 182 w 185"/>
                  <a:gd name="T3" fmla="*/ 113 h 123"/>
                  <a:gd name="T4" fmla="*/ 184 w 185"/>
                  <a:gd name="T5" fmla="*/ 104 h 123"/>
                  <a:gd name="T6" fmla="*/ 183 w 185"/>
                  <a:gd name="T7" fmla="*/ 96 h 123"/>
                  <a:gd name="T8" fmla="*/ 177 w 185"/>
                  <a:gd name="T9" fmla="*/ 85 h 123"/>
                  <a:gd name="T10" fmla="*/ 167 w 185"/>
                  <a:gd name="T11" fmla="*/ 76 h 123"/>
                  <a:gd name="T12" fmla="*/ 154 w 185"/>
                  <a:gd name="T13" fmla="*/ 67 h 123"/>
                  <a:gd name="T14" fmla="*/ 139 w 185"/>
                  <a:gd name="T15" fmla="*/ 60 h 123"/>
                  <a:gd name="T16" fmla="*/ 124 w 185"/>
                  <a:gd name="T17" fmla="*/ 56 h 123"/>
                  <a:gd name="T18" fmla="*/ 110 w 185"/>
                  <a:gd name="T19" fmla="*/ 53 h 123"/>
                  <a:gd name="T20" fmla="*/ 102 w 185"/>
                  <a:gd name="T21" fmla="*/ 45 h 123"/>
                  <a:gd name="T22" fmla="*/ 94 w 185"/>
                  <a:gd name="T23" fmla="*/ 38 h 123"/>
                  <a:gd name="T24" fmla="*/ 83 w 185"/>
                  <a:gd name="T25" fmla="*/ 29 h 123"/>
                  <a:gd name="T26" fmla="*/ 74 w 185"/>
                  <a:gd name="T27" fmla="*/ 23 h 123"/>
                  <a:gd name="T28" fmla="*/ 61 w 185"/>
                  <a:gd name="T29" fmla="*/ 17 h 123"/>
                  <a:gd name="T30" fmla="*/ 54 w 185"/>
                  <a:gd name="T31" fmla="*/ 14 h 123"/>
                  <a:gd name="T32" fmla="*/ 40 w 185"/>
                  <a:gd name="T33" fmla="*/ 6 h 123"/>
                  <a:gd name="T34" fmla="*/ 26 w 185"/>
                  <a:gd name="T35" fmla="*/ 2 h 123"/>
                  <a:gd name="T36" fmla="*/ 10 w 185"/>
                  <a:gd name="T37" fmla="*/ 0 h 123"/>
                  <a:gd name="T38" fmla="*/ 0 w 185"/>
                  <a:gd name="T39" fmla="*/ 0 h 1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5"/>
                  <a:gd name="T61" fmla="*/ 0 h 123"/>
                  <a:gd name="T62" fmla="*/ 185 w 185"/>
                  <a:gd name="T63" fmla="*/ 123 h 1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5" h="123">
                    <a:moveTo>
                      <a:pt x="176" y="122"/>
                    </a:moveTo>
                    <a:lnTo>
                      <a:pt x="182" y="113"/>
                    </a:lnTo>
                    <a:lnTo>
                      <a:pt x="184" y="104"/>
                    </a:lnTo>
                    <a:lnTo>
                      <a:pt x="183" y="96"/>
                    </a:lnTo>
                    <a:lnTo>
                      <a:pt x="177" y="85"/>
                    </a:lnTo>
                    <a:lnTo>
                      <a:pt x="167" y="76"/>
                    </a:lnTo>
                    <a:lnTo>
                      <a:pt x="154" y="67"/>
                    </a:lnTo>
                    <a:lnTo>
                      <a:pt x="139" y="60"/>
                    </a:lnTo>
                    <a:lnTo>
                      <a:pt x="124" y="56"/>
                    </a:lnTo>
                    <a:lnTo>
                      <a:pt x="110" y="53"/>
                    </a:lnTo>
                    <a:lnTo>
                      <a:pt x="102" y="45"/>
                    </a:lnTo>
                    <a:lnTo>
                      <a:pt x="94" y="38"/>
                    </a:lnTo>
                    <a:lnTo>
                      <a:pt x="83" y="29"/>
                    </a:lnTo>
                    <a:lnTo>
                      <a:pt x="74" y="23"/>
                    </a:lnTo>
                    <a:lnTo>
                      <a:pt x="61" y="17"/>
                    </a:lnTo>
                    <a:lnTo>
                      <a:pt x="54" y="14"/>
                    </a:lnTo>
                    <a:lnTo>
                      <a:pt x="40" y="6"/>
                    </a:lnTo>
                    <a:lnTo>
                      <a:pt x="26" y="2"/>
                    </a:lnTo>
                    <a:lnTo>
                      <a:pt x="10"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00" name="Freeform 490">
                <a:extLst>
                  <a:ext uri="{FF2B5EF4-FFF2-40B4-BE49-F238E27FC236}">
                    <a16:creationId xmlns:a16="http://schemas.microsoft.com/office/drawing/2014/main" id="{C7B64E54-F603-4099-BC45-88C45C535BD6}"/>
                  </a:ext>
                </a:extLst>
              </p:cNvPr>
              <p:cNvSpPr>
                <a:spLocks/>
              </p:cNvSpPr>
              <p:nvPr/>
            </p:nvSpPr>
            <p:spPr bwMode="auto">
              <a:xfrm>
                <a:off x="3718" y="1175"/>
                <a:ext cx="197" cy="153"/>
              </a:xfrm>
              <a:custGeom>
                <a:avLst/>
                <a:gdLst>
                  <a:gd name="T0" fmla="*/ 196 w 197"/>
                  <a:gd name="T1" fmla="*/ 152 h 153"/>
                  <a:gd name="T2" fmla="*/ 194 w 197"/>
                  <a:gd name="T3" fmla="*/ 146 h 153"/>
                  <a:gd name="T4" fmla="*/ 192 w 197"/>
                  <a:gd name="T5" fmla="*/ 140 h 153"/>
                  <a:gd name="T6" fmla="*/ 188 w 197"/>
                  <a:gd name="T7" fmla="*/ 133 h 153"/>
                  <a:gd name="T8" fmla="*/ 185 w 197"/>
                  <a:gd name="T9" fmla="*/ 128 h 153"/>
                  <a:gd name="T10" fmla="*/ 180 w 197"/>
                  <a:gd name="T11" fmla="*/ 123 h 153"/>
                  <a:gd name="T12" fmla="*/ 166 w 197"/>
                  <a:gd name="T13" fmla="*/ 110 h 153"/>
                  <a:gd name="T14" fmla="*/ 148 w 197"/>
                  <a:gd name="T15" fmla="*/ 99 h 153"/>
                  <a:gd name="T16" fmla="*/ 134 w 197"/>
                  <a:gd name="T17" fmla="*/ 93 h 153"/>
                  <a:gd name="T18" fmla="*/ 115 w 197"/>
                  <a:gd name="T19" fmla="*/ 88 h 153"/>
                  <a:gd name="T20" fmla="*/ 100 w 197"/>
                  <a:gd name="T21" fmla="*/ 75 h 153"/>
                  <a:gd name="T22" fmla="*/ 85 w 197"/>
                  <a:gd name="T23" fmla="*/ 61 h 153"/>
                  <a:gd name="T24" fmla="*/ 70 w 197"/>
                  <a:gd name="T25" fmla="*/ 50 h 153"/>
                  <a:gd name="T26" fmla="*/ 52 w 197"/>
                  <a:gd name="T27" fmla="*/ 39 h 153"/>
                  <a:gd name="T28" fmla="*/ 36 w 197"/>
                  <a:gd name="T29" fmla="*/ 29 h 153"/>
                  <a:gd name="T30" fmla="*/ 22 w 197"/>
                  <a:gd name="T31" fmla="*/ 13 h 153"/>
                  <a:gd name="T32" fmla="*/ 0 w 197"/>
                  <a:gd name="T33" fmla="*/ 0 h 1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7"/>
                  <a:gd name="T52" fmla="*/ 0 h 153"/>
                  <a:gd name="T53" fmla="*/ 197 w 197"/>
                  <a:gd name="T54" fmla="*/ 153 h 1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7" h="153">
                    <a:moveTo>
                      <a:pt x="196" y="152"/>
                    </a:moveTo>
                    <a:lnTo>
                      <a:pt x="194" y="146"/>
                    </a:lnTo>
                    <a:lnTo>
                      <a:pt x="192" y="140"/>
                    </a:lnTo>
                    <a:lnTo>
                      <a:pt x="188" y="133"/>
                    </a:lnTo>
                    <a:lnTo>
                      <a:pt x="185" y="128"/>
                    </a:lnTo>
                    <a:lnTo>
                      <a:pt x="180" y="123"/>
                    </a:lnTo>
                    <a:lnTo>
                      <a:pt x="166" y="110"/>
                    </a:lnTo>
                    <a:lnTo>
                      <a:pt x="148" y="99"/>
                    </a:lnTo>
                    <a:lnTo>
                      <a:pt x="134" y="93"/>
                    </a:lnTo>
                    <a:lnTo>
                      <a:pt x="115" y="88"/>
                    </a:lnTo>
                    <a:lnTo>
                      <a:pt x="100" y="75"/>
                    </a:lnTo>
                    <a:lnTo>
                      <a:pt x="85" y="61"/>
                    </a:lnTo>
                    <a:lnTo>
                      <a:pt x="70" y="50"/>
                    </a:lnTo>
                    <a:lnTo>
                      <a:pt x="52" y="39"/>
                    </a:lnTo>
                    <a:lnTo>
                      <a:pt x="36" y="29"/>
                    </a:lnTo>
                    <a:lnTo>
                      <a:pt x="22" y="13"/>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01" name="Freeform 491">
                <a:extLst>
                  <a:ext uri="{FF2B5EF4-FFF2-40B4-BE49-F238E27FC236}">
                    <a16:creationId xmlns:a16="http://schemas.microsoft.com/office/drawing/2014/main" id="{9DB0A57E-BE86-4A95-87E4-2BFCB8C39215}"/>
                  </a:ext>
                </a:extLst>
              </p:cNvPr>
              <p:cNvSpPr>
                <a:spLocks/>
              </p:cNvSpPr>
              <p:nvPr/>
            </p:nvSpPr>
            <p:spPr bwMode="auto">
              <a:xfrm>
                <a:off x="3769" y="1130"/>
                <a:ext cx="196" cy="153"/>
              </a:xfrm>
              <a:custGeom>
                <a:avLst/>
                <a:gdLst>
                  <a:gd name="T0" fmla="*/ 195 w 196"/>
                  <a:gd name="T1" fmla="*/ 152 h 153"/>
                  <a:gd name="T2" fmla="*/ 187 w 196"/>
                  <a:gd name="T3" fmla="*/ 141 h 153"/>
                  <a:gd name="T4" fmla="*/ 180 w 196"/>
                  <a:gd name="T5" fmla="*/ 134 h 153"/>
                  <a:gd name="T6" fmla="*/ 173 w 196"/>
                  <a:gd name="T7" fmla="*/ 128 h 153"/>
                  <a:gd name="T8" fmla="*/ 145 w 196"/>
                  <a:gd name="T9" fmla="*/ 109 h 153"/>
                  <a:gd name="T10" fmla="*/ 127 w 196"/>
                  <a:gd name="T11" fmla="*/ 99 h 153"/>
                  <a:gd name="T12" fmla="*/ 114 w 196"/>
                  <a:gd name="T13" fmla="*/ 85 h 153"/>
                  <a:gd name="T14" fmla="*/ 99 w 196"/>
                  <a:gd name="T15" fmla="*/ 72 h 153"/>
                  <a:gd name="T16" fmla="*/ 84 w 196"/>
                  <a:gd name="T17" fmla="*/ 61 h 153"/>
                  <a:gd name="T18" fmla="*/ 68 w 196"/>
                  <a:gd name="T19" fmla="*/ 51 h 153"/>
                  <a:gd name="T20" fmla="*/ 59 w 196"/>
                  <a:gd name="T21" fmla="*/ 45 h 153"/>
                  <a:gd name="T22" fmla="*/ 41 w 196"/>
                  <a:gd name="T23" fmla="*/ 35 h 153"/>
                  <a:gd name="T24" fmla="*/ 23 w 196"/>
                  <a:gd name="T25" fmla="*/ 15 h 153"/>
                  <a:gd name="T26" fmla="*/ 0 w 196"/>
                  <a:gd name="T27" fmla="*/ 0 h 1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6"/>
                  <a:gd name="T43" fmla="*/ 0 h 153"/>
                  <a:gd name="T44" fmla="*/ 196 w 196"/>
                  <a:gd name="T45" fmla="*/ 153 h 1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6" h="153">
                    <a:moveTo>
                      <a:pt x="195" y="152"/>
                    </a:moveTo>
                    <a:lnTo>
                      <a:pt x="187" y="141"/>
                    </a:lnTo>
                    <a:lnTo>
                      <a:pt x="180" y="134"/>
                    </a:lnTo>
                    <a:lnTo>
                      <a:pt x="173" y="128"/>
                    </a:lnTo>
                    <a:lnTo>
                      <a:pt x="145" y="109"/>
                    </a:lnTo>
                    <a:lnTo>
                      <a:pt x="127" y="99"/>
                    </a:lnTo>
                    <a:lnTo>
                      <a:pt x="114" y="85"/>
                    </a:lnTo>
                    <a:lnTo>
                      <a:pt x="99" y="72"/>
                    </a:lnTo>
                    <a:lnTo>
                      <a:pt x="84" y="61"/>
                    </a:lnTo>
                    <a:lnTo>
                      <a:pt x="68" y="51"/>
                    </a:lnTo>
                    <a:lnTo>
                      <a:pt x="59" y="45"/>
                    </a:lnTo>
                    <a:lnTo>
                      <a:pt x="41" y="35"/>
                    </a:lnTo>
                    <a:lnTo>
                      <a:pt x="23" y="15"/>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02" name="Freeform 492">
                <a:extLst>
                  <a:ext uri="{FF2B5EF4-FFF2-40B4-BE49-F238E27FC236}">
                    <a16:creationId xmlns:a16="http://schemas.microsoft.com/office/drawing/2014/main" id="{581463CB-AAB0-4C3E-B91B-EC73AB600D80}"/>
                  </a:ext>
                </a:extLst>
              </p:cNvPr>
              <p:cNvSpPr>
                <a:spLocks/>
              </p:cNvSpPr>
              <p:nvPr/>
            </p:nvSpPr>
            <p:spPr bwMode="auto">
              <a:xfrm>
                <a:off x="3799" y="1008"/>
                <a:ext cx="8" cy="58"/>
              </a:xfrm>
              <a:custGeom>
                <a:avLst/>
                <a:gdLst>
                  <a:gd name="T0" fmla="*/ 4 w 8"/>
                  <a:gd name="T1" fmla="*/ 57 h 58"/>
                  <a:gd name="T2" fmla="*/ 1 w 8"/>
                  <a:gd name="T3" fmla="*/ 39 h 58"/>
                  <a:gd name="T4" fmla="*/ 0 w 8"/>
                  <a:gd name="T5" fmla="*/ 28 h 58"/>
                  <a:gd name="T6" fmla="*/ 3 w 8"/>
                  <a:gd name="T7" fmla="*/ 12 h 58"/>
                  <a:gd name="T8" fmla="*/ 7 w 8"/>
                  <a:gd name="T9" fmla="*/ 0 h 58"/>
                  <a:gd name="T10" fmla="*/ 0 60000 65536"/>
                  <a:gd name="T11" fmla="*/ 0 60000 65536"/>
                  <a:gd name="T12" fmla="*/ 0 60000 65536"/>
                  <a:gd name="T13" fmla="*/ 0 60000 65536"/>
                  <a:gd name="T14" fmla="*/ 0 60000 65536"/>
                  <a:gd name="T15" fmla="*/ 0 w 8"/>
                  <a:gd name="T16" fmla="*/ 0 h 58"/>
                  <a:gd name="T17" fmla="*/ 8 w 8"/>
                  <a:gd name="T18" fmla="*/ 58 h 58"/>
                </a:gdLst>
                <a:ahLst/>
                <a:cxnLst>
                  <a:cxn ang="T10">
                    <a:pos x="T0" y="T1"/>
                  </a:cxn>
                  <a:cxn ang="T11">
                    <a:pos x="T2" y="T3"/>
                  </a:cxn>
                  <a:cxn ang="T12">
                    <a:pos x="T4" y="T5"/>
                  </a:cxn>
                  <a:cxn ang="T13">
                    <a:pos x="T6" y="T7"/>
                  </a:cxn>
                  <a:cxn ang="T14">
                    <a:pos x="T8" y="T9"/>
                  </a:cxn>
                </a:cxnLst>
                <a:rect l="T15" t="T16" r="T17" b="T18"/>
                <a:pathLst>
                  <a:path w="8" h="58">
                    <a:moveTo>
                      <a:pt x="4" y="57"/>
                    </a:moveTo>
                    <a:lnTo>
                      <a:pt x="1" y="39"/>
                    </a:lnTo>
                    <a:lnTo>
                      <a:pt x="0" y="28"/>
                    </a:lnTo>
                    <a:lnTo>
                      <a:pt x="3" y="12"/>
                    </a:lnTo>
                    <a:lnTo>
                      <a:pt x="7"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03" name="Freeform 493">
                <a:extLst>
                  <a:ext uri="{FF2B5EF4-FFF2-40B4-BE49-F238E27FC236}">
                    <a16:creationId xmlns:a16="http://schemas.microsoft.com/office/drawing/2014/main" id="{5B2AAED9-5807-43AA-A96D-70DB67106B08}"/>
                  </a:ext>
                </a:extLst>
              </p:cNvPr>
              <p:cNvSpPr>
                <a:spLocks/>
              </p:cNvSpPr>
              <p:nvPr/>
            </p:nvSpPr>
            <p:spPr bwMode="auto">
              <a:xfrm>
                <a:off x="3809" y="1111"/>
                <a:ext cx="33" cy="34"/>
              </a:xfrm>
              <a:custGeom>
                <a:avLst/>
                <a:gdLst>
                  <a:gd name="T0" fmla="*/ 32 w 33"/>
                  <a:gd name="T1" fmla="*/ 0 h 34"/>
                  <a:gd name="T2" fmla="*/ 24 w 33"/>
                  <a:gd name="T3" fmla="*/ 2 h 34"/>
                  <a:gd name="T4" fmla="*/ 15 w 33"/>
                  <a:gd name="T5" fmla="*/ 6 h 34"/>
                  <a:gd name="T6" fmla="*/ 8 w 33"/>
                  <a:gd name="T7" fmla="*/ 14 h 34"/>
                  <a:gd name="T8" fmla="*/ 4 w 33"/>
                  <a:gd name="T9" fmla="*/ 20 h 34"/>
                  <a:gd name="T10" fmla="*/ 0 w 33"/>
                  <a:gd name="T11" fmla="*/ 33 h 34"/>
                  <a:gd name="T12" fmla="*/ 0 60000 65536"/>
                  <a:gd name="T13" fmla="*/ 0 60000 65536"/>
                  <a:gd name="T14" fmla="*/ 0 60000 65536"/>
                  <a:gd name="T15" fmla="*/ 0 60000 65536"/>
                  <a:gd name="T16" fmla="*/ 0 60000 65536"/>
                  <a:gd name="T17" fmla="*/ 0 60000 65536"/>
                  <a:gd name="T18" fmla="*/ 0 w 33"/>
                  <a:gd name="T19" fmla="*/ 0 h 34"/>
                  <a:gd name="T20" fmla="*/ 33 w 33"/>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3" h="34">
                    <a:moveTo>
                      <a:pt x="32" y="0"/>
                    </a:moveTo>
                    <a:lnTo>
                      <a:pt x="24" y="2"/>
                    </a:lnTo>
                    <a:lnTo>
                      <a:pt x="15" y="6"/>
                    </a:lnTo>
                    <a:lnTo>
                      <a:pt x="8" y="14"/>
                    </a:lnTo>
                    <a:lnTo>
                      <a:pt x="4" y="20"/>
                    </a:lnTo>
                    <a:lnTo>
                      <a:pt x="0" y="3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04" name="Freeform 494">
                <a:extLst>
                  <a:ext uri="{FF2B5EF4-FFF2-40B4-BE49-F238E27FC236}">
                    <a16:creationId xmlns:a16="http://schemas.microsoft.com/office/drawing/2014/main" id="{1A4F23C6-717E-4349-9BE0-3A611600487D}"/>
                  </a:ext>
                </a:extLst>
              </p:cNvPr>
              <p:cNvSpPr>
                <a:spLocks/>
              </p:cNvSpPr>
              <p:nvPr/>
            </p:nvSpPr>
            <p:spPr bwMode="auto">
              <a:xfrm>
                <a:off x="3755" y="1161"/>
                <a:ext cx="52" cy="23"/>
              </a:xfrm>
              <a:custGeom>
                <a:avLst/>
                <a:gdLst>
                  <a:gd name="T0" fmla="*/ 51 w 52"/>
                  <a:gd name="T1" fmla="*/ 1 h 23"/>
                  <a:gd name="T2" fmla="*/ 41 w 52"/>
                  <a:gd name="T3" fmla="*/ 0 h 23"/>
                  <a:gd name="T4" fmla="*/ 29 w 52"/>
                  <a:gd name="T5" fmla="*/ 2 h 23"/>
                  <a:gd name="T6" fmla="*/ 16 w 52"/>
                  <a:gd name="T7" fmla="*/ 6 h 23"/>
                  <a:gd name="T8" fmla="*/ 9 w 52"/>
                  <a:gd name="T9" fmla="*/ 11 h 23"/>
                  <a:gd name="T10" fmla="*/ 0 w 52"/>
                  <a:gd name="T11" fmla="*/ 22 h 23"/>
                  <a:gd name="T12" fmla="*/ 0 60000 65536"/>
                  <a:gd name="T13" fmla="*/ 0 60000 65536"/>
                  <a:gd name="T14" fmla="*/ 0 60000 65536"/>
                  <a:gd name="T15" fmla="*/ 0 60000 65536"/>
                  <a:gd name="T16" fmla="*/ 0 60000 65536"/>
                  <a:gd name="T17" fmla="*/ 0 60000 65536"/>
                  <a:gd name="T18" fmla="*/ 0 w 52"/>
                  <a:gd name="T19" fmla="*/ 0 h 23"/>
                  <a:gd name="T20" fmla="*/ 52 w 5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52" h="23">
                    <a:moveTo>
                      <a:pt x="51" y="1"/>
                    </a:moveTo>
                    <a:lnTo>
                      <a:pt x="41" y="0"/>
                    </a:lnTo>
                    <a:lnTo>
                      <a:pt x="29" y="2"/>
                    </a:lnTo>
                    <a:lnTo>
                      <a:pt x="16" y="6"/>
                    </a:lnTo>
                    <a:lnTo>
                      <a:pt x="9" y="11"/>
                    </a:lnTo>
                    <a:lnTo>
                      <a:pt x="0" y="2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05" name="Freeform 495">
                <a:extLst>
                  <a:ext uri="{FF2B5EF4-FFF2-40B4-BE49-F238E27FC236}">
                    <a16:creationId xmlns:a16="http://schemas.microsoft.com/office/drawing/2014/main" id="{0A682451-CD91-4ABF-B8D7-D6820FCC9192}"/>
                  </a:ext>
                </a:extLst>
              </p:cNvPr>
              <p:cNvSpPr>
                <a:spLocks/>
              </p:cNvSpPr>
              <p:nvPr/>
            </p:nvSpPr>
            <p:spPr bwMode="auto">
              <a:xfrm>
                <a:off x="3684" y="1194"/>
                <a:ext cx="60" cy="13"/>
              </a:xfrm>
              <a:custGeom>
                <a:avLst/>
                <a:gdLst>
                  <a:gd name="T0" fmla="*/ 59 w 60"/>
                  <a:gd name="T1" fmla="*/ 1 h 13"/>
                  <a:gd name="T2" fmla="*/ 46 w 60"/>
                  <a:gd name="T3" fmla="*/ 0 h 13"/>
                  <a:gd name="T4" fmla="*/ 31 w 60"/>
                  <a:gd name="T5" fmla="*/ 1 h 13"/>
                  <a:gd name="T6" fmla="*/ 20 w 60"/>
                  <a:gd name="T7" fmla="*/ 4 h 13"/>
                  <a:gd name="T8" fmla="*/ 8 w 60"/>
                  <a:gd name="T9" fmla="*/ 8 h 13"/>
                  <a:gd name="T10" fmla="*/ 0 w 60"/>
                  <a:gd name="T11" fmla="*/ 12 h 13"/>
                  <a:gd name="T12" fmla="*/ 0 60000 65536"/>
                  <a:gd name="T13" fmla="*/ 0 60000 65536"/>
                  <a:gd name="T14" fmla="*/ 0 60000 65536"/>
                  <a:gd name="T15" fmla="*/ 0 60000 65536"/>
                  <a:gd name="T16" fmla="*/ 0 60000 65536"/>
                  <a:gd name="T17" fmla="*/ 0 60000 65536"/>
                  <a:gd name="T18" fmla="*/ 0 w 60"/>
                  <a:gd name="T19" fmla="*/ 0 h 13"/>
                  <a:gd name="T20" fmla="*/ 60 w 6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60" h="13">
                    <a:moveTo>
                      <a:pt x="59" y="1"/>
                    </a:moveTo>
                    <a:lnTo>
                      <a:pt x="46" y="0"/>
                    </a:lnTo>
                    <a:lnTo>
                      <a:pt x="31" y="1"/>
                    </a:lnTo>
                    <a:lnTo>
                      <a:pt x="20" y="4"/>
                    </a:lnTo>
                    <a:lnTo>
                      <a:pt x="8" y="8"/>
                    </a:lnTo>
                    <a:lnTo>
                      <a:pt x="0" y="1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06" name="Freeform 496">
                <a:extLst>
                  <a:ext uri="{FF2B5EF4-FFF2-40B4-BE49-F238E27FC236}">
                    <a16:creationId xmlns:a16="http://schemas.microsoft.com/office/drawing/2014/main" id="{438D60B6-AECF-48B7-B870-187A323523C7}"/>
                  </a:ext>
                </a:extLst>
              </p:cNvPr>
              <p:cNvSpPr>
                <a:spLocks/>
              </p:cNvSpPr>
              <p:nvPr/>
            </p:nvSpPr>
            <p:spPr bwMode="auto">
              <a:xfrm>
                <a:off x="3866" y="1152"/>
                <a:ext cx="28" cy="19"/>
              </a:xfrm>
              <a:custGeom>
                <a:avLst/>
                <a:gdLst>
                  <a:gd name="T0" fmla="*/ 27 w 28"/>
                  <a:gd name="T1" fmla="*/ 0 h 19"/>
                  <a:gd name="T2" fmla="*/ 18 w 28"/>
                  <a:gd name="T3" fmla="*/ 2 h 19"/>
                  <a:gd name="T4" fmla="*/ 9 w 28"/>
                  <a:gd name="T5" fmla="*/ 7 h 19"/>
                  <a:gd name="T6" fmla="*/ 0 w 28"/>
                  <a:gd name="T7" fmla="*/ 18 h 19"/>
                  <a:gd name="T8" fmla="*/ 0 60000 65536"/>
                  <a:gd name="T9" fmla="*/ 0 60000 65536"/>
                  <a:gd name="T10" fmla="*/ 0 60000 65536"/>
                  <a:gd name="T11" fmla="*/ 0 60000 65536"/>
                  <a:gd name="T12" fmla="*/ 0 w 28"/>
                  <a:gd name="T13" fmla="*/ 0 h 19"/>
                  <a:gd name="T14" fmla="*/ 28 w 28"/>
                  <a:gd name="T15" fmla="*/ 19 h 19"/>
                </a:gdLst>
                <a:ahLst/>
                <a:cxnLst>
                  <a:cxn ang="T8">
                    <a:pos x="T0" y="T1"/>
                  </a:cxn>
                  <a:cxn ang="T9">
                    <a:pos x="T2" y="T3"/>
                  </a:cxn>
                  <a:cxn ang="T10">
                    <a:pos x="T4" y="T5"/>
                  </a:cxn>
                  <a:cxn ang="T11">
                    <a:pos x="T6" y="T7"/>
                  </a:cxn>
                </a:cxnLst>
                <a:rect l="T12" t="T13" r="T14" b="T15"/>
                <a:pathLst>
                  <a:path w="28" h="19">
                    <a:moveTo>
                      <a:pt x="27" y="0"/>
                    </a:moveTo>
                    <a:lnTo>
                      <a:pt x="18" y="2"/>
                    </a:lnTo>
                    <a:lnTo>
                      <a:pt x="9" y="7"/>
                    </a:lnTo>
                    <a:lnTo>
                      <a:pt x="0" y="1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07" name="Freeform 497">
                <a:extLst>
                  <a:ext uri="{FF2B5EF4-FFF2-40B4-BE49-F238E27FC236}">
                    <a16:creationId xmlns:a16="http://schemas.microsoft.com/office/drawing/2014/main" id="{0701231F-F3CC-4E56-BD60-67F8778B9859}"/>
                  </a:ext>
                </a:extLst>
              </p:cNvPr>
              <p:cNvSpPr>
                <a:spLocks/>
              </p:cNvSpPr>
              <p:nvPr/>
            </p:nvSpPr>
            <p:spPr bwMode="auto">
              <a:xfrm>
                <a:off x="3806" y="1191"/>
                <a:ext cx="46" cy="24"/>
              </a:xfrm>
              <a:custGeom>
                <a:avLst/>
                <a:gdLst>
                  <a:gd name="T0" fmla="*/ 45 w 46"/>
                  <a:gd name="T1" fmla="*/ 1 h 24"/>
                  <a:gd name="T2" fmla="*/ 31 w 46"/>
                  <a:gd name="T3" fmla="*/ 0 h 24"/>
                  <a:gd name="T4" fmla="*/ 21 w 46"/>
                  <a:gd name="T5" fmla="*/ 4 h 24"/>
                  <a:gd name="T6" fmla="*/ 11 w 46"/>
                  <a:gd name="T7" fmla="*/ 11 h 24"/>
                  <a:gd name="T8" fmla="*/ 0 w 46"/>
                  <a:gd name="T9" fmla="*/ 23 h 24"/>
                  <a:gd name="T10" fmla="*/ 0 60000 65536"/>
                  <a:gd name="T11" fmla="*/ 0 60000 65536"/>
                  <a:gd name="T12" fmla="*/ 0 60000 65536"/>
                  <a:gd name="T13" fmla="*/ 0 60000 65536"/>
                  <a:gd name="T14" fmla="*/ 0 60000 65536"/>
                  <a:gd name="T15" fmla="*/ 0 w 46"/>
                  <a:gd name="T16" fmla="*/ 0 h 24"/>
                  <a:gd name="T17" fmla="*/ 46 w 46"/>
                  <a:gd name="T18" fmla="*/ 24 h 24"/>
                </a:gdLst>
                <a:ahLst/>
                <a:cxnLst>
                  <a:cxn ang="T10">
                    <a:pos x="T0" y="T1"/>
                  </a:cxn>
                  <a:cxn ang="T11">
                    <a:pos x="T2" y="T3"/>
                  </a:cxn>
                  <a:cxn ang="T12">
                    <a:pos x="T4" y="T5"/>
                  </a:cxn>
                  <a:cxn ang="T13">
                    <a:pos x="T6" y="T7"/>
                  </a:cxn>
                  <a:cxn ang="T14">
                    <a:pos x="T8" y="T9"/>
                  </a:cxn>
                </a:cxnLst>
                <a:rect l="T15" t="T16" r="T17" b="T18"/>
                <a:pathLst>
                  <a:path w="46" h="24">
                    <a:moveTo>
                      <a:pt x="45" y="1"/>
                    </a:moveTo>
                    <a:lnTo>
                      <a:pt x="31" y="0"/>
                    </a:lnTo>
                    <a:lnTo>
                      <a:pt x="21" y="4"/>
                    </a:lnTo>
                    <a:lnTo>
                      <a:pt x="11" y="11"/>
                    </a:lnTo>
                    <a:lnTo>
                      <a:pt x="0" y="2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08" name="Freeform 498">
                <a:extLst>
                  <a:ext uri="{FF2B5EF4-FFF2-40B4-BE49-F238E27FC236}">
                    <a16:creationId xmlns:a16="http://schemas.microsoft.com/office/drawing/2014/main" id="{E35731B7-807F-4A53-A70F-263393D606CA}"/>
                  </a:ext>
                </a:extLst>
              </p:cNvPr>
              <p:cNvSpPr>
                <a:spLocks/>
              </p:cNvSpPr>
              <p:nvPr/>
            </p:nvSpPr>
            <p:spPr bwMode="auto">
              <a:xfrm>
                <a:off x="3872" y="1238"/>
                <a:ext cx="38" cy="18"/>
              </a:xfrm>
              <a:custGeom>
                <a:avLst/>
                <a:gdLst>
                  <a:gd name="T0" fmla="*/ 37 w 38"/>
                  <a:gd name="T1" fmla="*/ 0 h 18"/>
                  <a:gd name="T2" fmla="*/ 28 w 38"/>
                  <a:gd name="T3" fmla="*/ 0 h 18"/>
                  <a:gd name="T4" fmla="*/ 18 w 38"/>
                  <a:gd name="T5" fmla="*/ 3 h 18"/>
                  <a:gd name="T6" fmla="*/ 8 w 38"/>
                  <a:gd name="T7" fmla="*/ 9 h 18"/>
                  <a:gd name="T8" fmla="*/ 0 w 38"/>
                  <a:gd name="T9" fmla="*/ 17 h 18"/>
                  <a:gd name="T10" fmla="*/ 0 60000 65536"/>
                  <a:gd name="T11" fmla="*/ 0 60000 65536"/>
                  <a:gd name="T12" fmla="*/ 0 60000 65536"/>
                  <a:gd name="T13" fmla="*/ 0 60000 65536"/>
                  <a:gd name="T14" fmla="*/ 0 60000 65536"/>
                  <a:gd name="T15" fmla="*/ 0 w 38"/>
                  <a:gd name="T16" fmla="*/ 0 h 18"/>
                  <a:gd name="T17" fmla="*/ 38 w 38"/>
                  <a:gd name="T18" fmla="*/ 18 h 18"/>
                </a:gdLst>
                <a:ahLst/>
                <a:cxnLst>
                  <a:cxn ang="T10">
                    <a:pos x="T0" y="T1"/>
                  </a:cxn>
                  <a:cxn ang="T11">
                    <a:pos x="T2" y="T3"/>
                  </a:cxn>
                  <a:cxn ang="T12">
                    <a:pos x="T4" y="T5"/>
                  </a:cxn>
                  <a:cxn ang="T13">
                    <a:pos x="T6" y="T7"/>
                  </a:cxn>
                  <a:cxn ang="T14">
                    <a:pos x="T8" y="T9"/>
                  </a:cxn>
                </a:cxnLst>
                <a:rect l="T15" t="T16" r="T17" b="T18"/>
                <a:pathLst>
                  <a:path w="38" h="18">
                    <a:moveTo>
                      <a:pt x="37" y="0"/>
                    </a:moveTo>
                    <a:lnTo>
                      <a:pt x="28" y="0"/>
                    </a:lnTo>
                    <a:lnTo>
                      <a:pt x="18" y="3"/>
                    </a:lnTo>
                    <a:lnTo>
                      <a:pt x="8" y="9"/>
                    </a:lnTo>
                    <a:lnTo>
                      <a:pt x="0" y="1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09" name="Freeform 499">
                <a:extLst>
                  <a:ext uri="{FF2B5EF4-FFF2-40B4-BE49-F238E27FC236}">
                    <a16:creationId xmlns:a16="http://schemas.microsoft.com/office/drawing/2014/main" id="{B43CC40E-90E7-43E3-918F-1A53884993CD}"/>
                  </a:ext>
                </a:extLst>
              </p:cNvPr>
              <p:cNvSpPr>
                <a:spLocks/>
              </p:cNvSpPr>
              <p:nvPr/>
            </p:nvSpPr>
            <p:spPr bwMode="auto">
              <a:xfrm>
                <a:off x="3804" y="1267"/>
                <a:ext cx="38" cy="19"/>
              </a:xfrm>
              <a:custGeom>
                <a:avLst/>
                <a:gdLst>
                  <a:gd name="T0" fmla="*/ 37 w 38"/>
                  <a:gd name="T1" fmla="*/ 0 h 19"/>
                  <a:gd name="T2" fmla="*/ 24 w 38"/>
                  <a:gd name="T3" fmla="*/ 3 h 19"/>
                  <a:gd name="T4" fmla="*/ 15 w 38"/>
                  <a:gd name="T5" fmla="*/ 6 h 19"/>
                  <a:gd name="T6" fmla="*/ 7 w 38"/>
                  <a:gd name="T7" fmla="*/ 12 h 19"/>
                  <a:gd name="T8" fmla="*/ 0 w 38"/>
                  <a:gd name="T9" fmla="*/ 18 h 19"/>
                  <a:gd name="T10" fmla="*/ 0 60000 65536"/>
                  <a:gd name="T11" fmla="*/ 0 60000 65536"/>
                  <a:gd name="T12" fmla="*/ 0 60000 65536"/>
                  <a:gd name="T13" fmla="*/ 0 60000 65536"/>
                  <a:gd name="T14" fmla="*/ 0 60000 65536"/>
                  <a:gd name="T15" fmla="*/ 0 w 38"/>
                  <a:gd name="T16" fmla="*/ 0 h 19"/>
                  <a:gd name="T17" fmla="*/ 38 w 38"/>
                  <a:gd name="T18" fmla="*/ 19 h 19"/>
                </a:gdLst>
                <a:ahLst/>
                <a:cxnLst>
                  <a:cxn ang="T10">
                    <a:pos x="T0" y="T1"/>
                  </a:cxn>
                  <a:cxn ang="T11">
                    <a:pos x="T2" y="T3"/>
                  </a:cxn>
                  <a:cxn ang="T12">
                    <a:pos x="T4" y="T5"/>
                  </a:cxn>
                  <a:cxn ang="T13">
                    <a:pos x="T6" y="T7"/>
                  </a:cxn>
                  <a:cxn ang="T14">
                    <a:pos x="T8" y="T9"/>
                  </a:cxn>
                </a:cxnLst>
                <a:rect l="T15" t="T16" r="T17" b="T18"/>
                <a:pathLst>
                  <a:path w="38" h="19">
                    <a:moveTo>
                      <a:pt x="37" y="0"/>
                    </a:moveTo>
                    <a:lnTo>
                      <a:pt x="24" y="3"/>
                    </a:lnTo>
                    <a:lnTo>
                      <a:pt x="15" y="6"/>
                    </a:lnTo>
                    <a:lnTo>
                      <a:pt x="7" y="12"/>
                    </a:lnTo>
                    <a:lnTo>
                      <a:pt x="0" y="1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10" name="Freeform 500">
                <a:extLst>
                  <a:ext uri="{FF2B5EF4-FFF2-40B4-BE49-F238E27FC236}">
                    <a16:creationId xmlns:a16="http://schemas.microsoft.com/office/drawing/2014/main" id="{21984E27-6CC4-42FE-BADA-BA62AB414B95}"/>
                  </a:ext>
                </a:extLst>
              </p:cNvPr>
              <p:cNvSpPr>
                <a:spLocks/>
              </p:cNvSpPr>
              <p:nvPr/>
            </p:nvSpPr>
            <p:spPr bwMode="auto">
              <a:xfrm>
                <a:off x="3735" y="1071"/>
                <a:ext cx="55" cy="47"/>
              </a:xfrm>
              <a:custGeom>
                <a:avLst/>
                <a:gdLst>
                  <a:gd name="T0" fmla="*/ 0 w 55"/>
                  <a:gd name="T1" fmla="*/ 46 h 47"/>
                  <a:gd name="T2" fmla="*/ 12 w 55"/>
                  <a:gd name="T3" fmla="*/ 37 h 47"/>
                  <a:gd name="T4" fmla="*/ 26 w 55"/>
                  <a:gd name="T5" fmla="*/ 26 h 47"/>
                  <a:gd name="T6" fmla="*/ 42 w 55"/>
                  <a:gd name="T7" fmla="*/ 13 h 47"/>
                  <a:gd name="T8" fmla="*/ 54 w 55"/>
                  <a:gd name="T9" fmla="*/ 0 h 47"/>
                  <a:gd name="T10" fmla="*/ 0 60000 65536"/>
                  <a:gd name="T11" fmla="*/ 0 60000 65536"/>
                  <a:gd name="T12" fmla="*/ 0 60000 65536"/>
                  <a:gd name="T13" fmla="*/ 0 60000 65536"/>
                  <a:gd name="T14" fmla="*/ 0 60000 65536"/>
                  <a:gd name="T15" fmla="*/ 0 w 55"/>
                  <a:gd name="T16" fmla="*/ 0 h 47"/>
                  <a:gd name="T17" fmla="*/ 55 w 55"/>
                  <a:gd name="T18" fmla="*/ 47 h 47"/>
                </a:gdLst>
                <a:ahLst/>
                <a:cxnLst>
                  <a:cxn ang="T10">
                    <a:pos x="T0" y="T1"/>
                  </a:cxn>
                  <a:cxn ang="T11">
                    <a:pos x="T2" y="T3"/>
                  </a:cxn>
                  <a:cxn ang="T12">
                    <a:pos x="T4" y="T5"/>
                  </a:cxn>
                  <a:cxn ang="T13">
                    <a:pos x="T6" y="T7"/>
                  </a:cxn>
                  <a:cxn ang="T14">
                    <a:pos x="T8" y="T9"/>
                  </a:cxn>
                </a:cxnLst>
                <a:rect l="T15" t="T16" r="T17" b="T18"/>
                <a:pathLst>
                  <a:path w="55" h="47">
                    <a:moveTo>
                      <a:pt x="0" y="46"/>
                    </a:moveTo>
                    <a:lnTo>
                      <a:pt x="12" y="37"/>
                    </a:lnTo>
                    <a:lnTo>
                      <a:pt x="26" y="26"/>
                    </a:lnTo>
                    <a:lnTo>
                      <a:pt x="42" y="13"/>
                    </a:lnTo>
                    <a:lnTo>
                      <a:pt x="54"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11" name="Freeform 501">
                <a:extLst>
                  <a:ext uri="{FF2B5EF4-FFF2-40B4-BE49-F238E27FC236}">
                    <a16:creationId xmlns:a16="http://schemas.microsoft.com/office/drawing/2014/main" id="{C4515880-094C-449A-9B92-917088558AF1}"/>
                  </a:ext>
                </a:extLst>
              </p:cNvPr>
              <p:cNvSpPr>
                <a:spLocks/>
              </p:cNvSpPr>
              <p:nvPr/>
            </p:nvSpPr>
            <p:spPr bwMode="auto">
              <a:xfrm>
                <a:off x="3736" y="1221"/>
                <a:ext cx="45" cy="18"/>
              </a:xfrm>
              <a:custGeom>
                <a:avLst/>
                <a:gdLst>
                  <a:gd name="T0" fmla="*/ 44 w 45"/>
                  <a:gd name="T1" fmla="*/ 0 h 18"/>
                  <a:gd name="T2" fmla="*/ 28 w 45"/>
                  <a:gd name="T3" fmla="*/ 1 h 18"/>
                  <a:gd name="T4" fmla="*/ 17 w 45"/>
                  <a:gd name="T5" fmla="*/ 5 h 18"/>
                  <a:gd name="T6" fmla="*/ 8 w 45"/>
                  <a:gd name="T7" fmla="*/ 10 h 18"/>
                  <a:gd name="T8" fmla="*/ 0 w 45"/>
                  <a:gd name="T9" fmla="*/ 17 h 18"/>
                  <a:gd name="T10" fmla="*/ 0 60000 65536"/>
                  <a:gd name="T11" fmla="*/ 0 60000 65536"/>
                  <a:gd name="T12" fmla="*/ 0 60000 65536"/>
                  <a:gd name="T13" fmla="*/ 0 60000 65536"/>
                  <a:gd name="T14" fmla="*/ 0 60000 65536"/>
                  <a:gd name="T15" fmla="*/ 0 w 45"/>
                  <a:gd name="T16" fmla="*/ 0 h 18"/>
                  <a:gd name="T17" fmla="*/ 45 w 45"/>
                  <a:gd name="T18" fmla="*/ 18 h 18"/>
                </a:gdLst>
                <a:ahLst/>
                <a:cxnLst>
                  <a:cxn ang="T10">
                    <a:pos x="T0" y="T1"/>
                  </a:cxn>
                  <a:cxn ang="T11">
                    <a:pos x="T2" y="T3"/>
                  </a:cxn>
                  <a:cxn ang="T12">
                    <a:pos x="T4" y="T5"/>
                  </a:cxn>
                  <a:cxn ang="T13">
                    <a:pos x="T6" y="T7"/>
                  </a:cxn>
                  <a:cxn ang="T14">
                    <a:pos x="T8" y="T9"/>
                  </a:cxn>
                </a:cxnLst>
                <a:rect l="T15" t="T16" r="T17" b="T18"/>
                <a:pathLst>
                  <a:path w="45" h="18">
                    <a:moveTo>
                      <a:pt x="44" y="0"/>
                    </a:moveTo>
                    <a:lnTo>
                      <a:pt x="28" y="1"/>
                    </a:lnTo>
                    <a:lnTo>
                      <a:pt x="17" y="5"/>
                    </a:lnTo>
                    <a:lnTo>
                      <a:pt x="8" y="10"/>
                    </a:lnTo>
                    <a:lnTo>
                      <a:pt x="0" y="1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12" name="Freeform 502">
                <a:extLst>
                  <a:ext uri="{FF2B5EF4-FFF2-40B4-BE49-F238E27FC236}">
                    <a16:creationId xmlns:a16="http://schemas.microsoft.com/office/drawing/2014/main" id="{FAB20E26-CA0D-4C48-90B0-413BA816A9FD}"/>
                  </a:ext>
                </a:extLst>
              </p:cNvPr>
              <p:cNvSpPr>
                <a:spLocks/>
              </p:cNvSpPr>
              <p:nvPr/>
            </p:nvSpPr>
            <p:spPr bwMode="auto">
              <a:xfrm>
                <a:off x="3903" y="1191"/>
                <a:ext cx="38" cy="15"/>
              </a:xfrm>
              <a:custGeom>
                <a:avLst/>
                <a:gdLst>
                  <a:gd name="T0" fmla="*/ 37 w 38"/>
                  <a:gd name="T1" fmla="*/ 3 h 15"/>
                  <a:gd name="T2" fmla="*/ 27 w 38"/>
                  <a:gd name="T3" fmla="*/ 0 h 15"/>
                  <a:gd name="T4" fmla="*/ 18 w 38"/>
                  <a:gd name="T5" fmla="*/ 0 h 15"/>
                  <a:gd name="T6" fmla="*/ 9 w 38"/>
                  <a:gd name="T7" fmla="*/ 4 h 15"/>
                  <a:gd name="T8" fmla="*/ 3 w 38"/>
                  <a:gd name="T9" fmla="*/ 8 h 15"/>
                  <a:gd name="T10" fmla="*/ 0 w 38"/>
                  <a:gd name="T11" fmla="*/ 14 h 15"/>
                  <a:gd name="T12" fmla="*/ 0 60000 65536"/>
                  <a:gd name="T13" fmla="*/ 0 60000 65536"/>
                  <a:gd name="T14" fmla="*/ 0 60000 65536"/>
                  <a:gd name="T15" fmla="*/ 0 60000 65536"/>
                  <a:gd name="T16" fmla="*/ 0 60000 65536"/>
                  <a:gd name="T17" fmla="*/ 0 60000 65536"/>
                  <a:gd name="T18" fmla="*/ 0 w 38"/>
                  <a:gd name="T19" fmla="*/ 0 h 15"/>
                  <a:gd name="T20" fmla="*/ 38 w 3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38" h="15">
                    <a:moveTo>
                      <a:pt x="37" y="3"/>
                    </a:moveTo>
                    <a:lnTo>
                      <a:pt x="27" y="0"/>
                    </a:lnTo>
                    <a:lnTo>
                      <a:pt x="18" y="0"/>
                    </a:lnTo>
                    <a:lnTo>
                      <a:pt x="9" y="4"/>
                    </a:lnTo>
                    <a:lnTo>
                      <a:pt x="3" y="8"/>
                    </a:lnTo>
                    <a:lnTo>
                      <a:pt x="0" y="1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13" name="Freeform 503">
                <a:extLst>
                  <a:ext uri="{FF2B5EF4-FFF2-40B4-BE49-F238E27FC236}">
                    <a16:creationId xmlns:a16="http://schemas.microsoft.com/office/drawing/2014/main" id="{19C4CF31-CCDA-4244-9833-E9C61FB83A62}"/>
                  </a:ext>
                </a:extLst>
              </p:cNvPr>
              <p:cNvSpPr>
                <a:spLocks/>
              </p:cNvSpPr>
              <p:nvPr/>
            </p:nvSpPr>
            <p:spPr bwMode="auto">
              <a:xfrm>
                <a:off x="3688" y="1241"/>
                <a:ext cx="36" cy="14"/>
              </a:xfrm>
              <a:custGeom>
                <a:avLst/>
                <a:gdLst>
                  <a:gd name="T0" fmla="*/ 35 w 36"/>
                  <a:gd name="T1" fmla="*/ 0 h 14"/>
                  <a:gd name="T2" fmla="*/ 29 w 36"/>
                  <a:gd name="T3" fmla="*/ 0 h 14"/>
                  <a:gd name="T4" fmla="*/ 20 w 36"/>
                  <a:gd name="T5" fmla="*/ 1 h 14"/>
                  <a:gd name="T6" fmla="*/ 12 w 36"/>
                  <a:gd name="T7" fmla="*/ 4 h 14"/>
                  <a:gd name="T8" fmla="*/ 7 w 36"/>
                  <a:gd name="T9" fmla="*/ 6 h 14"/>
                  <a:gd name="T10" fmla="*/ 3 w 36"/>
                  <a:gd name="T11" fmla="*/ 10 h 14"/>
                  <a:gd name="T12" fmla="*/ 0 w 36"/>
                  <a:gd name="T13" fmla="*/ 13 h 14"/>
                  <a:gd name="T14" fmla="*/ 0 60000 65536"/>
                  <a:gd name="T15" fmla="*/ 0 60000 65536"/>
                  <a:gd name="T16" fmla="*/ 0 60000 65536"/>
                  <a:gd name="T17" fmla="*/ 0 60000 65536"/>
                  <a:gd name="T18" fmla="*/ 0 60000 65536"/>
                  <a:gd name="T19" fmla="*/ 0 60000 65536"/>
                  <a:gd name="T20" fmla="*/ 0 60000 65536"/>
                  <a:gd name="T21" fmla="*/ 0 w 36"/>
                  <a:gd name="T22" fmla="*/ 0 h 14"/>
                  <a:gd name="T23" fmla="*/ 36 w 36"/>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14">
                    <a:moveTo>
                      <a:pt x="35" y="0"/>
                    </a:moveTo>
                    <a:lnTo>
                      <a:pt x="29" y="0"/>
                    </a:lnTo>
                    <a:lnTo>
                      <a:pt x="20" y="1"/>
                    </a:lnTo>
                    <a:lnTo>
                      <a:pt x="12" y="4"/>
                    </a:lnTo>
                    <a:lnTo>
                      <a:pt x="7" y="6"/>
                    </a:lnTo>
                    <a:lnTo>
                      <a:pt x="3" y="10"/>
                    </a:lnTo>
                    <a:lnTo>
                      <a:pt x="0" y="1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14" name="Freeform 504">
                <a:extLst>
                  <a:ext uri="{FF2B5EF4-FFF2-40B4-BE49-F238E27FC236}">
                    <a16:creationId xmlns:a16="http://schemas.microsoft.com/office/drawing/2014/main" id="{60930E06-148C-4677-8E65-AFC08C8C611A}"/>
                  </a:ext>
                </a:extLst>
              </p:cNvPr>
              <p:cNvSpPr>
                <a:spLocks/>
              </p:cNvSpPr>
              <p:nvPr/>
            </p:nvSpPr>
            <p:spPr bwMode="auto">
              <a:xfrm>
                <a:off x="3639" y="1175"/>
                <a:ext cx="9" cy="15"/>
              </a:xfrm>
              <a:custGeom>
                <a:avLst/>
                <a:gdLst>
                  <a:gd name="T0" fmla="*/ 0 w 9"/>
                  <a:gd name="T1" fmla="*/ 14 h 15"/>
                  <a:gd name="T2" fmla="*/ 2 w 9"/>
                  <a:gd name="T3" fmla="*/ 6 h 15"/>
                  <a:gd name="T4" fmla="*/ 6 w 9"/>
                  <a:gd name="T5" fmla="*/ 2 h 15"/>
                  <a:gd name="T6" fmla="*/ 8 w 9"/>
                  <a:gd name="T7" fmla="*/ 0 h 15"/>
                  <a:gd name="T8" fmla="*/ 0 60000 65536"/>
                  <a:gd name="T9" fmla="*/ 0 60000 65536"/>
                  <a:gd name="T10" fmla="*/ 0 60000 65536"/>
                  <a:gd name="T11" fmla="*/ 0 60000 65536"/>
                  <a:gd name="T12" fmla="*/ 0 w 9"/>
                  <a:gd name="T13" fmla="*/ 0 h 15"/>
                  <a:gd name="T14" fmla="*/ 9 w 9"/>
                  <a:gd name="T15" fmla="*/ 15 h 15"/>
                </a:gdLst>
                <a:ahLst/>
                <a:cxnLst>
                  <a:cxn ang="T8">
                    <a:pos x="T0" y="T1"/>
                  </a:cxn>
                  <a:cxn ang="T9">
                    <a:pos x="T2" y="T3"/>
                  </a:cxn>
                  <a:cxn ang="T10">
                    <a:pos x="T4" y="T5"/>
                  </a:cxn>
                  <a:cxn ang="T11">
                    <a:pos x="T6" y="T7"/>
                  </a:cxn>
                </a:cxnLst>
                <a:rect l="T12" t="T13" r="T14" b="T15"/>
                <a:pathLst>
                  <a:path w="9" h="15">
                    <a:moveTo>
                      <a:pt x="0" y="14"/>
                    </a:moveTo>
                    <a:lnTo>
                      <a:pt x="2" y="6"/>
                    </a:lnTo>
                    <a:lnTo>
                      <a:pt x="6" y="2"/>
                    </a:lnTo>
                    <a:lnTo>
                      <a:pt x="8"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15" name="Freeform 505">
                <a:extLst>
                  <a:ext uri="{FF2B5EF4-FFF2-40B4-BE49-F238E27FC236}">
                    <a16:creationId xmlns:a16="http://schemas.microsoft.com/office/drawing/2014/main" id="{9CC1CCDF-7D03-4028-AEE1-469126BD9D22}"/>
                  </a:ext>
                </a:extLst>
              </p:cNvPr>
              <p:cNvSpPr>
                <a:spLocks/>
              </p:cNvSpPr>
              <p:nvPr/>
            </p:nvSpPr>
            <p:spPr bwMode="auto">
              <a:xfrm>
                <a:off x="3554" y="1003"/>
                <a:ext cx="190" cy="51"/>
              </a:xfrm>
              <a:custGeom>
                <a:avLst/>
                <a:gdLst>
                  <a:gd name="T0" fmla="*/ 0 w 190"/>
                  <a:gd name="T1" fmla="*/ 0 h 51"/>
                  <a:gd name="T2" fmla="*/ 29 w 190"/>
                  <a:gd name="T3" fmla="*/ 27 h 51"/>
                  <a:gd name="T4" fmla="*/ 50 w 190"/>
                  <a:gd name="T5" fmla="*/ 38 h 51"/>
                  <a:gd name="T6" fmla="*/ 70 w 190"/>
                  <a:gd name="T7" fmla="*/ 47 h 51"/>
                  <a:gd name="T8" fmla="*/ 134 w 190"/>
                  <a:gd name="T9" fmla="*/ 50 h 51"/>
                  <a:gd name="T10" fmla="*/ 160 w 190"/>
                  <a:gd name="T11" fmla="*/ 45 h 51"/>
                  <a:gd name="T12" fmla="*/ 174 w 190"/>
                  <a:gd name="T13" fmla="*/ 38 h 51"/>
                  <a:gd name="T14" fmla="*/ 189 w 190"/>
                  <a:gd name="T15" fmla="*/ 38 h 51"/>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51"/>
                  <a:gd name="T26" fmla="*/ 190 w 190"/>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51">
                    <a:moveTo>
                      <a:pt x="0" y="0"/>
                    </a:moveTo>
                    <a:lnTo>
                      <a:pt x="29" y="27"/>
                    </a:lnTo>
                    <a:lnTo>
                      <a:pt x="50" y="38"/>
                    </a:lnTo>
                    <a:lnTo>
                      <a:pt x="70" y="47"/>
                    </a:lnTo>
                    <a:lnTo>
                      <a:pt x="134" y="50"/>
                    </a:lnTo>
                    <a:lnTo>
                      <a:pt x="160" y="45"/>
                    </a:lnTo>
                    <a:lnTo>
                      <a:pt x="174" y="38"/>
                    </a:lnTo>
                    <a:lnTo>
                      <a:pt x="189" y="3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16" name="Freeform 506">
                <a:extLst>
                  <a:ext uri="{FF2B5EF4-FFF2-40B4-BE49-F238E27FC236}">
                    <a16:creationId xmlns:a16="http://schemas.microsoft.com/office/drawing/2014/main" id="{7F3E9EFE-FD9A-4F83-A317-AA475DC6CB22}"/>
                  </a:ext>
                </a:extLst>
              </p:cNvPr>
              <p:cNvSpPr>
                <a:spLocks/>
              </p:cNvSpPr>
              <p:nvPr/>
            </p:nvSpPr>
            <p:spPr bwMode="auto">
              <a:xfrm>
                <a:off x="3564" y="1015"/>
                <a:ext cx="32" cy="74"/>
              </a:xfrm>
              <a:custGeom>
                <a:avLst/>
                <a:gdLst>
                  <a:gd name="T0" fmla="*/ 0 w 32"/>
                  <a:gd name="T1" fmla="*/ 0 h 74"/>
                  <a:gd name="T2" fmla="*/ 14 w 32"/>
                  <a:gd name="T3" fmla="*/ 21 h 74"/>
                  <a:gd name="T4" fmla="*/ 23 w 32"/>
                  <a:gd name="T5" fmla="*/ 41 h 74"/>
                  <a:gd name="T6" fmla="*/ 26 w 32"/>
                  <a:gd name="T7" fmla="*/ 52 h 74"/>
                  <a:gd name="T8" fmla="*/ 31 w 32"/>
                  <a:gd name="T9" fmla="*/ 73 h 74"/>
                  <a:gd name="T10" fmla="*/ 0 60000 65536"/>
                  <a:gd name="T11" fmla="*/ 0 60000 65536"/>
                  <a:gd name="T12" fmla="*/ 0 60000 65536"/>
                  <a:gd name="T13" fmla="*/ 0 60000 65536"/>
                  <a:gd name="T14" fmla="*/ 0 60000 65536"/>
                  <a:gd name="T15" fmla="*/ 0 w 32"/>
                  <a:gd name="T16" fmla="*/ 0 h 74"/>
                  <a:gd name="T17" fmla="*/ 32 w 32"/>
                  <a:gd name="T18" fmla="*/ 74 h 74"/>
                </a:gdLst>
                <a:ahLst/>
                <a:cxnLst>
                  <a:cxn ang="T10">
                    <a:pos x="T0" y="T1"/>
                  </a:cxn>
                  <a:cxn ang="T11">
                    <a:pos x="T2" y="T3"/>
                  </a:cxn>
                  <a:cxn ang="T12">
                    <a:pos x="T4" y="T5"/>
                  </a:cxn>
                  <a:cxn ang="T13">
                    <a:pos x="T6" y="T7"/>
                  </a:cxn>
                  <a:cxn ang="T14">
                    <a:pos x="T8" y="T9"/>
                  </a:cxn>
                </a:cxnLst>
                <a:rect l="T15" t="T16" r="T17" b="T18"/>
                <a:pathLst>
                  <a:path w="32" h="74">
                    <a:moveTo>
                      <a:pt x="0" y="0"/>
                    </a:moveTo>
                    <a:lnTo>
                      <a:pt x="14" y="21"/>
                    </a:lnTo>
                    <a:lnTo>
                      <a:pt x="23" y="41"/>
                    </a:lnTo>
                    <a:lnTo>
                      <a:pt x="26" y="52"/>
                    </a:lnTo>
                    <a:lnTo>
                      <a:pt x="31" y="7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17" name="Freeform 507">
                <a:extLst>
                  <a:ext uri="{FF2B5EF4-FFF2-40B4-BE49-F238E27FC236}">
                    <a16:creationId xmlns:a16="http://schemas.microsoft.com/office/drawing/2014/main" id="{0FE51D80-8CC4-4DB8-8D65-7155472A53DA}"/>
                  </a:ext>
                </a:extLst>
              </p:cNvPr>
              <p:cNvSpPr>
                <a:spLocks/>
              </p:cNvSpPr>
              <p:nvPr/>
            </p:nvSpPr>
            <p:spPr bwMode="auto">
              <a:xfrm>
                <a:off x="3537" y="1105"/>
                <a:ext cx="183" cy="78"/>
              </a:xfrm>
              <a:custGeom>
                <a:avLst/>
                <a:gdLst>
                  <a:gd name="T0" fmla="*/ 182 w 183"/>
                  <a:gd name="T1" fmla="*/ 0 h 78"/>
                  <a:gd name="T2" fmla="*/ 147 w 183"/>
                  <a:gd name="T3" fmla="*/ 20 h 78"/>
                  <a:gd name="T4" fmla="*/ 124 w 183"/>
                  <a:gd name="T5" fmla="*/ 25 h 78"/>
                  <a:gd name="T6" fmla="*/ 93 w 183"/>
                  <a:gd name="T7" fmla="*/ 37 h 78"/>
                  <a:gd name="T8" fmla="*/ 61 w 183"/>
                  <a:gd name="T9" fmla="*/ 46 h 78"/>
                  <a:gd name="T10" fmla="*/ 32 w 183"/>
                  <a:gd name="T11" fmla="*/ 57 h 78"/>
                  <a:gd name="T12" fmla="*/ 3 w 183"/>
                  <a:gd name="T13" fmla="*/ 71 h 78"/>
                  <a:gd name="T14" fmla="*/ 0 w 183"/>
                  <a:gd name="T15" fmla="*/ 77 h 78"/>
                  <a:gd name="T16" fmla="*/ 0 60000 65536"/>
                  <a:gd name="T17" fmla="*/ 0 60000 65536"/>
                  <a:gd name="T18" fmla="*/ 0 60000 65536"/>
                  <a:gd name="T19" fmla="*/ 0 60000 65536"/>
                  <a:gd name="T20" fmla="*/ 0 60000 65536"/>
                  <a:gd name="T21" fmla="*/ 0 60000 65536"/>
                  <a:gd name="T22" fmla="*/ 0 60000 65536"/>
                  <a:gd name="T23" fmla="*/ 0 60000 65536"/>
                  <a:gd name="T24" fmla="*/ 0 w 183"/>
                  <a:gd name="T25" fmla="*/ 0 h 78"/>
                  <a:gd name="T26" fmla="*/ 183 w 183"/>
                  <a:gd name="T27" fmla="*/ 78 h 7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3" h="78">
                    <a:moveTo>
                      <a:pt x="182" y="0"/>
                    </a:moveTo>
                    <a:lnTo>
                      <a:pt x="147" y="20"/>
                    </a:lnTo>
                    <a:lnTo>
                      <a:pt x="124" y="25"/>
                    </a:lnTo>
                    <a:lnTo>
                      <a:pt x="93" y="37"/>
                    </a:lnTo>
                    <a:lnTo>
                      <a:pt x="61" y="46"/>
                    </a:lnTo>
                    <a:lnTo>
                      <a:pt x="32" y="57"/>
                    </a:lnTo>
                    <a:lnTo>
                      <a:pt x="3" y="71"/>
                    </a:lnTo>
                    <a:lnTo>
                      <a:pt x="0" y="7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18" name="Freeform 508">
                <a:extLst>
                  <a:ext uri="{FF2B5EF4-FFF2-40B4-BE49-F238E27FC236}">
                    <a16:creationId xmlns:a16="http://schemas.microsoft.com/office/drawing/2014/main" id="{A101B8DB-955A-4EE1-A13F-EB4488BB7024}"/>
                  </a:ext>
                </a:extLst>
              </p:cNvPr>
              <p:cNvSpPr>
                <a:spLocks/>
              </p:cNvSpPr>
              <p:nvPr/>
            </p:nvSpPr>
            <p:spPr bwMode="auto">
              <a:xfrm>
                <a:off x="3774" y="1112"/>
                <a:ext cx="6" cy="23"/>
              </a:xfrm>
              <a:custGeom>
                <a:avLst/>
                <a:gdLst>
                  <a:gd name="T0" fmla="*/ 3 w 6"/>
                  <a:gd name="T1" fmla="*/ 22 h 23"/>
                  <a:gd name="T2" fmla="*/ 5 w 6"/>
                  <a:gd name="T3" fmla="*/ 16 h 23"/>
                  <a:gd name="T4" fmla="*/ 0 w 6"/>
                  <a:gd name="T5" fmla="*/ 6 h 23"/>
                  <a:gd name="T6" fmla="*/ 0 w 6"/>
                  <a:gd name="T7" fmla="*/ 0 h 23"/>
                  <a:gd name="T8" fmla="*/ 0 60000 65536"/>
                  <a:gd name="T9" fmla="*/ 0 60000 65536"/>
                  <a:gd name="T10" fmla="*/ 0 60000 65536"/>
                  <a:gd name="T11" fmla="*/ 0 60000 65536"/>
                  <a:gd name="T12" fmla="*/ 0 w 6"/>
                  <a:gd name="T13" fmla="*/ 0 h 23"/>
                  <a:gd name="T14" fmla="*/ 6 w 6"/>
                  <a:gd name="T15" fmla="*/ 23 h 23"/>
                </a:gdLst>
                <a:ahLst/>
                <a:cxnLst>
                  <a:cxn ang="T8">
                    <a:pos x="T0" y="T1"/>
                  </a:cxn>
                  <a:cxn ang="T9">
                    <a:pos x="T2" y="T3"/>
                  </a:cxn>
                  <a:cxn ang="T10">
                    <a:pos x="T4" y="T5"/>
                  </a:cxn>
                  <a:cxn ang="T11">
                    <a:pos x="T6" y="T7"/>
                  </a:cxn>
                </a:cxnLst>
                <a:rect l="T12" t="T13" r="T14" b="T15"/>
                <a:pathLst>
                  <a:path w="6" h="23">
                    <a:moveTo>
                      <a:pt x="3" y="22"/>
                    </a:moveTo>
                    <a:lnTo>
                      <a:pt x="5" y="16"/>
                    </a:lnTo>
                    <a:lnTo>
                      <a:pt x="0" y="6"/>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19" name="Freeform 509">
                <a:extLst>
                  <a:ext uri="{FF2B5EF4-FFF2-40B4-BE49-F238E27FC236}">
                    <a16:creationId xmlns:a16="http://schemas.microsoft.com/office/drawing/2014/main" id="{C8CD2BE2-F167-4A54-9AEE-429EEBAB20E0}"/>
                  </a:ext>
                </a:extLst>
              </p:cNvPr>
              <p:cNvSpPr>
                <a:spLocks/>
              </p:cNvSpPr>
              <p:nvPr/>
            </p:nvSpPr>
            <p:spPr bwMode="auto">
              <a:xfrm>
                <a:off x="3752" y="1043"/>
                <a:ext cx="37" cy="29"/>
              </a:xfrm>
              <a:custGeom>
                <a:avLst/>
                <a:gdLst>
                  <a:gd name="T0" fmla="*/ 0 w 37"/>
                  <a:gd name="T1" fmla="*/ 0 h 29"/>
                  <a:gd name="T2" fmla="*/ 9 w 37"/>
                  <a:gd name="T3" fmla="*/ 9 h 29"/>
                  <a:gd name="T4" fmla="*/ 19 w 37"/>
                  <a:gd name="T5" fmla="*/ 16 h 29"/>
                  <a:gd name="T6" fmla="*/ 36 w 37"/>
                  <a:gd name="T7" fmla="*/ 28 h 29"/>
                  <a:gd name="T8" fmla="*/ 0 60000 65536"/>
                  <a:gd name="T9" fmla="*/ 0 60000 65536"/>
                  <a:gd name="T10" fmla="*/ 0 60000 65536"/>
                  <a:gd name="T11" fmla="*/ 0 60000 65536"/>
                  <a:gd name="T12" fmla="*/ 0 w 37"/>
                  <a:gd name="T13" fmla="*/ 0 h 29"/>
                  <a:gd name="T14" fmla="*/ 37 w 37"/>
                  <a:gd name="T15" fmla="*/ 29 h 29"/>
                </a:gdLst>
                <a:ahLst/>
                <a:cxnLst>
                  <a:cxn ang="T8">
                    <a:pos x="T0" y="T1"/>
                  </a:cxn>
                  <a:cxn ang="T9">
                    <a:pos x="T2" y="T3"/>
                  </a:cxn>
                  <a:cxn ang="T10">
                    <a:pos x="T4" y="T5"/>
                  </a:cxn>
                  <a:cxn ang="T11">
                    <a:pos x="T6" y="T7"/>
                  </a:cxn>
                </a:cxnLst>
                <a:rect l="T12" t="T13" r="T14" b="T15"/>
                <a:pathLst>
                  <a:path w="37" h="29">
                    <a:moveTo>
                      <a:pt x="0" y="0"/>
                    </a:moveTo>
                    <a:lnTo>
                      <a:pt x="9" y="9"/>
                    </a:lnTo>
                    <a:lnTo>
                      <a:pt x="19" y="16"/>
                    </a:lnTo>
                    <a:lnTo>
                      <a:pt x="36" y="2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20" name="Freeform 510">
                <a:extLst>
                  <a:ext uri="{FF2B5EF4-FFF2-40B4-BE49-F238E27FC236}">
                    <a16:creationId xmlns:a16="http://schemas.microsoft.com/office/drawing/2014/main" id="{7FC13300-B0AA-4CDD-B373-00E72EEE6CA9}"/>
                  </a:ext>
                </a:extLst>
              </p:cNvPr>
              <p:cNvSpPr>
                <a:spLocks/>
              </p:cNvSpPr>
              <p:nvPr/>
            </p:nvSpPr>
            <p:spPr bwMode="auto">
              <a:xfrm>
                <a:off x="3200" y="858"/>
                <a:ext cx="313" cy="262"/>
              </a:xfrm>
              <a:custGeom>
                <a:avLst/>
                <a:gdLst>
                  <a:gd name="T0" fmla="*/ 173 w 313"/>
                  <a:gd name="T1" fmla="*/ 9 h 262"/>
                  <a:gd name="T2" fmla="*/ 312 w 313"/>
                  <a:gd name="T3" fmla="*/ 78 h 262"/>
                  <a:gd name="T4" fmla="*/ 286 w 313"/>
                  <a:gd name="T5" fmla="*/ 84 h 262"/>
                  <a:gd name="T6" fmla="*/ 246 w 313"/>
                  <a:gd name="T7" fmla="*/ 98 h 262"/>
                  <a:gd name="T8" fmla="*/ 219 w 313"/>
                  <a:gd name="T9" fmla="*/ 115 h 262"/>
                  <a:gd name="T10" fmla="*/ 202 w 313"/>
                  <a:gd name="T11" fmla="*/ 138 h 262"/>
                  <a:gd name="T12" fmla="*/ 190 w 313"/>
                  <a:gd name="T13" fmla="*/ 170 h 262"/>
                  <a:gd name="T14" fmla="*/ 190 w 313"/>
                  <a:gd name="T15" fmla="*/ 208 h 262"/>
                  <a:gd name="T16" fmla="*/ 199 w 313"/>
                  <a:gd name="T17" fmla="*/ 261 h 262"/>
                  <a:gd name="T18" fmla="*/ 9 w 313"/>
                  <a:gd name="T19" fmla="*/ 182 h 262"/>
                  <a:gd name="T20" fmla="*/ 0 w 313"/>
                  <a:gd name="T21" fmla="*/ 144 h 262"/>
                  <a:gd name="T22" fmla="*/ 9 w 313"/>
                  <a:gd name="T23" fmla="*/ 101 h 262"/>
                  <a:gd name="T24" fmla="*/ 23 w 313"/>
                  <a:gd name="T25" fmla="*/ 61 h 262"/>
                  <a:gd name="T26" fmla="*/ 46 w 313"/>
                  <a:gd name="T27" fmla="*/ 32 h 262"/>
                  <a:gd name="T28" fmla="*/ 86 w 313"/>
                  <a:gd name="T29" fmla="*/ 9 h 262"/>
                  <a:gd name="T30" fmla="*/ 118 w 313"/>
                  <a:gd name="T31" fmla="*/ 0 h 262"/>
                  <a:gd name="T32" fmla="*/ 173 w 313"/>
                  <a:gd name="T33" fmla="*/ 9 h 2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3"/>
                  <a:gd name="T52" fmla="*/ 0 h 262"/>
                  <a:gd name="T53" fmla="*/ 313 w 313"/>
                  <a:gd name="T54" fmla="*/ 262 h 2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3" h="262">
                    <a:moveTo>
                      <a:pt x="173" y="9"/>
                    </a:moveTo>
                    <a:lnTo>
                      <a:pt x="312" y="78"/>
                    </a:lnTo>
                    <a:lnTo>
                      <a:pt x="286" y="84"/>
                    </a:lnTo>
                    <a:lnTo>
                      <a:pt x="246" y="98"/>
                    </a:lnTo>
                    <a:lnTo>
                      <a:pt x="219" y="115"/>
                    </a:lnTo>
                    <a:lnTo>
                      <a:pt x="202" y="138"/>
                    </a:lnTo>
                    <a:lnTo>
                      <a:pt x="190" y="170"/>
                    </a:lnTo>
                    <a:lnTo>
                      <a:pt x="190" y="208"/>
                    </a:lnTo>
                    <a:lnTo>
                      <a:pt x="199" y="261"/>
                    </a:lnTo>
                    <a:lnTo>
                      <a:pt x="9" y="182"/>
                    </a:lnTo>
                    <a:lnTo>
                      <a:pt x="0" y="144"/>
                    </a:lnTo>
                    <a:lnTo>
                      <a:pt x="9" y="101"/>
                    </a:lnTo>
                    <a:lnTo>
                      <a:pt x="23" y="61"/>
                    </a:lnTo>
                    <a:lnTo>
                      <a:pt x="46" y="32"/>
                    </a:lnTo>
                    <a:lnTo>
                      <a:pt x="86" y="9"/>
                    </a:lnTo>
                    <a:lnTo>
                      <a:pt x="118" y="0"/>
                    </a:lnTo>
                    <a:lnTo>
                      <a:pt x="173" y="9"/>
                    </a:lnTo>
                  </a:path>
                </a:pathLst>
              </a:custGeom>
              <a:solidFill>
                <a:srgbClr val="9FBFFF"/>
              </a:solidFill>
              <a:ln w="12700" cap="rnd" cmpd="sng">
                <a:solidFill>
                  <a:srgbClr val="000000"/>
                </a:solidFill>
                <a:prstDash val="solid"/>
                <a:round/>
                <a:headEnd type="none" w="med" len="med"/>
                <a:tailEnd type="none" w="med" len="med"/>
              </a:ln>
            </p:spPr>
            <p:txBody>
              <a:bodyPr/>
              <a:lstStyle/>
              <a:p>
                <a:endParaRPr lang="en-US"/>
              </a:p>
            </p:txBody>
          </p:sp>
        </p:grpSp>
        <p:grpSp>
          <p:nvGrpSpPr>
            <p:cNvPr id="23754" name="Group 511">
              <a:extLst>
                <a:ext uri="{FF2B5EF4-FFF2-40B4-BE49-F238E27FC236}">
                  <a16:creationId xmlns:a16="http://schemas.microsoft.com/office/drawing/2014/main" id="{13884798-E8CD-4AD0-8D14-22158E59AFF9}"/>
                </a:ext>
              </a:extLst>
            </p:cNvPr>
            <p:cNvGrpSpPr>
              <a:grpSpLocks/>
            </p:cNvGrpSpPr>
            <p:nvPr/>
          </p:nvGrpSpPr>
          <p:grpSpPr bwMode="auto">
            <a:xfrm>
              <a:off x="3328" y="2379"/>
              <a:ext cx="390" cy="108"/>
              <a:chOff x="3456" y="957"/>
              <a:chExt cx="390" cy="108"/>
            </a:xfrm>
          </p:grpSpPr>
          <p:sp>
            <p:nvSpPr>
              <p:cNvPr id="23785" name="Freeform 512">
                <a:extLst>
                  <a:ext uri="{FF2B5EF4-FFF2-40B4-BE49-F238E27FC236}">
                    <a16:creationId xmlns:a16="http://schemas.microsoft.com/office/drawing/2014/main" id="{E6018BF2-E4B9-4F15-B6A5-BBDDBEBF4360}"/>
                  </a:ext>
                </a:extLst>
              </p:cNvPr>
              <p:cNvSpPr>
                <a:spLocks/>
              </p:cNvSpPr>
              <p:nvPr/>
            </p:nvSpPr>
            <p:spPr bwMode="auto">
              <a:xfrm>
                <a:off x="3456" y="973"/>
                <a:ext cx="387" cy="92"/>
              </a:xfrm>
              <a:custGeom>
                <a:avLst/>
                <a:gdLst>
                  <a:gd name="T0" fmla="*/ 247 w 387"/>
                  <a:gd name="T1" fmla="*/ 2 h 92"/>
                  <a:gd name="T2" fmla="*/ 262 w 387"/>
                  <a:gd name="T3" fmla="*/ 1 h 92"/>
                  <a:gd name="T4" fmla="*/ 279 w 387"/>
                  <a:gd name="T5" fmla="*/ 0 h 92"/>
                  <a:gd name="T6" fmla="*/ 299 w 387"/>
                  <a:gd name="T7" fmla="*/ 1 h 92"/>
                  <a:gd name="T8" fmla="*/ 317 w 387"/>
                  <a:gd name="T9" fmla="*/ 2 h 92"/>
                  <a:gd name="T10" fmla="*/ 334 w 387"/>
                  <a:gd name="T11" fmla="*/ 4 h 92"/>
                  <a:gd name="T12" fmla="*/ 350 w 387"/>
                  <a:gd name="T13" fmla="*/ 7 h 92"/>
                  <a:gd name="T14" fmla="*/ 362 w 387"/>
                  <a:gd name="T15" fmla="*/ 11 h 92"/>
                  <a:gd name="T16" fmla="*/ 373 w 387"/>
                  <a:gd name="T17" fmla="*/ 15 h 92"/>
                  <a:gd name="T18" fmla="*/ 380 w 387"/>
                  <a:gd name="T19" fmla="*/ 20 h 92"/>
                  <a:gd name="T20" fmla="*/ 385 w 387"/>
                  <a:gd name="T21" fmla="*/ 25 h 92"/>
                  <a:gd name="T22" fmla="*/ 386 w 387"/>
                  <a:gd name="T23" fmla="*/ 31 h 92"/>
                  <a:gd name="T24" fmla="*/ 385 w 387"/>
                  <a:gd name="T25" fmla="*/ 39 h 92"/>
                  <a:gd name="T26" fmla="*/ 381 w 387"/>
                  <a:gd name="T27" fmla="*/ 46 h 92"/>
                  <a:gd name="T28" fmla="*/ 375 w 387"/>
                  <a:gd name="T29" fmla="*/ 51 h 92"/>
                  <a:gd name="T30" fmla="*/ 368 w 387"/>
                  <a:gd name="T31" fmla="*/ 56 h 92"/>
                  <a:gd name="T32" fmla="*/ 358 w 387"/>
                  <a:gd name="T33" fmla="*/ 63 h 92"/>
                  <a:gd name="T34" fmla="*/ 346 w 387"/>
                  <a:gd name="T35" fmla="*/ 68 h 92"/>
                  <a:gd name="T36" fmla="*/ 333 w 387"/>
                  <a:gd name="T37" fmla="*/ 72 h 92"/>
                  <a:gd name="T38" fmla="*/ 316 w 387"/>
                  <a:gd name="T39" fmla="*/ 77 h 92"/>
                  <a:gd name="T40" fmla="*/ 294 w 387"/>
                  <a:gd name="T41" fmla="*/ 81 h 92"/>
                  <a:gd name="T42" fmla="*/ 269 w 387"/>
                  <a:gd name="T43" fmla="*/ 85 h 92"/>
                  <a:gd name="T44" fmla="*/ 244 w 387"/>
                  <a:gd name="T45" fmla="*/ 88 h 92"/>
                  <a:gd name="T46" fmla="*/ 209 w 387"/>
                  <a:gd name="T47" fmla="*/ 91 h 92"/>
                  <a:gd name="T48" fmla="*/ 192 w 387"/>
                  <a:gd name="T49" fmla="*/ 91 h 92"/>
                  <a:gd name="T50" fmla="*/ 170 w 387"/>
                  <a:gd name="T51" fmla="*/ 91 h 92"/>
                  <a:gd name="T52" fmla="*/ 150 w 387"/>
                  <a:gd name="T53" fmla="*/ 89 h 92"/>
                  <a:gd name="T54" fmla="*/ 124 w 387"/>
                  <a:gd name="T55" fmla="*/ 86 h 92"/>
                  <a:gd name="T56" fmla="*/ 89 w 387"/>
                  <a:gd name="T57" fmla="*/ 80 h 92"/>
                  <a:gd name="T58" fmla="*/ 70 w 387"/>
                  <a:gd name="T59" fmla="*/ 75 h 92"/>
                  <a:gd name="T60" fmla="*/ 55 w 387"/>
                  <a:gd name="T61" fmla="*/ 71 h 92"/>
                  <a:gd name="T62" fmla="*/ 39 w 387"/>
                  <a:gd name="T63" fmla="*/ 66 h 92"/>
                  <a:gd name="T64" fmla="*/ 23 w 387"/>
                  <a:gd name="T65" fmla="*/ 59 h 92"/>
                  <a:gd name="T66" fmla="*/ 16 w 387"/>
                  <a:gd name="T67" fmla="*/ 55 h 92"/>
                  <a:gd name="T68" fmla="*/ 7 w 387"/>
                  <a:gd name="T69" fmla="*/ 48 h 92"/>
                  <a:gd name="T70" fmla="*/ 2 w 387"/>
                  <a:gd name="T71" fmla="*/ 43 h 92"/>
                  <a:gd name="T72" fmla="*/ 0 w 387"/>
                  <a:gd name="T73" fmla="*/ 37 h 92"/>
                  <a:gd name="T74" fmla="*/ 1 w 387"/>
                  <a:gd name="T75" fmla="*/ 31 h 92"/>
                  <a:gd name="T76" fmla="*/ 5 w 387"/>
                  <a:gd name="T77" fmla="*/ 24 h 92"/>
                  <a:gd name="T78" fmla="*/ 11 w 387"/>
                  <a:gd name="T79" fmla="*/ 19 h 92"/>
                  <a:gd name="T80" fmla="*/ 22 w 387"/>
                  <a:gd name="T81" fmla="*/ 14 h 92"/>
                  <a:gd name="T82" fmla="*/ 38 w 387"/>
                  <a:gd name="T83" fmla="*/ 9 h 92"/>
                  <a:gd name="T84" fmla="*/ 54 w 387"/>
                  <a:gd name="T85" fmla="*/ 6 h 92"/>
                  <a:gd name="T86" fmla="*/ 75 w 387"/>
                  <a:gd name="T87" fmla="*/ 3 h 92"/>
                  <a:gd name="T88" fmla="*/ 97 w 387"/>
                  <a:gd name="T89" fmla="*/ 1 h 92"/>
                  <a:gd name="T90" fmla="*/ 118 w 387"/>
                  <a:gd name="T91" fmla="*/ 0 h 92"/>
                  <a:gd name="T92" fmla="*/ 140 w 387"/>
                  <a:gd name="T93" fmla="*/ 0 h 92"/>
                  <a:gd name="T94" fmla="*/ 161 w 387"/>
                  <a:gd name="T95" fmla="*/ 1 h 92"/>
                  <a:gd name="T96" fmla="*/ 181 w 387"/>
                  <a:gd name="T97" fmla="*/ 2 h 92"/>
                  <a:gd name="T98" fmla="*/ 213 w 387"/>
                  <a:gd name="T99" fmla="*/ 3 h 92"/>
                  <a:gd name="T100" fmla="*/ 236 w 387"/>
                  <a:gd name="T101" fmla="*/ 2 h 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7"/>
                  <a:gd name="T154" fmla="*/ 0 h 92"/>
                  <a:gd name="T155" fmla="*/ 387 w 387"/>
                  <a:gd name="T156" fmla="*/ 92 h 9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7" h="92">
                    <a:moveTo>
                      <a:pt x="236" y="2"/>
                    </a:moveTo>
                    <a:lnTo>
                      <a:pt x="247" y="2"/>
                    </a:lnTo>
                    <a:lnTo>
                      <a:pt x="255" y="2"/>
                    </a:lnTo>
                    <a:lnTo>
                      <a:pt x="262" y="1"/>
                    </a:lnTo>
                    <a:lnTo>
                      <a:pt x="270" y="1"/>
                    </a:lnTo>
                    <a:lnTo>
                      <a:pt x="279" y="0"/>
                    </a:lnTo>
                    <a:lnTo>
                      <a:pt x="288" y="0"/>
                    </a:lnTo>
                    <a:lnTo>
                      <a:pt x="299" y="1"/>
                    </a:lnTo>
                    <a:lnTo>
                      <a:pt x="308" y="1"/>
                    </a:lnTo>
                    <a:lnTo>
                      <a:pt x="317" y="2"/>
                    </a:lnTo>
                    <a:lnTo>
                      <a:pt x="326" y="3"/>
                    </a:lnTo>
                    <a:lnTo>
                      <a:pt x="334" y="4"/>
                    </a:lnTo>
                    <a:lnTo>
                      <a:pt x="344" y="6"/>
                    </a:lnTo>
                    <a:lnTo>
                      <a:pt x="350" y="7"/>
                    </a:lnTo>
                    <a:lnTo>
                      <a:pt x="356" y="9"/>
                    </a:lnTo>
                    <a:lnTo>
                      <a:pt x="362" y="11"/>
                    </a:lnTo>
                    <a:lnTo>
                      <a:pt x="368" y="13"/>
                    </a:lnTo>
                    <a:lnTo>
                      <a:pt x="373" y="15"/>
                    </a:lnTo>
                    <a:lnTo>
                      <a:pt x="378" y="18"/>
                    </a:lnTo>
                    <a:lnTo>
                      <a:pt x="380" y="20"/>
                    </a:lnTo>
                    <a:lnTo>
                      <a:pt x="383" y="23"/>
                    </a:lnTo>
                    <a:lnTo>
                      <a:pt x="385" y="25"/>
                    </a:lnTo>
                    <a:lnTo>
                      <a:pt x="386" y="29"/>
                    </a:lnTo>
                    <a:lnTo>
                      <a:pt x="386" y="31"/>
                    </a:lnTo>
                    <a:lnTo>
                      <a:pt x="386" y="35"/>
                    </a:lnTo>
                    <a:lnTo>
                      <a:pt x="385" y="39"/>
                    </a:lnTo>
                    <a:lnTo>
                      <a:pt x="383" y="42"/>
                    </a:lnTo>
                    <a:lnTo>
                      <a:pt x="381" y="46"/>
                    </a:lnTo>
                    <a:lnTo>
                      <a:pt x="378" y="49"/>
                    </a:lnTo>
                    <a:lnTo>
                      <a:pt x="375" y="51"/>
                    </a:lnTo>
                    <a:lnTo>
                      <a:pt x="372" y="54"/>
                    </a:lnTo>
                    <a:lnTo>
                      <a:pt x="368" y="56"/>
                    </a:lnTo>
                    <a:lnTo>
                      <a:pt x="364" y="59"/>
                    </a:lnTo>
                    <a:lnTo>
                      <a:pt x="358" y="63"/>
                    </a:lnTo>
                    <a:lnTo>
                      <a:pt x="352" y="65"/>
                    </a:lnTo>
                    <a:lnTo>
                      <a:pt x="346" y="68"/>
                    </a:lnTo>
                    <a:lnTo>
                      <a:pt x="340" y="70"/>
                    </a:lnTo>
                    <a:lnTo>
                      <a:pt x="333" y="72"/>
                    </a:lnTo>
                    <a:lnTo>
                      <a:pt x="324" y="74"/>
                    </a:lnTo>
                    <a:lnTo>
                      <a:pt x="316" y="77"/>
                    </a:lnTo>
                    <a:lnTo>
                      <a:pt x="307" y="79"/>
                    </a:lnTo>
                    <a:lnTo>
                      <a:pt x="294" y="81"/>
                    </a:lnTo>
                    <a:lnTo>
                      <a:pt x="282" y="83"/>
                    </a:lnTo>
                    <a:lnTo>
                      <a:pt x="269" y="85"/>
                    </a:lnTo>
                    <a:lnTo>
                      <a:pt x="256" y="87"/>
                    </a:lnTo>
                    <a:lnTo>
                      <a:pt x="244" y="88"/>
                    </a:lnTo>
                    <a:lnTo>
                      <a:pt x="224" y="90"/>
                    </a:lnTo>
                    <a:lnTo>
                      <a:pt x="209" y="91"/>
                    </a:lnTo>
                    <a:lnTo>
                      <a:pt x="200" y="91"/>
                    </a:lnTo>
                    <a:lnTo>
                      <a:pt x="192" y="91"/>
                    </a:lnTo>
                    <a:lnTo>
                      <a:pt x="181" y="91"/>
                    </a:lnTo>
                    <a:lnTo>
                      <a:pt x="170" y="91"/>
                    </a:lnTo>
                    <a:lnTo>
                      <a:pt x="161" y="90"/>
                    </a:lnTo>
                    <a:lnTo>
                      <a:pt x="150" y="89"/>
                    </a:lnTo>
                    <a:lnTo>
                      <a:pt x="137" y="88"/>
                    </a:lnTo>
                    <a:lnTo>
                      <a:pt x="124" y="86"/>
                    </a:lnTo>
                    <a:lnTo>
                      <a:pt x="105" y="83"/>
                    </a:lnTo>
                    <a:lnTo>
                      <a:pt x="89" y="80"/>
                    </a:lnTo>
                    <a:lnTo>
                      <a:pt x="79" y="78"/>
                    </a:lnTo>
                    <a:lnTo>
                      <a:pt x="70" y="75"/>
                    </a:lnTo>
                    <a:lnTo>
                      <a:pt x="62" y="73"/>
                    </a:lnTo>
                    <a:lnTo>
                      <a:pt x="55" y="71"/>
                    </a:lnTo>
                    <a:lnTo>
                      <a:pt x="47" y="68"/>
                    </a:lnTo>
                    <a:lnTo>
                      <a:pt x="39" y="66"/>
                    </a:lnTo>
                    <a:lnTo>
                      <a:pt x="30" y="62"/>
                    </a:lnTo>
                    <a:lnTo>
                      <a:pt x="23" y="59"/>
                    </a:lnTo>
                    <a:lnTo>
                      <a:pt x="19" y="57"/>
                    </a:lnTo>
                    <a:lnTo>
                      <a:pt x="16" y="55"/>
                    </a:lnTo>
                    <a:lnTo>
                      <a:pt x="10" y="51"/>
                    </a:lnTo>
                    <a:lnTo>
                      <a:pt x="7" y="48"/>
                    </a:lnTo>
                    <a:lnTo>
                      <a:pt x="4" y="45"/>
                    </a:lnTo>
                    <a:lnTo>
                      <a:pt x="2" y="43"/>
                    </a:lnTo>
                    <a:lnTo>
                      <a:pt x="0" y="40"/>
                    </a:lnTo>
                    <a:lnTo>
                      <a:pt x="0" y="37"/>
                    </a:lnTo>
                    <a:lnTo>
                      <a:pt x="0" y="33"/>
                    </a:lnTo>
                    <a:lnTo>
                      <a:pt x="1" y="31"/>
                    </a:lnTo>
                    <a:lnTo>
                      <a:pt x="3" y="28"/>
                    </a:lnTo>
                    <a:lnTo>
                      <a:pt x="5" y="24"/>
                    </a:lnTo>
                    <a:lnTo>
                      <a:pt x="8" y="22"/>
                    </a:lnTo>
                    <a:lnTo>
                      <a:pt x="11" y="19"/>
                    </a:lnTo>
                    <a:lnTo>
                      <a:pt x="16" y="17"/>
                    </a:lnTo>
                    <a:lnTo>
                      <a:pt x="22" y="14"/>
                    </a:lnTo>
                    <a:lnTo>
                      <a:pt x="29" y="12"/>
                    </a:lnTo>
                    <a:lnTo>
                      <a:pt x="38" y="9"/>
                    </a:lnTo>
                    <a:lnTo>
                      <a:pt x="45" y="8"/>
                    </a:lnTo>
                    <a:lnTo>
                      <a:pt x="54" y="6"/>
                    </a:lnTo>
                    <a:lnTo>
                      <a:pt x="65" y="4"/>
                    </a:lnTo>
                    <a:lnTo>
                      <a:pt x="75" y="3"/>
                    </a:lnTo>
                    <a:lnTo>
                      <a:pt x="87" y="1"/>
                    </a:lnTo>
                    <a:lnTo>
                      <a:pt x="97" y="1"/>
                    </a:lnTo>
                    <a:lnTo>
                      <a:pt x="106" y="0"/>
                    </a:lnTo>
                    <a:lnTo>
                      <a:pt x="118" y="0"/>
                    </a:lnTo>
                    <a:lnTo>
                      <a:pt x="129" y="0"/>
                    </a:lnTo>
                    <a:lnTo>
                      <a:pt x="140" y="0"/>
                    </a:lnTo>
                    <a:lnTo>
                      <a:pt x="153" y="1"/>
                    </a:lnTo>
                    <a:lnTo>
                      <a:pt x="161" y="1"/>
                    </a:lnTo>
                    <a:lnTo>
                      <a:pt x="172" y="2"/>
                    </a:lnTo>
                    <a:lnTo>
                      <a:pt x="181" y="2"/>
                    </a:lnTo>
                    <a:lnTo>
                      <a:pt x="197" y="3"/>
                    </a:lnTo>
                    <a:lnTo>
                      <a:pt x="213" y="3"/>
                    </a:lnTo>
                    <a:lnTo>
                      <a:pt x="226" y="3"/>
                    </a:lnTo>
                    <a:lnTo>
                      <a:pt x="236" y="2"/>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3786" name="Freeform 513">
                <a:extLst>
                  <a:ext uri="{FF2B5EF4-FFF2-40B4-BE49-F238E27FC236}">
                    <a16:creationId xmlns:a16="http://schemas.microsoft.com/office/drawing/2014/main" id="{D3CC504D-944D-4E13-8691-667A058A83FE}"/>
                  </a:ext>
                </a:extLst>
              </p:cNvPr>
              <p:cNvSpPr>
                <a:spLocks/>
              </p:cNvSpPr>
              <p:nvPr/>
            </p:nvSpPr>
            <p:spPr bwMode="auto">
              <a:xfrm>
                <a:off x="3473" y="973"/>
                <a:ext cx="366" cy="91"/>
              </a:xfrm>
              <a:custGeom>
                <a:avLst/>
                <a:gdLst>
                  <a:gd name="T0" fmla="*/ 233 w 366"/>
                  <a:gd name="T1" fmla="*/ 2 h 91"/>
                  <a:gd name="T2" fmla="*/ 248 w 366"/>
                  <a:gd name="T3" fmla="*/ 1 h 91"/>
                  <a:gd name="T4" fmla="*/ 264 w 366"/>
                  <a:gd name="T5" fmla="*/ 0 h 91"/>
                  <a:gd name="T6" fmla="*/ 282 w 366"/>
                  <a:gd name="T7" fmla="*/ 1 h 91"/>
                  <a:gd name="T8" fmla="*/ 300 w 366"/>
                  <a:gd name="T9" fmla="*/ 2 h 91"/>
                  <a:gd name="T10" fmla="*/ 316 w 366"/>
                  <a:gd name="T11" fmla="*/ 4 h 91"/>
                  <a:gd name="T12" fmla="*/ 331 w 366"/>
                  <a:gd name="T13" fmla="*/ 7 h 91"/>
                  <a:gd name="T14" fmla="*/ 343 w 366"/>
                  <a:gd name="T15" fmla="*/ 11 h 91"/>
                  <a:gd name="T16" fmla="*/ 353 w 366"/>
                  <a:gd name="T17" fmla="*/ 15 h 91"/>
                  <a:gd name="T18" fmla="*/ 360 w 366"/>
                  <a:gd name="T19" fmla="*/ 20 h 91"/>
                  <a:gd name="T20" fmla="*/ 364 w 366"/>
                  <a:gd name="T21" fmla="*/ 25 h 91"/>
                  <a:gd name="T22" fmla="*/ 365 w 366"/>
                  <a:gd name="T23" fmla="*/ 31 h 91"/>
                  <a:gd name="T24" fmla="*/ 364 w 366"/>
                  <a:gd name="T25" fmla="*/ 39 h 91"/>
                  <a:gd name="T26" fmla="*/ 361 w 366"/>
                  <a:gd name="T27" fmla="*/ 45 h 91"/>
                  <a:gd name="T28" fmla="*/ 355 w 366"/>
                  <a:gd name="T29" fmla="*/ 51 h 91"/>
                  <a:gd name="T30" fmla="*/ 348 w 366"/>
                  <a:gd name="T31" fmla="*/ 56 h 91"/>
                  <a:gd name="T32" fmla="*/ 339 w 366"/>
                  <a:gd name="T33" fmla="*/ 62 h 91"/>
                  <a:gd name="T34" fmla="*/ 327 w 366"/>
                  <a:gd name="T35" fmla="*/ 67 h 91"/>
                  <a:gd name="T36" fmla="*/ 315 w 366"/>
                  <a:gd name="T37" fmla="*/ 71 h 91"/>
                  <a:gd name="T38" fmla="*/ 299 w 366"/>
                  <a:gd name="T39" fmla="*/ 76 h 91"/>
                  <a:gd name="T40" fmla="*/ 278 w 366"/>
                  <a:gd name="T41" fmla="*/ 80 h 91"/>
                  <a:gd name="T42" fmla="*/ 255 w 366"/>
                  <a:gd name="T43" fmla="*/ 84 h 91"/>
                  <a:gd name="T44" fmla="*/ 231 w 366"/>
                  <a:gd name="T45" fmla="*/ 87 h 91"/>
                  <a:gd name="T46" fmla="*/ 198 w 366"/>
                  <a:gd name="T47" fmla="*/ 90 h 91"/>
                  <a:gd name="T48" fmla="*/ 182 w 366"/>
                  <a:gd name="T49" fmla="*/ 90 h 91"/>
                  <a:gd name="T50" fmla="*/ 160 w 366"/>
                  <a:gd name="T51" fmla="*/ 90 h 91"/>
                  <a:gd name="T52" fmla="*/ 142 w 366"/>
                  <a:gd name="T53" fmla="*/ 89 h 91"/>
                  <a:gd name="T54" fmla="*/ 117 w 366"/>
                  <a:gd name="T55" fmla="*/ 85 h 91"/>
                  <a:gd name="T56" fmla="*/ 85 w 366"/>
                  <a:gd name="T57" fmla="*/ 79 h 91"/>
                  <a:gd name="T58" fmla="*/ 66 w 366"/>
                  <a:gd name="T59" fmla="*/ 75 h 91"/>
                  <a:gd name="T60" fmla="*/ 52 w 366"/>
                  <a:gd name="T61" fmla="*/ 70 h 91"/>
                  <a:gd name="T62" fmla="*/ 37 w 366"/>
                  <a:gd name="T63" fmla="*/ 65 h 91"/>
                  <a:gd name="T64" fmla="*/ 22 w 366"/>
                  <a:gd name="T65" fmla="*/ 59 h 91"/>
                  <a:gd name="T66" fmla="*/ 15 w 366"/>
                  <a:gd name="T67" fmla="*/ 54 h 91"/>
                  <a:gd name="T68" fmla="*/ 6 w 366"/>
                  <a:gd name="T69" fmla="*/ 47 h 91"/>
                  <a:gd name="T70" fmla="*/ 1 w 366"/>
                  <a:gd name="T71" fmla="*/ 42 h 91"/>
                  <a:gd name="T72" fmla="*/ 0 w 366"/>
                  <a:gd name="T73" fmla="*/ 37 h 91"/>
                  <a:gd name="T74" fmla="*/ 1 w 366"/>
                  <a:gd name="T75" fmla="*/ 30 h 91"/>
                  <a:gd name="T76" fmla="*/ 5 w 366"/>
                  <a:gd name="T77" fmla="*/ 24 h 91"/>
                  <a:gd name="T78" fmla="*/ 10 w 366"/>
                  <a:gd name="T79" fmla="*/ 19 h 91"/>
                  <a:gd name="T80" fmla="*/ 20 w 366"/>
                  <a:gd name="T81" fmla="*/ 14 h 91"/>
                  <a:gd name="T82" fmla="*/ 35 w 366"/>
                  <a:gd name="T83" fmla="*/ 9 h 91"/>
                  <a:gd name="T84" fmla="*/ 51 w 366"/>
                  <a:gd name="T85" fmla="*/ 6 h 91"/>
                  <a:gd name="T86" fmla="*/ 71 w 366"/>
                  <a:gd name="T87" fmla="*/ 2 h 91"/>
                  <a:gd name="T88" fmla="*/ 91 w 366"/>
                  <a:gd name="T89" fmla="*/ 1 h 91"/>
                  <a:gd name="T90" fmla="*/ 111 w 366"/>
                  <a:gd name="T91" fmla="*/ 0 h 91"/>
                  <a:gd name="T92" fmla="*/ 132 w 366"/>
                  <a:gd name="T93" fmla="*/ 0 h 91"/>
                  <a:gd name="T94" fmla="*/ 153 w 366"/>
                  <a:gd name="T95" fmla="*/ 1 h 91"/>
                  <a:gd name="T96" fmla="*/ 171 w 366"/>
                  <a:gd name="T97" fmla="*/ 2 h 91"/>
                  <a:gd name="T98" fmla="*/ 201 w 366"/>
                  <a:gd name="T99" fmla="*/ 3 h 91"/>
                  <a:gd name="T100" fmla="*/ 223 w 366"/>
                  <a:gd name="T101" fmla="*/ 2 h 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6"/>
                  <a:gd name="T154" fmla="*/ 0 h 91"/>
                  <a:gd name="T155" fmla="*/ 366 w 366"/>
                  <a:gd name="T156" fmla="*/ 91 h 9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6" h="91">
                    <a:moveTo>
                      <a:pt x="223" y="2"/>
                    </a:moveTo>
                    <a:lnTo>
                      <a:pt x="233" y="2"/>
                    </a:lnTo>
                    <a:lnTo>
                      <a:pt x="241" y="1"/>
                    </a:lnTo>
                    <a:lnTo>
                      <a:pt x="248" y="1"/>
                    </a:lnTo>
                    <a:lnTo>
                      <a:pt x="255" y="0"/>
                    </a:lnTo>
                    <a:lnTo>
                      <a:pt x="264" y="0"/>
                    </a:lnTo>
                    <a:lnTo>
                      <a:pt x="272" y="0"/>
                    </a:lnTo>
                    <a:lnTo>
                      <a:pt x="282" y="1"/>
                    </a:lnTo>
                    <a:lnTo>
                      <a:pt x="292" y="1"/>
                    </a:lnTo>
                    <a:lnTo>
                      <a:pt x="300" y="2"/>
                    </a:lnTo>
                    <a:lnTo>
                      <a:pt x="308" y="3"/>
                    </a:lnTo>
                    <a:lnTo>
                      <a:pt x="316" y="4"/>
                    </a:lnTo>
                    <a:lnTo>
                      <a:pt x="325" y="5"/>
                    </a:lnTo>
                    <a:lnTo>
                      <a:pt x="331" y="7"/>
                    </a:lnTo>
                    <a:lnTo>
                      <a:pt x="337" y="9"/>
                    </a:lnTo>
                    <a:lnTo>
                      <a:pt x="343" y="11"/>
                    </a:lnTo>
                    <a:lnTo>
                      <a:pt x="348" y="13"/>
                    </a:lnTo>
                    <a:lnTo>
                      <a:pt x="353" y="15"/>
                    </a:lnTo>
                    <a:lnTo>
                      <a:pt x="357" y="18"/>
                    </a:lnTo>
                    <a:lnTo>
                      <a:pt x="360" y="20"/>
                    </a:lnTo>
                    <a:lnTo>
                      <a:pt x="362" y="23"/>
                    </a:lnTo>
                    <a:lnTo>
                      <a:pt x="364" y="25"/>
                    </a:lnTo>
                    <a:lnTo>
                      <a:pt x="365" y="29"/>
                    </a:lnTo>
                    <a:lnTo>
                      <a:pt x="365" y="31"/>
                    </a:lnTo>
                    <a:lnTo>
                      <a:pt x="365" y="35"/>
                    </a:lnTo>
                    <a:lnTo>
                      <a:pt x="364" y="39"/>
                    </a:lnTo>
                    <a:lnTo>
                      <a:pt x="362" y="42"/>
                    </a:lnTo>
                    <a:lnTo>
                      <a:pt x="361" y="45"/>
                    </a:lnTo>
                    <a:lnTo>
                      <a:pt x="358" y="48"/>
                    </a:lnTo>
                    <a:lnTo>
                      <a:pt x="355" y="51"/>
                    </a:lnTo>
                    <a:lnTo>
                      <a:pt x="352" y="53"/>
                    </a:lnTo>
                    <a:lnTo>
                      <a:pt x="348" y="56"/>
                    </a:lnTo>
                    <a:lnTo>
                      <a:pt x="344" y="59"/>
                    </a:lnTo>
                    <a:lnTo>
                      <a:pt x="339" y="62"/>
                    </a:lnTo>
                    <a:lnTo>
                      <a:pt x="333" y="64"/>
                    </a:lnTo>
                    <a:lnTo>
                      <a:pt x="327" y="67"/>
                    </a:lnTo>
                    <a:lnTo>
                      <a:pt x="321" y="69"/>
                    </a:lnTo>
                    <a:lnTo>
                      <a:pt x="315" y="71"/>
                    </a:lnTo>
                    <a:lnTo>
                      <a:pt x="307" y="74"/>
                    </a:lnTo>
                    <a:lnTo>
                      <a:pt x="299" y="76"/>
                    </a:lnTo>
                    <a:lnTo>
                      <a:pt x="290" y="78"/>
                    </a:lnTo>
                    <a:lnTo>
                      <a:pt x="278" y="80"/>
                    </a:lnTo>
                    <a:lnTo>
                      <a:pt x="266" y="83"/>
                    </a:lnTo>
                    <a:lnTo>
                      <a:pt x="255" y="84"/>
                    </a:lnTo>
                    <a:lnTo>
                      <a:pt x="242" y="86"/>
                    </a:lnTo>
                    <a:lnTo>
                      <a:pt x="231" y="87"/>
                    </a:lnTo>
                    <a:lnTo>
                      <a:pt x="212" y="89"/>
                    </a:lnTo>
                    <a:lnTo>
                      <a:pt x="198" y="90"/>
                    </a:lnTo>
                    <a:lnTo>
                      <a:pt x="189" y="90"/>
                    </a:lnTo>
                    <a:lnTo>
                      <a:pt x="182" y="90"/>
                    </a:lnTo>
                    <a:lnTo>
                      <a:pt x="171" y="90"/>
                    </a:lnTo>
                    <a:lnTo>
                      <a:pt x="160" y="90"/>
                    </a:lnTo>
                    <a:lnTo>
                      <a:pt x="152" y="89"/>
                    </a:lnTo>
                    <a:lnTo>
                      <a:pt x="142" y="89"/>
                    </a:lnTo>
                    <a:lnTo>
                      <a:pt x="129" y="87"/>
                    </a:lnTo>
                    <a:lnTo>
                      <a:pt x="117" y="85"/>
                    </a:lnTo>
                    <a:lnTo>
                      <a:pt x="99" y="83"/>
                    </a:lnTo>
                    <a:lnTo>
                      <a:pt x="85" y="79"/>
                    </a:lnTo>
                    <a:lnTo>
                      <a:pt x="75" y="77"/>
                    </a:lnTo>
                    <a:lnTo>
                      <a:pt x="66" y="75"/>
                    </a:lnTo>
                    <a:lnTo>
                      <a:pt x="59" y="73"/>
                    </a:lnTo>
                    <a:lnTo>
                      <a:pt x="52" y="70"/>
                    </a:lnTo>
                    <a:lnTo>
                      <a:pt x="44" y="68"/>
                    </a:lnTo>
                    <a:lnTo>
                      <a:pt x="37" y="65"/>
                    </a:lnTo>
                    <a:lnTo>
                      <a:pt x="28" y="61"/>
                    </a:lnTo>
                    <a:lnTo>
                      <a:pt x="22" y="59"/>
                    </a:lnTo>
                    <a:lnTo>
                      <a:pt x="17" y="57"/>
                    </a:lnTo>
                    <a:lnTo>
                      <a:pt x="15" y="54"/>
                    </a:lnTo>
                    <a:lnTo>
                      <a:pt x="9" y="51"/>
                    </a:lnTo>
                    <a:lnTo>
                      <a:pt x="6" y="47"/>
                    </a:lnTo>
                    <a:lnTo>
                      <a:pt x="4" y="45"/>
                    </a:lnTo>
                    <a:lnTo>
                      <a:pt x="1" y="42"/>
                    </a:lnTo>
                    <a:lnTo>
                      <a:pt x="0" y="39"/>
                    </a:lnTo>
                    <a:lnTo>
                      <a:pt x="0" y="37"/>
                    </a:lnTo>
                    <a:lnTo>
                      <a:pt x="0" y="33"/>
                    </a:lnTo>
                    <a:lnTo>
                      <a:pt x="1" y="30"/>
                    </a:lnTo>
                    <a:lnTo>
                      <a:pt x="3" y="27"/>
                    </a:lnTo>
                    <a:lnTo>
                      <a:pt x="5" y="24"/>
                    </a:lnTo>
                    <a:lnTo>
                      <a:pt x="7" y="21"/>
                    </a:lnTo>
                    <a:lnTo>
                      <a:pt x="10" y="19"/>
                    </a:lnTo>
                    <a:lnTo>
                      <a:pt x="15" y="16"/>
                    </a:lnTo>
                    <a:lnTo>
                      <a:pt x="20" y="14"/>
                    </a:lnTo>
                    <a:lnTo>
                      <a:pt x="27" y="12"/>
                    </a:lnTo>
                    <a:lnTo>
                      <a:pt x="35" y="9"/>
                    </a:lnTo>
                    <a:lnTo>
                      <a:pt x="42" y="8"/>
                    </a:lnTo>
                    <a:lnTo>
                      <a:pt x="51" y="6"/>
                    </a:lnTo>
                    <a:lnTo>
                      <a:pt x="61" y="4"/>
                    </a:lnTo>
                    <a:lnTo>
                      <a:pt x="71" y="2"/>
                    </a:lnTo>
                    <a:lnTo>
                      <a:pt x="82" y="1"/>
                    </a:lnTo>
                    <a:lnTo>
                      <a:pt x="91" y="1"/>
                    </a:lnTo>
                    <a:lnTo>
                      <a:pt x="100" y="0"/>
                    </a:lnTo>
                    <a:lnTo>
                      <a:pt x="111" y="0"/>
                    </a:lnTo>
                    <a:lnTo>
                      <a:pt x="122" y="0"/>
                    </a:lnTo>
                    <a:lnTo>
                      <a:pt x="132" y="0"/>
                    </a:lnTo>
                    <a:lnTo>
                      <a:pt x="144" y="1"/>
                    </a:lnTo>
                    <a:lnTo>
                      <a:pt x="153" y="1"/>
                    </a:lnTo>
                    <a:lnTo>
                      <a:pt x="163" y="2"/>
                    </a:lnTo>
                    <a:lnTo>
                      <a:pt x="171" y="2"/>
                    </a:lnTo>
                    <a:lnTo>
                      <a:pt x="187" y="3"/>
                    </a:lnTo>
                    <a:lnTo>
                      <a:pt x="201" y="3"/>
                    </a:lnTo>
                    <a:lnTo>
                      <a:pt x="213" y="2"/>
                    </a:lnTo>
                    <a:lnTo>
                      <a:pt x="223" y="2"/>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3787" name="Freeform 514">
                <a:extLst>
                  <a:ext uri="{FF2B5EF4-FFF2-40B4-BE49-F238E27FC236}">
                    <a16:creationId xmlns:a16="http://schemas.microsoft.com/office/drawing/2014/main" id="{9923CAFB-6178-4D8E-933C-0DCBF1F5430B}"/>
                  </a:ext>
                </a:extLst>
              </p:cNvPr>
              <p:cNvSpPr>
                <a:spLocks/>
              </p:cNvSpPr>
              <p:nvPr/>
            </p:nvSpPr>
            <p:spPr bwMode="auto">
              <a:xfrm>
                <a:off x="3462" y="976"/>
                <a:ext cx="368" cy="87"/>
              </a:xfrm>
              <a:custGeom>
                <a:avLst/>
                <a:gdLst>
                  <a:gd name="T0" fmla="*/ 235 w 368"/>
                  <a:gd name="T1" fmla="*/ 2 h 87"/>
                  <a:gd name="T2" fmla="*/ 250 w 368"/>
                  <a:gd name="T3" fmla="*/ 1 h 87"/>
                  <a:gd name="T4" fmla="*/ 265 w 368"/>
                  <a:gd name="T5" fmla="*/ 0 h 87"/>
                  <a:gd name="T6" fmla="*/ 284 w 368"/>
                  <a:gd name="T7" fmla="*/ 1 h 87"/>
                  <a:gd name="T8" fmla="*/ 302 w 368"/>
                  <a:gd name="T9" fmla="*/ 2 h 87"/>
                  <a:gd name="T10" fmla="*/ 318 w 368"/>
                  <a:gd name="T11" fmla="*/ 4 h 87"/>
                  <a:gd name="T12" fmla="*/ 333 w 368"/>
                  <a:gd name="T13" fmla="*/ 7 h 87"/>
                  <a:gd name="T14" fmla="*/ 345 w 368"/>
                  <a:gd name="T15" fmla="*/ 10 h 87"/>
                  <a:gd name="T16" fmla="*/ 355 w 368"/>
                  <a:gd name="T17" fmla="*/ 15 h 87"/>
                  <a:gd name="T18" fmla="*/ 362 w 368"/>
                  <a:gd name="T19" fmla="*/ 19 h 87"/>
                  <a:gd name="T20" fmla="*/ 366 w 368"/>
                  <a:gd name="T21" fmla="*/ 24 h 87"/>
                  <a:gd name="T22" fmla="*/ 367 w 368"/>
                  <a:gd name="T23" fmla="*/ 29 h 87"/>
                  <a:gd name="T24" fmla="*/ 366 w 368"/>
                  <a:gd name="T25" fmla="*/ 37 h 87"/>
                  <a:gd name="T26" fmla="*/ 363 w 368"/>
                  <a:gd name="T27" fmla="*/ 43 h 87"/>
                  <a:gd name="T28" fmla="*/ 357 w 368"/>
                  <a:gd name="T29" fmla="*/ 48 h 87"/>
                  <a:gd name="T30" fmla="*/ 350 w 368"/>
                  <a:gd name="T31" fmla="*/ 53 h 87"/>
                  <a:gd name="T32" fmla="*/ 341 w 368"/>
                  <a:gd name="T33" fmla="*/ 59 h 87"/>
                  <a:gd name="T34" fmla="*/ 329 w 368"/>
                  <a:gd name="T35" fmla="*/ 64 h 87"/>
                  <a:gd name="T36" fmla="*/ 317 w 368"/>
                  <a:gd name="T37" fmla="*/ 68 h 87"/>
                  <a:gd name="T38" fmla="*/ 301 w 368"/>
                  <a:gd name="T39" fmla="*/ 73 h 87"/>
                  <a:gd name="T40" fmla="*/ 280 w 368"/>
                  <a:gd name="T41" fmla="*/ 77 h 87"/>
                  <a:gd name="T42" fmla="*/ 256 w 368"/>
                  <a:gd name="T43" fmla="*/ 81 h 87"/>
                  <a:gd name="T44" fmla="*/ 232 w 368"/>
                  <a:gd name="T45" fmla="*/ 83 h 87"/>
                  <a:gd name="T46" fmla="*/ 199 w 368"/>
                  <a:gd name="T47" fmla="*/ 86 h 87"/>
                  <a:gd name="T48" fmla="*/ 183 w 368"/>
                  <a:gd name="T49" fmla="*/ 86 h 87"/>
                  <a:gd name="T50" fmla="*/ 161 w 368"/>
                  <a:gd name="T51" fmla="*/ 86 h 87"/>
                  <a:gd name="T52" fmla="*/ 143 w 368"/>
                  <a:gd name="T53" fmla="*/ 85 h 87"/>
                  <a:gd name="T54" fmla="*/ 117 w 368"/>
                  <a:gd name="T55" fmla="*/ 82 h 87"/>
                  <a:gd name="T56" fmla="*/ 85 w 368"/>
                  <a:gd name="T57" fmla="*/ 76 h 87"/>
                  <a:gd name="T58" fmla="*/ 66 w 368"/>
                  <a:gd name="T59" fmla="*/ 71 h 87"/>
                  <a:gd name="T60" fmla="*/ 52 w 368"/>
                  <a:gd name="T61" fmla="*/ 67 h 87"/>
                  <a:gd name="T62" fmla="*/ 37 w 368"/>
                  <a:gd name="T63" fmla="*/ 62 h 87"/>
                  <a:gd name="T64" fmla="*/ 22 w 368"/>
                  <a:gd name="T65" fmla="*/ 56 h 87"/>
                  <a:gd name="T66" fmla="*/ 15 w 368"/>
                  <a:gd name="T67" fmla="*/ 52 h 87"/>
                  <a:gd name="T68" fmla="*/ 6 w 368"/>
                  <a:gd name="T69" fmla="*/ 45 h 87"/>
                  <a:gd name="T70" fmla="*/ 1 w 368"/>
                  <a:gd name="T71" fmla="*/ 40 h 87"/>
                  <a:gd name="T72" fmla="*/ 0 w 368"/>
                  <a:gd name="T73" fmla="*/ 35 h 87"/>
                  <a:gd name="T74" fmla="*/ 1 w 368"/>
                  <a:gd name="T75" fmla="*/ 29 h 87"/>
                  <a:gd name="T76" fmla="*/ 5 w 368"/>
                  <a:gd name="T77" fmla="*/ 23 h 87"/>
                  <a:gd name="T78" fmla="*/ 10 w 368"/>
                  <a:gd name="T79" fmla="*/ 18 h 87"/>
                  <a:gd name="T80" fmla="*/ 20 w 368"/>
                  <a:gd name="T81" fmla="*/ 13 h 87"/>
                  <a:gd name="T82" fmla="*/ 35 w 368"/>
                  <a:gd name="T83" fmla="*/ 9 h 87"/>
                  <a:gd name="T84" fmla="*/ 51 w 368"/>
                  <a:gd name="T85" fmla="*/ 6 h 87"/>
                  <a:gd name="T86" fmla="*/ 71 w 368"/>
                  <a:gd name="T87" fmla="*/ 2 h 87"/>
                  <a:gd name="T88" fmla="*/ 92 w 368"/>
                  <a:gd name="T89" fmla="*/ 1 h 87"/>
                  <a:gd name="T90" fmla="*/ 112 w 368"/>
                  <a:gd name="T91" fmla="*/ 0 h 87"/>
                  <a:gd name="T92" fmla="*/ 133 w 368"/>
                  <a:gd name="T93" fmla="*/ 0 h 87"/>
                  <a:gd name="T94" fmla="*/ 153 w 368"/>
                  <a:gd name="T95" fmla="*/ 1 h 87"/>
                  <a:gd name="T96" fmla="*/ 172 w 368"/>
                  <a:gd name="T97" fmla="*/ 2 h 87"/>
                  <a:gd name="T98" fmla="*/ 202 w 368"/>
                  <a:gd name="T99" fmla="*/ 2 h 87"/>
                  <a:gd name="T100" fmla="*/ 224 w 368"/>
                  <a:gd name="T101" fmla="*/ 2 h 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8"/>
                  <a:gd name="T154" fmla="*/ 0 h 87"/>
                  <a:gd name="T155" fmla="*/ 368 w 368"/>
                  <a:gd name="T156" fmla="*/ 87 h 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8" h="87">
                    <a:moveTo>
                      <a:pt x="224" y="2"/>
                    </a:moveTo>
                    <a:lnTo>
                      <a:pt x="235" y="2"/>
                    </a:lnTo>
                    <a:lnTo>
                      <a:pt x="242" y="1"/>
                    </a:lnTo>
                    <a:lnTo>
                      <a:pt x="250" y="1"/>
                    </a:lnTo>
                    <a:lnTo>
                      <a:pt x="256" y="0"/>
                    </a:lnTo>
                    <a:lnTo>
                      <a:pt x="265" y="0"/>
                    </a:lnTo>
                    <a:lnTo>
                      <a:pt x="274" y="0"/>
                    </a:lnTo>
                    <a:lnTo>
                      <a:pt x="284" y="1"/>
                    </a:lnTo>
                    <a:lnTo>
                      <a:pt x="293" y="1"/>
                    </a:lnTo>
                    <a:lnTo>
                      <a:pt x="302" y="2"/>
                    </a:lnTo>
                    <a:lnTo>
                      <a:pt x="310" y="3"/>
                    </a:lnTo>
                    <a:lnTo>
                      <a:pt x="318" y="4"/>
                    </a:lnTo>
                    <a:lnTo>
                      <a:pt x="327" y="5"/>
                    </a:lnTo>
                    <a:lnTo>
                      <a:pt x="333" y="7"/>
                    </a:lnTo>
                    <a:lnTo>
                      <a:pt x="339" y="8"/>
                    </a:lnTo>
                    <a:lnTo>
                      <a:pt x="345" y="10"/>
                    </a:lnTo>
                    <a:lnTo>
                      <a:pt x="351" y="12"/>
                    </a:lnTo>
                    <a:lnTo>
                      <a:pt x="355" y="15"/>
                    </a:lnTo>
                    <a:lnTo>
                      <a:pt x="359" y="17"/>
                    </a:lnTo>
                    <a:lnTo>
                      <a:pt x="362" y="19"/>
                    </a:lnTo>
                    <a:lnTo>
                      <a:pt x="364" y="22"/>
                    </a:lnTo>
                    <a:lnTo>
                      <a:pt x="366" y="24"/>
                    </a:lnTo>
                    <a:lnTo>
                      <a:pt x="367" y="27"/>
                    </a:lnTo>
                    <a:lnTo>
                      <a:pt x="367" y="29"/>
                    </a:lnTo>
                    <a:lnTo>
                      <a:pt x="367" y="33"/>
                    </a:lnTo>
                    <a:lnTo>
                      <a:pt x="366" y="37"/>
                    </a:lnTo>
                    <a:lnTo>
                      <a:pt x="364" y="40"/>
                    </a:lnTo>
                    <a:lnTo>
                      <a:pt x="363" y="43"/>
                    </a:lnTo>
                    <a:lnTo>
                      <a:pt x="360" y="46"/>
                    </a:lnTo>
                    <a:lnTo>
                      <a:pt x="357" y="48"/>
                    </a:lnTo>
                    <a:lnTo>
                      <a:pt x="354" y="51"/>
                    </a:lnTo>
                    <a:lnTo>
                      <a:pt x="350" y="53"/>
                    </a:lnTo>
                    <a:lnTo>
                      <a:pt x="346" y="56"/>
                    </a:lnTo>
                    <a:lnTo>
                      <a:pt x="341" y="59"/>
                    </a:lnTo>
                    <a:lnTo>
                      <a:pt x="335" y="62"/>
                    </a:lnTo>
                    <a:lnTo>
                      <a:pt x="329" y="64"/>
                    </a:lnTo>
                    <a:lnTo>
                      <a:pt x="323" y="66"/>
                    </a:lnTo>
                    <a:lnTo>
                      <a:pt x="317" y="68"/>
                    </a:lnTo>
                    <a:lnTo>
                      <a:pt x="308" y="70"/>
                    </a:lnTo>
                    <a:lnTo>
                      <a:pt x="301" y="73"/>
                    </a:lnTo>
                    <a:lnTo>
                      <a:pt x="292" y="74"/>
                    </a:lnTo>
                    <a:lnTo>
                      <a:pt x="280" y="77"/>
                    </a:lnTo>
                    <a:lnTo>
                      <a:pt x="268" y="79"/>
                    </a:lnTo>
                    <a:lnTo>
                      <a:pt x="256" y="81"/>
                    </a:lnTo>
                    <a:lnTo>
                      <a:pt x="244" y="82"/>
                    </a:lnTo>
                    <a:lnTo>
                      <a:pt x="232" y="83"/>
                    </a:lnTo>
                    <a:lnTo>
                      <a:pt x="213" y="85"/>
                    </a:lnTo>
                    <a:lnTo>
                      <a:pt x="199" y="86"/>
                    </a:lnTo>
                    <a:lnTo>
                      <a:pt x="190" y="86"/>
                    </a:lnTo>
                    <a:lnTo>
                      <a:pt x="183" y="86"/>
                    </a:lnTo>
                    <a:lnTo>
                      <a:pt x="172" y="86"/>
                    </a:lnTo>
                    <a:lnTo>
                      <a:pt x="161" y="86"/>
                    </a:lnTo>
                    <a:lnTo>
                      <a:pt x="153" y="85"/>
                    </a:lnTo>
                    <a:lnTo>
                      <a:pt x="143" y="85"/>
                    </a:lnTo>
                    <a:lnTo>
                      <a:pt x="130" y="83"/>
                    </a:lnTo>
                    <a:lnTo>
                      <a:pt x="117" y="82"/>
                    </a:lnTo>
                    <a:lnTo>
                      <a:pt x="100" y="79"/>
                    </a:lnTo>
                    <a:lnTo>
                      <a:pt x="85" y="76"/>
                    </a:lnTo>
                    <a:lnTo>
                      <a:pt x="75" y="74"/>
                    </a:lnTo>
                    <a:lnTo>
                      <a:pt x="66" y="71"/>
                    </a:lnTo>
                    <a:lnTo>
                      <a:pt x="59" y="69"/>
                    </a:lnTo>
                    <a:lnTo>
                      <a:pt x="52" y="67"/>
                    </a:lnTo>
                    <a:lnTo>
                      <a:pt x="45" y="65"/>
                    </a:lnTo>
                    <a:lnTo>
                      <a:pt x="37" y="62"/>
                    </a:lnTo>
                    <a:lnTo>
                      <a:pt x="28" y="58"/>
                    </a:lnTo>
                    <a:lnTo>
                      <a:pt x="22" y="56"/>
                    </a:lnTo>
                    <a:lnTo>
                      <a:pt x="18" y="54"/>
                    </a:lnTo>
                    <a:lnTo>
                      <a:pt x="15" y="52"/>
                    </a:lnTo>
                    <a:lnTo>
                      <a:pt x="9" y="49"/>
                    </a:lnTo>
                    <a:lnTo>
                      <a:pt x="6" y="45"/>
                    </a:lnTo>
                    <a:lnTo>
                      <a:pt x="4" y="43"/>
                    </a:lnTo>
                    <a:lnTo>
                      <a:pt x="1" y="40"/>
                    </a:lnTo>
                    <a:lnTo>
                      <a:pt x="0" y="38"/>
                    </a:lnTo>
                    <a:lnTo>
                      <a:pt x="0" y="35"/>
                    </a:lnTo>
                    <a:lnTo>
                      <a:pt x="0" y="32"/>
                    </a:lnTo>
                    <a:lnTo>
                      <a:pt x="1" y="29"/>
                    </a:lnTo>
                    <a:lnTo>
                      <a:pt x="3" y="26"/>
                    </a:lnTo>
                    <a:lnTo>
                      <a:pt x="5" y="23"/>
                    </a:lnTo>
                    <a:lnTo>
                      <a:pt x="7" y="21"/>
                    </a:lnTo>
                    <a:lnTo>
                      <a:pt x="10" y="18"/>
                    </a:lnTo>
                    <a:lnTo>
                      <a:pt x="15" y="16"/>
                    </a:lnTo>
                    <a:lnTo>
                      <a:pt x="20" y="13"/>
                    </a:lnTo>
                    <a:lnTo>
                      <a:pt x="27" y="11"/>
                    </a:lnTo>
                    <a:lnTo>
                      <a:pt x="35" y="9"/>
                    </a:lnTo>
                    <a:lnTo>
                      <a:pt x="42" y="7"/>
                    </a:lnTo>
                    <a:lnTo>
                      <a:pt x="51" y="6"/>
                    </a:lnTo>
                    <a:lnTo>
                      <a:pt x="61" y="4"/>
                    </a:lnTo>
                    <a:lnTo>
                      <a:pt x="71" y="2"/>
                    </a:lnTo>
                    <a:lnTo>
                      <a:pt x="82" y="1"/>
                    </a:lnTo>
                    <a:lnTo>
                      <a:pt x="92" y="1"/>
                    </a:lnTo>
                    <a:lnTo>
                      <a:pt x="101" y="0"/>
                    </a:lnTo>
                    <a:lnTo>
                      <a:pt x="112" y="0"/>
                    </a:lnTo>
                    <a:lnTo>
                      <a:pt x="123" y="0"/>
                    </a:lnTo>
                    <a:lnTo>
                      <a:pt x="133" y="0"/>
                    </a:lnTo>
                    <a:lnTo>
                      <a:pt x="145" y="1"/>
                    </a:lnTo>
                    <a:lnTo>
                      <a:pt x="153" y="1"/>
                    </a:lnTo>
                    <a:lnTo>
                      <a:pt x="163" y="2"/>
                    </a:lnTo>
                    <a:lnTo>
                      <a:pt x="172" y="2"/>
                    </a:lnTo>
                    <a:lnTo>
                      <a:pt x="188" y="2"/>
                    </a:lnTo>
                    <a:lnTo>
                      <a:pt x="202" y="2"/>
                    </a:lnTo>
                    <a:lnTo>
                      <a:pt x="215" y="2"/>
                    </a:lnTo>
                    <a:lnTo>
                      <a:pt x="224" y="2"/>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3788" name="Oval 515">
                <a:extLst>
                  <a:ext uri="{FF2B5EF4-FFF2-40B4-BE49-F238E27FC236}">
                    <a16:creationId xmlns:a16="http://schemas.microsoft.com/office/drawing/2014/main" id="{EDC50B44-720C-4D27-A0FF-85B6B69A201A}"/>
                  </a:ext>
                </a:extLst>
              </p:cNvPr>
              <p:cNvSpPr>
                <a:spLocks noChangeArrowheads="1"/>
              </p:cNvSpPr>
              <p:nvPr/>
            </p:nvSpPr>
            <p:spPr bwMode="auto">
              <a:xfrm>
                <a:off x="3623" y="980"/>
                <a:ext cx="183" cy="66"/>
              </a:xfrm>
              <a:prstGeom prst="ellipse">
                <a:avLst/>
              </a:prstGeom>
              <a:solidFill>
                <a:srgbClr val="FF0000"/>
              </a:solidFill>
              <a:ln w="12700">
                <a:solidFill>
                  <a:srgbClr val="790015"/>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3789" name="Oval 516">
                <a:extLst>
                  <a:ext uri="{FF2B5EF4-FFF2-40B4-BE49-F238E27FC236}">
                    <a16:creationId xmlns:a16="http://schemas.microsoft.com/office/drawing/2014/main" id="{635C38DD-3751-4342-A5A6-931E49C1A004}"/>
                  </a:ext>
                </a:extLst>
              </p:cNvPr>
              <p:cNvSpPr>
                <a:spLocks noChangeArrowheads="1"/>
              </p:cNvSpPr>
              <p:nvPr/>
            </p:nvSpPr>
            <p:spPr bwMode="auto">
              <a:xfrm>
                <a:off x="3493" y="980"/>
                <a:ext cx="208" cy="75"/>
              </a:xfrm>
              <a:prstGeom prst="ellipse">
                <a:avLst/>
              </a:prstGeom>
              <a:solidFill>
                <a:srgbClr val="FF0000"/>
              </a:solidFill>
              <a:ln w="12700">
                <a:solidFill>
                  <a:srgbClr val="790015"/>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3790" name="Freeform 517">
                <a:extLst>
                  <a:ext uri="{FF2B5EF4-FFF2-40B4-BE49-F238E27FC236}">
                    <a16:creationId xmlns:a16="http://schemas.microsoft.com/office/drawing/2014/main" id="{3B10A621-8787-488C-9106-8C081DBF923D}"/>
                  </a:ext>
                </a:extLst>
              </p:cNvPr>
              <p:cNvSpPr>
                <a:spLocks/>
              </p:cNvSpPr>
              <p:nvPr/>
            </p:nvSpPr>
            <p:spPr bwMode="auto">
              <a:xfrm>
                <a:off x="3456" y="973"/>
                <a:ext cx="390" cy="88"/>
              </a:xfrm>
              <a:custGeom>
                <a:avLst/>
                <a:gdLst>
                  <a:gd name="T0" fmla="*/ 249 w 390"/>
                  <a:gd name="T1" fmla="*/ 2 h 88"/>
                  <a:gd name="T2" fmla="*/ 264 w 390"/>
                  <a:gd name="T3" fmla="*/ 1 h 88"/>
                  <a:gd name="T4" fmla="*/ 281 w 390"/>
                  <a:gd name="T5" fmla="*/ 0 h 88"/>
                  <a:gd name="T6" fmla="*/ 301 w 390"/>
                  <a:gd name="T7" fmla="*/ 1 h 88"/>
                  <a:gd name="T8" fmla="*/ 319 w 390"/>
                  <a:gd name="T9" fmla="*/ 2 h 88"/>
                  <a:gd name="T10" fmla="*/ 337 w 390"/>
                  <a:gd name="T11" fmla="*/ 4 h 88"/>
                  <a:gd name="T12" fmla="*/ 353 w 390"/>
                  <a:gd name="T13" fmla="*/ 7 h 88"/>
                  <a:gd name="T14" fmla="*/ 365 w 390"/>
                  <a:gd name="T15" fmla="*/ 10 h 88"/>
                  <a:gd name="T16" fmla="*/ 376 w 390"/>
                  <a:gd name="T17" fmla="*/ 15 h 88"/>
                  <a:gd name="T18" fmla="*/ 383 w 390"/>
                  <a:gd name="T19" fmla="*/ 19 h 88"/>
                  <a:gd name="T20" fmla="*/ 388 w 390"/>
                  <a:gd name="T21" fmla="*/ 24 h 88"/>
                  <a:gd name="T22" fmla="*/ 389 w 390"/>
                  <a:gd name="T23" fmla="*/ 30 h 88"/>
                  <a:gd name="T24" fmla="*/ 388 w 390"/>
                  <a:gd name="T25" fmla="*/ 37 h 88"/>
                  <a:gd name="T26" fmla="*/ 384 w 390"/>
                  <a:gd name="T27" fmla="*/ 44 h 88"/>
                  <a:gd name="T28" fmla="*/ 378 w 390"/>
                  <a:gd name="T29" fmla="*/ 49 h 88"/>
                  <a:gd name="T30" fmla="*/ 371 w 390"/>
                  <a:gd name="T31" fmla="*/ 54 h 88"/>
                  <a:gd name="T32" fmla="*/ 361 w 390"/>
                  <a:gd name="T33" fmla="*/ 60 h 88"/>
                  <a:gd name="T34" fmla="*/ 349 w 390"/>
                  <a:gd name="T35" fmla="*/ 65 h 88"/>
                  <a:gd name="T36" fmla="*/ 336 w 390"/>
                  <a:gd name="T37" fmla="*/ 69 h 88"/>
                  <a:gd name="T38" fmla="*/ 319 w 390"/>
                  <a:gd name="T39" fmla="*/ 73 h 88"/>
                  <a:gd name="T40" fmla="*/ 297 w 390"/>
                  <a:gd name="T41" fmla="*/ 78 h 88"/>
                  <a:gd name="T42" fmla="*/ 271 w 390"/>
                  <a:gd name="T43" fmla="*/ 81 h 88"/>
                  <a:gd name="T44" fmla="*/ 246 w 390"/>
                  <a:gd name="T45" fmla="*/ 84 h 88"/>
                  <a:gd name="T46" fmla="*/ 211 w 390"/>
                  <a:gd name="T47" fmla="*/ 87 h 88"/>
                  <a:gd name="T48" fmla="*/ 194 w 390"/>
                  <a:gd name="T49" fmla="*/ 87 h 88"/>
                  <a:gd name="T50" fmla="*/ 171 w 390"/>
                  <a:gd name="T51" fmla="*/ 87 h 88"/>
                  <a:gd name="T52" fmla="*/ 151 w 390"/>
                  <a:gd name="T53" fmla="*/ 85 h 88"/>
                  <a:gd name="T54" fmla="*/ 125 w 390"/>
                  <a:gd name="T55" fmla="*/ 83 h 88"/>
                  <a:gd name="T56" fmla="*/ 90 w 390"/>
                  <a:gd name="T57" fmla="*/ 77 h 88"/>
                  <a:gd name="T58" fmla="*/ 71 w 390"/>
                  <a:gd name="T59" fmla="*/ 72 h 88"/>
                  <a:gd name="T60" fmla="*/ 55 w 390"/>
                  <a:gd name="T61" fmla="*/ 68 h 88"/>
                  <a:gd name="T62" fmla="*/ 40 w 390"/>
                  <a:gd name="T63" fmla="*/ 63 h 88"/>
                  <a:gd name="T64" fmla="*/ 23 w 390"/>
                  <a:gd name="T65" fmla="*/ 57 h 88"/>
                  <a:gd name="T66" fmla="*/ 16 w 390"/>
                  <a:gd name="T67" fmla="*/ 52 h 88"/>
                  <a:gd name="T68" fmla="*/ 7 w 390"/>
                  <a:gd name="T69" fmla="*/ 46 h 88"/>
                  <a:gd name="T70" fmla="*/ 2 w 390"/>
                  <a:gd name="T71" fmla="*/ 41 h 88"/>
                  <a:gd name="T72" fmla="*/ 0 w 390"/>
                  <a:gd name="T73" fmla="*/ 36 h 88"/>
                  <a:gd name="T74" fmla="*/ 1 w 390"/>
                  <a:gd name="T75" fmla="*/ 29 h 88"/>
                  <a:gd name="T76" fmla="*/ 6 w 390"/>
                  <a:gd name="T77" fmla="*/ 23 h 88"/>
                  <a:gd name="T78" fmla="*/ 11 w 390"/>
                  <a:gd name="T79" fmla="*/ 18 h 88"/>
                  <a:gd name="T80" fmla="*/ 22 w 390"/>
                  <a:gd name="T81" fmla="*/ 14 h 88"/>
                  <a:gd name="T82" fmla="*/ 38 w 390"/>
                  <a:gd name="T83" fmla="*/ 9 h 88"/>
                  <a:gd name="T84" fmla="*/ 54 w 390"/>
                  <a:gd name="T85" fmla="*/ 6 h 88"/>
                  <a:gd name="T86" fmla="*/ 75 w 390"/>
                  <a:gd name="T87" fmla="*/ 2 h 88"/>
                  <a:gd name="T88" fmla="*/ 98 w 390"/>
                  <a:gd name="T89" fmla="*/ 1 h 88"/>
                  <a:gd name="T90" fmla="*/ 119 w 390"/>
                  <a:gd name="T91" fmla="*/ 0 h 88"/>
                  <a:gd name="T92" fmla="*/ 141 w 390"/>
                  <a:gd name="T93" fmla="*/ 0 h 88"/>
                  <a:gd name="T94" fmla="*/ 163 w 390"/>
                  <a:gd name="T95" fmla="*/ 1 h 88"/>
                  <a:gd name="T96" fmla="*/ 182 w 390"/>
                  <a:gd name="T97" fmla="*/ 2 h 88"/>
                  <a:gd name="T98" fmla="*/ 214 w 390"/>
                  <a:gd name="T99" fmla="*/ 3 h 88"/>
                  <a:gd name="T100" fmla="*/ 238 w 390"/>
                  <a:gd name="T101" fmla="*/ 2 h 8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90"/>
                  <a:gd name="T154" fmla="*/ 0 h 88"/>
                  <a:gd name="T155" fmla="*/ 390 w 390"/>
                  <a:gd name="T156" fmla="*/ 88 h 8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90" h="88">
                    <a:moveTo>
                      <a:pt x="238" y="2"/>
                    </a:moveTo>
                    <a:lnTo>
                      <a:pt x="249" y="2"/>
                    </a:lnTo>
                    <a:lnTo>
                      <a:pt x="257" y="1"/>
                    </a:lnTo>
                    <a:lnTo>
                      <a:pt x="264" y="1"/>
                    </a:lnTo>
                    <a:lnTo>
                      <a:pt x="272" y="0"/>
                    </a:lnTo>
                    <a:lnTo>
                      <a:pt x="281" y="0"/>
                    </a:lnTo>
                    <a:lnTo>
                      <a:pt x="290" y="0"/>
                    </a:lnTo>
                    <a:lnTo>
                      <a:pt x="301" y="1"/>
                    </a:lnTo>
                    <a:lnTo>
                      <a:pt x="311" y="1"/>
                    </a:lnTo>
                    <a:lnTo>
                      <a:pt x="319" y="2"/>
                    </a:lnTo>
                    <a:lnTo>
                      <a:pt x="329" y="3"/>
                    </a:lnTo>
                    <a:lnTo>
                      <a:pt x="337" y="4"/>
                    </a:lnTo>
                    <a:lnTo>
                      <a:pt x="346" y="5"/>
                    </a:lnTo>
                    <a:lnTo>
                      <a:pt x="353" y="7"/>
                    </a:lnTo>
                    <a:lnTo>
                      <a:pt x="359" y="8"/>
                    </a:lnTo>
                    <a:lnTo>
                      <a:pt x="365" y="10"/>
                    </a:lnTo>
                    <a:lnTo>
                      <a:pt x="371" y="13"/>
                    </a:lnTo>
                    <a:lnTo>
                      <a:pt x="376" y="15"/>
                    </a:lnTo>
                    <a:lnTo>
                      <a:pt x="381" y="17"/>
                    </a:lnTo>
                    <a:lnTo>
                      <a:pt x="383" y="19"/>
                    </a:lnTo>
                    <a:lnTo>
                      <a:pt x="386" y="22"/>
                    </a:lnTo>
                    <a:lnTo>
                      <a:pt x="388" y="24"/>
                    </a:lnTo>
                    <a:lnTo>
                      <a:pt x="389" y="28"/>
                    </a:lnTo>
                    <a:lnTo>
                      <a:pt x="389" y="30"/>
                    </a:lnTo>
                    <a:lnTo>
                      <a:pt x="389" y="34"/>
                    </a:lnTo>
                    <a:lnTo>
                      <a:pt x="388" y="37"/>
                    </a:lnTo>
                    <a:lnTo>
                      <a:pt x="386" y="40"/>
                    </a:lnTo>
                    <a:lnTo>
                      <a:pt x="384" y="44"/>
                    </a:lnTo>
                    <a:lnTo>
                      <a:pt x="381" y="46"/>
                    </a:lnTo>
                    <a:lnTo>
                      <a:pt x="378" y="49"/>
                    </a:lnTo>
                    <a:lnTo>
                      <a:pt x="375" y="51"/>
                    </a:lnTo>
                    <a:lnTo>
                      <a:pt x="371" y="54"/>
                    </a:lnTo>
                    <a:lnTo>
                      <a:pt x="367" y="57"/>
                    </a:lnTo>
                    <a:lnTo>
                      <a:pt x="361" y="60"/>
                    </a:lnTo>
                    <a:lnTo>
                      <a:pt x="355" y="62"/>
                    </a:lnTo>
                    <a:lnTo>
                      <a:pt x="349" y="65"/>
                    </a:lnTo>
                    <a:lnTo>
                      <a:pt x="342" y="67"/>
                    </a:lnTo>
                    <a:lnTo>
                      <a:pt x="336" y="69"/>
                    </a:lnTo>
                    <a:lnTo>
                      <a:pt x="326" y="71"/>
                    </a:lnTo>
                    <a:lnTo>
                      <a:pt x="319" y="73"/>
                    </a:lnTo>
                    <a:lnTo>
                      <a:pt x="310" y="75"/>
                    </a:lnTo>
                    <a:lnTo>
                      <a:pt x="297" y="78"/>
                    </a:lnTo>
                    <a:lnTo>
                      <a:pt x="284" y="80"/>
                    </a:lnTo>
                    <a:lnTo>
                      <a:pt x="271" y="81"/>
                    </a:lnTo>
                    <a:lnTo>
                      <a:pt x="258" y="83"/>
                    </a:lnTo>
                    <a:lnTo>
                      <a:pt x="246" y="84"/>
                    </a:lnTo>
                    <a:lnTo>
                      <a:pt x="226" y="86"/>
                    </a:lnTo>
                    <a:lnTo>
                      <a:pt x="211" y="87"/>
                    </a:lnTo>
                    <a:lnTo>
                      <a:pt x="201" y="87"/>
                    </a:lnTo>
                    <a:lnTo>
                      <a:pt x="194" y="87"/>
                    </a:lnTo>
                    <a:lnTo>
                      <a:pt x="182" y="87"/>
                    </a:lnTo>
                    <a:lnTo>
                      <a:pt x="171" y="87"/>
                    </a:lnTo>
                    <a:lnTo>
                      <a:pt x="162" y="86"/>
                    </a:lnTo>
                    <a:lnTo>
                      <a:pt x="151" y="85"/>
                    </a:lnTo>
                    <a:lnTo>
                      <a:pt x="138" y="84"/>
                    </a:lnTo>
                    <a:lnTo>
                      <a:pt x="125" y="83"/>
                    </a:lnTo>
                    <a:lnTo>
                      <a:pt x="106" y="80"/>
                    </a:lnTo>
                    <a:lnTo>
                      <a:pt x="90" y="77"/>
                    </a:lnTo>
                    <a:lnTo>
                      <a:pt x="79" y="74"/>
                    </a:lnTo>
                    <a:lnTo>
                      <a:pt x="71" y="72"/>
                    </a:lnTo>
                    <a:lnTo>
                      <a:pt x="63" y="70"/>
                    </a:lnTo>
                    <a:lnTo>
                      <a:pt x="55" y="68"/>
                    </a:lnTo>
                    <a:lnTo>
                      <a:pt x="47" y="65"/>
                    </a:lnTo>
                    <a:lnTo>
                      <a:pt x="40" y="63"/>
                    </a:lnTo>
                    <a:lnTo>
                      <a:pt x="30" y="59"/>
                    </a:lnTo>
                    <a:lnTo>
                      <a:pt x="23" y="57"/>
                    </a:lnTo>
                    <a:lnTo>
                      <a:pt x="19" y="55"/>
                    </a:lnTo>
                    <a:lnTo>
                      <a:pt x="16" y="52"/>
                    </a:lnTo>
                    <a:lnTo>
                      <a:pt x="10" y="49"/>
                    </a:lnTo>
                    <a:lnTo>
                      <a:pt x="7" y="46"/>
                    </a:lnTo>
                    <a:lnTo>
                      <a:pt x="4" y="43"/>
                    </a:lnTo>
                    <a:lnTo>
                      <a:pt x="2" y="41"/>
                    </a:lnTo>
                    <a:lnTo>
                      <a:pt x="0" y="38"/>
                    </a:lnTo>
                    <a:lnTo>
                      <a:pt x="0" y="36"/>
                    </a:lnTo>
                    <a:lnTo>
                      <a:pt x="0" y="32"/>
                    </a:lnTo>
                    <a:lnTo>
                      <a:pt x="1" y="29"/>
                    </a:lnTo>
                    <a:lnTo>
                      <a:pt x="3" y="26"/>
                    </a:lnTo>
                    <a:lnTo>
                      <a:pt x="6" y="23"/>
                    </a:lnTo>
                    <a:lnTo>
                      <a:pt x="8" y="21"/>
                    </a:lnTo>
                    <a:lnTo>
                      <a:pt x="11" y="18"/>
                    </a:lnTo>
                    <a:lnTo>
                      <a:pt x="17" y="16"/>
                    </a:lnTo>
                    <a:lnTo>
                      <a:pt x="22" y="14"/>
                    </a:lnTo>
                    <a:lnTo>
                      <a:pt x="29" y="11"/>
                    </a:lnTo>
                    <a:lnTo>
                      <a:pt x="38" y="9"/>
                    </a:lnTo>
                    <a:lnTo>
                      <a:pt x="45" y="7"/>
                    </a:lnTo>
                    <a:lnTo>
                      <a:pt x="54" y="6"/>
                    </a:lnTo>
                    <a:lnTo>
                      <a:pt x="66" y="4"/>
                    </a:lnTo>
                    <a:lnTo>
                      <a:pt x="75" y="2"/>
                    </a:lnTo>
                    <a:lnTo>
                      <a:pt x="87" y="1"/>
                    </a:lnTo>
                    <a:lnTo>
                      <a:pt x="98" y="1"/>
                    </a:lnTo>
                    <a:lnTo>
                      <a:pt x="107" y="0"/>
                    </a:lnTo>
                    <a:lnTo>
                      <a:pt x="119" y="0"/>
                    </a:lnTo>
                    <a:lnTo>
                      <a:pt x="130" y="0"/>
                    </a:lnTo>
                    <a:lnTo>
                      <a:pt x="141" y="0"/>
                    </a:lnTo>
                    <a:lnTo>
                      <a:pt x="154" y="1"/>
                    </a:lnTo>
                    <a:lnTo>
                      <a:pt x="163" y="1"/>
                    </a:lnTo>
                    <a:lnTo>
                      <a:pt x="174" y="2"/>
                    </a:lnTo>
                    <a:lnTo>
                      <a:pt x="182" y="2"/>
                    </a:lnTo>
                    <a:lnTo>
                      <a:pt x="199" y="3"/>
                    </a:lnTo>
                    <a:lnTo>
                      <a:pt x="214" y="3"/>
                    </a:lnTo>
                    <a:lnTo>
                      <a:pt x="227" y="2"/>
                    </a:lnTo>
                    <a:lnTo>
                      <a:pt x="238" y="2"/>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grpSp>
            <p:nvGrpSpPr>
              <p:cNvPr id="23791" name="Group 518">
                <a:extLst>
                  <a:ext uri="{FF2B5EF4-FFF2-40B4-BE49-F238E27FC236}">
                    <a16:creationId xmlns:a16="http://schemas.microsoft.com/office/drawing/2014/main" id="{7AA25974-3421-4FD2-910A-F7309B7DB42C}"/>
                  </a:ext>
                </a:extLst>
              </p:cNvPr>
              <p:cNvGrpSpPr>
                <a:grpSpLocks/>
              </p:cNvGrpSpPr>
              <p:nvPr/>
            </p:nvGrpSpPr>
            <p:grpSpPr bwMode="auto">
              <a:xfrm>
                <a:off x="3710" y="979"/>
                <a:ext cx="84" cy="18"/>
                <a:chOff x="3710" y="979"/>
                <a:chExt cx="84" cy="18"/>
              </a:xfrm>
            </p:grpSpPr>
            <p:sp>
              <p:nvSpPr>
                <p:cNvPr id="23795" name="Oval 519">
                  <a:extLst>
                    <a:ext uri="{FF2B5EF4-FFF2-40B4-BE49-F238E27FC236}">
                      <a16:creationId xmlns:a16="http://schemas.microsoft.com/office/drawing/2014/main" id="{4EC0F8B4-3F25-484C-923E-251A495078DA}"/>
                    </a:ext>
                  </a:extLst>
                </p:cNvPr>
                <p:cNvSpPr>
                  <a:spLocks noChangeArrowheads="1"/>
                </p:cNvSpPr>
                <p:nvPr/>
              </p:nvSpPr>
              <p:spPr bwMode="auto">
                <a:xfrm>
                  <a:off x="3710" y="981"/>
                  <a:ext cx="84" cy="16"/>
                </a:xfrm>
                <a:prstGeom prst="ellipse">
                  <a:avLst/>
                </a:prstGeom>
                <a:solidFill>
                  <a:srgbClr val="FF0000"/>
                </a:solidFill>
                <a:ln w="12700">
                  <a:solidFill>
                    <a:srgbClr val="790015"/>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3796" name="Oval 520">
                  <a:extLst>
                    <a:ext uri="{FF2B5EF4-FFF2-40B4-BE49-F238E27FC236}">
                      <a16:creationId xmlns:a16="http://schemas.microsoft.com/office/drawing/2014/main" id="{4172BA28-B643-475E-8ABB-E8818F28F9D7}"/>
                    </a:ext>
                  </a:extLst>
                </p:cNvPr>
                <p:cNvSpPr>
                  <a:spLocks noChangeArrowheads="1"/>
                </p:cNvSpPr>
                <p:nvPr/>
              </p:nvSpPr>
              <p:spPr bwMode="auto">
                <a:xfrm>
                  <a:off x="3747" y="980"/>
                  <a:ext cx="35" cy="2"/>
                </a:xfrm>
                <a:prstGeom prst="ellipse">
                  <a:avLst/>
                </a:prstGeom>
                <a:solidFill>
                  <a:srgbClr val="FF0000"/>
                </a:solidFill>
                <a:ln w="12700">
                  <a:solidFill>
                    <a:srgbClr val="790015"/>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3797" name="Oval 521">
                  <a:extLst>
                    <a:ext uri="{FF2B5EF4-FFF2-40B4-BE49-F238E27FC236}">
                      <a16:creationId xmlns:a16="http://schemas.microsoft.com/office/drawing/2014/main" id="{D2C62ED8-3016-41F2-9DE7-6B32C20DC45F}"/>
                    </a:ext>
                  </a:extLst>
                </p:cNvPr>
                <p:cNvSpPr>
                  <a:spLocks noChangeArrowheads="1"/>
                </p:cNvSpPr>
                <p:nvPr/>
              </p:nvSpPr>
              <p:spPr bwMode="auto">
                <a:xfrm>
                  <a:off x="3737" y="979"/>
                  <a:ext cx="31" cy="1"/>
                </a:xfrm>
                <a:prstGeom prst="ellipse">
                  <a:avLst/>
                </a:prstGeom>
                <a:solidFill>
                  <a:srgbClr val="FF0000"/>
                </a:solidFill>
                <a:ln w="12700">
                  <a:solidFill>
                    <a:srgbClr val="790015"/>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grpSp>
            <p:nvGrpSpPr>
              <p:cNvPr id="23792" name="Group 522">
                <a:extLst>
                  <a:ext uri="{FF2B5EF4-FFF2-40B4-BE49-F238E27FC236}">
                    <a16:creationId xmlns:a16="http://schemas.microsoft.com/office/drawing/2014/main" id="{BA24F39B-58FF-4386-A7A0-26AE671C1BDE}"/>
                  </a:ext>
                </a:extLst>
              </p:cNvPr>
              <p:cNvGrpSpPr>
                <a:grpSpLocks/>
              </p:cNvGrpSpPr>
              <p:nvPr/>
            </p:nvGrpSpPr>
            <p:grpSpPr bwMode="auto">
              <a:xfrm>
                <a:off x="3619" y="957"/>
                <a:ext cx="95" cy="25"/>
                <a:chOff x="3619" y="957"/>
                <a:chExt cx="95" cy="25"/>
              </a:xfrm>
            </p:grpSpPr>
            <p:sp>
              <p:nvSpPr>
                <p:cNvPr id="23793" name="Freeform 523">
                  <a:extLst>
                    <a:ext uri="{FF2B5EF4-FFF2-40B4-BE49-F238E27FC236}">
                      <a16:creationId xmlns:a16="http://schemas.microsoft.com/office/drawing/2014/main" id="{F5C5128E-B6DC-41D6-ACD0-1D1FA91E9BDC}"/>
                    </a:ext>
                  </a:extLst>
                </p:cNvPr>
                <p:cNvSpPr>
                  <a:spLocks/>
                </p:cNvSpPr>
                <p:nvPr/>
              </p:nvSpPr>
              <p:spPr bwMode="auto">
                <a:xfrm>
                  <a:off x="3642" y="957"/>
                  <a:ext cx="72" cy="25"/>
                </a:xfrm>
                <a:custGeom>
                  <a:avLst/>
                  <a:gdLst>
                    <a:gd name="T0" fmla="*/ 1 w 72"/>
                    <a:gd name="T1" fmla="*/ 23 h 25"/>
                    <a:gd name="T2" fmla="*/ 2 w 72"/>
                    <a:gd name="T3" fmla="*/ 18 h 25"/>
                    <a:gd name="T4" fmla="*/ 1 w 72"/>
                    <a:gd name="T5" fmla="*/ 13 h 25"/>
                    <a:gd name="T6" fmla="*/ 0 w 72"/>
                    <a:gd name="T7" fmla="*/ 10 h 25"/>
                    <a:gd name="T8" fmla="*/ 2 w 72"/>
                    <a:gd name="T9" fmla="*/ 9 h 25"/>
                    <a:gd name="T10" fmla="*/ 7 w 72"/>
                    <a:gd name="T11" fmla="*/ 8 h 25"/>
                    <a:gd name="T12" fmla="*/ 13 w 72"/>
                    <a:gd name="T13" fmla="*/ 8 h 25"/>
                    <a:gd name="T14" fmla="*/ 17 w 72"/>
                    <a:gd name="T15" fmla="*/ 8 h 25"/>
                    <a:gd name="T16" fmla="*/ 22 w 72"/>
                    <a:gd name="T17" fmla="*/ 10 h 25"/>
                    <a:gd name="T18" fmla="*/ 23 w 72"/>
                    <a:gd name="T19" fmla="*/ 13 h 25"/>
                    <a:gd name="T20" fmla="*/ 38 w 72"/>
                    <a:gd name="T21" fmla="*/ 10 h 25"/>
                    <a:gd name="T22" fmla="*/ 52 w 72"/>
                    <a:gd name="T23" fmla="*/ 6 h 25"/>
                    <a:gd name="T24" fmla="*/ 71 w 72"/>
                    <a:gd name="T25" fmla="*/ 0 h 25"/>
                    <a:gd name="T26" fmla="*/ 59 w 72"/>
                    <a:gd name="T27" fmla="*/ 5 h 25"/>
                    <a:gd name="T28" fmla="*/ 46 w 72"/>
                    <a:gd name="T29" fmla="*/ 9 h 25"/>
                    <a:gd name="T30" fmla="*/ 30 w 72"/>
                    <a:gd name="T31" fmla="*/ 14 h 25"/>
                    <a:gd name="T32" fmla="*/ 26 w 72"/>
                    <a:gd name="T33" fmla="*/ 15 h 25"/>
                    <a:gd name="T34" fmla="*/ 23 w 72"/>
                    <a:gd name="T35" fmla="*/ 15 h 25"/>
                    <a:gd name="T36" fmla="*/ 24 w 72"/>
                    <a:gd name="T37" fmla="*/ 22 h 25"/>
                    <a:gd name="T38" fmla="*/ 19 w 72"/>
                    <a:gd name="T39" fmla="*/ 24 h 25"/>
                    <a:gd name="T40" fmla="*/ 1 w 72"/>
                    <a:gd name="T41" fmla="*/ 2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2"/>
                    <a:gd name="T64" fmla="*/ 0 h 25"/>
                    <a:gd name="T65" fmla="*/ 72 w 72"/>
                    <a:gd name="T66" fmla="*/ 25 h 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2" h="25">
                      <a:moveTo>
                        <a:pt x="1" y="23"/>
                      </a:moveTo>
                      <a:lnTo>
                        <a:pt x="2" y="18"/>
                      </a:lnTo>
                      <a:lnTo>
                        <a:pt x="1" y="13"/>
                      </a:lnTo>
                      <a:lnTo>
                        <a:pt x="0" y="10"/>
                      </a:lnTo>
                      <a:lnTo>
                        <a:pt x="2" y="9"/>
                      </a:lnTo>
                      <a:lnTo>
                        <a:pt x="7" y="8"/>
                      </a:lnTo>
                      <a:lnTo>
                        <a:pt x="13" y="8"/>
                      </a:lnTo>
                      <a:lnTo>
                        <a:pt x="17" y="8"/>
                      </a:lnTo>
                      <a:lnTo>
                        <a:pt x="22" y="10"/>
                      </a:lnTo>
                      <a:lnTo>
                        <a:pt x="23" y="13"/>
                      </a:lnTo>
                      <a:lnTo>
                        <a:pt x="38" y="10"/>
                      </a:lnTo>
                      <a:lnTo>
                        <a:pt x="52" y="6"/>
                      </a:lnTo>
                      <a:lnTo>
                        <a:pt x="71" y="0"/>
                      </a:lnTo>
                      <a:lnTo>
                        <a:pt x="59" y="5"/>
                      </a:lnTo>
                      <a:lnTo>
                        <a:pt x="46" y="9"/>
                      </a:lnTo>
                      <a:lnTo>
                        <a:pt x="30" y="14"/>
                      </a:lnTo>
                      <a:lnTo>
                        <a:pt x="26" y="15"/>
                      </a:lnTo>
                      <a:lnTo>
                        <a:pt x="23" y="15"/>
                      </a:lnTo>
                      <a:lnTo>
                        <a:pt x="24" y="22"/>
                      </a:lnTo>
                      <a:lnTo>
                        <a:pt x="19" y="24"/>
                      </a:lnTo>
                      <a:lnTo>
                        <a:pt x="1" y="23"/>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3794" name="Freeform 524">
                  <a:extLst>
                    <a:ext uri="{FF2B5EF4-FFF2-40B4-BE49-F238E27FC236}">
                      <a16:creationId xmlns:a16="http://schemas.microsoft.com/office/drawing/2014/main" id="{C5DD4A63-E8CB-46B5-B63B-1693CF554268}"/>
                    </a:ext>
                  </a:extLst>
                </p:cNvPr>
                <p:cNvSpPr>
                  <a:spLocks/>
                </p:cNvSpPr>
                <p:nvPr/>
              </p:nvSpPr>
              <p:spPr bwMode="auto">
                <a:xfrm>
                  <a:off x="3619" y="977"/>
                  <a:ext cx="67" cy="5"/>
                </a:xfrm>
                <a:custGeom>
                  <a:avLst/>
                  <a:gdLst>
                    <a:gd name="T0" fmla="*/ 40 w 67"/>
                    <a:gd name="T1" fmla="*/ 1 h 5"/>
                    <a:gd name="T2" fmla="*/ 49 w 67"/>
                    <a:gd name="T3" fmla="*/ 1 h 5"/>
                    <a:gd name="T4" fmla="*/ 56 w 67"/>
                    <a:gd name="T5" fmla="*/ 1 h 5"/>
                    <a:gd name="T6" fmla="*/ 66 w 67"/>
                    <a:gd name="T7" fmla="*/ 0 h 5"/>
                    <a:gd name="T8" fmla="*/ 52 w 67"/>
                    <a:gd name="T9" fmla="*/ 3 h 5"/>
                    <a:gd name="T10" fmla="*/ 44 w 67"/>
                    <a:gd name="T11" fmla="*/ 4 h 5"/>
                    <a:gd name="T12" fmla="*/ 34 w 67"/>
                    <a:gd name="T13" fmla="*/ 4 h 5"/>
                    <a:gd name="T14" fmla="*/ 25 w 67"/>
                    <a:gd name="T15" fmla="*/ 4 h 5"/>
                    <a:gd name="T16" fmla="*/ 15 w 67"/>
                    <a:gd name="T17" fmla="*/ 3 h 5"/>
                    <a:gd name="T18" fmla="*/ 6 w 67"/>
                    <a:gd name="T19" fmla="*/ 1 h 5"/>
                    <a:gd name="T20" fmla="*/ 0 w 67"/>
                    <a:gd name="T21" fmla="*/ 0 h 5"/>
                    <a:gd name="T22" fmla="*/ 14 w 67"/>
                    <a:gd name="T23" fmla="*/ 2 h 5"/>
                    <a:gd name="T24" fmla="*/ 23 w 67"/>
                    <a:gd name="T25" fmla="*/ 2 h 5"/>
                    <a:gd name="T26" fmla="*/ 31 w 67"/>
                    <a:gd name="T27" fmla="*/ 2 h 5"/>
                    <a:gd name="T28" fmla="*/ 40 w 67"/>
                    <a:gd name="T29" fmla="*/ 1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7"/>
                    <a:gd name="T46" fmla="*/ 0 h 5"/>
                    <a:gd name="T47" fmla="*/ 67 w 67"/>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7" h="5">
                      <a:moveTo>
                        <a:pt x="40" y="1"/>
                      </a:moveTo>
                      <a:lnTo>
                        <a:pt x="49" y="1"/>
                      </a:lnTo>
                      <a:lnTo>
                        <a:pt x="56" y="1"/>
                      </a:lnTo>
                      <a:lnTo>
                        <a:pt x="66" y="0"/>
                      </a:lnTo>
                      <a:lnTo>
                        <a:pt x="52" y="3"/>
                      </a:lnTo>
                      <a:lnTo>
                        <a:pt x="44" y="4"/>
                      </a:lnTo>
                      <a:lnTo>
                        <a:pt x="34" y="4"/>
                      </a:lnTo>
                      <a:lnTo>
                        <a:pt x="25" y="4"/>
                      </a:lnTo>
                      <a:lnTo>
                        <a:pt x="15" y="3"/>
                      </a:lnTo>
                      <a:lnTo>
                        <a:pt x="6" y="1"/>
                      </a:lnTo>
                      <a:lnTo>
                        <a:pt x="0" y="0"/>
                      </a:lnTo>
                      <a:lnTo>
                        <a:pt x="14" y="2"/>
                      </a:lnTo>
                      <a:lnTo>
                        <a:pt x="23" y="2"/>
                      </a:lnTo>
                      <a:lnTo>
                        <a:pt x="31" y="2"/>
                      </a:lnTo>
                      <a:lnTo>
                        <a:pt x="40" y="1"/>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grpSp>
        </p:grpSp>
        <p:sp>
          <p:nvSpPr>
            <p:cNvPr id="23755" name="Freeform 525">
              <a:extLst>
                <a:ext uri="{FF2B5EF4-FFF2-40B4-BE49-F238E27FC236}">
                  <a16:creationId xmlns:a16="http://schemas.microsoft.com/office/drawing/2014/main" id="{B694F221-0BB2-4957-9053-08AB7DF8C2C1}"/>
                </a:ext>
              </a:extLst>
            </p:cNvPr>
            <p:cNvSpPr>
              <a:spLocks/>
            </p:cNvSpPr>
            <p:nvPr/>
          </p:nvSpPr>
          <p:spPr bwMode="auto">
            <a:xfrm>
              <a:off x="3265" y="2435"/>
              <a:ext cx="124" cy="154"/>
            </a:xfrm>
            <a:custGeom>
              <a:avLst/>
              <a:gdLst>
                <a:gd name="T0" fmla="*/ 92 w 124"/>
                <a:gd name="T1" fmla="*/ 3 h 154"/>
                <a:gd name="T2" fmla="*/ 82 w 124"/>
                <a:gd name="T3" fmla="*/ 7 h 154"/>
                <a:gd name="T4" fmla="*/ 72 w 124"/>
                <a:gd name="T5" fmla="*/ 7 h 154"/>
                <a:gd name="T6" fmla="*/ 62 w 124"/>
                <a:gd name="T7" fmla="*/ 3 h 154"/>
                <a:gd name="T8" fmla="*/ 51 w 124"/>
                <a:gd name="T9" fmla="*/ 0 h 154"/>
                <a:gd name="T10" fmla="*/ 41 w 124"/>
                <a:gd name="T11" fmla="*/ 3 h 154"/>
                <a:gd name="T12" fmla="*/ 31 w 124"/>
                <a:gd name="T13" fmla="*/ 7 h 154"/>
                <a:gd name="T14" fmla="*/ 24 w 124"/>
                <a:gd name="T15" fmla="*/ 17 h 154"/>
                <a:gd name="T16" fmla="*/ 14 w 124"/>
                <a:gd name="T17" fmla="*/ 20 h 154"/>
                <a:gd name="T18" fmla="*/ 10 w 124"/>
                <a:gd name="T19" fmla="*/ 31 h 154"/>
                <a:gd name="T20" fmla="*/ 7 w 124"/>
                <a:gd name="T21" fmla="*/ 41 h 154"/>
                <a:gd name="T22" fmla="*/ 7 w 124"/>
                <a:gd name="T23" fmla="*/ 51 h 154"/>
                <a:gd name="T24" fmla="*/ 3 w 124"/>
                <a:gd name="T25" fmla="*/ 61 h 154"/>
                <a:gd name="T26" fmla="*/ 3 w 124"/>
                <a:gd name="T27" fmla="*/ 71 h 154"/>
                <a:gd name="T28" fmla="*/ 0 w 124"/>
                <a:gd name="T29" fmla="*/ 82 h 154"/>
                <a:gd name="T30" fmla="*/ 0 w 124"/>
                <a:gd name="T31" fmla="*/ 92 h 154"/>
                <a:gd name="T32" fmla="*/ 10 w 124"/>
                <a:gd name="T33" fmla="*/ 102 h 154"/>
                <a:gd name="T34" fmla="*/ 21 w 124"/>
                <a:gd name="T35" fmla="*/ 112 h 154"/>
                <a:gd name="T36" fmla="*/ 27 w 124"/>
                <a:gd name="T37" fmla="*/ 122 h 154"/>
                <a:gd name="T38" fmla="*/ 31 w 124"/>
                <a:gd name="T39" fmla="*/ 133 h 154"/>
                <a:gd name="T40" fmla="*/ 34 w 124"/>
                <a:gd name="T41" fmla="*/ 143 h 154"/>
                <a:gd name="T42" fmla="*/ 41 w 124"/>
                <a:gd name="T43" fmla="*/ 153 h 154"/>
                <a:gd name="T44" fmla="*/ 51 w 124"/>
                <a:gd name="T45" fmla="*/ 153 h 154"/>
                <a:gd name="T46" fmla="*/ 58 w 124"/>
                <a:gd name="T47" fmla="*/ 143 h 154"/>
                <a:gd name="T48" fmla="*/ 58 w 124"/>
                <a:gd name="T49" fmla="*/ 129 h 154"/>
                <a:gd name="T50" fmla="*/ 55 w 124"/>
                <a:gd name="T51" fmla="*/ 116 h 154"/>
                <a:gd name="T52" fmla="*/ 55 w 124"/>
                <a:gd name="T53" fmla="*/ 105 h 154"/>
                <a:gd name="T54" fmla="*/ 58 w 124"/>
                <a:gd name="T55" fmla="*/ 95 h 154"/>
                <a:gd name="T56" fmla="*/ 62 w 124"/>
                <a:gd name="T57" fmla="*/ 85 h 154"/>
                <a:gd name="T58" fmla="*/ 65 w 124"/>
                <a:gd name="T59" fmla="*/ 75 h 154"/>
                <a:gd name="T60" fmla="*/ 75 w 124"/>
                <a:gd name="T61" fmla="*/ 71 h 154"/>
                <a:gd name="T62" fmla="*/ 85 w 124"/>
                <a:gd name="T63" fmla="*/ 68 h 154"/>
                <a:gd name="T64" fmla="*/ 96 w 124"/>
                <a:gd name="T65" fmla="*/ 68 h 154"/>
                <a:gd name="T66" fmla="*/ 106 w 124"/>
                <a:gd name="T67" fmla="*/ 61 h 154"/>
                <a:gd name="T68" fmla="*/ 113 w 124"/>
                <a:gd name="T69" fmla="*/ 51 h 154"/>
                <a:gd name="T70" fmla="*/ 120 w 124"/>
                <a:gd name="T71" fmla="*/ 41 h 154"/>
                <a:gd name="T72" fmla="*/ 123 w 124"/>
                <a:gd name="T73" fmla="*/ 31 h 154"/>
                <a:gd name="T74" fmla="*/ 123 w 124"/>
                <a:gd name="T75" fmla="*/ 17 h 154"/>
                <a:gd name="T76" fmla="*/ 116 w 124"/>
                <a:gd name="T77" fmla="*/ 7 h 154"/>
                <a:gd name="T78" fmla="*/ 106 w 124"/>
                <a:gd name="T79" fmla="*/ 7 h 154"/>
                <a:gd name="T80" fmla="*/ 96 w 124"/>
                <a:gd name="T81" fmla="*/ 0 h 154"/>
                <a:gd name="T82" fmla="*/ 85 w 124"/>
                <a:gd name="T83" fmla="*/ 7 h 154"/>
                <a:gd name="T84" fmla="*/ 92 w 124"/>
                <a:gd name="T85" fmla="*/ 3 h 1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54"/>
                <a:gd name="T131" fmla="*/ 124 w 124"/>
                <a:gd name="T132" fmla="*/ 154 h 1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54">
                  <a:moveTo>
                    <a:pt x="92" y="3"/>
                  </a:moveTo>
                  <a:lnTo>
                    <a:pt x="82" y="7"/>
                  </a:lnTo>
                  <a:lnTo>
                    <a:pt x="72" y="7"/>
                  </a:lnTo>
                  <a:lnTo>
                    <a:pt x="62" y="3"/>
                  </a:lnTo>
                  <a:lnTo>
                    <a:pt x="51" y="0"/>
                  </a:lnTo>
                  <a:lnTo>
                    <a:pt x="41" y="3"/>
                  </a:lnTo>
                  <a:lnTo>
                    <a:pt x="31" y="7"/>
                  </a:lnTo>
                  <a:lnTo>
                    <a:pt x="24" y="17"/>
                  </a:lnTo>
                  <a:lnTo>
                    <a:pt x="14" y="20"/>
                  </a:lnTo>
                  <a:lnTo>
                    <a:pt x="10" y="31"/>
                  </a:lnTo>
                  <a:lnTo>
                    <a:pt x="7" y="41"/>
                  </a:lnTo>
                  <a:lnTo>
                    <a:pt x="7" y="51"/>
                  </a:lnTo>
                  <a:lnTo>
                    <a:pt x="3" y="61"/>
                  </a:lnTo>
                  <a:lnTo>
                    <a:pt x="3" y="71"/>
                  </a:lnTo>
                  <a:lnTo>
                    <a:pt x="0" y="82"/>
                  </a:lnTo>
                  <a:lnTo>
                    <a:pt x="0" y="92"/>
                  </a:lnTo>
                  <a:lnTo>
                    <a:pt x="10" y="102"/>
                  </a:lnTo>
                  <a:lnTo>
                    <a:pt x="21" y="112"/>
                  </a:lnTo>
                  <a:lnTo>
                    <a:pt x="27" y="122"/>
                  </a:lnTo>
                  <a:lnTo>
                    <a:pt x="31" y="133"/>
                  </a:lnTo>
                  <a:lnTo>
                    <a:pt x="34" y="143"/>
                  </a:lnTo>
                  <a:lnTo>
                    <a:pt x="41" y="153"/>
                  </a:lnTo>
                  <a:lnTo>
                    <a:pt x="51" y="153"/>
                  </a:lnTo>
                  <a:lnTo>
                    <a:pt x="58" y="143"/>
                  </a:lnTo>
                  <a:lnTo>
                    <a:pt x="58" y="129"/>
                  </a:lnTo>
                  <a:lnTo>
                    <a:pt x="55" y="116"/>
                  </a:lnTo>
                  <a:lnTo>
                    <a:pt x="55" y="105"/>
                  </a:lnTo>
                  <a:lnTo>
                    <a:pt x="58" y="95"/>
                  </a:lnTo>
                  <a:lnTo>
                    <a:pt x="62" y="85"/>
                  </a:lnTo>
                  <a:lnTo>
                    <a:pt x="65" y="75"/>
                  </a:lnTo>
                  <a:lnTo>
                    <a:pt x="75" y="71"/>
                  </a:lnTo>
                  <a:lnTo>
                    <a:pt x="85" y="68"/>
                  </a:lnTo>
                  <a:lnTo>
                    <a:pt x="96" y="68"/>
                  </a:lnTo>
                  <a:lnTo>
                    <a:pt x="106" y="61"/>
                  </a:lnTo>
                  <a:lnTo>
                    <a:pt x="113" y="51"/>
                  </a:lnTo>
                  <a:lnTo>
                    <a:pt x="120" y="41"/>
                  </a:lnTo>
                  <a:lnTo>
                    <a:pt x="123" y="31"/>
                  </a:lnTo>
                  <a:lnTo>
                    <a:pt x="123" y="17"/>
                  </a:lnTo>
                  <a:lnTo>
                    <a:pt x="116" y="7"/>
                  </a:lnTo>
                  <a:lnTo>
                    <a:pt x="106" y="7"/>
                  </a:lnTo>
                  <a:lnTo>
                    <a:pt x="96" y="0"/>
                  </a:lnTo>
                  <a:lnTo>
                    <a:pt x="85" y="7"/>
                  </a:lnTo>
                  <a:lnTo>
                    <a:pt x="92" y="3"/>
                  </a:lnTo>
                </a:path>
              </a:pathLst>
            </a:custGeom>
            <a:solidFill>
              <a:schemeClr val="hlink"/>
            </a:solidFill>
            <a:ln w="12700" cap="rnd" cmpd="sng">
              <a:solidFill>
                <a:srgbClr val="9234DB"/>
              </a:solidFill>
              <a:prstDash val="solid"/>
              <a:round/>
              <a:headEnd type="none" w="med" len="med"/>
              <a:tailEnd type="none" w="med" len="med"/>
            </a:ln>
          </p:spPr>
          <p:txBody>
            <a:bodyPr/>
            <a:lstStyle/>
            <a:p>
              <a:endParaRPr lang="en-US"/>
            </a:p>
          </p:txBody>
        </p:sp>
        <p:sp>
          <p:nvSpPr>
            <p:cNvPr id="23756" name="Freeform 526">
              <a:extLst>
                <a:ext uri="{FF2B5EF4-FFF2-40B4-BE49-F238E27FC236}">
                  <a16:creationId xmlns:a16="http://schemas.microsoft.com/office/drawing/2014/main" id="{9FE0090D-BD9D-4962-97AA-3DC8D1C79137}"/>
                </a:ext>
              </a:extLst>
            </p:cNvPr>
            <p:cNvSpPr>
              <a:spLocks/>
            </p:cNvSpPr>
            <p:nvPr/>
          </p:nvSpPr>
          <p:spPr bwMode="auto">
            <a:xfrm>
              <a:off x="3664" y="2435"/>
              <a:ext cx="148" cy="151"/>
            </a:xfrm>
            <a:custGeom>
              <a:avLst/>
              <a:gdLst>
                <a:gd name="T0" fmla="*/ 38 w 148"/>
                <a:gd name="T1" fmla="*/ 0 h 151"/>
                <a:gd name="T2" fmla="*/ 48 w 148"/>
                <a:gd name="T3" fmla="*/ 7 h 151"/>
                <a:gd name="T4" fmla="*/ 58 w 148"/>
                <a:gd name="T5" fmla="*/ 10 h 151"/>
                <a:gd name="T6" fmla="*/ 68 w 148"/>
                <a:gd name="T7" fmla="*/ 14 h 151"/>
                <a:gd name="T8" fmla="*/ 79 w 148"/>
                <a:gd name="T9" fmla="*/ 20 h 151"/>
                <a:gd name="T10" fmla="*/ 85 w 148"/>
                <a:gd name="T11" fmla="*/ 31 h 151"/>
                <a:gd name="T12" fmla="*/ 82 w 148"/>
                <a:gd name="T13" fmla="*/ 41 h 151"/>
                <a:gd name="T14" fmla="*/ 82 w 148"/>
                <a:gd name="T15" fmla="*/ 51 h 151"/>
                <a:gd name="T16" fmla="*/ 85 w 148"/>
                <a:gd name="T17" fmla="*/ 61 h 151"/>
                <a:gd name="T18" fmla="*/ 99 w 148"/>
                <a:gd name="T19" fmla="*/ 68 h 151"/>
                <a:gd name="T20" fmla="*/ 113 w 148"/>
                <a:gd name="T21" fmla="*/ 68 h 151"/>
                <a:gd name="T22" fmla="*/ 123 w 148"/>
                <a:gd name="T23" fmla="*/ 75 h 151"/>
                <a:gd name="T24" fmla="*/ 130 w 148"/>
                <a:gd name="T25" fmla="*/ 85 h 151"/>
                <a:gd name="T26" fmla="*/ 137 w 148"/>
                <a:gd name="T27" fmla="*/ 95 h 151"/>
                <a:gd name="T28" fmla="*/ 140 w 148"/>
                <a:gd name="T29" fmla="*/ 109 h 151"/>
                <a:gd name="T30" fmla="*/ 140 w 148"/>
                <a:gd name="T31" fmla="*/ 119 h 151"/>
                <a:gd name="T32" fmla="*/ 147 w 148"/>
                <a:gd name="T33" fmla="*/ 130 h 151"/>
                <a:gd name="T34" fmla="*/ 144 w 148"/>
                <a:gd name="T35" fmla="*/ 140 h 151"/>
                <a:gd name="T36" fmla="*/ 137 w 148"/>
                <a:gd name="T37" fmla="*/ 150 h 151"/>
                <a:gd name="T38" fmla="*/ 126 w 148"/>
                <a:gd name="T39" fmla="*/ 150 h 151"/>
                <a:gd name="T40" fmla="*/ 120 w 148"/>
                <a:gd name="T41" fmla="*/ 140 h 151"/>
                <a:gd name="T42" fmla="*/ 109 w 148"/>
                <a:gd name="T43" fmla="*/ 136 h 151"/>
                <a:gd name="T44" fmla="*/ 99 w 148"/>
                <a:gd name="T45" fmla="*/ 133 h 151"/>
                <a:gd name="T46" fmla="*/ 96 w 148"/>
                <a:gd name="T47" fmla="*/ 123 h 151"/>
                <a:gd name="T48" fmla="*/ 89 w 148"/>
                <a:gd name="T49" fmla="*/ 113 h 151"/>
                <a:gd name="T50" fmla="*/ 79 w 148"/>
                <a:gd name="T51" fmla="*/ 109 h 151"/>
                <a:gd name="T52" fmla="*/ 58 w 148"/>
                <a:gd name="T53" fmla="*/ 113 h 151"/>
                <a:gd name="T54" fmla="*/ 44 w 148"/>
                <a:gd name="T55" fmla="*/ 126 h 151"/>
                <a:gd name="T56" fmla="*/ 34 w 148"/>
                <a:gd name="T57" fmla="*/ 133 h 151"/>
                <a:gd name="T58" fmla="*/ 24 w 148"/>
                <a:gd name="T59" fmla="*/ 130 h 151"/>
                <a:gd name="T60" fmla="*/ 14 w 148"/>
                <a:gd name="T61" fmla="*/ 119 h 151"/>
                <a:gd name="T62" fmla="*/ 10 w 148"/>
                <a:gd name="T63" fmla="*/ 109 h 151"/>
                <a:gd name="T64" fmla="*/ 7 w 148"/>
                <a:gd name="T65" fmla="*/ 99 h 151"/>
                <a:gd name="T66" fmla="*/ 7 w 148"/>
                <a:gd name="T67" fmla="*/ 89 h 151"/>
                <a:gd name="T68" fmla="*/ 10 w 148"/>
                <a:gd name="T69" fmla="*/ 78 h 151"/>
                <a:gd name="T70" fmla="*/ 10 w 148"/>
                <a:gd name="T71" fmla="*/ 68 h 151"/>
                <a:gd name="T72" fmla="*/ 3 w 148"/>
                <a:gd name="T73" fmla="*/ 58 h 151"/>
                <a:gd name="T74" fmla="*/ 0 w 148"/>
                <a:gd name="T75" fmla="*/ 48 h 151"/>
                <a:gd name="T76" fmla="*/ 0 w 148"/>
                <a:gd name="T77" fmla="*/ 38 h 151"/>
                <a:gd name="T78" fmla="*/ 10 w 148"/>
                <a:gd name="T79" fmla="*/ 27 h 151"/>
                <a:gd name="T80" fmla="*/ 21 w 148"/>
                <a:gd name="T81" fmla="*/ 24 h 151"/>
                <a:gd name="T82" fmla="*/ 31 w 148"/>
                <a:gd name="T83" fmla="*/ 17 h 151"/>
                <a:gd name="T84" fmla="*/ 34 w 148"/>
                <a:gd name="T85" fmla="*/ 7 h 151"/>
                <a:gd name="T86" fmla="*/ 38 w 148"/>
                <a:gd name="T87" fmla="*/ 0 h 1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8"/>
                <a:gd name="T133" fmla="*/ 0 h 151"/>
                <a:gd name="T134" fmla="*/ 148 w 148"/>
                <a:gd name="T135" fmla="*/ 151 h 15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8" h="151">
                  <a:moveTo>
                    <a:pt x="38" y="0"/>
                  </a:moveTo>
                  <a:lnTo>
                    <a:pt x="48" y="7"/>
                  </a:lnTo>
                  <a:lnTo>
                    <a:pt x="58" y="10"/>
                  </a:lnTo>
                  <a:lnTo>
                    <a:pt x="68" y="14"/>
                  </a:lnTo>
                  <a:lnTo>
                    <a:pt x="79" y="20"/>
                  </a:lnTo>
                  <a:lnTo>
                    <a:pt x="85" y="31"/>
                  </a:lnTo>
                  <a:lnTo>
                    <a:pt x="82" y="41"/>
                  </a:lnTo>
                  <a:lnTo>
                    <a:pt x="82" y="51"/>
                  </a:lnTo>
                  <a:lnTo>
                    <a:pt x="85" y="61"/>
                  </a:lnTo>
                  <a:lnTo>
                    <a:pt x="99" y="68"/>
                  </a:lnTo>
                  <a:lnTo>
                    <a:pt x="113" y="68"/>
                  </a:lnTo>
                  <a:lnTo>
                    <a:pt x="123" y="75"/>
                  </a:lnTo>
                  <a:lnTo>
                    <a:pt x="130" y="85"/>
                  </a:lnTo>
                  <a:lnTo>
                    <a:pt x="137" y="95"/>
                  </a:lnTo>
                  <a:lnTo>
                    <a:pt x="140" y="109"/>
                  </a:lnTo>
                  <a:lnTo>
                    <a:pt x="140" y="119"/>
                  </a:lnTo>
                  <a:lnTo>
                    <a:pt x="147" y="130"/>
                  </a:lnTo>
                  <a:lnTo>
                    <a:pt x="144" y="140"/>
                  </a:lnTo>
                  <a:lnTo>
                    <a:pt x="137" y="150"/>
                  </a:lnTo>
                  <a:lnTo>
                    <a:pt x="126" y="150"/>
                  </a:lnTo>
                  <a:lnTo>
                    <a:pt x="120" y="140"/>
                  </a:lnTo>
                  <a:lnTo>
                    <a:pt x="109" y="136"/>
                  </a:lnTo>
                  <a:lnTo>
                    <a:pt x="99" y="133"/>
                  </a:lnTo>
                  <a:lnTo>
                    <a:pt x="96" y="123"/>
                  </a:lnTo>
                  <a:lnTo>
                    <a:pt x="89" y="113"/>
                  </a:lnTo>
                  <a:lnTo>
                    <a:pt x="79" y="109"/>
                  </a:lnTo>
                  <a:lnTo>
                    <a:pt x="58" y="113"/>
                  </a:lnTo>
                  <a:lnTo>
                    <a:pt x="44" y="126"/>
                  </a:lnTo>
                  <a:lnTo>
                    <a:pt x="34" y="133"/>
                  </a:lnTo>
                  <a:lnTo>
                    <a:pt x="24" y="130"/>
                  </a:lnTo>
                  <a:lnTo>
                    <a:pt x="14" y="119"/>
                  </a:lnTo>
                  <a:lnTo>
                    <a:pt x="10" y="109"/>
                  </a:lnTo>
                  <a:lnTo>
                    <a:pt x="7" y="99"/>
                  </a:lnTo>
                  <a:lnTo>
                    <a:pt x="7" y="89"/>
                  </a:lnTo>
                  <a:lnTo>
                    <a:pt x="10" y="78"/>
                  </a:lnTo>
                  <a:lnTo>
                    <a:pt x="10" y="68"/>
                  </a:lnTo>
                  <a:lnTo>
                    <a:pt x="3" y="58"/>
                  </a:lnTo>
                  <a:lnTo>
                    <a:pt x="0" y="48"/>
                  </a:lnTo>
                  <a:lnTo>
                    <a:pt x="0" y="38"/>
                  </a:lnTo>
                  <a:lnTo>
                    <a:pt x="10" y="27"/>
                  </a:lnTo>
                  <a:lnTo>
                    <a:pt x="21" y="24"/>
                  </a:lnTo>
                  <a:lnTo>
                    <a:pt x="31" y="17"/>
                  </a:lnTo>
                  <a:lnTo>
                    <a:pt x="34" y="7"/>
                  </a:lnTo>
                  <a:lnTo>
                    <a:pt x="38" y="0"/>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3757" name="Freeform 527">
              <a:extLst>
                <a:ext uri="{FF2B5EF4-FFF2-40B4-BE49-F238E27FC236}">
                  <a16:creationId xmlns:a16="http://schemas.microsoft.com/office/drawing/2014/main" id="{4E4E2FAD-5EB1-4505-B135-D59D5F5726A7}"/>
                </a:ext>
              </a:extLst>
            </p:cNvPr>
            <p:cNvSpPr>
              <a:spLocks/>
            </p:cNvSpPr>
            <p:nvPr/>
          </p:nvSpPr>
          <p:spPr bwMode="auto">
            <a:xfrm>
              <a:off x="3494" y="2493"/>
              <a:ext cx="107" cy="178"/>
            </a:xfrm>
            <a:custGeom>
              <a:avLst/>
              <a:gdLst>
                <a:gd name="T0" fmla="*/ 24 w 107"/>
                <a:gd name="T1" fmla="*/ 17 h 178"/>
                <a:gd name="T2" fmla="*/ 21 w 107"/>
                <a:gd name="T3" fmla="*/ 27 h 178"/>
                <a:gd name="T4" fmla="*/ 17 w 107"/>
                <a:gd name="T5" fmla="*/ 48 h 178"/>
                <a:gd name="T6" fmla="*/ 7 w 107"/>
                <a:gd name="T7" fmla="*/ 51 h 178"/>
                <a:gd name="T8" fmla="*/ 3 w 107"/>
                <a:gd name="T9" fmla="*/ 61 h 178"/>
                <a:gd name="T10" fmla="*/ 0 w 107"/>
                <a:gd name="T11" fmla="*/ 71 h 178"/>
                <a:gd name="T12" fmla="*/ 0 w 107"/>
                <a:gd name="T13" fmla="*/ 82 h 178"/>
                <a:gd name="T14" fmla="*/ 3 w 107"/>
                <a:gd name="T15" fmla="*/ 92 h 178"/>
                <a:gd name="T16" fmla="*/ 10 w 107"/>
                <a:gd name="T17" fmla="*/ 102 h 178"/>
                <a:gd name="T18" fmla="*/ 21 w 107"/>
                <a:gd name="T19" fmla="*/ 106 h 178"/>
                <a:gd name="T20" fmla="*/ 31 w 107"/>
                <a:gd name="T21" fmla="*/ 109 h 178"/>
                <a:gd name="T22" fmla="*/ 41 w 107"/>
                <a:gd name="T23" fmla="*/ 116 h 178"/>
                <a:gd name="T24" fmla="*/ 55 w 107"/>
                <a:gd name="T25" fmla="*/ 126 h 178"/>
                <a:gd name="T26" fmla="*/ 58 w 107"/>
                <a:gd name="T27" fmla="*/ 136 h 178"/>
                <a:gd name="T28" fmla="*/ 51 w 107"/>
                <a:gd name="T29" fmla="*/ 150 h 178"/>
                <a:gd name="T30" fmla="*/ 48 w 107"/>
                <a:gd name="T31" fmla="*/ 163 h 178"/>
                <a:gd name="T32" fmla="*/ 41 w 107"/>
                <a:gd name="T33" fmla="*/ 174 h 178"/>
                <a:gd name="T34" fmla="*/ 51 w 107"/>
                <a:gd name="T35" fmla="*/ 177 h 178"/>
                <a:gd name="T36" fmla="*/ 62 w 107"/>
                <a:gd name="T37" fmla="*/ 177 h 178"/>
                <a:gd name="T38" fmla="*/ 68 w 107"/>
                <a:gd name="T39" fmla="*/ 167 h 178"/>
                <a:gd name="T40" fmla="*/ 72 w 107"/>
                <a:gd name="T41" fmla="*/ 153 h 178"/>
                <a:gd name="T42" fmla="*/ 75 w 107"/>
                <a:gd name="T43" fmla="*/ 126 h 178"/>
                <a:gd name="T44" fmla="*/ 75 w 107"/>
                <a:gd name="T45" fmla="*/ 112 h 178"/>
                <a:gd name="T46" fmla="*/ 92 w 107"/>
                <a:gd name="T47" fmla="*/ 99 h 178"/>
                <a:gd name="T48" fmla="*/ 99 w 107"/>
                <a:gd name="T49" fmla="*/ 89 h 178"/>
                <a:gd name="T50" fmla="*/ 106 w 107"/>
                <a:gd name="T51" fmla="*/ 78 h 178"/>
                <a:gd name="T52" fmla="*/ 103 w 107"/>
                <a:gd name="T53" fmla="*/ 51 h 178"/>
                <a:gd name="T54" fmla="*/ 99 w 107"/>
                <a:gd name="T55" fmla="*/ 41 h 178"/>
                <a:gd name="T56" fmla="*/ 96 w 107"/>
                <a:gd name="T57" fmla="*/ 31 h 178"/>
                <a:gd name="T58" fmla="*/ 89 w 107"/>
                <a:gd name="T59" fmla="*/ 20 h 178"/>
                <a:gd name="T60" fmla="*/ 75 w 107"/>
                <a:gd name="T61" fmla="*/ 20 h 178"/>
                <a:gd name="T62" fmla="*/ 65 w 107"/>
                <a:gd name="T63" fmla="*/ 20 h 178"/>
                <a:gd name="T64" fmla="*/ 58 w 107"/>
                <a:gd name="T65" fmla="*/ 10 h 178"/>
                <a:gd name="T66" fmla="*/ 55 w 107"/>
                <a:gd name="T67" fmla="*/ 0 h 178"/>
                <a:gd name="T68" fmla="*/ 44 w 107"/>
                <a:gd name="T69" fmla="*/ 0 h 178"/>
                <a:gd name="T70" fmla="*/ 34 w 107"/>
                <a:gd name="T71" fmla="*/ 7 h 178"/>
                <a:gd name="T72" fmla="*/ 24 w 107"/>
                <a:gd name="T73" fmla="*/ 14 h 178"/>
                <a:gd name="T74" fmla="*/ 14 w 107"/>
                <a:gd name="T75" fmla="*/ 24 h 178"/>
                <a:gd name="T76" fmla="*/ 14 w 107"/>
                <a:gd name="T77" fmla="*/ 34 h 178"/>
                <a:gd name="T78" fmla="*/ 10 w 107"/>
                <a:gd name="T79" fmla="*/ 44 h 178"/>
                <a:gd name="T80" fmla="*/ 7 w 107"/>
                <a:gd name="T81" fmla="*/ 44 h 17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7"/>
                <a:gd name="T124" fmla="*/ 0 h 178"/>
                <a:gd name="T125" fmla="*/ 107 w 107"/>
                <a:gd name="T126" fmla="*/ 178 h 17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7" h="178">
                  <a:moveTo>
                    <a:pt x="24" y="17"/>
                  </a:moveTo>
                  <a:lnTo>
                    <a:pt x="21" y="27"/>
                  </a:lnTo>
                  <a:lnTo>
                    <a:pt x="17" y="48"/>
                  </a:lnTo>
                  <a:lnTo>
                    <a:pt x="7" y="51"/>
                  </a:lnTo>
                  <a:lnTo>
                    <a:pt x="3" y="61"/>
                  </a:lnTo>
                  <a:lnTo>
                    <a:pt x="0" y="71"/>
                  </a:lnTo>
                  <a:lnTo>
                    <a:pt x="0" y="82"/>
                  </a:lnTo>
                  <a:lnTo>
                    <a:pt x="3" y="92"/>
                  </a:lnTo>
                  <a:lnTo>
                    <a:pt x="10" y="102"/>
                  </a:lnTo>
                  <a:lnTo>
                    <a:pt x="21" y="106"/>
                  </a:lnTo>
                  <a:lnTo>
                    <a:pt x="31" y="109"/>
                  </a:lnTo>
                  <a:lnTo>
                    <a:pt x="41" y="116"/>
                  </a:lnTo>
                  <a:lnTo>
                    <a:pt x="55" y="126"/>
                  </a:lnTo>
                  <a:lnTo>
                    <a:pt x="58" y="136"/>
                  </a:lnTo>
                  <a:lnTo>
                    <a:pt x="51" y="150"/>
                  </a:lnTo>
                  <a:lnTo>
                    <a:pt x="48" y="163"/>
                  </a:lnTo>
                  <a:lnTo>
                    <a:pt x="41" y="174"/>
                  </a:lnTo>
                  <a:lnTo>
                    <a:pt x="51" y="177"/>
                  </a:lnTo>
                  <a:lnTo>
                    <a:pt x="62" y="177"/>
                  </a:lnTo>
                  <a:lnTo>
                    <a:pt x="68" y="167"/>
                  </a:lnTo>
                  <a:lnTo>
                    <a:pt x="72" y="153"/>
                  </a:lnTo>
                  <a:lnTo>
                    <a:pt x="75" y="126"/>
                  </a:lnTo>
                  <a:lnTo>
                    <a:pt x="75" y="112"/>
                  </a:lnTo>
                  <a:lnTo>
                    <a:pt x="92" y="99"/>
                  </a:lnTo>
                  <a:lnTo>
                    <a:pt x="99" y="89"/>
                  </a:lnTo>
                  <a:lnTo>
                    <a:pt x="106" y="78"/>
                  </a:lnTo>
                  <a:lnTo>
                    <a:pt x="103" y="51"/>
                  </a:lnTo>
                  <a:lnTo>
                    <a:pt x="99" y="41"/>
                  </a:lnTo>
                  <a:lnTo>
                    <a:pt x="96" y="31"/>
                  </a:lnTo>
                  <a:lnTo>
                    <a:pt x="89" y="20"/>
                  </a:lnTo>
                  <a:lnTo>
                    <a:pt x="75" y="20"/>
                  </a:lnTo>
                  <a:lnTo>
                    <a:pt x="65" y="20"/>
                  </a:lnTo>
                  <a:lnTo>
                    <a:pt x="58" y="10"/>
                  </a:lnTo>
                  <a:lnTo>
                    <a:pt x="55" y="0"/>
                  </a:lnTo>
                  <a:lnTo>
                    <a:pt x="44" y="0"/>
                  </a:lnTo>
                  <a:lnTo>
                    <a:pt x="34" y="7"/>
                  </a:lnTo>
                  <a:lnTo>
                    <a:pt x="24" y="14"/>
                  </a:lnTo>
                  <a:lnTo>
                    <a:pt x="14" y="24"/>
                  </a:lnTo>
                  <a:lnTo>
                    <a:pt x="14" y="34"/>
                  </a:lnTo>
                  <a:lnTo>
                    <a:pt x="10" y="44"/>
                  </a:lnTo>
                  <a:lnTo>
                    <a:pt x="7" y="44"/>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grpSp>
          <p:nvGrpSpPr>
            <p:cNvPr id="23758" name="Group 528">
              <a:extLst>
                <a:ext uri="{FF2B5EF4-FFF2-40B4-BE49-F238E27FC236}">
                  <a16:creationId xmlns:a16="http://schemas.microsoft.com/office/drawing/2014/main" id="{2A93153A-39E2-4C36-ABB0-6E6EFDD5F0BF}"/>
                </a:ext>
              </a:extLst>
            </p:cNvPr>
            <p:cNvGrpSpPr>
              <a:grpSpLocks/>
            </p:cNvGrpSpPr>
            <p:nvPr/>
          </p:nvGrpSpPr>
          <p:grpSpPr bwMode="auto">
            <a:xfrm>
              <a:off x="3116" y="2208"/>
              <a:ext cx="623" cy="448"/>
              <a:chOff x="3244" y="786"/>
              <a:chExt cx="623" cy="448"/>
            </a:xfrm>
          </p:grpSpPr>
          <p:grpSp>
            <p:nvGrpSpPr>
              <p:cNvPr id="23764" name="Group 529">
                <a:extLst>
                  <a:ext uri="{FF2B5EF4-FFF2-40B4-BE49-F238E27FC236}">
                    <a16:creationId xmlns:a16="http://schemas.microsoft.com/office/drawing/2014/main" id="{135F1DC5-2C48-491E-AB91-F57E69ABFC4A}"/>
                  </a:ext>
                </a:extLst>
              </p:cNvPr>
              <p:cNvGrpSpPr>
                <a:grpSpLocks/>
              </p:cNvGrpSpPr>
              <p:nvPr/>
            </p:nvGrpSpPr>
            <p:grpSpPr bwMode="auto">
              <a:xfrm>
                <a:off x="3391" y="786"/>
                <a:ext cx="476" cy="365"/>
                <a:chOff x="3391" y="786"/>
                <a:chExt cx="476" cy="365"/>
              </a:xfrm>
            </p:grpSpPr>
            <p:sp>
              <p:nvSpPr>
                <p:cNvPr id="23768" name="Freeform 530">
                  <a:extLst>
                    <a:ext uri="{FF2B5EF4-FFF2-40B4-BE49-F238E27FC236}">
                      <a16:creationId xmlns:a16="http://schemas.microsoft.com/office/drawing/2014/main" id="{68F0C56C-9E8E-4F83-869F-F4B8998BA573}"/>
                    </a:ext>
                  </a:extLst>
                </p:cNvPr>
                <p:cNvSpPr>
                  <a:spLocks/>
                </p:cNvSpPr>
                <p:nvPr/>
              </p:nvSpPr>
              <p:spPr bwMode="auto">
                <a:xfrm>
                  <a:off x="3391" y="786"/>
                  <a:ext cx="476" cy="365"/>
                </a:xfrm>
                <a:custGeom>
                  <a:avLst/>
                  <a:gdLst>
                    <a:gd name="T0" fmla="*/ 78 w 476"/>
                    <a:gd name="T1" fmla="*/ 364 h 365"/>
                    <a:gd name="T2" fmla="*/ 118 w 476"/>
                    <a:gd name="T3" fmla="*/ 362 h 365"/>
                    <a:gd name="T4" fmla="*/ 152 w 476"/>
                    <a:gd name="T5" fmla="*/ 357 h 365"/>
                    <a:gd name="T6" fmla="*/ 182 w 476"/>
                    <a:gd name="T7" fmla="*/ 350 h 365"/>
                    <a:gd name="T8" fmla="*/ 214 w 476"/>
                    <a:gd name="T9" fmla="*/ 337 h 365"/>
                    <a:gd name="T10" fmla="*/ 240 w 476"/>
                    <a:gd name="T11" fmla="*/ 324 h 365"/>
                    <a:gd name="T12" fmla="*/ 275 w 476"/>
                    <a:gd name="T13" fmla="*/ 301 h 365"/>
                    <a:gd name="T14" fmla="*/ 312 w 476"/>
                    <a:gd name="T15" fmla="*/ 263 h 365"/>
                    <a:gd name="T16" fmla="*/ 350 w 476"/>
                    <a:gd name="T17" fmla="*/ 226 h 365"/>
                    <a:gd name="T18" fmla="*/ 385 w 476"/>
                    <a:gd name="T19" fmla="*/ 174 h 365"/>
                    <a:gd name="T20" fmla="*/ 415 w 476"/>
                    <a:gd name="T21" fmla="*/ 145 h 365"/>
                    <a:gd name="T22" fmla="*/ 444 w 476"/>
                    <a:gd name="T23" fmla="*/ 120 h 365"/>
                    <a:gd name="T24" fmla="*/ 453 w 476"/>
                    <a:gd name="T25" fmla="*/ 114 h 365"/>
                    <a:gd name="T26" fmla="*/ 456 w 476"/>
                    <a:gd name="T27" fmla="*/ 109 h 365"/>
                    <a:gd name="T28" fmla="*/ 460 w 476"/>
                    <a:gd name="T29" fmla="*/ 105 h 365"/>
                    <a:gd name="T30" fmla="*/ 462 w 476"/>
                    <a:gd name="T31" fmla="*/ 99 h 365"/>
                    <a:gd name="T32" fmla="*/ 463 w 476"/>
                    <a:gd name="T33" fmla="*/ 93 h 365"/>
                    <a:gd name="T34" fmla="*/ 462 w 476"/>
                    <a:gd name="T35" fmla="*/ 87 h 365"/>
                    <a:gd name="T36" fmla="*/ 459 w 476"/>
                    <a:gd name="T37" fmla="*/ 80 h 365"/>
                    <a:gd name="T38" fmla="*/ 454 w 476"/>
                    <a:gd name="T39" fmla="*/ 77 h 365"/>
                    <a:gd name="T40" fmla="*/ 446 w 476"/>
                    <a:gd name="T41" fmla="*/ 77 h 365"/>
                    <a:gd name="T42" fmla="*/ 458 w 476"/>
                    <a:gd name="T43" fmla="*/ 70 h 365"/>
                    <a:gd name="T44" fmla="*/ 463 w 476"/>
                    <a:gd name="T45" fmla="*/ 65 h 365"/>
                    <a:gd name="T46" fmla="*/ 467 w 476"/>
                    <a:gd name="T47" fmla="*/ 60 h 365"/>
                    <a:gd name="T48" fmla="*/ 471 w 476"/>
                    <a:gd name="T49" fmla="*/ 53 h 365"/>
                    <a:gd name="T50" fmla="*/ 473 w 476"/>
                    <a:gd name="T51" fmla="*/ 48 h 365"/>
                    <a:gd name="T52" fmla="*/ 475 w 476"/>
                    <a:gd name="T53" fmla="*/ 42 h 365"/>
                    <a:gd name="T54" fmla="*/ 474 w 476"/>
                    <a:gd name="T55" fmla="*/ 37 h 365"/>
                    <a:gd name="T56" fmla="*/ 472 w 476"/>
                    <a:gd name="T57" fmla="*/ 33 h 365"/>
                    <a:gd name="T58" fmla="*/ 470 w 476"/>
                    <a:gd name="T59" fmla="*/ 27 h 365"/>
                    <a:gd name="T60" fmla="*/ 466 w 476"/>
                    <a:gd name="T61" fmla="*/ 24 h 365"/>
                    <a:gd name="T62" fmla="*/ 462 w 476"/>
                    <a:gd name="T63" fmla="*/ 23 h 365"/>
                    <a:gd name="T64" fmla="*/ 456 w 476"/>
                    <a:gd name="T65" fmla="*/ 22 h 365"/>
                    <a:gd name="T66" fmla="*/ 449 w 476"/>
                    <a:gd name="T67" fmla="*/ 22 h 365"/>
                    <a:gd name="T68" fmla="*/ 448 w 476"/>
                    <a:gd name="T69" fmla="*/ 15 h 365"/>
                    <a:gd name="T70" fmla="*/ 445 w 476"/>
                    <a:gd name="T71" fmla="*/ 8 h 365"/>
                    <a:gd name="T72" fmla="*/ 441 w 476"/>
                    <a:gd name="T73" fmla="*/ 5 h 365"/>
                    <a:gd name="T74" fmla="*/ 435 w 476"/>
                    <a:gd name="T75" fmla="*/ 2 h 365"/>
                    <a:gd name="T76" fmla="*/ 429 w 476"/>
                    <a:gd name="T77" fmla="*/ 0 h 365"/>
                    <a:gd name="T78" fmla="*/ 421 w 476"/>
                    <a:gd name="T79" fmla="*/ 0 h 365"/>
                    <a:gd name="T80" fmla="*/ 414 w 476"/>
                    <a:gd name="T81" fmla="*/ 1 h 365"/>
                    <a:gd name="T82" fmla="*/ 402 w 476"/>
                    <a:gd name="T83" fmla="*/ 4 h 365"/>
                    <a:gd name="T84" fmla="*/ 376 w 476"/>
                    <a:gd name="T85" fmla="*/ 4 h 365"/>
                    <a:gd name="T86" fmla="*/ 346 w 476"/>
                    <a:gd name="T87" fmla="*/ 0 h 365"/>
                    <a:gd name="T88" fmla="*/ 314 w 476"/>
                    <a:gd name="T89" fmla="*/ 3 h 365"/>
                    <a:gd name="T90" fmla="*/ 304 w 476"/>
                    <a:gd name="T91" fmla="*/ 3 h 365"/>
                    <a:gd name="T92" fmla="*/ 277 w 476"/>
                    <a:gd name="T93" fmla="*/ 1 h 365"/>
                    <a:gd name="T94" fmla="*/ 266 w 476"/>
                    <a:gd name="T95" fmla="*/ 3 h 365"/>
                    <a:gd name="T96" fmla="*/ 243 w 476"/>
                    <a:gd name="T97" fmla="*/ 10 h 365"/>
                    <a:gd name="T98" fmla="*/ 212 w 476"/>
                    <a:gd name="T99" fmla="*/ 20 h 365"/>
                    <a:gd name="T100" fmla="*/ 182 w 476"/>
                    <a:gd name="T101" fmla="*/ 27 h 365"/>
                    <a:gd name="T102" fmla="*/ 168 w 476"/>
                    <a:gd name="T103" fmla="*/ 30 h 365"/>
                    <a:gd name="T104" fmla="*/ 133 w 476"/>
                    <a:gd name="T105" fmla="*/ 41 h 365"/>
                    <a:gd name="T106" fmla="*/ 116 w 476"/>
                    <a:gd name="T107" fmla="*/ 39 h 365"/>
                    <a:gd name="T108" fmla="*/ 102 w 476"/>
                    <a:gd name="T109" fmla="*/ 41 h 365"/>
                    <a:gd name="T110" fmla="*/ 90 w 476"/>
                    <a:gd name="T111" fmla="*/ 52 h 365"/>
                    <a:gd name="T112" fmla="*/ 84 w 476"/>
                    <a:gd name="T113" fmla="*/ 64 h 365"/>
                    <a:gd name="T114" fmla="*/ 64 w 476"/>
                    <a:gd name="T115" fmla="*/ 107 h 365"/>
                    <a:gd name="T116" fmla="*/ 52 w 476"/>
                    <a:gd name="T117" fmla="*/ 128 h 365"/>
                    <a:gd name="T118" fmla="*/ 47 w 476"/>
                    <a:gd name="T119" fmla="*/ 148 h 365"/>
                    <a:gd name="T120" fmla="*/ 38 w 476"/>
                    <a:gd name="T121" fmla="*/ 171 h 365"/>
                    <a:gd name="T122" fmla="*/ 0 w 476"/>
                    <a:gd name="T123" fmla="*/ 212 h 365"/>
                    <a:gd name="T124" fmla="*/ 78 w 476"/>
                    <a:gd name="T125" fmla="*/ 364 h 3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76"/>
                    <a:gd name="T190" fmla="*/ 0 h 365"/>
                    <a:gd name="T191" fmla="*/ 476 w 476"/>
                    <a:gd name="T192" fmla="*/ 365 h 36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76" h="365">
                      <a:moveTo>
                        <a:pt x="78" y="364"/>
                      </a:moveTo>
                      <a:lnTo>
                        <a:pt x="118" y="362"/>
                      </a:lnTo>
                      <a:lnTo>
                        <a:pt x="152" y="357"/>
                      </a:lnTo>
                      <a:lnTo>
                        <a:pt x="182" y="350"/>
                      </a:lnTo>
                      <a:lnTo>
                        <a:pt x="214" y="337"/>
                      </a:lnTo>
                      <a:lnTo>
                        <a:pt x="240" y="324"/>
                      </a:lnTo>
                      <a:lnTo>
                        <a:pt x="275" y="301"/>
                      </a:lnTo>
                      <a:lnTo>
                        <a:pt x="312" y="263"/>
                      </a:lnTo>
                      <a:lnTo>
                        <a:pt x="350" y="226"/>
                      </a:lnTo>
                      <a:lnTo>
                        <a:pt x="385" y="174"/>
                      </a:lnTo>
                      <a:lnTo>
                        <a:pt x="415" y="145"/>
                      </a:lnTo>
                      <a:lnTo>
                        <a:pt x="444" y="120"/>
                      </a:lnTo>
                      <a:lnTo>
                        <a:pt x="453" y="114"/>
                      </a:lnTo>
                      <a:lnTo>
                        <a:pt x="456" y="109"/>
                      </a:lnTo>
                      <a:lnTo>
                        <a:pt x="460" y="105"/>
                      </a:lnTo>
                      <a:lnTo>
                        <a:pt x="462" y="99"/>
                      </a:lnTo>
                      <a:lnTo>
                        <a:pt x="463" y="93"/>
                      </a:lnTo>
                      <a:lnTo>
                        <a:pt x="462" y="87"/>
                      </a:lnTo>
                      <a:lnTo>
                        <a:pt x="459" y="80"/>
                      </a:lnTo>
                      <a:lnTo>
                        <a:pt x="454" y="77"/>
                      </a:lnTo>
                      <a:lnTo>
                        <a:pt x="446" y="77"/>
                      </a:lnTo>
                      <a:lnTo>
                        <a:pt x="458" y="70"/>
                      </a:lnTo>
                      <a:lnTo>
                        <a:pt x="463" y="65"/>
                      </a:lnTo>
                      <a:lnTo>
                        <a:pt x="467" y="60"/>
                      </a:lnTo>
                      <a:lnTo>
                        <a:pt x="471" y="53"/>
                      </a:lnTo>
                      <a:lnTo>
                        <a:pt x="473" y="48"/>
                      </a:lnTo>
                      <a:lnTo>
                        <a:pt x="475" y="42"/>
                      </a:lnTo>
                      <a:lnTo>
                        <a:pt x="474" y="37"/>
                      </a:lnTo>
                      <a:lnTo>
                        <a:pt x="472" y="33"/>
                      </a:lnTo>
                      <a:lnTo>
                        <a:pt x="470" y="27"/>
                      </a:lnTo>
                      <a:lnTo>
                        <a:pt x="466" y="24"/>
                      </a:lnTo>
                      <a:lnTo>
                        <a:pt x="462" y="23"/>
                      </a:lnTo>
                      <a:lnTo>
                        <a:pt x="456" y="22"/>
                      </a:lnTo>
                      <a:lnTo>
                        <a:pt x="449" y="22"/>
                      </a:lnTo>
                      <a:lnTo>
                        <a:pt x="448" y="15"/>
                      </a:lnTo>
                      <a:lnTo>
                        <a:pt x="445" y="8"/>
                      </a:lnTo>
                      <a:lnTo>
                        <a:pt x="441" y="5"/>
                      </a:lnTo>
                      <a:lnTo>
                        <a:pt x="435" y="2"/>
                      </a:lnTo>
                      <a:lnTo>
                        <a:pt x="429" y="0"/>
                      </a:lnTo>
                      <a:lnTo>
                        <a:pt x="421" y="0"/>
                      </a:lnTo>
                      <a:lnTo>
                        <a:pt x="414" y="1"/>
                      </a:lnTo>
                      <a:lnTo>
                        <a:pt x="402" y="4"/>
                      </a:lnTo>
                      <a:lnTo>
                        <a:pt x="376" y="4"/>
                      </a:lnTo>
                      <a:lnTo>
                        <a:pt x="346" y="0"/>
                      </a:lnTo>
                      <a:lnTo>
                        <a:pt x="314" y="3"/>
                      </a:lnTo>
                      <a:lnTo>
                        <a:pt x="304" y="3"/>
                      </a:lnTo>
                      <a:lnTo>
                        <a:pt x="277" y="1"/>
                      </a:lnTo>
                      <a:lnTo>
                        <a:pt x="266" y="3"/>
                      </a:lnTo>
                      <a:lnTo>
                        <a:pt x="243" y="10"/>
                      </a:lnTo>
                      <a:lnTo>
                        <a:pt x="212" y="20"/>
                      </a:lnTo>
                      <a:lnTo>
                        <a:pt x="182" y="27"/>
                      </a:lnTo>
                      <a:lnTo>
                        <a:pt x="168" y="30"/>
                      </a:lnTo>
                      <a:lnTo>
                        <a:pt x="133" y="41"/>
                      </a:lnTo>
                      <a:lnTo>
                        <a:pt x="116" y="39"/>
                      </a:lnTo>
                      <a:lnTo>
                        <a:pt x="102" y="41"/>
                      </a:lnTo>
                      <a:lnTo>
                        <a:pt x="90" y="52"/>
                      </a:lnTo>
                      <a:lnTo>
                        <a:pt x="84" y="64"/>
                      </a:lnTo>
                      <a:lnTo>
                        <a:pt x="64" y="107"/>
                      </a:lnTo>
                      <a:lnTo>
                        <a:pt x="52" y="128"/>
                      </a:lnTo>
                      <a:lnTo>
                        <a:pt x="47" y="148"/>
                      </a:lnTo>
                      <a:lnTo>
                        <a:pt x="38" y="171"/>
                      </a:lnTo>
                      <a:lnTo>
                        <a:pt x="0" y="212"/>
                      </a:lnTo>
                      <a:lnTo>
                        <a:pt x="78" y="364"/>
                      </a:lnTo>
                    </a:path>
                  </a:pathLst>
                </a:custGeom>
                <a:solidFill>
                  <a:srgbClr val="FF9F9F"/>
                </a:solidFill>
                <a:ln w="12700" cap="rnd" cmpd="sng">
                  <a:solidFill>
                    <a:srgbClr val="000000"/>
                  </a:solidFill>
                  <a:prstDash val="solid"/>
                  <a:round/>
                  <a:headEnd type="none" w="med" len="med"/>
                  <a:tailEnd type="none" w="med" len="med"/>
                </a:ln>
              </p:spPr>
              <p:txBody>
                <a:bodyPr/>
                <a:lstStyle/>
                <a:p>
                  <a:endParaRPr lang="en-US"/>
                </a:p>
              </p:txBody>
            </p:sp>
            <p:sp>
              <p:nvSpPr>
                <p:cNvPr id="23769" name="Freeform 531">
                  <a:extLst>
                    <a:ext uri="{FF2B5EF4-FFF2-40B4-BE49-F238E27FC236}">
                      <a16:creationId xmlns:a16="http://schemas.microsoft.com/office/drawing/2014/main" id="{081956D4-E1D5-4B84-BC87-27FB6FA177BC}"/>
                    </a:ext>
                  </a:extLst>
                </p:cNvPr>
                <p:cNvSpPr>
                  <a:spLocks/>
                </p:cNvSpPr>
                <p:nvPr/>
              </p:nvSpPr>
              <p:spPr bwMode="auto">
                <a:xfrm>
                  <a:off x="3581" y="813"/>
                  <a:ext cx="134" cy="114"/>
                </a:xfrm>
                <a:custGeom>
                  <a:avLst/>
                  <a:gdLst>
                    <a:gd name="T0" fmla="*/ 0 w 134"/>
                    <a:gd name="T1" fmla="*/ 0 h 114"/>
                    <a:gd name="T2" fmla="*/ 13 w 134"/>
                    <a:gd name="T3" fmla="*/ 7 h 114"/>
                    <a:gd name="T4" fmla="*/ 22 w 134"/>
                    <a:gd name="T5" fmla="*/ 20 h 114"/>
                    <a:gd name="T6" fmla="*/ 24 w 134"/>
                    <a:gd name="T7" fmla="*/ 35 h 114"/>
                    <a:gd name="T8" fmla="*/ 30 w 134"/>
                    <a:gd name="T9" fmla="*/ 37 h 114"/>
                    <a:gd name="T10" fmla="*/ 44 w 134"/>
                    <a:gd name="T11" fmla="*/ 37 h 114"/>
                    <a:gd name="T12" fmla="*/ 59 w 134"/>
                    <a:gd name="T13" fmla="*/ 35 h 114"/>
                    <a:gd name="T14" fmla="*/ 73 w 134"/>
                    <a:gd name="T15" fmla="*/ 35 h 114"/>
                    <a:gd name="T16" fmla="*/ 82 w 134"/>
                    <a:gd name="T17" fmla="*/ 43 h 114"/>
                    <a:gd name="T18" fmla="*/ 85 w 134"/>
                    <a:gd name="T19" fmla="*/ 55 h 114"/>
                    <a:gd name="T20" fmla="*/ 87 w 134"/>
                    <a:gd name="T21" fmla="*/ 66 h 114"/>
                    <a:gd name="T22" fmla="*/ 99 w 134"/>
                    <a:gd name="T23" fmla="*/ 75 h 114"/>
                    <a:gd name="T24" fmla="*/ 116 w 134"/>
                    <a:gd name="T25" fmla="*/ 81 h 114"/>
                    <a:gd name="T26" fmla="*/ 125 w 134"/>
                    <a:gd name="T27" fmla="*/ 95 h 114"/>
                    <a:gd name="T28" fmla="*/ 133 w 134"/>
                    <a:gd name="T29" fmla="*/ 113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4"/>
                    <a:gd name="T46" fmla="*/ 0 h 114"/>
                    <a:gd name="T47" fmla="*/ 134 w 134"/>
                    <a:gd name="T48" fmla="*/ 114 h 1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4" h="114">
                      <a:moveTo>
                        <a:pt x="0" y="0"/>
                      </a:moveTo>
                      <a:lnTo>
                        <a:pt x="13" y="7"/>
                      </a:lnTo>
                      <a:lnTo>
                        <a:pt x="22" y="20"/>
                      </a:lnTo>
                      <a:lnTo>
                        <a:pt x="24" y="35"/>
                      </a:lnTo>
                      <a:lnTo>
                        <a:pt x="30" y="37"/>
                      </a:lnTo>
                      <a:lnTo>
                        <a:pt x="44" y="37"/>
                      </a:lnTo>
                      <a:lnTo>
                        <a:pt x="59" y="35"/>
                      </a:lnTo>
                      <a:lnTo>
                        <a:pt x="73" y="35"/>
                      </a:lnTo>
                      <a:lnTo>
                        <a:pt x="82" y="43"/>
                      </a:lnTo>
                      <a:lnTo>
                        <a:pt x="85" y="55"/>
                      </a:lnTo>
                      <a:lnTo>
                        <a:pt x="87" y="66"/>
                      </a:lnTo>
                      <a:lnTo>
                        <a:pt x="99" y="75"/>
                      </a:lnTo>
                      <a:lnTo>
                        <a:pt x="116" y="81"/>
                      </a:lnTo>
                      <a:lnTo>
                        <a:pt x="125" y="95"/>
                      </a:lnTo>
                      <a:lnTo>
                        <a:pt x="133" y="11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70" name="Freeform 532">
                  <a:extLst>
                    <a:ext uri="{FF2B5EF4-FFF2-40B4-BE49-F238E27FC236}">
                      <a16:creationId xmlns:a16="http://schemas.microsoft.com/office/drawing/2014/main" id="{64900B11-2A22-42F2-84FC-3601CE649289}"/>
                    </a:ext>
                  </a:extLst>
                </p:cNvPr>
                <p:cNvSpPr>
                  <a:spLocks/>
                </p:cNvSpPr>
                <p:nvPr/>
              </p:nvSpPr>
              <p:spPr bwMode="auto">
                <a:xfrm>
                  <a:off x="3455" y="827"/>
                  <a:ext cx="74" cy="66"/>
                </a:xfrm>
                <a:custGeom>
                  <a:avLst/>
                  <a:gdLst>
                    <a:gd name="T0" fmla="*/ 73 w 74"/>
                    <a:gd name="T1" fmla="*/ 0 h 66"/>
                    <a:gd name="T2" fmla="*/ 53 w 74"/>
                    <a:gd name="T3" fmla="*/ 12 h 66"/>
                    <a:gd name="T4" fmla="*/ 38 w 74"/>
                    <a:gd name="T5" fmla="*/ 26 h 66"/>
                    <a:gd name="T6" fmla="*/ 24 w 74"/>
                    <a:gd name="T7" fmla="*/ 40 h 66"/>
                    <a:gd name="T8" fmla="*/ 0 w 74"/>
                    <a:gd name="T9" fmla="*/ 65 h 66"/>
                    <a:gd name="T10" fmla="*/ 0 60000 65536"/>
                    <a:gd name="T11" fmla="*/ 0 60000 65536"/>
                    <a:gd name="T12" fmla="*/ 0 60000 65536"/>
                    <a:gd name="T13" fmla="*/ 0 60000 65536"/>
                    <a:gd name="T14" fmla="*/ 0 60000 65536"/>
                    <a:gd name="T15" fmla="*/ 0 w 74"/>
                    <a:gd name="T16" fmla="*/ 0 h 66"/>
                    <a:gd name="T17" fmla="*/ 74 w 74"/>
                    <a:gd name="T18" fmla="*/ 66 h 66"/>
                  </a:gdLst>
                  <a:ahLst/>
                  <a:cxnLst>
                    <a:cxn ang="T10">
                      <a:pos x="T0" y="T1"/>
                    </a:cxn>
                    <a:cxn ang="T11">
                      <a:pos x="T2" y="T3"/>
                    </a:cxn>
                    <a:cxn ang="T12">
                      <a:pos x="T4" y="T5"/>
                    </a:cxn>
                    <a:cxn ang="T13">
                      <a:pos x="T6" y="T7"/>
                    </a:cxn>
                    <a:cxn ang="T14">
                      <a:pos x="T8" y="T9"/>
                    </a:cxn>
                  </a:cxnLst>
                  <a:rect l="T15" t="T16" r="T17" b="T18"/>
                  <a:pathLst>
                    <a:path w="74" h="66">
                      <a:moveTo>
                        <a:pt x="73" y="0"/>
                      </a:moveTo>
                      <a:lnTo>
                        <a:pt x="53" y="12"/>
                      </a:lnTo>
                      <a:lnTo>
                        <a:pt x="38" y="26"/>
                      </a:lnTo>
                      <a:lnTo>
                        <a:pt x="24" y="40"/>
                      </a:lnTo>
                      <a:lnTo>
                        <a:pt x="0" y="6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71" name="Freeform 533">
                  <a:extLst>
                    <a:ext uri="{FF2B5EF4-FFF2-40B4-BE49-F238E27FC236}">
                      <a16:creationId xmlns:a16="http://schemas.microsoft.com/office/drawing/2014/main" id="{8DD1ABA0-5537-48D8-86C4-321AA102FE55}"/>
                    </a:ext>
                  </a:extLst>
                </p:cNvPr>
                <p:cNvSpPr>
                  <a:spLocks/>
                </p:cNvSpPr>
                <p:nvPr/>
              </p:nvSpPr>
              <p:spPr bwMode="auto">
                <a:xfrm>
                  <a:off x="3509" y="1075"/>
                  <a:ext cx="36" cy="58"/>
                </a:xfrm>
                <a:custGeom>
                  <a:avLst/>
                  <a:gdLst>
                    <a:gd name="T0" fmla="*/ 26 w 36"/>
                    <a:gd name="T1" fmla="*/ 0 h 58"/>
                    <a:gd name="T2" fmla="*/ 35 w 36"/>
                    <a:gd name="T3" fmla="*/ 12 h 58"/>
                    <a:gd name="T4" fmla="*/ 35 w 36"/>
                    <a:gd name="T5" fmla="*/ 26 h 58"/>
                    <a:gd name="T6" fmla="*/ 29 w 36"/>
                    <a:gd name="T7" fmla="*/ 43 h 58"/>
                    <a:gd name="T8" fmla="*/ 18 w 36"/>
                    <a:gd name="T9" fmla="*/ 51 h 58"/>
                    <a:gd name="T10" fmla="*/ 0 w 36"/>
                    <a:gd name="T11" fmla="*/ 57 h 58"/>
                    <a:gd name="T12" fmla="*/ 0 60000 65536"/>
                    <a:gd name="T13" fmla="*/ 0 60000 65536"/>
                    <a:gd name="T14" fmla="*/ 0 60000 65536"/>
                    <a:gd name="T15" fmla="*/ 0 60000 65536"/>
                    <a:gd name="T16" fmla="*/ 0 60000 65536"/>
                    <a:gd name="T17" fmla="*/ 0 60000 65536"/>
                    <a:gd name="T18" fmla="*/ 0 w 36"/>
                    <a:gd name="T19" fmla="*/ 0 h 58"/>
                    <a:gd name="T20" fmla="*/ 36 w 36"/>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36" h="58">
                      <a:moveTo>
                        <a:pt x="26" y="0"/>
                      </a:moveTo>
                      <a:lnTo>
                        <a:pt x="35" y="12"/>
                      </a:lnTo>
                      <a:lnTo>
                        <a:pt x="35" y="26"/>
                      </a:lnTo>
                      <a:lnTo>
                        <a:pt x="29" y="43"/>
                      </a:lnTo>
                      <a:lnTo>
                        <a:pt x="18" y="51"/>
                      </a:lnTo>
                      <a:lnTo>
                        <a:pt x="0" y="5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72" name="Freeform 534">
                  <a:extLst>
                    <a:ext uri="{FF2B5EF4-FFF2-40B4-BE49-F238E27FC236}">
                      <a16:creationId xmlns:a16="http://schemas.microsoft.com/office/drawing/2014/main" id="{02FDED6B-A62E-4516-9AE1-16CCB0FBC2C2}"/>
                    </a:ext>
                  </a:extLst>
                </p:cNvPr>
                <p:cNvSpPr>
                  <a:spLocks/>
                </p:cNvSpPr>
                <p:nvPr/>
              </p:nvSpPr>
              <p:spPr bwMode="auto">
                <a:xfrm>
                  <a:off x="3443" y="928"/>
                  <a:ext cx="65" cy="41"/>
                </a:xfrm>
                <a:custGeom>
                  <a:avLst/>
                  <a:gdLst>
                    <a:gd name="T0" fmla="*/ 0 w 65"/>
                    <a:gd name="T1" fmla="*/ 40 h 41"/>
                    <a:gd name="T2" fmla="*/ 29 w 65"/>
                    <a:gd name="T3" fmla="*/ 31 h 41"/>
                    <a:gd name="T4" fmla="*/ 52 w 65"/>
                    <a:gd name="T5" fmla="*/ 14 h 41"/>
                    <a:gd name="T6" fmla="*/ 64 w 65"/>
                    <a:gd name="T7" fmla="*/ 0 h 41"/>
                    <a:gd name="T8" fmla="*/ 0 60000 65536"/>
                    <a:gd name="T9" fmla="*/ 0 60000 65536"/>
                    <a:gd name="T10" fmla="*/ 0 60000 65536"/>
                    <a:gd name="T11" fmla="*/ 0 60000 65536"/>
                    <a:gd name="T12" fmla="*/ 0 w 65"/>
                    <a:gd name="T13" fmla="*/ 0 h 41"/>
                    <a:gd name="T14" fmla="*/ 65 w 65"/>
                    <a:gd name="T15" fmla="*/ 41 h 41"/>
                  </a:gdLst>
                  <a:ahLst/>
                  <a:cxnLst>
                    <a:cxn ang="T8">
                      <a:pos x="T0" y="T1"/>
                    </a:cxn>
                    <a:cxn ang="T9">
                      <a:pos x="T2" y="T3"/>
                    </a:cxn>
                    <a:cxn ang="T10">
                      <a:pos x="T4" y="T5"/>
                    </a:cxn>
                    <a:cxn ang="T11">
                      <a:pos x="T6" y="T7"/>
                    </a:cxn>
                  </a:cxnLst>
                  <a:rect l="T12" t="T13" r="T14" b="T15"/>
                  <a:pathLst>
                    <a:path w="65" h="41">
                      <a:moveTo>
                        <a:pt x="0" y="40"/>
                      </a:moveTo>
                      <a:lnTo>
                        <a:pt x="29" y="31"/>
                      </a:lnTo>
                      <a:lnTo>
                        <a:pt x="52" y="14"/>
                      </a:lnTo>
                      <a:lnTo>
                        <a:pt x="64"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73" name="Freeform 535">
                  <a:extLst>
                    <a:ext uri="{FF2B5EF4-FFF2-40B4-BE49-F238E27FC236}">
                      <a16:creationId xmlns:a16="http://schemas.microsoft.com/office/drawing/2014/main" id="{2908346F-0AF4-4B3A-B882-DF92BFF9AAD6}"/>
                    </a:ext>
                  </a:extLst>
                </p:cNvPr>
                <p:cNvSpPr>
                  <a:spLocks/>
                </p:cNvSpPr>
                <p:nvPr/>
              </p:nvSpPr>
              <p:spPr bwMode="auto">
                <a:xfrm>
                  <a:off x="3565" y="874"/>
                  <a:ext cx="32" cy="60"/>
                </a:xfrm>
                <a:custGeom>
                  <a:avLst/>
                  <a:gdLst>
                    <a:gd name="T0" fmla="*/ 31 w 32"/>
                    <a:gd name="T1" fmla="*/ 0 h 60"/>
                    <a:gd name="T2" fmla="*/ 20 w 32"/>
                    <a:gd name="T3" fmla="*/ 31 h 60"/>
                    <a:gd name="T4" fmla="*/ 6 w 32"/>
                    <a:gd name="T5" fmla="*/ 51 h 60"/>
                    <a:gd name="T6" fmla="*/ 0 w 32"/>
                    <a:gd name="T7" fmla="*/ 59 h 60"/>
                    <a:gd name="T8" fmla="*/ 0 60000 65536"/>
                    <a:gd name="T9" fmla="*/ 0 60000 65536"/>
                    <a:gd name="T10" fmla="*/ 0 60000 65536"/>
                    <a:gd name="T11" fmla="*/ 0 60000 65536"/>
                    <a:gd name="T12" fmla="*/ 0 w 32"/>
                    <a:gd name="T13" fmla="*/ 0 h 60"/>
                    <a:gd name="T14" fmla="*/ 32 w 32"/>
                    <a:gd name="T15" fmla="*/ 60 h 60"/>
                  </a:gdLst>
                  <a:ahLst/>
                  <a:cxnLst>
                    <a:cxn ang="T8">
                      <a:pos x="T0" y="T1"/>
                    </a:cxn>
                    <a:cxn ang="T9">
                      <a:pos x="T2" y="T3"/>
                    </a:cxn>
                    <a:cxn ang="T10">
                      <a:pos x="T4" y="T5"/>
                    </a:cxn>
                    <a:cxn ang="T11">
                      <a:pos x="T6" y="T7"/>
                    </a:cxn>
                  </a:cxnLst>
                  <a:rect l="T12" t="T13" r="T14" b="T15"/>
                  <a:pathLst>
                    <a:path w="32" h="60">
                      <a:moveTo>
                        <a:pt x="31" y="0"/>
                      </a:moveTo>
                      <a:lnTo>
                        <a:pt x="20" y="31"/>
                      </a:lnTo>
                      <a:lnTo>
                        <a:pt x="6" y="51"/>
                      </a:lnTo>
                      <a:lnTo>
                        <a:pt x="0" y="59"/>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74" name="Freeform 536">
                  <a:extLst>
                    <a:ext uri="{FF2B5EF4-FFF2-40B4-BE49-F238E27FC236}">
                      <a16:creationId xmlns:a16="http://schemas.microsoft.com/office/drawing/2014/main" id="{33B6CD13-3A48-4FD7-9AAF-4B95038B18F4}"/>
                    </a:ext>
                  </a:extLst>
                </p:cNvPr>
                <p:cNvSpPr>
                  <a:spLocks/>
                </p:cNvSpPr>
                <p:nvPr/>
              </p:nvSpPr>
              <p:spPr bwMode="auto">
                <a:xfrm>
                  <a:off x="3734" y="863"/>
                  <a:ext cx="103" cy="52"/>
                </a:xfrm>
                <a:custGeom>
                  <a:avLst/>
                  <a:gdLst>
                    <a:gd name="T0" fmla="*/ 102 w 103"/>
                    <a:gd name="T1" fmla="*/ 0 h 52"/>
                    <a:gd name="T2" fmla="*/ 96 w 103"/>
                    <a:gd name="T3" fmla="*/ 3 h 52"/>
                    <a:gd name="T4" fmla="*/ 87 w 103"/>
                    <a:gd name="T5" fmla="*/ 8 h 52"/>
                    <a:gd name="T6" fmla="*/ 71 w 103"/>
                    <a:gd name="T7" fmla="*/ 15 h 52"/>
                    <a:gd name="T8" fmla="*/ 59 w 103"/>
                    <a:gd name="T9" fmla="*/ 22 h 52"/>
                    <a:gd name="T10" fmla="*/ 42 w 103"/>
                    <a:gd name="T11" fmla="*/ 28 h 52"/>
                    <a:gd name="T12" fmla="*/ 32 w 103"/>
                    <a:gd name="T13" fmla="*/ 33 h 52"/>
                    <a:gd name="T14" fmla="*/ 15 w 103"/>
                    <a:gd name="T15" fmla="*/ 42 h 52"/>
                    <a:gd name="T16" fmla="*/ 0 w 103"/>
                    <a:gd name="T17" fmla="*/ 51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
                    <a:gd name="T28" fmla="*/ 0 h 52"/>
                    <a:gd name="T29" fmla="*/ 103 w 10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 h="52">
                      <a:moveTo>
                        <a:pt x="102" y="0"/>
                      </a:moveTo>
                      <a:lnTo>
                        <a:pt x="96" y="3"/>
                      </a:lnTo>
                      <a:lnTo>
                        <a:pt x="87" y="8"/>
                      </a:lnTo>
                      <a:lnTo>
                        <a:pt x="71" y="15"/>
                      </a:lnTo>
                      <a:lnTo>
                        <a:pt x="59" y="22"/>
                      </a:lnTo>
                      <a:lnTo>
                        <a:pt x="42" y="28"/>
                      </a:lnTo>
                      <a:lnTo>
                        <a:pt x="32" y="33"/>
                      </a:lnTo>
                      <a:lnTo>
                        <a:pt x="15" y="42"/>
                      </a:lnTo>
                      <a:lnTo>
                        <a:pt x="0" y="51"/>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75" name="Freeform 537">
                  <a:extLst>
                    <a:ext uri="{FF2B5EF4-FFF2-40B4-BE49-F238E27FC236}">
                      <a16:creationId xmlns:a16="http://schemas.microsoft.com/office/drawing/2014/main" id="{9790BB9D-6298-44A0-A1B2-FC34310E41E6}"/>
                    </a:ext>
                  </a:extLst>
                </p:cNvPr>
                <p:cNvSpPr>
                  <a:spLocks/>
                </p:cNvSpPr>
                <p:nvPr/>
              </p:nvSpPr>
              <p:spPr bwMode="auto">
                <a:xfrm>
                  <a:off x="3689" y="820"/>
                  <a:ext cx="127" cy="55"/>
                </a:xfrm>
                <a:custGeom>
                  <a:avLst/>
                  <a:gdLst>
                    <a:gd name="T0" fmla="*/ 126 w 127"/>
                    <a:gd name="T1" fmla="*/ 0 h 55"/>
                    <a:gd name="T2" fmla="*/ 117 w 127"/>
                    <a:gd name="T3" fmla="*/ 4 h 55"/>
                    <a:gd name="T4" fmla="*/ 104 w 127"/>
                    <a:gd name="T5" fmla="*/ 13 h 55"/>
                    <a:gd name="T6" fmla="*/ 89 w 127"/>
                    <a:gd name="T7" fmla="*/ 17 h 55"/>
                    <a:gd name="T8" fmla="*/ 73 w 127"/>
                    <a:gd name="T9" fmla="*/ 21 h 55"/>
                    <a:gd name="T10" fmla="*/ 62 w 127"/>
                    <a:gd name="T11" fmla="*/ 25 h 55"/>
                    <a:gd name="T12" fmla="*/ 48 w 127"/>
                    <a:gd name="T13" fmla="*/ 31 h 55"/>
                    <a:gd name="T14" fmla="*/ 38 w 127"/>
                    <a:gd name="T15" fmla="*/ 39 h 55"/>
                    <a:gd name="T16" fmla="*/ 28 w 127"/>
                    <a:gd name="T17" fmla="*/ 44 h 55"/>
                    <a:gd name="T18" fmla="*/ 0 w 127"/>
                    <a:gd name="T19" fmla="*/ 54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7"/>
                    <a:gd name="T31" fmla="*/ 0 h 55"/>
                    <a:gd name="T32" fmla="*/ 127 w 127"/>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7" h="55">
                      <a:moveTo>
                        <a:pt x="126" y="0"/>
                      </a:moveTo>
                      <a:lnTo>
                        <a:pt x="117" y="4"/>
                      </a:lnTo>
                      <a:lnTo>
                        <a:pt x="104" y="13"/>
                      </a:lnTo>
                      <a:lnTo>
                        <a:pt x="89" y="17"/>
                      </a:lnTo>
                      <a:lnTo>
                        <a:pt x="73" y="21"/>
                      </a:lnTo>
                      <a:lnTo>
                        <a:pt x="62" y="25"/>
                      </a:lnTo>
                      <a:lnTo>
                        <a:pt x="48" y="31"/>
                      </a:lnTo>
                      <a:lnTo>
                        <a:pt x="38" y="39"/>
                      </a:lnTo>
                      <a:lnTo>
                        <a:pt x="28" y="44"/>
                      </a:lnTo>
                      <a:lnTo>
                        <a:pt x="0" y="5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76" name="Freeform 538">
                  <a:extLst>
                    <a:ext uri="{FF2B5EF4-FFF2-40B4-BE49-F238E27FC236}">
                      <a16:creationId xmlns:a16="http://schemas.microsoft.com/office/drawing/2014/main" id="{810F62C6-6C81-4500-B66A-482B05C66FE8}"/>
                    </a:ext>
                  </a:extLst>
                </p:cNvPr>
                <p:cNvSpPr>
                  <a:spLocks/>
                </p:cNvSpPr>
                <p:nvPr/>
              </p:nvSpPr>
              <p:spPr bwMode="auto">
                <a:xfrm>
                  <a:off x="3646" y="788"/>
                  <a:ext cx="152" cy="54"/>
                </a:xfrm>
                <a:custGeom>
                  <a:avLst/>
                  <a:gdLst>
                    <a:gd name="T0" fmla="*/ 151 w 152"/>
                    <a:gd name="T1" fmla="*/ 0 h 54"/>
                    <a:gd name="T2" fmla="*/ 84 w 152"/>
                    <a:gd name="T3" fmla="*/ 13 h 54"/>
                    <a:gd name="T4" fmla="*/ 68 w 152"/>
                    <a:gd name="T5" fmla="*/ 15 h 54"/>
                    <a:gd name="T6" fmla="*/ 49 w 152"/>
                    <a:gd name="T7" fmla="*/ 29 h 54"/>
                    <a:gd name="T8" fmla="*/ 31 w 152"/>
                    <a:gd name="T9" fmla="*/ 39 h 54"/>
                    <a:gd name="T10" fmla="*/ 12 w 152"/>
                    <a:gd name="T11" fmla="*/ 47 h 54"/>
                    <a:gd name="T12" fmla="*/ 0 w 152"/>
                    <a:gd name="T13" fmla="*/ 53 h 54"/>
                    <a:gd name="T14" fmla="*/ 0 60000 65536"/>
                    <a:gd name="T15" fmla="*/ 0 60000 65536"/>
                    <a:gd name="T16" fmla="*/ 0 60000 65536"/>
                    <a:gd name="T17" fmla="*/ 0 60000 65536"/>
                    <a:gd name="T18" fmla="*/ 0 60000 65536"/>
                    <a:gd name="T19" fmla="*/ 0 60000 65536"/>
                    <a:gd name="T20" fmla="*/ 0 60000 65536"/>
                    <a:gd name="T21" fmla="*/ 0 w 152"/>
                    <a:gd name="T22" fmla="*/ 0 h 54"/>
                    <a:gd name="T23" fmla="*/ 152 w 152"/>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54">
                      <a:moveTo>
                        <a:pt x="151" y="0"/>
                      </a:moveTo>
                      <a:lnTo>
                        <a:pt x="84" y="13"/>
                      </a:lnTo>
                      <a:lnTo>
                        <a:pt x="68" y="15"/>
                      </a:lnTo>
                      <a:lnTo>
                        <a:pt x="49" y="29"/>
                      </a:lnTo>
                      <a:lnTo>
                        <a:pt x="31" y="39"/>
                      </a:lnTo>
                      <a:lnTo>
                        <a:pt x="12" y="47"/>
                      </a:lnTo>
                      <a:lnTo>
                        <a:pt x="0" y="5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77" name="Freeform 539">
                  <a:extLst>
                    <a:ext uri="{FF2B5EF4-FFF2-40B4-BE49-F238E27FC236}">
                      <a16:creationId xmlns:a16="http://schemas.microsoft.com/office/drawing/2014/main" id="{4300E553-8350-40C0-A938-ADA893242F36}"/>
                    </a:ext>
                  </a:extLst>
                </p:cNvPr>
                <p:cNvSpPr>
                  <a:spLocks/>
                </p:cNvSpPr>
                <p:nvPr/>
              </p:nvSpPr>
              <p:spPr bwMode="auto">
                <a:xfrm>
                  <a:off x="3814" y="807"/>
                  <a:ext cx="45" cy="21"/>
                </a:xfrm>
                <a:custGeom>
                  <a:avLst/>
                  <a:gdLst>
                    <a:gd name="T0" fmla="*/ 44 w 45"/>
                    <a:gd name="T1" fmla="*/ 7 h 21"/>
                    <a:gd name="T2" fmla="*/ 39 w 45"/>
                    <a:gd name="T3" fmla="*/ 12 h 21"/>
                    <a:gd name="T4" fmla="*/ 33 w 45"/>
                    <a:gd name="T5" fmla="*/ 16 h 21"/>
                    <a:gd name="T6" fmla="*/ 27 w 45"/>
                    <a:gd name="T7" fmla="*/ 18 h 21"/>
                    <a:gd name="T8" fmla="*/ 23 w 45"/>
                    <a:gd name="T9" fmla="*/ 19 h 21"/>
                    <a:gd name="T10" fmla="*/ 18 w 45"/>
                    <a:gd name="T11" fmla="*/ 20 h 21"/>
                    <a:gd name="T12" fmla="*/ 15 w 45"/>
                    <a:gd name="T13" fmla="*/ 18 h 21"/>
                    <a:gd name="T14" fmla="*/ 10 w 45"/>
                    <a:gd name="T15" fmla="*/ 16 h 21"/>
                    <a:gd name="T16" fmla="*/ 4 w 45"/>
                    <a:gd name="T17" fmla="*/ 15 h 21"/>
                    <a:gd name="T18" fmla="*/ 0 w 45"/>
                    <a:gd name="T19" fmla="*/ 15 h 21"/>
                    <a:gd name="T20" fmla="*/ 27 w 45"/>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21"/>
                    <a:gd name="T35" fmla="*/ 45 w 45"/>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21">
                      <a:moveTo>
                        <a:pt x="44" y="7"/>
                      </a:moveTo>
                      <a:lnTo>
                        <a:pt x="39" y="12"/>
                      </a:lnTo>
                      <a:lnTo>
                        <a:pt x="33" y="16"/>
                      </a:lnTo>
                      <a:lnTo>
                        <a:pt x="27" y="18"/>
                      </a:lnTo>
                      <a:lnTo>
                        <a:pt x="23" y="19"/>
                      </a:lnTo>
                      <a:lnTo>
                        <a:pt x="18" y="20"/>
                      </a:lnTo>
                      <a:lnTo>
                        <a:pt x="15" y="18"/>
                      </a:lnTo>
                      <a:lnTo>
                        <a:pt x="10" y="16"/>
                      </a:lnTo>
                      <a:lnTo>
                        <a:pt x="4" y="15"/>
                      </a:lnTo>
                      <a:lnTo>
                        <a:pt x="0" y="15"/>
                      </a:lnTo>
                      <a:lnTo>
                        <a:pt x="27"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78" name="Freeform 540">
                  <a:extLst>
                    <a:ext uri="{FF2B5EF4-FFF2-40B4-BE49-F238E27FC236}">
                      <a16:creationId xmlns:a16="http://schemas.microsoft.com/office/drawing/2014/main" id="{9010B876-5D2E-44B1-8D4C-C326BCB6AE50}"/>
                    </a:ext>
                  </a:extLst>
                </p:cNvPr>
                <p:cNvSpPr>
                  <a:spLocks/>
                </p:cNvSpPr>
                <p:nvPr/>
              </p:nvSpPr>
              <p:spPr bwMode="auto">
                <a:xfrm>
                  <a:off x="3822" y="870"/>
                  <a:ext cx="30" cy="7"/>
                </a:xfrm>
                <a:custGeom>
                  <a:avLst/>
                  <a:gdLst>
                    <a:gd name="T0" fmla="*/ 0 w 30"/>
                    <a:gd name="T1" fmla="*/ 1 h 7"/>
                    <a:gd name="T2" fmla="*/ 6 w 30"/>
                    <a:gd name="T3" fmla="*/ 4 h 7"/>
                    <a:gd name="T4" fmla="*/ 15 w 30"/>
                    <a:gd name="T5" fmla="*/ 6 h 7"/>
                    <a:gd name="T6" fmla="*/ 22 w 30"/>
                    <a:gd name="T7" fmla="*/ 3 h 7"/>
                    <a:gd name="T8" fmla="*/ 29 w 30"/>
                    <a:gd name="T9" fmla="*/ 0 h 7"/>
                    <a:gd name="T10" fmla="*/ 0 60000 65536"/>
                    <a:gd name="T11" fmla="*/ 0 60000 65536"/>
                    <a:gd name="T12" fmla="*/ 0 60000 65536"/>
                    <a:gd name="T13" fmla="*/ 0 60000 65536"/>
                    <a:gd name="T14" fmla="*/ 0 60000 65536"/>
                    <a:gd name="T15" fmla="*/ 0 w 30"/>
                    <a:gd name="T16" fmla="*/ 0 h 7"/>
                    <a:gd name="T17" fmla="*/ 30 w 30"/>
                    <a:gd name="T18" fmla="*/ 7 h 7"/>
                  </a:gdLst>
                  <a:ahLst/>
                  <a:cxnLst>
                    <a:cxn ang="T10">
                      <a:pos x="T0" y="T1"/>
                    </a:cxn>
                    <a:cxn ang="T11">
                      <a:pos x="T2" y="T3"/>
                    </a:cxn>
                    <a:cxn ang="T12">
                      <a:pos x="T4" y="T5"/>
                    </a:cxn>
                    <a:cxn ang="T13">
                      <a:pos x="T6" y="T7"/>
                    </a:cxn>
                    <a:cxn ang="T14">
                      <a:pos x="T8" y="T9"/>
                    </a:cxn>
                  </a:cxnLst>
                  <a:rect l="T15" t="T16" r="T17" b="T18"/>
                  <a:pathLst>
                    <a:path w="30" h="7">
                      <a:moveTo>
                        <a:pt x="0" y="1"/>
                      </a:moveTo>
                      <a:lnTo>
                        <a:pt x="6" y="4"/>
                      </a:lnTo>
                      <a:lnTo>
                        <a:pt x="15" y="6"/>
                      </a:lnTo>
                      <a:lnTo>
                        <a:pt x="22" y="3"/>
                      </a:lnTo>
                      <a:lnTo>
                        <a:pt x="29"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79" name="Freeform 541">
                  <a:extLst>
                    <a:ext uri="{FF2B5EF4-FFF2-40B4-BE49-F238E27FC236}">
                      <a16:creationId xmlns:a16="http://schemas.microsoft.com/office/drawing/2014/main" id="{A924202A-E754-4748-A6F1-ED895E04F4D8}"/>
                    </a:ext>
                  </a:extLst>
                </p:cNvPr>
                <p:cNvSpPr>
                  <a:spLocks/>
                </p:cNvSpPr>
                <p:nvPr/>
              </p:nvSpPr>
              <p:spPr bwMode="auto">
                <a:xfrm>
                  <a:off x="3790" y="791"/>
                  <a:ext cx="46" cy="11"/>
                </a:xfrm>
                <a:custGeom>
                  <a:avLst/>
                  <a:gdLst>
                    <a:gd name="T0" fmla="*/ 0 w 46"/>
                    <a:gd name="T1" fmla="*/ 0 h 11"/>
                    <a:gd name="T2" fmla="*/ 13 w 46"/>
                    <a:gd name="T3" fmla="*/ 7 h 11"/>
                    <a:gd name="T4" fmla="*/ 19 w 46"/>
                    <a:gd name="T5" fmla="*/ 10 h 11"/>
                    <a:gd name="T6" fmla="*/ 25 w 46"/>
                    <a:gd name="T7" fmla="*/ 10 h 11"/>
                    <a:gd name="T8" fmla="*/ 32 w 46"/>
                    <a:gd name="T9" fmla="*/ 9 h 11"/>
                    <a:gd name="T10" fmla="*/ 38 w 46"/>
                    <a:gd name="T11" fmla="*/ 7 h 11"/>
                    <a:gd name="T12" fmla="*/ 45 w 46"/>
                    <a:gd name="T13" fmla="*/ 3 h 11"/>
                    <a:gd name="T14" fmla="*/ 0 60000 65536"/>
                    <a:gd name="T15" fmla="*/ 0 60000 65536"/>
                    <a:gd name="T16" fmla="*/ 0 60000 65536"/>
                    <a:gd name="T17" fmla="*/ 0 60000 65536"/>
                    <a:gd name="T18" fmla="*/ 0 60000 65536"/>
                    <a:gd name="T19" fmla="*/ 0 60000 65536"/>
                    <a:gd name="T20" fmla="*/ 0 60000 65536"/>
                    <a:gd name="T21" fmla="*/ 0 w 46"/>
                    <a:gd name="T22" fmla="*/ 0 h 11"/>
                    <a:gd name="T23" fmla="*/ 46 w 46"/>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11">
                      <a:moveTo>
                        <a:pt x="0" y="0"/>
                      </a:moveTo>
                      <a:lnTo>
                        <a:pt x="13" y="7"/>
                      </a:lnTo>
                      <a:lnTo>
                        <a:pt x="19" y="10"/>
                      </a:lnTo>
                      <a:lnTo>
                        <a:pt x="25" y="10"/>
                      </a:lnTo>
                      <a:lnTo>
                        <a:pt x="32" y="9"/>
                      </a:lnTo>
                      <a:lnTo>
                        <a:pt x="38" y="7"/>
                      </a:lnTo>
                      <a:lnTo>
                        <a:pt x="45" y="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80" name="Freeform 542">
                  <a:extLst>
                    <a:ext uri="{FF2B5EF4-FFF2-40B4-BE49-F238E27FC236}">
                      <a16:creationId xmlns:a16="http://schemas.microsoft.com/office/drawing/2014/main" id="{72CB941B-1FDC-4BD8-959B-7D54CC2A5549}"/>
                    </a:ext>
                  </a:extLst>
                </p:cNvPr>
                <p:cNvSpPr>
                  <a:spLocks/>
                </p:cNvSpPr>
                <p:nvPr/>
              </p:nvSpPr>
              <p:spPr bwMode="auto">
                <a:xfrm>
                  <a:off x="3793" y="834"/>
                  <a:ext cx="18" cy="11"/>
                </a:xfrm>
                <a:custGeom>
                  <a:avLst/>
                  <a:gdLst>
                    <a:gd name="T0" fmla="*/ 0 w 18"/>
                    <a:gd name="T1" fmla="*/ 0 h 11"/>
                    <a:gd name="T2" fmla="*/ 9 w 18"/>
                    <a:gd name="T3" fmla="*/ 3 h 11"/>
                    <a:gd name="T4" fmla="*/ 15 w 18"/>
                    <a:gd name="T5" fmla="*/ 7 h 11"/>
                    <a:gd name="T6" fmla="*/ 17 w 18"/>
                    <a:gd name="T7" fmla="*/ 10 h 11"/>
                    <a:gd name="T8" fmla="*/ 0 60000 65536"/>
                    <a:gd name="T9" fmla="*/ 0 60000 65536"/>
                    <a:gd name="T10" fmla="*/ 0 60000 65536"/>
                    <a:gd name="T11" fmla="*/ 0 60000 65536"/>
                    <a:gd name="T12" fmla="*/ 0 w 18"/>
                    <a:gd name="T13" fmla="*/ 0 h 11"/>
                    <a:gd name="T14" fmla="*/ 18 w 18"/>
                    <a:gd name="T15" fmla="*/ 11 h 11"/>
                  </a:gdLst>
                  <a:ahLst/>
                  <a:cxnLst>
                    <a:cxn ang="T8">
                      <a:pos x="T0" y="T1"/>
                    </a:cxn>
                    <a:cxn ang="T9">
                      <a:pos x="T2" y="T3"/>
                    </a:cxn>
                    <a:cxn ang="T10">
                      <a:pos x="T4" y="T5"/>
                    </a:cxn>
                    <a:cxn ang="T11">
                      <a:pos x="T6" y="T7"/>
                    </a:cxn>
                  </a:cxnLst>
                  <a:rect l="T12" t="T13" r="T14" b="T15"/>
                  <a:pathLst>
                    <a:path w="18" h="11">
                      <a:moveTo>
                        <a:pt x="0" y="0"/>
                      </a:moveTo>
                      <a:lnTo>
                        <a:pt x="9" y="3"/>
                      </a:lnTo>
                      <a:lnTo>
                        <a:pt x="15" y="7"/>
                      </a:lnTo>
                      <a:lnTo>
                        <a:pt x="17" y="1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81" name="Freeform 543">
                  <a:extLst>
                    <a:ext uri="{FF2B5EF4-FFF2-40B4-BE49-F238E27FC236}">
                      <a16:creationId xmlns:a16="http://schemas.microsoft.com/office/drawing/2014/main" id="{13233308-A82E-4028-BD9E-88293478C2E0}"/>
                    </a:ext>
                  </a:extLst>
                </p:cNvPr>
                <p:cNvSpPr>
                  <a:spLocks/>
                </p:cNvSpPr>
                <p:nvPr/>
              </p:nvSpPr>
              <p:spPr bwMode="auto">
                <a:xfrm>
                  <a:off x="3774" y="820"/>
                  <a:ext cx="16" cy="18"/>
                </a:xfrm>
                <a:custGeom>
                  <a:avLst/>
                  <a:gdLst>
                    <a:gd name="T0" fmla="*/ 15 w 16"/>
                    <a:gd name="T1" fmla="*/ 0 h 18"/>
                    <a:gd name="T2" fmla="*/ 15 w 16"/>
                    <a:gd name="T3" fmla="*/ 2 h 18"/>
                    <a:gd name="T4" fmla="*/ 13 w 16"/>
                    <a:gd name="T5" fmla="*/ 5 h 18"/>
                    <a:gd name="T6" fmla="*/ 11 w 16"/>
                    <a:gd name="T7" fmla="*/ 11 h 18"/>
                    <a:gd name="T8" fmla="*/ 8 w 16"/>
                    <a:gd name="T9" fmla="*/ 13 h 18"/>
                    <a:gd name="T10" fmla="*/ 5 w 16"/>
                    <a:gd name="T11" fmla="*/ 15 h 18"/>
                    <a:gd name="T12" fmla="*/ 0 w 16"/>
                    <a:gd name="T13" fmla="*/ 17 h 18"/>
                    <a:gd name="T14" fmla="*/ 0 60000 65536"/>
                    <a:gd name="T15" fmla="*/ 0 60000 65536"/>
                    <a:gd name="T16" fmla="*/ 0 60000 65536"/>
                    <a:gd name="T17" fmla="*/ 0 60000 65536"/>
                    <a:gd name="T18" fmla="*/ 0 60000 65536"/>
                    <a:gd name="T19" fmla="*/ 0 60000 65536"/>
                    <a:gd name="T20" fmla="*/ 0 60000 65536"/>
                    <a:gd name="T21" fmla="*/ 0 w 16"/>
                    <a:gd name="T22" fmla="*/ 0 h 18"/>
                    <a:gd name="T23" fmla="*/ 16 w 16"/>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8">
                      <a:moveTo>
                        <a:pt x="15" y="0"/>
                      </a:moveTo>
                      <a:lnTo>
                        <a:pt x="15" y="2"/>
                      </a:lnTo>
                      <a:lnTo>
                        <a:pt x="13" y="5"/>
                      </a:lnTo>
                      <a:lnTo>
                        <a:pt x="11" y="11"/>
                      </a:lnTo>
                      <a:lnTo>
                        <a:pt x="8" y="13"/>
                      </a:lnTo>
                      <a:lnTo>
                        <a:pt x="5" y="15"/>
                      </a:lnTo>
                      <a:lnTo>
                        <a:pt x="0" y="1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82" name="Freeform 544">
                  <a:extLst>
                    <a:ext uri="{FF2B5EF4-FFF2-40B4-BE49-F238E27FC236}">
                      <a16:creationId xmlns:a16="http://schemas.microsoft.com/office/drawing/2014/main" id="{14739591-5DF3-47EC-90A1-CC7F12DC3A03}"/>
                    </a:ext>
                  </a:extLst>
                </p:cNvPr>
                <p:cNvSpPr>
                  <a:spLocks/>
                </p:cNvSpPr>
                <p:nvPr/>
              </p:nvSpPr>
              <p:spPr bwMode="auto">
                <a:xfrm>
                  <a:off x="3719" y="809"/>
                  <a:ext cx="27" cy="9"/>
                </a:xfrm>
                <a:custGeom>
                  <a:avLst/>
                  <a:gdLst>
                    <a:gd name="T0" fmla="*/ 0 w 27"/>
                    <a:gd name="T1" fmla="*/ 0 h 9"/>
                    <a:gd name="T2" fmla="*/ 1 w 27"/>
                    <a:gd name="T3" fmla="*/ 3 h 9"/>
                    <a:gd name="T4" fmla="*/ 5 w 27"/>
                    <a:gd name="T5" fmla="*/ 5 h 9"/>
                    <a:gd name="T6" fmla="*/ 9 w 27"/>
                    <a:gd name="T7" fmla="*/ 7 h 9"/>
                    <a:gd name="T8" fmla="*/ 15 w 27"/>
                    <a:gd name="T9" fmla="*/ 8 h 9"/>
                    <a:gd name="T10" fmla="*/ 21 w 27"/>
                    <a:gd name="T11" fmla="*/ 8 h 9"/>
                    <a:gd name="T12" fmla="*/ 26 w 27"/>
                    <a:gd name="T13" fmla="*/ 8 h 9"/>
                    <a:gd name="T14" fmla="*/ 0 60000 65536"/>
                    <a:gd name="T15" fmla="*/ 0 60000 65536"/>
                    <a:gd name="T16" fmla="*/ 0 60000 65536"/>
                    <a:gd name="T17" fmla="*/ 0 60000 65536"/>
                    <a:gd name="T18" fmla="*/ 0 60000 65536"/>
                    <a:gd name="T19" fmla="*/ 0 60000 65536"/>
                    <a:gd name="T20" fmla="*/ 0 60000 65536"/>
                    <a:gd name="T21" fmla="*/ 0 w 27"/>
                    <a:gd name="T22" fmla="*/ 0 h 9"/>
                    <a:gd name="T23" fmla="*/ 27 w 2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9">
                      <a:moveTo>
                        <a:pt x="0" y="0"/>
                      </a:moveTo>
                      <a:lnTo>
                        <a:pt x="1" y="3"/>
                      </a:lnTo>
                      <a:lnTo>
                        <a:pt x="5" y="5"/>
                      </a:lnTo>
                      <a:lnTo>
                        <a:pt x="9" y="7"/>
                      </a:lnTo>
                      <a:lnTo>
                        <a:pt x="15" y="8"/>
                      </a:lnTo>
                      <a:lnTo>
                        <a:pt x="21" y="8"/>
                      </a:lnTo>
                      <a:lnTo>
                        <a:pt x="26" y="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83" name="Freeform 545">
                  <a:extLst>
                    <a:ext uri="{FF2B5EF4-FFF2-40B4-BE49-F238E27FC236}">
                      <a16:creationId xmlns:a16="http://schemas.microsoft.com/office/drawing/2014/main" id="{8FE7333B-4D46-4284-BEFC-64E37D0AB2AB}"/>
                    </a:ext>
                  </a:extLst>
                </p:cNvPr>
                <p:cNvSpPr>
                  <a:spLocks/>
                </p:cNvSpPr>
                <p:nvPr/>
              </p:nvSpPr>
              <p:spPr bwMode="auto">
                <a:xfrm>
                  <a:off x="3791" y="893"/>
                  <a:ext cx="25" cy="5"/>
                </a:xfrm>
                <a:custGeom>
                  <a:avLst/>
                  <a:gdLst>
                    <a:gd name="T0" fmla="*/ 0 w 25"/>
                    <a:gd name="T1" fmla="*/ 0 h 5"/>
                    <a:gd name="T2" fmla="*/ 6 w 25"/>
                    <a:gd name="T3" fmla="*/ 3 h 5"/>
                    <a:gd name="T4" fmla="*/ 11 w 25"/>
                    <a:gd name="T5" fmla="*/ 4 h 5"/>
                    <a:gd name="T6" fmla="*/ 17 w 25"/>
                    <a:gd name="T7" fmla="*/ 4 h 5"/>
                    <a:gd name="T8" fmla="*/ 24 w 25"/>
                    <a:gd name="T9" fmla="*/ 4 h 5"/>
                    <a:gd name="T10" fmla="*/ 0 60000 65536"/>
                    <a:gd name="T11" fmla="*/ 0 60000 65536"/>
                    <a:gd name="T12" fmla="*/ 0 60000 65536"/>
                    <a:gd name="T13" fmla="*/ 0 60000 65536"/>
                    <a:gd name="T14" fmla="*/ 0 60000 65536"/>
                    <a:gd name="T15" fmla="*/ 0 w 25"/>
                    <a:gd name="T16" fmla="*/ 0 h 5"/>
                    <a:gd name="T17" fmla="*/ 25 w 25"/>
                    <a:gd name="T18" fmla="*/ 5 h 5"/>
                  </a:gdLst>
                  <a:ahLst/>
                  <a:cxnLst>
                    <a:cxn ang="T10">
                      <a:pos x="T0" y="T1"/>
                    </a:cxn>
                    <a:cxn ang="T11">
                      <a:pos x="T2" y="T3"/>
                    </a:cxn>
                    <a:cxn ang="T12">
                      <a:pos x="T4" y="T5"/>
                    </a:cxn>
                    <a:cxn ang="T13">
                      <a:pos x="T6" y="T7"/>
                    </a:cxn>
                    <a:cxn ang="T14">
                      <a:pos x="T8" y="T9"/>
                    </a:cxn>
                  </a:cxnLst>
                  <a:rect l="T15" t="T16" r="T17" b="T18"/>
                  <a:pathLst>
                    <a:path w="25" h="5">
                      <a:moveTo>
                        <a:pt x="0" y="0"/>
                      </a:moveTo>
                      <a:lnTo>
                        <a:pt x="6" y="3"/>
                      </a:lnTo>
                      <a:lnTo>
                        <a:pt x="11" y="4"/>
                      </a:lnTo>
                      <a:lnTo>
                        <a:pt x="17" y="4"/>
                      </a:lnTo>
                      <a:lnTo>
                        <a:pt x="24"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84" name="Freeform 546">
                  <a:extLst>
                    <a:ext uri="{FF2B5EF4-FFF2-40B4-BE49-F238E27FC236}">
                      <a16:creationId xmlns:a16="http://schemas.microsoft.com/office/drawing/2014/main" id="{4B6608FA-6E76-4D03-A6FD-5ECC120A6BC9}"/>
                    </a:ext>
                  </a:extLst>
                </p:cNvPr>
                <p:cNvSpPr>
                  <a:spLocks/>
                </p:cNvSpPr>
                <p:nvPr/>
              </p:nvSpPr>
              <p:spPr bwMode="auto">
                <a:xfrm>
                  <a:off x="3670" y="791"/>
                  <a:ext cx="22" cy="16"/>
                </a:xfrm>
                <a:custGeom>
                  <a:avLst/>
                  <a:gdLst>
                    <a:gd name="T0" fmla="*/ 0 w 22"/>
                    <a:gd name="T1" fmla="*/ 0 h 16"/>
                    <a:gd name="T2" fmla="*/ 7 w 22"/>
                    <a:gd name="T3" fmla="*/ 4 h 16"/>
                    <a:gd name="T4" fmla="*/ 12 w 22"/>
                    <a:gd name="T5" fmla="*/ 8 h 16"/>
                    <a:gd name="T6" fmla="*/ 16 w 22"/>
                    <a:gd name="T7" fmla="*/ 13 h 16"/>
                    <a:gd name="T8" fmla="*/ 21 w 22"/>
                    <a:gd name="T9" fmla="*/ 15 h 16"/>
                    <a:gd name="T10" fmla="*/ 0 60000 65536"/>
                    <a:gd name="T11" fmla="*/ 0 60000 65536"/>
                    <a:gd name="T12" fmla="*/ 0 60000 65536"/>
                    <a:gd name="T13" fmla="*/ 0 60000 65536"/>
                    <a:gd name="T14" fmla="*/ 0 60000 65536"/>
                    <a:gd name="T15" fmla="*/ 0 w 22"/>
                    <a:gd name="T16" fmla="*/ 0 h 16"/>
                    <a:gd name="T17" fmla="*/ 22 w 22"/>
                    <a:gd name="T18" fmla="*/ 16 h 16"/>
                  </a:gdLst>
                  <a:ahLst/>
                  <a:cxnLst>
                    <a:cxn ang="T10">
                      <a:pos x="T0" y="T1"/>
                    </a:cxn>
                    <a:cxn ang="T11">
                      <a:pos x="T2" y="T3"/>
                    </a:cxn>
                    <a:cxn ang="T12">
                      <a:pos x="T4" y="T5"/>
                    </a:cxn>
                    <a:cxn ang="T13">
                      <a:pos x="T6" y="T7"/>
                    </a:cxn>
                    <a:cxn ang="T14">
                      <a:pos x="T8" y="T9"/>
                    </a:cxn>
                  </a:cxnLst>
                  <a:rect l="T15" t="T16" r="T17" b="T18"/>
                  <a:pathLst>
                    <a:path w="22" h="16">
                      <a:moveTo>
                        <a:pt x="0" y="0"/>
                      </a:moveTo>
                      <a:lnTo>
                        <a:pt x="7" y="4"/>
                      </a:lnTo>
                      <a:lnTo>
                        <a:pt x="12" y="8"/>
                      </a:lnTo>
                      <a:lnTo>
                        <a:pt x="16" y="13"/>
                      </a:lnTo>
                      <a:lnTo>
                        <a:pt x="21" y="1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3765" name="Group 547">
                <a:extLst>
                  <a:ext uri="{FF2B5EF4-FFF2-40B4-BE49-F238E27FC236}">
                    <a16:creationId xmlns:a16="http://schemas.microsoft.com/office/drawing/2014/main" id="{4489F391-9FE4-4F8B-B5A1-B45969E5B56C}"/>
                  </a:ext>
                </a:extLst>
              </p:cNvPr>
              <p:cNvGrpSpPr>
                <a:grpSpLocks/>
              </p:cNvGrpSpPr>
              <p:nvPr/>
            </p:nvGrpSpPr>
            <p:grpSpPr bwMode="auto">
              <a:xfrm>
                <a:off x="3244" y="983"/>
                <a:ext cx="247" cy="251"/>
                <a:chOff x="3244" y="983"/>
                <a:chExt cx="247" cy="251"/>
              </a:xfrm>
            </p:grpSpPr>
            <p:sp>
              <p:nvSpPr>
                <p:cNvPr id="23766" name="Freeform 548">
                  <a:extLst>
                    <a:ext uri="{FF2B5EF4-FFF2-40B4-BE49-F238E27FC236}">
                      <a16:creationId xmlns:a16="http://schemas.microsoft.com/office/drawing/2014/main" id="{BAC1DF6A-9909-46BC-B3CD-E11072DAE988}"/>
                    </a:ext>
                  </a:extLst>
                </p:cNvPr>
                <p:cNvSpPr>
                  <a:spLocks/>
                </p:cNvSpPr>
                <p:nvPr/>
              </p:nvSpPr>
              <p:spPr bwMode="auto">
                <a:xfrm>
                  <a:off x="3244" y="983"/>
                  <a:ext cx="247" cy="251"/>
                </a:xfrm>
                <a:custGeom>
                  <a:avLst/>
                  <a:gdLst>
                    <a:gd name="T0" fmla="*/ 3 w 247"/>
                    <a:gd name="T1" fmla="*/ 12 h 251"/>
                    <a:gd name="T2" fmla="*/ 165 w 247"/>
                    <a:gd name="T3" fmla="*/ 0 h 251"/>
                    <a:gd name="T4" fmla="*/ 211 w 247"/>
                    <a:gd name="T5" fmla="*/ 35 h 251"/>
                    <a:gd name="T6" fmla="*/ 229 w 247"/>
                    <a:gd name="T7" fmla="*/ 55 h 251"/>
                    <a:gd name="T8" fmla="*/ 240 w 247"/>
                    <a:gd name="T9" fmla="*/ 78 h 251"/>
                    <a:gd name="T10" fmla="*/ 243 w 247"/>
                    <a:gd name="T11" fmla="*/ 104 h 251"/>
                    <a:gd name="T12" fmla="*/ 246 w 247"/>
                    <a:gd name="T13" fmla="*/ 144 h 251"/>
                    <a:gd name="T14" fmla="*/ 240 w 247"/>
                    <a:gd name="T15" fmla="*/ 181 h 251"/>
                    <a:gd name="T16" fmla="*/ 220 w 247"/>
                    <a:gd name="T17" fmla="*/ 215 h 251"/>
                    <a:gd name="T18" fmla="*/ 0 w 247"/>
                    <a:gd name="T19" fmla="*/ 250 h 251"/>
                    <a:gd name="T20" fmla="*/ 26 w 247"/>
                    <a:gd name="T21" fmla="*/ 215 h 251"/>
                    <a:gd name="T22" fmla="*/ 40 w 247"/>
                    <a:gd name="T23" fmla="*/ 175 h 251"/>
                    <a:gd name="T24" fmla="*/ 43 w 247"/>
                    <a:gd name="T25" fmla="*/ 127 h 251"/>
                    <a:gd name="T26" fmla="*/ 43 w 247"/>
                    <a:gd name="T27" fmla="*/ 95 h 251"/>
                    <a:gd name="T28" fmla="*/ 20 w 247"/>
                    <a:gd name="T29" fmla="*/ 49 h 251"/>
                    <a:gd name="T30" fmla="*/ 3 w 247"/>
                    <a:gd name="T31" fmla="*/ 12 h 25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7"/>
                    <a:gd name="T49" fmla="*/ 0 h 251"/>
                    <a:gd name="T50" fmla="*/ 247 w 247"/>
                    <a:gd name="T51" fmla="*/ 251 h 25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7" h="251">
                      <a:moveTo>
                        <a:pt x="3" y="12"/>
                      </a:moveTo>
                      <a:lnTo>
                        <a:pt x="165" y="0"/>
                      </a:lnTo>
                      <a:lnTo>
                        <a:pt x="211" y="35"/>
                      </a:lnTo>
                      <a:lnTo>
                        <a:pt x="229" y="55"/>
                      </a:lnTo>
                      <a:lnTo>
                        <a:pt x="240" y="78"/>
                      </a:lnTo>
                      <a:lnTo>
                        <a:pt x="243" y="104"/>
                      </a:lnTo>
                      <a:lnTo>
                        <a:pt x="246" y="144"/>
                      </a:lnTo>
                      <a:lnTo>
                        <a:pt x="240" y="181"/>
                      </a:lnTo>
                      <a:lnTo>
                        <a:pt x="220" y="215"/>
                      </a:lnTo>
                      <a:lnTo>
                        <a:pt x="0" y="250"/>
                      </a:lnTo>
                      <a:lnTo>
                        <a:pt x="26" y="215"/>
                      </a:lnTo>
                      <a:lnTo>
                        <a:pt x="40" y="175"/>
                      </a:lnTo>
                      <a:lnTo>
                        <a:pt x="43" y="127"/>
                      </a:lnTo>
                      <a:lnTo>
                        <a:pt x="43" y="95"/>
                      </a:lnTo>
                      <a:lnTo>
                        <a:pt x="20" y="49"/>
                      </a:lnTo>
                      <a:lnTo>
                        <a:pt x="3" y="12"/>
                      </a:lnTo>
                    </a:path>
                  </a:pathLst>
                </a:custGeom>
                <a:solidFill>
                  <a:srgbClr val="9FBFFF"/>
                </a:solidFill>
                <a:ln w="12700" cap="rnd" cmpd="sng">
                  <a:solidFill>
                    <a:srgbClr val="000000"/>
                  </a:solidFill>
                  <a:prstDash val="solid"/>
                  <a:round/>
                  <a:headEnd type="none" w="med" len="med"/>
                  <a:tailEnd type="none" w="med" len="med"/>
                </a:ln>
              </p:spPr>
              <p:txBody>
                <a:bodyPr/>
                <a:lstStyle/>
                <a:p>
                  <a:endParaRPr lang="en-US"/>
                </a:p>
              </p:txBody>
            </p:sp>
            <p:sp>
              <p:nvSpPr>
                <p:cNvPr id="23767" name="Oval 549">
                  <a:extLst>
                    <a:ext uri="{FF2B5EF4-FFF2-40B4-BE49-F238E27FC236}">
                      <a16:creationId xmlns:a16="http://schemas.microsoft.com/office/drawing/2014/main" id="{D28FAF96-8E22-4C4E-A441-6ADCF5ACF4FE}"/>
                    </a:ext>
                  </a:extLst>
                </p:cNvPr>
                <p:cNvSpPr>
                  <a:spLocks noChangeArrowheads="1"/>
                </p:cNvSpPr>
                <p:nvPr/>
              </p:nvSpPr>
              <p:spPr bwMode="auto">
                <a:xfrm>
                  <a:off x="3406" y="1167"/>
                  <a:ext cx="25" cy="22"/>
                </a:xfrm>
                <a:prstGeom prst="ellipse">
                  <a:avLst/>
                </a:prstGeom>
                <a:solidFill>
                  <a:srgbClr val="FFFFFF"/>
                </a:solidFill>
                <a:ln w="12700">
                  <a:solidFill>
                    <a:srgbClr val="000000"/>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grpSp>
        <p:sp>
          <p:nvSpPr>
            <p:cNvPr id="23759" name="Freeform 550">
              <a:extLst>
                <a:ext uri="{FF2B5EF4-FFF2-40B4-BE49-F238E27FC236}">
                  <a16:creationId xmlns:a16="http://schemas.microsoft.com/office/drawing/2014/main" id="{D032C20C-B852-489E-BE54-DF31FF965E0A}"/>
                </a:ext>
              </a:extLst>
            </p:cNvPr>
            <p:cNvSpPr>
              <a:spLocks/>
            </p:cNvSpPr>
            <p:nvPr/>
          </p:nvSpPr>
          <p:spPr bwMode="auto">
            <a:xfrm>
              <a:off x="3606" y="2278"/>
              <a:ext cx="77" cy="65"/>
            </a:xfrm>
            <a:custGeom>
              <a:avLst/>
              <a:gdLst>
                <a:gd name="T0" fmla="*/ 14 w 77"/>
                <a:gd name="T1" fmla="*/ 47 h 65"/>
                <a:gd name="T2" fmla="*/ 21 w 77"/>
                <a:gd name="T3" fmla="*/ 37 h 65"/>
                <a:gd name="T4" fmla="*/ 28 w 77"/>
                <a:gd name="T5" fmla="*/ 27 h 65"/>
                <a:gd name="T6" fmla="*/ 38 w 77"/>
                <a:gd name="T7" fmla="*/ 20 h 65"/>
                <a:gd name="T8" fmla="*/ 48 w 77"/>
                <a:gd name="T9" fmla="*/ 17 h 65"/>
                <a:gd name="T10" fmla="*/ 59 w 77"/>
                <a:gd name="T11" fmla="*/ 10 h 65"/>
                <a:gd name="T12" fmla="*/ 73 w 77"/>
                <a:gd name="T13" fmla="*/ 0 h 65"/>
                <a:gd name="T14" fmla="*/ 76 w 77"/>
                <a:gd name="T15" fmla="*/ 10 h 65"/>
                <a:gd name="T16" fmla="*/ 76 w 77"/>
                <a:gd name="T17" fmla="*/ 20 h 65"/>
                <a:gd name="T18" fmla="*/ 66 w 77"/>
                <a:gd name="T19" fmla="*/ 24 h 65"/>
                <a:gd name="T20" fmla="*/ 62 w 77"/>
                <a:gd name="T21" fmla="*/ 34 h 65"/>
                <a:gd name="T22" fmla="*/ 48 w 77"/>
                <a:gd name="T23" fmla="*/ 40 h 65"/>
                <a:gd name="T24" fmla="*/ 38 w 77"/>
                <a:gd name="T25" fmla="*/ 44 h 65"/>
                <a:gd name="T26" fmla="*/ 28 w 77"/>
                <a:gd name="T27" fmla="*/ 47 h 65"/>
                <a:gd name="T28" fmla="*/ 14 w 77"/>
                <a:gd name="T29" fmla="*/ 47 h 65"/>
                <a:gd name="T30" fmla="*/ 3 w 77"/>
                <a:gd name="T31" fmla="*/ 54 h 65"/>
                <a:gd name="T32" fmla="*/ 0 w 77"/>
                <a:gd name="T33" fmla="*/ 64 h 65"/>
                <a:gd name="T34" fmla="*/ 14 w 77"/>
                <a:gd name="T35" fmla="*/ 47 h 6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7"/>
                <a:gd name="T55" fmla="*/ 0 h 65"/>
                <a:gd name="T56" fmla="*/ 77 w 77"/>
                <a:gd name="T57" fmla="*/ 65 h 6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7" h="65">
                  <a:moveTo>
                    <a:pt x="14" y="47"/>
                  </a:moveTo>
                  <a:lnTo>
                    <a:pt x="21" y="37"/>
                  </a:lnTo>
                  <a:lnTo>
                    <a:pt x="28" y="27"/>
                  </a:lnTo>
                  <a:lnTo>
                    <a:pt x="38" y="20"/>
                  </a:lnTo>
                  <a:lnTo>
                    <a:pt x="48" y="17"/>
                  </a:lnTo>
                  <a:lnTo>
                    <a:pt x="59" y="10"/>
                  </a:lnTo>
                  <a:lnTo>
                    <a:pt x="73" y="0"/>
                  </a:lnTo>
                  <a:lnTo>
                    <a:pt x="76" y="10"/>
                  </a:lnTo>
                  <a:lnTo>
                    <a:pt x="76" y="20"/>
                  </a:lnTo>
                  <a:lnTo>
                    <a:pt x="66" y="24"/>
                  </a:lnTo>
                  <a:lnTo>
                    <a:pt x="62" y="34"/>
                  </a:lnTo>
                  <a:lnTo>
                    <a:pt x="48" y="40"/>
                  </a:lnTo>
                  <a:lnTo>
                    <a:pt x="38" y="44"/>
                  </a:lnTo>
                  <a:lnTo>
                    <a:pt x="28" y="47"/>
                  </a:lnTo>
                  <a:lnTo>
                    <a:pt x="14" y="47"/>
                  </a:lnTo>
                  <a:lnTo>
                    <a:pt x="3" y="54"/>
                  </a:lnTo>
                  <a:lnTo>
                    <a:pt x="0" y="64"/>
                  </a:lnTo>
                  <a:lnTo>
                    <a:pt x="14" y="47"/>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3760" name="Freeform 551">
              <a:extLst>
                <a:ext uri="{FF2B5EF4-FFF2-40B4-BE49-F238E27FC236}">
                  <a16:creationId xmlns:a16="http://schemas.microsoft.com/office/drawing/2014/main" id="{5E524A99-4C18-4E22-AEBB-8F68DA838AE5}"/>
                </a:ext>
              </a:extLst>
            </p:cNvPr>
            <p:cNvSpPr>
              <a:spLocks/>
            </p:cNvSpPr>
            <p:nvPr/>
          </p:nvSpPr>
          <p:spPr bwMode="auto">
            <a:xfrm>
              <a:off x="3453" y="2424"/>
              <a:ext cx="158" cy="121"/>
            </a:xfrm>
            <a:custGeom>
              <a:avLst/>
              <a:gdLst>
                <a:gd name="T0" fmla="*/ 154 w 158"/>
                <a:gd name="T1" fmla="*/ 14 h 121"/>
                <a:gd name="T2" fmla="*/ 143 w 158"/>
                <a:gd name="T3" fmla="*/ 17 h 121"/>
                <a:gd name="T4" fmla="*/ 140 w 158"/>
                <a:gd name="T5" fmla="*/ 27 h 121"/>
                <a:gd name="T6" fmla="*/ 137 w 158"/>
                <a:gd name="T7" fmla="*/ 38 h 121"/>
                <a:gd name="T8" fmla="*/ 123 w 158"/>
                <a:gd name="T9" fmla="*/ 45 h 121"/>
                <a:gd name="T10" fmla="*/ 113 w 158"/>
                <a:gd name="T11" fmla="*/ 45 h 121"/>
                <a:gd name="T12" fmla="*/ 102 w 158"/>
                <a:gd name="T13" fmla="*/ 38 h 121"/>
                <a:gd name="T14" fmla="*/ 92 w 158"/>
                <a:gd name="T15" fmla="*/ 38 h 121"/>
                <a:gd name="T16" fmla="*/ 82 w 158"/>
                <a:gd name="T17" fmla="*/ 45 h 121"/>
                <a:gd name="T18" fmla="*/ 72 w 158"/>
                <a:gd name="T19" fmla="*/ 51 h 121"/>
                <a:gd name="T20" fmla="*/ 61 w 158"/>
                <a:gd name="T21" fmla="*/ 55 h 121"/>
                <a:gd name="T22" fmla="*/ 51 w 158"/>
                <a:gd name="T23" fmla="*/ 62 h 121"/>
                <a:gd name="T24" fmla="*/ 41 w 158"/>
                <a:gd name="T25" fmla="*/ 65 h 121"/>
                <a:gd name="T26" fmla="*/ 31 w 158"/>
                <a:gd name="T27" fmla="*/ 72 h 121"/>
                <a:gd name="T28" fmla="*/ 20 w 158"/>
                <a:gd name="T29" fmla="*/ 79 h 121"/>
                <a:gd name="T30" fmla="*/ 17 w 158"/>
                <a:gd name="T31" fmla="*/ 89 h 121"/>
                <a:gd name="T32" fmla="*/ 10 w 158"/>
                <a:gd name="T33" fmla="*/ 99 h 121"/>
                <a:gd name="T34" fmla="*/ 7 w 158"/>
                <a:gd name="T35" fmla="*/ 110 h 121"/>
                <a:gd name="T36" fmla="*/ 0 w 158"/>
                <a:gd name="T37" fmla="*/ 120 h 121"/>
                <a:gd name="T38" fmla="*/ 10 w 158"/>
                <a:gd name="T39" fmla="*/ 117 h 121"/>
                <a:gd name="T40" fmla="*/ 20 w 158"/>
                <a:gd name="T41" fmla="*/ 113 h 121"/>
                <a:gd name="T42" fmla="*/ 31 w 158"/>
                <a:gd name="T43" fmla="*/ 117 h 121"/>
                <a:gd name="T44" fmla="*/ 41 w 158"/>
                <a:gd name="T45" fmla="*/ 113 h 121"/>
                <a:gd name="T46" fmla="*/ 51 w 158"/>
                <a:gd name="T47" fmla="*/ 106 h 121"/>
                <a:gd name="T48" fmla="*/ 61 w 158"/>
                <a:gd name="T49" fmla="*/ 110 h 121"/>
                <a:gd name="T50" fmla="*/ 72 w 158"/>
                <a:gd name="T51" fmla="*/ 117 h 121"/>
                <a:gd name="T52" fmla="*/ 85 w 158"/>
                <a:gd name="T53" fmla="*/ 113 h 121"/>
                <a:gd name="T54" fmla="*/ 89 w 158"/>
                <a:gd name="T55" fmla="*/ 103 h 121"/>
                <a:gd name="T56" fmla="*/ 89 w 158"/>
                <a:gd name="T57" fmla="*/ 93 h 121"/>
                <a:gd name="T58" fmla="*/ 92 w 158"/>
                <a:gd name="T59" fmla="*/ 82 h 121"/>
                <a:gd name="T60" fmla="*/ 102 w 158"/>
                <a:gd name="T61" fmla="*/ 75 h 121"/>
                <a:gd name="T62" fmla="*/ 102 w 158"/>
                <a:gd name="T63" fmla="*/ 65 h 121"/>
                <a:gd name="T64" fmla="*/ 109 w 158"/>
                <a:gd name="T65" fmla="*/ 55 h 121"/>
                <a:gd name="T66" fmla="*/ 119 w 158"/>
                <a:gd name="T67" fmla="*/ 48 h 121"/>
                <a:gd name="T68" fmla="*/ 130 w 158"/>
                <a:gd name="T69" fmla="*/ 41 h 121"/>
                <a:gd name="T70" fmla="*/ 137 w 158"/>
                <a:gd name="T71" fmla="*/ 31 h 121"/>
                <a:gd name="T72" fmla="*/ 143 w 158"/>
                <a:gd name="T73" fmla="*/ 21 h 121"/>
                <a:gd name="T74" fmla="*/ 154 w 158"/>
                <a:gd name="T75" fmla="*/ 10 h 121"/>
                <a:gd name="T76" fmla="*/ 157 w 158"/>
                <a:gd name="T77" fmla="*/ 0 h 121"/>
                <a:gd name="T78" fmla="*/ 147 w 158"/>
                <a:gd name="T79" fmla="*/ 3 h 121"/>
                <a:gd name="T80" fmla="*/ 137 w 158"/>
                <a:gd name="T81" fmla="*/ 10 h 121"/>
                <a:gd name="T82" fmla="*/ 130 w 158"/>
                <a:gd name="T83" fmla="*/ 21 h 121"/>
                <a:gd name="T84" fmla="*/ 119 w 158"/>
                <a:gd name="T85" fmla="*/ 31 h 121"/>
                <a:gd name="T86" fmla="*/ 109 w 158"/>
                <a:gd name="T87" fmla="*/ 38 h 121"/>
                <a:gd name="T88" fmla="*/ 99 w 158"/>
                <a:gd name="T89" fmla="*/ 45 h 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8"/>
                <a:gd name="T136" fmla="*/ 0 h 121"/>
                <a:gd name="T137" fmla="*/ 158 w 158"/>
                <a:gd name="T138" fmla="*/ 121 h 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8" h="121">
                  <a:moveTo>
                    <a:pt x="154" y="14"/>
                  </a:moveTo>
                  <a:lnTo>
                    <a:pt x="143" y="17"/>
                  </a:lnTo>
                  <a:lnTo>
                    <a:pt x="140" y="27"/>
                  </a:lnTo>
                  <a:lnTo>
                    <a:pt x="137" y="38"/>
                  </a:lnTo>
                  <a:lnTo>
                    <a:pt x="123" y="45"/>
                  </a:lnTo>
                  <a:lnTo>
                    <a:pt x="113" y="45"/>
                  </a:lnTo>
                  <a:lnTo>
                    <a:pt x="102" y="38"/>
                  </a:lnTo>
                  <a:lnTo>
                    <a:pt x="92" y="38"/>
                  </a:lnTo>
                  <a:lnTo>
                    <a:pt x="82" y="45"/>
                  </a:lnTo>
                  <a:lnTo>
                    <a:pt x="72" y="51"/>
                  </a:lnTo>
                  <a:lnTo>
                    <a:pt x="61" y="55"/>
                  </a:lnTo>
                  <a:lnTo>
                    <a:pt x="51" y="62"/>
                  </a:lnTo>
                  <a:lnTo>
                    <a:pt x="41" y="65"/>
                  </a:lnTo>
                  <a:lnTo>
                    <a:pt x="31" y="72"/>
                  </a:lnTo>
                  <a:lnTo>
                    <a:pt x="20" y="79"/>
                  </a:lnTo>
                  <a:lnTo>
                    <a:pt x="17" y="89"/>
                  </a:lnTo>
                  <a:lnTo>
                    <a:pt x="10" y="99"/>
                  </a:lnTo>
                  <a:lnTo>
                    <a:pt x="7" y="110"/>
                  </a:lnTo>
                  <a:lnTo>
                    <a:pt x="0" y="120"/>
                  </a:lnTo>
                  <a:lnTo>
                    <a:pt x="10" y="117"/>
                  </a:lnTo>
                  <a:lnTo>
                    <a:pt x="20" y="113"/>
                  </a:lnTo>
                  <a:lnTo>
                    <a:pt x="31" y="117"/>
                  </a:lnTo>
                  <a:lnTo>
                    <a:pt x="41" y="113"/>
                  </a:lnTo>
                  <a:lnTo>
                    <a:pt x="51" y="106"/>
                  </a:lnTo>
                  <a:lnTo>
                    <a:pt x="61" y="110"/>
                  </a:lnTo>
                  <a:lnTo>
                    <a:pt x="72" y="117"/>
                  </a:lnTo>
                  <a:lnTo>
                    <a:pt x="85" y="113"/>
                  </a:lnTo>
                  <a:lnTo>
                    <a:pt x="89" y="103"/>
                  </a:lnTo>
                  <a:lnTo>
                    <a:pt x="89" y="93"/>
                  </a:lnTo>
                  <a:lnTo>
                    <a:pt x="92" y="82"/>
                  </a:lnTo>
                  <a:lnTo>
                    <a:pt x="102" y="75"/>
                  </a:lnTo>
                  <a:lnTo>
                    <a:pt x="102" y="65"/>
                  </a:lnTo>
                  <a:lnTo>
                    <a:pt x="109" y="55"/>
                  </a:lnTo>
                  <a:lnTo>
                    <a:pt x="119" y="48"/>
                  </a:lnTo>
                  <a:lnTo>
                    <a:pt x="130" y="41"/>
                  </a:lnTo>
                  <a:lnTo>
                    <a:pt x="137" y="31"/>
                  </a:lnTo>
                  <a:lnTo>
                    <a:pt x="143" y="21"/>
                  </a:lnTo>
                  <a:lnTo>
                    <a:pt x="154" y="10"/>
                  </a:lnTo>
                  <a:lnTo>
                    <a:pt x="157" y="0"/>
                  </a:lnTo>
                  <a:lnTo>
                    <a:pt x="147" y="3"/>
                  </a:lnTo>
                  <a:lnTo>
                    <a:pt x="137" y="10"/>
                  </a:lnTo>
                  <a:lnTo>
                    <a:pt x="130" y="21"/>
                  </a:lnTo>
                  <a:lnTo>
                    <a:pt x="119" y="31"/>
                  </a:lnTo>
                  <a:lnTo>
                    <a:pt x="109" y="38"/>
                  </a:lnTo>
                  <a:lnTo>
                    <a:pt x="99" y="45"/>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3761" name="Freeform 552">
              <a:extLst>
                <a:ext uri="{FF2B5EF4-FFF2-40B4-BE49-F238E27FC236}">
                  <a16:creationId xmlns:a16="http://schemas.microsoft.com/office/drawing/2014/main" id="{08B6EAAF-0C39-420D-AD23-A454F1D80538}"/>
                </a:ext>
              </a:extLst>
            </p:cNvPr>
            <p:cNvSpPr>
              <a:spLocks/>
            </p:cNvSpPr>
            <p:nvPr/>
          </p:nvSpPr>
          <p:spPr bwMode="auto">
            <a:xfrm>
              <a:off x="3579" y="2250"/>
              <a:ext cx="69" cy="36"/>
            </a:xfrm>
            <a:custGeom>
              <a:avLst/>
              <a:gdLst>
                <a:gd name="T0" fmla="*/ 0 w 69"/>
                <a:gd name="T1" fmla="*/ 32 h 36"/>
                <a:gd name="T2" fmla="*/ 10 w 69"/>
                <a:gd name="T3" fmla="*/ 28 h 36"/>
                <a:gd name="T4" fmla="*/ 17 w 69"/>
                <a:gd name="T5" fmla="*/ 18 h 36"/>
                <a:gd name="T6" fmla="*/ 27 w 69"/>
                <a:gd name="T7" fmla="*/ 7 h 36"/>
                <a:gd name="T8" fmla="*/ 37 w 69"/>
                <a:gd name="T9" fmla="*/ 4 h 36"/>
                <a:gd name="T10" fmla="*/ 48 w 69"/>
                <a:gd name="T11" fmla="*/ 0 h 36"/>
                <a:gd name="T12" fmla="*/ 58 w 69"/>
                <a:gd name="T13" fmla="*/ 0 h 36"/>
                <a:gd name="T14" fmla="*/ 68 w 69"/>
                <a:gd name="T15" fmla="*/ 4 h 36"/>
                <a:gd name="T16" fmla="*/ 54 w 69"/>
                <a:gd name="T17" fmla="*/ 14 h 36"/>
                <a:gd name="T18" fmla="*/ 44 w 69"/>
                <a:gd name="T19" fmla="*/ 25 h 36"/>
                <a:gd name="T20" fmla="*/ 31 w 69"/>
                <a:gd name="T21" fmla="*/ 28 h 36"/>
                <a:gd name="T22" fmla="*/ 20 w 69"/>
                <a:gd name="T23" fmla="*/ 35 h 36"/>
                <a:gd name="T24" fmla="*/ 37 w 69"/>
                <a:gd name="T25" fmla="*/ 7 h 36"/>
                <a:gd name="T26" fmla="*/ 48 w 69"/>
                <a:gd name="T27" fmla="*/ 0 h 36"/>
                <a:gd name="T28" fmla="*/ 41 w 69"/>
                <a:gd name="T29" fmla="*/ 11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9"/>
                <a:gd name="T46" fmla="*/ 0 h 36"/>
                <a:gd name="T47" fmla="*/ 69 w 69"/>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9" h="36">
                  <a:moveTo>
                    <a:pt x="0" y="32"/>
                  </a:moveTo>
                  <a:lnTo>
                    <a:pt x="10" y="28"/>
                  </a:lnTo>
                  <a:lnTo>
                    <a:pt x="17" y="18"/>
                  </a:lnTo>
                  <a:lnTo>
                    <a:pt x="27" y="7"/>
                  </a:lnTo>
                  <a:lnTo>
                    <a:pt x="37" y="4"/>
                  </a:lnTo>
                  <a:lnTo>
                    <a:pt x="48" y="0"/>
                  </a:lnTo>
                  <a:lnTo>
                    <a:pt x="58" y="0"/>
                  </a:lnTo>
                  <a:lnTo>
                    <a:pt x="68" y="4"/>
                  </a:lnTo>
                  <a:lnTo>
                    <a:pt x="54" y="14"/>
                  </a:lnTo>
                  <a:lnTo>
                    <a:pt x="44" y="25"/>
                  </a:lnTo>
                  <a:lnTo>
                    <a:pt x="31" y="28"/>
                  </a:lnTo>
                  <a:lnTo>
                    <a:pt x="20" y="35"/>
                  </a:lnTo>
                  <a:lnTo>
                    <a:pt x="37" y="7"/>
                  </a:lnTo>
                  <a:lnTo>
                    <a:pt x="48" y="0"/>
                  </a:lnTo>
                  <a:lnTo>
                    <a:pt x="41" y="11"/>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3762" name="Freeform 553">
              <a:extLst>
                <a:ext uri="{FF2B5EF4-FFF2-40B4-BE49-F238E27FC236}">
                  <a16:creationId xmlns:a16="http://schemas.microsoft.com/office/drawing/2014/main" id="{C091BC5A-EE1F-488E-BDAB-2AA60475FB2C}"/>
                </a:ext>
              </a:extLst>
            </p:cNvPr>
            <p:cNvSpPr>
              <a:spLocks/>
            </p:cNvSpPr>
            <p:nvPr/>
          </p:nvSpPr>
          <p:spPr bwMode="auto">
            <a:xfrm>
              <a:off x="3484" y="2216"/>
              <a:ext cx="127" cy="52"/>
            </a:xfrm>
            <a:custGeom>
              <a:avLst/>
              <a:gdLst>
                <a:gd name="T0" fmla="*/ 44 w 127"/>
                <a:gd name="T1" fmla="*/ 41 h 52"/>
                <a:gd name="T2" fmla="*/ 31 w 127"/>
                <a:gd name="T3" fmla="*/ 41 h 52"/>
                <a:gd name="T4" fmla="*/ 10 w 127"/>
                <a:gd name="T5" fmla="*/ 44 h 52"/>
                <a:gd name="T6" fmla="*/ 0 w 127"/>
                <a:gd name="T7" fmla="*/ 48 h 52"/>
                <a:gd name="T8" fmla="*/ 3 w 127"/>
                <a:gd name="T9" fmla="*/ 37 h 52"/>
                <a:gd name="T10" fmla="*/ 10 w 127"/>
                <a:gd name="T11" fmla="*/ 27 h 52"/>
                <a:gd name="T12" fmla="*/ 20 w 127"/>
                <a:gd name="T13" fmla="*/ 27 h 52"/>
                <a:gd name="T14" fmla="*/ 31 w 127"/>
                <a:gd name="T15" fmla="*/ 24 h 52"/>
                <a:gd name="T16" fmla="*/ 41 w 127"/>
                <a:gd name="T17" fmla="*/ 24 h 52"/>
                <a:gd name="T18" fmla="*/ 51 w 127"/>
                <a:gd name="T19" fmla="*/ 24 h 52"/>
                <a:gd name="T20" fmla="*/ 65 w 127"/>
                <a:gd name="T21" fmla="*/ 20 h 52"/>
                <a:gd name="T22" fmla="*/ 75 w 127"/>
                <a:gd name="T23" fmla="*/ 17 h 52"/>
                <a:gd name="T24" fmla="*/ 85 w 127"/>
                <a:gd name="T25" fmla="*/ 14 h 52"/>
                <a:gd name="T26" fmla="*/ 95 w 127"/>
                <a:gd name="T27" fmla="*/ 7 h 52"/>
                <a:gd name="T28" fmla="*/ 106 w 127"/>
                <a:gd name="T29" fmla="*/ 7 h 52"/>
                <a:gd name="T30" fmla="*/ 116 w 127"/>
                <a:gd name="T31" fmla="*/ 3 h 52"/>
                <a:gd name="T32" fmla="*/ 126 w 127"/>
                <a:gd name="T33" fmla="*/ 0 h 52"/>
                <a:gd name="T34" fmla="*/ 112 w 127"/>
                <a:gd name="T35" fmla="*/ 3 h 52"/>
                <a:gd name="T36" fmla="*/ 102 w 127"/>
                <a:gd name="T37" fmla="*/ 3 h 52"/>
                <a:gd name="T38" fmla="*/ 92 w 127"/>
                <a:gd name="T39" fmla="*/ 10 h 52"/>
                <a:gd name="T40" fmla="*/ 82 w 127"/>
                <a:gd name="T41" fmla="*/ 17 h 52"/>
                <a:gd name="T42" fmla="*/ 72 w 127"/>
                <a:gd name="T43" fmla="*/ 20 h 52"/>
                <a:gd name="T44" fmla="*/ 44 w 127"/>
                <a:gd name="T45" fmla="*/ 31 h 52"/>
                <a:gd name="T46" fmla="*/ 31 w 127"/>
                <a:gd name="T47" fmla="*/ 41 h 52"/>
                <a:gd name="T48" fmla="*/ 20 w 127"/>
                <a:gd name="T49" fmla="*/ 44 h 52"/>
                <a:gd name="T50" fmla="*/ 10 w 127"/>
                <a:gd name="T51" fmla="*/ 48 h 52"/>
                <a:gd name="T52" fmla="*/ 0 w 127"/>
                <a:gd name="T53" fmla="*/ 51 h 52"/>
                <a:gd name="T54" fmla="*/ 10 w 127"/>
                <a:gd name="T55" fmla="*/ 44 h 52"/>
                <a:gd name="T56" fmla="*/ 20 w 127"/>
                <a:gd name="T57" fmla="*/ 37 h 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7"/>
                <a:gd name="T88" fmla="*/ 0 h 52"/>
                <a:gd name="T89" fmla="*/ 127 w 127"/>
                <a:gd name="T90" fmla="*/ 52 h 5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7" h="52">
                  <a:moveTo>
                    <a:pt x="44" y="41"/>
                  </a:moveTo>
                  <a:lnTo>
                    <a:pt x="31" y="41"/>
                  </a:lnTo>
                  <a:lnTo>
                    <a:pt x="10" y="44"/>
                  </a:lnTo>
                  <a:lnTo>
                    <a:pt x="0" y="48"/>
                  </a:lnTo>
                  <a:lnTo>
                    <a:pt x="3" y="37"/>
                  </a:lnTo>
                  <a:lnTo>
                    <a:pt x="10" y="27"/>
                  </a:lnTo>
                  <a:lnTo>
                    <a:pt x="20" y="27"/>
                  </a:lnTo>
                  <a:lnTo>
                    <a:pt x="31" y="24"/>
                  </a:lnTo>
                  <a:lnTo>
                    <a:pt x="41" y="24"/>
                  </a:lnTo>
                  <a:lnTo>
                    <a:pt x="51" y="24"/>
                  </a:lnTo>
                  <a:lnTo>
                    <a:pt x="65" y="20"/>
                  </a:lnTo>
                  <a:lnTo>
                    <a:pt x="75" y="17"/>
                  </a:lnTo>
                  <a:lnTo>
                    <a:pt x="85" y="14"/>
                  </a:lnTo>
                  <a:lnTo>
                    <a:pt x="95" y="7"/>
                  </a:lnTo>
                  <a:lnTo>
                    <a:pt x="106" y="7"/>
                  </a:lnTo>
                  <a:lnTo>
                    <a:pt x="116" y="3"/>
                  </a:lnTo>
                  <a:lnTo>
                    <a:pt x="126" y="0"/>
                  </a:lnTo>
                  <a:lnTo>
                    <a:pt x="112" y="3"/>
                  </a:lnTo>
                  <a:lnTo>
                    <a:pt x="102" y="3"/>
                  </a:lnTo>
                  <a:lnTo>
                    <a:pt x="92" y="10"/>
                  </a:lnTo>
                  <a:lnTo>
                    <a:pt x="82" y="17"/>
                  </a:lnTo>
                  <a:lnTo>
                    <a:pt x="72" y="20"/>
                  </a:lnTo>
                  <a:lnTo>
                    <a:pt x="44" y="31"/>
                  </a:lnTo>
                  <a:lnTo>
                    <a:pt x="31" y="41"/>
                  </a:lnTo>
                  <a:lnTo>
                    <a:pt x="20" y="44"/>
                  </a:lnTo>
                  <a:lnTo>
                    <a:pt x="10" y="48"/>
                  </a:lnTo>
                  <a:lnTo>
                    <a:pt x="0" y="51"/>
                  </a:lnTo>
                  <a:lnTo>
                    <a:pt x="10" y="44"/>
                  </a:lnTo>
                  <a:lnTo>
                    <a:pt x="20" y="37"/>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3763" name="Freeform 554">
              <a:extLst>
                <a:ext uri="{FF2B5EF4-FFF2-40B4-BE49-F238E27FC236}">
                  <a16:creationId xmlns:a16="http://schemas.microsoft.com/office/drawing/2014/main" id="{9CC6D731-B48A-4EA7-A536-65FF74933388}"/>
                </a:ext>
              </a:extLst>
            </p:cNvPr>
            <p:cNvSpPr>
              <a:spLocks/>
            </p:cNvSpPr>
            <p:nvPr/>
          </p:nvSpPr>
          <p:spPr bwMode="auto">
            <a:xfrm>
              <a:off x="3641" y="2533"/>
              <a:ext cx="79" cy="124"/>
            </a:xfrm>
            <a:custGeom>
              <a:avLst/>
              <a:gdLst>
                <a:gd name="T0" fmla="*/ 0 w 79"/>
                <a:gd name="T1" fmla="*/ 7 h 124"/>
                <a:gd name="T2" fmla="*/ 10 w 79"/>
                <a:gd name="T3" fmla="*/ 14 h 124"/>
                <a:gd name="T4" fmla="*/ 10 w 79"/>
                <a:gd name="T5" fmla="*/ 24 h 124"/>
                <a:gd name="T6" fmla="*/ 10 w 79"/>
                <a:gd name="T7" fmla="*/ 34 h 124"/>
                <a:gd name="T8" fmla="*/ 7 w 79"/>
                <a:gd name="T9" fmla="*/ 44 h 124"/>
                <a:gd name="T10" fmla="*/ 7 w 79"/>
                <a:gd name="T11" fmla="*/ 55 h 124"/>
                <a:gd name="T12" fmla="*/ 10 w 79"/>
                <a:gd name="T13" fmla="*/ 65 h 124"/>
                <a:gd name="T14" fmla="*/ 14 w 79"/>
                <a:gd name="T15" fmla="*/ 75 h 124"/>
                <a:gd name="T16" fmla="*/ 20 w 79"/>
                <a:gd name="T17" fmla="*/ 85 h 124"/>
                <a:gd name="T18" fmla="*/ 24 w 79"/>
                <a:gd name="T19" fmla="*/ 96 h 124"/>
                <a:gd name="T20" fmla="*/ 31 w 79"/>
                <a:gd name="T21" fmla="*/ 109 h 124"/>
                <a:gd name="T22" fmla="*/ 37 w 79"/>
                <a:gd name="T23" fmla="*/ 120 h 124"/>
                <a:gd name="T24" fmla="*/ 58 w 79"/>
                <a:gd name="T25" fmla="*/ 123 h 124"/>
                <a:gd name="T26" fmla="*/ 68 w 79"/>
                <a:gd name="T27" fmla="*/ 123 h 124"/>
                <a:gd name="T28" fmla="*/ 78 w 79"/>
                <a:gd name="T29" fmla="*/ 120 h 124"/>
                <a:gd name="T30" fmla="*/ 78 w 79"/>
                <a:gd name="T31" fmla="*/ 109 h 124"/>
                <a:gd name="T32" fmla="*/ 78 w 79"/>
                <a:gd name="T33" fmla="*/ 99 h 124"/>
                <a:gd name="T34" fmla="*/ 71 w 79"/>
                <a:gd name="T35" fmla="*/ 89 h 124"/>
                <a:gd name="T36" fmla="*/ 61 w 79"/>
                <a:gd name="T37" fmla="*/ 82 h 124"/>
                <a:gd name="T38" fmla="*/ 51 w 79"/>
                <a:gd name="T39" fmla="*/ 58 h 124"/>
                <a:gd name="T40" fmla="*/ 44 w 79"/>
                <a:gd name="T41" fmla="*/ 48 h 124"/>
                <a:gd name="T42" fmla="*/ 34 w 79"/>
                <a:gd name="T43" fmla="*/ 34 h 124"/>
                <a:gd name="T44" fmla="*/ 31 w 79"/>
                <a:gd name="T45" fmla="*/ 24 h 124"/>
                <a:gd name="T46" fmla="*/ 24 w 79"/>
                <a:gd name="T47" fmla="*/ 14 h 124"/>
                <a:gd name="T48" fmla="*/ 20 w 79"/>
                <a:gd name="T49" fmla="*/ 3 h 124"/>
                <a:gd name="T50" fmla="*/ 10 w 79"/>
                <a:gd name="T51" fmla="*/ 0 h 124"/>
                <a:gd name="T52" fmla="*/ 3 w 79"/>
                <a:gd name="T53" fmla="*/ 10 h 124"/>
                <a:gd name="T54" fmla="*/ 7 w 79"/>
                <a:gd name="T55" fmla="*/ 38 h 124"/>
                <a:gd name="T56" fmla="*/ 0 w 79"/>
                <a:gd name="T57" fmla="*/ 48 h 124"/>
                <a:gd name="T58" fmla="*/ 7 w 79"/>
                <a:gd name="T59" fmla="*/ 75 h 1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9"/>
                <a:gd name="T91" fmla="*/ 0 h 124"/>
                <a:gd name="T92" fmla="*/ 79 w 79"/>
                <a:gd name="T93" fmla="*/ 124 h 1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9" h="124">
                  <a:moveTo>
                    <a:pt x="0" y="7"/>
                  </a:moveTo>
                  <a:lnTo>
                    <a:pt x="10" y="14"/>
                  </a:lnTo>
                  <a:lnTo>
                    <a:pt x="10" y="24"/>
                  </a:lnTo>
                  <a:lnTo>
                    <a:pt x="10" y="34"/>
                  </a:lnTo>
                  <a:lnTo>
                    <a:pt x="7" y="44"/>
                  </a:lnTo>
                  <a:lnTo>
                    <a:pt x="7" y="55"/>
                  </a:lnTo>
                  <a:lnTo>
                    <a:pt x="10" y="65"/>
                  </a:lnTo>
                  <a:lnTo>
                    <a:pt x="14" y="75"/>
                  </a:lnTo>
                  <a:lnTo>
                    <a:pt x="20" y="85"/>
                  </a:lnTo>
                  <a:lnTo>
                    <a:pt x="24" y="96"/>
                  </a:lnTo>
                  <a:lnTo>
                    <a:pt x="31" y="109"/>
                  </a:lnTo>
                  <a:lnTo>
                    <a:pt x="37" y="120"/>
                  </a:lnTo>
                  <a:lnTo>
                    <a:pt x="58" y="123"/>
                  </a:lnTo>
                  <a:lnTo>
                    <a:pt x="68" y="123"/>
                  </a:lnTo>
                  <a:lnTo>
                    <a:pt x="78" y="120"/>
                  </a:lnTo>
                  <a:lnTo>
                    <a:pt x="78" y="109"/>
                  </a:lnTo>
                  <a:lnTo>
                    <a:pt x="78" y="99"/>
                  </a:lnTo>
                  <a:lnTo>
                    <a:pt x="71" y="89"/>
                  </a:lnTo>
                  <a:lnTo>
                    <a:pt x="61" y="82"/>
                  </a:lnTo>
                  <a:lnTo>
                    <a:pt x="51" y="58"/>
                  </a:lnTo>
                  <a:lnTo>
                    <a:pt x="44" y="48"/>
                  </a:lnTo>
                  <a:lnTo>
                    <a:pt x="34" y="34"/>
                  </a:lnTo>
                  <a:lnTo>
                    <a:pt x="31" y="24"/>
                  </a:lnTo>
                  <a:lnTo>
                    <a:pt x="24" y="14"/>
                  </a:lnTo>
                  <a:lnTo>
                    <a:pt x="20" y="3"/>
                  </a:lnTo>
                  <a:lnTo>
                    <a:pt x="10" y="0"/>
                  </a:lnTo>
                  <a:lnTo>
                    <a:pt x="3" y="10"/>
                  </a:lnTo>
                  <a:lnTo>
                    <a:pt x="7" y="38"/>
                  </a:lnTo>
                  <a:lnTo>
                    <a:pt x="0" y="48"/>
                  </a:lnTo>
                  <a:lnTo>
                    <a:pt x="7" y="75"/>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grpSp>
      <p:grpSp>
        <p:nvGrpSpPr>
          <p:cNvPr id="23561" name="Group 555">
            <a:extLst>
              <a:ext uri="{FF2B5EF4-FFF2-40B4-BE49-F238E27FC236}">
                <a16:creationId xmlns:a16="http://schemas.microsoft.com/office/drawing/2014/main" id="{EA1D176C-7F53-4839-B2E1-19BF88B28CB3}"/>
              </a:ext>
            </a:extLst>
          </p:cNvPr>
          <p:cNvGrpSpPr>
            <a:grpSpLocks/>
          </p:cNvGrpSpPr>
          <p:nvPr/>
        </p:nvGrpSpPr>
        <p:grpSpPr bwMode="auto">
          <a:xfrm>
            <a:off x="4897438" y="7402513"/>
            <a:ext cx="1246187" cy="914400"/>
            <a:chOff x="3072" y="2208"/>
            <a:chExt cx="785" cy="576"/>
          </a:xfrm>
        </p:grpSpPr>
        <p:grpSp>
          <p:nvGrpSpPr>
            <p:cNvPr id="23685" name="Group 556">
              <a:extLst>
                <a:ext uri="{FF2B5EF4-FFF2-40B4-BE49-F238E27FC236}">
                  <a16:creationId xmlns:a16="http://schemas.microsoft.com/office/drawing/2014/main" id="{A9FCEA48-5E47-42E1-9147-734D861EB3FA}"/>
                </a:ext>
              </a:extLst>
            </p:cNvPr>
            <p:cNvGrpSpPr>
              <a:grpSpLocks/>
            </p:cNvGrpSpPr>
            <p:nvPr/>
          </p:nvGrpSpPr>
          <p:grpSpPr bwMode="auto">
            <a:xfrm>
              <a:off x="3072" y="2280"/>
              <a:ext cx="785" cy="504"/>
              <a:chOff x="3200" y="858"/>
              <a:chExt cx="785" cy="504"/>
            </a:xfrm>
          </p:grpSpPr>
          <p:sp>
            <p:nvSpPr>
              <p:cNvPr id="23730" name="Freeform 557">
                <a:extLst>
                  <a:ext uri="{FF2B5EF4-FFF2-40B4-BE49-F238E27FC236}">
                    <a16:creationId xmlns:a16="http://schemas.microsoft.com/office/drawing/2014/main" id="{ABED5063-65B3-4BCF-867A-CCA7C45DB154}"/>
                  </a:ext>
                </a:extLst>
              </p:cNvPr>
              <p:cNvSpPr>
                <a:spLocks/>
              </p:cNvSpPr>
              <p:nvPr/>
            </p:nvSpPr>
            <p:spPr bwMode="auto">
              <a:xfrm>
                <a:off x="3378" y="919"/>
                <a:ext cx="607" cy="443"/>
              </a:xfrm>
              <a:custGeom>
                <a:avLst/>
                <a:gdLst>
                  <a:gd name="T0" fmla="*/ 133 w 607"/>
                  <a:gd name="T1" fmla="*/ 18 h 443"/>
                  <a:gd name="T2" fmla="*/ 229 w 607"/>
                  <a:gd name="T3" fmla="*/ 0 h 443"/>
                  <a:gd name="T4" fmla="*/ 306 w 607"/>
                  <a:gd name="T5" fmla="*/ 15 h 443"/>
                  <a:gd name="T6" fmla="*/ 387 w 607"/>
                  <a:gd name="T7" fmla="*/ 49 h 443"/>
                  <a:gd name="T8" fmla="*/ 460 w 607"/>
                  <a:gd name="T9" fmla="*/ 81 h 443"/>
                  <a:gd name="T10" fmla="*/ 526 w 607"/>
                  <a:gd name="T11" fmla="*/ 107 h 443"/>
                  <a:gd name="T12" fmla="*/ 543 w 607"/>
                  <a:gd name="T13" fmla="*/ 121 h 443"/>
                  <a:gd name="T14" fmla="*/ 544 w 607"/>
                  <a:gd name="T15" fmla="*/ 151 h 443"/>
                  <a:gd name="T16" fmla="*/ 526 w 607"/>
                  <a:gd name="T17" fmla="*/ 166 h 443"/>
                  <a:gd name="T18" fmla="*/ 496 w 607"/>
                  <a:gd name="T19" fmla="*/ 171 h 443"/>
                  <a:gd name="T20" fmla="*/ 471 w 607"/>
                  <a:gd name="T21" fmla="*/ 170 h 443"/>
                  <a:gd name="T22" fmla="*/ 444 w 607"/>
                  <a:gd name="T23" fmla="*/ 164 h 443"/>
                  <a:gd name="T24" fmla="*/ 453 w 607"/>
                  <a:gd name="T25" fmla="*/ 179 h 443"/>
                  <a:gd name="T26" fmla="*/ 463 w 607"/>
                  <a:gd name="T27" fmla="*/ 191 h 443"/>
                  <a:gd name="T28" fmla="*/ 504 w 607"/>
                  <a:gd name="T29" fmla="*/ 218 h 443"/>
                  <a:gd name="T30" fmla="*/ 526 w 607"/>
                  <a:gd name="T31" fmla="*/ 239 h 443"/>
                  <a:gd name="T32" fmla="*/ 546 w 607"/>
                  <a:gd name="T33" fmla="*/ 259 h 443"/>
                  <a:gd name="T34" fmla="*/ 578 w 607"/>
                  <a:gd name="T35" fmla="*/ 287 h 443"/>
                  <a:gd name="T36" fmla="*/ 595 w 607"/>
                  <a:gd name="T37" fmla="*/ 306 h 443"/>
                  <a:gd name="T38" fmla="*/ 604 w 607"/>
                  <a:gd name="T39" fmla="*/ 324 h 443"/>
                  <a:gd name="T40" fmla="*/ 605 w 607"/>
                  <a:gd name="T41" fmla="*/ 342 h 443"/>
                  <a:gd name="T42" fmla="*/ 593 w 607"/>
                  <a:gd name="T43" fmla="*/ 359 h 443"/>
                  <a:gd name="T44" fmla="*/ 591 w 607"/>
                  <a:gd name="T45" fmla="*/ 374 h 443"/>
                  <a:gd name="T46" fmla="*/ 593 w 607"/>
                  <a:gd name="T47" fmla="*/ 389 h 443"/>
                  <a:gd name="T48" fmla="*/ 589 w 607"/>
                  <a:gd name="T49" fmla="*/ 401 h 443"/>
                  <a:gd name="T50" fmla="*/ 583 w 607"/>
                  <a:gd name="T51" fmla="*/ 409 h 443"/>
                  <a:gd name="T52" fmla="*/ 571 w 607"/>
                  <a:gd name="T53" fmla="*/ 414 h 443"/>
                  <a:gd name="T54" fmla="*/ 549 w 607"/>
                  <a:gd name="T55" fmla="*/ 414 h 443"/>
                  <a:gd name="T56" fmla="*/ 538 w 607"/>
                  <a:gd name="T57" fmla="*/ 418 h 443"/>
                  <a:gd name="T58" fmla="*/ 535 w 607"/>
                  <a:gd name="T59" fmla="*/ 432 h 443"/>
                  <a:gd name="T60" fmla="*/ 529 w 607"/>
                  <a:gd name="T61" fmla="*/ 439 h 443"/>
                  <a:gd name="T62" fmla="*/ 520 w 607"/>
                  <a:gd name="T63" fmla="*/ 441 h 443"/>
                  <a:gd name="T64" fmla="*/ 507 w 607"/>
                  <a:gd name="T65" fmla="*/ 441 h 443"/>
                  <a:gd name="T66" fmla="*/ 481 w 607"/>
                  <a:gd name="T67" fmla="*/ 433 h 443"/>
                  <a:gd name="T68" fmla="*/ 428 w 607"/>
                  <a:gd name="T69" fmla="*/ 405 h 443"/>
                  <a:gd name="T70" fmla="*/ 398 w 607"/>
                  <a:gd name="T71" fmla="*/ 396 h 443"/>
                  <a:gd name="T72" fmla="*/ 369 w 607"/>
                  <a:gd name="T73" fmla="*/ 391 h 443"/>
                  <a:gd name="T74" fmla="*/ 301 w 607"/>
                  <a:gd name="T75" fmla="*/ 365 h 443"/>
                  <a:gd name="T76" fmla="*/ 250 w 607"/>
                  <a:gd name="T77" fmla="*/ 338 h 443"/>
                  <a:gd name="T78" fmla="*/ 212 w 607"/>
                  <a:gd name="T79" fmla="*/ 322 h 443"/>
                  <a:gd name="T80" fmla="*/ 182 w 607"/>
                  <a:gd name="T81" fmla="*/ 307 h 443"/>
                  <a:gd name="T82" fmla="*/ 151 w 607"/>
                  <a:gd name="T83" fmla="*/ 285 h 443"/>
                  <a:gd name="T84" fmla="*/ 50 w 607"/>
                  <a:gd name="T85" fmla="*/ 193 h 443"/>
                  <a:gd name="T86" fmla="*/ 38 w 607"/>
                  <a:gd name="T87" fmla="*/ 38 h 4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07"/>
                  <a:gd name="T133" fmla="*/ 0 h 443"/>
                  <a:gd name="T134" fmla="*/ 607 w 607"/>
                  <a:gd name="T135" fmla="*/ 443 h 44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07" h="443">
                    <a:moveTo>
                      <a:pt x="99" y="21"/>
                    </a:moveTo>
                    <a:lnTo>
                      <a:pt x="133" y="18"/>
                    </a:lnTo>
                    <a:lnTo>
                      <a:pt x="188" y="9"/>
                    </a:lnTo>
                    <a:lnTo>
                      <a:pt x="229" y="0"/>
                    </a:lnTo>
                    <a:lnTo>
                      <a:pt x="286" y="6"/>
                    </a:lnTo>
                    <a:lnTo>
                      <a:pt x="306" y="15"/>
                    </a:lnTo>
                    <a:lnTo>
                      <a:pt x="353" y="32"/>
                    </a:lnTo>
                    <a:lnTo>
                      <a:pt x="387" y="49"/>
                    </a:lnTo>
                    <a:lnTo>
                      <a:pt x="435" y="69"/>
                    </a:lnTo>
                    <a:lnTo>
                      <a:pt x="460" y="81"/>
                    </a:lnTo>
                    <a:lnTo>
                      <a:pt x="496" y="93"/>
                    </a:lnTo>
                    <a:lnTo>
                      <a:pt x="526" y="107"/>
                    </a:lnTo>
                    <a:lnTo>
                      <a:pt x="536" y="112"/>
                    </a:lnTo>
                    <a:lnTo>
                      <a:pt x="543" y="121"/>
                    </a:lnTo>
                    <a:lnTo>
                      <a:pt x="548" y="137"/>
                    </a:lnTo>
                    <a:lnTo>
                      <a:pt x="544" y="151"/>
                    </a:lnTo>
                    <a:lnTo>
                      <a:pt x="536" y="160"/>
                    </a:lnTo>
                    <a:lnTo>
                      <a:pt x="526" y="166"/>
                    </a:lnTo>
                    <a:lnTo>
                      <a:pt x="512" y="171"/>
                    </a:lnTo>
                    <a:lnTo>
                      <a:pt x="496" y="171"/>
                    </a:lnTo>
                    <a:lnTo>
                      <a:pt x="484" y="171"/>
                    </a:lnTo>
                    <a:lnTo>
                      <a:pt x="471" y="170"/>
                    </a:lnTo>
                    <a:lnTo>
                      <a:pt x="457" y="168"/>
                    </a:lnTo>
                    <a:lnTo>
                      <a:pt x="444" y="164"/>
                    </a:lnTo>
                    <a:lnTo>
                      <a:pt x="414" y="152"/>
                    </a:lnTo>
                    <a:lnTo>
                      <a:pt x="453" y="179"/>
                    </a:lnTo>
                    <a:lnTo>
                      <a:pt x="460" y="185"/>
                    </a:lnTo>
                    <a:lnTo>
                      <a:pt x="463" y="191"/>
                    </a:lnTo>
                    <a:lnTo>
                      <a:pt x="484" y="203"/>
                    </a:lnTo>
                    <a:lnTo>
                      <a:pt x="504" y="218"/>
                    </a:lnTo>
                    <a:lnTo>
                      <a:pt x="517" y="233"/>
                    </a:lnTo>
                    <a:lnTo>
                      <a:pt x="526" y="239"/>
                    </a:lnTo>
                    <a:lnTo>
                      <a:pt x="536" y="246"/>
                    </a:lnTo>
                    <a:lnTo>
                      <a:pt x="546" y="259"/>
                    </a:lnTo>
                    <a:lnTo>
                      <a:pt x="553" y="269"/>
                    </a:lnTo>
                    <a:lnTo>
                      <a:pt x="578" y="287"/>
                    </a:lnTo>
                    <a:lnTo>
                      <a:pt x="586" y="294"/>
                    </a:lnTo>
                    <a:lnTo>
                      <a:pt x="595" y="306"/>
                    </a:lnTo>
                    <a:lnTo>
                      <a:pt x="599" y="314"/>
                    </a:lnTo>
                    <a:lnTo>
                      <a:pt x="604" y="324"/>
                    </a:lnTo>
                    <a:lnTo>
                      <a:pt x="606" y="334"/>
                    </a:lnTo>
                    <a:lnTo>
                      <a:pt x="605" y="342"/>
                    </a:lnTo>
                    <a:lnTo>
                      <a:pt x="602" y="352"/>
                    </a:lnTo>
                    <a:lnTo>
                      <a:pt x="593" y="359"/>
                    </a:lnTo>
                    <a:lnTo>
                      <a:pt x="585" y="362"/>
                    </a:lnTo>
                    <a:lnTo>
                      <a:pt x="591" y="374"/>
                    </a:lnTo>
                    <a:lnTo>
                      <a:pt x="593" y="381"/>
                    </a:lnTo>
                    <a:lnTo>
                      <a:pt x="593" y="389"/>
                    </a:lnTo>
                    <a:lnTo>
                      <a:pt x="591" y="397"/>
                    </a:lnTo>
                    <a:lnTo>
                      <a:pt x="589" y="401"/>
                    </a:lnTo>
                    <a:lnTo>
                      <a:pt x="586" y="406"/>
                    </a:lnTo>
                    <a:lnTo>
                      <a:pt x="583" y="409"/>
                    </a:lnTo>
                    <a:lnTo>
                      <a:pt x="578" y="413"/>
                    </a:lnTo>
                    <a:lnTo>
                      <a:pt x="571" y="414"/>
                    </a:lnTo>
                    <a:lnTo>
                      <a:pt x="562" y="416"/>
                    </a:lnTo>
                    <a:lnTo>
                      <a:pt x="549" y="414"/>
                    </a:lnTo>
                    <a:lnTo>
                      <a:pt x="537" y="409"/>
                    </a:lnTo>
                    <a:lnTo>
                      <a:pt x="538" y="418"/>
                    </a:lnTo>
                    <a:lnTo>
                      <a:pt x="537" y="427"/>
                    </a:lnTo>
                    <a:lnTo>
                      <a:pt x="535" y="432"/>
                    </a:lnTo>
                    <a:lnTo>
                      <a:pt x="532" y="436"/>
                    </a:lnTo>
                    <a:lnTo>
                      <a:pt x="529" y="439"/>
                    </a:lnTo>
                    <a:lnTo>
                      <a:pt x="525" y="441"/>
                    </a:lnTo>
                    <a:lnTo>
                      <a:pt x="520" y="441"/>
                    </a:lnTo>
                    <a:lnTo>
                      <a:pt x="514" y="442"/>
                    </a:lnTo>
                    <a:lnTo>
                      <a:pt x="507" y="441"/>
                    </a:lnTo>
                    <a:lnTo>
                      <a:pt x="501" y="439"/>
                    </a:lnTo>
                    <a:lnTo>
                      <a:pt x="481" y="433"/>
                    </a:lnTo>
                    <a:lnTo>
                      <a:pt x="465" y="424"/>
                    </a:lnTo>
                    <a:lnTo>
                      <a:pt x="428" y="405"/>
                    </a:lnTo>
                    <a:lnTo>
                      <a:pt x="408" y="391"/>
                    </a:lnTo>
                    <a:lnTo>
                      <a:pt x="398" y="396"/>
                    </a:lnTo>
                    <a:lnTo>
                      <a:pt x="387" y="396"/>
                    </a:lnTo>
                    <a:lnTo>
                      <a:pt x="369" y="391"/>
                    </a:lnTo>
                    <a:lnTo>
                      <a:pt x="335" y="380"/>
                    </a:lnTo>
                    <a:lnTo>
                      <a:pt x="301" y="365"/>
                    </a:lnTo>
                    <a:lnTo>
                      <a:pt x="266" y="349"/>
                    </a:lnTo>
                    <a:lnTo>
                      <a:pt x="250" y="338"/>
                    </a:lnTo>
                    <a:lnTo>
                      <a:pt x="231" y="328"/>
                    </a:lnTo>
                    <a:lnTo>
                      <a:pt x="212" y="322"/>
                    </a:lnTo>
                    <a:lnTo>
                      <a:pt x="197" y="315"/>
                    </a:lnTo>
                    <a:lnTo>
                      <a:pt x="182" y="307"/>
                    </a:lnTo>
                    <a:lnTo>
                      <a:pt x="172" y="302"/>
                    </a:lnTo>
                    <a:lnTo>
                      <a:pt x="151" y="285"/>
                    </a:lnTo>
                    <a:lnTo>
                      <a:pt x="107" y="244"/>
                    </a:lnTo>
                    <a:lnTo>
                      <a:pt x="50" y="193"/>
                    </a:lnTo>
                    <a:lnTo>
                      <a:pt x="0" y="127"/>
                    </a:lnTo>
                    <a:lnTo>
                      <a:pt x="38" y="38"/>
                    </a:lnTo>
                    <a:lnTo>
                      <a:pt x="99" y="21"/>
                    </a:lnTo>
                  </a:path>
                </a:pathLst>
              </a:custGeom>
              <a:solidFill>
                <a:srgbClr val="FF9F9F"/>
              </a:solidFill>
              <a:ln w="12700" cap="rnd" cmpd="sng">
                <a:solidFill>
                  <a:srgbClr val="000000"/>
                </a:solidFill>
                <a:prstDash val="solid"/>
                <a:round/>
                <a:headEnd type="none" w="med" len="med"/>
                <a:tailEnd type="none" w="med" len="med"/>
              </a:ln>
            </p:spPr>
            <p:txBody>
              <a:bodyPr/>
              <a:lstStyle/>
              <a:p>
                <a:endParaRPr lang="en-US"/>
              </a:p>
            </p:txBody>
          </p:sp>
          <p:sp>
            <p:nvSpPr>
              <p:cNvPr id="23731" name="Freeform 558">
                <a:extLst>
                  <a:ext uri="{FF2B5EF4-FFF2-40B4-BE49-F238E27FC236}">
                    <a16:creationId xmlns:a16="http://schemas.microsoft.com/office/drawing/2014/main" id="{5D9CF652-3C80-4E19-86D6-82695E43BFCC}"/>
                  </a:ext>
                </a:extLst>
              </p:cNvPr>
              <p:cNvSpPr>
                <a:spLocks/>
              </p:cNvSpPr>
              <p:nvPr/>
            </p:nvSpPr>
            <p:spPr bwMode="auto">
              <a:xfrm>
                <a:off x="3609" y="1187"/>
                <a:ext cx="185" cy="123"/>
              </a:xfrm>
              <a:custGeom>
                <a:avLst/>
                <a:gdLst>
                  <a:gd name="T0" fmla="*/ 176 w 185"/>
                  <a:gd name="T1" fmla="*/ 122 h 123"/>
                  <a:gd name="T2" fmla="*/ 182 w 185"/>
                  <a:gd name="T3" fmla="*/ 113 h 123"/>
                  <a:gd name="T4" fmla="*/ 184 w 185"/>
                  <a:gd name="T5" fmla="*/ 104 h 123"/>
                  <a:gd name="T6" fmla="*/ 183 w 185"/>
                  <a:gd name="T7" fmla="*/ 96 h 123"/>
                  <a:gd name="T8" fmla="*/ 177 w 185"/>
                  <a:gd name="T9" fmla="*/ 85 h 123"/>
                  <a:gd name="T10" fmla="*/ 167 w 185"/>
                  <a:gd name="T11" fmla="*/ 76 h 123"/>
                  <a:gd name="T12" fmla="*/ 154 w 185"/>
                  <a:gd name="T13" fmla="*/ 67 h 123"/>
                  <a:gd name="T14" fmla="*/ 139 w 185"/>
                  <a:gd name="T15" fmla="*/ 60 h 123"/>
                  <a:gd name="T16" fmla="*/ 124 w 185"/>
                  <a:gd name="T17" fmla="*/ 56 h 123"/>
                  <a:gd name="T18" fmla="*/ 110 w 185"/>
                  <a:gd name="T19" fmla="*/ 53 h 123"/>
                  <a:gd name="T20" fmla="*/ 102 w 185"/>
                  <a:gd name="T21" fmla="*/ 45 h 123"/>
                  <a:gd name="T22" fmla="*/ 94 w 185"/>
                  <a:gd name="T23" fmla="*/ 38 h 123"/>
                  <a:gd name="T24" fmla="*/ 83 w 185"/>
                  <a:gd name="T25" fmla="*/ 29 h 123"/>
                  <a:gd name="T26" fmla="*/ 74 w 185"/>
                  <a:gd name="T27" fmla="*/ 23 h 123"/>
                  <a:gd name="T28" fmla="*/ 61 w 185"/>
                  <a:gd name="T29" fmla="*/ 17 h 123"/>
                  <a:gd name="T30" fmla="*/ 54 w 185"/>
                  <a:gd name="T31" fmla="*/ 14 h 123"/>
                  <a:gd name="T32" fmla="*/ 40 w 185"/>
                  <a:gd name="T33" fmla="*/ 6 h 123"/>
                  <a:gd name="T34" fmla="*/ 26 w 185"/>
                  <a:gd name="T35" fmla="*/ 2 h 123"/>
                  <a:gd name="T36" fmla="*/ 10 w 185"/>
                  <a:gd name="T37" fmla="*/ 0 h 123"/>
                  <a:gd name="T38" fmla="*/ 0 w 185"/>
                  <a:gd name="T39" fmla="*/ 0 h 1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5"/>
                  <a:gd name="T61" fmla="*/ 0 h 123"/>
                  <a:gd name="T62" fmla="*/ 185 w 185"/>
                  <a:gd name="T63" fmla="*/ 123 h 1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5" h="123">
                    <a:moveTo>
                      <a:pt x="176" y="122"/>
                    </a:moveTo>
                    <a:lnTo>
                      <a:pt x="182" y="113"/>
                    </a:lnTo>
                    <a:lnTo>
                      <a:pt x="184" y="104"/>
                    </a:lnTo>
                    <a:lnTo>
                      <a:pt x="183" y="96"/>
                    </a:lnTo>
                    <a:lnTo>
                      <a:pt x="177" y="85"/>
                    </a:lnTo>
                    <a:lnTo>
                      <a:pt x="167" y="76"/>
                    </a:lnTo>
                    <a:lnTo>
                      <a:pt x="154" y="67"/>
                    </a:lnTo>
                    <a:lnTo>
                      <a:pt x="139" y="60"/>
                    </a:lnTo>
                    <a:lnTo>
                      <a:pt x="124" y="56"/>
                    </a:lnTo>
                    <a:lnTo>
                      <a:pt x="110" y="53"/>
                    </a:lnTo>
                    <a:lnTo>
                      <a:pt x="102" y="45"/>
                    </a:lnTo>
                    <a:lnTo>
                      <a:pt x="94" y="38"/>
                    </a:lnTo>
                    <a:lnTo>
                      <a:pt x="83" y="29"/>
                    </a:lnTo>
                    <a:lnTo>
                      <a:pt x="74" y="23"/>
                    </a:lnTo>
                    <a:lnTo>
                      <a:pt x="61" y="17"/>
                    </a:lnTo>
                    <a:lnTo>
                      <a:pt x="54" y="14"/>
                    </a:lnTo>
                    <a:lnTo>
                      <a:pt x="40" y="6"/>
                    </a:lnTo>
                    <a:lnTo>
                      <a:pt x="26" y="2"/>
                    </a:lnTo>
                    <a:lnTo>
                      <a:pt x="10"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32" name="Freeform 559">
                <a:extLst>
                  <a:ext uri="{FF2B5EF4-FFF2-40B4-BE49-F238E27FC236}">
                    <a16:creationId xmlns:a16="http://schemas.microsoft.com/office/drawing/2014/main" id="{993765CF-9220-466C-8F7A-E7A5F3D7BAFB}"/>
                  </a:ext>
                </a:extLst>
              </p:cNvPr>
              <p:cNvSpPr>
                <a:spLocks/>
              </p:cNvSpPr>
              <p:nvPr/>
            </p:nvSpPr>
            <p:spPr bwMode="auto">
              <a:xfrm>
                <a:off x="3718" y="1175"/>
                <a:ext cx="197" cy="153"/>
              </a:xfrm>
              <a:custGeom>
                <a:avLst/>
                <a:gdLst>
                  <a:gd name="T0" fmla="*/ 196 w 197"/>
                  <a:gd name="T1" fmla="*/ 152 h 153"/>
                  <a:gd name="T2" fmla="*/ 194 w 197"/>
                  <a:gd name="T3" fmla="*/ 146 h 153"/>
                  <a:gd name="T4" fmla="*/ 192 w 197"/>
                  <a:gd name="T5" fmla="*/ 140 h 153"/>
                  <a:gd name="T6" fmla="*/ 188 w 197"/>
                  <a:gd name="T7" fmla="*/ 133 h 153"/>
                  <a:gd name="T8" fmla="*/ 185 w 197"/>
                  <a:gd name="T9" fmla="*/ 128 h 153"/>
                  <a:gd name="T10" fmla="*/ 180 w 197"/>
                  <a:gd name="T11" fmla="*/ 123 h 153"/>
                  <a:gd name="T12" fmla="*/ 166 w 197"/>
                  <a:gd name="T13" fmla="*/ 110 h 153"/>
                  <a:gd name="T14" fmla="*/ 148 w 197"/>
                  <a:gd name="T15" fmla="*/ 99 h 153"/>
                  <a:gd name="T16" fmla="*/ 134 w 197"/>
                  <a:gd name="T17" fmla="*/ 93 h 153"/>
                  <a:gd name="T18" fmla="*/ 115 w 197"/>
                  <a:gd name="T19" fmla="*/ 88 h 153"/>
                  <a:gd name="T20" fmla="*/ 100 w 197"/>
                  <a:gd name="T21" fmla="*/ 75 h 153"/>
                  <a:gd name="T22" fmla="*/ 85 w 197"/>
                  <a:gd name="T23" fmla="*/ 61 h 153"/>
                  <a:gd name="T24" fmla="*/ 70 w 197"/>
                  <a:gd name="T25" fmla="*/ 50 h 153"/>
                  <a:gd name="T26" fmla="*/ 52 w 197"/>
                  <a:gd name="T27" fmla="*/ 39 h 153"/>
                  <a:gd name="T28" fmla="*/ 36 w 197"/>
                  <a:gd name="T29" fmla="*/ 29 h 153"/>
                  <a:gd name="T30" fmla="*/ 22 w 197"/>
                  <a:gd name="T31" fmla="*/ 13 h 153"/>
                  <a:gd name="T32" fmla="*/ 0 w 197"/>
                  <a:gd name="T33" fmla="*/ 0 h 1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7"/>
                  <a:gd name="T52" fmla="*/ 0 h 153"/>
                  <a:gd name="T53" fmla="*/ 197 w 197"/>
                  <a:gd name="T54" fmla="*/ 153 h 1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7" h="153">
                    <a:moveTo>
                      <a:pt x="196" y="152"/>
                    </a:moveTo>
                    <a:lnTo>
                      <a:pt x="194" y="146"/>
                    </a:lnTo>
                    <a:lnTo>
                      <a:pt x="192" y="140"/>
                    </a:lnTo>
                    <a:lnTo>
                      <a:pt x="188" y="133"/>
                    </a:lnTo>
                    <a:lnTo>
                      <a:pt x="185" y="128"/>
                    </a:lnTo>
                    <a:lnTo>
                      <a:pt x="180" y="123"/>
                    </a:lnTo>
                    <a:lnTo>
                      <a:pt x="166" y="110"/>
                    </a:lnTo>
                    <a:lnTo>
                      <a:pt x="148" y="99"/>
                    </a:lnTo>
                    <a:lnTo>
                      <a:pt x="134" y="93"/>
                    </a:lnTo>
                    <a:lnTo>
                      <a:pt x="115" y="88"/>
                    </a:lnTo>
                    <a:lnTo>
                      <a:pt x="100" y="75"/>
                    </a:lnTo>
                    <a:lnTo>
                      <a:pt x="85" y="61"/>
                    </a:lnTo>
                    <a:lnTo>
                      <a:pt x="70" y="50"/>
                    </a:lnTo>
                    <a:lnTo>
                      <a:pt x="52" y="39"/>
                    </a:lnTo>
                    <a:lnTo>
                      <a:pt x="36" y="29"/>
                    </a:lnTo>
                    <a:lnTo>
                      <a:pt x="22" y="13"/>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33" name="Freeform 560">
                <a:extLst>
                  <a:ext uri="{FF2B5EF4-FFF2-40B4-BE49-F238E27FC236}">
                    <a16:creationId xmlns:a16="http://schemas.microsoft.com/office/drawing/2014/main" id="{607769BB-9E15-4A95-A53B-C3880A58C9DE}"/>
                  </a:ext>
                </a:extLst>
              </p:cNvPr>
              <p:cNvSpPr>
                <a:spLocks/>
              </p:cNvSpPr>
              <p:nvPr/>
            </p:nvSpPr>
            <p:spPr bwMode="auto">
              <a:xfrm>
                <a:off x="3769" y="1130"/>
                <a:ext cx="196" cy="153"/>
              </a:xfrm>
              <a:custGeom>
                <a:avLst/>
                <a:gdLst>
                  <a:gd name="T0" fmla="*/ 195 w 196"/>
                  <a:gd name="T1" fmla="*/ 152 h 153"/>
                  <a:gd name="T2" fmla="*/ 187 w 196"/>
                  <a:gd name="T3" fmla="*/ 141 h 153"/>
                  <a:gd name="T4" fmla="*/ 180 w 196"/>
                  <a:gd name="T5" fmla="*/ 134 h 153"/>
                  <a:gd name="T6" fmla="*/ 173 w 196"/>
                  <a:gd name="T7" fmla="*/ 128 h 153"/>
                  <a:gd name="T8" fmla="*/ 145 w 196"/>
                  <a:gd name="T9" fmla="*/ 109 h 153"/>
                  <a:gd name="T10" fmla="*/ 127 w 196"/>
                  <a:gd name="T11" fmla="*/ 99 h 153"/>
                  <a:gd name="T12" fmla="*/ 114 w 196"/>
                  <a:gd name="T13" fmla="*/ 85 h 153"/>
                  <a:gd name="T14" fmla="*/ 99 w 196"/>
                  <a:gd name="T15" fmla="*/ 72 h 153"/>
                  <a:gd name="T16" fmla="*/ 84 w 196"/>
                  <a:gd name="T17" fmla="*/ 61 h 153"/>
                  <a:gd name="T18" fmla="*/ 68 w 196"/>
                  <a:gd name="T19" fmla="*/ 51 h 153"/>
                  <a:gd name="T20" fmla="*/ 59 w 196"/>
                  <a:gd name="T21" fmla="*/ 45 h 153"/>
                  <a:gd name="T22" fmla="*/ 41 w 196"/>
                  <a:gd name="T23" fmla="*/ 35 h 153"/>
                  <a:gd name="T24" fmla="*/ 23 w 196"/>
                  <a:gd name="T25" fmla="*/ 15 h 153"/>
                  <a:gd name="T26" fmla="*/ 0 w 196"/>
                  <a:gd name="T27" fmla="*/ 0 h 1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6"/>
                  <a:gd name="T43" fmla="*/ 0 h 153"/>
                  <a:gd name="T44" fmla="*/ 196 w 196"/>
                  <a:gd name="T45" fmla="*/ 153 h 1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6" h="153">
                    <a:moveTo>
                      <a:pt x="195" y="152"/>
                    </a:moveTo>
                    <a:lnTo>
                      <a:pt x="187" y="141"/>
                    </a:lnTo>
                    <a:lnTo>
                      <a:pt x="180" y="134"/>
                    </a:lnTo>
                    <a:lnTo>
                      <a:pt x="173" y="128"/>
                    </a:lnTo>
                    <a:lnTo>
                      <a:pt x="145" y="109"/>
                    </a:lnTo>
                    <a:lnTo>
                      <a:pt x="127" y="99"/>
                    </a:lnTo>
                    <a:lnTo>
                      <a:pt x="114" y="85"/>
                    </a:lnTo>
                    <a:lnTo>
                      <a:pt x="99" y="72"/>
                    </a:lnTo>
                    <a:lnTo>
                      <a:pt x="84" y="61"/>
                    </a:lnTo>
                    <a:lnTo>
                      <a:pt x="68" y="51"/>
                    </a:lnTo>
                    <a:lnTo>
                      <a:pt x="59" y="45"/>
                    </a:lnTo>
                    <a:lnTo>
                      <a:pt x="41" y="35"/>
                    </a:lnTo>
                    <a:lnTo>
                      <a:pt x="23" y="15"/>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34" name="Freeform 561">
                <a:extLst>
                  <a:ext uri="{FF2B5EF4-FFF2-40B4-BE49-F238E27FC236}">
                    <a16:creationId xmlns:a16="http://schemas.microsoft.com/office/drawing/2014/main" id="{4D93E83D-90DD-4FC8-88B1-B05F6386F4C4}"/>
                  </a:ext>
                </a:extLst>
              </p:cNvPr>
              <p:cNvSpPr>
                <a:spLocks/>
              </p:cNvSpPr>
              <p:nvPr/>
            </p:nvSpPr>
            <p:spPr bwMode="auto">
              <a:xfrm>
                <a:off x="3799" y="1008"/>
                <a:ext cx="8" cy="58"/>
              </a:xfrm>
              <a:custGeom>
                <a:avLst/>
                <a:gdLst>
                  <a:gd name="T0" fmla="*/ 4 w 8"/>
                  <a:gd name="T1" fmla="*/ 57 h 58"/>
                  <a:gd name="T2" fmla="*/ 1 w 8"/>
                  <a:gd name="T3" fmla="*/ 39 h 58"/>
                  <a:gd name="T4" fmla="*/ 0 w 8"/>
                  <a:gd name="T5" fmla="*/ 28 h 58"/>
                  <a:gd name="T6" fmla="*/ 3 w 8"/>
                  <a:gd name="T7" fmla="*/ 12 h 58"/>
                  <a:gd name="T8" fmla="*/ 7 w 8"/>
                  <a:gd name="T9" fmla="*/ 0 h 58"/>
                  <a:gd name="T10" fmla="*/ 0 60000 65536"/>
                  <a:gd name="T11" fmla="*/ 0 60000 65536"/>
                  <a:gd name="T12" fmla="*/ 0 60000 65536"/>
                  <a:gd name="T13" fmla="*/ 0 60000 65536"/>
                  <a:gd name="T14" fmla="*/ 0 60000 65536"/>
                  <a:gd name="T15" fmla="*/ 0 w 8"/>
                  <a:gd name="T16" fmla="*/ 0 h 58"/>
                  <a:gd name="T17" fmla="*/ 8 w 8"/>
                  <a:gd name="T18" fmla="*/ 58 h 58"/>
                </a:gdLst>
                <a:ahLst/>
                <a:cxnLst>
                  <a:cxn ang="T10">
                    <a:pos x="T0" y="T1"/>
                  </a:cxn>
                  <a:cxn ang="T11">
                    <a:pos x="T2" y="T3"/>
                  </a:cxn>
                  <a:cxn ang="T12">
                    <a:pos x="T4" y="T5"/>
                  </a:cxn>
                  <a:cxn ang="T13">
                    <a:pos x="T6" y="T7"/>
                  </a:cxn>
                  <a:cxn ang="T14">
                    <a:pos x="T8" y="T9"/>
                  </a:cxn>
                </a:cxnLst>
                <a:rect l="T15" t="T16" r="T17" b="T18"/>
                <a:pathLst>
                  <a:path w="8" h="58">
                    <a:moveTo>
                      <a:pt x="4" y="57"/>
                    </a:moveTo>
                    <a:lnTo>
                      <a:pt x="1" y="39"/>
                    </a:lnTo>
                    <a:lnTo>
                      <a:pt x="0" y="28"/>
                    </a:lnTo>
                    <a:lnTo>
                      <a:pt x="3" y="12"/>
                    </a:lnTo>
                    <a:lnTo>
                      <a:pt x="7"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35" name="Freeform 562">
                <a:extLst>
                  <a:ext uri="{FF2B5EF4-FFF2-40B4-BE49-F238E27FC236}">
                    <a16:creationId xmlns:a16="http://schemas.microsoft.com/office/drawing/2014/main" id="{AC7C041A-0369-4ABC-96B3-9FDABE012DDC}"/>
                  </a:ext>
                </a:extLst>
              </p:cNvPr>
              <p:cNvSpPr>
                <a:spLocks/>
              </p:cNvSpPr>
              <p:nvPr/>
            </p:nvSpPr>
            <p:spPr bwMode="auto">
              <a:xfrm>
                <a:off x="3809" y="1111"/>
                <a:ext cx="33" cy="34"/>
              </a:xfrm>
              <a:custGeom>
                <a:avLst/>
                <a:gdLst>
                  <a:gd name="T0" fmla="*/ 32 w 33"/>
                  <a:gd name="T1" fmla="*/ 0 h 34"/>
                  <a:gd name="T2" fmla="*/ 24 w 33"/>
                  <a:gd name="T3" fmla="*/ 2 h 34"/>
                  <a:gd name="T4" fmla="*/ 15 w 33"/>
                  <a:gd name="T5" fmla="*/ 6 h 34"/>
                  <a:gd name="T6" fmla="*/ 8 w 33"/>
                  <a:gd name="T7" fmla="*/ 14 h 34"/>
                  <a:gd name="T8" fmla="*/ 4 w 33"/>
                  <a:gd name="T9" fmla="*/ 20 h 34"/>
                  <a:gd name="T10" fmla="*/ 0 w 33"/>
                  <a:gd name="T11" fmla="*/ 33 h 34"/>
                  <a:gd name="T12" fmla="*/ 0 60000 65536"/>
                  <a:gd name="T13" fmla="*/ 0 60000 65536"/>
                  <a:gd name="T14" fmla="*/ 0 60000 65536"/>
                  <a:gd name="T15" fmla="*/ 0 60000 65536"/>
                  <a:gd name="T16" fmla="*/ 0 60000 65536"/>
                  <a:gd name="T17" fmla="*/ 0 60000 65536"/>
                  <a:gd name="T18" fmla="*/ 0 w 33"/>
                  <a:gd name="T19" fmla="*/ 0 h 34"/>
                  <a:gd name="T20" fmla="*/ 33 w 33"/>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3" h="34">
                    <a:moveTo>
                      <a:pt x="32" y="0"/>
                    </a:moveTo>
                    <a:lnTo>
                      <a:pt x="24" y="2"/>
                    </a:lnTo>
                    <a:lnTo>
                      <a:pt x="15" y="6"/>
                    </a:lnTo>
                    <a:lnTo>
                      <a:pt x="8" y="14"/>
                    </a:lnTo>
                    <a:lnTo>
                      <a:pt x="4" y="20"/>
                    </a:lnTo>
                    <a:lnTo>
                      <a:pt x="0" y="3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36" name="Freeform 563">
                <a:extLst>
                  <a:ext uri="{FF2B5EF4-FFF2-40B4-BE49-F238E27FC236}">
                    <a16:creationId xmlns:a16="http://schemas.microsoft.com/office/drawing/2014/main" id="{B6164016-1FA5-48B1-8DE7-868B30CB37E2}"/>
                  </a:ext>
                </a:extLst>
              </p:cNvPr>
              <p:cNvSpPr>
                <a:spLocks/>
              </p:cNvSpPr>
              <p:nvPr/>
            </p:nvSpPr>
            <p:spPr bwMode="auto">
              <a:xfrm>
                <a:off x="3755" y="1161"/>
                <a:ext cx="52" cy="23"/>
              </a:xfrm>
              <a:custGeom>
                <a:avLst/>
                <a:gdLst>
                  <a:gd name="T0" fmla="*/ 51 w 52"/>
                  <a:gd name="T1" fmla="*/ 1 h 23"/>
                  <a:gd name="T2" fmla="*/ 41 w 52"/>
                  <a:gd name="T3" fmla="*/ 0 h 23"/>
                  <a:gd name="T4" fmla="*/ 29 w 52"/>
                  <a:gd name="T5" fmla="*/ 2 h 23"/>
                  <a:gd name="T6" fmla="*/ 16 w 52"/>
                  <a:gd name="T7" fmla="*/ 6 h 23"/>
                  <a:gd name="T8" fmla="*/ 9 w 52"/>
                  <a:gd name="T9" fmla="*/ 11 h 23"/>
                  <a:gd name="T10" fmla="*/ 0 w 52"/>
                  <a:gd name="T11" fmla="*/ 22 h 23"/>
                  <a:gd name="T12" fmla="*/ 0 60000 65536"/>
                  <a:gd name="T13" fmla="*/ 0 60000 65536"/>
                  <a:gd name="T14" fmla="*/ 0 60000 65536"/>
                  <a:gd name="T15" fmla="*/ 0 60000 65536"/>
                  <a:gd name="T16" fmla="*/ 0 60000 65536"/>
                  <a:gd name="T17" fmla="*/ 0 60000 65536"/>
                  <a:gd name="T18" fmla="*/ 0 w 52"/>
                  <a:gd name="T19" fmla="*/ 0 h 23"/>
                  <a:gd name="T20" fmla="*/ 52 w 5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52" h="23">
                    <a:moveTo>
                      <a:pt x="51" y="1"/>
                    </a:moveTo>
                    <a:lnTo>
                      <a:pt x="41" y="0"/>
                    </a:lnTo>
                    <a:lnTo>
                      <a:pt x="29" y="2"/>
                    </a:lnTo>
                    <a:lnTo>
                      <a:pt x="16" y="6"/>
                    </a:lnTo>
                    <a:lnTo>
                      <a:pt x="9" y="11"/>
                    </a:lnTo>
                    <a:lnTo>
                      <a:pt x="0" y="2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37" name="Freeform 564">
                <a:extLst>
                  <a:ext uri="{FF2B5EF4-FFF2-40B4-BE49-F238E27FC236}">
                    <a16:creationId xmlns:a16="http://schemas.microsoft.com/office/drawing/2014/main" id="{64F4C8A7-52A9-4A6A-A2CE-F3244C382375}"/>
                  </a:ext>
                </a:extLst>
              </p:cNvPr>
              <p:cNvSpPr>
                <a:spLocks/>
              </p:cNvSpPr>
              <p:nvPr/>
            </p:nvSpPr>
            <p:spPr bwMode="auto">
              <a:xfrm>
                <a:off x="3684" y="1194"/>
                <a:ext cx="60" cy="13"/>
              </a:xfrm>
              <a:custGeom>
                <a:avLst/>
                <a:gdLst>
                  <a:gd name="T0" fmla="*/ 59 w 60"/>
                  <a:gd name="T1" fmla="*/ 1 h 13"/>
                  <a:gd name="T2" fmla="*/ 46 w 60"/>
                  <a:gd name="T3" fmla="*/ 0 h 13"/>
                  <a:gd name="T4" fmla="*/ 31 w 60"/>
                  <a:gd name="T5" fmla="*/ 1 h 13"/>
                  <a:gd name="T6" fmla="*/ 20 w 60"/>
                  <a:gd name="T7" fmla="*/ 4 h 13"/>
                  <a:gd name="T8" fmla="*/ 8 w 60"/>
                  <a:gd name="T9" fmla="*/ 8 h 13"/>
                  <a:gd name="T10" fmla="*/ 0 w 60"/>
                  <a:gd name="T11" fmla="*/ 12 h 13"/>
                  <a:gd name="T12" fmla="*/ 0 60000 65536"/>
                  <a:gd name="T13" fmla="*/ 0 60000 65536"/>
                  <a:gd name="T14" fmla="*/ 0 60000 65536"/>
                  <a:gd name="T15" fmla="*/ 0 60000 65536"/>
                  <a:gd name="T16" fmla="*/ 0 60000 65536"/>
                  <a:gd name="T17" fmla="*/ 0 60000 65536"/>
                  <a:gd name="T18" fmla="*/ 0 w 60"/>
                  <a:gd name="T19" fmla="*/ 0 h 13"/>
                  <a:gd name="T20" fmla="*/ 60 w 6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60" h="13">
                    <a:moveTo>
                      <a:pt x="59" y="1"/>
                    </a:moveTo>
                    <a:lnTo>
                      <a:pt x="46" y="0"/>
                    </a:lnTo>
                    <a:lnTo>
                      <a:pt x="31" y="1"/>
                    </a:lnTo>
                    <a:lnTo>
                      <a:pt x="20" y="4"/>
                    </a:lnTo>
                    <a:lnTo>
                      <a:pt x="8" y="8"/>
                    </a:lnTo>
                    <a:lnTo>
                      <a:pt x="0" y="1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38" name="Freeform 565">
                <a:extLst>
                  <a:ext uri="{FF2B5EF4-FFF2-40B4-BE49-F238E27FC236}">
                    <a16:creationId xmlns:a16="http://schemas.microsoft.com/office/drawing/2014/main" id="{21DDACB1-9BA3-46BC-9314-6EFC16CE59D0}"/>
                  </a:ext>
                </a:extLst>
              </p:cNvPr>
              <p:cNvSpPr>
                <a:spLocks/>
              </p:cNvSpPr>
              <p:nvPr/>
            </p:nvSpPr>
            <p:spPr bwMode="auto">
              <a:xfrm>
                <a:off x="3866" y="1152"/>
                <a:ext cx="28" cy="19"/>
              </a:xfrm>
              <a:custGeom>
                <a:avLst/>
                <a:gdLst>
                  <a:gd name="T0" fmla="*/ 27 w 28"/>
                  <a:gd name="T1" fmla="*/ 0 h 19"/>
                  <a:gd name="T2" fmla="*/ 18 w 28"/>
                  <a:gd name="T3" fmla="*/ 2 h 19"/>
                  <a:gd name="T4" fmla="*/ 9 w 28"/>
                  <a:gd name="T5" fmla="*/ 7 h 19"/>
                  <a:gd name="T6" fmla="*/ 0 w 28"/>
                  <a:gd name="T7" fmla="*/ 18 h 19"/>
                  <a:gd name="T8" fmla="*/ 0 60000 65536"/>
                  <a:gd name="T9" fmla="*/ 0 60000 65536"/>
                  <a:gd name="T10" fmla="*/ 0 60000 65536"/>
                  <a:gd name="T11" fmla="*/ 0 60000 65536"/>
                  <a:gd name="T12" fmla="*/ 0 w 28"/>
                  <a:gd name="T13" fmla="*/ 0 h 19"/>
                  <a:gd name="T14" fmla="*/ 28 w 28"/>
                  <a:gd name="T15" fmla="*/ 19 h 19"/>
                </a:gdLst>
                <a:ahLst/>
                <a:cxnLst>
                  <a:cxn ang="T8">
                    <a:pos x="T0" y="T1"/>
                  </a:cxn>
                  <a:cxn ang="T9">
                    <a:pos x="T2" y="T3"/>
                  </a:cxn>
                  <a:cxn ang="T10">
                    <a:pos x="T4" y="T5"/>
                  </a:cxn>
                  <a:cxn ang="T11">
                    <a:pos x="T6" y="T7"/>
                  </a:cxn>
                </a:cxnLst>
                <a:rect l="T12" t="T13" r="T14" b="T15"/>
                <a:pathLst>
                  <a:path w="28" h="19">
                    <a:moveTo>
                      <a:pt x="27" y="0"/>
                    </a:moveTo>
                    <a:lnTo>
                      <a:pt x="18" y="2"/>
                    </a:lnTo>
                    <a:lnTo>
                      <a:pt x="9" y="7"/>
                    </a:lnTo>
                    <a:lnTo>
                      <a:pt x="0" y="1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39" name="Freeform 566">
                <a:extLst>
                  <a:ext uri="{FF2B5EF4-FFF2-40B4-BE49-F238E27FC236}">
                    <a16:creationId xmlns:a16="http://schemas.microsoft.com/office/drawing/2014/main" id="{7C607B25-CD42-4901-9BAA-EFFF5E0A2669}"/>
                  </a:ext>
                </a:extLst>
              </p:cNvPr>
              <p:cNvSpPr>
                <a:spLocks/>
              </p:cNvSpPr>
              <p:nvPr/>
            </p:nvSpPr>
            <p:spPr bwMode="auto">
              <a:xfrm>
                <a:off x="3806" y="1191"/>
                <a:ext cx="46" cy="24"/>
              </a:xfrm>
              <a:custGeom>
                <a:avLst/>
                <a:gdLst>
                  <a:gd name="T0" fmla="*/ 45 w 46"/>
                  <a:gd name="T1" fmla="*/ 1 h 24"/>
                  <a:gd name="T2" fmla="*/ 31 w 46"/>
                  <a:gd name="T3" fmla="*/ 0 h 24"/>
                  <a:gd name="T4" fmla="*/ 21 w 46"/>
                  <a:gd name="T5" fmla="*/ 4 h 24"/>
                  <a:gd name="T6" fmla="*/ 11 w 46"/>
                  <a:gd name="T7" fmla="*/ 11 h 24"/>
                  <a:gd name="T8" fmla="*/ 0 w 46"/>
                  <a:gd name="T9" fmla="*/ 23 h 24"/>
                  <a:gd name="T10" fmla="*/ 0 60000 65536"/>
                  <a:gd name="T11" fmla="*/ 0 60000 65536"/>
                  <a:gd name="T12" fmla="*/ 0 60000 65536"/>
                  <a:gd name="T13" fmla="*/ 0 60000 65536"/>
                  <a:gd name="T14" fmla="*/ 0 60000 65536"/>
                  <a:gd name="T15" fmla="*/ 0 w 46"/>
                  <a:gd name="T16" fmla="*/ 0 h 24"/>
                  <a:gd name="T17" fmla="*/ 46 w 46"/>
                  <a:gd name="T18" fmla="*/ 24 h 24"/>
                </a:gdLst>
                <a:ahLst/>
                <a:cxnLst>
                  <a:cxn ang="T10">
                    <a:pos x="T0" y="T1"/>
                  </a:cxn>
                  <a:cxn ang="T11">
                    <a:pos x="T2" y="T3"/>
                  </a:cxn>
                  <a:cxn ang="T12">
                    <a:pos x="T4" y="T5"/>
                  </a:cxn>
                  <a:cxn ang="T13">
                    <a:pos x="T6" y="T7"/>
                  </a:cxn>
                  <a:cxn ang="T14">
                    <a:pos x="T8" y="T9"/>
                  </a:cxn>
                </a:cxnLst>
                <a:rect l="T15" t="T16" r="T17" b="T18"/>
                <a:pathLst>
                  <a:path w="46" h="24">
                    <a:moveTo>
                      <a:pt x="45" y="1"/>
                    </a:moveTo>
                    <a:lnTo>
                      <a:pt x="31" y="0"/>
                    </a:lnTo>
                    <a:lnTo>
                      <a:pt x="21" y="4"/>
                    </a:lnTo>
                    <a:lnTo>
                      <a:pt x="11" y="11"/>
                    </a:lnTo>
                    <a:lnTo>
                      <a:pt x="0" y="2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40" name="Freeform 567">
                <a:extLst>
                  <a:ext uri="{FF2B5EF4-FFF2-40B4-BE49-F238E27FC236}">
                    <a16:creationId xmlns:a16="http://schemas.microsoft.com/office/drawing/2014/main" id="{922BD613-6E64-4924-80E5-1056EC6097E6}"/>
                  </a:ext>
                </a:extLst>
              </p:cNvPr>
              <p:cNvSpPr>
                <a:spLocks/>
              </p:cNvSpPr>
              <p:nvPr/>
            </p:nvSpPr>
            <p:spPr bwMode="auto">
              <a:xfrm>
                <a:off x="3872" y="1238"/>
                <a:ext cx="38" cy="18"/>
              </a:xfrm>
              <a:custGeom>
                <a:avLst/>
                <a:gdLst>
                  <a:gd name="T0" fmla="*/ 37 w 38"/>
                  <a:gd name="T1" fmla="*/ 0 h 18"/>
                  <a:gd name="T2" fmla="*/ 28 w 38"/>
                  <a:gd name="T3" fmla="*/ 0 h 18"/>
                  <a:gd name="T4" fmla="*/ 18 w 38"/>
                  <a:gd name="T5" fmla="*/ 3 h 18"/>
                  <a:gd name="T6" fmla="*/ 8 w 38"/>
                  <a:gd name="T7" fmla="*/ 9 h 18"/>
                  <a:gd name="T8" fmla="*/ 0 w 38"/>
                  <a:gd name="T9" fmla="*/ 17 h 18"/>
                  <a:gd name="T10" fmla="*/ 0 60000 65536"/>
                  <a:gd name="T11" fmla="*/ 0 60000 65536"/>
                  <a:gd name="T12" fmla="*/ 0 60000 65536"/>
                  <a:gd name="T13" fmla="*/ 0 60000 65536"/>
                  <a:gd name="T14" fmla="*/ 0 60000 65536"/>
                  <a:gd name="T15" fmla="*/ 0 w 38"/>
                  <a:gd name="T16" fmla="*/ 0 h 18"/>
                  <a:gd name="T17" fmla="*/ 38 w 38"/>
                  <a:gd name="T18" fmla="*/ 18 h 18"/>
                </a:gdLst>
                <a:ahLst/>
                <a:cxnLst>
                  <a:cxn ang="T10">
                    <a:pos x="T0" y="T1"/>
                  </a:cxn>
                  <a:cxn ang="T11">
                    <a:pos x="T2" y="T3"/>
                  </a:cxn>
                  <a:cxn ang="T12">
                    <a:pos x="T4" y="T5"/>
                  </a:cxn>
                  <a:cxn ang="T13">
                    <a:pos x="T6" y="T7"/>
                  </a:cxn>
                  <a:cxn ang="T14">
                    <a:pos x="T8" y="T9"/>
                  </a:cxn>
                </a:cxnLst>
                <a:rect l="T15" t="T16" r="T17" b="T18"/>
                <a:pathLst>
                  <a:path w="38" h="18">
                    <a:moveTo>
                      <a:pt x="37" y="0"/>
                    </a:moveTo>
                    <a:lnTo>
                      <a:pt x="28" y="0"/>
                    </a:lnTo>
                    <a:lnTo>
                      <a:pt x="18" y="3"/>
                    </a:lnTo>
                    <a:lnTo>
                      <a:pt x="8" y="9"/>
                    </a:lnTo>
                    <a:lnTo>
                      <a:pt x="0" y="1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41" name="Freeform 568">
                <a:extLst>
                  <a:ext uri="{FF2B5EF4-FFF2-40B4-BE49-F238E27FC236}">
                    <a16:creationId xmlns:a16="http://schemas.microsoft.com/office/drawing/2014/main" id="{A88565C3-EA6F-4C4F-8BAB-CC1335E36CD1}"/>
                  </a:ext>
                </a:extLst>
              </p:cNvPr>
              <p:cNvSpPr>
                <a:spLocks/>
              </p:cNvSpPr>
              <p:nvPr/>
            </p:nvSpPr>
            <p:spPr bwMode="auto">
              <a:xfrm>
                <a:off x="3804" y="1267"/>
                <a:ext cx="38" cy="19"/>
              </a:xfrm>
              <a:custGeom>
                <a:avLst/>
                <a:gdLst>
                  <a:gd name="T0" fmla="*/ 37 w 38"/>
                  <a:gd name="T1" fmla="*/ 0 h 19"/>
                  <a:gd name="T2" fmla="*/ 24 w 38"/>
                  <a:gd name="T3" fmla="*/ 3 h 19"/>
                  <a:gd name="T4" fmla="*/ 15 w 38"/>
                  <a:gd name="T5" fmla="*/ 6 h 19"/>
                  <a:gd name="T6" fmla="*/ 7 w 38"/>
                  <a:gd name="T7" fmla="*/ 12 h 19"/>
                  <a:gd name="T8" fmla="*/ 0 w 38"/>
                  <a:gd name="T9" fmla="*/ 18 h 19"/>
                  <a:gd name="T10" fmla="*/ 0 60000 65536"/>
                  <a:gd name="T11" fmla="*/ 0 60000 65536"/>
                  <a:gd name="T12" fmla="*/ 0 60000 65536"/>
                  <a:gd name="T13" fmla="*/ 0 60000 65536"/>
                  <a:gd name="T14" fmla="*/ 0 60000 65536"/>
                  <a:gd name="T15" fmla="*/ 0 w 38"/>
                  <a:gd name="T16" fmla="*/ 0 h 19"/>
                  <a:gd name="T17" fmla="*/ 38 w 38"/>
                  <a:gd name="T18" fmla="*/ 19 h 19"/>
                </a:gdLst>
                <a:ahLst/>
                <a:cxnLst>
                  <a:cxn ang="T10">
                    <a:pos x="T0" y="T1"/>
                  </a:cxn>
                  <a:cxn ang="T11">
                    <a:pos x="T2" y="T3"/>
                  </a:cxn>
                  <a:cxn ang="T12">
                    <a:pos x="T4" y="T5"/>
                  </a:cxn>
                  <a:cxn ang="T13">
                    <a:pos x="T6" y="T7"/>
                  </a:cxn>
                  <a:cxn ang="T14">
                    <a:pos x="T8" y="T9"/>
                  </a:cxn>
                </a:cxnLst>
                <a:rect l="T15" t="T16" r="T17" b="T18"/>
                <a:pathLst>
                  <a:path w="38" h="19">
                    <a:moveTo>
                      <a:pt x="37" y="0"/>
                    </a:moveTo>
                    <a:lnTo>
                      <a:pt x="24" y="3"/>
                    </a:lnTo>
                    <a:lnTo>
                      <a:pt x="15" y="6"/>
                    </a:lnTo>
                    <a:lnTo>
                      <a:pt x="7" y="12"/>
                    </a:lnTo>
                    <a:lnTo>
                      <a:pt x="0" y="1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42" name="Freeform 569">
                <a:extLst>
                  <a:ext uri="{FF2B5EF4-FFF2-40B4-BE49-F238E27FC236}">
                    <a16:creationId xmlns:a16="http://schemas.microsoft.com/office/drawing/2014/main" id="{5DA96BEC-1A69-478C-8045-F1039DE0DB20}"/>
                  </a:ext>
                </a:extLst>
              </p:cNvPr>
              <p:cNvSpPr>
                <a:spLocks/>
              </p:cNvSpPr>
              <p:nvPr/>
            </p:nvSpPr>
            <p:spPr bwMode="auto">
              <a:xfrm>
                <a:off x="3735" y="1071"/>
                <a:ext cx="55" cy="47"/>
              </a:xfrm>
              <a:custGeom>
                <a:avLst/>
                <a:gdLst>
                  <a:gd name="T0" fmla="*/ 0 w 55"/>
                  <a:gd name="T1" fmla="*/ 46 h 47"/>
                  <a:gd name="T2" fmla="*/ 12 w 55"/>
                  <a:gd name="T3" fmla="*/ 37 h 47"/>
                  <a:gd name="T4" fmla="*/ 26 w 55"/>
                  <a:gd name="T5" fmla="*/ 26 h 47"/>
                  <a:gd name="T6" fmla="*/ 42 w 55"/>
                  <a:gd name="T7" fmla="*/ 13 h 47"/>
                  <a:gd name="T8" fmla="*/ 54 w 55"/>
                  <a:gd name="T9" fmla="*/ 0 h 47"/>
                  <a:gd name="T10" fmla="*/ 0 60000 65536"/>
                  <a:gd name="T11" fmla="*/ 0 60000 65536"/>
                  <a:gd name="T12" fmla="*/ 0 60000 65536"/>
                  <a:gd name="T13" fmla="*/ 0 60000 65536"/>
                  <a:gd name="T14" fmla="*/ 0 60000 65536"/>
                  <a:gd name="T15" fmla="*/ 0 w 55"/>
                  <a:gd name="T16" fmla="*/ 0 h 47"/>
                  <a:gd name="T17" fmla="*/ 55 w 55"/>
                  <a:gd name="T18" fmla="*/ 47 h 47"/>
                </a:gdLst>
                <a:ahLst/>
                <a:cxnLst>
                  <a:cxn ang="T10">
                    <a:pos x="T0" y="T1"/>
                  </a:cxn>
                  <a:cxn ang="T11">
                    <a:pos x="T2" y="T3"/>
                  </a:cxn>
                  <a:cxn ang="T12">
                    <a:pos x="T4" y="T5"/>
                  </a:cxn>
                  <a:cxn ang="T13">
                    <a:pos x="T6" y="T7"/>
                  </a:cxn>
                  <a:cxn ang="T14">
                    <a:pos x="T8" y="T9"/>
                  </a:cxn>
                </a:cxnLst>
                <a:rect l="T15" t="T16" r="T17" b="T18"/>
                <a:pathLst>
                  <a:path w="55" h="47">
                    <a:moveTo>
                      <a:pt x="0" y="46"/>
                    </a:moveTo>
                    <a:lnTo>
                      <a:pt x="12" y="37"/>
                    </a:lnTo>
                    <a:lnTo>
                      <a:pt x="26" y="26"/>
                    </a:lnTo>
                    <a:lnTo>
                      <a:pt x="42" y="13"/>
                    </a:lnTo>
                    <a:lnTo>
                      <a:pt x="54"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43" name="Freeform 570">
                <a:extLst>
                  <a:ext uri="{FF2B5EF4-FFF2-40B4-BE49-F238E27FC236}">
                    <a16:creationId xmlns:a16="http://schemas.microsoft.com/office/drawing/2014/main" id="{AB22A2A8-A346-432E-BE58-307D1DF430E9}"/>
                  </a:ext>
                </a:extLst>
              </p:cNvPr>
              <p:cNvSpPr>
                <a:spLocks/>
              </p:cNvSpPr>
              <p:nvPr/>
            </p:nvSpPr>
            <p:spPr bwMode="auto">
              <a:xfrm>
                <a:off x="3736" y="1221"/>
                <a:ext cx="45" cy="18"/>
              </a:xfrm>
              <a:custGeom>
                <a:avLst/>
                <a:gdLst>
                  <a:gd name="T0" fmla="*/ 44 w 45"/>
                  <a:gd name="T1" fmla="*/ 0 h 18"/>
                  <a:gd name="T2" fmla="*/ 28 w 45"/>
                  <a:gd name="T3" fmla="*/ 1 h 18"/>
                  <a:gd name="T4" fmla="*/ 17 w 45"/>
                  <a:gd name="T5" fmla="*/ 5 h 18"/>
                  <a:gd name="T6" fmla="*/ 8 w 45"/>
                  <a:gd name="T7" fmla="*/ 10 h 18"/>
                  <a:gd name="T8" fmla="*/ 0 w 45"/>
                  <a:gd name="T9" fmla="*/ 17 h 18"/>
                  <a:gd name="T10" fmla="*/ 0 60000 65536"/>
                  <a:gd name="T11" fmla="*/ 0 60000 65536"/>
                  <a:gd name="T12" fmla="*/ 0 60000 65536"/>
                  <a:gd name="T13" fmla="*/ 0 60000 65536"/>
                  <a:gd name="T14" fmla="*/ 0 60000 65536"/>
                  <a:gd name="T15" fmla="*/ 0 w 45"/>
                  <a:gd name="T16" fmla="*/ 0 h 18"/>
                  <a:gd name="T17" fmla="*/ 45 w 45"/>
                  <a:gd name="T18" fmla="*/ 18 h 18"/>
                </a:gdLst>
                <a:ahLst/>
                <a:cxnLst>
                  <a:cxn ang="T10">
                    <a:pos x="T0" y="T1"/>
                  </a:cxn>
                  <a:cxn ang="T11">
                    <a:pos x="T2" y="T3"/>
                  </a:cxn>
                  <a:cxn ang="T12">
                    <a:pos x="T4" y="T5"/>
                  </a:cxn>
                  <a:cxn ang="T13">
                    <a:pos x="T6" y="T7"/>
                  </a:cxn>
                  <a:cxn ang="T14">
                    <a:pos x="T8" y="T9"/>
                  </a:cxn>
                </a:cxnLst>
                <a:rect l="T15" t="T16" r="T17" b="T18"/>
                <a:pathLst>
                  <a:path w="45" h="18">
                    <a:moveTo>
                      <a:pt x="44" y="0"/>
                    </a:moveTo>
                    <a:lnTo>
                      <a:pt x="28" y="1"/>
                    </a:lnTo>
                    <a:lnTo>
                      <a:pt x="17" y="5"/>
                    </a:lnTo>
                    <a:lnTo>
                      <a:pt x="8" y="10"/>
                    </a:lnTo>
                    <a:lnTo>
                      <a:pt x="0" y="1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44" name="Freeform 571">
                <a:extLst>
                  <a:ext uri="{FF2B5EF4-FFF2-40B4-BE49-F238E27FC236}">
                    <a16:creationId xmlns:a16="http://schemas.microsoft.com/office/drawing/2014/main" id="{B3BD61A5-CC27-4141-9E19-23D4A8FD4AEA}"/>
                  </a:ext>
                </a:extLst>
              </p:cNvPr>
              <p:cNvSpPr>
                <a:spLocks/>
              </p:cNvSpPr>
              <p:nvPr/>
            </p:nvSpPr>
            <p:spPr bwMode="auto">
              <a:xfrm>
                <a:off x="3903" y="1191"/>
                <a:ext cx="38" cy="15"/>
              </a:xfrm>
              <a:custGeom>
                <a:avLst/>
                <a:gdLst>
                  <a:gd name="T0" fmla="*/ 37 w 38"/>
                  <a:gd name="T1" fmla="*/ 3 h 15"/>
                  <a:gd name="T2" fmla="*/ 27 w 38"/>
                  <a:gd name="T3" fmla="*/ 0 h 15"/>
                  <a:gd name="T4" fmla="*/ 18 w 38"/>
                  <a:gd name="T5" fmla="*/ 0 h 15"/>
                  <a:gd name="T6" fmla="*/ 9 w 38"/>
                  <a:gd name="T7" fmla="*/ 4 h 15"/>
                  <a:gd name="T8" fmla="*/ 3 w 38"/>
                  <a:gd name="T9" fmla="*/ 8 h 15"/>
                  <a:gd name="T10" fmla="*/ 0 w 38"/>
                  <a:gd name="T11" fmla="*/ 14 h 15"/>
                  <a:gd name="T12" fmla="*/ 0 60000 65536"/>
                  <a:gd name="T13" fmla="*/ 0 60000 65536"/>
                  <a:gd name="T14" fmla="*/ 0 60000 65536"/>
                  <a:gd name="T15" fmla="*/ 0 60000 65536"/>
                  <a:gd name="T16" fmla="*/ 0 60000 65536"/>
                  <a:gd name="T17" fmla="*/ 0 60000 65536"/>
                  <a:gd name="T18" fmla="*/ 0 w 38"/>
                  <a:gd name="T19" fmla="*/ 0 h 15"/>
                  <a:gd name="T20" fmla="*/ 38 w 3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38" h="15">
                    <a:moveTo>
                      <a:pt x="37" y="3"/>
                    </a:moveTo>
                    <a:lnTo>
                      <a:pt x="27" y="0"/>
                    </a:lnTo>
                    <a:lnTo>
                      <a:pt x="18" y="0"/>
                    </a:lnTo>
                    <a:lnTo>
                      <a:pt x="9" y="4"/>
                    </a:lnTo>
                    <a:lnTo>
                      <a:pt x="3" y="8"/>
                    </a:lnTo>
                    <a:lnTo>
                      <a:pt x="0" y="1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45" name="Freeform 572">
                <a:extLst>
                  <a:ext uri="{FF2B5EF4-FFF2-40B4-BE49-F238E27FC236}">
                    <a16:creationId xmlns:a16="http://schemas.microsoft.com/office/drawing/2014/main" id="{8C5C57DF-1A32-4BE5-9E11-E79C8E228034}"/>
                  </a:ext>
                </a:extLst>
              </p:cNvPr>
              <p:cNvSpPr>
                <a:spLocks/>
              </p:cNvSpPr>
              <p:nvPr/>
            </p:nvSpPr>
            <p:spPr bwMode="auto">
              <a:xfrm>
                <a:off x="3688" y="1241"/>
                <a:ext cx="36" cy="14"/>
              </a:xfrm>
              <a:custGeom>
                <a:avLst/>
                <a:gdLst>
                  <a:gd name="T0" fmla="*/ 35 w 36"/>
                  <a:gd name="T1" fmla="*/ 0 h 14"/>
                  <a:gd name="T2" fmla="*/ 29 w 36"/>
                  <a:gd name="T3" fmla="*/ 0 h 14"/>
                  <a:gd name="T4" fmla="*/ 20 w 36"/>
                  <a:gd name="T5" fmla="*/ 1 h 14"/>
                  <a:gd name="T6" fmla="*/ 12 w 36"/>
                  <a:gd name="T7" fmla="*/ 4 h 14"/>
                  <a:gd name="T8" fmla="*/ 7 w 36"/>
                  <a:gd name="T9" fmla="*/ 6 h 14"/>
                  <a:gd name="T10" fmla="*/ 3 w 36"/>
                  <a:gd name="T11" fmla="*/ 10 h 14"/>
                  <a:gd name="T12" fmla="*/ 0 w 36"/>
                  <a:gd name="T13" fmla="*/ 13 h 14"/>
                  <a:gd name="T14" fmla="*/ 0 60000 65536"/>
                  <a:gd name="T15" fmla="*/ 0 60000 65536"/>
                  <a:gd name="T16" fmla="*/ 0 60000 65536"/>
                  <a:gd name="T17" fmla="*/ 0 60000 65536"/>
                  <a:gd name="T18" fmla="*/ 0 60000 65536"/>
                  <a:gd name="T19" fmla="*/ 0 60000 65536"/>
                  <a:gd name="T20" fmla="*/ 0 60000 65536"/>
                  <a:gd name="T21" fmla="*/ 0 w 36"/>
                  <a:gd name="T22" fmla="*/ 0 h 14"/>
                  <a:gd name="T23" fmla="*/ 36 w 36"/>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14">
                    <a:moveTo>
                      <a:pt x="35" y="0"/>
                    </a:moveTo>
                    <a:lnTo>
                      <a:pt x="29" y="0"/>
                    </a:lnTo>
                    <a:lnTo>
                      <a:pt x="20" y="1"/>
                    </a:lnTo>
                    <a:lnTo>
                      <a:pt x="12" y="4"/>
                    </a:lnTo>
                    <a:lnTo>
                      <a:pt x="7" y="6"/>
                    </a:lnTo>
                    <a:lnTo>
                      <a:pt x="3" y="10"/>
                    </a:lnTo>
                    <a:lnTo>
                      <a:pt x="0" y="1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46" name="Freeform 573">
                <a:extLst>
                  <a:ext uri="{FF2B5EF4-FFF2-40B4-BE49-F238E27FC236}">
                    <a16:creationId xmlns:a16="http://schemas.microsoft.com/office/drawing/2014/main" id="{F39EBC8B-E4F9-4003-BD99-A0A1D04A0096}"/>
                  </a:ext>
                </a:extLst>
              </p:cNvPr>
              <p:cNvSpPr>
                <a:spLocks/>
              </p:cNvSpPr>
              <p:nvPr/>
            </p:nvSpPr>
            <p:spPr bwMode="auto">
              <a:xfrm>
                <a:off x="3639" y="1175"/>
                <a:ext cx="9" cy="15"/>
              </a:xfrm>
              <a:custGeom>
                <a:avLst/>
                <a:gdLst>
                  <a:gd name="T0" fmla="*/ 0 w 9"/>
                  <a:gd name="T1" fmla="*/ 14 h 15"/>
                  <a:gd name="T2" fmla="*/ 2 w 9"/>
                  <a:gd name="T3" fmla="*/ 6 h 15"/>
                  <a:gd name="T4" fmla="*/ 6 w 9"/>
                  <a:gd name="T5" fmla="*/ 2 h 15"/>
                  <a:gd name="T6" fmla="*/ 8 w 9"/>
                  <a:gd name="T7" fmla="*/ 0 h 15"/>
                  <a:gd name="T8" fmla="*/ 0 60000 65536"/>
                  <a:gd name="T9" fmla="*/ 0 60000 65536"/>
                  <a:gd name="T10" fmla="*/ 0 60000 65536"/>
                  <a:gd name="T11" fmla="*/ 0 60000 65536"/>
                  <a:gd name="T12" fmla="*/ 0 w 9"/>
                  <a:gd name="T13" fmla="*/ 0 h 15"/>
                  <a:gd name="T14" fmla="*/ 9 w 9"/>
                  <a:gd name="T15" fmla="*/ 15 h 15"/>
                </a:gdLst>
                <a:ahLst/>
                <a:cxnLst>
                  <a:cxn ang="T8">
                    <a:pos x="T0" y="T1"/>
                  </a:cxn>
                  <a:cxn ang="T9">
                    <a:pos x="T2" y="T3"/>
                  </a:cxn>
                  <a:cxn ang="T10">
                    <a:pos x="T4" y="T5"/>
                  </a:cxn>
                  <a:cxn ang="T11">
                    <a:pos x="T6" y="T7"/>
                  </a:cxn>
                </a:cxnLst>
                <a:rect l="T12" t="T13" r="T14" b="T15"/>
                <a:pathLst>
                  <a:path w="9" h="15">
                    <a:moveTo>
                      <a:pt x="0" y="14"/>
                    </a:moveTo>
                    <a:lnTo>
                      <a:pt x="2" y="6"/>
                    </a:lnTo>
                    <a:lnTo>
                      <a:pt x="6" y="2"/>
                    </a:lnTo>
                    <a:lnTo>
                      <a:pt x="8"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47" name="Freeform 574">
                <a:extLst>
                  <a:ext uri="{FF2B5EF4-FFF2-40B4-BE49-F238E27FC236}">
                    <a16:creationId xmlns:a16="http://schemas.microsoft.com/office/drawing/2014/main" id="{F283D4A5-D135-493E-96DB-DDEA39B35866}"/>
                  </a:ext>
                </a:extLst>
              </p:cNvPr>
              <p:cNvSpPr>
                <a:spLocks/>
              </p:cNvSpPr>
              <p:nvPr/>
            </p:nvSpPr>
            <p:spPr bwMode="auto">
              <a:xfrm>
                <a:off x="3554" y="1003"/>
                <a:ext cx="190" cy="51"/>
              </a:xfrm>
              <a:custGeom>
                <a:avLst/>
                <a:gdLst>
                  <a:gd name="T0" fmla="*/ 0 w 190"/>
                  <a:gd name="T1" fmla="*/ 0 h 51"/>
                  <a:gd name="T2" fmla="*/ 29 w 190"/>
                  <a:gd name="T3" fmla="*/ 27 h 51"/>
                  <a:gd name="T4" fmla="*/ 50 w 190"/>
                  <a:gd name="T5" fmla="*/ 38 h 51"/>
                  <a:gd name="T6" fmla="*/ 70 w 190"/>
                  <a:gd name="T7" fmla="*/ 47 h 51"/>
                  <a:gd name="T8" fmla="*/ 134 w 190"/>
                  <a:gd name="T9" fmla="*/ 50 h 51"/>
                  <a:gd name="T10" fmla="*/ 160 w 190"/>
                  <a:gd name="T11" fmla="*/ 45 h 51"/>
                  <a:gd name="T12" fmla="*/ 174 w 190"/>
                  <a:gd name="T13" fmla="*/ 38 h 51"/>
                  <a:gd name="T14" fmla="*/ 189 w 190"/>
                  <a:gd name="T15" fmla="*/ 38 h 51"/>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51"/>
                  <a:gd name="T26" fmla="*/ 190 w 190"/>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51">
                    <a:moveTo>
                      <a:pt x="0" y="0"/>
                    </a:moveTo>
                    <a:lnTo>
                      <a:pt x="29" y="27"/>
                    </a:lnTo>
                    <a:lnTo>
                      <a:pt x="50" y="38"/>
                    </a:lnTo>
                    <a:lnTo>
                      <a:pt x="70" y="47"/>
                    </a:lnTo>
                    <a:lnTo>
                      <a:pt x="134" y="50"/>
                    </a:lnTo>
                    <a:lnTo>
                      <a:pt x="160" y="45"/>
                    </a:lnTo>
                    <a:lnTo>
                      <a:pt x="174" y="38"/>
                    </a:lnTo>
                    <a:lnTo>
                      <a:pt x="189" y="3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48" name="Freeform 575">
                <a:extLst>
                  <a:ext uri="{FF2B5EF4-FFF2-40B4-BE49-F238E27FC236}">
                    <a16:creationId xmlns:a16="http://schemas.microsoft.com/office/drawing/2014/main" id="{E99333E8-616F-4B70-B55D-887F291CF6C7}"/>
                  </a:ext>
                </a:extLst>
              </p:cNvPr>
              <p:cNvSpPr>
                <a:spLocks/>
              </p:cNvSpPr>
              <p:nvPr/>
            </p:nvSpPr>
            <p:spPr bwMode="auto">
              <a:xfrm>
                <a:off x="3564" y="1015"/>
                <a:ext cx="32" cy="74"/>
              </a:xfrm>
              <a:custGeom>
                <a:avLst/>
                <a:gdLst>
                  <a:gd name="T0" fmla="*/ 0 w 32"/>
                  <a:gd name="T1" fmla="*/ 0 h 74"/>
                  <a:gd name="T2" fmla="*/ 14 w 32"/>
                  <a:gd name="T3" fmla="*/ 21 h 74"/>
                  <a:gd name="T4" fmla="*/ 23 w 32"/>
                  <a:gd name="T5" fmla="*/ 41 h 74"/>
                  <a:gd name="T6" fmla="*/ 26 w 32"/>
                  <a:gd name="T7" fmla="*/ 52 h 74"/>
                  <a:gd name="T8" fmla="*/ 31 w 32"/>
                  <a:gd name="T9" fmla="*/ 73 h 74"/>
                  <a:gd name="T10" fmla="*/ 0 60000 65536"/>
                  <a:gd name="T11" fmla="*/ 0 60000 65536"/>
                  <a:gd name="T12" fmla="*/ 0 60000 65536"/>
                  <a:gd name="T13" fmla="*/ 0 60000 65536"/>
                  <a:gd name="T14" fmla="*/ 0 60000 65536"/>
                  <a:gd name="T15" fmla="*/ 0 w 32"/>
                  <a:gd name="T16" fmla="*/ 0 h 74"/>
                  <a:gd name="T17" fmla="*/ 32 w 32"/>
                  <a:gd name="T18" fmla="*/ 74 h 74"/>
                </a:gdLst>
                <a:ahLst/>
                <a:cxnLst>
                  <a:cxn ang="T10">
                    <a:pos x="T0" y="T1"/>
                  </a:cxn>
                  <a:cxn ang="T11">
                    <a:pos x="T2" y="T3"/>
                  </a:cxn>
                  <a:cxn ang="T12">
                    <a:pos x="T4" y="T5"/>
                  </a:cxn>
                  <a:cxn ang="T13">
                    <a:pos x="T6" y="T7"/>
                  </a:cxn>
                  <a:cxn ang="T14">
                    <a:pos x="T8" y="T9"/>
                  </a:cxn>
                </a:cxnLst>
                <a:rect l="T15" t="T16" r="T17" b="T18"/>
                <a:pathLst>
                  <a:path w="32" h="74">
                    <a:moveTo>
                      <a:pt x="0" y="0"/>
                    </a:moveTo>
                    <a:lnTo>
                      <a:pt x="14" y="21"/>
                    </a:lnTo>
                    <a:lnTo>
                      <a:pt x="23" y="41"/>
                    </a:lnTo>
                    <a:lnTo>
                      <a:pt x="26" y="52"/>
                    </a:lnTo>
                    <a:lnTo>
                      <a:pt x="31" y="7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49" name="Freeform 576">
                <a:extLst>
                  <a:ext uri="{FF2B5EF4-FFF2-40B4-BE49-F238E27FC236}">
                    <a16:creationId xmlns:a16="http://schemas.microsoft.com/office/drawing/2014/main" id="{62D3C4A8-0B43-4273-88FE-A9D15DA45949}"/>
                  </a:ext>
                </a:extLst>
              </p:cNvPr>
              <p:cNvSpPr>
                <a:spLocks/>
              </p:cNvSpPr>
              <p:nvPr/>
            </p:nvSpPr>
            <p:spPr bwMode="auto">
              <a:xfrm>
                <a:off x="3537" y="1105"/>
                <a:ext cx="183" cy="78"/>
              </a:xfrm>
              <a:custGeom>
                <a:avLst/>
                <a:gdLst>
                  <a:gd name="T0" fmla="*/ 182 w 183"/>
                  <a:gd name="T1" fmla="*/ 0 h 78"/>
                  <a:gd name="T2" fmla="*/ 147 w 183"/>
                  <a:gd name="T3" fmla="*/ 20 h 78"/>
                  <a:gd name="T4" fmla="*/ 124 w 183"/>
                  <a:gd name="T5" fmla="*/ 25 h 78"/>
                  <a:gd name="T6" fmla="*/ 93 w 183"/>
                  <a:gd name="T7" fmla="*/ 37 h 78"/>
                  <a:gd name="T8" fmla="*/ 61 w 183"/>
                  <a:gd name="T9" fmla="*/ 46 h 78"/>
                  <a:gd name="T10" fmla="*/ 32 w 183"/>
                  <a:gd name="T11" fmla="*/ 57 h 78"/>
                  <a:gd name="T12" fmla="*/ 3 w 183"/>
                  <a:gd name="T13" fmla="*/ 71 h 78"/>
                  <a:gd name="T14" fmla="*/ 0 w 183"/>
                  <a:gd name="T15" fmla="*/ 77 h 78"/>
                  <a:gd name="T16" fmla="*/ 0 60000 65536"/>
                  <a:gd name="T17" fmla="*/ 0 60000 65536"/>
                  <a:gd name="T18" fmla="*/ 0 60000 65536"/>
                  <a:gd name="T19" fmla="*/ 0 60000 65536"/>
                  <a:gd name="T20" fmla="*/ 0 60000 65536"/>
                  <a:gd name="T21" fmla="*/ 0 60000 65536"/>
                  <a:gd name="T22" fmla="*/ 0 60000 65536"/>
                  <a:gd name="T23" fmla="*/ 0 60000 65536"/>
                  <a:gd name="T24" fmla="*/ 0 w 183"/>
                  <a:gd name="T25" fmla="*/ 0 h 78"/>
                  <a:gd name="T26" fmla="*/ 183 w 183"/>
                  <a:gd name="T27" fmla="*/ 78 h 7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3" h="78">
                    <a:moveTo>
                      <a:pt x="182" y="0"/>
                    </a:moveTo>
                    <a:lnTo>
                      <a:pt x="147" y="20"/>
                    </a:lnTo>
                    <a:lnTo>
                      <a:pt x="124" y="25"/>
                    </a:lnTo>
                    <a:lnTo>
                      <a:pt x="93" y="37"/>
                    </a:lnTo>
                    <a:lnTo>
                      <a:pt x="61" y="46"/>
                    </a:lnTo>
                    <a:lnTo>
                      <a:pt x="32" y="57"/>
                    </a:lnTo>
                    <a:lnTo>
                      <a:pt x="3" y="71"/>
                    </a:lnTo>
                    <a:lnTo>
                      <a:pt x="0" y="7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50" name="Freeform 577">
                <a:extLst>
                  <a:ext uri="{FF2B5EF4-FFF2-40B4-BE49-F238E27FC236}">
                    <a16:creationId xmlns:a16="http://schemas.microsoft.com/office/drawing/2014/main" id="{E5108EEB-C20D-45F5-B38B-28E5E4CFC66B}"/>
                  </a:ext>
                </a:extLst>
              </p:cNvPr>
              <p:cNvSpPr>
                <a:spLocks/>
              </p:cNvSpPr>
              <p:nvPr/>
            </p:nvSpPr>
            <p:spPr bwMode="auto">
              <a:xfrm>
                <a:off x="3774" y="1112"/>
                <a:ext cx="6" cy="23"/>
              </a:xfrm>
              <a:custGeom>
                <a:avLst/>
                <a:gdLst>
                  <a:gd name="T0" fmla="*/ 3 w 6"/>
                  <a:gd name="T1" fmla="*/ 22 h 23"/>
                  <a:gd name="T2" fmla="*/ 5 w 6"/>
                  <a:gd name="T3" fmla="*/ 16 h 23"/>
                  <a:gd name="T4" fmla="*/ 0 w 6"/>
                  <a:gd name="T5" fmla="*/ 6 h 23"/>
                  <a:gd name="T6" fmla="*/ 0 w 6"/>
                  <a:gd name="T7" fmla="*/ 0 h 23"/>
                  <a:gd name="T8" fmla="*/ 0 60000 65536"/>
                  <a:gd name="T9" fmla="*/ 0 60000 65536"/>
                  <a:gd name="T10" fmla="*/ 0 60000 65536"/>
                  <a:gd name="T11" fmla="*/ 0 60000 65536"/>
                  <a:gd name="T12" fmla="*/ 0 w 6"/>
                  <a:gd name="T13" fmla="*/ 0 h 23"/>
                  <a:gd name="T14" fmla="*/ 6 w 6"/>
                  <a:gd name="T15" fmla="*/ 23 h 23"/>
                </a:gdLst>
                <a:ahLst/>
                <a:cxnLst>
                  <a:cxn ang="T8">
                    <a:pos x="T0" y="T1"/>
                  </a:cxn>
                  <a:cxn ang="T9">
                    <a:pos x="T2" y="T3"/>
                  </a:cxn>
                  <a:cxn ang="T10">
                    <a:pos x="T4" y="T5"/>
                  </a:cxn>
                  <a:cxn ang="T11">
                    <a:pos x="T6" y="T7"/>
                  </a:cxn>
                </a:cxnLst>
                <a:rect l="T12" t="T13" r="T14" b="T15"/>
                <a:pathLst>
                  <a:path w="6" h="23">
                    <a:moveTo>
                      <a:pt x="3" y="22"/>
                    </a:moveTo>
                    <a:lnTo>
                      <a:pt x="5" y="16"/>
                    </a:lnTo>
                    <a:lnTo>
                      <a:pt x="0" y="6"/>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51" name="Freeform 578">
                <a:extLst>
                  <a:ext uri="{FF2B5EF4-FFF2-40B4-BE49-F238E27FC236}">
                    <a16:creationId xmlns:a16="http://schemas.microsoft.com/office/drawing/2014/main" id="{4552D7CC-87B9-49C5-85A7-99292EEB3783}"/>
                  </a:ext>
                </a:extLst>
              </p:cNvPr>
              <p:cNvSpPr>
                <a:spLocks/>
              </p:cNvSpPr>
              <p:nvPr/>
            </p:nvSpPr>
            <p:spPr bwMode="auto">
              <a:xfrm>
                <a:off x="3752" y="1043"/>
                <a:ext cx="37" cy="29"/>
              </a:xfrm>
              <a:custGeom>
                <a:avLst/>
                <a:gdLst>
                  <a:gd name="T0" fmla="*/ 0 w 37"/>
                  <a:gd name="T1" fmla="*/ 0 h 29"/>
                  <a:gd name="T2" fmla="*/ 9 w 37"/>
                  <a:gd name="T3" fmla="*/ 9 h 29"/>
                  <a:gd name="T4" fmla="*/ 19 w 37"/>
                  <a:gd name="T5" fmla="*/ 16 h 29"/>
                  <a:gd name="T6" fmla="*/ 36 w 37"/>
                  <a:gd name="T7" fmla="*/ 28 h 29"/>
                  <a:gd name="T8" fmla="*/ 0 60000 65536"/>
                  <a:gd name="T9" fmla="*/ 0 60000 65536"/>
                  <a:gd name="T10" fmla="*/ 0 60000 65536"/>
                  <a:gd name="T11" fmla="*/ 0 60000 65536"/>
                  <a:gd name="T12" fmla="*/ 0 w 37"/>
                  <a:gd name="T13" fmla="*/ 0 h 29"/>
                  <a:gd name="T14" fmla="*/ 37 w 37"/>
                  <a:gd name="T15" fmla="*/ 29 h 29"/>
                </a:gdLst>
                <a:ahLst/>
                <a:cxnLst>
                  <a:cxn ang="T8">
                    <a:pos x="T0" y="T1"/>
                  </a:cxn>
                  <a:cxn ang="T9">
                    <a:pos x="T2" y="T3"/>
                  </a:cxn>
                  <a:cxn ang="T10">
                    <a:pos x="T4" y="T5"/>
                  </a:cxn>
                  <a:cxn ang="T11">
                    <a:pos x="T6" y="T7"/>
                  </a:cxn>
                </a:cxnLst>
                <a:rect l="T12" t="T13" r="T14" b="T15"/>
                <a:pathLst>
                  <a:path w="37" h="29">
                    <a:moveTo>
                      <a:pt x="0" y="0"/>
                    </a:moveTo>
                    <a:lnTo>
                      <a:pt x="9" y="9"/>
                    </a:lnTo>
                    <a:lnTo>
                      <a:pt x="19" y="16"/>
                    </a:lnTo>
                    <a:lnTo>
                      <a:pt x="36" y="2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52" name="Freeform 579">
                <a:extLst>
                  <a:ext uri="{FF2B5EF4-FFF2-40B4-BE49-F238E27FC236}">
                    <a16:creationId xmlns:a16="http://schemas.microsoft.com/office/drawing/2014/main" id="{766671A4-61E9-4AC1-9FDB-11BF4BA1B8BD}"/>
                  </a:ext>
                </a:extLst>
              </p:cNvPr>
              <p:cNvSpPr>
                <a:spLocks/>
              </p:cNvSpPr>
              <p:nvPr/>
            </p:nvSpPr>
            <p:spPr bwMode="auto">
              <a:xfrm>
                <a:off x="3200" y="858"/>
                <a:ext cx="313" cy="262"/>
              </a:xfrm>
              <a:custGeom>
                <a:avLst/>
                <a:gdLst>
                  <a:gd name="T0" fmla="*/ 173 w 313"/>
                  <a:gd name="T1" fmla="*/ 9 h 262"/>
                  <a:gd name="T2" fmla="*/ 312 w 313"/>
                  <a:gd name="T3" fmla="*/ 78 h 262"/>
                  <a:gd name="T4" fmla="*/ 286 w 313"/>
                  <a:gd name="T5" fmla="*/ 84 h 262"/>
                  <a:gd name="T6" fmla="*/ 246 w 313"/>
                  <a:gd name="T7" fmla="*/ 98 h 262"/>
                  <a:gd name="T8" fmla="*/ 219 w 313"/>
                  <a:gd name="T9" fmla="*/ 115 h 262"/>
                  <a:gd name="T10" fmla="*/ 202 w 313"/>
                  <a:gd name="T11" fmla="*/ 138 h 262"/>
                  <a:gd name="T12" fmla="*/ 190 w 313"/>
                  <a:gd name="T13" fmla="*/ 170 h 262"/>
                  <a:gd name="T14" fmla="*/ 190 w 313"/>
                  <a:gd name="T15" fmla="*/ 208 h 262"/>
                  <a:gd name="T16" fmla="*/ 199 w 313"/>
                  <a:gd name="T17" fmla="*/ 261 h 262"/>
                  <a:gd name="T18" fmla="*/ 9 w 313"/>
                  <a:gd name="T19" fmla="*/ 182 h 262"/>
                  <a:gd name="T20" fmla="*/ 0 w 313"/>
                  <a:gd name="T21" fmla="*/ 144 h 262"/>
                  <a:gd name="T22" fmla="*/ 9 w 313"/>
                  <a:gd name="T23" fmla="*/ 101 h 262"/>
                  <a:gd name="T24" fmla="*/ 23 w 313"/>
                  <a:gd name="T25" fmla="*/ 61 h 262"/>
                  <a:gd name="T26" fmla="*/ 46 w 313"/>
                  <a:gd name="T27" fmla="*/ 32 h 262"/>
                  <a:gd name="T28" fmla="*/ 86 w 313"/>
                  <a:gd name="T29" fmla="*/ 9 h 262"/>
                  <a:gd name="T30" fmla="*/ 118 w 313"/>
                  <a:gd name="T31" fmla="*/ 0 h 262"/>
                  <a:gd name="T32" fmla="*/ 173 w 313"/>
                  <a:gd name="T33" fmla="*/ 9 h 2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3"/>
                  <a:gd name="T52" fmla="*/ 0 h 262"/>
                  <a:gd name="T53" fmla="*/ 313 w 313"/>
                  <a:gd name="T54" fmla="*/ 262 h 2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3" h="262">
                    <a:moveTo>
                      <a:pt x="173" y="9"/>
                    </a:moveTo>
                    <a:lnTo>
                      <a:pt x="312" y="78"/>
                    </a:lnTo>
                    <a:lnTo>
                      <a:pt x="286" y="84"/>
                    </a:lnTo>
                    <a:lnTo>
                      <a:pt x="246" y="98"/>
                    </a:lnTo>
                    <a:lnTo>
                      <a:pt x="219" y="115"/>
                    </a:lnTo>
                    <a:lnTo>
                      <a:pt x="202" y="138"/>
                    </a:lnTo>
                    <a:lnTo>
                      <a:pt x="190" y="170"/>
                    </a:lnTo>
                    <a:lnTo>
                      <a:pt x="190" y="208"/>
                    </a:lnTo>
                    <a:lnTo>
                      <a:pt x="199" y="261"/>
                    </a:lnTo>
                    <a:lnTo>
                      <a:pt x="9" y="182"/>
                    </a:lnTo>
                    <a:lnTo>
                      <a:pt x="0" y="144"/>
                    </a:lnTo>
                    <a:lnTo>
                      <a:pt x="9" y="101"/>
                    </a:lnTo>
                    <a:lnTo>
                      <a:pt x="23" y="61"/>
                    </a:lnTo>
                    <a:lnTo>
                      <a:pt x="46" y="32"/>
                    </a:lnTo>
                    <a:lnTo>
                      <a:pt x="86" y="9"/>
                    </a:lnTo>
                    <a:lnTo>
                      <a:pt x="118" y="0"/>
                    </a:lnTo>
                    <a:lnTo>
                      <a:pt x="173" y="9"/>
                    </a:lnTo>
                  </a:path>
                </a:pathLst>
              </a:custGeom>
              <a:solidFill>
                <a:srgbClr val="9FBFFF"/>
              </a:solidFill>
              <a:ln w="12700" cap="rnd" cmpd="sng">
                <a:solidFill>
                  <a:srgbClr val="000000"/>
                </a:solidFill>
                <a:prstDash val="solid"/>
                <a:round/>
                <a:headEnd type="none" w="med" len="med"/>
                <a:tailEnd type="none" w="med" len="med"/>
              </a:ln>
            </p:spPr>
            <p:txBody>
              <a:bodyPr/>
              <a:lstStyle/>
              <a:p>
                <a:endParaRPr lang="en-US"/>
              </a:p>
            </p:txBody>
          </p:sp>
        </p:grpSp>
        <p:grpSp>
          <p:nvGrpSpPr>
            <p:cNvPr id="23686" name="Group 580">
              <a:extLst>
                <a:ext uri="{FF2B5EF4-FFF2-40B4-BE49-F238E27FC236}">
                  <a16:creationId xmlns:a16="http://schemas.microsoft.com/office/drawing/2014/main" id="{206E2411-DA6A-4F9D-89AB-7E84CE14F8E6}"/>
                </a:ext>
              </a:extLst>
            </p:cNvPr>
            <p:cNvGrpSpPr>
              <a:grpSpLocks/>
            </p:cNvGrpSpPr>
            <p:nvPr/>
          </p:nvGrpSpPr>
          <p:grpSpPr bwMode="auto">
            <a:xfrm>
              <a:off x="3328" y="2379"/>
              <a:ext cx="390" cy="108"/>
              <a:chOff x="3456" y="957"/>
              <a:chExt cx="390" cy="108"/>
            </a:xfrm>
          </p:grpSpPr>
          <p:sp>
            <p:nvSpPr>
              <p:cNvPr id="23717" name="Freeform 581">
                <a:extLst>
                  <a:ext uri="{FF2B5EF4-FFF2-40B4-BE49-F238E27FC236}">
                    <a16:creationId xmlns:a16="http://schemas.microsoft.com/office/drawing/2014/main" id="{5047DAAD-A699-4619-9BCD-97D731ED614E}"/>
                  </a:ext>
                </a:extLst>
              </p:cNvPr>
              <p:cNvSpPr>
                <a:spLocks/>
              </p:cNvSpPr>
              <p:nvPr/>
            </p:nvSpPr>
            <p:spPr bwMode="auto">
              <a:xfrm>
                <a:off x="3456" y="973"/>
                <a:ext cx="387" cy="92"/>
              </a:xfrm>
              <a:custGeom>
                <a:avLst/>
                <a:gdLst>
                  <a:gd name="T0" fmla="*/ 247 w 387"/>
                  <a:gd name="T1" fmla="*/ 2 h 92"/>
                  <a:gd name="T2" fmla="*/ 262 w 387"/>
                  <a:gd name="T3" fmla="*/ 1 h 92"/>
                  <a:gd name="T4" fmla="*/ 279 w 387"/>
                  <a:gd name="T5" fmla="*/ 0 h 92"/>
                  <a:gd name="T6" fmla="*/ 299 w 387"/>
                  <a:gd name="T7" fmla="*/ 1 h 92"/>
                  <a:gd name="T8" fmla="*/ 317 w 387"/>
                  <a:gd name="T9" fmla="*/ 2 h 92"/>
                  <a:gd name="T10" fmla="*/ 334 w 387"/>
                  <a:gd name="T11" fmla="*/ 4 h 92"/>
                  <a:gd name="T12" fmla="*/ 350 w 387"/>
                  <a:gd name="T13" fmla="*/ 7 h 92"/>
                  <a:gd name="T14" fmla="*/ 362 w 387"/>
                  <a:gd name="T15" fmla="*/ 11 h 92"/>
                  <a:gd name="T16" fmla="*/ 373 w 387"/>
                  <a:gd name="T17" fmla="*/ 15 h 92"/>
                  <a:gd name="T18" fmla="*/ 380 w 387"/>
                  <a:gd name="T19" fmla="*/ 20 h 92"/>
                  <a:gd name="T20" fmla="*/ 385 w 387"/>
                  <a:gd name="T21" fmla="*/ 25 h 92"/>
                  <a:gd name="T22" fmla="*/ 386 w 387"/>
                  <a:gd name="T23" fmla="*/ 31 h 92"/>
                  <a:gd name="T24" fmla="*/ 385 w 387"/>
                  <a:gd name="T25" fmla="*/ 39 h 92"/>
                  <a:gd name="T26" fmla="*/ 381 w 387"/>
                  <a:gd name="T27" fmla="*/ 46 h 92"/>
                  <a:gd name="T28" fmla="*/ 375 w 387"/>
                  <a:gd name="T29" fmla="*/ 51 h 92"/>
                  <a:gd name="T30" fmla="*/ 368 w 387"/>
                  <a:gd name="T31" fmla="*/ 56 h 92"/>
                  <a:gd name="T32" fmla="*/ 358 w 387"/>
                  <a:gd name="T33" fmla="*/ 63 h 92"/>
                  <a:gd name="T34" fmla="*/ 346 w 387"/>
                  <a:gd name="T35" fmla="*/ 68 h 92"/>
                  <a:gd name="T36" fmla="*/ 333 w 387"/>
                  <a:gd name="T37" fmla="*/ 72 h 92"/>
                  <a:gd name="T38" fmla="*/ 316 w 387"/>
                  <a:gd name="T39" fmla="*/ 77 h 92"/>
                  <a:gd name="T40" fmla="*/ 294 w 387"/>
                  <a:gd name="T41" fmla="*/ 81 h 92"/>
                  <a:gd name="T42" fmla="*/ 269 w 387"/>
                  <a:gd name="T43" fmla="*/ 85 h 92"/>
                  <a:gd name="T44" fmla="*/ 244 w 387"/>
                  <a:gd name="T45" fmla="*/ 88 h 92"/>
                  <a:gd name="T46" fmla="*/ 209 w 387"/>
                  <a:gd name="T47" fmla="*/ 91 h 92"/>
                  <a:gd name="T48" fmla="*/ 192 w 387"/>
                  <a:gd name="T49" fmla="*/ 91 h 92"/>
                  <a:gd name="T50" fmla="*/ 170 w 387"/>
                  <a:gd name="T51" fmla="*/ 91 h 92"/>
                  <a:gd name="T52" fmla="*/ 150 w 387"/>
                  <a:gd name="T53" fmla="*/ 89 h 92"/>
                  <a:gd name="T54" fmla="*/ 124 w 387"/>
                  <a:gd name="T55" fmla="*/ 86 h 92"/>
                  <a:gd name="T56" fmla="*/ 89 w 387"/>
                  <a:gd name="T57" fmla="*/ 80 h 92"/>
                  <a:gd name="T58" fmla="*/ 70 w 387"/>
                  <a:gd name="T59" fmla="*/ 75 h 92"/>
                  <a:gd name="T60" fmla="*/ 55 w 387"/>
                  <a:gd name="T61" fmla="*/ 71 h 92"/>
                  <a:gd name="T62" fmla="*/ 39 w 387"/>
                  <a:gd name="T63" fmla="*/ 66 h 92"/>
                  <a:gd name="T64" fmla="*/ 23 w 387"/>
                  <a:gd name="T65" fmla="*/ 59 h 92"/>
                  <a:gd name="T66" fmla="*/ 16 w 387"/>
                  <a:gd name="T67" fmla="*/ 55 h 92"/>
                  <a:gd name="T68" fmla="*/ 7 w 387"/>
                  <a:gd name="T69" fmla="*/ 48 h 92"/>
                  <a:gd name="T70" fmla="*/ 2 w 387"/>
                  <a:gd name="T71" fmla="*/ 43 h 92"/>
                  <a:gd name="T72" fmla="*/ 0 w 387"/>
                  <a:gd name="T73" fmla="*/ 37 h 92"/>
                  <a:gd name="T74" fmla="*/ 1 w 387"/>
                  <a:gd name="T75" fmla="*/ 31 h 92"/>
                  <a:gd name="T76" fmla="*/ 5 w 387"/>
                  <a:gd name="T77" fmla="*/ 24 h 92"/>
                  <a:gd name="T78" fmla="*/ 11 w 387"/>
                  <a:gd name="T79" fmla="*/ 19 h 92"/>
                  <a:gd name="T80" fmla="*/ 22 w 387"/>
                  <a:gd name="T81" fmla="*/ 14 h 92"/>
                  <a:gd name="T82" fmla="*/ 38 w 387"/>
                  <a:gd name="T83" fmla="*/ 9 h 92"/>
                  <a:gd name="T84" fmla="*/ 54 w 387"/>
                  <a:gd name="T85" fmla="*/ 6 h 92"/>
                  <a:gd name="T86" fmla="*/ 75 w 387"/>
                  <a:gd name="T87" fmla="*/ 3 h 92"/>
                  <a:gd name="T88" fmla="*/ 97 w 387"/>
                  <a:gd name="T89" fmla="*/ 1 h 92"/>
                  <a:gd name="T90" fmla="*/ 118 w 387"/>
                  <a:gd name="T91" fmla="*/ 0 h 92"/>
                  <a:gd name="T92" fmla="*/ 140 w 387"/>
                  <a:gd name="T93" fmla="*/ 0 h 92"/>
                  <a:gd name="T94" fmla="*/ 161 w 387"/>
                  <a:gd name="T95" fmla="*/ 1 h 92"/>
                  <a:gd name="T96" fmla="*/ 181 w 387"/>
                  <a:gd name="T97" fmla="*/ 2 h 92"/>
                  <a:gd name="T98" fmla="*/ 213 w 387"/>
                  <a:gd name="T99" fmla="*/ 3 h 92"/>
                  <a:gd name="T100" fmla="*/ 236 w 387"/>
                  <a:gd name="T101" fmla="*/ 2 h 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7"/>
                  <a:gd name="T154" fmla="*/ 0 h 92"/>
                  <a:gd name="T155" fmla="*/ 387 w 387"/>
                  <a:gd name="T156" fmla="*/ 92 h 9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7" h="92">
                    <a:moveTo>
                      <a:pt x="236" y="2"/>
                    </a:moveTo>
                    <a:lnTo>
                      <a:pt x="247" y="2"/>
                    </a:lnTo>
                    <a:lnTo>
                      <a:pt x="255" y="2"/>
                    </a:lnTo>
                    <a:lnTo>
                      <a:pt x="262" y="1"/>
                    </a:lnTo>
                    <a:lnTo>
                      <a:pt x="270" y="1"/>
                    </a:lnTo>
                    <a:lnTo>
                      <a:pt x="279" y="0"/>
                    </a:lnTo>
                    <a:lnTo>
                      <a:pt x="288" y="0"/>
                    </a:lnTo>
                    <a:lnTo>
                      <a:pt x="299" y="1"/>
                    </a:lnTo>
                    <a:lnTo>
                      <a:pt x="308" y="1"/>
                    </a:lnTo>
                    <a:lnTo>
                      <a:pt x="317" y="2"/>
                    </a:lnTo>
                    <a:lnTo>
                      <a:pt x="326" y="3"/>
                    </a:lnTo>
                    <a:lnTo>
                      <a:pt x="334" y="4"/>
                    </a:lnTo>
                    <a:lnTo>
                      <a:pt x="344" y="6"/>
                    </a:lnTo>
                    <a:lnTo>
                      <a:pt x="350" y="7"/>
                    </a:lnTo>
                    <a:lnTo>
                      <a:pt x="356" y="9"/>
                    </a:lnTo>
                    <a:lnTo>
                      <a:pt x="362" y="11"/>
                    </a:lnTo>
                    <a:lnTo>
                      <a:pt x="368" y="13"/>
                    </a:lnTo>
                    <a:lnTo>
                      <a:pt x="373" y="15"/>
                    </a:lnTo>
                    <a:lnTo>
                      <a:pt x="378" y="18"/>
                    </a:lnTo>
                    <a:lnTo>
                      <a:pt x="380" y="20"/>
                    </a:lnTo>
                    <a:lnTo>
                      <a:pt x="383" y="23"/>
                    </a:lnTo>
                    <a:lnTo>
                      <a:pt x="385" y="25"/>
                    </a:lnTo>
                    <a:lnTo>
                      <a:pt x="386" y="29"/>
                    </a:lnTo>
                    <a:lnTo>
                      <a:pt x="386" y="31"/>
                    </a:lnTo>
                    <a:lnTo>
                      <a:pt x="386" y="35"/>
                    </a:lnTo>
                    <a:lnTo>
                      <a:pt x="385" y="39"/>
                    </a:lnTo>
                    <a:lnTo>
                      <a:pt x="383" y="42"/>
                    </a:lnTo>
                    <a:lnTo>
                      <a:pt x="381" y="46"/>
                    </a:lnTo>
                    <a:lnTo>
                      <a:pt x="378" y="49"/>
                    </a:lnTo>
                    <a:lnTo>
                      <a:pt x="375" y="51"/>
                    </a:lnTo>
                    <a:lnTo>
                      <a:pt x="372" y="54"/>
                    </a:lnTo>
                    <a:lnTo>
                      <a:pt x="368" y="56"/>
                    </a:lnTo>
                    <a:lnTo>
                      <a:pt x="364" y="59"/>
                    </a:lnTo>
                    <a:lnTo>
                      <a:pt x="358" y="63"/>
                    </a:lnTo>
                    <a:lnTo>
                      <a:pt x="352" y="65"/>
                    </a:lnTo>
                    <a:lnTo>
                      <a:pt x="346" y="68"/>
                    </a:lnTo>
                    <a:lnTo>
                      <a:pt x="340" y="70"/>
                    </a:lnTo>
                    <a:lnTo>
                      <a:pt x="333" y="72"/>
                    </a:lnTo>
                    <a:lnTo>
                      <a:pt x="324" y="74"/>
                    </a:lnTo>
                    <a:lnTo>
                      <a:pt x="316" y="77"/>
                    </a:lnTo>
                    <a:lnTo>
                      <a:pt x="307" y="79"/>
                    </a:lnTo>
                    <a:lnTo>
                      <a:pt x="294" y="81"/>
                    </a:lnTo>
                    <a:lnTo>
                      <a:pt x="282" y="83"/>
                    </a:lnTo>
                    <a:lnTo>
                      <a:pt x="269" y="85"/>
                    </a:lnTo>
                    <a:lnTo>
                      <a:pt x="256" y="87"/>
                    </a:lnTo>
                    <a:lnTo>
                      <a:pt x="244" y="88"/>
                    </a:lnTo>
                    <a:lnTo>
                      <a:pt x="224" y="90"/>
                    </a:lnTo>
                    <a:lnTo>
                      <a:pt x="209" y="91"/>
                    </a:lnTo>
                    <a:lnTo>
                      <a:pt x="200" y="91"/>
                    </a:lnTo>
                    <a:lnTo>
                      <a:pt x="192" y="91"/>
                    </a:lnTo>
                    <a:lnTo>
                      <a:pt x="181" y="91"/>
                    </a:lnTo>
                    <a:lnTo>
                      <a:pt x="170" y="91"/>
                    </a:lnTo>
                    <a:lnTo>
                      <a:pt x="161" y="90"/>
                    </a:lnTo>
                    <a:lnTo>
                      <a:pt x="150" y="89"/>
                    </a:lnTo>
                    <a:lnTo>
                      <a:pt x="137" y="88"/>
                    </a:lnTo>
                    <a:lnTo>
                      <a:pt x="124" y="86"/>
                    </a:lnTo>
                    <a:lnTo>
                      <a:pt x="105" y="83"/>
                    </a:lnTo>
                    <a:lnTo>
                      <a:pt x="89" y="80"/>
                    </a:lnTo>
                    <a:lnTo>
                      <a:pt x="79" y="78"/>
                    </a:lnTo>
                    <a:lnTo>
                      <a:pt x="70" y="75"/>
                    </a:lnTo>
                    <a:lnTo>
                      <a:pt x="62" y="73"/>
                    </a:lnTo>
                    <a:lnTo>
                      <a:pt x="55" y="71"/>
                    </a:lnTo>
                    <a:lnTo>
                      <a:pt x="47" y="68"/>
                    </a:lnTo>
                    <a:lnTo>
                      <a:pt x="39" y="66"/>
                    </a:lnTo>
                    <a:lnTo>
                      <a:pt x="30" y="62"/>
                    </a:lnTo>
                    <a:lnTo>
                      <a:pt x="23" y="59"/>
                    </a:lnTo>
                    <a:lnTo>
                      <a:pt x="19" y="57"/>
                    </a:lnTo>
                    <a:lnTo>
                      <a:pt x="16" y="55"/>
                    </a:lnTo>
                    <a:lnTo>
                      <a:pt x="10" y="51"/>
                    </a:lnTo>
                    <a:lnTo>
                      <a:pt x="7" y="48"/>
                    </a:lnTo>
                    <a:lnTo>
                      <a:pt x="4" y="45"/>
                    </a:lnTo>
                    <a:lnTo>
                      <a:pt x="2" y="43"/>
                    </a:lnTo>
                    <a:lnTo>
                      <a:pt x="0" y="40"/>
                    </a:lnTo>
                    <a:lnTo>
                      <a:pt x="0" y="37"/>
                    </a:lnTo>
                    <a:lnTo>
                      <a:pt x="0" y="33"/>
                    </a:lnTo>
                    <a:lnTo>
                      <a:pt x="1" y="31"/>
                    </a:lnTo>
                    <a:lnTo>
                      <a:pt x="3" y="28"/>
                    </a:lnTo>
                    <a:lnTo>
                      <a:pt x="5" y="24"/>
                    </a:lnTo>
                    <a:lnTo>
                      <a:pt x="8" y="22"/>
                    </a:lnTo>
                    <a:lnTo>
                      <a:pt x="11" y="19"/>
                    </a:lnTo>
                    <a:lnTo>
                      <a:pt x="16" y="17"/>
                    </a:lnTo>
                    <a:lnTo>
                      <a:pt x="22" y="14"/>
                    </a:lnTo>
                    <a:lnTo>
                      <a:pt x="29" y="12"/>
                    </a:lnTo>
                    <a:lnTo>
                      <a:pt x="38" y="9"/>
                    </a:lnTo>
                    <a:lnTo>
                      <a:pt x="45" y="8"/>
                    </a:lnTo>
                    <a:lnTo>
                      <a:pt x="54" y="6"/>
                    </a:lnTo>
                    <a:lnTo>
                      <a:pt x="65" y="4"/>
                    </a:lnTo>
                    <a:lnTo>
                      <a:pt x="75" y="3"/>
                    </a:lnTo>
                    <a:lnTo>
                      <a:pt x="87" y="1"/>
                    </a:lnTo>
                    <a:lnTo>
                      <a:pt x="97" y="1"/>
                    </a:lnTo>
                    <a:lnTo>
                      <a:pt x="106" y="0"/>
                    </a:lnTo>
                    <a:lnTo>
                      <a:pt x="118" y="0"/>
                    </a:lnTo>
                    <a:lnTo>
                      <a:pt x="129" y="0"/>
                    </a:lnTo>
                    <a:lnTo>
                      <a:pt x="140" y="0"/>
                    </a:lnTo>
                    <a:lnTo>
                      <a:pt x="153" y="1"/>
                    </a:lnTo>
                    <a:lnTo>
                      <a:pt x="161" y="1"/>
                    </a:lnTo>
                    <a:lnTo>
                      <a:pt x="172" y="2"/>
                    </a:lnTo>
                    <a:lnTo>
                      <a:pt x="181" y="2"/>
                    </a:lnTo>
                    <a:lnTo>
                      <a:pt x="197" y="3"/>
                    </a:lnTo>
                    <a:lnTo>
                      <a:pt x="213" y="3"/>
                    </a:lnTo>
                    <a:lnTo>
                      <a:pt x="226" y="3"/>
                    </a:lnTo>
                    <a:lnTo>
                      <a:pt x="236" y="2"/>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3718" name="Freeform 582">
                <a:extLst>
                  <a:ext uri="{FF2B5EF4-FFF2-40B4-BE49-F238E27FC236}">
                    <a16:creationId xmlns:a16="http://schemas.microsoft.com/office/drawing/2014/main" id="{D2FD3D09-2B8A-4026-8F2F-B1133C00158A}"/>
                  </a:ext>
                </a:extLst>
              </p:cNvPr>
              <p:cNvSpPr>
                <a:spLocks/>
              </p:cNvSpPr>
              <p:nvPr/>
            </p:nvSpPr>
            <p:spPr bwMode="auto">
              <a:xfrm>
                <a:off x="3473" y="973"/>
                <a:ext cx="366" cy="91"/>
              </a:xfrm>
              <a:custGeom>
                <a:avLst/>
                <a:gdLst>
                  <a:gd name="T0" fmla="*/ 233 w 366"/>
                  <a:gd name="T1" fmla="*/ 2 h 91"/>
                  <a:gd name="T2" fmla="*/ 248 w 366"/>
                  <a:gd name="T3" fmla="*/ 1 h 91"/>
                  <a:gd name="T4" fmla="*/ 264 w 366"/>
                  <a:gd name="T5" fmla="*/ 0 h 91"/>
                  <a:gd name="T6" fmla="*/ 282 w 366"/>
                  <a:gd name="T7" fmla="*/ 1 h 91"/>
                  <a:gd name="T8" fmla="*/ 300 w 366"/>
                  <a:gd name="T9" fmla="*/ 2 h 91"/>
                  <a:gd name="T10" fmla="*/ 316 w 366"/>
                  <a:gd name="T11" fmla="*/ 4 h 91"/>
                  <a:gd name="T12" fmla="*/ 331 w 366"/>
                  <a:gd name="T13" fmla="*/ 7 h 91"/>
                  <a:gd name="T14" fmla="*/ 343 w 366"/>
                  <a:gd name="T15" fmla="*/ 11 h 91"/>
                  <a:gd name="T16" fmla="*/ 353 w 366"/>
                  <a:gd name="T17" fmla="*/ 15 h 91"/>
                  <a:gd name="T18" fmla="*/ 360 w 366"/>
                  <a:gd name="T19" fmla="*/ 20 h 91"/>
                  <a:gd name="T20" fmla="*/ 364 w 366"/>
                  <a:gd name="T21" fmla="*/ 25 h 91"/>
                  <a:gd name="T22" fmla="*/ 365 w 366"/>
                  <a:gd name="T23" fmla="*/ 31 h 91"/>
                  <a:gd name="T24" fmla="*/ 364 w 366"/>
                  <a:gd name="T25" fmla="*/ 39 h 91"/>
                  <a:gd name="T26" fmla="*/ 361 w 366"/>
                  <a:gd name="T27" fmla="*/ 45 h 91"/>
                  <a:gd name="T28" fmla="*/ 355 w 366"/>
                  <a:gd name="T29" fmla="*/ 51 h 91"/>
                  <a:gd name="T30" fmla="*/ 348 w 366"/>
                  <a:gd name="T31" fmla="*/ 56 h 91"/>
                  <a:gd name="T32" fmla="*/ 339 w 366"/>
                  <a:gd name="T33" fmla="*/ 62 h 91"/>
                  <a:gd name="T34" fmla="*/ 327 w 366"/>
                  <a:gd name="T35" fmla="*/ 67 h 91"/>
                  <a:gd name="T36" fmla="*/ 315 w 366"/>
                  <a:gd name="T37" fmla="*/ 71 h 91"/>
                  <a:gd name="T38" fmla="*/ 299 w 366"/>
                  <a:gd name="T39" fmla="*/ 76 h 91"/>
                  <a:gd name="T40" fmla="*/ 278 w 366"/>
                  <a:gd name="T41" fmla="*/ 80 h 91"/>
                  <a:gd name="T42" fmla="*/ 255 w 366"/>
                  <a:gd name="T43" fmla="*/ 84 h 91"/>
                  <a:gd name="T44" fmla="*/ 231 w 366"/>
                  <a:gd name="T45" fmla="*/ 87 h 91"/>
                  <a:gd name="T46" fmla="*/ 198 w 366"/>
                  <a:gd name="T47" fmla="*/ 90 h 91"/>
                  <a:gd name="T48" fmla="*/ 182 w 366"/>
                  <a:gd name="T49" fmla="*/ 90 h 91"/>
                  <a:gd name="T50" fmla="*/ 160 w 366"/>
                  <a:gd name="T51" fmla="*/ 90 h 91"/>
                  <a:gd name="T52" fmla="*/ 142 w 366"/>
                  <a:gd name="T53" fmla="*/ 89 h 91"/>
                  <a:gd name="T54" fmla="*/ 117 w 366"/>
                  <a:gd name="T55" fmla="*/ 85 h 91"/>
                  <a:gd name="T56" fmla="*/ 85 w 366"/>
                  <a:gd name="T57" fmla="*/ 79 h 91"/>
                  <a:gd name="T58" fmla="*/ 66 w 366"/>
                  <a:gd name="T59" fmla="*/ 75 h 91"/>
                  <a:gd name="T60" fmla="*/ 52 w 366"/>
                  <a:gd name="T61" fmla="*/ 70 h 91"/>
                  <a:gd name="T62" fmla="*/ 37 w 366"/>
                  <a:gd name="T63" fmla="*/ 65 h 91"/>
                  <a:gd name="T64" fmla="*/ 22 w 366"/>
                  <a:gd name="T65" fmla="*/ 59 h 91"/>
                  <a:gd name="T66" fmla="*/ 15 w 366"/>
                  <a:gd name="T67" fmla="*/ 54 h 91"/>
                  <a:gd name="T68" fmla="*/ 6 w 366"/>
                  <a:gd name="T69" fmla="*/ 47 h 91"/>
                  <a:gd name="T70" fmla="*/ 1 w 366"/>
                  <a:gd name="T71" fmla="*/ 42 h 91"/>
                  <a:gd name="T72" fmla="*/ 0 w 366"/>
                  <a:gd name="T73" fmla="*/ 37 h 91"/>
                  <a:gd name="T74" fmla="*/ 1 w 366"/>
                  <a:gd name="T75" fmla="*/ 30 h 91"/>
                  <a:gd name="T76" fmla="*/ 5 w 366"/>
                  <a:gd name="T77" fmla="*/ 24 h 91"/>
                  <a:gd name="T78" fmla="*/ 10 w 366"/>
                  <a:gd name="T79" fmla="*/ 19 h 91"/>
                  <a:gd name="T80" fmla="*/ 20 w 366"/>
                  <a:gd name="T81" fmla="*/ 14 h 91"/>
                  <a:gd name="T82" fmla="*/ 35 w 366"/>
                  <a:gd name="T83" fmla="*/ 9 h 91"/>
                  <a:gd name="T84" fmla="*/ 51 w 366"/>
                  <a:gd name="T85" fmla="*/ 6 h 91"/>
                  <a:gd name="T86" fmla="*/ 71 w 366"/>
                  <a:gd name="T87" fmla="*/ 2 h 91"/>
                  <a:gd name="T88" fmla="*/ 91 w 366"/>
                  <a:gd name="T89" fmla="*/ 1 h 91"/>
                  <a:gd name="T90" fmla="*/ 111 w 366"/>
                  <a:gd name="T91" fmla="*/ 0 h 91"/>
                  <a:gd name="T92" fmla="*/ 132 w 366"/>
                  <a:gd name="T93" fmla="*/ 0 h 91"/>
                  <a:gd name="T94" fmla="*/ 153 w 366"/>
                  <a:gd name="T95" fmla="*/ 1 h 91"/>
                  <a:gd name="T96" fmla="*/ 171 w 366"/>
                  <a:gd name="T97" fmla="*/ 2 h 91"/>
                  <a:gd name="T98" fmla="*/ 201 w 366"/>
                  <a:gd name="T99" fmla="*/ 3 h 91"/>
                  <a:gd name="T100" fmla="*/ 223 w 366"/>
                  <a:gd name="T101" fmla="*/ 2 h 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6"/>
                  <a:gd name="T154" fmla="*/ 0 h 91"/>
                  <a:gd name="T155" fmla="*/ 366 w 366"/>
                  <a:gd name="T156" fmla="*/ 91 h 9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6" h="91">
                    <a:moveTo>
                      <a:pt x="223" y="2"/>
                    </a:moveTo>
                    <a:lnTo>
                      <a:pt x="233" y="2"/>
                    </a:lnTo>
                    <a:lnTo>
                      <a:pt x="241" y="1"/>
                    </a:lnTo>
                    <a:lnTo>
                      <a:pt x="248" y="1"/>
                    </a:lnTo>
                    <a:lnTo>
                      <a:pt x="255" y="0"/>
                    </a:lnTo>
                    <a:lnTo>
                      <a:pt x="264" y="0"/>
                    </a:lnTo>
                    <a:lnTo>
                      <a:pt x="272" y="0"/>
                    </a:lnTo>
                    <a:lnTo>
                      <a:pt x="282" y="1"/>
                    </a:lnTo>
                    <a:lnTo>
                      <a:pt x="292" y="1"/>
                    </a:lnTo>
                    <a:lnTo>
                      <a:pt x="300" y="2"/>
                    </a:lnTo>
                    <a:lnTo>
                      <a:pt x="308" y="3"/>
                    </a:lnTo>
                    <a:lnTo>
                      <a:pt x="316" y="4"/>
                    </a:lnTo>
                    <a:lnTo>
                      <a:pt x="325" y="5"/>
                    </a:lnTo>
                    <a:lnTo>
                      <a:pt x="331" y="7"/>
                    </a:lnTo>
                    <a:lnTo>
                      <a:pt x="337" y="9"/>
                    </a:lnTo>
                    <a:lnTo>
                      <a:pt x="343" y="11"/>
                    </a:lnTo>
                    <a:lnTo>
                      <a:pt x="348" y="13"/>
                    </a:lnTo>
                    <a:lnTo>
                      <a:pt x="353" y="15"/>
                    </a:lnTo>
                    <a:lnTo>
                      <a:pt x="357" y="18"/>
                    </a:lnTo>
                    <a:lnTo>
                      <a:pt x="360" y="20"/>
                    </a:lnTo>
                    <a:lnTo>
                      <a:pt x="362" y="23"/>
                    </a:lnTo>
                    <a:lnTo>
                      <a:pt x="364" y="25"/>
                    </a:lnTo>
                    <a:lnTo>
                      <a:pt x="365" y="29"/>
                    </a:lnTo>
                    <a:lnTo>
                      <a:pt x="365" y="31"/>
                    </a:lnTo>
                    <a:lnTo>
                      <a:pt x="365" y="35"/>
                    </a:lnTo>
                    <a:lnTo>
                      <a:pt x="364" y="39"/>
                    </a:lnTo>
                    <a:lnTo>
                      <a:pt x="362" y="42"/>
                    </a:lnTo>
                    <a:lnTo>
                      <a:pt x="361" y="45"/>
                    </a:lnTo>
                    <a:lnTo>
                      <a:pt x="358" y="48"/>
                    </a:lnTo>
                    <a:lnTo>
                      <a:pt x="355" y="51"/>
                    </a:lnTo>
                    <a:lnTo>
                      <a:pt x="352" y="53"/>
                    </a:lnTo>
                    <a:lnTo>
                      <a:pt x="348" y="56"/>
                    </a:lnTo>
                    <a:lnTo>
                      <a:pt x="344" y="59"/>
                    </a:lnTo>
                    <a:lnTo>
                      <a:pt x="339" y="62"/>
                    </a:lnTo>
                    <a:lnTo>
                      <a:pt x="333" y="64"/>
                    </a:lnTo>
                    <a:lnTo>
                      <a:pt x="327" y="67"/>
                    </a:lnTo>
                    <a:lnTo>
                      <a:pt x="321" y="69"/>
                    </a:lnTo>
                    <a:lnTo>
                      <a:pt x="315" y="71"/>
                    </a:lnTo>
                    <a:lnTo>
                      <a:pt x="307" y="74"/>
                    </a:lnTo>
                    <a:lnTo>
                      <a:pt x="299" y="76"/>
                    </a:lnTo>
                    <a:lnTo>
                      <a:pt x="290" y="78"/>
                    </a:lnTo>
                    <a:lnTo>
                      <a:pt x="278" y="80"/>
                    </a:lnTo>
                    <a:lnTo>
                      <a:pt x="266" y="83"/>
                    </a:lnTo>
                    <a:lnTo>
                      <a:pt x="255" y="84"/>
                    </a:lnTo>
                    <a:lnTo>
                      <a:pt x="242" y="86"/>
                    </a:lnTo>
                    <a:lnTo>
                      <a:pt x="231" y="87"/>
                    </a:lnTo>
                    <a:lnTo>
                      <a:pt x="212" y="89"/>
                    </a:lnTo>
                    <a:lnTo>
                      <a:pt x="198" y="90"/>
                    </a:lnTo>
                    <a:lnTo>
                      <a:pt x="189" y="90"/>
                    </a:lnTo>
                    <a:lnTo>
                      <a:pt x="182" y="90"/>
                    </a:lnTo>
                    <a:lnTo>
                      <a:pt x="171" y="90"/>
                    </a:lnTo>
                    <a:lnTo>
                      <a:pt x="160" y="90"/>
                    </a:lnTo>
                    <a:lnTo>
                      <a:pt x="152" y="89"/>
                    </a:lnTo>
                    <a:lnTo>
                      <a:pt x="142" y="89"/>
                    </a:lnTo>
                    <a:lnTo>
                      <a:pt x="129" y="87"/>
                    </a:lnTo>
                    <a:lnTo>
                      <a:pt x="117" y="85"/>
                    </a:lnTo>
                    <a:lnTo>
                      <a:pt x="99" y="83"/>
                    </a:lnTo>
                    <a:lnTo>
                      <a:pt x="85" y="79"/>
                    </a:lnTo>
                    <a:lnTo>
                      <a:pt x="75" y="77"/>
                    </a:lnTo>
                    <a:lnTo>
                      <a:pt x="66" y="75"/>
                    </a:lnTo>
                    <a:lnTo>
                      <a:pt x="59" y="73"/>
                    </a:lnTo>
                    <a:lnTo>
                      <a:pt x="52" y="70"/>
                    </a:lnTo>
                    <a:lnTo>
                      <a:pt x="44" y="68"/>
                    </a:lnTo>
                    <a:lnTo>
                      <a:pt x="37" y="65"/>
                    </a:lnTo>
                    <a:lnTo>
                      <a:pt x="28" y="61"/>
                    </a:lnTo>
                    <a:lnTo>
                      <a:pt x="22" y="59"/>
                    </a:lnTo>
                    <a:lnTo>
                      <a:pt x="17" y="57"/>
                    </a:lnTo>
                    <a:lnTo>
                      <a:pt x="15" y="54"/>
                    </a:lnTo>
                    <a:lnTo>
                      <a:pt x="9" y="51"/>
                    </a:lnTo>
                    <a:lnTo>
                      <a:pt x="6" y="47"/>
                    </a:lnTo>
                    <a:lnTo>
                      <a:pt x="4" y="45"/>
                    </a:lnTo>
                    <a:lnTo>
                      <a:pt x="1" y="42"/>
                    </a:lnTo>
                    <a:lnTo>
                      <a:pt x="0" y="39"/>
                    </a:lnTo>
                    <a:lnTo>
                      <a:pt x="0" y="37"/>
                    </a:lnTo>
                    <a:lnTo>
                      <a:pt x="0" y="33"/>
                    </a:lnTo>
                    <a:lnTo>
                      <a:pt x="1" y="30"/>
                    </a:lnTo>
                    <a:lnTo>
                      <a:pt x="3" y="27"/>
                    </a:lnTo>
                    <a:lnTo>
                      <a:pt x="5" y="24"/>
                    </a:lnTo>
                    <a:lnTo>
                      <a:pt x="7" y="21"/>
                    </a:lnTo>
                    <a:lnTo>
                      <a:pt x="10" y="19"/>
                    </a:lnTo>
                    <a:lnTo>
                      <a:pt x="15" y="16"/>
                    </a:lnTo>
                    <a:lnTo>
                      <a:pt x="20" y="14"/>
                    </a:lnTo>
                    <a:lnTo>
                      <a:pt x="27" y="12"/>
                    </a:lnTo>
                    <a:lnTo>
                      <a:pt x="35" y="9"/>
                    </a:lnTo>
                    <a:lnTo>
                      <a:pt x="42" y="8"/>
                    </a:lnTo>
                    <a:lnTo>
                      <a:pt x="51" y="6"/>
                    </a:lnTo>
                    <a:lnTo>
                      <a:pt x="61" y="4"/>
                    </a:lnTo>
                    <a:lnTo>
                      <a:pt x="71" y="2"/>
                    </a:lnTo>
                    <a:lnTo>
                      <a:pt x="82" y="1"/>
                    </a:lnTo>
                    <a:lnTo>
                      <a:pt x="91" y="1"/>
                    </a:lnTo>
                    <a:lnTo>
                      <a:pt x="100" y="0"/>
                    </a:lnTo>
                    <a:lnTo>
                      <a:pt x="111" y="0"/>
                    </a:lnTo>
                    <a:lnTo>
                      <a:pt x="122" y="0"/>
                    </a:lnTo>
                    <a:lnTo>
                      <a:pt x="132" y="0"/>
                    </a:lnTo>
                    <a:lnTo>
                      <a:pt x="144" y="1"/>
                    </a:lnTo>
                    <a:lnTo>
                      <a:pt x="153" y="1"/>
                    </a:lnTo>
                    <a:lnTo>
                      <a:pt x="163" y="2"/>
                    </a:lnTo>
                    <a:lnTo>
                      <a:pt x="171" y="2"/>
                    </a:lnTo>
                    <a:lnTo>
                      <a:pt x="187" y="3"/>
                    </a:lnTo>
                    <a:lnTo>
                      <a:pt x="201" y="3"/>
                    </a:lnTo>
                    <a:lnTo>
                      <a:pt x="213" y="2"/>
                    </a:lnTo>
                    <a:lnTo>
                      <a:pt x="223" y="2"/>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3719" name="Freeform 583">
                <a:extLst>
                  <a:ext uri="{FF2B5EF4-FFF2-40B4-BE49-F238E27FC236}">
                    <a16:creationId xmlns:a16="http://schemas.microsoft.com/office/drawing/2014/main" id="{A43020EC-65EA-447A-886A-FAC8632F282E}"/>
                  </a:ext>
                </a:extLst>
              </p:cNvPr>
              <p:cNvSpPr>
                <a:spLocks/>
              </p:cNvSpPr>
              <p:nvPr/>
            </p:nvSpPr>
            <p:spPr bwMode="auto">
              <a:xfrm>
                <a:off x="3462" y="976"/>
                <a:ext cx="368" cy="87"/>
              </a:xfrm>
              <a:custGeom>
                <a:avLst/>
                <a:gdLst>
                  <a:gd name="T0" fmla="*/ 235 w 368"/>
                  <a:gd name="T1" fmla="*/ 2 h 87"/>
                  <a:gd name="T2" fmla="*/ 250 w 368"/>
                  <a:gd name="T3" fmla="*/ 1 h 87"/>
                  <a:gd name="T4" fmla="*/ 265 w 368"/>
                  <a:gd name="T5" fmla="*/ 0 h 87"/>
                  <a:gd name="T6" fmla="*/ 284 w 368"/>
                  <a:gd name="T7" fmla="*/ 1 h 87"/>
                  <a:gd name="T8" fmla="*/ 302 w 368"/>
                  <a:gd name="T9" fmla="*/ 2 h 87"/>
                  <a:gd name="T10" fmla="*/ 318 w 368"/>
                  <a:gd name="T11" fmla="*/ 4 h 87"/>
                  <a:gd name="T12" fmla="*/ 333 w 368"/>
                  <a:gd name="T13" fmla="*/ 7 h 87"/>
                  <a:gd name="T14" fmla="*/ 345 w 368"/>
                  <a:gd name="T15" fmla="*/ 10 h 87"/>
                  <a:gd name="T16" fmla="*/ 355 w 368"/>
                  <a:gd name="T17" fmla="*/ 15 h 87"/>
                  <a:gd name="T18" fmla="*/ 362 w 368"/>
                  <a:gd name="T19" fmla="*/ 19 h 87"/>
                  <a:gd name="T20" fmla="*/ 366 w 368"/>
                  <a:gd name="T21" fmla="*/ 24 h 87"/>
                  <a:gd name="T22" fmla="*/ 367 w 368"/>
                  <a:gd name="T23" fmla="*/ 29 h 87"/>
                  <a:gd name="T24" fmla="*/ 366 w 368"/>
                  <a:gd name="T25" fmla="*/ 37 h 87"/>
                  <a:gd name="T26" fmla="*/ 363 w 368"/>
                  <a:gd name="T27" fmla="*/ 43 h 87"/>
                  <a:gd name="T28" fmla="*/ 357 w 368"/>
                  <a:gd name="T29" fmla="*/ 48 h 87"/>
                  <a:gd name="T30" fmla="*/ 350 w 368"/>
                  <a:gd name="T31" fmla="*/ 53 h 87"/>
                  <a:gd name="T32" fmla="*/ 341 w 368"/>
                  <a:gd name="T33" fmla="*/ 59 h 87"/>
                  <a:gd name="T34" fmla="*/ 329 w 368"/>
                  <a:gd name="T35" fmla="*/ 64 h 87"/>
                  <a:gd name="T36" fmla="*/ 317 w 368"/>
                  <a:gd name="T37" fmla="*/ 68 h 87"/>
                  <a:gd name="T38" fmla="*/ 301 w 368"/>
                  <a:gd name="T39" fmla="*/ 73 h 87"/>
                  <a:gd name="T40" fmla="*/ 280 w 368"/>
                  <a:gd name="T41" fmla="*/ 77 h 87"/>
                  <a:gd name="T42" fmla="*/ 256 w 368"/>
                  <a:gd name="T43" fmla="*/ 81 h 87"/>
                  <a:gd name="T44" fmla="*/ 232 w 368"/>
                  <a:gd name="T45" fmla="*/ 83 h 87"/>
                  <a:gd name="T46" fmla="*/ 199 w 368"/>
                  <a:gd name="T47" fmla="*/ 86 h 87"/>
                  <a:gd name="T48" fmla="*/ 183 w 368"/>
                  <a:gd name="T49" fmla="*/ 86 h 87"/>
                  <a:gd name="T50" fmla="*/ 161 w 368"/>
                  <a:gd name="T51" fmla="*/ 86 h 87"/>
                  <a:gd name="T52" fmla="*/ 143 w 368"/>
                  <a:gd name="T53" fmla="*/ 85 h 87"/>
                  <a:gd name="T54" fmla="*/ 117 w 368"/>
                  <a:gd name="T55" fmla="*/ 82 h 87"/>
                  <a:gd name="T56" fmla="*/ 85 w 368"/>
                  <a:gd name="T57" fmla="*/ 76 h 87"/>
                  <a:gd name="T58" fmla="*/ 66 w 368"/>
                  <a:gd name="T59" fmla="*/ 71 h 87"/>
                  <a:gd name="T60" fmla="*/ 52 w 368"/>
                  <a:gd name="T61" fmla="*/ 67 h 87"/>
                  <a:gd name="T62" fmla="*/ 37 w 368"/>
                  <a:gd name="T63" fmla="*/ 62 h 87"/>
                  <a:gd name="T64" fmla="*/ 22 w 368"/>
                  <a:gd name="T65" fmla="*/ 56 h 87"/>
                  <a:gd name="T66" fmla="*/ 15 w 368"/>
                  <a:gd name="T67" fmla="*/ 52 h 87"/>
                  <a:gd name="T68" fmla="*/ 6 w 368"/>
                  <a:gd name="T69" fmla="*/ 45 h 87"/>
                  <a:gd name="T70" fmla="*/ 1 w 368"/>
                  <a:gd name="T71" fmla="*/ 40 h 87"/>
                  <a:gd name="T72" fmla="*/ 0 w 368"/>
                  <a:gd name="T73" fmla="*/ 35 h 87"/>
                  <a:gd name="T74" fmla="*/ 1 w 368"/>
                  <a:gd name="T75" fmla="*/ 29 h 87"/>
                  <a:gd name="T76" fmla="*/ 5 w 368"/>
                  <a:gd name="T77" fmla="*/ 23 h 87"/>
                  <a:gd name="T78" fmla="*/ 10 w 368"/>
                  <a:gd name="T79" fmla="*/ 18 h 87"/>
                  <a:gd name="T80" fmla="*/ 20 w 368"/>
                  <a:gd name="T81" fmla="*/ 13 h 87"/>
                  <a:gd name="T82" fmla="*/ 35 w 368"/>
                  <a:gd name="T83" fmla="*/ 9 h 87"/>
                  <a:gd name="T84" fmla="*/ 51 w 368"/>
                  <a:gd name="T85" fmla="*/ 6 h 87"/>
                  <a:gd name="T86" fmla="*/ 71 w 368"/>
                  <a:gd name="T87" fmla="*/ 2 h 87"/>
                  <a:gd name="T88" fmla="*/ 92 w 368"/>
                  <a:gd name="T89" fmla="*/ 1 h 87"/>
                  <a:gd name="T90" fmla="*/ 112 w 368"/>
                  <a:gd name="T91" fmla="*/ 0 h 87"/>
                  <a:gd name="T92" fmla="*/ 133 w 368"/>
                  <a:gd name="T93" fmla="*/ 0 h 87"/>
                  <a:gd name="T94" fmla="*/ 153 w 368"/>
                  <a:gd name="T95" fmla="*/ 1 h 87"/>
                  <a:gd name="T96" fmla="*/ 172 w 368"/>
                  <a:gd name="T97" fmla="*/ 2 h 87"/>
                  <a:gd name="T98" fmla="*/ 202 w 368"/>
                  <a:gd name="T99" fmla="*/ 2 h 87"/>
                  <a:gd name="T100" fmla="*/ 224 w 368"/>
                  <a:gd name="T101" fmla="*/ 2 h 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8"/>
                  <a:gd name="T154" fmla="*/ 0 h 87"/>
                  <a:gd name="T155" fmla="*/ 368 w 368"/>
                  <a:gd name="T156" fmla="*/ 87 h 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8" h="87">
                    <a:moveTo>
                      <a:pt x="224" y="2"/>
                    </a:moveTo>
                    <a:lnTo>
                      <a:pt x="235" y="2"/>
                    </a:lnTo>
                    <a:lnTo>
                      <a:pt x="242" y="1"/>
                    </a:lnTo>
                    <a:lnTo>
                      <a:pt x="250" y="1"/>
                    </a:lnTo>
                    <a:lnTo>
                      <a:pt x="256" y="0"/>
                    </a:lnTo>
                    <a:lnTo>
                      <a:pt x="265" y="0"/>
                    </a:lnTo>
                    <a:lnTo>
                      <a:pt x="274" y="0"/>
                    </a:lnTo>
                    <a:lnTo>
                      <a:pt x="284" y="1"/>
                    </a:lnTo>
                    <a:lnTo>
                      <a:pt x="293" y="1"/>
                    </a:lnTo>
                    <a:lnTo>
                      <a:pt x="302" y="2"/>
                    </a:lnTo>
                    <a:lnTo>
                      <a:pt x="310" y="3"/>
                    </a:lnTo>
                    <a:lnTo>
                      <a:pt x="318" y="4"/>
                    </a:lnTo>
                    <a:lnTo>
                      <a:pt x="327" y="5"/>
                    </a:lnTo>
                    <a:lnTo>
                      <a:pt x="333" y="7"/>
                    </a:lnTo>
                    <a:lnTo>
                      <a:pt x="339" y="8"/>
                    </a:lnTo>
                    <a:lnTo>
                      <a:pt x="345" y="10"/>
                    </a:lnTo>
                    <a:lnTo>
                      <a:pt x="351" y="12"/>
                    </a:lnTo>
                    <a:lnTo>
                      <a:pt x="355" y="15"/>
                    </a:lnTo>
                    <a:lnTo>
                      <a:pt x="359" y="17"/>
                    </a:lnTo>
                    <a:lnTo>
                      <a:pt x="362" y="19"/>
                    </a:lnTo>
                    <a:lnTo>
                      <a:pt x="364" y="22"/>
                    </a:lnTo>
                    <a:lnTo>
                      <a:pt x="366" y="24"/>
                    </a:lnTo>
                    <a:lnTo>
                      <a:pt x="367" y="27"/>
                    </a:lnTo>
                    <a:lnTo>
                      <a:pt x="367" y="29"/>
                    </a:lnTo>
                    <a:lnTo>
                      <a:pt x="367" y="33"/>
                    </a:lnTo>
                    <a:lnTo>
                      <a:pt x="366" y="37"/>
                    </a:lnTo>
                    <a:lnTo>
                      <a:pt x="364" y="40"/>
                    </a:lnTo>
                    <a:lnTo>
                      <a:pt x="363" y="43"/>
                    </a:lnTo>
                    <a:lnTo>
                      <a:pt x="360" y="46"/>
                    </a:lnTo>
                    <a:lnTo>
                      <a:pt x="357" y="48"/>
                    </a:lnTo>
                    <a:lnTo>
                      <a:pt x="354" y="51"/>
                    </a:lnTo>
                    <a:lnTo>
                      <a:pt x="350" y="53"/>
                    </a:lnTo>
                    <a:lnTo>
                      <a:pt x="346" y="56"/>
                    </a:lnTo>
                    <a:lnTo>
                      <a:pt x="341" y="59"/>
                    </a:lnTo>
                    <a:lnTo>
                      <a:pt x="335" y="62"/>
                    </a:lnTo>
                    <a:lnTo>
                      <a:pt x="329" y="64"/>
                    </a:lnTo>
                    <a:lnTo>
                      <a:pt x="323" y="66"/>
                    </a:lnTo>
                    <a:lnTo>
                      <a:pt x="317" y="68"/>
                    </a:lnTo>
                    <a:lnTo>
                      <a:pt x="308" y="70"/>
                    </a:lnTo>
                    <a:lnTo>
                      <a:pt x="301" y="73"/>
                    </a:lnTo>
                    <a:lnTo>
                      <a:pt x="292" y="74"/>
                    </a:lnTo>
                    <a:lnTo>
                      <a:pt x="280" y="77"/>
                    </a:lnTo>
                    <a:lnTo>
                      <a:pt x="268" y="79"/>
                    </a:lnTo>
                    <a:lnTo>
                      <a:pt x="256" y="81"/>
                    </a:lnTo>
                    <a:lnTo>
                      <a:pt x="244" y="82"/>
                    </a:lnTo>
                    <a:lnTo>
                      <a:pt x="232" y="83"/>
                    </a:lnTo>
                    <a:lnTo>
                      <a:pt x="213" y="85"/>
                    </a:lnTo>
                    <a:lnTo>
                      <a:pt x="199" y="86"/>
                    </a:lnTo>
                    <a:lnTo>
                      <a:pt x="190" y="86"/>
                    </a:lnTo>
                    <a:lnTo>
                      <a:pt x="183" y="86"/>
                    </a:lnTo>
                    <a:lnTo>
                      <a:pt x="172" y="86"/>
                    </a:lnTo>
                    <a:lnTo>
                      <a:pt x="161" y="86"/>
                    </a:lnTo>
                    <a:lnTo>
                      <a:pt x="153" y="85"/>
                    </a:lnTo>
                    <a:lnTo>
                      <a:pt x="143" y="85"/>
                    </a:lnTo>
                    <a:lnTo>
                      <a:pt x="130" y="83"/>
                    </a:lnTo>
                    <a:lnTo>
                      <a:pt x="117" y="82"/>
                    </a:lnTo>
                    <a:lnTo>
                      <a:pt x="100" y="79"/>
                    </a:lnTo>
                    <a:lnTo>
                      <a:pt x="85" y="76"/>
                    </a:lnTo>
                    <a:lnTo>
                      <a:pt x="75" y="74"/>
                    </a:lnTo>
                    <a:lnTo>
                      <a:pt x="66" y="71"/>
                    </a:lnTo>
                    <a:lnTo>
                      <a:pt x="59" y="69"/>
                    </a:lnTo>
                    <a:lnTo>
                      <a:pt x="52" y="67"/>
                    </a:lnTo>
                    <a:lnTo>
                      <a:pt x="45" y="65"/>
                    </a:lnTo>
                    <a:lnTo>
                      <a:pt x="37" y="62"/>
                    </a:lnTo>
                    <a:lnTo>
                      <a:pt x="28" y="58"/>
                    </a:lnTo>
                    <a:lnTo>
                      <a:pt x="22" y="56"/>
                    </a:lnTo>
                    <a:lnTo>
                      <a:pt x="18" y="54"/>
                    </a:lnTo>
                    <a:lnTo>
                      <a:pt x="15" y="52"/>
                    </a:lnTo>
                    <a:lnTo>
                      <a:pt x="9" y="49"/>
                    </a:lnTo>
                    <a:lnTo>
                      <a:pt x="6" y="45"/>
                    </a:lnTo>
                    <a:lnTo>
                      <a:pt x="4" y="43"/>
                    </a:lnTo>
                    <a:lnTo>
                      <a:pt x="1" y="40"/>
                    </a:lnTo>
                    <a:lnTo>
                      <a:pt x="0" y="38"/>
                    </a:lnTo>
                    <a:lnTo>
                      <a:pt x="0" y="35"/>
                    </a:lnTo>
                    <a:lnTo>
                      <a:pt x="0" y="32"/>
                    </a:lnTo>
                    <a:lnTo>
                      <a:pt x="1" y="29"/>
                    </a:lnTo>
                    <a:lnTo>
                      <a:pt x="3" y="26"/>
                    </a:lnTo>
                    <a:lnTo>
                      <a:pt x="5" y="23"/>
                    </a:lnTo>
                    <a:lnTo>
                      <a:pt x="7" y="21"/>
                    </a:lnTo>
                    <a:lnTo>
                      <a:pt x="10" y="18"/>
                    </a:lnTo>
                    <a:lnTo>
                      <a:pt x="15" y="16"/>
                    </a:lnTo>
                    <a:lnTo>
                      <a:pt x="20" y="13"/>
                    </a:lnTo>
                    <a:lnTo>
                      <a:pt x="27" y="11"/>
                    </a:lnTo>
                    <a:lnTo>
                      <a:pt x="35" y="9"/>
                    </a:lnTo>
                    <a:lnTo>
                      <a:pt x="42" y="7"/>
                    </a:lnTo>
                    <a:lnTo>
                      <a:pt x="51" y="6"/>
                    </a:lnTo>
                    <a:lnTo>
                      <a:pt x="61" y="4"/>
                    </a:lnTo>
                    <a:lnTo>
                      <a:pt x="71" y="2"/>
                    </a:lnTo>
                    <a:lnTo>
                      <a:pt x="82" y="1"/>
                    </a:lnTo>
                    <a:lnTo>
                      <a:pt x="92" y="1"/>
                    </a:lnTo>
                    <a:lnTo>
                      <a:pt x="101" y="0"/>
                    </a:lnTo>
                    <a:lnTo>
                      <a:pt x="112" y="0"/>
                    </a:lnTo>
                    <a:lnTo>
                      <a:pt x="123" y="0"/>
                    </a:lnTo>
                    <a:lnTo>
                      <a:pt x="133" y="0"/>
                    </a:lnTo>
                    <a:lnTo>
                      <a:pt x="145" y="1"/>
                    </a:lnTo>
                    <a:lnTo>
                      <a:pt x="153" y="1"/>
                    </a:lnTo>
                    <a:lnTo>
                      <a:pt x="163" y="2"/>
                    </a:lnTo>
                    <a:lnTo>
                      <a:pt x="172" y="2"/>
                    </a:lnTo>
                    <a:lnTo>
                      <a:pt x="188" y="2"/>
                    </a:lnTo>
                    <a:lnTo>
                      <a:pt x="202" y="2"/>
                    </a:lnTo>
                    <a:lnTo>
                      <a:pt x="215" y="2"/>
                    </a:lnTo>
                    <a:lnTo>
                      <a:pt x="224" y="2"/>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3720" name="Oval 584">
                <a:extLst>
                  <a:ext uri="{FF2B5EF4-FFF2-40B4-BE49-F238E27FC236}">
                    <a16:creationId xmlns:a16="http://schemas.microsoft.com/office/drawing/2014/main" id="{7CBBE53F-BCA0-452F-8183-558E8D0D527A}"/>
                  </a:ext>
                </a:extLst>
              </p:cNvPr>
              <p:cNvSpPr>
                <a:spLocks noChangeArrowheads="1"/>
              </p:cNvSpPr>
              <p:nvPr/>
            </p:nvSpPr>
            <p:spPr bwMode="auto">
              <a:xfrm>
                <a:off x="3623" y="980"/>
                <a:ext cx="183" cy="66"/>
              </a:xfrm>
              <a:prstGeom prst="ellipse">
                <a:avLst/>
              </a:prstGeom>
              <a:solidFill>
                <a:srgbClr val="FF0000"/>
              </a:solidFill>
              <a:ln w="12700">
                <a:solidFill>
                  <a:srgbClr val="790015"/>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3721" name="Oval 585">
                <a:extLst>
                  <a:ext uri="{FF2B5EF4-FFF2-40B4-BE49-F238E27FC236}">
                    <a16:creationId xmlns:a16="http://schemas.microsoft.com/office/drawing/2014/main" id="{E0AEBDD2-AFD6-4289-9FDC-B515E0C9E9E1}"/>
                  </a:ext>
                </a:extLst>
              </p:cNvPr>
              <p:cNvSpPr>
                <a:spLocks noChangeArrowheads="1"/>
              </p:cNvSpPr>
              <p:nvPr/>
            </p:nvSpPr>
            <p:spPr bwMode="auto">
              <a:xfrm>
                <a:off x="3493" y="980"/>
                <a:ext cx="208" cy="75"/>
              </a:xfrm>
              <a:prstGeom prst="ellipse">
                <a:avLst/>
              </a:prstGeom>
              <a:solidFill>
                <a:srgbClr val="FF0000"/>
              </a:solidFill>
              <a:ln w="12700">
                <a:solidFill>
                  <a:srgbClr val="790015"/>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3722" name="Freeform 586">
                <a:extLst>
                  <a:ext uri="{FF2B5EF4-FFF2-40B4-BE49-F238E27FC236}">
                    <a16:creationId xmlns:a16="http://schemas.microsoft.com/office/drawing/2014/main" id="{EEB490FA-6448-404E-AE1E-F2221B816EE3}"/>
                  </a:ext>
                </a:extLst>
              </p:cNvPr>
              <p:cNvSpPr>
                <a:spLocks/>
              </p:cNvSpPr>
              <p:nvPr/>
            </p:nvSpPr>
            <p:spPr bwMode="auto">
              <a:xfrm>
                <a:off x="3456" y="973"/>
                <a:ext cx="390" cy="88"/>
              </a:xfrm>
              <a:custGeom>
                <a:avLst/>
                <a:gdLst>
                  <a:gd name="T0" fmla="*/ 249 w 390"/>
                  <a:gd name="T1" fmla="*/ 2 h 88"/>
                  <a:gd name="T2" fmla="*/ 264 w 390"/>
                  <a:gd name="T3" fmla="*/ 1 h 88"/>
                  <a:gd name="T4" fmla="*/ 281 w 390"/>
                  <a:gd name="T5" fmla="*/ 0 h 88"/>
                  <a:gd name="T6" fmla="*/ 301 w 390"/>
                  <a:gd name="T7" fmla="*/ 1 h 88"/>
                  <a:gd name="T8" fmla="*/ 319 w 390"/>
                  <a:gd name="T9" fmla="*/ 2 h 88"/>
                  <a:gd name="T10" fmla="*/ 337 w 390"/>
                  <a:gd name="T11" fmla="*/ 4 h 88"/>
                  <a:gd name="T12" fmla="*/ 353 w 390"/>
                  <a:gd name="T13" fmla="*/ 7 h 88"/>
                  <a:gd name="T14" fmla="*/ 365 w 390"/>
                  <a:gd name="T15" fmla="*/ 10 h 88"/>
                  <a:gd name="T16" fmla="*/ 376 w 390"/>
                  <a:gd name="T17" fmla="*/ 15 h 88"/>
                  <a:gd name="T18" fmla="*/ 383 w 390"/>
                  <a:gd name="T19" fmla="*/ 19 h 88"/>
                  <a:gd name="T20" fmla="*/ 388 w 390"/>
                  <a:gd name="T21" fmla="*/ 24 h 88"/>
                  <a:gd name="T22" fmla="*/ 389 w 390"/>
                  <a:gd name="T23" fmla="*/ 30 h 88"/>
                  <a:gd name="T24" fmla="*/ 388 w 390"/>
                  <a:gd name="T25" fmla="*/ 37 h 88"/>
                  <a:gd name="T26" fmla="*/ 384 w 390"/>
                  <a:gd name="T27" fmla="*/ 44 h 88"/>
                  <a:gd name="T28" fmla="*/ 378 w 390"/>
                  <a:gd name="T29" fmla="*/ 49 h 88"/>
                  <a:gd name="T30" fmla="*/ 371 w 390"/>
                  <a:gd name="T31" fmla="*/ 54 h 88"/>
                  <a:gd name="T32" fmla="*/ 361 w 390"/>
                  <a:gd name="T33" fmla="*/ 60 h 88"/>
                  <a:gd name="T34" fmla="*/ 349 w 390"/>
                  <a:gd name="T35" fmla="*/ 65 h 88"/>
                  <a:gd name="T36" fmla="*/ 336 w 390"/>
                  <a:gd name="T37" fmla="*/ 69 h 88"/>
                  <a:gd name="T38" fmla="*/ 319 w 390"/>
                  <a:gd name="T39" fmla="*/ 73 h 88"/>
                  <a:gd name="T40" fmla="*/ 297 w 390"/>
                  <a:gd name="T41" fmla="*/ 78 h 88"/>
                  <a:gd name="T42" fmla="*/ 271 w 390"/>
                  <a:gd name="T43" fmla="*/ 81 h 88"/>
                  <a:gd name="T44" fmla="*/ 246 w 390"/>
                  <a:gd name="T45" fmla="*/ 84 h 88"/>
                  <a:gd name="T46" fmla="*/ 211 w 390"/>
                  <a:gd name="T47" fmla="*/ 87 h 88"/>
                  <a:gd name="T48" fmla="*/ 194 w 390"/>
                  <a:gd name="T49" fmla="*/ 87 h 88"/>
                  <a:gd name="T50" fmla="*/ 171 w 390"/>
                  <a:gd name="T51" fmla="*/ 87 h 88"/>
                  <a:gd name="T52" fmla="*/ 151 w 390"/>
                  <a:gd name="T53" fmla="*/ 85 h 88"/>
                  <a:gd name="T54" fmla="*/ 125 w 390"/>
                  <a:gd name="T55" fmla="*/ 83 h 88"/>
                  <a:gd name="T56" fmla="*/ 90 w 390"/>
                  <a:gd name="T57" fmla="*/ 77 h 88"/>
                  <a:gd name="T58" fmla="*/ 71 w 390"/>
                  <a:gd name="T59" fmla="*/ 72 h 88"/>
                  <a:gd name="T60" fmla="*/ 55 w 390"/>
                  <a:gd name="T61" fmla="*/ 68 h 88"/>
                  <a:gd name="T62" fmla="*/ 40 w 390"/>
                  <a:gd name="T63" fmla="*/ 63 h 88"/>
                  <a:gd name="T64" fmla="*/ 23 w 390"/>
                  <a:gd name="T65" fmla="*/ 57 h 88"/>
                  <a:gd name="T66" fmla="*/ 16 w 390"/>
                  <a:gd name="T67" fmla="*/ 52 h 88"/>
                  <a:gd name="T68" fmla="*/ 7 w 390"/>
                  <a:gd name="T69" fmla="*/ 46 h 88"/>
                  <a:gd name="T70" fmla="*/ 2 w 390"/>
                  <a:gd name="T71" fmla="*/ 41 h 88"/>
                  <a:gd name="T72" fmla="*/ 0 w 390"/>
                  <a:gd name="T73" fmla="*/ 36 h 88"/>
                  <a:gd name="T74" fmla="*/ 1 w 390"/>
                  <a:gd name="T75" fmla="*/ 29 h 88"/>
                  <a:gd name="T76" fmla="*/ 6 w 390"/>
                  <a:gd name="T77" fmla="*/ 23 h 88"/>
                  <a:gd name="T78" fmla="*/ 11 w 390"/>
                  <a:gd name="T79" fmla="*/ 18 h 88"/>
                  <a:gd name="T80" fmla="*/ 22 w 390"/>
                  <a:gd name="T81" fmla="*/ 14 h 88"/>
                  <a:gd name="T82" fmla="*/ 38 w 390"/>
                  <a:gd name="T83" fmla="*/ 9 h 88"/>
                  <a:gd name="T84" fmla="*/ 54 w 390"/>
                  <a:gd name="T85" fmla="*/ 6 h 88"/>
                  <a:gd name="T86" fmla="*/ 75 w 390"/>
                  <a:gd name="T87" fmla="*/ 2 h 88"/>
                  <a:gd name="T88" fmla="*/ 98 w 390"/>
                  <a:gd name="T89" fmla="*/ 1 h 88"/>
                  <a:gd name="T90" fmla="*/ 119 w 390"/>
                  <a:gd name="T91" fmla="*/ 0 h 88"/>
                  <a:gd name="T92" fmla="*/ 141 w 390"/>
                  <a:gd name="T93" fmla="*/ 0 h 88"/>
                  <a:gd name="T94" fmla="*/ 163 w 390"/>
                  <a:gd name="T95" fmla="*/ 1 h 88"/>
                  <a:gd name="T96" fmla="*/ 182 w 390"/>
                  <a:gd name="T97" fmla="*/ 2 h 88"/>
                  <a:gd name="T98" fmla="*/ 214 w 390"/>
                  <a:gd name="T99" fmla="*/ 3 h 88"/>
                  <a:gd name="T100" fmla="*/ 238 w 390"/>
                  <a:gd name="T101" fmla="*/ 2 h 8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90"/>
                  <a:gd name="T154" fmla="*/ 0 h 88"/>
                  <a:gd name="T155" fmla="*/ 390 w 390"/>
                  <a:gd name="T156" fmla="*/ 88 h 8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90" h="88">
                    <a:moveTo>
                      <a:pt x="238" y="2"/>
                    </a:moveTo>
                    <a:lnTo>
                      <a:pt x="249" y="2"/>
                    </a:lnTo>
                    <a:lnTo>
                      <a:pt x="257" y="1"/>
                    </a:lnTo>
                    <a:lnTo>
                      <a:pt x="264" y="1"/>
                    </a:lnTo>
                    <a:lnTo>
                      <a:pt x="272" y="0"/>
                    </a:lnTo>
                    <a:lnTo>
                      <a:pt x="281" y="0"/>
                    </a:lnTo>
                    <a:lnTo>
                      <a:pt x="290" y="0"/>
                    </a:lnTo>
                    <a:lnTo>
                      <a:pt x="301" y="1"/>
                    </a:lnTo>
                    <a:lnTo>
                      <a:pt x="311" y="1"/>
                    </a:lnTo>
                    <a:lnTo>
                      <a:pt x="319" y="2"/>
                    </a:lnTo>
                    <a:lnTo>
                      <a:pt x="329" y="3"/>
                    </a:lnTo>
                    <a:lnTo>
                      <a:pt x="337" y="4"/>
                    </a:lnTo>
                    <a:lnTo>
                      <a:pt x="346" y="5"/>
                    </a:lnTo>
                    <a:lnTo>
                      <a:pt x="353" y="7"/>
                    </a:lnTo>
                    <a:lnTo>
                      <a:pt x="359" y="8"/>
                    </a:lnTo>
                    <a:lnTo>
                      <a:pt x="365" y="10"/>
                    </a:lnTo>
                    <a:lnTo>
                      <a:pt x="371" y="13"/>
                    </a:lnTo>
                    <a:lnTo>
                      <a:pt x="376" y="15"/>
                    </a:lnTo>
                    <a:lnTo>
                      <a:pt x="381" y="17"/>
                    </a:lnTo>
                    <a:lnTo>
                      <a:pt x="383" y="19"/>
                    </a:lnTo>
                    <a:lnTo>
                      <a:pt x="386" y="22"/>
                    </a:lnTo>
                    <a:lnTo>
                      <a:pt x="388" y="24"/>
                    </a:lnTo>
                    <a:lnTo>
                      <a:pt x="389" y="28"/>
                    </a:lnTo>
                    <a:lnTo>
                      <a:pt x="389" y="30"/>
                    </a:lnTo>
                    <a:lnTo>
                      <a:pt x="389" y="34"/>
                    </a:lnTo>
                    <a:lnTo>
                      <a:pt x="388" y="37"/>
                    </a:lnTo>
                    <a:lnTo>
                      <a:pt x="386" y="40"/>
                    </a:lnTo>
                    <a:lnTo>
                      <a:pt x="384" y="44"/>
                    </a:lnTo>
                    <a:lnTo>
                      <a:pt x="381" y="46"/>
                    </a:lnTo>
                    <a:lnTo>
                      <a:pt x="378" y="49"/>
                    </a:lnTo>
                    <a:lnTo>
                      <a:pt x="375" y="51"/>
                    </a:lnTo>
                    <a:lnTo>
                      <a:pt x="371" y="54"/>
                    </a:lnTo>
                    <a:lnTo>
                      <a:pt x="367" y="57"/>
                    </a:lnTo>
                    <a:lnTo>
                      <a:pt x="361" y="60"/>
                    </a:lnTo>
                    <a:lnTo>
                      <a:pt x="355" y="62"/>
                    </a:lnTo>
                    <a:lnTo>
                      <a:pt x="349" y="65"/>
                    </a:lnTo>
                    <a:lnTo>
                      <a:pt x="342" y="67"/>
                    </a:lnTo>
                    <a:lnTo>
                      <a:pt x="336" y="69"/>
                    </a:lnTo>
                    <a:lnTo>
                      <a:pt x="326" y="71"/>
                    </a:lnTo>
                    <a:lnTo>
                      <a:pt x="319" y="73"/>
                    </a:lnTo>
                    <a:lnTo>
                      <a:pt x="310" y="75"/>
                    </a:lnTo>
                    <a:lnTo>
                      <a:pt x="297" y="78"/>
                    </a:lnTo>
                    <a:lnTo>
                      <a:pt x="284" y="80"/>
                    </a:lnTo>
                    <a:lnTo>
                      <a:pt x="271" y="81"/>
                    </a:lnTo>
                    <a:lnTo>
                      <a:pt x="258" y="83"/>
                    </a:lnTo>
                    <a:lnTo>
                      <a:pt x="246" y="84"/>
                    </a:lnTo>
                    <a:lnTo>
                      <a:pt x="226" y="86"/>
                    </a:lnTo>
                    <a:lnTo>
                      <a:pt x="211" y="87"/>
                    </a:lnTo>
                    <a:lnTo>
                      <a:pt x="201" y="87"/>
                    </a:lnTo>
                    <a:lnTo>
                      <a:pt x="194" y="87"/>
                    </a:lnTo>
                    <a:lnTo>
                      <a:pt x="182" y="87"/>
                    </a:lnTo>
                    <a:lnTo>
                      <a:pt x="171" y="87"/>
                    </a:lnTo>
                    <a:lnTo>
                      <a:pt x="162" y="86"/>
                    </a:lnTo>
                    <a:lnTo>
                      <a:pt x="151" y="85"/>
                    </a:lnTo>
                    <a:lnTo>
                      <a:pt x="138" y="84"/>
                    </a:lnTo>
                    <a:lnTo>
                      <a:pt x="125" y="83"/>
                    </a:lnTo>
                    <a:lnTo>
                      <a:pt x="106" y="80"/>
                    </a:lnTo>
                    <a:lnTo>
                      <a:pt x="90" y="77"/>
                    </a:lnTo>
                    <a:lnTo>
                      <a:pt x="79" y="74"/>
                    </a:lnTo>
                    <a:lnTo>
                      <a:pt x="71" y="72"/>
                    </a:lnTo>
                    <a:lnTo>
                      <a:pt x="63" y="70"/>
                    </a:lnTo>
                    <a:lnTo>
                      <a:pt x="55" y="68"/>
                    </a:lnTo>
                    <a:lnTo>
                      <a:pt x="47" y="65"/>
                    </a:lnTo>
                    <a:lnTo>
                      <a:pt x="40" y="63"/>
                    </a:lnTo>
                    <a:lnTo>
                      <a:pt x="30" y="59"/>
                    </a:lnTo>
                    <a:lnTo>
                      <a:pt x="23" y="57"/>
                    </a:lnTo>
                    <a:lnTo>
                      <a:pt x="19" y="55"/>
                    </a:lnTo>
                    <a:lnTo>
                      <a:pt x="16" y="52"/>
                    </a:lnTo>
                    <a:lnTo>
                      <a:pt x="10" y="49"/>
                    </a:lnTo>
                    <a:lnTo>
                      <a:pt x="7" y="46"/>
                    </a:lnTo>
                    <a:lnTo>
                      <a:pt x="4" y="43"/>
                    </a:lnTo>
                    <a:lnTo>
                      <a:pt x="2" y="41"/>
                    </a:lnTo>
                    <a:lnTo>
                      <a:pt x="0" y="38"/>
                    </a:lnTo>
                    <a:lnTo>
                      <a:pt x="0" y="36"/>
                    </a:lnTo>
                    <a:lnTo>
                      <a:pt x="0" y="32"/>
                    </a:lnTo>
                    <a:lnTo>
                      <a:pt x="1" y="29"/>
                    </a:lnTo>
                    <a:lnTo>
                      <a:pt x="3" y="26"/>
                    </a:lnTo>
                    <a:lnTo>
                      <a:pt x="6" y="23"/>
                    </a:lnTo>
                    <a:lnTo>
                      <a:pt x="8" y="21"/>
                    </a:lnTo>
                    <a:lnTo>
                      <a:pt x="11" y="18"/>
                    </a:lnTo>
                    <a:lnTo>
                      <a:pt x="17" y="16"/>
                    </a:lnTo>
                    <a:lnTo>
                      <a:pt x="22" y="14"/>
                    </a:lnTo>
                    <a:lnTo>
                      <a:pt x="29" y="11"/>
                    </a:lnTo>
                    <a:lnTo>
                      <a:pt x="38" y="9"/>
                    </a:lnTo>
                    <a:lnTo>
                      <a:pt x="45" y="7"/>
                    </a:lnTo>
                    <a:lnTo>
                      <a:pt x="54" y="6"/>
                    </a:lnTo>
                    <a:lnTo>
                      <a:pt x="66" y="4"/>
                    </a:lnTo>
                    <a:lnTo>
                      <a:pt x="75" y="2"/>
                    </a:lnTo>
                    <a:lnTo>
                      <a:pt x="87" y="1"/>
                    </a:lnTo>
                    <a:lnTo>
                      <a:pt x="98" y="1"/>
                    </a:lnTo>
                    <a:lnTo>
                      <a:pt x="107" y="0"/>
                    </a:lnTo>
                    <a:lnTo>
                      <a:pt x="119" y="0"/>
                    </a:lnTo>
                    <a:lnTo>
                      <a:pt x="130" y="0"/>
                    </a:lnTo>
                    <a:lnTo>
                      <a:pt x="141" y="0"/>
                    </a:lnTo>
                    <a:lnTo>
                      <a:pt x="154" y="1"/>
                    </a:lnTo>
                    <a:lnTo>
                      <a:pt x="163" y="1"/>
                    </a:lnTo>
                    <a:lnTo>
                      <a:pt x="174" y="2"/>
                    </a:lnTo>
                    <a:lnTo>
                      <a:pt x="182" y="2"/>
                    </a:lnTo>
                    <a:lnTo>
                      <a:pt x="199" y="3"/>
                    </a:lnTo>
                    <a:lnTo>
                      <a:pt x="214" y="3"/>
                    </a:lnTo>
                    <a:lnTo>
                      <a:pt x="227" y="2"/>
                    </a:lnTo>
                    <a:lnTo>
                      <a:pt x="238" y="2"/>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grpSp>
            <p:nvGrpSpPr>
              <p:cNvPr id="23723" name="Group 587">
                <a:extLst>
                  <a:ext uri="{FF2B5EF4-FFF2-40B4-BE49-F238E27FC236}">
                    <a16:creationId xmlns:a16="http://schemas.microsoft.com/office/drawing/2014/main" id="{AFC1B084-8662-4BBC-98C8-50D12ACB2C42}"/>
                  </a:ext>
                </a:extLst>
              </p:cNvPr>
              <p:cNvGrpSpPr>
                <a:grpSpLocks/>
              </p:cNvGrpSpPr>
              <p:nvPr/>
            </p:nvGrpSpPr>
            <p:grpSpPr bwMode="auto">
              <a:xfrm>
                <a:off x="3710" y="979"/>
                <a:ext cx="84" cy="18"/>
                <a:chOff x="3710" y="979"/>
                <a:chExt cx="84" cy="18"/>
              </a:xfrm>
            </p:grpSpPr>
            <p:sp>
              <p:nvSpPr>
                <p:cNvPr id="23727" name="Oval 588">
                  <a:extLst>
                    <a:ext uri="{FF2B5EF4-FFF2-40B4-BE49-F238E27FC236}">
                      <a16:creationId xmlns:a16="http://schemas.microsoft.com/office/drawing/2014/main" id="{1F577A9F-F37D-4300-8485-A62639BAD3FA}"/>
                    </a:ext>
                  </a:extLst>
                </p:cNvPr>
                <p:cNvSpPr>
                  <a:spLocks noChangeArrowheads="1"/>
                </p:cNvSpPr>
                <p:nvPr/>
              </p:nvSpPr>
              <p:spPr bwMode="auto">
                <a:xfrm>
                  <a:off x="3710" y="981"/>
                  <a:ext cx="84" cy="16"/>
                </a:xfrm>
                <a:prstGeom prst="ellipse">
                  <a:avLst/>
                </a:prstGeom>
                <a:solidFill>
                  <a:srgbClr val="FF0000"/>
                </a:solidFill>
                <a:ln w="12700">
                  <a:solidFill>
                    <a:srgbClr val="790015"/>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3728" name="Oval 589">
                  <a:extLst>
                    <a:ext uri="{FF2B5EF4-FFF2-40B4-BE49-F238E27FC236}">
                      <a16:creationId xmlns:a16="http://schemas.microsoft.com/office/drawing/2014/main" id="{BB0AD7A7-9082-48DC-B818-04B57E17DC96}"/>
                    </a:ext>
                  </a:extLst>
                </p:cNvPr>
                <p:cNvSpPr>
                  <a:spLocks noChangeArrowheads="1"/>
                </p:cNvSpPr>
                <p:nvPr/>
              </p:nvSpPr>
              <p:spPr bwMode="auto">
                <a:xfrm>
                  <a:off x="3747" y="980"/>
                  <a:ext cx="35" cy="2"/>
                </a:xfrm>
                <a:prstGeom prst="ellipse">
                  <a:avLst/>
                </a:prstGeom>
                <a:solidFill>
                  <a:srgbClr val="FF0000"/>
                </a:solidFill>
                <a:ln w="12700">
                  <a:solidFill>
                    <a:srgbClr val="790015"/>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3729" name="Oval 590">
                  <a:extLst>
                    <a:ext uri="{FF2B5EF4-FFF2-40B4-BE49-F238E27FC236}">
                      <a16:creationId xmlns:a16="http://schemas.microsoft.com/office/drawing/2014/main" id="{E4E60867-695F-4829-AFC8-BE205A437F7C}"/>
                    </a:ext>
                  </a:extLst>
                </p:cNvPr>
                <p:cNvSpPr>
                  <a:spLocks noChangeArrowheads="1"/>
                </p:cNvSpPr>
                <p:nvPr/>
              </p:nvSpPr>
              <p:spPr bwMode="auto">
                <a:xfrm>
                  <a:off x="3737" y="979"/>
                  <a:ext cx="31" cy="1"/>
                </a:xfrm>
                <a:prstGeom prst="ellipse">
                  <a:avLst/>
                </a:prstGeom>
                <a:solidFill>
                  <a:srgbClr val="FF0000"/>
                </a:solidFill>
                <a:ln w="12700">
                  <a:solidFill>
                    <a:srgbClr val="790015"/>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grpSp>
            <p:nvGrpSpPr>
              <p:cNvPr id="23724" name="Group 591">
                <a:extLst>
                  <a:ext uri="{FF2B5EF4-FFF2-40B4-BE49-F238E27FC236}">
                    <a16:creationId xmlns:a16="http://schemas.microsoft.com/office/drawing/2014/main" id="{6EDE014F-959E-4E7A-909F-1E0679A5B900}"/>
                  </a:ext>
                </a:extLst>
              </p:cNvPr>
              <p:cNvGrpSpPr>
                <a:grpSpLocks/>
              </p:cNvGrpSpPr>
              <p:nvPr/>
            </p:nvGrpSpPr>
            <p:grpSpPr bwMode="auto">
              <a:xfrm>
                <a:off x="3619" y="957"/>
                <a:ext cx="95" cy="25"/>
                <a:chOff x="3619" y="957"/>
                <a:chExt cx="95" cy="25"/>
              </a:xfrm>
            </p:grpSpPr>
            <p:sp>
              <p:nvSpPr>
                <p:cNvPr id="23725" name="Freeform 592">
                  <a:extLst>
                    <a:ext uri="{FF2B5EF4-FFF2-40B4-BE49-F238E27FC236}">
                      <a16:creationId xmlns:a16="http://schemas.microsoft.com/office/drawing/2014/main" id="{8D0F9641-3C23-48C5-A200-A17FDC1B3206}"/>
                    </a:ext>
                  </a:extLst>
                </p:cNvPr>
                <p:cNvSpPr>
                  <a:spLocks/>
                </p:cNvSpPr>
                <p:nvPr/>
              </p:nvSpPr>
              <p:spPr bwMode="auto">
                <a:xfrm>
                  <a:off x="3642" y="957"/>
                  <a:ext cx="72" cy="25"/>
                </a:xfrm>
                <a:custGeom>
                  <a:avLst/>
                  <a:gdLst>
                    <a:gd name="T0" fmla="*/ 1 w 72"/>
                    <a:gd name="T1" fmla="*/ 23 h 25"/>
                    <a:gd name="T2" fmla="*/ 2 w 72"/>
                    <a:gd name="T3" fmla="*/ 18 h 25"/>
                    <a:gd name="T4" fmla="*/ 1 w 72"/>
                    <a:gd name="T5" fmla="*/ 13 h 25"/>
                    <a:gd name="T6" fmla="*/ 0 w 72"/>
                    <a:gd name="T7" fmla="*/ 10 h 25"/>
                    <a:gd name="T8" fmla="*/ 2 w 72"/>
                    <a:gd name="T9" fmla="*/ 9 h 25"/>
                    <a:gd name="T10" fmla="*/ 7 w 72"/>
                    <a:gd name="T11" fmla="*/ 8 h 25"/>
                    <a:gd name="T12" fmla="*/ 13 w 72"/>
                    <a:gd name="T13" fmla="*/ 8 h 25"/>
                    <a:gd name="T14" fmla="*/ 17 w 72"/>
                    <a:gd name="T15" fmla="*/ 8 h 25"/>
                    <a:gd name="T16" fmla="*/ 22 w 72"/>
                    <a:gd name="T17" fmla="*/ 10 h 25"/>
                    <a:gd name="T18" fmla="*/ 23 w 72"/>
                    <a:gd name="T19" fmla="*/ 13 h 25"/>
                    <a:gd name="T20" fmla="*/ 38 w 72"/>
                    <a:gd name="T21" fmla="*/ 10 h 25"/>
                    <a:gd name="T22" fmla="*/ 52 w 72"/>
                    <a:gd name="T23" fmla="*/ 6 h 25"/>
                    <a:gd name="T24" fmla="*/ 71 w 72"/>
                    <a:gd name="T25" fmla="*/ 0 h 25"/>
                    <a:gd name="T26" fmla="*/ 59 w 72"/>
                    <a:gd name="T27" fmla="*/ 5 h 25"/>
                    <a:gd name="T28" fmla="*/ 46 w 72"/>
                    <a:gd name="T29" fmla="*/ 9 h 25"/>
                    <a:gd name="T30" fmla="*/ 30 w 72"/>
                    <a:gd name="T31" fmla="*/ 14 h 25"/>
                    <a:gd name="T32" fmla="*/ 26 w 72"/>
                    <a:gd name="T33" fmla="*/ 15 h 25"/>
                    <a:gd name="T34" fmla="*/ 23 w 72"/>
                    <a:gd name="T35" fmla="*/ 15 h 25"/>
                    <a:gd name="T36" fmla="*/ 24 w 72"/>
                    <a:gd name="T37" fmla="*/ 22 h 25"/>
                    <a:gd name="T38" fmla="*/ 19 w 72"/>
                    <a:gd name="T39" fmla="*/ 24 h 25"/>
                    <a:gd name="T40" fmla="*/ 1 w 72"/>
                    <a:gd name="T41" fmla="*/ 2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2"/>
                    <a:gd name="T64" fmla="*/ 0 h 25"/>
                    <a:gd name="T65" fmla="*/ 72 w 72"/>
                    <a:gd name="T66" fmla="*/ 25 h 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2" h="25">
                      <a:moveTo>
                        <a:pt x="1" y="23"/>
                      </a:moveTo>
                      <a:lnTo>
                        <a:pt x="2" y="18"/>
                      </a:lnTo>
                      <a:lnTo>
                        <a:pt x="1" y="13"/>
                      </a:lnTo>
                      <a:lnTo>
                        <a:pt x="0" y="10"/>
                      </a:lnTo>
                      <a:lnTo>
                        <a:pt x="2" y="9"/>
                      </a:lnTo>
                      <a:lnTo>
                        <a:pt x="7" y="8"/>
                      </a:lnTo>
                      <a:lnTo>
                        <a:pt x="13" y="8"/>
                      </a:lnTo>
                      <a:lnTo>
                        <a:pt x="17" y="8"/>
                      </a:lnTo>
                      <a:lnTo>
                        <a:pt x="22" y="10"/>
                      </a:lnTo>
                      <a:lnTo>
                        <a:pt x="23" y="13"/>
                      </a:lnTo>
                      <a:lnTo>
                        <a:pt x="38" y="10"/>
                      </a:lnTo>
                      <a:lnTo>
                        <a:pt x="52" y="6"/>
                      </a:lnTo>
                      <a:lnTo>
                        <a:pt x="71" y="0"/>
                      </a:lnTo>
                      <a:lnTo>
                        <a:pt x="59" y="5"/>
                      </a:lnTo>
                      <a:lnTo>
                        <a:pt x="46" y="9"/>
                      </a:lnTo>
                      <a:lnTo>
                        <a:pt x="30" y="14"/>
                      </a:lnTo>
                      <a:lnTo>
                        <a:pt x="26" y="15"/>
                      </a:lnTo>
                      <a:lnTo>
                        <a:pt x="23" y="15"/>
                      </a:lnTo>
                      <a:lnTo>
                        <a:pt x="24" y="22"/>
                      </a:lnTo>
                      <a:lnTo>
                        <a:pt x="19" y="24"/>
                      </a:lnTo>
                      <a:lnTo>
                        <a:pt x="1" y="23"/>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3726" name="Freeform 593">
                  <a:extLst>
                    <a:ext uri="{FF2B5EF4-FFF2-40B4-BE49-F238E27FC236}">
                      <a16:creationId xmlns:a16="http://schemas.microsoft.com/office/drawing/2014/main" id="{EFEC328C-D141-4409-A376-72A8898F7040}"/>
                    </a:ext>
                  </a:extLst>
                </p:cNvPr>
                <p:cNvSpPr>
                  <a:spLocks/>
                </p:cNvSpPr>
                <p:nvPr/>
              </p:nvSpPr>
              <p:spPr bwMode="auto">
                <a:xfrm>
                  <a:off x="3619" y="977"/>
                  <a:ext cx="67" cy="5"/>
                </a:xfrm>
                <a:custGeom>
                  <a:avLst/>
                  <a:gdLst>
                    <a:gd name="T0" fmla="*/ 40 w 67"/>
                    <a:gd name="T1" fmla="*/ 1 h 5"/>
                    <a:gd name="T2" fmla="*/ 49 w 67"/>
                    <a:gd name="T3" fmla="*/ 1 h 5"/>
                    <a:gd name="T4" fmla="*/ 56 w 67"/>
                    <a:gd name="T5" fmla="*/ 1 h 5"/>
                    <a:gd name="T6" fmla="*/ 66 w 67"/>
                    <a:gd name="T7" fmla="*/ 0 h 5"/>
                    <a:gd name="T8" fmla="*/ 52 w 67"/>
                    <a:gd name="T9" fmla="*/ 3 h 5"/>
                    <a:gd name="T10" fmla="*/ 44 w 67"/>
                    <a:gd name="T11" fmla="*/ 4 h 5"/>
                    <a:gd name="T12" fmla="*/ 34 w 67"/>
                    <a:gd name="T13" fmla="*/ 4 h 5"/>
                    <a:gd name="T14" fmla="*/ 25 w 67"/>
                    <a:gd name="T15" fmla="*/ 4 h 5"/>
                    <a:gd name="T16" fmla="*/ 15 w 67"/>
                    <a:gd name="T17" fmla="*/ 3 h 5"/>
                    <a:gd name="T18" fmla="*/ 6 w 67"/>
                    <a:gd name="T19" fmla="*/ 1 h 5"/>
                    <a:gd name="T20" fmla="*/ 0 w 67"/>
                    <a:gd name="T21" fmla="*/ 0 h 5"/>
                    <a:gd name="T22" fmla="*/ 14 w 67"/>
                    <a:gd name="T23" fmla="*/ 2 h 5"/>
                    <a:gd name="T24" fmla="*/ 23 w 67"/>
                    <a:gd name="T25" fmla="*/ 2 h 5"/>
                    <a:gd name="T26" fmla="*/ 31 w 67"/>
                    <a:gd name="T27" fmla="*/ 2 h 5"/>
                    <a:gd name="T28" fmla="*/ 40 w 67"/>
                    <a:gd name="T29" fmla="*/ 1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7"/>
                    <a:gd name="T46" fmla="*/ 0 h 5"/>
                    <a:gd name="T47" fmla="*/ 67 w 67"/>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7" h="5">
                      <a:moveTo>
                        <a:pt x="40" y="1"/>
                      </a:moveTo>
                      <a:lnTo>
                        <a:pt x="49" y="1"/>
                      </a:lnTo>
                      <a:lnTo>
                        <a:pt x="56" y="1"/>
                      </a:lnTo>
                      <a:lnTo>
                        <a:pt x="66" y="0"/>
                      </a:lnTo>
                      <a:lnTo>
                        <a:pt x="52" y="3"/>
                      </a:lnTo>
                      <a:lnTo>
                        <a:pt x="44" y="4"/>
                      </a:lnTo>
                      <a:lnTo>
                        <a:pt x="34" y="4"/>
                      </a:lnTo>
                      <a:lnTo>
                        <a:pt x="25" y="4"/>
                      </a:lnTo>
                      <a:lnTo>
                        <a:pt x="15" y="3"/>
                      </a:lnTo>
                      <a:lnTo>
                        <a:pt x="6" y="1"/>
                      </a:lnTo>
                      <a:lnTo>
                        <a:pt x="0" y="0"/>
                      </a:lnTo>
                      <a:lnTo>
                        <a:pt x="14" y="2"/>
                      </a:lnTo>
                      <a:lnTo>
                        <a:pt x="23" y="2"/>
                      </a:lnTo>
                      <a:lnTo>
                        <a:pt x="31" y="2"/>
                      </a:lnTo>
                      <a:lnTo>
                        <a:pt x="40" y="1"/>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grpSp>
        </p:grpSp>
        <p:sp>
          <p:nvSpPr>
            <p:cNvPr id="23687" name="Freeform 594">
              <a:extLst>
                <a:ext uri="{FF2B5EF4-FFF2-40B4-BE49-F238E27FC236}">
                  <a16:creationId xmlns:a16="http://schemas.microsoft.com/office/drawing/2014/main" id="{866CB567-D6BC-4D72-9567-AFB1BFFB8D3F}"/>
                </a:ext>
              </a:extLst>
            </p:cNvPr>
            <p:cNvSpPr>
              <a:spLocks/>
            </p:cNvSpPr>
            <p:nvPr/>
          </p:nvSpPr>
          <p:spPr bwMode="auto">
            <a:xfrm>
              <a:off x="3265" y="2435"/>
              <a:ext cx="124" cy="154"/>
            </a:xfrm>
            <a:custGeom>
              <a:avLst/>
              <a:gdLst>
                <a:gd name="T0" fmla="*/ 92 w 124"/>
                <a:gd name="T1" fmla="*/ 3 h 154"/>
                <a:gd name="T2" fmla="*/ 82 w 124"/>
                <a:gd name="T3" fmla="*/ 7 h 154"/>
                <a:gd name="T4" fmla="*/ 72 w 124"/>
                <a:gd name="T5" fmla="*/ 7 h 154"/>
                <a:gd name="T6" fmla="*/ 62 w 124"/>
                <a:gd name="T7" fmla="*/ 3 h 154"/>
                <a:gd name="T8" fmla="*/ 51 w 124"/>
                <a:gd name="T9" fmla="*/ 0 h 154"/>
                <a:gd name="T10" fmla="*/ 41 w 124"/>
                <a:gd name="T11" fmla="*/ 3 h 154"/>
                <a:gd name="T12" fmla="*/ 31 w 124"/>
                <a:gd name="T13" fmla="*/ 7 h 154"/>
                <a:gd name="T14" fmla="*/ 24 w 124"/>
                <a:gd name="T15" fmla="*/ 17 h 154"/>
                <a:gd name="T16" fmla="*/ 14 w 124"/>
                <a:gd name="T17" fmla="*/ 20 h 154"/>
                <a:gd name="T18" fmla="*/ 10 w 124"/>
                <a:gd name="T19" fmla="*/ 31 h 154"/>
                <a:gd name="T20" fmla="*/ 7 w 124"/>
                <a:gd name="T21" fmla="*/ 41 h 154"/>
                <a:gd name="T22" fmla="*/ 7 w 124"/>
                <a:gd name="T23" fmla="*/ 51 h 154"/>
                <a:gd name="T24" fmla="*/ 3 w 124"/>
                <a:gd name="T25" fmla="*/ 61 h 154"/>
                <a:gd name="T26" fmla="*/ 3 w 124"/>
                <a:gd name="T27" fmla="*/ 71 h 154"/>
                <a:gd name="T28" fmla="*/ 0 w 124"/>
                <a:gd name="T29" fmla="*/ 82 h 154"/>
                <a:gd name="T30" fmla="*/ 0 w 124"/>
                <a:gd name="T31" fmla="*/ 92 h 154"/>
                <a:gd name="T32" fmla="*/ 10 w 124"/>
                <a:gd name="T33" fmla="*/ 102 h 154"/>
                <a:gd name="T34" fmla="*/ 21 w 124"/>
                <a:gd name="T35" fmla="*/ 112 h 154"/>
                <a:gd name="T36" fmla="*/ 27 w 124"/>
                <a:gd name="T37" fmla="*/ 122 h 154"/>
                <a:gd name="T38" fmla="*/ 31 w 124"/>
                <a:gd name="T39" fmla="*/ 133 h 154"/>
                <a:gd name="T40" fmla="*/ 34 w 124"/>
                <a:gd name="T41" fmla="*/ 143 h 154"/>
                <a:gd name="T42" fmla="*/ 41 w 124"/>
                <a:gd name="T43" fmla="*/ 153 h 154"/>
                <a:gd name="T44" fmla="*/ 51 w 124"/>
                <a:gd name="T45" fmla="*/ 153 h 154"/>
                <a:gd name="T46" fmla="*/ 58 w 124"/>
                <a:gd name="T47" fmla="*/ 143 h 154"/>
                <a:gd name="T48" fmla="*/ 58 w 124"/>
                <a:gd name="T49" fmla="*/ 129 h 154"/>
                <a:gd name="T50" fmla="*/ 55 w 124"/>
                <a:gd name="T51" fmla="*/ 116 h 154"/>
                <a:gd name="T52" fmla="*/ 55 w 124"/>
                <a:gd name="T53" fmla="*/ 105 h 154"/>
                <a:gd name="T54" fmla="*/ 58 w 124"/>
                <a:gd name="T55" fmla="*/ 95 h 154"/>
                <a:gd name="T56" fmla="*/ 62 w 124"/>
                <a:gd name="T57" fmla="*/ 85 h 154"/>
                <a:gd name="T58" fmla="*/ 65 w 124"/>
                <a:gd name="T59" fmla="*/ 75 h 154"/>
                <a:gd name="T60" fmla="*/ 75 w 124"/>
                <a:gd name="T61" fmla="*/ 71 h 154"/>
                <a:gd name="T62" fmla="*/ 85 w 124"/>
                <a:gd name="T63" fmla="*/ 68 h 154"/>
                <a:gd name="T64" fmla="*/ 96 w 124"/>
                <a:gd name="T65" fmla="*/ 68 h 154"/>
                <a:gd name="T66" fmla="*/ 106 w 124"/>
                <a:gd name="T67" fmla="*/ 61 h 154"/>
                <a:gd name="T68" fmla="*/ 113 w 124"/>
                <a:gd name="T69" fmla="*/ 51 h 154"/>
                <a:gd name="T70" fmla="*/ 120 w 124"/>
                <a:gd name="T71" fmla="*/ 41 h 154"/>
                <a:gd name="T72" fmla="*/ 123 w 124"/>
                <a:gd name="T73" fmla="*/ 31 h 154"/>
                <a:gd name="T74" fmla="*/ 123 w 124"/>
                <a:gd name="T75" fmla="*/ 17 h 154"/>
                <a:gd name="T76" fmla="*/ 116 w 124"/>
                <a:gd name="T77" fmla="*/ 7 h 154"/>
                <a:gd name="T78" fmla="*/ 106 w 124"/>
                <a:gd name="T79" fmla="*/ 7 h 154"/>
                <a:gd name="T80" fmla="*/ 96 w 124"/>
                <a:gd name="T81" fmla="*/ 0 h 154"/>
                <a:gd name="T82" fmla="*/ 85 w 124"/>
                <a:gd name="T83" fmla="*/ 7 h 154"/>
                <a:gd name="T84" fmla="*/ 92 w 124"/>
                <a:gd name="T85" fmla="*/ 3 h 1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154"/>
                <a:gd name="T131" fmla="*/ 124 w 124"/>
                <a:gd name="T132" fmla="*/ 154 h 1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154">
                  <a:moveTo>
                    <a:pt x="92" y="3"/>
                  </a:moveTo>
                  <a:lnTo>
                    <a:pt x="82" y="7"/>
                  </a:lnTo>
                  <a:lnTo>
                    <a:pt x="72" y="7"/>
                  </a:lnTo>
                  <a:lnTo>
                    <a:pt x="62" y="3"/>
                  </a:lnTo>
                  <a:lnTo>
                    <a:pt x="51" y="0"/>
                  </a:lnTo>
                  <a:lnTo>
                    <a:pt x="41" y="3"/>
                  </a:lnTo>
                  <a:lnTo>
                    <a:pt x="31" y="7"/>
                  </a:lnTo>
                  <a:lnTo>
                    <a:pt x="24" y="17"/>
                  </a:lnTo>
                  <a:lnTo>
                    <a:pt x="14" y="20"/>
                  </a:lnTo>
                  <a:lnTo>
                    <a:pt x="10" y="31"/>
                  </a:lnTo>
                  <a:lnTo>
                    <a:pt x="7" y="41"/>
                  </a:lnTo>
                  <a:lnTo>
                    <a:pt x="7" y="51"/>
                  </a:lnTo>
                  <a:lnTo>
                    <a:pt x="3" y="61"/>
                  </a:lnTo>
                  <a:lnTo>
                    <a:pt x="3" y="71"/>
                  </a:lnTo>
                  <a:lnTo>
                    <a:pt x="0" y="82"/>
                  </a:lnTo>
                  <a:lnTo>
                    <a:pt x="0" y="92"/>
                  </a:lnTo>
                  <a:lnTo>
                    <a:pt x="10" y="102"/>
                  </a:lnTo>
                  <a:lnTo>
                    <a:pt x="21" y="112"/>
                  </a:lnTo>
                  <a:lnTo>
                    <a:pt x="27" y="122"/>
                  </a:lnTo>
                  <a:lnTo>
                    <a:pt x="31" y="133"/>
                  </a:lnTo>
                  <a:lnTo>
                    <a:pt x="34" y="143"/>
                  </a:lnTo>
                  <a:lnTo>
                    <a:pt x="41" y="153"/>
                  </a:lnTo>
                  <a:lnTo>
                    <a:pt x="51" y="153"/>
                  </a:lnTo>
                  <a:lnTo>
                    <a:pt x="58" y="143"/>
                  </a:lnTo>
                  <a:lnTo>
                    <a:pt x="58" y="129"/>
                  </a:lnTo>
                  <a:lnTo>
                    <a:pt x="55" y="116"/>
                  </a:lnTo>
                  <a:lnTo>
                    <a:pt x="55" y="105"/>
                  </a:lnTo>
                  <a:lnTo>
                    <a:pt x="58" y="95"/>
                  </a:lnTo>
                  <a:lnTo>
                    <a:pt x="62" y="85"/>
                  </a:lnTo>
                  <a:lnTo>
                    <a:pt x="65" y="75"/>
                  </a:lnTo>
                  <a:lnTo>
                    <a:pt x="75" y="71"/>
                  </a:lnTo>
                  <a:lnTo>
                    <a:pt x="85" y="68"/>
                  </a:lnTo>
                  <a:lnTo>
                    <a:pt x="96" y="68"/>
                  </a:lnTo>
                  <a:lnTo>
                    <a:pt x="106" y="61"/>
                  </a:lnTo>
                  <a:lnTo>
                    <a:pt x="113" y="51"/>
                  </a:lnTo>
                  <a:lnTo>
                    <a:pt x="120" y="41"/>
                  </a:lnTo>
                  <a:lnTo>
                    <a:pt x="123" y="31"/>
                  </a:lnTo>
                  <a:lnTo>
                    <a:pt x="123" y="17"/>
                  </a:lnTo>
                  <a:lnTo>
                    <a:pt x="116" y="7"/>
                  </a:lnTo>
                  <a:lnTo>
                    <a:pt x="106" y="7"/>
                  </a:lnTo>
                  <a:lnTo>
                    <a:pt x="96" y="0"/>
                  </a:lnTo>
                  <a:lnTo>
                    <a:pt x="85" y="7"/>
                  </a:lnTo>
                  <a:lnTo>
                    <a:pt x="92" y="3"/>
                  </a:lnTo>
                </a:path>
              </a:pathLst>
            </a:custGeom>
            <a:solidFill>
              <a:schemeClr val="hlink"/>
            </a:solidFill>
            <a:ln w="12700" cap="rnd" cmpd="sng">
              <a:solidFill>
                <a:srgbClr val="9234DB"/>
              </a:solidFill>
              <a:prstDash val="solid"/>
              <a:round/>
              <a:headEnd type="none" w="med" len="med"/>
              <a:tailEnd type="none" w="med" len="med"/>
            </a:ln>
          </p:spPr>
          <p:txBody>
            <a:bodyPr/>
            <a:lstStyle/>
            <a:p>
              <a:endParaRPr lang="en-US"/>
            </a:p>
          </p:txBody>
        </p:sp>
        <p:sp>
          <p:nvSpPr>
            <p:cNvPr id="23688" name="Freeform 595">
              <a:extLst>
                <a:ext uri="{FF2B5EF4-FFF2-40B4-BE49-F238E27FC236}">
                  <a16:creationId xmlns:a16="http://schemas.microsoft.com/office/drawing/2014/main" id="{156B6DEA-636C-4D50-B831-5159E3C21227}"/>
                </a:ext>
              </a:extLst>
            </p:cNvPr>
            <p:cNvSpPr>
              <a:spLocks/>
            </p:cNvSpPr>
            <p:nvPr/>
          </p:nvSpPr>
          <p:spPr bwMode="auto">
            <a:xfrm>
              <a:off x="3664" y="2435"/>
              <a:ext cx="148" cy="151"/>
            </a:xfrm>
            <a:custGeom>
              <a:avLst/>
              <a:gdLst>
                <a:gd name="T0" fmla="*/ 38 w 148"/>
                <a:gd name="T1" fmla="*/ 0 h 151"/>
                <a:gd name="T2" fmla="*/ 48 w 148"/>
                <a:gd name="T3" fmla="*/ 7 h 151"/>
                <a:gd name="T4" fmla="*/ 58 w 148"/>
                <a:gd name="T5" fmla="*/ 10 h 151"/>
                <a:gd name="T6" fmla="*/ 68 w 148"/>
                <a:gd name="T7" fmla="*/ 14 h 151"/>
                <a:gd name="T8" fmla="*/ 79 w 148"/>
                <a:gd name="T9" fmla="*/ 20 h 151"/>
                <a:gd name="T10" fmla="*/ 85 w 148"/>
                <a:gd name="T11" fmla="*/ 31 h 151"/>
                <a:gd name="T12" fmla="*/ 82 w 148"/>
                <a:gd name="T13" fmla="*/ 41 h 151"/>
                <a:gd name="T14" fmla="*/ 82 w 148"/>
                <a:gd name="T15" fmla="*/ 51 h 151"/>
                <a:gd name="T16" fmla="*/ 85 w 148"/>
                <a:gd name="T17" fmla="*/ 61 h 151"/>
                <a:gd name="T18" fmla="*/ 99 w 148"/>
                <a:gd name="T19" fmla="*/ 68 h 151"/>
                <a:gd name="T20" fmla="*/ 113 w 148"/>
                <a:gd name="T21" fmla="*/ 68 h 151"/>
                <a:gd name="T22" fmla="*/ 123 w 148"/>
                <a:gd name="T23" fmla="*/ 75 h 151"/>
                <a:gd name="T24" fmla="*/ 130 w 148"/>
                <a:gd name="T25" fmla="*/ 85 h 151"/>
                <a:gd name="T26" fmla="*/ 137 w 148"/>
                <a:gd name="T27" fmla="*/ 95 h 151"/>
                <a:gd name="T28" fmla="*/ 140 w 148"/>
                <a:gd name="T29" fmla="*/ 109 h 151"/>
                <a:gd name="T30" fmla="*/ 140 w 148"/>
                <a:gd name="T31" fmla="*/ 119 h 151"/>
                <a:gd name="T32" fmla="*/ 147 w 148"/>
                <a:gd name="T33" fmla="*/ 130 h 151"/>
                <a:gd name="T34" fmla="*/ 144 w 148"/>
                <a:gd name="T35" fmla="*/ 140 h 151"/>
                <a:gd name="T36" fmla="*/ 137 w 148"/>
                <a:gd name="T37" fmla="*/ 150 h 151"/>
                <a:gd name="T38" fmla="*/ 126 w 148"/>
                <a:gd name="T39" fmla="*/ 150 h 151"/>
                <a:gd name="T40" fmla="*/ 120 w 148"/>
                <a:gd name="T41" fmla="*/ 140 h 151"/>
                <a:gd name="T42" fmla="*/ 109 w 148"/>
                <a:gd name="T43" fmla="*/ 136 h 151"/>
                <a:gd name="T44" fmla="*/ 99 w 148"/>
                <a:gd name="T45" fmla="*/ 133 h 151"/>
                <a:gd name="T46" fmla="*/ 96 w 148"/>
                <a:gd name="T47" fmla="*/ 123 h 151"/>
                <a:gd name="T48" fmla="*/ 89 w 148"/>
                <a:gd name="T49" fmla="*/ 113 h 151"/>
                <a:gd name="T50" fmla="*/ 79 w 148"/>
                <a:gd name="T51" fmla="*/ 109 h 151"/>
                <a:gd name="T52" fmla="*/ 58 w 148"/>
                <a:gd name="T53" fmla="*/ 113 h 151"/>
                <a:gd name="T54" fmla="*/ 44 w 148"/>
                <a:gd name="T55" fmla="*/ 126 h 151"/>
                <a:gd name="T56" fmla="*/ 34 w 148"/>
                <a:gd name="T57" fmla="*/ 133 h 151"/>
                <a:gd name="T58" fmla="*/ 24 w 148"/>
                <a:gd name="T59" fmla="*/ 130 h 151"/>
                <a:gd name="T60" fmla="*/ 14 w 148"/>
                <a:gd name="T61" fmla="*/ 119 h 151"/>
                <a:gd name="T62" fmla="*/ 10 w 148"/>
                <a:gd name="T63" fmla="*/ 109 h 151"/>
                <a:gd name="T64" fmla="*/ 7 w 148"/>
                <a:gd name="T65" fmla="*/ 99 h 151"/>
                <a:gd name="T66" fmla="*/ 7 w 148"/>
                <a:gd name="T67" fmla="*/ 89 h 151"/>
                <a:gd name="T68" fmla="*/ 10 w 148"/>
                <a:gd name="T69" fmla="*/ 78 h 151"/>
                <a:gd name="T70" fmla="*/ 10 w 148"/>
                <a:gd name="T71" fmla="*/ 68 h 151"/>
                <a:gd name="T72" fmla="*/ 3 w 148"/>
                <a:gd name="T73" fmla="*/ 58 h 151"/>
                <a:gd name="T74" fmla="*/ 0 w 148"/>
                <a:gd name="T75" fmla="*/ 48 h 151"/>
                <a:gd name="T76" fmla="*/ 0 w 148"/>
                <a:gd name="T77" fmla="*/ 38 h 151"/>
                <a:gd name="T78" fmla="*/ 10 w 148"/>
                <a:gd name="T79" fmla="*/ 27 h 151"/>
                <a:gd name="T80" fmla="*/ 21 w 148"/>
                <a:gd name="T81" fmla="*/ 24 h 151"/>
                <a:gd name="T82" fmla="*/ 31 w 148"/>
                <a:gd name="T83" fmla="*/ 17 h 151"/>
                <a:gd name="T84" fmla="*/ 34 w 148"/>
                <a:gd name="T85" fmla="*/ 7 h 151"/>
                <a:gd name="T86" fmla="*/ 38 w 148"/>
                <a:gd name="T87" fmla="*/ 0 h 1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8"/>
                <a:gd name="T133" fmla="*/ 0 h 151"/>
                <a:gd name="T134" fmla="*/ 148 w 148"/>
                <a:gd name="T135" fmla="*/ 151 h 15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8" h="151">
                  <a:moveTo>
                    <a:pt x="38" y="0"/>
                  </a:moveTo>
                  <a:lnTo>
                    <a:pt x="48" y="7"/>
                  </a:lnTo>
                  <a:lnTo>
                    <a:pt x="58" y="10"/>
                  </a:lnTo>
                  <a:lnTo>
                    <a:pt x="68" y="14"/>
                  </a:lnTo>
                  <a:lnTo>
                    <a:pt x="79" y="20"/>
                  </a:lnTo>
                  <a:lnTo>
                    <a:pt x="85" y="31"/>
                  </a:lnTo>
                  <a:lnTo>
                    <a:pt x="82" y="41"/>
                  </a:lnTo>
                  <a:lnTo>
                    <a:pt x="82" y="51"/>
                  </a:lnTo>
                  <a:lnTo>
                    <a:pt x="85" y="61"/>
                  </a:lnTo>
                  <a:lnTo>
                    <a:pt x="99" y="68"/>
                  </a:lnTo>
                  <a:lnTo>
                    <a:pt x="113" y="68"/>
                  </a:lnTo>
                  <a:lnTo>
                    <a:pt x="123" y="75"/>
                  </a:lnTo>
                  <a:lnTo>
                    <a:pt x="130" y="85"/>
                  </a:lnTo>
                  <a:lnTo>
                    <a:pt x="137" y="95"/>
                  </a:lnTo>
                  <a:lnTo>
                    <a:pt x="140" y="109"/>
                  </a:lnTo>
                  <a:lnTo>
                    <a:pt x="140" y="119"/>
                  </a:lnTo>
                  <a:lnTo>
                    <a:pt x="147" y="130"/>
                  </a:lnTo>
                  <a:lnTo>
                    <a:pt x="144" y="140"/>
                  </a:lnTo>
                  <a:lnTo>
                    <a:pt x="137" y="150"/>
                  </a:lnTo>
                  <a:lnTo>
                    <a:pt x="126" y="150"/>
                  </a:lnTo>
                  <a:lnTo>
                    <a:pt x="120" y="140"/>
                  </a:lnTo>
                  <a:lnTo>
                    <a:pt x="109" y="136"/>
                  </a:lnTo>
                  <a:lnTo>
                    <a:pt x="99" y="133"/>
                  </a:lnTo>
                  <a:lnTo>
                    <a:pt x="96" y="123"/>
                  </a:lnTo>
                  <a:lnTo>
                    <a:pt x="89" y="113"/>
                  </a:lnTo>
                  <a:lnTo>
                    <a:pt x="79" y="109"/>
                  </a:lnTo>
                  <a:lnTo>
                    <a:pt x="58" y="113"/>
                  </a:lnTo>
                  <a:lnTo>
                    <a:pt x="44" y="126"/>
                  </a:lnTo>
                  <a:lnTo>
                    <a:pt x="34" y="133"/>
                  </a:lnTo>
                  <a:lnTo>
                    <a:pt x="24" y="130"/>
                  </a:lnTo>
                  <a:lnTo>
                    <a:pt x="14" y="119"/>
                  </a:lnTo>
                  <a:lnTo>
                    <a:pt x="10" y="109"/>
                  </a:lnTo>
                  <a:lnTo>
                    <a:pt x="7" y="99"/>
                  </a:lnTo>
                  <a:lnTo>
                    <a:pt x="7" y="89"/>
                  </a:lnTo>
                  <a:lnTo>
                    <a:pt x="10" y="78"/>
                  </a:lnTo>
                  <a:lnTo>
                    <a:pt x="10" y="68"/>
                  </a:lnTo>
                  <a:lnTo>
                    <a:pt x="3" y="58"/>
                  </a:lnTo>
                  <a:lnTo>
                    <a:pt x="0" y="48"/>
                  </a:lnTo>
                  <a:lnTo>
                    <a:pt x="0" y="38"/>
                  </a:lnTo>
                  <a:lnTo>
                    <a:pt x="10" y="27"/>
                  </a:lnTo>
                  <a:lnTo>
                    <a:pt x="21" y="24"/>
                  </a:lnTo>
                  <a:lnTo>
                    <a:pt x="31" y="17"/>
                  </a:lnTo>
                  <a:lnTo>
                    <a:pt x="34" y="7"/>
                  </a:lnTo>
                  <a:lnTo>
                    <a:pt x="38" y="0"/>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3689" name="Freeform 596">
              <a:extLst>
                <a:ext uri="{FF2B5EF4-FFF2-40B4-BE49-F238E27FC236}">
                  <a16:creationId xmlns:a16="http://schemas.microsoft.com/office/drawing/2014/main" id="{591405AB-B4A4-44D9-865B-3188150345B8}"/>
                </a:ext>
              </a:extLst>
            </p:cNvPr>
            <p:cNvSpPr>
              <a:spLocks/>
            </p:cNvSpPr>
            <p:nvPr/>
          </p:nvSpPr>
          <p:spPr bwMode="auto">
            <a:xfrm>
              <a:off x="3494" y="2493"/>
              <a:ext cx="107" cy="178"/>
            </a:xfrm>
            <a:custGeom>
              <a:avLst/>
              <a:gdLst>
                <a:gd name="T0" fmla="*/ 24 w 107"/>
                <a:gd name="T1" fmla="*/ 17 h 178"/>
                <a:gd name="T2" fmla="*/ 21 w 107"/>
                <a:gd name="T3" fmla="*/ 27 h 178"/>
                <a:gd name="T4" fmla="*/ 17 w 107"/>
                <a:gd name="T5" fmla="*/ 48 h 178"/>
                <a:gd name="T6" fmla="*/ 7 w 107"/>
                <a:gd name="T7" fmla="*/ 51 h 178"/>
                <a:gd name="T8" fmla="*/ 3 w 107"/>
                <a:gd name="T9" fmla="*/ 61 h 178"/>
                <a:gd name="T10" fmla="*/ 0 w 107"/>
                <a:gd name="T11" fmla="*/ 71 h 178"/>
                <a:gd name="T12" fmla="*/ 0 w 107"/>
                <a:gd name="T13" fmla="*/ 82 h 178"/>
                <a:gd name="T14" fmla="*/ 3 w 107"/>
                <a:gd name="T15" fmla="*/ 92 h 178"/>
                <a:gd name="T16" fmla="*/ 10 w 107"/>
                <a:gd name="T17" fmla="*/ 102 h 178"/>
                <a:gd name="T18" fmla="*/ 21 w 107"/>
                <a:gd name="T19" fmla="*/ 106 h 178"/>
                <a:gd name="T20" fmla="*/ 31 w 107"/>
                <a:gd name="T21" fmla="*/ 109 h 178"/>
                <a:gd name="T22" fmla="*/ 41 w 107"/>
                <a:gd name="T23" fmla="*/ 116 h 178"/>
                <a:gd name="T24" fmla="*/ 55 w 107"/>
                <a:gd name="T25" fmla="*/ 126 h 178"/>
                <a:gd name="T26" fmla="*/ 58 w 107"/>
                <a:gd name="T27" fmla="*/ 136 h 178"/>
                <a:gd name="T28" fmla="*/ 51 w 107"/>
                <a:gd name="T29" fmla="*/ 150 h 178"/>
                <a:gd name="T30" fmla="*/ 48 w 107"/>
                <a:gd name="T31" fmla="*/ 163 h 178"/>
                <a:gd name="T32" fmla="*/ 41 w 107"/>
                <a:gd name="T33" fmla="*/ 174 h 178"/>
                <a:gd name="T34" fmla="*/ 51 w 107"/>
                <a:gd name="T35" fmla="*/ 177 h 178"/>
                <a:gd name="T36" fmla="*/ 62 w 107"/>
                <a:gd name="T37" fmla="*/ 177 h 178"/>
                <a:gd name="T38" fmla="*/ 68 w 107"/>
                <a:gd name="T39" fmla="*/ 167 h 178"/>
                <a:gd name="T40" fmla="*/ 72 w 107"/>
                <a:gd name="T41" fmla="*/ 153 h 178"/>
                <a:gd name="T42" fmla="*/ 75 w 107"/>
                <a:gd name="T43" fmla="*/ 126 h 178"/>
                <a:gd name="T44" fmla="*/ 75 w 107"/>
                <a:gd name="T45" fmla="*/ 112 h 178"/>
                <a:gd name="T46" fmla="*/ 92 w 107"/>
                <a:gd name="T47" fmla="*/ 99 h 178"/>
                <a:gd name="T48" fmla="*/ 99 w 107"/>
                <a:gd name="T49" fmla="*/ 89 h 178"/>
                <a:gd name="T50" fmla="*/ 106 w 107"/>
                <a:gd name="T51" fmla="*/ 78 h 178"/>
                <a:gd name="T52" fmla="*/ 103 w 107"/>
                <a:gd name="T53" fmla="*/ 51 h 178"/>
                <a:gd name="T54" fmla="*/ 99 w 107"/>
                <a:gd name="T55" fmla="*/ 41 h 178"/>
                <a:gd name="T56" fmla="*/ 96 w 107"/>
                <a:gd name="T57" fmla="*/ 31 h 178"/>
                <a:gd name="T58" fmla="*/ 89 w 107"/>
                <a:gd name="T59" fmla="*/ 20 h 178"/>
                <a:gd name="T60" fmla="*/ 75 w 107"/>
                <a:gd name="T61" fmla="*/ 20 h 178"/>
                <a:gd name="T62" fmla="*/ 65 w 107"/>
                <a:gd name="T63" fmla="*/ 20 h 178"/>
                <a:gd name="T64" fmla="*/ 58 w 107"/>
                <a:gd name="T65" fmla="*/ 10 h 178"/>
                <a:gd name="T66" fmla="*/ 55 w 107"/>
                <a:gd name="T67" fmla="*/ 0 h 178"/>
                <a:gd name="T68" fmla="*/ 44 w 107"/>
                <a:gd name="T69" fmla="*/ 0 h 178"/>
                <a:gd name="T70" fmla="*/ 34 w 107"/>
                <a:gd name="T71" fmla="*/ 7 h 178"/>
                <a:gd name="T72" fmla="*/ 24 w 107"/>
                <a:gd name="T73" fmla="*/ 14 h 178"/>
                <a:gd name="T74" fmla="*/ 14 w 107"/>
                <a:gd name="T75" fmla="*/ 24 h 178"/>
                <a:gd name="T76" fmla="*/ 14 w 107"/>
                <a:gd name="T77" fmla="*/ 34 h 178"/>
                <a:gd name="T78" fmla="*/ 10 w 107"/>
                <a:gd name="T79" fmla="*/ 44 h 178"/>
                <a:gd name="T80" fmla="*/ 7 w 107"/>
                <a:gd name="T81" fmla="*/ 44 h 17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7"/>
                <a:gd name="T124" fmla="*/ 0 h 178"/>
                <a:gd name="T125" fmla="*/ 107 w 107"/>
                <a:gd name="T126" fmla="*/ 178 h 17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7" h="178">
                  <a:moveTo>
                    <a:pt x="24" y="17"/>
                  </a:moveTo>
                  <a:lnTo>
                    <a:pt x="21" y="27"/>
                  </a:lnTo>
                  <a:lnTo>
                    <a:pt x="17" y="48"/>
                  </a:lnTo>
                  <a:lnTo>
                    <a:pt x="7" y="51"/>
                  </a:lnTo>
                  <a:lnTo>
                    <a:pt x="3" y="61"/>
                  </a:lnTo>
                  <a:lnTo>
                    <a:pt x="0" y="71"/>
                  </a:lnTo>
                  <a:lnTo>
                    <a:pt x="0" y="82"/>
                  </a:lnTo>
                  <a:lnTo>
                    <a:pt x="3" y="92"/>
                  </a:lnTo>
                  <a:lnTo>
                    <a:pt x="10" y="102"/>
                  </a:lnTo>
                  <a:lnTo>
                    <a:pt x="21" y="106"/>
                  </a:lnTo>
                  <a:lnTo>
                    <a:pt x="31" y="109"/>
                  </a:lnTo>
                  <a:lnTo>
                    <a:pt x="41" y="116"/>
                  </a:lnTo>
                  <a:lnTo>
                    <a:pt x="55" y="126"/>
                  </a:lnTo>
                  <a:lnTo>
                    <a:pt x="58" y="136"/>
                  </a:lnTo>
                  <a:lnTo>
                    <a:pt x="51" y="150"/>
                  </a:lnTo>
                  <a:lnTo>
                    <a:pt x="48" y="163"/>
                  </a:lnTo>
                  <a:lnTo>
                    <a:pt x="41" y="174"/>
                  </a:lnTo>
                  <a:lnTo>
                    <a:pt x="51" y="177"/>
                  </a:lnTo>
                  <a:lnTo>
                    <a:pt x="62" y="177"/>
                  </a:lnTo>
                  <a:lnTo>
                    <a:pt x="68" y="167"/>
                  </a:lnTo>
                  <a:lnTo>
                    <a:pt x="72" y="153"/>
                  </a:lnTo>
                  <a:lnTo>
                    <a:pt x="75" y="126"/>
                  </a:lnTo>
                  <a:lnTo>
                    <a:pt x="75" y="112"/>
                  </a:lnTo>
                  <a:lnTo>
                    <a:pt x="92" y="99"/>
                  </a:lnTo>
                  <a:lnTo>
                    <a:pt x="99" y="89"/>
                  </a:lnTo>
                  <a:lnTo>
                    <a:pt x="106" y="78"/>
                  </a:lnTo>
                  <a:lnTo>
                    <a:pt x="103" y="51"/>
                  </a:lnTo>
                  <a:lnTo>
                    <a:pt x="99" y="41"/>
                  </a:lnTo>
                  <a:lnTo>
                    <a:pt x="96" y="31"/>
                  </a:lnTo>
                  <a:lnTo>
                    <a:pt x="89" y="20"/>
                  </a:lnTo>
                  <a:lnTo>
                    <a:pt x="75" y="20"/>
                  </a:lnTo>
                  <a:lnTo>
                    <a:pt x="65" y="20"/>
                  </a:lnTo>
                  <a:lnTo>
                    <a:pt x="58" y="10"/>
                  </a:lnTo>
                  <a:lnTo>
                    <a:pt x="55" y="0"/>
                  </a:lnTo>
                  <a:lnTo>
                    <a:pt x="44" y="0"/>
                  </a:lnTo>
                  <a:lnTo>
                    <a:pt x="34" y="7"/>
                  </a:lnTo>
                  <a:lnTo>
                    <a:pt x="24" y="14"/>
                  </a:lnTo>
                  <a:lnTo>
                    <a:pt x="14" y="24"/>
                  </a:lnTo>
                  <a:lnTo>
                    <a:pt x="14" y="34"/>
                  </a:lnTo>
                  <a:lnTo>
                    <a:pt x="10" y="44"/>
                  </a:lnTo>
                  <a:lnTo>
                    <a:pt x="7" y="44"/>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grpSp>
          <p:nvGrpSpPr>
            <p:cNvPr id="23690" name="Group 597">
              <a:extLst>
                <a:ext uri="{FF2B5EF4-FFF2-40B4-BE49-F238E27FC236}">
                  <a16:creationId xmlns:a16="http://schemas.microsoft.com/office/drawing/2014/main" id="{94804EA3-B739-4D95-A621-0D11BEBFCF37}"/>
                </a:ext>
              </a:extLst>
            </p:cNvPr>
            <p:cNvGrpSpPr>
              <a:grpSpLocks/>
            </p:cNvGrpSpPr>
            <p:nvPr/>
          </p:nvGrpSpPr>
          <p:grpSpPr bwMode="auto">
            <a:xfrm>
              <a:off x="3116" y="2208"/>
              <a:ext cx="623" cy="448"/>
              <a:chOff x="3244" y="786"/>
              <a:chExt cx="623" cy="448"/>
            </a:xfrm>
          </p:grpSpPr>
          <p:grpSp>
            <p:nvGrpSpPr>
              <p:cNvPr id="23696" name="Group 598">
                <a:extLst>
                  <a:ext uri="{FF2B5EF4-FFF2-40B4-BE49-F238E27FC236}">
                    <a16:creationId xmlns:a16="http://schemas.microsoft.com/office/drawing/2014/main" id="{8436BE38-BF3A-455B-B307-387E783F5F4F}"/>
                  </a:ext>
                </a:extLst>
              </p:cNvPr>
              <p:cNvGrpSpPr>
                <a:grpSpLocks/>
              </p:cNvGrpSpPr>
              <p:nvPr/>
            </p:nvGrpSpPr>
            <p:grpSpPr bwMode="auto">
              <a:xfrm>
                <a:off x="3391" y="786"/>
                <a:ext cx="476" cy="365"/>
                <a:chOff x="3391" y="786"/>
                <a:chExt cx="476" cy="365"/>
              </a:xfrm>
            </p:grpSpPr>
            <p:sp>
              <p:nvSpPr>
                <p:cNvPr id="23700" name="Freeform 599">
                  <a:extLst>
                    <a:ext uri="{FF2B5EF4-FFF2-40B4-BE49-F238E27FC236}">
                      <a16:creationId xmlns:a16="http://schemas.microsoft.com/office/drawing/2014/main" id="{354F2127-373A-426D-8ACD-499342A13EA4}"/>
                    </a:ext>
                  </a:extLst>
                </p:cNvPr>
                <p:cNvSpPr>
                  <a:spLocks/>
                </p:cNvSpPr>
                <p:nvPr/>
              </p:nvSpPr>
              <p:spPr bwMode="auto">
                <a:xfrm>
                  <a:off x="3391" y="786"/>
                  <a:ext cx="476" cy="365"/>
                </a:xfrm>
                <a:custGeom>
                  <a:avLst/>
                  <a:gdLst>
                    <a:gd name="T0" fmla="*/ 78 w 476"/>
                    <a:gd name="T1" fmla="*/ 364 h 365"/>
                    <a:gd name="T2" fmla="*/ 118 w 476"/>
                    <a:gd name="T3" fmla="*/ 362 h 365"/>
                    <a:gd name="T4" fmla="*/ 152 w 476"/>
                    <a:gd name="T5" fmla="*/ 357 h 365"/>
                    <a:gd name="T6" fmla="*/ 182 w 476"/>
                    <a:gd name="T7" fmla="*/ 350 h 365"/>
                    <a:gd name="T8" fmla="*/ 214 w 476"/>
                    <a:gd name="T9" fmla="*/ 337 h 365"/>
                    <a:gd name="T10" fmla="*/ 240 w 476"/>
                    <a:gd name="T11" fmla="*/ 324 h 365"/>
                    <a:gd name="T12" fmla="*/ 275 w 476"/>
                    <a:gd name="T13" fmla="*/ 301 h 365"/>
                    <a:gd name="T14" fmla="*/ 312 w 476"/>
                    <a:gd name="T15" fmla="*/ 263 h 365"/>
                    <a:gd name="T16" fmla="*/ 350 w 476"/>
                    <a:gd name="T17" fmla="*/ 226 h 365"/>
                    <a:gd name="T18" fmla="*/ 385 w 476"/>
                    <a:gd name="T19" fmla="*/ 174 h 365"/>
                    <a:gd name="T20" fmla="*/ 415 w 476"/>
                    <a:gd name="T21" fmla="*/ 145 h 365"/>
                    <a:gd name="T22" fmla="*/ 444 w 476"/>
                    <a:gd name="T23" fmla="*/ 120 h 365"/>
                    <a:gd name="T24" fmla="*/ 453 w 476"/>
                    <a:gd name="T25" fmla="*/ 114 h 365"/>
                    <a:gd name="T26" fmla="*/ 456 w 476"/>
                    <a:gd name="T27" fmla="*/ 109 h 365"/>
                    <a:gd name="T28" fmla="*/ 460 w 476"/>
                    <a:gd name="T29" fmla="*/ 105 h 365"/>
                    <a:gd name="T30" fmla="*/ 462 w 476"/>
                    <a:gd name="T31" fmla="*/ 99 h 365"/>
                    <a:gd name="T32" fmla="*/ 463 w 476"/>
                    <a:gd name="T33" fmla="*/ 93 h 365"/>
                    <a:gd name="T34" fmla="*/ 462 w 476"/>
                    <a:gd name="T35" fmla="*/ 87 h 365"/>
                    <a:gd name="T36" fmla="*/ 459 w 476"/>
                    <a:gd name="T37" fmla="*/ 80 h 365"/>
                    <a:gd name="T38" fmla="*/ 454 w 476"/>
                    <a:gd name="T39" fmla="*/ 77 h 365"/>
                    <a:gd name="T40" fmla="*/ 446 w 476"/>
                    <a:gd name="T41" fmla="*/ 77 h 365"/>
                    <a:gd name="T42" fmla="*/ 458 w 476"/>
                    <a:gd name="T43" fmla="*/ 70 h 365"/>
                    <a:gd name="T44" fmla="*/ 463 w 476"/>
                    <a:gd name="T45" fmla="*/ 65 h 365"/>
                    <a:gd name="T46" fmla="*/ 467 w 476"/>
                    <a:gd name="T47" fmla="*/ 60 h 365"/>
                    <a:gd name="T48" fmla="*/ 471 w 476"/>
                    <a:gd name="T49" fmla="*/ 53 h 365"/>
                    <a:gd name="T50" fmla="*/ 473 w 476"/>
                    <a:gd name="T51" fmla="*/ 48 h 365"/>
                    <a:gd name="T52" fmla="*/ 475 w 476"/>
                    <a:gd name="T53" fmla="*/ 42 h 365"/>
                    <a:gd name="T54" fmla="*/ 474 w 476"/>
                    <a:gd name="T55" fmla="*/ 37 h 365"/>
                    <a:gd name="T56" fmla="*/ 472 w 476"/>
                    <a:gd name="T57" fmla="*/ 33 h 365"/>
                    <a:gd name="T58" fmla="*/ 470 w 476"/>
                    <a:gd name="T59" fmla="*/ 27 h 365"/>
                    <a:gd name="T60" fmla="*/ 466 w 476"/>
                    <a:gd name="T61" fmla="*/ 24 h 365"/>
                    <a:gd name="T62" fmla="*/ 462 w 476"/>
                    <a:gd name="T63" fmla="*/ 23 h 365"/>
                    <a:gd name="T64" fmla="*/ 456 w 476"/>
                    <a:gd name="T65" fmla="*/ 22 h 365"/>
                    <a:gd name="T66" fmla="*/ 449 w 476"/>
                    <a:gd name="T67" fmla="*/ 22 h 365"/>
                    <a:gd name="T68" fmla="*/ 448 w 476"/>
                    <a:gd name="T69" fmla="*/ 15 h 365"/>
                    <a:gd name="T70" fmla="*/ 445 w 476"/>
                    <a:gd name="T71" fmla="*/ 8 h 365"/>
                    <a:gd name="T72" fmla="*/ 441 w 476"/>
                    <a:gd name="T73" fmla="*/ 5 h 365"/>
                    <a:gd name="T74" fmla="*/ 435 w 476"/>
                    <a:gd name="T75" fmla="*/ 2 h 365"/>
                    <a:gd name="T76" fmla="*/ 429 w 476"/>
                    <a:gd name="T77" fmla="*/ 0 h 365"/>
                    <a:gd name="T78" fmla="*/ 421 w 476"/>
                    <a:gd name="T79" fmla="*/ 0 h 365"/>
                    <a:gd name="T80" fmla="*/ 414 w 476"/>
                    <a:gd name="T81" fmla="*/ 1 h 365"/>
                    <a:gd name="T82" fmla="*/ 402 w 476"/>
                    <a:gd name="T83" fmla="*/ 4 h 365"/>
                    <a:gd name="T84" fmla="*/ 376 w 476"/>
                    <a:gd name="T85" fmla="*/ 4 h 365"/>
                    <a:gd name="T86" fmla="*/ 346 w 476"/>
                    <a:gd name="T87" fmla="*/ 0 h 365"/>
                    <a:gd name="T88" fmla="*/ 314 w 476"/>
                    <a:gd name="T89" fmla="*/ 3 h 365"/>
                    <a:gd name="T90" fmla="*/ 304 w 476"/>
                    <a:gd name="T91" fmla="*/ 3 h 365"/>
                    <a:gd name="T92" fmla="*/ 277 w 476"/>
                    <a:gd name="T93" fmla="*/ 1 h 365"/>
                    <a:gd name="T94" fmla="*/ 266 w 476"/>
                    <a:gd name="T95" fmla="*/ 3 h 365"/>
                    <a:gd name="T96" fmla="*/ 243 w 476"/>
                    <a:gd name="T97" fmla="*/ 10 h 365"/>
                    <a:gd name="T98" fmla="*/ 212 w 476"/>
                    <a:gd name="T99" fmla="*/ 20 h 365"/>
                    <a:gd name="T100" fmla="*/ 182 w 476"/>
                    <a:gd name="T101" fmla="*/ 27 h 365"/>
                    <a:gd name="T102" fmla="*/ 168 w 476"/>
                    <a:gd name="T103" fmla="*/ 30 h 365"/>
                    <a:gd name="T104" fmla="*/ 133 w 476"/>
                    <a:gd name="T105" fmla="*/ 41 h 365"/>
                    <a:gd name="T106" fmla="*/ 116 w 476"/>
                    <a:gd name="T107" fmla="*/ 39 h 365"/>
                    <a:gd name="T108" fmla="*/ 102 w 476"/>
                    <a:gd name="T109" fmla="*/ 41 h 365"/>
                    <a:gd name="T110" fmla="*/ 90 w 476"/>
                    <a:gd name="T111" fmla="*/ 52 h 365"/>
                    <a:gd name="T112" fmla="*/ 84 w 476"/>
                    <a:gd name="T113" fmla="*/ 64 h 365"/>
                    <a:gd name="T114" fmla="*/ 64 w 476"/>
                    <a:gd name="T115" fmla="*/ 107 h 365"/>
                    <a:gd name="T116" fmla="*/ 52 w 476"/>
                    <a:gd name="T117" fmla="*/ 128 h 365"/>
                    <a:gd name="T118" fmla="*/ 47 w 476"/>
                    <a:gd name="T119" fmla="*/ 148 h 365"/>
                    <a:gd name="T120" fmla="*/ 38 w 476"/>
                    <a:gd name="T121" fmla="*/ 171 h 365"/>
                    <a:gd name="T122" fmla="*/ 0 w 476"/>
                    <a:gd name="T123" fmla="*/ 212 h 365"/>
                    <a:gd name="T124" fmla="*/ 78 w 476"/>
                    <a:gd name="T125" fmla="*/ 364 h 3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76"/>
                    <a:gd name="T190" fmla="*/ 0 h 365"/>
                    <a:gd name="T191" fmla="*/ 476 w 476"/>
                    <a:gd name="T192" fmla="*/ 365 h 36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76" h="365">
                      <a:moveTo>
                        <a:pt x="78" y="364"/>
                      </a:moveTo>
                      <a:lnTo>
                        <a:pt x="118" y="362"/>
                      </a:lnTo>
                      <a:lnTo>
                        <a:pt x="152" y="357"/>
                      </a:lnTo>
                      <a:lnTo>
                        <a:pt x="182" y="350"/>
                      </a:lnTo>
                      <a:lnTo>
                        <a:pt x="214" y="337"/>
                      </a:lnTo>
                      <a:lnTo>
                        <a:pt x="240" y="324"/>
                      </a:lnTo>
                      <a:lnTo>
                        <a:pt x="275" y="301"/>
                      </a:lnTo>
                      <a:lnTo>
                        <a:pt x="312" y="263"/>
                      </a:lnTo>
                      <a:lnTo>
                        <a:pt x="350" y="226"/>
                      </a:lnTo>
                      <a:lnTo>
                        <a:pt x="385" y="174"/>
                      </a:lnTo>
                      <a:lnTo>
                        <a:pt x="415" y="145"/>
                      </a:lnTo>
                      <a:lnTo>
                        <a:pt x="444" y="120"/>
                      </a:lnTo>
                      <a:lnTo>
                        <a:pt x="453" y="114"/>
                      </a:lnTo>
                      <a:lnTo>
                        <a:pt x="456" y="109"/>
                      </a:lnTo>
                      <a:lnTo>
                        <a:pt x="460" y="105"/>
                      </a:lnTo>
                      <a:lnTo>
                        <a:pt x="462" y="99"/>
                      </a:lnTo>
                      <a:lnTo>
                        <a:pt x="463" y="93"/>
                      </a:lnTo>
                      <a:lnTo>
                        <a:pt x="462" y="87"/>
                      </a:lnTo>
                      <a:lnTo>
                        <a:pt x="459" y="80"/>
                      </a:lnTo>
                      <a:lnTo>
                        <a:pt x="454" y="77"/>
                      </a:lnTo>
                      <a:lnTo>
                        <a:pt x="446" y="77"/>
                      </a:lnTo>
                      <a:lnTo>
                        <a:pt x="458" y="70"/>
                      </a:lnTo>
                      <a:lnTo>
                        <a:pt x="463" y="65"/>
                      </a:lnTo>
                      <a:lnTo>
                        <a:pt x="467" y="60"/>
                      </a:lnTo>
                      <a:lnTo>
                        <a:pt x="471" y="53"/>
                      </a:lnTo>
                      <a:lnTo>
                        <a:pt x="473" y="48"/>
                      </a:lnTo>
                      <a:lnTo>
                        <a:pt x="475" y="42"/>
                      </a:lnTo>
                      <a:lnTo>
                        <a:pt x="474" y="37"/>
                      </a:lnTo>
                      <a:lnTo>
                        <a:pt x="472" y="33"/>
                      </a:lnTo>
                      <a:lnTo>
                        <a:pt x="470" y="27"/>
                      </a:lnTo>
                      <a:lnTo>
                        <a:pt x="466" y="24"/>
                      </a:lnTo>
                      <a:lnTo>
                        <a:pt x="462" y="23"/>
                      </a:lnTo>
                      <a:lnTo>
                        <a:pt x="456" y="22"/>
                      </a:lnTo>
                      <a:lnTo>
                        <a:pt x="449" y="22"/>
                      </a:lnTo>
                      <a:lnTo>
                        <a:pt x="448" y="15"/>
                      </a:lnTo>
                      <a:lnTo>
                        <a:pt x="445" y="8"/>
                      </a:lnTo>
                      <a:lnTo>
                        <a:pt x="441" y="5"/>
                      </a:lnTo>
                      <a:lnTo>
                        <a:pt x="435" y="2"/>
                      </a:lnTo>
                      <a:lnTo>
                        <a:pt x="429" y="0"/>
                      </a:lnTo>
                      <a:lnTo>
                        <a:pt x="421" y="0"/>
                      </a:lnTo>
                      <a:lnTo>
                        <a:pt x="414" y="1"/>
                      </a:lnTo>
                      <a:lnTo>
                        <a:pt x="402" y="4"/>
                      </a:lnTo>
                      <a:lnTo>
                        <a:pt x="376" y="4"/>
                      </a:lnTo>
                      <a:lnTo>
                        <a:pt x="346" y="0"/>
                      </a:lnTo>
                      <a:lnTo>
                        <a:pt x="314" y="3"/>
                      </a:lnTo>
                      <a:lnTo>
                        <a:pt x="304" y="3"/>
                      </a:lnTo>
                      <a:lnTo>
                        <a:pt x="277" y="1"/>
                      </a:lnTo>
                      <a:lnTo>
                        <a:pt x="266" y="3"/>
                      </a:lnTo>
                      <a:lnTo>
                        <a:pt x="243" y="10"/>
                      </a:lnTo>
                      <a:lnTo>
                        <a:pt x="212" y="20"/>
                      </a:lnTo>
                      <a:lnTo>
                        <a:pt x="182" y="27"/>
                      </a:lnTo>
                      <a:lnTo>
                        <a:pt x="168" y="30"/>
                      </a:lnTo>
                      <a:lnTo>
                        <a:pt x="133" y="41"/>
                      </a:lnTo>
                      <a:lnTo>
                        <a:pt x="116" y="39"/>
                      </a:lnTo>
                      <a:lnTo>
                        <a:pt x="102" y="41"/>
                      </a:lnTo>
                      <a:lnTo>
                        <a:pt x="90" y="52"/>
                      </a:lnTo>
                      <a:lnTo>
                        <a:pt x="84" y="64"/>
                      </a:lnTo>
                      <a:lnTo>
                        <a:pt x="64" y="107"/>
                      </a:lnTo>
                      <a:lnTo>
                        <a:pt x="52" y="128"/>
                      </a:lnTo>
                      <a:lnTo>
                        <a:pt x="47" y="148"/>
                      </a:lnTo>
                      <a:lnTo>
                        <a:pt x="38" y="171"/>
                      </a:lnTo>
                      <a:lnTo>
                        <a:pt x="0" y="212"/>
                      </a:lnTo>
                      <a:lnTo>
                        <a:pt x="78" y="364"/>
                      </a:lnTo>
                    </a:path>
                  </a:pathLst>
                </a:custGeom>
                <a:solidFill>
                  <a:srgbClr val="FF9F9F"/>
                </a:solidFill>
                <a:ln w="12700" cap="rnd" cmpd="sng">
                  <a:solidFill>
                    <a:srgbClr val="000000"/>
                  </a:solidFill>
                  <a:prstDash val="solid"/>
                  <a:round/>
                  <a:headEnd type="none" w="med" len="med"/>
                  <a:tailEnd type="none" w="med" len="med"/>
                </a:ln>
              </p:spPr>
              <p:txBody>
                <a:bodyPr/>
                <a:lstStyle/>
                <a:p>
                  <a:endParaRPr lang="en-US"/>
                </a:p>
              </p:txBody>
            </p:sp>
            <p:sp>
              <p:nvSpPr>
                <p:cNvPr id="23701" name="Freeform 600">
                  <a:extLst>
                    <a:ext uri="{FF2B5EF4-FFF2-40B4-BE49-F238E27FC236}">
                      <a16:creationId xmlns:a16="http://schemas.microsoft.com/office/drawing/2014/main" id="{45ED3B6B-5D94-4242-A08D-6307F9ECCA79}"/>
                    </a:ext>
                  </a:extLst>
                </p:cNvPr>
                <p:cNvSpPr>
                  <a:spLocks/>
                </p:cNvSpPr>
                <p:nvPr/>
              </p:nvSpPr>
              <p:spPr bwMode="auto">
                <a:xfrm>
                  <a:off x="3581" y="813"/>
                  <a:ext cx="134" cy="114"/>
                </a:xfrm>
                <a:custGeom>
                  <a:avLst/>
                  <a:gdLst>
                    <a:gd name="T0" fmla="*/ 0 w 134"/>
                    <a:gd name="T1" fmla="*/ 0 h 114"/>
                    <a:gd name="T2" fmla="*/ 13 w 134"/>
                    <a:gd name="T3" fmla="*/ 7 h 114"/>
                    <a:gd name="T4" fmla="*/ 22 w 134"/>
                    <a:gd name="T5" fmla="*/ 20 h 114"/>
                    <a:gd name="T6" fmla="*/ 24 w 134"/>
                    <a:gd name="T7" fmla="*/ 35 h 114"/>
                    <a:gd name="T8" fmla="*/ 30 w 134"/>
                    <a:gd name="T9" fmla="*/ 37 h 114"/>
                    <a:gd name="T10" fmla="*/ 44 w 134"/>
                    <a:gd name="T11" fmla="*/ 37 h 114"/>
                    <a:gd name="T12" fmla="*/ 59 w 134"/>
                    <a:gd name="T13" fmla="*/ 35 h 114"/>
                    <a:gd name="T14" fmla="*/ 73 w 134"/>
                    <a:gd name="T15" fmla="*/ 35 h 114"/>
                    <a:gd name="T16" fmla="*/ 82 w 134"/>
                    <a:gd name="T17" fmla="*/ 43 h 114"/>
                    <a:gd name="T18" fmla="*/ 85 w 134"/>
                    <a:gd name="T19" fmla="*/ 55 h 114"/>
                    <a:gd name="T20" fmla="*/ 87 w 134"/>
                    <a:gd name="T21" fmla="*/ 66 h 114"/>
                    <a:gd name="T22" fmla="*/ 99 w 134"/>
                    <a:gd name="T23" fmla="*/ 75 h 114"/>
                    <a:gd name="T24" fmla="*/ 116 w 134"/>
                    <a:gd name="T25" fmla="*/ 81 h 114"/>
                    <a:gd name="T26" fmla="*/ 125 w 134"/>
                    <a:gd name="T27" fmla="*/ 95 h 114"/>
                    <a:gd name="T28" fmla="*/ 133 w 134"/>
                    <a:gd name="T29" fmla="*/ 113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4"/>
                    <a:gd name="T46" fmla="*/ 0 h 114"/>
                    <a:gd name="T47" fmla="*/ 134 w 134"/>
                    <a:gd name="T48" fmla="*/ 114 h 1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4" h="114">
                      <a:moveTo>
                        <a:pt x="0" y="0"/>
                      </a:moveTo>
                      <a:lnTo>
                        <a:pt x="13" y="7"/>
                      </a:lnTo>
                      <a:lnTo>
                        <a:pt x="22" y="20"/>
                      </a:lnTo>
                      <a:lnTo>
                        <a:pt x="24" y="35"/>
                      </a:lnTo>
                      <a:lnTo>
                        <a:pt x="30" y="37"/>
                      </a:lnTo>
                      <a:lnTo>
                        <a:pt x="44" y="37"/>
                      </a:lnTo>
                      <a:lnTo>
                        <a:pt x="59" y="35"/>
                      </a:lnTo>
                      <a:lnTo>
                        <a:pt x="73" y="35"/>
                      </a:lnTo>
                      <a:lnTo>
                        <a:pt x="82" y="43"/>
                      </a:lnTo>
                      <a:lnTo>
                        <a:pt x="85" y="55"/>
                      </a:lnTo>
                      <a:lnTo>
                        <a:pt x="87" y="66"/>
                      </a:lnTo>
                      <a:lnTo>
                        <a:pt x="99" y="75"/>
                      </a:lnTo>
                      <a:lnTo>
                        <a:pt x="116" y="81"/>
                      </a:lnTo>
                      <a:lnTo>
                        <a:pt x="125" y="95"/>
                      </a:lnTo>
                      <a:lnTo>
                        <a:pt x="133" y="11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02" name="Freeform 601">
                  <a:extLst>
                    <a:ext uri="{FF2B5EF4-FFF2-40B4-BE49-F238E27FC236}">
                      <a16:creationId xmlns:a16="http://schemas.microsoft.com/office/drawing/2014/main" id="{7ACC312C-D9D9-4D09-B823-D389DB8761F5}"/>
                    </a:ext>
                  </a:extLst>
                </p:cNvPr>
                <p:cNvSpPr>
                  <a:spLocks/>
                </p:cNvSpPr>
                <p:nvPr/>
              </p:nvSpPr>
              <p:spPr bwMode="auto">
                <a:xfrm>
                  <a:off x="3455" y="827"/>
                  <a:ext cx="74" cy="66"/>
                </a:xfrm>
                <a:custGeom>
                  <a:avLst/>
                  <a:gdLst>
                    <a:gd name="T0" fmla="*/ 73 w 74"/>
                    <a:gd name="T1" fmla="*/ 0 h 66"/>
                    <a:gd name="T2" fmla="*/ 53 w 74"/>
                    <a:gd name="T3" fmla="*/ 12 h 66"/>
                    <a:gd name="T4" fmla="*/ 38 w 74"/>
                    <a:gd name="T5" fmla="*/ 26 h 66"/>
                    <a:gd name="T6" fmla="*/ 24 w 74"/>
                    <a:gd name="T7" fmla="*/ 40 h 66"/>
                    <a:gd name="T8" fmla="*/ 0 w 74"/>
                    <a:gd name="T9" fmla="*/ 65 h 66"/>
                    <a:gd name="T10" fmla="*/ 0 60000 65536"/>
                    <a:gd name="T11" fmla="*/ 0 60000 65536"/>
                    <a:gd name="T12" fmla="*/ 0 60000 65536"/>
                    <a:gd name="T13" fmla="*/ 0 60000 65536"/>
                    <a:gd name="T14" fmla="*/ 0 60000 65536"/>
                    <a:gd name="T15" fmla="*/ 0 w 74"/>
                    <a:gd name="T16" fmla="*/ 0 h 66"/>
                    <a:gd name="T17" fmla="*/ 74 w 74"/>
                    <a:gd name="T18" fmla="*/ 66 h 66"/>
                  </a:gdLst>
                  <a:ahLst/>
                  <a:cxnLst>
                    <a:cxn ang="T10">
                      <a:pos x="T0" y="T1"/>
                    </a:cxn>
                    <a:cxn ang="T11">
                      <a:pos x="T2" y="T3"/>
                    </a:cxn>
                    <a:cxn ang="T12">
                      <a:pos x="T4" y="T5"/>
                    </a:cxn>
                    <a:cxn ang="T13">
                      <a:pos x="T6" y="T7"/>
                    </a:cxn>
                    <a:cxn ang="T14">
                      <a:pos x="T8" y="T9"/>
                    </a:cxn>
                  </a:cxnLst>
                  <a:rect l="T15" t="T16" r="T17" b="T18"/>
                  <a:pathLst>
                    <a:path w="74" h="66">
                      <a:moveTo>
                        <a:pt x="73" y="0"/>
                      </a:moveTo>
                      <a:lnTo>
                        <a:pt x="53" y="12"/>
                      </a:lnTo>
                      <a:lnTo>
                        <a:pt x="38" y="26"/>
                      </a:lnTo>
                      <a:lnTo>
                        <a:pt x="24" y="40"/>
                      </a:lnTo>
                      <a:lnTo>
                        <a:pt x="0" y="6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03" name="Freeform 602">
                  <a:extLst>
                    <a:ext uri="{FF2B5EF4-FFF2-40B4-BE49-F238E27FC236}">
                      <a16:creationId xmlns:a16="http://schemas.microsoft.com/office/drawing/2014/main" id="{CA8F5B9A-9E38-4B59-8A72-5EE4FD702661}"/>
                    </a:ext>
                  </a:extLst>
                </p:cNvPr>
                <p:cNvSpPr>
                  <a:spLocks/>
                </p:cNvSpPr>
                <p:nvPr/>
              </p:nvSpPr>
              <p:spPr bwMode="auto">
                <a:xfrm>
                  <a:off x="3509" y="1075"/>
                  <a:ext cx="36" cy="58"/>
                </a:xfrm>
                <a:custGeom>
                  <a:avLst/>
                  <a:gdLst>
                    <a:gd name="T0" fmla="*/ 26 w 36"/>
                    <a:gd name="T1" fmla="*/ 0 h 58"/>
                    <a:gd name="T2" fmla="*/ 35 w 36"/>
                    <a:gd name="T3" fmla="*/ 12 h 58"/>
                    <a:gd name="T4" fmla="*/ 35 w 36"/>
                    <a:gd name="T5" fmla="*/ 26 h 58"/>
                    <a:gd name="T6" fmla="*/ 29 w 36"/>
                    <a:gd name="T7" fmla="*/ 43 h 58"/>
                    <a:gd name="T8" fmla="*/ 18 w 36"/>
                    <a:gd name="T9" fmla="*/ 51 h 58"/>
                    <a:gd name="T10" fmla="*/ 0 w 36"/>
                    <a:gd name="T11" fmla="*/ 57 h 58"/>
                    <a:gd name="T12" fmla="*/ 0 60000 65536"/>
                    <a:gd name="T13" fmla="*/ 0 60000 65536"/>
                    <a:gd name="T14" fmla="*/ 0 60000 65536"/>
                    <a:gd name="T15" fmla="*/ 0 60000 65536"/>
                    <a:gd name="T16" fmla="*/ 0 60000 65536"/>
                    <a:gd name="T17" fmla="*/ 0 60000 65536"/>
                    <a:gd name="T18" fmla="*/ 0 w 36"/>
                    <a:gd name="T19" fmla="*/ 0 h 58"/>
                    <a:gd name="T20" fmla="*/ 36 w 36"/>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36" h="58">
                      <a:moveTo>
                        <a:pt x="26" y="0"/>
                      </a:moveTo>
                      <a:lnTo>
                        <a:pt x="35" y="12"/>
                      </a:lnTo>
                      <a:lnTo>
                        <a:pt x="35" y="26"/>
                      </a:lnTo>
                      <a:lnTo>
                        <a:pt x="29" y="43"/>
                      </a:lnTo>
                      <a:lnTo>
                        <a:pt x="18" y="51"/>
                      </a:lnTo>
                      <a:lnTo>
                        <a:pt x="0" y="5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04" name="Freeform 603">
                  <a:extLst>
                    <a:ext uri="{FF2B5EF4-FFF2-40B4-BE49-F238E27FC236}">
                      <a16:creationId xmlns:a16="http://schemas.microsoft.com/office/drawing/2014/main" id="{804A87A4-AC45-4731-9984-9EAA18578A48}"/>
                    </a:ext>
                  </a:extLst>
                </p:cNvPr>
                <p:cNvSpPr>
                  <a:spLocks/>
                </p:cNvSpPr>
                <p:nvPr/>
              </p:nvSpPr>
              <p:spPr bwMode="auto">
                <a:xfrm>
                  <a:off x="3443" y="928"/>
                  <a:ext cx="65" cy="41"/>
                </a:xfrm>
                <a:custGeom>
                  <a:avLst/>
                  <a:gdLst>
                    <a:gd name="T0" fmla="*/ 0 w 65"/>
                    <a:gd name="T1" fmla="*/ 40 h 41"/>
                    <a:gd name="T2" fmla="*/ 29 w 65"/>
                    <a:gd name="T3" fmla="*/ 31 h 41"/>
                    <a:gd name="T4" fmla="*/ 52 w 65"/>
                    <a:gd name="T5" fmla="*/ 14 h 41"/>
                    <a:gd name="T6" fmla="*/ 64 w 65"/>
                    <a:gd name="T7" fmla="*/ 0 h 41"/>
                    <a:gd name="T8" fmla="*/ 0 60000 65536"/>
                    <a:gd name="T9" fmla="*/ 0 60000 65536"/>
                    <a:gd name="T10" fmla="*/ 0 60000 65536"/>
                    <a:gd name="T11" fmla="*/ 0 60000 65536"/>
                    <a:gd name="T12" fmla="*/ 0 w 65"/>
                    <a:gd name="T13" fmla="*/ 0 h 41"/>
                    <a:gd name="T14" fmla="*/ 65 w 65"/>
                    <a:gd name="T15" fmla="*/ 41 h 41"/>
                  </a:gdLst>
                  <a:ahLst/>
                  <a:cxnLst>
                    <a:cxn ang="T8">
                      <a:pos x="T0" y="T1"/>
                    </a:cxn>
                    <a:cxn ang="T9">
                      <a:pos x="T2" y="T3"/>
                    </a:cxn>
                    <a:cxn ang="T10">
                      <a:pos x="T4" y="T5"/>
                    </a:cxn>
                    <a:cxn ang="T11">
                      <a:pos x="T6" y="T7"/>
                    </a:cxn>
                  </a:cxnLst>
                  <a:rect l="T12" t="T13" r="T14" b="T15"/>
                  <a:pathLst>
                    <a:path w="65" h="41">
                      <a:moveTo>
                        <a:pt x="0" y="40"/>
                      </a:moveTo>
                      <a:lnTo>
                        <a:pt x="29" y="31"/>
                      </a:lnTo>
                      <a:lnTo>
                        <a:pt x="52" y="14"/>
                      </a:lnTo>
                      <a:lnTo>
                        <a:pt x="64"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05" name="Freeform 604">
                  <a:extLst>
                    <a:ext uri="{FF2B5EF4-FFF2-40B4-BE49-F238E27FC236}">
                      <a16:creationId xmlns:a16="http://schemas.microsoft.com/office/drawing/2014/main" id="{C824C7BE-ACBE-4C3A-9C49-D8DE6AC421A5}"/>
                    </a:ext>
                  </a:extLst>
                </p:cNvPr>
                <p:cNvSpPr>
                  <a:spLocks/>
                </p:cNvSpPr>
                <p:nvPr/>
              </p:nvSpPr>
              <p:spPr bwMode="auto">
                <a:xfrm>
                  <a:off x="3565" y="874"/>
                  <a:ext cx="32" cy="60"/>
                </a:xfrm>
                <a:custGeom>
                  <a:avLst/>
                  <a:gdLst>
                    <a:gd name="T0" fmla="*/ 31 w 32"/>
                    <a:gd name="T1" fmla="*/ 0 h 60"/>
                    <a:gd name="T2" fmla="*/ 20 w 32"/>
                    <a:gd name="T3" fmla="*/ 31 h 60"/>
                    <a:gd name="T4" fmla="*/ 6 w 32"/>
                    <a:gd name="T5" fmla="*/ 51 h 60"/>
                    <a:gd name="T6" fmla="*/ 0 w 32"/>
                    <a:gd name="T7" fmla="*/ 59 h 60"/>
                    <a:gd name="T8" fmla="*/ 0 60000 65536"/>
                    <a:gd name="T9" fmla="*/ 0 60000 65536"/>
                    <a:gd name="T10" fmla="*/ 0 60000 65536"/>
                    <a:gd name="T11" fmla="*/ 0 60000 65536"/>
                    <a:gd name="T12" fmla="*/ 0 w 32"/>
                    <a:gd name="T13" fmla="*/ 0 h 60"/>
                    <a:gd name="T14" fmla="*/ 32 w 32"/>
                    <a:gd name="T15" fmla="*/ 60 h 60"/>
                  </a:gdLst>
                  <a:ahLst/>
                  <a:cxnLst>
                    <a:cxn ang="T8">
                      <a:pos x="T0" y="T1"/>
                    </a:cxn>
                    <a:cxn ang="T9">
                      <a:pos x="T2" y="T3"/>
                    </a:cxn>
                    <a:cxn ang="T10">
                      <a:pos x="T4" y="T5"/>
                    </a:cxn>
                    <a:cxn ang="T11">
                      <a:pos x="T6" y="T7"/>
                    </a:cxn>
                  </a:cxnLst>
                  <a:rect l="T12" t="T13" r="T14" b="T15"/>
                  <a:pathLst>
                    <a:path w="32" h="60">
                      <a:moveTo>
                        <a:pt x="31" y="0"/>
                      </a:moveTo>
                      <a:lnTo>
                        <a:pt x="20" y="31"/>
                      </a:lnTo>
                      <a:lnTo>
                        <a:pt x="6" y="51"/>
                      </a:lnTo>
                      <a:lnTo>
                        <a:pt x="0" y="59"/>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06" name="Freeform 605">
                  <a:extLst>
                    <a:ext uri="{FF2B5EF4-FFF2-40B4-BE49-F238E27FC236}">
                      <a16:creationId xmlns:a16="http://schemas.microsoft.com/office/drawing/2014/main" id="{0A88F45A-67B3-4076-8370-AF0464BF7EA9}"/>
                    </a:ext>
                  </a:extLst>
                </p:cNvPr>
                <p:cNvSpPr>
                  <a:spLocks/>
                </p:cNvSpPr>
                <p:nvPr/>
              </p:nvSpPr>
              <p:spPr bwMode="auto">
                <a:xfrm>
                  <a:off x="3734" y="863"/>
                  <a:ext cx="103" cy="52"/>
                </a:xfrm>
                <a:custGeom>
                  <a:avLst/>
                  <a:gdLst>
                    <a:gd name="T0" fmla="*/ 102 w 103"/>
                    <a:gd name="T1" fmla="*/ 0 h 52"/>
                    <a:gd name="T2" fmla="*/ 96 w 103"/>
                    <a:gd name="T3" fmla="*/ 3 h 52"/>
                    <a:gd name="T4" fmla="*/ 87 w 103"/>
                    <a:gd name="T5" fmla="*/ 8 h 52"/>
                    <a:gd name="T6" fmla="*/ 71 w 103"/>
                    <a:gd name="T7" fmla="*/ 15 h 52"/>
                    <a:gd name="T8" fmla="*/ 59 w 103"/>
                    <a:gd name="T9" fmla="*/ 22 h 52"/>
                    <a:gd name="T10" fmla="*/ 42 w 103"/>
                    <a:gd name="T11" fmla="*/ 28 h 52"/>
                    <a:gd name="T12" fmla="*/ 32 w 103"/>
                    <a:gd name="T13" fmla="*/ 33 h 52"/>
                    <a:gd name="T14" fmla="*/ 15 w 103"/>
                    <a:gd name="T15" fmla="*/ 42 h 52"/>
                    <a:gd name="T16" fmla="*/ 0 w 103"/>
                    <a:gd name="T17" fmla="*/ 51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
                    <a:gd name="T28" fmla="*/ 0 h 52"/>
                    <a:gd name="T29" fmla="*/ 103 w 10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 h="52">
                      <a:moveTo>
                        <a:pt x="102" y="0"/>
                      </a:moveTo>
                      <a:lnTo>
                        <a:pt x="96" y="3"/>
                      </a:lnTo>
                      <a:lnTo>
                        <a:pt x="87" y="8"/>
                      </a:lnTo>
                      <a:lnTo>
                        <a:pt x="71" y="15"/>
                      </a:lnTo>
                      <a:lnTo>
                        <a:pt x="59" y="22"/>
                      </a:lnTo>
                      <a:lnTo>
                        <a:pt x="42" y="28"/>
                      </a:lnTo>
                      <a:lnTo>
                        <a:pt x="32" y="33"/>
                      </a:lnTo>
                      <a:lnTo>
                        <a:pt x="15" y="42"/>
                      </a:lnTo>
                      <a:lnTo>
                        <a:pt x="0" y="51"/>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07" name="Freeform 606">
                  <a:extLst>
                    <a:ext uri="{FF2B5EF4-FFF2-40B4-BE49-F238E27FC236}">
                      <a16:creationId xmlns:a16="http://schemas.microsoft.com/office/drawing/2014/main" id="{B95CEDEB-C5E0-4EF3-BEED-D3B986103B34}"/>
                    </a:ext>
                  </a:extLst>
                </p:cNvPr>
                <p:cNvSpPr>
                  <a:spLocks/>
                </p:cNvSpPr>
                <p:nvPr/>
              </p:nvSpPr>
              <p:spPr bwMode="auto">
                <a:xfrm>
                  <a:off x="3689" y="820"/>
                  <a:ext cx="127" cy="55"/>
                </a:xfrm>
                <a:custGeom>
                  <a:avLst/>
                  <a:gdLst>
                    <a:gd name="T0" fmla="*/ 126 w 127"/>
                    <a:gd name="T1" fmla="*/ 0 h 55"/>
                    <a:gd name="T2" fmla="*/ 117 w 127"/>
                    <a:gd name="T3" fmla="*/ 4 h 55"/>
                    <a:gd name="T4" fmla="*/ 104 w 127"/>
                    <a:gd name="T5" fmla="*/ 13 h 55"/>
                    <a:gd name="T6" fmla="*/ 89 w 127"/>
                    <a:gd name="T7" fmla="*/ 17 h 55"/>
                    <a:gd name="T8" fmla="*/ 73 w 127"/>
                    <a:gd name="T9" fmla="*/ 21 h 55"/>
                    <a:gd name="T10" fmla="*/ 62 w 127"/>
                    <a:gd name="T11" fmla="*/ 25 h 55"/>
                    <a:gd name="T12" fmla="*/ 48 w 127"/>
                    <a:gd name="T13" fmla="*/ 31 h 55"/>
                    <a:gd name="T14" fmla="*/ 38 w 127"/>
                    <a:gd name="T15" fmla="*/ 39 h 55"/>
                    <a:gd name="T16" fmla="*/ 28 w 127"/>
                    <a:gd name="T17" fmla="*/ 44 h 55"/>
                    <a:gd name="T18" fmla="*/ 0 w 127"/>
                    <a:gd name="T19" fmla="*/ 54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7"/>
                    <a:gd name="T31" fmla="*/ 0 h 55"/>
                    <a:gd name="T32" fmla="*/ 127 w 127"/>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7" h="55">
                      <a:moveTo>
                        <a:pt x="126" y="0"/>
                      </a:moveTo>
                      <a:lnTo>
                        <a:pt x="117" y="4"/>
                      </a:lnTo>
                      <a:lnTo>
                        <a:pt x="104" y="13"/>
                      </a:lnTo>
                      <a:lnTo>
                        <a:pt x="89" y="17"/>
                      </a:lnTo>
                      <a:lnTo>
                        <a:pt x="73" y="21"/>
                      </a:lnTo>
                      <a:lnTo>
                        <a:pt x="62" y="25"/>
                      </a:lnTo>
                      <a:lnTo>
                        <a:pt x="48" y="31"/>
                      </a:lnTo>
                      <a:lnTo>
                        <a:pt x="38" y="39"/>
                      </a:lnTo>
                      <a:lnTo>
                        <a:pt x="28" y="44"/>
                      </a:lnTo>
                      <a:lnTo>
                        <a:pt x="0" y="5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08" name="Freeform 607">
                  <a:extLst>
                    <a:ext uri="{FF2B5EF4-FFF2-40B4-BE49-F238E27FC236}">
                      <a16:creationId xmlns:a16="http://schemas.microsoft.com/office/drawing/2014/main" id="{A8141E14-DE59-4F34-A033-B8B7639A7AEF}"/>
                    </a:ext>
                  </a:extLst>
                </p:cNvPr>
                <p:cNvSpPr>
                  <a:spLocks/>
                </p:cNvSpPr>
                <p:nvPr/>
              </p:nvSpPr>
              <p:spPr bwMode="auto">
                <a:xfrm>
                  <a:off x="3646" y="788"/>
                  <a:ext cx="152" cy="54"/>
                </a:xfrm>
                <a:custGeom>
                  <a:avLst/>
                  <a:gdLst>
                    <a:gd name="T0" fmla="*/ 151 w 152"/>
                    <a:gd name="T1" fmla="*/ 0 h 54"/>
                    <a:gd name="T2" fmla="*/ 84 w 152"/>
                    <a:gd name="T3" fmla="*/ 13 h 54"/>
                    <a:gd name="T4" fmla="*/ 68 w 152"/>
                    <a:gd name="T5" fmla="*/ 15 h 54"/>
                    <a:gd name="T6" fmla="*/ 49 w 152"/>
                    <a:gd name="T7" fmla="*/ 29 h 54"/>
                    <a:gd name="T8" fmla="*/ 31 w 152"/>
                    <a:gd name="T9" fmla="*/ 39 h 54"/>
                    <a:gd name="T10" fmla="*/ 12 w 152"/>
                    <a:gd name="T11" fmla="*/ 47 h 54"/>
                    <a:gd name="T12" fmla="*/ 0 w 152"/>
                    <a:gd name="T13" fmla="*/ 53 h 54"/>
                    <a:gd name="T14" fmla="*/ 0 60000 65536"/>
                    <a:gd name="T15" fmla="*/ 0 60000 65536"/>
                    <a:gd name="T16" fmla="*/ 0 60000 65536"/>
                    <a:gd name="T17" fmla="*/ 0 60000 65536"/>
                    <a:gd name="T18" fmla="*/ 0 60000 65536"/>
                    <a:gd name="T19" fmla="*/ 0 60000 65536"/>
                    <a:gd name="T20" fmla="*/ 0 60000 65536"/>
                    <a:gd name="T21" fmla="*/ 0 w 152"/>
                    <a:gd name="T22" fmla="*/ 0 h 54"/>
                    <a:gd name="T23" fmla="*/ 152 w 152"/>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54">
                      <a:moveTo>
                        <a:pt x="151" y="0"/>
                      </a:moveTo>
                      <a:lnTo>
                        <a:pt x="84" y="13"/>
                      </a:lnTo>
                      <a:lnTo>
                        <a:pt x="68" y="15"/>
                      </a:lnTo>
                      <a:lnTo>
                        <a:pt x="49" y="29"/>
                      </a:lnTo>
                      <a:lnTo>
                        <a:pt x="31" y="39"/>
                      </a:lnTo>
                      <a:lnTo>
                        <a:pt x="12" y="47"/>
                      </a:lnTo>
                      <a:lnTo>
                        <a:pt x="0" y="5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09" name="Freeform 608">
                  <a:extLst>
                    <a:ext uri="{FF2B5EF4-FFF2-40B4-BE49-F238E27FC236}">
                      <a16:creationId xmlns:a16="http://schemas.microsoft.com/office/drawing/2014/main" id="{A8649F26-A71D-4693-ACD7-C160BC8A1C64}"/>
                    </a:ext>
                  </a:extLst>
                </p:cNvPr>
                <p:cNvSpPr>
                  <a:spLocks/>
                </p:cNvSpPr>
                <p:nvPr/>
              </p:nvSpPr>
              <p:spPr bwMode="auto">
                <a:xfrm>
                  <a:off x="3814" y="807"/>
                  <a:ext cx="45" cy="21"/>
                </a:xfrm>
                <a:custGeom>
                  <a:avLst/>
                  <a:gdLst>
                    <a:gd name="T0" fmla="*/ 44 w 45"/>
                    <a:gd name="T1" fmla="*/ 7 h 21"/>
                    <a:gd name="T2" fmla="*/ 39 w 45"/>
                    <a:gd name="T3" fmla="*/ 12 h 21"/>
                    <a:gd name="T4" fmla="*/ 33 w 45"/>
                    <a:gd name="T5" fmla="*/ 16 h 21"/>
                    <a:gd name="T6" fmla="*/ 27 w 45"/>
                    <a:gd name="T7" fmla="*/ 18 h 21"/>
                    <a:gd name="T8" fmla="*/ 23 w 45"/>
                    <a:gd name="T9" fmla="*/ 19 h 21"/>
                    <a:gd name="T10" fmla="*/ 18 w 45"/>
                    <a:gd name="T11" fmla="*/ 20 h 21"/>
                    <a:gd name="T12" fmla="*/ 15 w 45"/>
                    <a:gd name="T13" fmla="*/ 18 h 21"/>
                    <a:gd name="T14" fmla="*/ 10 w 45"/>
                    <a:gd name="T15" fmla="*/ 16 h 21"/>
                    <a:gd name="T16" fmla="*/ 4 w 45"/>
                    <a:gd name="T17" fmla="*/ 15 h 21"/>
                    <a:gd name="T18" fmla="*/ 0 w 45"/>
                    <a:gd name="T19" fmla="*/ 15 h 21"/>
                    <a:gd name="T20" fmla="*/ 27 w 45"/>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21"/>
                    <a:gd name="T35" fmla="*/ 45 w 45"/>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21">
                      <a:moveTo>
                        <a:pt x="44" y="7"/>
                      </a:moveTo>
                      <a:lnTo>
                        <a:pt x="39" y="12"/>
                      </a:lnTo>
                      <a:lnTo>
                        <a:pt x="33" y="16"/>
                      </a:lnTo>
                      <a:lnTo>
                        <a:pt x="27" y="18"/>
                      </a:lnTo>
                      <a:lnTo>
                        <a:pt x="23" y="19"/>
                      </a:lnTo>
                      <a:lnTo>
                        <a:pt x="18" y="20"/>
                      </a:lnTo>
                      <a:lnTo>
                        <a:pt x="15" y="18"/>
                      </a:lnTo>
                      <a:lnTo>
                        <a:pt x="10" y="16"/>
                      </a:lnTo>
                      <a:lnTo>
                        <a:pt x="4" y="15"/>
                      </a:lnTo>
                      <a:lnTo>
                        <a:pt x="0" y="15"/>
                      </a:lnTo>
                      <a:lnTo>
                        <a:pt x="27"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10" name="Freeform 609">
                  <a:extLst>
                    <a:ext uri="{FF2B5EF4-FFF2-40B4-BE49-F238E27FC236}">
                      <a16:creationId xmlns:a16="http://schemas.microsoft.com/office/drawing/2014/main" id="{DD59B1D6-8F76-4E31-85DF-260D0D4F9A53}"/>
                    </a:ext>
                  </a:extLst>
                </p:cNvPr>
                <p:cNvSpPr>
                  <a:spLocks/>
                </p:cNvSpPr>
                <p:nvPr/>
              </p:nvSpPr>
              <p:spPr bwMode="auto">
                <a:xfrm>
                  <a:off x="3822" y="870"/>
                  <a:ext cx="30" cy="7"/>
                </a:xfrm>
                <a:custGeom>
                  <a:avLst/>
                  <a:gdLst>
                    <a:gd name="T0" fmla="*/ 0 w 30"/>
                    <a:gd name="T1" fmla="*/ 1 h 7"/>
                    <a:gd name="T2" fmla="*/ 6 w 30"/>
                    <a:gd name="T3" fmla="*/ 4 h 7"/>
                    <a:gd name="T4" fmla="*/ 15 w 30"/>
                    <a:gd name="T5" fmla="*/ 6 h 7"/>
                    <a:gd name="T6" fmla="*/ 22 w 30"/>
                    <a:gd name="T7" fmla="*/ 3 h 7"/>
                    <a:gd name="T8" fmla="*/ 29 w 30"/>
                    <a:gd name="T9" fmla="*/ 0 h 7"/>
                    <a:gd name="T10" fmla="*/ 0 60000 65536"/>
                    <a:gd name="T11" fmla="*/ 0 60000 65536"/>
                    <a:gd name="T12" fmla="*/ 0 60000 65536"/>
                    <a:gd name="T13" fmla="*/ 0 60000 65536"/>
                    <a:gd name="T14" fmla="*/ 0 60000 65536"/>
                    <a:gd name="T15" fmla="*/ 0 w 30"/>
                    <a:gd name="T16" fmla="*/ 0 h 7"/>
                    <a:gd name="T17" fmla="*/ 30 w 30"/>
                    <a:gd name="T18" fmla="*/ 7 h 7"/>
                  </a:gdLst>
                  <a:ahLst/>
                  <a:cxnLst>
                    <a:cxn ang="T10">
                      <a:pos x="T0" y="T1"/>
                    </a:cxn>
                    <a:cxn ang="T11">
                      <a:pos x="T2" y="T3"/>
                    </a:cxn>
                    <a:cxn ang="T12">
                      <a:pos x="T4" y="T5"/>
                    </a:cxn>
                    <a:cxn ang="T13">
                      <a:pos x="T6" y="T7"/>
                    </a:cxn>
                    <a:cxn ang="T14">
                      <a:pos x="T8" y="T9"/>
                    </a:cxn>
                  </a:cxnLst>
                  <a:rect l="T15" t="T16" r="T17" b="T18"/>
                  <a:pathLst>
                    <a:path w="30" h="7">
                      <a:moveTo>
                        <a:pt x="0" y="1"/>
                      </a:moveTo>
                      <a:lnTo>
                        <a:pt x="6" y="4"/>
                      </a:lnTo>
                      <a:lnTo>
                        <a:pt x="15" y="6"/>
                      </a:lnTo>
                      <a:lnTo>
                        <a:pt x="22" y="3"/>
                      </a:lnTo>
                      <a:lnTo>
                        <a:pt x="29"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11" name="Freeform 610">
                  <a:extLst>
                    <a:ext uri="{FF2B5EF4-FFF2-40B4-BE49-F238E27FC236}">
                      <a16:creationId xmlns:a16="http://schemas.microsoft.com/office/drawing/2014/main" id="{0B058DDA-11FA-4719-A8FF-E3F9C21873F5}"/>
                    </a:ext>
                  </a:extLst>
                </p:cNvPr>
                <p:cNvSpPr>
                  <a:spLocks/>
                </p:cNvSpPr>
                <p:nvPr/>
              </p:nvSpPr>
              <p:spPr bwMode="auto">
                <a:xfrm>
                  <a:off x="3790" y="791"/>
                  <a:ext cx="46" cy="11"/>
                </a:xfrm>
                <a:custGeom>
                  <a:avLst/>
                  <a:gdLst>
                    <a:gd name="T0" fmla="*/ 0 w 46"/>
                    <a:gd name="T1" fmla="*/ 0 h 11"/>
                    <a:gd name="T2" fmla="*/ 13 w 46"/>
                    <a:gd name="T3" fmla="*/ 7 h 11"/>
                    <a:gd name="T4" fmla="*/ 19 w 46"/>
                    <a:gd name="T5" fmla="*/ 10 h 11"/>
                    <a:gd name="T6" fmla="*/ 25 w 46"/>
                    <a:gd name="T7" fmla="*/ 10 h 11"/>
                    <a:gd name="T8" fmla="*/ 32 w 46"/>
                    <a:gd name="T9" fmla="*/ 9 h 11"/>
                    <a:gd name="T10" fmla="*/ 38 w 46"/>
                    <a:gd name="T11" fmla="*/ 7 h 11"/>
                    <a:gd name="T12" fmla="*/ 45 w 46"/>
                    <a:gd name="T13" fmla="*/ 3 h 11"/>
                    <a:gd name="T14" fmla="*/ 0 60000 65536"/>
                    <a:gd name="T15" fmla="*/ 0 60000 65536"/>
                    <a:gd name="T16" fmla="*/ 0 60000 65536"/>
                    <a:gd name="T17" fmla="*/ 0 60000 65536"/>
                    <a:gd name="T18" fmla="*/ 0 60000 65536"/>
                    <a:gd name="T19" fmla="*/ 0 60000 65536"/>
                    <a:gd name="T20" fmla="*/ 0 60000 65536"/>
                    <a:gd name="T21" fmla="*/ 0 w 46"/>
                    <a:gd name="T22" fmla="*/ 0 h 11"/>
                    <a:gd name="T23" fmla="*/ 46 w 46"/>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11">
                      <a:moveTo>
                        <a:pt x="0" y="0"/>
                      </a:moveTo>
                      <a:lnTo>
                        <a:pt x="13" y="7"/>
                      </a:lnTo>
                      <a:lnTo>
                        <a:pt x="19" y="10"/>
                      </a:lnTo>
                      <a:lnTo>
                        <a:pt x="25" y="10"/>
                      </a:lnTo>
                      <a:lnTo>
                        <a:pt x="32" y="9"/>
                      </a:lnTo>
                      <a:lnTo>
                        <a:pt x="38" y="7"/>
                      </a:lnTo>
                      <a:lnTo>
                        <a:pt x="45" y="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12" name="Freeform 611">
                  <a:extLst>
                    <a:ext uri="{FF2B5EF4-FFF2-40B4-BE49-F238E27FC236}">
                      <a16:creationId xmlns:a16="http://schemas.microsoft.com/office/drawing/2014/main" id="{EB39791F-7976-4A4B-8736-186F6D937985}"/>
                    </a:ext>
                  </a:extLst>
                </p:cNvPr>
                <p:cNvSpPr>
                  <a:spLocks/>
                </p:cNvSpPr>
                <p:nvPr/>
              </p:nvSpPr>
              <p:spPr bwMode="auto">
                <a:xfrm>
                  <a:off x="3793" y="834"/>
                  <a:ext cx="18" cy="11"/>
                </a:xfrm>
                <a:custGeom>
                  <a:avLst/>
                  <a:gdLst>
                    <a:gd name="T0" fmla="*/ 0 w 18"/>
                    <a:gd name="T1" fmla="*/ 0 h 11"/>
                    <a:gd name="T2" fmla="*/ 9 w 18"/>
                    <a:gd name="T3" fmla="*/ 3 h 11"/>
                    <a:gd name="T4" fmla="*/ 15 w 18"/>
                    <a:gd name="T5" fmla="*/ 7 h 11"/>
                    <a:gd name="T6" fmla="*/ 17 w 18"/>
                    <a:gd name="T7" fmla="*/ 10 h 11"/>
                    <a:gd name="T8" fmla="*/ 0 60000 65536"/>
                    <a:gd name="T9" fmla="*/ 0 60000 65536"/>
                    <a:gd name="T10" fmla="*/ 0 60000 65536"/>
                    <a:gd name="T11" fmla="*/ 0 60000 65536"/>
                    <a:gd name="T12" fmla="*/ 0 w 18"/>
                    <a:gd name="T13" fmla="*/ 0 h 11"/>
                    <a:gd name="T14" fmla="*/ 18 w 18"/>
                    <a:gd name="T15" fmla="*/ 11 h 11"/>
                  </a:gdLst>
                  <a:ahLst/>
                  <a:cxnLst>
                    <a:cxn ang="T8">
                      <a:pos x="T0" y="T1"/>
                    </a:cxn>
                    <a:cxn ang="T9">
                      <a:pos x="T2" y="T3"/>
                    </a:cxn>
                    <a:cxn ang="T10">
                      <a:pos x="T4" y="T5"/>
                    </a:cxn>
                    <a:cxn ang="T11">
                      <a:pos x="T6" y="T7"/>
                    </a:cxn>
                  </a:cxnLst>
                  <a:rect l="T12" t="T13" r="T14" b="T15"/>
                  <a:pathLst>
                    <a:path w="18" h="11">
                      <a:moveTo>
                        <a:pt x="0" y="0"/>
                      </a:moveTo>
                      <a:lnTo>
                        <a:pt x="9" y="3"/>
                      </a:lnTo>
                      <a:lnTo>
                        <a:pt x="15" y="7"/>
                      </a:lnTo>
                      <a:lnTo>
                        <a:pt x="17" y="1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13" name="Freeform 612">
                  <a:extLst>
                    <a:ext uri="{FF2B5EF4-FFF2-40B4-BE49-F238E27FC236}">
                      <a16:creationId xmlns:a16="http://schemas.microsoft.com/office/drawing/2014/main" id="{B03FC0AE-7CD8-4485-BF5C-B3A3C9D19FD3}"/>
                    </a:ext>
                  </a:extLst>
                </p:cNvPr>
                <p:cNvSpPr>
                  <a:spLocks/>
                </p:cNvSpPr>
                <p:nvPr/>
              </p:nvSpPr>
              <p:spPr bwMode="auto">
                <a:xfrm>
                  <a:off x="3774" y="820"/>
                  <a:ext cx="16" cy="18"/>
                </a:xfrm>
                <a:custGeom>
                  <a:avLst/>
                  <a:gdLst>
                    <a:gd name="T0" fmla="*/ 15 w 16"/>
                    <a:gd name="T1" fmla="*/ 0 h 18"/>
                    <a:gd name="T2" fmla="*/ 15 w 16"/>
                    <a:gd name="T3" fmla="*/ 2 h 18"/>
                    <a:gd name="T4" fmla="*/ 13 w 16"/>
                    <a:gd name="T5" fmla="*/ 5 h 18"/>
                    <a:gd name="T6" fmla="*/ 11 w 16"/>
                    <a:gd name="T7" fmla="*/ 11 h 18"/>
                    <a:gd name="T8" fmla="*/ 8 w 16"/>
                    <a:gd name="T9" fmla="*/ 13 h 18"/>
                    <a:gd name="T10" fmla="*/ 5 w 16"/>
                    <a:gd name="T11" fmla="*/ 15 h 18"/>
                    <a:gd name="T12" fmla="*/ 0 w 16"/>
                    <a:gd name="T13" fmla="*/ 17 h 18"/>
                    <a:gd name="T14" fmla="*/ 0 60000 65536"/>
                    <a:gd name="T15" fmla="*/ 0 60000 65536"/>
                    <a:gd name="T16" fmla="*/ 0 60000 65536"/>
                    <a:gd name="T17" fmla="*/ 0 60000 65536"/>
                    <a:gd name="T18" fmla="*/ 0 60000 65536"/>
                    <a:gd name="T19" fmla="*/ 0 60000 65536"/>
                    <a:gd name="T20" fmla="*/ 0 60000 65536"/>
                    <a:gd name="T21" fmla="*/ 0 w 16"/>
                    <a:gd name="T22" fmla="*/ 0 h 18"/>
                    <a:gd name="T23" fmla="*/ 16 w 16"/>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8">
                      <a:moveTo>
                        <a:pt x="15" y="0"/>
                      </a:moveTo>
                      <a:lnTo>
                        <a:pt x="15" y="2"/>
                      </a:lnTo>
                      <a:lnTo>
                        <a:pt x="13" y="5"/>
                      </a:lnTo>
                      <a:lnTo>
                        <a:pt x="11" y="11"/>
                      </a:lnTo>
                      <a:lnTo>
                        <a:pt x="8" y="13"/>
                      </a:lnTo>
                      <a:lnTo>
                        <a:pt x="5" y="15"/>
                      </a:lnTo>
                      <a:lnTo>
                        <a:pt x="0" y="1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14" name="Freeform 613">
                  <a:extLst>
                    <a:ext uri="{FF2B5EF4-FFF2-40B4-BE49-F238E27FC236}">
                      <a16:creationId xmlns:a16="http://schemas.microsoft.com/office/drawing/2014/main" id="{48880FE1-025D-442E-A45A-AEEEE11D91CE}"/>
                    </a:ext>
                  </a:extLst>
                </p:cNvPr>
                <p:cNvSpPr>
                  <a:spLocks/>
                </p:cNvSpPr>
                <p:nvPr/>
              </p:nvSpPr>
              <p:spPr bwMode="auto">
                <a:xfrm>
                  <a:off x="3719" y="809"/>
                  <a:ext cx="27" cy="9"/>
                </a:xfrm>
                <a:custGeom>
                  <a:avLst/>
                  <a:gdLst>
                    <a:gd name="T0" fmla="*/ 0 w 27"/>
                    <a:gd name="T1" fmla="*/ 0 h 9"/>
                    <a:gd name="T2" fmla="*/ 1 w 27"/>
                    <a:gd name="T3" fmla="*/ 3 h 9"/>
                    <a:gd name="T4" fmla="*/ 5 w 27"/>
                    <a:gd name="T5" fmla="*/ 5 h 9"/>
                    <a:gd name="T6" fmla="*/ 9 w 27"/>
                    <a:gd name="T7" fmla="*/ 7 h 9"/>
                    <a:gd name="T8" fmla="*/ 15 w 27"/>
                    <a:gd name="T9" fmla="*/ 8 h 9"/>
                    <a:gd name="T10" fmla="*/ 21 w 27"/>
                    <a:gd name="T11" fmla="*/ 8 h 9"/>
                    <a:gd name="T12" fmla="*/ 26 w 27"/>
                    <a:gd name="T13" fmla="*/ 8 h 9"/>
                    <a:gd name="T14" fmla="*/ 0 60000 65536"/>
                    <a:gd name="T15" fmla="*/ 0 60000 65536"/>
                    <a:gd name="T16" fmla="*/ 0 60000 65536"/>
                    <a:gd name="T17" fmla="*/ 0 60000 65536"/>
                    <a:gd name="T18" fmla="*/ 0 60000 65536"/>
                    <a:gd name="T19" fmla="*/ 0 60000 65536"/>
                    <a:gd name="T20" fmla="*/ 0 60000 65536"/>
                    <a:gd name="T21" fmla="*/ 0 w 27"/>
                    <a:gd name="T22" fmla="*/ 0 h 9"/>
                    <a:gd name="T23" fmla="*/ 27 w 2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9">
                      <a:moveTo>
                        <a:pt x="0" y="0"/>
                      </a:moveTo>
                      <a:lnTo>
                        <a:pt x="1" y="3"/>
                      </a:lnTo>
                      <a:lnTo>
                        <a:pt x="5" y="5"/>
                      </a:lnTo>
                      <a:lnTo>
                        <a:pt x="9" y="7"/>
                      </a:lnTo>
                      <a:lnTo>
                        <a:pt x="15" y="8"/>
                      </a:lnTo>
                      <a:lnTo>
                        <a:pt x="21" y="8"/>
                      </a:lnTo>
                      <a:lnTo>
                        <a:pt x="26" y="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15" name="Freeform 614">
                  <a:extLst>
                    <a:ext uri="{FF2B5EF4-FFF2-40B4-BE49-F238E27FC236}">
                      <a16:creationId xmlns:a16="http://schemas.microsoft.com/office/drawing/2014/main" id="{670A82A1-DA7D-4344-BDD4-5C7D31F88874}"/>
                    </a:ext>
                  </a:extLst>
                </p:cNvPr>
                <p:cNvSpPr>
                  <a:spLocks/>
                </p:cNvSpPr>
                <p:nvPr/>
              </p:nvSpPr>
              <p:spPr bwMode="auto">
                <a:xfrm>
                  <a:off x="3791" y="893"/>
                  <a:ext cx="25" cy="5"/>
                </a:xfrm>
                <a:custGeom>
                  <a:avLst/>
                  <a:gdLst>
                    <a:gd name="T0" fmla="*/ 0 w 25"/>
                    <a:gd name="T1" fmla="*/ 0 h 5"/>
                    <a:gd name="T2" fmla="*/ 6 w 25"/>
                    <a:gd name="T3" fmla="*/ 3 h 5"/>
                    <a:gd name="T4" fmla="*/ 11 w 25"/>
                    <a:gd name="T5" fmla="*/ 4 h 5"/>
                    <a:gd name="T6" fmla="*/ 17 w 25"/>
                    <a:gd name="T7" fmla="*/ 4 h 5"/>
                    <a:gd name="T8" fmla="*/ 24 w 25"/>
                    <a:gd name="T9" fmla="*/ 4 h 5"/>
                    <a:gd name="T10" fmla="*/ 0 60000 65536"/>
                    <a:gd name="T11" fmla="*/ 0 60000 65536"/>
                    <a:gd name="T12" fmla="*/ 0 60000 65536"/>
                    <a:gd name="T13" fmla="*/ 0 60000 65536"/>
                    <a:gd name="T14" fmla="*/ 0 60000 65536"/>
                    <a:gd name="T15" fmla="*/ 0 w 25"/>
                    <a:gd name="T16" fmla="*/ 0 h 5"/>
                    <a:gd name="T17" fmla="*/ 25 w 25"/>
                    <a:gd name="T18" fmla="*/ 5 h 5"/>
                  </a:gdLst>
                  <a:ahLst/>
                  <a:cxnLst>
                    <a:cxn ang="T10">
                      <a:pos x="T0" y="T1"/>
                    </a:cxn>
                    <a:cxn ang="T11">
                      <a:pos x="T2" y="T3"/>
                    </a:cxn>
                    <a:cxn ang="T12">
                      <a:pos x="T4" y="T5"/>
                    </a:cxn>
                    <a:cxn ang="T13">
                      <a:pos x="T6" y="T7"/>
                    </a:cxn>
                    <a:cxn ang="T14">
                      <a:pos x="T8" y="T9"/>
                    </a:cxn>
                  </a:cxnLst>
                  <a:rect l="T15" t="T16" r="T17" b="T18"/>
                  <a:pathLst>
                    <a:path w="25" h="5">
                      <a:moveTo>
                        <a:pt x="0" y="0"/>
                      </a:moveTo>
                      <a:lnTo>
                        <a:pt x="6" y="3"/>
                      </a:lnTo>
                      <a:lnTo>
                        <a:pt x="11" y="4"/>
                      </a:lnTo>
                      <a:lnTo>
                        <a:pt x="17" y="4"/>
                      </a:lnTo>
                      <a:lnTo>
                        <a:pt x="24"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16" name="Freeform 615">
                  <a:extLst>
                    <a:ext uri="{FF2B5EF4-FFF2-40B4-BE49-F238E27FC236}">
                      <a16:creationId xmlns:a16="http://schemas.microsoft.com/office/drawing/2014/main" id="{0C7072F5-1FBE-4C06-889C-1C50F3CED161}"/>
                    </a:ext>
                  </a:extLst>
                </p:cNvPr>
                <p:cNvSpPr>
                  <a:spLocks/>
                </p:cNvSpPr>
                <p:nvPr/>
              </p:nvSpPr>
              <p:spPr bwMode="auto">
                <a:xfrm>
                  <a:off x="3670" y="791"/>
                  <a:ext cx="22" cy="16"/>
                </a:xfrm>
                <a:custGeom>
                  <a:avLst/>
                  <a:gdLst>
                    <a:gd name="T0" fmla="*/ 0 w 22"/>
                    <a:gd name="T1" fmla="*/ 0 h 16"/>
                    <a:gd name="T2" fmla="*/ 7 w 22"/>
                    <a:gd name="T3" fmla="*/ 4 h 16"/>
                    <a:gd name="T4" fmla="*/ 12 w 22"/>
                    <a:gd name="T5" fmla="*/ 8 h 16"/>
                    <a:gd name="T6" fmla="*/ 16 w 22"/>
                    <a:gd name="T7" fmla="*/ 13 h 16"/>
                    <a:gd name="T8" fmla="*/ 21 w 22"/>
                    <a:gd name="T9" fmla="*/ 15 h 16"/>
                    <a:gd name="T10" fmla="*/ 0 60000 65536"/>
                    <a:gd name="T11" fmla="*/ 0 60000 65536"/>
                    <a:gd name="T12" fmla="*/ 0 60000 65536"/>
                    <a:gd name="T13" fmla="*/ 0 60000 65536"/>
                    <a:gd name="T14" fmla="*/ 0 60000 65536"/>
                    <a:gd name="T15" fmla="*/ 0 w 22"/>
                    <a:gd name="T16" fmla="*/ 0 h 16"/>
                    <a:gd name="T17" fmla="*/ 22 w 22"/>
                    <a:gd name="T18" fmla="*/ 16 h 16"/>
                  </a:gdLst>
                  <a:ahLst/>
                  <a:cxnLst>
                    <a:cxn ang="T10">
                      <a:pos x="T0" y="T1"/>
                    </a:cxn>
                    <a:cxn ang="T11">
                      <a:pos x="T2" y="T3"/>
                    </a:cxn>
                    <a:cxn ang="T12">
                      <a:pos x="T4" y="T5"/>
                    </a:cxn>
                    <a:cxn ang="T13">
                      <a:pos x="T6" y="T7"/>
                    </a:cxn>
                    <a:cxn ang="T14">
                      <a:pos x="T8" y="T9"/>
                    </a:cxn>
                  </a:cxnLst>
                  <a:rect l="T15" t="T16" r="T17" b="T18"/>
                  <a:pathLst>
                    <a:path w="22" h="16">
                      <a:moveTo>
                        <a:pt x="0" y="0"/>
                      </a:moveTo>
                      <a:lnTo>
                        <a:pt x="7" y="4"/>
                      </a:lnTo>
                      <a:lnTo>
                        <a:pt x="12" y="8"/>
                      </a:lnTo>
                      <a:lnTo>
                        <a:pt x="16" y="13"/>
                      </a:lnTo>
                      <a:lnTo>
                        <a:pt x="21" y="1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3697" name="Group 616">
                <a:extLst>
                  <a:ext uri="{FF2B5EF4-FFF2-40B4-BE49-F238E27FC236}">
                    <a16:creationId xmlns:a16="http://schemas.microsoft.com/office/drawing/2014/main" id="{9AA09EDF-FC07-4EA5-B282-75F797F6BA9B}"/>
                  </a:ext>
                </a:extLst>
              </p:cNvPr>
              <p:cNvGrpSpPr>
                <a:grpSpLocks/>
              </p:cNvGrpSpPr>
              <p:nvPr/>
            </p:nvGrpSpPr>
            <p:grpSpPr bwMode="auto">
              <a:xfrm>
                <a:off x="3244" y="983"/>
                <a:ext cx="247" cy="251"/>
                <a:chOff x="3244" y="983"/>
                <a:chExt cx="247" cy="251"/>
              </a:xfrm>
            </p:grpSpPr>
            <p:sp>
              <p:nvSpPr>
                <p:cNvPr id="23698" name="Freeform 617">
                  <a:extLst>
                    <a:ext uri="{FF2B5EF4-FFF2-40B4-BE49-F238E27FC236}">
                      <a16:creationId xmlns:a16="http://schemas.microsoft.com/office/drawing/2014/main" id="{E6D065CE-CD8F-4FAB-BD05-5F0C34E9457E}"/>
                    </a:ext>
                  </a:extLst>
                </p:cNvPr>
                <p:cNvSpPr>
                  <a:spLocks/>
                </p:cNvSpPr>
                <p:nvPr/>
              </p:nvSpPr>
              <p:spPr bwMode="auto">
                <a:xfrm>
                  <a:off x="3244" y="983"/>
                  <a:ext cx="247" cy="251"/>
                </a:xfrm>
                <a:custGeom>
                  <a:avLst/>
                  <a:gdLst>
                    <a:gd name="T0" fmla="*/ 3 w 247"/>
                    <a:gd name="T1" fmla="*/ 12 h 251"/>
                    <a:gd name="T2" fmla="*/ 165 w 247"/>
                    <a:gd name="T3" fmla="*/ 0 h 251"/>
                    <a:gd name="T4" fmla="*/ 211 w 247"/>
                    <a:gd name="T5" fmla="*/ 35 h 251"/>
                    <a:gd name="T6" fmla="*/ 229 w 247"/>
                    <a:gd name="T7" fmla="*/ 55 h 251"/>
                    <a:gd name="T8" fmla="*/ 240 w 247"/>
                    <a:gd name="T9" fmla="*/ 78 h 251"/>
                    <a:gd name="T10" fmla="*/ 243 w 247"/>
                    <a:gd name="T11" fmla="*/ 104 h 251"/>
                    <a:gd name="T12" fmla="*/ 246 w 247"/>
                    <a:gd name="T13" fmla="*/ 144 h 251"/>
                    <a:gd name="T14" fmla="*/ 240 w 247"/>
                    <a:gd name="T15" fmla="*/ 181 h 251"/>
                    <a:gd name="T16" fmla="*/ 220 w 247"/>
                    <a:gd name="T17" fmla="*/ 215 h 251"/>
                    <a:gd name="T18" fmla="*/ 0 w 247"/>
                    <a:gd name="T19" fmla="*/ 250 h 251"/>
                    <a:gd name="T20" fmla="*/ 26 w 247"/>
                    <a:gd name="T21" fmla="*/ 215 h 251"/>
                    <a:gd name="T22" fmla="*/ 40 w 247"/>
                    <a:gd name="T23" fmla="*/ 175 h 251"/>
                    <a:gd name="T24" fmla="*/ 43 w 247"/>
                    <a:gd name="T25" fmla="*/ 127 h 251"/>
                    <a:gd name="T26" fmla="*/ 43 w 247"/>
                    <a:gd name="T27" fmla="*/ 95 h 251"/>
                    <a:gd name="T28" fmla="*/ 20 w 247"/>
                    <a:gd name="T29" fmla="*/ 49 h 251"/>
                    <a:gd name="T30" fmla="*/ 3 w 247"/>
                    <a:gd name="T31" fmla="*/ 12 h 25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7"/>
                    <a:gd name="T49" fmla="*/ 0 h 251"/>
                    <a:gd name="T50" fmla="*/ 247 w 247"/>
                    <a:gd name="T51" fmla="*/ 251 h 25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7" h="251">
                      <a:moveTo>
                        <a:pt x="3" y="12"/>
                      </a:moveTo>
                      <a:lnTo>
                        <a:pt x="165" y="0"/>
                      </a:lnTo>
                      <a:lnTo>
                        <a:pt x="211" y="35"/>
                      </a:lnTo>
                      <a:lnTo>
                        <a:pt x="229" y="55"/>
                      </a:lnTo>
                      <a:lnTo>
                        <a:pt x="240" y="78"/>
                      </a:lnTo>
                      <a:lnTo>
                        <a:pt x="243" y="104"/>
                      </a:lnTo>
                      <a:lnTo>
                        <a:pt x="246" y="144"/>
                      </a:lnTo>
                      <a:lnTo>
                        <a:pt x="240" y="181"/>
                      </a:lnTo>
                      <a:lnTo>
                        <a:pt x="220" y="215"/>
                      </a:lnTo>
                      <a:lnTo>
                        <a:pt x="0" y="250"/>
                      </a:lnTo>
                      <a:lnTo>
                        <a:pt x="26" y="215"/>
                      </a:lnTo>
                      <a:lnTo>
                        <a:pt x="40" y="175"/>
                      </a:lnTo>
                      <a:lnTo>
                        <a:pt x="43" y="127"/>
                      </a:lnTo>
                      <a:lnTo>
                        <a:pt x="43" y="95"/>
                      </a:lnTo>
                      <a:lnTo>
                        <a:pt x="20" y="49"/>
                      </a:lnTo>
                      <a:lnTo>
                        <a:pt x="3" y="12"/>
                      </a:lnTo>
                    </a:path>
                  </a:pathLst>
                </a:custGeom>
                <a:solidFill>
                  <a:srgbClr val="9FBFFF"/>
                </a:solidFill>
                <a:ln w="12700" cap="rnd" cmpd="sng">
                  <a:solidFill>
                    <a:srgbClr val="000000"/>
                  </a:solidFill>
                  <a:prstDash val="solid"/>
                  <a:round/>
                  <a:headEnd type="none" w="med" len="med"/>
                  <a:tailEnd type="none" w="med" len="med"/>
                </a:ln>
              </p:spPr>
              <p:txBody>
                <a:bodyPr/>
                <a:lstStyle/>
                <a:p>
                  <a:endParaRPr lang="en-US"/>
                </a:p>
              </p:txBody>
            </p:sp>
            <p:sp>
              <p:nvSpPr>
                <p:cNvPr id="23699" name="Oval 618">
                  <a:extLst>
                    <a:ext uri="{FF2B5EF4-FFF2-40B4-BE49-F238E27FC236}">
                      <a16:creationId xmlns:a16="http://schemas.microsoft.com/office/drawing/2014/main" id="{D10DDB88-803E-49CC-B14A-11DE8C0AA87D}"/>
                    </a:ext>
                  </a:extLst>
                </p:cNvPr>
                <p:cNvSpPr>
                  <a:spLocks noChangeArrowheads="1"/>
                </p:cNvSpPr>
                <p:nvPr/>
              </p:nvSpPr>
              <p:spPr bwMode="auto">
                <a:xfrm>
                  <a:off x="3406" y="1167"/>
                  <a:ext cx="25" cy="22"/>
                </a:xfrm>
                <a:prstGeom prst="ellipse">
                  <a:avLst/>
                </a:prstGeom>
                <a:solidFill>
                  <a:srgbClr val="FFFFFF"/>
                </a:solidFill>
                <a:ln w="12700">
                  <a:solidFill>
                    <a:srgbClr val="000000"/>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grpSp>
        <p:sp>
          <p:nvSpPr>
            <p:cNvPr id="23691" name="Freeform 619">
              <a:extLst>
                <a:ext uri="{FF2B5EF4-FFF2-40B4-BE49-F238E27FC236}">
                  <a16:creationId xmlns:a16="http://schemas.microsoft.com/office/drawing/2014/main" id="{6255EBB8-9BB5-460B-B274-37E7464C0F6B}"/>
                </a:ext>
              </a:extLst>
            </p:cNvPr>
            <p:cNvSpPr>
              <a:spLocks/>
            </p:cNvSpPr>
            <p:nvPr/>
          </p:nvSpPr>
          <p:spPr bwMode="auto">
            <a:xfrm>
              <a:off x="3606" y="2278"/>
              <a:ext cx="77" cy="65"/>
            </a:xfrm>
            <a:custGeom>
              <a:avLst/>
              <a:gdLst>
                <a:gd name="T0" fmla="*/ 14 w 77"/>
                <a:gd name="T1" fmla="*/ 47 h 65"/>
                <a:gd name="T2" fmla="*/ 21 w 77"/>
                <a:gd name="T3" fmla="*/ 37 h 65"/>
                <a:gd name="T4" fmla="*/ 28 w 77"/>
                <a:gd name="T5" fmla="*/ 27 h 65"/>
                <a:gd name="T6" fmla="*/ 38 w 77"/>
                <a:gd name="T7" fmla="*/ 20 h 65"/>
                <a:gd name="T8" fmla="*/ 48 w 77"/>
                <a:gd name="T9" fmla="*/ 17 h 65"/>
                <a:gd name="T10" fmla="*/ 59 w 77"/>
                <a:gd name="T11" fmla="*/ 10 h 65"/>
                <a:gd name="T12" fmla="*/ 73 w 77"/>
                <a:gd name="T13" fmla="*/ 0 h 65"/>
                <a:gd name="T14" fmla="*/ 76 w 77"/>
                <a:gd name="T15" fmla="*/ 10 h 65"/>
                <a:gd name="T16" fmla="*/ 76 w 77"/>
                <a:gd name="T17" fmla="*/ 20 h 65"/>
                <a:gd name="T18" fmla="*/ 66 w 77"/>
                <a:gd name="T19" fmla="*/ 24 h 65"/>
                <a:gd name="T20" fmla="*/ 62 w 77"/>
                <a:gd name="T21" fmla="*/ 34 h 65"/>
                <a:gd name="T22" fmla="*/ 48 w 77"/>
                <a:gd name="T23" fmla="*/ 40 h 65"/>
                <a:gd name="T24" fmla="*/ 38 w 77"/>
                <a:gd name="T25" fmla="*/ 44 h 65"/>
                <a:gd name="T26" fmla="*/ 28 w 77"/>
                <a:gd name="T27" fmla="*/ 47 h 65"/>
                <a:gd name="T28" fmla="*/ 14 w 77"/>
                <a:gd name="T29" fmla="*/ 47 h 65"/>
                <a:gd name="T30" fmla="*/ 3 w 77"/>
                <a:gd name="T31" fmla="*/ 54 h 65"/>
                <a:gd name="T32" fmla="*/ 0 w 77"/>
                <a:gd name="T33" fmla="*/ 64 h 65"/>
                <a:gd name="T34" fmla="*/ 14 w 77"/>
                <a:gd name="T35" fmla="*/ 47 h 6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7"/>
                <a:gd name="T55" fmla="*/ 0 h 65"/>
                <a:gd name="T56" fmla="*/ 77 w 77"/>
                <a:gd name="T57" fmla="*/ 65 h 6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7" h="65">
                  <a:moveTo>
                    <a:pt x="14" y="47"/>
                  </a:moveTo>
                  <a:lnTo>
                    <a:pt x="21" y="37"/>
                  </a:lnTo>
                  <a:lnTo>
                    <a:pt x="28" y="27"/>
                  </a:lnTo>
                  <a:lnTo>
                    <a:pt x="38" y="20"/>
                  </a:lnTo>
                  <a:lnTo>
                    <a:pt x="48" y="17"/>
                  </a:lnTo>
                  <a:lnTo>
                    <a:pt x="59" y="10"/>
                  </a:lnTo>
                  <a:lnTo>
                    <a:pt x="73" y="0"/>
                  </a:lnTo>
                  <a:lnTo>
                    <a:pt x="76" y="10"/>
                  </a:lnTo>
                  <a:lnTo>
                    <a:pt x="76" y="20"/>
                  </a:lnTo>
                  <a:lnTo>
                    <a:pt x="66" y="24"/>
                  </a:lnTo>
                  <a:lnTo>
                    <a:pt x="62" y="34"/>
                  </a:lnTo>
                  <a:lnTo>
                    <a:pt x="48" y="40"/>
                  </a:lnTo>
                  <a:lnTo>
                    <a:pt x="38" y="44"/>
                  </a:lnTo>
                  <a:lnTo>
                    <a:pt x="28" y="47"/>
                  </a:lnTo>
                  <a:lnTo>
                    <a:pt x="14" y="47"/>
                  </a:lnTo>
                  <a:lnTo>
                    <a:pt x="3" y="54"/>
                  </a:lnTo>
                  <a:lnTo>
                    <a:pt x="0" y="64"/>
                  </a:lnTo>
                  <a:lnTo>
                    <a:pt x="14" y="47"/>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3692" name="Freeform 620">
              <a:extLst>
                <a:ext uri="{FF2B5EF4-FFF2-40B4-BE49-F238E27FC236}">
                  <a16:creationId xmlns:a16="http://schemas.microsoft.com/office/drawing/2014/main" id="{987D3239-D9DA-4D68-8E35-F1B62CBDA7F7}"/>
                </a:ext>
              </a:extLst>
            </p:cNvPr>
            <p:cNvSpPr>
              <a:spLocks/>
            </p:cNvSpPr>
            <p:nvPr/>
          </p:nvSpPr>
          <p:spPr bwMode="auto">
            <a:xfrm>
              <a:off x="3453" y="2424"/>
              <a:ext cx="158" cy="121"/>
            </a:xfrm>
            <a:custGeom>
              <a:avLst/>
              <a:gdLst>
                <a:gd name="T0" fmla="*/ 154 w 158"/>
                <a:gd name="T1" fmla="*/ 14 h 121"/>
                <a:gd name="T2" fmla="*/ 143 w 158"/>
                <a:gd name="T3" fmla="*/ 17 h 121"/>
                <a:gd name="T4" fmla="*/ 140 w 158"/>
                <a:gd name="T5" fmla="*/ 27 h 121"/>
                <a:gd name="T6" fmla="*/ 137 w 158"/>
                <a:gd name="T7" fmla="*/ 38 h 121"/>
                <a:gd name="T8" fmla="*/ 123 w 158"/>
                <a:gd name="T9" fmla="*/ 45 h 121"/>
                <a:gd name="T10" fmla="*/ 113 w 158"/>
                <a:gd name="T11" fmla="*/ 45 h 121"/>
                <a:gd name="T12" fmla="*/ 102 w 158"/>
                <a:gd name="T13" fmla="*/ 38 h 121"/>
                <a:gd name="T14" fmla="*/ 92 w 158"/>
                <a:gd name="T15" fmla="*/ 38 h 121"/>
                <a:gd name="T16" fmla="*/ 82 w 158"/>
                <a:gd name="T17" fmla="*/ 45 h 121"/>
                <a:gd name="T18" fmla="*/ 72 w 158"/>
                <a:gd name="T19" fmla="*/ 51 h 121"/>
                <a:gd name="T20" fmla="*/ 61 w 158"/>
                <a:gd name="T21" fmla="*/ 55 h 121"/>
                <a:gd name="T22" fmla="*/ 51 w 158"/>
                <a:gd name="T23" fmla="*/ 62 h 121"/>
                <a:gd name="T24" fmla="*/ 41 w 158"/>
                <a:gd name="T25" fmla="*/ 65 h 121"/>
                <a:gd name="T26" fmla="*/ 31 w 158"/>
                <a:gd name="T27" fmla="*/ 72 h 121"/>
                <a:gd name="T28" fmla="*/ 20 w 158"/>
                <a:gd name="T29" fmla="*/ 79 h 121"/>
                <a:gd name="T30" fmla="*/ 17 w 158"/>
                <a:gd name="T31" fmla="*/ 89 h 121"/>
                <a:gd name="T32" fmla="*/ 10 w 158"/>
                <a:gd name="T33" fmla="*/ 99 h 121"/>
                <a:gd name="T34" fmla="*/ 7 w 158"/>
                <a:gd name="T35" fmla="*/ 110 h 121"/>
                <a:gd name="T36" fmla="*/ 0 w 158"/>
                <a:gd name="T37" fmla="*/ 120 h 121"/>
                <a:gd name="T38" fmla="*/ 10 w 158"/>
                <a:gd name="T39" fmla="*/ 117 h 121"/>
                <a:gd name="T40" fmla="*/ 20 w 158"/>
                <a:gd name="T41" fmla="*/ 113 h 121"/>
                <a:gd name="T42" fmla="*/ 31 w 158"/>
                <a:gd name="T43" fmla="*/ 117 h 121"/>
                <a:gd name="T44" fmla="*/ 41 w 158"/>
                <a:gd name="T45" fmla="*/ 113 h 121"/>
                <a:gd name="T46" fmla="*/ 51 w 158"/>
                <a:gd name="T47" fmla="*/ 106 h 121"/>
                <a:gd name="T48" fmla="*/ 61 w 158"/>
                <a:gd name="T49" fmla="*/ 110 h 121"/>
                <a:gd name="T50" fmla="*/ 72 w 158"/>
                <a:gd name="T51" fmla="*/ 117 h 121"/>
                <a:gd name="T52" fmla="*/ 85 w 158"/>
                <a:gd name="T53" fmla="*/ 113 h 121"/>
                <a:gd name="T54" fmla="*/ 89 w 158"/>
                <a:gd name="T55" fmla="*/ 103 h 121"/>
                <a:gd name="T56" fmla="*/ 89 w 158"/>
                <a:gd name="T57" fmla="*/ 93 h 121"/>
                <a:gd name="T58" fmla="*/ 92 w 158"/>
                <a:gd name="T59" fmla="*/ 82 h 121"/>
                <a:gd name="T60" fmla="*/ 102 w 158"/>
                <a:gd name="T61" fmla="*/ 75 h 121"/>
                <a:gd name="T62" fmla="*/ 102 w 158"/>
                <a:gd name="T63" fmla="*/ 65 h 121"/>
                <a:gd name="T64" fmla="*/ 109 w 158"/>
                <a:gd name="T65" fmla="*/ 55 h 121"/>
                <a:gd name="T66" fmla="*/ 119 w 158"/>
                <a:gd name="T67" fmla="*/ 48 h 121"/>
                <a:gd name="T68" fmla="*/ 130 w 158"/>
                <a:gd name="T69" fmla="*/ 41 h 121"/>
                <a:gd name="T70" fmla="*/ 137 w 158"/>
                <a:gd name="T71" fmla="*/ 31 h 121"/>
                <a:gd name="T72" fmla="*/ 143 w 158"/>
                <a:gd name="T73" fmla="*/ 21 h 121"/>
                <a:gd name="T74" fmla="*/ 154 w 158"/>
                <a:gd name="T75" fmla="*/ 10 h 121"/>
                <a:gd name="T76" fmla="*/ 157 w 158"/>
                <a:gd name="T77" fmla="*/ 0 h 121"/>
                <a:gd name="T78" fmla="*/ 147 w 158"/>
                <a:gd name="T79" fmla="*/ 3 h 121"/>
                <a:gd name="T80" fmla="*/ 137 w 158"/>
                <a:gd name="T81" fmla="*/ 10 h 121"/>
                <a:gd name="T82" fmla="*/ 130 w 158"/>
                <a:gd name="T83" fmla="*/ 21 h 121"/>
                <a:gd name="T84" fmla="*/ 119 w 158"/>
                <a:gd name="T85" fmla="*/ 31 h 121"/>
                <a:gd name="T86" fmla="*/ 109 w 158"/>
                <a:gd name="T87" fmla="*/ 38 h 121"/>
                <a:gd name="T88" fmla="*/ 99 w 158"/>
                <a:gd name="T89" fmla="*/ 45 h 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8"/>
                <a:gd name="T136" fmla="*/ 0 h 121"/>
                <a:gd name="T137" fmla="*/ 158 w 158"/>
                <a:gd name="T138" fmla="*/ 121 h 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8" h="121">
                  <a:moveTo>
                    <a:pt x="154" y="14"/>
                  </a:moveTo>
                  <a:lnTo>
                    <a:pt x="143" y="17"/>
                  </a:lnTo>
                  <a:lnTo>
                    <a:pt x="140" y="27"/>
                  </a:lnTo>
                  <a:lnTo>
                    <a:pt x="137" y="38"/>
                  </a:lnTo>
                  <a:lnTo>
                    <a:pt x="123" y="45"/>
                  </a:lnTo>
                  <a:lnTo>
                    <a:pt x="113" y="45"/>
                  </a:lnTo>
                  <a:lnTo>
                    <a:pt x="102" y="38"/>
                  </a:lnTo>
                  <a:lnTo>
                    <a:pt x="92" y="38"/>
                  </a:lnTo>
                  <a:lnTo>
                    <a:pt x="82" y="45"/>
                  </a:lnTo>
                  <a:lnTo>
                    <a:pt x="72" y="51"/>
                  </a:lnTo>
                  <a:lnTo>
                    <a:pt x="61" y="55"/>
                  </a:lnTo>
                  <a:lnTo>
                    <a:pt x="51" y="62"/>
                  </a:lnTo>
                  <a:lnTo>
                    <a:pt x="41" y="65"/>
                  </a:lnTo>
                  <a:lnTo>
                    <a:pt x="31" y="72"/>
                  </a:lnTo>
                  <a:lnTo>
                    <a:pt x="20" y="79"/>
                  </a:lnTo>
                  <a:lnTo>
                    <a:pt x="17" y="89"/>
                  </a:lnTo>
                  <a:lnTo>
                    <a:pt x="10" y="99"/>
                  </a:lnTo>
                  <a:lnTo>
                    <a:pt x="7" y="110"/>
                  </a:lnTo>
                  <a:lnTo>
                    <a:pt x="0" y="120"/>
                  </a:lnTo>
                  <a:lnTo>
                    <a:pt x="10" y="117"/>
                  </a:lnTo>
                  <a:lnTo>
                    <a:pt x="20" y="113"/>
                  </a:lnTo>
                  <a:lnTo>
                    <a:pt x="31" y="117"/>
                  </a:lnTo>
                  <a:lnTo>
                    <a:pt x="41" y="113"/>
                  </a:lnTo>
                  <a:lnTo>
                    <a:pt x="51" y="106"/>
                  </a:lnTo>
                  <a:lnTo>
                    <a:pt x="61" y="110"/>
                  </a:lnTo>
                  <a:lnTo>
                    <a:pt x="72" y="117"/>
                  </a:lnTo>
                  <a:lnTo>
                    <a:pt x="85" y="113"/>
                  </a:lnTo>
                  <a:lnTo>
                    <a:pt x="89" y="103"/>
                  </a:lnTo>
                  <a:lnTo>
                    <a:pt x="89" y="93"/>
                  </a:lnTo>
                  <a:lnTo>
                    <a:pt x="92" y="82"/>
                  </a:lnTo>
                  <a:lnTo>
                    <a:pt x="102" y="75"/>
                  </a:lnTo>
                  <a:lnTo>
                    <a:pt x="102" y="65"/>
                  </a:lnTo>
                  <a:lnTo>
                    <a:pt x="109" y="55"/>
                  </a:lnTo>
                  <a:lnTo>
                    <a:pt x="119" y="48"/>
                  </a:lnTo>
                  <a:lnTo>
                    <a:pt x="130" y="41"/>
                  </a:lnTo>
                  <a:lnTo>
                    <a:pt x="137" y="31"/>
                  </a:lnTo>
                  <a:lnTo>
                    <a:pt x="143" y="21"/>
                  </a:lnTo>
                  <a:lnTo>
                    <a:pt x="154" y="10"/>
                  </a:lnTo>
                  <a:lnTo>
                    <a:pt x="157" y="0"/>
                  </a:lnTo>
                  <a:lnTo>
                    <a:pt x="147" y="3"/>
                  </a:lnTo>
                  <a:lnTo>
                    <a:pt x="137" y="10"/>
                  </a:lnTo>
                  <a:lnTo>
                    <a:pt x="130" y="21"/>
                  </a:lnTo>
                  <a:lnTo>
                    <a:pt x="119" y="31"/>
                  </a:lnTo>
                  <a:lnTo>
                    <a:pt x="109" y="38"/>
                  </a:lnTo>
                  <a:lnTo>
                    <a:pt x="99" y="45"/>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3693" name="Freeform 621">
              <a:extLst>
                <a:ext uri="{FF2B5EF4-FFF2-40B4-BE49-F238E27FC236}">
                  <a16:creationId xmlns:a16="http://schemas.microsoft.com/office/drawing/2014/main" id="{3550EB23-5DAA-43F2-B5F8-F4114F6649CA}"/>
                </a:ext>
              </a:extLst>
            </p:cNvPr>
            <p:cNvSpPr>
              <a:spLocks/>
            </p:cNvSpPr>
            <p:nvPr/>
          </p:nvSpPr>
          <p:spPr bwMode="auto">
            <a:xfrm>
              <a:off x="3579" y="2250"/>
              <a:ext cx="69" cy="36"/>
            </a:xfrm>
            <a:custGeom>
              <a:avLst/>
              <a:gdLst>
                <a:gd name="T0" fmla="*/ 0 w 69"/>
                <a:gd name="T1" fmla="*/ 32 h 36"/>
                <a:gd name="T2" fmla="*/ 10 w 69"/>
                <a:gd name="T3" fmla="*/ 28 h 36"/>
                <a:gd name="T4" fmla="*/ 17 w 69"/>
                <a:gd name="T5" fmla="*/ 18 h 36"/>
                <a:gd name="T6" fmla="*/ 27 w 69"/>
                <a:gd name="T7" fmla="*/ 7 h 36"/>
                <a:gd name="T8" fmla="*/ 37 w 69"/>
                <a:gd name="T9" fmla="*/ 4 h 36"/>
                <a:gd name="T10" fmla="*/ 48 w 69"/>
                <a:gd name="T11" fmla="*/ 0 h 36"/>
                <a:gd name="T12" fmla="*/ 58 w 69"/>
                <a:gd name="T13" fmla="*/ 0 h 36"/>
                <a:gd name="T14" fmla="*/ 68 w 69"/>
                <a:gd name="T15" fmla="*/ 4 h 36"/>
                <a:gd name="T16" fmla="*/ 54 w 69"/>
                <a:gd name="T17" fmla="*/ 14 h 36"/>
                <a:gd name="T18" fmla="*/ 44 w 69"/>
                <a:gd name="T19" fmla="*/ 25 h 36"/>
                <a:gd name="T20" fmla="*/ 31 w 69"/>
                <a:gd name="T21" fmla="*/ 28 h 36"/>
                <a:gd name="T22" fmla="*/ 20 w 69"/>
                <a:gd name="T23" fmla="*/ 35 h 36"/>
                <a:gd name="T24" fmla="*/ 37 w 69"/>
                <a:gd name="T25" fmla="*/ 7 h 36"/>
                <a:gd name="T26" fmla="*/ 48 w 69"/>
                <a:gd name="T27" fmla="*/ 0 h 36"/>
                <a:gd name="T28" fmla="*/ 41 w 69"/>
                <a:gd name="T29" fmla="*/ 11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9"/>
                <a:gd name="T46" fmla="*/ 0 h 36"/>
                <a:gd name="T47" fmla="*/ 69 w 69"/>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9" h="36">
                  <a:moveTo>
                    <a:pt x="0" y="32"/>
                  </a:moveTo>
                  <a:lnTo>
                    <a:pt x="10" y="28"/>
                  </a:lnTo>
                  <a:lnTo>
                    <a:pt x="17" y="18"/>
                  </a:lnTo>
                  <a:lnTo>
                    <a:pt x="27" y="7"/>
                  </a:lnTo>
                  <a:lnTo>
                    <a:pt x="37" y="4"/>
                  </a:lnTo>
                  <a:lnTo>
                    <a:pt x="48" y="0"/>
                  </a:lnTo>
                  <a:lnTo>
                    <a:pt x="58" y="0"/>
                  </a:lnTo>
                  <a:lnTo>
                    <a:pt x="68" y="4"/>
                  </a:lnTo>
                  <a:lnTo>
                    <a:pt x="54" y="14"/>
                  </a:lnTo>
                  <a:lnTo>
                    <a:pt x="44" y="25"/>
                  </a:lnTo>
                  <a:lnTo>
                    <a:pt x="31" y="28"/>
                  </a:lnTo>
                  <a:lnTo>
                    <a:pt x="20" y="35"/>
                  </a:lnTo>
                  <a:lnTo>
                    <a:pt x="37" y="7"/>
                  </a:lnTo>
                  <a:lnTo>
                    <a:pt x="48" y="0"/>
                  </a:lnTo>
                  <a:lnTo>
                    <a:pt x="41" y="11"/>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3694" name="Freeform 622">
              <a:extLst>
                <a:ext uri="{FF2B5EF4-FFF2-40B4-BE49-F238E27FC236}">
                  <a16:creationId xmlns:a16="http://schemas.microsoft.com/office/drawing/2014/main" id="{83F90996-5258-4F88-9F75-4B905ED5F579}"/>
                </a:ext>
              </a:extLst>
            </p:cNvPr>
            <p:cNvSpPr>
              <a:spLocks/>
            </p:cNvSpPr>
            <p:nvPr/>
          </p:nvSpPr>
          <p:spPr bwMode="auto">
            <a:xfrm>
              <a:off x="3484" y="2216"/>
              <a:ext cx="127" cy="52"/>
            </a:xfrm>
            <a:custGeom>
              <a:avLst/>
              <a:gdLst>
                <a:gd name="T0" fmla="*/ 44 w 127"/>
                <a:gd name="T1" fmla="*/ 41 h 52"/>
                <a:gd name="T2" fmla="*/ 31 w 127"/>
                <a:gd name="T3" fmla="*/ 41 h 52"/>
                <a:gd name="T4" fmla="*/ 10 w 127"/>
                <a:gd name="T5" fmla="*/ 44 h 52"/>
                <a:gd name="T6" fmla="*/ 0 w 127"/>
                <a:gd name="T7" fmla="*/ 48 h 52"/>
                <a:gd name="T8" fmla="*/ 3 w 127"/>
                <a:gd name="T9" fmla="*/ 37 h 52"/>
                <a:gd name="T10" fmla="*/ 10 w 127"/>
                <a:gd name="T11" fmla="*/ 27 h 52"/>
                <a:gd name="T12" fmla="*/ 20 w 127"/>
                <a:gd name="T13" fmla="*/ 27 h 52"/>
                <a:gd name="T14" fmla="*/ 31 w 127"/>
                <a:gd name="T15" fmla="*/ 24 h 52"/>
                <a:gd name="T16" fmla="*/ 41 w 127"/>
                <a:gd name="T17" fmla="*/ 24 h 52"/>
                <a:gd name="T18" fmla="*/ 51 w 127"/>
                <a:gd name="T19" fmla="*/ 24 h 52"/>
                <a:gd name="T20" fmla="*/ 65 w 127"/>
                <a:gd name="T21" fmla="*/ 20 h 52"/>
                <a:gd name="T22" fmla="*/ 75 w 127"/>
                <a:gd name="T23" fmla="*/ 17 h 52"/>
                <a:gd name="T24" fmla="*/ 85 w 127"/>
                <a:gd name="T25" fmla="*/ 14 h 52"/>
                <a:gd name="T26" fmla="*/ 95 w 127"/>
                <a:gd name="T27" fmla="*/ 7 h 52"/>
                <a:gd name="T28" fmla="*/ 106 w 127"/>
                <a:gd name="T29" fmla="*/ 7 h 52"/>
                <a:gd name="T30" fmla="*/ 116 w 127"/>
                <a:gd name="T31" fmla="*/ 3 h 52"/>
                <a:gd name="T32" fmla="*/ 126 w 127"/>
                <a:gd name="T33" fmla="*/ 0 h 52"/>
                <a:gd name="T34" fmla="*/ 112 w 127"/>
                <a:gd name="T35" fmla="*/ 3 h 52"/>
                <a:gd name="T36" fmla="*/ 102 w 127"/>
                <a:gd name="T37" fmla="*/ 3 h 52"/>
                <a:gd name="T38" fmla="*/ 92 w 127"/>
                <a:gd name="T39" fmla="*/ 10 h 52"/>
                <a:gd name="T40" fmla="*/ 82 w 127"/>
                <a:gd name="T41" fmla="*/ 17 h 52"/>
                <a:gd name="T42" fmla="*/ 72 w 127"/>
                <a:gd name="T43" fmla="*/ 20 h 52"/>
                <a:gd name="T44" fmla="*/ 44 w 127"/>
                <a:gd name="T45" fmla="*/ 31 h 52"/>
                <a:gd name="T46" fmla="*/ 31 w 127"/>
                <a:gd name="T47" fmla="*/ 41 h 52"/>
                <a:gd name="T48" fmla="*/ 20 w 127"/>
                <a:gd name="T49" fmla="*/ 44 h 52"/>
                <a:gd name="T50" fmla="*/ 10 w 127"/>
                <a:gd name="T51" fmla="*/ 48 h 52"/>
                <a:gd name="T52" fmla="*/ 0 w 127"/>
                <a:gd name="T53" fmla="*/ 51 h 52"/>
                <a:gd name="T54" fmla="*/ 10 w 127"/>
                <a:gd name="T55" fmla="*/ 44 h 52"/>
                <a:gd name="T56" fmla="*/ 20 w 127"/>
                <a:gd name="T57" fmla="*/ 37 h 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7"/>
                <a:gd name="T88" fmla="*/ 0 h 52"/>
                <a:gd name="T89" fmla="*/ 127 w 127"/>
                <a:gd name="T90" fmla="*/ 52 h 5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7" h="52">
                  <a:moveTo>
                    <a:pt x="44" y="41"/>
                  </a:moveTo>
                  <a:lnTo>
                    <a:pt x="31" y="41"/>
                  </a:lnTo>
                  <a:lnTo>
                    <a:pt x="10" y="44"/>
                  </a:lnTo>
                  <a:lnTo>
                    <a:pt x="0" y="48"/>
                  </a:lnTo>
                  <a:lnTo>
                    <a:pt x="3" y="37"/>
                  </a:lnTo>
                  <a:lnTo>
                    <a:pt x="10" y="27"/>
                  </a:lnTo>
                  <a:lnTo>
                    <a:pt x="20" y="27"/>
                  </a:lnTo>
                  <a:lnTo>
                    <a:pt x="31" y="24"/>
                  </a:lnTo>
                  <a:lnTo>
                    <a:pt x="41" y="24"/>
                  </a:lnTo>
                  <a:lnTo>
                    <a:pt x="51" y="24"/>
                  </a:lnTo>
                  <a:lnTo>
                    <a:pt x="65" y="20"/>
                  </a:lnTo>
                  <a:lnTo>
                    <a:pt x="75" y="17"/>
                  </a:lnTo>
                  <a:lnTo>
                    <a:pt x="85" y="14"/>
                  </a:lnTo>
                  <a:lnTo>
                    <a:pt x="95" y="7"/>
                  </a:lnTo>
                  <a:lnTo>
                    <a:pt x="106" y="7"/>
                  </a:lnTo>
                  <a:lnTo>
                    <a:pt x="116" y="3"/>
                  </a:lnTo>
                  <a:lnTo>
                    <a:pt x="126" y="0"/>
                  </a:lnTo>
                  <a:lnTo>
                    <a:pt x="112" y="3"/>
                  </a:lnTo>
                  <a:lnTo>
                    <a:pt x="102" y="3"/>
                  </a:lnTo>
                  <a:lnTo>
                    <a:pt x="92" y="10"/>
                  </a:lnTo>
                  <a:lnTo>
                    <a:pt x="82" y="17"/>
                  </a:lnTo>
                  <a:lnTo>
                    <a:pt x="72" y="20"/>
                  </a:lnTo>
                  <a:lnTo>
                    <a:pt x="44" y="31"/>
                  </a:lnTo>
                  <a:lnTo>
                    <a:pt x="31" y="41"/>
                  </a:lnTo>
                  <a:lnTo>
                    <a:pt x="20" y="44"/>
                  </a:lnTo>
                  <a:lnTo>
                    <a:pt x="10" y="48"/>
                  </a:lnTo>
                  <a:lnTo>
                    <a:pt x="0" y="51"/>
                  </a:lnTo>
                  <a:lnTo>
                    <a:pt x="10" y="44"/>
                  </a:lnTo>
                  <a:lnTo>
                    <a:pt x="20" y="37"/>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sp>
          <p:nvSpPr>
            <p:cNvPr id="23695" name="Freeform 623">
              <a:extLst>
                <a:ext uri="{FF2B5EF4-FFF2-40B4-BE49-F238E27FC236}">
                  <a16:creationId xmlns:a16="http://schemas.microsoft.com/office/drawing/2014/main" id="{1D53B8C2-A8AE-482D-A4C1-62D70638C48F}"/>
                </a:ext>
              </a:extLst>
            </p:cNvPr>
            <p:cNvSpPr>
              <a:spLocks/>
            </p:cNvSpPr>
            <p:nvPr/>
          </p:nvSpPr>
          <p:spPr bwMode="auto">
            <a:xfrm>
              <a:off x="3641" y="2533"/>
              <a:ext cx="79" cy="124"/>
            </a:xfrm>
            <a:custGeom>
              <a:avLst/>
              <a:gdLst>
                <a:gd name="T0" fmla="*/ 0 w 79"/>
                <a:gd name="T1" fmla="*/ 7 h 124"/>
                <a:gd name="T2" fmla="*/ 10 w 79"/>
                <a:gd name="T3" fmla="*/ 14 h 124"/>
                <a:gd name="T4" fmla="*/ 10 w 79"/>
                <a:gd name="T5" fmla="*/ 24 h 124"/>
                <a:gd name="T6" fmla="*/ 10 w 79"/>
                <a:gd name="T7" fmla="*/ 34 h 124"/>
                <a:gd name="T8" fmla="*/ 7 w 79"/>
                <a:gd name="T9" fmla="*/ 44 h 124"/>
                <a:gd name="T10" fmla="*/ 7 w 79"/>
                <a:gd name="T11" fmla="*/ 55 h 124"/>
                <a:gd name="T12" fmla="*/ 10 w 79"/>
                <a:gd name="T13" fmla="*/ 65 h 124"/>
                <a:gd name="T14" fmla="*/ 14 w 79"/>
                <a:gd name="T15" fmla="*/ 75 h 124"/>
                <a:gd name="T16" fmla="*/ 20 w 79"/>
                <a:gd name="T17" fmla="*/ 85 h 124"/>
                <a:gd name="T18" fmla="*/ 24 w 79"/>
                <a:gd name="T19" fmla="*/ 96 h 124"/>
                <a:gd name="T20" fmla="*/ 31 w 79"/>
                <a:gd name="T21" fmla="*/ 109 h 124"/>
                <a:gd name="T22" fmla="*/ 37 w 79"/>
                <a:gd name="T23" fmla="*/ 120 h 124"/>
                <a:gd name="T24" fmla="*/ 58 w 79"/>
                <a:gd name="T25" fmla="*/ 123 h 124"/>
                <a:gd name="T26" fmla="*/ 68 w 79"/>
                <a:gd name="T27" fmla="*/ 123 h 124"/>
                <a:gd name="T28" fmla="*/ 78 w 79"/>
                <a:gd name="T29" fmla="*/ 120 h 124"/>
                <a:gd name="T30" fmla="*/ 78 w 79"/>
                <a:gd name="T31" fmla="*/ 109 h 124"/>
                <a:gd name="T32" fmla="*/ 78 w 79"/>
                <a:gd name="T33" fmla="*/ 99 h 124"/>
                <a:gd name="T34" fmla="*/ 71 w 79"/>
                <a:gd name="T35" fmla="*/ 89 h 124"/>
                <a:gd name="T36" fmla="*/ 61 w 79"/>
                <a:gd name="T37" fmla="*/ 82 h 124"/>
                <a:gd name="T38" fmla="*/ 51 w 79"/>
                <a:gd name="T39" fmla="*/ 58 h 124"/>
                <a:gd name="T40" fmla="*/ 44 w 79"/>
                <a:gd name="T41" fmla="*/ 48 h 124"/>
                <a:gd name="T42" fmla="*/ 34 w 79"/>
                <a:gd name="T43" fmla="*/ 34 h 124"/>
                <a:gd name="T44" fmla="*/ 31 w 79"/>
                <a:gd name="T45" fmla="*/ 24 h 124"/>
                <a:gd name="T46" fmla="*/ 24 w 79"/>
                <a:gd name="T47" fmla="*/ 14 h 124"/>
                <a:gd name="T48" fmla="*/ 20 w 79"/>
                <a:gd name="T49" fmla="*/ 3 h 124"/>
                <a:gd name="T50" fmla="*/ 10 w 79"/>
                <a:gd name="T51" fmla="*/ 0 h 124"/>
                <a:gd name="T52" fmla="*/ 3 w 79"/>
                <a:gd name="T53" fmla="*/ 10 h 124"/>
                <a:gd name="T54" fmla="*/ 7 w 79"/>
                <a:gd name="T55" fmla="*/ 38 h 124"/>
                <a:gd name="T56" fmla="*/ 0 w 79"/>
                <a:gd name="T57" fmla="*/ 48 h 124"/>
                <a:gd name="T58" fmla="*/ 7 w 79"/>
                <a:gd name="T59" fmla="*/ 75 h 1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9"/>
                <a:gd name="T91" fmla="*/ 0 h 124"/>
                <a:gd name="T92" fmla="*/ 79 w 79"/>
                <a:gd name="T93" fmla="*/ 124 h 1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9" h="124">
                  <a:moveTo>
                    <a:pt x="0" y="7"/>
                  </a:moveTo>
                  <a:lnTo>
                    <a:pt x="10" y="14"/>
                  </a:lnTo>
                  <a:lnTo>
                    <a:pt x="10" y="24"/>
                  </a:lnTo>
                  <a:lnTo>
                    <a:pt x="10" y="34"/>
                  </a:lnTo>
                  <a:lnTo>
                    <a:pt x="7" y="44"/>
                  </a:lnTo>
                  <a:lnTo>
                    <a:pt x="7" y="55"/>
                  </a:lnTo>
                  <a:lnTo>
                    <a:pt x="10" y="65"/>
                  </a:lnTo>
                  <a:lnTo>
                    <a:pt x="14" y="75"/>
                  </a:lnTo>
                  <a:lnTo>
                    <a:pt x="20" y="85"/>
                  </a:lnTo>
                  <a:lnTo>
                    <a:pt x="24" y="96"/>
                  </a:lnTo>
                  <a:lnTo>
                    <a:pt x="31" y="109"/>
                  </a:lnTo>
                  <a:lnTo>
                    <a:pt x="37" y="120"/>
                  </a:lnTo>
                  <a:lnTo>
                    <a:pt x="58" y="123"/>
                  </a:lnTo>
                  <a:lnTo>
                    <a:pt x="68" y="123"/>
                  </a:lnTo>
                  <a:lnTo>
                    <a:pt x="78" y="120"/>
                  </a:lnTo>
                  <a:lnTo>
                    <a:pt x="78" y="109"/>
                  </a:lnTo>
                  <a:lnTo>
                    <a:pt x="78" y="99"/>
                  </a:lnTo>
                  <a:lnTo>
                    <a:pt x="71" y="89"/>
                  </a:lnTo>
                  <a:lnTo>
                    <a:pt x="61" y="82"/>
                  </a:lnTo>
                  <a:lnTo>
                    <a:pt x="51" y="58"/>
                  </a:lnTo>
                  <a:lnTo>
                    <a:pt x="44" y="48"/>
                  </a:lnTo>
                  <a:lnTo>
                    <a:pt x="34" y="34"/>
                  </a:lnTo>
                  <a:lnTo>
                    <a:pt x="31" y="24"/>
                  </a:lnTo>
                  <a:lnTo>
                    <a:pt x="24" y="14"/>
                  </a:lnTo>
                  <a:lnTo>
                    <a:pt x="20" y="3"/>
                  </a:lnTo>
                  <a:lnTo>
                    <a:pt x="10" y="0"/>
                  </a:lnTo>
                  <a:lnTo>
                    <a:pt x="3" y="10"/>
                  </a:lnTo>
                  <a:lnTo>
                    <a:pt x="7" y="38"/>
                  </a:lnTo>
                  <a:lnTo>
                    <a:pt x="0" y="48"/>
                  </a:lnTo>
                  <a:lnTo>
                    <a:pt x="7" y="75"/>
                  </a:lnTo>
                </a:path>
              </a:pathLst>
            </a:custGeom>
            <a:solidFill>
              <a:srgbClr val="FF0000"/>
            </a:solidFill>
            <a:ln w="12700" cap="rnd" cmpd="sng">
              <a:solidFill>
                <a:srgbClr val="790015"/>
              </a:solidFill>
              <a:prstDash val="solid"/>
              <a:round/>
              <a:headEnd type="none" w="med" len="med"/>
              <a:tailEnd type="none" w="med" len="med"/>
            </a:ln>
          </p:spPr>
          <p:txBody>
            <a:bodyPr/>
            <a:lstStyle/>
            <a:p>
              <a:endParaRPr lang="en-US"/>
            </a:p>
          </p:txBody>
        </p:sp>
      </p:grpSp>
      <p:grpSp>
        <p:nvGrpSpPr>
          <p:cNvPr id="23562" name="Group 624">
            <a:extLst>
              <a:ext uri="{FF2B5EF4-FFF2-40B4-BE49-F238E27FC236}">
                <a16:creationId xmlns:a16="http://schemas.microsoft.com/office/drawing/2014/main" id="{5A6E0737-66BF-425E-8870-F79CAD090770}"/>
              </a:ext>
            </a:extLst>
          </p:cNvPr>
          <p:cNvGrpSpPr>
            <a:grpSpLocks/>
          </p:cNvGrpSpPr>
          <p:nvPr/>
        </p:nvGrpSpPr>
        <p:grpSpPr bwMode="auto">
          <a:xfrm>
            <a:off x="571500" y="5275263"/>
            <a:ext cx="1263650" cy="2386012"/>
            <a:chOff x="360" y="3504"/>
            <a:chExt cx="796" cy="1503"/>
          </a:xfrm>
        </p:grpSpPr>
        <p:grpSp>
          <p:nvGrpSpPr>
            <p:cNvPr id="23563" name="Group 625">
              <a:extLst>
                <a:ext uri="{FF2B5EF4-FFF2-40B4-BE49-F238E27FC236}">
                  <a16:creationId xmlns:a16="http://schemas.microsoft.com/office/drawing/2014/main" id="{49710036-E72C-4AC3-921B-DC3AD415B8BC}"/>
                </a:ext>
              </a:extLst>
            </p:cNvPr>
            <p:cNvGrpSpPr>
              <a:grpSpLocks/>
            </p:cNvGrpSpPr>
            <p:nvPr/>
          </p:nvGrpSpPr>
          <p:grpSpPr bwMode="auto">
            <a:xfrm>
              <a:off x="548" y="3504"/>
              <a:ext cx="404" cy="352"/>
              <a:chOff x="1226" y="1607"/>
              <a:chExt cx="404" cy="352"/>
            </a:xfrm>
          </p:grpSpPr>
          <p:grpSp>
            <p:nvGrpSpPr>
              <p:cNvPr id="23679" name="Group 626">
                <a:extLst>
                  <a:ext uri="{FF2B5EF4-FFF2-40B4-BE49-F238E27FC236}">
                    <a16:creationId xmlns:a16="http://schemas.microsoft.com/office/drawing/2014/main" id="{61BF9162-2920-4830-A5AF-E745E93078EB}"/>
                  </a:ext>
                </a:extLst>
              </p:cNvPr>
              <p:cNvGrpSpPr>
                <a:grpSpLocks/>
              </p:cNvGrpSpPr>
              <p:nvPr/>
            </p:nvGrpSpPr>
            <p:grpSpPr bwMode="auto">
              <a:xfrm>
                <a:off x="1410" y="1607"/>
                <a:ext cx="220" cy="324"/>
                <a:chOff x="1410" y="1607"/>
                <a:chExt cx="220" cy="324"/>
              </a:xfrm>
            </p:grpSpPr>
            <p:sp>
              <p:nvSpPr>
                <p:cNvPr id="23683" name="Freeform 627">
                  <a:extLst>
                    <a:ext uri="{FF2B5EF4-FFF2-40B4-BE49-F238E27FC236}">
                      <a16:creationId xmlns:a16="http://schemas.microsoft.com/office/drawing/2014/main" id="{B0F2748C-D550-47CA-BC66-1F6A788672F2}"/>
                    </a:ext>
                  </a:extLst>
                </p:cNvPr>
                <p:cNvSpPr>
                  <a:spLocks/>
                </p:cNvSpPr>
                <p:nvPr/>
              </p:nvSpPr>
              <p:spPr bwMode="auto">
                <a:xfrm>
                  <a:off x="1467" y="1741"/>
                  <a:ext cx="163" cy="190"/>
                </a:xfrm>
                <a:custGeom>
                  <a:avLst/>
                  <a:gdLst>
                    <a:gd name="T0" fmla="*/ 162 w 163"/>
                    <a:gd name="T1" fmla="*/ 91 h 190"/>
                    <a:gd name="T2" fmla="*/ 162 w 163"/>
                    <a:gd name="T3" fmla="*/ 0 h 190"/>
                    <a:gd name="T4" fmla="*/ 158 w 163"/>
                    <a:gd name="T5" fmla="*/ 14 h 190"/>
                    <a:gd name="T6" fmla="*/ 150 w 163"/>
                    <a:gd name="T7" fmla="*/ 26 h 190"/>
                    <a:gd name="T8" fmla="*/ 141 w 163"/>
                    <a:gd name="T9" fmla="*/ 36 h 190"/>
                    <a:gd name="T10" fmla="*/ 131 w 163"/>
                    <a:gd name="T11" fmla="*/ 46 h 190"/>
                    <a:gd name="T12" fmla="*/ 115 w 163"/>
                    <a:gd name="T13" fmla="*/ 55 h 190"/>
                    <a:gd name="T14" fmla="*/ 98 w 163"/>
                    <a:gd name="T15" fmla="*/ 64 h 190"/>
                    <a:gd name="T16" fmla="*/ 80 w 163"/>
                    <a:gd name="T17" fmla="*/ 71 h 190"/>
                    <a:gd name="T18" fmla="*/ 57 w 163"/>
                    <a:gd name="T19" fmla="*/ 77 h 190"/>
                    <a:gd name="T20" fmla="*/ 37 w 163"/>
                    <a:gd name="T21" fmla="*/ 82 h 190"/>
                    <a:gd name="T22" fmla="*/ 16 w 163"/>
                    <a:gd name="T23" fmla="*/ 86 h 190"/>
                    <a:gd name="T24" fmla="*/ 0 w 163"/>
                    <a:gd name="T25" fmla="*/ 88 h 190"/>
                    <a:gd name="T26" fmla="*/ 0 w 163"/>
                    <a:gd name="T27" fmla="*/ 189 h 190"/>
                    <a:gd name="T28" fmla="*/ 14 w 163"/>
                    <a:gd name="T29" fmla="*/ 187 h 190"/>
                    <a:gd name="T30" fmla="*/ 29 w 163"/>
                    <a:gd name="T31" fmla="*/ 185 h 190"/>
                    <a:gd name="T32" fmla="*/ 42 w 163"/>
                    <a:gd name="T33" fmla="*/ 182 h 190"/>
                    <a:gd name="T34" fmla="*/ 52 w 163"/>
                    <a:gd name="T35" fmla="*/ 180 h 190"/>
                    <a:gd name="T36" fmla="*/ 65 w 163"/>
                    <a:gd name="T37" fmla="*/ 177 h 190"/>
                    <a:gd name="T38" fmla="*/ 80 w 163"/>
                    <a:gd name="T39" fmla="*/ 173 h 190"/>
                    <a:gd name="T40" fmla="*/ 91 w 163"/>
                    <a:gd name="T41" fmla="*/ 169 h 190"/>
                    <a:gd name="T42" fmla="*/ 103 w 163"/>
                    <a:gd name="T43" fmla="*/ 163 h 190"/>
                    <a:gd name="T44" fmla="*/ 109 w 163"/>
                    <a:gd name="T45" fmla="*/ 160 h 190"/>
                    <a:gd name="T46" fmla="*/ 116 w 163"/>
                    <a:gd name="T47" fmla="*/ 157 h 190"/>
                    <a:gd name="T48" fmla="*/ 123 w 163"/>
                    <a:gd name="T49" fmla="*/ 152 h 190"/>
                    <a:gd name="T50" fmla="*/ 131 w 163"/>
                    <a:gd name="T51" fmla="*/ 146 h 190"/>
                    <a:gd name="T52" fmla="*/ 137 w 163"/>
                    <a:gd name="T53" fmla="*/ 142 h 190"/>
                    <a:gd name="T54" fmla="*/ 141 w 163"/>
                    <a:gd name="T55" fmla="*/ 138 h 190"/>
                    <a:gd name="T56" fmla="*/ 146 w 163"/>
                    <a:gd name="T57" fmla="*/ 134 h 190"/>
                    <a:gd name="T58" fmla="*/ 150 w 163"/>
                    <a:gd name="T59" fmla="*/ 128 h 190"/>
                    <a:gd name="T60" fmla="*/ 154 w 163"/>
                    <a:gd name="T61" fmla="*/ 123 h 190"/>
                    <a:gd name="T62" fmla="*/ 158 w 163"/>
                    <a:gd name="T63" fmla="*/ 117 h 190"/>
                    <a:gd name="T64" fmla="*/ 160 w 163"/>
                    <a:gd name="T65" fmla="*/ 110 h 190"/>
                    <a:gd name="T66" fmla="*/ 161 w 163"/>
                    <a:gd name="T67" fmla="*/ 104 h 190"/>
                    <a:gd name="T68" fmla="*/ 162 w 163"/>
                    <a:gd name="T69" fmla="*/ 98 h 190"/>
                    <a:gd name="T70" fmla="*/ 162 w 163"/>
                    <a:gd name="T71" fmla="*/ 91 h 1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
                    <a:gd name="T109" fmla="*/ 0 h 190"/>
                    <a:gd name="T110" fmla="*/ 163 w 163"/>
                    <a:gd name="T111" fmla="*/ 190 h 19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 h="190">
                      <a:moveTo>
                        <a:pt x="162" y="91"/>
                      </a:moveTo>
                      <a:lnTo>
                        <a:pt x="162" y="0"/>
                      </a:lnTo>
                      <a:lnTo>
                        <a:pt x="158" y="14"/>
                      </a:lnTo>
                      <a:lnTo>
                        <a:pt x="150" y="26"/>
                      </a:lnTo>
                      <a:lnTo>
                        <a:pt x="141" y="36"/>
                      </a:lnTo>
                      <a:lnTo>
                        <a:pt x="131" y="46"/>
                      </a:lnTo>
                      <a:lnTo>
                        <a:pt x="115" y="55"/>
                      </a:lnTo>
                      <a:lnTo>
                        <a:pt x="98" y="64"/>
                      </a:lnTo>
                      <a:lnTo>
                        <a:pt x="80" y="71"/>
                      </a:lnTo>
                      <a:lnTo>
                        <a:pt x="57" y="77"/>
                      </a:lnTo>
                      <a:lnTo>
                        <a:pt x="37" y="82"/>
                      </a:lnTo>
                      <a:lnTo>
                        <a:pt x="16" y="86"/>
                      </a:lnTo>
                      <a:lnTo>
                        <a:pt x="0" y="88"/>
                      </a:lnTo>
                      <a:lnTo>
                        <a:pt x="0" y="189"/>
                      </a:lnTo>
                      <a:lnTo>
                        <a:pt x="14" y="187"/>
                      </a:lnTo>
                      <a:lnTo>
                        <a:pt x="29" y="185"/>
                      </a:lnTo>
                      <a:lnTo>
                        <a:pt x="42" y="182"/>
                      </a:lnTo>
                      <a:lnTo>
                        <a:pt x="52" y="180"/>
                      </a:lnTo>
                      <a:lnTo>
                        <a:pt x="65" y="177"/>
                      </a:lnTo>
                      <a:lnTo>
                        <a:pt x="80" y="173"/>
                      </a:lnTo>
                      <a:lnTo>
                        <a:pt x="91" y="169"/>
                      </a:lnTo>
                      <a:lnTo>
                        <a:pt x="103" y="163"/>
                      </a:lnTo>
                      <a:lnTo>
                        <a:pt x="109" y="160"/>
                      </a:lnTo>
                      <a:lnTo>
                        <a:pt x="116" y="157"/>
                      </a:lnTo>
                      <a:lnTo>
                        <a:pt x="123" y="152"/>
                      </a:lnTo>
                      <a:lnTo>
                        <a:pt x="131" y="146"/>
                      </a:lnTo>
                      <a:lnTo>
                        <a:pt x="137" y="142"/>
                      </a:lnTo>
                      <a:lnTo>
                        <a:pt x="141" y="138"/>
                      </a:lnTo>
                      <a:lnTo>
                        <a:pt x="146" y="134"/>
                      </a:lnTo>
                      <a:lnTo>
                        <a:pt x="150" y="128"/>
                      </a:lnTo>
                      <a:lnTo>
                        <a:pt x="154" y="123"/>
                      </a:lnTo>
                      <a:lnTo>
                        <a:pt x="158" y="117"/>
                      </a:lnTo>
                      <a:lnTo>
                        <a:pt x="160" y="110"/>
                      </a:lnTo>
                      <a:lnTo>
                        <a:pt x="161" y="104"/>
                      </a:lnTo>
                      <a:lnTo>
                        <a:pt x="162" y="98"/>
                      </a:lnTo>
                      <a:lnTo>
                        <a:pt x="162" y="91"/>
                      </a:lnTo>
                    </a:path>
                  </a:pathLst>
                </a:custGeom>
                <a:solidFill>
                  <a:srgbClr val="800000"/>
                </a:solidFill>
                <a:ln w="12700" cap="rnd" cmpd="sng">
                  <a:solidFill>
                    <a:srgbClr val="000000"/>
                  </a:solidFill>
                  <a:prstDash val="solid"/>
                  <a:round/>
                  <a:headEnd type="none" w="med" len="med"/>
                  <a:tailEnd type="none" w="med" len="med"/>
                </a:ln>
              </p:spPr>
              <p:txBody>
                <a:bodyPr/>
                <a:lstStyle/>
                <a:p>
                  <a:endParaRPr lang="en-US"/>
                </a:p>
              </p:txBody>
            </p:sp>
            <p:sp>
              <p:nvSpPr>
                <p:cNvPr id="23684" name="Freeform 628">
                  <a:extLst>
                    <a:ext uri="{FF2B5EF4-FFF2-40B4-BE49-F238E27FC236}">
                      <a16:creationId xmlns:a16="http://schemas.microsoft.com/office/drawing/2014/main" id="{1F3F06D1-6A7B-4FC8-A1DF-722A0104EF98}"/>
                    </a:ext>
                  </a:extLst>
                </p:cNvPr>
                <p:cNvSpPr>
                  <a:spLocks/>
                </p:cNvSpPr>
                <p:nvPr/>
              </p:nvSpPr>
              <p:spPr bwMode="auto">
                <a:xfrm>
                  <a:off x="1410" y="1607"/>
                  <a:ext cx="220" cy="227"/>
                </a:xfrm>
                <a:custGeom>
                  <a:avLst/>
                  <a:gdLst>
                    <a:gd name="T0" fmla="*/ 219 w 220"/>
                    <a:gd name="T1" fmla="*/ 132 h 227"/>
                    <a:gd name="T2" fmla="*/ 219 w 220"/>
                    <a:gd name="T3" fmla="*/ 127 h 227"/>
                    <a:gd name="T4" fmla="*/ 218 w 220"/>
                    <a:gd name="T5" fmla="*/ 118 h 227"/>
                    <a:gd name="T6" fmla="*/ 216 w 220"/>
                    <a:gd name="T7" fmla="*/ 107 h 227"/>
                    <a:gd name="T8" fmla="*/ 211 w 220"/>
                    <a:gd name="T9" fmla="*/ 101 h 227"/>
                    <a:gd name="T10" fmla="*/ 205 w 220"/>
                    <a:gd name="T11" fmla="*/ 93 h 227"/>
                    <a:gd name="T12" fmla="*/ 200 w 220"/>
                    <a:gd name="T13" fmla="*/ 86 h 227"/>
                    <a:gd name="T14" fmla="*/ 193 w 220"/>
                    <a:gd name="T15" fmla="*/ 81 h 227"/>
                    <a:gd name="T16" fmla="*/ 185 w 220"/>
                    <a:gd name="T17" fmla="*/ 74 h 227"/>
                    <a:gd name="T18" fmla="*/ 176 w 220"/>
                    <a:gd name="T19" fmla="*/ 68 h 227"/>
                    <a:gd name="T20" fmla="*/ 167 w 220"/>
                    <a:gd name="T21" fmla="*/ 63 h 227"/>
                    <a:gd name="T22" fmla="*/ 155 w 220"/>
                    <a:gd name="T23" fmla="*/ 57 h 227"/>
                    <a:gd name="T24" fmla="*/ 141 w 220"/>
                    <a:gd name="T25" fmla="*/ 51 h 227"/>
                    <a:gd name="T26" fmla="*/ 132 w 220"/>
                    <a:gd name="T27" fmla="*/ 48 h 227"/>
                    <a:gd name="T28" fmla="*/ 123 w 220"/>
                    <a:gd name="T29" fmla="*/ 45 h 227"/>
                    <a:gd name="T30" fmla="*/ 113 w 220"/>
                    <a:gd name="T31" fmla="*/ 43 h 227"/>
                    <a:gd name="T32" fmla="*/ 105 w 220"/>
                    <a:gd name="T33" fmla="*/ 41 h 227"/>
                    <a:gd name="T34" fmla="*/ 98 w 220"/>
                    <a:gd name="T35" fmla="*/ 39 h 227"/>
                    <a:gd name="T36" fmla="*/ 89 w 220"/>
                    <a:gd name="T37" fmla="*/ 38 h 227"/>
                    <a:gd name="T38" fmla="*/ 81 w 220"/>
                    <a:gd name="T39" fmla="*/ 37 h 227"/>
                    <a:gd name="T40" fmla="*/ 70 w 220"/>
                    <a:gd name="T41" fmla="*/ 35 h 227"/>
                    <a:gd name="T42" fmla="*/ 56 w 220"/>
                    <a:gd name="T43" fmla="*/ 33 h 227"/>
                    <a:gd name="T44" fmla="*/ 56 w 220"/>
                    <a:gd name="T45" fmla="*/ 0 h 227"/>
                    <a:gd name="T46" fmla="*/ 0 w 220"/>
                    <a:gd name="T47" fmla="*/ 78 h 227"/>
                    <a:gd name="T48" fmla="*/ 56 w 220"/>
                    <a:gd name="T49" fmla="*/ 172 h 227"/>
                    <a:gd name="T50" fmla="*/ 56 w 220"/>
                    <a:gd name="T51" fmla="*/ 136 h 227"/>
                    <a:gd name="T52" fmla="*/ 66 w 220"/>
                    <a:gd name="T53" fmla="*/ 137 h 227"/>
                    <a:gd name="T54" fmla="*/ 76 w 220"/>
                    <a:gd name="T55" fmla="*/ 139 h 227"/>
                    <a:gd name="T56" fmla="*/ 87 w 220"/>
                    <a:gd name="T57" fmla="*/ 141 h 227"/>
                    <a:gd name="T58" fmla="*/ 98 w 220"/>
                    <a:gd name="T59" fmla="*/ 142 h 227"/>
                    <a:gd name="T60" fmla="*/ 107 w 220"/>
                    <a:gd name="T61" fmla="*/ 145 h 227"/>
                    <a:gd name="T62" fmla="*/ 116 w 220"/>
                    <a:gd name="T63" fmla="*/ 147 h 227"/>
                    <a:gd name="T64" fmla="*/ 131 w 220"/>
                    <a:gd name="T65" fmla="*/ 151 h 227"/>
                    <a:gd name="T66" fmla="*/ 144 w 220"/>
                    <a:gd name="T67" fmla="*/ 156 h 227"/>
                    <a:gd name="T68" fmla="*/ 153 w 220"/>
                    <a:gd name="T69" fmla="*/ 159 h 227"/>
                    <a:gd name="T70" fmla="*/ 161 w 220"/>
                    <a:gd name="T71" fmla="*/ 163 h 227"/>
                    <a:gd name="T72" fmla="*/ 169 w 220"/>
                    <a:gd name="T73" fmla="*/ 166 h 227"/>
                    <a:gd name="T74" fmla="*/ 174 w 220"/>
                    <a:gd name="T75" fmla="*/ 170 h 227"/>
                    <a:gd name="T76" fmla="*/ 181 w 220"/>
                    <a:gd name="T77" fmla="*/ 173 h 227"/>
                    <a:gd name="T78" fmla="*/ 185 w 220"/>
                    <a:gd name="T79" fmla="*/ 177 h 227"/>
                    <a:gd name="T80" fmla="*/ 190 w 220"/>
                    <a:gd name="T81" fmla="*/ 180 h 227"/>
                    <a:gd name="T82" fmla="*/ 193 w 220"/>
                    <a:gd name="T83" fmla="*/ 183 h 227"/>
                    <a:gd name="T84" fmla="*/ 199 w 220"/>
                    <a:gd name="T85" fmla="*/ 188 h 227"/>
                    <a:gd name="T86" fmla="*/ 202 w 220"/>
                    <a:gd name="T87" fmla="*/ 192 h 227"/>
                    <a:gd name="T88" fmla="*/ 206 w 220"/>
                    <a:gd name="T89" fmla="*/ 196 h 227"/>
                    <a:gd name="T90" fmla="*/ 210 w 220"/>
                    <a:gd name="T91" fmla="*/ 200 h 227"/>
                    <a:gd name="T92" fmla="*/ 212 w 220"/>
                    <a:gd name="T93" fmla="*/ 205 h 227"/>
                    <a:gd name="T94" fmla="*/ 214 w 220"/>
                    <a:gd name="T95" fmla="*/ 209 h 227"/>
                    <a:gd name="T96" fmla="*/ 216 w 220"/>
                    <a:gd name="T97" fmla="*/ 213 h 227"/>
                    <a:gd name="T98" fmla="*/ 217 w 220"/>
                    <a:gd name="T99" fmla="*/ 217 h 227"/>
                    <a:gd name="T100" fmla="*/ 218 w 220"/>
                    <a:gd name="T101" fmla="*/ 221 h 227"/>
                    <a:gd name="T102" fmla="*/ 219 w 220"/>
                    <a:gd name="T103" fmla="*/ 226 h 227"/>
                    <a:gd name="T104" fmla="*/ 219 w 220"/>
                    <a:gd name="T105" fmla="*/ 132 h 22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0"/>
                    <a:gd name="T160" fmla="*/ 0 h 227"/>
                    <a:gd name="T161" fmla="*/ 220 w 220"/>
                    <a:gd name="T162" fmla="*/ 227 h 22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0" h="227">
                      <a:moveTo>
                        <a:pt x="219" y="132"/>
                      </a:moveTo>
                      <a:lnTo>
                        <a:pt x="219" y="127"/>
                      </a:lnTo>
                      <a:lnTo>
                        <a:pt x="218" y="118"/>
                      </a:lnTo>
                      <a:lnTo>
                        <a:pt x="216" y="107"/>
                      </a:lnTo>
                      <a:lnTo>
                        <a:pt x="211" y="101"/>
                      </a:lnTo>
                      <a:lnTo>
                        <a:pt x="205" y="93"/>
                      </a:lnTo>
                      <a:lnTo>
                        <a:pt x="200" y="86"/>
                      </a:lnTo>
                      <a:lnTo>
                        <a:pt x="193" y="81"/>
                      </a:lnTo>
                      <a:lnTo>
                        <a:pt x="185" y="74"/>
                      </a:lnTo>
                      <a:lnTo>
                        <a:pt x="176" y="68"/>
                      </a:lnTo>
                      <a:lnTo>
                        <a:pt x="167" y="63"/>
                      </a:lnTo>
                      <a:lnTo>
                        <a:pt x="155" y="57"/>
                      </a:lnTo>
                      <a:lnTo>
                        <a:pt x="141" y="51"/>
                      </a:lnTo>
                      <a:lnTo>
                        <a:pt x="132" y="48"/>
                      </a:lnTo>
                      <a:lnTo>
                        <a:pt x="123" y="45"/>
                      </a:lnTo>
                      <a:lnTo>
                        <a:pt x="113" y="43"/>
                      </a:lnTo>
                      <a:lnTo>
                        <a:pt x="105" y="41"/>
                      </a:lnTo>
                      <a:lnTo>
                        <a:pt x="98" y="39"/>
                      </a:lnTo>
                      <a:lnTo>
                        <a:pt x="89" y="38"/>
                      </a:lnTo>
                      <a:lnTo>
                        <a:pt x="81" y="37"/>
                      </a:lnTo>
                      <a:lnTo>
                        <a:pt x="70" y="35"/>
                      </a:lnTo>
                      <a:lnTo>
                        <a:pt x="56" y="33"/>
                      </a:lnTo>
                      <a:lnTo>
                        <a:pt x="56" y="0"/>
                      </a:lnTo>
                      <a:lnTo>
                        <a:pt x="0" y="78"/>
                      </a:lnTo>
                      <a:lnTo>
                        <a:pt x="56" y="172"/>
                      </a:lnTo>
                      <a:lnTo>
                        <a:pt x="56" y="136"/>
                      </a:lnTo>
                      <a:lnTo>
                        <a:pt x="66" y="137"/>
                      </a:lnTo>
                      <a:lnTo>
                        <a:pt x="76" y="139"/>
                      </a:lnTo>
                      <a:lnTo>
                        <a:pt x="87" y="141"/>
                      </a:lnTo>
                      <a:lnTo>
                        <a:pt x="98" y="142"/>
                      </a:lnTo>
                      <a:lnTo>
                        <a:pt x="107" y="145"/>
                      </a:lnTo>
                      <a:lnTo>
                        <a:pt x="116" y="147"/>
                      </a:lnTo>
                      <a:lnTo>
                        <a:pt x="131" y="151"/>
                      </a:lnTo>
                      <a:lnTo>
                        <a:pt x="144" y="156"/>
                      </a:lnTo>
                      <a:lnTo>
                        <a:pt x="153" y="159"/>
                      </a:lnTo>
                      <a:lnTo>
                        <a:pt x="161" y="163"/>
                      </a:lnTo>
                      <a:lnTo>
                        <a:pt x="169" y="166"/>
                      </a:lnTo>
                      <a:lnTo>
                        <a:pt x="174" y="170"/>
                      </a:lnTo>
                      <a:lnTo>
                        <a:pt x="181" y="173"/>
                      </a:lnTo>
                      <a:lnTo>
                        <a:pt x="185" y="177"/>
                      </a:lnTo>
                      <a:lnTo>
                        <a:pt x="190" y="180"/>
                      </a:lnTo>
                      <a:lnTo>
                        <a:pt x="193" y="183"/>
                      </a:lnTo>
                      <a:lnTo>
                        <a:pt x="199" y="188"/>
                      </a:lnTo>
                      <a:lnTo>
                        <a:pt x="202" y="192"/>
                      </a:lnTo>
                      <a:lnTo>
                        <a:pt x="206" y="196"/>
                      </a:lnTo>
                      <a:lnTo>
                        <a:pt x="210" y="200"/>
                      </a:lnTo>
                      <a:lnTo>
                        <a:pt x="212" y="205"/>
                      </a:lnTo>
                      <a:lnTo>
                        <a:pt x="214" y="209"/>
                      </a:lnTo>
                      <a:lnTo>
                        <a:pt x="216" y="213"/>
                      </a:lnTo>
                      <a:lnTo>
                        <a:pt x="217" y="217"/>
                      </a:lnTo>
                      <a:lnTo>
                        <a:pt x="218" y="221"/>
                      </a:lnTo>
                      <a:lnTo>
                        <a:pt x="219" y="226"/>
                      </a:lnTo>
                      <a:lnTo>
                        <a:pt x="219" y="132"/>
                      </a:lnTo>
                    </a:path>
                  </a:pathLst>
                </a:custGeom>
                <a:solidFill>
                  <a:srgbClr val="FF0000"/>
                </a:solidFill>
                <a:ln w="12700" cap="rnd" cmpd="sng">
                  <a:solidFill>
                    <a:srgbClr val="000000"/>
                  </a:solidFill>
                  <a:prstDash val="solid"/>
                  <a:round/>
                  <a:headEnd type="none" w="med" len="med"/>
                  <a:tailEnd type="none" w="med" len="med"/>
                </a:ln>
              </p:spPr>
              <p:txBody>
                <a:bodyPr/>
                <a:lstStyle/>
                <a:p>
                  <a:endParaRPr lang="en-US"/>
                </a:p>
              </p:txBody>
            </p:sp>
          </p:grpSp>
          <p:grpSp>
            <p:nvGrpSpPr>
              <p:cNvPr id="23680" name="Group 629">
                <a:extLst>
                  <a:ext uri="{FF2B5EF4-FFF2-40B4-BE49-F238E27FC236}">
                    <a16:creationId xmlns:a16="http://schemas.microsoft.com/office/drawing/2014/main" id="{847A63B7-4EA5-4D9D-927C-08E8A175DCB8}"/>
                  </a:ext>
                </a:extLst>
              </p:cNvPr>
              <p:cNvGrpSpPr>
                <a:grpSpLocks/>
              </p:cNvGrpSpPr>
              <p:nvPr/>
            </p:nvGrpSpPr>
            <p:grpSpPr bwMode="auto">
              <a:xfrm>
                <a:off x="1226" y="1635"/>
                <a:ext cx="219" cy="324"/>
                <a:chOff x="1226" y="1635"/>
                <a:chExt cx="219" cy="324"/>
              </a:xfrm>
            </p:grpSpPr>
            <p:sp>
              <p:nvSpPr>
                <p:cNvPr id="23681" name="Freeform 630">
                  <a:extLst>
                    <a:ext uri="{FF2B5EF4-FFF2-40B4-BE49-F238E27FC236}">
                      <a16:creationId xmlns:a16="http://schemas.microsoft.com/office/drawing/2014/main" id="{2B3CBAC8-2DF8-43D5-BE6D-ECA5950E0CAB}"/>
                    </a:ext>
                  </a:extLst>
                </p:cNvPr>
                <p:cNvSpPr>
                  <a:spLocks/>
                </p:cNvSpPr>
                <p:nvPr/>
              </p:nvSpPr>
              <p:spPr bwMode="auto">
                <a:xfrm>
                  <a:off x="1226" y="1733"/>
                  <a:ext cx="219" cy="226"/>
                </a:xfrm>
                <a:custGeom>
                  <a:avLst/>
                  <a:gdLst>
                    <a:gd name="T0" fmla="*/ 0 w 219"/>
                    <a:gd name="T1" fmla="*/ 93 h 226"/>
                    <a:gd name="T2" fmla="*/ 0 w 219"/>
                    <a:gd name="T3" fmla="*/ 99 h 226"/>
                    <a:gd name="T4" fmla="*/ 1 w 219"/>
                    <a:gd name="T5" fmla="*/ 107 h 226"/>
                    <a:gd name="T6" fmla="*/ 3 w 219"/>
                    <a:gd name="T7" fmla="*/ 118 h 226"/>
                    <a:gd name="T8" fmla="*/ 8 w 219"/>
                    <a:gd name="T9" fmla="*/ 125 h 226"/>
                    <a:gd name="T10" fmla="*/ 13 w 219"/>
                    <a:gd name="T11" fmla="*/ 133 h 226"/>
                    <a:gd name="T12" fmla="*/ 19 w 219"/>
                    <a:gd name="T13" fmla="*/ 139 h 226"/>
                    <a:gd name="T14" fmla="*/ 25 w 219"/>
                    <a:gd name="T15" fmla="*/ 144 h 226"/>
                    <a:gd name="T16" fmla="*/ 33 w 219"/>
                    <a:gd name="T17" fmla="*/ 151 h 226"/>
                    <a:gd name="T18" fmla="*/ 43 w 219"/>
                    <a:gd name="T19" fmla="*/ 157 h 226"/>
                    <a:gd name="T20" fmla="*/ 52 w 219"/>
                    <a:gd name="T21" fmla="*/ 163 h 226"/>
                    <a:gd name="T22" fmla="*/ 64 w 219"/>
                    <a:gd name="T23" fmla="*/ 168 h 226"/>
                    <a:gd name="T24" fmla="*/ 77 w 219"/>
                    <a:gd name="T25" fmla="*/ 174 h 226"/>
                    <a:gd name="T26" fmla="*/ 87 w 219"/>
                    <a:gd name="T27" fmla="*/ 177 h 226"/>
                    <a:gd name="T28" fmla="*/ 96 w 219"/>
                    <a:gd name="T29" fmla="*/ 180 h 226"/>
                    <a:gd name="T30" fmla="*/ 106 w 219"/>
                    <a:gd name="T31" fmla="*/ 182 h 226"/>
                    <a:gd name="T32" fmla="*/ 114 w 219"/>
                    <a:gd name="T33" fmla="*/ 185 h 226"/>
                    <a:gd name="T34" fmla="*/ 121 w 219"/>
                    <a:gd name="T35" fmla="*/ 186 h 226"/>
                    <a:gd name="T36" fmla="*/ 129 w 219"/>
                    <a:gd name="T37" fmla="*/ 188 h 226"/>
                    <a:gd name="T38" fmla="*/ 138 w 219"/>
                    <a:gd name="T39" fmla="*/ 189 h 226"/>
                    <a:gd name="T40" fmla="*/ 149 w 219"/>
                    <a:gd name="T41" fmla="*/ 190 h 226"/>
                    <a:gd name="T42" fmla="*/ 162 w 219"/>
                    <a:gd name="T43" fmla="*/ 193 h 226"/>
                    <a:gd name="T44" fmla="*/ 162 w 219"/>
                    <a:gd name="T45" fmla="*/ 225 h 226"/>
                    <a:gd name="T46" fmla="*/ 218 w 219"/>
                    <a:gd name="T47" fmla="*/ 147 h 226"/>
                    <a:gd name="T48" fmla="*/ 162 w 219"/>
                    <a:gd name="T49" fmla="*/ 53 h 226"/>
                    <a:gd name="T50" fmla="*/ 162 w 219"/>
                    <a:gd name="T51" fmla="*/ 89 h 226"/>
                    <a:gd name="T52" fmla="*/ 153 w 219"/>
                    <a:gd name="T53" fmla="*/ 89 h 226"/>
                    <a:gd name="T54" fmla="*/ 143 w 219"/>
                    <a:gd name="T55" fmla="*/ 87 h 226"/>
                    <a:gd name="T56" fmla="*/ 132 w 219"/>
                    <a:gd name="T57" fmla="*/ 85 h 226"/>
                    <a:gd name="T58" fmla="*/ 121 w 219"/>
                    <a:gd name="T59" fmla="*/ 84 h 226"/>
                    <a:gd name="T60" fmla="*/ 112 w 219"/>
                    <a:gd name="T61" fmla="*/ 81 h 226"/>
                    <a:gd name="T62" fmla="*/ 102 w 219"/>
                    <a:gd name="T63" fmla="*/ 78 h 226"/>
                    <a:gd name="T64" fmla="*/ 88 w 219"/>
                    <a:gd name="T65" fmla="*/ 74 h 226"/>
                    <a:gd name="T66" fmla="*/ 75 w 219"/>
                    <a:gd name="T67" fmla="*/ 70 h 226"/>
                    <a:gd name="T68" fmla="*/ 66 w 219"/>
                    <a:gd name="T69" fmla="*/ 66 h 226"/>
                    <a:gd name="T70" fmla="*/ 58 w 219"/>
                    <a:gd name="T71" fmla="*/ 63 h 226"/>
                    <a:gd name="T72" fmla="*/ 50 w 219"/>
                    <a:gd name="T73" fmla="*/ 59 h 226"/>
                    <a:gd name="T74" fmla="*/ 44 w 219"/>
                    <a:gd name="T75" fmla="*/ 56 h 226"/>
                    <a:gd name="T76" fmla="*/ 38 w 219"/>
                    <a:gd name="T77" fmla="*/ 52 h 226"/>
                    <a:gd name="T78" fmla="*/ 33 w 219"/>
                    <a:gd name="T79" fmla="*/ 49 h 226"/>
                    <a:gd name="T80" fmla="*/ 29 w 219"/>
                    <a:gd name="T81" fmla="*/ 45 h 226"/>
                    <a:gd name="T82" fmla="*/ 25 w 219"/>
                    <a:gd name="T83" fmla="*/ 42 h 226"/>
                    <a:gd name="T84" fmla="*/ 20 w 219"/>
                    <a:gd name="T85" fmla="*/ 38 h 226"/>
                    <a:gd name="T86" fmla="*/ 16 w 219"/>
                    <a:gd name="T87" fmla="*/ 34 h 226"/>
                    <a:gd name="T88" fmla="*/ 13 w 219"/>
                    <a:gd name="T89" fmla="*/ 30 h 226"/>
                    <a:gd name="T90" fmla="*/ 9 w 219"/>
                    <a:gd name="T91" fmla="*/ 26 h 226"/>
                    <a:gd name="T92" fmla="*/ 7 w 219"/>
                    <a:gd name="T93" fmla="*/ 21 h 226"/>
                    <a:gd name="T94" fmla="*/ 4 w 219"/>
                    <a:gd name="T95" fmla="*/ 17 h 226"/>
                    <a:gd name="T96" fmla="*/ 3 w 219"/>
                    <a:gd name="T97" fmla="*/ 12 h 226"/>
                    <a:gd name="T98" fmla="*/ 2 w 219"/>
                    <a:gd name="T99" fmla="*/ 9 h 226"/>
                    <a:gd name="T100" fmla="*/ 1 w 219"/>
                    <a:gd name="T101" fmla="*/ 5 h 226"/>
                    <a:gd name="T102" fmla="*/ 0 w 219"/>
                    <a:gd name="T103" fmla="*/ 0 h 226"/>
                    <a:gd name="T104" fmla="*/ 0 w 219"/>
                    <a:gd name="T105" fmla="*/ 93 h 22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9"/>
                    <a:gd name="T160" fmla="*/ 0 h 226"/>
                    <a:gd name="T161" fmla="*/ 219 w 219"/>
                    <a:gd name="T162" fmla="*/ 226 h 22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9" h="226">
                      <a:moveTo>
                        <a:pt x="0" y="93"/>
                      </a:moveTo>
                      <a:lnTo>
                        <a:pt x="0" y="99"/>
                      </a:lnTo>
                      <a:lnTo>
                        <a:pt x="1" y="107"/>
                      </a:lnTo>
                      <a:lnTo>
                        <a:pt x="3" y="118"/>
                      </a:lnTo>
                      <a:lnTo>
                        <a:pt x="8" y="125"/>
                      </a:lnTo>
                      <a:lnTo>
                        <a:pt x="13" y="133"/>
                      </a:lnTo>
                      <a:lnTo>
                        <a:pt x="19" y="139"/>
                      </a:lnTo>
                      <a:lnTo>
                        <a:pt x="25" y="144"/>
                      </a:lnTo>
                      <a:lnTo>
                        <a:pt x="33" y="151"/>
                      </a:lnTo>
                      <a:lnTo>
                        <a:pt x="43" y="157"/>
                      </a:lnTo>
                      <a:lnTo>
                        <a:pt x="52" y="163"/>
                      </a:lnTo>
                      <a:lnTo>
                        <a:pt x="64" y="168"/>
                      </a:lnTo>
                      <a:lnTo>
                        <a:pt x="77" y="174"/>
                      </a:lnTo>
                      <a:lnTo>
                        <a:pt x="87" y="177"/>
                      </a:lnTo>
                      <a:lnTo>
                        <a:pt x="96" y="180"/>
                      </a:lnTo>
                      <a:lnTo>
                        <a:pt x="106" y="182"/>
                      </a:lnTo>
                      <a:lnTo>
                        <a:pt x="114" y="185"/>
                      </a:lnTo>
                      <a:lnTo>
                        <a:pt x="121" y="186"/>
                      </a:lnTo>
                      <a:lnTo>
                        <a:pt x="129" y="188"/>
                      </a:lnTo>
                      <a:lnTo>
                        <a:pt x="138" y="189"/>
                      </a:lnTo>
                      <a:lnTo>
                        <a:pt x="149" y="190"/>
                      </a:lnTo>
                      <a:lnTo>
                        <a:pt x="162" y="193"/>
                      </a:lnTo>
                      <a:lnTo>
                        <a:pt x="162" y="225"/>
                      </a:lnTo>
                      <a:lnTo>
                        <a:pt x="218" y="147"/>
                      </a:lnTo>
                      <a:lnTo>
                        <a:pt x="162" y="53"/>
                      </a:lnTo>
                      <a:lnTo>
                        <a:pt x="162" y="89"/>
                      </a:lnTo>
                      <a:lnTo>
                        <a:pt x="153" y="89"/>
                      </a:lnTo>
                      <a:lnTo>
                        <a:pt x="143" y="87"/>
                      </a:lnTo>
                      <a:lnTo>
                        <a:pt x="132" y="85"/>
                      </a:lnTo>
                      <a:lnTo>
                        <a:pt x="121" y="84"/>
                      </a:lnTo>
                      <a:lnTo>
                        <a:pt x="112" y="81"/>
                      </a:lnTo>
                      <a:lnTo>
                        <a:pt x="102" y="78"/>
                      </a:lnTo>
                      <a:lnTo>
                        <a:pt x="88" y="74"/>
                      </a:lnTo>
                      <a:lnTo>
                        <a:pt x="75" y="70"/>
                      </a:lnTo>
                      <a:lnTo>
                        <a:pt x="66" y="66"/>
                      </a:lnTo>
                      <a:lnTo>
                        <a:pt x="58" y="63"/>
                      </a:lnTo>
                      <a:lnTo>
                        <a:pt x="50" y="59"/>
                      </a:lnTo>
                      <a:lnTo>
                        <a:pt x="44" y="56"/>
                      </a:lnTo>
                      <a:lnTo>
                        <a:pt x="38" y="52"/>
                      </a:lnTo>
                      <a:lnTo>
                        <a:pt x="33" y="49"/>
                      </a:lnTo>
                      <a:lnTo>
                        <a:pt x="29" y="45"/>
                      </a:lnTo>
                      <a:lnTo>
                        <a:pt x="25" y="42"/>
                      </a:lnTo>
                      <a:lnTo>
                        <a:pt x="20" y="38"/>
                      </a:lnTo>
                      <a:lnTo>
                        <a:pt x="16" y="34"/>
                      </a:lnTo>
                      <a:lnTo>
                        <a:pt x="13" y="30"/>
                      </a:lnTo>
                      <a:lnTo>
                        <a:pt x="9" y="26"/>
                      </a:lnTo>
                      <a:lnTo>
                        <a:pt x="7" y="21"/>
                      </a:lnTo>
                      <a:lnTo>
                        <a:pt x="4" y="17"/>
                      </a:lnTo>
                      <a:lnTo>
                        <a:pt x="3" y="12"/>
                      </a:lnTo>
                      <a:lnTo>
                        <a:pt x="2" y="9"/>
                      </a:lnTo>
                      <a:lnTo>
                        <a:pt x="1" y="5"/>
                      </a:lnTo>
                      <a:lnTo>
                        <a:pt x="0" y="0"/>
                      </a:lnTo>
                      <a:lnTo>
                        <a:pt x="0" y="93"/>
                      </a:lnTo>
                    </a:path>
                  </a:pathLst>
                </a:custGeom>
                <a:solidFill>
                  <a:srgbClr val="800000"/>
                </a:solidFill>
                <a:ln w="12700" cap="rnd" cmpd="sng">
                  <a:solidFill>
                    <a:srgbClr val="000000"/>
                  </a:solidFill>
                  <a:prstDash val="solid"/>
                  <a:round/>
                  <a:headEnd type="none" w="med" len="med"/>
                  <a:tailEnd type="none" w="med" len="med"/>
                </a:ln>
              </p:spPr>
              <p:txBody>
                <a:bodyPr/>
                <a:lstStyle/>
                <a:p>
                  <a:endParaRPr lang="en-US"/>
                </a:p>
              </p:txBody>
            </p:sp>
            <p:sp>
              <p:nvSpPr>
                <p:cNvPr id="23682" name="Freeform 631">
                  <a:extLst>
                    <a:ext uri="{FF2B5EF4-FFF2-40B4-BE49-F238E27FC236}">
                      <a16:creationId xmlns:a16="http://schemas.microsoft.com/office/drawing/2014/main" id="{01A7D809-6F7E-48D1-8F2C-81DBA57B42A9}"/>
                    </a:ext>
                  </a:extLst>
                </p:cNvPr>
                <p:cNvSpPr>
                  <a:spLocks/>
                </p:cNvSpPr>
                <p:nvPr/>
              </p:nvSpPr>
              <p:spPr bwMode="auto">
                <a:xfrm>
                  <a:off x="1226" y="1635"/>
                  <a:ext cx="164" cy="191"/>
                </a:xfrm>
                <a:custGeom>
                  <a:avLst/>
                  <a:gdLst>
                    <a:gd name="T0" fmla="*/ 0 w 164"/>
                    <a:gd name="T1" fmla="*/ 98 h 191"/>
                    <a:gd name="T2" fmla="*/ 0 w 164"/>
                    <a:gd name="T3" fmla="*/ 190 h 191"/>
                    <a:gd name="T4" fmla="*/ 4 w 164"/>
                    <a:gd name="T5" fmla="*/ 176 h 191"/>
                    <a:gd name="T6" fmla="*/ 11 w 164"/>
                    <a:gd name="T7" fmla="*/ 164 h 191"/>
                    <a:gd name="T8" fmla="*/ 21 w 164"/>
                    <a:gd name="T9" fmla="*/ 153 h 191"/>
                    <a:gd name="T10" fmla="*/ 32 w 164"/>
                    <a:gd name="T11" fmla="*/ 144 h 191"/>
                    <a:gd name="T12" fmla="*/ 47 w 164"/>
                    <a:gd name="T13" fmla="*/ 134 h 191"/>
                    <a:gd name="T14" fmla="*/ 64 w 164"/>
                    <a:gd name="T15" fmla="*/ 126 h 191"/>
                    <a:gd name="T16" fmla="*/ 82 w 164"/>
                    <a:gd name="T17" fmla="*/ 118 h 191"/>
                    <a:gd name="T18" fmla="*/ 106 w 164"/>
                    <a:gd name="T19" fmla="*/ 112 h 191"/>
                    <a:gd name="T20" fmla="*/ 125 w 164"/>
                    <a:gd name="T21" fmla="*/ 107 h 191"/>
                    <a:gd name="T22" fmla="*/ 146 w 164"/>
                    <a:gd name="T23" fmla="*/ 104 h 191"/>
                    <a:gd name="T24" fmla="*/ 163 w 164"/>
                    <a:gd name="T25" fmla="*/ 101 h 191"/>
                    <a:gd name="T26" fmla="*/ 163 w 164"/>
                    <a:gd name="T27" fmla="*/ 0 h 191"/>
                    <a:gd name="T28" fmla="*/ 148 w 164"/>
                    <a:gd name="T29" fmla="*/ 2 h 191"/>
                    <a:gd name="T30" fmla="*/ 134 w 164"/>
                    <a:gd name="T31" fmla="*/ 4 h 191"/>
                    <a:gd name="T32" fmla="*/ 121 w 164"/>
                    <a:gd name="T33" fmla="*/ 7 h 191"/>
                    <a:gd name="T34" fmla="*/ 110 w 164"/>
                    <a:gd name="T35" fmla="*/ 9 h 191"/>
                    <a:gd name="T36" fmla="*/ 97 w 164"/>
                    <a:gd name="T37" fmla="*/ 12 h 191"/>
                    <a:gd name="T38" fmla="*/ 82 w 164"/>
                    <a:gd name="T39" fmla="*/ 17 h 191"/>
                    <a:gd name="T40" fmla="*/ 72 w 164"/>
                    <a:gd name="T41" fmla="*/ 21 h 191"/>
                    <a:gd name="T42" fmla="*/ 60 w 164"/>
                    <a:gd name="T43" fmla="*/ 26 h 191"/>
                    <a:gd name="T44" fmla="*/ 54 w 164"/>
                    <a:gd name="T45" fmla="*/ 29 h 191"/>
                    <a:gd name="T46" fmla="*/ 46 w 164"/>
                    <a:gd name="T47" fmla="*/ 33 h 191"/>
                    <a:gd name="T48" fmla="*/ 39 w 164"/>
                    <a:gd name="T49" fmla="*/ 37 h 191"/>
                    <a:gd name="T50" fmla="*/ 31 w 164"/>
                    <a:gd name="T51" fmla="*/ 43 h 191"/>
                    <a:gd name="T52" fmla="*/ 26 w 164"/>
                    <a:gd name="T53" fmla="*/ 48 h 191"/>
                    <a:gd name="T54" fmla="*/ 21 w 164"/>
                    <a:gd name="T55" fmla="*/ 51 h 191"/>
                    <a:gd name="T56" fmla="*/ 16 w 164"/>
                    <a:gd name="T57" fmla="*/ 56 h 191"/>
                    <a:gd name="T58" fmla="*/ 12 w 164"/>
                    <a:gd name="T59" fmla="*/ 61 h 191"/>
                    <a:gd name="T60" fmla="*/ 9 w 164"/>
                    <a:gd name="T61" fmla="*/ 66 h 191"/>
                    <a:gd name="T62" fmla="*/ 4 w 164"/>
                    <a:gd name="T63" fmla="*/ 73 h 191"/>
                    <a:gd name="T64" fmla="*/ 2 w 164"/>
                    <a:gd name="T65" fmla="*/ 80 h 191"/>
                    <a:gd name="T66" fmla="*/ 1 w 164"/>
                    <a:gd name="T67" fmla="*/ 85 h 191"/>
                    <a:gd name="T68" fmla="*/ 0 w 164"/>
                    <a:gd name="T69" fmla="*/ 91 h 191"/>
                    <a:gd name="T70" fmla="*/ 0 w 164"/>
                    <a:gd name="T71" fmla="*/ 98 h 19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4"/>
                    <a:gd name="T109" fmla="*/ 0 h 191"/>
                    <a:gd name="T110" fmla="*/ 164 w 164"/>
                    <a:gd name="T111" fmla="*/ 191 h 19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4" h="191">
                      <a:moveTo>
                        <a:pt x="0" y="98"/>
                      </a:moveTo>
                      <a:lnTo>
                        <a:pt x="0" y="190"/>
                      </a:lnTo>
                      <a:lnTo>
                        <a:pt x="4" y="176"/>
                      </a:lnTo>
                      <a:lnTo>
                        <a:pt x="11" y="164"/>
                      </a:lnTo>
                      <a:lnTo>
                        <a:pt x="21" y="153"/>
                      </a:lnTo>
                      <a:lnTo>
                        <a:pt x="32" y="144"/>
                      </a:lnTo>
                      <a:lnTo>
                        <a:pt x="47" y="134"/>
                      </a:lnTo>
                      <a:lnTo>
                        <a:pt x="64" y="126"/>
                      </a:lnTo>
                      <a:lnTo>
                        <a:pt x="82" y="118"/>
                      </a:lnTo>
                      <a:lnTo>
                        <a:pt x="106" y="112"/>
                      </a:lnTo>
                      <a:lnTo>
                        <a:pt x="125" y="107"/>
                      </a:lnTo>
                      <a:lnTo>
                        <a:pt x="146" y="104"/>
                      </a:lnTo>
                      <a:lnTo>
                        <a:pt x="163" y="101"/>
                      </a:lnTo>
                      <a:lnTo>
                        <a:pt x="163" y="0"/>
                      </a:lnTo>
                      <a:lnTo>
                        <a:pt x="148" y="2"/>
                      </a:lnTo>
                      <a:lnTo>
                        <a:pt x="134" y="4"/>
                      </a:lnTo>
                      <a:lnTo>
                        <a:pt x="121" y="7"/>
                      </a:lnTo>
                      <a:lnTo>
                        <a:pt x="110" y="9"/>
                      </a:lnTo>
                      <a:lnTo>
                        <a:pt x="97" y="12"/>
                      </a:lnTo>
                      <a:lnTo>
                        <a:pt x="82" y="17"/>
                      </a:lnTo>
                      <a:lnTo>
                        <a:pt x="72" y="21"/>
                      </a:lnTo>
                      <a:lnTo>
                        <a:pt x="60" y="26"/>
                      </a:lnTo>
                      <a:lnTo>
                        <a:pt x="54" y="29"/>
                      </a:lnTo>
                      <a:lnTo>
                        <a:pt x="46" y="33"/>
                      </a:lnTo>
                      <a:lnTo>
                        <a:pt x="39" y="37"/>
                      </a:lnTo>
                      <a:lnTo>
                        <a:pt x="31" y="43"/>
                      </a:lnTo>
                      <a:lnTo>
                        <a:pt x="26" y="48"/>
                      </a:lnTo>
                      <a:lnTo>
                        <a:pt x="21" y="51"/>
                      </a:lnTo>
                      <a:lnTo>
                        <a:pt x="16" y="56"/>
                      </a:lnTo>
                      <a:lnTo>
                        <a:pt x="12" y="61"/>
                      </a:lnTo>
                      <a:lnTo>
                        <a:pt x="9" y="66"/>
                      </a:lnTo>
                      <a:lnTo>
                        <a:pt x="4" y="73"/>
                      </a:lnTo>
                      <a:lnTo>
                        <a:pt x="2" y="80"/>
                      </a:lnTo>
                      <a:lnTo>
                        <a:pt x="1" y="85"/>
                      </a:lnTo>
                      <a:lnTo>
                        <a:pt x="0" y="91"/>
                      </a:lnTo>
                      <a:lnTo>
                        <a:pt x="0" y="98"/>
                      </a:lnTo>
                    </a:path>
                  </a:pathLst>
                </a:custGeom>
                <a:solidFill>
                  <a:srgbClr val="FF0000"/>
                </a:solidFill>
                <a:ln w="12700" cap="rnd" cmpd="sng">
                  <a:solidFill>
                    <a:srgbClr val="000000"/>
                  </a:solidFill>
                  <a:prstDash val="solid"/>
                  <a:round/>
                  <a:headEnd type="none" w="med" len="med"/>
                  <a:tailEnd type="none" w="med" len="med"/>
                </a:ln>
              </p:spPr>
              <p:txBody>
                <a:bodyPr/>
                <a:lstStyle/>
                <a:p>
                  <a:endParaRPr lang="en-US"/>
                </a:p>
              </p:txBody>
            </p:sp>
          </p:grpSp>
        </p:grpSp>
        <p:grpSp>
          <p:nvGrpSpPr>
            <p:cNvPr id="23564" name="Group 632">
              <a:extLst>
                <a:ext uri="{FF2B5EF4-FFF2-40B4-BE49-F238E27FC236}">
                  <a16:creationId xmlns:a16="http://schemas.microsoft.com/office/drawing/2014/main" id="{FE93F47C-061D-4C5D-854F-A914CAB97E8D}"/>
                </a:ext>
              </a:extLst>
            </p:cNvPr>
            <p:cNvGrpSpPr>
              <a:grpSpLocks/>
            </p:cNvGrpSpPr>
            <p:nvPr/>
          </p:nvGrpSpPr>
          <p:grpSpPr bwMode="auto">
            <a:xfrm>
              <a:off x="547" y="4656"/>
              <a:ext cx="404" cy="351"/>
              <a:chOff x="1282" y="2754"/>
              <a:chExt cx="404" cy="351"/>
            </a:xfrm>
          </p:grpSpPr>
          <p:grpSp>
            <p:nvGrpSpPr>
              <p:cNvPr id="23673" name="Group 633">
                <a:extLst>
                  <a:ext uri="{FF2B5EF4-FFF2-40B4-BE49-F238E27FC236}">
                    <a16:creationId xmlns:a16="http://schemas.microsoft.com/office/drawing/2014/main" id="{85C4CB87-1BBE-402B-9DFB-BB9B168571D5}"/>
                  </a:ext>
                </a:extLst>
              </p:cNvPr>
              <p:cNvGrpSpPr>
                <a:grpSpLocks/>
              </p:cNvGrpSpPr>
              <p:nvPr/>
            </p:nvGrpSpPr>
            <p:grpSpPr bwMode="auto">
              <a:xfrm>
                <a:off x="1467" y="2782"/>
                <a:ext cx="219" cy="323"/>
                <a:chOff x="1467" y="2782"/>
                <a:chExt cx="219" cy="323"/>
              </a:xfrm>
            </p:grpSpPr>
            <p:sp>
              <p:nvSpPr>
                <p:cNvPr id="23677" name="Freeform 634">
                  <a:extLst>
                    <a:ext uri="{FF2B5EF4-FFF2-40B4-BE49-F238E27FC236}">
                      <a16:creationId xmlns:a16="http://schemas.microsoft.com/office/drawing/2014/main" id="{26422B35-4929-44DD-B510-7F8ADC335560}"/>
                    </a:ext>
                  </a:extLst>
                </p:cNvPr>
                <p:cNvSpPr>
                  <a:spLocks/>
                </p:cNvSpPr>
                <p:nvPr/>
              </p:nvSpPr>
              <p:spPr bwMode="auto">
                <a:xfrm>
                  <a:off x="1522" y="2782"/>
                  <a:ext cx="164" cy="190"/>
                </a:xfrm>
                <a:custGeom>
                  <a:avLst/>
                  <a:gdLst>
                    <a:gd name="T0" fmla="*/ 163 w 164"/>
                    <a:gd name="T1" fmla="*/ 98 h 190"/>
                    <a:gd name="T2" fmla="*/ 163 w 164"/>
                    <a:gd name="T3" fmla="*/ 189 h 190"/>
                    <a:gd name="T4" fmla="*/ 159 w 164"/>
                    <a:gd name="T5" fmla="*/ 175 h 190"/>
                    <a:gd name="T6" fmla="*/ 152 w 164"/>
                    <a:gd name="T7" fmla="*/ 163 h 190"/>
                    <a:gd name="T8" fmla="*/ 142 w 164"/>
                    <a:gd name="T9" fmla="*/ 152 h 190"/>
                    <a:gd name="T10" fmla="*/ 131 w 164"/>
                    <a:gd name="T11" fmla="*/ 143 h 190"/>
                    <a:gd name="T12" fmla="*/ 116 w 164"/>
                    <a:gd name="T13" fmla="*/ 134 h 190"/>
                    <a:gd name="T14" fmla="*/ 99 w 164"/>
                    <a:gd name="T15" fmla="*/ 125 h 190"/>
                    <a:gd name="T16" fmla="*/ 81 w 164"/>
                    <a:gd name="T17" fmla="*/ 117 h 190"/>
                    <a:gd name="T18" fmla="*/ 57 w 164"/>
                    <a:gd name="T19" fmla="*/ 112 h 190"/>
                    <a:gd name="T20" fmla="*/ 38 w 164"/>
                    <a:gd name="T21" fmla="*/ 106 h 190"/>
                    <a:gd name="T22" fmla="*/ 17 w 164"/>
                    <a:gd name="T23" fmla="*/ 103 h 190"/>
                    <a:gd name="T24" fmla="*/ 0 w 164"/>
                    <a:gd name="T25" fmla="*/ 101 h 190"/>
                    <a:gd name="T26" fmla="*/ 0 w 164"/>
                    <a:gd name="T27" fmla="*/ 0 h 190"/>
                    <a:gd name="T28" fmla="*/ 15 w 164"/>
                    <a:gd name="T29" fmla="*/ 2 h 190"/>
                    <a:gd name="T30" fmla="*/ 29 w 164"/>
                    <a:gd name="T31" fmla="*/ 3 h 190"/>
                    <a:gd name="T32" fmla="*/ 42 w 164"/>
                    <a:gd name="T33" fmla="*/ 6 h 190"/>
                    <a:gd name="T34" fmla="*/ 53 w 164"/>
                    <a:gd name="T35" fmla="*/ 9 h 190"/>
                    <a:gd name="T36" fmla="*/ 66 w 164"/>
                    <a:gd name="T37" fmla="*/ 12 h 190"/>
                    <a:gd name="T38" fmla="*/ 81 w 164"/>
                    <a:gd name="T39" fmla="*/ 16 h 190"/>
                    <a:gd name="T40" fmla="*/ 91 w 164"/>
                    <a:gd name="T41" fmla="*/ 20 h 190"/>
                    <a:gd name="T42" fmla="*/ 103 w 164"/>
                    <a:gd name="T43" fmla="*/ 26 h 190"/>
                    <a:gd name="T44" fmla="*/ 109 w 164"/>
                    <a:gd name="T45" fmla="*/ 28 h 190"/>
                    <a:gd name="T46" fmla="*/ 117 w 164"/>
                    <a:gd name="T47" fmla="*/ 32 h 190"/>
                    <a:gd name="T48" fmla="*/ 124 w 164"/>
                    <a:gd name="T49" fmla="*/ 37 h 190"/>
                    <a:gd name="T50" fmla="*/ 132 w 164"/>
                    <a:gd name="T51" fmla="*/ 43 h 190"/>
                    <a:gd name="T52" fmla="*/ 137 w 164"/>
                    <a:gd name="T53" fmla="*/ 47 h 190"/>
                    <a:gd name="T54" fmla="*/ 142 w 164"/>
                    <a:gd name="T55" fmla="*/ 51 h 190"/>
                    <a:gd name="T56" fmla="*/ 147 w 164"/>
                    <a:gd name="T57" fmla="*/ 55 h 190"/>
                    <a:gd name="T58" fmla="*/ 151 w 164"/>
                    <a:gd name="T59" fmla="*/ 60 h 190"/>
                    <a:gd name="T60" fmla="*/ 154 w 164"/>
                    <a:gd name="T61" fmla="*/ 66 h 190"/>
                    <a:gd name="T62" fmla="*/ 159 w 164"/>
                    <a:gd name="T63" fmla="*/ 72 h 190"/>
                    <a:gd name="T64" fmla="*/ 161 w 164"/>
                    <a:gd name="T65" fmla="*/ 79 h 190"/>
                    <a:gd name="T66" fmla="*/ 162 w 164"/>
                    <a:gd name="T67" fmla="*/ 85 h 190"/>
                    <a:gd name="T68" fmla="*/ 163 w 164"/>
                    <a:gd name="T69" fmla="*/ 91 h 190"/>
                    <a:gd name="T70" fmla="*/ 163 w 164"/>
                    <a:gd name="T71" fmla="*/ 98 h 1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4"/>
                    <a:gd name="T109" fmla="*/ 0 h 190"/>
                    <a:gd name="T110" fmla="*/ 164 w 164"/>
                    <a:gd name="T111" fmla="*/ 190 h 19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4" h="190">
                      <a:moveTo>
                        <a:pt x="163" y="98"/>
                      </a:moveTo>
                      <a:lnTo>
                        <a:pt x="163" y="189"/>
                      </a:lnTo>
                      <a:lnTo>
                        <a:pt x="159" y="175"/>
                      </a:lnTo>
                      <a:lnTo>
                        <a:pt x="152" y="163"/>
                      </a:lnTo>
                      <a:lnTo>
                        <a:pt x="142" y="152"/>
                      </a:lnTo>
                      <a:lnTo>
                        <a:pt x="131" y="143"/>
                      </a:lnTo>
                      <a:lnTo>
                        <a:pt x="116" y="134"/>
                      </a:lnTo>
                      <a:lnTo>
                        <a:pt x="99" y="125"/>
                      </a:lnTo>
                      <a:lnTo>
                        <a:pt x="81" y="117"/>
                      </a:lnTo>
                      <a:lnTo>
                        <a:pt x="57" y="112"/>
                      </a:lnTo>
                      <a:lnTo>
                        <a:pt x="38" y="106"/>
                      </a:lnTo>
                      <a:lnTo>
                        <a:pt x="17" y="103"/>
                      </a:lnTo>
                      <a:lnTo>
                        <a:pt x="0" y="101"/>
                      </a:lnTo>
                      <a:lnTo>
                        <a:pt x="0" y="0"/>
                      </a:lnTo>
                      <a:lnTo>
                        <a:pt x="15" y="2"/>
                      </a:lnTo>
                      <a:lnTo>
                        <a:pt x="29" y="3"/>
                      </a:lnTo>
                      <a:lnTo>
                        <a:pt x="42" y="6"/>
                      </a:lnTo>
                      <a:lnTo>
                        <a:pt x="53" y="9"/>
                      </a:lnTo>
                      <a:lnTo>
                        <a:pt x="66" y="12"/>
                      </a:lnTo>
                      <a:lnTo>
                        <a:pt x="81" y="16"/>
                      </a:lnTo>
                      <a:lnTo>
                        <a:pt x="91" y="20"/>
                      </a:lnTo>
                      <a:lnTo>
                        <a:pt x="103" y="26"/>
                      </a:lnTo>
                      <a:lnTo>
                        <a:pt x="109" y="28"/>
                      </a:lnTo>
                      <a:lnTo>
                        <a:pt x="117" y="32"/>
                      </a:lnTo>
                      <a:lnTo>
                        <a:pt x="124" y="37"/>
                      </a:lnTo>
                      <a:lnTo>
                        <a:pt x="132" y="43"/>
                      </a:lnTo>
                      <a:lnTo>
                        <a:pt x="137" y="47"/>
                      </a:lnTo>
                      <a:lnTo>
                        <a:pt x="142" y="51"/>
                      </a:lnTo>
                      <a:lnTo>
                        <a:pt x="147" y="55"/>
                      </a:lnTo>
                      <a:lnTo>
                        <a:pt x="151" y="60"/>
                      </a:lnTo>
                      <a:lnTo>
                        <a:pt x="154" y="66"/>
                      </a:lnTo>
                      <a:lnTo>
                        <a:pt x="159" y="72"/>
                      </a:lnTo>
                      <a:lnTo>
                        <a:pt x="161" y="79"/>
                      </a:lnTo>
                      <a:lnTo>
                        <a:pt x="162" y="85"/>
                      </a:lnTo>
                      <a:lnTo>
                        <a:pt x="163" y="91"/>
                      </a:lnTo>
                      <a:lnTo>
                        <a:pt x="163" y="98"/>
                      </a:lnTo>
                    </a:path>
                  </a:pathLst>
                </a:custGeom>
                <a:solidFill>
                  <a:srgbClr val="800000"/>
                </a:solidFill>
                <a:ln w="12700" cap="rnd" cmpd="sng">
                  <a:solidFill>
                    <a:srgbClr val="000000"/>
                  </a:solidFill>
                  <a:prstDash val="solid"/>
                  <a:round/>
                  <a:headEnd type="none" w="med" len="med"/>
                  <a:tailEnd type="none" w="med" len="med"/>
                </a:ln>
              </p:spPr>
              <p:txBody>
                <a:bodyPr/>
                <a:lstStyle/>
                <a:p>
                  <a:endParaRPr lang="en-US"/>
                </a:p>
              </p:txBody>
            </p:sp>
            <p:sp>
              <p:nvSpPr>
                <p:cNvPr id="23678" name="Freeform 635">
                  <a:extLst>
                    <a:ext uri="{FF2B5EF4-FFF2-40B4-BE49-F238E27FC236}">
                      <a16:creationId xmlns:a16="http://schemas.microsoft.com/office/drawing/2014/main" id="{BADA38FC-F84C-4C54-8DFD-5FBA54AB5CA1}"/>
                    </a:ext>
                  </a:extLst>
                </p:cNvPr>
                <p:cNvSpPr>
                  <a:spLocks/>
                </p:cNvSpPr>
                <p:nvPr/>
              </p:nvSpPr>
              <p:spPr bwMode="auto">
                <a:xfrm>
                  <a:off x="1467" y="2879"/>
                  <a:ext cx="219" cy="226"/>
                </a:xfrm>
                <a:custGeom>
                  <a:avLst/>
                  <a:gdLst>
                    <a:gd name="T0" fmla="*/ 218 w 219"/>
                    <a:gd name="T1" fmla="*/ 93 h 226"/>
                    <a:gd name="T2" fmla="*/ 218 w 219"/>
                    <a:gd name="T3" fmla="*/ 99 h 226"/>
                    <a:gd name="T4" fmla="*/ 217 w 219"/>
                    <a:gd name="T5" fmla="*/ 107 h 226"/>
                    <a:gd name="T6" fmla="*/ 215 w 219"/>
                    <a:gd name="T7" fmla="*/ 118 h 226"/>
                    <a:gd name="T8" fmla="*/ 210 w 219"/>
                    <a:gd name="T9" fmla="*/ 125 h 226"/>
                    <a:gd name="T10" fmla="*/ 205 w 219"/>
                    <a:gd name="T11" fmla="*/ 133 h 226"/>
                    <a:gd name="T12" fmla="*/ 199 w 219"/>
                    <a:gd name="T13" fmla="*/ 140 h 226"/>
                    <a:gd name="T14" fmla="*/ 193 w 219"/>
                    <a:gd name="T15" fmla="*/ 145 h 226"/>
                    <a:gd name="T16" fmla="*/ 185 w 219"/>
                    <a:gd name="T17" fmla="*/ 152 h 226"/>
                    <a:gd name="T18" fmla="*/ 175 w 219"/>
                    <a:gd name="T19" fmla="*/ 158 h 226"/>
                    <a:gd name="T20" fmla="*/ 166 w 219"/>
                    <a:gd name="T21" fmla="*/ 163 h 226"/>
                    <a:gd name="T22" fmla="*/ 154 w 219"/>
                    <a:gd name="T23" fmla="*/ 169 h 226"/>
                    <a:gd name="T24" fmla="*/ 141 w 219"/>
                    <a:gd name="T25" fmla="*/ 174 h 226"/>
                    <a:gd name="T26" fmla="*/ 131 w 219"/>
                    <a:gd name="T27" fmla="*/ 177 h 226"/>
                    <a:gd name="T28" fmla="*/ 122 w 219"/>
                    <a:gd name="T29" fmla="*/ 181 h 226"/>
                    <a:gd name="T30" fmla="*/ 112 w 219"/>
                    <a:gd name="T31" fmla="*/ 183 h 226"/>
                    <a:gd name="T32" fmla="*/ 104 w 219"/>
                    <a:gd name="T33" fmla="*/ 185 h 226"/>
                    <a:gd name="T34" fmla="*/ 97 w 219"/>
                    <a:gd name="T35" fmla="*/ 187 h 226"/>
                    <a:gd name="T36" fmla="*/ 89 w 219"/>
                    <a:gd name="T37" fmla="*/ 188 h 226"/>
                    <a:gd name="T38" fmla="*/ 80 w 219"/>
                    <a:gd name="T39" fmla="*/ 189 h 226"/>
                    <a:gd name="T40" fmla="*/ 69 w 219"/>
                    <a:gd name="T41" fmla="*/ 191 h 226"/>
                    <a:gd name="T42" fmla="*/ 56 w 219"/>
                    <a:gd name="T43" fmla="*/ 193 h 226"/>
                    <a:gd name="T44" fmla="*/ 56 w 219"/>
                    <a:gd name="T45" fmla="*/ 225 h 226"/>
                    <a:gd name="T46" fmla="*/ 0 w 219"/>
                    <a:gd name="T47" fmla="*/ 147 h 226"/>
                    <a:gd name="T48" fmla="*/ 56 w 219"/>
                    <a:gd name="T49" fmla="*/ 53 h 226"/>
                    <a:gd name="T50" fmla="*/ 56 w 219"/>
                    <a:gd name="T51" fmla="*/ 90 h 226"/>
                    <a:gd name="T52" fmla="*/ 65 w 219"/>
                    <a:gd name="T53" fmla="*/ 89 h 226"/>
                    <a:gd name="T54" fmla="*/ 75 w 219"/>
                    <a:gd name="T55" fmla="*/ 87 h 226"/>
                    <a:gd name="T56" fmla="*/ 86 w 219"/>
                    <a:gd name="T57" fmla="*/ 85 h 226"/>
                    <a:gd name="T58" fmla="*/ 97 w 219"/>
                    <a:gd name="T59" fmla="*/ 84 h 226"/>
                    <a:gd name="T60" fmla="*/ 106 w 219"/>
                    <a:gd name="T61" fmla="*/ 81 h 226"/>
                    <a:gd name="T62" fmla="*/ 116 w 219"/>
                    <a:gd name="T63" fmla="*/ 79 h 226"/>
                    <a:gd name="T64" fmla="*/ 130 w 219"/>
                    <a:gd name="T65" fmla="*/ 74 h 226"/>
                    <a:gd name="T66" fmla="*/ 143 w 219"/>
                    <a:gd name="T67" fmla="*/ 70 h 226"/>
                    <a:gd name="T68" fmla="*/ 152 w 219"/>
                    <a:gd name="T69" fmla="*/ 66 h 226"/>
                    <a:gd name="T70" fmla="*/ 160 w 219"/>
                    <a:gd name="T71" fmla="*/ 63 h 226"/>
                    <a:gd name="T72" fmla="*/ 168 w 219"/>
                    <a:gd name="T73" fmla="*/ 59 h 226"/>
                    <a:gd name="T74" fmla="*/ 174 w 219"/>
                    <a:gd name="T75" fmla="*/ 56 h 226"/>
                    <a:gd name="T76" fmla="*/ 180 w 219"/>
                    <a:gd name="T77" fmla="*/ 52 h 226"/>
                    <a:gd name="T78" fmla="*/ 185 w 219"/>
                    <a:gd name="T79" fmla="*/ 49 h 226"/>
                    <a:gd name="T80" fmla="*/ 189 w 219"/>
                    <a:gd name="T81" fmla="*/ 45 h 226"/>
                    <a:gd name="T82" fmla="*/ 193 w 219"/>
                    <a:gd name="T83" fmla="*/ 43 h 226"/>
                    <a:gd name="T84" fmla="*/ 198 w 219"/>
                    <a:gd name="T85" fmla="*/ 38 h 226"/>
                    <a:gd name="T86" fmla="*/ 202 w 219"/>
                    <a:gd name="T87" fmla="*/ 34 h 226"/>
                    <a:gd name="T88" fmla="*/ 205 w 219"/>
                    <a:gd name="T89" fmla="*/ 30 h 226"/>
                    <a:gd name="T90" fmla="*/ 209 w 219"/>
                    <a:gd name="T91" fmla="*/ 26 h 226"/>
                    <a:gd name="T92" fmla="*/ 211 w 219"/>
                    <a:gd name="T93" fmla="*/ 21 h 226"/>
                    <a:gd name="T94" fmla="*/ 214 w 219"/>
                    <a:gd name="T95" fmla="*/ 17 h 226"/>
                    <a:gd name="T96" fmla="*/ 215 w 219"/>
                    <a:gd name="T97" fmla="*/ 13 h 226"/>
                    <a:gd name="T98" fmla="*/ 216 w 219"/>
                    <a:gd name="T99" fmla="*/ 9 h 226"/>
                    <a:gd name="T100" fmla="*/ 217 w 219"/>
                    <a:gd name="T101" fmla="*/ 5 h 226"/>
                    <a:gd name="T102" fmla="*/ 218 w 219"/>
                    <a:gd name="T103" fmla="*/ 0 h 226"/>
                    <a:gd name="T104" fmla="*/ 218 w 219"/>
                    <a:gd name="T105" fmla="*/ 93 h 22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9"/>
                    <a:gd name="T160" fmla="*/ 0 h 226"/>
                    <a:gd name="T161" fmla="*/ 219 w 219"/>
                    <a:gd name="T162" fmla="*/ 226 h 22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9" h="226">
                      <a:moveTo>
                        <a:pt x="218" y="93"/>
                      </a:moveTo>
                      <a:lnTo>
                        <a:pt x="218" y="99"/>
                      </a:lnTo>
                      <a:lnTo>
                        <a:pt x="217" y="107"/>
                      </a:lnTo>
                      <a:lnTo>
                        <a:pt x="215" y="118"/>
                      </a:lnTo>
                      <a:lnTo>
                        <a:pt x="210" y="125"/>
                      </a:lnTo>
                      <a:lnTo>
                        <a:pt x="205" y="133"/>
                      </a:lnTo>
                      <a:lnTo>
                        <a:pt x="199" y="140"/>
                      </a:lnTo>
                      <a:lnTo>
                        <a:pt x="193" y="145"/>
                      </a:lnTo>
                      <a:lnTo>
                        <a:pt x="185" y="152"/>
                      </a:lnTo>
                      <a:lnTo>
                        <a:pt x="175" y="158"/>
                      </a:lnTo>
                      <a:lnTo>
                        <a:pt x="166" y="163"/>
                      </a:lnTo>
                      <a:lnTo>
                        <a:pt x="154" y="169"/>
                      </a:lnTo>
                      <a:lnTo>
                        <a:pt x="141" y="174"/>
                      </a:lnTo>
                      <a:lnTo>
                        <a:pt x="131" y="177"/>
                      </a:lnTo>
                      <a:lnTo>
                        <a:pt x="122" y="181"/>
                      </a:lnTo>
                      <a:lnTo>
                        <a:pt x="112" y="183"/>
                      </a:lnTo>
                      <a:lnTo>
                        <a:pt x="104" y="185"/>
                      </a:lnTo>
                      <a:lnTo>
                        <a:pt x="97" y="187"/>
                      </a:lnTo>
                      <a:lnTo>
                        <a:pt x="89" y="188"/>
                      </a:lnTo>
                      <a:lnTo>
                        <a:pt x="80" y="189"/>
                      </a:lnTo>
                      <a:lnTo>
                        <a:pt x="69" y="191"/>
                      </a:lnTo>
                      <a:lnTo>
                        <a:pt x="56" y="193"/>
                      </a:lnTo>
                      <a:lnTo>
                        <a:pt x="56" y="225"/>
                      </a:lnTo>
                      <a:lnTo>
                        <a:pt x="0" y="147"/>
                      </a:lnTo>
                      <a:lnTo>
                        <a:pt x="56" y="53"/>
                      </a:lnTo>
                      <a:lnTo>
                        <a:pt x="56" y="90"/>
                      </a:lnTo>
                      <a:lnTo>
                        <a:pt x="65" y="89"/>
                      </a:lnTo>
                      <a:lnTo>
                        <a:pt x="75" y="87"/>
                      </a:lnTo>
                      <a:lnTo>
                        <a:pt x="86" y="85"/>
                      </a:lnTo>
                      <a:lnTo>
                        <a:pt x="97" y="84"/>
                      </a:lnTo>
                      <a:lnTo>
                        <a:pt x="106" y="81"/>
                      </a:lnTo>
                      <a:lnTo>
                        <a:pt x="116" y="79"/>
                      </a:lnTo>
                      <a:lnTo>
                        <a:pt x="130" y="74"/>
                      </a:lnTo>
                      <a:lnTo>
                        <a:pt x="143" y="70"/>
                      </a:lnTo>
                      <a:lnTo>
                        <a:pt x="152" y="66"/>
                      </a:lnTo>
                      <a:lnTo>
                        <a:pt x="160" y="63"/>
                      </a:lnTo>
                      <a:lnTo>
                        <a:pt x="168" y="59"/>
                      </a:lnTo>
                      <a:lnTo>
                        <a:pt x="174" y="56"/>
                      </a:lnTo>
                      <a:lnTo>
                        <a:pt x="180" y="52"/>
                      </a:lnTo>
                      <a:lnTo>
                        <a:pt x="185" y="49"/>
                      </a:lnTo>
                      <a:lnTo>
                        <a:pt x="189" y="45"/>
                      </a:lnTo>
                      <a:lnTo>
                        <a:pt x="193" y="43"/>
                      </a:lnTo>
                      <a:lnTo>
                        <a:pt x="198" y="38"/>
                      </a:lnTo>
                      <a:lnTo>
                        <a:pt x="202" y="34"/>
                      </a:lnTo>
                      <a:lnTo>
                        <a:pt x="205" y="30"/>
                      </a:lnTo>
                      <a:lnTo>
                        <a:pt x="209" y="26"/>
                      </a:lnTo>
                      <a:lnTo>
                        <a:pt x="211" y="21"/>
                      </a:lnTo>
                      <a:lnTo>
                        <a:pt x="214" y="17"/>
                      </a:lnTo>
                      <a:lnTo>
                        <a:pt x="215" y="13"/>
                      </a:lnTo>
                      <a:lnTo>
                        <a:pt x="216" y="9"/>
                      </a:lnTo>
                      <a:lnTo>
                        <a:pt x="217" y="5"/>
                      </a:lnTo>
                      <a:lnTo>
                        <a:pt x="218" y="0"/>
                      </a:lnTo>
                      <a:lnTo>
                        <a:pt x="218" y="93"/>
                      </a:lnTo>
                    </a:path>
                  </a:pathLst>
                </a:custGeom>
                <a:solidFill>
                  <a:srgbClr val="FF0000"/>
                </a:solidFill>
                <a:ln w="12700" cap="rnd" cmpd="sng">
                  <a:solidFill>
                    <a:srgbClr val="000000"/>
                  </a:solidFill>
                  <a:prstDash val="solid"/>
                  <a:round/>
                  <a:headEnd type="none" w="med" len="med"/>
                  <a:tailEnd type="none" w="med" len="med"/>
                </a:ln>
              </p:spPr>
              <p:txBody>
                <a:bodyPr/>
                <a:lstStyle/>
                <a:p>
                  <a:endParaRPr lang="en-US"/>
                </a:p>
              </p:txBody>
            </p:sp>
          </p:grpSp>
          <p:grpSp>
            <p:nvGrpSpPr>
              <p:cNvPr id="23674" name="Group 636">
                <a:extLst>
                  <a:ext uri="{FF2B5EF4-FFF2-40B4-BE49-F238E27FC236}">
                    <a16:creationId xmlns:a16="http://schemas.microsoft.com/office/drawing/2014/main" id="{1FDD5C9F-D85E-435B-9EBE-5B42CEEA5E2C}"/>
                  </a:ext>
                </a:extLst>
              </p:cNvPr>
              <p:cNvGrpSpPr>
                <a:grpSpLocks/>
              </p:cNvGrpSpPr>
              <p:nvPr/>
            </p:nvGrpSpPr>
            <p:grpSpPr bwMode="auto">
              <a:xfrm>
                <a:off x="1282" y="2754"/>
                <a:ext cx="220" cy="323"/>
                <a:chOff x="1282" y="2754"/>
                <a:chExt cx="220" cy="323"/>
              </a:xfrm>
            </p:grpSpPr>
            <p:sp>
              <p:nvSpPr>
                <p:cNvPr id="23675" name="Freeform 637">
                  <a:extLst>
                    <a:ext uri="{FF2B5EF4-FFF2-40B4-BE49-F238E27FC236}">
                      <a16:creationId xmlns:a16="http://schemas.microsoft.com/office/drawing/2014/main" id="{5B175ABC-57DF-4D26-9202-7F83ABBFF0AC}"/>
                    </a:ext>
                  </a:extLst>
                </p:cNvPr>
                <p:cNvSpPr>
                  <a:spLocks/>
                </p:cNvSpPr>
                <p:nvPr/>
              </p:nvSpPr>
              <p:spPr bwMode="auto">
                <a:xfrm>
                  <a:off x="1282" y="2754"/>
                  <a:ext cx="220" cy="226"/>
                </a:xfrm>
                <a:custGeom>
                  <a:avLst/>
                  <a:gdLst>
                    <a:gd name="T0" fmla="*/ 0 w 220"/>
                    <a:gd name="T1" fmla="*/ 132 h 226"/>
                    <a:gd name="T2" fmla="*/ 0 w 220"/>
                    <a:gd name="T3" fmla="*/ 126 h 226"/>
                    <a:gd name="T4" fmla="*/ 1 w 220"/>
                    <a:gd name="T5" fmla="*/ 118 h 226"/>
                    <a:gd name="T6" fmla="*/ 3 w 220"/>
                    <a:gd name="T7" fmla="*/ 107 h 226"/>
                    <a:gd name="T8" fmla="*/ 8 w 220"/>
                    <a:gd name="T9" fmla="*/ 100 h 226"/>
                    <a:gd name="T10" fmla="*/ 14 w 220"/>
                    <a:gd name="T11" fmla="*/ 92 h 226"/>
                    <a:gd name="T12" fmla="*/ 19 w 220"/>
                    <a:gd name="T13" fmla="*/ 85 h 226"/>
                    <a:gd name="T14" fmla="*/ 26 w 220"/>
                    <a:gd name="T15" fmla="*/ 80 h 226"/>
                    <a:gd name="T16" fmla="*/ 34 w 220"/>
                    <a:gd name="T17" fmla="*/ 73 h 226"/>
                    <a:gd name="T18" fmla="*/ 43 w 220"/>
                    <a:gd name="T19" fmla="*/ 67 h 226"/>
                    <a:gd name="T20" fmla="*/ 52 w 220"/>
                    <a:gd name="T21" fmla="*/ 62 h 226"/>
                    <a:gd name="T22" fmla="*/ 64 w 220"/>
                    <a:gd name="T23" fmla="*/ 56 h 226"/>
                    <a:gd name="T24" fmla="*/ 78 w 220"/>
                    <a:gd name="T25" fmla="*/ 51 h 226"/>
                    <a:gd name="T26" fmla="*/ 87 w 220"/>
                    <a:gd name="T27" fmla="*/ 48 h 226"/>
                    <a:gd name="T28" fmla="*/ 96 w 220"/>
                    <a:gd name="T29" fmla="*/ 44 h 226"/>
                    <a:gd name="T30" fmla="*/ 106 w 220"/>
                    <a:gd name="T31" fmla="*/ 42 h 226"/>
                    <a:gd name="T32" fmla="*/ 114 w 220"/>
                    <a:gd name="T33" fmla="*/ 40 h 226"/>
                    <a:gd name="T34" fmla="*/ 121 w 220"/>
                    <a:gd name="T35" fmla="*/ 38 h 226"/>
                    <a:gd name="T36" fmla="*/ 130 w 220"/>
                    <a:gd name="T37" fmla="*/ 38 h 226"/>
                    <a:gd name="T38" fmla="*/ 138 w 220"/>
                    <a:gd name="T39" fmla="*/ 36 h 226"/>
                    <a:gd name="T40" fmla="*/ 149 w 220"/>
                    <a:gd name="T41" fmla="*/ 34 h 226"/>
                    <a:gd name="T42" fmla="*/ 163 w 220"/>
                    <a:gd name="T43" fmla="*/ 32 h 226"/>
                    <a:gd name="T44" fmla="*/ 163 w 220"/>
                    <a:gd name="T45" fmla="*/ 0 h 226"/>
                    <a:gd name="T46" fmla="*/ 219 w 220"/>
                    <a:gd name="T47" fmla="*/ 78 h 226"/>
                    <a:gd name="T48" fmla="*/ 163 w 220"/>
                    <a:gd name="T49" fmla="*/ 172 h 226"/>
                    <a:gd name="T50" fmla="*/ 163 w 220"/>
                    <a:gd name="T51" fmla="*/ 135 h 226"/>
                    <a:gd name="T52" fmla="*/ 153 w 220"/>
                    <a:gd name="T53" fmla="*/ 136 h 226"/>
                    <a:gd name="T54" fmla="*/ 143 w 220"/>
                    <a:gd name="T55" fmla="*/ 138 h 226"/>
                    <a:gd name="T56" fmla="*/ 132 w 220"/>
                    <a:gd name="T57" fmla="*/ 140 h 226"/>
                    <a:gd name="T58" fmla="*/ 121 w 220"/>
                    <a:gd name="T59" fmla="*/ 141 h 226"/>
                    <a:gd name="T60" fmla="*/ 112 w 220"/>
                    <a:gd name="T61" fmla="*/ 144 h 226"/>
                    <a:gd name="T62" fmla="*/ 103 w 220"/>
                    <a:gd name="T63" fmla="*/ 146 h 226"/>
                    <a:gd name="T64" fmla="*/ 88 w 220"/>
                    <a:gd name="T65" fmla="*/ 151 h 226"/>
                    <a:gd name="T66" fmla="*/ 75 w 220"/>
                    <a:gd name="T67" fmla="*/ 155 h 226"/>
                    <a:gd name="T68" fmla="*/ 66 w 220"/>
                    <a:gd name="T69" fmla="*/ 159 h 226"/>
                    <a:gd name="T70" fmla="*/ 58 w 220"/>
                    <a:gd name="T71" fmla="*/ 162 h 226"/>
                    <a:gd name="T72" fmla="*/ 50 w 220"/>
                    <a:gd name="T73" fmla="*/ 166 h 226"/>
                    <a:gd name="T74" fmla="*/ 45 w 220"/>
                    <a:gd name="T75" fmla="*/ 169 h 226"/>
                    <a:gd name="T76" fmla="*/ 38 w 220"/>
                    <a:gd name="T77" fmla="*/ 172 h 226"/>
                    <a:gd name="T78" fmla="*/ 34 w 220"/>
                    <a:gd name="T79" fmla="*/ 176 h 226"/>
                    <a:gd name="T80" fmla="*/ 29 w 220"/>
                    <a:gd name="T81" fmla="*/ 179 h 226"/>
                    <a:gd name="T82" fmla="*/ 26 w 220"/>
                    <a:gd name="T83" fmla="*/ 182 h 226"/>
                    <a:gd name="T84" fmla="*/ 20 w 220"/>
                    <a:gd name="T85" fmla="*/ 188 h 226"/>
                    <a:gd name="T86" fmla="*/ 17 w 220"/>
                    <a:gd name="T87" fmla="*/ 191 h 226"/>
                    <a:gd name="T88" fmla="*/ 13 w 220"/>
                    <a:gd name="T89" fmla="*/ 195 h 226"/>
                    <a:gd name="T90" fmla="*/ 9 w 220"/>
                    <a:gd name="T91" fmla="*/ 199 h 226"/>
                    <a:gd name="T92" fmla="*/ 7 w 220"/>
                    <a:gd name="T93" fmla="*/ 204 h 226"/>
                    <a:gd name="T94" fmla="*/ 5 w 220"/>
                    <a:gd name="T95" fmla="*/ 208 h 226"/>
                    <a:gd name="T96" fmla="*/ 3 w 220"/>
                    <a:gd name="T97" fmla="*/ 212 h 226"/>
                    <a:gd name="T98" fmla="*/ 2 w 220"/>
                    <a:gd name="T99" fmla="*/ 216 h 226"/>
                    <a:gd name="T100" fmla="*/ 1 w 220"/>
                    <a:gd name="T101" fmla="*/ 220 h 226"/>
                    <a:gd name="T102" fmla="*/ 0 w 220"/>
                    <a:gd name="T103" fmla="*/ 225 h 226"/>
                    <a:gd name="T104" fmla="*/ 0 w 220"/>
                    <a:gd name="T105" fmla="*/ 132 h 22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0"/>
                    <a:gd name="T160" fmla="*/ 0 h 226"/>
                    <a:gd name="T161" fmla="*/ 220 w 220"/>
                    <a:gd name="T162" fmla="*/ 226 h 22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0" h="226">
                      <a:moveTo>
                        <a:pt x="0" y="132"/>
                      </a:moveTo>
                      <a:lnTo>
                        <a:pt x="0" y="126"/>
                      </a:lnTo>
                      <a:lnTo>
                        <a:pt x="1" y="118"/>
                      </a:lnTo>
                      <a:lnTo>
                        <a:pt x="3" y="107"/>
                      </a:lnTo>
                      <a:lnTo>
                        <a:pt x="8" y="100"/>
                      </a:lnTo>
                      <a:lnTo>
                        <a:pt x="14" y="92"/>
                      </a:lnTo>
                      <a:lnTo>
                        <a:pt x="19" y="85"/>
                      </a:lnTo>
                      <a:lnTo>
                        <a:pt x="26" y="80"/>
                      </a:lnTo>
                      <a:lnTo>
                        <a:pt x="34" y="73"/>
                      </a:lnTo>
                      <a:lnTo>
                        <a:pt x="43" y="67"/>
                      </a:lnTo>
                      <a:lnTo>
                        <a:pt x="52" y="62"/>
                      </a:lnTo>
                      <a:lnTo>
                        <a:pt x="64" y="56"/>
                      </a:lnTo>
                      <a:lnTo>
                        <a:pt x="78" y="51"/>
                      </a:lnTo>
                      <a:lnTo>
                        <a:pt x="87" y="48"/>
                      </a:lnTo>
                      <a:lnTo>
                        <a:pt x="96" y="44"/>
                      </a:lnTo>
                      <a:lnTo>
                        <a:pt x="106" y="42"/>
                      </a:lnTo>
                      <a:lnTo>
                        <a:pt x="114" y="40"/>
                      </a:lnTo>
                      <a:lnTo>
                        <a:pt x="121" y="38"/>
                      </a:lnTo>
                      <a:lnTo>
                        <a:pt x="130" y="38"/>
                      </a:lnTo>
                      <a:lnTo>
                        <a:pt x="138" y="36"/>
                      </a:lnTo>
                      <a:lnTo>
                        <a:pt x="149" y="34"/>
                      </a:lnTo>
                      <a:lnTo>
                        <a:pt x="163" y="32"/>
                      </a:lnTo>
                      <a:lnTo>
                        <a:pt x="163" y="0"/>
                      </a:lnTo>
                      <a:lnTo>
                        <a:pt x="219" y="78"/>
                      </a:lnTo>
                      <a:lnTo>
                        <a:pt x="163" y="172"/>
                      </a:lnTo>
                      <a:lnTo>
                        <a:pt x="163" y="135"/>
                      </a:lnTo>
                      <a:lnTo>
                        <a:pt x="153" y="136"/>
                      </a:lnTo>
                      <a:lnTo>
                        <a:pt x="143" y="138"/>
                      </a:lnTo>
                      <a:lnTo>
                        <a:pt x="132" y="140"/>
                      </a:lnTo>
                      <a:lnTo>
                        <a:pt x="121" y="141"/>
                      </a:lnTo>
                      <a:lnTo>
                        <a:pt x="112" y="144"/>
                      </a:lnTo>
                      <a:lnTo>
                        <a:pt x="103" y="146"/>
                      </a:lnTo>
                      <a:lnTo>
                        <a:pt x="88" y="151"/>
                      </a:lnTo>
                      <a:lnTo>
                        <a:pt x="75" y="155"/>
                      </a:lnTo>
                      <a:lnTo>
                        <a:pt x="66" y="159"/>
                      </a:lnTo>
                      <a:lnTo>
                        <a:pt x="58" y="162"/>
                      </a:lnTo>
                      <a:lnTo>
                        <a:pt x="50" y="166"/>
                      </a:lnTo>
                      <a:lnTo>
                        <a:pt x="45" y="169"/>
                      </a:lnTo>
                      <a:lnTo>
                        <a:pt x="38" y="172"/>
                      </a:lnTo>
                      <a:lnTo>
                        <a:pt x="34" y="176"/>
                      </a:lnTo>
                      <a:lnTo>
                        <a:pt x="29" y="179"/>
                      </a:lnTo>
                      <a:lnTo>
                        <a:pt x="26" y="182"/>
                      </a:lnTo>
                      <a:lnTo>
                        <a:pt x="20" y="188"/>
                      </a:lnTo>
                      <a:lnTo>
                        <a:pt x="17" y="191"/>
                      </a:lnTo>
                      <a:lnTo>
                        <a:pt x="13" y="195"/>
                      </a:lnTo>
                      <a:lnTo>
                        <a:pt x="9" y="199"/>
                      </a:lnTo>
                      <a:lnTo>
                        <a:pt x="7" y="204"/>
                      </a:lnTo>
                      <a:lnTo>
                        <a:pt x="5" y="208"/>
                      </a:lnTo>
                      <a:lnTo>
                        <a:pt x="3" y="212"/>
                      </a:lnTo>
                      <a:lnTo>
                        <a:pt x="2" y="216"/>
                      </a:lnTo>
                      <a:lnTo>
                        <a:pt x="1" y="220"/>
                      </a:lnTo>
                      <a:lnTo>
                        <a:pt x="0" y="225"/>
                      </a:lnTo>
                      <a:lnTo>
                        <a:pt x="0" y="132"/>
                      </a:lnTo>
                    </a:path>
                  </a:pathLst>
                </a:custGeom>
                <a:solidFill>
                  <a:srgbClr val="800000"/>
                </a:solidFill>
                <a:ln w="12700" cap="rnd" cmpd="sng">
                  <a:solidFill>
                    <a:srgbClr val="000000"/>
                  </a:solidFill>
                  <a:prstDash val="solid"/>
                  <a:round/>
                  <a:headEnd type="none" w="med" len="med"/>
                  <a:tailEnd type="none" w="med" len="med"/>
                </a:ln>
              </p:spPr>
              <p:txBody>
                <a:bodyPr/>
                <a:lstStyle/>
                <a:p>
                  <a:endParaRPr lang="en-US"/>
                </a:p>
              </p:txBody>
            </p:sp>
            <p:sp>
              <p:nvSpPr>
                <p:cNvPr id="23676" name="Freeform 638">
                  <a:extLst>
                    <a:ext uri="{FF2B5EF4-FFF2-40B4-BE49-F238E27FC236}">
                      <a16:creationId xmlns:a16="http://schemas.microsoft.com/office/drawing/2014/main" id="{3E1906B9-E372-4F6D-BCD1-347D35509382}"/>
                    </a:ext>
                  </a:extLst>
                </p:cNvPr>
                <p:cNvSpPr>
                  <a:spLocks/>
                </p:cNvSpPr>
                <p:nvPr/>
              </p:nvSpPr>
              <p:spPr bwMode="auto">
                <a:xfrm>
                  <a:off x="1282" y="2887"/>
                  <a:ext cx="163" cy="190"/>
                </a:xfrm>
                <a:custGeom>
                  <a:avLst/>
                  <a:gdLst>
                    <a:gd name="T0" fmla="*/ 0 w 163"/>
                    <a:gd name="T1" fmla="*/ 91 h 190"/>
                    <a:gd name="T2" fmla="*/ 0 w 163"/>
                    <a:gd name="T3" fmla="*/ 0 h 190"/>
                    <a:gd name="T4" fmla="*/ 4 w 163"/>
                    <a:gd name="T5" fmla="*/ 14 h 190"/>
                    <a:gd name="T6" fmla="*/ 12 w 163"/>
                    <a:gd name="T7" fmla="*/ 26 h 190"/>
                    <a:gd name="T8" fmla="*/ 21 w 163"/>
                    <a:gd name="T9" fmla="*/ 36 h 190"/>
                    <a:gd name="T10" fmla="*/ 31 w 163"/>
                    <a:gd name="T11" fmla="*/ 46 h 190"/>
                    <a:gd name="T12" fmla="*/ 47 w 163"/>
                    <a:gd name="T13" fmla="*/ 55 h 190"/>
                    <a:gd name="T14" fmla="*/ 64 w 163"/>
                    <a:gd name="T15" fmla="*/ 64 h 190"/>
                    <a:gd name="T16" fmla="*/ 82 w 163"/>
                    <a:gd name="T17" fmla="*/ 72 h 190"/>
                    <a:gd name="T18" fmla="*/ 105 w 163"/>
                    <a:gd name="T19" fmla="*/ 77 h 190"/>
                    <a:gd name="T20" fmla="*/ 125 w 163"/>
                    <a:gd name="T21" fmla="*/ 83 h 190"/>
                    <a:gd name="T22" fmla="*/ 146 w 163"/>
                    <a:gd name="T23" fmla="*/ 86 h 190"/>
                    <a:gd name="T24" fmla="*/ 162 w 163"/>
                    <a:gd name="T25" fmla="*/ 88 h 190"/>
                    <a:gd name="T26" fmla="*/ 162 w 163"/>
                    <a:gd name="T27" fmla="*/ 189 h 190"/>
                    <a:gd name="T28" fmla="*/ 148 w 163"/>
                    <a:gd name="T29" fmla="*/ 187 h 190"/>
                    <a:gd name="T30" fmla="*/ 133 w 163"/>
                    <a:gd name="T31" fmla="*/ 186 h 190"/>
                    <a:gd name="T32" fmla="*/ 120 w 163"/>
                    <a:gd name="T33" fmla="*/ 183 h 190"/>
                    <a:gd name="T34" fmla="*/ 110 w 163"/>
                    <a:gd name="T35" fmla="*/ 180 h 190"/>
                    <a:gd name="T36" fmla="*/ 97 w 163"/>
                    <a:gd name="T37" fmla="*/ 177 h 190"/>
                    <a:gd name="T38" fmla="*/ 82 w 163"/>
                    <a:gd name="T39" fmla="*/ 173 h 190"/>
                    <a:gd name="T40" fmla="*/ 71 w 163"/>
                    <a:gd name="T41" fmla="*/ 169 h 190"/>
                    <a:gd name="T42" fmla="*/ 59 w 163"/>
                    <a:gd name="T43" fmla="*/ 163 h 190"/>
                    <a:gd name="T44" fmla="*/ 53 w 163"/>
                    <a:gd name="T45" fmla="*/ 160 h 190"/>
                    <a:gd name="T46" fmla="*/ 46 w 163"/>
                    <a:gd name="T47" fmla="*/ 157 h 190"/>
                    <a:gd name="T48" fmla="*/ 39 w 163"/>
                    <a:gd name="T49" fmla="*/ 152 h 190"/>
                    <a:gd name="T50" fmla="*/ 31 w 163"/>
                    <a:gd name="T51" fmla="*/ 146 h 190"/>
                    <a:gd name="T52" fmla="*/ 25 w 163"/>
                    <a:gd name="T53" fmla="*/ 142 h 190"/>
                    <a:gd name="T54" fmla="*/ 21 w 163"/>
                    <a:gd name="T55" fmla="*/ 138 h 190"/>
                    <a:gd name="T56" fmla="*/ 16 w 163"/>
                    <a:gd name="T57" fmla="*/ 134 h 190"/>
                    <a:gd name="T58" fmla="*/ 12 w 163"/>
                    <a:gd name="T59" fmla="*/ 129 h 190"/>
                    <a:gd name="T60" fmla="*/ 8 w 163"/>
                    <a:gd name="T61" fmla="*/ 123 h 190"/>
                    <a:gd name="T62" fmla="*/ 4 w 163"/>
                    <a:gd name="T63" fmla="*/ 117 h 190"/>
                    <a:gd name="T64" fmla="*/ 2 w 163"/>
                    <a:gd name="T65" fmla="*/ 110 h 190"/>
                    <a:gd name="T66" fmla="*/ 1 w 163"/>
                    <a:gd name="T67" fmla="*/ 104 h 190"/>
                    <a:gd name="T68" fmla="*/ 0 w 163"/>
                    <a:gd name="T69" fmla="*/ 98 h 190"/>
                    <a:gd name="T70" fmla="*/ 0 w 163"/>
                    <a:gd name="T71" fmla="*/ 91 h 1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
                    <a:gd name="T109" fmla="*/ 0 h 190"/>
                    <a:gd name="T110" fmla="*/ 163 w 163"/>
                    <a:gd name="T111" fmla="*/ 190 h 19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 h="190">
                      <a:moveTo>
                        <a:pt x="0" y="91"/>
                      </a:moveTo>
                      <a:lnTo>
                        <a:pt x="0" y="0"/>
                      </a:lnTo>
                      <a:lnTo>
                        <a:pt x="4" y="14"/>
                      </a:lnTo>
                      <a:lnTo>
                        <a:pt x="12" y="26"/>
                      </a:lnTo>
                      <a:lnTo>
                        <a:pt x="21" y="36"/>
                      </a:lnTo>
                      <a:lnTo>
                        <a:pt x="31" y="46"/>
                      </a:lnTo>
                      <a:lnTo>
                        <a:pt x="47" y="55"/>
                      </a:lnTo>
                      <a:lnTo>
                        <a:pt x="64" y="64"/>
                      </a:lnTo>
                      <a:lnTo>
                        <a:pt x="82" y="72"/>
                      </a:lnTo>
                      <a:lnTo>
                        <a:pt x="105" y="77"/>
                      </a:lnTo>
                      <a:lnTo>
                        <a:pt x="125" y="83"/>
                      </a:lnTo>
                      <a:lnTo>
                        <a:pt x="146" y="86"/>
                      </a:lnTo>
                      <a:lnTo>
                        <a:pt x="162" y="88"/>
                      </a:lnTo>
                      <a:lnTo>
                        <a:pt x="162" y="189"/>
                      </a:lnTo>
                      <a:lnTo>
                        <a:pt x="148" y="187"/>
                      </a:lnTo>
                      <a:lnTo>
                        <a:pt x="133" y="186"/>
                      </a:lnTo>
                      <a:lnTo>
                        <a:pt x="120" y="183"/>
                      </a:lnTo>
                      <a:lnTo>
                        <a:pt x="110" y="180"/>
                      </a:lnTo>
                      <a:lnTo>
                        <a:pt x="97" y="177"/>
                      </a:lnTo>
                      <a:lnTo>
                        <a:pt x="82" y="173"/>
                      </a:lnTo>
                      <a:lnTo>
                        <a:pt x="71" y="169"/>
                      </a:lnTo>
                      <a:lnTo>
                        <a:pt x="59" y="163"/>
                      </a:lnTo>
                      <a:lnTo>
                        <a:pt x="53" y="160"/>
                      </a:lnTo>
                      <a:lnTo>
                        <a:pt x="46" y="157"/>
                      </a:lnTo>
                      <a:lnTo>
                        <a:pt x="39" y="152"/>
                      </a:lnTo>
                      <a:lnTo>
                        <a:pt x="31" y="146"/>
                      </a:lnTo>
                      <a:lnTo>
                        <a:pt x="25" y="142"/>
                      </a:lnTo>
                      <a:lnTo>
                        <a:pt x="21" y="138"/>
                      </a:lnTo>
                      <a:lnTo>
                        <a:pt x="16" y="134"/>
                      </a:lnTo>
                      <a:lnTo>
                        <a:pt x="12" y="129"/>
                      </a:lnTo>
                      <a:lnTo>
                        <a:pt x="8" y="123"/>
                      </a:lnTo>
                      <a:lnTo>
                        <a:pt x="4" y="117"/>
                      </a:lnTo>
                      <a:lnTo>
                        <a:pt x="2" y="110"/>
                      </a:lnTo>
                      <a:lnTo>
                        <a:pt x="1" y="104"/>
                      </a:lnTo>
                      <a:lnTo>
                        <a:pt x="0" y="98"/>
                      </a:lnTo>
                      <a:lnTo>
                        <a:pt x="0" y="91"/>
                      </a:lnTo>
                    </a:path>
                  </a:pathLst>
                </a:custGeom>
                <a:solidFill>
                  <a:srgbClr val="FF0000"/>
                </a:solidFill>
                <a:ln w="12700" cap="rnd" cmpd="sng">
                  <a:solidFill>
                    <a:srgbClr val="000000"/>
                  </a:solidFill>
                  <a:prstDash val="solid"/>
                  <a:round/>
                  <a:headEnd type="none" w="med" len="med"/>
                  <a:tailEnd type="none" w="med" len="med"/>
                </a:ln>
              </p:spPr>
              <p:txBody>
                <a:bodyPr/>
                <a:lstStyle/>
                <a:p>
                  <a:endParaRPr lang="en-US"/>
                </a:p>
              </p:txBody>
            </p:sp>
          </p:grpSp>
        </p:grpSp>
        <p:grpSp>
          <p:nvGrpSpPr>
            <p:cNvPr id="23565" name="Group 639">
              <a:extLst>
                <a:ext uri="{FF2B5EF4-FFF2-40B4-BE49-F238E27FC236}">
                  <a16:creationId xmlns:a16="http://schemas.microsoft.com/office/drawing/2014/main" id="{2AFC9FA2-F907-44CC-A422-C8FC9CDEEB8F}"/>
                </a:ext>
              </a:extLst>
            </p:cNvPr>
            <p:cNvGrpSpPr>
              <a:grpSpLocks/>
            </p:cNvGrpSpPr>
            <p:nvPr/>
          </p:nvGrpSpPr>
          <p:grpSpPr bwMode="auto">
            <a:xfrm>
              <a:off x="360" y="3888"/>
              <a:ext cx="796" cy="808"/>
              <a:chOff x="1632" y="2160"/>
              <a:chExt cx="796" cy="808"/>
            </a:xfrm>
          </p:grpSpPr>
          <p:grpSp>
            <p:nvGrpSpPr>
              <p:cNvPr id="23566" name="Group 640">
                <a:extLst>
                  <a:ext uri="{FF2B5EF4-FFF2-40B4-BE49-F238E27FC236}">
                    <a16:creationId xmlns:a16="http://schemas.microsoft.com/office/drawing/2014/main" id="{70B41584-DD32-47C2-90B3-580CCD27B6D9}"/>
                  </a:ext>
                </a:extLst>
              </p:cNvPr>
              <p:cNvGrpSpPr>
                <a:grpSpLocks/>
              </p:cNvGrpSpPr>
              <p:nvPr/>
            </p:nvGrpSpPr>
            <p:grpSpPr bwMode="auto">
              <a:xfrm>
                <a:off x="1642" y="2464"/>
                <a:ext cx="786" cy="504"/>
                <a:chOff x="1022" y="1027"/>
                <a:chExt cx="786" cy="504"/>
              </a:xfrm>
            </p:grpSpPr>
            <p:sp>
              <p:nvSpPr>
                <p:cNvPr id="23650" name="Freeform 641">
                  <a:extLst>
                    <a:ext uri="{FF2B5EF4-FFF2-40B4-BE49-F238E27FC236}">
                      <a16:creationId xmlns:a16="http://schemas.microsoft.com/office/drawing/2014/main" id="{DA907D0E-9677-4B98-8D1B-E891C1765AB2}"/>
                    </a:ext>
                  </a:extLst>
                </p:cNvPr>
                <p:cNvSpPr>
                  <a:spLocks/>
                </p:cNvSpPr>
                <p:nvPr/>
              </p:nvSpPr>
              <p:spPr bwMode="auto">
                <a:xfrm>
                  <a:off x="1200" y="1088"/>
                  <a:ext cx="608" cy="443"/>
                </a:xfrm>
                <a:custGeom>
                  <a:avLst/>
                  <a:gdLst>
                    <a:gd name="T0" fmla="*/ 133 w 608"/>
                    <a:gd name="T1" fmla="*/ 18 h 443"/>
                    <a:gd name="T2" fmla="*/ 229 w 608"/>
                    <a:gd name="T3" fmla="*/ 0 h 443"/>
                    <a:gd name="T4" fmla="*/ 307 w 608"/>
                    <a:gd name="T5" fmla="*/ 15 h 443"/>
                    <a:gd name="T6" fmla="*/ 388 w 608"/>
                    <a:gd name="T7" fmla="*/ 49 h 443"/>
                    <a:gd name="T8" fmla="*/ 461 w 608"/>
                    <a:gd name="T9" fmla="*/ 81 h 443"/>
                    <a:gd name="T10" fmla="*/ 527 w 608"/>
                    <a:gd name="T11" fmla="*/ 107 h 443"/>
                    <a:gd name="T12" fmla="*/ 544 w 608"/>
                    <a:gd name="T13" fmla="*/ 121 h 443"/>
                    <a:gd name="T14" fmla="*/ 545 w 608"/>
                    <a:gd name="T15" fmla="*/ 151 h 443"/>
                    <a:gd name="T16" fmla="*/ 527 w 608"/>
                    <a:gd name="T17" fmla="*/ 166 h 443"/>
                    <a:gd name="T18" fmla="*/ 497 w 608"/>
                    <a:gd name="T19" fmla="*/ 171 h 443"/>
                    <a:gd name="T20" fmla="*/ 472 w 608"/>
                    <a:gd name="T21" fmla="*/ 170 h 443"/>
                    <a:gd name="T22" fmla="*/ 444 w 608"/>
                    <a:gd name="T23" fmla="*/ 164 h 443"/>
                    <a:gd name="T24" fmla="*/ 454 w 608"/>
                    <a:gd name="T25" fmla="*/ 179 h 443"/>
                    <a:gd name="T26" fmla="*/ 463 w 608"/>
                    <a:gd name="T27" fmla="*/ 191 h 443"/>
                    <a:gd name="T28" fmla="*/ 505 w 608"/>
                    <a:gd name="T29" fmla="*/ 218 h 443"/>
                    <a:gd name="T30" fmla="*/ 527 w 608"/>
                    <a:gd name="T31" fmla="*/ 239 h 443"/>
                    <a:gd name="T32" fmla="*/ 547 w 608"/>
                    <a:gd name="T33" fmla="*/ 259 h 443"/>
                    <a:gd name="T34" fmla="*/ 579 w 608"/>
                    <a:gd name="T35" fmla="*/ 287 h 443"/>
                    <a:gd name="T36" fmla="*/ 596 w 608"/>
                    <a:gd name="T37" fmla="*/ 306 h 443"/>
                    <a:gd name="T38" fmla="*/ 605 w 608"/>
                    <a:gd name="T39" fmla="*/ 324 h 443"/>
                    <a:gd name="T40" fmla="*/ 606 w 608"/>
                    <a:gd name="T41" fmla="*/ 342 h 443"/>
                    <a:gd name="T42" fmla="*/ 594 w 608"/>
                    <a:gd name="T43" fmla="*/ 359 h 443"/>
                    <a:gd name="T44" fmla="*/ 592 w 608"/>
                    <a:gd name="T45" fmla="*/ 374 h 443"/>
                    <a:gd name="T46" fmla="*/ 594 w 608"/>
                    <a:gd name="T47" fmla="*/ 389 h 443"/>
                    <a:gd name="T48" fmla="*/ 590 w 608"/>
                    <a:gd name="T49" fmla="*/ 401 h 443"/>
                    <a:gd name="T50" fmla="*/ 584 w 608"/>
                    <a:gd name="T51" fmla="*/ 409 h 443"/>
                    <a:gd name="T52" fmla="*/ 572 w 608"/>
                    <a:gd name="T53" fmla="*/ 414 h 443"/>
                    <a:gd name="T54" fmla="*/ 550 w 608"/>
                    <a:gd name="T55" fmla="*/ 414 h 443"/>
                    <a:gd name="T56" fmla="*/ 539 w 608"/>
                    <a:gd name="T57" fmla="*/ 418 h 443"/>
                    <a:gd name="T58" fmla="*/ 536 w 608"/>
                    <a:gd name="T59" fmla="*/ 432 h 443"/>
                    <a:gd name="T60" fmla="*/ 530 w 608"/>
                    <a:gd name="T61" fmla="*/ 439 h 443"/>
                    <a:gd name="T62" fmla="*/ 521 w 608"/>
                    <a:gd name="T63" fmla="*/ 441 h 443"/>
                    <a:gd name="T64" fmla="*/ 508 w 608"/>
                    <a:gd name="T65" fmla="*/ 441 h 443"/>
                    <a:gd name="T66" fmla="*/ 482 w 608"/>
                    <a:gd name="T67" fmla="*/ 433 h 443"/>
                    <a:gd name="T68" fmla="*/ 429 w 608"/>
                    <a:gd name="T69" fmla="*/ 405 h 443"/>
                    <a:gd name="T70" fmla="*/ 399 w 608"/>
                    <a:gd name="T71" fmla="*/ 396 h 443"/>
                    <a:gd name="T72" fmla="*/ 369 w 608"/>
                    <a:gd name="T73" fmla="*/ 391 h 443"/>
                    <a:gd name="T74" fmla="*/ 301 w 608"/>
                    <a:gd name="T75" fmla="*/ 365 h 443"/>
                    <a:gd name="T76" fmla="*/ 250 w 608"/>
                    <a:gd name="T77" fmla="*/ 338 h 443"/>
                    <a:gd name="T78" fmla="*/ 212 w 608"/>
                    <a:gd name="T79" fmla="*/ 322 h 443"/>
                    <a:gd name="T80" fmla="*/ 183 w 608"/>
                    <a:gd name="T81" fmla="*/ 307 h 443"/>
                    <a:gd name="T82" fmla="*/ 151 w 608"/>
                    <a:gd name="T83" fmla="*/ 285 h 443"/>
                    <a:gd name="T84" fmla="*/ 50 w 608"/>
                    <a:gd name="T85" fmla="*/ 193 h 443"/>
                    <a:gd name="T86" fmla="*/ 38 w 608"/>
                    <a:gd name="T87" fmla="*/ 38 h 4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08"/>
                    <a:gd name="T133" fmla="*/ 0 h 443"/>
                    <a:gd name="T134" fmla="*/ 608 w 608"/>
                    <a:gd name="T135" fmla="*/ 443 h 44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08" h="443">
                      <a:moveTo>
                        <a:pt x="99" y="21"/>
                      </a:moveTo>
                      <a:lnTo>
                        <a:pt x="133" y="18"/>
                      </a:lnTo>
                      <a:lnTo>
                        <a:pt x="188" y="9"/>
                      </a:lnTo>
                      <a:lnTo>
                        <a:pt x="229" y="0"/>
                      </a:lnTo>
                      <a:lnTo>
                        <a:pt x="286" y="6"/>
                      </a:lnTo>
                      <a:lnTo>
                        <a:pt x="307" y="15"/>
                      </a:lnTo>
                      <a:lnTo>
                        <a:pt x="353" y="32"/>
                      </a:lnTo>
                      <a:lnTo>
                        <a:pt x="388" y="49"/>
                      </a:lnTo>
                      <a:lnTo>
                        <a:pt x="436" y="69"/>
                      </a:lnTo>
                      <a:lnTo>
                        <a:pt x="461" y="81"/>
                      </a:lnTo>
                      <a:lnTo>
                        <a:pt x="497" y="93"/>
                      </a:lnTo>
                      <a:lnTo>
                        <a:pt x="527" y="107"/>
                      </a:lnTo>
                      <a:lnTo>
                        <a:pt x="537" y="112"/>
                      </a:lnTo>
                      <a:lnTo>
                        <a:pt x="544" y="121"/>
                      </a:lnTo>
                      <a:lnTo>
                        <a:pt x="549" y="137"/>
                      </a:lnTo>
                      <a:lnTo>
                        <a:pt x="545" y="151"/>
                      </a:lnTo>
                      <a:lnTo>
                        <a:pt x="537" y="160"/>
                      </a:lnTo>
                      <a:lnTo>
                        <a:pt x="527" y="166"/>
                      </a:lnTo>
                      <a:lnTo>
                        <a:pt x="512" y="171"/>
                      </a:lnTo>
                      <a:lnTo>
                        <a:pt x="497" y="171"/>
                      </a:lnTo>
                      <a:lnTo>
                        <a:pt x="485" y="171"/>
                      </a:lnTo>
                      <a:lnTo>
                        <a:pt x="472" y="170"/>
                      </a:lnTo>
                      <a:lnTo>
                        <a:pt x="458" y="168"/>
                      </a:lnTo>
                      <a:lnTo>
                        <a:pt x="444" y="164"/>
                      </a:lnTo>
                      <a:lnTo>
                        <a:pt x="414" y="152"/>
                      </a:lnTo>
                      <a:lnTo>
                        <a:pt x="454" y="179"/>
                      </a:lnTo>
                      <a:lnTo>
                        <a:pt x="461" y="185"/>
                      </a:lnTo>
                      <a:lnTo>
                        <a:pt x="463" y="191"/>
                      </a:lnTo>
                      <a:lnTo>
                        <a:pt x="485" y="203"/>
                      </a:lnTo>
                      <a:lnTo>
                        <a:pt x="505" y="218"/>
                      </a:lnTo>
                      <a:lnTo>
                        <a:pt x="518" y="233"/>
                      </a:lnTo>
                      <a:lnTo>
                        <a:pt x="527" y="239"/>
                      </a:lnTo>
                      <a:lnTo>
                        <a:pt x="537" y="246"/>
                      </a:lnTo>
                      <a:lnTo>
                        <a:pt x="547" y="259"/>
                      </a:lnTo>
                      <a:lnTo>
                        <a:pt x="554" y="269"/>
                      </a:lnTo>
                      <a:lnTo>
                        <a:pt x="579" y="287"/>
                      </a:lnTo>
                      <a:lnTo>
                        <a:pt x="587" y="294"/>
                      </a:lnTo>
                      <a:lnTo>
                        <a:pt x="596" y="306"/>
                      </a:lnTo>
                      <a:lnTo>
                        <a:pt x="600" y="314"/>
                      </a:lnTo>
                      <a:lnTo>
                        <a:pt x="605" y="324"/>
                      </a:lnTo>
                      <a:lnTo>
                        <a:pt x="607" y="334"/>
                      </a:lnTo>
                      <a:lnTo>
                        <a:pt x="606" y="342"/>
                      </a:lnTo>
                      <a:lnTo>
                        <a:pt x="603" y="352"/>
                      </a:lnTo>
                      <a:lnTo>
                        <a:pt x="594" y="359"/>
                      </a:lnTo>
                      <a:lnTo>
                        <a:pt x="586" y="362"/>
                      </a:lnTo>
                      <a:lnTo>
                        <a:pt x="592" y="374"/>
                      </a:lnTo>
                      <a:lnTo>
                        <a:pt x="594" y="381"/>
                      </a:lnTo>
                      <a:lnTo>
                        <a:pt x="594" y="389"/>
                      </a:lnTo>
                      <a:lnTo>
                        <a:pt x="592" y="397"/>
                      </a:lnTo>
                      <a:lnTo>
                        <a:pt x="590" y="401"/>
                      </a:lnTo>
                      <a:lnTo>
                        <a:pt x="587" y="406"/>
                      </a:lnTo>
                      <a:lnTo>
                        <a:pt x="584" y="409"/>
                      </a:lnTo>
                      <a:lnTo>
                        <a:pt x="579" y="413"/>
                      </a:lnTo>
                      <a:lnTo>
                        <a:pt x="572" y="414"/>
                      </a:lnTo>
                      <a:lnTo>
                        <a:pt x="563" y="416"/>
                      </a:lnTo>
                      <a:lnTo>
                        <a:pt x="550" y="414"/>
                      </a:lnTo>
                      <a:lnTo>
                        <a:pt x="538" y="409"/>
                      </a:lnTo>
                      <a:lnTo>
                        <a:pt x="539" y="418"/>
                      </a:lnTo>
                      <a:lnTo>
                        <a:pt x="538" y="427"/>
                      </a:lnTo>
                      <a:lnTo>
                        <a:pt x="536" y="432"/>
                      </a:lnTo>
                      <a:lnTo>
                        <a:pt x="533" y="436"/>
                      </a:lnTo>
                      <a:lnTo>
                        <a:pt x="530" y="439"/>
                      </a:lnTo>
                      <a:lnTo>
                        <a:pt x="526" y="441"/>
                      </a:lnTo>
                      <a:lnTo>
                        <a:pt x="521" y="441"/>
                      </a:lnTo>
                      <a:lnTo>
                        <a:pt x="515" y="442"/>
                      </a:lnTo>
                      <a:lnTo>
                        <a:pt x="508" y="441"/>
                      </a:lnTo>
                      <a:lnTo>
                        <a:pt x="502" y="439"/>
                      </a:lnTo>
                      <a:lnTo>
                        <a:pt x="482" y="433"/>
                      </a:lnTo>
                      <a:lnTo>
                        <a:pt x="465" y="424"/>
                      </a:lnTo>
                      <a:lnTo>
                        <a:pt x="429" y="405"/>
                      </a:lnTo>
                      <a:lnTo>
                        <a:pt x="409" y="391"/>
                      </a:lnTo>
                      <a:lnTo>
                        <a:pt x="399" y="396"/>
                      </a:lnTo>
                      <a:lnTo>
                        <a:pt x="388" y="396"/>
                      </a:lnTo>
                      <a:lnTo>
                        <a:pt x="369" y="391"/>
                      </a:lnTo>
                      <a:lnTo>
                        <a:pt x="336" y="380"/>
                      </a:lnTo>
                      <a:lnTo>
                        <a:pt x="301" y="365"/>
                      </a:lnTo>
                      <a:lnTo>
                        <a:pt x="266" y="349"/>
                      </a:lnTo>
                      <a:lnTo>
                        <a:pt x="250" y="338"/>
                      </a:lnTo>
                      <a:lnTo>
                        <a:pt x="232" y="328"/>
                      </a:lnTo>
                      <a:lnTo>
                        <a:pt x="212" y="322"/>
                      </a:lnTo>
                      <a:lnTo>
                        <a:pt x="197" y="315"/>
                      </a:lnTo>
                      <a:lnTo>
                        <a:pt x="183" y="307"/>
                      </a:lnTo>
                      <a:lnTo>
                        <a:pt x="172" y="302"/>
                      </a:lnTo>
                      <a:lnTo>
                        <a:pt x="151" y="285"/>
                      </a:lnTo>
                      <a:lnTo>
                        <a:pt x="107" y="244"/>
                      </a:lnTo>
                      <a:lnTo>
                        <a:pt x="50" y="193"/>
                      </a:lnTo>
                      <a:lnTo>
                        <a:pt x="0" y="127"/>
                      </a:lnTo>
                      <a:lnTo>
                        <a:pt x="38" y="38"/>
                      </a:lnTo>
                      <a:lnTo>
                        <a:pt x="99" y="21"/>
                      </a:lnTo>
                    </a:path>
                  </a:pathLst>
                </a:custGeom>
                <a:solidFill>
                  <a:srgbClr val="FF9F9F"/>
                </a:solidFill>
                <a:ln w="12700" cap="rnd" cmpd="sng">
                  <a:solidFill>
                    <a:srgbClr val="000000"/>
                  </a:solidFill>
                  <a:prstDash val="solid"/>
                  <a:round/>
                  <a:headEnd type="none" w="med" len="med"/>
                  <a:tailEnd type="none" w="med" len="med"/>
                </a:ln>
              </p:spPr>
              <p:txBody>
                <a:bodyPr/>
                <a:lstStyle/>
                <a:p>
                  <a:endParaRPr lang="en-US"/>
                </a:p>
              </p:txBody>
            </p:sp>
            <p:sp>
              <p:nvSpPr>
                <p:cNvPr id="23651" name="Freeform 642">
                  <a:extLst>
                    <a:ext uri="{FF2B5EF4-FFF2-40B4-BE49-F238E27FC236}">
                      <a16:creationId xmlns:a16="http://schemas.microsoft.com/office/drawing/2014/main" id="{E402820B-1254-4573-8A65-D470EFC7367E}"/>
                    </a:ext>
                  </a:extLst>
                </p:cNvPr>
                <p:cNvSpPr>
                  <a:spLocks/>
                </p:cNvSpPr>
                <p:nvPr/>
              </p:nvSpPr>
              <p:spPr bwMode="auto">
                <a:xfrm>
                  <a:off x="1432" y="1355"/>
                  <a:ext cx="185" cy="124"/>
                </a:xfrm>
                <a:custGeom>
                  <a:avLst/>
                  <a:gdLst>
                    <a:gd name="T0" fmla="*/ 176 w 185"/>
                    <a:gd name="T1" fmla="*/ 123 h 124"/>
                    <a:gd name="T2" fmla="*/ 182 w 185"/>
                    <a:gd name="T3" fmla="*/ 114 h 124"/>
                    <a:gd name="T4" fmla="*/ 184 w 185"/>
                    <a:gd name="T5" fmla="*/ 105 h 124"/>
                    <a:gd name="T6" fmla="*/ 183 w 185"/>
                    <a:gd name="T7" fmla="*/ 97 h 124"/>
                    <a:gd name="T8" fmla="*/ 177 w 185"/>
                    <a:gd name="T9" fmla="*/ 86 h 124"/>
                    <a:gd name="T10" fmla="*/ 167 w 185"/>
                    <a:gd name="T11" fmla="*/ 77 h 124"/>
                    <a:gd name="T12" fmla="*/ 154 w 185"/>
                    <a:gd name="T13" fmla="*/ 68 h 124"/>
                    <a:gd name="T14" fmla="*/ 139 w 185"/>
                    <a:gd name="T15" fmla="*/ 61 h 124"/>
                    <a:gd name="T16" fmla="*/ 124 w 185"/>
                    <a:gd name="T17" fmla="*/ 57 h 124"/>
                    <a:gd name="T18" fmla="*/ 110 w 185"/>
                    <a:gd name="T19" fmla="*/ 53 h 124"/>
                    <a:gd name="T20" fmla="*/ 102 w 185"/>
                    <a:gd name="T21" fmla="*/ 45 h 124"/>
                    <a:gd name="T22" fmla="*/ 94 w 185"/>
                    <a:gd name="T23" fmla="*/ 38 h 124"/>
                    <a:gd name="T24" fmla="*/ 83 w 185"/>
                    <a:gd name="T25" fmla="*/ 30 h 124"/>
                    <a:gd name="T26" fmla="*/ 74 w 185"/>
                    <a:gd name="T27" fmla="*/ 23 h 124"/>
                    <a:gd name="T28" fmla="*/ 61 w 185"/>
                    <a:gd name="T29" fmla="*/ 17 h 124"/>
                    <a:gd name="T30" fmla="*/ 54 w 185"/>
                    <a:gd name="T31" fmla="*/ 14 h 124"/>
                    <a:gd name="T32" fmla="*/ 40 w 185"/>
                    <a:gd name="T33" fmla="*/ 6 h 124"/>
                    <a:gd name="T34" fmla="*/ 26 w 185"/>
                    <a:gd name="T35" fmla="*/ 2 h 124"/>
                    <a:gd name="T36" fmla="*/ 10 w 185"/>
                    <a:gd name="T37" fmla="*/ 0 h 124"/>
                    <a:gd name="T38" fmla="*/ 0 w 185"/>
                    <a:gd name="T39" fmla="*/ 0 h 1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5"/>
                    <a:gd name="T61" fmla="*/ 0 h 124"/>
                    <a:gd name="T62" fmla="*/ 185 w 185"/>
                    <a:gd name="T63" fmla="*/ 124 h 12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5" h="124">
                      <a:moveTo>
                        <a:pt x="176" y="123"/>
                      </a:moveTo>
                      <a:lnTo>
                        <a:pt x="182" y="114"/>
                      </a:lnTo>
                      <a:lnTo>
                        <a:pt x="184" y="105"/>
                      </a:lnTo>
                      <a:lnTo>
                        <a:pt x="183" y="97"/>
                      </a:lnTo>
                      <a:lnTo>
                        <a:pt x="177" y="86"/>
                      </a:lnTo>
                      <a:lnTo>
                        <a:pt x="167" y="77"/>
                      </a:lnTo>
                      <a:lnTo>
                        <a:pt x="154" y="68"/>
                      </a:lnTo>
                      <a:lnTo>
                        <a:pt x="139" y="61"/>
                      </a:lnTo>
                      <a:lnTo>
                        <a:pt x="124" y="57"/>
                      </a:lnTo>
                      <a:lnTo>
                        <a:pt x="110" y="53"/>
                      </a:lnTo>
                      <a:lnTo>
                        <a:pt x="102" y="45"/>
                      </a:lnTo>
                      <a:lnTo>
                        <a:pt x="94" y="38"/>
                      </a:lnTo>
                      <a:lnTo>
                        <a:pt x="83" y="30"/>
                      </a:lnTo>
                      <a:lnTo>
                        <a:pt x="74" y="23"/>
                      </a:lnTo>
                      <a:lnTo>
                        <a:pt x="61" y="17"/>
                      </a:lnTo>
                      <a:lnTo>
                        <a:pt x="54" y="14"/>
                      </a:lnTo>
                      <a:lnTo>
                        <a:pt x="40" y="6"/>
                      </a:lnTo>
                      <a:lnTo>
                        <a:pt x="26" y="2"/>
                      </a:lnTo>
                      <a:lnTo>
                        <a:pt x="10" y="0"/>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52" name="Freeform 643">
                  <a:extLst>
                    <a:ext uri="{FF2B5EF4-FFF2-40B4-BE49-F238E27FC236}">
                      <a16:creationId xmlns:a16="http://schemas.microsoft.com/office/drawing/2014/main" id="{31051C7C-8D65-484F-AC11-CEEE88328E48}"/>
                    </a:ext>
                  </a:extLst>
                </p:cNvPr>
                <p:cNvSpPr>
                  <a:spLocks/>
                </p:cNvSpPr>
                <p:nvPr/>
              </p:nvSpPr>
              <p:spPr bwMode="auto">
                <a:xfrm>
                  <a:off x="1541" y="1344"/>
                  <a:ext cx="197" cy="153"/>
                </a:xfrm>
                <a:custGeom>
                  <a:avLst/>
                  <a:gdLst>
                    <a:gd name="T0" fmla="*/ 196 w 197"/>
                    <a:gd name="T1" fmla="*/ 152 h 153"/>
                    <a:gd name="T2" fmla="*/ 194 w 197"/>
                    <a:gd name="T3" fmla="*/ 146 h 153"/>
                    <a:gd name="T4" fmla="*/ 192 w 197"/>
                    <a:gd name="T5" fmla="*/ 140 h 153"/>
                    <a:gd name="T6" fmla="*/ 188 w 197"/>
                    <a:gd name="T7" fmla="*/ 133 h 153"/>
                    <a:gd name="T8" fmla="*/ 185 w 197"/>
                    <a:gd name="T9" fmla="*/ 128 h 153"/>
                    <a:gd name="T10" fmla="*/ 180 w 197"/>
                    <a:gd name="T11" fmla="*/ 123 h 153"/>
                    <a:gd name="T12" fmla="*/ 166 w 197"/>
                    <a:gd name="T13" fmla="*/ 110 h 153"/>
                    <a:gd name="T14" fmla="*/ 148 w 197"/>
                    <a:gd name="T15" fmla="*/ 99 h 153"/>
                    <a:gd name="T16" fmla="*/ 134 w 197"/>
                    <a:gd name="T17" fmla="*/ 93 h 153"/>
                    <a:gd name="T18" fmla="*/ 115 w 197"/>
                    <a:gd name="T19" fmla="*/ 88 h 153"/>
                    <a:gd name="T20" fmla="*/ 100 w 197"/>
                    <a:gd name="T21" fmla="*/ 75 h 153"/>
                    <a:gd name="T22" fmla="*/ 85 w 197"/>
                    <a:gd name="T23" fmla="*/ 61 h 153"/>
                    <a:gd name="T24" fmla="*/ 70 w 197"/>
                    <a:gd name="T25" fmla="*/ 50 h 153"/>
                    <a:gd name="T26" fmla="*/ 52 w 197"/>
                    <a:gd name="T27" fmla="*/ 39 h 153"/>
                    <a:gd name="T28" fmla="*/ 36 w 197"/>
                    <a:gd name="T29" fmla="*/ 29 h 153"/>
                    <a:gd name="T30" fmla="*/ 22 w 197"/>
                    <a:gd name="T31" fmla="*/ 13 h 153"/>
                    <a:gd name="T32" fmla="*/ 0 w 197"/>
                    <a:gd name="T33" fmla="*/ 0 h 1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7"/>
                    <a:gd name="T52" fmla="*/ 0 h 153"/>
                    <a:gd name="T53" fmla="*/ 197 w 197"/>
                    <a:gd name="T54" fmla="*/ 153 h 1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7" h="153">
                      <a:moveTo>
                        <a:pt x="196" y="152"/>
                      </a:moveTo>
                      <a:lnTo>
                        <a:pt x="194" y="146"/>
                      </a:lnTo>
                      <a:lnTo>
                        <a:pt x="192" y="140"/>
                      </a:lnTo>
                      <a:lnTo>
                        <a:pt x="188" y="133"/>
                      </a:lnTo>
                      <a:lnTo>
                        <a:pt x="185" y="128"/>
                      </a:lnTo>
                      <a:lnTo>
                        <a:pt x="180" y="123"/>
                      </a:lnTo>
                      <a:lnTo>
                        <a:pt x="166" y="110"/>
                      </a:lnTo>
                      <a:lnTo>
                        <a:pt x="148" y="99"/>
                      </a:lnTo>
                      <a:lnTo>
                        <a:pt x="134" y="93"/>
                      </a:lnTo>
                      <a:lnTo>
                        <a:pt x="115" y="88"/>
                      </a:lnTo>
                      <a:lnTo>
                        <a:pt x="100" y="75"/>
                      </a:lnTo>
                      <a:lnTo>
                        <a:pt x="85" y="61"/>
                      </a:lnTo>
                      <a:lnTo>
                        <a:pt x="70" y="50"/>
                      </a:lnTo>
                      <a:lnTo>
                        <a:pt x="52" y="39"/>
                      </a:lnTo>
                      <a:lnTo>
                        <a:pt x="36" y="29"/>
                      </a:lnTo>
                      <a:lnTo>
                        <a:pt x="22" y="13"/>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53" name="Freeform 644">
                  <a:extLst>
                    <a:ext uri="{FF2B5EF4-FFF2-40B4-BE49-F238E27FC236}">
                      <a16:creationId xmlns:a16="http://schemas.microsoft.com/office/drawing/2014/main" id="{FD5C40DB-65D3-4B0A-BCDE-EAB3CF18C891}"/>
                    </a:ext>
                  </a:extLst>
                </p:cNvPr>
                <p:cNvSpPr>
                  <a:spLocks/>
                </p:cNvSpPr>
                <p:nvPr/>
              </p:nvSpPr>
              <p:spPr bwMode="auto">
                <a:xfrm>
                  <a:off x="1591" y="1299"/>
                  <a:ext cx="196" cy="153"/>
                </a:xfrm>
                <a:custGeom>
                  <a:avLst/>
                  <a:gdLst>
                    <a:gd name="T0" fmla="*/ 195 w 196"/>
                    <a:gd name="T1" fmla="*/ 152 h 153"/>
                    <a:gd name="T2" fmla="*/ 187 w 196"/>
                    <a:gd name="T3" fmla="*/ 141 h 153"/>
                    <a:gd name="T4" fmla="*/ 180 w 196"/>
                    <a:gd name="T5" fmla="*/ 134 h 153"/>
                    <a:gd name="T6" fmla="*/ 173 w 196"/>
                    <a:gd name="T7" fmla="*/ 128 h 153"/>
                    <a:gd name="T8" fmla="*/ 145 w 196"/>
                    <a:gd name="T9" fmla="*/ 109 h 153"/>
                    <a:gd name="T10" fmla="*/ 127 w 196"/>
                    <a:gd name="T11" fmla="*/ 99 h 153"/>
                    <a:gd name="T12" fmla="*/ 114 w 196"/>
                    <a:gd name="T13" fmla="*/ 85 h 153"/>
                    <a:gd name="T14" fmla="*/ 99 w 196"/>
                    <a:gd name="T15" fmla="*/ 72 h 153"/>
                    <a:gd name="T16" fmla="*/ 84 w 196"/>
                    <a:gd name="T17" fmla="*/ 61 h 153"/>
                    <a:gd name="T18" fmla="*/ 68 w 196"/>
                    <a:gd name="T19" fmla="*/ 51 h 153"/>
                    <a:gd name="T20" fmla="*/ 59 w 196"/>
                    <a:gd name="T21" fmla="*/ 45 h 153"/>
                    <a:gd name="T22" fmla="*/ 41 w 196"/>
                    <a:gd name="T23" fmla="*/ 35 h 153"/>
                    <a:gd name="T24" fmla="*/ 23 w 196"/>
                    <a:gd name="T25" fmla="*/ 15 h 153"/>
                    <a:gd name="T26" fmla="*/ 0 w 196"/>
                    <a:gd name="T27" fmla="*/ 0 h 1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6"/>
                    <a:gd name="T43" fmla="*/ 0 h 153"/>
                    <a:gd name="T44" fmla="*/ 196 w 196"/>
                    <a:gd name="T45" fmla="*/ 153 h 1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6" h="153">
                      <a:moveTo>
                        <a:pt x="195" y="152"/>
                      </a:moveTo>
                      <a:lnTo>
                        <a:pt x="187" y="141"/>
                      </a:lnTo>
                      <a:lnTo>
                        <a:pt x="180" y="134"/>
                      </a:lnTo>
                      <a:lnTo>
                        <a:pt x="173" y="128"/>
                      </a:lnTo>
                      <a:lnTo>
                        <a:pt x="145" y="109"/>
                      </a:lnTo>
                      <a:lnTo>
                        <a:pt x="127" y="99"/>
                      </a:lnTo>
                      <a:lnTo>
                        <a:pt x="114" y="85"/>
                      </a:lnTo>
                      <a:lnTo>
                        <a:pt x="99" y="72"/>
                      </a:lnTo>
                      <a:lnTo>
                        <a:pt x="84" y="61"/>
                      </a:lnTo>
                      <a:lnTo>
                        <a:pt x="68" y="51"/>
                      </a:lnTo>
                      <a:lnTo>
                        <a:pt x="59" y="45"/>
                      </a:lnTo>
                      <a:lnTo>
                        <a:pt x="41" y="35"/>
                      </a:lnTo>
                      <a:lnTo>
                        <a:pt x="23" y="15"/>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54" name="Freeform 645">
                  <a:extLst>
                    <a:ext uri="{FF2B5EF4-FFF2-40B4-BE49-F238E27FC236}">
                      <a16:creationId xmlns:a16="http://schemas.microsoft.com/office/drawing/2014/main" id="{58BE0868-4703-4463-8BBF-BF03C56AC7F4}"/>
                    </a:ext>
                  </a:extLst>
                </p:cNvPr>
                <p:cNvSpPr>
                  <a:spLocks/>
                </p:cNvSpPr>
                <p:nvPr/>
              </p:nvSpPr>
              <p:spPr bwMode="auto">
                <a:xfrm>
                  <a:off x="1622" y="1177"/>
                  <a:ext cx="8" cy="58"/>
                </a:xfrm>
                <a:custGeom>
                  <a:avLst/>
                  <a:gdLst>
                    <a:gd name="T0" fmla="*/ 4 w 8"/>
                    <a:gd name="T1" fmla="*/ 57 h 58"/>
                    <a:gd name="T2" fmla="*/ 1 w 8"/>
                    <a:gd name="T3" fmla="*/ 39 h 58"/>
                    <a:gd name="T4" fmla="*/ 0 w 8"/>
                    <a:gd name="T5" fmla="*/ 28 h 58"/>
                    <a:gd name="T6" fmla="*/ 3 w 8"/>
                    <a:gd name="T7" fmla="*/ 12 h 58"/>
                    <a:gd name="T8" fmla="*/ 7 w 8"/>
                    <a:gd name="T9" fmla="*/ 0 h 58"/>
                    <a:gd name="T10" fmla="*/ 0 60000 65536"/>
                    <a:gd name="T11" fmla="*/ 0 60000 65536"/>
                    <a:gd name="T12" fmla="*/ 0 60000 65536"/>
                    <a:gd name="T13" fmla="*/ 0 60000 65536"/>
                    <a:gd name="T14" fmla="*/ 0 60000 65536"/>
                    <a:gd name="T15" fmla="*/ 0 w 8"/>
                    <a:gd name="T16" fmla="*/ 0 h 58"/>
                    <a:gd name="T17" fmla="*/ 8 w 8"/>
                    <a:gd name="T18" fmla="*/ 58 h 58"/>
                  </a:gdLst>
                  <a:ahLst/>
                  <a:cxnLst>
                    <a:cxn ang="T10">
                      <a:pos x="T0" y="T1"/>
                    </a:cxn>
                    <a:cxn ang="T11">
                      <a:pos x="T2" y="T3"/>
                    </a:cxn>
                    <a:cxn ang="T12">
                      <a:pos x="T4" y="T5"/>
                    </a:cxn>
                    <a:cxn ang="T13">
                      <a:pos x="T6" y="T7"/>
                    </a:cxn>
                    <a:cxn ang="T14">
                      <a:pos x="T8" y="T9"/>
                    </a:cxn>
                  </a:cxnLst>
                  <a:rect l="T15" t="T16" r="T17" b="T18"/>
                  <a:pathLst>
                    <a:path w="8" h="58">
                      <a:moveTo>
                        <a:pt x="4" y="57"/>
                      </a:moveTo>
                      <a:lnTo>
                        <a:pt x="1" y="39"/>
                      </a:lnTo>
                      <a:lnTo>
                        <a:pt x="0" y="28"/>
                      </a:lnTo>
                      <a:lnTo>
                        <a:pt x="3" y="12"/>
                      </a:lnTo>
                      <a:lnTo>
                        <a:pt x="7"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55" name="Freeform 646">
                  <a:extLst>
                    <a:ext uri="{FF2B5EF4-FFF2-40B4-BE49-F238E27FC236}">
                      <a16:creationId xmlns:a16="http://schemas.microsoft.com/office/drawing/2014/main" id="{63C09549-B8C0-453C-8DA3-225C8C38B6D0}"/>
                    </a:ext>
                  </a:extLst>
                </p:cNvPr>
                <p:cNvSpPr>
                  <a:spLocks/>
                </p:cNvSpPr>
                <p:nvPr/>
              </p:nvSpPr>
              <p:spPr bwMode="auto">
                <a:xfrm>
                  <a:off x="1631" y="1280"/>
                  <a:ext cx="34" cy="34"/>
                </a:xfrm>
                <a:custGeom>
                  <a:avLst/>
                  <a:gdLst>
                    <a:gd name="T0" fmla="*/ 33 w 34"/>
                    <a:gd name="T1" fmla="*/ 0 h 34"/>
                    <a:gd name="T2" fmla="*/ 25 w 34"/>
                    <a:gd name="T3" fmla="*/ 2 h 34"/>
                    <a:gd name="T4" fmla="*/ 15 w 34"/>
                    <a:gd name="T5" fmla="*/ 6 h 34"/>
                    <a:gd name="T6" fmla="*/ 8 w 34"/>
                    <a:gd name="T7" fmla="*/ 14 h 34"/>
                    <a:gd name="T8" fmla="*/ 4 w 34"/>
                    <a:gd name="T9" fmla="*/ 20 h 34"/>
                    <a:gd name="T10" fmla="*/ 0 w 34"/>
                    <a:gd name="T11" fmla="*/ 33 h 34"/>
                    <a:gd name="T12" fmla="*/ 0 60000 65536"/>
                    <a:gd name="T13" fmla="*/ 0 60000 65536"/>
                    <a:gd name="T14" fmla="*/ 0 60000 65536"/>
                    <a:gd name="T15" fmla="*/ 0 60000 65536"/>
                    <a:gd name="T16" fmla="*/ 0 60000 65536"/>
                    <a:gd name="T17" fmla="*/ 0 60000 65536"/>
                    <a:gd name="T18" fmla="*/ 0 w 34"/>
                    <a:gd name="T19" fmla="*/ 0 h 34"/>
                    <a:gd name="T20" fmla="*/ 34 w 34"/>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34" h="34">
                      <a:moveTo>
                        <a:pt x="33" y="0"/>
                      </a:moveTo>
                      <a:lnTo>
                        <a:pt x="25" y="2"/>
                      </a:lnTo>
                      <a:lnTo>
                        <a:pt x="15" y="6"/>
                      </a:lnTo>
                      <a:lnTo>
                        <a:pt x="8" y="14"/>
                      </a:lnTo>
                      <a:lnTo>
                        <a:pt x="4" y="20"/>
                      </a:lnTo>
                      <a:lnTo>
                        <a:pt x="0" y="3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56" name="Freeform 647">
                  <a:extLst>
                    <a:ext uri="{FF2B5EF4-FFF2-40B4-BE49-F238E27FC236}">
                      <a16:creationId xmlns:a16="http://schemas.microsoft.com/office/drawing/2014/main" id="{EE8DBFC7-8B48-455F-A8F7-2F73CD4786E8}"/>
                    </a:ext>
                  </a:extLst>
                </p:cNvPr>
                <p:cNvSpPr>
                  <a:spLocks/>
                </p:cNvSpPr>
                <p:nvPr/>
              </p:nvSpPr>
              <p:spPr bwMode="auto">
                <a:xfrm>
                  <a:off x="1577" y="1330"/>
                  <a:ext cx="53" cy="23"/>
                </a:xfrm>
                <a:custGeom>
                  <a:avLst/>
                  <a:gdLst>
                    <a:gd name="T0" fmla="*/ 52 w 53"/>
                    <a:gd name="T1" fmla="*/ 1 h 23"/>
                    <a:gd name="T2" fmla="*/ 42 w 53"/>
                    <a:gd name="T3" fmla="*/ 0 h 23"/>
                    <a:gd name="T4" fmla="*/ 29 w 53"/>
                    <a:gd name="T5" fmla="*/ 2 h 23"/>
                    <a:gd name="T6" fmla="*/ 16 w 53"/>
                    <a:gd name="T7" fmla="*/ 6 h 23"/>
                    <a:gd name="T8" fmla="*/ 9 w 53"/>
                    <a:gd name="T9" fmla="*/ 11 h 23"/>
                    <a:gd name="T10" fmla="*/ 0 w 53"/>
                    <a:gd name="T11" fmla="*/ 22 h 23"/>
                    <a:gd name="T12" fmla="*/ 0 60000 65536"/>
                    <a:gd name="T13" fmla="*/ 0 60000 65536"/>
                    <a:gd name="T14" fmla="*/ 0 60000 65536"/>
                    <a:gd name="T15" fmla="*/ 0 60000 65536"/>
                    <a:gd name="T16" fmla="*/ 0 60000 65536"/>
                    <a:gd name="T17" fmla="*/ 0 60000 65536"/>
                    <a:gd name="T18" fmla="*/ 0 w 53"/>
                    <a:gd name="T19" fmla="*/ 0 h 23"/>
                    <a:gd name="T20" fmla="*/ 53 w 53"/>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53" h="23">
                      <a:moveTo>
                        <a:pt x="52" y="1"/>
                      </a:moveTo>
                      <a:lnTo>
                        <a:pt x="42" y="0"/>
                      </a:lnTo>
                      <a:lnTo>
                        <a:pt x="29" y="2"/>
                      </a:lnTo>
                      <a:lnTo>
                        <a:pt x="16" y="6"/>
                      </a:lnTo>
                      <a:lnTo>
                        <a:pt x="9" y="11"/>
                      </a:lnTo>
                      <a:lnTo>
                        <a:pt x="0" y="2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57" name="Freeform 648">
                  <a:extLst>
                    <a:ext uri="{FF2B5EF4-FFF2-40B4-BE49-F238E27FC236}">
                      <a16:creationId xmlns:a16="http://schemas.microsoft.com/office/drawing/2014/main" id="{5A895630-B0F0-4E6E-81FE-5C519E4496CB}"/>
                    </a:ext>
                  </a:extLst>
                </p:cNvPr>
                <p:cNvSpPr>
                  <a:spLocks/>
                </p:cNvSpPr>
                <p:nvPr/>
              </p:nvSpPr>
              <p:spPr bwMode="auto">
                <a:xfrm>
                  <a:off x="1507" y="1363"/>
                  <a:ext cx="60" cy="13"/>
                </a:xfrm>
                <a:custGeom>
                  <a:avLst/>
                  <a:gdLst>
                    <a:gd name="T0" fmla="*/ 59 w 60"/>
                    <a:gd name="T1" fmla="*/ 1 h 13"/>
                    <a:gd name="T2" fmla="*/ 46 w 60"/>
                    <a:gd name="T3" fmla="*/ 0 h 13"/>
                    <a:gd name="T4" fmla="*/ 31 w 60"/>
                    <a:gd name="T5" fmla="*/ 1 h 13"/>
                    <a:gd name="T6" fmla="*/ 20 w 60"/>
                    <a:gd name="T7" fmla="*/ 4 h 13"/>
                    <a:gd name="T8" fmla="*/ 8 w 60"/>
                    <a:gd name="T9" fmla="*/ 8 h 13"/>
                    <a:gd name="T10" fmla="*/ 0 w 60"/>
                    <a:gd name="T11" fmla="*/ 12 h 13"/>
                    <a:gd name="T12" fmla="*/ 0 60000 65536"/>
                    <a:gd name="T13" fmla="*/ 0 60000 65536"/>
                    <a:gd name="T14" fmla="*/ 0 60000 65536"/>
                    <a:gd name="T15" fmla="*/ 0 60000 65536"/>
                    <a:gd name="T16" fmla="*/ 0 60000 65536"/>
                    <a:gd name="T17" fmla="*/ 0 60000 65536"/>
                    <a:gd name="T18" fmla="*/ 0 w 60"/>
                    <a:gd name="T19" fmla="*/ 0 h 13"/>
                    <a:gd name="T20" fmla="*/ 60 w 6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60" h="13">
                      <a:moveTo>
                        <a:pt x="59" y="1"/>
                      </a:moveTo>
                      <a:lnTo>
                        <a:pt x="46" y="0"/>
                      </a:lnTo>
                      <a:lnTo>
                        <a:pt x="31" y="1"/>
                      </a:lnTo>
                      <a:lnTo>
                        <a:pt x="20" y="4"/>
                      </a:lnTo>
                      <a:lnTo>
                        <a:pt x="8" y="8"/>
                      </a:lnTo>
                      <a:lnTo>
                        <a:pt x="0" y="1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58" name="Freeform 649">
                  <a:extLst>
                    <a:ext uri="{FF2B5EF4-FFF2-40B4-BE49-F238E27FC236}">
                      <a16:creationId xmlns:a16="http://schemas.microsoft.com/office/drawing/2014/main" id="{36142D9A-735F-4960-B3B6-69F83778E871}"/>
                    </a:ext>
                  </a:extLst>
                </p:cNvPr>
                <p:cNvSpPr>
                  <a:spLocks/>
                </p:cNvSpPr>
                <p:nvPr/>
              </p:nvSpPr>
              <p:spPr bwMode="auto">
                <a:xfrm>
                  <a:off x="1688" y="1320"/>
                  <a:ext cx="29" cy="20"/>
                </a:xfrm>
                <a:custGeom>
                  <a:avLst/>
                  <a:gdLst>
                    <a:gd name="T0" fmla="*/ 28 w 29"/>
                    <a:gd name="T1" fmla="*/ 0 h 20"/>
                    <a:gd name="T2" fmla="*/ 18 w 29"/>
                    <a:gd name="T3" fmla="*/ 2 h 20"/>
                    <a:gd name="T4" fmla="*/ 9 w 29"/>
                    <a:gd name="T5" fmla="*/ 7 h 20"/>
                    <a:gd name="T6" fmla="*/ 0 w 29"/>
                    <a:gd name="T7" fmla="*/ 19 h 20"/>
                    <a:gd name="T8" fmla="*/ 0 60000 65536"/>
                    <a:gd name="T9" fmla="*/ 0 60000 65536"/>
                    <a:gd name="T10" fmla="*/ 0 60000 65536"/>
                    <a:gd name="T11" fmla="*/ 0 60000 65536"/>
                    <a:gd name="T12" fmla="*/ 0 w 29"/>
                    <a:gd name="T13" fmla="*/ 0 h 20"/>
                    <a:gd name="T14" fmla="*/ 29 w 29"/>
                    <a:gd name="T15" fmla="*/ 20 h 20"/>
                  </a:gdLst>
                  <a:ahLst/>
                  <a:cxnLst>
                    <a:cxn ang="T8">
                      <a:pos x="T0" y="T1"/>
                    </a:cxn>
                    <a:cxn ang="T9">
                      <a:pos x="T2" y="T3"/>
                    </a:cxn>
                    <a:cxn ang="T10">
                      <a:pos x="T4" y="T5"/>
                    </a:cxn>
                    <a:cxn ang="T11">
                      <a:pos x="T6" y="T7"/>
                    </a:cxn>
                  </a:cxnLst>
                  <a:rect l="T12" t="T13" r="T14" b="T15"/>
                  <a:pathLst>
                    <a:path w="29" h="20">
                      <a:moveTo>
                        <a:pt x="28" y="0"/>
                      </a:moveTo>
                      <a:lnTo>
                        <a:pt x="18" y="2"/>
                      </a:lnTo>
                      <a:lnTo>
                        <a:pt x="9" y="7"/>
                      </a:lnTo>
                      <a:lnTo>
                        <a:pt x="0" y="19"/>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59" name="Freeform 650">
                  <a:extLst>
                    <a:ext uri="{FF2B5EF4-FFF2-40B4-BE49-F238E27FC236}">
                      <a16:creationId xmlns:a16="http://schemas.microsoft.com/office/drawing/2014/main" id="{9166290F-FF42-442D-9869-CBD8BFF926C7}"/>
                    </a:ext>
                  </a:extLst>
                </p:cNvPr>
                <p:cNvSpPr>
                  <a:spLocks/>
                </p:cNvSpPr>
                <p:nvPr/>
              </p:nvSpPr>
              <p:spPr bwMode="auto">
                <a:xfrm>
                  <a:off x="1629" y="1360"/>
                  <a:ext cx="46" cy="24"/>
                </a:xfrm>
                <a:custGeom>
                  <a:avLst/>
                  <a:gdLst>
                    <a:gd name="T0" fmla="*/ 45 w 46"/>
                    <a:gd name="T1" fmla="*/ 1 h 24"/>
                    <a:gd name="T2" fmla="*/ 31 w 46"/>
                    <a:gd name="T3" fmla="*/ 0 h 24"/>
                    <a:gd name="T4" fmla="*/ 21 w 46"/>
                    <a:gd name="T5" fmla="*/ 4 h 24"/>
                    <a:gd name="T6" fmla="*/ 11 w 46"/>
                    <a:gd name="T7" fmla="*/ 11 h 24"/>
                    <a:gd name="T8" fmla="*/ 0 w 46"/>
                    <a:gd name="T9" fmla="*/ 23 h 24"/>
                    <a:gd name="T10" fmla="*/ 0 60000 65536"/>
                    <a:gd name="T11" fmla="*/ 0 60000 65536"/>
                    <a:gd name="T12" fmla="*/ 0 60000 65536"/>
                    <a:gd name="T13" fmla="*/ 0 60000 65536"/>
                    <a:gd name="T14" fmla="*/ 0 60000 65536"/>
                    <a:gd name="T15" fmla="*/ 0 w 46"/>
                    <a:gd name="T16" fmla="*/ 0 h 24"/>
                    <a:gd name="T17" fmla="*/ 46 w 46"/>
                    <a:gd name="T18" fmla="*/ 24 h 24"/>
                  </a:gdLst>
                  <a:ahLst/>
                  <a:cxnLst>
                    <a:cxn ang="T10">
                      <a:pos x="T0" y="T1"/>
                    </a:cxn>
                    <a:cxn ang="T11">
                      <a:pos x="T2" y="T3"/>
                    </a:cxn>
                    <a:cxn ang="T12">
                      <a:pos x="T4" y="T5"/>
                    </a:cxn>
                    <a:cxn ang="T13">
                      <a:pos x="T6" y="T7"/>
                    </a:cxn>
                    <a:cxn ang="T14">
                      <a:pos x="T8" y="T9"/>
                    </a:cxn>
                  </a:cxnLst>
                  <a:rect l="T15" t="T16" r="T17" b="T18"/>
                  <a:pathLst>
                    <a:path w="46" h="24">
                      <a:moveTo>
                        <a:pt x="45" y="1"/>
                      </a:moveTo>
                      <a:lnTo>
                        <a:pt x="31" y="0"/>
                      </a:lnTo>
                      <a:lnTo>
                        <a:pt x="21" y="4"/>
                      </a:lnTo>
                      <a:lnTo>
                        <a:pt x="11" y="11"/>
                      </a:lnTo>
                      <a:lnTo>
                        <a:pt x="0" y="2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60" name="Freeform 651">
                  <a:extLst>
                    <a:ext uri="{FF2B5EF4-FFF2-40B4-BE49-F238E27FC236}">
                      <a16:creationId xmlns:a16="http://schemas.microsoft.com/office/drawing/2014/main" id="{842B9084-27AE-43DF-BFCD-556EAF5A9487}"/>
                    </a:ext>
                  </a:extLst>
                </p:cNvPr>
                <p:cNvSpPr>
                  <a:spLocks/>
                </p:cNvSpPr>
                <p:nvPr/>
              </p:nvSpPr>
              <p:spPr bwMode="auto">
                <a:xfrm>
                  <a:off x="1694" y="1406"/>
                  <a:ext cx="39" cy="19"/>
                </a:xfrm>
                <a:custGeom>
                  <a:avLst/>
                  <a:gdLst>
                    <a:gd name="T0" fmla="*/ 38 w 39"/>
                    <a:gd name="T1" fmla="*/ 0 h 19"/>
                    <a:gd name="T2" fmla="*/ 29 w 39"/>
                    <a:gd name="T3" fmla="*/ 0 h 19"/>
                    <a:gd name="T4" fmla="*/ 19 w 39"/>
                    <a:gd name="T5" fmla="*/ 3 h 19"/>
                    <a:gd name="T6" fmla="*/ 8 w 39"/>
                    <a:gd name="T7" fmla="*/ 9 h 19"/>
                    <a:gd name="T8" fmla="*/ 0 w 39"/>
                    <a:gd name="T9" fmla="*/ 18 h 19"/>
                    <a:gd name="T10" fmla="*/ 0 60000 65536"/>
                    <a:gd name="T11" fmla="*/ 0 60000 65536"/>
                    <a:gd name="T12" fmla="*/ 0 60000 65536"/>
                    <a:gd name="T13" fmla="*/ 0 60000 65536"/>
                    <a:gd name="T14" fmla="*/ 0 60000 65536"/>
                    <a:gd name="T15" fmla="*/ 0 w 39"/>
                    <a:gd name="T16" fmla="*/ 0 h 19"/>
                    <a:gd name="T17" fmla="*/ 39 w 39"/>
                    <a:gd name="T18" fmla="*/ 19 h 19"/>
                  </a:gdLst>
                  <a:ahLst/>
                  <a:cxnLst>
                    <a:cxn ang="T10">
                      <a:pos x="T0" y="T1"/>
                    </a:cxn>
                    <a:cxn ang="T11">
                      <a:pos x="T2" y="T3"/>
                    </a:cxn>
                    <a:cxn ang="T12">
                      <a:pos x="T4" y="T5"/>
                    </a:cxn>
                    <a:cxn ang="T13">
                      <a:pos x="T6" y="T7"/>
                    </a:cxn>
                    <a:cxn ang="T14">
                      <a:pos x="T8" y="T9"/>
                    </a:cxn>
                  </a:cxnLst>
                  <a:rect l="T15" t="T16" r="T17" b="T18"/>
                  <a:pathLst>
                    <a:path w="39" h="19">
                      <a:moveTo>
                        <a:pt x="38" y="0"/>
                      </a:moveTo>
                      <a:lnTo>
                        <a:pt x="29" y="0"/>
                      </a:lnTo>
                      <a:lnTo>
                        <a:pt x="19" y="3"/>
                      </a:lnTo>
                      <a:lnTo>
                        <a:pt x="8" y="9"/>
                      </a:lnTo>
                      <a:lnTo>
                        <a:pt x="0" y="1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61" name="Freeform 652">
                  <a:extLst>
                    <a:ext uri="{FF2B5EF4-FFF2-40B4-BE49-F238E27FC236}">
                      <a16:creationId xmlns:a16="http://schemas.microsoft.com/office/drawing/2014/main" id="{CB339C18-CA7E-469B-BA3B-80C7B38F4E00}"/>
                    </a:ext>
                  </a:extLst>
                </p:cNvPr>
                <p:cNvSpPr>
                  <a:spLocks/>
                </p:cNvSpPr>
                <p:nvPr/>
              </p:nvSpPr>
              <p:spPr bwMode="auto">
                <a:xfrm>
                  <a:off x="1626" y="1435"/>
                  <a:ext cx="39" cy="20"/>
                </a:xfrm>
                <a:custGeom>
                  <a:avLst/>
                  <a:gdLst>
                    <a:gd name="T0" fmla="*/ 38 w 39"/>
                    <a:gd name="T1" fmla="*/ 0 h 20"/>
                    <a:gd name="T2" fmla="*/ 24 w 39"/>
                    <a:gd name="T3" fmla="*/ 3 h 20"/>
                    <a:gd name="T4" fmla="*/ 15 w 39"/>
                    <a:gd name="T5" fmla="*/ 6 h 20"/>
                    <a:gd name="T6" fmla="*/ 7 w 39"/>
                    <a:gd name="T7" fmla="*/ 13 h 20"/>
                    <a:gd name="T8" fmla="*/ 0 w 39"/>
                    <a:gd name="T9" fmla="*/ 19 h 20"/>
                    <a:gd name="T10" fmla="*/ 0 60000 65536"/>
                    <a:gd name="T11" fmla="*/ 0 60000 65536"/>
                    <a:gd name="T12" fmla="*/ 0 60000 65536"/>
                    <a:gd name="T13" fmla="*/ 0 60000 65536"/>
                    <a:gd name="T14" fmla="*/ 0 60000 65536"/>
                    <a:gd name="T15" fmla="*/ 0 w 39"/>
                    <a:gd name="T16" fmla="*/ 0 h 20"/>
                    <a:gd name="T17" fmla="*/ 39 w 39"/>
                    <a:gd name="T18" fmla="*/ 20 h 20"/>
                  </a:gdLst>
                  <a:ahLst/>
                  <a:cxnLst>
                    <a:cxn ang="T10">
                      <a:pos x="T0" y="T1"/>
                    </a:cxn>
                    <a:cxn ang="T11">
                      <a:pos x="T2" y="T3"/>
                    </a:cxn>
                    <a:cxn ang="T12">
                      <a:pos x="T4" y="T5"/>
                    </a:cxn>
                    <a:cxn ang="T13">
                      <a:pos x="T6" y="T7"/>
                    </a:cxn>
                    <a:cxn ang="T14">
                      <a:pos x="T8" y="T9"/>
                    </a:cxn>
                  </a:cxnLst>
                  <a:rect l="T15" t="T16" r="T17" b="T18"/>
                  <a:pathLst>
                    <a:path w="39" h="20">
                      <a:moveTo>
                        <a:pt x="38" y="0"/>
                      </a:moveTo>
                      <a:lnTo>
                        <a:pt x="24" y="3"/>
                      </a:lnTo>
                      <a:lnTo>
                        <a:pt x="15" y="6"/>
                      </a:lnTo>
                      <a:lnTo>
                        <a:pt x="7" y="13"/>
                      </a:lnTo>
                      <a:lnTo>
                        <a:pt x="0" y="19"/>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62" name="Freeform 653">
                  <a:extLst>
                    <a:ext uri="{FF2B5EF4-FFF2-40B4-BE49-F238E27FC236}">
                      <a16:creationId xmlns:a16="http://schemas.microsoft.com/office/drawing/2014/main" id="{7C0AB5BD-EC96-4B6C-BF3B-0E9A3D0168ED}"/>
                    </a:ext>
                  </a:extLst>
                </p:cNvPr>
                <p:cNvSpPr>
                  <a:spLocks/>
                </p:cNvSpPr>
                <p:nvPr/>
              </p:nvSpPr>
              <p:spPr bwMode="auto">
                <a:xfrm>
                  <a:off x="1558" y="1239"/>
                  <a:ext cx="55" cy="48"/>
                </a:xfrm>
                <a:custGeom>
                  <a:avLst/>
                  <a:gdLst>
                    <a:gd name="T0" fmla="*/ 0 w 55"/>
                    <a:gd name="T1" fmla="*/ 47 h 48"/>
                    <a:gd name="T2" fmla="*/ 12 w 55"/>
                    <a:gd name="T3" fmla="*/ 38 h 48"/>
                    <a:gd name="T4" fmla="*/ 26 w 55"/>
                    <a:gd name="T5" fmla="*/ 26 h 48"/>
                    <a:gd name="T6" fmla="*/ 42 w 55"/>
                    <a:gd name="T7" fmla="*/ 13 h 48"/>
                    <a:gd name="T8" fmla="*/ 54 w 55"/>
                    <a:gd name="T9" fmla="*/ 0 h 48"/>
                    <a:gd name="T10" fmla="*/ 0 60000 65536"/>
                    <a:gd name="T11" fmla="*/ 0 60000 65536"/>
                    <a:gd name="T12" fmla="*/ 0 60000 65536"/>
                    <a:gd name="T13" fmla="*/ 0 60000 65536"/>
                    <a:gd name="T14" fmla="*/ 0 60000 65536"/>
                    <a:gd name="T15" fmla="*/ 0 w 55"/>
                    <a:gd name="T16" fmla="*/ 0 h 48"/>
                    <a:gd name="T17" fmla="*/ 55 w 55"/>
                    <a:gd name="T18" fmla="*/ 48 h 48"/>
                  </a:gdLst>
                  <a:ahLst/>
                  <a:cxnLst>
                    <a:cxn ang="T10">
                      <a:pos x="T0" y="T1"/>
                    </a:cxn>
                    <a:cxn ang="T11">
                      <a:pos x="T2" y="T3"/>
                    </a:cxn>
                    <a:cxn ang="T12">
                      <a:pos x="T4" y="T5"/>
                    </a:cxn>
                    <a:cxn ang="T13">
                      <a:pos x="T6" y="T7"/>
                    </a:cxn>
                    <a:cxn ang="T14">
                      <a:pos x="T8" y="T9"/>
                    </a:cxn>
                  </a:cxnLst>
                  <a:rect l="T15" t="T16" r="T17" b="T18"/>
                  <a:pathLst>
                    <a:path w="55" h="48">
                      <a:moveTo>
                        <a:pt x="0" y="47"/>
                      </a:moveTo>
                      <a:lnTo>
                        <a:pt x="12" y="38"/>
                      </a:lnTo>
                      <a:lnTo>
                        <a:pt x="26" y="26"/>
                      </a:lnTo>
                      <a:lnTo>
                        <a:pt x="42" y="13"/>
                      </a:lnTo>
                      <a:lnTo>
                        <a:pt x="54"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63" name="Freeform 654">
                  <a:extLst>
                    <a:ext uri="{FF2B5EF4-FFF2-40B4-BE49-F238E27FC236}">
                      <a16:creationId xmlns:a16="http://schemas.microsoft.com/office/drawing/2014/main" id="{AB910998-102C-4A2B-A3E6-0BACF63D795D}"/>
                    </a:ext>
                  </a:extLst>
                </p:cNvPr>
                <p:cNvSpPr>
                  <a:spLocks/>
                </p:cNvSpPr>
                <p:nvPr/>
              </p:nvSpPr>
              <p:spPr bwMode="auto">
                <a:xfrm>
                  <a:off x="1559" y="1389"/>
                  <a:ext cx="44" cy="18"/>
                </a:xfrm>
                <a:custGeom>
                  <a:avLst/>
                  <a:gdLst>
                    <a:gd name="T0" fmla="*/ 43 w 44"/>
                    <a:gd name="T1" fmla="*/ 0 h 18"/>
                    <a:gd name="T2" fmla="*/ 27 w 44"/>
                    <a:gd name="T3" fmla="*/ 1 h 18"/>
                    <a:gd name="T4" fmla="*/ 16 w 44"/>
                    <a:gd name="T5" fmla="*/ 5 h 18"/>
                    <a:gd name="T6" fmla="*/ 8 w 44"/>
                    <a:gd name="T7" fmla="*/ 10 h 18"/>
                    <a:gd name="T8" fmla="*/ 0 w 44"/>
                    <a:gd name="T9" fmla="*/ 17 h 18"/>
                    <a:gd name="T10" fmla="*/ 0 60000 65536"/>
                    <a:gd name="T11" fmla="*/ 0 60000 65536"/>
                    <a:gd name="T12" fmla="*/ 0 60000 65536"/>
                    <a:gd name="T13" fmla="*/ 0 60000 65536"/>
                    <a:gd name="T14" fmla="*/ 0 60000 65536"/>
                    <a:gd name="T15" fmla="*/ 0 w 44"/>
                    <a:gd name="T16" fmla="*/ 0 h 18"/>
                    <a:gd name="T17" fmla="*/ 44 w 44"/>
                    <a:gd name="T18" fmla="*/ 18 h 18"/>
                  </a:gdLst>
                  <a:ahLst/>
                  <a:cxnLst>
                    <a:cxn ang="T10">
                      <a:pos x="T0" y="T1"/>
                    </a:cxn>
                    <a:cxn ang="T11">
                      <a:pos x="T2" y="T3"/>
                    </a:cxn>
                    <a:cxn ang="T12">
                      <a:pos x="T4" y="T5"/>
                    </a:cxn>
                    <a:cxn ang="T13">
                      <a:pos x="T6" y="T7"/>
                    </a:cxn>
                    <a:cxn ang="T14">
                      <a:pos x="T8" y="T9"/>
                    </a:cxn>
                  </a:cxnLst>
                  <a:rect l="T15" t="T16" r="T17" b="T18"/>
                  <a:pathLst>
                    <a:path w="44" h="18">
                      <a:moveTo>
                        <a:pt x="43" y="0"/>
                      </a:moveTo>
                      <a:lnTo>
                        <a:pt x="27" y="1"/>
                      </a:lnTo>
                      <a:lnTo>
                        <a:pt x="16" y="5"/>
                      </a:lnTo>
                      <a:lnTo>
                        <a:pt x="8" y="10"/>
                      </a:lnTo>
                      <a:lnTo>
                        <a:pt x="0" y="1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64" name="Freeform 655">
                  <a:extLst>
                    <a:ext uri="{FF2B5EF4-FFF2-40B4-BE49-F238E27FC236}">
                      <a16:creationId xmlns:a16="http://schemas.microsoft.com/office/drawing/2014/main" id="{BA5F6844-3730-4547-9A4C-893D50B4B3E9}"/>
                    </a:ext>
                  </a:extLst>
                </p:cNvPr>
                <p:cNvSpPr>
                  <a:spLocks/>
                </p:cNvSpPr>
                <p:nvPr/>
              </p:nvSpPr>
              <p:spPr bwMode="auto">
                <a:xfrm>
                  <a:off x="1726" y="1360"/>
                  <a:ext cx="38" cy="15"/>
                </a:xfrm>
                <a:custGeom>
                  <a:avLst/>
                  <a:gdLst>
                    <a:gd name="T0" fmla="*/ 37 w 38"/>
                    <a:gd name="T1" fmla="*/ 3 h 15"/>
                    <a:gd name="T2" fmla="*/ 27 w 38"/>
                    <a:gd name="T3" fmla="*/ 0 h 15"/>
                    <a:gd name="T4" fmla="*/ 18 w 38"/>
                    <a:gd name="T5" fmla="*/ 0 h 15"/>
                    <a:gd name="T6" fmla="*/ 9 w 38"/>
                    <a:gd name="T7" fmla="*/ 4 h 15"/>
                    <a:gd name="T8" fmla="*/ 3 w 38"/>
                    <a:gd name="T9" fmla="*/ 8 h 15"/>
                    <a:gd name="T10" fmla="*/ 0 w 38"/>
                    <a:gd name="T11" fmla="*/ 14 h 15"/>
                    <a:gd name="T12" fmla="*/ 0 60000 65536"/>
                    <a:gd name="T13" fmla="*/ 0 60000 65536"/>
                    <a:gd name="T14" fmla="*/ 0 60000 65536"/>
                    <a:gd name="T15" fmla="*/ 0 60000 65536"/>
                    <a:gd name="T16" fmla="*/ 0 60000 65536"/>
                    <a:gd name="T17" fmla="*/ 0 60000 65536"/>
                    <a:gd name="T18" fmla="*/ 0 w 38"/>
                    <a:gd name="T19" fmla="*/ 0 h 15"/>
                    <a:gd name="T20" fmla="*/ 38 w 3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38" h="15">
                      <a:moveTo>
                        <a:pt x="37" y="3"/>
                      </a:moveTo>
                      <a:lnTo>
                        <a:pt x="27" y="0"/>
                      </a:lnTo>
                      <a:lnTo>
                        <a:pt x="18" y="0"/>
                      </a:lnTo>
                      <a:lnTo>
                        <a:pt x="9" y="4"/>
                      </a:lnTo>
                      <a:lnTo>
                        <a:pt x="3" y="8"/>
                      </a:lnTo>
                      <a:lnTo>
                        <a:pt x="0" y="1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65" name="Freeform 656">
                  <a:extLst>
                    <a:ext uri="{FF2B5EF4-FFF2-40B4-BE49-F238E27FC236}">
                      <a16:creationId xmlns:a16="http://schemas.microsoft.com/office/drawing/2014/main" id="{953ACB00-F5CE-45FC-8FC3-526CFFB476E8}"/>
                    </a:ext>
                  </a:extLst>
                </p:cNvPr>
                <p:cNvSpPr>
                  <a:spLocks/>
                </p:cNvSpPr>
                <p:nvPr/>
              </p:nvSpPr>
              <p:spPr bwMode="auto">
                <a:xfrm>
                  <a:off x="1511" y="1410"/>
                  <a:ext cx="35" cy="14"/>
                </a:xfrm>
                <a:custGeom>
                  <a:avLst/>
                  <a:gdLst>
                    <a:gd name="T0" fmla="*/ 34 w 35"/>
                    <a:gd name="T1" fmla="*/ 0 h 14"/>
                    <a:gd name="T2" fmla="*/ 28 w 35"/>
                    <a:gd name="T3" fmla="*/ 0 h 14"/>
                    <a:gd name="T4" fmla="*/ 19 w 35"/>
                    <a:gd name="T5" fmla="*/ 1 h 14"/>
                    <a:gd name="T6" fmla="*/ 11 w 35"/>
                    <a:gd name="T7" fmla="*/ 4 h 14"/>
                    <a:gd name="T8" fmla="*/ 7 w 35"/>
                    <a:gd name="T9" fmla="*/ 6 h 14"/>
                    <a:gd name="T10" fmla="*/ 3 w 35"/>
                    <a:gd name="T11" fmla="*/ 10 h 14"/>
                    <a:gd name="T12" fmla="*/ 0 w 35"/>
                    <a:gd name="T13" fmla="*/ 13 h 14"/>
                    <a:gd name="T14" fmla="*/ 0 60000 65536"/>
                    <a:gd name="T15" fmla="*/ 0 60000 65536"/>
                    <a:gd name="T16" fmla="*/ 0 60000 65536"/>
                    <a:gd name="T17" fmla="*/ 0 60000 65536"/>
                    <a:gd name="T18" fmla="*/ 0 60000 65536"/>
                    <a:gd name="T19" fmla="*/ 0 60000 65536"/>
                    <a:gd name="T20" fmla="*/ 0 60000 65536"/>
                    <a:gd name="T21" fmla="*/ 0 w 35"/>
                    <a:gd name="T22" fmla="*/ 0 h 14"/>
                    <a:gd name="T23" fmla="*/ 35 w 35"/>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 h="14">
                      <a:moveTo>
                        <a:pt x="34" y="0"/>
                      </a:moveTo>
                      <a:lnTo>
                        <a:pt x="28" y="0"/>
                      </a:lnTo>
                      <a:lnTo>
                        <a:pt x="19" y="1"/>
                      </a:lnTo>
                      <a:lnTo>
                        <a:pt x="11" y="4"/>
                      </a:lnTo>
                      <a:lnTo>
                        <a:pt x="7" y="6"/>
                      </a:lnTo>
                      <a:lnTo>
                        <a:pt x="3" y="10"/>
                      </a:lnTo>
                      <a:lnTo>
                        <a:pt x="0" y="1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66" name="Freeform 657">
                  <a:extLst>
                    <a:ext uri="{FF2B5EF4-FFF2-40B4-BE49-F238E27FC236}">
                      <a16:creationId xmlns:a16="http://schemas.microsoft.com/office/drawing/2014/main" id="{F4E5BF11-200E-4090-9A5D-82E2B53F390B}"/>
                    </a:ext>
                  </a:extLst>
                </p:cNvPr>
                <p:cNvSpPr>
                  <a:spLocks/>
                </p:cNvSpPr>
                <p:nvPr/>
              </p:nvSpPr>
              <p:spPr bwMode="auto">
                <a:xfrm>
                  <a:off x="1461" y="1344"/>
                  <a:ext cx="9" cy="15"/>
                </a:xfrm>
                <a:custGeom>
                  <a:avLst/>
                  <a:gdLst>
                    <a:gd name="T0" fmla="*/ 0 w 9"/>
                    <a:gd name="T1" fmla="*/ 14 h 15"/>
                    <a:gd name="T2" fmla="*/ 2 w 9"/>
                    <a:gd name="T3" fmla="*/ 6 h 15"/>
                    <a:gd name="T4" fmla="*/ 6 w 9"/>
                    <a:gd name="T5" fmla="*/ 2 h 15"/>
                    <a:gd name="T6" fmla="*/ 8 w 9"/>
                    <a:gd name="T7" fmla="*/ 0 h 15"/>
                    <a:gd name="T8" fmla="*/ 0 60000 65536"/>
                    <a:gd name="T9" fmla="*/ 0 60000 65536"/>
                    <a:gd name="T10" fmla="*/ 0 60000 65536"/>
                    <a:gd name="T11" fmla="*/ 0 60000 65536"/>
                    <a:gd name="T12" fmla="*/ 0 w 9"/>
                    <a:gd name="T13" fmla="*/ 0 h 15"/>
                    <a:gd name="T14" fmla="*/ 9 w 9"/>
                    <a:gd name="T15" fmla="*/ 15 h 15"/>
                  </a:gdLst>
                  <a:ahLst/>
                  <a:cxnLst>
                    <a:cxn ang="T8">
                      <a:pos x="T0" y="T1"/>
                    </a:cxn>
                    <a:cxn ang="T9">
                      <a:pos x="T2" y="T3"/>
                    </a:cxn>
                    <a:cxn ang="T10">
                      <a:pos x="T4" y="T5"/>
                    </a:cxn>
                    <a:cxn ang="T11">
                      <a:pos x="T6" y="T7"/>
                    </a:cxn>
                  </a:cxnLst>
                  <a:rect l="T12" t="T13" r="T14" b="T15"/>
                  <a:pathLst>
                    <a:path w="9" h="15">
                      <a:moveTo>
                        <a:pt x="0" y="14"/>
                      </a:moveTo>
                      <a:lnTo>
                        <a:pt x="2" y="6"/>
                      </a:lnTo>
                      <a:lnTo>
                        <a:pt x="6" y="2"/>
                      </a:lnTo>
                      <a:lnTo>
                        <a:pt x="8"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67" name="Freeform 658">
                  <a:extLst>
                    <a:ext uri="{FF2B5EF4-FFF2-40B4-BE49-F238E27FC236}">
                      <a16:creationId xmlns:a16="http://schemas.microsoft.com/office/drawing/2014/main" id="{152BA659-4B58-410A-9964-96FC1A7AA0E2}"/>
                    </a:ext>
                  </a:extLst>
                </p:cNvPr>
                <p:cNvSpPr>
                  <a:spLocks/>
                </p:cNvSpPr>
                <p:nvPr/>
              </p:nvSpPr>
              <p:spPr bwMode="auto">
                <a:xfrm>
                  <a:off x="1377" y="1172"/>
                  <a:ext cx="190" cy="50"/>
                </a:xfrm>
                <a:custGeom>
                  <a:avLst/>
                  <a:gdLst>
                    <a:gd name="T0" fmla="*/ 0 w 190"/>
                    <a:gd name="T1" fmla="*/ 0 h 50"/>
                    <a:gd name="T2" fmla="*/ 29 w 190"/>
                    <a:gd name="T3" fmla="*/ 26 h 50"/>
                    <a:gd name="T4" fmla="*/ 50 w 190"/>
                    <a:gd name="T5" fmla="*/ 38 h 50"/>
                    <a:gd name="T6" fmla="*/ 70 w 190"/>
                    <a:gd name="T7" fmla="*/ 46 h 50"/>
                    <a:gd name="T8" fmla="*/ 134 w 190"/>
                    <a:gd name="T9" fmla="*/ 49 h 50"/>
                    <a:gd name="T10" fmla="*/ 160 w 190"/>
                    <a:gd name="T11" fmla="*/ 44 h 50"/>
                    <a:gd name="T12" fmla="*/ 174 w 190"/>
                    <a:gd name="T13" fmla="*/ 38 h 50"/>
                    <a:gd name="T14" fmla="*/ 189 w 190"/>
                    <a:gd name="T15" fmla="*/ 38 h 50"/>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50"/>
                    <a:gd name="T26" fmla="*/ 190 w 190"/>
                    <a:gd name="T27" fmla="*/ 50 h 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50">
                      <a:moveTo>
                        <a:pt x="0" y="0"/>
                      </a:moveTo>
                      <a:lnTo>
                        <a:pt x="29" y="26"/>
                      </a:lnTo>
                      <a:lnTo>
                        <a:pt x="50" y="38"/>
                      </a:lnTo>
                      <a:lnTo>
                        <a:pt x="70" y="46"/>
                      </a:lnTo>
                      <a:lnTo>
                        <a:pt x="134" y="49"/>
                      </a:lnTo>
                      <a:lnTo>
                        <a:pt x="160" y="44"/>
                      </a:lnTo>
                      <a:lnTo>
                        <a:pt x="174" y="38"/>
                      </a:lnTo>
                      <a:lnTo>
                        <a:pt x="189" y="3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68" name="Freeform 659">
                  <a:extLst>
                    <a:ext uri="{FF2B5EF4-FFF2-40B4-BE49-F238E27FC236}">
                      <a16:creationId xmlns:a16="http://schemas.microsoft.com/office/drawing/2014/main" id="{4DF80643-E73D-45F3-AF5F-90E79ABB7CC2}"/>
                    </a:ext>
                  </a:extLst>
                </p:cNvPr>
                <p:cNvSpPr>
                  <a:spLocks/>
                </p:cNvSpPr>
                <p:nvPr/>
              </p:nvSpPr>
              <p:spPr bwMode="auto">
                <a:xfrm>
                  <a:off x="1386" y="1184"/>
                  <a:ext cx="33" cy="73"/>
                </a:xfrm>
                <a:custGeom>
                  <a:avLst/>
                  <a:gdLst>
                    <a:gd name="T0" fmla="*/ 0 w 33"/>
                    <a:gd name="T1" fmla="*/ 0 h 73"/>
                    <a:gd name="T2" fmla="*/ 14 w 33"/>
                    <a:gd name="T3" fmla="*/ 20 h 73"/>
                    <a:gd name="T4" fmla="*/ 23 w 33"/>
                    <a:gd name="T5" fmla="*/ 40 h 73"/>
                    <a:gd name="T6" fmla="*/ 26 w 33"/>
                    <a:gd name="T7" fmla="*/ 52 h 73"/>
                    <a:gd name="T8" fmla="*/ 32 w 33"/>
                    <a:gd name="T9" fmla="*/ 72 h 73"/>
                    <a:gd name="T10" fmla="*/ 0 60000 65536"/>
                    <a:gd name="T11" fmla="*/ 0 60000 65536"/>
                    <a:gd name="T12" fmla="*/ 0 60000 65536"/>
                    <a:gd name="T13" fmla="*/ 0 60000 65536"/>
                    <a:gd name="T14" fmla="*/ 0 60000 65536"/>
                    <a:gd name="T15" fmla="*/ 0 w 33"/>
                    <a:gd name="T16" fmla="*/ 0 h 73"/>
                    <a:gd name="T17" fmla="*/ 33 w 33"/>
                    <a:gd name="T18" fmla="*/ 73 h 73"/>
                  </a:gdLst>
                  <a:ahLst/>
                  <a:cxnLst>
                    <a:cxn ang="T10">
                      <a:pos x="T0" y="T1"/>
                    </a:cxn>
                    <a:cxn ang="T11">
                      <a:pos x="T2" y="T3"/>
                    </a:cxn>
                    <a:cxn ang="T12">
                      <a:pos x="T4" y="T5"/>
                    </a:cxn>
                    <a:cxn ang="T13">
                      <a:pos x="T6" y="T7"/>
                    </a:cxn>
                    <a:cxn ang="T14">
                      <a:pos x="T8" y="T9"/>
                    </a:cxn>
                  </a:cxnLst>
                  <a:rect l="T15" t="T16" r="T17" b="T18"/>
                  <a:pathLst>
                    <a:path w="33" h="73">
                      <a:moveTo>
                        <a:pt x="0" y="0"/>
                      </a:moveTo>
                      <a:lnTo>
                        <a:pt x="14" y="20"/>
                      </a:lnTo>
                      <a:lnTo>
                        <a:pt x="23" y="40"/>
                      </a:lnTo>
                      <a:lnTo>
                        <a:pt x="26" y="52"/>
                      </a:lnTo>
                      <a:lnTo>
                        <a:pt x="32" y="7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69" name="Freeform 660">
                  <a:extLst>
                    <a:ext uri="{FF2B5EF4-FFF2-40B4-BE49-F238E27FC236}">
                      <a16:creationId xmlns:a16="http://schemas.microsoft.com/office/drawing/2014/main" id="{9212696B-3F48-455B-942B-04C914E459C1}"/>
                    </a:ext>
                  </a:extLst>
                </p:cNvPr>
                <p:cNvSpPr>
                  <a:spLocks/>
                </p:cNvSpPr>
                <p:nvPr/>
              </p:nvSpPr>
              <p:spPr bwMode="auto">
                <a:xfrm>
                  <a:off x="1360" y="1273"/>
                  <a:ext cx="183" cy="79"/>
                </a:xfrm>
                <a:custGeom>
                  <a:avLst/>
                  <a:gdLst>
                    <a:gd name="T0" fmla="*/ 182 w 183"/>
                    <a:gd name="T1" fmla="*/ 0 h 79"/>
                    <a:gd name="T2" fmla="*/ 147 w 183"/>
                    <a:gd name="T3" fmla="*/ 20 h 79"/>
                    <a:gd name="T4" fmla="*/ 124 w 183"/>
                    <a:gd name="T5" fmla="*/ 26 h 79"/>
                    <a:gd name="T6" fmla="*/ 93 w 183"/>
                    <a:gd name="T7" fmla="*/ 37 h 79"/>
                    <a:gd name="T8" fmla="*/ 61 w 183"/>
                    <a:gd name="T9" fmla="*/ 46 h 79"/>
                    <a:gd name="T10" fmla="*/ 32 w 183"/>
                    <a:gd name="T11" fmla="*/ 58 h 79"/>
                    <a:gd name="T12" fmla="*/ 3 w 183"/>
                    <a:gd name="T13" fmla="*/ 72 h 79"/>
                    <a:gd name="T14" fmla="*/ 0 w 183"/>
                    <a:gd name="T15" fmla="*/ 78 h 79"/>
                    <a:gd name="T16" fmla="*/ 0 60000 65536"/>
                    <a:gd name="T17" fmla="*/ 0 60000 65536"/>
                    <a:gd name="T18" fmla="*/ 0 60000 65536"/>
                    <a:gd name="T19" fmla="*/ 0 60000 65536"/>
                    <a:gd name="T20" fmla="*/ 0 60000 65536"/>
                    <a:gd name="T21" fmla="*/ 0 60000 65536"/>
                    <a:gd name="T22" fmla="*/ 0 60000 65536"/>
                    <a:gd name="T23" fmla="*/ 0 60000 65536"/>
                    <a:gd name="T24" fmla="*/ 0 w 183"/>
                    <a:gd name="T25" fmla="*/ 0 h 79"/>
                    <a:gd name="T26" fmla="*/ 183 w 183"/>
                    <a:gd name="T27" fmla="*/ 79 h 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3" h="79">
                      <a:moveTo>
                        <a:pt x="182" y="0"/>
                      </a:moveTo>
                      <a:lnTo>
                        <a:pt x="147" y="20"/>
                      </a:lnTo>
                      <a:lnTo>
                        <a:pt x="124" y="26"/>
                      </a:lnTo>
                      <a:lnTo>
                        <a:pt x="93" y="37"/>
                      </a:lnTo>
                      <a:lnTo>
                        <a:pt x="61" y="46"/>
                      </a:lnTo>
                      <a:lnTo>
                        <a:pt x="32" y="58"/>
                      </a:lnTo>
                      <a:lnTo>
                        <a:pt x="3" y="72"/>
                      </a:lnTo>
                      <a:lnTo>
                        <a:pt x="0" y="7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70" name="Freeform 661">
                  <a:extLst>
                    <a:ext uri="{FF2B5EF4-FFF2-40B4-BE49-F238E27FC236}">
                      <a16:creationId xmlns:a16="http://schemas.microsoft.com/office/drawing/2014/main" id="{EA252E8F-281E-4F9D-AF98-1CBABDC3045C}"/>
                    </a:ext>
                  </a:extLst>
                </p:cNvPr>
                <p:cNvSpPr>
                  <a:spLocks/>
                </p:cNvSpPr>
                <p:nvPr/>
              </p:nvSpPr>
              <p:spPr bwMode="auto">
                <a:xfrm>
                  <a:off x="1596" y="1281"/>
                  <a:ext cx="6" cy="22"/>
                </a:xfrm>
                <a:custGeom>
                  <a:avLst/>
                  <a:gdLst>
                    <a:gd name="T0" fmla="*/ 3 w 6"/>
                    <a:gd name="T1" fmla="*/ 21 h 22"/>
                    <a:gd name="T2" fmla="*/ 5 w 6"/>
                    <a:gd name="T3" fmla="*/ 16 h 22"/>
                    <a:gd name="T4" fmla="*/ 0 w 6"/>
                    <a:gd name="T5" fmla="*/ 6 h 22"/>
                    <a:gd name="T6" fmla="*/ 0 w 6"/>
                    <a:gd name="T7" fmla="*/ 0 h 22"/>
                    <a:gd name="T8" fmla="*/ 0 60000 65536"/>
                    <a:gd name="T9" fmla="*/ 0 60000 65536"/>
                    <a:gd name="T10" fmla="*/ 0 60000 65536"/>
                    <a:gd name="T11" fmla="*/ 0 60000 65536"/>
                    <a:gd name="T12" fmla="*/ 0 w 6"/>
                    <a:gd name="T13" fmla="*/ 0 h 22"/>
                    <a:gd name="T14" fmla="*/ 6 w 6"/>
                    <a:gd name="T15" fmla="*/ 22 h 22"/>
                  </a:gdLst>
                  <a:ahLst/>
                  <a:cxnLst>
                    <a:cxn ang="T8">
                      <a:pos x="T0" y="T1"/>
                    </a:cxn>
                    <a:cxn ang="T9">
                      <a:pos x="T2" y="T3"/>
                    </a:cxn>
                    <a:cxn ang="T10">
                      <a:pos x="T4" y="T5"/>
                    </a:cxn>
                    <a:cxn ang="T11">
                      <a:pos x="T6" y="T7"/>
                    </a:cxn>
                  </a:cxnLst>
                  <a:rect l="T12" t="T13" r="T14" b="T15"/>
                  <a:pathLst>
                    <a:path w="6" h="22">
                      <a:moveTo>
                        <a:pt x="3" y="21"/>
                      </a:moveTo>
                      <a:lnTo>
                        <a:pt x="5" y="16"/>
                      </a:lnTo>
                      <a:lnTo>
                        <a:pt x="0" y="6"/>
                      </a:lnTo>
                      <a:lnTo>
                        <a:pt x="0"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71" name="Freeform 662">
                  <a:extLst>
                    <a:ext uri="{FF2B5EF4-FFF2-40B4-BE49-F238E27FC236}">
                      <a16:creationId xmlns:a16="http://schemas.microsoft.com/office/drawing/2014/main" id="{C02511AE-CAB8-4F05-88EF-CE8B62808564}"/>
                    </a:ext>
                  </a:extLst>
                </p:cNvPr>
                <p:cNvSpPr>
                  <a:spLocks/>
                </p:cNvSpPr>
                <p:nvPr/>
              </p:nvSpPr>
              <p:spPr bwMode="auto">
                <a:xfrm>
                  <a:off x="1574" y="1212"/>
                  <a:ext cx="38" cy="28"/>
                </a:xfrm>
                <a:custGeom>
                  <a:avLst/>
                  <a:gdLst>
                    <a:gd name="T0" fmla="*/ 0 w 38"/>
                    <a:gd name="T1" fmla="*/ 0 h 28"/>
                    <a:gd name="T2" fmla="*/ 10 w 38"/>
                    <a:gd name="T3" fmla="*/ 9 h 28"/>
                    <a:gd name="T4" fmla="*/ 20 w 38"/>
                    <a:gd name="T5" fmla="*/ 16 h 28"/>
                    <a:gd name="T6" fmla="*/ 37 w 38"/>
                    <a:gd name="T7" fmla="*/ 27 h 28"/>
                    <a:gd name="T8" fmla="*/ 0 60000 65536"/>
                    <a:gd name="T9" fmla="*/ 0 60000 65536"/>
                    <a:gd name="T10" fmla="*/ 0 60000 65536"/>
                    <a:gd name="T11" fmla="*/ 0 60000 65536"/>
                    <a:gd name="T12" fmla="*/ 0 w 38"/>
                    <a:gd name="T13" fmla="*/ 0 h 28"/>
                    <a:gd name="T14" fmla="*/ 38 w 38"/>
                    <a:gd name="T15" fmla="*/ 28 h 28"/>
                  </a:gdLst>
                  <a:ahLst/>
                  <a:cxnLst>
                    <a:cxn ang="T8">
                      <a:pos x="T0" y="T1"/>
                    </a:cxn>
                    <a:cxn ang="T9">
                      <a:pos x="T2" y="T3"/>
                    </a:cxn>
                    <a:cxn ang="T10">
                      <a:pos x="T4" y="T5"/>
                    </a:cxn>
                    <a:cxn ang="T11">
                      <a:pos x="T6" y="T7"/>
                    </a:cxn>
                  </a:cxnLst>
                  <a:rect l="T12" t="T13" r="T14" b="T15"/>
                  <a:pathLst>
                    <a:path w="38" h="28">
                      <a:moveTo>
                        <a:pt x="0" y="0"/>
                      </a:moveTo>
                      <a:lnTo>
                        <a:pt x="10" y="9"/>
                      </a:lnTo>
                      <a:lnTo>
                        <a:pt x="20" y="16"/>
                      </a:lnTo>
                      <a:lnTo>
                        <a:pt x="37" y="2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72" name="Freeform 663">
                  <a:extLst>
                    <a:ext uri="{FF2B5EF4-FFF2-40B4-BE49-F238E27FC236}">
                      <a16:creationId xmlns:a16="http://schemas.microsoft.com/office/drawing/2014/main" id="{DE221DFD-545D-4A8C-A96C-357E35966834}"/>
                    </a:ext>
                  </a:extLst>
                </p:cNvPr>
                <p:cNvSpPr>
                  <a:spLocks/>
                </p:cNvSpPr>
                <p:nvPr/>
              </p:nvSpPr>
              <p:spPr bwMode="auto">
                <a:xfrm>
                  <a:off x="1022" y="1027"/>
                  <a:ext cx="313" cy="262"/>
                </a:xfrm>
                <a:custGeom>
                  <a:avLst/>
                  <a:gdLst>
                    <a:gd name="T0" fmla="*/ 173 w 313"/>
                    <a:gd name="T1" fmla="*/ 9 h 262"/>
                    <a:gd name="T2" fmla="*/ 312 w 313"/>
                    <a:gd name="T3" fmla="*/ 78 h 262"/>
                    <a:gd name="T4" fmla="*/ 286 w 313"/>
                    <a:gd name="T5" fmla="*/ 84 h 262"/>
                    <a:gd name="T6" fmla="*/ 246 w 313"/>
                    <a:gd name="T7" fmla="*/ 98 h 262"/>
                    <a:gd name="T8" fmla="*/ 219 w 313"/>
                    <a:gd name="T9" fmla="*/ 115 h 262"/>
                    <a:gd name="T10" fmla="*/ 202 w 313"/>
                    <a:gd name="T11" fmla="*/ 138 h 262"/>
                    <a:gd name="T12" fmla="*/ 190 w 313"/>
                    <a:gd name="T13" fmla="*/ 170 h 262"/>
                    <a:gd name="T14" fmla="*/ 190 w 313"/>
                    <a:gd name="T15" fmla="*/ 208 h 262"/>
                    <a:gd name="T16" fmla="*/ 199 w 313"/>
                    <a:gd name="T17" fmla="*/ 261 h 262"/>
                    <a:gd name="T18" fmla="*/ 9 w 313"/>
                    <a:gd name="T19" fmla="*/ 182 h 262"/>
                    <a:gd name="T20" fmla="*/ 0 w 313"/>
                    <a:gd name="T21" fmla="*/ 144 h 262"/>
                    <a:gd name="T22" fmla="*/ 9 w 313"/>
                    <a:gd name="T23" fmla="*/ 101 h 262"/>
                    <a:gd name="T24" fmla="*/ 23 w 313"/>
                    <a:gd name="T25" fmla="*/ 61 h 262"/>
                    <a:gd name="T26" fmla="*/ 46 w 313"/>
                    <a:gd name="T27" fmla="*/ 32 h 262"/>
                    <a:gd name="T28" fmla="*/ 86 w 313"/>
                    <a:gd name="T29" fmla="*/ 9 h 262"/>
                    <a:gd name="T30" fmla="*/ 118 w 313"/>
                    <a:gd name="T31" fmla="*/ 0 h 262"/>
                    <a:gd name="T32" fmla="*/ 173 w 313"/>
                    <a:gd name="T33" fmla="*/ 9 h 2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3"/>
                    <a:gd name="T52" fmla="*/ 0 h 262"/>
                    <a:gd name="T53" fmla="*/ 313 w 313"/>
                    <a:gd name="T54" fmla="*/ 262 h 2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3" h="262">
                      <a:moveTo>
                        <a:pt x="173" y="9"/>
                      </a:moveTo>
                      <a:lnTo>
                        <a:pt x="312" y="78"/>
                      </a:lnTo>
                      <a:lnTo>
                        <a:pt x="286" y="84"/>
                      </a:lnTo>
                      <a:lnTo>
                        <a:pt x="246" y="98"/>
                      </a:lnTo>
                      <a:lnTo>
                        <a:pt x="219" y="115"/>
                      </a:lnTo>
                      <a:lnTo>
                        <a:pt x="202" y="138"/>
                      </a:lnTo>
                      <a:lnTo>
                        <a:pt x="190" y="170"/>
                      </a:lnTo>
                      <a:lnTo>
                        <a:pt x="190" y="208"/>
                      </a:lnTo>
                      <a:lnTo>
                        <a:pt x="199" y="261"/>
                      </a:lnTo>
                      <a:lnTo>
                        <a:pt x="9" y="182"/>
                      </a:lnTo>
                      <a:lnTo>
                        <a:pt x="0" y="144"/>
                      </a:lnTo>
                      <a:lnTo>
                        <a:pt x="9" y="101"/>
                      </a:lnTo>
                      <a:lnTo>
                        <a:pt x="23" y="61"/>
                      </a:lnTo>
                      <a:lnTo>
                        <a:pt x="46" y="32"/>
                      </a:lnTo>
                      <a:lnTo>
                        <a:pt x="86" y="9"/>
                      </a:lnTo>
                      <a:lnTo>
                        <a:pt x="118" y="0"/>
                      </a:lnTo>
                      <a:lnTo>
                        <a:pt x="173" y="9"/>
                      </a:lnTo>
                    </a:path>
                  </a:pathLst>
                </a:custGeom>
                <a:solidFill>
                  <a:srgbClr val="9FBFFF"/>
                </a:solidFill>
                <a:ln w="12700" cap="rnd" cmpd="sng">
                  <a:solidFill>
                    <a:srgbClr val="000000"/>
                  </a:solidFill>
                  <a:prstDash val="solid"/>
                  <a:round/>
                  <a:headEnd type="none" w="med" len="med"/>
                  <a:tailEnd type="none" w="med" len="med"/>
                </a:ln>
              </p:spPr>
              <p:txBody>
                <a:bodyPr/>
                <a:lstStyle/>
                <a:p>
                  <a:endParaRPr lang="en-US"/>
                </a:p>
              </p:txBody>
            </p:sp>
          </p:grpSp>
          <p:grpSp>
            <p:nvGrpSpPr>
              <p:cNvPr id="23567" name="Group 664">
                <a:extLst>
                  <a:ext uri="{FF2B5EF4-FFF2-40B4-BE49-F238E27FC236}">
                    <a16:creationId xmlns:a16="http://schemas.microsoft.com/office/drawing/2014/main" id="{F047F3D8-8E5F-4B5A-B86A-43942C061246}"/>
                  </a:ext>
                </a:extLst>
              </p:cNvPr>
              <p:cNvGrpSpPr>
                <a:grpSpLocks/>
              </p:cNvGrpSpPr>
              <p:nvPr/>
            </p:nvGrpSpPr>
            <p:grpSpPr bwMode="auto">
              <a:xfrm>
                <a:off x="1632" y="2160"/>
                <a:ext cx="623" cy="448"/>
                <a:chOff x="1012" y="723"/>
                <a:chExt cx="623" cy="448"/>
              </a:xfrm>
            </p:grpSpPr>
            <p:grpSp>
              <p:nvGrpSpPr>
                <p:cNvPr id="23629" name="Group 665">
                  <a:extLst>
                    <a:ext uri="{FF2B5EF4-FFF2-40B4-BE49-F238E27FC236}">
                      <a16:creationId xmlns:a16="http://schemas.microsoft.com/office/drawing/2014/main" id="{4084CE92-EBCE-4CF5-901F-E81BBC1A7FDE}"/>
                    </a:ext>
                  </a:extLst>
                </p:cNvPr>
                <p:cNvGrpSpPr>
                  <a:grpSpLocks/>
                </p:cNvGrpSpPr>
                <p:nvPr/>
              </p:nvGrpSpPr>
              <p:grpSpPr bwMode="auto">
                <a:xfrm>
                  <a:off x="1159" y="723"/>
                  <a:ext cx="476" cy="365"/>
                  <a:chOff x="1159" y="723"/>
                  <a:chExt cx="476" cy="365"/>
                </a:xfrm>
              </p:grpSpPr>
              <p:sp>
                <p:nvSpPr>
                  <p:cNvPr id="23633" name="Freeform 666">
                    <a:extLst>
                      <a:ext uri="{FF2B5EF4-FFF2-40B4-BE49-F238E27FC236}">
                        <a16:creationId xmlns:a16="http://schemas.microsoft.com/office/drawing/2014/main" id="{59215279-7CA8-48A0-8671-7E9F36349CAD}"/>
                      </a:ext>
                    </a:extLst>
                  </p:cNvPr>
                  <p:cNvSpPr>
                    <a:spLocks/>
                  </p:cNvSpPr>
                  <p:nvPr/>
                </p:nvSpPr>
                <p:spPr bwMode="auto">
                  <a:xfrm>
                    <a:off x="1159" y="723"/>
                    <a:ext cx="476" cy="365"/>
                  </a:xfrm>
                  <a:custGeom>
                    <a:avLst/>
                    <a:gdLst>
                      <a:gd name="T0" fmla="*/ 78 w 476"/>
                      <a:gd name="T1" fmla="*/ 364 h 365"/>
                      <a:gd name="T2" fmla="*/ 118 w 476"/>
                      <a:gd name="T3" fmla="*/ 362 h 365"/>
                      <a:gd name="T4" fmla="*/ 152 w 476"/>
                      <a:gd name="T5" fmla="*/ 357 h 365"/>
                      <a:gd name="T6" fmla="*/ 182 w 476"/>
                      <a:gd name="T7" fmla="*/ 350 h 365"/>
                      <a:gd name="T8" fmla="*/ 214 w 476"/>
                      <a:gd name="T9" fmla="*/ 337 h 365"/>
                      <a:gd name="T10" fmla="*/ 240 w 476"/>
                      <a:gd name="T11" fmla="*/ 324 h 365"/>
                      <a:gd name="T12" fmla="*/ 275 w 476"/>
                      <a:gd name="T13" fmla="*/ 301 h 365"/>
                      <a:gd name="T14" fmla="*/ 312 w 476"/>
                      <a:gd name="T15" fmla="*/ 263 h 365"/>
                      <a:gd name="T16" fmla="*/ 350 w 476"/>
                      <a:gd name="T17" fmla="*/ 226 h 365"/>
                      <a:gd name="T18" fmla="*/ 385 w 476"/>
                      <a:gd name="T19" fmla="*/ 174 h 365"/>
                      <a:gd name="T20" fmla="*/ 415 w 476"/>
                      <a:gd name="T21" fmla="*/ 145 h 365"/>
                      <a:gd name="T22" fmla="*/ 444 w 476"/>
                      <a:gd name="T23" fmla="*/ 120 h 365"/>
                      <a:gd name="T24" fmla="*/ 453 w 476"/>
                      <a:gd name="T25" fmla="*/ 114 h 365"/>
                      <a:gd name="T26" fmla="*/ 456 w 476"/>
                      <a:gd name="T27" fmla="*/ 109 h 365"/>
                      <a:gd name="T28" fmla="*/ 460 w 476"/>
                      <a:gd name="T29" fmla="*/ 105 h 365"/>
                      <a:gd name="T30" fmla="*/ 462 w 476"/>
                      <a:gd name="T31" fmla="*/ 99 h 365"/>
                      <a:gd name="T32" fmla="*/ 463 w 476"/>
                      <a:gd name="T33" fmla="*/ 93 h 365"/>
                      <a:gd name="T34" fmla="*/ 462 w 476"/>
                      <a:gd name="T35" fmla="*/ 87 h 365"/>
                      <a:gd name="T36" fmla="*/ 459 w 476"/>
                      <a:gd name="T37" fmla="*/ 80 h 365"/>
                      <a:gd name="T38" fmla="*/ 454 w 476"/>
                      <a:gd name="T39" fmla="*/ 77 h 365"/>
                      <a:gd name="T40" fmla="*/ 446 w 476"/>
                      <a:gd name="T41" fmla="*/ 77 h 365"/>
                      <a:gd name="T42" fmla="*/ 458 w 476"/>
                      <a:gd name="T43" fmla="*/ 70 h 365"/>
                      <a:gd name="T44" fmla="*/ 463 w 476"/>
                      <a:gd name="T45" fmla="*/ 65 h 365"/>
                      <a:gd name="T46" fmla="*/ 467 w 476"/>
                      <a:gd name="T47" fmla="*/ 60 h 365"/>
                      <a:gd name="T48" fmla="*/ 471 w 476"/>
                      <a:gd name="T49" fmla="*/ 53 h 365"/>
                      <a:gd name="T50" fmla="*/ 473 w 476"/>
                      <a:gd name="T51" fmla="*/ 48 h 365"/>
                      <a:gd name="T52" fmla="*/ 475 w 476"/>
                      <a:gd name="T53" fmla="*/ 42 h 365"/>
                      <a:gd name="T54" fmla="*/ 474 w 476"/>
                      <a:gd name="T55" fmla="*/ 37 h 365"/>
                      <a:gd name="T56" fmla="*/ 472 w 476"/>
                      <a:gd name="T57" fmla="*/ 33 h 365"/>
                      <a:gd name="T58" fmla="*/ 470 w 476"/>
                      <a:gd name="T59" fmla="*/ 27 h 365"/>
                      <a:gd name="T60" fmla="*/ 466 w 476"/>
                      <a:gd name="T61" fmla="*/ 24 h 365"/>
                      <a:gd name="T62" fmla="*/ 462 w 476"/>
                      <a:gd name="T63" fmla="*/ 23 h 365"/>
                      <a:gd name="T64" fmla="*/ 456 w 476"/>
                      <a:gd name="T65" fmla="*/ 22 h 365"/>
                      <a:gd name="T66" fmla="*/ 449 w 476"/>
                      <a:gd name="T67" fmla="*/ 22 h 365"/>
                      <a:gd name="T68" fmla="*/ 448 w 476"/>
                      <a:gd name="T69" fmla="*/ 15 h 365"/>
                      <a:gd name="T70" fmla="*/ 445 w 476"/>
                      <a:gd name="T71" fmla="*/ 8 h 365"/>
                      <a:gd name="T72" fmla="*/ 441 w 476"/>
                      <a:gd name="T73" fmla="*/ 5 h 365"/>
                      <a:gd name="T74" fmla="*/ 435 w 476"/>
                      <a:gd name="T75" fmla="*/ 2 h 365"/>
                      <a:gd name="T76" fmla="*/ 429 w 476"/>
                      <a:gd name="T77" fmla="*/ 0 h 365"/>
                      <a:gd name="T78" fmla="*/ 421 w 476"/>
                      <a:gd name="T79" fmla="*/ 0 h 365"/>
                      <a:gd name="T80" fmla="*/ 414 w 476"/>
                      <a:gd name="T81" fmla="*/ 1 h 365"/>
                      <a:gd name="T82" fmla="*/ 402 w 476"/>
                      <a:gd name="T83" fmla="*/ 4 h 365"/>
                      <a:gd name="T84" fmla="*/ 376 w 476"/>
                      <a:gd name="T85" fmla="*/ 4 h 365"/>
                      <a:gd name="T86" fmla="*/ 346 w 476"/>
                      <a:gd name="T87" fmla="*/ 0 h 365"/>
                      <a:gd name="T88" fmla="*/ 314 w 476"/>
                      <a:gd name="T89" fmla="*/ 3 h 365"/>
                      <a:gd name="T90" fmla="*/ 304 w 476"/>
                      <a:gd name="T91" fmla="*/ 3 h 365"/>
                      <a:gd name="T92" fmla="*/ 277 w 476"/>
                      <a:gd name="T93" fmla="*/ 1 h 365"/>
                      <a:gd name="T94" fmla="*/ 266 w 476"/>
                      <a:gd name="T95" fmla="*/ 3 h 365"/>
                      <a:gd name="T96" fmla="*/ 243 w 476"/>
                      <a:gd name="T97" fmla="*/ 10 h 365"/>
                      <a:gd name="T98" fmla="*/ 212 w 476"/>
                      <a:gd name="T99" fmla="*/ 20 h 365"/>
                      <a:gd name="T100" fmla="*/ 182 w 476"/>
                      <a:gd name="T101" fmla="*/ 27 h 365"/>
                      <a:gd name="T102" fmla="*/ 168 w 476"/>
                      <a:gd name="T103" fmla="*/ 30 h 365"/>
                      <a:gd name="T104" fmla="*/ 133 w 476"/>
                      <a:gd name="T105" fmla="*/ 41 h 365"/>
                      <a:gd name="T106" fmla="*/ 116 w 476"/>
                      <a:gd name="T107" fmla="*/ 39 h 365"/>
                      <a:gd name="T108" fmla="*/ 102 w 476"/>
                      <a:gd name="T109" fmla="*/ 41 h 365"/>
                      <a:gd name="T110" fmla="*/ 90 w 476"/>
                      <a:gd name="T111" fmla="*/ 52 h 365"/>
                      <a:gd name="T112" fmla="*/ 84 w 476"/>
                      <a:gd name="T113" fmla="*/ 64 h 365"/>
                      <a:gd name="T114" fmla="*/ 64 w 476"/>
                      <a:gd name="T115" fmla="*/ 107 h 365"/>
                      <a:gd name="T116" fmla="*/ 52 w 476"/>
                      <a:gd name="T117" fmla="*/ 128 h 365"/>
                      <a:gd name="T118" fmla="*/ 47 w 476"/>
                      <a:gd name="T119" fmla="*/ 148 h 365"/>
                      <a:gd name="T120" fmla="*/ 38 w 476"/>
                      <a:gd name="T121" fmla="*/ 171 h 365"/>
                      <a:gd name="T122" fmla="*/ 0 w 476"/>
                      <a:gd name="T123" fmla="*/ 212 h 365"/>
                      <a:gd name="T124" fmla="*/ 78 w 476"/>
                      <a:gd name="T125" fmla="*/ 364 h 3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76"/>
                      <a:gd name="T190" fmla="*/ 0 h 365"/>
                      <a:gd name="T191" fmla="*/ 476 w 476"/>
                      <a:gd name="T192" fmla="*/ 365 h 36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76" h="365">
                        <a:moveTo>
                          <a:pt x="78" y="364"/>
                        </a:moveTo>
                        <a:lnTo>
                          <a:pt x="118" y="362"/>
                        </a:lnTo>
                        <a:lnTo>
                          <a:pt x="152" y="357"/>
                        </a:lnTo>
                        <a:lnTo>
                          <a:pt x="182" y="350"/>
                        </a:lnTo>
                        <a:lnTo>
                          <a:pt x="214" y="337"/>
                        </a:lnTo>
                        <a:lnTo>
                          <a:pt x="240" y="324"/>
                        </a:lnTo>
                        <a:lnTo>
                          <a:pt x="275" y="301"/>
                        </a:lnTo>
                        <a:lnTo>
                          <a:pt x="312" y="263"/>
                        </a:lnTo>
                        <a:lnTo>
                          <a:pt x="350" y="226"/>
                        </a:lnTo>
                        <a:lnTo>
                          <a:pt x="385" y="174"/>
                        </a:lnTo>
                        <a:lnTo>
                          <a:pt x="415" y="145"/>
                        </a:lnTo>
                        <a:lnTo>
                          <a:pt x="444" y="120"/>
                        </a:lnTo>
                        <a:lnTo>
                          <a:pt x="453" y="114"/>
                        </a:lnTo>
                        <a:lnTo>
                          <a:pt x="456" y="109"/>
                        </a:lnTo>
                        <a:lnTo>
                          <a:pt x="460" y="105"/>
                        </a:lnTo>
                        <a:lnTo>
                          <a:pt x="462" y="99"/>
                        </a:lnTo>
                        <a:lnTo>
                          <a:pt x="463" y="93"/>
                        </a:lnTo>
                        <a:lnTo>
                          <a:pt x="462" y="87"/>
                        </a:lnTo>
                        <a:lnTo>
                          <a:pt x="459" y="80"/>
                        </a:lnTo>
                        <a:lnTo>
                          <a:pt x="454" y="77"/>
                        </a:lnTo>
                        <a:lnTo>
                          <a:pt x="446" y="77"/>
                        </a:lnTo>
                        <a:lnTo>
                          <a:pt x="458" y="70"/>
                        </a:lnTo>
                        <a:lnTo>
                          <a:pt x="463" y="65"/>
                        </a:lnTo>
                        <a:lnTo>
                          <a:pt x="467" y="60"/>
                        </a:lnTo>
                        <a:lnTo>
                          <a:pt x="471" y="53"/>
                        </a:lnTo>
                        <a:lnTo>
                          <a:pt x="473" y="48"/>
                        </a:lnTo>
                        <a:lnTo>
                          <a:pt x="475" y="42"/>
                        </a:lnTo>
                        <a:lnTo>
                          <a:pt x="474" y="37"/>
                        </a:lnTo>
                        <a:lnTo>
                          <a:pt x="472" y="33"/>
                        </a:lnTo>
                        <a:lnTo>
                          <a:pt x="470" y="27"/>
                        </a:lnTo>
                        <a:lnTo>
                          <a:pt x="466" y="24"/>
                        </a:lnTo>
                        <a:lnTo>
                          <a:pt x="462" y="23"/>
                        </a:lnTo>
                        <a:lnTo>
                          <a:pt x="456" y="22"/>
                        </a:lnTo>
                        <a:lnTo>
                          <a:pt x="449" y="22"/>
                        </a:lnTo>
                        <a:lnTo>
                          <a:pt x="448" y="15"/>
                        </a:lnTo>
                        <a:lnTo>
                          <a:pt x="445" y="8"/>
                        </a:lnTo>
                        <a:lnTo>
                          <a:pt x="441" y="5"/>
                        </a:lnTo>
                        <a:lnTo>
                          <a:pt x="435" y="2"/>
                        </a:lnTo>
                        <a:lnTo>
                          <a:pt x="429" y="0"/>
                        </a:lnTo>
                        <a:lnTo>
                          <a:pt x="421" y="0"/>
                        </a:lnTo>
                        <a:lnTo>
                          <a:pt x="414" y="1"/>
                        </a:lnTo>
                        <a:lnTo>
                          <a:pt x="402" y="4"/>
                        </a:lnTo>
                        <a:lnTo>
                          <a:pt x="376" y="4"/>
                        </a:lnTo>
                        <a:lnTo>
                          <a:pt x="346" y="0"/>
                        </a:lnTo>
                        <a:lnTo>
                          <a:pt x="314" y="3"/>
                        </a:lnTo>
                        <a:lnTo>
                          <a:pt x="304" y="3"/>
                        </a:lnTo>
                        <a:lnTo>
                          <a:pt x="277" y="1"/>
                        </a:lnTo>
                        <a:lnTo>
                          <a:pt x="266" y="3"/>
                        </a:lnTo>
                        <a:lnTo>
                          <a:pt x="243" y="10"/>
                        </a:lnTo>
                        <a:lnTo>
                          <a:pt x="212" y="20"/>
                        </a:lnTo>
                        <a:lnTo>
                          <a:pt x="182" y="27"/>
                        </a:lnTo>
                        <a:lnTo>
                          <a:pt x="168" y="30"/>
                        </a:lnTo>
                        <a:lnTo>
                          <a:pt x="133" y="41"/>
                        </a:lnTo>
                        <a:lnTo>
                          <a:pt x="116" y="39"/>
                        </a:lnTo>
                        <a:lnTo>
                          <a:pt x="102" y="41"/>
                        </a:lnTo>
                        <a:lnTo>
                          <a:pt x="90" y="52"/>
                        </a:lnTo>
                        <a:lnTo>
                          <a:pt x="84" y="64"/>
                        </a:lnTo>
                        <a:lnTo>
                          <a:pt x="64" y="107"/>
                        </a:lnTo>
                        <a:lnTo>
                          <a:pt x="52" y="128"/>
                        </a:lnTo>
                        <a:lnTo>
                          <a:pt x="47" y="148"/>
                        </a:lnTo>
                        <a:lnTo>
                          <a:pt x="38" y="171"/>
                        </a:lnTo>
                        <a:lnTo>
                          <a:pt x="0" y="212"/>
                        </a:lnTo>
                        <a:lnTo>
                          <a:pt x="78" y="364"/>
                        </a:lnTo>
                      </a:path>
                    </a:pathLst>
                  </a:custGeom>
                  <a:solidFill>
                    <a:srgbClr val="FF9F9F"/>
                  </a:solidFill>
                  <a:ln w="12700" cap="rnd" cmpd="sng">
                    <a:solidFill>
                      <a:srgbClr val="000000"/>
                    </a:solidFill>
                    <a:prstDash val="solid"/>
                    <a:round/>
                    <a:headEnd type="none" w="med" len="med"/>
                    <a:tailEnd type="none" w="med" len="med"/>
                  </a:ln>
                </p:spPr>
                <p:txBody>
                  <a:bodyPr/>
                  <a:lstStyle/>
                  <a:p>
                    <a:endParaRPr lang="en-US"/>
                  </a:p>
                </p:txBody>
              </p:sp>
              <p:sp>
                <p:nvSpPr>
                  <p:cNvPr id="23634" name="Freeform 667">
                    <a:extLst>
                      <a:ext uri="{FF2B5EF4-FFF2-40B4-BE49-F238E27FC236}">
                        <a16:creationId xmlns:a16="http://schemas.microsoft.com/office/drawing/2014/main" id="{BA7D49F3-61D6-468F-A3B4-788A521D0E6C}"/>
                      </a:ext>
                    </a:extLst>
                  </p:cNvPr>
                  <p:cNvSpPr>
                    <a:spLocks/>
                  </p:cNvSpPr>
                  <p:nvPr/>
                </p:nvSpPr>
                <p:spPr bwMode="auto">
                  <a:xfrm>
                    <a:off x="1349" y="750"/>
                    <a:ext cx="134" cy="114"/>
                  </a:xfrm>
                  <a:custGeom>
                    <a:avLst/>
                    <a:gdLst>
                      <a:gd name="T0" fmla="*/ 0 w 134"/>
                      <a:gd name="T1" fmla="*/ 0 h 114"/>
                      <a:gd name="T2" fmla="*/ 13 w 134"/>
                      <a:gd name="T3" fmla="*/ 7 h 114"/>
                      <a:gd name="T4" fmla="*/ 22 w 134"/>
                      <a:gd name="T5" fmla="*/ 20 h 114"/>
                      <a:gd name="T6" fmla="*/ 24 w 134"/>
                      <a:gd name="T7" fmla="*/ 35 h 114"/>
                      <a:gd name="T8" fmla="*/ 30 w 134"/>
                      <a:gd name="T9" fmla="*/ 37 h 114"/>
                      <a:gd name="T10" fmla="*/ 44 w 134"/>
                      <a:gd name="T11" fmla="*/ 37 h 114"/>
                      <a:gd name="T12" fmla="*/ 59 w 134"/>
                      <a:gd name="T13" fmla="*/ 35 h 114"/>
                      <a:gd name="T14" fmla="*/ 73 w 134"/>
                      <a:gd name="T15" fmla="*/ 35 h 114"/>
                      <a:gd name="T16" fmla="*/ 82 w 134"/>
                      <a:gd name="T17" fmla="*/ 43 h 114"/>
                      <a:gd name="T18" fmla="*/ 85 w 134"/>
                      <a:gd name="T19" fmla="*/ 55 h 114"/>
                      <a:gd name="T20" fmla="*/ 87 w 134"/>
                      <a:gd name="T21" fmla="*/ 66 h 114"/>
                      <a:gd name="T22" fmla="*/ 99 w 134"/>
                      <a:gd name="T23" fmla="*/ 75 h 114"/>
                      <a:gd name="T24" fmla="*/ 116 w 134"/>
                      <a:gd name="T25" fmla="*/ 81 h 114"/>
                      <a:gd name="T26" fmla="*/ 125 w 134"/>
                      <a:gd name="T27" fmla="*/ 95 h 114"/>
                      <a:gd name="T28" fmla="*/ 133 w 134"/>
                      <a:gd name="T29" fmla="*/ 113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4"/>
                      <a:gd name="T46" fmla="*/ 0 h 114"/>
                      <a:gd name="T47" fmla="*/ 134 w 134"/>
                      <a:gd name="T48" fmla="*/ 114 h 1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4" h="114">
                        <a:moveTo>
                          <a:pt x="0" y="0"/>
                        </a:moveTo>
                        <a:lnTo>
                          <a:pt x="13" y="7"/>
                        </a:lnTo>
                        <a:lnTo>
                          <a:pt x="22" y="20"/>
                        </a:lnTo>
                        <a:lnTo>
                          <a:pt x="24" y="35"/>
                        </a:lnTo>
                        <a:lnTo>
                          <a:pt x="30" y="37"/>
                        </a:lnTo>
                        <a:lnTo>
                          <a:pt x="44" y="37"/>
                        </a:lnTo>
                        <a:lnTo>
                          <a:pt x="59" y="35"/>
                        </a:lnTo>
                        <a:lnTo>
                          <a:pt x="73" y="35"/>
                        </a:lnTo>
                        <a:lnTo>
                          <a:pt x="82" y="43"/>
                        </a:lnTo>
                        <a:lnTo>
                          <a:pt x="85" y="55"/>
                        </a:lnTo>
                        <a:lnTo>
                          <a:pt x="87" y="66"/>
                        </a:lnTo>
                        <a:lnTo>
                          <a:pt x="99" y="75"/>
                        </a:lnTo>
                        <a:lnTo>
                          <a:pt x="116" y="81"/>
                        </a:lnTo>
                        <a:lnTo>
                          <a:pt x="125" y="95"/>
                        </a:lnTo>
                        <a:lnTo>
                          <a:pt x="133" y="11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35" name="Freeform 668">
                    <a:extLst>
                      <a:ext uri="{FF2B5EF4-FFF2-40B4-BE49-F238E27FC236}">
                        <a16:creationId xmlns:a16="http://schemas.microsoft.com/office/drawing/2014/main" id="{15AACB42-AA27-474E-8D57-523AAD6B1270}"/>
                      </a:ext>
                    </a:extLst>
                  </p:cNvPr>
                  <p:cNvSpPr>
                    <a:spLocks/>
                  </p:cNvSpPr>
                  <p:nvPr/>
                </p:nvSpPr>
                <p:spPr bwMode="auto">
                  <a:xfrm>
                    <a:off x="1223" y="764"/>
                    <a:ext cx="74" cy="65"/>
                  </a:xfrm>
                  <a:custGeom>
                    <a:avLst/>
                    <a:gdLst>
                      <a:gd name="T0" fmla="*/ 73 w 74"/>
                      <a:gd name="T1" fmla="*/ 0 h 65"/>
                      <a:gd name="T2" fmla="*/ 53 w 74"/>
                      <a:gd name="T3" fmla="*/ 12 h 65"/>
                      <a:gd name="T4" fmla="*/ 38 w 74"/>
                      <a:gd name="T5" fmla="*/ 26 h 65"/>
                      <a:gd name="T6" fmla="*/ 24 w 74"/>
                      <a:gd name="T7" fmla="*/ 40 h 65"/>
                      <a:gd name="T8" fmla="*/ 0 w 74"/>
                      <a:gd name="T9" fmla="*/ 64 h 65"/>
                      <a:gd name="T10" fmla="*/ 0 60000 65536"/>
                      <a:gd name="T11" fmla="*/ 0 60000 65536"/>
                      <a:gd name="T12" fmla="*/ 0 60000 65536"/>
                      <a:gd name="T13" fmla="*/ 0 60000 65536"/>
                      <a:gd name="T14" fmla="*/ 0 60000 65536"/>
                      <a:gd name="T15" fmla="*/ 0 w 74"/>
                      <a:gd name="T16" fmla="*/ 0 h 65"/>
                      <a:gd name="T17" fmla="*/ 74 w 74"/>
                      <a:gd name="T18" fmla="*/ 65 h 65"/>
                    </a:gdLst>
                    <a:ahLst/>
                    <a:cxnLst>
                      <a:cxn ang="T10">
                        <a:pos x="T0" y="T1"/>
                      </a:cxn>
                      <a:cxn ang="T11">
                        <a:pos x="T2" y="T3"/>
                      </a:cxn>
                      <a:cxn ang="T12">
                        <a:pos x="T4" y="T5"/>
                      </a:cxn>
                      <a:cxn ang="T13">
                        <a:pos x="T6" y="T7"/>
                      </a:cxn>
                      <a:cxn ang="T14">
                        <a:pos x="T8" y="T9"/>
                      </a:cxn>
                    </a:cxnLst>
                    <a:rect l="T15" t="T16" r="T17" b="T18"/>
                    <a:pathLst>
                      <a:path w="74" h="65">
                        <a:moveTo>
                          <a:pt x="73" y="0"/>
                        </a:moveTo>
                        <a:lnTo>
                          <a:pt x="53" y="12"/>
                        </a:lnTo>
                        <a:lnTo>
                          <a:pt x="38" y="26"/>
                        </a:lnTo>
                        <a:lnTo>
                          <a:pt x="24" y="40"/>
                        </a:lnTo>
                        <a:lnTo>
                          <a:pt x="0" y="6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36" name="Freeform 669">
                    <a:extLst>
                      <a:ext uri="{FF2B5EF4-FFF2-40B4-BE49-F238E27FC236}">
                        <a16:creationId xmlns:a16="http://schemas.microsoft.com/office/drawing/2014/main" id="{FA7C6093-97A5-4586-8A7F-9C1F47AB73B8}"/>
                      </a:ext>
                    </a:extLst>
                  </p:cNvPr>
                  <p:cNvSpPr>
                    <a:spLocks/>
                  </p:cNvSpPr>
                  <p:nvPr/>
                </p:nvSpPr>
                <p:spPr bwMode="auto">
                  <a:xfrm>
                    <a:off x="1277" y="1012"/>
                    <a:ext cx="36" cy="58"/>
                  </a:xfrm>
                  <a:custGeom>
                    <a:avLst/>
                    <a:gdLst>
                      <a:gd name="T0" fmla="*/ 26 w 36"/>
                      <a:gd name="T1" fmla="*/ 0 h 58"/>
                      <a:gd name="T2" fmla="*/ 35 w 36"/>
                      <a:gd name="T3" fmla="*/ 12 h 58"/>
                      <a:gd name="T4" fmla="*/ 35 w 36"/>
                      <a:gd name="T5" fmla="*/ 26 h 58"/>
                      <a:gd name="T6" fmla="*/ 29 w 36"/>
                      <a:gd name="T7" fmla="*/ 43 h 58"/>
                      <a:gd name="T8" fmla="*/ 18 w 36"/>
                      <a:gd name="T9" fmla="*/ 51 h 58"/>
                      <a:gd name="T10" fmla="*/ 0 w 36"/>
                      <a:gd name="T11" fmla="*/ 57 h 58"/>
                      <a:gd name="T12" fmla="*/ 0 60000 65536"/>
                      <a:gd name="T13" fmla="*/ 0 60000 65536"/>
                      <a:gd name="T14" fmla="*/ 0 60000 65536"/>
                      <a:gd name="T15" fmla="*/ 0 60000 65536"/>
                      <a:gd name="T16" fmla="*/ 0 60000 65536"/>
                      <a:gd name="T17" fmla="*/ 0 60000 65536"/>
                      <a:gd name="T18" fmla="*/ 0 w 36"/>
                      <a:gd name="T19" fmla="*/ 0 h 58"/>
                      <a:gd name="T20" fmla="*/ 36 w 36"/>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36" h="58">
                        <a:moveTo>
                          <a:pt x="26" y="0"/>
                        </a:moveTo>
                        <a:lnTo>
                          <a:pt x="35" y="12"/>
                        </a:lnTo>
                        <a:lnTo>
                          <a:pt x="35" y="26"/>
                        </a:lnTo>
                        <a:lnTo>
                          <a:pt x="29" y="43"/>
                        </a:lnTo>
                        <a:lnTo>
                          <a:pt x="18" y="51"/>
                        </a:lnTo>
                        <a:lnTo>
                          <a:pt x="0" y="5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37" name="Freeform 670">
                    <a:extLst>
                      <a:ext uri="{FF2B5EF4-FFF2-40B4-BE49-F238E27FC236}">
                        <a16:creationId xmlns:a16="http://schemas.microsoft.com/office/drawing/2014/main" id="{F46F4CEE-4A5F-4BFF-9D15-04F2B5120A38}"/>
                      </a:ext>
                    </a:extLst>
                  </p:cNvPr>
                  <p:cNvSpPr>
                    <a:spLocks/>
                  </p:cNvSpPr>
                  <p:nvPr/>
                </p:nvSpPr>
                <p:spPr bwMode="auto">
                  <a:xfrm>
                    <a:off x="1211" y="865"/>
                    <a:ext cx="65" cy="41"/>
                  </a:xfrm>
                  <a:custGeom>
                    <a:avLst/>
                    <a:gdLst>
                      <a:gd name="T0" fmla="*/ 0 w 65"/>
                      <a:gd name="T1" fmla="*/ 40 h 41"/>
                      <a:gd name="T2" fmla="*/ 29 w 65"/>
                      <a:gd name="T3" fmla="*/ 31 h 41"/>
                      <a:gd name="T4" fmla="*/ 52 w 65"/>
                      <a:gd name="T5" fmla="*/ 14 h 41"/>
                      <a:gd name="T6" fmla="*/ 64 w 65"/>
                      <a:gd name="T7" fmla="*/ 0 h 41"/>
                      <a:gd name="T8" fmla="*/ 0 60000 65536"/>
                      <a:gd name="T9" fmla="*/ 0 60000 65536"/>
                      <a:gd name="T10" fmla="*/ 0 60000 65536"/>
                      <a:gd name="T11" fmla="*/ 0 60000 65536"/>
                      <a:gd name="T12" fmla="*/ 0 w 65"/>
                      <a:gd name="T13" fmla="*/ 0 h 41"/>
                      <a:gd name="T14" fmla="*/ 65 w 65"/>
                      <a:gd name="T15" fmla="*/ 41 h 41"/>
                    </a:gdLst>
                    <a:ahLst/>
                    <a:cxnLst>
                      <a:cxn ang="T8">
                        <a:pos x="T0" y="T1"/>
                      </a:cxn>
                      <a:cxn ang="T9">
                        <a:pos x="T2" y="T3"/>
                      </a:cxn>
                      <a:cxn ang="T10">
                        <a:pos x="T4" y="T5"/>
                      </a:cxn>
                      <a:cxn ang="T11">
                        <a:pos x="T6" y="T7"/>
                      </a:cxn>
                    </a:cxnLst>
                    <a:rect l="T12" t="T13" r="T14" b="T15"/>
                    <a:pathLst>
                      <a:path w="65" h="41">
                        <a:moveTo>
                          <a:pt x="0" y="40"/>
                        </a:moveTo>
                        <a:lnTo>
                          <a:pt x="29" y="31"/>
                        </a:lnTo>
                        <a:lnTo>
                          <a:pt x="52" y="14"/>
                        </a:lnTo>
                        <a:lnTo>
                          <a:pt x="64"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38" name="Freeform 671">
                    <a:extLst>
                      <a:ext uri="{FF2B5EF4-FFF2-40B4-BE49-F238E27FC236}">
                        <a16:creationId xmlns:a16="http://schemas.microsoft.com/office/drawing/2014/main" id="{AC8399E9-593E-4FD0-8EC8-C8D1DC0BAEA5}"/>
                      </a:ext>
                    </a:extLst>
                  </p:cNvPr>
                  <p:cNvSpPr>
                    <a:spLocks/>
                  </p:cNvSpPr>
                  <p:nvPr/>
                </p:nvSpPr>
                <p:spPr bwMode="auto">
                  <a:xfrm>
                    <a:off x="1333" y="811"/>
                    <a:ext cx="32" cy="60"/>
                  </a:xfrm>
                  <a:custGeom>
                    <a:avLst/>
                    <a:gdLst>
                      <a:gd name="T0" fmla="*/ 31 w 32"/>
                      <a:gd name="T1" fmla="*/ 0 h 60"/>
                      <a:gd name="T2" fmla="*/ 20 w 32"/>
                      <a:gd name="T3" fmla="*/ 31 h 60"/>
                      <a:gd name="T4" fmla="*/ 6 w 32"/>
                      <a:gd name="T5" fmla="*/ 51 h 60"/>
                      <a:gd name="T6" fmla="*/ 0 w 32"/>
                      <a:gd name="T7" fmla="*/ 59 h 60"/>
                      <a:gd name="T8" fmla="*/ 0 60000 65536"/>
                      <a:gd name="T9" fmla="*/ 0 60000 65536"/>
                      <a:gd name="T10" fmla="*/ 0 60000 65536"/>
                      <a:gd name="T11" fmla="*/ 0 60000 65536"/>
                      <a:gd name="T12" fmla="*/ 0 w 32"/>
                      <a:gd name="T13" fmla="*/ 0 h 60"/>
                      <a:gd name="T14" fmla="*/ 32 w 32"/>
                      <a:gd name="T15" fmla="*/ 60 h 60"/>
                    </a:gdLst>
                    <a:ahLst/>
                    <a:cxnLst>
                      <a:cxn ang="T8">
                        <a:pos x="T0" y="T1"/>
                      </a:cxn>
                      <a:cxn ang="T9">
                        <a:pos x="T2" y="T3"/>
                      </a:cxn>
                      <a:cxn ang="T10">
                        <a:pos x="T4" y="T5"/>
                      </a:cxn>
                      <a:cxn ang="T11">
                        <a:pos x="T6" y="T7"/>
                      </a:cxn>
                    </a:cxnLst>
                    <a:rect l="T12" t="T13" r="T14" b="T15"/>
                    <a:pathLst>
                      <a:path w="32" h="60">
                        <a:moveTo>
                          <a:pt x="31" y="0"/>
                        </a:moveTo>
                        <a:lnTo>
                          <a:pt x="20" y="31"/>
                        </a:lnTo>
                        <a:lnTo>
                          <a:pt x="6" y="51"/>
                        </a:lnTo>
                        <a:lnTo>
                          <a:pt x="0" y="59"/>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39" name="Freeform 672">
                    <a:extLst>
                      <a:ext uri="{FF2B5EF4-FFF2-40B4-BE49-F238E27FC236}">
                        <a16:creationId xmlns:a16="http://schemas.microsoft.com/office/drawing/2014/main" id="{3DE31735-1A14-4417-AD23-CD468939F8BC}"/>
                      </a:ext>
                    </a:extLst>
                  </p:cNvPr>
                  <p:cNvSpPr>
                    <a:spLocks/>
                  </p:cNvSpPr>
                  <p:nvPr/>
                </p:nvSpPr>
                <p:spPr bwMode="auto">
                  <a:xfrm>
                    <a:off x="1502" y="799"/>
                    <a:ext cx="103" cy="53"/>
                  </a:xfrm>
                  <a:custGeom>
                    <a:avLst/>
                    <a:gdLst>
                      <a:gd name="T0" fmla="*/ 102 w 103"/>
                      <a:gd name="T1" fmla="*/ 0 h 53"/>
                      <a:gd name="T2" fmla="*/ 96 w 103"/>
                      <a:gd name="T3" fmla="*/ 3 h 53"/>
                      <a:gd name="T4" fmla="*/ 87 w 103"/>
                      <a:gd name="T5" fmla="*/ 8 h 53"/>
                      <a:gd name="T6" fmla="*/ 71 w 103"/>
                      <a:gd name="T7" fmla="*/ 16 h 53"/>
                      <a:gd name="T8" fmla="*/ 59 w 103"/>
                      <a:gd name="T9" fmla="*/ 23 h 53"/>
                      <a:gd name="T10" fmla="*/ 42 w 103"/>
                      <a:gd name="T11" fmla="*/ 28 h 53"/>
                      <a:gd name="T12" fmla="*/ 32 w 103"/>
                      <a:gd name="T13" fmla="*/ 34 h 53"/>
                      <a:gd name="T14" fmla="*/ 15 w 103"/>
                      <a:gd name="T15" fmla="*/ 43 h 53"/>
                      <a:gd name="T16" fmla="*/ 0 w 103"/>
                      <a:gd name="T17" fmla="*/ 5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3"/>
                      <a:gd name="T28" fmla="*/ 0 h 53"/>
                      <a:gd name="T29" fmla="*/ 103 w 10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3" h="53">
                        <a:moveTo>
                          <a:pt x="102" y="0"/>
                        </a:moveTo>
                        <a:lnTo>
                          <a:pt x="96" y="3"/>
                        </a:lnTo>
                        <a:lnTo>
                          <a:pt x="87" y="8"/>
                        </a:lnTo>
                        <a:lnTo>
                          <a:pt x="71" y="16"/>
                        </a:lnTo>
                        <a:lnTo>
                          <a:pt x="59" y="23"/>
                        </a:lnTo>
                        <a:lnTo>
                          <a:pt x="42" y="28"/>
                        </a:lnTo>
                        <a:lnTo>
                          <a:pt x="32" y="34"/>
                        </a:lnTo>
                        <a:lnTo>
                          <a:pt x="15" y="43"/>
                        </a:lnTo>
                        <a:lnTo>
                          <a:pt x="0" y="52"/>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40" name="Freeform 673">
                    <a:extLst>
                      <a:ext uri="{FF2B5EF4-FFF2-40B4-BE49-F238E27FC236}">
                        <a16:creationId xmlns:a16="http://schemas.microsoft.com/office/drawing/2014/main" id="{3D860639-2D61-40A4-8352-A2B813BB1B9A}"/>
                      </a:ext>
                    </a:extLst>
                  </p:cNvPr>
                  <p:cNvSpPr>
                    <a:spLocks/>
                  </p:cNvSpPr>
                  <p:nvPr/>
                </p:nvSpPr>
                <p:spPr bwMode="auto">
                  <a:xfrm>
                    <a:off x="1457" y="757"/>
                    <a:ext cx="127" cy="55"/>
                  </a:xfrm>
                  <a:custGeom>
                    <a:avLst/>
                    <a:gdLst>
                      <a:gd name="T0" fmla="*/ 126 w 127"/>
                      <a:gd name="T1" fmla="*/ 0 h 55"/>
                      <a:gd name="T2" fmla="*/ 117 w 127"/>
                      <a:gd name="T3" fmla="*/ 4 h 55"/>
                      <a:gd name="T4" fmla="*/ 104 w 127"/>
                      <a:gd name="T5" fmla="*/ 13 h 55"/>
                      <a:gd name="T6" fmla="*/ 89 w 127"/>
                      <a:gd name="T7" fmla="*/ 17 h 55"/>
                      <a:gd name="T8" fmla="*/ 73 w 127"/>
                      <a:gd name="T9" fmla="*/ 21 h 55"/>
                      <a:gd name="T10" fmla="*/ 62 w 127"/>
                      <a:gd name="T11" fmla="*/ 25 h 55"/>
                      <a:gd name="T12" fmla="*/ 48 w 127"/>
                      <a:gd name="T13" fmla="*/ 31 h 55"/>
                      <a:gd name="T14" fmla="*/ 38 w 127"/>
                      <a:gd name="T15" fmla="*/ 39 h 55"/>
                      <a:gd name="T16" fmla="*/ 28 w 127"/>
                      <a:gd name="T17" fmla="*/ 44 h 55"/>
                      <a:gd name="T18" fmla="*/ 0 w 127"/>
                      <a:gd name="T19" fmla="*/ 54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7"/>
                      <a:gd name="T31" fmla="*/ 0 h 55"/>
                      <a:gd name="T32" fmla="*/ 127 w 127"/>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7" h="55">
                        <a:moveTo>
                          <a:pt x="126" y="0"/>
                        </a:moveTo>
                        <a:lnTo>
                          <a:pt x="117" y="4"/>
                        </a:lnTo>
                        <a:lnTo>
                          <a:pt x="104" y="13"/>
                        </a:lnTo>
                        <a:lnTo>
                          <a:pt x="89" y="17"/>
                        </a:lnTo>
                        <a:lnTo>
                          <a:pt x="73" y="21"/>
                        </a:lnTo>
                        <a:lnTo>
                          <a:pt x="62" y="25"/>
                        </a:lnTo>
                        <a:lnTo>
                          <a:pt x="48" y="31"/>
                        </a:lnTo>
                        <a:lnTo>
                          <a:pt x="38" y="39"/>
                        </a:lnTo>
                        <a:lnTo>
                          <a:pt x="28" y="44"/>
                        </a:lnTo>
                        <a:lnTo>
                          <a:pt x="0" y="5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41" name="Freeform 674">
                    <a:extLst>
                      <a:ext uri="{FF2B5EF4-FFF2-40B4-BE49-F238E27FC236}">
                        <a16:creationId xmlns:a16="http://schemas.microsoft.com/office/drawing/2014/main" id="{59610D37-F610-463E-8878-88F9ED69A080}"/>
                      </a:ext>
                    </a:extLst>
                  </p:cNvPr>
                  <p:cNvSpPr>
                    <a:spLocks/>
                  </p:cNvSpPr>
                  <p:nvPr/>
                </p:nvSpPr>
                <p:spPr bwMode="auto">
                  <a:xfrm>
                    <a:off x="1414" y="725"/>
                    <a:ext cx="152" cy="54"/>
                  </a:xfrm>
                  <a:custGeom>
                    <a:avLst/>
                    <a:gdLst>
                      <a:gd name="T0" fmla="*/ 151 w 152"/>
                      <a:gd name="T1" fmla="*/ 0 h 54"/>
                      <a:gd name="T2" fmla="*/ 84 w 152"/>
                      <a:gd name="T3" fmla="*/ 13 h 54"/>
                      <a:gd name="T4" fmla="*/ 68 w 152"/>
                      <a:gd name="T5" fmla="*/ 15 h 54"/>
                      <a:gd name="T6" fmla="*/ 49 w 152"/>
                      <a:gd name="T7" fmla="*/ 29 h 54"/>
                      <a:gd name="T8" fmla="*/ 31 w 152"/>
                      <a:gd name="T9" fmla="*/ 39 h 54"/>
                      <a:gd name="T10" fmla="*/ 12 w 152"/>
                      <a:gd name="T11" fmla="*/ 47 h 54"/>
                      <a:gd name="T12" fmla="*/ 0 w 152"/>
                      <a:gd name="T13" fmla="*/ 53 h 54"/>
                      <a:gd name="T14" fmla="*/ 0 60000 65536"/>
                      <a:gd name="T15" fmla="*/ 0 60000 65536"/>
                      <a:gd name="T16" fmla="*/ 0 60000 65536"/>
                      <a:gd name="T17" fmla="*/ 0 60000 65536"/>
                      <a:gd name="T18" fmla="*/ 0 60000 65536"/>
                      <a:gd name="T19" fmla="*/ 0 60000 65536"/>
                      <a:gd name="T20" fmla="*/ 0 60000 65536"/>
                      <a:gd name="T21" fmla="*/ 0 w 152"/>
                      <a:gd name="T22" fmla="*/ 0 h 54"/>
                      <a:gd name="T23" fmla="*/ 152 w 152"/>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54">
                        <a:moveTo>
                          <a:pt x="151" y="0"/>
                        </a:moveTo>
                        <a:lnTo>
                          <a:pt x="84" y="13"/>
                        </a:lnTo>
                        <a:lnTo>
                          <a:pt x="68" y="15"/>
                        </a:lnTo>
                        <a:lnTo>
                          <a:pt x="49" y="29"/>
                        </a:lnTo>
                        <a:lnTo>
                          <a:pt x="31" y="39"/>
                        </a:lnTo>
                        <a:lnTo>
                          <a:pt x="12" y="47"/>
                        </a:lnTo>
                        <a:lnTo>
                          <a:pt x="0" y="5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42" name="Freeform 675">
                    <a:extLst>
                      <a:ext uri="{FF2B5EF4-FFF2-40B4-BE49-F238E27FC236}">
                        <a16:creationId xmlns:a16="http://schemas.microsoft.com/office/drawing/2014/main" id="{F3108B96-62B6-446E-A4AE-B85716300B35}"/>
                      </a:ext>
                    </a:extLst>
                  </p:cNvPr>
                  <p:cNvSpPr>
                    <a:spLocks/>
                  </p:cNvSpPr>
                  <p:nvPr/>
                </p:nvSpPr>
                <p:spPr bwMode="auto">
                  <a:xfrm>
                    <a:off x="1582" y="744"/>
                    <a:ext cx="45" cy="21"/>
                  </a:xfrm>
                  <a:custGeom>
                    <a:avLst/>
                    <a:gdLst>
                      <a:gd name="T0" fmla="*/ 44 w 45"/>
                      <a:gd name="T1" fmla="*/ 7 h 21"/>
                      <a:gd name="T2" fmla="*/ 39 w 45"/>
                      <a:gd name="T3" fmla="*/ 12 h 21"/>
                      <a:gd name="T4" fmla="*/ 33 w 45"/>
                      <a:gd name="T5" fmla="*/ 16 h 21"/>
                      <a:gd name="T6" fmla="*/ 27 w 45"/>
                      <a:gd name="T7" fmla="*/ 18 h 21"/>
                      <a:gd name="T8" fmla="*/ 23 w 45"/>
                      <a:gd name="T9" fmla="*/ 19 h 21"/>
                      <a:gd name="T10" fmla="*/ 18 w 45"/>
                      <a:gd name="T11" fmla="*/ 20 h 21"/>
                      <a:gd name="T12" fmla="*/ 15 w 45"/>
                      <a:gd name="T13" fmla="*/ 18 h 21"/>
                      <a:gd name="T14" fmla="*/ 10 w 45"/>
                      <a:gd name="T15" fmla="*/ 16 h 21"/>
                      <a:gd name="T16" fmla="*/ 4 w 45"/>
                      <a:gd name="T17" fmla="*/ 15 h 21"/>
                      <a:gd name="T18" fmla="*/ 0 w 45"/>
                      <a:gd name="T19" fmla="*/ 15 h 21"/>
                      <a:gd name="T20" fmla="*/ 27 w 45"/>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21"/>
                      <a:gd name="T35" fmla="*/ 45 w 45"/>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21">
                        <a:moveTo>
                          <a:pt x="44" y="7"/>
                        </a:moveTo>
                        <a:lnTo>
                          <a:pt x="39" y="12"/>
                        </a:lnTo>
                        <a:lnTo>
                          <a:pt x="33" y="16"/>
                        </a:lnTo>
                        <a:lnTo>
                          <a:pt x="27" y="18"/>
                        </a:lnTo>
                        <a:lnTo>
                          <a:pt x="23" y="19"/>
                        </a:lnTo>
                        <a:lnTo>
                          <a:pt x="18" y="20"/>
                        </a:lnTo>
                        <a:lnTo>
                          <a:pt x="15" y="18"/>
                        </a:lnTo>
                        <a:lnTo>
                          <a:pt x="10" y="16"/>
                        </a:lnTo>
                        <a:lnTo>
                          <a:pt x="4" y="15"/>
                        </a:lnTo>
                        <a:lnTo>
                          <a:pt x="0" y="15"/>
                        </a:lnTo>
                        <a:lnTo>
                          <a:pt x="27"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43" name="Freeform 676">
                    <a:extLst>
                      <a:ext uri="{FF2B5EF4-FFF2-40B4-BE49-F238E27FC236}">
                        <a16:creationId xmlns:a16="http://schemas.microsoft.com/office/drawing/2014/main" id="{CB5F68D0-0268-4BAD-8DD8-BBC2D5DD3B7E}"/>
                      </a:ext>
                    </a:extLst>
                  </p:cNvPr>
                  <p:cNvSpPr>
                    <a:spLocks/>
                  </p:cNvSpPr>
                  <p:nvPr/>
                </p:nvSpPr>
                <p:spPr bwMode="auto">
                  <a:xfrm>
                    <a:off x="1590" y="807"/>
                    <a:ext cx="30" cy="7"/>
                  </a:xfrm>
                  <a:custGeom>
                    <a:avLst/>
                    <a:gdLst>
                      <a:gd name="T0" fmla="*/ 0 w 30"/>
                      <a:gd name="T1" fmla="*/ 1 h 7"/>
                      <a:gd name="T2" fmla="*/ 6 w 30"/>
                      <a:gd name="T3" fmla="*/ 4 h 7"/>
                      <a:gd name="T4" fmla="*/ 15 w 30"/>
                      <a:gd name="T5" fmla="*/ 6 h 7"/>
                      <a:gd name="T6" fmla="*/ 22 w 30"/>
                      <a:gd name="T7" fmla="*/ 3 h 7"/>
                      <a:gd name="T8" fmla="*/ 29 w 30"/>
                      <a:gd name="T9" fmla="*/ 0 h 7"/>
                      <a:gd name="T10" fmla="*/ 0 60000 65536"/>
                      <a:gd name="T11" fmla="*/ 0 60000 65536"/>
                      <a:gd name="T12" fmla="*/ 0 60000 65536"/>
                      <a:gd name="T13" fmla="*/ 0 60000 65536"/>
                      <a:gd name="T14" fmla="*/ 0 60000 65536"/>
                      <a:gd name="T15" fmla="*/ 0 w 30"/>
                      <a:gd name="T16" fmla="*/ 0 h 7"/>
                      <a:gd name="T17" fmla="*/ 30 w 30"/>
                      <a:gd name="T18" fmla="*/ 7 h 7"/>
                    </a:gdLst>
                    <a:ahLst/>
                    <a:cxnLst>
                      <a:cxn ang="T10">
                        <a:pos x="T0" y="T1"/>
                      </a:cxn>
                      <a:cxn ang="T11">
                        <a:pos x="T2" y="T3"/>
                      </a:cxn>
                      <a:cxn ang="T12">
                        <a:pos x="T4" y="T5"/>
                      </a:cxn>
                      <a:cxn ang="T13">
                        <a:pos x="T6" y="T7"/>
                      </a:cxn>
                      <a:cxn ang="T14">
                        <a:pos x="T8" y="T9"/>
                      </a:cxn>
                    </a:cxnLst>
                    <a:rect l="T15" t="T16" r="T17" b="T18"/>
                    <a:pathLst>
                      <a:path w="30" h="7">
                        <a:moveTo>
                          <a:pt x="0" y="1"/>
                        </a:moveTo>
                        <a:lnTo>
                          <a:pt x="6" y="4"/>
                        </a:lnTo>
                        <a:lnTo>
                          <a:pt x="15" y="6"/>
                        </a:lnTo>
                        <a:lnTo>
                          <a:pt x="22" y="3"/>
                        </a:lnTo>
                        <a:lnTo>
                          <a:pt x="29" y="0"/>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44" name="Freeform 677">
                    <a:extLst>
                      <a:ext uri="{FF2B5EF4-FFF2-40B4-BE49-F238E27FC236}">
                        <a16:creationId xmlns:a16="http://schemas.microsoft.com/office/drawing/2014/main" id="{58838726-4CD1-448D-9465-6389F87E3FB4}"/>
                      </a:ext>
                    </a:extLst>
                  </p:cNvPr>
                  <p:cNvSpPr>
                    <a:spLocks/>
                  </p:cNvSpPr>
                  <p:nvPr/>
                </p:nvSpPr>
                <p:spPr bwMode="auto">
                  <a:xfrm>
                    <a:off x="1558" y="728"/>
                    <a:ext cx="46" cy="11"/>
                  </a:xfrm>
                  <a:custGeom>
                    <a:avLst/>
                    <a:gdLst>
                      <a:gd name="T0" fmla="*/ 0 w 46"/>
                      <a:gd name="T1" fmla="*/ 0 h 11"/>
                      <a:gd name="T2" fmla="*/ 13 w 46"/>
                      <a:gd name="T3" fmla="*/ 7 h 11"/>
                      <a:gd name="T4" fmla="*/ 19 w 46"/>
                      <a:gd name="T5" fmla="*/ 10 h 11"/>
                      <a:gd name="T6" fmla="*/ 25 w 46"/>
                      <a:gd name="T7" fmla="*/ 10 h 11"/>
                      <a:gd name="T8" fmla="*/ 32 w 46"/>
                      <a:gd name="T9" fmla="*/ 9 h 11"/>
                      <a:gd name="T10" fmla="*/ 38 w 46"/>
                      <a:gd name="T11" fmla="*/ 7 h 11"/>
                      <a:gd name="T12" fmla="*/ 45 w 46"/>
                      <a:gd name="T13" fmla="*/ 3 h 11"/>
                      <a:gd name="T14" fmla="*/ 0 60000 65536"/>
                      <a:gd name="T15" fmla="*/ 0 60000 65536"/>
                      <a:gd name="T16" fmla="*/ 0 60000 65536"/>
                      <a:gd name="T17" fmla="*/ 0 60000 65536"/>
                      <a:gd name="T18" fmla="*/ 0 60000 65536"/>
                      <a:gd name="T19" fmla="*/ 0 60000 65536"/>
                      <a:gd name="T20" fmla="*/ 0 60000 65536"/>
                      <a:gd name="T21" fmla="*/ 0 w 46"/>
                      <a:gd name="T22" fmla="*/ 0 h 11"/>
                      <a:gd name="T23" fmla="*/ 46 w 46"/>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11">
                        <a:moveTo>
                          <a:pt x="0" y="0"/>
                        </a:moveTo>
                        <a:lnTo>
                          <a:pt x="13" y="7"/>
                        </a:lnTo>
                        <a:lnTo>
                          <a:pt x="19" y="10"/>
                        </a:lnTo>
                        <a:lnTo>
                          <a:pt x="25" y="10"/>
                        </a:lnTo>
                        <a:lnTo>
                          <a:pt x="32" y="9"/>
                        </a:lnTo>
                        <a:lnTo>
                          <a:pt x="38" y="7"/>
                        </a:lnTo>
                        <a:lnTo>
                          <a:pt x="45" y="3"/>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45" name="Freeform 678">
                    <a:extLst>
                      <a:ext uri="{FF2B5EF4-FFF2-40B4-BE49-F238E27FC236}">
                        <a16:creationId xmlns:a16="http://schemas.microsoft.com/office/drawing/2014/main" id="{64882649-761E-4B15-BBA4-6A803CD9C906}"/>
                      </a:ext>
                    </a:extLst>
                  </p:cNvPr>
                  <p:cNvSpPr>
                    <a:spLocks/>
                  </p:cNvSpPr>
                  <p:nvPr/>
                </p:nvSpPr>
                <p:spPr bwMode="auto">
                  <a:xfrm>
                    <a:off x="1561" y="770"/>
                    <a:ext cx="17" cy="12"/>
                  </a:xfrm>
                  <a:custGeom>
                    <a:avLst/>
                    <a:gdLst>
                      <a:gd name="T0" fmla="*/ 0 w 17"/>
                      <a:gd name="T1" fmla="*/ 0 h 12"/>
                      <a:gd name="T2" fmla="*/ 9 w 17"/>
                      <a:gd name="T3" fmla="*/ 3 h 12"/>
                      <a:gd name="T4" fmla="*/ 14 w 17"/>
                      <a:gd name="T5" fmla="*/ 8 h 12"/>
                      <a:gd name="T6" fmla="*/ 16 w 17"/>
                      <a:gd name="T7" fmla="*/ 11 h 12"/>
                      <a:gd name="T8" fmla="*/ 0 60000 65536"/>
                      <a:gd name="T9" fmla="*/ 0 60000 65536"/>
                      <a:gd name="T10" fmla="*/ 0 60000 65536"/>
                      <a:gd name="T11" fmla="*/ 0 60000 65536"/>
                      <a:gd name="T12" fmla="*/ 0 w 17"/>
                      <a:gd name="T13" fmla="*/ 0 h 12"/>
                      <a:gd name="T14" fmla="*/ 17 w 17"/>
                      <a:gd name="T15" fmla="*/ 12 h 12"/>
                    </a:gdLst>
                    <a:ahLst/>
                    <a:cxnLst>
                      <a:cxn ang="T8">
                        <a:pos x="T0" y="T1"/>
                      </a:cxn>
                      <a:cxn ang="T9">
                        <a:pos x="T2" y="T3"/>
                      </a:cxn>
                      <a:cxn ang="T10">
                        <a:pos x="T4" y="T5"/>
                      </a:cxn>
                      <a:cxn ang="T11">
                        <a:pos x="T6" y="T7"/>
                      </a:cxn>
                    </a:cxnLst>
                    <a:rect l="T12" t="T13" r="T14" b="T15"/>
                    <a:pathLst>
                      <a:path w="17" h="12">
                        <a:moveTo>
                          <a:pt x="0" y="0"/>
                        </a:moveTo>
                        <a:lnTo>
                          <a:pt x="9" y="3"/>
                        </a:lnTo>
                        <a:lnTo>
                          <a:pt x="14" y="8"/>
                        </a:lnTo>
                        <a:lnTo>
                          <a:pt x="16" y="11"/>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46" name="Freeform 679">
                    <a:extLst>
                      <a:ext uri="{FF2B5EF4-FFF2-40B4-BE49-F238E27FC236}">
                        <a16:creationId xmlns:a16="http://schemas.microsoft.com/office/drawing/2014/main" id="{2344909C-0075-4F90-8539-1C6A1BA787F7}"/>
                      </a:ext>
                    </a:extLst>
                  </p:cNvPr>
                  <p:cNvSpPr>
                    <a:spLocks/>
                  </p:cNvSpPr>
                  <p:nvPr/>
                </p:nvSpPr>
                <p:spPr bwMode="auto">
                  <a:xfrm>
                    <a:off x="1542" y="757"/>
                    <a:ext cx="16" cy="18"/>
                  </a:xfrm>
                  <a:custGeom>
                    <a:avLst/>
                    <a:gdLst>
                      <a:gd name="T0" fmla="*/ 15 w 16"/>
                      <a:gd name="T1" fmla="*/ 0 h 18"/>
                      <a:gd name="T2" fmla="*/ 15 w 16"/>
                      <a:gd name="T3" fmla="*/ 2 h 18"/>
                      <a:gd name="T4" fmla="*/ 13 w 16"/>
                      <a:gd name="T5" fmla="*/ 5 h 18"/>
                      <a:gd name="T6" fmla="*/ 11 w 16"/>
                      <a:gd name="T7" fmla="*/ 11 h 18"/>
                      <a:gd name="T8" fmla="*/ 8 w 16"/>
                      <a:gd name="T9" fmla="*/ 13 h 18"/>
                      <a:gd name="T10" fmla="*/ 5 w 16"/>
                      <a:gd name="T11" fmla="*/ 15 h 18"/>
                      <a:gd name="T12" fmla="*/ 0 w 16"/>
                      <a:gd name="T13" fmla="*/ 17 h 18"/>
                      <a:gd name="T14" fmla="*/ 0 60000 65536"/>
                      <a:gd name="T15" fmla="*/ 0 60000 65536"/>
                      <a:gd name="T16" fmla="*/ 0 60000 65536"/>
                      <a:gd name="T17" fmla="*/ 0 60000 65536"/>
                      <a:gd name="T18" fmla="*/ 0 60000 65536"/>
                      <a:gd name="T19" fmla="*/ 0 60000 65536"/>
                      <a:gd name="T20" fmla="*/ 0 60000 65536"/>
                      <a:gd name="T21" fmla="*/ 0 w 16"/>
                      <a:gd name="T22" fmla="*/ 0 h 18"/>
                      <a:gd name="T23" fmla="*/ 16 w 16"/>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8">
                        <a:moveTo>
                          <a:pt x="15" y="0"/>
                        </a:moveTo>
                        <a:lnTo>
                          <a:pt x="15" y="2"/>
                        </a:lnTo>
                        <a:lnTo>
                          <a:pt x="13" y="5"/>
                        </a:lnTo>
                        <a:lnTo>
                          <a:pt x="11" y="11"/>
                        </a:lnTo>
                        <a:lnTo>
                          <a:pt x="8" y="13"/>
                        </a:lnTo>
                        <a:lnTo>
                          <a:pt x="5" y="15"/>
                        </a:lnTo>
                        <a:lnTo>
                          <a:pt x="0" y="17"/>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47" name="Freeform 680">
                    <a:extLst>
                      <a:ext uri="{FF2B5EF4-FFF2-40B4-BE49-F238E27FC236}">
                        <a16:creationId xmlns:a16="http://schemas.microsoft.com/office/drawing/2014/main" id="{089140E7-62B5-43FE-83BA-012627AF6C85}"/>
                      </a:ext>
                    </a:extLst>
                  </p:cNvPr>
                  <p:cNvSpPr>
                    <a:spLocks/>
                  </p:cNvSpPr>
                  <p:nvPr/>
                </p:nvSpPr>
                <p:spPr bwMode="auto">
                  <a:xfrm>
                    <a:off x="1487" y="746"/>
                    <a:ext cx="27" cy="9"/>
                  </a:xfrm>
                  <a:custGeom>
                    <a:avLst/>
                    <a:gdLst>
                      <a:gd name="T0" fmla="*/ 0 w 27"/>
                      <a:gd name="T1" fmla="*/ 0 h 9"/>
                      <a:gd name="T2" fmla="*/ 1 w 27"/>
                      <a:gd name="T3" fmla="*/ 3 h 9"/>
                      <a:gd name="T4" fmla="*/ 5 w 27"/>
                      <a:gd name="T5" fmla="*/ 5 h 9"/>
                      <a:gd name="T6" fmla="*/ 9 w 27"/>
                      <a:gd name="T7" fmla="*/ 7 h 9"/>
                      <a:gd name="T8" fmla="*/ 15 w 27"/>
                      <a:gd name="T9" fmla="*/ 8 h 9"/>
                      <a:gd name="T10" fmla="*/ 21 w 27"/>
                      <a:gd name="T11" fmla="*/ 8 h 9"/>
                      <a:gd name="T12" fmla="*/ 26 w 27"/>
                      <a:gd name="T13" fmla="*/ 8 h 9"/>
                      <a:gd name="T14" fmla="*/ 0 60000 65536"/>
                      <a:gd name="T15" fmla="*/ 0 60000 65536"/>
                      <a:gd name="T16" fmla="*/ 0 60000 65536"/>
                      <a:gd name="T17" fmla="*/ 0 60000 65536"/>
                      <a:gd name="T18" fmla="*/ 0 60000 65536"/>
                      <a:gd name="T19" fmla="*/ 0 60000 65536"/>
                      <a:gd name="T20" fmla="*/ 0 60000 65536"/>
                      <a:gd name="T21" fmla="*/ 0 w 27"/>
                      <a:gd name="T22" fmla="*/ 0 h 9"/>
                      <a:gd name="T23" fmla="*/ 27 w 2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9">
                        <a:moveTo>
                          <a:pt x="0" y="0"/>
                        </a:moveTo>
                        <a:lnTo>
                          <a:pt x="1" y="3"/>
                        </a:lnTo>
                        <a:lnTo>
                          <a:pt x="5" y="5"/>
                        </a:lnTo>
                        <a:lnTo>
                          <a:pt x="9" y="7"/>
                        </a:lnTo>
                        <a:lnTo>
                          <a:pt x="15" y="8"/>
                        </a:lnTo>
                        <a:lnTo>
                          <a:pt x="21" y="8"/>
                        </a:lnTo>
                        <a:lnTo>
                          <a:pt x="26" y="8"/>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48" name="Freeform 681">
                    <a:extLst>
                      <a:ext uri="{FF2B5EF4-FFF2-40B4-BE49-F238E27FC236}">
                        <a16:creationId xmlns:a16="http://schemas.microsoft.com/office/drawing/2014/main" id="{5BD37C6A-74CD-435A-9189-97E4D582B0BC}"/>
                      </a:ext>
                    </a:extLst>
                  </p:cNvPr>
                  <p:cNvSpPr>
                    <a:spLocks/>
                  </p:cNvSpPr>
                  <p:nvPr/>
                </p:nvSpPr>
                <p:spPr bwMode="auto">
                  <a:xfrm>
                    <a:off x="1559" y="830"/>
                    <a:ext cx="25" cy="5"/>
                  </a:xfrm>
                  <a:custGeom>
                    <a:avLst/>
                    <a:gdLst>
                      <a:gd name="T0" fmla="*/ 0 w 25"/>
                      <a:gd name="T1" fmla="*/ 0 h 5"/>
                      <a:gd name="T2" fmla="*/ 6 w 25"/>
                      <a:gd name="T3" fmla="*/ 3 h 5"/>
                      <a:gd name="T4" fmla="*/ 11 w 25"/>
                      <a:gd name="T5" fmla="*/ 4 h 5"/>
                      <a:gd name="T6" fmla="*/ 17 w 25"/>
                      <a:gd name="T7" fmla="*/ 4 h 5"/>
                      <a:gd name="T8" fmla="*/ 24 w 25"/>
                      <a:gd name="T9" fmla="*/ 4 h 5"/>
                      <a:gd name="T10" fmla="*/ 0 60000 65536"/>
                      <a:gd name="T11" fmla="*/ 0 60000 65536"/>
                      <a:gd name="T12" fmla="*/ 0 60000 65536"/>
                      <a:gd name="T13" fmla="*/ 0 60000 65536"/>
                      <a:gd name="T14" fmla="*/ 0 60000 65536"/>
                      <a:gd name="T15" fmla="*/ 0 w 25"/>
                      <a:gd name="T16" fmla="*/ 0 h 5"/>
                      <a:gd name="T17" fmla="*/ 25 w 25"/>
                      <a:gd name="T18" fmla="*/ 5 h 5"/>
                    </a:gdLst>
                    <a:ahLst/>
                    <a:cxnLst>
                      <a:cxn ang="T10">
                        <a:pos x="T0" y="T1"/>
                      </a:cxn>
                      <a:cxn ang="T11">
                        <a:pos x="T2" y="T3"/>
                      </a:cxn>
                      <a:cxn ang="T12">
                        <a:pos x="T4" y="T5"/>
                      </a:cxn>
                      <a:cxn ang="T13">
                        <a:pos x="T6" y="T7"/>
                      </a:cxn>
                      <a:cxn ang="T14">
                        <a:pos x="T8" y="T9"/>
                      </a:cxn>
                    </a:cxnLst>
                    <a:rect l="T15" t="T16" r="T17" b="T18"/>
                    <a:pathLst>
                      <a:path w="25" h="5">
                        <a:moveTo>
                          <a:pt x="0" y="0"/>
                        </a:moveTo>
                        <a:lnTo>
                          <a:pt x="6" y="3"/>
                        </a:lnTo>
                        <a:lnTo>
                          <a:pt x="11" y="4"/>
                        </a:lnTo>
                        <a:lnTo>
                          <a:pt x="17" y="4"/>
                        </a:lnTo>
                        <a:lnTo>
                          <a:pt x="24" y="4"/>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49" name="Freeform 682">
                    <a:extLst>
                      <a:ext uri="{FF2B5EF4-FFF2-40B4-BE49-F238E27FC236}">
                        <a16:creationId xmlns:a16="http://schemas.microsoft.com/office/drawing/2014/main" id="{C94B0F0C-4CD5-4679-9A1A-15176871AA4E}"/>
                      </a:ext>
                    </a:extLst>
                  </p:cNvPr>
                  <p:cNvSpPr>
                    <a:spLocks/>
                  </p:cNvSpPr>
                  <p:nvPr/>
                </p:nvSpPr>
                <p:spPr bwMode="auto">
                  <a:xfrm>
                    <a:off x="1438" y="728"/>
                    <a:ext cx="22" cy="16"/>
                  </a:xfrm>
                  <a:custGeom>
                    <a:avLst/>
                    <a:gdLst>
                      <a:gd name="T0" fmla="*/ 0 w 22"/>
                      <a:gd name="T1" fmla="*/ 0 h 16"/>
                      <a:gd name="T2" fmla="*/ 7 w 22"/>
                      <a:gd name="T3" fmla="*/ 4 h 16"/>
                      <a:gd name="T4" fmla="*/ 12 w 22"/>
                      <a:gd name="T5" fmla="*/ 8 h 16"/>
                      <a:gd name="T6" fmla="*/ 16 w 22"/>
                      <a:gd name="T7" fmla="*/ 13 h 16"/>
                      <a:gd name="T8" fmla="*/ 21 w 22"/>
                      <a:gd name="T9" fmla="*/ 15 h 16"/>
                      <a:gd name="T10" fmla="*/ 0 60000 65536"/>
                      <a:gd name="T11" fmla="*/ 0 60000 65536"/>
                      <a:gd name="T12" fmla="*/ 0 60000 65536"/>
                      <a:gd name="T13" fmla="*/ 0 60000 65536"/>
                      <a:gd name="T14" fmla="*/ 0 60000 65536"/>
                      <a:gd name="T15" fmla="*/ 0 w 22"/>
                      <a:gd name="T16" fmla="*/ 0 h 16"/>
                      <a:gd name="T17" fmla="*/ 22 w 22"/>
                      <a:gd name="T18" fmla="*/ 16 h 16"/>
                    </a:gdLst>
                    <a:ahLst/>
                    <a:cxnLst>
                      <a:cxn ang="T10">
                        <a:pos x="T0" y="T1"/>
                      </a:cxn>
                      <a:cxn ang="T11">
                        <a:pos x="T2" y="T3"/>
                      </a:cxn>
                      <a:cxn ang="T12">
                        <a:pos x="T4" y="T5"/>
                      </a:cxn>
                      <a:cxn ang="T13">
                        <a:pos x="T6" y="T7"/>
                      </a:cxn>
                      <a:cxn ang="T14">
                        <a:pos x="T8" y="T9"/>
                      </a:cxn>
                    </a:cxnLst>
                    <a:rect l="T15" t="T16" r="T17" b="T18"/>
                    <a:pathLst>
                      <a:path w="22" h="16">
                        <a:moveTo>
                          <a:pt x="0" y="0"/>
                        </a:moveTo>
                        <a:lnTo>
                          <a:pt x="7" y="4"/>
                        </a:lnTo>
                        <a:lnTo>
                          <a:pt x="12" y="8"/>
                        </a:lnTo>
                        <a:lnTo>
                          <a:pt x="16" y="13"/>
                        </a:lnTo>
                        <a:lnTo>
                          <a:pt x="21" y="15"/>
                        </a:lnTo>
                      </a:path>
                    </a:pathLst>
                  </a:custGeom>
                  <a:noFill/>
                  <a:ln w="12700" cap="rnd" cmpd="sng">
                    <a:solidFill>
                      <a:srgbClr val="0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3630" name="Group 683">
                  <a:extLst>
                    <a:ext uri="{FF2B5EF4-FFF2-40B4-BE49-F238E27FC236}">
                      <a16:creationId xmlns:a16="http://schemas.microsoft.com/office/drawing/2014/main" id="{06DE2469-279B-4DF1-9CE6-53B3C6F90F7A}"/>
                    </a:ext>
                  </a:extLst>
                </p:cNvPr>
                <p:cNvGrpSpPr>
                  <a:grpSpLocks/>
                </p:cNvGrpSpPr>
                <p:nvPr/>
              </p:nvGrpSpPr>
              <p:grpSpPr bwMode="auto">
                <a:xfrm>
                  <a:off x="1012" y="920"/>
                  <a:ext cx="247" cy="251"/>
                  <a:chOff x="1012" y="920"/>
                  <a:chExt cx="247" cy="251"/>
                </a:xfrm>
              </p:grpSpPr>
              <p:sp>
                <p:nvSpPr>
                  <p:cNvPr id="23631" name="Freeform 684">
                    <a:extLst>
                      <a:ext uri="{FF2B5EF4-FFF2-40B4-BE49-F238E27FC236}">
                        <a16:creationId xmlns:a16="http://schemas.microsoft.com/office/drawing/2014/main" id="{87139D54-CD9E-4A21-9FEF-44EC2320D4B3}"/>
                      </a:ext>
                    </a:extLst>
                  </p:cNvPr>
                  <p:cNvSpPr>
                    <a:spLocks/>
                  </p:cNvSpPr>
                  <p:nvPr/>
                </p:nvSpPr>
                <p:spPr bwMode="auto">
                  <a:xfrm>
                    <a:off x="1012" y="920"/>
                    <a:ext cx="247" cy="251"/>
                  </a:xfrm>
                  <a:custGeom>
                    <a:avLst/>
                    <a:gdLst>
                      <a:gd name="T0" fmla="*/ 3 w 247"/>
                      <a:gd name="T1" fmla="*/ 12 h 251"/>
                      <a:gd name="T2" fmla="*/ 165 w 247"/>
                      <a:gd name="T3" fmla="*/ 0 h 251"/>
                      <a:gd name="T4" fmla="*/ 211 w 247"/>
                      <a:gd name="T5" fmla="*/ 35 h 251"/>
                      <a:gd name="T6" fmla="*/ 229 w 247"/>
                      <a:gd name="T7" fmla="*/ 55 h 251"/>
                      <a:gd name="T8" fmla="*/ 240 w 247"/>
                      <a:gd name="T9" fmla="*/ 78 h 251"/>
                      <a:gd name="T10" fmla="*/ 243 w 247"/>
                      <a:gd name="T11" fmla="*/ 104 h 251"/>
                      <a:gd name="T12" fmla="*/ 246 w 247"/>
                      <a:gd name="T13" fmla="*/ 144 h 251"/>
                      <a:gd name="T14" fmla="*/ 240 w 247"/>
                      <a:gd name="T15" fmla="*/ 181 h 251"/>
                      <a:gd name="T16" fmla="*/ 220 w 247"/>
                      <a:gd name="T17" fmla="*/ 215 h 251"/>
                      <a:gd name="T18" fmla="*/ 0 w 247"/>
                      <a:gd name="T19" fmla="*/ 250 h 251"/>
                      <a:gd name="T20" fmla="*/ 26 w 247"/>
                      <a:gd name="T21" fmla="*/ 215 h 251"/>
                      <a:gd name="T22" fmla="*/ 40 w 247"/>
                      <a:gd name="T23" fmla="*/ 175 h 251"/>
                      <a:gd name="T24" fmla="*/ 43 w 247"/>
                      <a:gd name="T25" fmla="*/ 127 h 251"/>
                      <a:gd name="T26" fmla="*/ 43 w 247"/>
                      <a:gd name="T27" fmla="*/ 95 h 251"/>
                      <a:gd name="T28" fmla="*/ 20 w 247"/>
                      <a:gd name="T29" fmla="*/ 49 h 251"/>
                      <a:gd name="T30" fmla="*/ 3 w 247"/>
                      <a:gd name="T31" fmla="*/ 12 h 25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7"/>
                      <a:gd name="T49" fmla="*/ 0 h 251"/>
                      <a:gd name="T50" fmla="*/ 247 w 247"/>
                      <a:gd name="T51" fmla="*/ 251 h 25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7" h="251">
                        <a:moveTo>
                          <a:pt x="3" y="12"/>
                        </a:moveTo>
                        <a:lnTo>
                          <a:pt x="165" y="0"/>
                        </a:lnTo>
                        <a:lnTo>
                          <a:pt x="211" y="35"/>
                        </a:lnTo>
                        <a:lnTo>
                          <a:pt x="229" y="55"/>
                        </a:lnTo>
                        <a:lnTo>
                          <a:pt x="240" y="78"/>
                        </a:lnTo>
                        <a:lnTo>
                          <a:pt x="243" y="104"/>
                        </a:lnTo>
                        <a:lnTo>
                          <a:pt x="246" y="144"/>
                        </a:lnTo>
                        <a:lnTo>
                          <a:pt x="240" y="181"/>
                        </a:lnTo>
                        <a:lnTo>
                          <a:pt x="220" y="215"/>
                        </a:lnTo>
                        <a:lnTo>
                          <a:pt x="0" y="250"/>
                        </a:lnTo>
                        <a:lnTo>
                          <a:pt x="26" y="215"/>
                        </a:lnTo>
                        <a:lnTo>
                          <a:pt x="40" y="175"/>
                        </a:lnTo>
                        <a:lnTo>
                          <a:pt x="43" y="127"/>
                        </a:lnTo>
                        <a:lnTo>
                          <a:pt x="43" y="95"/>
                        </a:lnTo>
                        <a:lnTo>
                          <a:pt x="20" y="49"/>
                        </a:lnTo>
                        <a:lnTo>
                          <a:pt x="3" y="12"/>
                        </a:lnTo>
                      </a:path>
                    </a:pathLst>
                  </a:custGeom>
                  <a:solidFill>
                    <a:srgbClr val="9FBFFF"/>
                  </a:solidFill>
                  <a:ln w="12700" cap="rnd" cmpd="sng">
                    <a:solidFill>
                      <a:srgbClr val="000000"/>
                    </a:solidFill>
                    <a:prstDash val="solid"/>
                    <a:round/>
                    <a:headEnd type="none" w="med" len="med"/>
                    <a:tailEnd type="none" w="med" len="med"/>
                  </a:ln>
                </p:spPr>
                <p:txBody>
                  <a:bodyPr/>
                  <a:lstStyle/>
                  <a:p>
                    <a:endParaRPr lang="en-US"/>
                  </a:p>
                </p:txBody>
              </p:sp>
              <p:sp>
                <p:nvSpPr>
                  <p:cNvPr id="23632" name="Oval 685">
                    <a:extLst>
                      <a:ext uri="{FF2B5EF4-FFF2-40B4-BE49-F238E27FC236}">
                        <a16:creationId xmlns:a16="http://schemas.microsoft.com/office/drawing/2014/main" id="{03D4DE47-08DD-4D30-A092-F96B96B5E2AC}"/>
                      </a:ext>
                    </a:extLst>
                  </p:cNvPr>
                  <p:cNvSpPr>
                    <a:spLocks noChangeArrowheads="1"/>
                  </p:cNvSpPr>
                  <p:nvPr/>
                </p:nvSpPr>
                <p:spPr bwMode="auto">
                  <a:xfrm>
                    <a:off x="1174" y="1104"/>
                    <a:ext cx="25" cy="22"/>
                  </a:xfrm>
                  <a:prstGeom prst="ellipse">
                    <a:avLst/>
                  </a:prstGeom>
                  <a:solidFill>
                    <a:srgbClr val="FFFFFF"/>
                  </a:solidFill>
                  <a:ln w="12700">
                    <a:solidFill>
                      <a:srgbClr val="000000"/>
                    </a:solidFill>
                    <a:round/>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grpSp>
          <p:grpSp>
            <p:nvGrpSpPr>
              <p:cNvPr id="23568" name="Group 686">
                <a:extLst>
                  <a:ext uri="{FF2B5EF4-FFF2-40B4-BE49-F238E27FC236}">
                    <a16:creationId xmlns:a16="http://schemas.microsoft.com/office/drawing/2014/main" id="{412B220F-98D6-415B-A00B-CCC914F4D851}"/>
                  </a:ext>
                </a:extLst>
              </p:cNvPr>
              <p:cNvGrpSpPr>
                <a:grpSpLocks/>
              </p:cNvGrpSpPr>
              <p:nvPr/>
            </p:nvGrpSpPr>
            <p:grpSpPr bwMode="auto">
              <a:xfrm>
                <a:off x="1965" y="2448"/>
                <a:ext cx="349" cy="352"/>
                <a:chOff x="2475" y="2208"/>
                <a:chExt cx="440" cy="361"/>
              </a:xfrm>
            </p:grpSpPr>
            <p:sp>
              <p:nvSpPr>
                <p:cNvPr id="23569" name="Freeform 687">
                  <a:extLst>
                    <a:ext uri="{FF2B5EF4-FFF2-40B4-BE49-F238E27FC236}">
                      <a16:creationId xmlns:a16="http://schemas.microsoft.com/office/drawing/2014/main" id="{D7744692-C0E1-4959-8C66-C404FB355062}"/>
                    </a:ext>
                  </a:extLst>
                </p:cNvPr>
                <p:cNvSpPr>
                  <a:spLocks/>
                </p:cNvSpPr>
                <p:nvPr/>
              </p:nvSpPr>
              <p:spPr bwMode="auto">
                <a:xfrm>
                  <a:off x="2524" y="2500"/>
                  <a:ext cx="295" cy="63"/>
                </a:xfrm>
                <a:custGeom>
                  <a:avLst/>
                  <a:gdLst>
                    <a:gd name="T0" fmla="*/ 0 w 1766"/>
                    <a:gd name="T1" fmla="*/ 0 h 377"/>
                    <a:gd name="T2" fmla="*/ 0 w 1766"/>
                    <a:gd name="T3" fmla="*/ 0 h 377"/>
                    <a:gd name="T4" fmla="*/ 0 w 1766"/>
                    <a:gd name="T5" fmla="*/ 0 h 377"/>
                    <a:gd name="T6" fmla="*/ 0 w 1766"/>
                    <a:gd name="T7" fmla="*/ 0 h 377"/>
                    <a:gd name="T8" fmla="*/ 0 w 1766"/>
                    <a:gd name="T9" fmla="*/ 0 h 377"/>
                    <a:gd name="T10" fmla="*/ 0 w 1766"/>
                    <a:gd name="T11" fmla="*/ 0 h 377"/>
                    <a:gd name="T12" fmla="*/ 0 w 1766"/>
                    <a:gd name="T13" fmla="*/ 0 h 377"/>
                    <a:gd name="T14" fmla="*/ 0 w 1766"/>
                    <a:gd name="T15" fmla="*/ 0 h 377"/>
                    <a:gd name="T16" fmla="*/ 0 w 1766"/>
                    <a:gd name="T17" fmla="*/ 0 h 377"/>
                    <a:gd name="T18" fmla="*/ 0 w 1766"/>
                    <a:gd name="T19" fmla="*/ 0 h 377"/>
                    <a:gd name="T20" fmla="*/ 0 w 1766"/>
                    <a:gd name="T21" fmla="*/ 0 h 377"/>
                    <a:gd name="T22" fmla="*/ 0 w 1766"/>
                    <a:gd name="T23" fmla="*/ 0 h 377"/>
                    <a:gd name="T24" fmla="*/ 0 w 1766"/>
                    <a:gd name="T25" fmla="*/ 0 h 377"/>
                    <a:gd name="T26" fmla="*/ 0 w 1766"/>
                    <a:gd name="T27" fmla="*/ 0 h 377"/>
                    <a:gd name="T28" fmla="*/ 0 w 1766"/>
                    <a:gd name="T29" fmla="*/ 0 h 377"/>
                    <a:gd name="T30" fmla="*/ 0 w 1766"/>
                    <a:gd name="T31" fmla="*/ 0 h 377"/>
                    <a:gd name="T32" fmla="*/ 0 w 1766"/>
                    <a:gd name="T33" fmla="*/ 0 h 377"/>
                    <a:gd name="T34" fmla="*/ 0 w 1766"/>
                    <a:gd name="T35" fmla="*/ 0 h 377"/>
                    <a:gd name="T36" fmla="*/ 0 w 1766"/>
                    <a:gd name="T37" fmla="*/ 0 h 377"/>
                    <a:gd name="T38" fmla="*/ 0 w 1766"/>
                    <a:gd name="T39" fmla="*/ 0 h 377"/>
                    <a:gd name="T40" fmla="*/ 0 w 1766"/>
                    <a:gd name="T41" fmla="*/ 0 h 377"/>
                    <a:gd name="T42" fmla="*/ 0 w 1766"/>
                    <a:gd name="T43" fmla="*/ 0 h 377"/>
                    <a:gd name="T44" fmla="*/ 0 w 1766"/>
                    <a:gd name="T45" fmla="*/ 0 h 377"/>
                    <a:gd name="T46" fmla="*/ 0 w 1766"/>
                    <a:gd name="T47" fmla="*/ 0 h 377"/>
                    <a:gd name="T48" fmla="*/ 0 w 1766"/>
                    <a:gd name="T49" fmla="*/ 0 h 377"/>
                    <a:gd name="T50" fmla="*/ 0 w 1766"/>
                    <a:gd name="T51" fmla="*/ 0 h 377"/>
                    <a:gd name="T52" fmla="*/ 0 w 1766"/>
                    <a:gd name="T53" fmla="*/ 0 h 377"/>
                    <a:gd name="T54" fmla="*/ 0 w 1766"/>
                    <a:gd name="T55" fmla="*/ 0 h 377"/>
                    <a:gd name="T56" fmla="*/ 0 w 1766"/>
                    <a:gd name="T57" fmla="*/ 0 h 377"/>
                    <a:gd name="T58" fmla="*/ 0 w 1766"/>
                    <a:gd name="T59" fmla="*/ 0 h 377"/>
                    <a:gd name="T60" fmla="*/ 0 w 1766"/>
                    <a:gd name="T61" fmla="*/ 0 h 377"/>
                    <a:gd name="T62" fmla="*/ 0 w 1766"/>
                    <a:gd name="T63" fmla="*/ 0 h 377"/>
                    <a:gd name="T64" fmla="*/ 0 w 1766"/>
                    <a:gd name="T65" fmla="*/ 0 h 3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66"/>
                    <a:gd name="T100" fmla="*/ 0 h 377"/>
                    <a:gd name="T101" fmla="*/ 1766 w 1766"/>
                    <a:gd name="T102" fmla="*/ 377 h 3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66" h="377">
                      <a:moveTo>
                        <a:pt x="904" y="13"/>
                      </a:moveTo>
                      <a:lnTo>
                        <a:pt x="724" y="2"/>
                      </a:lnTo>
                      <a:lnTo>
                        <a:pt x="557" y="0"/>
                      </a:lnTo>
                      <a:lnTo>
                        <a:pt x="404" y="4"/>
                      </a:lnTo>
                      <a:lnTo>
                        <a:pt x="273" y="17"/>
                      </a:lnTo>
                      <a:lnTo>
                        <a:pt x="160" y="34"/>
                      </a:lnTo>
                      <a:lnTo>
                        <a:pt x="76" y="58"/>
                      </a:lnTo>
                      <a:lnTo>
                        <a:pt x="21" y="88"/>
                      </a:lnTo>
                      <a:lnTo>
                        <a:pt x="0" y="122"/>
                      </a:lnTo>
                      <a:lnTo>
                        <a:pt x="12" y="158"/>
                      </a:lnTo>
                      <a:lnTo>
                        <a:pt x="60" y="196"/>
                      </a:lnTo>
                      <a:lnTo>
                        <a:pt x="138" y="230"/>
                      </a:lnTo>
                      <a:lnTo>
                        <a:pt x="244" y="265"/>
                      </a:lnTo>
                      <a:lnTo>
                        <a:pt x="371" y="296"/>
                      </a:lnTo>
                      <a:lnTo>
                        <a:pt x="519" y="324"/>
                      </a:lnTo>
                      <a:lnTo>
                        <a:pt x="683" y="346"/>
                      </a:lnTo>
                      <a:lnTo>
                        <a:pt x="861" y="364"/>
                      </a:lnTo>
                      <a:lnTo>
                        <a:pt x="1038" y="373"/>
                      </a:lnTo>
                      <a:lnTo>
                        <a:pt x="1204" y="377"/>
                      </a:lnTo>
                      <a:lnTo>
                        <a:pt x="1356" y="371"/>
                      </a:lnTo>
                      <a:lnTo>
                        <a:pt x="1490" y="361"/>
                      </a:lnTo>
                      <a:lnTo>
                        <a:pt x="1600" y="342"/>
                      </a:lnTo>
                      <a:lnTo>
                        <a:pt x="1686" y="318"/>
                      </a:lnTo>
                      <a:lnTo>
                        <a:pt x="1742" y="289"/>
                      </a:lnTo>
                      <a:lnTo>
                        <a:pt x="1766" y="255"/>
                      </a:lnTo>
                      <a:lnTo>
                        <a:pt x="1751" y="218"/>
                      </a:lnTo>
                      <a:lnTo>
                        <a:pt x="1704" y="181"/>
                      </a:lnTo>
                      <a:lnTo>
                        <a:pt x="1625" y="144"/>
                      </a:lnTo>
                      <a:lnTo>
                        <a:pt x="1520" y="111"/>
                      </a:lnTo>
                      <a:lnTo>
                        <a:pt x="1391" y="79"/>
                      </a:lnTo>
                      <a:lnTo>
                        <a:pt x="1244" y="52"/>
                      </a:lnTo>
                      <a:lnTo>
                        <a:pt x="1079" y="29"/>
                      </a:lnTo>
                      <a:lnTo>
                        <a:pt x="904" y="13"/>
                      </a:lnTo>
                      <a:close/>
                    </a:path>
                  </a:pathLst>
                </a:custGeom>
                <a:solidFill>
                  <a:srgbClr val="D9C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70" name="Freeform 688">
                  <a:extLst>
                    <a:ext uri="{FF2B5EF4-FFF2-40B4-BE49-F238E27FC236}">
                      <a16:creationId xmlns:a16="http://schemas.microsoft.com/office/drawing/2014/main" id="{1B26FCAB-9305-4D5B-B0F1-E0B7C414B266}"/>
                    </a:ext>
                  </a:extLst>
                </p:cNvPr>
                <p:cNvSpPr>
                  <a:spLocks/>
                </p:cNvSpPr>
                <p:nvPr/>
              </p:nvSpPr>
              <p:spPr bwMode="auto">
                <a:xfrm>
                  <a:off x="2549" y="2504"/>
                  <a:ext cx="265" cy="56"/>
                </a:xfrm>
                <a:custGeom>
                  <a:avLst/>
                  <a:gdLst>
                    <a:gd name="T0" fmla="*/ 0 w 1587"/>
                    <a:gd name="T1" fmla="*/ 0 h 338"/>
                    <a:gd name="T2" fmla="*/ 0 w 1587"/>
                    <a:gd name="T3" fmla="*/ 0 h 338"/>
                    <a:gd name="T4" fmla="*/ 0 w 1587"/>
                    <a:gd name="T5" fmla="*/ 0 h 338"/>
                    <a:gd name="T6" fmla="*/ 0 w 1587"/>
                    <a:gd name="T7" fmla="*/ 0 h 338"/>
                    <a:gd name="T8" fmla="*/ 0 w 1587"/>
                    <a:gd name="T9" fmla="*/ 0 h 338"/>
                    <a:gd name="T10" fmla="*/ 0 w 1587"/>
                    <a:gd name="T11" fmla="*/ 0 h 338"/>
                    <a:gd name="T12" fmla="*/ 0 w 1587"/>
                    <a:gd name="T13" fmla="*/ 0 h 338"/>
                    <a:gd name="T14" fmla="*/ 0 w 1587"/>
                    <a:gd name="T15" fmla="*/ 0 h 338"/>
                    <a:gd name="T16" fmla="*/ 0 w 1587"/>
                    <a:gd name="T17" fmla="*/ 0 h 338"/>
                    <a:gd name="T18" fmla="*/ 0 w 1587"/>
                    <a:gd name="T19" fmla="*/ 0 h 338"/>
                    <a:gd name="T20" fmla="*/ 0 w 1587"/>
                    <a:gd name="T21" fmla="*/ 0 h 338"/>
                    <a:gd name="T22" fmla="*/ 0 w 1587"/>
                    <a:gd name="T23" fmla="*/ 0 h 338"/>
                    <a:gd name="T24" fmla="*/ 0 w 1587"/>
                    <a:gd name="T25" fmla="*/ 0 h 338"/>
                    <a:gd name="T26" fmla="*/ 0 w 1587"/>
                    <a:gd name="T27" fmla="*/ 0 h 338"/>
                    <a:gd name="T28" fmla="*/ 0 w 1587"/>
                    <a:gd name="T29" fmla="*/ 0 h 338"/>
                    <a:gd name="T30" fmla="*/ 0 w 1587"/>
                    <a:gd name="T31" fmla="*/ 0 h 338"/>
                    <a:gd name="T32" fmla="*/ 0 w 1587"/>
                    <a:gd name="T33" fmla="*/ 0 h 338"/>
                    <a:gd name="T34" fmla="*/ 0 w 1587"/>
                    <a:gd name="T35" fmla="*/ 0 h 338"/>
                    <a:gd name="T36" fmla="*/ 0 w 1587"/>
                    <a:gd name="T37" fmla="*/ 0 h 338"/>
                    <a:gd name="T38" fmla="*/ 0 w 1587"/>
                    <a:gd name="T39" fmla="*/ 0 h 338"/>
                    <a:gd name="T40" fmla="*/ 0 w 1587"/>
                    <a:gd name="T41" fmla="*/ 0 h 338"/>
                    <a:gd name="T42" fmla="*/ 0 w 1587"/>
                    <a:gd name="T43" fmla="*/ 0 h 338"/>
                    <a:gd name="T44" fmla="*/ 0 w 1587"/>
                    <a:gd name="T45" fmla="*/ 0 h 338"/>
                    <a:gd name="T46" fmla="*/ 0 w 1587"/>
                    <a:gd name="T47" fmla="*/ 0 h 338"/>
                    <a:gd name="T48" fmla="*/ 0 w 1587"/>
                    <a:gd name="T49" fmla="*/ 0 h 338"/>
                    <a:gd name="T50" fmla="*/ 0 w 1587"/>
                    <a:gd name="T51" fmla="*/ 0 h 338"/>
                    <a:gd name="T52" fmla="*/ 0 w 1587"/>
                    <a:gd name="T53" fmla="*/ 0 h 338"/>
                    <a:gd name="T54" fmla="*/ 0 w 1587"/>
                    <a:gd name="T55" fmla="*/ 0 h 338"/>
                    <a:gd name="T56" fmla="*/ 0 w 1587"/>
                    <a:gd name="T57" fmla="*/ 0 h 338"/>
                    <a:gd name="T58" fmla="*/ 0 w 1587"/>
                    <a:gd name="T59" fmla="*/ 0 h 338"/>
                    <a:gd name="T60" fmla="*/ 0 w 1587"/>
                    <a:gd name="T61" fmla="*/ 0 h 338"/>
                    <a:gd name="T62" fmla="*/ 0 w 1587"/>
                    <a:gd name="T63" fmla="*/ 0 h 338"/>
                    <a:gd name="T64" fmla="*/ 0 w 1587"/>
                    <a:gd name="T65" fmla="*/ 0 h 3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87"/>
                    <a:gd name="T100" fmla="*/ 0 h 338"/>
                    <a:gd name="T101" fmla="*/ 1587 w 1587"/>
                    <a:gd name="T102" fmla="*/ 338 h 3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87" h="338">
                      <a:moveTo>
                        <a:pt x="813" y="13"/>
                      </a:moveTo>
                      <a:lnTo>
                        <a:pt x="652" y="2"/>
                      </a:lnTo>
                      <a:lnTo>
                        <a:pt x="503" y="0"/>
                      </a:lnTo>
                      <a:lnTo>
                        <a:pt x="365" y="5"/>
                      </a:lnTo>
                      <a:lnTo>
                        <a:pt x="246" y="16"/>
                      </a:lnTo>
                      <a:lnTo>
                        <a:pt x="145" y="32"/>
                      </a:lnTo>
                      <a:lnTo>
                        <a:pt x="69" y="53"/>
                      </a:lnTo>
                      <a:lnTo>
                        <a:pt x="19" y="79"/>
                      </a:lnTo>
                      <a:lnTo>
                        <a:pt x="0" y="112"/>
                      </a:lnTo>
                      <a:lnTo>
                        <a:pt x="11" y="143"/>
                      </a:lnTo>
                      <a:lnTo>
                        <a:pt x="54" y="177"/>
                      </a:lnTo>
                      <a:lnTo>
                        <a:pt x="124" y="208"/>
                      </a:lnTo>
                      <a:lnTo>
                        <a:pt x="219" y="240"/>
                      </a:lnTo>
                      <a:lnTo>
                        <a:pt x="334" y="267"/>
                      </a:lnTo>
                      <a:lnTo>
                        <a:pt x="468" y="291"/>
                      </a:lnTo>
                      <a:lnTo>
                        <a:pt x="615" y="311"/>
                      </a:lnTo>
                      <a:lnTo>
                        <a:pt x="775" y="327"/>
                      </a:lnTo>
                      <a:lnTo>
                        <a:pt x="935" y="335"/>
                      </a:lnTo>
                      <a:lnTo>
                        <a:pt x="1084" y="338"/>
                      </a:lnTo>
                      <a:lnTo>
                        <a:pt x="1220" y="333"/>
                      </a:lnTo>
                      <a:lnTo>
                        <a:pt x="1341" y="323"/>
                      </a:lnTo>
                      <a:lnTo>
                        <a:pt x="1440" y="306"/>
                      </a:lnTo>
                      <a:lnTo>
                        <a:pt x="1516" y="286"/>
                      </a:lnTo>
                      <a:lnTo>
                        <a:pt x="1566" y="260"/>
                      </a:lnTo>
                      <a:lnTo>
                        <a:pt x="1587" y="231"/>
                      </a:lnTo>
                      <a:lnTo>
                        <a:pt x="1574" y="197"/>
                      </a:lnTo>
                      <a:lnTo>
                        <a:pt x="1531" y="164"/>
                      </a:lnTo>
                      <a:lnTo>
                        <a:pt x="1460" y="132"/>
                      </a:lnTo>
                      <a:lnTo>
                        <a:pt x="1367" y="101"/>
                      </a:lnTo>
                      <a:lnTo>
                        <a:pt x="1251" y="72"/>
                      </a:lnTo>
                      <a:lnTo>
                        <a:pt x="1119" y="49"/>
                      </a:lnTo>
                      <a:lnTo>
                        <a:pt x="972" y="27"/>
                      </a:lnTo>
                      <a:lnTo>
                        <a:pt x="813" y="13"/>
                      </a:lnTo>
                      <a:close/>
                    </a:path>
                  </a:pathLst>
                </a:custGeom>
                <a:solidFill>
                  <a:srgbClr val="D4C2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71" name="Freeform 689">
                  <a:extLst>
                    <a:ext uri="{FF2B5EF4-FFF2-40B4-BE49-F238E27FC236}">
                      <a16:creationId xmlns:a16="http://schemas.microsoft.com/office/drawing/2014/main" id="{6B61E09D-5967-4FE5-AA65-E4AE7779FCA2}"/>
                    </a:ext>
                  </a:extLst>
                </p:cNvPr>
                <p:cNvSpPr>
                  <a:spLocks/>
                </p:cNvSpPr>
                <p:nvPr/>
              </p:nvSpPr>
              <p:spPr bwMode="auto">
                <a:xfrm>
                  <a:off x="2574" y="2508"/>
                  <a:ext cx="234" cy="50"/>
                </a:xfrm>
                <a:custGeom>
                  <a:avLst/>
                  <a:gdLst>
                    <a:gd name="T0" fmla="*/ 0 w 1406"/>
                    <a:gd name="T1" fmla="*/ 0 h 299"/>
                    <a:gd name="T2" fmla="*/ 0 w 1406"/>
                    <a:gd name="T3" fmla="*/ 0 h 299"/>
                    <a:gd name="T4" fmla="*/ 0 w 1406"/>
                    <a:gd name="T5" fmla="*/ 0 h 299"/>
                    <a:gd name="T6" fmla="*/ 0 w 1406"/>
                    <a:gd name="T7" fmla="*/ 0 h 299"/>
                    <a:gd name="T8" fmla="*/ 0 w 1406"/>
                    <a:gd name="T9" fmla="*/ 0 h 299"/>
                    <a:gd name="T10" fmla="*/ 0 w 1406"/>
                    <a:gd name="T11" fmla="*/ 0 h 299"/>
                    <a:gd name="T12" fmla="*/ 0 w 1406"/>
                    <a:gd name="T13" fmla="*/ 0 h 299"/>
                    <a:gd name="T14" fmla="*/ 0 w 1406"/>
                    <a:gd name="T15" fmla="*/ 0 h 299"/>
                    <a:gd name="T16" fmla="*/ 0 w 1406"/>
                    <a:gd name="T17" fmla="*/ 0 h 299"/>
                    <a:gd name="T18" fmla="*/ 0 w 1406"/>
                    <a:gd name="T19" fmla="*/ 0 h 299"/>
                    <a:gd name="T20" fmla="*/ 0 w 1406"/>
                    <a:gd name="T21" fmla="*/ 0 h 299"/>
                    <a:gd name="T22" fmla="*/ 0 w 1406"/>
                    <a:gd name="T23" fmla="*/ 0 h 299"/>
                    <a:gd name="T24" fmla="*/ 0 w 1406"/>
                    <a:gd name="T25" fmla="*/ 0 h 299"/>
                    <a:gd name="T26" fmla="*/ 0 w 1406"/>
                    <a:gd name="T27" fmla="*/ 0 h 299"/>
                    <a:gd name="T28" fmla="*/ 0 w 1406"/>
                    <a:gd name="T29" fmla="*/ 0 h 299"/>
                    <a:gd name="T30" fmla="*/ 0 w 1406"/>
                    <a:gd name="T31" fmla="*/ 0 h 299"/>
                    <a:gd name="T32" fmla="*/ 0 w 1406"/>
                    <a:gd name="T33" fmla="*/ 0 h 299"/>
                    <a:gd name="T34" fmla="*/ 0 w 1406"/>
                    <a:gd name="T35" fmla="*/ 0 h 299"/>
                    <a:gd name="T36" fmla="*/ 0 w 1406"/>
                    <a:gd name="T37" fmla="*/ 0 h 299"/>
                    <a:gd name="T38" fmla="*/ 0 w 1406"/>
                    <a:gd name="T39" fmla="*/ 0 h 299"/>
                    <a:gd name="T40" fmla="*/ 0 w 1406"/>
                    <a:gd name="T41" fmla="*/ 0 h 299"/>
                    <a:gd name="T42" fmla="*/ 0 w 1406"/>
                    <a:gd name="T43" fmla="*/ 0 h 299"/>
                    <a:gd name="T44" fmla="*/ 0 w 1406"/>
                    <a:gd name="T45" fmla="*/ 0 h 299"/>
                    <a:gd name="T46" fmla="*/ 0 w 1406"/>
                    <a:gd name="T47" fmla="*/ 0 h 299"/>
                    <a:gd name="T48" fmla="*/ 0 w 1406"/>
                    <a:gd name="T49" fmla="*/ 0 h 299"/>
                    <a:gd name="T50" fmla="*/ 0 w 1406"/>
                    <a:gd name="T51" fmla="*/ 0 h 299"/>
                    <a:gd name="T52" fmla="*/ 0 w 1406"/>
                    <a:gd name="T53" fmla="*/ 0 h 299"/>
                    <a:gd name="T54" fmla="*/ 0 w 1406"/>
                    <a:gd name="T55" fmla="*/ 0 h 299"/>
                    <a:gd name="T56" fmla="*/ 0 w 1406"/>
                    <a:gd name="T57" fmla="*/ 0 h 299"/>
                    <a:gd name="T58" fmla="*/ 0 w 1406"/>
                    <a:gd name="T59" fmla="*/ 0 h 299"/>
                    <a:gd name="T60" fmla="*/ 0 w 1406"/>
                    <a:gd name="T61" fmla="*/ 0 h 299"/>
                    <a:gd name="T62" fmla="*/ 0 w 1406"/>
                    <a:gd name="T63" fmla="*/ 0 h 299"/>
                    <a:gd name="T64" fmla="*/ 0 w 1406"/>
                    <a:gd name="T65" fmla="*/ 0 h 2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06"/>
                    <a:gd name="T100" fmla="*/ 0 h 299"/>
                    <a:gd name="T101" fmla="*/ 1406 w 1406"/>
                    <a:gd name="T102" fmla="*/ 299 h 2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06" h="299">
                      <a:moveTo>
                        <a:pt x="721" y="10"/>
                      </a:moveTo>
                      <a:lnTo>
                        <a:pt x="578" y="1"/>
                      </a:lnTo>
                      <a:lnTo>
                        <a:pt x="445" y="0"/>
                      </a:lnTo>
                      <a:lnTo>
                        <a:pt x="324" y="3"/>
                      </a:lnTo>
                      <a:lnTo>
                        <a:pt x="218" y="13"/>
                      </a:lnTo>
                      <a:lnTo>
                        <a:pt x="129" y="27"/>
                      </a:lnTo>
                      <a:lnTo>
                        <a:pt x="62" y="46"/>
                      </a:lnTo>
                      <a:lnTo>
                        <a:pt x="17" y="69"/>
                      </a:lnTo>
                      <a:lnTo>
                        <a:pt x="0" y="96"/>
                      </a:lnTo>
                      <a:lnTo>
                        <a:pt x="10" y="126"/>
                      </a:lnTo>
                      <a:lnTo>
                        <a:pt x="48" y="155"/>
                      </a:lnTo>
                      <a:lnTo>
                        <a:pt x="110" y="183"/>
                      </a:lnTo>
                      <a:lnTo>
                        <a:pt x="194" y="211"/>
                      </a:lnTo>
                      <a:lnTo>
                        <a:pt x="295" y="236"/>
                      </a:lnTo>
                      <a:lnTo>
                        <a:pt x="414" y="258"/>
                      </a:lnTo>
                      <a:lnTo>
                        <a:pt x="544" y="275"/>
                      </a:lnTo>
                      <a:lnTo>
                        <a:pt x="687" y="290"/>
                      </a:lnTo>
                      <a:lnTo>
                        <a:pt x="828" y="297"/>
                      </a:lnTo>
                      <a:lnTo>
                        <a:pt x="960" y="299"/>
                      </a:lnTo>
                      <a:lnTo>
                        <a:pt x="1081" y="295"/>
                      </a:lnTo>
                      <a:lnTo>
                        <a:pt x="1188" y="286"/>
                      </a:lnTo>
                      <a:lnTo>
                        <a:pt x="1274" y="272"/>
                      </a:lnTo>
                      <a:lnTo>
                        <a:pt x="1343" y="254"/>
                      </a:lnTo>
                      <a:lnTo>
                        <a:pt x="1387" y="230"/>
                      </a:lnTo>
                      <a:lnTo>
                        <a:pt x="1406" y="203"/>
                      </a:lnTo>
                      <a:lnTo>
                        <a:pt x="1393" y="173"/>
                      </a:lnTo>
                      <a:lnTo>
                        <a:pt x="1355" y="144"/>
                      </a:lnTo>
                      <a:lnTo>
                        <a:pt x="1292" y="114"/>
                      </a:lnTo>
                      <a:lnTo>
                        <a:pt x="1210" y="89"/>
                      </a:lnTo>
                      <a:lnTo>
                        <a:pt x="1108" y="63"/>
                      </a:lnTo>
                      <a:lnTo>
                        <a:pt x="991" y="41"/>
                      </a:lnTo>
                      <a:lnTo>
                        <a:pt x="860" y="22"/>
                      </a:lnTo>
                      <a:lnTo>
                        <a:pt x="721" y="10"/>
                      </a:lnTo>
                      <a:close/>
                    </a:path>
                  </a:pathLst>
                </a:custGeom>
                <a:solidFill>
                  <a:srgbClr val="CFBA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72" name="Freeform 690">
                  <a:extLst>
                    <a:ext uri="{FF2B5EF4-FFF2-40B4-BE49-F238E27FC236}">
                      <a16:creationId xmlns:a16="http://schemas.microsoft.com/office/drawing/2014/main" id="{F5C933B1-7358-40A8-9E88-744436941761}"/>
                    </a:ext>
                  </a:extLst>
                </p:cNvPr>
                <p:cNvSpPr>
                  <a:spLocks/>
                </p:cNvSpPr>
                <p:nvPr/>
              </p:nvSpPr>
              <p:spPr bwMode="auto">
                <a:xfrm>
                  <a:off x="2599" y="2511"/>
                  <a:ext cx="204" cy="44"/>
                </a:xfrm>
                <a:custGeom>
                  <a:avLst/>
                  <a:gdLst>
                    <a:gd name="T0" fmla="*/ 0 w 1226"/>
                    <a:gd name="T1" fmla="*/ 0 h 263"/>
                    <a:gd name="T2" fmla="*/ 0 w 1226"/>
                    <a:gd name="T3" fmla="*/ 0 h 263"/>
                    <a:gd name="T4" fmla="*/ 0 w 1226"/>
                    <a:gd name="T5" fmla="*/ 0 h 263"/>
                    <a:gd name="T6" fmla="*/ 0 w 1226"/>
                    <a:gd name="T7" fmla="*/ 0 h 263"/>
                    <a:gd name="T8" fmla="*/ 0 w 1226"/>
                    <a:gd name="T9" fmla="*/ 0 h 263"/>
                    <a:gd name="T10" fmla="*/ 0 w 1226"/>
                    <a:gd name="T11" fmla="*/ 0 h 263"/>
                    <a:gd name="T12" fmla="*/ 0 w 1226"/>
                    <a:gd name="T13" fmla="*/ 0 h 263"/>
                    <a:gd name="T14" fmla="*/ 0 w 1226"/>
                    <a:gd name="T15" fmla="*/ 0 h 263"/>
                    <a:gd name="T16" fmla="*/ 0 w 1226"/>
                    <a:gd name="T17" fmla="*/ 0 h 263"/>
                    <a:gd name="T18" fmla="*/ 0 w 1226"/>
                    <a:gd name="T19" fmla="*/ 0 h 263"/>
                    <a:gd name="T20" fmla="*/ 0 w 1226"/>
                    <a:gd name="T21" fmla="*/ 0 h 263"/>
                    <a:gd name="T22" fmla="*/ 0 w 1226"/>
                    <a:gd name="T23" fmla="*/ 0 h 263"/>
                    <a:gd name="T24" fmla="*/ 0 w 1226"/>
                    <a:gd name="T25" fmla="*/ 0 h 263"/>
                    <a:gd name="T26" fmla="*/ 0 w 1226"/>
                    <a:gd name="T27" fmla="*/ 0 h 263"/>
                    <a:gd name="T28" fmla="*/ 0 w 1226"/>
                    <a:gd name="T29" fmla="*/ 0 h 263"/>
                    <a:gd name="T30" fmla="*/ 0 w 1226"/>
                    <a:gd name="T31" fmla="*/ 0 h 263"/>
                    <a:gd name="T32" fmla="*/ 0 w 1226"/>
                    <a:gd name="T33" fmla="*/ 0 h 263"/>
                    <a:gd name="T34" fmla="*/ 0 w 1226"/>
                    <a:gd name="T35" fmla="*/ 0 h 263"/>
                    <a:gd name="T36" fmla="*/ 0 w 1226"/>
                    <a:gd name="T37" fmla="*/ 0 h 263"/>
                    <a:gd name="T38" fmla="*/ 0 w 1226"/>
                    <a:gd name="T39" fmla="*/ 0 h 263"/>
                    <a:gd name="T40" fmla="*/ 0 w 1226"/>
                    <a:gd name="T41" fmla="*/ 0 h 263"/>
                    <a:gd name="T42" fmla="*/ 0 w 1226"/>
                    <a:gd name="T43" fmla="*/ 0 h 263"/>
                    <a:gd name="T44" fmla="*/ 0 w 1226"/>
                    <a:gd name="T45" fmla="*/ 0 h 263"/>
                    <a:gd name="T46" fmla="*/ 0 w 1226"/>
                    <a:gd name="T47" fmla="*/ 0 h 263"/>
                    <a:gd name="T48" fmla="*/ 0 w 1226"/>
                    <a:gd name="T49" fmla="*/ 0 h 263"/>
                    <a:gd name="T50" fmla="*/ 0 w 1226"/>
                    <a:gd name="T51" fmla="*/ 0 h 263"/>
                    <a:gd name="T52" fmla="*/ 0 w 1226"/>
                    <a:gd name="T53" fmla="*/ 0 h 263"/>
                    <a:gd name="T54" fmla="*/ 0 w 1226"/>
                    <a:gd name="T55" fmla="*/ 0 h 263"/>
                    <a:gd name="T56" fmla="*/ 0 w 1226"/>
                    <a:gd name="T57" fmla="*/ 0 h 263"/>
                    <a:gd name="T58" fmla="*/ 0 w 1226"/>
                    <a:gd name="T59" fmla="*/ 0 h 263"/>
                    <a:gd name="T60" fmla="*/ 0 w 1226"/>
                    <a:gd name="T61" fmla="*/ 0 h 263"/>
                    <a:gd name="T62" fmla="*/ 0 w 1226"/>
                    <a:gd name="T63" fmla="*/ 0 h 263"/>
                    <a:gd name="T64" fmla="*/ 0 w 1226"/>
                    <a:gd name="T65" fmla="*/ 0 h 2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6"/>
                    <a:gd name="T100" fmla="*/ 0 h 263"/>
                    <a:gd name="T101" fmla="*/ 1226 w 1226"/>
                    <a:gd name="T102" fmla="*/ 263 h 2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6" h="263">
                      <a:moveTo>
                        <a:pt x="627" y="9"/>
                      </a:moveTo>
                      <a:lnTo>
                        <a:pt x="503" y="1"/>
                      </a:lnTo>
                      <a:lnTo>
                        <a:pt x="387" y="0"/>
                      </a:lnTo>
                      <a:lnTo>
                        <a:pt x="281" y="3"/>
                      </a:lnTo>
                      <a:lnTo>
                        <a:pt x="189" y="12"/>
                      </a:lnTo>
                      <a:lnTo>
                        <a:pt x="112" y="25"/>
                      </a:lnTo>
                      <a:lnTo>
                        <a:pt x="53" y="42"/>
                      </a:lnTo>
                      <a:lnTo>
                        <a:pt x="15" y="62"/>
                      </a:lnTo>
                      <a:lnTo>
                        <a:pt x="0" y="86"/>
                      </a:lnTo>
                      <a:lnTo>
                        <a:pt x="9" y="110"/>
                      </a:lnTo>
                      <a:lnTo>
                        <a:pt x="42" y="136"/>
                      </a:lnTo>
                      <a:lnTo>
                        <a:pt x="96" y="161"/>
                      </a:lnTo>
                      <a:lnTo>
                        <a:pt x="170" y="186"/>
                      </a:lnTo>
                      <a:lnTo>
                        <a:pt x="258" y="206"/>
                      </a:lnTo>
                      <a:lnTo>
                        <a:pt x="361" y="226"/>
                      </a:lnTo>
                      <a:lnTo>
                        <a:pt x="475" y="242"/>
                      </a:lnTo>
                      <a:lnTo>
                        <a:pt x="600" y="255"/>
                      </a:lnTo>
                      <a:lnTo>
                        <a:pt x="722" y="261"/>
                      </a:lnTo>
                      <a:lnTo>
                        <a:pt x="838" y="263"/>
                      </a:lnTo>
                      <a:lnTo>
                        <a:pt x="943" y="259"/>
                      </a:lnTo>
                      <a:lnTo>
                        <a:pt x="1036" y="251"/>
                      </a:lnTo>
                      <a:lnTo>
                        <a:pt x="1113" y="237"/>
                      </a:lnTo>
                      <a:lnTo>
                        <a:pt x="1172" y="222"/>
                      </a:lnTo>
                      <a:lnTo>
                        <a:pt x="1211" y="203"/>
                      </a:lnTo>
                      <a:lnTo>
                        <a:pt x="1226" y="180"/>
                      </a:lnTo>
                      <a:lnTo>
                        <a:pt x="1215" y="153"/>
                      </a:lnTo>
                      <a:lnTo>
                        <a:pt x="1182" y="127"/>
                      </a:lnTo>
                      <a:lnTo>
                        <a:pt x="1128" y="101"/>
                      </a:lnTo>
                      <a:lnTo>
                        <a:pt x="1057" y="78"/>
                      </a:lnTo>
                      <a:lnTo>
                        <a:pt x="967" y="55"/>
                      </a:lnTo>
                      <a:lnTo>
                        <a:pt x="863" y="36"/>
                      </a:lnTo>
                      <a:lnTo>
                        <a:pt x="749" y="20"/>
                      </a:lnTo>
                      <a:lnTo>
                        <a:pt x="627" y="9"/>
                      </a:lnTo>
                      <a:close/>
                    </a:path>
                  </a:pathLst>
                </a:custGeom>
                <a:solidFill>
                  <a:srgbClr val="C9B3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73" name="Freeform 691">
                  <a:extLst>
                    <a:ext uri="{FF2B5EF4-FFF2-40B4-BE49-F238E27FC236}">
                      <a16:creationId xmlns:a16="http://schemas.microsoft.com/office/drawing/2014/main" id="{6B69F352-C892-4AB7-93A6-A87E97CBD25E}"/>
                    </a:ext>
                  </a:extLst>
                </p:cNvPr>
                <p:cNvSpPr>
                  <a:spLocks/>
                </p:cNvSpPr>
                <p:nvPr/>
              </p:nvSpPr>
              <p:spPr bwMode="auto">
                <a:xfrm>
                  <a:off x="2624" y="2515"/>
                  <a:ext cx="174" cy="37"/>
                </a:xfrm>
                <a:custGeom>
                  <a:avLst/>
                  <a:gdLst>
                    <a:gd name="T0" fmla="*/ 0 w 1046"/>
                    <a:gd name="T1" fmla="*/ 0 h 223"/>
                    <a:gd name="T2" fmla="*/ 0 w 1046"/>
                    <a:gd name="T3" fmla="*/ 0 h 223"/>
                    <a:gd name="T4" fmla="*/ 0 w 1046"/>
                    <a:gd name="T5" fmla="*/ 0 h 223"/>
                    <a:gd name="T6" fmla="*/ 0 w 1046"/>
                    <a:gd name="T7" fmla="*/ 0 h 223"/>
                    <a:gd name="T8" fmla="*/ 0 w 1046"/>
                    <a:gd name="T9" fmla="*/ 0 h 223"/>
                    <a:gd name="T10" fmla="*/ 0 w 1046"/>
                    <a:gd name="T11" fmla="*/ 0 h 223"/>
                    <a:gd name="T12" fmla="*/ 0 w 1046"/>
                    <a:gd name="T13" fmla="*/ 0 h 223"/>
                    <a:gd name="T14" fmla="*/ 0 w 1046"/>
                    <a:gd name="T15" fmla="*/ 0 h 223"/>
                    <a:gd name="T16" fmla="*/ 0 w 1046"/>
                    <a:gd name="T17" fmla="*/ 0 h 223"/>
                    <a:gd name="T18" fmla="*/ 0 w 1046"/>
                    <a:gd name="T19" fmla="*/ 0 h 223"/>
                    <a:gd name="T20" fmla="*/ 0 w 1046"/>
                    <a:gd name="T21" fmla="*/ 0 h 223"/>
                    <a:gd name="T22" fmla="*/ 0 w 1046"/>
                    <a:gd name="T23" fmla="*/ 0 h 223"/>
                    <a:gd name="T24" fmla="*/ 0 w 1046"/>
                    <a:gd name="T25" fmla="*/ 0 h 223"/>
                    <a:gd name="T26" fmla="*/ 0 w 1046"/>
                    <a:gd name="T27" fmla="*/ 0 h 223"/>
                    <a:gd name="T28" fmla="*/ 0 w 1046"/>
                    <a:gd name="T29" fmla="*/ 0 h 223"/>
                    <a:gd name="T30" fmla="*/ 0 w 1046"/>
                    <a:gd name="T31" fmla="*/ 0 h 223"/>
                    <a:gd name="T32" fmla="*/ 0 w 1046"/>
                    <a:gd name="T33" fmla="*/ 0 h 223"/>
                    <a:gd name="T34" fmla="*/ 0 w 1046"/>
                    <a:gd name="T35" fmla="*/ 0 h 223"/>
                    <a:gd name="T36" fmla="*/ 0 w 1046"/>
                    <a:gd name="T37" fmla="*/ 0 h 223"/>
                    <a:gd name="T38" fmla="*/ 0 w 1046"/>
                    <a:gd name="T39" fmla="*/ 0 h 223"/>
                    <a:gd name="T40" fmla="*/ 0 w 1046"/>
                    <a:gd name="T41" fmla="*/ 0 h 223"/>
                    <a:gd name="T42" fmla="*/ 0 w 1046"/>
                    <a:gd name="T43" fmla="*/ 0 h 223"/>
                    <a:gd name="T44" fmla="*/ 0 w 1046"/>
                    <a:gd name="T45" fmla="*/ 0 h 223"/>
                    <a:gd name="T46" fmla="*/ 0 w 1046"/>
                    <a:gd name="T47" fmla="*/ 0 h 223"/>
                    <a:gd name="T48" fmla="*/ 0 w 1046"/>
                    <a:gd name="T49" fmla="*/ 0 h 223"/>
                    <a:gd name="T50" fmla="*/ 0 w 1046"/>
                    <a:gd name="T51" fmla="*/ 0 h 223"/>
                    <a:gd name="T52" fmla="*/ 0 w 1046"/>
                    <a:gd name="T53" fmla="*/ 0 h 223"/>
                    <a:gd name="T54" fmla="*/ 0 w 1046"/>
                    <a:gd name="T55" fmla="*/ 0 h 223"/>
                    <a:gd name="T56" fmla="*/ 0 w 1046"/>
                    <a:gd name="T57" fmla="*/ 0 h 223"/>
                    <a:gd name="T58" fmla="*/ 0 w 1046"/>
                    <a:gd name="T59" fmla="*/ 0 h 223"/>
                    <a:gd name="T60" fmla="*/ 0 w 1046"/>
                    <a:gd name="T61" fmla="*/ 0 h 223"/>
                    <a:gd name="T62" fmla="*/ 0 w 1046"/>
                    <a:gd name="T63" fmla="*/ 0 h 223"/>
                    <a:gd name="T64" fmla="*/ 0 w 1046"/>
                    <a:gd name="T65" fmla="*/ 0 h 2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6"/>
                    <a:gd name="T100" fmla="*/ 0 h 223"/>
                    <a:gd name="T101" fmla="*/ 1046 w 1046"/>
                    <a:gd name="T102" fmla="*/ 223 h 2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6" h="223">
                      <a:moveTo>
                        <a:pt x="535" y="6"/>
                      </a:moveTo>
                      <a:lnTo>
                        <a:pt x="428" y="0"/>
                      </a:lnTo>
                      <a:lnTo>
                        <a:pt x="329" y="0"/>
                      </a:lnTo>
                      <a:lnTo>
                        <a:pt x="239" y="2"/>
                      </a:lnTo>
                      <a:lnTo>
                        <a:pt x="162" y="10"/>
                      </a:lnTo>
                      <a:lnTo>
                        <a:pt x="95" y="20"/>
                      </a:lnTo>
                      <a:lnTo>
                        <a:pt x="45" y="34"/>
                      </a:lnTo>
                      <a:lnTo>
                        <a:pt x="12" y="51"/>
                      </a:lnTo>
                      <a:lnTo>
                        <a:pt x="0" y="73"/>
                      </a:lnTo>
                      <a:lnTo>
                        <a:pt x="7" y="94"/>
                      </a:lnTo>
                      <a:lnTo>
                        <a:pt x="35" y="117"/>
                      </a:lnTo>
                      <a:lnTo>
                        <a:pt x="81" y="137"/>
                      </a:lnTo>
                      <a:lnTo>
                        <a:pt x="144" y="158"/>
                      </a:lnTo>
                      <a:lnTo>
                        <a:pt x="219" y="176"/>
                      </a:lnTo>
                      <a:lnTo>
                        <a:pt x="308" y="193"/>
                      </a:lnTo>
                      <a:lnTo>
                        <a:pt x="405" y="206"/>
                      </a:lnTo>
                      <a:lnTo>
                        <a:pt x="511" y="218"/>
                      </a:lnTo>
                      <a:lnTo>
                        <a:pt x="614" y="222"/>
                      </a:lnTo>
                      <a:lnTo>
                        <a:pt x="713" y="223"/>
                      </a:lnTo>
                      <a:lnTo>
                        <a:pt x="803" y="220"/>
                      </a:lnTo>
                      <a:lnTo>
                        <a:pt x="883" y="213"/>
                      </a:lnTo>
                      <a:lnTo>
                        <a:pt x="948" y="202"/>
                      </a:lnTo>
                      <a:lnTo>
                        <a:pt x="999" y="189"/>
                      </a:lnTo>
                      <a:lnTo>
                        <a:pt x="1031" y="172"/>
                      </a:lnTo>
                      <a:lnTo>
                        <a:pt x="1046" y="151"/>
                      </a:lnTo>
                      <a:lnTo>
                        <a:pt x="1037" y="129"/>
                      </a:lnTo>
                      <a:lnTo>
                        <a:pt x="1008" y="106"/>
                      </a:lnTo>
                      <a:lnTo>
                        <a:pt x="962" y="85"/>
                      </a:lnTo>
                      <a:lnTo>
                        <a:pt x="900" y="65"/>
                      </a:lnTo>
                      <a:lnTo>
                        <a:pt x="823" y="46"/>
                      </a:lnTo>
                      <a:lnTo>
                        <a:pt x="736" y="30"/>
                      </a:lnTo>
                      <a:lnTo>
                        <a:pt x="639" y="16"/>
                      </a:lnTo>
                      <a:lnTo>
                        <a:pt x="535" y="6"/>
                      </a:lnTo>
                      <a:close/>
                    </a:path>
                  </a:pathLst>
                </a:custGeom>
                <a:solidFill>
                  <a:srgbClr val="C7A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74" name="Freeform 692">
                  <a:extLst>
                    <a:ext uri="{FF2B5EF4-FFF2-40B4-BE49-F238E27FC236}">
                      <a16:creationId xmlns:a16="http://schemas.microsoft.com/office/drawing/2014/main" id="{267CECBF-7C53-47CB-8EC7-2B6912BE3109}"/>
                    </a:ext>
                  </a:extLst>
                </p:cNvPr>
                <p:cNvSpPr>
                  <a:spLocks/>
                </p:cNvSpPr>
                <p:nvPr/>
              </p:nvSpPr>
              <p:spPr bwMode="auto">
                <a:xfrm>
                  <a:off x="2475" y="2253"/>
                  <a:ext cx="440" cy="312"/>
                </a:xfrm>
                <a:custGeom>
                  <a:avLst/>
                  <a:gdLst>
                    <a:gd name="T0" fmla="*/ 0 w 2639"/>
                    <a:gd name="T1" fmla="*/ 0 h 1871"/>
                    <a:gd name="T2" fmla="*/ 0 w 2639"/>
                    <a:gd name="T3" fmla="*/ 0 h 1871"/>
                    <a:gd name="T4" fmla="*/ 0 w 2639"/>
                    <a:gd name="T5" fmla="*/ 0 h 1871"/>
                    <a:gd name="T6" fmla="*/ 0 w 2639"/>
                    <a:gd name="T7" fmla="*/ 0 h 1871"/>
                    <a:gd name="T8" fmla="*/ 0 w 2639"/>
                    <a:gd name="T9" fmla="*/ 0 h 1871"/>
                    <a:gd name="T10" fmla="*/ 0 w 2639"/>
                    <a:gd name="T11" fmla="*/ 0 h 1871"/>
                    <a:gd name="T12" fmla="*/ 0 w 2639"/>
                    <a:gd name="T13" fmla="*/ 0 h 1871"/>
                    <a:gd name="T14" fmla="*/ 0 w 2639"/>
                    <a:gd name="T15" fmla="*/ 0 h 1871"/>
                    <a:gd name="T16" fmla="*/ 0 w 2639"/>
                    <a:gd name="T17" fmla="*/ 0 h 1871"/>
                    <a:gd name="T18" fmla="*/ 0 w 2639"/>
                    <a:gd name="T19" fmla="*/ 0 h 1871"/>
                    <a:gd name="T20" fmla="*/ 0 w 2639"/>
                    <a:gd name="T21" fmla="*/ 0 h 1871"/>
                    <a:gd name="T22" fmla="*/ 0 w 2639"/>
                    <a:gd name="T23" fmla="*/ 0 h 1871"/>
                    <a:gd name="T24" fmla="*/ 0 w 2639"/>
                    <a:gd name="T25" fmla="*/ 0 h 1871"/>
                    <a:gd name="T26" fmla="*/ 0 w 2639"/>
                    <a:gd name="T27" fmla="*/ 0 h 1871"/>
                    <a:gd name="T28" fmla="*/ 0 w 2639"/>
                    <a:gd name="T29" fmla="*/ 0 h 1871"/>
                    <a:gd name="T30" fmla="*/ 0 w 2639"/>
                    <a:gd name="T31" fmla="*/ 0 h 1871"/>
                    <a:gd name="T32" fmla="*/ 0 w 2639"/>
                    <a:gd name="T33" fmla="*/ 0 h 1871"/>
                    <a:gd name="T34" fmla="*/ 0 w 2639"/>
                    <a:gd name="T35" fmla="*/ 0 h 1871"/>
                    <a:gd name="T36" fmla="*/ 0 w 2639"/>
                    <a:gd name="T37" fmla="*/ 0 h 1871"/>
                    <a:gd name="T38" fmla="*/ 0 w 2639"/>
                    <a:gd name="T39" fmla="*/ 0 h 1871"/>
                    <a:gd name="T40" fmla="*/ 0 w 2639"/>
                    <a:gd name="T41" fmla="*/ 0 h 1871"/>
                    <a:gd name="T42" fmla="*/ 0 w 2639"/>
                    <a:gd name="T43" fmla="*/ 0 h 1871"/>
                    <a:gd name="T44" fmla="*/ 0 w 2639"/>
                    <a:gd name="T45" fmla="*/ 0 h 1871"/>
                    <a:gd name="T46" fmla="*/ 0 w 2639"/>
                    <a:gd name="T47" fmla="*/ 0 h 1871"/>
                    <a:gd name="T48" fmla="*/ 0 w 2639"/>
                    <a:gd name="T49" fmla="*/ 0 h 1871"/>
                    <a:gd name="T50" fmla="*/ 0 w 2639"/>
                    <a:gd name="T51" fmla="*/ 0 h 1871"/>
                    <a:gd name="T52" fmla="*/ 0 w 2639"/>
                    <a:gd name="T53" fmla="*/ 0 h 1871"/>
                    <a:gd name="T54" fmla="*/ 0 w 2639"/>
                    <a:gd name="T55" fmla="*/ 0 h 1871"/>
                    <a:gd name="T56" fmla="*/ 0 w 2639"/>
                    <a:gd name="T57" fmla="*/ 0 h 1871"/>
                    <a:gd name="T58" fmla="*/ 0 w 2639"/>
                    <a:gd name="T59" fmla="*/ 0 h 1871"/>
                    <a:gd name="T60" fmla="*/ 0 w 2639"/>
                    <a:gd name="T61" fmla="*/ 0 h 1871"/>
                    <a:gd name="T62" fmla="*/ 0 w 2639"/>
                    <a:gd name="T63" fmla="*/ 0 h 1871"/>
                    <a:gd name="T64" fmla="*/ 0 w 2639"/>
                    <a:gd name="T65" fmla="*/ 0 h 1871"/>
                    <a:gd name="T66" fmla="*/ 0 w 2639"/>
                    <a:gd name="T67" fmla="*/ 0 h 1871"/>
                    <a:gd name="T68" fmla="*/ 0 w 2639"/>
                    <a:gd name="T69" fmla="*/ 0 h 1871"/>
                    <a:gd name="T70" fmla="*/ 0 w 2639"/>
                    <a:gd name="T71" fmla="*/ 0 h 1871"/>
                    <a:gd name="T72" fmla="*/ 0 w 2639"/>
                    <a:gd name="T73" fmla="*/ 0 h 1871"/>
                    <a:gd name="T74" fmla="*/ 0 w 2639"/>
                    <a:gd name="T75" fmla="*/ 0 h 1871"/>
                    <a:gd name="T76" fmla="*/ 0 w 2639"/>
                    <a:gd name="T77" fmla="*/ 0 h 1871"/>
                    <a:gd name="T78" fmla="*/ 0 w 2639"/>
                    <a:gd name="T79" fmla="*/ 0 h 1871"/>
                    <a:gd name="T80" fmla="*/ 0 w 2639"/>
                    <a:gd name="T81" fmla="*/ 0 h 1871"/>
                    <a:gd name="T82" fmla="*/ 0 w 2639"/>
                    <a:gd name="T83" fmla="*/ 0 h 1871"/>
                    <a:gd name="T84" fmla="*/ 0 w 2639"/>
                    <a:gd name="T85" fmla="*/ 0 h 1871"/>
                    <a:gd name="T86" fmla="*/ 0 w 2639"/>
                    <a:gd name="T87" fmla="*/ 0 h 1871"/>
                    <a:gd name="T88" fmla="*/ 0 w 2639"/>
                    <a:gd name="T89" fmla="*/ 0 h 1871"/>
                    <a:gd name="T90" fmla="*/ 0 w 2639"/>
                    <a:gd name="T91" fmla="*/ 0 h 1871"/>
                    <a:gd name="T92" fmla="*/ 0 w 2639"/>
                    <a:gd name="T93" fmla="*/ 0 h 1871"/>
                    <a:gd name="T94" fmla="*/ 0 w 2639"/>
                    <a:gd name="T95" fmla="*/ 0 h 1871"/>
                    <a:gd name="T96" fmla="*/ 0 w 2639"/>
                    <a:gd name="T97" fmla="*/ 0 h 18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39"/>
                    <a:gd name="T148" fmla="*/ 0 h 1871"/>
                    <a:gd name="T149" fmla="*/ 2639 w 2639"/>
                    <a:gd name="T150" fmla="*/ 1871 h 18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39" h="1871">
                      <a:moveTo>
                        <a:pt x="273" y="230"/>
                      </a:moveTo>
                      <a:lnTo>
                        <a:pt x="398" y="120"/>
                      </a:lnTo>
                      <a:lnTo>
                        <a:pt x="533" y="50"/>
                      </a:lnTo>
                      <a:lnTo>
                        <a:pt x="673" y="12"/>
                      </a:lnTo>
                      <a:lnTo>
                        <a:pt x="817" y="0"/>
                      </a:lnTo>
                      <a:lnTo>
                        <a:pt x="959" y="2"/>
                      </a:lnTo>
                      <a:lnTo>
                        <a:pt x="1099" y="14"/>
                      </a:lnTo>
                      <a:lnTo>
                        <a:pt x="1232" y="28"/>
                      </a:lnTo>
                      <a:lnTo>
                        <a:pt x="1355" y="36"/>
                      </a:lnTo>
                      <a:lnTo>
                        <a:pt x="1472" y="31"/>
                      </a:lnTo>
                      <a:lnTo>
                        <a:pt x="1589" y="22"/>
                      </a:lnTo>
                      <a:lnTo>
                        <a:pt x="1706" y="11"/>
                      </a:lnTo>
                      <a:lnTo>
                        <a:pt x="1820" y="4"/>
                      </a:lnTo>
                      <a:lnTo>
                        <a:pt x="1929" y="2"/>
                      </a:lnTo>
                      <a:lnTo>
                        <a:pt x="2031" y="12"/>
                      </a:lnTo>
                      <a:lnTo>
                        <a:pt x="2126" y="38"/>
                      </a:lnTo>
                      <a:lnTo>
                        <a:pt x="2211" y="84"/>
                      </a:lnTo>
                      <a:lnTo>
                        <a:pt x="2287" y="140"/>
                      </a:lnTo>
                      <a:lnTo>
                        <a:pt x="2360" y="200"/>
                      </a:lnTo>
                      <a:lnTo>
                        <a:pt x="2426" y="265"/>
                      </a:lnTo>
                      <a:lnTo>
                        <a:pt x="2487" y="337"/>
                      </a:lnTo>
                      <a:lnTo>
                        <a:pt x="2539" y="417"/>
                      </a:lnTo>
                      <a:lnTo>
                        <a:pt x="2582" y="509"/>
                      </a:lnTo>
                      <a:lnTo>
                        <a:pt x="2614" y="614"/>
                      </a:lnTo>
                      <a:lnTo>
                        <a:pt x="2636" y="734"/>
                      </a:lnTo>
                      <a:lnTo>
                        <a:pt x="2639" y="859"/>
                      </a:lnTo>
                      <a:lnTo>
                        <a:pt x="2627" y="981"/>
                      </a:lnTo>
                      <a:lnTo>
                        <a:pt x="2600" y="1096"/>
                      </a:lnTo>
                      <a:lnTo>
                        <a:pt x="2564" y="1203"/>
                      </a:lnTo>
                      <a:lnTo>
                        <a:pt x="2519" y="1298"/>
                      </a:lnTo>
                      <a:lnTo>
                        <a:pt x="2471" y="1383"/>
                      </a:lnTo>
                      <a:lnTo>
                        <a:pt x="2422" y="1451"/>
                      </a:lnTo>
                      <a:lnTo>
                        <a:pt x="2375" y="1503"/>
                      </a:lnTo>
                      <a:lnTo>
                        <a:pt x="2138" y="1673"/>
                      </a:lnTo>
                      <a:lnTo>
                        <a:pt x="1865" y="1791"/>
                      </a:lnTo>
                      <a:lnTo>
                        <a:pt x="1567" y="1857"/>
                      </a:lnTo>
                      <a:lnTo>
                        <a:pt x="1259" y="1871"/>
                      </a:lnTo>
                      <a:lnTo>
                        <a:pt x="949" y="1830"/>
                      </a:lnTo>
                      <a:lnTo>
                        <a:pt x="655" y="1739"/>
                      </a:lnTo>
                      <a:lnTo>
                        <a:pt x="387" y="1593"/>
                      </a:lnTo>
                      <a:lnTo>
                        <a:pt x="160" y="1396"/>
                      </a:lnTo>
                      <a:lnTo>
                        <a:pt x="79" y="1280"/>
                      </a:lnTo>
                      <a:lnTo>
                        <a:pt x="26" y="1147"/>
                      </a:lnTo>
                      <a:lnTo>
                        <a:pt x="0" y="998"/>
                      </a:lnTo>
                      <a:lnTo>
                        <a:pt x="2" y="842"/>
                      </a:lnTo>
                      <a:lnTo>
                        <a:pt x="30" y="680"/>
                      </a:lnTo>
                      <a:lnTo>
                        <a:pt x="85" y="521"/>
                      </a:lnTo>
                      <a:lnTo>
                        <a:pt x="165" y="370"/>
                      </a:lnTo>
                      <a:lnTo>
                        <a:pt x="273" y="23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75" name="Freeform 693">
                  <a:extLst>
                    <a:ext uri="{FF2B5EF4-FFF2-40B4-BE49-F238E27FC236}">
                      <a16:creationId xmlns:a16="http://schemas.microsoft.com/office/drawing/2014/main" id="{BD63B637-26A6-4B60-A331-2CDA7531C7B1}"/>
                    </a:ext>
                  </a:extLst>
                </p:cNvPr>
                <p:cNvSpPr>
                  <a:spLocks/>
                </p:cNvSpPr>
                <p:nvPr/>
              </p:nvSpPr>
              <p:spPr bwMode="auto">
                <a:xfrm>
                  <a:off x="2476" y="2388"/>
                  <a:ext cx="437" cy="177"/>
                </a:xfrm>
                <a:custGeom>
                  <a:avLst/>
                  <a:gdLst>
                    <a:gd name="T0" fmla="*/ 0 w 2623"/>
                    <a:gd name="T1" fmla="*/ 0 h 1063"/>
                    <a:gd name="T2" fmla="*/ 0 w 2623"/>
                    <a:gd name="T3" fmla="*/ 0 h 1063"/>
                    <a:gd name="T4" fmla="*/ 0 w 2623"/>
                    <a:gd name="T5" fmla="*/ 0 h 1063"/>
                    <a:gd name="T6" fmla="*/ 0 w 2623"/>
                    <a:gd name="T7" fmla="*/ 0 h 1063"/>
                    <a:gd name="T8" fmla="*/ 0 w 2623"/>
                    <a:gd name="T9" fmla="*/ 0 h 1063"/>
                    <a:gd name="T10" fmla="*/ 0 w 2623"/>
                    <a:gd name="T11" fmla="*/ 0 h 1063"/>
                    <a:gd name="T12" fmla="*/ 0 w 2623"/>
                    <a:gd name="T13" fmla="*/ 0 h 1063"/>
                    <a:gd name="T14" fmla="*/ 0 w 2623"/>
                    <a:gd name="T15" fmla="*/ 0 h 1063"/>
                    <a:gd name="T16" fmla="*/ 0 w 2623"/>
                    <a:gd name="T17" fmla="*/ 0 h 1063"/>
                    <a:gd name="T18" fmla="*/ 0 w 2623"/>
                    <a:gd name="T19" fmla="*/ 0 h 1063"/>
                    <a:gd name="T20" fmla="*/ 0 w 2623"/>
                    <a:gd name="T21" fmla="*/ 0 h 1063"/>
                    <a:gd name="T22" fmla="*/ 0 w 2623"/>
                    <a:gd name="T23" fmla="*/ 0 h 1063"/>
                    <a:gd name="T24" fmla="*/ 0 w 2623"/>
                    <a:gd name="T25" fmla="*/ 0 h 1063"/>
                    <a:gd name="T26" fmla="*/ 0 w 2623"/>
                    <a:gd name="T27" fmla="*/ 0 h 1063"/>
                    <a:gd name="T28" fmla="*/ 0 w 2623"/>
                    <a:gd name="T29" fmla="*/ 0 h 1063"/>
                    <a:gd name="T30" fmla="*/ 0 w 2623"/>
                    <a:gd name="T31" fmla="*/ 0 h 1063"/>
                    <a:gd name="T32" fmla="*/ 0 w 2623"/>
                    <a:gd name="T33" fmla="*/ 0 h 1063"/>
                    <a:gd name="T34" fmla="*/ 0 w 2623"/>
                    <a:gd name="T35" fmla="*/ 0 h 1063"/>
                    <a:gd name="T36" fmla="*/ 0 w 2623"/>
                    <a:gd name="T37" fmla="*/ 0 h 1063"/>
                    <a:gd name="T38" fmla="*/ 0 w 2623"/>
                    <a:gd name="T39" fmla="*/ 0 h 1063"/>
                    <a:gd name="T40" fmla="*/ 0 w 2623"/>
                    <a:gd name="T41" fmla="*/ 0 h 1063"/>
                    <a:gd name="T42" fmla="*/ 0 w 2623"/>
                    <a:gd name="T43" fmla="*/ 0 h 1063"/>
                    <a:gd name="T44" fmla="*/ 0 w 2623"/>
                    <a:gd name="T45" fmla="*/ 0 h 1063"/>
                    <a:gd name="T46" fmla="*/ 0 w 2623"/>
                    <a:gd name="T47" fmla="*/ 0 h 1063"/>
                    <a:gd name="T48" fmla="*/ 0 w 2623"/>
                    <a:gd name="T49" fmla="*/ 0 h 1063"/>
                    <a:gd name="T50" fmla="*/ 0 w 2623"/>
                    <a:gd name="T51" fmla="*/ 0 h 1063"/>
                    <a:gd name="T52" fmla="*/ 0 w 2623"/>
                    <a:gd name="T53" fmla="*/ 0 h 1063"/>
                    <a:gd name="T54" fmla="*/ 0 w 2623"/>
                    <a:gd name="T55" fmla="*/ 0 h 1063"/>
                    <a:gd name="T56" fmla="*/ 0 w 2623"/>
                    <a:gd name="T57" fmla="*/ 0 h 1063"/>
                    <a:gd name="T58" fmla="*/ 0 w 2623"/>
                    <a:gd name="T59" fmla="*/ 0 h 1063"/>
                    <a:gd name="T60" fmla="*/ 0 w 2623"/>
                    <a:gd name="T61" fmla="*/ 0 h 1063"/>
                    <a:gd name="T62" fmla="*/ 0 w 2623"/>
                    <a:gd name="T63" fmla="*/ 0 h 1063"/>
                    <a:gd name="T64" fmla="*/ 0 w 2623"/>
                    <a:gd name="T65" fmla="*/ 0 h 1063"/>
                    <a:gd name="T66" fmla="*/ 0 w 2623"/>
                    <a:gd name="T67" fmla="*/ 0 h 1063"/>
                    <a:gd name="T68" fmla="*/ 0 w 2623"/>
                    <a:gd name="T69" fmla="*/ 0 h 1063"/>
                    <a:gd name="T70" fmla="*/ 0 w 2623"/>
                    <a:gd name="T71" fmla="*/ 0 h 1063"/>
                    <a:gd name="T72" fmla="*/ 0 w 2623"/>
                    <a:gd name="T73" fmla="*/ 0 h 1063"/>
                    <a:gd name="T74" fmla="*/ 0 w 2623"/>
                    <a:gd name="T75" fmla="*/ 0 h 1063"/>
                    <a:gd name="T76" fmla="*/ 0 w 2623"/>
                    <a:gd name="T77" fmla="*/ 0 h 1063"/>
                    <a:gd name="T78" fmla="*/ 0 w 2623"/>
                    <a:gd name="T79" fmla="*/ 0 h 1063"/>
                    <a:gd name="T80" fmla="*/ 0 w 2623"/>
                    <a:gd name="T81" fmla="*/ 0 h 1063"/>
                    <a:gd name="T82" fmla="*/ 0 w 2623"/>
                    <a:gd name="T83" fmla="*/ 0 h 1063"/>
                    <a:gd name="T84" fmla="*/ 0 w 2623"/>
                    <a:gd name="T85" fmla="*/ 0 h 1063"/>
                    <a:gd name="T86" fmla="*/ 0 w 2623"/>
                    <a:gd name="T87" fmla="*/ 0 h 1063"/>
                    <a:gd name="T88" fmla="*/ 0 w 2623"/>
                    <a:gd name="T89" fmla="*/ 0 h 1063"/>
                    <a:gd name="T90" fmla="*/ 0 w 2623"/>
                    <a:gd name="T91" fmla="*/ 0 h 1063"/>
                    <a:gd name="T92" fmla="*/ 0 w 2623"/>
                    <a:gd name="T93" fmla="*/ 0 h 1063"/>
                    <a:gd name="T94" fmla="*/ 0 w 2623"/>
                    <a:gd name="T95" fmla="*/ 0 h 1063"/>
                    <a:gd name="T96" fmla="*/ 0 w 2623"/>
                    <a:gd name="T97" fmla="*/ 0 h 10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23"/>
                    <a:gd name="T148" fmla="*/ 0 h 1063"/>
                    <a:gd name="T149" fmla="*/ 2623 w 2623"/>
                    <a:gd name="T150" fmla="*/ 1063 h 10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23" h="1063">
                      <a:moveTo>
                        <a:pt x="18" y="13"/>
                      </a:moveTo>
                      <a:lnTo>
                        <a:pt x="42" y="60"/>
                      </a:lnTo>
                      <a:lnTo>
                        <a:pt x="123" y="134"/>
                      </a:lnTo>
                      <a:lnTo>
                        <a:pt x="247" y="222"/>
                      </a:lnTo>
                      <a:lnTo>
                        <a:pt x="402" y="316"/>
                      </a:lnTo>
                      <a:lnTo>
                        <a:pt x="573" y="405"/>
                      </a:lnTo>
                      <a:lnTo>
                        <a:pt x="750" y="483"/>
                      </a:lnTo>
                      <a:lnTo>
                        <a:pt x="919" y="538"/>
                      </a:lnTo>
                      <a:lnTo>
                        <a:pt x="1069" y="563"/>
                      </a:lnTo>
                      <a:lnTo>
                        <a:pt x="1198" y="565"/>
                      </a:lnTo>
                      <a:lnTo>
                        <a:pt x="1325" y="565"/>
                      </a:lnTo>
                      <a:lnTo>
                        <a:pt x="1448" y="557"/>
                      </a:lnTo>
                      <a:lnTo>
                        <a:pt x="1572" y="543"/>
                      </a:lnTo>
                      <a:lnTo>
                        <a:pt x="1694" y="519"/>
                      </a:lnTo>
                      <a:lnTo>
                        <a:pt x="1818" y="484"/>
                      </a:lnTo>
                      <a:lnTo>
                        <a:pt x="1943" y="435"/>
                      </a:lnTo>
                      <a:lnTo>
                        <a:pt x="2072" y="375"/>
                      </a:lnTo>
                      <a:lnTo>
                        <a:pt x="2196" y="301"/>
                      </a:lnTo>
                      <a:lnTo>
                        <a:pt x="2306" y="224"/>
                      </a:lnTo>
                      <a:lnTo>
                        <a:pt x="2403" y="151"/>
                      </a:lnTo>
                      <a:lnTo>
                        <a:pt x="2484" y="90"/>
                      </a:lnTo>
                      <a:lnTo>
                        <a:pt x="2546" y="48"/>
                      </a:lnTo>
                      <a:lnTo>
                        <a:pt x="2592" y="33"/>
                      </a:lnTo>
                      <a:lnTo>
                        <a:pt x="2618" y="51"/>
                      </a:lnTo>
                      <a:lnTo>
                        <a:pt x="2623" y="112"/>
                      </a:lnTo>
                      <a:lnTo>
                        <a:pt x="2614" y="194"/>
                      </a:lnTo>
                      <a:lnTo>
                        <a:pt x="2599" y="279"/>
                      </a:lnTo>
                      <a:lnTo>
                        <a:pt x="2575" y="362"/>
                      </a:lnTo>
                      <a:lnTo>
                        <a:pt x="2548" y="444"/>
                      </a:lnTo>
                      <a:lnTo>
                        <a:pt x="2514" y="520"/>
                      </a:lnTo>
                      <a:lnTo>
                        <a:pt x="2477" y="588"/>
                      </a:lnTo>
                      <a:lnTo>
                        <a:pt x="2437" y="648"/>
                      </a:lnTo>
                      <a:lnTo>
                        <a:pt x="2393" y="697"/>
                      </a:lnTo>
                      <a:lnTo>
                        <a:pt x="2155" y="867"/>
                      </a:lnTo>
                      <a:lnTo>
                        <a:pt x="1880" y="985"/>
                      </a:lnTo>
                      <a:lnTo>
                        <a:pt x="1578" y="1049"/>
                      </a:lnTo>
                      <a:lnTo>
                        <a:pt x="1267" y="1063"/>
                      </a:lnTo>
                      <a:lnTo>
                        <a:pt x="954" y="1022"/>
                      </a:lnTo>
                      <a:lnTo>
                        <a:pt x="656" y="929"/>
                      </a:lnTo>
                      <a:lnTo>
                        <a:pt x="386" y="784"/>
                      </a:lnTo>
                      <a:lnTo>
                        <a:pt x="158" y="586"/>
                      </a:lnTo>
                      <a:lnTo>
                        <a:pt x="79" y="478"/>
                      </a:lnTo>
                      <a:lnTo>
                        <a:pt x="32" y="367"/>
                      </a:lnTo>
                      <a:lnTo>
                        <a:pt x="7" y="259"/>
                      </a:lnTo>
                      <a:lnTo>
                        <a:pt x="0" y="162"/>
                      </a:lnTo>
                      <a:lnTo>
                        <a:pt x="4" y="82"/>
                      </a:lnTo>
                      <a:lnTo>
                        <a:pt x="13" y="26"/>
                      </a:lnTo>
                      <a:lnTo>
                        <a:pt x="18" y="0"/>
                      </a:lnTo>
                      <a:lnTo>
                        <a:pt x="18" y="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76" name="Freeform 694">
                  <a:extLst>
                    <a:ext uri="{FF2B5EF4-FFF2-40B4-BE49-F238E27FC236}">
                      <a16:creationId xmlns:a16="http://schemas.microsoft.com/office/drawing/2014/main" id="{E9581F9D-26E9-4BE2-8C57-F121A49E1F4D}"/>
                    </a:ext>
                  </a:extLst>
                </p:cNvPr>
                <p:cNvSpPr>
                  <a:spLocks/>
                </p:cNvSpPr>
                <p:nvPr/>
              </p:nvSpPr>
              <p:spPr bwMode="auto">
                <a:xfrm>
                  <a:off x="2477" y="2393"/>
                  <a:ext cx="435" cy="173"/>
                </a:xfrm>
                <a:custGeom>
                  <a:avLst/>
                  <a:gdLst>
                    <a:gd name="T0" fmla="*/ 0 w 2611"/>
                    <a:gd name="T1" fmla="*/ 0 h 1033"/>
                    <a:gd name="T2" fmla="*/ 0 w 2611"/>
                    <a:gd name="T3" fmla="*/ 0 h 1033"/>
                    <a:gd name="T4" fmla="*/ 0 w 2611"/>
                    <a:gd name="T5" fmla="*/ 0 h 1033"/>
                    <a:gd name="T6" fmla="*/ 0 w 2611"/>
                    <a:gd name="T7" fmla="*/ 0 h 1033"/>
                    <a:gd name="T8" fmla="*/ 0 w 2611"/>
                    <a:gd name="T9" fmla="*/ 0 h 1033"/>
                    <a:gd name="T10" fmla="*/ 0 w 2611"/>
                    <a:gd name="T11" fmla="*/ 0 h 1033"/>
                    <a:gd name="T12" fmla="*/ 0 w 2611"/>
                    <a:gd name="T13" fmla="*/ 0 h 1033"/>
                    <a:gd name="T14" fmla="*/ 0 w 2611"/>
                    <a:gd name="T15" fmla="*/ 0 h 1033"/>
                    <a:gd name="T16" fmla="*/ 0 w 2611"/>
                    <a:gd name="T17" fmla="*/ 0 h 1033"/>
                    <a:gd name="T18" fmla="*/ 0 w 2611"/>
                    <a:gd name="T19" fmla="*/ 0 h 1033"/>
                    <a:gd name="T20" fmla="*/ 0 w 2611"/>
                    <a:gd name="T21" fmla="*/ 0 h 1033"/>
                    <a:gd name="T22" fmla="*/ 0 w 2611"/>
                    <a:gd name="T23" fmla="*/ 0 h 1033"/>
                    <a:gd name="T24" fmla="*/ 0 w 2611"/>
                    <a:gd name="T25" fmla="*/ 0 h 1033"/>
                    <a:gd name="T26" fmla="*/ 0 w 2611"/>
                    <a:gd name="T27" fmla="*/ 0 h 1033"/>
                    <a:gd name="T28" fmla="*/ 0 w 2611"/>
                    <a:gd name="T29" fmla="*/ 0 h 1033"/>
                    <a:gd name="T30" fmla="*/ 0 w 2611"/>
                    <a:gd name="T31" fmla="*/ 0 h 1033"/>
                    <a:gd name="T32" fmla="*/ 0 w 2611"/>
                    <a:gd name="T33" fmla="*/ 0 h 1033"/>
                    <a:gd name="T34" fmla="*/ 0 w 2611"/>
                    <a:gd name="T35" fmla="*/ 0 h 1033"/>
                    <a:gd name="T36" fmla="*/ 0 w 2611"/>
                    <a:gd name="T37" fmla="*/ 0 h 1033"/>
                    <a:gd name="T38" fmla="*/ 0 w 2611"/>
                    <a:gd name="T39" fmla="*/ 0 h 1033"/>
                    <a:gd name="T40" fmla="*/ 0 w 2611"/>
                    <a:gd name="T41" fmla="*/ 0 h 1033"/>
                    <a:gd name="T42" fmla="*/ 0 w 2611"/>
                    <a:gd name="T43" fmla="*/ 0 h 1033"/>
                    <a:gd name="T44" fmla="*/ 0 w 2611"/>
                    <a:gd name="T45" fmla="*/ 0 h 1033"/>
                    <a:gd name="T46" fmla="*/ 0 w 2611"/>
                    <a:gd name="T47" fmla="*/ 0 h 1033"/>
                    <a:gd name="T48" fmla="*/ 0 w 2611"/>
                    <a:gd name="T49" fmla="*/ 0 h 1033"/>
                    <a:gd name="T50" fmla="*/ 0 w 2611"/>
                    <a:gd name="T51" fmla="*/ 0 h 1033"/>
                    <a:gd name="T52" fmla="*/ 0 w 2611"/>
                    <a:gd name="T53" fmla="*/ 0 h 1033"/>
                    <a:gd name="T54" fmla="*/ 0 w 2611"/>
                    <a:gd name="T55" fmla="*/ 0 h 1033"/>
                    <a:gd name="T56" fmla="*/ 0 w 2611"/>
                    <a:gd name="T57" fmla="*/ 0 h 1033"/>
                    <a:gd name="T58" fmla="*/ 0 w 2611"/>
                    <a:gd name="T59" fmla="*/ 0 h 1033"/>
                    <a:gd name="T60" fmla="*/ 0 w 2611"/>
                    <a:gd name="T61" fmla="*/ 0 h 1033"/>
                    <a:gd name="T62" fmla="*/ 0 w 2611"/>
                    <a:gd name="T63" fmla="*/ 0 h 1033"/>
                    <a:gd name="T64" fmla="*/ 0 w 2611"/>
                    <a:gd name="T65" fmla="*/ 0 h 1033"/>
                    <a:gd name="T66" fmla="*/ 0 w 2611"/>
                    <a:gd name="T67" fmla="*/ 0 h 1033"/>
                    <a:gd name="T68" fmla="*/ 0 w 2611"/>
                    <a:gd name="T69" fmla="*/ 0 h 1033"/>
                    <a:gd name="T70" fmla="*/ 0 w 2611"/>
                    <a:gd name="T71" fmla="*/ 0 h 1033"/>
                    <a:gd name="T72" fmla="*/ 0 w 2611"/>
                    <a:gd name="T73" fmla="*/ 0 h 1033"/>
                    <a:gd name="T74" fmla="*/ 0 w 2611"/>
                    <a:gd name="T75" fmla="*/ 0 h 1033"/>
                    <a:gd name="T76" fmla="*/ 0 w 2611"/>
                    <a:gd name="T77" fmla="*/ 0 h 1033"/>
                    <a:gd name="T78" fmla="*/ 0 w 2611"/>
                    <a:gd name="T79" fmla="*/ 0 h 1033"/>
                    <a:gd name="T80" fmla="*/ 0 w 2611"/>
                    <a:gd name="T81" fmla="*/ 0 h 1033"/>
                    <a:gd name="T82" fmla="*/ 0 w 2611"/>
                    <a:gd name="T83" fmla="*/ 0 h 1033"/>
                    <a:gd name="T84" fmla="*/ 0 w 2611"/>
                    <a:gd name="T85" fmla="*/ 0 h 1033"/>
                    <a:gd name="T86" fmla="*/ 0 w 2611"/>
                    <a:gd name="T87" fmla="*/ 0 h 1033"/>
                    <a:gd name="T88" fmla="*/ 0 w 2611"/>
                    <a:gd name="T89" fmla="*/ 0 h 1033"/>
                    <a:gd name="T90" fmla="*/ 0 w 2611"/>
                    <a:gd name="T91" fmla="*/ 0 h 1033"/>
                    <a:gd name="T92" fmla="*/ 0 w 2611"/>
                    <a:gd name="T93" fmla="*/ 0 h 1033"/>
                    <a:gd name="T94" fmla="*/ 0 w 2611"/>
                    <a:gd name="T95" fmla="*/ 0 h 1033"/>
                    <a:gd name="T96" fmla="*/ 0 w 2611"/>
                    <a:gd name="T97" fmla="*/ 0 h 10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11"/>
                    <a:gd name="T148" fmla="*/ 0 h 1033"/>
                    <a:gd name="T149" fmla="*/ 2611 w 2611"/>
                    <a:gd name="T150" fmla="*/ 1033 h 103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11" h="1033">
                      <a:moveTo>
                        <a:pt x="15" y="11"/>
                      </a:moveTo>
                      <a:lnTo>
                        <a:pt x="41" y="55"/>
                      </a:lnTo>
                      <a:lnTo>
                        <a:pt x="121" y="126"/>
                      </a:lnTo>
                      <a:lnTo>
                        <a:pt x="242" y="212"/>
                      </a:lnTo>
                      <a:lnTo>
                        <a:pt x="392" y="307"/>
                      </a:lnTo>
                      <a:lnTo>
                        <a:pt x="559" y="398"/>
                      </a:lnTo>
                      <a:lnTo>
                        <a:pt x="732" y="477"/>
                      </a:lnTo>
                      <a:lnTo>
                        <a:pt x="897" y="533"/>
                      </a:lnTo>
                      <a:lnTo>
                        <a:pt x="1046" y="559"/>
                      </a:lnTo>
                      <a:lnTo>
                        <a:pt x="1177" y="562"/>
                      </a:lnTo>
                      <a:lnTo>
                        <a:pt x="1307" y="562"/>
                      </a:lnTo>
                      <a:lnTo>
                        <a:pt x="1432" y="555"/>
                      </a:lnTo>
                      <a:lnTo>
                        <a:pt x="1557" y="542"/>
                      </a:lnTo>
                      <a:lnTo>
                        <a:pt x="1679" y="518"/>
                      </a:lnTo>
                      <a:lnTo>
                        <a:pt x="1802" y="486"/>
                      </a:lnTo>
                      <a:lnTo>
                        <a:pt x="1925" y="439"/>
                      </a:lnTo>
                      <a:lnTo>
                        <a:pt x="2053" y="381"/>
                      </a:lnTo>
                      <a:lnTo>
                        <a:pt x="2174" y="308"/>
                      </a:lnTo>
                      <a:lnTo>
                        <a:pt x="2284" y="233"/>
                      </a:lnTo>
                      <a:lnTo>
                        <a:pt x="2381" y="159"/>
                      </a:lnTo>
                      <a:lnTo>
                        <a:pt x="2463" y="98"/>
                      </a:lnTo>
                      <a:lnTo>
                        <a:pt x="2527" y="53"/>
                      </a:lnTo>
                      <a:lnTo>
                        <a:pt x="2575" y="35"/>
                      </a:lnTo>
                      <a:lnTo>
                        <a:pt x="2603" y="50"/>
                      </a:lnTo>
                      <a:lnTo>
                        <a:pt x="2611" y="107"/>
                      </a:lnTo>
                      <a:lnTo>
                        <a:pt x="2600" y="186"/>
                      </a:lnTo>
                      <a:lnTo>
                        <a:pt x="2585" y="269"/>
                      </a:lnTo>
                      <a:lnTo>
                        <a:pt x="2560" y="350"/>
                      </a:lnTo>
                      <a:lnTo>
                        <a:pt x="2531" y="429"/>
                      </a:lnTo>
                      <a:lnTo>
                        <a:pt x="2496" y="504"/>
                      </a:lnTo>
                      <a:lnTo>
                        <a:pt x="2458" y="571"/>
                      </a:lnTo>
                      <a:lnTo>
                        <a:pt x="2416" y="628"/>
                      </a:lnTo>
                      <a:lnTo>
                        <a:pt x="2374" y="676"/>
                      </a:lnTo>
                      <a:lnTo>
                        <a:pt x="2140" y="841"/>
                      </a:lnTo>
                      <a:lnTo>
                        <a:pt x="1867" y="957"/>
                      </a:lnTo>
                      <a:lnTo>
                        <a:pt x="1568" y="1020"/>
                      </a:lnTo>
                      <a:lnTo>
                        <a:pt x="1257" y="1033"/>
                      </a:lnTo>
                      <a:lnTo>
                        <a:pt x="946" y="993"/>
                      </a:lnTo>
                      <a:lnTo>
                        <a:pt x="651" y="902"/>
                      </a:lnTo>
                      <a:lnTo>
                        <a:pt x="382" y="758"/>
                      </a:lnTo>
                      <a:lnTo>
                        <a:pt x="157" y="562"/>
                      </a:lnTo>
                      <a:lnTo>
                        <a:pt x="82" y="457"/>
                      </a:lnTo>
                      <a:lnTo>
                        <a:pt x="35" y="351"/>
                      </a:lnTo>
                      <a:lnTo>
                        <a:pt x="9" y="247"/>
                      </a:lnTo>
                      <a:lnTo>
                        <a:pt x="0" y="155"/>
                      </a:lnTo>
                      <a:lnTo>
                        <a:pt x="1" y="79"/>
                      </a:lnTo>
                      <a:lnTo>
                        <a:pt x="8" y="26"/>
                      </a:lnTo>
                      <a:lnTo>
                        <a:pt x="14" y="0"/>
                      </a:lnTo>
                      <a:lnTo>
                        <a:pt x="15" y="11"/>
                      </a:lnTo>
                      <a:close/>
                    </a:path>
                  </a:pathLst>
                </a:custGeom>
                <a:solidFill>
                  <a:srgbClr val="F70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77" name="Freeform 695">
                  <a:extLst>
                    <a:ext uri="{FF2B5EF4-FFF2-40B4-BE49-F238E27FC236}">
                      <a16:creationId xmlns:a16="http://schemas.microsoft.com/office/drawing/2014/main" id="{47448F32-C444-40E7-BF45-ABEC2EAC9E4C}"/>
                    </a:ext>
                  </a:extLst>
                </p:cNvPr>
                <p:cNvSpPr>
                  <a:spLocks/>
                </p:cNvSpPr>
                <p:nvPr/>
              </p:nvSpPr>
              <p:spPr bwMode="auto">
                <a:xfrm>
                  <a:off x="2477" y="2399"/>
                  <a:ext cx="434" cy="167"/>
                </a:xfrm>
                <a:custGeom>
                  <a:avLst/>
                  <a:gdLst>
                    <a:gd name="T0" fmla="*/ 0 w 2600"/>
                    <a:gd name="T1" fmla="*/ 0 h 1007"/>
                    <a:gd name="T2" fmla="*/ 0 w 2600"/>
                    <a:gd name="T3" fmla="*/ 0 h 1007"/>
                    <a:gd name="T4" fmla="*/ 0 w 2600"/>
                    <a:gd name="T5" fmla="*/ 0 h 1007"/>
                    <a:gd name="T6" fmla="*/ 0 w 2600"/>
                    <a:gd name="T7" fmla="*/ 0 h 1007"/>
                    <a:gd name="T8" fmla="*/ 0 w 2600"/>
                    <a:gd name="T9" fmla="*/ 0 h 1007"/>
                    <a:gd name="T10" fmla="*/ 0 w 2600"/>
                    <a:gd name="T11" fmla="*/ 0 h 1007"/>
                    <a:gd name="T12" fmla="*/ 0 w 2600"/>
                    <a:gd name="T13" fmla="*/ 0 h 1007"/>
                    <a:gd name="T14" fmla="*/ 0 w 2600"/>
                    <a:gd name="T15" fmla="*/ 0 h 1007"/>
                    <a:gd name="T16" fmla="*/ 0 w 2600"/>
                    <a:gd name="T17" fmla="*/ 0 h 1007"/>
                    <a:gd name="T18" fmla="*/ 0 w 2600"/>
                    <a:gd name="T19" fmla="*/ 0 h 1007"/>
                    <a:gd name="T20" fmla="*/ 0 w 2600"/>
                    <a:gd name="T21" fmla="*/ 0 h 1007"/>
                    <a:gd name="T22" fmla="*/ 0 w 2600"/>
                    <a:gd name="T23" fmla="*/ 0 h 1007"/>
                    <a:gd name="T24" fmla="*/ 0 w 2600"/>
                    <a:gd name="T25" fmla="*/ 0 h 1007"/>
                    <a:gd name="T26" fmla="*/ 0 w 2600"/>
                    <a:gd name="T27" fmla="*/ 0 h 1007"/>
                    <a:gd name="T28" fmla="*/ 0 w 2600"/>
                    <a:gd name="T29" fmla="*/ 0 h 1007"/>
                    <a:gd name="T30" fmla="*/ 0 w 2600"/>
                    <a:gd name="T31" fmla="*/ 0 h 1007"/>
                    <a:gd name="T32" fmla="*/ 0 w 2600"/>
                    <a:gd name="T33" fmla="*/ 0 h 1007"/>
                    <a:gd name="T34" fmla="*/ 0 w 2600"/>
                    <a:gd name="T35" fmla="*/ 0 h 1007"/>
                    <a:gd name="T36" fmla="*/ 0 w 2600"/>
                    <a:gd name="T37" fmla="*/ 0 h 1007"/>
                    <a:gd name="T38" fmla="*/ 0 w 2600"/>
                    <a:gd name="T39" fmla="*/ 0 h 1007"/>
                    <a:gd name="T40" fmla="*/ 0 w 2600"/>
                    <a:gd name="T41" fmla="*/ 0 h 1007"/>
                    <a:gd name="T42" fmla="*/ 0 w 2600"/>
                    <a:gd name="T43" fmla="*/ 0 h 1007"/>
                    <a:gd name="T44" fmla="*/ 0 w 2600"/>
                    <a:gd name="T45" fmla="*/ 0 h 1007"/>
                    <a:gd name="T46" fmla="*/ 0 w 2600"/>
                    <a:gd name="T47" fmla="*/ 0 h 1007"/>
                    <a:gd name="T48" fmla="*/ 0 w 2600"/>
                    <a:gd name="T49" fmla="*/ 0 h 1007"/>
                    <a:gd name="T50" fmla="*/ 0 w 2600"/>
                    <a:gd name="T51" fmla="*/ 0 h 1007"/>
                    <a:gd name="T52" fmla="*/ 0 w 2600"/>
                    <a:gd name="T53" fmla="*/ 0 h 1007"/>
                    <a:gd name="T54" fmla="*/ 0 w 2600"/>
                    <a:gd name="T55" fmla="*/ 0 h 1007"/>
                    <a:gd name="T56" fmla="*/ 0 w 2600"/>
                    <a:gd name="T57" fmla="*/ 0 h 1007"/>
                    <a:gd name="T58" fmla="*/ 0 w 2600"/>
                    <a:gd name="T59" fmla="*/ 0 h 1007"/>
                    <a:gd name="T60" fmla="*/ 0 w 2600"/>
                    <a:gd name="T61" fmla="*/ 0 h 1007"/>
                    <a:gd name="T62" fmla="*/ 0 w 2600"/>
                    <a:gd name="T63" fmla="*/ 0 h 1007"/>
                    <a:gd name="T64" fmla="*/ 0 w 2600"/>
                    <a:gd name="T65" fmla="*/ 0 h 1007"/>
                    <a:gd name="T66" fmla="*/ 0 w 2600"/>
                    <a:gd name="T67" fmla="*/ 0 h 1007"/>
                    <a:gd name="T68" fmla="*/ 0 w 2600"/>
                    <a:gd name="T69" fmla="*/ 0 h 1007"/>
                    <a:gd name="T70" fmla="*/ 0 w 2600"/>
                    <a:gd name="T71" fmla="*/ 0 h 1007"/>
                    <a:gd name="T72" fmla="*/ 0 w 2600"/>
                    <a:gd name="T73" fmla="*/ 0 h 1007"/>
                    <a:gd name="T74" fmla="*/ 0 w 2600"/>
                    <a:gd name="T75" fmla="*/ 0 h 1007"/>
                    <a:gd name="T76" fmla="*/ 0 w 2600"/>
                    <a:gd name="T77" fmla="*/ 0 h 1007"/>
                    <a:gd name="T78" fmla="*/ 0 w 2600"/>
                    <a:gd name="T79" fmla="*/ 0 h 1007"/>
                    <a:gd name="T80" fmla="*/ 0 w 2600"/>
                    <a:gd name="T81" fmla="*/ 0 h 1007"/>
                    <a:gd name="T82" fmla="*/ 0 w 2600"/>
                    <a:gd name="T83" fmla="*/ 0 h 1007"/>
                    <a:gd name="T84" fmla="*/ 0 w 2600"/>
                    <a:gd name="T85" fmla="*/ 0 h 1007"/>
                    <a:gd name="T86" fmla="*/ 0 w 2600"/>
                    <a:gd name="T87" fmla="*/ 0 h 1007"/>
                    <a:gd name="T88" fmla="*/ 0 w 2600"/>
                    <a:gd name="T89" fmla="*/ 0 h 1007"/>
                    <a:gd name="T90" fmla="*/ 0 w 2600"/>
                    <a:gd name="T91" fmla="*/ 0 h 1007"/>
                    <a:gd name="T92" fmla="*/ 0 w 2600"/>
                    <a:gd name="T93" fmla="*/ 0 h 1007"/>
                    <a:gd name="T94" fmla="*/ 0 w 2600"/>
                    <a:gd name="T95" fmla="*/ 0 h 1007"/>
                    <a:gd name="T96" fmla="*/ 0 w 2600"/>
                    <a:gd name="T97" fmla="*/ 0 h 10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00"/>
                    <a:gd name="T148" fmla="*/ 0 h 1007"/>
                    <a:gd name="T149" fmla="*/ 2600 w 2600"/>
                    <a:gd name="T150" fmla="*/ 1007 h 10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00" h="1007">
                      <a:moveTo>
                        <a:pt x="14" y="8"/>
                      </a:moveTo>
                      <a:lnTo>
                        <a:pt x="41" y="49"/>
                      </a:lnTo>
                      <a:lnTo>
                        <a:pt x="119" y="118"/>
                      </a:lnTo>
                      <a:lnTo>
                        <a:pt x="238" y="205"/>
                      </a:lnTo>
                      <a:lnTo>
                        <a:pt x="384" y="299"/>
                      </a:lnTo>
                      <a:lnTo>
                        <a:pt x="546" y="390"/>
                      </a:lnTo>
                      <a:lnTo>
                        <a:pt x="716" y="470"/>
                      </a:lnTo>
                      <a:lnTo>
                        <a:pt x="879" y="528"/>
                      </a:lnTo>
                      <a:lnTo>
                        <a:pt x="1027" y="555"/>
                      </a:lnTo>
                      <a:lnTo>
                        <a:pt x="1160" y="559"/>
                      </a:lnTo>
                      <a:lnTo>
                        <a:pt x="1290" y="560"/>
                      </a:lnTo>
                      <a:lnTo>
                        <a:pt x="1416" y="555"/>
                      </a:lnTo>
                      <a:lnTo>
                        <a:pt x="1542" y="543"/>
                      </a:lnTo>
                      <a:lnTo>
                        <a:pt x="1665" y="522"/>
                      </a:lnTo>
                      <a:lnTo>
                        <a:pt x="1789" y="490"/>
                      </a:lnTo>
                      <a:lnTo>
                        <a:pt x="1912" y="448"/>
                      </a:lnTo>
                      <a:lnTo>
                        <a:pt x="2038" y="391"/>
                      </a:lnTo>
                      <a:lnTo>
                        <a:pt x="2157" y="321"/>
                      </a:lnTo>
                      <a:lnTo>
                        <a:pt x="2266" y="245"/>
                      </a:lnTo>
                      <a:lnTo>
                        <a:pt x="2361" y="171"/>
                      </a:lnTo>
                      <a:lnTo>
                        <a:pt x="2445" y="108"/>
                      </a:lnTo>
                      <a:lnTo>
                        <a:pt x="2511" y="61"/>
                      </a:lnTo>
                      <a:lnTo>
                        <a:pt x="2560" y="40"/>
                      </a:lnTo>
                      <a:lnTo>
                        <a:pt x="2590" y="52"/>
                      </a:lnTo>
                      <a:lnTo>
                        <a:pt x="2600" y="105"/>
                      </a:lnTo>
                      <a:lnTo>
                        <a:pt x="2591" y="181"/>
                      </a:lnTo>
                      <a:lnTo>
                        <a:pt x="2574" y="262"/>
                      </a:lnTo>
                      <a:lnTo>
                        <a:pt x="2549" y="341"/>
                      </a:lnTo>
                      <a:lnTo>
                        <a:pt x="2518" y="418"/>
                      </a:lnTo>
                      <a:lnTo>
                        <a:pt x="2481" y="490"/>
                      </a:lnTo>
                      <a:lnTo>
                        <a:pt x="2440" y="556"/>
                      </a:lnTo>
                      <a:lnTo>
                        <a:pt x="2398" y="611"/>
                      </a:lnTo>
                      <a:lnTo>
                        <a:pt x="2358" y="656"/>
                      </a:lnTo>
                      <a:lnTo>
                        <a:pt x="2126" y="817"/>
                      </a:lnTo>
                      <a:lnTo>
                        <a:pt x="1855" y="929"/>
                      </a:lnTo>
                      <a:lnTo>
                        <a:pt x="1557" y="993"/>
                      </a:lnTo>
                      <a:lnTo>
                        <a:pt x="1248" y="1007"/>
                      </a:lnTo>
                      <a:lnTo>
                        <a:pt x="938" y="967"/>
                      </a:lnTo>
                      <a:lnTo>
                        <a:pt x="646" y="877"/>
                      </a:lnTo>
                      <a:lnTo>
                        <a:pt x="380" y="734"/>
                      </a:lnTo>
                      <a:lnTo>
                        <a:pt x="159" y="539"/>
                      </a:lnTo>
                      <a:lnTo>
                        <a:pt x="86" y="438"/>
                      </a:lnTo>
                      <a:lnTo>
                        <a:pt x="38" y="336"/>
                      </a:lnTo>
                      <a:lnTo>
                        <a:pt x="11" y="239"/>
                      </a:lnTo>
                      <a:lnTo>
                        <a:pt x="1" y="151"/>
                      </a:lnTo>
                      <a:lnTo>
                        <a:pt x="0" y="78"/>
                      </a:lnTo>
                      <a:lnTo>
                        <a:pt x="6" y="26"/>
                      </a:lnTo>
                      <a:lnTo>
                        <a:pt x="11" y="0"/>
                      </a:lnTo>
                      <a:lnTo>
                        <a:pt x="14" y="8"/>
                      </a:lnTo>
                      <a:close/>
                    </a:path>
                  </a:pathLst>
                </a:custGeom>
                <a:solidFill>
                  <a:srgbClr val="F0080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78" name="Freeform 696">
                  <a:extLst>
                    <a:ext uri="{FF2B5EF4-FFF2-40B4-BE49-F238E27FC236}">
                      <a16:creationId xmlns:a16="http://schemas.microsoft.com/office/drawing/2014/main" id="{E71A0B2D-94A6-4325-B27B-CA1CB1540C0B}"/>
                    </a:ext>
                  </a:extLst>
                </p:cNvPr>
                <p:cNvSpPr>
                  <a:spLocks/>
                </p:cNvSpPr>
                <p:nvPr/>
              </p:nvSpPr>
              <p:spPr bwMode="auto">
                <a:xfrm>
                  <a:off x="2478" y="2404"/>
                  <a:ext cx="431" cy="163"/>
                </a:xfrm>
                <a:custGeom>
                  <a:avLst/>
                  <a:gdLst>
                    <a:gd name="T0" fmla="*/ 0 w 2591"/>
                    <a:gd name="T1" fmla="*/ 0 h 978"/>
                    <a:gd name="T2" fmla="*/ 0 w 2591"/>
                    <a:gd name="T3" fmla="*/ 0 h 978"/>
                    <a:gd name="T4" fmla="*/ 0 w 2591"/>
                    <a:gd name="T5" fmla="*/ 0 h 978"/>
                    <a:gd name="T6" fmla="*/ 0 w 2591"/>
                    <a:gd name="T7" fmla="*/ 0 h 978"/>
                    <a:gd name="T8" fmla="*/ 0 w 2591"/>
                    <a:gd name="T9" fmla="*/ 0 h 978"/>
                    <a:gd name="T10" fmla="*/ 0 w 2591"/>
                    <a:gd name="T11" fmla="*/ 0 h 978"/>
                    <a:gd name="T12" fmla="*/ 0 w 2591"/>
                    <a:gd name="T13" fmla="*/ 0 h 978"/>
                    <a:gd name="T14" fmla="*/ 0 w 2591"/>
                    <a:gd name="T15" fmla="*/ 0 h 978"/>
                    <a:gd name="T16" fmla="*/ 0 w 2591"/>
                    <a:gd name="T17" fmla="*/ 0 h 978"/>
                    <a:gd name="T18" fmla="*/ 0 w 2591"/>
                    <a:gd name="T19" fmla="*/ 0 h 978"/>
                    <a:gd name="T20" fmla="*/ 0 w 2591"/>
                    <a:gd name="T21" fmla="*/ 0 h 978"/>
                    <a:gd name="T22" fmla="*/ 0 w 2591"/>
                    <a:gd name="T23" fmla="*/ 0 h 978"/>
                    <a:gd name="T24" fmla="*/ 0 w 2591"/>
                    <a:gd name="T25" fmla="*/ 0 h 978"/>
                    <a:gd name="T26" fmla="*/ 0 w 2591"/>
                    <a:gd name="T27" fmla="*/ 0 h 978"/>
                    <a:gd name="T28" fmla="*/ 0 w 2591"/>
                    <a:gd name="T29" fmla="*/ 0 h 978"/>
                    <a:gd name="T30" fmla="*/ 0 w 2591"/>
                    <a:gd name="T31" fmla="*/ 0 h 978"/>
                    <a:gd name="T32" fmla="*/ 0 w 2591"/>
                    <a:gd name="T33" fmla="*/ 0 h 978"/>
                    <a:gd name="T34" fmla="*/ 0 w 2591"/>
                    <a:gd name="T35" fmla="*/ 0 h 978"/>
                    <a:gd name="T36" fmla="*/ 0 w 2591"/>
                    <a:gd name="T37" fmla="*/ 0 h 978"/>
                    <a:gd name="T38" fmla="*/ 0 w 2591"/>
                    <a:gd name="T39" fmla="*/ 0 h 978"/>
                    <a:gd name="T40" fmla="*/ 0 w 2591"/>
                    <a:gd name="T41" fmla="*/ 0 h 978"/>
                    <a:gd name="T42" fmla="*/ 0 w 2591"/>
                    <a:gd name="T43" fmla="*/ 0 h 978"/>
                    <a:gd name="T44" fmla="*/ 0 w 2591"/>
                    <a:gd name="T45" fmla="*/ 0 h 978"/>
                    <a:gd name="T46" fmla="*/ 0 w 2591"/>
                    <a:gd name="T47" fmla="*/ 0 h 978"/>
                    <a:gd name="T48" fmla="*/ 0 w 2591"/>
                    <a:gd name="T49" fmla="*/ 0 h 978"/>
                    <a:gd name="T50" fmla="*/ 0 w 2591"/>
                    <a:gd name="T51" fmla="*/ 0 h 978"/>
                    <a:gd name="T52" fmla="*/ 0 w 2591"/>
                    <a:gd name="T53" fmla="*/ 0 h 978"/>
                    <a:gd name="T54" fmla="*/ 0 w 2591"/>
                    <a:gd name="T55" fmla="*/ 0 h 978"/>
                    <a:gd name="T56" fmla="*/ 0 w 2591"/>
                    <a:gd name="T57" fmla="*/ 0 h 978"/>
                    <a:gd name="T58" fmla="*/ 0 w 2591"/>
                    <a:gd name="T59" fmla="*/ 0 h 978"/>
                    <a:gd name="T60" fmla="*/ 0 w 2591"/>
                    <a:gd name="T61" fmla="*/ 0 h 978"/>
                    <a:gd name="T62" fmla="*/ 0 w 2591"/>
                    <a:gd name="T63" fmla="*/ 0 h 978"/>
                    <a:gd name="T64" fmla="*/ 0 w 2591"/>
                    <a:gd name="T65" fmla="*/ 0 h 978"/>
                    <a:gd name="T66" fmla="*/ 0 w 2591"/>
                    <a:gd name="T67" fmla="*/ 0 h 978"/>
                    <a:gd name="T68" fmla="*/ 0 w 2591"/>
                    <a:gd name="T69" fmla="*/ 0 h 978"/>
                    <a:gd name="T70" fmla="*/ 0 w 2591"/>
                    <a:gd name="T71" fmla="*/ 0 h 978"/>
                    <a:gd name="T72" fmla="*/ 0 w 2591"/>
                    <a:gd name="T73" fmla="*/ 0 h 978"/>
                    <a:gd name="T74" fmla="*/ 0 w 2591"/>
                    <a:gd name="T75" fmla="*/ 0 h 978"/>
                    <a:gd name="T76" fmla="*/ 0 w 2591"/>
                    <a:gd name="T77" fmla="*/ 0 h 978"/>
                    <a:gd name="T78" fmla="*/ 0 w 2591"/>
                    <a:gd name="T79" fmla="*/ 0 h 978"/>
                    <a:gd name="T80" fmla="*/ 0 w 2591"/>
                    <a:gd name="T81" fmla="*/ 0 h 978"/>
                    <a:gd name="T82" fmla="*/ 0 w 2591"/>
                    <a:gd name="T83" fmla="*/ 0 h 978"/>
                    <a:gd name="T84" fmla="*/ 0 w 2591"/>
                    <a:gd name="T85" fmla="*/ 0 h 978"/>
                    <a:gd name="T86" fmla="*/ 0 w 2591"/>
                    <a:gd name="T87" fmla="*/ 0 h 978"/>
                    <a:gd name="T88" fmla="*/ 0 w 2591"/>
                    <a:gd name="T89" fmla="*/ 0 h 978"/>
                    <a:gd name="T90" fmla="*/ 0 w 2591"/>
                    <a:gd name="T91" fmla="*/ 0 h 978"/>
                    <a:gd name="T92" fmla="*/ 0 w 2591"/>
                    <a:gd name="T93" fmla="*/ 0 h 978"/>
                    <a:gd name="T94" fmla="*/ 0 w 2591"/>
                    <a:gd name="T95" fmla="*/ 0 h 978"/>
                    <a:gd name="T96" fmla="*/ 0 w 2591"/>
                    <a:gd name="T97" fmla="*/ 0 h 9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91"/>
                    <a:gd name="T148" fmla="*/ 0 h 978"/>
                    <a:gd name="T149" fmla="*/ 2591 w 2591"/>
                    <a:gd name="T150" fmla="*/ 978 h 9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91" h="978">
                      <a:moveTo>
                        <a:pt x="15" y="5"/>
                      </a:moveTo>
                      <a:lnTo>
                        <a:pt x="43" y="43"/>
                      </a:lnTo>
                      <a:lnTo>
                        <a:pt x="121" y="111"/>
                      </a:lnTo>
                      <a:lnTo>
                        <a:pt x="235" y="196"/>
                      </a:lnTo>
                      <a:lnTo>
                        <a:pt x="377" y="291"/>
                      </a:lnTo>
                      <a:lnTo>
                        <a:pt x="536" y="382"/>
                      </a:lnTo>
                      <a:lnTo>
                        <a:pt x="702" y="463"/>
                      </a:lnTo>
                      <a:lnTo>
                        <a:pt x="864" y="521"/>
                      </a:lnTo>
                      <a:lnTo>
                        <a:pt x="1014" y="548"/>
                      </a:lnTo>
                      <a:lnTo>
                        <a:pt x="1148" y="553"/>
                      </a:lnTo>
                      <a:lnTo>
                        <a:pt x="1279" y="555"/>
                      </a:lnTo>
                      <a:lnTo>
                        <a:pt x="1406" y="551"/>
                      </a:lnTo>
                      <a:lnTo>
                        <a:pt x="1532" y="540"/>
                      </a:lnTo>
                      <a:lnTo>
                        <a:pt x="1655" y="520"/>
                      </a:lnTo>
                      <a:lnTo>
                        <a:pt x="1778" y="492"/>
                      </a:lnTo>
                      <a:lnTo>
                        <a:pt x="1899" y="450"/>
                      </a:lnTo>
                      <a:lnTo>
                        <a:pt x="2022" y="399"/>
                      </a:lnTo>
                      <a:lnTo>
                        <a:pt x="2139" y="330"/>
                      </a:lnTo>
                      <a:lnTo>
                        <a:pt x="2248" y="256"/>
                      </a:lnTo>
                      <a:lnTo>
                        <a:pt x="2345" y="182"/>
                      </a:lnTo>
                      <a:lnTo>
                        <a:pt x="2429" y="116"/>
                      </a:lnTo>
                      <a:lnTo>
                        <a:pt x="2496" y="67"/>
                      </a:lnTo>
                      <a:lnTo>
                        <a:pt x="2547" y="43"/>
                      </a:lnTo>
                      <a:lnTo>
                        <a:pt x="2579" y="52"/>
                      </a:lnTo>
                      <a:lnTo>
                        <a:pt x="2591" y="102"/>
                      </a:lnTo>
                      <a:lnTo>
                        <a:pt x="2582" y="176"/>
                      </a:lnTo>
                      <a:lnTo>
                        <a:pt x="2564" y="254"/>
                      </a:lnTo>
                      <a:lnTo>
                        <a:pt x="2537" y="331"/>
                      </a:lnTo>
                      <a:lnTo>
                        <a:pt x="2504" y="407"/>
                      </a:lnTo>
                      <a:lnTo>
                        <a:pt x="2466" y="476"/>
                      </a:lnTo>
                      <a:lnTo>
                        <a:pt x="2426" y="539"/>
                      </a:lnTo>
                      <a:lnTo>
                        <a:pt x="2384" y="592"/>
                      </a:lnTo>
                      <a:lnTo>
                        <a:pt x="2345" y="635"/>
                      </a:lnTo>
                      <a:lnTo>
                        <a:pt x="2115" y="792"/>
                      </a:lnTo>
                      <a:lnTo>
                        <a:pt x="1846" y="902"/>
                      </a:lnTo>
                      <a:lnTo>
                        <a:pt x="1550" y="964"/>
                      </a:lnTo>
                      <a:lnTo>
                        <a:pt x="1243" y="978"/>
                      </a:lnTo>
                      <a:lnTo>
                        <a:pt x="936" y="940"/>
                      </a:lnTo>
                      <a:lnTo>
                        <a:pt x="645" y="852"/>
                      </a:lnTo>
                      <a:lnTo>
                        <a:pt x="383" y="710"/>
                      </a:lnTo>
                      <a:lnTo>
                        <a:pt x="166" y="516"/>
                      </a:lnTo>
                      <a:lnTo>
                        <a:pt x="94" y="418"/>
                      </a:lnTo>
                      <a:lnTo>
                        <a:pt x="46" y="320"/>
                      </a:lnTo>
                      <a:lnTo>
                        <a:pt x="17" y="227"/>
                      </a:lnTo>
                      <a:lnTo>
                        <a:pt x="4" y="143"/>
                      </a:lnTo>
                      <a:lnTo>
                        <a:pt x="0" y="74"/>
                      </a:lnTo>
                      <a:lnTo>
                        <a:pt x="4" y="25"/>
                      </a:lnTo>
                      <a:lnTo>
                        <a:pt x="10" y="0"/>
                      </a:lnTo>
                      <a:lnTo>
                        <a:pt x="15" y="5"/>
                      </a:lnTo>
                      <a:close/>
                    </a:path>
                  </a:pathLst>
                </a:custGeom>
                <a:solidFill>
                  <a:srgbClr val="E80D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79" name="Freeform 697">
                  <a:extLst>
                    <a:ext uri="{FF2B5EF4-FFF2-40B4-BE49-F238E27FC236}">
                      <a16:creationId xmlns:a16="http://schemas.microsoft.com/office/drawing/2014/main" id="{A8428965-E287-437B-9285-315909EF9ECA}"/>
                    </a:ext>
                  </a:extLst>
                </p:cNvPr>
                <p:cNvSpPr>
                  <a:spLocks/>
                </p:cNvSpPr>
                <p:nvPr/>
              </p:nvSpPr>
              <p:spPr bwMode="auto">
                <a:xfrm>
                  <a:off x="2478" y="2409"/>
                  <a:ext cx="430" cy="158"/>
                </a:xfrm>
                <a:custGeom>
                  <a:avLst/>
                  <a:gdLst>
                    <a:gd name="T0" fmla="*/ 0 w 2578"/>
                    <a:gd name="T1" fmla="*/ 0 h 950"/>
                    <a:gd name="T2" fmla="*/ 0 w 2578"/>
                    <a:gd name="T3" fmla="*/ 0 h 950"/>
                    <a:gd name="T4" fmla="*/ 0 w 2578"/>
                    <a:gd name="T5" fmla="*/ 0 h 950"/>
                    <a:gd name="T6" fmla="*/ 0 w 2578"/>
                    <a:gd name="T7" fmla="*/ 0 h 950"/>
                    <a:gd name="T8" fmla="*/ 0 w 2578"/>
                    <a:gd name="T9" fmla="*/ 0 h 950"/>
                    <a:gd name="T10" fmla="*/ 0 w 2578"/>
                    <a:gd name="T11" fmla="*/ 0 h 950"/>
                    <a:gd name="T12" fmla="*/ 0 w 2578"/>
                    <a:gd name="T13" fmla="*/ 0 h 950"/>
                    <a:gd name="T14" fmla="*/ 0 w 2578"/>
                    <a:gd name="T15" fmla="*/ 0 h 950"/>
                    <a:gd name="T16" fmla="*/ 0 w 2578"/>
                    <a:gd name="T17" fmla="*/ 0 h 950"/>
                    <a:gd name="T18" fmla="*/ 0 w 2578"/>
                    <a:gd name="T19" fmla="*/ 0 h 950"/>
                    <a:gd name="T20" fmla="*/ 0 w 2578"/>
                    <a:gd name="T21" fmla="*/ 0 h 950"/>
                    <a:gd name="T22" fmla="*/ 0 w 2578"/>
                    <a:gd name="T23" fmla="*/ 0 h 950"/>
                    <a:gd name="T24" fmla="*/ 0 w 2578"/>
                    <a:gd name="T25" fmla="*/ 0 h 950"/>
                    <a:gd name="T26" fmla="*/ 0 w 2578"/>
                    <a:gd name="T27" fmla="*/ 0 h 950"/>
                    <a:gd name="T28" fmla="*/ 0 w 2578"/>
                    <a:gd name="T29" fmla="*/ 0 h 950"/>
                    <a:gd name="T30" fmla="*/ 0 w 2578"/>
                    <a:gd name="T31" fmla="*/ 0 h 950"/>
                    <a:gd name="T32" fmla="*/ 0 w 2578"/>
                    <a:gd name="T33" fmla="*/ 0 h 950"/>
                    <a:gd name="T34" fmla="*/ 0 w 2578"/>
                    <a:gd name="T35" fmla="*/ 0 h 950"/>
                    <a:gd name="T36" fmla="*/ 0 w 2578"/>
                    <a:gd name="T37" fmla="*/ 0 h 950"/>
                    <a:gd name="T38" fmla="*/ 0 w 2578"/>
                    <a:gd name="T39" fmla="*/ 0 h 950"/>
                    <a:gd name="T40" fmla="*/ 0 w 2578"/>
                    <a:gd name="T41" fmla="*/ 0 h 950"/>
                    <a:gd name="T42" fmla="*/ 0 w 2578"/>
                    <a:gd name="T43" fmla="*/ 0 h 950"/>
                    <a:gd name="T44" fmla="*/ 0 w 2578"/>
                    <a:gd name="T45" fmla="*/ 0 h 950"/>
                    <a:gd name="T46" fmla="*/ 0 w 2578"/>
                    <a:gd name="T47" fmla="*/ 0 h 950"/>
                    <a:gd name="T48" fmla="*/ 0 w 2578"/>
                    <a:gd name="T49" fmla="*/ 0 h 950"/>
                    <a:gd name="T50" fmla="*/ 0 w 2578"/>
                    <a:gd name="T51" fmla="*/ 0 h 950"/>
                    <a:gd name="T52" fmla="*/ 0 w 2578"/>
                    <a:gd name="T53" fmla="*/ 0 h 950"/>
                    <a:gd name="T54" fmla="*/ 0 w 2578"/>
                    <a:gd name="T55" fmla="*/ 0 h 950"/>
                    <a:gd name="T56" fmla="*/ 0 w 2578"/>
                    <a:gd name="T57" fmla="*/ 0 h 950"/>
                    <a:gd name="T58" fmla="*/ 0 w 2578"/>
                    <a:gd name="T59" fmla="*/ 0 h 950"/>
                    <a:gd name="T60" fmla="*/ 0 w 2578"/>
                    <a:gd name="T61" fmla="*/ 0 h 950"/>
                    <a:gd name="T62" fmla="*/ 0 w 2578"/>
                    <a:gd name="T63" fmla="*/ 0 h 950"/>
                    <a:gd name="T64" fmla="*/ 0 w 2578"/>
                    <a:gd name="T65" fmla="*/ 0 h 950"/>
                    <a:gd name="T66" fmla="*/ 0 w 2578"/>
                    <a:gd name="T67" fmla="*/ 0 h 950"/>
                    <a:gd name="T68" fmla="*/ 0 w 2578"/>
                    <a:gd name="T69" fmla="*/ 0 h 950"/>
                    <a:gd name="T70" fmla="*/ 0 w 2578"/>
                    <a:gd name="T71" fmla="*/ 0 h 950"/>
                    <a:gd name="T72" fmla="*/ 0 w 2578"/>
                    <a:gd name="T73" fmla="*/ 0 h 950"/>
                    <a:gd name="T74" fmla="*/ 0 w 2578"/>
                    <a:gd name="T75" fmla="*/ 0 h 950"/>
                    <a:gd name="T76" fmla="*/ 0 w 2578"/>
                    <a:gd name="T77" fmla="*/ 0 h 950"/>
                    <a:gd name="T78" fmla="*/ 0 w 2578"/>
                    <a:gd name="T79" fmla="*/ 0 h 950"/>
                    <a:gd name="T80" fmla="*/ 0 w 2578"/>
                    <a:gd name="T81" fmla="*/ 0 h 950"/>
                    <a:gd name="T82" fmla="*/ 0 w 2578"/>
                    <a:gd name="T83" fmla="*/ 0 h 950"/>
                    <a:gd name="T84" fmla="*/ 0 w 2578"/>
                    <a:gd name="T85" fmla="*/ 0 h 950"/>
                    <a:gd name="T86" fmla="*/ 0 w 2578"/>
                    <a:gd name="T87" fmla="*/ 0 h 950"/>
                    <a:gd name="T88" fmla="*/ 0 w 2578"/>
                    <a:gd name="T89" fmla="*/ 0 h 950"/>
                    <a:gd name="T90" fmla="*/ 0 w 2578"/>
                    <a:gd name="T91" fmla="*/ 0 h 950"/>
                    <a:gd name="T92" fmla="*/ 0 w 2578"/>
                    <a:gd name="T93" fmla="*/ 0 h 950"/>
                    <a:gd name="T94" fmla="*/ 0 w 2578"/>
                    <a:gd name="T95" fmla="*/ 0 h 950"/>
                    <a:gd name="T96" fmla="*/ 0 w 2578"/>
                    <a:gd name="T97" fmla="*/ 0 h 9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78"/>
                    <a:gd name="T148" fmla="*/ 0 h 950"/>
                    <a:gd name="T149" fmla="*/ 2578 w 2578"/>
                    <a:gd name="T150" fmla="*/ 950 h 95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78" h="950">
                      <a:moveTo>
                        <a:pt x="15" y="2"/>
                      </a:moveTo>
                      <a:lnTo>
                        <a:pt x="45" y="37"/>
                      </a:lnTo>
                      <a:lnTo>
                        <a:pt x="120" y="102"/>
                      </a:lnTo>
                      <a:lnTo>
                        <a:pt x="231" y="187"/>
                      </a:lnTo>
                      <a:lnTo>
                        <a:pt x="370" y="282"/>
                      </a:lnTo>
                      <a:lnTo>
                        <a:pt x="524" y="374"/>
                      </a:lnTo>
                      <a:lnTo>
                        <a:pt x="686" y="457"/>
                      </a:lnTo>
                      <a:lnTo>
                        <a:pt x="845" y="515"/>
                      </a:lnTo>
                      <a:lnTo>
                        <a:pt x="995" y="543"/>
                      </a:lnTo>
                      <a:lnTo>
                        <a:pt x="1131" y="549"/>
                      </a:lnTo>
                      <a:lnTo>
                        <a:pt x="1264" y="552"/>
                      </a:lnTo>
                      <a:lnTo>
                        <a:pt x="1393" y="549"/>
                      </a:lnTo>
                      <a:lnTo>
                        <a:pt x="1520" y="540"/>
                      </a:lnTo>
                      <a:lnTo>
                        <a:pt x="1643" y="522"/>
                      </a:lnTo>
                      <a:lnTo>
                        <a:pt x="1766" y="495"/>
                      </a:lnTo>
                      <a:lnTo>
                        <a:pt x="1887" y="455"/>
                      </a:lnTo>
                      <a:lnTo>
                        <a:pt x="2009" y="406"/>
                      </a:lnTo>
                      <a:lnTo>
                        <a:pt x="2123" y="341"/>
                      </a:lnTo>
                      <a:lnTo>
                        <a:pt x="2230" y="268"/>
                      </a:lnTo>
                      <a:lnTo>
                        <a:pt x="2326" y="192"/>
                      </a:lnTo>
                      <a:lnTo>
                        <a:pt x="2410" y="126"/>
                      </a:lnTo>
                      <a:lnTo>
                        <a:pt x="2479" y="74"/>
                      </a:lnTo>
                      <a:lnTo>
                        <a:pt x="2531" y="46"/>
                      </a:lnTo>
                      <a:lnTo>
                        <a:pt x="2564" y="52"/>
                      </a:lnTo>
                      <a:lnTo>
                        <a:pt x="2578" y="99"/>
                      </a:lnTo>
                      <a:lnTo>
                        <a:pt x="2572" y="170"/>
                      </a:lnTo>
                      <a:lnTo>
                        <a:pt x="2554" y="245"/>
                      </a:lnTo>
                      <a:lnTo>
                        <a:pt x="2526" y="320"/>
                      </a:lnTo>
                      <a:lnTo>
                        <a:pt x="2491" y="394"/>
                      </a:lnTo>
                      <a:lnTo>
                        <a:pt x="2452" y="461"/>
                      </a:lnTo>
                      <a:lnTo>
                        <a:pt x="2410" y="522"/>
                      </a:lnTo>
                      <a:lnTo>
                        <a:pt x="2369" y="573"/>
                      </a:lnTo>
                      <a:lnTo>
                        <a:pt x="2331" y="614"/>
                      </a:lnTo>
                      <a:lnTo>
                        <a:pt x="2103" y="767"/>
                      </a:lnTo>
                      <a:lnTo>
                        <a:pt x="1835" y="875"/>
                      </a:lnTo>
                      <a:lnTo>
                        <a:pt x="1542" y="936"/>
                      </a:lnTo>
                      <a:lnTo>
                        <a:pt x="1236" y="950"/>
                      </a:lnTo>
                      <a:lnTo>
                        <a:pt x="930" y="913"/>
                      </a:lnTo>
                      <a:lnTo>
                        <a:pt x="641" y="827"/>
                      </a:lnTo>
                      <a:lnTo>
                        <a:pt x="381" y="686"/>
                      </a:lnTo>
                      <a:lnTo>
                        <a:pt x="167" y="493"/>
                      </a:lnTo>
                      <a:lnTo>
                        <a:pt x="97" y="397"/>
                      </a:lnTo>
                      <a:lnTo>
                        <a:pt x="50" y="305"/>
                      </a:lnTo>
                      <a:lnTo>
                        <a:pt x="21" y="216"/>
                      </a:lnTo>
                      <a:lnTo>
                        <a:pt x="5" y="137"/>
                      </a:lnTo>
                      <a:lnTo>
                        <a:pt x="0" y="72"/>
                      </a:lnTo>
                      <a:lnTo>
                        <a:pt x="3" y="25"/>
                      </a:lnTo>
                      <a:lnTo>
                        <a:pt x="9" y="0"/>
                      </a:lnTo>
                      <a:lnTo>
                        <a:pt x="15" y="2"/>
                      </a:lnTo>
                      <a:close/>
                    </a:path>
                  </a:pathLst>
                </a:custGeom>
                <a:solidFill>
                  <a:srgbClr val="E012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80" name="Freeform 698">
                  <a:extLst>
                    <a:ext uri="{FF2B5EF4-FFF2-40B4-BE49-F238E27FC236}">
                      <a16:creationId xmlns:a16="http://schemas.microsoft.com/office/drawing/2014/main" id="{DCC1A15C-E885-400A-A21A-3C9A0482D7FC}"/>
                    </a:ext>
                  </a:extLst>
                </p:cNvPr>
                <p:cNvSpPr>
                  <a:spLocks/>
                </p:cNvSpPr>
                <p:nvPr/>
              </p:nvSpPr>
              <p:spPr bwMode="auto">
                <a:xfrm>
                  <a:off x="2478" y="2414"/>
                  <a:ext cx="428" cy="154"/>
                </a:xfrm>
                <a:custGeom>
                  <a:avLst/>
                  <a:gdLst>
                    <a:gd name="T0" fmla="*/ 0 w 2567"/>
                    <a:gd name="T1" fmla="*/ 0 h 922"/>
                    <a:gd name="T2" fmla="*/ 0 w 2567"/>
                    <a:gd name="T3" fmla="*/ 0 h 922"/>
                    <a:gd name="T4" fmla="*/ 0 w 2567"/>
                    <a:gd name="T5" fmla="*/ 0 h 922"/>
                    <a:gd name="T6" fmla="*/ 0 w 2567"/>
                    <a:gd name="T7" fmla="*/ 0 h 922"/>
                    <a:gd name="T8" fmla="*/ 0 w 2567"/>
                    <a:gd name="T9" fmla="*/ 0 h 922"/>
                    <a:gd name="T10" fmla="*/ 0 w 2567"/>
                    <a:gd name="T11" fmla="*/ 0 h 922"/>
                    <a:gd name="T12" fmla="*/ 0 w 2567"/>
                    <a:gd name="T13" fmla="*/ 0 h 922"/>
                    <a:gd name="T14" fmla="*/ 0 w 2567"/>
                    <a:gd name="T15" fmla="*/ 0 h 922"/>
                    <a:gd name="T16" fmla="*/ 0 w 2567"/>
                    <a:gd name="T17" fmla="*/ 0 h 922"/>
                    <a:gd name="T18" fmla="*/ 0 w 2567"/>
                    <a:gd name="T19" fmla="*/ 0 h 922"/>
                    <a:gd name="T20" fmla="*/ 0 w 2567"/>
                    <a:gd name="T21" fmla="*/ 0 h 922"/>
                    <a:gd name="T22" fmla="*/ 0 w 2567"/>
                    <a:gd name="T23" fmla="*/ 0 h 922"/>
                    <a:gd name="T24" fmla="*/ 0 w 2567"/>
                    <a:gd name="T25" fmla="*/ 0 h 922"/>
                    <a:gd name="T26" fmla="*/ 0 w 2567"/>
                    <a:gd name="T27" fmla="*/ 0 h 922"/>
                    <a:gd name="T28" fmla="*/ 0 w 2567"/>
                    <a:gd name="T29" fmla="*/ 0 h 922"/>
                    <a:gd name="T30" fmla="*/ 0 w 2567"/>
                    <a:gd name="T31" fmla="*/ 0 h 922"/>
                    <a:gd name="T32" fmla="*/ 0 w 2567"/>
                    <a:gd name="T33" fmla="*/ 0 h 922"/>
                    <a:gd name="T34" fmla="*/ 0 w 2567"/>
                    <a:gd name="T35" fmla="*/ 0 h 922"/>
                    <a:gd name="T36" fmla="*/ 0 w 2567"/>
                    <a:gd name="T37" fmla="*/ 0 h 922"/>
                    <a:gd name="T38" fmla="*/ 0 w 2567"/>
                    <a:gd name="T39" fmla="*/ 0 h 922"/>
                    <a:gd name="T40" fmla="*/ 0 w 2567"/>
                    <a:gd name="T41" fmla="*/ 0 h 922"/>
                    <a:gd name="T42" fmla="*/ 0 w 2567"/>
                    <a:gd name="T43" fmla="*/ 0 h 922"/>
                    <a:gd name="T44" fmla="*/ 0 w 2567"/>
                    <a:gd name="T45" fmla="*/ 0 h 922"/>
                    <a:gd name="T46" fmla="*/ 0 w 2567"/>
                    <a:gd name="T47" fmla="*/ 0 h 922"/>
                    <a:gd name="T48" fmla="*/ 0 w 2567"/>
                    <a:gd name="T49" fmla="*/ 0 h 922"/>
                    <a:gd name="T50" fmla="*/ 0 w 2567"/>
                    <a:gd name="T51" fmla="*/ 0 h 922"/>
                    <a:gd name="T52" fmla="*/ 0 w 2567"/>
                    <a:gd name="T53" fmla="*/ 0 h 922"/>
                    <a:gd name="T54" fmla="*/ 0 w 2567"/>
                    <a:gd name="T55" fmla="*/ 0 h 922"/>
                    <a:gd name="T56" fmla="*/ 0 w 2567"/>
                    <a:gd name="T57" fmla="*/ 0 h 922"/>
                    <a:gd name="T58" fmla="*/ 0 w 2567"/>
                    <a:gd name="T59" fmla="*/ 0 h 922"/>
                    <a:gd name="T60" fmla="*/ 0 w 2567"/>
                    <a:gd name="T61" fmla="*/ 0 h 922"/>
                    <a:gd name="T62" fmla="*/ 0 w 2567"/>
                    <a:gd name="T63" fmla="*/ 0 h 922"/>
                    <a:gd name="T64" fmla="*/ 0 w 2567"/>
                    <a:gd name="T65" fmla="*/ 0 h 922"/>
                    <a:gd name="T66" fmla="*/ 0 w 2567"/>
                    <a:gd name="T67" fmla="*/ 0 h 922"/>
                    <a:gd name="T68" fmla="*/ 0 w 2567"/>
                    <a:gd name="T69" fmla="*/ 0 h 922"/>
                    <a:gd name="T70" fmla="*/ 0 w 2567"/>
                    <a:gd name="T71" fmla="*/ 0 h 922"/>
                    <a:gd name="T72" fmla="*/ 0 w 2567"/>
                    <a:gd name="T73" fmla="*/ 0 h 922"/>
                    <a:gd name="T74" fmla="*/ 0 w 2567"/>
                    <a:gd name="T75" fmla="*/ 0 h 922"/>
                    <a:gd name="T76" fmla="*/ 0 w 2567"/>
                    <a:gd name="T77" fmla="*/ 0 h 922"/>
                    <a:gd name="T78" fmla="*/ 0 w 2567"/>
                    <a:gd name="T79" fmla="*/ 0 h 922"/>
                    <a:gd name="T80" fmla="*/ 0 w 2567"/>
                    <a:gd name="T81" fmla="*/ 0 h 922"/>
                    <a:gd name="T82" fmla="*/ 0 w 2567"/>
                    <a:gd name="T83" fmla="*/ 0 h 922"/>
                    <a:gd name="T84" fmla="*/ 0 w 2567"/>
                    <a:gd name="T85" fmla="*/ 0 h 922"/>
                    <a:gd name="T86" fmla="*/ 0 w 2567"/>
                    <a:gd name="T87" fmla="*/ 0 h 922"/>
                    <a:gd name="T88" fmla="*/ 0 w 2567"/>
                    <a:gd name="T89" fmla="*/ 0 h 922"/>
                    <a:gd name="T90" fmla="*/ 0 w 2567"/>
                    <a:gd name="T91" fmla="*/ 0 h 922"/>
                    <a:gd name="T92" fmla="*/ 0 w 2567"/>
                    <a:gd name="T93" fmla="*/ 0 h 922"/>
                    <a:gd name="T94" fmla="*/ 0 w 2567"/>
                    <a:gd name="T95" fmla="*/ 0 h 922"/>
                    <a:gd name="T96" fmla="*/ 0 w 2567"/>
                    <a:gd name="T97" fmla="*/ 0 h 9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67"/>
                    <a:gd name="T148" fmla="*/ 0 h 922"/>
                    <a:gd name="T149" fmla="*/ 2567 w 2567"/>
                    <a:gd name="T150" fmla="*/ 922 h 9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67" h="922">
                      <a:moveTo>
                        <a:pt x="15" y="1"/>
                      </a:moveTo>
                      <a:lnTo>
                        <a:pt x="46" y="31"/>
                      </a:lnTo>
                      <a:lnTo>
                        <a:pt x="120" y="95"/>
                      </a:lnTo>
                      <a:lnTo>
                        <a:pt x="228" y="179"/>
                      </a:lnTo>
                      <a:lnTo>
                        <a:pt x="362" y="274"/>
                      </a:lnTo>
                      <a:lnTo>
                        <a:pt x="512" y="366"/>
                      </a:lnTo>
                      <a:lnTo>
                        <a:pt x="670" y="449"/>
                      </a:lnTo>
                      <a:lnTo>
                        <a:pt x="828" y="510"/>
                      </a:lnTo>
                      <a:lnTo>
                        <a:pt x="977" y="539"/>
                      </a:lnTo>
                      <a:lnTo>
                        <a:pt x="1115" y="546"/>
                      </a:lnTo>
                      <a:lnTo>
                        <a:pt x="1250" y="549"/>
                      </a:lnTo>
                      <a:lnTo>
                        <a:pt x="1380" y="547"/>
                      </a:lnTo>
                      <a:lnTo>
                        <a:pt x="1508" y="539"/>
                      </a:lnTo>
                      <a:lnTo>
                        <a:pt x="1632" y="522"/>
                      </a:lnTo>
                      <a:lnTo>
                        <a:pt x="1754" y="498"/>
                      </a:lnTo>
                      <a:lnTo>
                        <a:pt x="1872" y="462"/>
                      </a:lnTo>
                      <a:lnTo>
                        <a:pt x="1990" y="414"/>
                      </a:lnTo>
                      <a:lnTo>
                        <a:pt x="2103" y="351"/>
                      </a:lnTo>
                      <a:lnTo>
                        <a:pt x="2210" y="278"/>
                      </a:lnTo>
                      <a:lnTo>
                        <a:pt x="2306" y="203"/>
                      </a:lnTo>
                      <a:lnTo>
                        <a:pt x="2393" y="134"/>
                      </a:lnTo>
                      <a:lnTo>
                        <a:pt x="2462" y="80"/>
                      </a:lnTo>
                      <a:lnTo>
                        <a:pt x="2516" y="51"/>
                      </a:lnTo>
                      <a:lnTo>
                        <a:pt x="2551" y="53"/>
                      </a:lnTo>
                      <a:lnTo>
                        <a:pt x="2567" y="97"/>
                      </a:lnTo>
                      <a:lnTo>
                        <a:pt x="2561" y="166"/>
                      </a:lnTo>
                      <a:lnTo>
                        <a:pt x="2542" y="238"/>
                      </a:lnTo>
                      <a:lnTo>
                        <a:pt x="2513" y="310"/>
                      </a:lnTo>
                      <a:lnTo>
                        <a:pt x="2477" y="382"/>
                      </a:lnTo>
                      <a:lnTo>
                        <a:pt x="2434" y="447"/>
                      </a:lnTo>
                      <a:lnTo>
                        <a:pt x="2393" y="506"/>
                      </a:lnTo>
                      <a:lnTo>
                        <a:pt x="2350" y="555"/>
                      </a:lnTo>
                      <a:lnTo>
                        <a:pt x="2315" y="592"/>
                      </a:lnTo>
                      <a:lnTo>
                        <a:pt x="2090" y="739"/>
                      </a:lnTo>
                      <a:lnTo>
                        <a:pt x="1824" y="846"/>
                      </a:lnTo>
                      <a:lnTo>
                        <a:pt x="1532" y="907"/>
                      </a:lnTo>
                      <a:lnTo>
                        <a:pt x="1228" y="922"/>
                      </a:lnTo>
                      <a:lnTo>
                        <a:pt x="925" y="886"/>
                      </a:lnTo>
                      <a:lnTo>
                        <a:pt x="638" y="800"/>
                      </a:lnTo>
                      <a:lnTo>
                        <a:pt x="381" y="661"/>
                      </a:lnTo>
                      <a:lnTo>
                        <a:pt x="170" y="468"/>
                      </a:lnTo>
                      <a:lnTo>
                        <a:pt x="102" y="376"/>
                      </a:lnTo>
                      <a:lnTo>
                        <a:pt x="56" y="287"/>
                      </a:lnTo>
                      <a:lnTo>
                        <a:pt x="25" y="203"/>
                      </a:lnTo>
                      <a:lnTo>
                        <a:pt x="8" y="130"/>
                      </a:lnTo>
                      <a:lnTo>
                        <a:pt x="0" y="68"/>
                      </a:lnTo>
                      <a:lnTo>
                        <a:pt x="1" y="24"/>
                      </a:lnTo>
                      <a:lnTo>
                        <a:pt x="6" y="0"/>
                      </a:lnTo>
                      <a:lnTo>
                        <a:pt x="15" y="1"/>
                      </a:lnTo>
                      <a:close/>
                    </a:path>
                  </a:pathLst>
                </a:custGeom>
                <a:solidFill>
                  <a:srgbClr val="DB17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81" name="Freeform 699">
                  <a:extLst>
                    <a:ext uri="{FF2B5EF4-FFF2-40B4-BE49-F238E27FC236}">
                      <a16:creationId xmlns:a16="http://schemas.microsoft.com/office/drawing/2014/main" id="{737FD949-686A-4E57-B449-5429EF232E0C}"/>
                    </a:ext>
                  </a:extLst>
                </p:cNvPr>
                <p:cNvSpPr>
                  <a:spLocks/>
                </p:cNvSpPr>
                <p:nvPr/>
              </p:nvSpPr>
              <p:spPr bwMode="auto">
                <a:xfrm>
                  <a:off x="2479" y="2419"/>
                  <a:ext cx="426" cy="149"/>
                </a:xfrm>
                <a:custGeom>
                  <a:avLst/>
                  <a:gdLst>
                    <a:gd name="T0" fmla="*/ 0 w 2558"/>
                    <a:gd name="T1" fmla="*/ 0 h 895"/>
                    <a:gd name="T2" fmla="*/ 0 w 2558"/>
                    <a:gd name="T3" fmla="*/ 0 h 895"/>
                    <a:gd name="T4" fmla="*/ 0 w 2558"/>
                    <a:gd name="T5" fmla="*/ 0 h 895"/>
                    <a:gd name="T6" fmla="*/ 0 w 2558"/>
                    <a:gd name="T7" fmla="*/ 0 h 895"/>
                    <a:gd name="T8" fmla="*/ 0 w 2558"/>
                    <a:gd name="T9" fmla="*/ 0 h 895"/>
                    <a:gd name="T10" fmla="*/ 0 w 2558"/>
                    <a:gd name="T11" fmla="*/ 0 h 895"/>
                    <a:gd name="T12" fmla="*/ 0 w 2558"/>
                    <a:gd name="T13" fmla="*/ 0 h 895"/>
                    <a:gd name="T14" fmla="*/ 0 w 2558"/>
                    <a:gd name="T15" fmla="*/ 0 h 895"/>
                    <a:gd name="T16" fmla="*/ 0 w 2558"/>
                    <a:gd name="T17" fmla="*/ 0 h 895"/>
                    <a:gd name="T18" fmla="*/ 0 w 2558"/>
                    <a:gd name="T19" fmla="*/ 0 h 895"/>
                    <a:gd name="T20" fmla="*/ 0 w 2558"/>
                    <a:gd name="T21" fmla="*/ 0 h 895"/>
                    <a:gd name="T22" fmla="*/ 0 w 2558"/>
                    <a:gd name="T23" fmla="*/ 0 h 895"/>
                    <a:gd name="T24" fmla="*/ 0 w 2558"/>
                    <a:gd name="T25" fmla="*/ 0 h 895"/>
                    <a:gd name="T26" fmla="*/ 0 w 2558"/>
                    <a:gd name="T27" fmla="*/ 0 h 895"/>
                    <a:gd name="T28" fmla="*/ 0 w 2558"/>
                    <a:gd name="T29" fmla="*/ 0 h 895"/>
                    <a:gd name="T30" fmla="*/ 0 w 2558"/>
                    <a:gd name="T31" fmla="*/ 0 h 895"/>
                    <a:gd name="T32" fmla="*/ 0 w 2558"/>
                    <a:gd name="T33" fmla="*/ 0 h 895"/>
                    <a:gd name="T34" fmla="*/ 0 w 2558"/>
                    <a:gd name="T35" fmla="*/ 0 h 895"/>
                    <a:gd name="T36" fmla="*/ 0 w 2558"/>
                    <a:gd name="T37" fmla="*/ 0 h 895"/>
                    <a:gd name="T38" fmla="*/ 0 w 2558"/>
                    <a:gd name="T39" fmla="*/ 0 h 895"/>
                    <a:gd name="T40" fmla="*/ 0 w 2558"/>
                    <a:gd name="T41" fmla="*/ 0 h 895"/>
                    <a:gd name="T42" fmla="*/ 0 w 2558"/>
                    <a:gd name="T43" fmla="*/ 0 h 895"/>
                    <a:gd name="T44" fmla="*/ 0 w 2558"/>
                    <a:gd name="T45" fmla="*/ 0 h 895"/>
                    <a:gd name="T46" fmla="*/ 0 w 2558"/>
                    <a:gd name="T47" fmla="*/ 0 h 895"/>
                    <a:gd name="T48" fmla="*/ 0 w 2558"/>
                    <a:gd name="T49" fmla="*/ 0 h 895"/>
                    <a:gd name="T50" fmla="*/ 0 w 2558"/>
                    <a:gd name="T51" fmla="*/ 0 h 895"/>
                    <a:gd name="T52" fmla="*/ 0 w 2558"/>
                    <a:gd name="T53" fmla="*/ 0 h 895"/>
                    <a:gd name="T54" fmla="*/ 0 w 2558"/>
                    <a:gd name="T55" fmla="*/ 0 h 895"/>
                    <a:gd name="T56" fmla="*/ 0 w 2558"/>
                    <a:gd name="T57" fmla="*/ 0 h 895"/>
                    <a:gd name="T58" fmla="*/ 0 w 2558"/>
                    <a:gd name="T59" fmla="*/ 0 h 895"/>
                    <a:gd name="T60" fmla="*/ 0 w 2558"/>
                    <a:gd name="T61" fmla="*/ 0 h 895"/>
                    <a:gd name="T62" fmla="*/ 0 w 2558"/>
                    <a:gd name="T63" fmla="*/ 0 h 895"/>
                    <a:gd name="T64" fmla="*/ 0 w 2558"/>
                    <a:gd name="T65" fmla="*/ 0 h 895"/>
                    <a:gd name="T66" fmla="*/ 0 w 2558"/>
                    <a:gd name="T67" fmla="*/ 0 h 895"/>
                    <a:gd name="T68" fmla="*/ 0 w 2558"/>
                    <a:gd name="T69" fmla="*/ 0 h 895"/>
                    <a:gd name="T70" fmla="*/ 0 w 2558"/>
                    <a:gd name="T71" fmla="*/ 0 h 895"/>
                    <a:gd name="T72" fmla="*/ 0 w 2558"/>
                    <a:gd name="T73" fmla="*/ 0 h 895"/>
                    <a:gd name="T74" fmla="*/ 0 w 2558"/>
                    <a:gd name="T75" fmla="*/ 0 h 895"/>
                    <a:gd name="T76" fmla="*/ 0 w 2558"/>
                    <a:gd name="T77" fmla="*/ 0 h 895"/>
                    <a:gd name="T78" fmla="*/ 0 w 2558"/>
                    <a:gd name="T79" fmla="*/ 0 h 895"/>
                    <a:gd name="T80" fmla="*/ 0 w 2558"/>
                    <a:gd name="T81" fmla="*/ 0 h 895"/>
                    <a:gd name="T82" fmla="*/ 0 w 2558"/>
                    <a:gd name="T83" fmla="*/ 0 h 895"/>
                    <a:gd name="T84" fmla="*/ 0 w 2558"/>
                    <a:gd name="T85" fmla="*/ 0 h 895"/>
                    <a:gd name="T86" fmla="*/ 0 w 2558"/>
                    <a:gd name="T87" fmla="*/ 0 h 895"/>
                    <a:gd name="T88" fmla="*/ 0 w 2558"/>
                    <a:gd name="T89" fmla="*/ 0 h 895"/>
                    <a:gd name="T90" fmla="*/ 0 w 2558"/>
                    <a:gd name="T91" fmla="*/ 0 h 895"/>
                    <a:gd name="T92" fmla="*/ 0 w 2558"/>
                    <a:gd name="T93" fmla="*/ 0 h 895"/>
                    <a:gd name="T94" fmla="*/ 0 w 2558"/>
                    <a:gd name="T95" fmla="*/ 0 h 895"/>
                    <a:gd name="T96" fmla="*/ 0 w 2558"/>
                    <a:gd name="T97" fmla="*/ 0 h 8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58"/>
                    <a:gd name="T148" fmla="*/ 0 h 895"/>
                    <a:gd name="T149" fmla="*/ 2558 w 2558"/>
                    <a:gd name="T150" fmla="*/ 895 h 8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58" h="895">
                      <a:moveTo>
                        <a:pt x="16" y="0"/>
                      </a:moveTo>
                      <a:lnTo>
                        <a:pt x="48" y="28"/>
                      </a:lnTo>
                      <a:lnTo>
                        <a:pt x="122" y="90"/>
                      </a:lnTo>
                      <a:lnTo>
                        <a:pt x="226" y="173"/>
                      </a:lnTo>
                      <a:lnTo>
                        <a:pt x="357" y="267"/>
                      </a:lnTo>
                      <a:lnTo>
                        <a:pt x="501" y="361"/>
                      </a:lnTo>
                      <a:lnTo>
                        <a:pt x="656" y="445"/>
                      </a:lnTo>
                      <a:lnTo>
                        <a:pt x="811" y="506"/>
                      </a:lnTo>
                      <a:lnTo>
                        <a:pt x="961" y="535"/>
                      </a:lnTo>
                      <a:lnTo>
                        <a:pt x="1100" y="542"/>
                      </a:lnTo>
                      <a:lnTo>
                        <a:pt x="1236" y="546"/>
                      </a:lnTo>
                      <a:lnTo>
                        <a:pt x="1368" y="545"/>
                      </a:lnTo>
                      <a:lnTo>
                        <a:pt x="1497" y="539"/>
                      </a:lnTo>
                      <a:lnTo>
                        <a:pt x="1621" y="524"/>
                      </a:lnTo>
                      <a:lnTo>
                        <a:pt x="1741" y="501"/>
                      </a:lnTo>
                      <a:lnTo>
                        <a:pt x="1859" y="468"/>
                      </a:lnTo>
                      <a:lnTo>
                        <a:pt x="1976" y="424"/>
                      </a:lnTo>
                      <a:lnTo>
                        <a:pt x="2088" y="362"/>
                      </a:lnTo>
                      <a:lnTo>
                        <a:pt x="2194" y="290"/>
                      </a:lnTo>
                      <a:lnTo>
                        <a:pt x="2290" y="213"/>
                      </a:lnTo>
                      <a:lnTo>
                        <a:pt x="2377" y="145"/>
                      </a:lnTo>
                      <a:lnTo>
                        <a:pt x="2448" y="87"/>
                      </a:lnTo>
                      <a:lnTo>
                        <a:pt x="2504" y="56"/>
                      </a:lnTo>
                      <a:lnTo>
                        <a:pt x="2541" y="55"/>
                      </a:lnTo>
                      <a:lnTo>
                        <a:pt x="2558" y="96"/>
                      </a:lnTo>
                      <a:lnTo>
                        <a:pt x="2552" y="162"/>
                      </a:lnTo>
                      <a:lnTo>
                        <a:pt x="2534" y="231"/>
                      </a:lnTo>
                      <a:lnTo>
                        <a:pt x="2503" y="302"/>
                      </a:lnTo>
                      <a:lnTo>
                        <a:pt x="2466" y="372"/>
                      </a:lnTo>
                      <a:lnTo>
                        <a:pt x="2422" y="435"/>
                      </a:lnTo>
                      <a:lnTo>
                        <a:pt x="2378" y="492"/>
                      </a:lnTo>
                      <a:lnTo>
                        <a:pt x="2336" y="538"/>
                      </a:lnTo>
                      <a:lnTo>
                        <a:pt x="2302" y="573"/>
                      </a:lnTo>
                      <a:lnTo>
                        <a:pt x="2079" y="716"/>
                      </a:lnTo>
                      <a:lnTo>
                        <a:pt x="1816" y="819"/>
                      </a:lnTo>
                      <a:lnTo>
                        <a:pt x="1524" y="879"/>
                      </a:lnTo>
                      <a:lnTo>
                        <a:pt x="1222" y="895"/>
                      </a:lnTo>
                      <a:lnTo>
                        <a:pt x="920" y="860"/>
                      </a:lnTo>
                      <a:lnTo>
                        <a:pt x="636" y="777"/>
                      </a:lnTo>
                      <a:lnTo>
                        <a:pt x="381" y="640"/>
                      </a:lnTo>
                      <a:lnTo>
                        <a:pt x="176" y="450"/>
                      </a:lnTo>
                      <a:lnTo>
                        <a:pt x="110" y="361"/>
                      </a:lnTo>
                      <a:lnTo>
                        <a:pt x="62" y="276"/>
                      </a:lnTo>
                      <a:lnTo>
                        <a:pt x="29" y="197"/>
                      </a:lnTo>
                      <a:lnTo>
                        <a:pt x="10" y="127"/>
                      </a:lnTo>
                      <a:lnTo>
                        <a:pt x="1" y="68"/>
                      </a:lnTo>
                      <a:lnTo>
                        <a:pt x="0" y="27"/>
                      </a:lnTo>
                      <a:lnTo>
                        <a:pt x="6" y="2"/>
                      </a:lnTo>
                      <a:lnTo>
                        <a:pt x="16" y="0"/>
                      </a:lnTo>
                      <a:close/>
                    </a:path>
                  </a:pathLst>
                </a:custGeom>
                <a:solidFill>
                  <a:srgbClr val="D41C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82" name="Freeform 700">
                  <a:extLst>
                    <a:ext uri="{FF2B5EF4-FFF2-40B4-BE49-F238E27FC236}">
                      <a16:creationId xmlns:a16="http://schemas.microsoft.com/office/drawing/2014/main" id="{57543C72-40C2-455B-A3E6-64870600F75F}"/>
                    </a:ext>
                  </a:extLst>
                </p:cNvPr>
                <p:cNvSpPr>
                  <a:spLocks/>
                </p:cNvSpPr>
                <p:nvPr/>
              </p:nvSpPr>
              <p:spPr bwMode="auto">
                <a:xfrm>
                  <a:off x="2479" y="2424"/>
                  <a:ext cx="425" cy="145"/>
                </a:xfrm>
                <a:custGeom>
                  <a:avLst/>
                  <a:gdLst>
                    <a:gd name="T0" fmla="*/ 0 w 2550"/>
                    <a:gd name="T1" fmla="*/ 0 h 869"/>
                    <a:gd name="T2" fmla="*/ 0 w 2550"/>
                    <a:gd name="T3" fmla="*/ 0 h 869"/>
                    <a:gd name="T4" fmla="*/ 0 w 2550"/>
                    <a:gd name="T5" fmla="*/ 0 h 869"/>
                    <a:gd name="T6" fmla="*/ 0 w 2550"/>
                    <a:gd name="T7" fmla="*/ 0 h 869"/>
                    <a:gd name="T8" fmla="*/ 0 w 2550"/>
                    <a:gd name="T9" fmla="*/ 0 h 869"/>
                    <a:gd name="T10" fmla="*/ 0 w 2550"/>
                    <a:gd name="T11" fmla="*/ 0 h 869"/>
                    <a:gd name="T12" fmla="*/ 0 w 2550"/>
                    <a:gd name="T13" fmla="*/ 0 h 869"/>
                    <a:gd name="T14" fmla="*/ 0 w 2550"/>
                    <a:gd name="T15" fmla="*/ 0 h 869"/>
                    <a:gd name="T16" fmla="*/ 0 w 2550"/>
                    <a:gd name="T17" fmla="*/ 0 h 869"/>
                    <a:gd name="T18" fmla="*/ 0 w 2550"/>
                    <a:gd name="T19" fmla="*/ 0 h 869"/>
                    <a:gd name="T20" fmla="*/ 0 w 2550"/>
                    <a:gd name="T21" fmla="*/ 0 h 869"/>
                    <a:gd name="T22" fmla="*/ 0 w 2550"/>
                    <a:gd name="T23" fmla="*/ 0 h 869"/>
                    <a:gd name="T24" fmla="*/ 0 w 2550"/>
                    <a:gd name="T25" fmla="*/ 0 h 869"/>
                    <a:gd name="T26" fmla="*/ 0 w 2550"/>
                    <a:gd name="T27" fmla="*/ 0 h 869"/>
                    <a:gd name="T28" fmla="*/ 0 w 2550"/>
                    <a:gd name="T29" fmla="*/ 0 h 869"/>
                    <a:gd name="T30" fmla="*/ 0 w 2550"/>
                    <a:gd name="T31" fmla="*/ 0 h 869"/>
                    <a:gd name="T32" fmla="*/ 0 w 2550"/>
                    <a:gd name="T33" fmla="*/ 0 h 869"/>
                    <a:gd name="T34" fmla="*/ 0 w 2550"/>
                    <a:gd name="T35" fmla="*/ 0 h 869"/>
                    <a:gd name="T36" fmla="*/ 0 w 2550"/>
                    <a:gd name="T37" fmla="*/ 0 h 869"/>
                    <a:gd name="T38" fmla="*/ 0 w 2550"/>
                    <a:gd name="T39" fmla="*/ 0 h 869"/>
                    <a:gd name="T40" fmla="*/ 0 w 2550"/>
                    <a:gd name="T41" fmla="*/ 0 h 869"/>
                    <a:gd name="T42" fmla="*/ 0 w 2550"/>
                    <a:gd name="T43" fmla="*/ 0 h 869"/>
                    <a:gd name="T44" fmla="*/ 0 w 2550"/>
                    <a:gd name="T45" fmla="*/ 0 h 869"/>
                    <a:gd name="T46" fmla="*/ 0 w 2550"/>
                    <a:gd name="T47" fmla="*/ 0 h 869"/>
                    <a:gd name="T48" fmla="*/ 0 w 2550"/>
                    <a:gd name="T49" fmla="*/ 0 h 869"/>
                    <a:gd name="T50" fmla="*/ 0 w 2550"/>
                    <a:gd name="T51" fmla="*/ 0 h 869"/>
                    <a:gd name="T52" fmla="*/ 0 w 2550"/>
                    <a:gd name="T53" fmla="*/ 0 h 869"/>
                    <a:gd name="T54" fmla="*/ 0 w 2550"/>
                    <a:gd name="T55" fmla="*/ 0 h 869"/>
                    <a:gd name="T56" fmla="*/ 0 w 2550"/>
                    <a:gd name="T57" fmla="*/ 0 h 869"/>
                    <a:gd name="T58" fmla="*/ 0 w 2550"/>
                    <a:gd name="T59" fmla="*/ 0 h 869"/>
                    <a:gd name="T60" fmla="*/ 0 w 2550"/>
                    <a:gd name="T61" fmla="*/ 0 h 869"/>
                    <a:gd name="T62" fmla="*/ 0 w 2550"/>
                    <a:gd name="T63" fmla="*/ 0 h 869"/>
                    <a:gd name="T64" fmla="*/ 0 w 2550"/>
                    <a:gd name="T65" fmla="*/ 0 h 869"/>
                    <a:gd name="T66" fmla="*/ 0 w 2550"/>
                    <a:gd name="T67" fmla="*/ 0 h 869"/>
                    <a:gd name="T68" fmla="*/ 0 w 2550"/>
                    <a:gd name="T69" fmla="*/ 0 h 869"/>
                    <a:gd name="T70" fmla="*/ 0 w 2550"/>
                    <a:gd name="T71" fmla="*/ 0 h 869"/>
                    <a:gd name="T72" fmla="*/ 0 w 2550"/>
                    <a:gd name="T73" fmla="*/ 0 h 869"/>
                    <a:gd name="T74" fmla="*/ 0 w 2550"/>
                    <a:gd name="T75" fmla="*/ 0 h 869"/>
                    <a:gd name="T76" fmla="*/ 0 w 2550"/>
                    <a:gd name="T77" fmla="*/ 0 h 869"/>
                    <a:gd name="T78" fmla="*/ 0 w 2550"/>
                    <a:gd name="T79" fmla="*/ 0 h 869"/>
                    <a:gd name="T80" fmla="*/ 0 w 2550"/>
                    <a:gd name="T81" fmla="*/ 0 h 869"/>
                    <a:gd name="T82" fmla="*/ 0 w 2550"/>
                    <a:gd name="T83" fmla="*/ 0 h 869"/>
                    <a:gd name="T84" fmla="*/ 0 w 2550"/>
                    <a:gd name="T85" fmla="*/ 0 h 869"/>
                    <a:gd name="T86" fmla="*/ 0 w 2550"/>
                    <a:gd name="T87" fmla="*/ 0 h 869"/>
                    <a:gd name="T88" fmla="*/ 0 w 2550"/>
                    <a:gd name="T89" fmla="*/ 0 h 869"/>
                    <a:gd name="T90" fmla="*/ 0 w 2550"/>
                    <a:gd name="T91" fmla="*/ 0 h 869"/>
                    <a:gd name="T92" fmla="*/ 0 w 2550"/>
                    <a:gd name="T93" fmla="*/ 0 h 869"/>
                    <a:gd name="T94" fmla="*/ 0 w 2550"/>
                    <a:gd name="T95" fmla="*/ 0 h 869"/>
                    <a:gd name="T96" fmla="*/ 0 w 2550"/>
                    <a:gd name="T97" fmla="*/ 0 h 8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50"/>
                    <a:gd name="T148" fmla="*/ 0 h 869"/>
                    <a:gd name="T149" fmla="*/ 2550 w 2550"/>
                    <a:gd name="T150" fmla="*/ 869 h 86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50" h="869">
                      <a:moveTo>
                        <a:pt x="18" y="0"/>
                      </a:moveTo>
                      <a:lnTo>
                        <a:pt x="52" y="25"/>
                      </a:lnTo>
                      <a:lnTo>
                        <a:pt x="124" y="84"/>
                      </a:lnTo>
                      <a:lnTo>
                        <a:pt x="225" y="166"/>
                      </a:lnTo>
                      <a:lnTo>
                        <a:pt x="351" y="261"/>
                      </a:lnTo>
                      <a:lnTo>
                        <a:pt x="492" y="355"/>
                      </a:lnTo>
                      <a:lnTo>
                        <a:pt x="642" y="441"/>
                      </a:lnTo>
                      <a:lnTo>
                        <a:pt x="795" y="504"/>
                      </a:lnTo>
                      <a:lnTo>
                        <a:pt x="945" y="535"/>
                      </a:lnTo>
                      <a:lnTo>
                        <a:pt x="1087" y="542"/>
                      </a:lnTo>
                      <a:lnTo>
                        <a:pt x="1225" y="547"/>
                      </a:lnTo>
                      <a:lnTo>
                        <a:pt x="1358" y="546"/>
                      </a:lnTo>
                      <a:lnTo>
                        <a:pt x="1488" y="542"/>
                      </a:lnTo>
                      <a:lnTo>
                        <a:pt x="1612" y="527"/>
                      </a:lnTo>
                      <a:lnTo>
                        <a:pt x="1734" y="506"/>
                      </a:lnTo>
                      <a:lnTo>
                        <a:pt x="1850" y="474"/>
                      </a:lnTo>
                      <a:lnTo>
                        <a:pt x="1964" y="434"/>
                      </a:lnTo>
                      <a:lnTo>
                        <a:pt x="2073" y="374"/>
                      </a:lnTo>
                      <a:lnTo>
                        <a:pt x="2178" y="302"/>
                      </a:lnTo>
                      <a:lnTo>
                        <a:pt x="2275" y="226"/>
                      </a:lnTo>
                      <a:lnTo>
                        <a:pt x="2361" y="155"/>
                      </a:lnTo>
                      <a:lnTo>
                        <a:pt x="2434" y="97"/>
                      </a:lnTo>
                      <a:lnTo>
                        <a:pt x="2493" y="62"/>
                      </a:lnTo>
                      <a:lnTo>
                        <a:pt x="2531" y="57"/>
                      </a:lnTo>
                      <a:lnTo>
                        <a:pt x="2550" y="97"/>
                      </a:lnTo>
                      <a:lnTo>
                        <a:pt x="2546" y="160"/>
                      </a:lnTo>
                      <a:lnTo>
                        <a:pt x="2527" y="227"/>
                      </a:lnTo>
                      <a:lnTo>
                        <a:pt x="2494" y="296"/>
                      </a:lnTo>
                      <a:lnTo>
                        <a:pt x="2455" y="363"/>
                      </a:lnTo>
                      <a:lnTo>
                        <a:pt x="2410" y="424"/>
                      </a:lnTo>
                      <a:lnTo>
                        <a:pt x="2365" y="479"/>
                      </a:lnTo>
                      <a:lnTo>
                        <a:pt x="2323" y="524"/>
                      </a:lnTo>
                      <a:lnTo>
                        <a:pt x="2289" y="555"/>
                      </a:lnTo>
                      <a:lnTo>
                        <a:pt x="2069" y="694"/>
                      </a:lnTo>
                      <a:lnTo>
                        <a:pt x="1808" y="795"/>
                      </a:lnTo>
                      <a:lnTo>
                        <a:pt x="1519" y="853"/>
                      </a:lnTo>
                      <a:lnTo>
                        <a:pt x="1218" y="869"/>
                      </a:lnTo>
                      <a:lnTo>
                        <a:pt x="918" y="836"/>
                      </a:lnTo>
                      <a:lnTo>
                        <a:pt x="637" y="753"/>
                      </a:lnTo>
                      <a:lnTo>
                        <a:pt x="385" y="618"/>
                      </a:lnTo>
                      <a:lnTo>
                        <a:pt x="181" y="428"/>
                      </a:lnTo>
                      <a:lnTo>
                        <a:pt x="117" y="342"/>
                      </a:lnTo>
                      <a:lnTo>
                        <a:pt x="70" y="262"/>
                      </a:lnTo>
                      <a:lnTo>
                        <a:pt x="35" y="187"/>
                      </a:lnTo>
                      <a:lnTo>
                        <a:pt x="15" y="122"/>
                      </a:lnTo>
                      <a:lnTo>
                        <a:pt x="2" y="67"/>
                      </a:lnTo>
                      <a:lnTo>
                        <a:pt x="0" y="28"/>
                      </a:lnTo>
                      <a:lnTo>
                        <a:pt x="6" y="4"/>
                      </a:lnTo>
                      <a:lnTo>
                        <a:pt x="18" y="0"/>
                      </a:lnTo>
                      <a:close/>
                    </a:path>
                  </a:pathLst>
                </a:custGeom>
                <a:solidFill>
                  <a:srgbClr val="CC21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83" name="Freeform 701">
                  <a:extLst>
                    <a:ext uri="{FF2B5EF4-FFF2-40B4-BE49-F238E27FC236}">
                      <a16:creationId xmlns:a16="http://schemas.microsoft.com/office/drawing/2014/main" id="{F78E5734-4897-432C-8644-4150DA493C6A}"/>
                    </a:ext>
                  </a:extLst>
                </p:cNvPr>
                <p:cNvSpPr>
                  <a:spLocks/>
                </p:cNvSpPr>
                <p:nvPr/>
              </p:nvSpPr>
              <p:spPr bwMode="auto">
                <a:xfrm>
                  <a:off x="2479" y="2429"/>
                  <a:ext cx="423" cy="140"/>
                </a:xfrm>
                <a:custGeom>
                  <a:avLst/>
                  <a:gdLst>
                    <a:gd name="T0" fmla="*/ 0 w 2539"/>
                    <a:gd name="T1" fmla="*/ 0 h 844"/>
                    <a:gd name="T2" fmla="*/ 0 w 2539"/>
                    <a:gd name="T3" fmla="*/ 0 h 844"/>
                    <a:gd name="T4" fmla="*/ 0 w 2539"/>
                    <a:gd name="T5" fmla="*/ 0 h 844"/>
                    <a:gd name="T6" fmla="*/ 0 w 2539"/>
                    <a:gd name="T7" fmla="*/ 0 h 844"/>
                    <a:gd name="T8" fmla="*/ 0 w 2539"/>
                    <a:gd name="T9" fmla="*/ 0 h 844"/>
                    <a:gd name="T10" fmla="*/ 0 w 2539"/>
                    <a:gd name="T11" fmla="*/ 0 h 844"/>
                    <a:gd name="T12" fmla="*/ 0 w 2539"/>
                    <a:gd name="T13" fmla="*/ 0 h 844"/>
                    <a:gd name="T14" fmla="*/ 0 w 2539"/>
                    <a:gd name="T15" fmla="*/ 0 h 844"/>
                    <a:gd name="T16" fmla="*/ 0 w 2539"/>
                    <a:gd name="T17" fmla="*/ 0 h 844"/>
                    <a:gd name="T18" fmla="*/ 0 w 2539"/>
                    <a:gd name="T19" fmla="*/ 0 h 844"/>
                    <a:gd name="T20" fmla="*/ 0 w 2539"/>
                    <a:gd name="T21" fmla="*/ 0 h 844"/>
                    <a:gd name="T22" fmla="*/ 0 w 2539"/>
                    <a:gd name="T23" fmla="*/ 0 h 844"/>
                    <a:gd name="T24" fmla="*/ 0 w 2539"/>
                    <a:gd name="T25" fmla="*/ 0 h 844"/>
                    <a:gd name="T26" fmla="*/ 0 w 2539"/>
                    <a:gd name="T27" fmla="*/ 0 h 844"/>
                    <a:gd name="T28" fmla="*/ 0 w 2539"/>
                    <a:gd name="T29" fmla="*/ 0 h 844"/>
                    <a:gd name="T30" fmla="*/ 0 w 2539"/>
                    <a:gd name="T31" fmla="*/ 0 h 844"/>
                    <a:gd name="T32" fmla="*/ 0 w 2539"/>
                    <a:gd name="T33" fmla="*/ 0 h 844"/>
                    <a:gd name="T34" fmla="*/ 0 w 2539"/>
                    <a:gd name="T35" fmla="*/ 0 h 844"/>
                    <a:gd name="T36" fmla="*/ 0 w 2539"/>
                    <a:gd name="T37" fmla="*/ 0 h 844"/>
                    <a:gd name="T38" fmla="*/ 0 w 2539"/>
                    <a:gd name="T39" fmla="*/ 0 h 844"/>
                    <a:gd name="T40" fmla="*/ 0 w 2539"/>
                    <a:gd name="T41" fmla="*/ 0 h 844"/>
                    <a:gd name="T42" fmla="*/ 0 w 2539"/>
                    <a:gd name="T43" fmla="*/ 0 h 844"/>
                    <a:gd name="T44" fmla="*/ 0 w 2539"/>
                    <a:gd name="T45" fmla="*/ 0 h 844"/>
                    <a:gd name="T46" fmla="*/ 0 w 2539"/>
                    <a:gd name="T47" fmla="*/ 0 h 844"/>
                    <a:gd name="T48" fmla="*/ 0 w 2539"/>
                    <a:gd name="T49" fmla="*/ 0 h 844"/>
                    <a:gd name="T50" fmla="*/ 0 w 2539"/>
                    <a:gd name="T51" fmla="*/ 0 h 844"/>
                    <a:gd name="T52" fmla="*/ 0 w 2539"/>
                    <a:gd name="T53" fmla="*/ 0 h 844"/>
                    <a:gd name="T54" fmla="*/ 0 w 2539"/>
                    <a:gd name="T55" fmla="*/ 0 h 844"/>
                    <a:gd name="T56" fmla="*/ 0 w 2539"/>
                    <a:gd name="T57" fmla="*/ 0 h 844"/>
                    <a:gd name="T58" fmla="*/ 0 w 2539"/>
                    <a:gd name="T59" fmla="*/ 0 h 844"/>
                    <a:gd name="T60" fmla="*/ 0 w 2539"/>
                    <a:gd name="T61" fmla="*/ 0 h 844"/>
                    <a:gd name="T62" fmla="*/ 0 w 2539"/>
                    <a:gd name="T63" fmla="*/ 0 h 844"/>
                    <a:gd name="T64" fmla="*/ 0 w 2539"/>
                    <a:gd name="T65" fmla="*/ 0 h 844"/>
                    <a:gd name="T66" fmla="*/ 0 w 2539"/>
                    <a:gd name="T67" fmla="*/ 0 h 844"/>
                    <a:gd name="T68" fmla="*/ 0 w 2539"/>
                    <a:gd name="T69" fmla="*/ 0 h 844"/>
                    <a:gd name="T70" fmla="*/ 0 w 2539"/>
                    <a:gd name="T71" fmla="*/ 0 h 844"/>
                    <a:gd name="T72" fmla="*/ 0 w 2539"/>
                    <a:gd name="T73" fmla="*/ 0 h 844"/>
                    <a:gd name="T74" fmla="*/ 0 w 2539"/>
                    <a:gd name="T75" fmla="*/ 0 h 844"/>
                    <a:gd name="T76" fmla="*/ 0 w 2539"/>
                    <a:gd name="T77" fmla="*/ 0 h 844"/>
                    <a:gd name="T78" fmla="*/ 0 w 2539"/>
                    <a:gd name="T79" fmla="*/ 0 h 844"/>
                    <a:gd name="T80" fmla="*/ 0 w 2539"/>
                    <a:gd name="T81" fmla="*/ 0 h 844"/>
                    <a:gd name="T82" fmla="*/ 0 w 2539"/>
                    <a:gd name="T83" fmla="*/ 0 h 844"/>
                    <a:gd name="T84" fmla="*/ 0 w 2539"/>
                    <a:gd name="T85" fmla="*/ 0 h 844"/>
                    <a:gd name="T86" fmla="*/ 0 w 2539"/>
                    <a:gd name="T87" fmla="*/ 0 h 844"/>
                    <a:gd name="T88" fmla="*/ 0 w 2539"/>
                    <a:gd name="T89" fmla="*/ 0 h 844"/>
                    <a:gd name="T90" fmla="*/ 0 w 2539"/>
                    <a:gd name="T91" fmla="*/ 0 h 844"/>
                    <a:gd name="T92" fmla="*/ 0 w 2539"/>
                    <a:gd name="T93" fmla="*/ 0 h 844"/>
                    <a:gd name="T94" fmla="*/ 0 w 2539"/>
                    <a:gd name="T95" fmla="*/ 0 h 844"/>
                    <a:gd name="T96" fmla="*/ 0 w 2539"/>
                    <a:gd name="T97" fmla="*/ 0 h 8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39"/>
                    <a:gd name="T148" fmla="*/ 0 h 844"/>
                    <a:gd name="T149" fmla="*/ 2539 w 2539"/>
                    <a:gd name="T150" fmla="*/ 844 h 8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39" h="844">
                      <a:moveTo>
                        <a:pt x="20" y="0"/>
                      </a:moveTo>
                      <a:lnTo>
                        <a:pt x="55" y="20"/>
                      </a:lnTo>
                      <a:lnTo>
                        <a:pt x="126" y="78"/>
                      </a:lnTo>
                      <a:lnTo>
                        <a:pt x="223" y="159"/>
                      </a:lnTo>
                      <a:lnTo>
                        <a:pt x="344" y="254"/>
                      </a:lnTo>
                      <a:lnTo>
                        <a:pt x="481" y="349"/>
                      </a:lnTo>
                      <a:lnTo>
                        <a:pt x="628" y="435"/>
                      </a:lnTo>
                      <a:lnTo>
                        <a:pt x="779" y="498"/>
                      </a:lnTo>
                      <a:lnTo>
                        <a:pt x="929" y="531"/>
                      </a:lnTo>
                      <a:lnTo>
                        <a:pt x="1073" y="539"/>
                      </a:lnTo>
                      <a:lnTo>
                        <a:pt x="1213" y="544"/>
                      </a:lnTo>
                      <a:lnTo>
                        <a:pt x="1347" y="546"/>
                      </a:lnTo>
                      <a:lnTo>
                        <a:pt x="1477" y="541"/>
                      </a:lnTo>
                      <a:lnTo>
                        <a:pt x="1602" y="529"/>
                      </a:lnTo>
                      <a:lnTo>
                        <a:pt x="1724" y="510"/>
                      </a:lnTo>
                      <a:lnTo>
                        <a:pt x="1838" y="480"/>
                      </a:lnTo>
                      <a:lnTo>
                        <a:pt x="1951" y="442"/>
                      </a:lnTo>
                      <a:lnTo>
                        <a:pt x="2058" y="386"/>
                      </a:lnTo>
                      <a:lnTo>
                        <a:pt x="2161" y="315"/>
                      </a:lnTo>
                      <a:lnTo>
                        <a:pt x="2257" y="237"/>
                      </a:lnTo>
                      <a:lnTo>
                        <a:pt x="2346" y="166"/>
                      </a:lnTo>
                      <a:lnTo>
                        <a:pt x="2419" y="104"/>
                      </a:lnTo>
                      <a:lnTo>
                        <a:pt x="2478" y="67"/>
                      </a:lnTo>
                      <a:lnTo>
                        <a:pt x="2519" y="60"/>
                      </a:lnTo>
                      <a:lnTo>
                        <a:pt x="2539" y="95"/>
                      </a:lnTo>
                      <a:lnTo>
                        <a:pt x="2536" y="153"/>
                      </a:lnTo>
                      <a:lnTo>
                        <a:pt x="2517" y="218"/>
                      </a:lnTo>
                      <a:lnTo>
                        <a:pt x="2483" y="284"/>
                      </a:lnTo>
                      <a:lnTo>
                        <a:pt x="2442" y="350"/>
                      </a:lnTo>
                      <a:lnTo>
                        <a:pt x="2395" y="410"/>
                      </a:lnTo>
                      <a:lnTo>
                        <a:pt x="2350" y="462"/>
                      </a:lnTo>
                      <a:lnTo>
                        <a:pt x="2308" y="505"/>
                      </a:lnTo>
                      <a:lnTo>
                        <a:pt x="2278" y="535"/>
                      </a:lnTo>
                      <a:lnTo>
                        <a:pt x="2060" y="670"/>
                      </a:lnTo>
                      <a:lnTo>
                        <a:pt x="1800" y="769"/>
                      </a:lnTo>
                      <a:lnTo>
                        <a:pt x="1512" y="828"/>
                      </a:lnTo>
                      <a:lnTo>
                        <a:pt x="1213" y="844"/>
                      </a:lnTo>
                      <a:lnTo>
                        <a:pt x="915" y="811"/>
                      </a:lnTo>
                      <a:lnTo>
                        <a:pt x="635" y="730"/>
                      </a:lnTo>
                      <a:lnTo>
                        <a:pt x="385" y="595"/>
                      </a:lnTo>
                      <a:lnTo>
                        <a:pt x="185" y="406"/>
                      </a:lnTo>
                      <a:lnTo>
                        <a:pt x="124" y="324"/>
                      </a:lnTo>
                      <a:lnTo>
                        <a:pt x="77" y="248"/>
                      </a:lnTo>
                      <a:lnTo>
                        <a:pt x="42" y="178"/>
                      </a:lnTo>
                      <a:lnTo>
                        <a:pt x="18" y="118"/>
                      </a:lnTo>
                      <a:lnTo>
                        <a:pt x="4" y="68"/>
                      </a:lnTo>
                      <a:lnTo>
                        <a:pt x="0" y="31"/>
                      </a:lnTo>
                      <a:lnTo>
                        <a:pt x="6" y="7"/>
                      </a:lnTo>
                      <a:lnTo>
                        <a:pt x="20" y="0"/>
                      </a:lnTo>
                      <a:close/>
                    </a:path>
                  </a:pathLst>
                </a:custGeom>
                <a:solidFill>
                  <a:srgbClr val="C4260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84" name="Freeform 702">
                  <a:extLst>
                    <a:ext uri="{FF2B5EF4-FFF2-40B4-BE49-F238E27FC236}">
                      <a16:creationId xmlns:a16="http://schemas.microsoft.com/office/drawing/2014/main" id="{81FCC7D9-16D2-49F6-8C25-3AE9711F35B1}"/>
                    </a:ext>
                  </a:extLst>
                </p:cNvPr>
                <p:cNvSpPr>
                  <a:spLocks/>
                </p:cNvSpPr>
                <p:nvPr/>
              </p:nvSpPr>
              <p:spPr bwMode="auto">
                <a:xfrm>
                  <a:off x="2479" y="2433"/>
                  <a:ext cx="422" cy="136"/>
                </a:xfrm>
                <a:custGeom>
                  <a:avLst/>
                  <a:gdLst>
                    <a:gd name="T0" fmla="*/ 0 w 2530"/>
                    <a:gd name="T1" fmla="*/ 0 h 817"/>
                    <a:gd name="T2" fmla="*/ 0 w 2530"/>
                    <a:gd name="T3" fmla="*/ 0 h 817"/>
                    <a:gd name="T4" fmla="*/ 0 w 2530"/>
                    <a:gd name="T5" fmla="*/ 0 h 817"/>
                    <a:gd name="T6" fmla="*/ 0 w 2530"/>
                    <a:gd name="T7" fmla="*/ 0 h 817"/>
                    <a:gd name="T8" fmla="*/ 0 w 2530"/>
                    <a:gd name="T9" fmla="*/ 0 h 817"/>
                    <a:gd name="T10" fmla="*/ 0 w 2530"/>
                    <a:gd name="T11" fmla="*/ 0 h 817"/>
                    <a:gd name="T12" fmla="*/ 0 w 2530"/>
                    <a:gd name="T13" fmla="*/ 0 h 817"/>
                    <a:gd name="T14" fmla="*/ 0 w 2530"/>
                    <a:gd name="T15" fmla="*/ 0 h 817"/>
                    <a:gd name="T16" fmla="*/ 0 w 2530"/>
                    <a:gd name="T17" fmla="*/ 0 h 817"/>
                    <a:gd name="T18" fmla="*/ 0 w 2530"/>
                    <a:gd name="T19" fmla="*/ 0 h 817"/>
                    <a:gd name="T20" fmla="*/ 0 w 2530"/>
                    <a:gd name="T21" fmla="*/ 0 h 817"/>
                    <a:gd name="T22" fmla="*/ 0 w 2530"/>
                    <a:gd name="T23" fmla="*/ 0 h 817"/>
                    <a:gd name="T24" fmla="*/ 0 w 2530"/>
                    <a:gd name="T25" fmla="*/ 0 h 817"/>
                    <a:gd name="T26" fmla="*/ 0 w 2530"/>
                    <a:gd name="T27" fmla="*/ 0 h 817"/>
                    <a:gd name="T28" fmla="*/ 0 w 2530"/>
                    <a:gd name="T29" fmla="*/ 0 h 817"/>
                    <a:gd name="T30" fmla="*/ 0 w 2530"/>
                    <a:gd name="T31" fmla="*/ 0 h 817"/>
                    <a:gd name="T32" fmla="*/ 0 w 2530"/>
                    <a:gd name="T33" fmla="*/ 0 h 817"/>
                    <a:gd name="T34" fmla="*/ 0 w 2530"/>
                    <a:gd name="T35" fmla="*/ 0 h 817"/>
                    <a:gd name="T36" fmla="*/ 0 w 2530"/>
                    <a:gd name="T37" fmla="*/ 0 h 817"/>
                    <a:gd name="T38" fmla="*/ 0 w 2530"/>
                    <a:gd name="T39" fmla="*/ 0 h 817"/>
                    <a:gd name="T40" fmla="*/ 0 w 2530"/>
                    <a:gd name="T41" fmla="*/ 0 h 817"/>
                    <a:gd name="T42" fmla="*/ 0 w 2530"/>
                    <a:gd name="T43" fmla="*/ 0 h 817"/>
                    <a:gd name="T44" fmla="*/ 0 w 2530"/>
                    <a:gd name="T45" fmla="*/ 0 h 817"/>
                    <a:gd name="T46" fmla="*/ 0 w 2530"/>
                    <a:gd name="T47" fmla="*/ 0 h 817"/>
                    <a:gd name="T48" fmla="*/ 0 w 2530"/>
                    <a:gd name="T49" fmla="*/ 0 h 817"/>
                    <a:gd name="T50" fmla="*/ 0 w 2530"/>
                    <a:gd name="T51" fmla="*/ 0 h 817"/>
                    <a:gd name="T52" fmla="*/ 0 w 2530"/>
                    <a:gd name="T53" fmla="*/ 0 h 817"/>
                    <a:gd name="T54" fmla="*/ 0 w 2530"/>
                    <a:gd name="T55" fmla="*/ 0 h 817"/>
                    <a:gd name="T56" fmla="*/ 0 w 2530"/>
                    <a:gd name="T57" fmla="*/ 0 h 817"/>
                    <a:gd name="T58" fmla="*/ 0 w 2530"/>
                    <a:gd name="T59" fmla="*/ 0 h 817"/>
                    <a:gd name="T60" fmla="*/ 0 w 2530"/>
                    <a:gd name="T61" fmla="*/ 0 h 817"/>
                    <a:gd name="T62" fmla="*/ 0 w 2530"/>
                    <a:gd name="T63" fmla="*/ 0 h 817"/>
                    <a:gd name="T64" fmla="*/ 0 w 2530"/>
                    <a:gd name="T65" fmla="*/ 0 h 817"/>
                    <a:gd name="T66" fmla="*/ 0 w 2530"/>
                    <a:gd name="T67" fmla="*/ 0 h 817"/>
                    <a:gd name="T68" fmla="*/ 0 w 2530"/>
                    <a:gd name="T69" fmla="*/ 0 h 817"/>
                    <a:gd name="T70" fmla="*/ 0 w 2530"/>
                    <a:gd name="T71" fmla="*/ 0 h 817"/>
                    <a:gd name="T72" fmla="*/ 0 w 2530"/>
                    <a:gd name="T73" fmla="*/ 0 h 817"/>
                    <a:gd name="T74" fmla="*/ 0 w 2530"/>
                    <a:gd name="T75" fmla="*/ 0 h 817"/>
                    <a:gd name="T76" fmla="*/ 0 w 2530"/>
                    <a:gd name="T77" fmla="*/ 0 h 817"/>
                    <a:gd name="T78" fmla="*/ 0 w 2530"/>
                    <a:gd name="T79" fmla="*/ 0 h 817"/>
                    <a:gd name="T80" fmla="*/ 0 w 2530"/>
                    <a:gd name="T81" fmla="*/ 0 h 817"/>
                    <a:gd name="T82" fmla="*/ 0 w 2530"/>
                    <a:gd name="T83" fmla="*/ 0 h 817"/>
                    <a:gd name="T84" fmla="*/ 0 w 2530"/>
                    <a:gd name="T85" fmla="*/ 0 h 817"/>
                    <a:gd name="T86" fmla="*/ 0 w 2530"/>
                    <a:gd name="T87" fmla="*/ 0 h 817"/>
                    <a:gd name="T88" fmla="*/ 0 w 2530"/>
                    <a:gd name="T89" fmla="*/ 0 h 817"/>
                    <a:gd name="T90" fmla="*/ 0 w 2530"/>
                    <a:gd name="T91" fmla="*/ 0 h 817"/>
                    <a:gd name="T92" fmla="*/ 0 w 2530"/>
                    <a:gd name="T93" fmla="*/ 0 h 817"/>
                    <a:gd name="T94" fmla="*/ 0 w 2530"/>
                    <a:gd name="T95" fmla="*/ 0 h 817"/>
                    <a:gd name="T96" fmla="*/ 0 w 2530"/>
                    <a:gd name="T97" fmla="*/ 0 h 81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30"/>
                    <a:gd name="T148" fmla="*/ 0 h 817"/>
                    <a:gd name="T149" fmla="*/ 2530 w 2530"/>
                    <a:gd name="T150" fmla="*/ 817 h 81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30" h="817">
                      <a:moveTo>
                        <a:pt x="21" y="0"/>
                      </a:moveTo>
                      <a:lnTo>
                        <a:pt x="58" y="18"/>
                      </a:lnTo>
                      <a:lnTo>
                        <a:pt x="128" y="73"/>
                      </a:lnTo>
                      <a:lnTo>
                        <a:pt x="222" y="154"/>
                      </a:lnTo>
                      <a:lnTo>
                        <a:pt x="339" y="250"/>
                      </a:lnTo>
                      <a:lnTo>
                        <a:pt x="471" y="346"/>
                      </a:lnTo>
                      <a:lnTo>
                        <a:pt x="614" y="432"/>
                      </a:lnTo>
                      <a:lnTo>
                        <a:pt x="762" y="496"/>
                      </a:lnTo>
                      <a:lnTo>
                        <a:pt x="912" y="528"/>
                      </a:lnTo>
                      <a:lnTo>
                        <a:pt x="1056" y="538"/>
                      </a:lnTo>
                      <a:lnTo>
                        <a:pt x="1197" y="545"/>
                      </a:lnTo>
                      <a:lnTo>
                        <a:pt x="1333" y="547"/>
                      </a:lnTo>
                      <a:lnTo>
                        <a:pt x="1465" y="543"/>
                      </a:lnTo>
                      <a:lnTo>
                        <a:pt x="1590" y="532"/>
                      </a:lnTo>
                      <a:lnTo>
                        <a:pt x="1711" y="514"/>
                      </a:lnTo>
                      <a:lnTo>
                        <a:pt x="1826" y="487"/>
                      </a:lnTo>
                      <a:lnTo>
                        <a:pt x="1935" y="452"/>
                      </a:lnTo>
                      <a:lnTo>
                        <a:pt x="2041" y="398"/>
                      </a:lnTo>
                      <a:lnTo>
                        <a:pt x="2143" y="328"/>
                      </a:lnTo>
                      <a:lnTo>
                        <a:pt x="2240" y="250"/>
                      </a:lnTo>
                      <a:lnTo>
                        <a:pt x="2329" y="177"/>
                      </a:lnTo>
                      <a:lnTo>
                        <a:pt x="2404" y="113"/>
                      </a:lnTo>
                      <a:lnTo>
                        <a:pt x="2465" y="72"/>
                      </a:lnTo>
                      <a:lnTo>
                        <a:pt x="2508" y="62"/>
                      </a:lnTo>
                      <a:lnTo>
                        <a:pt x="2530" y="94"/>
                      </a:lnTo>
                      <a:lnTo>
                        <a:pt x="2527" y="150"/>
                      </a:lnTo>
                      <a:lnTo>
                        <a:pt x="2507" y="213"/>
                      </a:lnTo>
                      <a:lnTo>
                        <a:pt x="2472" y="277"/>
                      </a:lnTo>
                      <a:lnTo>
                        <a:pt x="2429" y="341"/>
                      </a:lnTo>
                      <a:lnTo>
                        <a:pt x="2381" y="398"/>
                      </a:lnTo>
                      <a:lnTo>
                        <a:pt x="2335" y="449"/>
                      </a:lnTo>
                      <a:lnTo>
                        <a:pt x="2294" y="489"/>
                      </a:lnTo>
                      <a:lnTo>
                        <a:pt x="2264" y="518"/>
                      </a:lnTo>
                      <a:lnTo>
                        <a:pt x="2048" y="648"/>
                      </a:lnTo>
                      <a:lnTo>
                        <a:pt x="1791" y="745"/>
                      </a:lnTo>
                      <a:lnTo>
                        <a:pt x="1504" y="801"/>
                      </a:lnTo>
                      <a:lnTo>
                        <a:pt x="1207" y="817"/>
                      </a:lnTo>
                      <a:lnTo>
                        <a:pt x="910" y="785"/>
                      </a:lnTo>
                      <a:lnTo>
                        <a:pt x="633" y="706"/>
                      </a:lnTo>
                      <a:lnTo>
                        <a:pt x="386" y="574"/>
                      </a:lnTo>
                      <a:lnTo>
                        <a:pt x="188" y="386"/>
                      </a:lnTo>
                      <a:lnTo>
                        <a:pt x="130" y="307"/>
                      </a:lnTo>
                      <a:lnTo>
                        <a:pt x="83" y="235"/>
                      </a:lnTo>
                      <a:lnTo>
                        <a:pt x="47" y="170"/>
                      </a:lnTo>
                      <a:lnTo>
                        <a:pt x="21" y="115"/>
                      </a:lnTo>
                      <a:lnTo>
                        <a:pt x="5" y="68"/>
                      </a:lnTo>
                      <a:lnTo>
                        <a:pt x="0" y="33"/>
                      </a:lnTo>
                      <a:lnTo>
                        <a:pt x="5" y="9"/>
                      </a:lnTo>
                      <a:lnTo>
                        <a:pt x="21" y="0"/>
                      </a:lnTo>
                      <a:close/>
                    </a:path>
                  </a:pathLst>
                </a:custGeom>
                <a:solidFill>
                  <a:srgbClr val="BF2B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85" name="Freeform 703">
                  <a:extLst>
                    <a:ext uri="{FF2B5EF4-FFF2-40B4-BE49-F238E27FC236}">
                      <a16:creationId xmlns:a16="http://schemas.microsoft.com/office/drawing/2014/main" id="{FAE8D787-CFE9-4539-9174-9CDF9C74E9FE}"/>
                    </a:ext>
                  </a:extLst>
                </p:cNvPr>
                <p:cNvSpPr>
                  <a:spLocks/>
                </p:cNvSpPr>
                <p:nvPr/>
              </p:nvSpPr>
              <p:spPr bwMode="auto">
                <a:xfrm>
                  <a:off x="2513" y="2258"/>
                  <a:ext cx="401" cy="218"/>
                </a:xfrm>
                <a:custGeom>
                  <a:avLst/>
                  <a:gdLst>
                    <a:gd name="T0" fmla="*/ 0 w 2406"/>
                    <a:gd name="T1" fmla="*/ 0 h 1311"/>
                    <a:gd name="T2" fmla="*/ 0 w 2406"/>
                    <a:gd name="T3" fmla="*/ 0 h 1311"/>
                    <a:gd name="T4" fmla="*/ 0 w 2406"/>
                    <a:gd name="T5" fmla="*/ 0 h 1311"/>
                    <a:gd name="T6" fmla="*/ 0 w 2406"/>
                    <a:gd name="T7" fmla="*/ 0 h 1311"/>
                    <a:gd name="T8" fmla="*/ 0 w 2406"/>
                    <a:gd name="T9" fmla="*/ 0 h 1311"/>
                    <a:gd name="T10" fmla="*/ 0 w 2406"/>
                    <a:gd name="T11" fmla="*/ 0 h 1311"/>
                    <a:gd name="T12" fmla="*/ 0 w 2406"/>
                    <a:gd name="T13" fmla="*/ 0 h 1311"/>
                    <a:gd name="T14" fmla="*/ 0 w 2406"/>
                    <a:gd name="T15" fmla="*/ 0 h 1311"/>
                    <a:gd name="T16" fmla="*/ 0 w 2406"/>
                    <a:gd name="T17" fmla="*/ 0 h 1311"/>
                    <a:gd name="T18" fmla="*/ 0 w 2406"/>
                    <a:gd name="T19" fmla="*/ 0 h 1311"/>
                    <a:gd name="T20" fmla="*/ 0 w 2406"/>
                    <a:gd name="T21" fmla="*/ 0 h 1311"/>
                    <a:gd name="T22" fmla="*/ 0 w 2406"/>
                    <a:gd name="T23" fmla="*/ 0 h 1311"/>
                    <a:gd name="T24" fmla="*/ 0 w 2406"/>
                    <a:gd name="T25" fmla="*/ 0 h 1311"/>
                    <a:gd name="T26" fmla="*/ 0 w 2406"/>
                    <a:gd name="T27" fmla="*/ 0 h 1311"/>
                    <a:gd name="T28" fmla="*/ 0 w 2406"/>
                    <a:gd name="T29" fmla="*/ 0 h 1311"/>
                    <a:gd name="T30" fmla="*/ 0 w 2406"/>
                    <a:gd name="T31" fmla="*/ 0 h 1311"/>
                    <a:gd name="T32" fmla="*/ 0 w 2406"/>
                    <a:gd name="T33" fmla="*/ 0 h 1311"/>
                    <a:gd name="T34" fmla="*/ 0 w 2406"/>
                    <a:gd name="T35" fmla="*/ 0 h 1311"/>
                    <a:gd name="T36" fmla="*/ 0 w 2406"/>
                    <a:gd name="T37" fmla="*/ 0 h 1311"/>
                    <a:gd name="T38" fmla="*/ 0 w 2406"/>
                    <a:gd name="T39" fmla="*/ 0 h 1311"/>
                    <a:gd name="T40" fmla="*/ 0 w 2406"/>
                    <a:gd name="T41" fmla="*/ 0 h 1311"/>
                    <a:gd name="T42" fmla="*/ 0 w 2406"/>
                    <a:gd name="T43" fmla="*/ 0 h 1311"/>
                    <a:gd name="T44" fmla="*/ 0 w 2406"/>
                    <a:gd name="T45" fmla="*/ 0 h 1311"/>
                    <a:gd name="T46" fmla="*/ 0 w 2406"/>
                    <a:gd name="T47" fmla="*/ 0 h 1311"/>
                    <a:gd name="T48" fmla="*/ 0 w 2406"/>
                    <a:gd name="T49" fmla="*/ 0 h 1311"/>
                    <a:gd name="T50" fmla="*/ 0 w 2406"/>
                    <a:gd name="T51" fmla="*/ 0 h 1311"/>
                    <a:gd name="T52" fmla="*/ 0 w 2406"/>
                    <a:gd name="T53" fmla="*/ 0 h 1311"/>
                    <a:gd name="T54" fmla="*/ 0 w 2406"/>
                    <a:gd name="T55" fmla="*/ 0 h 1311"/>
                    <a:gd name="T56" fmla="*/ 0 w 2406"/>
                    <a:gd name="T57" fmla="*/ 0 h 1311"/>
                    <a:gd name="T58" fmla="*/ 0 w 2406"/>
                    <a:gd name="T59" fmla="*/ 0 h 1311"/>
                    <a:gd name="T60" fmla="*/ 0 w 2406"/>
                    <a:gd name="T61" fmla="*/ 0 h 1311"/>
                    <a:gd name="T62" fmla="*/ 0 w 2406"/>
                    <a:gd name="T63" fmla="*/ 0 h 1311"/>
                    <a:gd name="T64" fmla="*/ 0 w 2406"/>
                    <a:gd name="T65" fmla="*/ 0 h 1311"/>
                    <a:gd name="T66" fmla="*/ 0 w 2406"/>
                    <a:gd name="T67" fmla="*/ 0 h 1311"/>
                    <a:gd name="T68" fmla="*/ 0 w 2406"/>
                    <a:gd name="T69" fmla="*/ 0 h 1311"/>
                    <a:gd name="T70" fmla="*/ 0 w 2406"/>
                    <a:gd name="T71" fmla="*/ 0 h 1311"/>
                    <a:gd name="T72" fmla="*/ 0 w 2406"/>
                    <a:gd name="T73" fmla="*/ 0 h 1311"/>
                    <a:gd name="T74" fmla="*/ 0 w 2406"/>
                    <a:gd name="T75" fmla="*/ 0 h 1311"/>
                    <a:gd name="T76" fmla="*/ 0 w 2406"/>
                    <a:gd name="T77" fmla="*/ 0 h 1311"/>
                    <a:gd name="T78" fmla="*/ 0 w 2406"/>
                    <a:gd name="T79" fmla="*/ 0 h 1311"/>
                    <a:gd name="T80" fmla="*/ 0 w 2406"/>
                    <a:gd name="T81" fmla="*/ 0 h 1311"/>
                    <a:gd name="T82" fmla="*/ 0 w 2406"/>
                    <a:gd name="T83" fmla="*/ 0 h 1311"/>
                    <a:gd name="T84" fmla="*/ 0 w 2406"/>
                    <a:gd name="T85" fmla="*/ 0 h 1311"/>
                    <a:gd name="T86" fmla="*/ 0 w 2406"/>
                    <a:gd name="T87" fmla="*/ 0 h 1311"/>
                    <a:gd name="T88" fmla="*/ 0 w 2406"/>
                    <a:gd name="T89" fmla="*/ 0 h 1311"/>
                    <a:gd name="T90" fmla="*/ 0 w 2406"/>
                    <a:gd name="T91" fmla="*/ 0 h 1311"/>
                    <a:gd name="T92" fmla="*/ 0 w 2406"/>
                    <a:gd name="T93" fmla="*/ 0 h 1311"/>
                    <a:gd name="T94" fmla="*/ 0 w 2406"/>
                    <a:gd name="T95" fmla="*/ 0 h 1311"/>
                    <a:gd name="T96" fmla="*/ 0 w 2406"/>
                    <a:gd name="T97" fmla="*/ 0 h 1311"/>
                    <a:gd name="T98" fmla="*/ 0 w 2406"/>
                    <a:gd name="T99" fmla="*/ 0 h 1311"/>
                    <a:gd name="T100" fmla="*/ 0 w 2406"/>
                    <a:gd name="T101" fmla="*/ 0 h 1311"/>
                    <a:gd name="T102" fmla="*/ 0 w 2406"/>
                    <a:gd name="T103" fmla="*/ 0 h 131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06"/>
                    <a:gd name="T157" fmla="*/ 0 h 1311"/>
                    <a:gd name="T158" fmla="*/ 2406 w 2406"/>
                    <a:gd name="T159" fmla="*/ 1311 h 131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06" h="1311">
                      <a:moveTo>
                        <a:pt x="408" y="39"/>
                      </a:moveTo>
                      <a:lnTo>
                        <a:pt x="361" y="57"/>
                      </a:lnTo>
                      <a:lnTo>
                        <a:pt x="291" y="91"/>
                      </a:lnTo>
                      <a:lnTo>
                        <a:pt x="210" y="136"/>
                      </a:lnTo>
                      <a:lnTo>
                        <a:pt x="131" y="191"/>
                      </a:lnTo>
                      <a:lnTo>
                        <a:pt x="60" y="249"/>
                      </a:lnTo>
                      <a:lnTo>
                        <a:pt x="14" y="311"/>
                      </a:lnTo>
                      <a:lnTo>
                        <a:pt x="0" y="371"/>
                      </a:lnTo>
                      <a:lnTo>
                        <a:pt x="33" y="427"/>
                      </a:lnTo>
                      <a:lnTo>
                        <a:pt x="48" y="435"/>
                      </a:lnTo>
                      <a:lnTo>
                        <a:pt x="69" y="436"/>
                      </a:lnTo>
                      <a:lnTo>
                        <a:pt x="90" y="432"/>
                      </a:lnTo>
                      <a:lnTo>
                        <a:pt x="113" y="425"/>
                      </a:lnTo>
                      <a:lnTo>
                        <a:pt x="133" y="415"/>
                      </a:lnTo>
                      <a:lnTo>
                        <a:pt x="153" y="405"/>
                      </a:lnTo>
                      <a:lnTo>
                        <a:pt x="169" y="397"/>
                      </a:lnTo>
                      <a:lnTo>
                        <a:pt x="180" y="392"/>
                      </a:lnTo>
                      <a:lnTo>
                        <a:pt x="186" y="396"/>
                      </a:lnTo>
                      <a:lnTo>
                        <a:pt x="190" y="417"/>
                      </a:lnTo>
                      <a:lnTo>
                        <a:pt x="190" y="450"/>
                      </a:lnTo>
                      <a:lnTo>
                        <a:pt x="190" y="490"/>
                      </a:lnTo>
                      <a:lnTo>
                        <a:pt x="186" y="533"/>
                      </a:lnTo>
                      <a:lnTo>
                        <a:pt x="182" y="577"/>
                      </a:lnTo>
                      <a:lnTo>
                        <a:pt x="178" y="614"/>
                      </a:lnTo>
                      <a:lnTo>
                        <a:pt x="174" y="643"/>
                      </a:lnTo>
                      <a:lnTo>
                        <a:pt x="165" y="752"/>
                      </a:lnTo>
                      <a:lnTo>
                        <a:pt x="182" y="856"/>
                      </a:lnTo>
                      <a:lnTo>
                        <a:pt x="218" y="949"/>
                      </a:lnTo>
                      <a:lnTo>
                        <a:pt x="271" y="1025"/>
                      </a:lnTo>
                      <a:lnTo>
                        <a:pt x="333" y="1078"/>
                      </a:lnTo>
                      <a:lnTo>
                        <a:pt x="402" y="1103"/>
                      </a:lnTo>
                      <a:lnTo>
                        <a:pt x="472" y="1094"/>
                      </a:lnTo>
                      <a:lnTo>
                        <a:pt x="540" y="1047"/>
                      </a:lnTo>
                      <a:lnTo>
                        <a:pt x="564" y="1011"/>
                      </a:lnTo>
                      <a:lnTo>
                        <a:pt x="594" y="953"/>
                      </a:lnTo>
                      <a:lnTo>
                        <a:pt x="628" y="881"/>
                      </a:lnTo>
                      <a:lnTo>
                        <a:pt x="665" y="806"/>
                      </a:lnTo>
                      <a:lnTo>
                        <a:pt x="702" y="733"/>
                      </a:lnTo>
                      <a:lnTo>
                        <a:pt x="738" y="671"/>
                      </a:lnTo>
                      <a:lnTo>
                        <a:pt x="769" y="630"/>
                      </a:lnTo>
                      <a:lnTo>
                        <a:pt x="796" y="618"/>
                      </a:lnTo>
                      <a:lnTo>
                        <a:pt x="832" y="660"/>
                      </a:lnTo>
                      <a:lnTo>
                        <a:pt x="814" y="749"/>
                      </a:lnTo>
                      <a:lnTo>
                        <a:pt x="771" y="868"/>
                      </a:lnTo>
                      <a:lnTo>
                        <a:pt x="735" y="1002"/>
                      </a:lnTo>
                      <a:lnTo>
                        <a:pt x="733" y="1128"/>
                      </a:lnTo>
                      <a:lnTo>
                        <a:pt x="801" y="1233"/>
                      </a:lnTo>
                      <a:lnTo>
                        <a:pt x="966" y="1300"/>
                      </a:lnTo>
                      <a:lnTo>
                        <a:pt x="1262" y="1311"/>
                      </a:lnTo>
                      <a:lnTo>
                        <a:pt x="1432" y="1267"/>
                      </a:lnTo>
                      <a:lnTo>
                        <a:pt x="1522" y="1178"/>
                      </a:lnTo>
                      <a:lnTo>
                        <a:pt x="1549" y="1060"/>
                      </a:lnTo>
                      <a:lnTo>
                        <a:pt x="1532" y="929"/>
                      </a:lnTo>
                      <a:lnTo>
                        <a:pt x="1491" y="799"/>
                      </a:lnTo>
                      <a:lnTo>
                        <a:pt x="1444" y="690"/>
                      </a:lnTo>
                      <a:lnTo>
                        <a:pt x="1411" y="616"/>
                      </a:lnTo>
                      <a:lnTo>
                        <a:pt x="1412" y="595"/>
                      </a:lnTo>
                      <a:lnTo>
                        <a:pt x="1439" y="643"/>
                      </a:lnTo>
                      <a:lnTo>
                        <a:pt x="1448" y="743"/>
                      </a:lnTo>
                      <a:lnTo>
                        <a:pt x="1453" y="870"/>
                      </a:lnTo>
                      <a:lnTo>
                        <a:pt x="1473" y="1005"/>
                      </a:lnTo>
                      <a:lnTo>
                        <a:pt x="1518" y="1124"/>
                      </a:lnTo>
                      <a:lnTo>
                        <a:pt x="1609" y="1207"/>
                      </a:lnTo>
                      <a:lnTo>
                        <a:pt x="1758" y="1232"/>
                      </a:lnTo>
                      <a:lnTo>
                        <a:pt x="1985" y="1179"/>
                      </a:lnTo>
                      <a:lnTo>
                        <a:pt x="2199" y="1074"/>
                      </a:lnTo>
                      <a:lnTo>
                        <a:pt x="2332" y="961"/>
                      </a:lnTo>
                      <a:lnTo>
                        <a:pt x="2396" y="841"/>
                      </a:lnTo>
                      <a:lnTo>
                        <a:pt x="2406" y="717"/>
                      </a:lnTo>
                      <a:lnTo>
                        <a:pt x="2375" y="592"/>
                      </a:lnTo>
                      <a:lnTo>
                        <a:pt x="2317" y="470"/>
                      </a:lnTo>
                      <a:lnTo>
                        <a:pt x="2248" y="352"/>
                      </a:lnTo>
                      <a:lnTo>
                        <a:pt x="2181" y="243"/>
                      </a:lnTo>
                      <a:lnTo>
                        <a:pt x="2123" y="159"/>
                      </a:lnTo>
                      <a:lnTo>
                        <a:pt x="2059" y="95"/>
                      </a:lnTo>
                      <a:lnTo>
                        <a:pt x="1988" y="48"/>
                      </a:lnTo>
                      <a:lnTo>
                        <a:pt x="1911" y="18"/>
                      </a:lnTo>
                      <a:lnTo>
                        <a:pt x="1829" y="1"/>
                      </a:lnTo>
                      <a:lnTo>
                        <a:pt x="1742" y="0"/>
                      </a:lnTo>
                      <a:lnTo>
                        <a:pt x="1652" y="12"/>
                      </a:lnTo>
                      <a:lnTo>
                        <a:pt x="1561" y="39"/>
                      </a:lnTo>
                      <a:lnTo>
                        <a:pt x="1511" y="56"/>
                      </a:lnTo>
                      <a:lnTo>
                        <a:pt x="1453" y="79"/>
                      </a:lnTo>
                      <a:lnTo>
                        <a:pt x="1390" y="102"/>
                      </a:lnTo>
                      <a:lnTo>
                        <a:pt x="1329" y="128"/>
                      </a:lnTo>
                      <a:lnTo>
                        <a:pt x="1268" y="152"/>
                      </a:lnTo>
                      <a:lnTo>
                        <a:pt x="1215" y="175"/>
                      </a:lnTo>
                      <a:lnTo>
                        <a:pt x="1171" y="194"/>
                      </a:lnTo>
                      <a:lnTo>
                        <a:pt x="1142" y="211"/>
                      </a:lnTo>
                      <a:lnTo>
                        <a:pt x="1118" y="218"/>
                      </a:lnTo>
                      <a:lnTo>
                        <a:pt x="1096" y="216"/>
                      </a:lnTo>
                      <a:lnTo>
                        <a:pt x="1070" y="203"/>
                      </a:lnTo>
                      <a:lnTo>
                        <a:pt x="1045" y="185"/>
                      </a:lnTo>
                      <a:lnTo>
                        <a:pt x="1019" y="161"/>
                      </a:lnTo>
                      <a:lnTo>
                        <a:pt x="994" y="134"/>
                      </a:lnTo>
                      <a:lnTo>
                        <a:pt x="970" y="104"/>
                      </a:lnTo>
                      <a:lnTo>
                        <a:pt x="947" y="75"/>
                      </a:lnTo>
                      <a:lnTo>
                        <a:pt x="912" y="55"/>
                      </a:lnTo>
                      <a:lnTo>
                        <a:pt x="854" y="41"/>
                      </a:lnTo>
                      <a:lnTo>
                        <a:pt x="776" y="30"/>
                      </a:lnTo>
                      <a:lnTo>
                        <a:pt x="691" y="25"/>
                      </a:lnTo>
                      <a:lnTo>
                        <a:pt x="602" y="22"/>
                      </a:lnTo>
                      <a:lnTo>
                        <a:pt x="520" y="25"/>
                      </a:lnTo>
                      <a:lnTo>
                        <a:pt x="452" y="29"/>
                      </a:lnTo>
                      <a:lnTo>
                        <a:pt x="408" y="3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86" name="Freeform 704">
                  <a:extLst>
                    <a:ext uri="{FF2B5EF4-FFF2-40B4-BE49-F238E27FC236}">
                      <a16:creationId xmlns:a16="http://schemas.microsoft.com/office/drawing/2014/main" id="{ABE0EF92-2666-49C9-B028-1FF08B4290E8}"/>
                    </a:ext>
                  </a:extLst>
                </p:cNvPr>
                <p:cNvSpPr>
                  <a:spLocks/>
                </p:cNvSpPr>
                <p:nvPr/>
              </p:nvSpPr>
              <p:spPr bwMode="auto">
                <a:xfrm>
                  <a:off x="2517" y="2261"/>
                  <a:ext cx="393" cy="207"/>
                </a:xfrm>
                <a:custGeom>
                  <a:avLst/>
                  <a:gdLst>
                    <a:gd name="T0" fmla="*/ 0 w 2360"/>
                    <a:gd name="T1" fmla="*/ 0 h 1238"/>
                    <a:gd name="T2" fmla="*/ 0 w 2360"/>
                    <a:gd name="T3" fmla="*/ 0 h 1238"/>
                    <a:gd name="T4" fmla="*/ 0 w 2360"/>
                    <a:gd name="T5" fmla="*/ 0 h 1238"/>
                    <a:gd name="T6" fmla="*/ 0 w 2360"/>
                    <a:gd name="T7" fmla="*/ 0 h 1238"/>
                    <a:gd name="T8" fmla="*/ 0 w 2360"/>
                    <a:gd name="T9" fmla="*/ 0 h 1238"/>
                    <a:gd name="T10" fmla="*/ 0 w 2360"/>
                    <a:gd name="T11" fmla="*/ 0 h 1238"/>
                    <a:gd name="T12" fmla="*/ 0 w 2360"/>
                    <a:gd name="T13" fmla="*/ 0 h 1238"/>
                    <a:gd name="T14" fmla="*/ 0 w 2360"/>
                    <a:gd name="T15" fmla="*/ 0 h 1238"/>
                    <a:gd name="T16" fmla="*/ 0 w 2360"/>
                    <a:gd name="T17" fmla="*/ 0 h 1238"/>
                    <a:gd name="T18" fmla="*/ 0 w 2360"/>
                    <a:gd name="T19" fmla="*/ 0 h 1238"/>
                    <a:gd name="T20" fmla="*/ 0 w 2360"/>
                    <a:gd name="T21" fmla="*/ 0 h 1238"/>
                    <a:gd name="T22" fmla="*/ 0 w 2360"/>
                    <a:gd name="T23" fmla="*/ 0 h 1238"/>
                    <a:gd name="T24" fmla="*/ 0 w 2360"/>
                    <a:gd name="T25" fmla="*/ 0 h 1238"/>
                    <a:gd name="T26" fmla="*/ 0 w 2360"/>
                    <a:gd name="T27" fmla="*/ 0 h 1238"/>
                    <a:gd name="T28" fmla="*/ 0 w 2360"/>
                    <a:gd name="T29" fmla="*/ 0 h 1238"/>
                    <a:gd name="T30" fmla="*/ 0 w 2360"/>
                    <a:gd name="T31" fmla="*/ 0 h 1238"/>
                    <a:gd name="T32" fmla="*/ 0 w 2360"/>
                    <a:gd name="T33" fmla="*/ 0 h 1238"/>
                    <a:gd name="T34" fmla="*/ 0 w 2360"/>
                    <a:gd name="T35" fmla="*/ 0 h 1238"/>
                    <a:gd name="T36" fmla="*/ 0 w 2360"/>
                    <a:gd name="T37" fmla="*/ 0 h 1238"/>
                    <a:gd name="T38" fmla="*/ 0 w 2360"/>
                    <a:gd name="T39" fmla="*/ 0 h 1238"/>
                    <a:gd name="T40" fmla="*/ 0 w 2360"/>
                    <a:gd name="T41" fmla="*/ 0 h 1238"/>
                    <a:gd name="T42" fmla="*/ 0 w 2360"/>
                    <a:gd name="T43" fmla="*/ 0 h 1238"/>
                    <a:gd name="T44" fmla="*/ 0 w 2360"/>
                    <a:gd name="T45" fmla="*/ 0 h 1238"/>
                    <a:gd name="T46" fmla="*/ 0 w 2360"/>
                    <a:gd name="T47" fmla="*/ 0 h 1238"/>
                    <a:gd name="T48" fmla="*/ 0 w 2360"/>
                    <a:gd name="T49" fmla="*/ 0 h 1238"/>
                    <a:gd name="T50" fmla="*/ 0 w 2360"/>
                    <a:gd name="T51" fmla="*/ 0 h 1238"/>
                    <a:gd name="T52" fmla="*/ 0 w 2360"/>
                    <a:gd name="T53" fmla="*/ 0 h 1238"/>
                    <a:gd name="T54" fmla="*/ 0 w 2360"/>
                    <a:gd name="T55" fmla="*/ 0 h 1238"/>
                    <a:gd name="T56" fmla="*/ 0 w 2360"/>
                    <a:gd name="T57" fmla="*/ 0 h 1238"/>
                    <a:gd name="T58" fmla="*/ 0 w 2360"/>
                    <a:gd name="T59" fmla="*/ 0 h 1238"/>
                    <a:gd name="T60" fmla="*/ 0 w 2360"/>
                    <a:gd name="T61" fmla="*/ 0 h 1238"/>
                    <a:gd name="T62" fmla="*/ 0 w 2360"/>
                    <a:gd name="T63" fmla="*/ 0 h 1238"/>
                    <a:gd name="T64" fmla="*/ 0 w 2360"/>
                    <a:gd name="T65" fmla="*/ 0 h 1238"/>
                    <a:gd name="T66" fmla="*/ 0 w 2360"/>
                    <a:gd name="T67" fmla="*/ 0 h 1238"/>
                    <a:gd name="T68" fmla="*/ 0 w 2360"/>
                    <a:gd name="T69" fmla="*/ 0 h 1238"/>
                    <a:gd name="T70" fmla="*/ 0 w 2360"/>
                    <a:gd name="T71" fmla="*/ 0 h 1238"/>
                    <a:gd name="T72" fmla="*/ 0 w 2360"/>
                    <a:gd name="T73" fmla="*/ 0 h 1238"/>
                    <a:gd name="T74" fmla="*/ 0 w 2360"/>
                    <a:gd name="T75" fmla="*/ 0 h 1238"/>
                    <a:gd name="T76" fmla="*/ 0 w 2360"/>
                    <a:gd name="T77" fmla="*/ 0 h 1238"/>
                    <a:gd name="T78" fmla="*/ 0 w 2360"/>
                    <a:gd name="T79" fmla="*/ 0 h 1238"/>
                    <a:gd name="T80" fmla="*/ 0 w 2360"/>
                    <a:gd name="T81" fmla="*/ 0 h 1238"/>
                    <a:gd name="T82" fmla="*/ 0 w 2360"/>
                    <a:gd name="T83" fmla="*/ 0 h 1238"/>
                    <a:gd name="T84" fmla="*/ 0 w 2360"/>
                    <a:gd name="T85" fmla="*/ 0 h 1238"/>
                    <a:gd name="T86" fmla="*/ 0 w 2360"/>
                    <a:gd name="T87" fmla="*/ 0 h 1238"/>
                    <a:gd name="T88" fmla="*/ 0 w 2360"/>
                    <a:gd name="T89" fmla="*/ 0 h 1238"/>
                    <a:gd name="T90" fmla="*/ 0 w 2360"/>
                    <a:gd name="T91" fmla="*/ 0 h 1238"/>
                    <a:gd name="T92" fmla="*/ 0 w 2360"/>
                    <a:gd name="T93" fmla="*/ 0 h 1238"/>
                    <a:gd name="T94" fmla="*/ 0 w 2360"/>
                    <a:gd name="T95" fmla="*/ 0 h 1238"/>
                    <a:gd name="T96" fmla="*/ 0 w 2360"/>
                    <a:gd name="T97" fmla="*/ 0 h 1238"/>
                    <a:gd name="T98" fmla="*/ 0 w 2360"/>
                    <a:gd name="T99" fmla="*/ 0 h 1238"/>
                    <a:gd name="T100" fmla="*/ 0 w 2360"/>
                    <a:gd name="T101" fmla="*/ 0 h 1238"/>
                    <a:gd name="T102" fmla="*/ 0 w 2360"/>
                    <a:gd name="T103" fmla="*/ 0 h 12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60"/>
                    <a:gd name="T157" fmla="*/ 0 h 1238"/>
                    <a:gd name="T158" fmla="*/ 2360 w 2360"/>
                    <a:gd name="T159" fmla="*/ 1238 h 12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60" h="1238">
                      <a:moveTo>
                        <a:pt x="396" y="29"/>
                      </a:moveTo>
                      <a:lnTo>
                        <a:pt x="349" y="46"/>
                      </a:lnTo>
                      <a:lnTo>
                        <a:pt x="283" y="78"/>
                      </a:lnTo>
                      <a:lnTo>
                        <a:pt x="205" y="119"/>
                      </a:lnTo>
                      <a:lnTo>
                        <a:pt x="127" y="169"/>
                      </a:lnTo>
                      <a:lnTo>
                        <a:pt x="60" y="222"/>
                      </a:lnTo>
                      <a:lnTo>
                        <a:pt x="15" y="278"/>
                      </a:lnTo>
                      <a:lnTo>
                        <a:pt x="0" y="333"/>
                      </a:lnTo>
                      <a:lnTo>
                        <a:pt x="31" y="385"/>
                      </a:lnTo>
                      <a:lnTo>
                        <a:pt x="45" y="391"/>
                      </a:lnTo>
                      <a:lnTo>
                        <a:pt x="66" y="393"/>
                      </a:lnTo>
                      <a:lnTo>
                        <a:pt x="87" y="388"/>
                      </a:lnTo>
                      <a:lnTo>
                        <a:pt x="112" y="381"/>
                      </a:lnTo>
                      <a:lnTo>
                        <a:pt x="134" y="371"/>
                      </a:lnTo>
                      <a:lnTo>
                        <a:pt x="156" y="361"/>
                      </a:lnTo>
                      <a:lnTo>
                        <a:pt x="174" y="353"/>
                      </a:lnTo>
                      <a:lnTo>
                        <a:pt x="188" y="349"/>
                      </a:lnTo>
                      <a:lnTo>
                        <a:pt x="195" y="354"/>
                      </a:lnTo>
                      <a:lnTo>
                        <a:pt x="198" y="376"/>
                      </a:lnTo>
                      <a:lnTo>
                        <a:pt x="198" y="408"/>
                      </a:lnTo>
                      <a:lnTo>
                        <a:pt x="197" y="449"/>
                      </a:lnTo>
                      <a:lnTo>
                        <a:pt x="193" y="490"/>
                      </a:lnTo>
                      <a:lnTo>
                        <a:pt x="188" y="533"/>
                      </a:lnTo>
                      <a:lnTo>
                        <a:pt x="184" y="570"/>
                      </a:lnTo>
                      <a:lnTo>
                        <a:pt x="180" y="598"/>
                      </a:lnTo>
                      <a:lnTo>
                        <a:pt x="171" y="701"/>
                      </a:lnTo>
                      <a:lnTo>
                        <a:pt x="187" y="798"/>
                      </a:lnTo>
                      <a:lnTo>
                        <a:pt x="222" y="883"/>
                      </a:lnTo>
                      <a:lnTo>
                        <a:pt x="271" y="952"/>
                      </a:lnTo>
                      <a:lnTo>
                        <a:pt x="330" y="999"/>
                      </a:lnTo>
                      <a:lnTo>
                        <a:pt x="395" y="1020"/>
                      </a:lnTo>
                      <a:lnTo>
                        <a:pt x="460" y="1010"/>
                      </a:lnTo>
                      <a:lnTo>
                        <a:pt x="523" y="966"/>
                      </a:lnTo>
                      <a:lnTo>
                        <a:pt x="546" y="929"/>
                      </a:lnTo>
                      <a:lnTo>
                        <a:pt x="576" y="874"/>
                      </a:lnTo>
                      <a:lnTo>
                        <a:pt x="610" y="809"/>
                      </a:lnTo>
                      <a:lnTo>
                        <a:pt x="648" y="741"/>
                      </a:lnTo>
                      <a:lnTo>
                        <a:pt x="685" y="676"/>
                      </a:lnTo>
                      <a:lnTo>
                        <a:pt x="724" y="623"/>
                      </a:lnTo>
                      <a:lnTo>
                        <a:pt x="760" y="588"/>
                      </a:lnTo>
                      <a:lnTo>
                        <a:pt x="792" y="580"/>
                      </a:lnTo>
                      <a:lnTo>
                        <a:pt x="832" y="622"/>
                      </a:lnTo>
                      <a:lnTo>
                        <a:pt x="820" y="707"/>
                      </a:lnTo>
                      <a:lnTo>
                        <a:pt x="782" y="821"/>
                      </a:lnTo>
                      <a:lnTo>
                        <a:pt x="751" y="947"/>
                      </a:lnTo>
                      <a:lnTo>
                        <a:pt x="751" y="1066"/>
                      </a:lnTo>
                      <a:lnTo>
                        <a:pt x="812" y="1166"/>
                      </a:lnTo>
                      <a:lnTo>
                        <a:pt x="964" y="1228"/>
                      </a:lnTo>
                      <a:lnTo>
                        <a:pt x="1237" y="1238"/>
                      </a:lnTo>
                      <a:lnTo>
                        <a:pt x="1400" y="1195"/>
                      </a:lnTo>
                      <a:lnTo>
                        <a:pt x="1484" y="1111"/>
                      </a:lnTo>
                      <a:lnTo>
                        <a:pt x="1507" y="999"/>
                      </a:lnTo>
                      <a:lnTo>
                        <a:pt x="1490" y="875"/>
                      </a:lnTo>
                      <a:lnTo>
                        <a:pt x="1449" y="751"/>
                      </a:lnTo>
                      <a:lnTo>
                        <a:pt x="1408" y="647"/>
                      </a:lnTo>
                      <a:lnTo>
                        <a:pt x="1383" y="574"/>
                      </a:lnTo>
                      <a:lnTo>
                        <a:pt x="1396" y="550"/>
                      </a:lnTo>
                      <a:lnTo>
                        <a:pt x="1432" y="593"/>
                      </a:lnTo>
                      <a:lnTo>
                        <a:pt x="1449" y="687"/>
                      </a:lnTo>
                      <a:lnTo>
                        <a:pt x="1462" y="809"/>
                      </a:lnTo>
                      <a:lnTo>
                        <a:pt x="1485" y="939"/>
                      </a:lnTo>
                      <a:lnTo>
                        <a:pt x="1532" y="1053"/>
                      </a:lnTo>
                      <a:lnTo>
                        <a:pt x="1620" y="1134"/>
                      </a:lnTo>
                      <a:lnTo>
                        <a:pt x="1762" y="1157"/>
                      </a:lnTo>
                      <a:lnTo>
                        <a:pt x="1976" y="1105"/>
                      </a:lnTo>
                      <a:lnTo>
                        <a:pt x="2172" y="1005"/>
                      </a:lnTo>
                      <a:lnTo>
                        <a:pt x="2294" y="897"/>
                      </a:lnTo>
                      <a:lnTo>
                        <a:pt x="2352" y="784"/>
                      </a:lnTo>
                      <a:lnTo>
                        <a:pt x="2360" y="667"/>
                      </a:lnTo>
                      <a:lnTo>
                        <a:pt x="2329" y="548"/>
                      </a:lnTo>
                      <a:lnTo>
                        <a:pt x="2274" y="432"/>
                      </a:lnTo>
                      <a:lnTo>
                        <a:pt x="2204" y="319"/>
                      </a:lnTo>
                      <a:lnTo>
                        <a:pt x="2135" y="217"/>
                      </a:lnTo>
                      <a:lnTo>
                        <a:pt x="2078" y="141"/>
                      </a:lnTo>
                      <a:lnTo>
                        <a:pt x="2014" y="82"/>
                      </a:lnTo>
                      <a:lnTo>
                        <a:pt x="1944" y="39"/>
                      </a:lnTo>
                      <a:lnTo>
                        <a:pt x="1871" y="14"/>
                      </a:lnTo>
                      <a:lnTo>
                        <a:pt x="1792" y="0"/>
                      </a:lnTo>
                      <a:lnTo>
                        <a:pt x="1709" y="2"/>
                      </a:lnTo>
                      <a:lnTo>
                        <a:pt x="1622" y="17"/>
                      </a:lnTo>
                      <a:lnTo>
                        <a:pt x="1534" y="45"/>
                      </a:lnTo>
                      <a:lnTo>
                        <a:pt x="1485" y="62"/>
                      </a:lnTo>
                      <a:lnTo>
                        <a:pt x="1430" y="83"/>
                      </a:lnTo>
                      <a:lnTo>
                        <a:pt x="1369" y="106"/>
                      </a:lnTo>
                      <a:lnTo>
                        <a:pt x="1309" y="132"/>
                      </a:lnTo>
                      <a:lnTo>
                        <a:pt x="1249" y="155"/>
                      </a:lnTo>
                      <a:lnTo>
                        <a:pt x="1197" y="178"/>
                      </a:lnTo>
                      <a:lnTo>
                        <a:pt x="1154" y="197"/>
                      </a:lnTo>
                      <a:lnTo>
                        <a:pt x="1127" y="213"/>
                      </a:lnTo>
                      <a:lnTo>
                        <a:pt x="1104" y="217"/>
                      </a:lnTo>
                      <a:lnTo>
                        <a:pt x="1078" y="215"/>
                      </a:lnTo>
                      <a:lnTo>
                        <a:pt x="1051" y="202"/>
                      </a:lnTo>
                      <a:lnTo>
                        <a:pt x="1023" y="186"/>
                      </a:lnTo>
                      <a:lnTo>
                        <a:pt x="994" y="163"/>
                      </a:lnTo>
                      <a:lnTo>
                        <a:pt x="967" y="137"/>
                      </a:lnTo>
                      <a:lnTo>
                        <a:pt x="941" y="109"/>
                      </a:lnTo>
                      <a:lnTo>
                        <a:pt x="919" y="82"/>
                      </a:lnTo>
                      <a:lnTo>
                        <a:pt x="884" y="62"/>
                      </a:lnTo>
                      <a:lnTo>
                        <a:pt x="826" y="45"/>
                      </a:lnTo>
                      <a:lnTo>
                        <a:pt x="751" y="32"/>
                      </a:lnTo>
                      <a:lnTo>
                        <a:pt x="668" y="24"/>
                      </a:lnTo>
                      <a:lnTo>
                        <a:pt x="583" y="18"/>
                      </a:lnTo>
                      <a:lnTo>
                        <a:pt x="505" y="18"/>
                      </a:lnTo>
                      <a:lnTo>
                        <a:pt x="439" y="20"/>
                      </a:lnTo>
                      <a:lnTo>
                        <a:pt x="396" y="29"/>
                      </a:lnTo>
                      <a:close/>
                    </a:path>
                  </a:pathLst>
                </a:custGeom>
                <a:solidFill>
                  <a:srgbClr val="FC0A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87" name="Freeform 705">
                  <a:extLst>
                    <a:ext uri="{FF2B5EF4-FFF2-40B4-BE49-F238E27FC236}">
                      <a16:creationId xmlns:a16="http://schemas.microsoft.com/office/drawing/2014/main" id="{51555583-86AD-48D0-9167-66EFA00B9BA2}"/>
                    </a:ext>
                  </a:extLst>
                </p:cNvPr>
                <p:cNvSpPr>
                  <a:spLocks/>
                </p:cNvSpPr>
                <p:nvPr/>
              </p:nvSpPr>
              <p:spPr bwMode="auto">
                <a:xfrm>
                  <a:off x="2520" y="2265"/>
                  <a:ext cx="386" cy="194"/>
                </a:xfrm>
                <a:custGeom>
                  <a:avLst/>
                  <a:gdLst>
                    <a:gd name="T0" fmla="*/ 0 w 2310"/>
                    <a:gd name="T1" fmla="*/ 0 h 1163"/>
                    <a:gd name="T2" fmla="*/ 0 w 2310"/>
                    <a:gd name="T3" fmla="*/ 0 h 1163"/>
                    <a:gd name="T4" fmla="*/ 0 w 2310"/>
                    <a:gd name="T5" fmla="*/ 0 h 1163"/>
                    <a:gd name="T6" fmla="*/ 0 w 2310"/>
                    <a:gd name="T7" fmla="*/ 0 h 1163"/>
                    <a:gd name="T8" fmla="*/ 0 w 2310"/>
                    <a:gd name="T9" fmla="*/ 0 h 1163"/>
                    <a:gd name="T10" fmla="*/ 0 w 2310"/>
                    <a:gd name="T11" fmla="*/ 0 h 1163"/>
                    <a:gd name="T12" fmla="*/ 0 w 2310"/>
                    <a:gd name="T13" fmla="*/ 0 h 1163"/>
                    <a:gd name="T14" fmla="*/ 0 w 2310"/>
                    <a:gd name="T15" fmla="*/ 0 h 1163"/>
                    <a:gd name="T16" fmla="*/ 0 w 2310"/>
                    <a:gd name="T17" fmla="*/ 0 h 1163"/>
                    <a:gd name="T18" fmla="*/ 0 w 2310"/>
                    <a:gd name="T19" fmla="*/ 0 h 1163"/>
                    <a:gd name="T20" fmla="*/ 0 w 2310"/>
                    <a:gd name="T21" fmla="*/ 0 h 1163"/>
                    <a:gd name="T22" fmla="*/ 0 w 2310"/>
                    <a:gd name="T23" fmla="*/ 0 h 1163"/>
                    <a:gd name="T24" fmla="*/ 0 w 2310"/>
                    <a:gd name="T25" fmla="*/ 0 h 1163"/>
                    <a:gd name="T26" fmla="*/ 0 w 2310"/>
                    <a:gd name="T27" fmla="*/ 0 h 1163"/>
                    <a:gd name="T28" fmla="*/ 0 w 2310"/>
                    <a:gd name="T29" fmla="*/ 0 h 1163"/>
                    <a:gd name="T30" fmla="*/ 0 w 2310"/>
                    <a:gd name="T31" fmla="*/ 0 h 1163"/>
                    <a:gd name="T32" fmla="*/ 0 w 2310"/>
                    <a:gd name="T33" fmla="*/ 0 h 1163"/>
                    <a:gd name="T34" fmla="*/ 0 w 2310"/>
                    <a:gd name="T35" fmla="*/ 0 h 1163"/>
                    <a:gd name="T36" fmla="*/ 0 w 2310"/>
                    <a:gd name="T37" fmla="*/ 0 h 1163"/>
                    <a:gd name="T38" fmla="*/ 0 w 2310"/>
                    <a:gd name="T39" fmla="*/ 0 h 1163"/>
                    <a:gd name="T40" fmla="*/ 0 w 2310"/>
                    <a:gd name="T41" fmla="*/ 0 h 1163"/>
                    <a:gd name="T42" fmla="*/ 0 w 2310"/>
                    <a:gd name="T43" fmla="*/ 0 h 1163"/>
                    <a:gd name="T44" fmla="*/ 0 w 2310"/>
                    <a:gd name="T45" fmla="*/ 0 h 1163"/>
                    <a:gd name="T46" fmla="*/ 0 w 2310"/>
                    <a:gd name="T47" fmla="*/ 0 h 1163"/>
                    <a:gd name="T48" fmla="*/ 0 w 2310"/>
                    <a:gd name="T49" fmla="*/ 0 h 1163"/>
                    <a:gd name="T50" fmla="*/ 0 w 2310"/>
                    <a:gd name="T51" fmla="*/ 0 h 1163"/>
                    <a:gd name="T52" fmla="*/ 0 w 2310"/>
                    <a:gd name="T53" fmla="*/ 0 h 1163"/>
                    <a:gd name="T54" fmla="*/ 0 w 2310"/>
                    <a:gd name="T55" fmla="*/ 0 h 1163"/>
                    <a:gd name="T56" fmla="*/ 0 w 2310"/>
                    <a:gd name="T57" fmla="*/ 0 h 1163"/>
                    <a:gd name="T58" fmla="*/ 0 w 2310"/>
                    <a:gd name="T59" fmla="*/ 0 h 1163"/>
                    <a:gd name="T60" fmla="*/ 0 w 2310"/>
                    <a:gd name="T61" fmla="*/ 0 h 1163"/>
                    <a:gd name="T62" fmla="*/ 0 w 2310"/>
                    <a:gd name="T63" fmla="*/ 0 h 1163"/>
                    <a:gd name="T64" fmla="*/ 0 w 2310"/>
                    <a:gd name="T65" fmla="*/ 0 h 1163"/>
                    <a:gd name="T66" fmla="*/ 0 w 2310"/>
                    <a:gd name="T67" fmla="*/ 0 h 1163"/>
                    <a:gd name="T68" fmla="*/ 0 w 2310"/>
                    <a:gd name="T69" fmla="*/ 0 h 1163"/>
                    <a:gd name="T70" fmla="*/ 0 w 2310"/>
                    <a:gd name="T71" fmla="*/ 0 h 1163"/>
                    <a:gd name="T72" fmla="*/ 0 w 2310"/>
                    <a:gd name="T73" fmla="*/ 0 h 1163"/>
                    <a:gd name="T74" fmla="*/ 0 w 2310"/>
                    <a:gd name="T75" fmla="*/ 0 h 1163"/>
                    <a:gd name="T76" fmla="*/ 0 w 2310"/>
                    <a:gd name="T77" fmla="*/ 0 h 1163"/>
                    <a:gd name="T78" fmla="*/ 0 w 2310"/>
                    <a:gd name="T79" fmla="*/ 0 h 1163"/>
                    <a:gd name="T80" fmla="*/ 0 w 2310"/>
                    <a:gd name="T81" fmla="*/ 0 h 1163"/>
                    <a:gd name="T82" fmla="*/ 0 w 2310"/>
                    <a:gd name="T83" fmla="*/ 0 h 1163"/>
                    <a:gd name="T84" fmla="*/ 0 w 2310"/>
                    <a:gd name="T85" fmla="*/ 0 h 1163"/>
                    <a:gd name="T86" fmla="*/ 0 w 2310"/>
                    <a:gd name="T87" fmla="*/ 0 h 1163"/>
                    <a:gd name="T88" fmla="*/ 0 w 2310"/>
                    <a:gd name="T89" fmla="*/ 0 h 1163"/>
                    <a:gd name="T90" fmla="*/ 0 w 2310"/>
                    <a:gd name="T91" fmla="*/ 0 h 1163"/>
                    <a:gd name="T92" fmla="*/ 0 w 2310"/>
                    <a:gd name="T93" fmla="*/ 0 h 1163"/>
                    <a:gd name="T94" fmla="*/ 0 w 2310"/>
                    <a:gd name="T95" fmla="*/ 0 h 1163"/>
                    <a:gd name="T96" fmla="*/ 0 w 2310"/>
                    <a:gd name="T97" fmla="*/ 0 h 1163"/>
                    <a:gd name="T98" fmla="*/ 0 w 2310"/>
                    <a:gd name="T99" fmla="*/ 0 h 1163"/>
                    <a:gd name="T100" fmla="*/ 0 w 2310"/>
                    <a:gd name="T101" fmla="*/ 0 h 1163"/>
                    <a:gd name="T102" fmla="*/ 0 w 2310"/>
                    <a:gd name="T103" fmla="*/ 0 h 11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10"/>
                    <a:gd name="T157" fmla="*/ 0 h 1163"/>
                    <a:gd name="T158" fmla="*/ 2310 w 2310"/>
                    <a:gd name="T159" fmla="*/ 1163 h 116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10" h="1163">
                      <a:moveTo>
                        <a:pt x="382" y="18"/>
                      </a:moveTo>
                      <a:lnTo>
                        <a:pt x="335" y="33"/>
                      </a:lnTo>
                      <a:lnTo>
                        <a:pt x="271" y="62"/>
                      </a:lnTo>
                      <a:lnTo>
                        <a:pt x="197" y="101"/>
                      </a:lnTo>
                      <a:lnTo>
                        <a:pt x="123" y="145"/>
                      </a:lnTo>
                      <a:lnTo>
                        <a:pt x="58" y="194"/>
                      </a:lnTo>
                      <a:lnTo>
                        <a:pt x="15" y="244"/>
                      </a:lnTo>
                      <a:lnTo>
                        <a:pt x="0" y="294"/>
                      </a:lnTo>
                      <a:lnTo>
                        <a:pt x="27" y="341"/>
                      </a:lnTo>
                      <a:lnTo>
                        <a:pt x="40" y="348"/>
                      </a:lnTo>
                      <a:lnTo>
                        <a:pt x="61" y="349"/>
                      </a:lnTo>
                      <a:lnTo>
                        <a:pt x="83" y="345"/>
                      </a:lnTo>
                      <a:lnTo>
                        <a:pt x="108" y="338"/>
                      </a:lnTo>
                      <a:lnTo>
                        <a:pt x="132" y="328"/>
                      </a:lnTo>
                      <a:lnTo>
                        <a:pt x="154" y="318"/>
                      </a:lnTo>
                      <a:lnTo>
                        <a:pt x="173" y="310"/>
                      </a:lnTo>
                      <a:lnTo>
                        <a:pt x="189" y="305"/>
                      </a:lnTo>
                      <a:lnTo>
                        <a:pt x="197" y="312"/>
                      </a:lnTo>
                      <a:lnTo>
                        <a:pt x="201" y="333"/>
                      </a:lnTo>
                      <a:lnTo>
                        <a:pt x="201" y="365"/>
                      </a:lnTo>
                      <a:lnTo>
                        <a:pt x="200" y="405"/>
                      </a:lnTo>
                      <a:lnTo>
                        <a:pt x="195" y="447"/>
                      </a:lnTo>
                      <a:lnTo>
                        <a:pt x="190" y="488"/>
                      </a:lnTo>
                      <a:lnTo>
                        <a:pt x="184" y="523"/>
                      </a:lnTo>
                      <a:lnTo>
                        <a:pt x="181" y="551"/>
                      </a:lnTo>
                      <a:lnTo>
                        <a:pt x="172" y="648"/>
                      </a:lnTo>
                      <a:lnTo>
                        <a:pt x="187" y="738"/>
                      </a:lnTo>
                      <a:lnTo>
                        <a:pt x="218" y="816"/>
                      </a:lnTo>
                      <a:lnTo>
                        <a:pt x="264" y="878"/>
                      </a:lnTo>
                      <a:lnTo>
                        <a:pt x="318" y="918"/>
                      </a:lnTo>
                      <a:lnTo>
                        <a:pt x="380" y="936"/>
                      </a:lnTo>
                      <a:lnTo>
                        <a:pt x="441" y="925"/>
                      </a:lnTo>
                      <a:lnTo>
                        <a:pt x="499" y="882"/>
                      </a:lnTo>
                      <a:lnTo>
                        <a:pt x="525" y="846"/>
                      </a:lnTo>
                      <a:lnTo>
                        <a:pt x="556" y="795"/>
                      </a:lnTo>
                      <a:lnTo>
                        <a:pt x="589" y="736"/>
                      </a:lnTo>
                      <a:lnTo>
                        <a:pt x="628" y="676"/>
                      </a:lnTo>
                      <a:lnTo>
                        <a:pt x="666" y="619"/>
                      </a:lnTo>
                      <a:lnTo>
                        <a:pt x="706" y="574"/>
                      </a:lnTo>
                      <a:lnTo>
                        <a:pt x="746" y="546"/>
                      </a:lnTo>
                      <a:lnTo>
                        <a:pt x="786" y="544"/>
                      </a:lnTo>
                      <a:lnTo>
                        <a:pt x="828" y="585"/>
                      </a:lnTo>
                      <a:lnTo>
                        <a:pt x="820" y="667"/>
                      </a:lnTo>
                      <a:lnTo>
                        <a:pt x="788" y="774"/>
                      </a:lnTo>
                      <a:lnTo>
                        <a:pt x="760" y="892"/>
                      </a:lnTo>
                      <a:lnTo>
                        <a:pt x="760" y="1003"/>
                      </a:lnTo>
                      <a:lnTo>
                        <a:pt x="819" y="1097"/>
                      </a:lnTo>
                      <a:lnTo>
                        <a:pt x="958" y="1154"/>
                      </a:lnTo>
                      <a:lnTo>
                        <a:pt x="1208" y="1163"/>
                      </a:lnTo>
                      <a:lnTo>
                        <a:pt x="1363" y="1123"/>
                      </a:lnTo>
                      <a:lnTo>
                        <a:pt x="1441" y="1044"/>
                      </a:lnTo>
                      <a:lnTo>
                        <a:pt x="1460" y="937"/>
                      </a:lnTo>
                      <a:lnTo>
                        <a:pt x="1442" y="820"/>
                      </a:lnTo>
                      <a:lnTo>
                        <a:pt x="1404" y="703"/>
                      </a:lnTo>
                      <a:lnTo>
                        <a:pt x="1368" y="603"/>
                      </a:lnTo>
                      <a:lnTo>
                        <a:pt x="1352" y="531"/>
                      </a:lnTo>
                      <a:lnTo>
                        <a:pt x="1378" y="503"/>
                      </a:lnTo>
                      <a:lnTo>
                        <a:pt x="1422" y="540"/>
                      </a:lnTo>
                      <a:lnTo>
                        <a:pt x="1447" y="629"/>
                      </a:lnTo>
                      <a:lnTo>
                        <a:pt x="1466" y="746"/>
                      </a:lnTo>
                      <a:lnTo>
                        <a:pt x="1493" y="871"/>
                      </a:lnTo>
                      <a:lnTo>
                        <a:pt x="1541" y="982"/>
                      </a:lnTo>
                      <a:lnTo>
                        <a:pt x="1626" y="1060"/>
                      </a:lnTo>
                      <a:lnTo>
                        <a:pt x="1761" y="1082"/>
                      </a:lnTo>
                      <a:lnTo>
                        <a:pt x="1962" y="1029"/>
                      </a:lnTo>
                      <a:lnTo>
                        <a:pt x="2141" y="935"/>
                      </a:lnTo>
                      <a:lnTo>
                        <a:pt x="2251" y="833"/>
                      </a:lnTo>
                      <a:lnTo>
                        <a:pt x="2304" y="725"/>
                      </a:lnTo>
                      <a:lnTo>
                        <a:pt x="2310" y="613"/>
                      </a:lnTo>
                      <a:lnTo>
                        <a:pt x="2279" y="501"/>
                      </a:lnTo>
                      <a:lnTo>
                        <a:pt x="2225" y="392"/>
                      </a:lnTo>
                      <a:lnTo>
                        <a:pt x="2156" y="287"/>
                      </a:lnTo>
                      <a:lnTo>
                        <a:pt x="2087" y="192"/>
                      </a:lnTo>
                      <a:lnTo>
                        <a:pt x="2028" y="122"/>
                      </a:lnTo>
                      <a:lnTo>
                        <a:pt x="1966" y="70"/>
                      </a:lnTo>
                      <a:lnTo>
                        <a:pt x="1899" y="33"/>
                      </a:lnTo>
                      <a:lnTo>
                        <a:pt x="1828" y="11"/>
                      </a:lnTo>
                      <a:lnTo>
                        <a:pt x="1751" y="0"/>
                      </a:lnTo>
                      <a:lnTo>
                        <a:pt x="1671" y="4"/>
                      </a:lnTo>
                      <a:lnTo>
                        <a:pt x="1589" y="20"/>
                      </a:lnTo>
                      <a:lnTo>
                        <a:pt x="1505" y="49"/>
                      </a:lnTo>
                      <a:lnTo>
                        <a:pt x="1458" y="66"/>
                      </a:lnTo>
                      <a:lnTo>
                        <a:pt x="1403" y="86"/>
                      </a:lnTo>
                      <a:lnTo>
                        <a:pt x="1343" y="108"/>
                      </a:lnTo>
                      <a:lnTo>
                        <a:pt x="1283" y="133"/>
                      </a:lnTo>
                      <a:lnTo>
                        <a:pt x="1225" y="156"/>
                      </a:lnTo>
                      <a:lnTo>
                        <a:pt x="1173" y="177"/>
                      </a:lnTo>
                      <a:lnTo>
                        <a:pt x="1132" y="195"/>
                      </a:lnTo>
                      <a:lnTo>
                        <a:pt x="1106" y="208"/>
                      </a:lnTo>
                      <a:lnTo>
                        <a:pt x="1083" y="214"/>
                      </a:lnTo>
                      <a:lnTo>
                        <a:pt x="1058" y="212"/>
                      </a:lnTo>
                      <a:lnTo>
                        <a:pt x="1028" y="202"/>
                      </a:lnTo>
                      <a:lnTo>
                        <a:pt x="999" y="186"/>
                      </a:lnTo>
                      <a:lnTo>
                        <a:pt x="967" y="165"/>
                      </a:lnTo>
                      <a:lnTo>
                        <a:pt x="938" y="141"/>
                      </a:lnTo>
                      <a:lnTo>
                        <a:pt x="910" y="116"/>
                      </a:lnTo>
                      <a:lnTo>
                        <a:pt x="887" y="92"/>
                      </a:lnTo>
                      <a:lnTo>
                        <a:pt x="850" y="68"/>
                      </a:lnTo>
                      <a:lnTo>
                        <a:pt x="793" y="49"/>
                      </a:lnTo>
                      <a:lnTo>
                        <a:pt x="721" y="33"/>
                      </a:lnTo>
                      <a:lnTo>
                        <a:pt x="642" y="21"/>
                      </a:lnTo>
                      <a:lnTo>
                        <a:pt x="561" y="12"/>
                      </a:lnTo>
                      <a:lnTo>
                        <a:pt x="487" y="9"/>
                      </a:lnTo>
                      <a:lnTo>
                        <a:pt x="424" y="11"/>
                      </a:lnTo>
                      <a:lnTo>
                        <a:pt x="382" y="18"/>
                      </a:lnTo>
                      <a:close/>
                    </a:path>
                  </a:pathLst>
                </a:custGeom>
                <a:solidFill>
                  <a:srgbClr val="FA1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88" name="Freeform 706">
                  <a:extLst>
                    <a:ext uri="{FF2B5EF4-FFF2-40B4-BE49-F238E27FC236}">
                      <a16:creationId xmlns:a16="http://schemas.microsoft.com/office/drawing/2014/main" id="{66451FC5-A32C-4826-887F-B905C372DB50}"/>
                    </a:ext>
                  </a:extLst>
                </p:cNvPr>
                <p:cNvSpPr>
                  <a:spLocks/>
                </p:cNvSpPr>
                <p:nvPr/>
              </p:nvSpPr>
              <p:spPr bwMode="auto">
                <a:xfrm>
                  <a:off x="2524" y="2268"/>
                  <a:ext cx="377" cy="182"/>
                </a:xfrm>
                <a:custGeom>
                  <a:avLst/>
                  <a:gdLst>
                    <a:gd name="T0" fmla="*/ 0 w 2265"/>
                    <a:gd name="T1" fmla="*/ 0 h 1090"/>
                    <a:gd name="T2" fmla="*/ 0 w 2265"/>
                    <a:gd name="T3" fmla="*/ 0 h 1090"/>
                    <a:gd name="T4" fmla="*/ 0 w 2265"/>
                    <a:gd name="T5" fmla="*/ 0 h 1090"/>
                    <a:gd name="T6" fmla="*/ 0 w 2265"/>
                    <a:gd name="T7" fmla="*/ 0 h 1090"/>
                    <a:gd name="T8" fmla="*/ 0 w 2265"/>
                    <a:gd name="T9" fmla="*/ 0 h 1090"/>
                    <a:gd name="T10" fmla="*/ 0 w 2265"/>
                    <a:gd name="T11" fmla="*/ 0 h 1090"/>
                    <a:gd name="T12" fmla="*/ 0 w 2265"/>
                    <a:gd name="T13" fmla="*/ 0 h 1090"/>
                    <a:gd name="T14" fmla="*/ 0 w 2265"/>
                    <a:gd name="T15" fmla="*/ 0 h 1090"/>
                    <a:gd name="T16" fmla="*/ 0 w 2265"/>
                    <a:gd name="T17" fmla="*/ 0 h 1090"/>
                    <a:gd name="T18" fmla="*/ 0 w 2265"/>
                    <a:gd name="T19" fmla="*/ 0 h 1090"/>
                    <a:gd name="T20" fmla="*/ 0 w 2265"/>
                    <a:gd name="T21" fmla="*/ 0 h 1090"/>
                    <a:gd name="T22" fmla="*/ 0 w 2265"/>
                    <a:gd name="T23" fmla="*/ 0 h 1090"/>
                    <a:gd name="T24" fmla="*/ 0 w 2265"/>
                    <a:gd name="T25" fmla="*/ 0 h 1090"/>
                    <a:gd name="T26" fmla="*/ 0 w 2265"/>
                    <a:gd name="T27" fmla="*/ 0 h 1090"/>
                    <a:gd name="T28" fmla="*/ 0 w 2265"/>
                    <a:gd name="T29" fmla="*/ 0 h 1090"/>
                    <a:gd name="T30" fmla="*/ 0 w 2265"/>
                    <a:gd name="T31" fmla="*/ 0 h 1090"/>
                    <a:gd name="T32" fmla="*/ 0 w 2265"/>
                    <a:gd name="T33" fmla="*/ 0 h 1090"/>
                    <a:gd name="T34" fmla="*/ 0 w 2265"/>
                    <a:gd name="T35" fmla="*/ 0 h 1090"/>
                    <a:gd name="T36" fmla="*/ 0 w 2265"/>
                    <a:gd name="T37" fmla="*/ 0 h 1090"/>
                    <a:gd name="T38" fmla="*/ 0 w 2265"/>
                    <a:gd name="T39" fmla="*/ 0 h 1090"/>
                    <a:gd name="T40" fmla="*/ 0 w 2265"/>
                    <a:gd name="T41" fmla="*/ 0 h 1090"/>
                    <a:gd name="T42" fmla="*/ 0 w 2265"/>
                    <a:gd name="T43" fmla="*/ 0 h 1090"/>
                    <a:gd name="T44" fmla="*/ 0 w 2265"/>
                    <a:gd name="T45" fmla="*/ 0 h 1090"/>
                    <a:gd name="T46" fmla="*/ 0 w 2265"/>
                    <a:gd name="T47" fmla="*/ 0 h 1090"/>
                    <a:gd name="T48" fmla="*/ 0 w 2265"/>
                    <a:gd name="T49" fmla="*/ 0 h 1090"/>
                    <a:gd name="T50" fmla="*/ 0 w 2265"/>
                    <a:gd name="T51" fmla="*/ 0 h 1090"/>
                    <a:gd name="T52" fmla="*/ 0 w 2265"/>
                    <a:gd name="T53" fmla="*/ 0 h 1090"/>
                    <a:gd name="T54" fmla="*/ 0 w 2265"/>
                    <a:gd name="T55" fmla="*/ 0 h 1090"/>
                    <a:gd name="T56" fmla="*/ 0 w 2265"/>
                    <a:gd name="T57" fmla="*/ 0 h 1090"/>
                    <a:gd name="T58" fmla="*/ 0 w 2265"/>
                    <a:gd name="T59" fmla="*/ 0 h 1090"/>
                    <a:gd name="T60" fmla="*/ 0 w 2265"/>
                    <a:gd name="T61" fmla="*/ 0 h 1090"/>
                    <a:gd name="T62" fmla="*/ 0 w 2265"/>
                    <a:gd name="T63" fmla="*/ 0 h 1090"/>
                    <a:gd name="T64" fmla="*/ 0 w 2265"/>
                    <a:gd name="T65" fmla="*/ 0 h 1090"/>
                    <a:gd name="T66" fmla="*/ 0 w 2265"/>
                    <a:gd name="T67" fmla="*/ 0 h 1090"/>
                    <a:gd name="T68" fmla="*/ 0 w 2265"/>
                    <a:gd name="T69" fmla="*/ 0 h 1090"/>
                    <a:gd name="T70" fmla="*/ 0 w 2265"/>
                    <a:gd name="T71" fmla="*/ 0 h 1090"/>
                    <a:gd name="T72" fmla="*/ 0 w 2265"/>
                    <a:gd name="T73" fmla="*/ 0 h 1090"/>
                    <a:gd name="T74" fmla="*/ 0 w 2265"/>
                    <a:gd name="T75" fmla="*/ 0 h 1090"/>
                    <a:gd name="T76" fmla="*/ 0 w 2265"/>
                    <a:gd name="T77" fmla="*/ 0 h 1090"/>
                    <a:gd name="T78" fmla="*/ 0 w 2265"/>
                    <a:gd name="T79" fmla="*/ 0 h 1090"/>
                    <a:gd name="T80" fmla="*/ 0 w 2265"/>
                    <a:gd name="T81" fmla="*/ 0 h 1090"/>
                    <a:gd name="T82" fmla="*/ 0 w 2265"/>
                    <a:gd name="T83" fmla="*/ 0 h 1090"/>
                    <a:gd name="T84" fmla="*/ 0 w 2265"/>
                    <a:gd name="T85" fmla="*/ 0 h 1090"/>
                    <a:gd name="T86" fmla="*/ 0 w 2265"/>
                    <a:gd name="T87" fmla="*/ 0 h 1090"/>
                    <a:gd name="T88" fmla="*/ 0 w 2265"/>
                    <a:gd name="T89" fmla="*/ 0 h 1090"/>
                    <a:gd name="T90" fmla="*/ 0 w 2265"/>
                    <a:gd name="T91" fmla="*/ 0 h 1090"/>
                    <a:gd name="T92" fmla="*/ 0 w 2265"/>
                    <a:gd name="T93" fmla="*/ 0 h 1090"/>
                    <a:gd name="T94" fmla="*/ 0 w 2265"/>
                    <a:gd name="T95" fmla="*/ 0 h 1090"/>
                    <a:gd name="T96" fmla="*/ 0 w 2265"/>
                    <a:gd name="T97" fmla="*/ 0 h 1090"/>
                    <a:gd name="T98" fmla="*/ 0 w 2265"/>
                    <a:gd name="T99" fmla="*/ 0 h 1090"/>
                    <a:gd name="T100" fmla="*/ 0 w 2265"/>
                    <a:gd name="T101" fmla="*/ 0 h 1090"/>
                    <a:gd name="T102" fmla="*/ 0 w 2265"/>
                    <a:gd name="T103" fmla="*/ 0 h 109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65"/>
                    <a:gd name="T157" fmla="*/ 0 h 1090"/>
                    <a:gd name="T158" fmla="*/ 2265 w 2265"/>
                    <a:gd name="T159" fmla="*/ 1090 h 109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65" h="1090">
                      <a:moveTo>
                        <a:pt x="372" y="9"/>
                      </a:moveTo>
                      <a:lnTo>
                        <a:pt x="324" y="23"/>
                      </a:lnTo>
                      <a:lnTo>
                        <a:pt x="261" y="49"/>
                      </a:lnTo>
                      <a:lnTo>
                        <a:pt x="189" y="82"/>
                      </a:lnTo>
                      <a:lnTo>
                        <a:pt x="120" y="122"/>
                      </a:lnTo>
                      <a:lnTo>
                        <a:pt x="58" y="165"/>
                      </a:lnTo>
                      <a:lnTo>
                        <a:pt x="15" y="211"/>
                      </a:lnTo>
                      <a:lnTo>
                        <a:pt x="0" y="255"/>
                      </a:lnTo>
                      <a:lnTo>
                        <a:pt x="23" y="298"/>
                      </a:lnTo>
                      <a:lnTo>
                        <a:pt x="37" y="305"/>
                      </a:lnTo>
                      <a:lnTo>
                        <a:pt x="58" y="307"/>
                      </a:lnTo>
                      <a:lnTo>
                        <a:pt x="81" y="302"/>
                      </a:lnTo>
                      <a:lnTo>
                        <a:pt x="107" y="295"/>
                      </a:lnTo>
                      <a:lnTo>
                        <a:pt x="132" y="285"/>
                      </a:lnTo>
                      <a:lnTo>
                        <a:pt x="156" y="276"/>
                      </a:lnTo>
                      <a:lnTo>
                        <a:pt x="177" y="268"/>
                      </a:lnTo>
                      <a:lnTo>
                        <a:pt x="194" y="265"/>
                      </a:lnTo>
                      <a:lnTo>
                        <a:pt x="203" y="269"/>
                      </a:lnTo>
                      <a:lnTo>
                        <a:pt x="207" y="291"/>
                      </a:lnTo>
                      <a:lnTo>
                        <a:pt x="207" y="322"/>
                      </a:lnTo>
                      <a:lnTo>
                        <a:pt x="205" y="362"/>
                      </a:lnTo>
                      <a:lnTo>
                        <a:pt x="199" y="402"/>
                      </a:lnTo>
                      <a:lnTo>
                        <a:pt x="194" y="444"/>
                      </a:lnTo>
                      <a:lnTo>
                        <a:pt x="187" y="480"/>
                      </a:lnTo>
                      <a:lnTo>
                        <a:pt x="184" y="507"/>
                      </a:lnTo>
                      <a:lnTo>
                        <a:pt x="175" y="599"/>
                      </a:lnTo>
                      <a:lnTo>
                        <a:pt x="189" y="682"/>
                      </a:lnTo>
                      <a:lnTo>
                        <a:pt x="219" y="752"/>
                      </a:lnTo>
                      <a:lnTo>
                        <a:pt x="262" y="807"/>
                      </a:lnTo>
                      <a:lnTo>
                        <a:pt x="313" y="841"/>
                      </a:lnTo>
                      <a:lnTo>
                        <a:pt x="369" y="854"/>
                      </a:lnTo>
                      <a:lnTo>
                        <a:pt x="427" y="841"/>
                      </a:lnTo>
                      <a:lnTo>
                        <a:pt x="481" y="800"/>
                      </a:lnTo>
                      <a:lnTo>
                        <a:pt x="508" y="763"/>
                      </a:lnTo>
                      <a:lnTo>
                        <a:pt x="539" y="717"/>
                      </a:lnTo>
                      <a:lnTo>
                        <a:pt x="573" y="663"/>
                      </a:lnTo>
                      <a:lnTo>
                        <a:pt x="611" y="610"/>
                      </a:lnTo>
                      <a:lnTo>
                        <a:pt x="650" y="561"/>
                      </a:lnTo>
                      <a:lnTo>
                        <a:pt x="693" y="524"/>
                      </a:lnTo>
                      <a:lnTo>
                        <a:pt x="736" y="503"/>
                      </a:lnTo>
                      <a:lnTo>
                        <a:pt x="783" y="507"/>
                      </a:lnTo>
                      <a:lnTo>
                        <a:pt x="827" y="547"/>
                      </a:lnTo>
                      <a:lnTo>
                        <a:pt x="825" y="626"/>
                      </a:lnTo>
                      <a:lnTo>
                        <a:pt x="800" y="727"/>
                      </a:lnTo>
                      <a:lnTo>
                        <a:pt x="776" y="838"/>
                      </a:lnTo>
                      <a:lnTo>
                        <a:pt x="778" y="943"/>
                      </a:lnTo>
                      <a:lnTo>
                        <a:pt x="830" y="1030"/>
                      </a:lnTo>
                      <a:lnTo>
                        <a:pt x="956" y="1082"/>
                      </a:lnTo>
                      <a:lnTo>
                        <a:pt x="1181" y="1090"/>
                      </a:lnTo>
                      <a:lnTo>
                        <a:pt x="1328" y="1051"/>
                      </a:lnTo>
                      <a:lnTo>
                        <a:pt x="1400" y="976"/>
                      </a:lnTo>
                      <a:lnTo>
                        <a:pt x="1415" y="876"/>
                      </a:lnTo>
                      <a:lnTo>
                        <a:pt x="1397" y="766"/>
                      </a:lnTo>
                      <a:lnTo>
                        <a:pt x="1361" y="657"/>
                      </a:lnTo>
                      <a:lnTo>
                        <a:pt x="1331" y="562"/>
                      </a:lnTo>
                      <a:lnTo>
                        <a:pt x="1324" y="492"/>
                      </a:lnTo>
                      <a:lnTo>
                        <a:pt x="1361" y="461"/>
                      </a:lnTo>
                      <a:lnTo>
                        <a:pt x="1414" y="491"/>
                      </a:lnTo>
                      <a:lnTo>
                        <a:pt x="1448" y="573"/>
                      </a:lnTo>
                      <a:lnTo>
                        <a:pt x="1473" y="684"/>
                      </a:lnTo>
                      <a:lnTo>
                        <a:pt x="1505" y="805"/>
                      </a:lnTo>
                      <a:lnTo>
                        <a:pt x="1555" y="911"/>
                      </a:lnTo>
                      <a:lnTo>
                        <a:pt x="1637" y="986"/>
                      </a:lnTo>
                      <a:lnTo>
                        <a:pt x="1764" y="1006"/>
                      </a:lnTo>
                      <a:lnTo>
                        <a:pt x="1951" y="953"/>
                      </a:lnTo>
                      <a:lnTo>
                        <a:pt x="2112" y="864"/>
                      </a:lnTo>
                      <a:lnTo>
                        <a:pt x="2213" y="769"/>
                      </a:lnTo>
                      <a:lnTo>
                        <a:pt x="2260" y="666"/>
                      </a:lnTo>
                      <a:lnTo>
                        <a:pt x="2265" y="562"/>
                      </a:lnTo>
                      <a:lnTo>
                        <a:pt x="2234" y="456"/>
                      </a:lnTo>
                      <a:lnTo>
                        <a:pt x="2180" y="354"/>
                      </a:lnTo>
                      <a:lnTo>
                        <a:pt x="2112" y="256"/>
                      </a:lnTo>
                      <a:lnTo>
                        <a:pt x="2040" y="168"/>
                      </a:lnTo>
                      <a:lnTo>
                        <a:pt x="1981" y="105"/>
                      </a:lnTo>
                      <a:lnTo>
                        <a:pt x="1920" y="58"/>
                      </a:lnTo>
                      <a:lnTo>
                        <a:pt x="1855" y="24"/>
                      </a:lnTo>
                      <a:lnTo>
                        <a:pt x="1787" y="6"/>
                      </a:lnTo>
                      <a:lnTo>
                        <a:pt x="1713" y="0"/>
                      </a:lnTo>
                      <a:lnTo>
                        <a:pt x="1637" y="6"/>
                      </a:lnTo>
                      <a:lnTo>
                        <a:pt x="1557" y="24"/>
                      </a:lnTo>
                      <a:lnTo>
                        <a:pt x="1476" y="55"/>
                      </a:lnTo>
                      <a:lnTo>
                        <a:pt x="1431" y="72"/>
                      </a:lnTo>
                      <a:lnTo>
                        <a:pt x="1378" y="92"/>
                      </a:lnTo>
                      <a:lnTo>
                        <a:pt x="1320" y="113"/>
                      </a:lnTo>
                      <a:lnTo>
                        <a:pt x="1261" y="137"/>
                      </a:lnTo>
                      <a:lnTo>
                        <a:pt x="1204" y="158"/>
                      </a:lnTo>
                      <a:lnTo>
                        <a:pt x="1154" y="178"/>
                      </a:lnTo>
                      <a:lnTo>
                        <a:pt x="1115" y="195"/>
                      </a:lnTo>
                      <a:lnTo>
                        <a:pt x="1090" y="209"/>
                      </a:lnTo>
                      <a:lnTo>
                        <a:pt x="1068" y="213"/>
                      </a:lnTo>
                      <a:lnTo>
                        <a:pt x="1042" y="211"/>
                      </a:lnTo>
                      <a:lnTo>
                        <a:pt x="1009" y="202"/>
                      </a:lnTo>
                      <a:lnTo>
                        <a:pt x="977" y="187"/>
                      </a:lnTo>
                      <a:lnTo>
                        <a:pt x="942" y="168"/>
                      </a:lnTo>
                      <a:lnTo>
                        <a:pt x="910" y="147"/>
                      </a:lnTo>
                      <a:lnTo>
                        <a:pt x="881" y="124"/>
                      </a:lnTo>
                      <a:lnTo>
                        <a:pt x="859" y="103"/>
                      </a:lnTo>
                      <a:lnTo>
                        <a:pt x="819" y="77"/>
                      </a:lnTo>
                      <a:lnTo>
                        <a:pt x="764" y="56"/>
                      </a:lnTo>
                      <a:lnTo>
                        <a:pt x="694" y="36"/>
                      </a:lnTo>
                      <a:lnTo>
                        <a:pt x="620" y="21"/>
                      </a:lnTo>
                      <a:lnTo>
                        <a:pt x="544" y="7"/>
                      </a:lnTo>
                      <a:lnTo>
                        <a:pt x="474" y="2"/>
                      </a:lnTo>
                      <a:lnTo>
                        <a:pt x="413" y="2"/>
                      </a:lnTo>
                      <a:lnTo>
                        <a:pt x="372" y="9"/>
                      </a:lnTo>
                      <a:close/>
                    </a:path>
                  </a:pathLst>
                </a:custGeom>
                <a:solidFill>
                  <a:srgbClr val="FA21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89" name="Freeform 707">
                  <a:extLst>
                    <a:ext uri="{FF2B5EF4-FFF2-40B4-BE49-F238E27FC236}">
                      <a16:creationId xmlns:a16="http://schemas.microsoft.com/office/drawing/2014/main" id="{1B5E407C-B76C-4B9E-935F-DBA7B9E8ED20}"/>
                    </a:ext>
                  </a:extLst>
                </p:cNvPr>
                <p:cNvSpPr>
                  <a:spLocks/>
                </p:cNvSpPr>
                <p:nvPr/>
              </p:nvSpPr>
              <p:spPr bwMode="auto">
                <a:xfrm>
                  <a:off x="2528" y="2270"/>
                  <a:ext cx="369" cy="171"/>
                </a:xfrm>
                <a:custGeom>
                  <a:avLst/>
                  <a:gdLst>
                    <a:gd name="T0" fmla="*/ 0 w 2216"/>
                    <a:gd name="T1" fmla="*/ 0 h 1023"/>
                    <a:gd name="T2" fmla="*/ 0 w 2216"/>
                    <a:gd name="T3" fmla="*/ 0 h 1023"/>
                    <a:gd name="T4" fmla="*/ 0 w 2216"/>
                    <a:gd name="T5" fmla="*/ 0 h 1023"/>
                    <a:gd name="T6" fmla="*/ 0 w 2216"/>
                    <a:gd name="T7" fmla="*/ 0 h 1023"/>
                    <a:gd name="T8" fmla="*/ 0 w 2216"/>
                    <a:gd name="T9" fmla="*/ 0 h 1023"/>
                    <a:gd name="T10" fmla="*/ 0 w 2216"/>
                    <a:gd name="T11" fmla="*/ 0 h 1023"/>
                    <a:gd name="T12" fmla="*/ 0 w 2216"/>
                    <a:gd name="T13" fmla="*/ 0 h 1023"/>
                    <a:gd name="T14" fmla="*/ 0 w 2216"/>
                    <a:gd name="T15" fmla="*/ 0 h 1023"/>
                    <a:gd name="T16" fmla="*/ 0 w 2216"/>
                    <a:gd name="T17" fmla="*/ 0 h 1023"/>
                    <a:gd name="T18" fmla="*/ 0 w 2216"/>
                    <a:gd name="T19" fmla="*/ 0 h 1023"/>
                    <a:gd name="T20" fmla="*/ 0 w 2216"/>
                    <a:gd name="T21" fmla="*/ 0 h 1023"/>
                    <a:gd name="T22" fmla="*/ 0 w 2216"/>
                    <a:gd name="T23" fmla="*/ 0 h 1023"/>
                    <a:gd name="T24" fmla="*/ 0 w 2216"/>
                    <a:gd name="T25" fmla="*/ 0 h 1023"/>
                    <a:gd name="T26" fmla="*/ 0 w 2216"/>
                    <a:gd name="T27" fmla="*/ 0 h 1023"/>
                    <a:gd name="T28" fmla="*/ 0 w 2216"/>
                    <a:gd name="T29" fmla="*/ 0 h 1023"/>
                    <a:gd name="T30" fmla="*/ 0 w 2216"/>
                    <a:gd name="T31" fmla="*/ 0 h 1023"/>
                    <a:gd name="T32" fmla="*/ 0 w 2216"/>
                    <a:gd name="T33" fmla="*/ 0 h 1023"/>
                    <a:gd name="T34" fmla="*/ 0 w 2216"/>
                    <a:gd name="T35" fmla="*/ 0 h 1023"/>
                    <a:gd name="T36" fmla="*/ 0 w 2216"/>
                    <a:gd name="T37" fmla="*/ 0 h 1023"/>
                    <a:gd name="T38" fmla="*/ 0 w 2216"/>
                    <a:gd name="T39" fmla="*/ 0 h 1023"/>
                    <a:gd name="T40" fmla="*/ 0 w 2216"/>
                    <a:gd name="T41" fmla="*/ 0 h 1023"/>
                    <a:gd name="T42" fmla="*/ 0 w 2216"/>
                    <a:gd name="T43" fmla="*/ 0 h 1023"/>
                    <a:gd name="T44" fmla="*/ 0 w 2216"/>
                    <a:gd name="T45" fmla="*/ 0 h 1023"/>
                    <a:gd name="T46" fmla="*/ 0 w 2216"/>
                    <a:gd name="T47" fmla="*/ 0 h 1023"/>
                    <a:gd name="T48" fmla="*/ 0 w 2216"/>
                    <a:gd name="T49" fmla="*/ 0 h 1023"/>
                    <a:gd name="T50" fmla="*/ 0 w 2216"/>
                    <a:gd name="T51" fmla="*/ 0 h 1023"/>
                    <a:gd name="T52" fmla="*/ 0 w 2216"/>
                    <a:gd name="T53" fmla="*/ 0 h 1023"/>
                    <a:gd name="T54" fmla="*/ 0 w 2216"/>
                    <a:gd name="T55" fmla="*/ 0 h 1023"/>
                    <a:gd name="T56" fmla="*/ 0 w 2216"/>
                    <a:gd name="T57" fmla="*/ 0 h 1023"/>
                    <a:gd name="T58" fmla="*/ 0 w 2216"/>
                    <a:gd name="T59" fmla="*/ 0 h 1023"/>
                    <a:gd name="T60" fmla="*/ 0 w 2216"/>
                    <a:gd name="T61" fmla="*/ 0 h 1023"/>
                    <a:gd name="T62" fmla="*/ 0 w 2216"/>
                    <a:gd name="T63" fmla="*/ 0 h 1023"/>
                    <a:gd name="T64" fmla="*/ 0 w 2216"/>
                    <a:gd name="T65" fmla="*/ 0 h 1023"/>
                    <a:gd name="T66" fmla="*/ 0 w 2216"/>
                    <a:gd name="T67" fmla="*/ 0 h 1023"/>
                    <a:gd name="T68" fmla="*/ 0 w 2216"/>
                    <a:gd name="T69" fmla="*/ 0 h 1023"/>
                    <a:gd name="T70" fmla="*/ 0 w 2216"/>
                    <a:gd name="T71" fmla="*/ 0 h 1023"/>
                    <a:gd name="T72" fmla="*/ 0 w 2216"/>
                    <a:gd name="T73" fmla="*/ 0 h 1023"/>
                    <a:gd name="T74" fmla="*/ 0 w 2216"/>
                    <a:gd name="T75" fmla="*/ 0 h 1023"/>
                    <a:gd name="T76" fmla="*/ 0 w 2216"/>
                    <a:gd name="T77" fmla="*/ 0 h 1023"/>
                    <a:gd name="T78" fmla="*/ 0 w 2216"/>
                    <a:gd name="T79" fmla="*/ 0 h 1023"/>
                    <a:gd name="T80" fmla="*/ 0 w 2216"/>
                    <a:gd name="T81" fmla="*/ 0 h 1023"/>
                    <a:gd name="T82" fmla="*/ 0 w 2216"/>
                    <a:gd name="T83" fmla="*/ 0 h 1023"/>
                    <a:gd name="T84" fmla="*/ 0 w 2216"/>
                    <a:gd name="T85" fmla="*/ 0 h 1023"/>
                    <a:gd name="T86" fmla="*/ 0 w 2216"/>
                    <a:gd name="T87" fmla="*/ 0 h 1023"/>
                    <a:gd name="T88" fmla="*/ 0 w 2216"/>
                    <a:gd name="T89" fmla="*/ 0 h 1023"/>
                    <a:gd name="T90" fmla="*/ 0 w 2216"/>
                    <a:gd name="T91" fmla="*/ 0 h 1023"/>
                    <a:gd name="T92" fmla="*/ 0 w 2216"/>
                    <a:gd name="T93" fmla="*/ 0 h 1023"/>
                    <a:gd name="T94" fmla="*/ 0 w 2216"/>
                    <a:gd name="T95" fmla="*/ 0 h 1023"/>
                    <a:gd name="T96" fmla="*/ 0 w 2216"/>
                    <a:gd name="T97" fmla="*/ 0 h 1023"/>
                    <a:gd name="T98" fmla="*/ 0 w 2216"/>
                    <a:gd name="T99" fmla="*/ 0 h 1023"/>
                    <a:gd name="T100" fmla="*/ 0 w 2216"/>
                    <a:gd name="T101" fmla="*/ 0 h 1023"/>
                    <a:gd name="T102" fmla="*/ 0 w 2216"/>
                    <a:gd name="T103" fmla="*/ 0 h 10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16"/>
                    <a:gd name="T157" fmla="*/ 0 h 1023"/>
                    <a:gd name="T158" fmla="*/ 2216 w 2216"/>
                    <a:gd name="T159" fmla="*/ 1023 h 102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16" h="1023">
                      <a:moveTo>
                        <a:pt x="356" y="6"/>
                      </a:moveTo>
                      <a:lnTo>
                        <a:pt x="310" y="19"/>
                      </a:lnTo>
                      <a:lnTo>
                        <a:pt x="250" y="43"/>
                      </a:lnTo>
                      <a:lnTo>
                        <a:pt x="181" y="72"/>
                      </a:lnTo>
                      <a:lnTo>
                        <a:pt x="115" y="108"/>
                      </a:lnTo>
                      <a:lnTo>
                        <a:pt x="56" y="145"/>
                      </a:lnTo>
                      <a:lnTo>
                        <a:pt x="16" y="186"/>
                      </a:lnTo>
                      <a:lnTo>
                        <a:pt x="0" y="224"/>
                      </a:lnTo>
                      <a:lnTo>
                        <a:pt x="18" y="262"/>
                      </a:lnTo>
                      <a:lnTo>
                        <a:pt x="32" y="269"/>
                      </a:lnTo>
                      <a:lnTo>
                        <a:pt x="54" y="270"/>
                      </a:lnTo>
                      <a:lnTo>
                        <a:pt x="77" y="265"/>
                      </a:lnTo>
                      <a:lnTo>
                        <a:pt x="104" y="259"/>
                      </a:lnTo>
                      <a:lnTo>
                        <a:pt x="130" y="250"/>
                      </a:lnTo>
                      <a:lnTo>
                        <a:pt x="156" y="241"/>
                      </a:lnTo>
                      <a:lnTo>
                        <a:pt x="178" y="233"/>
                      </a:lnTo>
                      <a:lnTo>
                        <a:pt x="196" y="229"/>
                      </a:lnTo>
                      <a:lnTo>
                        <a:pt x="207" y="235"/>
                      </a:lnTo>
                      <a:lnTo>
                        <a:pt x="212" y="256"/>
                      </a:lnTo>
                      <a:lnTo>
                        <a:pt x="212" y="288"/>
                      </a:lnTo>
                      <a:lnTo>
                        <a:pt x="209" y="327"/>
                      </a:lnTo>
                      <a:lnTo>
                        <a:pt x="202" y="368"/>
                      </a:lnTo>
                      <a:lnTo>
                        <a:pt x="196" y="407"/>
                      </a:lnTo>
                      <a:lnTo>
                        <a:pt x="189" y="442"/>
                      </a:lnTo>
                      <a:lnTo>
                        <a:pt x="185" y="468"/>
                      </a:lnTo>
                      <a:lnTo>
                        <a:pt x="176" y="553"/>
                      </a:lnTo>
                      <a:lnTo>
                        <a:pt x="189" y="630"/>
                      </a:lnTo>
                      <a:lnTo>
                        <a:pt x="217" y="693"/>
                      </a:lnTo>
                      <a:lnTo>
                        <a:pt x="257" y="739"/>
                      </a:lnTo>
                      <a:lnTo>
                        <a:pt x="305" y="767"/>
                      </a:lnTo>
                      <a:lnTo>
                        <a:pt x="356" y="776"/>
                      </a:lnTo>
                      <a:lnTo>
                        <a:pt x="409" y="761"/>
                      </a:lnTo>
                      <a:lnTo>
                        <a:pt x="460" y="724"/>
                      </a:lnTo>
                      <a:lnTo>
                        <a:pt x="487" y="689"/>
                      </a:lnTo>
                      <a:lnTo>
                        <a:pt x="518" y="645"/>
                      </a:lnTo>
                      <a:lnTo>
                        <a:pt x="552" y="598"/>
                      </a:lnTo>
                      <a:lnTo>
                        <a:pt x="590" y="552"/>
                      </a:lnTo>
                      <a:lnTo>
                        <a:pt x="631" y="512"/>
                      </a:lnTo>
                      <a:lnTo>
                        <a:pt x="676" y="482"/>
                      </a:lnTo>
                      <a:lnTo>
                        <a:pt x="724" y="469"/>
                      </a:lnTo>
                      <a:lnTo>
                        <a:pt x="777" y="476"/>
                      </a:lnTo>
                      <a:lnTo>
                        <a:pt x="823" y="516"/>
                      </a:lnTo>
                      <a:lnTo>
                        <a:pt x="827" y="592"/>
                      </a:lnTo>
                      <a:lnTo>
                        <a:pt x="807" y="686"/>
                      </a:lnTo>
                      <a:lnTo>
                        <a:pt x="788" y="789"/>
                      </a:lnTo>
                      <a:lnTo>
                        <a:pt x="791" y="887"/>
                      </a:lnTo>
                      <a:lnTo>
                        <a:pt x="838" y="967"/>
                      </a:lnTo>
                      <a:lnTo>
                        <a:pt x="950" y="1017"/>
                      </a:lnTo>
                      <a:lnTo>
                        <a:pt x="1153" y="1023"/>
                      </a:lnTo>
                      <a:lnTo>
                        <a:pt x="1291" y="985"/>
                      </a:lnTo>
                      <a:lnTo>
                        <a:pt x="1358" y="915"/>
                      </a:lnTo>
                      <a:lnTo>
                        <a:pt x="1371" y="823"/>
                      </a:lnTo>
                      <a:lnTo>
                        <a:pt x="1351" y="721"/>
                      </a:lnTo>
                      <a:lnTo>
                        <a:pt x="1317" y="616"/>
                      </a:lnTo>
                      <a:lnTo>
                        <a:pt x="1292" y="525"/>
                      </a:lnTo>
                      <a:lnTo>
                        <a:pt x="1293" y="457"/>
                      </a:lnTo>
                      <a:lnTo>
                        <a:pt x="1344" y="422"/>
                      </a:lnTo>
                      <a:lnTo>
                        <a:pt x="1405" y="448"/>
                      </a:lnTo>
                      <a:lnTo>
                        <a:pt x="1446" y="524"/>
                      </a:lnTo>
                      <a:lnTo>
                        <a:pt x="1479" y="629"/>
                      </a:lnTo>
                      <a:lnTo>
                        <a:pt x="1515" y="744"/>
                      </a:lnTo>
                      <a:lnTo>
                        <a:pt x="1566" y="848"/>
                      </a:lnTo>
                      <a:lnTo>
                        <a:pt x="1645" y="920"/>
                      </a:lnTo>
                      <a:lnTo>
                        <a:pt x="1765" y="939"/>
                      </a:lnTo>
                      <a:lnTo>
                        <a:pt x="1938" y="887"/>
                      </a:lnTo>
                      <a:lnTo>
                        <a:pt x="2082" y="803"/>
                      </a:lnTo>
                      <a:lnTo>
                        <a:pt x="2172" y="712"/>
                      </a:lnTo>
                      <a:lnTo>
                        <a:pt x="2214" y="615"/>
                      </a:lnTo>
                      <a:lnTo>
                        <a:pt x="2216" y="516"/>
                      </a:lnTo>
                      <a:lnTo>
                        <a:pt x="2185" y="417"/>
                      </a:lnTo>
                      <a:lnTo>
                        <a:pt x="2134" y="322"/>
                      </a:lnTo>
                      <a:lnTo>
                        <a:pt x="2065" y="231"/>
                      </a:lnTo>
                      <a:lnTo>
                        <a:pt x="1992" y="151"/>
                      </a:lnTo>
                      <a:lnTo>
                        <a:pt x="1933" y="94"/>
                      </a:lnTo>
                      <a:lnTo>
                        <a:pt x="1873" y="53"/>
                      </a:lnTo>
                      <a:lnTo>
                        <a:pt x="1809" y="25"/>
                      </a:lnTo>
                      <a:lnTo>
                        <a:pt x="1742" y="11"/>
                      </a:lnTo>
                      <a:lnTo>
                        <a:pt x="1671" y="8"/>
                      </a:lnTo>
                      <a:lnTo>
                        <a:pt x="1599" y="17"/>
                      </a:lnTo>
                      <a:lnTo>
                        <a:pt x="1525" y="36"/>
                      </a:lnTo>
                      <a:lnTo>
                        <a:pt x="1448" y="66"/>
                      </a:lnTo>
                      <a:lnTo>
                        <a:pt x="1405" y="82"/>
                      </a:lnTo>
                      <a:lnTo>
                        <a:pt x="1353" y="102"/>
                      </a:lnTo>
                      <a:lnTo>
                        <a:pt x="1296" y="124"/>
                      </a:lnTo>
                      <a:lnTo>
                        <a:pt x="1238" y="146"/>
                      </a:lnTo>
                      <a:lnTo>
                        <a:pt x="1181" y="166"/>
                      </a:lnTo>
                      <a:lnTo>
                        <a:pt x="1133" y="187"/>
                      </a:lnTo>
                      <a:lnTo>
                        <a:pt x="1093" y="202"/>
                      </a:lnTo>
                      <a:lnTo>
                        <a:pt x="1070" y="216"/>
                      </a:lnTo>
                      <a:lnTo>
                        <a:pt x="1049" y="219"/>
                      </a:lnTo>
                      <a:lnTo>
                        <a:pt x="1021" y="217"/>
                      </a:lnTo>
                      <a:lnTo>
                        <a:pt x="989" y="208"/>
                      </a:lnTo>
                      <a:lnTo>
                        <a:pt x="954" y="196"/>
                      </a:lnTo>
                      <a:lnTo>
                        <a:pt x="917" y="178"/>
                      </a:lnTo>
                      <a:lnTo>
                        <a:pt x="882" y="159"/>
                      </a:lnTo>
                      <a:lnTo>
                        <a:pt x="851" y="137"/>
                      </a:lnTo>
                      <a:lnTo>
                        <a:pt x="828" y="117"/>
                      </a:lnTo>
                      <a:lnTo>
                        <a:pt x="787" y="90"/>
                      </a:lnTo>
                      <a:lnTo>
                        <a:pt x="732" y="66"/>
                      </a:lnTo>
                      <a:lnTo>
                        <a:pt x="666" y="44"/>
                      </a:lnTo>
                      <a:lnTo>
                        <a:pt x="595" y="26"/>
                      </a:lnTo>
                      <a:lnTo>
                        <a:pt x="522" y="10"/>
                      </a:lnTo>
                      <a:lnTo>
                        <a:pt x="455" y="2"/>
                      </a:lnTo>
                      <a:lnTo>
                        <a:pt x="398" y="0"/>
                      </a:lnTo>
                      <a:lnTo>
                        <a:pt x="356" y="6"/>
                      </a:lnTo>
                      <a:close/>
                    </a:path>
                  </a:pathLst>
                </a:custGeom>
                <a:solidFill>
                  <a:srgbClr val="F72B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90" name="Freeform 708">
                  <a:extLst>
                    <a:ext uri="{FF2B5EF4-FFF2-40B4-BE49-F238E27FC236}">
                      <a16:creationId xmlns:a16="http://schemas.microsoft.com/office/drawing/2014/main" id="{17E6A427-E320-4EBD-841F-A7FB01AA467D}"/>
                    </a:ext>
                  </a:extLst>
                </p:cNvPr>
                <p:cNvSpPr>
                  <a:spLocks/>
                </p:cNvSpPr>
                <p:nvPr/>
              </p:nvSpPr>
              <p:spPr bwMode="auto">
                <a:xfrm>
                  <a:off x="2532" y="2272"/>
                  <a:ext cx="361" cy="160"/>
                </a:xfrm>
                <a:custGeom>
                  <a:avLst/>
                  <a:gdLst>
                    <a:gd name="T0" fmla="*/ 0 w 2166"/>
                    <a:gd name="T1" fmla="*/ 0 h 962"/>
                    <a:gd name="T2" fmla="*/ 0 w 2166"/>
                    <a:gd name="T3" fmla="*/ 0 h 962"/>
                    <a:gd name="T4" fmla="*/ 0 w 2166"/>
                    <a:gd name="T5" fmla="*/ 0 h 962"/>
                    <a:gd name="T6" fmla="*/ 0 w 2166"/>
                    <a:gd name="T7" fmla="*/ 0 h 962"/>
                    <a:gd name="T8" fmla="*/ 0 w 2166"/>
                    <a:gd name="T9" fmla="*/ 0 h 962"/>
                    <a:gd name="T10" fmla="*/ 0 w 2166"/>
                    <a:gd name="T11" fmla="*/ 0 h 962"/>
                    <a:gd name="T12" fmla="*/ 0 w 2166"/>
                    <a:gd name="T13" fmla="*/ 0 h 962"/>
                    <a:gd name="T14" fmla="*/ 0 w 2166"/>
                    <a:gd name="T15" fmla="*/ 0 h 962"/>
                    <a:gd name="T16" fmla="*/ 0 w 2166"/>
                    <a:gd name="T17" fmla="*/ 0 h 962"/>
                    <a:gd name="T18" fmla="*/ 0 w 2166"/>
                    <a:gd name="T19" fmla="*/ 0 h 962"/>
                    <a:gd name="T20" fmla="*/ 0 w 2166"/>
                    <a:gd name="T21" fmla="*/ 0 h 962"/>
                    <a:gd name="T22" fmla="*/ 0 w 2166"/>
                    <a:gd name="T23" fmla="*/ 0 h 962"/>
                    <a:gd name="T24" fmla="*/ 0 w 2166"/>
                    <a:gd name="T25" fmla="*/ 0 h 962"/>
                    <a:gd name="T26" fmla="*/ 0 w 2166"/>
                    <a:gd name="T27" fmla="*/ 0 h 962"/>
                    <a:gd name="T28" fmla="*/ 0 w 2166"/>
                    <a:gd name="T29" fmla="*/ 0 h 962"/>
                    <a:gd name="T30" fmla="*/ 0 w 2166"/>
                    <a:gd name="T31" fmla="*/ 0 h 962"/>
                    <a:gd name="T32" fmla="*/ 0 w 2166"/>
                    <a:gd name="T33" fmla="*/ 0 h 962"/>
                    <a:gd name="T34" fmla="*/ 0 w 2166"/>
                    <a:gd name="T35" fmla="*/ 0 h 962"/>
                    <a:gd name="T36" fmla="*/ 0 w 2166"/>
                    <a:gd name="T37" fmla="*/ 0 h 962"/>
                    <a:gd name="T38" fmla="*/ 0 w 2166"/>
                    <a:gd name="T39" fmla="*/ 0 h 962"/>
                    <a:gd name="T40" fmla="*/ 0 w 2166"/>
                    <a:gd name="T41" fmla="*/ 0 h 962"/>
                    <a:gd name="T42" fmla="*/ 0 w 2166"/>
                    <a:gd name="T43" fmla="*/ 0 h 962"/>
                    <a:gd name="T44" fmla="*/ 0 w 2166"/>
                    <a:gd name="T45" fmla="*/ 0 h 962"/>
                    <a:gd name="T46" fmla="*/ 0 w 2166"/>
                    <a:gd name="T47" fmla="*/ 0 h 962"/>
                    <a:gd name="T48" fmla="*/ 0 w 2166"/>
                    <a:gd name="T49" fmla="*/ 0 h 962"/>
                    <a:gd name="T50" fmla="*/ 0 w 2166"/>
                    <a:gd name="T51" fmla="*/ 0 h 962"/>
                    <a:gd name="T52" fmla="*/ 0 w 2166"/>
                    <a:gd name="T53" fmla="*/ 0 h 962"/>
                    <a:gd name="T54" fmla="*/ 0 w 2166"/>
                    <a:gd name="T55" fmla="*/ 0 h 962"/>
                    <a:gd name="T56" fmla="*/ 0 w 2166"/>
                    <a:gd name="T57" fmla="*/ 0 h 962"/>
                    <a:gd name="T58" fmla="*/ 0 w 2166"/>
                    <a:gd name="T59" fmla="*/ 0 h 962"/>
                    <a:gd name="T60" fmla="*/ 0 w 2166"/>
                    <a:gd name="T61" fmla="*/ 0 h 962"/>
                    <a:gd name="T62" fmla="*/ 0 w 2166"/>
                    <a:gd name="T63" fmla="*/ 0 h 962"/>
                    <a:gd name="T64" fmla="*/ 0 w 2166"/>
                    <a:gd name="T65" fmla="*/ 0 h 962"/>
                    <a:gd name="T66" fmla="*/ 0 w 2166"/>
                    <a:gd name="T67" fmla="*/ 0 h 962"/>
                    <a:gd name="T68" fmla="*/ 0 w 2166"/>
                    <a:gd name="T69" fmla="*/ 0 h 962"/>
                    <a:gd name="T70" fmla="*/ 0 w 2166"/>
                    <a:gd name="T71" fmla="*/ 0 h 962"/>
                    <a:gd name="T72" fmla="*/ 0 w 2166"/>
                    <a:gd name="T73" fmla="*/ 0 h 962"/>
                    <a:gd name="T74" fmla="*/ 0 w 2166"/>
                    <a:gd name="T75" fmla="*/ 0 h 962"/>
                    <a:gd name="T76" fmla="*/ 0 w 2166"/>
                    <a:gd name="T77" fmla="*/ 0 h 962"/>
                    <a:gd name="T78" fmla="*/ 0 w 2166"/>
                    <a:gd name="T79" fmla="*/ 0 h 962"/>
                    <a:gd name="T80" fmla="*/ 0 w 2166"/>
                    <a:gd name="T81" fmla="*/ 0 h 962"/>
                    <a:gd name="T82" fmla="*/ 0 w 2166"/>
                    <a:gd name="T83" fmla="*/ 0 h 962"/>
                    <a:gd name="T84" fmla="*/ 0 w 2166"/>
                    <a:gd name="T85" fmla="*/ 0 h 962"/>
                    <a:gd name="T86" fmla="*/ 0 w 2166"/>
                    <a:gd name="T87" fmla="*/ 0 h 962"/>
                    <a:gd name="T88" fmla="*/ 0 w 2166"/>
                    <a:gd name="T89" fmla="*/ 0 h 962"/>
                    <a:gd name="T90" fmla="*/ 0 w 2166"/>
                    <a:gd name="T91" fmla="*/ 0 h 962"/>
                    <a:gd name="T92" fmla="*/ 0 w 2166"/>
                    <a:gd name="T93" fmla="*/ 0 h 962"/>
                    <a:gd name="T94" fmla="*/ 0 w 2166"/>
                    <a:gd name="T95" fmla="*/ 0 h 962"/>
                    <a:gd name="T96" fmla="*/ 0 w 2166"/>
                    <a:gd name="T97" fmla="*/ 0 h 962"/>
                    <a:gd name="T98" fmla="*/ 0 w 2166"/>
                    <a:gd name="T99" fmla="*/ 0 h 962"/>
                    <a:gd name="T100" fmla="*/ 0 w 2166"/>
                    <a:gd name="T101" fmla="*/ 0 h 962"/>
                    <a:gd name="T102" fmla="*/ 0 w 2166"/>
                    <a:gd name="T103" fmla="*/ 0 h 9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66"/>
                    <a:gd name="T157" fmla="*/ 0 h 962"/>
                    <a:gd name="T158" fmla="*/ 2166 w 2166"/>
                    <a:gd name="T159" fmla="*/ 962 h 9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66" h="962">
                      <a:moveTo>
                        <a:pt x="343" y="6"/>
                      </a:moveTo>
                      <a:lnTo>
                        <a:pt x="299" y="19"/>
                      </a:lnTo>
                      <a:lnTo>
                        <a:pt x="240" y="40"/>
                      </a:lnTo>
                      <a:lnTo>
                        <a:pt x="175" y="66"/>
                      </a:lnTo>
                      <a:lnTo>
                        <a:pt x="112" y="97"/>
                      </a:lnTo>
                      <a:lnTo>
                        <a:pt x="56" y="129"/>
                      </a:lnTo>
                      <a:lnTo>
                        <a:pt x="16" y="164"/>
                      </a:lnTo>
                      <a:lnTo>
                        <a:pt x="0" y="198"/>
                      </a:lnTo>
                      <a:lnTo>
                        <a:pt x="15" y="232"/>
                      </a:lnTo>
                      <a:lnTo>
                        <a:pt x="29" y="238"/>
                      </a:lnTo>
                      <a:lnTo>
                        <a:pt x="50" y="239"/>
                      </a:lnTo>
                      <a:lnTo>
                        <a:pt x="74" y="235"/>
                      </a:lnTo>
                      <a:lnTo>
                        <a:pt x="102" y="228"/>
                      </a:lnTo>
                      <a:lnTo>
                        <a:pt x="129" y="218"/>
                      </a:lnTo>
                      <a:lnTo>
                        <a:pt x="156" y="209"/>
                      </a:lnTo>
                      <a:lnTo>
                        <a:pt x="179" y="201"/>
                      </a:lnTo>
                      <a:lnTo>
                        <a:pt x="201" y="198"/>
                      </a:lnTo>
                      <a:lnTo>
                        <a:pt x="212" y="205"/>
                      </a:lnTo>
                      <a:lnTo>
                        <a:pt x="218" y="227"/>
                      </a:lnTo>
                      <a:lnTo>
                        <a:pt x="218" y="259"/>
                      </a:lnTo>
                      <a:lnTo>
                        <a:pt x="214" y="297"/>
                      </a:lnTo>
                      <a:lnTo>
                        <a:pt x="207" y="337"/>
                      </a:lnTo>
                      <a:lnTo>
                        <a:pt x="200" y="377"/>
                      </a:lnTo>
                      <a:lnTo>
                        <a:pt x="193" y="409"/>
                      </a:lnTo>
                      <a:lnTo>
                        <a:pt x="188" y="434"/>
                      </a:lnTo>
                      <a:lnTo>
                        <a:pt x="180" y="515"/>
                      </a:lnTo>
                      <a:lnTo>
                        <a:pt x="192" y="584"/>
                      </a:lnTo>
                      <a:lnTo>
                        <a:pt x="216" y="637"/>
                      </a:lnTo>
                      <a:lnTo>
                        <a:pt x="254" y="678"/>
                      </a:lnTo>
                      <a:lnTo>
                        <a:pt x="296" y="699"/>
                      </a:lnTo>
                      <a:lnTo>
                        <a:pt x="345" y="705"/>
                      </a:lnTo>
                      <a:lnTo>
                        <a:pt x="393" y="690"/>
                      </a:lnTo>
                      <a:lnTo>
                        <a:pt x="439" y="655"/>
                      </a:lnTo>
                      <a:lnTo>
                        <a:pt x="467" y="621"/>
                      </a:lnTo>
                      <a:lnTo>
                        <a:pt x="499" y="580"/>
                      </a:lnTo>
                      <a:lnTo>
                        <a:pt x="532" y="539"/>
                      </a:lnTo>
                      <a:lnTo>
                        <a:pt x="571" y="500"/>
                      </a:lnTo>
                      <a:lnTo>
                        <a:pt x="611" y="467"/>
                      </a:lnTo>
                      <a:lnTo>
                        <a:pt x="658" y="445"/>
                      </a:lnTo>
                      <a:lnTo>
                        <a:pt x="710" y="437"/>
                      </a:lnTo>
                      <a:lnTo>
                        <a:pt x="770" y="450"/>
                      </a:lnTo>
                      <a:lnTo>
                        <a:pt x="819" y="491"/>
                      </a:lnTo>
                      <a:lnTo>
                        <a:pt x="828" y="563"/>
                      </a:lnTo>
                      <a:lnTo>
                        <a:pt x="815" y="652"/>
                      </a:lnTo>
                      <a:lnTo>
                        <a:pt x="801" y="748"/>
                      </a:lnTo>
                      <a:lnTo>
                        <a:pt x="804" y="838"/>
                      </a:lnTo>
                      <a:lnTo>
                        <a:pt x="846" y="912"/>
                      </a:lnTo>
                      <a:lnTo>
                        <a:pt x="946" y="957"/>
                      </a:lnTo>
                      <a:lnTo>
                        <a:pt x="1125" y="962"/>
                      </a:lnTo>
                      <a:lnTo>
                        <a:pt x="1256" y="925"/>
                      </a:lnTo>
                      <a:lnTo>
                        <a:pt x="1315" y="860"/>
                      </a:lnTo>
                      <a:lnTo>
                        <a:pt x="1324" y="775"/>
                      </a:lnTo>
                      <a:lnTo>
                        <a:pt x="1304" y="679"/>
                      </a:lnTo>
                      <a:lnTo>
                        <a:pt x="1273" y="582"/>
                      </a:lnTo>
                      <a:lnTo>
                        <a:pt x="1252" y="497"/>
                      </a:lnTo>
                      <a:lnTo>
                        <a:pt x="1263" y="428"/>
                      </a:lnTo>
                      <a:lnTo>
                        <a:pt x="1326" y="391"/>
                      </a:lnTo>
                      <a:lnTo>
                        <a:pt x="1396" y="410"/>
                      </a:lnTo>
                      <a:lnTo>
                        <a:pt x="1446" y="480"/>
                      </a:lnTo>
                      <a:lnTo>
                        <a:pt x="1484" y="580"/>
                      </a:lnTo>
                      <a:lnTo>
                        <a:pt x="1526" y="690"/>
                      </a:lnTo>
                      <a:lnTo>
                        <a:pt x="1577" y="789"/>
                      </a:lnTo>
                      <a:lnTo>
                        <a:pt x="1654" y="858"/>
                      </a:lnTo>
                      <a:lnTo>
                        <a:pt x="1765" y="876"/>
                      </a:lnTo>
                      <a:lnTo>
                        <a:pt x="1925" y="823"/>
                      </a:lnTo>
                      <a:lnTo>
                        <a:pt x="2051" y="744"/>
                      </a:lnTo>
                      <a:lnTo>
                        <a:pt x="2130" y="659"/>
                      </a:lnTo>
                      <a:lnTo>
                        <a:pt x="2165" y="568"/>
                      </a:lnTo>
                      <a:lnTo>
                        <a:pt x="2166" y="476"/>
                      </a:lnTo>
                      <a:lnTo>
                        <a:pt x="2137" y="383"/>
                      </a:lnTo>
                      <a:lnTo>
                        <a:pt x="2085" y="295"/>
                      </a:lnTo>
                      <a:lnTo>
                        <a:pt x="2018" y="210"/>
                      </a:lnTo>
                      <a:lnTo>
                        <a:pt x="1943" y="137"/>
                      </a:lnTo>
                      <a:lnTo>
                        <a:pt x="1885" y="88"/>
                      </a:lnTo>
                      <a:lnTo>
                        <a:pt x="1824" y="53"/>
                      </a:lnTo>
                      <a:lnTo>
                        <a:pt x="1762" y="29"/>
                      </a:lnTo>
                      <a:lnTo>
                        <a:pt x="1699" y="19"/>
                      </a:lnTo>
                      <a:lnTo>
                        <a:pt x="1631" y="19"/>
                      </a:lnTo>
                      <a:lnTo>
                        <a:pt x="1563" y="30"/>
                      </a:lnTo>
                      <a:lnTo>
                        <a:pt x="1492" y="51"/>
                      </a:lnTo>
                      <a:lnTo>
                        <a:pt x="1418" y="82"/>
                      </a:lnTo>
                      <a:lnTo>
                        <a:pt x="1377" y="99"/>
                      </a:lnTo>
                      <a:lnTo>
                        <a:pt x="1328" y="119"/>
                      </a:lnTo>
                      <a:lnTo>
                        <a:pt x="1272" y="139"/>
                      </a:lnTo>
                      <a:lnTo>
                        <a:pt x="1215" y="161"/>
                      </a:lnTo>
                      <a:lnTo>
                        <a:pt x="1159" y="180"/>
                      </a:lnTo>
                      <a:lnTo>
                        <a:pt x="1111" y="199"/>
                      </a:lnTo>
                      <a:lnTo>
                        <a:pt x="1074" y="214"/>
                      </a:lnTo>
                      <a:lnTo>
                        <a:pt x="1051" y="226"/>
                      </a:lnTo>
                      <a:lnTo>
                        <a:pt x="1031" y="230"/>
                      </a:lnTo>
                      <a:lnTo>
                        <a:pt x="1002" y="228"/>
                      </a:lnTo>
                      <a:lnTo>
                        <a:pt x="967" y="220"/>
                      </a:lnTo>
                      <a:lnTo>
                        <a:pt x="930" y="209"/>
                      </a:lnTo>
                      <a:lnTo>
                        <a:pt x="889" y="192"/>
                      </a:lnTo>
                      <a:lnTo>
                        <a:pt x="853" y="174"/>
                      </a:lnTo>
                      <a:lnTo>
                        <a:pt x="820" y="155"/>
                      </a:lnTo>
                      <a:lnTo>
                        <a:pt x="798" y="137"/>
                      </a:lnTo>
                      <a:lnTo>
                        <a:pt x="755" y="109"/>
                      </a:lnTo>
                      <a:lnTo>
                        <a:pt x="701" y="82"/>
                      </a:lnTo>
                      <a:lnTo>
                        <a:pt x="637" y="56"/>
                      </a:lnTo>
                      <a:lnTo>
                        <a:pt x="571" y="35"/>
                      </a:lnTo>
                      <a:lnTo>
                        <a:pt x="502" y="16"/>
                      </a:lnTo>
                      <a:lnTo>
                        <a:pt x="438" y="4"/>
                      </a:lnTo>
                      <a:lnTo>
                        <a:pt x="384" y="0"/>
                      </a:lnTo>
                      <a:lnTo>
                        <a:pt x="343" y="6"/>
                      </a:lnTo>
                      <a:close/>
                    </a:path>
                  </a:pathLst>
                </a:custGeom>
                <a:solidFill>
                  <a:srgbClr val="F738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91" name="Freeform 709">
                  <a:extLst>
                    <a:ext uri="{FF2B5EF4-FFF2-40B4-BE49-F238E27FC236}">
                      <a16:creationId xmlns:a16="http://schemas.microsoft.com/office/drawing/2014/main" id="{27AD4B68-3456-4BB1-8582-F42E4EF4A49A}"/>
                    </a:ext>
                  </a:extLst>
                </p:cNvPr>
                <p:cNvSpPr>
                  <a:spLocks/>
                </p:cNvSpPr>
                <p:nvPr/>
              </p:nvSpPr>
              <p:spPr bwMode="auto">
                <a:xfrm>
                  <a:off x="2535" y="2274"/>
                  <a:ext cx="354" cy="149"/>
                </a:xfrm>
                <a:custGeom>
                  <a:avLst/>
                  <a:gdLst>
                    <a:gd name="T0" fmla="*/ 0 w 2120"/>
                    <a:gd name="T1" fmla="*/ 0 h 899"/>
                    <a:gd name="T2" fmla="*/ 0 w 2120"/>
                    <a:gd name="T3" fmla="*/ 0 h 899"/>
                    <a:gd name="T4" fmla="*/ 0 w 2120"/>
                    <a:gd name="T5" fmla="*/ 0 h 899"/>
                    <a:gd name="T6" fmla="*/ 0 w 2120"/>
                    <a:gd name="T7" fmla="*/ 0 h 899"/>
                    <a:gd name="T8" fmla="*/ 0 w 2120"/>
                    <a:gd name="T9" fmla="*/ 0 h 899"/>
                    <a:gd name="T10" fmla="*/ 0 w 2120"/>
                    <a:gd name="T11" fmla="*/ 0 h 899"/>
                    <a:gd name="T12" fmla="*/ 0 w 2120"/>
                    <a:gd name="T13" fmla="*/ 0 h 899"/>
                    <a:gd name="T14" fmla="*/ 0 w 2120"/>
                    <a:gd name="T15" fmla="*/ 0 h 899"/>
                    <a:gd name="T16" fmla="*/ 0 w 2120"/>
                    <a:gd name="T17" fmla="*/ 0 h 899"/>
                    <a:gd name="T18" fmla="*/ 0 w 2120"/>
                    <a:gd name="T19" fmla="*/ 0 h 899"/>
                    <a:gd name="T20" fmla="*/ 0 w 2120"/>
                    <a:gd name="T21" fmla="*/ 0 h 899"/>
                    <a:gd name="T22" fmla="*/ 0 w 2120"/>
                    <a:gd name="T23" fmla="*/ 0 h 899"/>
                    <a:gd name="T24" fmla="*/ 0 w 2120"/>
                    <a:gd name="T25" fmla="*/ 0 h 899"/>
                    <a:gd name="T26" fmla="*/ 0 w 2120"/>
                    <a:gd name="T27" fmla="*/ 0 h 899"/>
                    <a:gd name="T28" fmla="*/ 0 w 2120"/>
                    <a:gd name="T29" fmla="*/ 0 h 899"/>
                    <a:gd name="T30" fmla="*/ 0 w 2120"/>
                    <a:gd name="T31" fmla="*/ 0 h 899"/>
                    <a:gd name="T32" fmla="*/ 0 w 2120"/>
                    <a:gd name="T33" fmla="*/ 0 h 899"/>
                    <a:gd name="T34" fmla="*/ 0 w 2120"/>
                    <a:gd name="T35" fmla="*/ 0 h 899"/>
                    <a:gd name="T36" fmla="*/ 0 w 2120"/>
                    <a:gd name="T37" fmla="*/ 0 h 899"/>
                    <a:gd name="T38" fmla="*/ 0 w 2120"/>
                    <a:gd name="T39" fmla="*/ 0 h 899"/>
                    <a:gd name="T40" fmla="*/ 0 w 2120"/>
                    <a:gd name="T41" fmla="*/ 0 h 899"/>
                    <a:gd name="T42" fmla="*/ 0 w 2120"/>
                    <a:gd name="T43" fmla="*/ 0 h 899"/>
                    <a:gd name="T44" fmla="*/ 0 w 2120"/>
                    <a:gd name="T45" fmla="*/ 0 h 899"/>
                    <a:gd name="T46" fmla="*/ 0 w 2120"/>
                    <a:gd name="T47" fmla="*/ 0 h 899"/>
                    <a:gd name="T48" fmla="*/ 0 w 2120"/>
                    <a:gd name="T49" fmla="*/ 0 h 899"/>
                    <a:gd name="T50" fmla="*/ 0 w 2120"/>
                    <a:gd name="T51" fmla="*/ 0 h 899"/>
                    <a:gd name="T52" fmla="*/ 0 w 2120"/>
                    <a:gd name="T53" fmla="*/ 0 h 899"/>
                    <a:gd name="T54" fmla="*/ 0 w 2120"/>
                    <a:gd name="T55" fmla="*/ 0 h 899"/>
                    <a:gd name="T56" fmla="*/ 0 w 2120"/>
                    <a:gd name="T57" fmla="*/ 0 h 899"/>
                    <a:gd name="T58" fmla="*/ 0 w 2120"/>
                    <a:gd name="T59" fmla="*/ 0 h 899"/>
                    <a:gd name="T60" fmla="*/ 0 w 2120"/>
                    <a:gd name="T61" fmla="*/ 0 h 899"/>
                    <a:gd name="T62" fmla="*/ 0 w 2120"/>
                    <a:gd name="T63" fmla="*/ 0 h 899"/>
                    <a:gd name="T64" fmla="*/ 0 w 2120"/>
                    <a:gd name="T65" fmla="*/ 0 h 899"/>
                    <a:gd name="T66" fmla="*/ 0 w 2120"/>
                    <a:gd name="T67" fmla="*/ 0 h 899"/>
                    <a:gd name="T68" fmla="*/ 0 w 2120"/>
                    <a:gd name="T69" fmla="*/ 0 h 899"/>
                    <a:gd name="T70" fmla="*/ 0 w 2120"/>
                    <a:gd name="T71" fmla="*/ 0 h 899"/>
                    <a:gd name="T72" fmla="*/ 0 w 2120"/>
                    <a:gd name="T73" fmla="*/ 0 h 899"/>
                    <a:gd name="T74" fmla="*/ 0 w 2120"/>
                    <a:gd name="T75" fmla="*/ 0 h 899"/>
                    <a:gd name="T76" fmla="*/ 0 w 2120"/>
                    <a:gd name="T77" fmla="*/ 0 h 899"/>
                    <a:gd name="T78" fmla="*/ 0 w 2120"/>
                    <a:gd name="T79" fmla="*/ 0 h 899"/>
                    <a:gd name="T80" fmla="*/ 0 w 2120"/>
                    <a:gd name="T81" fmla="*/ 0 h 899"/>
                    <a:gd name="T82" fmla="*/ 0 w 2120"/>
                    <a:gd name="T83" fmla="*/ 0 h 899"/>
                    <a:gd name="T84" fmla="*/ 0 w 2120"/>
                    <a:gd name="T85" fmla="*/ 0 h 899"/>
                    <a:gd name="T86" fmla="*/ 0 w 2120"/>
                    <a:gd name="T87" fmla="*/ 0 h 899"/>
                    <a:gd name="T88" fmla="*/ 0 w 2120"/>
                    <a:gd name="T89" fmla="*/ 0 h 899"/>
                    <a:gd name="T90" fmla="*/ 0 w 2120"/>
                    <a:gd name="T91" fmla="*/ 0 h 899"/>
                    <a:gd name="T92" fmla="*/ 0 w 2120"/>
                    <a:gd name="T93" fmla="*/ 0 h 899"/>
                    <a:gd name="T94" fmla="*/ 0 w 2120"/>
                    <a:gd name="T95" fmla="*/ 0 h 899"/>
                    <a:gd name="T96" fmla="*/ 0 w 2120"/>
                    <a:gd name="T97" fmla="*/ 0 h 899"/>
                    <a:gd name="T98" fmla="*/ 0 w 2120"/>
                    <a:gd name="T99" fmla="*/ 0 h 899"/>
                    <a:gd name="T100" fmla="*/ 0 w 2120"/>
                    <a:gd name="T101" fmla="*/ 0 h 899"/>
                    <a:gd name="T102" fmla="*/ 0 w 2120"/>
                    <a:gd name="T103" fmla="*/ 0 h 89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20"/>
                    <a:gd name="T157" fmla="*/ 0 h 899"/>
                    <a:gd name="T158" fmla="*/ 2120 w 2120"/>
                    <a:gd name="T159" fmla="*/ 899 h 89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20" h="899">
                      <a:moveTo>
                        <a:pt x="328" y="5"/>
                      </a:moveTo>
                      <a:lnTo>
                        <a:pt x="284" y="17"/>
                      </a:lnTo>
                      <a:lnTo>
                        <a:pt x="228" y="35"/>
                      </a:lnTo>
                      <a:lnTo>
                        <a:pt x="167" y="57"/>
                      </a:lnTo>
                      <a:lnTo>
                        <a:pt x="108" y="83"/>
                      </a:lnTo>
                      <a:lnTo>
                        <a:pt x="55" y="110"/>
                      </a:lnTo>
                      <a:lnTo>
                        <a:pt x="17" y="140"/>
                      </a:lnTo>
                      <a:lnTo>
                        <a:pt x="0" y="168"/>
                      </a:lnTo>
                      <a:lnTo>
                        <a:pt x="11" y="197"/>
                      </a:lnTo>
                      <a:lnTo>
                        <a:pt x="25" y="205"/>
                      </a:lnTo>
                      <a:lnTo>
                        <a:pt x="45" y="206"/>
                      </a:lnTo>
                      <a:lnTo>
                        <a:pt x="71" y="201"/>
                      </a:lnTo>
                      <a:lnTo>
                        <a:pt x="100" y="195"/>
                      </a:lnTo>
                      <a:lnTo>
                        <a:pt x="128" y="186"/>
                      </a:lnTo>
                      <a:lnTo>
                        <a:pt x="157" y="177"/>
                      </a:lnTo>
                      <a:lnTo>
                        <a:pt x="182" y="169"/>
                      </a:lnTo>
                      <a:lnTo>
                        <a:pt x="205" y="167"/>
                      </a:lnTo>
                      <a:lnTo>
                        <a:pt x="217" y="173"/>
                      </a:lnTo>
                      <a:lnTo>
                        <a:pt x="223" y="195"/>
                      </a:lnTo>
                      <a:lnTo>
                        <a:pt x="223" y="226"/>
                      </a:lnTo>
                      <a:lnTo>
                        <a:pt x="218" y="264"/>
                      </a:lnTo>
                      <a:lnTo>
                        <a:pt x="210" y="304"/>
                      </a:lnTo>
                      <a:lnTo>
                        <a:pt x="202" y="342"/>
                      </a:lnTo>
                      <a:lnTo>
                        <a:pt x="194" y="375"/>
                      </a:lnTo>
                      <a:lnTo>
                        <a:pt x="191" y="398"/>
                      </a:lnTo>
                      <a:lnTo>
                        <a:pt x="183" y="474"/>
                      </a:lnTo>
                      <a:lnTo>
                        <a:pt x="192" y="537"/>
                      </a:lnTo>
                      <a:lnTo>
                        <a:pt x="215" y="583"/>
                      </a:lnTo>
                      <a:lnTo>
                        <a:pt x="250" y="615"/>
                      </a:lnTo>
                      <a:lnTo>
                        <a:pt x="289" y="630"/>
                      </a:lnTo>
                      <a:lnTo>
                        <a:pt x="333" y="630"/>
                      </a:lnTo>
                      <a:lnTo>
                        <a:pt x="378" y="613"/>
                      </a:lnTo>
                      <a:lnTo>
                        <a:pt x="420" y="580"/>
                      </a:lnTo>
                      <a:lnTo>
                        <a:pt x="450" y="546"/>
                      </a:lnTo>
                      <a:lnTo>
                        <a:pt x="481" y="510"/>
                      </a:lnTo>
                      <a:lnTo>
                        <a:pt x="515" y="475"/>
                      </a:lnTo>
                      <a:lnTo>
                        <a:pt x="553" y="443"/>
                      </a:lnTo>
                      <a:lnTo>
                        <a:pt x="595" y="418"/>
                      </a:lnTo>
                      <a:lnTo>
                        <a:pt x="644" y="404"/>
                      </a:lnTo>
                      <a:lnTo>
                        <a:pt x="699" y="404"/>
                      </a:lnTo>
                      <a:lnTo>
                        <a:pt x="766" y="421"/>
                      </a:lnTo>
                      <a:lnTo>
                        <a:pt x="818" y="461"/>
                      </a:lnTo>
                      <a:lnTo>
                        <a:pt x="832" y="530"/>
                      </a:lnTo>
                      <a:lnTo>
                        <a:pt x="824" y="613"/>
                      </a:lnTo>
                      <a:lnTo>
                        <a:pt x="815" y="703"/>
                      </a:lnTo>
                      <a:lnTo>
                        <a:pt x="819" y="785"/>
                      </a:lnTo>
                      <a:lnTo>
                        <a:pt x="856" y="852"/>
                      </a:lnTo>
                      <a:lnTo>
                        <a:pt x="942" y="894"/>
                      </a:lnTo>
                      <a:lnTo>
                        <a:pt x="1098" y="899"/>
                      </a:lnTo>
                      <a:lnTo>
                        <a:pt x="1219" y="864"/>
                      </a:lnTo>
                      <a:lnTo>
                        <a:pt x="1273" y="803"/>
                      </a:lnTo>
                      <a:lnTo>
                        <a:pt x="1279" y="724"/>
                      </a:lnTo>
                      <a:lnTo>
                        <a:pt x="1257" y="635"/>
                      </a:lnTo>
                      <a:lnTo>
                        <a:pt x="1228" y="546"/>
                      </a:lnTo>
                      <a:lnTo>
                        <a:pt x="1215" y="463"/>
                      </a:lnTo>
                      <a:lnTo>
                        <a:pt x="1235" y="396"/>
                      </a:lnTo>
                      <a:lnTo>
                        <a:pt x="1311" y="354"/>
                      </a:lnTo>
                      <a:lnTo>
                        <a:pt x="1389" y="368"/>
                      </a:lnTo>
                      <a:lnTo>
                        <a:pt x="1445" y="432"/>
                      </a:lnTo>
                      <a:lnTo>
                        <a:pt x="1490" y="526"/>
                      </a:lnTo>
                      <a:lnTo>
                        <a:pt x="1535" y="632"/>
                      </a:lnTo>
                      <a:lnTo>
                        <a:pt x="1588" y="727"/>
                      </a:lnTo>
                      <a:lnTo>
                        <a:pt x="1662" y="794"/>
                      </a:lnTo>
                      <a:lnTo>
                        <a:pt x="1766" y="810"/>
                      </a:lnTo>
                      <a:lnTo>
                        <a:pt x="1911" y="758"/>
                      </a:lnTo>
                      <a:lnTo>
                        <a:pt x="2021" y="684"/>
                      </a:lnTo>
                      <a:lnTo>
                        <a:pt x="2090" y="604"/>
                      </a:lnTo>
                      <a:lnTo>
                        <a:pt x="2120" y="520"/>
                      </a:lnTo>
                      <a:lnTo>
                        <a:pt x="2119" y="434"/>
                      </a:lnTo>
                      <a:lnTo>
                        <a:pt x="2090" y="349"/>
                      </a:lnTo>
                      <a:lnTo>
                        <a:pt x="2039" y="267"/>
                      </a:lnTo>
                      <a:lnTo>
                        <a:pt x="1972" y="190"/>
                      </a:lnTo>
                      <a:lnTo>
                        <a:pt x="1895" y="124"/>
                      </a:lnTo>
                      <a:lnTo>
                        <a:pt x="1837" y="80"/>
                      </a:lnTo>
                      <a:lnTo>
                        <a:pt x="1778" y="51"/>
                      </a:lnTo>
                      <a:lnTo>
                        <a:pt x="1717" y="33"/>
                      </a:lnTo>
                      <a:lnTo>
                        <a:pt x="1657" y="26"/>
                      </a:lnTo>
                      <a:lnTo>
                        <a:pt x="1593" y="28"/>
                      </a:lnTo>
                      <a:lnTo>
                        <a:pt x="1527" y="42"/>
                      </a:lnTo>
                      <a:lnTo>
                        <a:pt x="1459" y="64"/>
                      </a:lnTo>
                      <a:lnTo>
                        <a:pt x="1390" y="96"/>
                      </a:lnTo>
                      <a:lnTo>
                        <a:pt x="1352" y="113"/>
                      </a:lnTo>
                      <a:lnTo>
                        <a:pt x="1304" y="133"/>
                      </a:lnTo>
                      <a:lnTo>
                        <a:pt x="1248" y="153"/>
                      </a:lnTo>
                      <a:lnTo>
                        <a:pt x="1193" y="173"/>
                      </a:lnTo>
                      <a:lnTo>
                        <a:pt x="1139" y="192"/>
                      </a:lnTo>
                      <a:lnTo>
                        <a:pt x="1092" y="210"/>
                      </a:lnTo>
                      <a:lnTo>
                        <a:pt x="1055" y="224"/>
                      </a:lnTo>
                      <a:lnTo>
                        <a:pt x="1035" y="235"/>
                      </a:lnTo>
                      <a:lnTo>
                        <a:pt x="1014" y="239"/>
                      </a:lnTo>
                      <a:lnTo>
                        <a:pt x="984" y="237"/>
                      </a:lnTo>
                      <a:lnTo>
                        <a:pt x="946" y="230"/>
                      </a:lnTo>
                      <a:lnTo>
                        <a:pt x="905" y="219"/>
                      </a:lnTo>
                      <a:lnTo>
                        <a:pt x="863" y="205"/>
                      </a:lnTo>
                      <a:lnTo>
                        <a:pt x="824" y="189"/>
                      </a:lnTo>
                      <a:lnTo>
                        <a:pt x="791" y="172"/>
                      </a:lnTo>
                      <a:lnTo>
                        <a:pt x="768" y="156"/>
                      </a:lnTo>
                      <a:lnTo>
                        <a:pt x="724" y="127"/>
                      </a:lnTo>
                      <a:lnTo>
                        <a:pt x="670" y="98"/>
                      </a:lnTo>
                      <a:lnTo>
                        <a:pt x="609" y="69"/>
                      </a:lnTo>
                      <a:lnTo>
                        <a:pt x="546" y="43"/>
                      </a:lnTo>
                      <a:lnTo>
                        <a:pt x="481" y="22"/>
                      </a:lnTo>
                      <a:lnTo>
                        <a:pt x="422" y="7"/>
                      </a:lnTo>
                      <a:lnTo>
                        <a:pt x="369" y="0"/>
                      </a:lnTo>
                      <a:lnTo>
                        <a:pt x="328" y="5"/>
                      </a:lnTo>
                      <a:close/>
                    </a:path>
                  </a:pathLst>
                </a:custGeom>
                <a:solidFill>
                  <a:srgbClr val="F542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92" name="Freeform 710">
                  <a:extLst>
                    <a:ext uri="{FF2B5EF4-FFF2-40B4-BE49-F238E27FC236}">
                      <a16:creationId xmlns:a16="http://schemas.microsoft.com/office/drawing/2014/main" id="{29408762-1DE9-4867-A551-CE3503CFFFDF}"/>
                    </a:ext>
                  </a:extLst>
                </p:cNvPr>
                <p:cNvSpPr>
                  <a:spLocks/>
                </p:cNvSpPr>
                <p:nvPr/>
              </p:nvSpPr>
              <p:spPr bwMode="auto">
                <a:xfrm>
                  <a:off x="2539" y="2275"/>
                  <a:ext cx="346" cy="139"/>
                </a:xfrm>
                <a:custGeom>
                  <a:avLst/>
                  <a:gdLst>
                    <a:gd name="T0" fmla="*/ 0 w 2074"/>
                    <a:gd name="T1" fmla="*/ 0 h 835"/>
                    <a:gd name="T2" fmla="*/ 0 w 2074"/>
                    <a:gd name="T3" fmla="*/ 0 h 835"/>
                    <a:gd name="T4" fmla="*/ 0 w 2074"/>
                    <a:gd name="T5" fmla="*/ 0 h 835"/>
                    <a:gd name="T6" fmla="*/ 0 w 2074"/>
                    <a:gd name="T7" fmla="*/ 0 h 835"/>
                    <a:gd name="T8" fmla="*/ 0 w 2074"/>
                    <a:gd name="T9" fmla="*/ 0 h 835"/>
                    <a:gd name="T10" fmla="*/ 0 w 2074"/>
                    <a:gd name="T11" fmla="*/ 0 h 835"/>
                    <a:gd name="T12" fmla="*/ 0 w 2074"/>
                    <a:gd name="T13" fmla="*/ 0 h 835"/>
                    <a:gd name="T14" fmla="*/ 0 w 2074"/>
                    <a:gd name="T15" fmla="*/ 0 h 835"/>
                    <a:gd name="T16" fmla="*/ 0 w 2074"/>
                    <a:gd name="T17" fmla="*/ 0 h 835"/>
                    <a:gd name="T18" fmla="*/ 0 w 2074"/>
                    <a:gd name="T19" fmla="*/ 0 h 835"/>
                    <a:gd name="T20" fmla="*/ 0 w 2074"/>
                    <a:gd name="T21" fmla="*/ 0 h 835"/>
                    <a:gd name="T22" fmla="*/ 0 w 2074"/>
                    <a:gd name="T23" fmla="*/ 0 h 835"/>
                    <a:gd name="T24" fmla="*/ 0 w 2074"/>
                    <a:gd name="T25" fmla="*/ 0 h 835"/>
                    <a:gd name="T26" fmla="*/ 0 w 2074"/>
                    <a:gd name="T27" fmla="*/ 0 h 835"/>
                    <a:gd name="T28" fmla="*/ 0 w 2074"/>
                    <a:gd name="T29" fmla="*/ 0 h 835"/>
                    <a:gd name="T30" fmla="*/ 0 w 2074"/>
                    <a:gd name="T31" fmla="*/ 0 h 835"/>
                    <a:gd name="T32" fmla="*/ 0 w 2074"/>
                    <a:gd name="T33" fmla="*/ 0 h 835"/>
                    <a:gd name="T34" fmla="*/ 0 w 2074"/>
                    <a:gd name="T35" fmla="*/ 0 h 835"/>
                    <a:gd name="T36" fmla="*/ 0 w 2074"/>
                    <a:gd name="T37" fmla="*/ 0 h 835"/>
                    <a:gd name="T38" fmla="*/ 0 w 2074"/>
                    <a:gd name="T39" fmla="*/ 0 h 835"/>
                    <a:gd name="T40" fmla="*/ 0 w 2074"/>
                    <a:gd name="T41" fmla="*/ 0 h 835"/>
                    <a:gd name="T42" fmla="*/ 0 w 2074"/>
                    <a:gd name="T43" fmla="*/ 0 h 835"/>
                    <a:gd name="T44" fmla="*/ 0 w 2074"/>
                    <a:gd name="T45" fmla="*/ 0 h 835"/>
                    <a:gd name="T46" fmla="*/ 0 w 2074"/>
                    <a:gd name="T47" fmla="*/ 0 h 835"/>
                    <a:gd name="T48" fmla="*/ 0 w 2074"/>
                    <a:gd name="T49" fmla="*/ 0 h 835"/>
                    <a:gd name="T50" fmla="*/ 0 w 2074"/>
                    <a:gd name="T51" fmla="*/ 0 h 835"/>
                    <a:gd name="T52" fmla="*/ 0 w 2074"/>
                    <a:gd name="T53" fmla="*/ 0 h 835"/>
                    <a:gd name="T54" fmla="*/ 0 w 2074"/>
                    <a:gd name="T55" fmla="*/ 0 h 835"/>
                    <a:gd name="T56" fmla="*/ 0 w 2074"/>
                    <a:gd name="T57" fmla="*/ 0 h 835"/>
                    <a:gd name="T58" fmla="*/ 0 w 2074"/>
                    <a:gd name="T59" fmla="*/ 0 h 835"/>
                    <a:gd name="T60" fmla="*/ 0 w 2074"/>
                    <a:gd name="T61" fmla="*/ 0 h 835"/>
                    <a:gd name="T62" fmla="*/ 0 w 2074"/>
                    <a:gd name="T63" fmla="*/ 0 h 835"/>
                    <a:gd name="T64" fmla="*/ 0 w 2074"/>
                    <a:gd name="T65" fmla="*/ 0 h 835"/>
                    <a:gd name="T66" fmla="*/ 0 w 2074"/>
                    <a:gd name="T67" fmla="*/ 0 h 835"/>
                    <a:gd name="T68" fmla="*/ 0 w 2074"/>
                    <a:gd name="T69" fmla="*/ 0 h 835"/>
                    <a:gd name="T70" fmla="*/ 0 w 2074"/>
                    <a:gd name="T71" fmla="*/ 0 h 835"/>
                    <a:gd name="T72" fmla="*/ 0 w 2074"/>
                    <a:gd name="T73" fmla="*/ 0 h 835"/>
                    <a:gd name="T74" fmla="*/ 0 w 2074"/>
                    <a:gd name="T75" fmla="*/ 0 h 835"/>
                    <a:gd name="T76" fmla="*/ 0 w 2074"/>
                    <a:gd name="T77" fmla="*/ 0 h 835"/>
                    <a:gd name="T78" fmla="*/ 0 w 2074"/>
                    <a:gd name="T79" fmla="*/ 0 h 835"/>
                    <a:gd name="T80" fmla="*/ 0 w 2074"/>
                    <a:gd name="T81" fmla="*/ 0 h 835"/>
                    <a:gd name="T82" fmla="*/ 0 w 2074"/>
                    <a:gd name="T83" fmla="*/ 0 h 835"/>
                    <a:gd name="T84" fmla="*/ 0 w 2074"/>
                    <a:gd name="T85" fmla="*/ 0 h 835"/>
                    <a:gd name="T86" fmla="*/ 0 w 2074"/>
                    <a:gd name="T87" fmla="*/ 0 h 835"/>
                    <a:gd name="T88" fmla="*/ 0 w 2074"/>
                    <a:gd name="T89" fmla="*/ 0 h 835"/>
                    <a:gd name="T90" fmla="*/ 0 w 2074"/>
                    <a:gd name="T91" fmla="*/ 0 h 835"/>
                    <a:gd name="T92" fmla="*/ 0 w 2074"/>
                    <a:gd name="T93" fmla="*/ 0 h 835"/>
                    <a:gd name="T94" fmla="*/ 0 w 2074"/>
                    <a:gd name="T95" fmla="*/ 0 h 835"/>
                    <a:gd name="T96" fmla="*/ 0 w 2074"/>
                    <a:gd name="T97" fmla="*/ 0 h 835"/>
                    <a:gd name="T98" fmla="*/ 0 w 2074"/>
                    <a:gd name="T99" fmla="*/ 0 h 835"/>
                    <a:gd name="T100" fmla="*/ 0 w 2074"/>
                    <a:gd name="T101" fmla="*/ 0 h 835"/>
                    <a:gd name="T102" fmla="*/ 0 w 2074"/>
                    <a:gd name="T103" fmla="*/ 0 h 8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74"/>
                    <a:gd name="T157" fmla="*/ 0 h 835"/>
                    <a:gd name="T158" fmla="*/ 2074 w 2074"/>
                    <a:gd name="T159" fmla="*/ 835 h 83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74" h="835">
                      <a:moveTo>
                        <a:pt x="315" y="5"/>
                      </a:moveTo>
                      <a:lnTo>
                        <a:pt x="270" y="16"/>
                      </a:lnTo>
                      <a:lnTo>
                        <a:pt x="216" y="32"/>
                      </a:lnTo>
                      <a:lnTo>
                        <a:pt x="158" y="51"/>
                      </a:lnTo>
                      <a:lnTo>
                        <a:pt x="103" y="72"/>
                      </a:lnTo>
                      <a:lnTo>
                        <a:pt x="53" y="94"/>
                      </a:lnTo>
                      <a:lnTo>
                        <a:pt x="17" y="117"/>
                      </a:lnTo>
                      <a:lnTo>
                        <a:pt x="0" y="141"/>
                      </a:lnTo>
                      <a:lnTo>
                        <a:pt x="8" y="164"/>
                      </a:lnTo>
                      <a:lnTo>
                        <a:pt x="21" y="172"/>
                      </a:lnTo>
                      <a:lnTo>
                        <a:pt x="42" y="173"/>
                      </a:lnTo>
                      <a:lnTo>
                        <a:pt x="68" y="169"/>
                      </a:lnTo>
                      <a:lnTo>
                        <a:pt x="97" y="162"/>
                      </a:lnTo>
                      <a:lnTo>
                        <a:pt x="126" y="153"/>
                      </a:lnTo>
                      <a:lnTo>
                        <a:pt x="156" y="144"/>
                      </a:lnTo>
                      <a:lnTo>
                        <a:pt x="183" y="136"/>
                      </a:lnTo>
                      <a:lnTo>
                        <a:pt x="206" y="134"/>
                      </a:lnTo>
                      <a:lnTo>
                        <a:pt x="220" y="141"/>
                      </a:lnTo>
                      <a:lnTo>
                        <a:pt x="225" y="162"/>
                      </a:lnTo>
                      <a:lnTo>
                        <a:pt x="225" y="194"/>
                      </a:lnTo>
                      <a:lnTo>
                        <a:pt x="222" y="232"/>
                      </a:lnTo>
                      <a:lnTo>
                        <a:pt x="213" y="270"/>
                      </a:lnTo>
                      <a:lnTo>
                        <a:pt x="205" y="308"/>
                      </a:lnTo>
                      <a:lnTo>
                        <a:pt x="197" y="340"/>
                      </a:lnTo>
                      <a:lnTo>
                        <a:pt x="194" y="362"/>
                      </a:lnTo>
                      <a:lnTo>
                        <a:pt x="185" y="433"/>
                      </a:lnTo>
                      <a:lnTo>
                        <a:pt x="194" y="487"/>
                      </a:lnTo>
                      <a:lnTo>
                        <a:pt x="214" y="527"/>
                      </a:lnTo>
                      <a:lnTo>
                        <a:pt x="245" y="551"/>
                      </a:lnTo>
                      <a:lnTo>
                        <a:pt x="281" y="560"/>
                      </a:lnTo>
                      <a:lnTo>
                        <a:pt x="321" y="556"/>
                      </a:lnTo>
                      <a:lnTo>
                        <a:pt x="361" y="538"/>
                      </a:lnTo>
                      <a:lnTo>
                        <a:pt x="400" y="507"/>
                      </a:lnTo>
                      <a:lnTo>
                        <a:pt x="430" y="473"/>
                      </a:lnTo>
                      <a:lnTo>
                        <a:pt x="460" y="441"/>
                      </a:lnTo>
                      <a:lnTo>
                        <a:pt x="494" y="411"/>
                      </a:lnTo>
                      <a:lnTo>
                        <a:pt x="532" y="388"/>
                      </a:lnTo>
                      <a:lnTo>
                        <a:pt x="574" y="372"/>
                      </a:lnTo>
                      <a:lnTo>
                        <a:pt x="626" y="367"/>
                      </a:lnTo>
                      <a:lnTo>
                        <a:pt x="685" y="374"/>
                      </a:lnTo>
                      <a:lnTo>
                        <a:pt x="757" y="396"/>
                      </a:lnTo>
                      <a:lnTo>
                        <a:pt x="813" y="437"/>
                      </a:lnTo>
                      <a:lnTo>
                        <a:pt x="833" y="501"/>
                      </a:lnTo>
                      <a:lnTo>
                        <a:pt x="832" y="578"/>
                      </a:lnTo>
                      <a:lnTo>
                        <a:pt x="827" y="660"/>
                      </a:lnTo>
                      <a:lnTo>
                        <a:pt x="832" y="735"/>
                      </a:lnTo>
                      <a:lnTo>
                        <a:pt x="864" y="796"/>
                      </a:lnTo>
                      <a:lnTo>
                        <a:pt x="937" y="831"/>
                      </a:lnTo>
                      <a:lnTo>
                        <a:pt x="1070" y="835"/>
                      </a:lnTo>
                      <a:lnTo>
                        <a:pt x="1185" y="801"/>
                      </a:lnTo>
                      <a:lnTo>
                        <a:pt x="1232" y="745"/>
                      </a:lnTo>
                      <a:lnTo>
                        <a:pt x="1234" y="672"/>
                      </a:lnTo>
                      <a:lnTo>
                        <a:pt x="1213" y="592"/>
                      </a:lnTo>
                      <a:lnTo>
                        <a:pt x="1186" y="507"/>
                      </a:lnTo>
                      <a:lnTo>
                        <a:pt x="1177" y="430"/>
                      </a:lnTo>
                      <a:lnTo>
                        <a:pt x="1205" y="365"/>
                      </a:lnTo>
                      <a:lnTo>
                        <a:pt x="1294" y="320"/>
                      </a:lnTo>
                      <a:lnTo>
                        <a:pt x="1381" y="326"/>
                      </a:lnTo>
                      <a:lnTo>
                        <a:pt x="1445" y="385"/>
                      </a:lnTo>
                      <a:lnTo>
                        <a:pt x="1495" y="474"/>
                      </a:lnTo>
                      <a:lnTo>
                        <a:pt x="1545" y="575"/>
                      </a:lnTo>
                      <a:lnTo>
                        <a:pt x="1599" y="666"/>
                      </a:lnTo>
                      <a:lnTo>
                        <a:pt x="1670" y="730"/>
                      </a:lnTo>
                      <a:lnTo>
                        <a:pt x="1765" y="746"/>
                      </a:lnTo>
                      <a:lnTo>
                        <a:pt x="1898" y="695"/>
                      </a:lnTo>
                      <a:lnTo>
                        <a:pt x="1991" y="625"/>
                      </a:lnTo>
                      <a:lnTo>
                        <a:pt x="2049" y="550"/>
                      </a:lnTo>
                      <a:lnTo>
                        <a:pt x="2074" y="470"/>
                      </a:lnTo>
                      <a:lnTo>
                        <a:pt x="2070" y="392"/>
                      </a:lnTo>
                      <a:lnTo>
                        <a:pt x="2041" y="312"/>
                      </a:lnTo>
                      <a:lnTo>
                        <a:pt x="1993" y="236"/>
                      </a:lnTo>
                      <a:lnTo>
                        <a:pt x="1926" y="167"/>
                      </a:lnTo>
                      <a:lnTo>
                        <a:pt x="1847" y="108"/>
                      </a:lnTo>
                      <a:lnTo>
                        <a:pt x="1789" y="72"/>
                      </a:lnTo>
                      <a:lnTo>
                        <a:pt x="1730" y="47"/>
                      </a:lnTo>
                      <a:lnTo>
                        <a:pt x="1672" y="34"/>
                      </a:lnTo>
                      <a:lnTo>
                        <a:pt x="1613" y="32"/>
                      </a:lnTo>
                      <a:lnTo>
                        <a:pt x="1553" y="37"/>
                      </a:lnTo>
                      <a:lnTo>
                        <a:pt x="1492" y="54"/>
                      </a:lnTo>
                      <a:lnTo>
                        <a:pt x="1428" y="78"/>
                      </a:lnTo>
                      <a:lnTo>
                        <a:pt x="1363" y="112"/>
                      </a:lnTo>
                      <a:lnTo>
                        <a:pt x="1326" y="127"/>
                      </a:lnTo>
                      <a:lnTo>
                        <a:pt x="1278" y="146"/>
                      </a:lnTo>
                      <a:lnTo>
                        <a:pt x="1224" y="166"/>
                      </a:lnTo>
                      <a:lnTo>
                        <a:pt x="1169" y="186"/>
                      </a:lnTo>
                      <a:lnTo>
                        <a:pt x="1115" y="204"/>
                      </a:lnTo>
                      <a:lnTo>
                        <a:pt x="1069" y="221"/>
                      </a:lnTo>
                      <a:lnTo>
                        <a:pt x="1033" y="233"/>
                      </a:lnTo>
                      <a:lnTo>
                        <a:pt x="1014" y="243"/>
                      </a:lnTo>
                      <a:lnTo>
                        <a:pt x="994" y="247"/>
                      </a:lnTo>
                      <a:lnTo>
                        <a:pt x="963" y="245"/>
                      </a:lnTo>
                      <a:lnTo>
                        <a:pt x="924" y="240"/>
                      </a:lnTo>
                      <a:lnTo>
                        <a:pt x="882" y="231"/>
                      </a:lnTo>
                      <a:lnTo>
                        <a:pt x="837" y="217"/>
                      </a:lnTo>
                      <a:lnTo>
                        <a:pt x="796" y="204"/>
                      </a:lnTo>
                      <a:lnTo>
                        <a:pt x="761" y="189"/>
                      </a:lnTo>
                      <a:lnTo>
                        <a:pt x="737" y="175"/>
                      </a:lnTo>
                      <a:lnTo>
                        <a:pt x="691" y="143"/>
                      </a:lnTo>
                      <a:lnTo>
                        <a:pt x="638" y="112"/>
                      </a:lnTo>
                      <a:lnTo>
                        <a:pt x="580" y="79"/>
                      </a:lnTo>
                      <a:lnTo>
                        <a:pt x="521" y="51"/>
                      </a:lnTo>
                      <a:lnTo>
                        <a:pt x="462" y="26"/>
                      </a:lnTo>
                      <a:lnTo>
                        <a:pt x="405" y="9"/>
                      </a:lnTo>
                      <a:lnTo>
                        <a:pt x="356" y="0"/>
                      </a:lnTo>
                      <a:lnTo>
                        <a:pt x="315" y="5"/>
                      </a:lnTo>
                      <a:close/>
                    </a:path>
                  </a:pathLst>
                </a:custGeom>
                <a:solidFill>
                  <a:srgbClr val="F54F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93" name="Freeform 711">
                  <a:extLst>
                    <a:ext uri="{FF2B5EF4-FFF2-40B4-BE49-F238E27FC236}">
                      <a16:creationId xmlns:a16="http://schemas.microsoft.com/office/drawing/2014/main" id="{2F4C19CB-E680-45CA-9F28-6D7E714A826B}"/>
                    </a:ext>
                  </a:extLst>
                </p:cNvPr>
                <p:cNvSpPr>
                  <a:spLocks/>
                </p:cNvSpPr>
                <p:nvPr/>
              </p:nvSpPr>
              <p:spPr bwMode="auto">
                <a:xfrm>
                  <a:off x="2543" y="2277"/>
                  <a:ext cx="338" cy="128"/>
                </a:xfrm>
                <a:custGeom>
                  <a:avLst/>
                  <a:gdLst>
                    <a:gd name="T0" fmla="*/ 0 w 2028"/>
                    <a:gd name="T1" fmla="*/ 0 h 770"/>
                    <a:gd name="T2" fmla="*/ 0 w 2028"/>
                    <a:gd name="T3" fmla="*/ 0 h 770"/>
                    <a:gd name="T4" fmla="*/ 0 w 2028"/>
                    <a:gd name="T5" fmla="*/ 0 h 770"/>
                    <a:gd name="T6" fmla="*/ 0 w 2028"/>
                    <a:gd name="T7" fmla="*/ 0 h 770"/>
                    <a:gd name="T8" fmla="*/ 0 w 2028"/>
                    <a:gd name="T9" fmla="*/ 0 h 770"/>
                    <a:gd name="T10" fmla="*/ 0 w 2028"/>
                    <a:gd name="T11" fmla="*/ 0 h 770"/>
                    <a:gd name="T12" fmla="*/ 0 w 2028"/>
                    <a:gd name="T13" fmla="*/ 0 h 770"/>
                    <a:gd name="T14" fmla="*/ 0 w 2028"/>
                    <a:gd name="T15" fmla="*/ 0 h 770"/>
                    <a:gd name="T16" fmla="*/ 0 w 2028"/>
                    <a:gd name="T17" fmla="*/ 0 h 770"/>
                    <a:gd name="T18" fmla="*/ 0 w 2028"/>
                    <a:gd name="T19" fmla="*/ 0 h 770"/>
                    <a:gd name="T20" fmla="*/ 0 w 2028"/>
                    <a:gd name="T21" fmla="*/ 0 h 770"/>
                    <a:gd name="T22" fmla="*/ 0 w 2028"/>
                    <a:gd name="T23" fmla="*/ 0 h 770"/>
                    <a:gd name="T24" fmla="*/ 0 w 2028"/>
                    <a:gd name="T25" fmla="*/ 0 h 770"/>
                    <a:gd name="T26" fmla="*/ 0 w 2028"/>
                    <a:gd name="T27" fmla="*/ 0 h 770"/>
                    <a:gd name="T28" fmla="*/ 0 w 2028"/>
                    <a:gd name="T29" fmla="*/ 0 h 770"/>
                    <a:gd name="T30" fmla="*/ 0 w 2028"/>
                    <a:gd name="T31" fmla="*/ 0 h 770"/>
                    <a:gd name="T32" fmla="*/ 0 w 2028"/>
                    <a:gd name="T33" fmla="*/ 0 h 770"/>
                    <a:gd name="T34" fmla="*/ 0 w 2028"/>
                    <a:gd name="T35" fmla="*/ 0 h 770"/>
                    <a:gd name="T36" fmla="*/ 0 w 2028"/>
                    <a:gd name="T37" fmla="*/ 0 h 770"/>
                    <a:gd name="T38" fmla="*/ 0 w 2028"/>
                    <a:gd name="T39" fmla="*/ 0 h 770"/>
                    <a:gd name="T40" fmla="*/ 0 w 2028"/>
                    <a:gd name="T41" fmla="*/ 0 h 770"/>
                    <a:gd name="T42" fmla="*/ 0 w 2028"/>
                    <a:gd name="T43" fmla="*/ 0 h 770"/>
                    <a:gd name="T44" fmla="*/ 0 w 2028"/>
                    <a:gd name="T45" fmla="*/ 0 h 770"/>
                    <a:gd name="T46" fmla="*/ 0 w 2028"/>
                    <a:gd name="T47" fmla="*/ 0 h 770"/>
                    <a:gd name="T48" fmla="*/ 0 w 2028"/>
                    <a:gd name="T49" fmla="*/ 0 h 770"/>
                    <a:gd name="T50" fmla="*/ 0 w 2028"/>
                    <a:gd name="T51" fmla="*/ 0 h 770"/>
                    <a:gd name="T52" fmla="*/ 0 w 2028"/>
                    <a:gd name="T53" fmla="*/ 0 h 770"/>
                    <a:gd name="T54" fmla="*/ 0 w 2028"/>
                    <a:gd name="T55" fmla="*/ 0 h 770"/>
                    <a:gd name="T56" fmla="*/ 0 w 2028"/>
                    <a:gd name="T57" fmla="*/ 0 h 770"/>
                    <a:gd name="T58" fmla="*/ 0 w 2028"/>
                    <a:gd name="T59" fmla="*/ 0 h 770"/>
                    <a:gd name="T60" fmla="*/ 0 w 2028"/>
                    <a:gd name="T61" fmla="*/ 0 h 770"/>
                    <a:gd name="T62" fmla="*/ 0 w 2028"/>
                    <a:gd name="T63" fmla="*/ 0 h 770"/>
                    <a:gd name="T64" fmla="*/ 0 w 2028"/>
                    <a:gd name="T65" fmla="*/ 0 h 770"/>
                    <a:gd name="T66" fmla="*/ 0 w 2028"/>
                    <a:gd name="T67" fmla="*/ 0 h 770"/>
                    <a:gd name="T68" fmla="*/ 0 w 2028"/>
                    <a:gd name="T69" fmla="*/ 0 h 770"/>
                    <a:gd name="T70" fmla="*/ 0 w 2028"/>
                    <a:gd name="T71" fmla="*/ 0 h 770"/>
                    <a:gd name="T72" fmla="*/ 0 w 2028"/>
                    <a:gd name="T73" fmla="*/ 0 h 770"/>
                    <a:gd name="T74" fmla="*/ 0 w 2028"/>
                    <a:gd name="T75" fmla="*/ 0 h 770"/>
                    <a:gd name="T76" fmla="*/ 0 w 2028"/>
                    <a:gd name="T77" fmla="*/ 0 h 770"/>
                    <a:gd name="T78" fmla="*/ 0 w 2028"/>
                    <a:gd name="T79" fmla="*/ 0 h 770"/>
                    <a:gd name="T80" fmla="*/ 0 w 2028"/>
                    <a:gd name="T81" fmla="*/ 0 h 770"/>
                    <a:gd name="T82" fmla="*/ 0 w 2028"/>
                    <a:gd name="T83" fmla="*/ 0 h 770"/>
                    <a:gd name="T84" fmla="*/ 0 w 2028"/>
                    <a:gd name="T85" fmla="*/ 0 h 770"/>
                    <a:gd name="T86" fmla="*/ 0 w 2028"/>
                    <a:gd name="T87" fmla="*/ 0 h 770"/>
                    <a:gd name="T88" fmla="*/ 0 w 2028"/>
                    <a:gd name="T89" fmla="*/ 0 h 770"/>
                    <a:gd name="T90" fmla="*/ 0 w 2028"/>
                    <a:gd name="T91" fmla="*/ 0 h 770"/>
                    <a:gd name="T92" fmla="*/ 0 w 2028"/>
                    <a:gd name="T93" fmla="*/ 0 h 770"/>
                    <a:gd name="T94" fmla="*/ 0 w 2028"/>
                    <a:gd name="T95" fmla="*/ 0 h 770"/>
                    <a:gd name="T96" fmla="*/ 0 w 2028"/>
                    <a:gd name="T97" fmla="*/ 0 h 770"/>
                    <a:gd name="T98" fmla="*/ 0 w 2028"/>
                    <a:gd name="T99" fmla="*/ 0 h 770"/>
                    <a:gd name="T100" fmla="*/ 0 w 2028"/>
                    <a:gd name="T101" fmla="*/ 0 h 770"/>
                    <a:gd name="T102" fmla="*/ 0 w 2028"/>
                    <a:gd name="T103" fmla="*/ 0 h 7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28"/>
                    <a:gd name="T157" fmla="*/ 0 h 770"/>
                    <a:gd name="T158" fmla="*/ 2028 w 2028"/>
                    <a:gd name="T159" fmla="*/ 770 h 7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28" h="770">
                      <a:moveTo>
                        <a:pt x="303" y="3"/>
                      </a:moveTo>
                      <a:lnTo>
                        <a:pt x="259" y="13"/>
                      </a:lnTo>
                      <a:lnTo>
                        <a:pt x="208" y="27"/>
                      </a:lnTo>
                      <a:lnTo>
                        <a:pt x="153" y="41"/>
                      </a:lnTo>
                      <a:lnTo>
                        <a:pt x="100" y="58"/>
                      </a:lnTo>
                      <a:lnTo>
                        <a:pt x="53" y="74"/>
                      </a:lnTo>
                      <a:lnTo>
                        <a:pt x="18" y="92"/>
                      </a:lnTo>
                      <a:lnTo>
                        <a:pt x="0" y="110"/>
                      </a:lnTo>
                      <a:lnTo>
                        <a:pt x="4" y="130"/>
                      </a:lnTo>
                      <a:lnTo>
                        <a:pt x="17" y="138"/>
                      </a:lnTo>
                      <a:lnTo>
                        <a:pt x="38" y="139"/>
                      </a:lnTo>
                      <a:lnTo>
                        <a:pt x="65" y="134"/>
                      </a:lnTo>
                      <a:lnTo>
                        <a:pt x="95" y="128"/>
                      </a:lnTo>
                      <a:lnTo>
                        <a:pt x="126" y="119"/>
                      </a:lnTo>
                      <a:lnTo>
                        <a:pt x="157" y="110"/>
                      </a:lnTo>
                      <a:lnTo>
                        <a:pt x="185" y="104"/>
                      </a:lnTo>
                      <a:lnTo>
                        <a:pt x="210" y="102"/>
                      </a:lnTo>
                      <a:lnTo>
                        <a:pt x="226" y="109"/>
                      </a:lnTo>
                      <a:lnTo>
                        <a:pt x="233" y="130"/>
                      </a:lnTo>
                      <a:lnTo>
                        <a:pt x="232" y="160"/>
                      </a:lnTo>
                      <a:lnTo>
                        <a:pt x="227" y="199"/>
                      </a:lnTo>
                      <a:lnTo>
                        <a:pt x="218" y="237"/>
                      </a:lnTo>
                      <a:lnTo>
                        <a:pt x="209" y="275"/>
                      </a:lnTo>
                      <a:lnTo>
                        <a:pt x="200" y="305"/>
                      </a:lnTo>
                      <a:lnTo>
                        <a:pt x="194" y="328"/>
                      </a:lnTo>
                      <a:lnTo>
                        <a:pt x="187" y="392"/>
                      </a:lnTo>
                      <a:lnTo>
                        <a:pt x="194" y="439"/>
                      </a:lnTo>
                      <a:lnTo>
                        <a:pt x="212" y="470"/>
                      </a:lnTo>
                      <a:lnTo>
                        <a:pt x="242" y="486"/>
                      </a:lnTo>
                      <a:lnTo>
                        <a:pt x="274" y="490"/>
                      </a:lnTo>
                      <a:lnTo>
                        <a:pt x="310" y="481"/>
                      </a:lnTo>
                      <a:lnTo>
                        <a:pt x="345" y="462"/>
                      </a:lnTo>
                      <a:lnTo>
                        <a:pt x="380" y="435"/>
                      </a:lnTo>
                      <a:lnTo>
                        <a:pt x="411" y="400"/>
                      </a:lnTo>
                      <a:lnTo>
                        <a:pt x="443" y="371"/>
                      </a:lnTo>
                      <a:lnTo>
                        <a:pt x="476" y="347"/>
                      </a:lnTo>
                      <a:lnTo>
                        <a:pt x="514" y="331"/>
                      </a:lnTo>
                      <a:lnTo>
                        <a:pt x="557" y="322"/>
                      </a:lnTo>
                      <a:lnTo>
                        <a:pt x="611" y="324"/>
                      </a:lnTo>
                      <a:lnTo>
                        <a:pt x="675" y="338"/>
                      </a:lnTo>
                      <a:lnTo>
                        <a:pt x="753" y="366"/>
                      </a:lnTo>
                      <a:lnTo>
                        <a:pt x="812" y="407"/>
                      </a:lnTo>
                      <a:lnTo>
                        <a:pt x="837" y="467"/>
                      </a:lnTo>
                      <a:lnTo>
                        <a:pt x="842" y="538"/>
                      </a:lnTo>
                      <a:lnTo>
                        <a:pt x="842" y="613"/>
                      </a:lnTo>
                      <a:lnTo>
                        <a:pt x="848" y="681"/>
                      </a:lnTo>
                      <a:lnTo>
                        <a:pt x="874" y="736"/>
                      </a:lnTo>
                      <a:lnTo>
                        <a:pt x="935" y="768"/>
                      </a:lnTo>
                      <a:lnTo>
                        <a:pt x="1043" y="770"/>
                      </a:lnTo>
                      <a:lnTo>
                        <a:pt x="1148" y="737"/>
                      </a:lnTo>
                      <a:lnTo>
                        <a:pt x="1191" y="685"/>
                      </a:lnTo>
                      <a:lnTo>
                        <a:pt x="1190" y="619"/>
                      </a:lnTo>
                      <a:lnTo>
                        <a:pt x="1167" y="546"/>
                      </a:lnTo>
                      <a:lnTo>
                        <a:pt x="1143" y="470"/>
                      </a:lnTo>
                      <a:lnTo>
                        <a:pt x="1139" y="396"/>
                      </a:lnTo>
                      <a:lnTo>
                        <a:pt x="1175" y="333"/>
                      </a:lnTo>
                      <a:lnTo>
                        <a:pt x="1277" y="285"/>
                      </a:lnTo>
                      <a:lnTo>
                        <a:pt x="1372" y="285"/>
                      </a:lnTo>
                      <a:lnTo>
                        <a:pt x="1444" y="338"/>
                      </a:lnTo>
                      <a:lnTo>
                        <a:pt x="1503" y="421"/>
                      </a:lnTo>
                      <a:lnTo>
                        <a:pt x="1555" y="517"/>
                      </a:lnTo>
                      <a:lnTo>
                        <a:pt x="1611" y="604"/>
                      </a:lnTo>
                      <a:lnTo>
                        <a:pt x="1679" y="665"/>
                      </a:lnTo>
                      <a:lnTo>
                        <a:pt x="1767" y="679"/>
                      </a:lnTo>
                      <a:lnTo>
                        <a:pt x="1886" y="627"/>
                      </a:lnTo>
                      <a:lnTo>
                        <a:pt x="1962" y="563"/>
                      </a:lnTo>
                      <a:lnTo>
                        <a:pt x="2009" y="494"/>
                      </a:lnTo>
                      <a:lnTo>
                        <a:pt x="2028" y="420"/>
                      </a:lnTo>
                      <a:lnTo>
                        <a:pt x="2023" y="347"/>
                      </a:lnTo>
                      <a:lnTo>
                        <a:pt x="1995" y="274"/>
                      </a:lnTo>
                      <a:lnTo>
                        <a:pt x="1947" y="205"/>
                      </a:lnTo>
                      <a:lnTo>
                        <a:pt x="1881" y="143"/>
                      </a:lnTo>
                      <a:lnTo>
                        <a:pt x="1800" y="92"/>
                      </a:lnTo>
                      <a:lnTo>
                        <a:pt x="1741" y="62"/>
                      </a:lnTo>
                      <a:lnTo>
                        <a:pt x="1684" y="44"/>
                      </a:lnTo>
                      <a:lnTo>
                        <a:pt x="1626" y="35"/>
                      </a:lnTo>
                      <a:lnTo>
                        <a:pt x="1570" y="37"/>
                      </a:lnTo>
                      <a:lnTo>
                        <a:pt x="1512" y="46"/>
                      </a:lnTo>
                      <a:lnTo>
                        <a:pt x="1454" y="65"/>
                      </a:lnTo>
                      <a:lnTo>
                        <a:pt x="1394" y="91"/>
                      </a:lnTo>
                      <a:lnTo>
                        <a:pt x="1333" y="124"/>
                      </a:lnTo>
                      <a:lnTo>
                        <a:pt x="1298" y="140"/>
                      </a:lnTo>
                      <a:lnTo>
                        <a:pt x="1253" y="159"/>
                      </a:lnTo>
                      <a:lnTo>
                        <a:pt x="1201" y="178"/>
                      </a:lnTo>
                      <a:lnTo>
                        <a:pt x="1147" y="199"/>
                      </a:lnTo>
                      <a:lnTo>
                        <a:pt x="1094" y="215"/>
                      </a:lnTo>
                      <a:lnTo>
                        <a:pt x="1049" y="231"/>
                      </a:lnTo>
                      <a:lnTo>
                        <a:pt x="1013" y="242"/>
                      </a:lnTo>
                      <a:lnTo>
                        <a:pt x="995" y="251"/>
                      </a:lnTo>
                      <a:lnTo>
                        <a:pt x="976" y="255"/>
                      </a:lnTo>
                      <a:lnTo>
                        <a:pt x="945" y="254"/>
                      </a:lnTo>
                      <a:lnTo>
                        <a:pt x="903" y="248"/>
                      </a:lnTo>
                      <a:lnTo>
                        <a:pt x="859" y="241"/>
                      </a:lnTo>
                      <a:lnTo>
                        <a:pt x="812" y="230"/>
                      </a:lnTo>
                      <a:lnTo>
                        <a:pt x="769" y="219"/>
                      </a:lnTo>
                      <a:lnTo>
                        <a:pt x="733" y="205"/>
                      </a:lnTo>
                      <a:lnTo>
                        <a:pt x="711" y="193"/>
                      </a:lnTo>
                      <a:lnTo>
                        <a:pt x="662" y="160"/>
                      </a:lnTo>
                      <a:lnTo>
                        <a:pt x="611" y="124"/>
                      </a:lnTo>
                      <a:lnTo>
                        <a:pt x="554" y="88"/>
                      </a:lnTo>
                      <a:lnTo>
                        <a:pt x="498" y="57"/>
                      </a:lnTo>
                      <a:lnTo>
                        <a:pt x="442" y="29"/>
                      </a:lnTo>
                      <a:lnTo>
                        <a:pt x="390" y="10"/>
                      </a:lnTo>
                      <a:lnTo>
                        <a:pt x="343" y="0"/>
                      </a:lnTo>
                      <a:lnTo>
                        <a:pt x="303" y="3"/>
                      </a:lnTo>
                      <a:close/>
                    </a:path>
                  </a:pathLst>
                </a:custGeom>
                <a:solidFill>
                  <a:srgbClr val="F259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94" name="Freeform 712">
                  <a:extLst>
                    <a:ext uri="{FF2B5EF4-FFF2-40B4-BE49-F238E27FC236}">
                      <a16:creationId xmlns:a16="http://schemas.microsoft.com/office/drawing/2014/main" id="{4048BDAA-A181-49E8-A76A-B3B06C37966D}"/>
                    </a:ext>
                  </a:extLst>
                </p:cNvPr>
                <p:cNvSpPr>
                  <a:spLocks/>
                </p:cNvSpPr>
                <p:nvPr/>
              </p:nvSpPr>
              <p:spPr bwMode="auto">
                <a:xfrm>
                  <a:off x="2546" y="2279"/>
                  <a:ext cx="331" cy="117"/>
                </a:xfrm>
                <a:custGeom>
                  <a:avLst/>
                  <a:gdLst>
                    <a:gd name="T0" fmla="*/ 0 w 1983"/>
                    <a:gd name="T1" fmla="*/ 0 h 705"/>
                    <a:gd name="T2" fmla="*/ 0 w 1983"/>
                    <a:gd name="T3" fmla="*/ 0 h 705"/>
                    <a:gd name="T4" fmla="*/ 0 w 1983"/>
                    <a:gd name="T5" fmla="*/ 0 h 705"/>
                    <a:gd name="T6" fmla="*/ 0 w 1983"/>
                    <a:gd name="T7" fmla="*/ 0 h 705"/>
                    <a:gd name="T8" fmla="*/ 0 w 1983"/>
                    <a:gd name="T9" fmla="*/ 0 h 705"/>
                    <a:gd name="T10" fmla="*/ 0 w 1983"/>
                    <a:gd name="T11" fmla="*/ 0 h 705"/>
                    <a:gd name="T12" fmla="*/ 0 w 1983"/>
                    <a:gd name="T13" fmla="*/ 0 h 705"/>
                    <a:gd name="T14" fmla="*/ 0 w 1983"/>
                    <a:gd name="T15" fmla="*/ 0 h 705"/>
                    <a:gd name="T16" fmla="*/ 0 w 1983"/>
                    <a:gd name="T17" fmla="*/ 0 h 705"/>
                    <a:gd name="T18" fmla="*/ 0 w 1983"/>
                    <a:gd name="T19" fmla="*/ 0 h 705"/>
                    <a:gd name="T20" fmla="*/ 0 w 1983"/>
                    <a:gd name="T21" fmla="*/ 0 h 705"/>
                    <a:gd name="T22" fmla="*/ 0 w 1983"/>
                    <a:gd name="T23" fmla="*/ 0 h 705"/>
                    <a:gd name="T24" fmla="*/ 0 w 1983"/>
                    <a:gd name="T25" fmla="*/ 0 h 705"/>
                    <a:gd name="T26" fmla="*/ 0 w 1983"/>
                    <a:gd name="T27" fmla="*/ 0 h 705"/>
                    <a:gd name="T28" fmla="*/ 0 w 1983"/>
                    <a:gd name="T29" fmla="*/ 0 h 705"/>
                    <a:gd name="T30" fmla="*/ 0 w 1983"/>
                    <a:gd name="T31" fmla="*/ 0 h 705"/>
                    <a:gd name="T32" fmla="*/ 0 w 1983"/>
                    <a:gd name="T33" fmla="*/ 0 h 705"/>
                    <a:gd name="T34" fmla="*/ 0 w 1983"/>
                    <a:gd name="T35" fmla="*/ 0 h 705"/>
                    <a:gd name="T36" fmla="*/ 0 w 1983"/>
                    <a:gd name="T37" fmla="*/ 0 h 705"/>
                    <a:gd name="T38" fmla="*/ 0 w 1983"/>
                    <a:gd name="T39" fmla="*/ 0 h 705"/>
                    <a:gd name="T40" fmla="*/ 0 w 1983"/>
                    <a:gd name="T41" fmla="*/ 0 h 705"/>
                    <a:gd name="T42" fmla="*/ 0 w 1983"/>
                    <a:gd name="T43" fmla="*/ 0 h 705"/>
                    <a:gd name="T44" fmla="*/ 0 w 1983"/>
                    <a:gd name="T45" fmla="*/ 0 h 705"/>
                    <a:gd name="T46" fmla="*/ 0 w 1983"/>
                    <a:gd name="T47" fmla="*/ 0 h 705"/>
                    <a:gd name="T48" fmla="*/ 0 w 1983"/>
                    <a:gd name="T49" fmla="*/ 0 h 705"/>
                    <a:gd name="T50" fmla="*/ 0 w 1983"/>
                    <a:gd name="T51" fmla="*/ 0 h 705"/>
                    <a:gd name="T52" fmla="*/ 0 w 1983"/>
                    <a:gd name="T53" fmla="*/ 0 h 705"/>
                    <a:gd name="T54" fmla="*/ 0 w 1983"/>
                    <a:gd name="T55" fmla="*/ 0 h 705"/>
                    <a:gd name="T56" fmla="*/ 0 w 1983"/>
                    <a:gd name="T57" fmla="*/ 0 h 705"/>
                    <a:gd name="T58" fmla="*/ 0 w 1983"/>
                    <a:gd name="T59" fmla="*/ 0 h 705"/>
                    <a:gd name="T60" fmla="*/ 0 w 1983"/>
                    <a:gd name="T61" fmla="*/ 0 h 705"/>
                    <a:gd name="T62" fmla="*/ 0 w 1983"/>
                    <a:gd name="T63" fmla="*/ 0 h 705"/>
                    <a:gd name="T64" fmla="*/ 0 w 1983"/>
                    <a:gd name="T65" fmla="*/ 0 h 705"/>
                    <a:gd name="T66" fmla="*/ 0 w 1983"/>
                    <a:gd name="T67" fmla="*/ 0 h 705"/>
                    <a:gd name="T68" fmla="*/ 0 w 1983"/>
                    <a:gd name="T69" fmla="*/ 0 h 705"/>
                    <a:gd name="T70" fmla="*/ 0 w 1983"/>
                    <a:gd name="T71" fmla="*/ 0 h 705"/>
                    <a:gd name="T72" fmla="*/ 0 w 1983"/>
                    <a:gd name="T73" fmla="*/ 0 h 705"/>
                    <a:gd name="T74" fmla="*/ 0 w 1983"/>
                    <a:gd name="T75" fmla="*/ 0 h 705"/>
                    <a:gd name="T76" fmla="*/ 0 w 1983"/>
                    <a:gd name="T77" fmla="*/ 0 h 705"/>
                    <a:gd name="T78" fmla="*/ 0 w 1983"/>
                    <a:gd name="T79" fmla="*/ 0 h 705"/>
                    <a:gd name="T80" fmla="*/ 0 w 1983"/>
                    <a:gd name="T81" fmla="*/ 0 h 705"/>
                    <a:gd name="T82" fmla="*/ 0 w 1983"/>
                    <a:gd name="T83" fmla="*/ 0 h 705"/>
                    <a:gd name="T84" fmla="*/ 0 w 1983"/>
                    <a:gd name="T85" fmla="*/ 0 h 705"/>
                    <a:gd name="T86" fmla="*/ 0 w 1983"/>
                    <a:gd name="T87" fmla="*/ 0 h 705"/>
                    <a:gd name="T88" fmla="*/ 0 w 1983"/>
                    <a:gd name="T89" fmla="*/ 0 h 705"/>
                    <a:gd name="T90" fmla="*/ 0 w 1983"/>
                    <a:gd name="T91" fmla="*/ 0 h 705"/>
                    <a:gd name="T92" fmla="*/ 0 w 1983"/>
                    <a:gd name="T93" fmla="*/ 0 h 705"/>
                    <a:gd name="T94" fmla="*/ 0 w 1983"/>
                    <a:gd name="T95" fmla="*/ 0 h 705"/>
                    <a:gd name="T96" fmla="*/ 0 w 1983"/>
                    <a:gd name="T97" fmla="*/ 0 h 705"/>
                    <a:gd name="T98" fmla="*/ 0 w 1983"/>
                    <a:gd name="T99" fmla="*/ 0 h 705"/>
                    <a:gd name="T100" fmla="*/ 0 w 1983"/>
                    <a:gd name="T101" fmla="*/ 0 h 705"/>
                    <a:gd name="T102" fmla="*/ 0 w 1983"/>
                    <a:gd name="T103" fmla="*/ 0 h 7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83"/>
                    <a:gd name="T157" fmla="*/ 0 h 705"/>
                    <a:gd name="T158" fmla="*/ 1983 w 1983"/>
                    <a:gd name="T159" fmla="*/ 705 h 70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83" h="705">
                      <a:moveTo>
                        <a:pt x="290" y="2"/>
                      </a:moveTo>
                      <a:lnTo>
                        <a:pt x="247" y="11"/>
                      </a:lnTo>
                      <a:lnTo>
                        <a:pt x="198" y="21"/>
                      </a:lnTo>
                      <a:lnTo>
                        <a:pt x="145" y="32"/>
                      </a:lnTo>
                      <a:lnTo>
                        <a:pt x="97" y="44"/>
                      </a:lnTo>
                      <a:lnTo>
                        <a:pt x="53" y="55"/>
                      </a:lnTo>
                      <a:lnTo>
                        <a:pt x="19" y="68"/>
                      </a:lnTo>
                      <a:lnTo>
                        <a:pt x="0" y="82"/>
                      </a:lnTo>
                      <a:lnTo>
                        <a:pt x="1" y="96"/>
                      </a:lnTo>
                      <a:lnTo>
                        <a:pt x="14" y="104"/>
                      </a:lnTo>
                      <a:lnTo>
                        <a:pt x="35" y="105"/>
                      </a:lnTo>
                      <a:lnTo>
                        <a:pt x="62" y="101"/>
                      </a:lnTo>
                      <a:lnTo>
                        <a:pt x="94" y="94"/>
                      </a:lnTo>
                      <a:lnTo>
                        <a:pt x="125" y="85"/>
                      </a:lnTo>
                      <a:lnTo>
                        <a:pt x="158" y="76"/>
                      </a:lnTo>
                      <a:lnTo>
                        <a:pt x="187" y="71"/>
                      </a:lnTo>
                      <a:lnTo>
                        <a:pt x="214" y="68"/>
                      </a:lnTo>
                      <a:lnTo>
                        <a:pt x="231" y="76"/>
                      </a:lnTo>
                      <a:lnTo>
                        <a:pt x="238" y="98"/>
                      </a:lnTo>
                      <a:lnTo>
                        <a:pt x="238" y="128"/>
                      </a:lnTo>
                      <a:lnTo>
                        <a:pt x="232" y="165"/>
                      </a:lnTo>
                      <a:lnTo>
                        <a:pt x="222" y="202"/>
                      </a:lnTo>
                      <a:lnTo>
                        <a:pt x="213" y="238"/>
                      </a:lnTo>
                      <a:lnTo>
                        <a:pt x="204" y="269"/>
                      </a:lnTo>
                      <a:lnTo>
                        <a:pt x="199" y="289"/>
                      </a:lnTo>
                      <a:lnTo>
                        <a:pt x="191" y="347"/>
                      </a:lnTo>
                      <a:lnTo>
                        <a:pt x="197" y="388"/>
                      </a:lnTo>
                      <a:lnTo>
                        <a:pt x="213" y="411"/>
                      </a:lnTo>
                      <a:lnTo>
                        <a:pt x="238" y="421"/>
                      </a:lnTo>
                      <a:lnTo>
                        <a:pt x="267" y="418"/>
                      </a:lnTo>
                      <a:lnTo>
                        <a:pt x="299" y="406"/>
                      </a:lnTo>
                      <a:lnTo>
                        <a:pt x="331" y="385"/>
                      </a:lnTo>
                      <a:lnTo>
                        <a:pt x="361" y="360"/>
                      </a:lnTo>
                      <a:lnTo>
                        <a:pt x="394" y="326"/>
                      </a:lnTo>
                      <a:lnTo>
                        <a:pt x="426" y="301"/>
                      </a:lnTo>
                      <a:lnTo>
                        <a:pt x="459" y="283"/>
                      </a:lnTo>
                      <a:lnTo>
                        <a:pt x="497" y="275"/>
                      </a:lnTo>
                      <a:lnTo>
                        <a:pt x="542" y="274"/>
                      </a:lnTo>
                      <a:lnTo>
                        <a:pt x="597" y="284"/>
                      </a:lnTo>
                      <a:lnTo>
                        <a:pt x="665" y="304"/>
                      </a:lnTo>
                      <a:lnTo>
                        <a:pt x="750" y="337"/>
                      </a:lnTo>
                      <a:lnTo>
                        <a:pt x="810" y="378"/>
                      </a:lnTo>
                      <a:lnTo>
                        <a:pt x="840" y="436"/>
                      </a:lnTo>
                      <a:lnTo>
                        <a:pt x="852" y="501"/>
                      </a:lnTo>
                      <a:lnTo>
                        <a:pt x="856" y="569"/>
                      </a:lnTo>
                      <a:lnTo>
                        <a:pt x="863" y="628"/>
                      </a:lnTo>
                      <a:lnTo>
                        <a:pt x="884" y="677"/>
                      </a:lnTo>
                      <a:lnTo>
                        <a:pt x="932" y="704"/>
                      </a:lnTo>
                      <a:lnTo>
                        <a:pt x="1017" y="705"/>
                      </a:lnTo>
                      <a:lnTo>
                        <a:pt x="1114" y="673"/>
                      </a:lnTo>
                      <a:lnTo>
                        <a:pt x="1150" y="627"/>
                      </a:lnTo>
                      <a:lnTo>
                        <a:pt x="1144" y="568"/>
                      </a:lnTo>
                      <a:lnTo>
                        <a:pt x="1122" y="502"/>
                      </a:lnTo>
                      <a:lnTo>
                        <a:pt x="1099" y="432"/>
                      </a:lnTo>
                      <a:lnTo>
                        <a:pt x="1100" y="363"/>
                      </a:lnTo>
                      <a:lnTo>
                        <a:pt x="1148" y="300"/>
                      </a:lnTo>
                      <a:lnTo>
                        <a:pt x="1261" y="248"/>
                      </a:lnTo>
                      <a:lnTo>
                        <a:pt x="1365" y="243"/>
                      </a:lnTo>
                      <a:lnTo>
                        <a:pt x="1446" y="289"/>
                      </a:lnTo>
                      <a:lnTo>
                        <a:pt x="1511" y="366"/>
                      </a:lnTo>
                      <a:lnTo>
                        <a:pt x="1568" y="459"/>
                      </a:lnTo>
                      <a:lnTo>
                        <a:pt x="1624" y="542"/>
                      </a:lnTo>
                      <a:lnTo>
                        <a:pt x="1691" y="600"/>
                      </a:lnTo>
                      <a:lnTo>
                        <a:pt x="1772" y="613"/>
                      </a:lnTo>
                      <a:lnTo>
                        <a:pt x="1878" y="561"/>
                      </a:lnTo>
                      <a:lnTo>
                        <a:pt x="1935" y="501"/>
                      </a:lnTo>
                      <a:lnTo>
                        <a:pt x="1971" y="438"/>
                      </a:lnTo>
                      <a:lnTo>
                        <a:pt x="1983" y="371"/>
                      </a:lnTo>
                      <a:lnTo>
                        <a:pt x="1977" y="303"/>
                      </a:lnTo>
                      <a:lnTo>
                        <a:pt x="1948" y="237"/>
                      </a:lnTo>
                      <a:lnTo>
                        <a:pt x="1901" y="176"/>
                      </a:lnTo>
                      <a:lnTo>
                        <a:pt x="1836" y="122"/>
                      </a:lnTo>
                      <a:lnTo>
                        <a:pt x="1754" y="78"/>
                      </a:lnTo>
                      <a:lnTo>
                        <a:pt x="1694" y="55"/>
                      </a:lnTo>
                      <a:lnTo>
                        <a:pt x="1637" y="42"/>
                      </a:lnTo>
                      <a:lnTo>
                        <a:pt x="1582" y="39"/>
                      </a:lnTo>
                      <a:lnTo>
                        <a:pt x="1528" y="45"/>
                      </a:lnTo>
                      <a:lnTo>
                        <a:pt x="1473" y="57"/>
                      </a:lnTo>
                      <a:lnTo>
                        <a:pt x="1419" y="77"/>
                      </a:lnTo>
                      <a:lnTo>
                        <a:pt x="1364" y="104"/>
                      </a:lnTo>
                      <a:lnTo>
                        <a:pt x="1306" y="139"/>
                      </a:lnTo>
                      <a:lnTo>
                        <a:pt x="1274" y="155"/>
                      </a:lnTo>
                      <a:lnTo>
                        <a:pt x="1230" y="173"/>
                      </a:lnTo>
                      <a:lnTo>
                        <a:pt x="1179" y="191"/>
                      </a:lnTo>
                      <a:lnTo>
                        <a:pt x="1126" y="210"/>
                      </a:lnTo>
                      <a:lnTo>
                        <a:pt x="1074" y="226"/>
                      </a:lnTo>
                      <a:lnTo>
                        <a:pt x="1029" y="240"/>
                      </a:lnTo>
                      <a:lnTo>
                        <a:pt x="996" y="252"/>
                      </a:lnTo>
                      <a:lnTo>
                        <a:pt x="979" y="261"/>
                      </a:lnTo>
                      <a:lnTo>
                        <a:pt x="961" y="263"/>
                      </a:lnTo>
                      <a:lnTo>
                        <a:pt x="929" y="262"/>
                      </a:lnTo>
                      <a:lnTo>
                        <a:pt x="885" y="257"/>
                      </a:lnTo>
                      <a:lnTo>
                        <a:pt x="838" y="251"/>
                      </a:lnTo>
                      <a:lnTo>
                        <a:pt x="788" y="240"/>
                      </a:lnTo>
                      <a:lnTo>
                        <a:pt x="743" y="230"/>
                      </a:lnTo>
                      <a:lnTo>
                        <a:pt x="705" y="220"/>
                      </a:lnTo>
                      <a:lnTo>
                        <a:pt x="682" y="210"/>
                      </a:lnTo>
                      <a:lnTo>
                        <a:pt x="631" y="176"/>
                      </a:lnTo>
                      <a:lnTo>
                        <a:pt x="579" y="139"/>
                      </a:lnTo>
                      <a:lnTo>
                        <a:pt x="527" y="100"/>
                      </a:lnTo>
                      <a:lnTo>
                        <a:pt x="474" y="65"/>
                      </a:lnTo>
                      <a:lnTo>
                        <a:pt x="422" y="33"/>
                      </a:lnTo>
                      <a:lnTo>
                        <a:pt x="374" y="11"/>
                      </a:lnTo>
                      <a:lnTo>
                        <a:pt x="329" y="0"/>
                      </a:lnTo>
                      <a:lnTo>
                        <a:pt x="290" y="2"/>
                      </a:lnTo>
                      <a:close/>
                    </a:path>
                  </a:pathLst>
                </a:custGeom>
                <a:solidFill>
                  <a:srgbClr val="F266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95" name="Freeform 713">
                  <a:extLst>
                    <a:ext uri="{FF2B5EF4-FFF2-40B4-BE49-F238E27FC236}">
                      <a16:creationId xmlns:a16="http://schemas.microsoft.com/office/drawing/2014/main" id="{21E9FE26-1A40-40E9-BCD0-841789B0302B}"/>
                    </a:ext>
                  </a:extLst>
                </p:cNvPr>
                <p:cNvSpPr>
                  <a:spLocks/>
                </p:cNvSpPr>
                <p:nvPr/>
              </p:nvSpPr>
              <p:spPr bwMode="auto">
                <a:xfrm>
                  <a:off x="2615" y="2255"/>
                  <a:ext cx="224" cy="59"/>
                </a:xfrm>
                <a:custGeom>
                  <a:avLst/>
                  <a:gdLst>
                    <a:gd name="T0" fmla="*/ 0 w 1343"/>
                    <a:gd name="T1" fmla="*/ 0 h 356"/>
                    <a:gd name="T2" fmla="*/ 0 w 1343"/>
                    <a:gd name="T3" fmla="*/ 0 h 356"/>
                    <a:gd name="T4" fmla="*/ 0 w 1343"/>
                    <a:gd name="T5" fmla="*/ 0 h 356"/>
                    <a:gd name="T6" fmla="*/ 0 w 1343"/>
                    <a:gd name="T7" fmla="*/ 0 h 356"/>
                    <a:gd name="T8" fmla="*/ 0 w 1343"/>
                    <a:gd name="T9" fmla="*/ 0 h 356"/>
                    <a:gd name="T10" fmla="*/ 0 w 1343"/>
                    <a:gd name="T11" fmla="*/ 0 h 356"/>
                    <a:gd name="T12" fmla="*/ 0 w 1343"/>
                    <a:gd name="T13" fmla="*/ 0 h 356"/>
                    <a:gd name="T14" fmla="*/ 0 w 1343"/>
                    <a:gd name="T15" fmla="*/ 0 h 356"/>
                    <a:gd name="T16" fmla="*/ 0 w 1343"/>
                    <a:gd name="T17" fmla="*/ 0 h 356"/>
                    <a:gd name="T18" fmla="*/ 0 w 1343"/>
                    <a:gd name="T19" fmla="*/ 0 h 356"/>
                    <a:gd name="T20" fmla="*/ 0 w 1343"/>
                    <a:gd name="T21" fmla="*/ 0 h 356"/>
                    <a:gd name="T22" fmla="*/ 0 w 1343"/>
                    <a:gd name="T23" fmla="*/ 0 h 356"/>
                    <a:gd name="T24" fmla="*/ 0 w 1343"/>
                    <a:gd name="T25" fmla="*/ 0 h 356"/>
                    <a:gd name="T26" fmla="*/ 0 w 1343"/>
                    <a:gd name="T27" fmla="*/ 0 h 356"/>
                    <a:gd name="T28" fmla="*/ 0 w 1343"/>
                    <a:gd name="T29" fmla="*/ 0 h 356"/>
                    <a:gd name="T30" fmla="*/ 0 w 1343"/>
                    <a:gd name="T31" fmla="*/ 0 h 356"/>
                    <a:gd name="T32" fmla="*/ 0 w 1343"/>
                    <a:gd name="T33" fmla="*/ 0 h 356"/>
                    <a:gd name="T34" fmla="*/ 0 w 1343"/>
                    <a:gd name="T35" fmla="*/ 0 h 356"/>
                    <a:gd name="T36" fmla="*/ 0 w 1343"/>
                    <a:gd name="T37" fmla="*/ 0 h 356"/>
                    <a:gd name="T38" fmla="*/ 0 w 1343"/>
                    <a:gd name="T39" fmla="*/ 0 h 356"/>
                    <a:gd name="T40" fmla="*/ 0 w 1343"/>
                    <a:gd name="T41" fmla="*/ 0 h 356"/>
                    <a:gd name="T42" fmla="*/ 0 w 1343"/>
                    <a:gd name="T43" fmla="*/ 0 h 356"/>
                    <a:gd name="T44" fmla="*/ 0 w 1343"/>
                    <a:gd name="T45" fmla="*/ 0 h 356"/>
                    <a:gd name="T46" fmla="*/ 0 w 1343"/>
                    <a:gd name="T47" fmla="*/ 0 h 356"/>
                    <a:gd name="T48" fmla="*/ 0 w 1343"/>
                    <a:gd name="T49" fmla="*/ 0 h 356"/>
                    <a:gd name="T50" fmla="*/ 0 w 1343"/>
                    <a:gd name="T51" fmla="*/ 0 h 356"/>
                    <a:gd name="T52" fmla="*/ 0 w 1343"/>
                    <a:gd name="T53" fmla="*/ 0 h 356"/>
                    <a:gd name="T54" fmla="*/ 0 w 1343"/>
                    <a:gd name="T55" fmla="*/ 0 h 356"/>
                    <a:gd name="T56" fmla="*/ 0 w 1343"/>
                    <a:gd name="T57" fmla="*/ 0 h 356"/>
                    <a:gd name="T58" fmla="*/ 0 w 1343"/>
                    <a:gd name="T59" fmla="*/ 0 h 356"/>
                    <a:gd name="T60" fmla="*/ 0 w 1343"/>
                    <a:gd name="T61" fmla="*/ 0 h 356"/>
                    <a:gd name="T62" fmla="*/ 0 w 1343"/>
                    <a:gd name="T63" fmla="*/ 0 h 356"/>
                    <a:gd name="T64" fmla="*/ 0 w 1343"/>
                    <a:gd name="T65" fmla="*/ 0 h 356"/>
                    <a:gd name="T66" fmla="*/ 0 w 1343"/>
                    <a:gd name="T67" fmla="*/ 0 h 356"/>
                    <a:gd name="T68" fmla="*/ 0 w 1343"/>
                    <a:gd name="T69" fmla="*/ 0 h 356"/>
                    <a:gd name="T70" fmla="*/ 0 w 1343"/>
                    <a:gd name="T71" fmla="*/ 0 h 356"/>
                    <a:gd name="T72" fmla="*/ 0 w 1343"/>
                    <a:gd name="T73" fmla="*/ 0 h 356"/>
                    <a:gd name="T74" fmla="*/ 0 w 1343"/>
                    <a:gd name="T75" fmla="*/ 0 h 356"/>
                    <a:gd name="T76" fmla="*/ 0 w 1343"/>
                    <a:gd name="T77" fmla="*/ 0 h 356"/>
                    <a:gd name="T78" fmla="*/ 0 w 1343"/>
                    <a:gd name="T79" fmla="*/ 0 h 356"/>
                    <a:gd name="T80" fmla="*/ 0 w 1343"/>
                    <a:gd name="T81" fmla="*/ 0 h 356"/>
                    <a:gd name="T82" fmla="*/ 0 w 1343"/>
                    <a:gd name="T83" fmla="*/ 0 h 356"/>
                    <a:gd name="T84" fmla="*/ 0 w 1343"/>
                    <a:gd name="T85" fmla="*/ 0 h 356"/>
                    <a:gd name="T86" fmla="*/ 0 w 1343"/>
                    <a:gd name="T87" fmla="*/ 0 h 356"/>
                    <a:gd name="T88" fmla="*/ 0 w 1343"/>
                    <a:gd name="T89" fmla="*/ 0 h 356"/>
                    <a:gd name="T90" fmla="*/ 0 w 1343"/>
                    <a:gd name="T91" fmla="*/ 0 h 356"/>
                    <a:gd name="T92" fmla="*/ 0 w 1343"/>
                    <a:gd name="T93" fmla="*/ 0 h 356"/>
                    <a:gd name="T94" fmla="*/ 0 w 1343"/>
                    <a:gd name="T95" fmla="*/ 0 h 356"/>
                    <a:gd name="T96" fmla="*/ 0 w 1343"/>
                    <a:gd name="T97" fmla="*/ 0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43"/>
                    <a:gd name="T148" fmla="*/ 0 h 356"/>
                    <a:gd name="T149" fmla="*/ 1343 w 1343"/>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43" h="356">
                      <a:moveTo>
                        <a:pt x="786" y="14"/>
                      </a:moveTo>
                      <a:lnTo>
                        <a:pt x="643" y="20"/>
                      </a:lnTo>
                      <a:lnTo>
                        <a:pt x="511" y="21"/>
                      </a:lnTo>
                      <a:lnTo>
                        <a:pt x="388" y="18"/>
                      </a:lnTo>
                      <a:lnTo>
                        <a:pt x="281" y="13"/>
                      </a:lnTo>
                      <a:lnTo>
                        <a:pt x="189" y="7"/>
                      </a:lnTo>
                      <a:lnTo>
                        <a:pt x="117" y="3"/>
                      </a:lnTo>
                      <a:lnTo>
                        <a:pt x="65" y="2"/>
                      </a:lnTo>
                      <a:lnTo>
                        <a:pt x="40" y="7"/>
                      </a:lnTo>
                      <a:lnTo>
                        <a:pt x="27" y="13"/>
                      </a:lnTo>
                      <a:lnTo>
                        <a:pt x="15" y="21"/>
                      </a:lnTo>
                      <a:lnTo>
                        <a:pt x="6" y="30"/>
                      </a:lnTo>
                      <a:lnTo>
                        <a:pt x="0" y="44"/>
                      </a:lnTo>
                      <a:lnTo>
                        <a:pt x="0" y="58"/>
                      </a:lnTo>
                      <a:lnTo>
                        <a:pt x="8" y="79"/>
                      </a:lnTo>
                      <a:lnTo>
                        <a:pt x="25" y="103"/>
                      </a:lnTo>
                      <a:lnTo>
                        <a:pt x="53" y="136"/>
                      </a:lnTo>
                      <a:lnTo>
                        <a:pt x="91" y="171"/>
                      </a:lnTo>
                      <a:lnTo>
                        <a:pt x="139" y="208"/>
                      </a:lnTo>
                      <a:lnTo>
                        <a:pt x="196" y="244"/>
                      </a:lnTo>
                      <a:lnTo>
                        <a:pt x="258" y="280"/>
                      </a:lnTo>
                      <a:lnTo>
                        <a:pt x="321" y="309"/>
                      </a:lnTo>
                      <a:lnTo>
                        <a:pt x="385" y="334"/>
                      </a:lnTo>
                      <a:lnTo>
                        <a:pt x="445" y="350"/>
                      </a:lnTo>
                      <a:lnTo>
                        <a:pt x="503" y="356"/>
                      </a:lnTo>
                      <a:lnTo>
                        <a:pt x="557" y="351"/>
                      </a:lnTo>
                      <a:lnTo>
                        <a:pt x="619" y="336"/>
                      </a:lnTo>
                      <a:lnTo>
                        <a:pt x="682" y="315"/>
                      </a:lnTo>
                      <a:lnTo>
                        <a:pt x="748" y="290"/>
                      </a:lnTo>
                      <a:lnTo>
                        <a:pt x="811" y="263"/>
                      </a:lnTo>
                      <a:lnTo>
                        <a:pt x="872" y="237"/>
                      </a:lnTo>
                      <a:lnTo>
                        <a:pt x="926" y="213"/>
                      </a:lnTo>
                      <a:lnTo>
                        <a:pt x="972" y="197"/>
                      </a:lnTo>
                      <a:lnTo>
                        <a:pt x="1020" y="182"/>
                      </a:lnTo>
                      <a:lnTo>
                        <a:pt x="1082" y="171"/>
                      </a:lnTo>
                      <a:lnTo>
                        <a:pt x="1150" y="160"/>
                      </a:lnTo>
                      <a:lnTo>
                        <a:pt x="1217" y="149"/>
                      </a:lnTo>
                      <a:lnTo>
                        <a:pt x="1276" y="136"/>
                      </a:lnTo>
                      <a:lnTo>
                        <a:pt x="1321" y="121"/>
                      </a:lnTo>
                      <a:lnTo>
                        <a:pt x="1343" y="100"/>
                      </a:lnTo>
                      <a:lnTo>
                        <a:pt x="1337" y="75"/>
                      </a:lnTo>
                      <a:lnTo>
                        <a:pt x="1312" y="48"/>
                      </a:lnTo>
                      <a:lnTo>
                        <a:pt x="1279" y="29"/>
                      </a:lnTo>
                      <a:lnTo>
                        <a:pt x="1236" y="14"/>
                      </a:lnTo>
                      <a:lnTo>
                        <a:pt x="1183" y="5"/>
                      </a:lnTo>
                      <a:lnTo>
                        <a:pt x="1114" y="0"/>
                      </a:lnTo>
                      <a:lnTo>
                        <a:pt x="1027" y="1"/>
                      </a:lnTo>
                      <a:lnTo>
                        <a:pt x="918" y="4"/>
                      </a:lnTo>
                      <a:lnTo>
                        <a:pt x="786" y="14"/>
                      </a:lnTo>
                      <a:close/>
                    </a:path>
                  </a:pathLst>
                </a:custGeom>
                <a:solidFill>
                  <a:srgbClr val="FF2B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96" name="Freeform 714">
                  <a:extLst>
                    <a:ext uri="{FF2B5EF4-FFF2-40B4-BE49-F238E27FC236}">
                      <a16:creationId xmlns:a16="http://schemas.microsoft.com/office/drawing/2014/main" id="{B471FAFC-06DB-4ECB-8B78-E7E81A6CD6C7}"/>
                    </a:ext>
                  </a:extLst>
                </p:cNvPr>
                <p:cNvSpPr>
                  <a:spLocks/>
                </p:cNvSpPr>
                <p:nvPr/>
              </p:nvSpPr>
              <p:spPr bwMode="auto">
                <a:xfrm>
                  <a:off x="2620" y="2256"/>
                  <a:ext cx="212" cy="56"/>
                </a:xfrm>
                <a:custGeom>
                  <a:avLst/>
                  <a:gdLst>
                    <a:gd name="T0" fmla="*/ 0 w 1269"/>
                    <a:gd name="T1" fmla="*/ 0 h 333"/>
                    <a:gd name="T2" fmla="*/ 0 w 1269"/>
                    <a:gd name="T3" fmla="*/ 0 h 333"/>
                    <a:gd name="T4" fmla="*/ 0 w 1269"/>
                    <a:gd name="T5" fmla="*/ 0 h 333"/>
                    <a:gd name="T6" fmla="*/ 0 w 1269"/>
                    <a:gd name="T7" fmla="*/ 0 h 333"/>
                    <a:gd name="T8" fmla="*/ 0 w 1269"/>
                    <a:gd name="T9" fmla="*/ 0 h 333"/>
                    <a:gd name="T10" fmla="*/ 0 w 1269"/>
                    <a:gd name="T11" fmla="*/ 0 h 333"/>
                    <a:gd name="T12" fmla="*/ 0 w 1269"/>
                    <a:gd name="T13" fmla="*/ 0 h 333"/>
                    <a:gd name="T14" fmla="*/ 0 w 1269"/>
                    <a:gd name="T15" fmla="*/ 0 h 333"/>
                    <a:gd name="T16" fmla="*/ 0 w 1269"/>
                    <a:gd name="T17" fmla="*/ 0 h 333"/>
                    <a:gd name="T18" fmla="*/ 0 w 1269"/>
                    <a:gd name="T19" fmla="*/ 0 h 333"/>
                    <a:gd name="T20" fmla="*/ 0 w 1269"/>
                    <a:gd name="T21" fmla="*/ 0 h 333"/>
                    <a:gd name="T22" fmla="*/ 0 w 1269"/>
                    <a:gd name="T23" fmla="*/ 0 h 333"/>
                    <a:gd name="T24" fmla="*/ 0 w 1269"/>
                    <a:gd name="T25" fmla="*/ 0 h 333"/>
                    <a:gd name="T26" fmla="*/ 0 w 1269"/>
                    <a:gd name="T27" fmla="*/ 0 h 333"/>
                    <a:gd name="T28" fmla="*/ 0 w 1269"/>
                    <a:gd name="T29" fmla="*/ 0 h 333"/>
                    <a:gd name="T30" fmla="*/ 0 w 1269"/>
                    <a:gd name="T31" fmla="*/ 0 h 333"/>
                    <a:gd name="T32" fmla="*/ 0 w 1269"/>
                    <a:gd name="T33" fmla="*/ 0 h 333"/>
                    <a:gd name="T34" fmla="*/ 0 w 1269"/>
                    <a:gd name="T35" fmla="*/ 0 h 333"/>
                    <a:gd name="T36" fmla="*/ 0 w 1269"/>
                    <a:gd name="T37" fmla="*/ 0 h 333"/>
                    <a:gd name="T38" fmla="*/ 0 w 1269"/>
                    <a:gd name="T39" fmla="*/ 0 h 333"/>
                    <a:gd name="T40" fmla="*/ 0 w 1269"/>
                    <a:gd name="T41" fmla="*/ 0 h 333"/>
                    <a:gd name="T42" fmla="*/ 0 w 1269"/>
                    <a:gd name="T43" fmla="*/ 0 h 333"/>
                    <a:gd name="T44" fmla="*/ 0 w 1269"/>
                    <a:gd name="T45" fmla="*/ 0 h 333"/>
                    <a:gd name="T46" fmla="*/ 0 w 1269"/>
                    <a:gd name="T47" fmla="*/ 0 h 333"/>
                    <a:gd name="T48" fmla="*/ 0 w 1269"/>
                    <a:gd name="T49" fmla="*/ 0 h 333"/>
                    <a:gd name="T50" fmla="*/ 0 w 1269"/>
                    <a:gd name="T51" fmla="*/ 0 h 333"/>
                    <a:gd name="T52" fmla="*/ 0 w 1269"/>
                    <a:gd name="T53" fmla="*/ 0 h 333"/>
                    <a:gd name="T54" fmla="*/ 0 w 1269"/>
                    <a:gd name="T55" fmla="*/ 0 h 333"/>
                    <a:gd name="T56" fmla="*/ 0 w 1269"/>
                    <a:gd name="T57" fmla="*/ 0 h 333"/>
                    <a:gd name="T58" fmla="*/ 0 w 1269"/>
                    <a:gd name="T59" fmla="*/ 0 h 333"/>
                    <a:gd name="T60" fmla="*/ 0 w 1269"/>
                    <a:gd name="T61" fmla="*/ 0 h 333"/>
                    <a:gd name="T62" fmla="*/ 0 w 1269"/>
                    <a:gd name="T63" fmla="*/ 0 h 333"/>
                    <a:gd name="T64" fmla="*/ 0 w 1269"/>
                    <a:gd name="T65" fmla="*/ 0 h 333"/>
                    <a:gd name="T66" fmla="*/ 0 w 1269"/>
                    <a:gd name="T67" fmla="*/ 0 h 333"/>
                    <a:gd name="T68" fmla="*/ 0 w 1269"/>
                    <a:gd name="T69" fmla="*/ 0 h 333"/>
                    <a:gd name="T70" fmla="*/ 0 w 1269"/>
                    <a:gd name="T71" fmla="*/ 0 h 333"/>
                    <a:gd name="T72" fmla="*/ 0 w 1269"/>
                    <a:gd name="T73" fmla="*/ 0 h 333"/>
                    <a:gd name="T74" fmla="*/ 0 w 1269"/>
                    <a:gd name="T75" fmla="*/ 0 h 333"/>
                    <a:gd name="T76" fmla="*/ 0 w 1269"/>
                    <a:gd name="T77" fmla="*/ 0 h 333"/>
                    <a:gd name="T78" fmla="*/ 0 w 1269"/>
                    <a:gd name="T79" fmla="*/ 0 h 333"/>
                    <a:gd name="T80" fmla="*/ 0 w 1269"/>
                    <a:gd name="T81" fmla="*/ 0 h 333"/>
                    <a:gd name="T82" fmla="*/ 0 w 1269"/>
                    <a:gd name="T83" fmla="*/ 0 h 333"/>
                    <a:gd name="T84" fmla="*/ 0 w 1269"/>
                    <a:gd name="T85" fmla="*/ 0 h 333"/>
                    <a:gd name="T86" fmla="*/ 0 w 1269"/>
                    <a:gd name="T87" fmla="*/ 0 h 333"/>
                    <a:gd name="T88" fmla="*/ 0 w 1269"/>
                    <a:gd name="T89" fmla="*/ 0 h 333"/>
                    <a:gd name="T90" fmla="*/ 0 w 1269"/>
                    <a:gd name="T91" fmla="*/ 0 h 333"/>
                    <a:gd name="T92" fmla="*/ 0 w 1269"/>
                    <a:gd name="T93" fmla="*/ 0 h 333"/>
                    <a:gd name="T94" fmla="*/ 0 w 1269"/>
                    <a:gd name="T95" fmla="*/ 0 h 333"/>
                    <a:gd name="T96" fmla="*/ 0 w 1269"/>
                    <a:gd name="T97" fmla="*/ 0 h 3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69"/>
                    <a:gd name="T148" fmla="*/ 0 h 333"/>
                    <a:gd name="T149" fmla="*/ 1269 w 1269"/>
                    <a:gd name="T150" fmla="*/ 333 h 33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69" h="333">
                      <a:moveTo>
                        <a:pt x="753" y="12"/>
                      </a:moveTo>
                      <a:lnTo>
                        <a:pt x="617" y="18"/>
                      </a:lnTo>
                      <a:lnTo>
                        <a:pt x="491" y="19"/>
                      </a:lnTo>
                      <a:lnTo>
                        <a:pt x="373" y="16"/>
                      </a:lnTo>
                      <a:lnTo>
                        <a:pt x="269" y="12"/>
                      </a:lnTo>
                      <a:lnTo>
                        <a:pt x="180" y="7"/>
                      </a:lnTo>
                      <a:lnTo>
                        <a:pt x="110" y="3"/>
                      </a:lnTo>
                      <a:lnTo>
                        <a:pt x="61" y="1"/>
                      </a:lnTo>
                      <a:lnTo>
                        <a:pt x="36" y="5"/>
                      </a:lnTo>
                      <a:lnTo>
                        <a:pt x="23" y="10"/>
                      </a:lnTo>
                      <a:lnTo>
                        <a:pt x="13" y="18"/>
                      </a:lnTo>
                      <a:lnTo>
                        <a:pt x="4" y="27"/>
                      </a:lnTo>
                      <a:lnTo>
                        <a:pt x="0" y="39"/>
                      </a:lnTo>
                      <a:lnTo>
                        <a:pt x="0" y="53"/>
                      </a:lnTo>
                      <a:lnTo>
                        <a:pt x="8" y="73"/>
                      </a:lnTo>
                      <a:lnTo>
                        <a:pt x="25" y="97"/>
                      </a:lnTo>
                      <a:lnTo>
                        <a:pt x="52" y="127"/>
                      </a:lnTo>
                      <a:lnTo>
                        <a:pt x="88" y="159"/>
                      </a:lnTo>
                      <a:lnTo>
                        <a:pt x="135" y="194"/>
                      </a:lnTo>
                      <a:lnTo>
                        <a:pt x="190" y="229"/>
                      </a:lnTo>
                      <a:lnTo>
                        <a:pt x="250" y="262"/>
                      </a:lnTo>
                      <a:lnTo>
                        <a:pt x="311" y="289"/>
                      </a:lnTo>
                      <a:lnTo>
                        <a:pt x="373" y="312"/>
                      </a:lnTo>
                      <a:lnTo>
                        <a:pt x="431" y="327"/>
                      </a:lnTo>
                      <a:lnTo>
                        <a:pt x="484" y="333"/>
                      </a:lnTo>
                      <a:lnTo>
                        <a:pt x="536" y="327"/>
                      </a:lnTo>
                      <a:lnTo>
                        <a:pt x="593" y="315"/>
                      </a:lnTo>
                      <a:lnTo>
                        <a:pt x="654" y="296"/>
                      </a:lnTo>
                      <a:lnTo>
                        <a:pt x="716" y="273"/>
                      </a:lnTo>
                      <a:lnTo>
                        <a:pt x="775" y="247"/>
                      </a:lnTo>
                      <a:lnTo>
                        <a:pt x="832" y="224"/>
                      </a:lnTo>
                      <a:lnTo>
                        <a:pt x="881" y="201"/>
                      </a:lnTo>
                      <a:lnTo>
                        <a:pt x="925" y="185"/>
                      </a:lnTo>
                      <a:lnTo>
                        <a:pt x="970" y="172"/>
                      </a:lnTo>
                      <a:lnTo>
                        <a:pt x="1028" y="162"/>
                      </a:lnTo>
                      <a:lnTo>
                        <a:pt x="1091" y="152"/>
                      </a:lnTo>
                      <a:lnTo>
                        <a:pt x="1154" y="142"/>
                      </a:lnTo>
                      <a:lnTo>
                        <a:pt x="1208" y="129"/>
                      </a:lnTo>
                      <a:lnTo>
                        <a:pt x="1249" y="115"/>
                      </a:lnTo>
                      <a:lnTo>
                        <a:pt x="1269" y="94"/>
                      </a:lnTo>
                      <a:lnTo>
                        <a:pt x="1263" y="71"/>
                      </a:lnTo>
                      <a:lnTo>
                        <a:pt x="1240" y="45"/>
                      </a:lnTo>
                      <a:lnTo>
                        <a:pt x="1211" y="27"/>
                      </a:lnTo>
                      <a:lnTo>
                        <a:pt x="1172" y="12"/>
                      </a:lnTo>
                      <a:lnTo>
                        <a:pt x="1124" y="4"/>
                      </a:lnTo>
                      <a:lnTo>
                        <a:pt x="1059" y="0"/>
                      </a:lnTo>
                      <a:lnTo>
                        <a:pt x="978" y="0"/>
                      </a:lnTo>
                      <a:lnTo>
                        <a:pt x="877" y="3"/>
                      </a:lnTo>
                      <a:lnTo>
                        <a:pt x="753" y="12"/>
                      </a:lnTo>
                      <a:close/>
                    </a:path>
                  </a:pathLst>
                </a:custGeom>
                <a:solidFill>
                  <a:srgbClr val="F72B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97" name="Freeform 715">
                  <a:extLst>
                    <a:ext uri="{FF2B5EF4-FFF2-40B4-BE49-F238E27FC236}">
                      <a16:creationId xmlns:a16="http://schemas.microsoft.com/office/drawing/2014/main" id="{D3655E91-5A5B-4172-B726-D8FA9349354D}"/>
                    </a:ext>
                  </a:extLst>
                </p:cNvPr>
                <p:cNvSpPr>
                  <a:spLocks/>
                </p:cNvSpPr>
                <p:nvPr/>
              </p:nvSpPr>
              <p:spPr bwMode="auto">
                <a:xfrm>
                  <a:off x="2625" y="2258"/>
                  <a:ext cx="199" cy="51"/>
                </a:xfrm>
                <a:custGeom>
                  <a:avLst/>
                  <a:gdLst>
                    <a:gd name="T0" fmla="*/ 0 w 1197"/>
                    <a:gd name="T1" fmla="*/ 0 h 309"/>
                    <a:gd name="T2" fmla="*/ 0 w 1197"/>
                    <a:gd name="T3" fmla="*/ 0 h 309"/>
                    <a:gd name="T4" fmla="*/ 0 w 1197"/>
                    <a:gd name="T5" fmla="*/ 0 h 309"/>
                    <a:gd name="T6" fmla="*/ 0 w 1197"/>
                    <a:gd name="T7" fmla="*/ 0 h 309"/>
                    <a:gd name="T8" fmla="*/ 0 w 1197"/>
                    <a:gd name="T9" fmla="*/ 0 h 309"/>
                    <a:gd name="T10" fmla="*/ 0 w 1197"/>
                    <a:gd name="T11" fmla="*/ 0 h 309"/>
                    <a:gd name="T12" fmla="*/ 0 w 1197"/>
                    <a:gd name="T13" fmla="*/ 0 h 309"/>
                    <a:gd name="T14" fmla="*/ 0 w 1197"/>
                    <a:gd name="T15" fmla="*/ 0 h 309"/>
                    <a:gd name="T16" fmla="*/ 0 w 1197"/>
                    <a:gd name="T17" fmla="*/ 0 h 309"/>
                    <a:gd name="T18" fmla="*/ 0 w 1197"/>
                    <a:gd name="T19" fmla="*/ 0 h 309"/>
                    <a:gd name="T20" fmla="*/ 0 w 1197"/>
                    <a:gd name="T21" fmla="*/ 0 h 309"/>
                    <a:gd name="T22" fmla="*/ 0 w 1197"/>
                    <a:gd name="T23" fmla="*/ 0 h 309"/>
                    <a:gd name="T24" fmla="*/ 0 w 1197"/>
                    <a:gd name="T25" fmla="*/ 0 h 309"/>
                    <a:gd name="T26" fmla="*/ 0 w 1197"/>
                    <a:gd name="T27" fmla="*/ 0 h 309"/>
                    <a:gd name="T28" fmla="*/ 0 w 1197"/>
                    <a:gd name="T29" fmla="*/ 0 h 309"/>
                    <a:gd name="T30" fmla="*/ 0 w 1197"/>
                    <a:gd name="T31" fmla="*/ 0 h 309"/>
                    <a:gd name="T32" fmla="*/ 0 w 1197"/>
                    <a:gd name="T33" fmla="*/ 0 h 309"/>
                    <a:gd name="T34" fmla="*/ 0 w 1197"/>
                    <a:gd name="T35" fmla="*/ 0 h 309"/>
                    <a:gd name="T36" fmla="*/ 0 w 1197"/>
                    <a:gd name="T37" fmla="*/ 0 h 309"/>
                    <a:gd name="T38" fmla="*/ 0 w 1197"/>
                    <a:gd name="T39" fmla="*/ 0 h 309"/>
                    <a:gd name="T40" fmla="*/ 0 w 1197"/>
                    <a:gd name="T41" fmla="*/ 0 h 309"/>
                    <a:gd name="T42" fmla="*/ 0 w 1197"/>
                    <a:gd name="T43" fmla="*/ 0 h 309"/>
                    <a:gd name="T44" fmla="*/ 0 w 1197"/>
                    <a:gd name="T45" fmla="*/ 0 h 309"/>
                    <a:gd name="T46" fmla="*/ 0 w 1197"/>
                    <a:gd name="T47" fmla="*/ 0 h 309"/>
                    <a:gd name="T48" fmla="*/ 0 w 1197"/>
                    <a:gd name="T49" fmla="*/ 0 h 309"/>
                    <a:gd name="T50" fmla="*/ 0 w 1197"/>
                    <a:gd name="T51" fmla="*/ 0 h 309"/>
                    <a:gd name="T52" fmla="*/ 0 w 1197"/>
                    <a:gd name="T53" fmla="*/ 0 h 309"/>
                    <a:gd name="T54" fmla="*/ 0 w 1197"/>
                    <a:gd name="T55" fmla="*/ 0 h 309"/>
                    <a:gd name="T56" fmla="*/ 0 w 1197"/>
                    <a:gd name="T57" fmla="*/ 0 h 309"/>
                    <a:gd name="T58" fmla="*/ 0 w 1197"/>
                    <a:gd name="T59" fmla="*/ 0 h 309"/>
                    <a:gd name="T60" fmla="*/ 0 w 1197"/>
                    <a:gd name="T61" fmla="*/ 0 h 309"/>
                    <a:gd name="T62" fmla="*/ 0 w 1197"/>
                    <a:gd name="T63" fmla="*/ 0 h 309"/>
                    <a:gd name="T64" fmla="*/ 0 w 1197"/>
                    <a:gd name="T65" fmla="*/ 0 h 309"/>
                    <a:gd name="T66" fmla="*/ 0 w 1197"/>
                    <a:gd name="T67" fmla="*/ 0 h 309"/>
                    <a:gd name="T68" fmla="*/ 0 w 1197"/>
                    <a:gd name="T69" fmla="*/ 0 h 309"/>
                    <a:gd name="T70" fmla="*/ 0 w 1197"/>
                    <a:gd name="T71" fmla="*/ 0 h 309"/>
                    <a:gd name="T72" fmla="*/ 0 w 1197"/>
                    <a:gd name="T73" fmla="*/ 0 h 309"/>
                    <a:gd name="T74" fmla="*/ 0 w 1197"/>
                    <a:gd name="T75" fmla="*/ 0 h 309"/>
                    <a:gd name="T76" fmla="*/ 0 w 1197"/>
                    <a:gd name="T77" fmla="*/ 0 h 309"/>
                    <a:gd name="T78" fmla="*/ 0 w 1197"/>
                    <a:gd name="T79" fmla="*/ 0 h 309"/>
                    <a:gd name="T80" fmla="*/ 0 w 1197"/>
                    <a:gd name="T81" fmla="*/ 0 h 309"/>
                    <a:gd name="T82" fmla="*/ 0 w 1197"/>
                    <a:gd name="T83" fmla="*/ 0 h 309"/>
                    <a:gd name="T84" fmla="*/ 0 w 1197"/>
                    <a:gd name="T85" fmla="*/ 0 h 309"/>
                    <a:gd name="T86" fmla="*/ 0 w 1197"/>
                    <a:gd name="T87" fmla="*/ 0 h 309"/>
                    <a:gd name="T88" fmla="*/ 0 w 1197"/>
                    <a:gd name="T89" fmla="*/ 0 h 309"/>
                    <a:gd name="T90" fmla="*/ 0 w 1197"/>
                    <a:gd name="T91" fmla="*/ 0 h 309"/>
                    <a:gd name="T92" fmla="*/ 0 w 1197"/>
                    <a:gd name="T93" fmla="*/ 0 h 309"/>
                    <a:gd name="T94" fmla="*/ 0 w 1197"/>
                    <a:gd name="T95" fmla="*/ 0 h 309"/>
                    <a:gd name="T96" fmla="*/ 0 w 1197"/>
                    <a:gd name="T97" fmla="*/ 0 h 30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7"/>
                    <a:gd name="T148" fmla="*/ 0 h 309"/>
                    <a:gd name="T149" fmla="*/ 1197 w 1197"/>
                    <a:gd name="T150" fmla="*/ 309 h 30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7" h="309">
                      <a:moveTo>
                        <a:pt x="717" y="12"/>
                      </a:moveTo>
                      <a:lnTo>
                        <a:pt x="589" y="18"/>
                      </a:lnTo>
                      <a:lnTo>
                        <a:pt x="468" y="19"/>
                      </a:lnTo>
                      <a:lnTo>
                        <a:pt x="357" y="15"/>
                      </a:lnTo>
                      <a:lnTo>
                        <a:pt x="258" y="12"/>
                      </a:lnTo>
                      <a:lnTo>
                        <a:pt x="172" y="6"/>
                      </a:lnTo>
                      <a:lnTo>
                        <a:pt x="105" y="2"/>
                      </a:lnTo>
                      <a:lnTo>
                        <a:pt x="57" y="0"/>
                      </a:lnTo>
                      <a:lnTo>
                        <a:pt x="34" y="4"/>
                      </a:lnTo>
                      <a:lnTo>
                        <a:pt x="22" y="10"/>
                      </a:lnTo>
                      <a:lnTo>
                        <a:pt x="12" y="18"/>
                      </a:lnTo>
                      <a:lnTo>
                        <a:pt x="4" y="26"/>
                      </a:lnTo>
                      <a:lnTo>
                        <a:pt x="0" y="38"/>
                      </a:lnTo>
                      <a:lnTo>
                        <a:pt x="1" y="51"/>
                      </a:lnTo>
                      <a:lnTo>
                        <a:pt x="9" y="71"/>
                      </a:lnTo>
                      <a:lnTo>
                        <a:pt x="25" y="93"/>
                      </a:lnTo>
                      <a:lnTo>
                        <a:pt x="52" y="121"/>
                      </a:lnTo>
                      <a:lnTo>
                        <a:pt x="87" y="151"/>
                      </a:lnTo>
                      <a:lnTo>
                        <a:pt x="133" y="184"/>
                      </a:lnTo>
                      <a:lnTo>
                        <a:pt x="185" y="214"/>
                      </a:lnTo>
                      <a:lnTo>
                        <a:pt x="244" y="245"/>
                      </a:lnTo>
                      <a:lnTo>
                        <a:pt x="304" y="270"/>
                      </a:lnTo>
                      <a:lnTo>
                        <a:pt x="364" y="290"/>
                      </a:lnTo>
                      <a:lnTo>
                        <a:pt x="419" y="303"/>
                      </a:lnTo>
                      <a:lnTo>
                        <a:pt x="471" y="309"/>
                      </a:lnTo>
                      <a:lnTo>
                        <a:pt x="519" y="303"/>
                      </a:lnTo>
                      <a:lnTo>
                        <a:pt x="572" y="292"/>
                      </a:lnTo>
                      <a:lnTo>
                        <a:pt x="628" y="275"/>
                      </a:lnTo>
                      <a:lnTo>
                        <a:pt x="684" y="256"/>
                      </a:lnTo>
                      <a:lnTo>
                        <a:pt x="739" y="234"/>
                      </a:lnTo>
                      <a:lnTo>
                        <a:pt x="792" y="211"/>
                      </a:lnTo>
                      <a:lnTo>
                        <a:pt x="838" y="192"/>
                      </a:lnTo>
                      <a:lnTo>
                        <a:pt x="880" y="177"/>
                      </a:lnTo>
                      <a:lnTo>
                        <a:pt x="922" y="164"/>
                      </a:lnTo>
                      <a:lnTo>
                        <a:pt x="976" y="154"/>
                      </a:lnTo>
                      <a:lnTo>
                        <a:pt x="1033" y="144"/>
                      </a:lnTo>
                      <a:lnTo>
                        <a:pt x="1091" y="135"/>
                      </a:lnTo>
                      <a:lnTo>
                        <a:pt x="1141" y="122"/>
                      </a:lnTo>
                      <a:lnTo>
                        <a:pt x="1179" y="108"/>
                      </a:lnTo>
                      <a:lnTo>
                        <a:pt x="1197" y="90"/>
                      </a:lnTo>
                      <a:lnTo>
                        <a:pt x="1192" y="68"/>
                      </a:lnTo>
                      <a:lnTo>
                        <a:pt x="1169" y="44"/>
                      </a:lnTo>
                      <a:lnTo>
                        <a:pt x="1142" y="27"/>
                      </a:lnTo>
                      <a:lnTo>
                        <a:pt x="1107" y="13"/>
                      </a:lnTo>
                      <a:lnTo>
                        <a:pt x="1063" y="5"/>
                      </a:lnTo>
                      <a:lnTo>
                        <a:pt x="1004" y="1"/>
                      </a:lnTo>
                      <a:lnTo>
                        <a:pt x="928" y="1"/>
                      </a:lnTo>
                      <a:lnTo>
                        <a:pt x="833" y="4"/>
                      </a:lnTo>
                      <a:lnTo>
                        <a:pt x="717" y="12"/>
                      </a:lnTo>
                      <a:close/>
                    </a:path>
                  </a:pathLst>
                </a:custGeom>
                <a:solidFill>
                  <a:srgbClr val="F02B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98" name="Freeform 716">
                  <a:extLst>
                    <a:ext uri="{FF2B5EF4-FFF2-40B4-BE49-F238E27FC236}">
                      <a16:creationId xmlns:a16="http://schemas.microsoft.com/office/drawing/2014/main" id="{79C30B41-6216-4D98-84AA-AE5AE067941E}"/>
                    </a:ext>
                  </a:extLst>
                </p:cNvPr>
                <p:cNvSpPr>
                  <a:spLocks/>
                </p:cNvSpPr>
                <p:nvPr/>
              </p:nvSpPr>
              <p:spPr bwMode="auto">
                <a:xfrm>
                  <a:off x="2630" y="2259"/>
                  <a:ext cx="187" cy="48"/>
                </a:xfrm>
                <a:custGeom>
                  <a:avLst/>
                  <a:gdLst>
                    <a:gd name="T0" fmla="*/ 0 w 1124"/>
                    <a:gd name="T1" fmla="*/ 0 h 285"/>
                    <a:gd name="T2" fmla="*/ 0 w 1124"/>
                    <a:gd name="T3" fmla="*/ 0 h 285"/>
                    <a:gd name="T4" fmla="*/ 0 w 1124"/>
                    <a:gd name="T5" fmla="*/ 0 h 285"/>
                    <a:gd name="T6" fmla="*/ 0 w 1124"/>
                    <a:gd name="T7" fmla="*/ 0 h 285"/>
                    <a:gd name="T8" fmla="*/ 0 w 1124"/>
                    <a:gd name="T9" fmla="*/ 0 h 285"/>
                    <a:gd name="T10" fmla="*/ 0 w 1124"/>
                    <a:gd name="T11" fmla="*/ 0 h 285"/>
                    <a:gd name="T12" fmla="*/ 0 w 1124"/>
                    <a:gd name="T13" fmla="*/ 0 h 285"/>
                    <a:gd name="T14" fmla="*/ 0 w 1124"/>
                    <a:gd name="T15" fmla="*/ 0 h 285"/>
                    <a:gd name="T16" fmla="*/ 0 w 1124"/>
                    <a:gd name="T17" fmla="*/ 0 h 285"/>
                    <a:gd name="T18" fmla="*/ 0 w 1124"/>
                    <a:gd name="T19" fmla="*/ 0 h 285"/>
                    <a:gd name="T20" fmla="*/ 0 w 1124"/>
                    <a:gd name="T21" fmla="*/ 0 h 285"/>
                    <a:gd name="T22" fmla="*/ 0 w 1124"/>
                    <a:gd name="T23" fmla="*/ 0 h 285"/>
                    <a:gd name="T24" fmla="*/ 0 w 1124"/>
                    <a:gd name="T25" fmla="*/ 0 h 285"/>
                    <a:gd name="T26" fmla="*/ 0 w 1124"/>
                    <a:gd name="T27" fmla="*/ 0 h 285"/>
                    <a:gd name="T28" fmla="*/ 0 w 1124"/>
                    <a:gd name="T29" fmla="*/ 0 h 285"/>
                    <a:gd name="T30" fmla="*/ 0 w 1124"/>
                    <a:gd name="T31" fmla="*/ 0 h 285"/>
                    <a:gd name="T32" fmla="*/ 0 w 1124"/>
                    <a:gd name="T33" fmla="*/ 0 h 285"/>
                    <a:gd name="T34" fmla="*/ 0 w 1124"/>
                    <a:gd name="T35" fmla="*/ 0 h 285"/>
                    <a:gd name="T36" fmla="*/ 0 w 1124"/>
                    <a:gd name="T37" fmla="*/ 0 h 285"/>
                    <a:gd name="T38" fmla="*/ 0 w 1124"/>
                    <a:gd name="T39" fmla="*/ 0 h 285"/>
                    <a:gd name="T40" fmla="*/ 0 w 1124"/>
                    <a:gd name="T41" fmla="*/ 0 h 285"/>
                    <a:gd name="T42" fmla="*/ 0 w 1124"/>
                    <a:gd name="T43" fmla="*/ 0 h 285"/>
                    <a:gd name="T44" fmla="*/ 0 w 1124"/>
                    <a:gd name="T45" fmla="*/ 0 h 285"/>
                    <a:gd name="T46" fmla="*/ 0 w 1124"/>
                    <a:gd name="T47" fmla="*/ 0 h 285"/>
                    <a:gd name="T48" fmla="*/ 0 w 1124"/>
                    <a:gd name="T49" fmla="*/ 0 h 285"/>
                    <a:gd name="T50" fmla="*/ 0 w 1124"/>
                    <a:gd name="T51" fmla="*/ 0 h 285"/>
                    <a:gd name="T52" fmla="*/ 0 w 1124"/>
                    <a:gd name="T53" fmla="*/ 0 h 285"/>
                    <a:gd name="T54" fmla="*/ 0 w 1124"/>
                    <a:gd name="T55" fmla="*/ 0 h 285"/>
                    <a:gd name="T56" fmla="*/ 0 w 1124"/>
                    <a:gd name="T57" fmla="*/ 0 h 285"/>
                    <a:gd name="T58" fmla="*/ 0 w 1124"/>
                    <a:gd name="T59" fmla="*/ 0 h 285"/>
                    <a:gd name="T60" fmla="*/ 0 w 1124"/>
                    <a:gd name="T61" fmla="*/ 0 h 285"/>
                    <a:gd name="T62" fmla="*/ 0 w 1124"/>
                    <a:gd name="T63" fmla="*/ 0 h 285"/>
                    <a:gd name="T64" fmla="*/ 0 w 1124"/>
                    <a:gd name="T65" fmla="*/ 0 h 285"/>
                    <a:gd name="T66" fmla="*/ 0 w 1124"/>
                    <a:gd name="T67" fmla="*/ 0 h 285"/>
                    <a:gd name="T68" fmla="*/ 0 w 1124"/>
                    <a:gd name="T69" fmla="*/ 0 h 285"/>
                    <a:gd name="T70" fmla="*/ 0 w 1124"/>
                    <a:gd name="T71" fmla="*/ 0 h 285"/>
                    <a:gd name="T72" fmla="*/ 0 w 1124"/>
                    <a:gd name="T73" fmla="*/ 0 h 285"/>
                    <a:gd name="T74" fmla="*/ 0 w 1124"/>
                    <a:gd name="T75" fmla="*/ 0 h 285"/>
                    <a:gd name="T76" fmla="*/ 0 w 1124"/>
                    <a:gd name="T77" fmla="*/ 0 h 285"/>
                    <a:gd name="T78" fmla="*/ 0 w 1124"/>
                    <a:gd name="T79" fmla="*/ 0 h 285"/>
                    <a:gd name="T80" fmla="*/ 0 w 1124"/>
                    <a:gd name="T81" fmla="*/ 0 h 285"/>
                    <a:gd name="T82" fmla="*/ 0 w 1124"/>
                    <a:gd name="T83" fmla="*/ 0 h 285"/>
                    <a:gd name="T84" fmla="*/ 0 w 1124"/>
                    <a:gd name="T85" fmla="*/ 0 h 285"/>
                    <a:gd name="T86" fmla="*/ 0 w 1124"/>
                    <a:gd name="T87" fmla="*/ 0 h 285"/>
                    <a:gd name="T88" fmla="*/ 0 w 1124"/>
                    <a:gd name="T89" fmla="*/ 0 h 285"/>
                    <a:gd name="T90" fmla="*/ 0 w 1124"/>
                    <a:gd name="T91" fmla="*/ 0 h 285"/>
                    <a:gd name="T92" fmla="*/ 0 w 1124"/>
                    <a:gd name="T93" fmla="*/ 0 h 285"/>
                    <a:gd name="T94" fmla="*/ 0 w 1124"/>
                    <a:gd name="T95" fmla="*/ 0 h 285"/>
                    <a:gd name="T96" fmla="*/ 0 w 1124"/>
                    <a:gd name="T97" fmla="*/ 0 h 2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24"/>
                    <a:gd name="T148" fmla="*/ 0 h 285"/>
                    <a:gd name="T149" fmla="*/ 1124 w 1124"/>
                    <a:gd name="T150" fmla="*/ 285 h 28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24" h="285">
                      <a:moveTo>
                        <a:pt x="682" y="13"/>
                      </a:moveTo>
                      <a:lnTo>
                        <a:pt x="562" y="18"/>
                      </a:lnTo>
                      <a:lnTo>
                        <a:pt x="448" y="19"/>
                      </a:lnTo>
                      <a:lnTo>
                        <a:pt x="342" y="15"/>
                      </a:lnTo>
                      <a:lnTo>
                        <a:pt x="246" y="11"/>
                      </a:lnTo>
                      <a:lnTo>
                        <a:pt x="163" y="5"/>
                      </a:lnTo>
                      <a:lnTo>
                        <a:pt x="96" y="2"/>
                      </a:lnTo>
                      <a:lnTo>
                        <a:pt x="50" y="0"/>
                      </a:lnTo>
                      <a:lnTo>
                        <a:pt x="29" y="3"/>
                      </a:lnTo>
                      <a:lnTo>
                        <a:pt x="18" y="9"/>
                      </a:lnTo>
                      <a:lnTo>
                        <a:pt x="9" y="15"/>
                      </a:lnTo>
                      <a:lnTo>
                        <a:pt x="2" y="24"/>
                      </a:lnTo>
                      <a:lnTo>
                        <a:pt x="0" y="36"/>
                      </a:lnTo>
                      <a:lnTo>
                        <a:pt x="1" y="48"/>
                      </a:lnTo>
                      <a:lnTo>
                        <a:pt x="10" y="65"/>
                      </a:lnTo>
                      <a:lnTo>
                        <a:pt x="24" y="86"/>
                      </a:lnTo>
                      <a:lnTo>
                        <a:pt x="49" y="112"/>
                      </a:lnTo>
                      <a:lnTo>
                        <a:pt x="82" y="141"/>
                      </a:lnTo>
                      <a:lnTo>
                        <a:pt x="127" y="171"/>
                      </a:lnTo>
                      <a:lnTo>
                        <a:pt x="178" y="200"/>
                      </a:lnTo>
                      <a:lnTo>
                        <a:pt x="235" y="227"/>
                      </a:lnTo>
                      <a:lnTo>
                        <a:pt x="292" y="249"/>
                      </a:lnTo>
                      <a:lnTo>
                        <a:pt x="349" y="268"/>
                      </a:lnTo>
                      <a:lnTo>
                        <a:pt x="402" y="280"/>
                      </a:lnTo>
                      <a:lnTo>
                        <a:pt x="451" y="285"/>
                      </a:lnTo>
                      <a:lnTo>
                        <a:pt x="497" y="281"/>
                      </a:lnTo>
                      <a:lnTo>
                        <a:pt x="546" y="271"/>
                      </a:lnTo>
                      <a:lnTo>
                        <a:pt x="597" y="255"/>
                      </a:lnTo>
                      <a:lnTo>
                        <a:pt x="650" y="237"/>
                      </a:lnTo>
                      <a:lnTo>
                        <a:pt x="700" y="217"/>
                      </a:lnTo>
                      <a:lnTo>
                        <a:pt x="749" y="198"/>
                      </a:lnTo>
                      <a:lnTo>
                        <a:pt x="792" y="180"/>
                      </a:lnTo>
                      <a:lnTo>
                        <a:pt x="830" y="166"/>
                      </a:lnTo>
                      <a:lnTo>
                        <a:pt x="869" y="155"/>
                      </a:lnTo>
                      <a:lnTo>
                        <a:pt x="919" y="146"/>
                      </a:lnTo>
                      <a:lnTo>
                        <a:pt x="973" y="136"/>
                      </a:lnTo>
                      <a:lnTo>
                        <a:pt x="1027" y="127"/>
                      </a:lnTo>
                      <a:lnTo>
                        <a:pt x="1073" y="116"/>
                      </a:lnTo>
                      <a:lnTo>
                        <a:pt x="1108" y="102"/>
                      </a:lnTo>
                      <a:lnTo>
                        <a:pt x="1124" y="84"/>
                      </a:lnTo>
                      <a:lnTo>
                        <a:pt x="1119" y="64"/>
                      </a:lnTo>
                      <a:lnTo>
                        <a:pt x="1097" y="41"/>
                      </a:lnTo>
                      <a:lnTo>
                        <a:pt x="1074" y="24"/>
                      </a:lnTo>
                      <a:lnTo>
                        <a:pt x="1042" y="12"/>
                      </a:lnTo>
                      <a:lnTo>
                        <a:pt x="1002" y="5"/>
                      </a:lnTo>
                      <a:lnTo>
                        <a:pt x="947" y="1"/>
                      </a:lnTo>
                      <a:lnTo>
                        <a:pt x="878" y="2"/>
                      </a:lnTo>
                      <a:lnTo>
                        <a:pt x="790" y="5"/>
                      </a:lnTo>
                      <a:lnTo>
                        <a:pt x="682" y="13"/>
                      </a:lnTo>
                      <a:close/>
                    </a:path>
                  </a:pathLst>
                </a:custGeom>
                <a:solidFill>
                  <a:srgbClr val="E82B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99" name="Freeform 717">
                  <a:extLst>
                    <a:ext uri="{FF2B5EF4-FFF2-40B4-BE49-F238E27FC236}">
                      <a16:creationId xmlns:a16="http://schemas.microsoft.com/office/drawing/2014/main" id="{9C197DCF-BBE3-4299-8644-716F3A32D702}"/>
                    </a:ext>
                  </a:extLst>
                </p:cNvPr>
                <p:cNvSpPr>
                  <a:spLocks/>
                </p:cNvSpPr>
                <p:nvPr/>
              </p:nvSpPr>
              <p:spPr bwMode="auto">
                <a:xfrm>
                  <a:off x="2634" y="2261"/>
                  <a:ext cx="176" cy="44"/>
                </a:xfrm>
                <a:custGeom>
                  <a:avLst/>
                  <a:gdLst>
                    <a:gd name="T0" fmla="*/ 0 w 1053"/>
                    <a:gd name="T1" fmla="*/ 0 h 263"/>
                    <a:gd name="T2" fmla="*/ 0 w 1053"/>
                    <a:gd name="T3" fmla="*/ 0 h 263"/>
                    <a:gd name="T4" fmla="*/ 0 w 1053"/>
                    <a:gd name="T5" fmla="*/ 0 h 263"/>
                    <a:gd name="T6" fmla="*/ 0 w 1053"/>
                    <a:gd name="T7" fmla="*/ 0 h 263"/>
                    <a:gd name="T8" fmla="*/ 0 w 1053"/>
                    <a:gd name="T9" fmla="*/ 0 h 263"/>
                    <a:gd name="T10" fmla="*/ 0 w 1053"/>
                    <a:gd name="T11" fmla="*/ 0 h 263"/>
                    <a:gd name="T12" fmla="*/ 0 w 1053"/>
                    <a:gd name="T13" fmla="*/ 0 h 263"/>
                    <a:gd name="T14" fmla="*/ 0 w 1053"/>
                    <a:gd name="T15" fmla="*/ 0 h 263"/>
                    <a:gd name="T16" fmla="*/ 0 w 1053"/>
                    <a:gd name="T17" fmla="*/ 0 h 263"/>
                    <a:gd name="T18" fmla="*/ 0 w 1053"/>
                    <a:gd name="T19" fmla="*/ 0 h 263"/>
                    <a:gd name="T20" fmla="*/ 0 w 1053"/>
                    <a:gd name="T21" fmla="*/ 0 h 263"/>
                    <a:gd name="T22" fmla="*/ 0 w 1053"/>
                    <a:gd name="T23" fmla="*/ 0 h 263"/>
                    <a:gd name="T24" fmla="*/ 0 w 1053"/>
                    <a:gd name="T25" fmla="*/ 0 h 263"/>
                    <a:gd name="T26" fmla="*/ 0 w 1053"/>
                    <a:gd name="T27" fmla="*/ 0 h 263"/>
                    <a:gd name="T28" fmla="*/ 0 w 1053"/>
                    <a:gd name="T29" fmla="*/ 0 h 263"/>
                    <a:gd name="T30" fmla="*/ 0 w 1053"/>
                    <a:gd name="T31" fmla="*/ 0 h 263"/>
                    <a:gd name="T32" fmla="*/ 0 w 1053"/>
                    <a:gd name="T33" fmla="*/ 0 h 263"/>
                    <a:gd name="T34" fmla="*/ 0 w 1053"/>
                    <a:gd name="T35" fmla="*/ 0 h 263"/>
                    <a:gd name="T36" fmla="*/ 0 w 1053"/>
                    <a:gd name="T37" fmla="*/ 0 h 263"/>
                    <a:gd name="T38" fmla="*/ 0 w 1053"/>
                    <a:gd name="T39" fmla="*/ 0 h 263"/>
                    <a:gd name="T40" fmla="*/ 0 w 1053"/>
                    <a:gd name="T41" fmla="*/ 0 h 263"/>
                    <a:gd name="T42" fmla="*/ 0 w 1053"/>
                    <a:gd name="T43" fmla="*/ 0 h 263"/>
                    <a:gd name="T44" fmla="*/ 0 w 1053"/>
                    <a:gd name="T45" fmla="*/ 0 h 263"/>
                    <a:gd name="T46" fmla="*/ 0 w 1053"/>
                    <a:gd name="T47" fmla="*/ 0 h 263"/>
                    <a:gd name="T48" fmla="*/ 0 w 1053"/>
                    <a:gd name="T49" fmla="*/ 0 h 263"/>
                    <a:gd name="T50" fmla="*/ 0 w 1053"/>
                    <a:gd name="T51" fmla="*/ 0 h 263"/>
                    <a:gd name="T52" fmla="*/ 0 w 1053"/>
                    <a:gd name="T53" fmla="*/ 0 h 263"/>
                    <a:gd name="T54" fmla="*/ 0 w 1053"/>
                    <a:gd name="T55" fmla="*/ 0 h 263"/>
                    <a:gd name="T56" fmla="*/ 0 w 1053"/>
                    <a:gd name="T57" fmla="*/ 0 h 263"/>
                    <a:gd name="T58" fmla="*/ 0 w 1053"/>
                    <a:gd name="T59" fmla="*/ 0 h 263"/>
                    <a:gd name="T60" fmla="*/ 0 w 1053"/>
                    <a:gd name="T61" fmla="*/ 0 h 263"/>
                    <a:gd name="T62" fmla="*/ 0 w 1053"/>
                    <a:gd name="T63" fmla="*/ 0 h 263"/>
                    <a:gd name="T64" fmla="*/ 0 w 1053"/>
                    <a:gd name="T65" fmla="*/ 0 h 263"/>
                    <a:gd name="T66" fmla="*/ 0 w 1053"/>
                    <a:gd name="T67" fmla="*/ 0 h 263"/>
                    <a:gd name="T68" fmla="*/ 0 w 1053"/>
                    <a:gd name="T69" fmla="*/ 0 h 263"/>
                    <a:gd name="T70" fmla="*/ 0 w 1053"/>
                    <a:gd name="T71" fmla="*/ 0 h 263"/>
                    <a:gd name="T72" fmla="*/ 0 w 1053"/>
                    <a:gd name="T73" fmla="*/ 0 h 263"/>
                    <a:gd name="T74" fmla="*/ 0 w 1053"/>
                    <a:gd name="T75" fmla="*/ 0 h 263"/>
                    <a:gd name="T76" fmla="*/ 0 w 1053"/>
                    <a:gd name="T77" fmla="*/ 0 h 263"/>
                    <a:gd name="T78" fmla="*/ 0 w 1053"/>
                    <a:gd name="T79" fmla="*/ 0 h 263"/>
                    <a:gd name="T80" fmla="*/ 0 w 1053"/>
                    <a:gd name="T81" fmla="*/ 0 h 263"/>
                    <a:gd name="T82" fmla="*/ 0 w 1053"/>
                    <a:gd name="T83" fmla="*/ 0 h 263"/>
                    <a:gd name="T84" fmla="*/ 0 w 1053"/>
                    <a:gd name="T85" fmla="*/ 0 h 263"/>
                    <a:gd name="T86" fmla="*/ 0 w 1053"/>
                    <a:gd name="T87" fmla="*/ 0 h 263"/>
                    <a:gd name="T88" fmla="*/ 0 w 1053"/>
                    <a:gd name="T89" fmla="*/ 0 h 263"/>
                    <a:gd name="T90" fmla="*/ 0 w 1053"/>
                    <a:gd name="T91" fmla="*/ 0 h 263"/>
                    <a:gd name="T92" fmla="*/ 0 w 1053"/>
                    <a:gd name="T93" fmla="*/ 0 h 263"/>
                    <a:gd name="T94" fmla="*/ 0 w 1053"/>
                    <a:gd name="T95" fmla="*/ 0 h 263"/>
                    <a:gd name="T96" fmla="*/ 0 w 1053"/>
                    <a:gd name="T97" fmla="*/ 0 h 2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3"/>
                    <a:gd name="T148" fmla="*/ 0 h 263"/>
                    <a:gd name="T149" fmla="*/ 1053 w 1053"/>
                    <a:gd name="T150" fmla="*/ 263 h 2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3" h="263">
                      <a:moveTo>
                        <a:pt x="649" y="12"/>
                      </a:moveTo>
                      <a:lnTo>
                        <a:pt x="536" y="15"/>
                      </a:lnTo>
                      <a:lnTo>
                        <a:pt x="428" y="17"/>
                      </a:lnTo>
                      <a:lnTo>
                        <a:pt x="326" y="13"/>
                      </a:lnTo>
                      <a:lnTo>
                        <a:pt x="235" y="10"/>
                      </a:lnTo>
                      <a:lnTo>
                        <a:pt x="155" y="4"/>
                      </a:lnTo>
                      <a:lnTo>
                        <a:pt x="92" y="1"/>
                      </a:lnTo>
                      <a:lnTo>
                        <a:pt x="47" y="0"/>
                      </a:lnTo>
                      <a:lnTo>
                        <a:pt x="27" y="4"/>
                      </a:lnTo>
                      <a:lnTo>
                        <a:pt x="15" y="8"/>
                      </a:lnTo>
                      <a:lnTo>
                        <a:pt x="8" y="14"/>
                      </a:lnTo>
                      <a:lnTo>
                        <a:pt x="1" y="21"/>
                      </a:lnTo>
                      <a:lnTo>
                        <a:pt x="0" y="32"/>
                      </a:lnTo>
                      <a:lnTo>
                        <a:pt x="1" y="44"/>
                      </a:lnTo>
                      <a:lnTo>
                        <a:pt x="10" y="60"/>
                      </a:lnTo>
                      <a:lnTo>
                        <a:pt x="24" y="81"/>
                      </a:lnTo>
                      <a:lnTo>
                        <a:pt x="47" y="105"/>
                      </a:lnTo>
                      <a:lnTo>
                        <a:pt x="78" y="132"/>
                      </a:lnTo>
                      <a:lnTo>
                        <a:pt x="122" y="159"/>
                      </a:lnTo>
                      <a:lnTo>
                        <a:pt x="172" y="186"/>
                      </a:lnTo>
                      <a:lnTo>
                        <a:pt x="228" y="211"/>
                      </a:lnTo>
                      <a:lnTo>
                        <a:pt x="284" y="231"/>
                      </a:lnTo>
                      <a:lnTo>
                        <a:pt x="341" y="248"/>
                      </a:lnTo>
                      <a:lnTo>
                        <a:pt x="392" y="258"/>
                      </a:lnTo>
                      <a:lnTo>
                        <a:pt x="438" y="263"/>
                      </a:lnTo>
                      <a:lnTo>
                        <a:pt x="479" y="258"/>
                      </a:lnTo>
                      <a:lnTo>
                        <a:pt x="525" y="250"/>
                      </a:lnTo>
                      <a:lnTo>
                        <a:pt x="571" y="237"/>
                      </a:lnTo>
                      <a:lnTo>
                        <a:pt x="620" y="221"/>
                      </a:lnTo>
                      <a:lnTo>
                        <a:pt x="665" y="203"/>
                      </a:lnTo>
                      <a:lnTo>
                        <a:pt x="708" y="185"/>
                      </a:lnTo>
                      <a:lnTo>
                        <a:pt x="748" y="169"/>
                      </a:lnTo>
                      <a:lnTo>
                        <a:pt x="784" y="157"/>
                      </a:lnTo>
                      <a:lnTo>
                        <a:pt x="820" y="146"/>
                      </a:lnTo>
                      <a:lnTo>
                        <a:pt x="866" y="137"/>
                      </a:lnTo>
                      <a:lnTo>
                        <a:pt x="915" y="128"/>
                      </a:lnTo>
                      <a:lnTo>
                        <a:pt x="965" y="119"/>
                      </a:lnTo>
                      <a:lnTo>
                        <a:pt x="1006" y="108"/>
                      </a:lnTo>
                      <a:lnTo>
                        <a:pt x="1038" y="94"/>
                      </a:lnTo>
                      <a:lnTo>
                        <a:pt x="1053" y="77"/>
                      </a:lnTo>
                      <a:lnTo>
                        <a:pt x="1048" y="58"/>
                      </a:lnTo>
                      <a:lnTo>
                        <a:pt x="1029" y="37"/>
                      </a:lnTo>
                      <a:lnTo>
                        <a:pt x="1006" y="21"/>
                      </a:lnTo>
                      <a:lnTo>
                        <a:pt x="978" y="10"/>
                      </a:lnTo>
                      <a:lnTo>
                        <a:pt x="942" y="4"/>
                      </a:lnTo>
                      <a:lnTo>
                        <a:pt x="892" y="1"/>
                      </a:lnTo>
                      <a:lnTo>
                        <a:pt x="829" y="1"/>
                      </a:lnTo>
                      <a:lnTo>
                        <a:pt x="749" y="4"/>
                      </a:lnTo>
                      <a:lnTo>
                        <a:pt x="649" y="12"/>
                      </a:lnTo>
                      <a:close/>
                    </a:path>
                  </a:pathLst>
                </a:custGeom>
                <a:solidFill>
                  <a:srgbClr val="E02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00" name="Freeform 718">
                  <a:extLst>
                    <a:ext uri="{FF2B5EF4-FFF2-40B4-BE49-F238E27FC236}">
                      <a16:creationId xmlns:a16="http://schemas.microsoft.com/office/drawing/2014/main" id="{F24A757C-8DEB-42BA-B68C-00CE38C3C52F}"/>
                    </a:ext>
                  </a:extLst>
                </p:cNvPr>
                <p:cNvSpPr>
                  <a:spLocks/>
                </p:cNvSpPr>
                <p:nvPr/>
              </p:nvSpPr>
              <p:spPr bwMode="auto">
                <a:xfrm>
                  <a:off x="2639" y="2262"/>
                  <a:ext cx="164" cy="40"/>
                </a:xfrm>
                <a:custGeom>
                  <a:avLst/>
                  <a:gdLst>
                    <a:gd name="T0" fmla="*/ 0 w 980"/>
                    <a:gd name="T1" fmla="*/ 0 h 239"/>
                    <a:gd name="T2" fmla="*/ 0 w 980"/>
                    <a:gd name="T3" fmla="*/ 0 h 239"/>
                    <a:gd name="T4" fmla="*/ 0 w 980"/>
                    <a:gd name="T5" fmla="*/ 0 h 239"/>
                    <a:gd name="T6" fmla="*/ 0 w 980"/>
                    <a:gd name="T7" fmla="*/ 0 h 239"/>
                    <a:gd name="T8" fmla="*/ 0 w 980"/>
                    <a:gd name="T9" fmla="*/ 0 h 239"/>
                    <a:gd name="T10" fmla="*/ 0 w 980"/>
                    <a:gd name="T11" fmla="*/ 0 h 239"/>
                    <a:gd name="T12" fmla="*/ 0 w 980"/>
                    <a:gd name="T13" fmla="*/ 0 h 239"/>
                    <a:gd name="T14" fmla="*/ 0 w 980"/>
                    <a:gd name="T15" fmla="*/ 0 h 239"/>
                    <a:gd name="T16" fmla="*/ 0 w 980"/>
                    <a:gd name="T17" fmla="*/ 0 h 239"/>
                    <a:gd name="T18" fmla="*/ 0 w 980"/>
                    <a:gd name="T19" fmla="*/ 0 h 239"/>
                    <a:gd name="T20" fmla="*/ 0 w 980"/>
                    <a:gd name="T21" fmla="*/ 0 h 239"/>
                    <a:gd name="T22" fmla="*/ 0 w 980"/>
                    <a:gd name="T23" fmla="*/ 0 h 239"/>
                    <a:gd name="T24" fmla="*/ 0 w 980"/>
                    <a:gd name="T25" fmla="*/ 0 h 239"/>
                    <a:gd name="T26" fmla="*/ 0 w 980"/>
                    <a:gd name="T27" fmla="*/ 0 h 239"/>
                    <a:gd name="T28" fmla="*/ 0 w 980"/>
                    <a:gd name="T29" fmla="*/ 0 h 239"/>
                    <a:gd name="T30" fmla="*/ 0 w 980"/>
                    <a:gd name="T31" fmla="*/ 0 h 239"/>
                    <a:gd name="T32" fmla="*/ 0 w 980"/>
                    <a:gd name="T33" fmla="*/ 0 h 239"/>
                    <a:gd name="T34" fmla="*/ 0 w 980"/>
                    <a:gd name="T35" fmla="*/ 0 h 239"/>
                    <a:gd name="T36" fmla="*/ 0 w 980"/>
                    <a:gd name="T37" fmla="*/ 0 h 239"/>
                    <a:gd name="T38" fmla="*/ 0 w 980"/>
                    <a:gd name="T39" fmla="*/ 0 h 239"/>
                    <a:gd name="T40" fmla="*/ 0 w 980"/>
                    <a:gd name="T41" fmla="*/ 0 h 239"/>
                    <a:gd name="T42" fmla="*/ 0 w 980"/>
                    <a:gd name="T43" fmla="*/ 0 h 239"/>
                    <a:gd name="T44" fmla="*/ 0 w 980"/>
                    <a:gd name="T45" fmla="*/ 0 h 239"/>
                    <a:gd name="T46" fmla="*/ 0 w 980"/>
                    <a:gd name="T47" fmla="*/ 0 h 239"/>
                    <a:gd name="T48" fmla="*/ 0 w 980"/>
                    <a:gd name="T49" fmla="*/ 0 h 239"/>
                    <a:gd name="T50" fmla="*/ 0 w 980"/>
                    <a:gd name="T51" fmla="*/ 0 h 239"/>
                    <a:gd name="T52" fmla="*/ 0 w 980"/>
                    <a:gd name="T53" fmla="*/ 0 h 239"/>
                    <a:gd name="T54" fmla="*/ 0 w 980"/>
                    <a:gd name="T55" fmla="*/ 0 h 239"/>
                    <a:gd name="T56" fmla="*/ 0 w 980"/>
                    <a:gd name="T57" fmla="*/ 0 h 239"/>
                    <a:gd name="T58" fmla="*/ 0 w 980"/>
                    <a:gd name="T59" fmla="*/ 0 h 239"/>
                    <a:gd name="T60" fmla="*/ 0 w 980"/>
                    <a:gd name="T61" fmla="*/ 0 h 239"/>
                    <a:gd name="T62" fmla="*/ 0 w 980"/>
                    <a:gd name="T63" fmla="*/ 0 h 239"/>
                    <a:gd name="T64" fmla="*/ 0 w 980"/>
                    <a:gd name="T65" fmla="*/ 0 h 239"/>
                    <a:gd name="T66" fmla="*/ 0 w 980"/>
                    <a:gd name="T67" fmla="*/ 0 h 239"/>
                    <a:gd name="T68" fmla="*/ 0 w 980"/>
                    <a:gd name="T69" fmla="*/ 0 h 239"/>
                    <a:gd name="T70" fmla="*/ 0 w 980"/>
                    <a:gd name="T71" fmla="*/ 0 h 239"/>
                    <a:gd name="T72" fmla="*/ 0 w 980"/>
                    <a:gd name="T73" fmla="*/ 0 h 239"/>
                    <a:gd name="T74" fmla="*/ 0 w 980"/>
                    <a:gd name="T75" fmla="*/ 0 h 239"/>
                    <a:gd name="T76" fmla="*/ 0 w 980"/>
                    <a:gd name="T77" fmla="*/ 0 h 239"/>
                    <a:gd name="T78" fmla="*/ 0 w 980"/>
                    <a:gd name="T79" fmla="*/ 0 h 239"/>
                    <a:gd name="T80" fmla="*/ 0 w 980"/>
                    <a:gd name="T81" fmla="*/ 0 h 239"/>
                    <a:gd name="T82" fmla="*/ 0 w 980"/>
                    <a:gd name="T83" fmla="*/ 0 h 239"/>
                    <a:gd name="T84" fmla="*/ 0 w 980"/>
                    <a:gd name="T85" fmla="*/ 0 h 239"/>
                    <a:gd name="T86" fmla="*/ 0 w 980"/>
                    <a:gd name="T87" fmla="*/ 0 h 239"/>
                    <a:gd name="T88" fmla="*/ 0 w 980"/>
                    <a:gd name="T89" fmla="*/ 0 h 239"/>
                    <a:gd name="T90" fmla="*/ 0 w 980"/>
                    <a:gd name="T91" fmla="*/ 0 h 239"/>
                    <a:gd name="T92" fmla="*/ 0 w 980"/>
                    <a:gd name="T93" fmla="*/ 0 h 239"/>
                    <a:gd name="T94" fmla="*/ 0 w 980"/>
                    <a:gd name="T95" fmla="*/ 0 h 239"/>
                    <a:gd name="T96" fmla="*/ 0 w 980"/>
                    <a:gd name="T97" fmla="*/ 0 h 23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80"/>
                    <a:gd name="T148" fmla="*/ 0 h 239"/>
                    <a:gd name="T149" fmla="*/ 980 w 980"/>
                    <a:gd name="T150" fmla="*/ 239 h 23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80" h="239">
                      <a:moveTo>
                        <a:pt x="611" y="13"/>
                      </a:moveTo>
                      <a:lnTo>
                        <a:pt x="506" y="17"/>
                      </a:lnTo>
                      <a:lnTo>
                        <a:pt x="405" y="17"/>
                      </a:lnTo>
                      <a:lnTo>
                        <a:pt x="308" y="13"/>
                      </a:lnTo>
                      <a:lnTo>
                        <a:pt x="221" y="10"/>
                      </a:lnTo>
                      <a:lnTo>
                        <a:pt x="144" y="4"/>
                      </a:lnTo>
                      <a:lnTo>
                        <a:pt x="84" y="1"/>
                      </a:lnTo>
                      <a:lnTo>
                        <a:pt x="42" y="0"/>
                      </a:lnTo>
                      <a:lnTo>
                        <a:pt x="23" y="3"/>
                      </a:lnTo>
                      <a:lnTo>
                        <a:pt x="12" y="6"/>
                      </a:lnTo>
                      <a:lnTo>
                        <a:pt x="6" y="13"/>
                      </a:lnTo>
                      <a:lnTo>
                        <a:pt x="0" y="20"/>
                      </a:lnTo>
                      <a:lnTo>
                        <a:pt x="0" y="31"/>
                      </a:lnTo>
                      <a:lnTo>
                        <a:pt x="1" y="42"/>
                      </a:lnTo>
                      <a:lnTo>
                        <a:pt x="10" y="57"/>
                      </a:lnTo>
                      <a:lnTo>
                        <a:pt x="24" y="76"/>
                      </a:lnTo>
                      <a:lnTo>
                        <a:pt x="45" y="100"/>
                      </a:lnTo>
                      <a:lnTo>
                        <a:pt x="75" y="123"/>
                      </a:lnTo>
                      <a:lnTo>
                        <a:pt x="117" y="148"/>
                      </a:lnTo>
                      <a:lnTo>
                        <a:pt x="165" y="171"/>
                      </a:lnTo>
                      <a:lnTo>
                        <a:pt x="219" y="193"/>
                      </a:lnTo>
                      <a:lnTo>
                        <a:pt x="273" y="211"/>
                      </a:lnTo>
                      <a:lnTo>
                        <a:pt x="329" y="226"/>
                      </a:lnTo>
                      <a:lnTo>
                        <a:pt x="378" y="235"/>
                      </a:lnTo>
                      <a:lnTo>
                        <a:pt x="421" y="239"/>
                      </a:lnTo>
                      <a:lnTo>
                        <a:pt x="459" y="236"/>
                      </a:lnTo>
                      <a:lnTo>
                        <a:pt x="500" y="228"/>
                      </a:lnTo>
                      <a:lnTo>
                        <a:pt x="542" y="216"/>
                      </a:lnTo>
                      <a:lnTo>
                        <a:pt x="585" y="203"/>
                      </a:lnTo>
                      <a:lnTo>
                        <a:pt x="627" y="187"/>
                      </a:lnTo>
                      <a:lnTo>
                        <a:pt x="667" y="173"/>
                      </a:lnTo>
                      <a:lnTo>
                        <a:pt x="703" y="159"/>
                      </a:lnTo>
                      <a:lnTo>
                        <a:pt x="736" y="148"/>
                      </a:lnTo>
                      <a:lnTo>
                        <a:pt x="770" y="137"/>
                      </a:lnTo>
                      <a:lnTo>
                        <a:pt x="811" y="129"/>
                      </a:lnTo>
                      <a:lnTo>
                        <a:pt x="855" y="120"/>
                      </a:lnTo>
                      <a:lnTo>
                        <a:pt x="900" y="111"/>
                      </a:lnTo>
                      <a:lnTo>
                        <a:pt x="938" y="100"/>
                      </a:lnTo>
                      <a:lnTo>
                        <a:pt x="966" y="87"/>
                      </a:lnTo>
                      <a:lnTo>
                        <a:pt x="980" y="72"/>
                      </a:lnTo>
                      <a:lnTo>
                        <a:pt x="974" y="54"/>
                      </a:lnTo>
                      <a:lnTo>
                        <a:pt x="956" y="33"/>
                      </a:lnTo>
                      <a:lnTo>
                        <a:pt x="937" y="20"/>
                      </a:lnTo>
                      <a:lnTo>
                        <a:pt x="911" y="10"/>
                      </a:lnTo>
                      <a:lnTo>
                        <a:pt x="880" y="4"/>
                      </a:lnTo>
                      <a:lnTo>
                        <a:pt x="835" y="1"/>
                      </a:lnTo>
                      <a:lnTo>
                        <a:pt x="777" y="2"/>
                      </a:lnTo>
                      <a:lnTo>
                        <a:pt x="703" y="5"/>
                      </a:lnTo>
                      <a:lnTo>
                        <a:pt x="611" y="13"/>
                      </a:lnTo>
                      <a:close/>
                    </a:path>
                  </a:pathLst>
                </a:custGeom>
                <a:solidFill>
                  <a:srgbClr val="DB2B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01" name="Freeform 719">
                  <a:extLst>
                    <a:ext uri="{FF2B5EF4-FFF2-40B4-BE49-F238E27FC236}">
                      <a16:creationId xmlns:a16="http://schemas.microsoft.com/office/drawing/2014/main" id="{D2A91298-2EBE-49A3-853E-E257E1DE74B7}"/>
                    </a:ext>
                  </a:extLst>
                </p:cNvPr>
                <p:cNvSpPr>
                  <a:spLocks/>
                </p:cNvSpPr>
                <p:nvPr/>
              </p:nvSpPr>
              <p:spPr bwMode="auto">
                <a:xfrm>
                  <a:off x="2644" y="2264"/>
                  <a:ext cx="151" cy="36"/>
                </a:xfrm>
                <a:custGeom>
                  <a:avLst/>
                  <a:gdLst>
                    <a:gd name="T0" fmla="*/ 0 w 908"/>
                    <a:gd name="T1" fmla="*/ 0 h 215"/>
                    <a:gd name="T2" fmla="*/ 0 w 908"/>
                    <a:gd name="T3" fmla="*/ 0 h 215"/>
                    <a:gd name="T4" fmla="*/ 0 w 908"/>
                    <a:gd name="T5" fmla="*/ 0 h 215"/>
                    <a:gd name="T6" fmla="*/ 0 w 908"/>
                    <a:gd name="T7" fmla="*/ 0 h 215"/>
                    <a:gd name="T8" fmla="*/ 0 w 908"/>
                    <a:gd name="T9" fmla="*/ 0 h 215"/>
                    <a:gd name="T10" fmla="*/ 0 w 908"/>
                    <a:gd name="T11" fmla="*/ 0 h 215"/>
                    <a:gd name="T12" fmla="*/ 0 w 908"/>
                    <a:gd name="T13" fmla="*/ 0 h 215"/>
                    <a:gd name="T14" fmla="*/ 0 w 908"/>
                    <a:gd name="T15" fmla="*/ 0 h 215"/>
                    <a:gd name="T16" fmla="*/ 0 w 908"/>
                    <a:gd name="T17" fmla="*/ 0 h 215"/>
                    <a:gd name="T18" fmla="*/ 0 w 908"/>
                    <a:gd name="T19" fmla="*/ 0 h 215"/>
                    <a:gd name="T20" fmla="*/ 0 w 908"/>
                    <a:gd name="T21" fmla="*/ 0 h 215"/>
                    <a:gd name="T22" fmla="*/ 0 w 908"/>
                    <a:gd name="T23" fmla="*/ 0 h 215"/>
                    <a:gd name="T24" fmla="*/ 0 w 908"/>
                    <a:gd name="T25" fmla="*/ 0 h 215"/>
                    <a:gd name="T26" fmla="*/ 0 w 908"/>
                    <a:gd name="T27" fmla="*/ 0 h 215"/>
                    <a:gd name="T28" fmla="*/ 0 w 908"/>
                    <a:gd name="T29" fmla="*/ 0 h 215"/>
                    <a:gd name="T30" fmla="*/ 0 w 908"/>
                    <a:gd name="T31" fmla="*/ 0 h 215"/>
                    <a:gd name="T32" fmla="*/ 0 w 908"/>
                    <a:gd name="T33" fmla="*/ 0 h 215"/>
                    <a:gd name="T34" fmla="*/ 0 w 908"/>
                    <a:gd name="T35" fmla="*/ 0 h 215"/>
                    <a:gd name="T36" fmla="*/ 0 w 908"/>
                    <a:gd name="T37" fmla="*/ 0 h 215"/>
                    <a:gd name="T38" fmla="*/ 0 w 908"/>
                    <a:gd name="T39" fmla="*/ 0 h 215"/>
                    <a:gd name="T40" fmla="*/ 0 w 908"/>
                    <a:gd name="T41" fmla="*/ 0 h 215"/>
                    <a:gd name="T42" fmla="*/ 0 w 908"/>
                    <a:gd name="T43" fmla="*/ 0 h 215"/>
                    <a:gd name="T44" fmla="*/ 0 w 908"/>
                    <a:gd name="T45" fmla="*/ 0 h 215"/>
                    <a:gd name="T46" fmla="*/ 0 w 908"/>
                    <a:gd name="T47" fmla="*/ 0 h 215"/>
                    <a:gd name="T48" fmla="*/ 0 w 908"/>
                    <a:gd name="T49" fmla="*/ 0 h 215"/>
                    <a:gd name="T50" fmla="*/ 0 w 908"/>
                    <a:gd name="T51" fmla="*/ 0 h 215"/>
                    <a:gd name="T52" fmla="*/ 0 w 908"/>
                    <a:gd name="T53" fmla="*/ 0 h 215"/>
                    <a:gd name="T54" fmla="*/ 0 w 908"/>
                    <a:gd name="T55" fmla="*/ 0 h 215"/>
                    <a:gd name="T56" fmla="*/ 0 w 908"/>
                    <a:gd name="T57" fmla="*/ 0 h 215"/>
                    <a:gd name="T58" fmla="*/ 0 w 908"/>
                    <a:gd name="T59" fmla="*/ 0 h 215"/>
                    <a:gd name="T60" fmla="*/ 0 w 908"/>
                    <a:gd name="T61" fmla="*/ 0 h 215"/>
                    <a:gd name="T62" fmla="*/ 0 w 908"/>
                    <a:gd name="T63" fmla="*/ 0 h 215"/>
                    <a:gd name="T64" fmla="*/ 0 w 908"/>
                    <a:gd name="T65" fmla="*/ 0 h 215"/>
                    <a:gd name="T66" fmla="*/ 0 w 908"/>
                    <a:gd name="T67" fmla="*/ 0 h 215"/>
                    <a:gd name="T68" fmla="*/ 0 w 908"/>
                    <a:gd name="T69" fmla="*/ 0 h 215"/>
                    <a:gd name="T70" fmla="*/ 0 w 908"/>
                    <a:gd name="T71" fmla="*/ 0 h 215"/>
                    <a:gd name="T72" fmla="*/ 0 w 908"/>
                    <a:gd name="T73" fmla="*/ 0 h 215"/>
                    <a:gd name="T74" fmla="*/ 0 w 908"/>
                    <a:gd name="T75" fmla="*/ 0 h 215"/>
                    <a:gd name="T76" fmla="*/ 0 w 908"/>
                    <a:gd name="T77" fmla="*/ 0 h 215"/>
                    <a:gd name="T78" fmla="*/ 0 w 908"/>
                    <a:gd name="T79" fmla="*/ 0 h 215"/>
                    <a:gd name="T80" fmla="*/ 0 w 908"/>
                    <a:gd name="T81" fmla="*/ 0 h 215"/>
                    <a:gd name="T82" fmla="*/ 0 w 908"/>
                    <a:gd name="T83" fmla="*/ 0 h 215"/>
                    <a:gd name="T84" fmla="*/ 0 w 908"/>
                    <a:gd name="T85" fmla="*/ 0 h 215"/>
                    <a:gd name="T86" fmla="*/ 0 w 908"/>
                    <a:gd name="T87" fmla="*/ 0 h 215"/>
                    <a:gd name="T88" fmla="*/ 0 w 908"/>
                    <a:gd name="T89" fmla="*/ 0 h 215"/>
                    <a:gd name="T90" fmla="*/ 0 w 908"/>
                    <a:gd name="T91" fmla="*/ 0 h 215"/>
                    <a:gd name="T92" fmla="*/ 0 w 908"/>
                    <a:gd name="T93" fmla="*/ 0 h 215"/>
                    <a:gd name="T94" fmla="*/ 0 w 908"/>
                    <a:gd name="T95" fmla="*/ 0 h 215"/>
                    <a:gd name="T96" fmla="*/ 0 w 908"/>
                    <a:gd name="T97" fmla="*/ 0 h 2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08"/>
                    <a:gd name="T148" fmla="*/ 0 h 215"/>
                    <a:gd name="T149" fmla="*/ 908 w 908"/>
                    <a:gd name="T150" fmla="*/ 215 h 2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08" h="215">
                      <a:moveTo>
                        <a:pt x="578" y="13"/>
                      </a:moveTo>
                      <a:lnTo>
                        <a:pt x="482" y="16"/>
                      </a:lnTo>
                      <a:lnTo>
                        <a:pt x="386" y="16"/>
                      </a:lnTo>
                      <a:lnTo>
                        <a:pt x="294" y="14"/>
                      </a:lnTo>
                      <a:lnTo>
                        <a:pt x="212" y="11"/>
                      </a:lnTo>
                      <a:lnTo>
                        <a:pt x="137" y="5"/>
                      </a:lnTo>
                      <a:lnTo>
                        <a:pt x="79" y="2"/>
                      </a:lnTo>
                      <a:lnTo>
                        <a:pt x="37" y="0"/>
                      </a:lnTo>
                      <a:lnTo>
                        <a:pt x="17" y="3"/>
                      </a:lnTo>
                      <a:lnTo>
                        <a:pt x="8" y="6"/>
                      </a:lnTo>
                      <a:lnTo>
                        <a:pt x="4" y="13"/>
                      </a:lnTo>
                      <a:lnTo>
                        <a:pt x="0" y="20"/>
                      </a:lnTo>
                      <a:lnTo>
                        <a:pt x="0" y="30"/>
                      </a:lnTo>
                      <a:lnTo>
                        <a:pt x="4" y="40"/>
                      </a:lnTo>
                      <a:lnTo>
                        <a:pt x="13" y="55"/>
                      </a:lnTo>
                      <a:lnTo>
                        <a:pt x="25" y="72"/>
                      </a:lnTo>
                      <a:lnTo>
                        <a:pt x="45" y="92"/>
                      </a:lnTo>
                      <a:lnTo>
                        <a:pt x="73" y="113"/>
                      </a:lnTo>
                      <a:lnTo>
                        <a:pt x="114" y="136"/>
                      </a:lnTo>
                      <a:lnTo>
                        <a:pt x="160" y="156"/>
                      </a:lnTo>
                      <a:lnTo>
                        <a:pt x="213" y="176"/>
                      </a:lnTo>
                      <a:lnTo>
                        <a:pt x="266" y="192"/>
                      </a:lnTo>
                      <a:lnTo>
                        <a:pt x="319" y="204"/>
                      </a:lnTo>
                      <a:lnTo>
                        <a:pt x="365" y="212"/>
                      </a:lnTo>
                      <a:lnTo>
                        <a:pt x="405" y="215"/>
                      </a:lnTo>
                      <a:lnTo>
                        <a:pt x="439" y="212"/>
                      </a:lnTo>
                      <a:lnTo>
                        <a:pt x="476" y="206"/>
                      </a:lnTo>
                      <a:lnTo>
                        <a:pt x="513" y="196"/>
                      </a:lnTo>
                      <a:lnTo>
                        <a:pt x="553" y="186"/>
                      </a:lnTo>
                      <a:lnTo>
                        <a:pt x="589" y="173"/>
                      </a:lnTo>
                      <a:lnTo>
                        <a:pt x="625" y="160"/>
                      </a:lnTo>
                      <a:lnTo>
                        <a:pt x="657" y="147"/>
                      </a:lnTo>
                      <a:lnTo>
                        <a:pt x="688" y="137"/>
                      </a:lnTo>
                      <a:lnTo>
                        <a:pt x="718" y="127"/>
                      </a:lnTo>
                      <a:lnTo>
                        <a:pt x="756" y="120"/>
                      </a:lnTo>
                      <a:lnTo>
                        <a:pt x="797" y="111"/>
                      </a:lnTo>
                      <a:lnTo>
                        <a:pt x="837" y="103"/>
                      </a:lnTo>
                      <a:lnTo>
                        <a:pt x="871" y="92"/>
                      </a:lnTo>
                      <a:lnTo>
                        <a:pt x="897" y="81"/>
                      </a:lnTo>
                      <a:lnTo>
                        <a:pt x="908" y="66"/>
                      </a:lnTo>
                      <a:lnTo>
                        <a:pt x="903" y="48"/>
                      </a:lnTo>
                      <a:lnTo>
                        <a:pt x="888" y="30"/>
                      </a:lnTo>
                      <a:lnTo>
                        <a:pt x="872" y="18"/>
                      </a:lnTo>
                      <a:lnTo>
                        <a:pt x="851" y="9"/>
                      </a:lnTo>
                      <a:lnTo>
                        <a:pt x="822" y="4"/>
                      </a:lnTo>
                      <a:lnTo>
                        <a:pt x="783" y="2"/>
                      </a:lnTo>
                      <a:lnTo>
                        <a:pt x="731" y="3"/>
                      </a:lnTo>
                      <a:lnTo>
                        <a:pt x="664" y="6"/>
                      </a:lnTo>
                      <a:lnTo>
                        <a:pt x="578" y="13"/>
                      </a:lnTo>
                      <a:close/>
                    </a:path>
                  </a:pathLst>
                </a:custGeom>
                <a:solidFill>
                  <a:srgbClr val="D42B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02" name="Freeform 720">
                  <a:extLst>
                    <a:ext uri="{FF2B5EF4-FFF2-40B4-BE49-F238E27FC236}">
                      <a16:creationId xmlns:a16="http://schemas.microsoft.com/office/drawing/2014/main" id="{49871629-1912-4F9D-A639-1DCA918BA7FE}"/>
                    </a:ext>
                  </a:extLst>
                </p:cNvPr>
                <p:cNvSpPr>
                  <a:spLocks/>
                </p:cNvSpPr>
                <p:nvPr/>
              </p:nvSpPr>
              <p:spPr bwMode="auto">
                <a:xfrm>
                  <a:off x="2649" y="2265"/>
                  <a:ext cx="139" cy="32"/>
                </a:xfrm>
                <a:custGeom>
                  <a:avLst/>
                  <a:gdLst>
                    <a:gd name="T0" fmla="*/ 0 w 836"/>
                    <a:gd name="T1" fmla="*/ 0 h 195"/>
                    <a:gd name="T2" fmla="*/ 0 w 836"/>
                    <a:gd name="T3" fmla="*/ 0 h 195"/>
                    <a:gd name="T4" fmla="*/ 0 w 836"/>
                    <a:gd name="T5" fmla="*/ 0 h 195"/>
                    <a:gd name="T6" fmla="*/ 0 w 836"/>
                    <a:gd name="T7" fmla="*/ 0 h 195"/>
                    <a:gd name="T8" fmla="*/ 0 w 836"/>
                    <a:gd name="T9" fmla="*/ 0 h 195"/>
                    <a:gd name="T10" fmla="*/ 0 w 836"/>
                    <a:gd name="T11" fmla="*/ 0 h 195"/>
                    <a:gd name="T12" fmla="*/ 0 w 836"/>
                    <a:gd name="T13" fmla="*/ 0 h 195"/>
                    <a:gd name="T14" fmla="*/ 0 w 836"/>
                    <a:gd name="T15" fmla="*/ 0 h 195"/>
                    <a:gd name="T16" fmla="*/ 0 w 836"/>
                    <a:gd name="T17" fmla="*/ 0 h 195"/>
                    <a:gd name="T18" fmla="*/ 0 w 836"/>
                    <a:gd name="T19" fmla="*/ 0 h 195"/>
                    <a:gd name="T20" fmla="*/ 0 w 836"/>
                    <a:gd name="T21" fmla="*/ 0 h 195"/>
                    <a:gd name="T22" fmla="*/ 0 w 836"/>
                    <a:gd name="T23" fmla="*/ 0 h 195"/>
                    <a:gd name="T24" fmla="*/ 0 w 836"/>
                    <a:gd name="T25" fmla="*/ 0 h 195"/>
                    <a:gd name="T26" fmla="*/ 0 w 836"/>
                    <a:gd name="T27" fmla="*/ 0 h 195"/>
                    <a:gd name="T28" fmla="*/ 0 w 836"/>
                    <a:gd name="T29" fmla="*/ 0 h 195"/>
                    <a:gd name="T30" fmla="*/ 0 w 836"/>
                    <a:gd name="T31" fmla="*/ 0 h 195"/>
                    <a:gd name="T32" fmla="*/ 0 w 836"/>
                    <a:gd name="T33" fmla="*/ 0 h 195"/>
                    <a:gd name="T34" fmla="*/ 0 w 836"/>
                    <a:gd name="T35" fmla="*/ 0 h 195"/>
                    <a:gd name="T36" fmla="*/ 0 w 836"/>
                    <a:gd name="T37" fmla="*/ 0 h 195"/>
                    <a:gd name="T38" fmla="*/ 0 w 836"/>
                    <a:gd name="T39" fmla="*/ 0 h 195"/>
                    <a:gd name="T40" fmla="*/ 0 w 836"/>
                    <a:gd name="T41" fmla="*/ 0 h 195"/>
                    <a:gd name="T42" fmla="*/ 0 w 836"/>
                    <a:gd name="T43" fmla="*/ 0 h 195"/>
                    <a:gd name="T44" fmla="*/ 0 w 836"/>
                    <a:gd name="T45" fmla="*/ 0 h 195"/>
                    <a:gd name="T46" fmla="*/ 0 w 836"/>
                    <a:gd name="T47" fmla="*/ 0 h 195"/>
                    <a:gd name="T48" fmla="*/ 0 w 836"/>
                    <a:gd name="T49" fmla="*/ 0 h 195"/>
                    <a:gd name="T50" fmla="*/ 0 w 836"/>
                    <a:gd name="T51" fmla="*/ 0 h 195"/>
                    <a:gd name="T52" fmla="*/ 0 w 836"/>
                    <a:gd name="T53" fmla="*/ 0 h 195"/>
                    <a:gd name="T54" fmla="*/ 0 w 836"/>
                    <a:gd name="T55" fmla="*/ 0 h 195"/>
                    <a:gd name="T56" fmla="*/ 0 w 836"/>
                    <a:gd name="T57" fmla="*/ 0 h 195"/>
                    <a:gd name="T58" fmla="*/ 0 w 836"/>
                    <a:gd name="T59" fmla="*/ 0 h 195"/>
                    <a:gd name="T60" fmla="*/ 0 w 836"/>
                    <a:gd name="T61" fmla="*/ 0 h 195"/>
                    <a:gd name="T62" fmla="*/ 0 w 836"/>
                    <a:gd name="T63" fmla="*/ 0 h 195"/>
                    <a:gd name="T64" fmla="*/ 0 w 836"/>
                    <a:gd name="T65" fmla="*/ 0 h 195"/>
                    <a:gd name="T66" fmla="*/ 0 w 836"/>
                    <a:gd name="T67" fmla="*/ 0 h 195"/>
                    <a:gd name="T68" fmla="*/ 0 w 836"/>
                    <a:gd name="T69" fmla="*/ 0 h 195"/>
                    <a:gd name="T70" fmla="*/ 0 w 836"/>
                    <a:gd name="T71" fmla="*/ 0 h 195"/>
                    <a:gd name="T72" fmla="*/ 0 w 836"/>
                    <a:gd name="T73" fmla="*/ 0 h 195"/>
                    <a:gd name="T74" fmla="*/ 0 w 836"/>
                    <a:gd name="T75" fmla="*/ 0 h 195"/>
                    <a:gd name="T76" fmla="*/ 0 w 836"/>
                    <a:gd name="T77" fmla="*/ 0 h 195"/>
                    <a:gd name="T78" fmla="*/ 0 w 836"/>
                    <a:gd name="T79" fmla="*/ 0 h 195"/>
                    <a:gd name="T80" fmla="*/ 0 w 836"/>
                    <a:gd name="T81" fmla="*/ 0 h 195"/>
                    <a:gd name="T82" fmla="*/ 0 w 836"/>
                    <a:gd name="T83" fmla="*/ 0 h 195"/>
                    <a:gd name="T84" fmla="*/ 0 w 836"/>
                    <a:gd name="T85" fmla="*/ 0 h 195"/>
                    <a:gd name="T86" fmla="*/ 0 w 836"/>
                    <a:gd name="T87" fmla="*/ 0 h 195"/>
                    <a:gd name="T88" fmla="*/ 0 w 836"/>
                    <a:gd name="T89" fmla="*/ 0 h 195"/>
                    <a:gd name="T90" fmla="*/ 0 w 836"/>
                    <a:gd name="T91" fmla="*/ 0 h 195"/>
                    <a:gd name="T92" fmla="*/ 0 w 836"/>
                    <a:gd name="T93" fmla="*/ 0 h 195"/>
                    <a:gd name="T94" fmla="*/ 0 w 836"/>
                    <a:gd name="T95" fmla="*/ 0 h 195"/>
                    <a:gd name="T96" fmla="*/ 0 w 836"/>
                    <a:gd name="T97" fmla="*/ 0 h 1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36"/>
                    <a:gd name="T148" fmla="*/ 0 h 195"/>
                    <a:gd name="T149" fmla="*/ 836 w 836"/>
                    <a:gd name="T150" fmla="*/ 195 h 1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36" h="195">
                      <a:moveTo>
                        <a:pt x="543" y="15"/>
                      </a:moveTo>
                      <a:lnTo>
                        <a:pt x="454" y="18"/>
                      </a:lnTo>
                      <a:lnTo>
                        <a:pt x="365" y="18"/>
                      </a:lnTo>
                      <a:lnTo>
                        <a:pt x="279" y="15"/>
                      </a:lnTo>
                      <a:lnTo>
                        <a:pt x="201" y="12"/>
                      </a:lnTo>
                      <a:lnTo>
                        <a:pt x="130" y="6"/>
                      </a:lnTo>
                      <a:lnTo>
                        <a:pt x="73" y="3"/>
                      </a:lnTo>
                      <a:lnTo>
                        <a:pt x="33" y="0"/>
                      </a:lnTo>
                      <a:lnTo>
                        <a:pt x="14" y="4"/>
                      </a:lnTo>
                      <a:lnTo>
                        <a:pt x="6" y="7"/>
                      </a:lnTo>
                      <a:lnTo>
                        <a:pt x="3" y="13"/>
                      </a:lnTo>
                      <a:lnTo>
                        <a:pt x="0" y="19"/>
                      </a:lnTo>
                      <a:lnTo>
                        <a:pt x="1" y="28"/>
                      </a:lnTo>
                      <a:lnTo>
                        <a:pt x="5" y="39"/>
                      </a:lnTo>
                      <a:lnTo>
                        <a:pt x="14" y="52"/>
                      </a:lnTo>
                      <a:lnTo>
                        <a:pt x="27" y="68"/>
                      </a:lnTo>
                      <a:lnTo>
                        <a:pt x="45" y="88"/>
                      </a:lnTo>
                      <a:lnTo>
                        <a:pt x="71" y="107"/>
                      </a:lnTo>
                      <a:lnTo>
                        <a:pt x="109" y="127"/>
                      </a:lnTo>
                      <a:lnTo>
                        <a:pt x="154" y="145"/>
                      </a:lnTo>
                      <a:lnTo>
                        <a:pt x="206" y="162"/>
                      </a:lnTo>
                      <a:lnTo>
                        <a:pt x="258" y="175"/>
                      </a:lnTo>
                      <a:lnTo>
                        <a:pt x="309" y="185"/>
                      </a:lnTo>
                      <a:lnTo>
                        <a:pt x="352" y="191"/>
                      </a:lnTo>
                      <a:lnTo>
                        <a:pt x="391" y="195"/>
                      </a:lnTo>
                      <a:lnTo>
                        <a:pt x="421" y="193"/>
                      </a:lnTo>
                      <a:lnTo>
                        <a:pt x="455" y="188"/>
                      </a:lnTo>
                      <a:lnTo>
                        <a:pt x="487" y="180"/>
                      </a:lnTo>
                      <a:lnTo>
                        <a:pt x="522" y="171"/>
                      </a:lnTo>
                      <a:lnTo>
                        <a:pt x="555" y="160"/>
                      </a:lnTo>
                      <a:lnTo>
                        <a:pt x="586" y="150"/>
                      </a:lnTo>
                      <a:lnTo>
                        <a:pt x="616" y="140"/>
                      </a:lnTo>
                      <a:lnTo>
                        <a:pt x="642" y="131"/>
                      </a:lnTo>
                      <a:lnTo>
                        <a:pt x="669" y="122"/>
                      </a:lnTo>
                      <a:lnTo>
                        <a:pt x="703" y="114"/>
                      </a:lnTo>
                      <a:lnTo>
                        <a:pt x="739" y="106"/>
                      </a:lnTo>
                      <a:lnTo>
                        <a:pt x="775" y="98"/>
                      </a:lnTo>
                      <a:lnTo>
                        <a:pt x="805" y="88"/>
                      </a:lnTo>
                      <a:lnTo>
                        <a:pt x="827" y="77"/>
                      </a:lnTo>
                      <a:lnTo>
                        <a:pt x="836" y="63"/>
                      </a:lnTo>
                      <a:lnTo>
                        <a:pt x="832" y="48"/>
                      </a:lnTo>
                      <a:lnTo>
                        <a:pt x="818" y="31"/>
                      </a:lnTo>
                      <a:lnTo>
                        <a:pt x="803" y="19"/>
                      </a:lnTo>
                      <a:lnTo>
                        <a:pt x="785" y="12"/>
                      </a:lnTo>
                      <a:lnTo>
                        <a:pt x="762" y="7"/>
                      </a:lnTo>
                      <a:lnTo>
                        <a:pt x="727" y="5"/>
                      </a:lnTo>
                      <a:lnTo>
                        <a:pt x="682" y="6"/>
                      </a:lnTo>
                      <a:lnTo>
                        <a:pt x="620" y="9"/>
                      </a:lnTo>
                      <a:lnTo>
                        <a:pt x="543" y="15"/>
                      </a:lnTo>
                      <a:close/>
                    </a:path>
                  </a:pathLst>
                </a:custGeom>
                <a:solidFill>
                  <a:srgbClr val="CC2B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03" name="Freeform 721">
                  <a:extLst>
                    <a:ext uri="{FF2B5EF4-FFF2-40B4-BE49-F238E27FC236}">
                      <a16:creationId xmlns:a16="http://schemas.microsoft.com/office/drawing/2014/main" id="{FAA1724F-0BDB-47EC-87D1-0FDF77CB1602}"/>
                    </a:ext>
                  </a:extLst>
                </p:cNvPr>
                <p:cNvSpPr>
                  <a:spLocks/>
                </p:cNvSpPr>
                <p:nvPr/>
              </p:nvSpPr>
              <p:spPr bwMode="auto">
                <a:xfrm>
                  <a:off x="2653" y="2267"/>
                  <a:ext cx="128" cy="28"/>
                </a:xfrm>
                <a:custGeom>
                  <a:avLst/>
                  <a:gdLst>
                    <a:gd name="T0" fmla="*/ 0 w 765"/>
                    <a:gd name="T1" fmla="*/ 0 h 170"/>
                    <a:gd name="T2" fmla="*/ 0 w 765"/>
                    <a:gd name="T3" fmla="*/ 0 h 170"/>
                    <a:gd name="T4" fmla="*/ 0 w 765"/>
                    <a:gd name="T5" fmla="*/ 0 h 170"/>
                    <a:gd name="T6" fmla="*/ 0 w 765"/>
                    <a:gd name="T7" fmla="*/ 0 h 170"/>
                    <a:gd name="T8" fmla="*/ 0 w 765"/>
                    <a:gd name="T9" fmla="*/ 0 h 170"/>
                    <a:gd name="T10" fmla="*/ 0 w 765"/>
                    <a:gd name="T11" fmla="*/ 0 h 170"/>
                    <a:gd name="T12" fmla="*/ 0 w 765"/>
                    <a:gd name="T13" fmla="*/ 0 h 170"/>
                    <a:gd name="T14" fmla="*/ 0 w 765"/>
                    <a:gd name="T15" fmla="*/ 0 h 170"/>
                    <a:gd name="T16" fmla="*/ 0 w 765"/>
                    <a:gd name="T17" fmla="*/ 0 h 170"/>
                    <a:gd name="T18" fmla="*/ 0 w 765"/>
                    <a:gd name="T19" fmla="*/ 0 h 170"/>
                    <a:gd name="T20" fmla="*/ 0 w 765"/>
                    <a:gd name="T21" fmla="*/ 0 h 170"/>
                    <a:gd name="T22" fmla="*/ 0 w 765"/>
                    <a:gd name="T23" fmla="*/ 0 h 170"/>
                    <a:gd name="T24" fmla="*/ 0 w 765"/>
                    <a:gd name="T25" fmla="*/ 0 h 170"/>
                    <a:gd name="T26" fmla="*/ 0 w 765"/>
                    <a:gd name="T27" fmla="*/ 0 h 170"/>
                    <a:gd name="T28" fmla="*/ 0 w 765"/>
                    <a:gd name="T29" fmla="*/ 0 h 170"/>
                    <a:gd name="T30" fmla="*/ 0 w 765"/>
                    <a:gd name="T31" fmla="*/ 0 h 170"/>
                    <a:gd name="T32" fmla="*/ 0 w 765"/>
                    <a:gd name="T33" fmla="*/ 0 h 170"/>
                    <a:gd name="T34" fmla="*/ 0 w 765"/>
                    <a:gd name="T35" fmla="*/ 0 h 170"/>
                    <a:gd name="T36" fmla="*/ 0 w 765"/>
                    <a:gd name="T37" fmla="*/ 0 h 170"/>
                    <a:gd name="T38" fmla="*/ 0 w 765"/>
                    <a:gd name="T39" fmla="*/ 0 h 170"/>
                    <a:gd name="T40" fmla="*/ 0 w 765"/>
                    <a:gd name="T41" fmla="*/ 0 h 170"/>
                    <a:gd name="T42" fmla="*/ 0 w 765"/>
                    <a:gd name="T43" fmla="*/ 0 h 170"/>
                    <a:gd name="T44" fmla="*/ 0 w 765"/>
                    <a:gd name="T45" fmla="*/ 0 h 170"/>
                    <a:gd name="T46" fmla="*/ 0 w 765"/>
                    <a:gd name="T47" fmla="*/ 0 h 170"/>
                    <a:gd name="T48" fmla="*/ 0 w 765"/>
                    <a:gd name="T49" fmla="*/ 0 h 170"/>
                    <a:gd name="T50" fmla="*/ 0 w 765"/>
                    <a:gd name="T51" fmla="*/ 0 h 170"/>
                    <a:gd name="T52" fmla="*/ 0 w 765"/>
                    <a:gd name="T53" fmla="*/ 0 h 170"/>
                    <a:gd name="T54" fmla="*/ 0 w 765"/>
                    <a:gd name="T55" fmla="*/ 0 h 170"/>
                    <a:gd name="T56" fmla="*/ 0 w 765"/>
                    <a:gd name="T57" fmla="*/ 0 h 170"/>
                    <a:gd name="T58" fmla="*/ 0 w 765"/>
                    <a:gd name="T59" fmla="*/ 0 h 170"/>
                    <a:gd name="T60" fmla="*/ 0 w 765"/>
                    <a:gd name="T61" fmla="*/ 0 h 170"/>
                    <a:gd name="T62" fmla="*/ 0 w 765"/>
                    <a:gd name="T63" fmla="*/ 0 h 170"/>
                    <a:gd name="T64" fmla="*/ 0 w 765"/>
                    <a:gd name="T65" fmla="*/ 0 h 170"/>
                    <a:gd name="T66" fmla="*/ 0 w 765"/>
                    <a:gd name="T67" fmla="*/ 0 h 170"/>
                    <a:gd name="T68" fmla="*/ 0 w 765"/>
                    <a:gd name="T69" fmla="*/ 0 h 170"/>
                    <a:gd name="T70" fmla="*/ 0 w 765"/>
                    <a:gd name="T71" fmla="*/ 0 h 170"/>
                    <a:gd name="T72" fmla="*/ 0 w 765"/>
                    <a:gd name="T73" fmla="*/ 0 h 170"/>
                    <a:gd name="T74" fmla="*/ 0 w 765"/>
                    <a:gd name="T75" fmla="*/ 0 h 170"/>
                    <a:gd name="T76" fmla="*/ 0 w 765"/>
                    <a:gd name="T77" fmla="*/ 0 h 170"/>
                    <a:gd name="T78" fmla="*/ 0 w 765"/>
                    <a:gd name="T79" fmla="*/ 0 h 170"/>
                    <a:gd name="T80" fmla="*/ 0 w 765"/>
                    <a:gd name="T81" fmla="*/ 0 h 170"/>
                    <a:gd name="T82" fmla="*/ 0 w 765"/>
                    <a:gd name="T83" fmla="*/ 0 h 170"/>
                    <a:gd name="T84" fmla="*/ 0 w 765"/>
                    <a:gd name="T85" fmla="*/ 0 h 170"/>
                    <a:gd name="T86" fmla="*/ 0 w 765"/>
                    <a:gd name="T87" fmla="*/ 0 h 170"/>
                    <a:gd name="T88" fmla="*/ 0 w 765"/>
                    <a:gd name="T89" fmla="*/ 0 h 170"/>
                    <a:gd name="T90" fmla="*/ 0 w 765"/>
                    <a:gd name="T91" fmla="*/ 0 h 170"/>
                    <a:gd name="T92" fmla="*/ 0 w 765"/>
                    <a:gd name="T93" fmla="*/ 0 h 170"/>
                    <a:gd name="T94" fmla="*/ 0 w 765"/>
                    <a:gd name="T95" fmla="*/ 0 h 170"/>
                    <a:gd name="T96" fmla="*/ 0 w 765"/>
                    <a:gd name="T97" fmla="*/ 0 h 1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65"/>
                    <a:gd name="T148" fmla="*/ 0 h 170"/>
                    <a:gd name="T149" fmla="*/ 765 w 765"/>
                    <a:gd name="T150" fmla="*/ 170 h 1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65" h="170">
                      <a:moveTo>
                        <a:pt x="510" y="10"/>
                      </a:moveTo>
                      <a:lnTo>
                        <a:pt x="428" y="13"/>
                      </a:lnTo>
                      <a:lnTo>
                        <a:pt x="345" y="13"/>
                      </a:lnTo>
                      <a:lnTo>
                        <a:pt x="263" y="10"/>
                      </a:lnTo>
                      <a:lnTo>
                        <a:pt x="188" y="7"/>
                      </a:lnTo>
                      <a:lnTo>
                        <a:pt x="121" y="3"/>
                      </a:lnTo>
                      <a:lnTo>
                        <a:pt x="68" y="1"/>
                      </a:lnTo>
                      <a:lnTo>
                        <a:pt x="30" y="0"/>
                      </a:lnTo>
                      <a:lnTo>
                        <a:pt x="12" y="3"/>
                      </a:lnTo>
                      <a:lnTo>
                        <a:pt x="5" y="5"/>
                      </a:lnTo>
                      <a:lnTo>
                        <a:pt x="2" y="10"/>
                      </a:lnTo>
                      <a:lnTo>
                        <a:pt x="0" y="15"/>
                      </a:lnTo>
                      <a:lnTo>
                        <a:pt x="3" y="23"/>
                      </a:lnTo>
                      <a:lnTo>
                        <a:pt x="7" y="32"/>
                      </a:lnTo>
                      <a:lnTo>
                        <a:pt x="15" y="46"/>
                      </a:lnTo>
                      <a:lnTo>
                        <a:pt x="27" y="60"/>
                      </a:lnTo>
                      <a:lnTo>
                        <a:pt x="44" y="78"/>
                      </a:lnTo>
                      <a:lnTo>
                        <a:pt x="69" y="95"/>
                      </a:lnTo>
                      <a:lnTo>
                        <a:pt x="106" y="112"/>
                      </a:lnTo>
                      <a:lnTo>
                        <a:pt x="150" y="128"/>
                      </a:lnTo>
                      <a:lnTo>
                        <a:pt x="200" y="142"/>
                      </a:lnTo>
                      <a:lnTo>
                        <a:pt x="249" y="152"/>
                      </a:lnTo>
                      <a:lnTo>
                        <a:pt x="297" y="163"/>
                      </a:lnTo>
                      <a:lnTo>
                        <a:pt x="340" y="168"/>
                      </a:lnTo>
                      <a:lnTo>
                        <a:pt x="375" y="170"/>
                      </a:lnTo>
                      <a:lnTo>
                        <a:pt x="403" y="168"/>
                      </a:lnTo>
                      <a:lnTo>
                        <a:pt x="434" y="165"/>
                      </a:lnTo>
                      <a:lnTo>
                        <a:pt x="463" y="158"/>
                      </a:lnTo>
                      <a:lnTo>
                        <a:pt x="492" y="151"/>
                      </a:lnTo>
                      <a:lnTo>
                        <a:pt x="519" y="142"/>
                      </a:lnTo>
                      <a:lnTo>
                        <a:pt x="547" y="134"/>
                      </a:lnTo>
                      <a:lnTo>
                        <a:pt x="572" y="125"/>
                      </a:lnTo>
                      <a:lnTo>
                        <a:pt x="596" y="119"/>
                      </a:lnTo>
                      <a:lnTo>
                        <a:pt x="620" y="110"/>
                      </a:lnTo>
                      <a:lnTo>
                        <a:pt x="651" y="102"/>
                      </a:lnTo>
                      <a:lnTo>
                        <a:pt x="682" y="94"/>
                      </a:lnTo>
                      <a:lnTo>
                        <a:pt x="714" y="86"/>
                      </a:lnTo>
                      <a:lnTo>
                        <a:pt x="738" y="76"/>
                      </a:lnTo>
                      <a:lnTo>
                        <a:pt x="757" y="66"/>
                      </a:lnTo>
                      <a:lnTo>
                        <a:pt x="765" y="54"/>
                      </a:lnTo>
                      <a:lnTo>
                        <a:pt x="761" y="40"/>
                      </a:lnTo>
                      <a:lnTo>
                        <a:pt x="749" y="25"/>
                      </a:lnTo>
                      <a:lnTo>
                        <a:pt x="736" y="15"/>
                      </a:lnTo>
                      <a:lnTo>
                        <a:pt x="722" y="7"/>
                      </a:lnTo>
                      <a:lnTo>
                        <a:pt x="701" y="4"/>
                      </a:lnTo>
                      <a:lnTo>
                        <a:pt x="672" y="1"/>
                      </a:lnTo>
                      <a:lnTo>
                        <a:pt x="633" y="2"/>
                      </a:lnTo>
                      <a:lnTo>
                        <a:pt x="579" y="4"/>
                      </a:lnTo>
                      <a:lnTo>
                        <a:pt x="510" y="10"/>
                      </a:lnTo>
                      <a:close/>
                    </a:path>
                  </a:pathLst>
                </a:custGeom>
                <a:solidFill>
                  <a:srgbClr val="C42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04" name="Freeform 722">
                  <a:extLst>
                    <a:ext uri="{FF2B5EF4-FFF2-40B4-BE49-F238E27FC236}">
                      <a16:creationId xmlns:a16="http://schemas.microsoft.com/office/drawing/2014/main" id="{E047266D-3850-4DFA-A5DB-E0B91BDDF3AD}"/>
                    </a:ext>
                  </a:extLst>
                </p:cNvPr>
                <p:cNvSpPr>
                  <a:spLocks/>
                </p:cNvSpPr>
                <p:nvPr/>
              </p:nvSpPr>
              <p:spPr bwMode="auto">
                <a:xfrm>
                  <a:off x="2658" y="2268"/>
                  <a:ext cx="116" cy="24"/>
                </a:xfrm>
                <a:custGeom>
                  <a:avLst/>
                  <a:gdLst>
                    <a:gd name="T0" fmla="*/ 0 w 693"/>
                    <a:gd name="T1" fmla="*/ 0 h 148"/>
                    <a:gd name="T2" fmla="*/ 0 w 693"/>
                    <a:gd name="T3" fmla="*/ 0 h 148"/>
                    <a:gd name="T4" fmla="*/ 0 w 693"/>
                    <a:gd name="T5" fmla="*/ 0 h 148"/>
                    <a:gd name="T6" fmla="*/ 0 w 693"/>
                    <a:gd name="T7" fmla="*/ 0 h 148"/>
                    <a:gd name="T8" fmla="*/ 0 w 693"/>
                    <a:gd name="T9" fmla="*/ 0 h 148"/>
                    <a:gd name="T10" fmla="*/ 0 w 693"/>
                    <a:gd name="T11" fmla="*/ 0 h 148"/>
                    <a:gd name="T12" fmla="*/ 0 w 693"/>
                    <a:gd name="T13" fmla="*/ 0 h 148"/>
                    <a:gd name="T14" fmla="*/ 0 w 693"/>
                    <a:gd name="T15" fmla="*/ 0 h 148"/>
                    <a:gd name="T16" fmla="*/ 0 w 693"/>
                    <a:gd name="T17" fmla="*/ 0 h 148"/>
                    <a:gd name="T18" fmla="*/ 0 w 693"/>
                    <a:gd name="T19" fmla="*/ 0 h 148"/>
                    <a:gd name="T20" fmla="*/ 0 w 693"/>
                    <a:gd name="T21" fmla="*/ 0 h 148"/>
                    <a:gd name="T22" fmla="*/ 0 w 693"/>
                    <a:gd name="T23" fmla="*/ 0 h 148"/>
                    <a:gd name="T24" fmla="*/ 0 w 693"/>
                    <a:gd name="T25" fmla="*/ 0 h 148"/>
                    <a:gd name="T26" fmla="*/ 0 w 693"/>
                    <a:gd name="T27" fmla="*/ 0 h 148"/>
                    <a:gd name="T28" fmla="*/ 0 w 693"/>
                    <a:gd name="T29" fmla="*/ 0 h 148"/>
                    <a:gd name="T30" fmla="*/ 0 w 693"/>
                    <a:gd name="T31" fmla="*/ 0 h 148"/>
                    <a:gd name="T32" fmla="*/ 0 w 693"/>
                    <a:gd name="T33" fmla="*/ 0 h 148"/>
                    <a:gd name="T34" fmla="*/ 0 w 693"/>
                    <a:gd name="T35" fmla="*/ 0 h 148"/>
                    <a:gd name="T36" fmla="*/ 0 w 693"/>
                    <a:gd name="T37" fmla="*/ 0 h 148"/>
                    <a:gd name="T38" fmla="*/ 0 w 693"/>
                    <a:gd name="T39" fmla="*/ 0 h 148"/>
                    <a:gd name="T40" fmla="*/ 0 w 693"/>
                    <a:gd name="T41" fmla="*/ 0 h 148"/>
                    <a:gd name="T42" fmla="*/ 0 w 693"/>
                    <a:gd name="T43" fmla="*/ 0 h 148"/>
                    <a:gd name="T44" fmla="*/ 0 w 693"/>
                    <a:gd name="T45" fmla="*/ 0 h 148"/>
                    <a:gd name="T46" fmla="*/ 0 w 693"/>
                    <a:gd name="T47" fmla="*/ 0 h 148"/>
                    <a:gd name="T48" fmla="*/ 0 w 693"/>
                    <a:gd name="T49" fmla="*/ 0 h 148"/>
                    <a:gd name="T50" fmla="*/ 0 w 693"/>
                    <a:gd name="T51" fmla="*/ 0 h 148"/>
                    <a:gd name="T52" fmla="*/ 0 w 693"/>
                    <a:gd name="T53" fmla="*/ 0 h 148"/>
                    <a:gd name="T54" fmla="*/ 0 w 693"/>
                    <a:gd name="T55" fmla="*/ 0 h 148"/>
                    <a:gd name="T56" fmla="*/ 0 w 693"/>
                    <a:gd name="T57" fmla="*/ 0 h 148"/>
                    <a:gd name="T58" fmla="*/ 0 w 693"/>
                    <a:gd name="T59" fmla="*/ 0 h 148"/>
                    <a:gd name="T60" fmla="*/ 0 w 693"/>
                    <a:gd name="T61" fmla="*/ 0 h 148"/>
                    <a:gd name="T62" fmla="*/ 0 w 693"/>
                    <a:gd name="T63" fmla="*/ 0 h 148"/>
                    <a:gd name="T64" fmla="*/ 0 w 693"/>
                    <a:gd name="T65" fmla="*/ 0 h 148"/>
                    <a:gd name="T66" fmla="*/ 0 w 693"/>
                    <a:gd name="T67" fmla="*/ 0 h 148"/>
                    <a:gd name="T68" fmla="*/ 0 w 693"/>
                    <a:gd name="T69" fmla="*/ 0 h 148"/>
                    <a:gd name="T70" fmla="*/ 0 w 693"/>
                    <a:gd name="T71" fmla="*/ 0 h 148"/>
                    <a:gd name="T72" fmla="*/ 0 w 693"/>
                    <a:gd name="T73" fmla="*/ 0 h 148"/>
                    <a:gd name="T74" fmla="*/ 0 w 693"/>
                    <a:gd name="T75" fmla="*/ 0 h 148"/>
                    <a:gd name="T76" fmla="*/ 0 w 693"/>
                    <a:gd name="T77" fmla="*/ 0 h 148"/>
                    <a:gd name="T78" fmla="*/ 0 w 693"/>
                    <a:gd name="T79" fmla="*/ 0 h 148"/>
                    <a:gd name="T80" fmla="*/ 0 w 693"/>
                    <a:gd name="T81" fmla="*/ 0 h 148"/>
                    <a:gd name="T82" fmla="*/ 0 w 693"/>
                    <a:gd name="T83" fmla="*/ 0 h 148"/>
                    <a:gd name="T84" fmla="*/ 0 w 693"/>
                    <a:gd name="T85" fmla="*/ 0 h 148"/>
                    <a:gd name="T86" fmla="*/ 0 w 693"/>
                    <a:gd name="T87" fmla="*/ 0 h 148"/>
                    <a:gd name="T88" fmla="*/ 0 w 693"/>
                    <a:gd name="T89" fmla="*/ 0 h 148"/>
                    <a:gd name="T90" fmla="*/ 0 w 693"/>
                    <a:gd name="T91" fmla="*/ 0 h 148"/>
                    <a:gd name="T92" fmla="*/ 0 w 693"/>
                    <a:gd name="T93" fmla="*/ 0 h 148"/>
                    <a:gd name="T94" fmla="*/ 0 w 693"/>
                    <a:gd name="T95" fmla="*/ 0 h 148"/>
                    <a:gd name="T96" fmla="*/ 0 w 693"/>
                    <a:gd name="T97" fmla="*/ 0 h 1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93"/>
                    <a:gd name="T148" fmla="*/ 0 h 148"/>
                    <a:gd name="T149" fmla="*/ 693 w 693"/>
                    <a:gd name="T150" fmla="*/ 148 h 1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93" h="148">
                      <a:moveTo>
                        <a:pt x="475" y="13"/>
                      </a:moveTo>
                      <a:lnTo>
                        <a:pt x="400" y="15"/>
                      </a:lnTo>
                      <a:lnTo>
                        <a:pt x="324" y="15"/>
                      </a:lnTo>
                      <a:lnTo>
                        <a:pt x="247" y="12"/>
                      </a:lnTo>
                      <a:lnTo>
                        <a:pt x="176" y="9"/>
                      </a:lnTo>
                      <a:lnTo>
                        <a:pt x="112" y="5"/>
                      </a:lnTo>
                      <a:lnTo>
                        <a:pt x="61" y="3"/>
                      </a:lnTo>
                      <a:lnTo>
                        <a:pt x="24" y="0"/>
                      </a:lnTo>
                      <a:lnTo>
                        <a:pt x="9" y="3"/>
                      </a:lnTo>
                      <a:lnTo>
                        <a:pt x="2" y="5"/>
                      </a:lnTo>
                      <a:lnTo>
                        <a:pt x="0" y="9"/>
                      </a:lnTo>
                      <a:lnTo>
                        <a:pt x="0" y="15"/>
                      </a:lnTo>
                      <a:lnTo>
                        <a:pt x="3" y="23"/>
                      </a:lnTo>
                      <a:lnTo>
                        <a:pt x="7" y="32"/>
                      </a:lnTo>
                      <a:lnTo>
                        <a:pt x="16" y="43"/>
                      </a:lnTo>
                      <a:lnTo>
                        <a:pt x="28" y="56"/>
                      </a:lnTo>
                      <a:lnTo>
                        <a:pt x="43" y="71"/>
                      </a:lnTo>
                      <a:lnTo>
                        <a:pt x="66" y="87"/>
                      </a:lnTo>
                      <a:lnTo>
                        <a:pt x="101" y="102"/>
                      </a:lnTo>
                      <a:lnTo>
                        <a:pt x="142" y="114"/>
                      </a:lnTo>
                      <a:lnTo>
                        <a:pt x="191" y="126"/>
                      </a:lnTo>
                      <a:lnTo>
                        <a:pt x="239" y="134"/>
                      </a:lnTo>
                      <a:lnTo>
                        <a:pt x="285" y="142"/>
                      </a:lnTo>
                      <a:lnTo>
                        <a:pt x="326" y="145"/>
                      </a:lnTo>
                      <a:lnTo>
                        <a:pt x="358" y="148"/>
                      </a:lnTo>
                      <a:lnTo>
                        <a:pt x="383" y="147"/>
                      </a:lnTo>
                      <a:lnTo>
                        <a:pt x="409" y="144"/>
                      </a:lnTo>
                      <a:lnTo>
                        <a:pt x="434" y="140"/>
                      </a:lnTo>
                      <a:lnTo>
                        <a:pt x="459" y="135"/>
                      </a:lnTo>
                      <a:lnTo>
                        <a:pt x="482" y="129"/>
                      </a:lnTo>
                      <a:lnTo>
                        <a:pt x="506" y="123"/>
                      </a:lnTo>
                      <a:lnTo>
                        <a:pt x="528" y="116"/>
                      </a:lnTo>
                      <a:lnTo>
                        <a:pt x="550" y="109"/>
                      </a:lnTo>
                      <a:lnTo>
                        <a:pt x="571" y="102"/>
                      </a:lnTo>
                      <a:lnTo>
                        <a:pt x="596" y="95"/>
                      </a:lnTo>
                      <a:lnTo>
                        <a:pt x="623" y="87"/>
                      </a:lnTo>
                      <a:lnTo>
                        <a:pt x="650" y="79"/>
                      </a:lnTo>
                      <a:lnTo>
                        <a:pt x="671" y="69"/>
                      </a:lnTo>
                      <a:lnTo>
                        <a:pt x="686" y="60"/>
                      </a:lnTo>
                      <a:lnTo>
                        <a:pt x="693" y="49"/>
                      </a:lnTo>
                      <a:lnTo>
                        <a:pt x="689" y="36"/>
                      </a:lnTo>
                      <a:lnTo>
                        <a:pt x="678" y="23"/>
                      </a:lnTo>
                      <a:lnTo>
                        <a:pt x="669" y="14"/>
                      </a:lnTo>
                      <a:lnTo>
                        <a:pt x="657" y="7"/>
                      </a:lnTo>
                      <a:lnTo>
                        <a:pt x="642" y="5"/>
                      </a:lnTo>
                      <a:lnTo>
                        <a:pt x="617" y="4"/>
                      </a:lnTo>
                      <a:lnTo>
                        <a:pt x="583" y="5"/>
                      </a:lnTo>
                      <a:lnTo>
                        <a:pt x="536" y="7"/>
                      </a:lnTo>
                      <a:lnTo>
                        <a:pt x="475" y="13"/>
                      </a:lnTo>
                      <a:close/>
                    </a:path>
                  </a:pathLst>
                </a:custGeom>
                <a:solidFill>
                  <a:srgbClr val="BF2B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05" name="Freeform 723">
                  <a:extLst>
                    <a:ext uri="{FF2B5EF4-FFF2-40B4-BE49-F238E27FC236}">
                      <a16:creationId xmlns:a16="http://schemas.microsoft.com/office/drawing/2014/main" id="{85A96EA3-0C1B-46B2-91A0-AAC2BBE833E2}"/>
                    </a:ext>
                  </a:extLst>
                </p:cNvPr>
                <p:cNvSpPr>
                  <a:spLocks/>
                </p:cNvSpPr>
                <p:nvPr/>
              </p:nvSpPr>
              <p:spPr bwMode="auto">
                <a:xfrm>
                  <a:off x="2705" y="2256"/>
                  <a:ext cx="57" cy="25"/>
                </a:xfrm>
                <a:custGeom>
                  <a:avLst/>
                  <a:gdLst>
                    <a:gd name="T0" fmla="*/ 0 w 340"/>
                    <a:gd name="T1" fmla="*/ 0 h 148"/>
                    <a:gd name="T2" fmla="*/ 0 w 340"/>
                    <a:gd name="T3" fmla="*/ 0 h 148"/>
                    <a:gd name="T4" fmla="*/ 0 w 340"/>
                    <a:gd name="T5" fmla="*/ 0 h 148"/>
                    <a:gd name="T6" fmla="*/ 0 w 340"/>
                    <a:gd name="T7" fmla="*/ 0 h 148"/>
                    <a:gd name="T8" fmla="*/ 0 w 340"/>
                    <a:gd name="T9" fmla="*/ 0 h 148"/>
                    <a:gd name="T10" fmla="*/ 0 w 340"/>
                    <a:gd name="T11" fmla="*/ 0 h 148"/>
                    <a:gd name="T12" fmla="*/ 0 w 340"/>
                    <a:gd name="T13" fmla="*/ 0 h 148"/>
                    <a:gd name="T14" fmla="*/ 0 w 340"/>
                    <a:gd name="T15" fmla="*/ 0 h 148"/>
                    <a:gd name="T16" fmla="*/ 0 w 340"/>
                    <a:gd name="T17" fmla="*/ 0 h 148"/>
                    <a:gd name="T18" fmla="*/ 0 w 340"/>
                    <a:gd name="T19" fmla="*/ 0 h 148"/>
                    <a:gd name="T20" fmla="*/ 0 w 340"/>
                    <a:gd name="T21" fmla="*/ 0 h 148"/>
                    <a:gd name="T22" fmla="*/ 0 w 340"/>
                    <a:gd name="T23" fmla="*/ 0 h 148"/>
                    <a:gd name="T24" fmla="*/ 0 w 340"/>
                    <a:gd name="T25" fmla="*/ 0 h 148"/>
                    <a:gd name="T26" fmla="*/ 0 w 340"/>
                    <a:gd name="T27" fmla="*/ 0 h 148"/>
                    <a:gd name="T28" fmla="*/ 0 w 340"/>
                    <a:gd name="T29" fmla="*/ 0 h 148"/>
                    <a:gd name="T30" fmla="*/ 0 w 340"/>
                    <a:gd name="T31" fmla="*/ 0 h 148"/>
                    <a:gd name="T32" fmla="*/ 0 w 340"/>
                    <a:gd name="T33" fmla="*/ 0 h 148"/>
                    <a:gd name="T34" fmla="*/ 0 w 340"/>
                    <a:gd name="T35" fmla="*/ 0 h 148"/>
                    <a:gd name="T36" fmla="*/ 0 w 340"/>
                    <a:gd name="T37" fmla="*/ 0 h 148"/>
                    <a:gd name="T38" fmla="*/ 0 w 340"/>
                    <a:gd name="T39" fmla="*/ 0 h 148"/>
                    <a:gd name="T40" fmla="*/ 0 w 340"/>
                    <a:gd name="T41" fmla="*/ 0 h 148"/>
                    <a:gd name="T42" fmla="*/ 0 w 340"/>
                    <a:gd name="T43" fmla="*/ 0 h 148"/>
                    <a:gd name="T44" fmla="*/ 0 w 340"/>
                    <a:gd name="T45" fmla="*/ 0 h 148"/>
                    <a:gd name="T46" fmla="*/ 0 w 340"/>
                    <a:gd name="T47" fmla="*/ 0 h 148"/>
                    <a:gd name="T48" fmla="*/ 0 w 340"/>
                    <a:gd name="T49" fmla="*/ 0 h 148"/>
                    <a:gd name="T50" fmla="*/ 0 w 340"/>
                    <a:gd name="T51" fmla="*/ 0 h 148"/>
                    <a:gd name="T52" fmla="*/ 0 w 340"/>
                    <a:gd name="T53" fmla="*/ 0 h 148"/>
                    <a:gd name="T54" fmla="*/ 0 w 340"/>
                    <a:gd name="T55" fmla="*/ 0 h 148"/>
                    <a:gd name="T56" fmla="*/ 0 w 340"/>
                    <a:gd name="T57" fmla="*/ 0 h 148"/>
                    <a:gd name="T58" fmla="*/ 0 w 340"/>
                    <a:gd name="T59" fmla="*/ 0 h 148"/>
                    <a:gd name="T60" fmla="*/ 0 w 340"/>
                    <a:gd name="T61" fmla="*/ 0 h 148"/>
                    <a:gd name="T62" fmla="*/ 0 w 340"/>
                    <a:gd name="T63" fmla="*/ 0 h 148"/>
                    <a:gd name="T64" fmla="*/ 0 w 340"/>
                    <a:gd name="T65" fmla="*/ 0 h 1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0"/>
                    <a:gd name="T100" fmla="*/ 0 h 148"/>
                    <a:gd name="T101" fmla="*/ 340 w 340"/>
                    <a:gd name="T102" fmla="*/ 148 h 1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0" h="148">
                      <a:moveTo>
                        <a:pt x="153" y="6"/>
                      </a:moveTo>
                      <a:lnTo>
                        <a:pt x="189" y="0"/>
                      </a:lnTo>
                      <a:lnTo>
                        <a:pt x="226" y="4"/>
                      </a:lnTo>
                      <a:lnTo>
                        <a:pt x="261" y="15"/>
                      </a:lnTo>
                      <a:lnTo>
                        <a:pt x="294" y="32"/>
                      </a:lnTo>
                      <a:lnTo>
                        <a:pt x="317" y="48"/>
                      </a:lnTo>
                      <a:lnTo>
                        <a:pt x="334" y="64"/>
                      </a:lnTo>
                      <a:lnTo>
                        <a:pt x="340" y="73"/>
                      </a:lnTo>
                      <a:lnTo>
                        <a:pt x="333" y="75"/>
                      </a:lnTo>
                      <a:lnTo>
                        <a:pt x="326" y="73"/>
                      </a:lnTo>
                      <a:lnTo>
                        <a:pt x="312" y="72"/>
                      </a:lnTo>
                      <a:lnTo>
                        <a:pt x="291" y="69"/>
                      </a:lnTo>
                      <a:lnTo>
                        <a:pt x="268" y="69"/>
                      </a:lnTo>
                      <a:lnTo>
                        <a:pt x="242" y="69"/>
                      </a:lnTo>
                      <a:lnTo>
                        <a:pt x="216" y="71"/>
                      </a:lnTo>
                      <a:lnTo>
                        <a:pt x="193" y="73"/>
                      </a:lnTo>
                      <a:lnTo>
                        <a:pt x="175" y="77"/>
                      </a:lnTo>
                      <a:lnTo>
                        <a:pt x="152" y="86"/>
                      </a:lnTo>
                      <a:lnTo>
                        <a:pt x="127" y="100"/>
                      </a:lnTo>
                      <a:lnTo>
                        <a:pt x="101" y="114"/>
                      </a:lnTo>
                      <a:lnTo>
                        <a:pt x="78" y="130"/>
                      </a:lnTo>
                      <a:lnTo>
                        <a:pt x="54" y="141"/>
                      </a:lnTo>
                      <a:lnTo>
                        <a:pt x="34" y="148"/>
                      </a:lnTo>
                      <a:lnTo>
                        <a:pt x="17" y="147"/>
                      </a:lnTo>
                      <a:lnTo>
                        <a:pt x="6" y="138"/>
                      </a:lnTo>
                      <a:lnTo>
                        <a:pt x="0" y="121"/>
                      </a:lnTo>
                      <a:lnTo>
                        <a:pt x="3" y="104"/>
                      </a:lnTo>
                      <a:lnTo>
                        <a:pt x="15" y="85"/>
                      </a:lnTo>
                      <a:lnTo>
                        <a:pt x="34" y="68"/>
                      </a:lnTo>
                      <a:lnTo>
                        <a:pt x="56" y="49"/>
                      </a:lnTo>
                      <a:lnTo>
                        <a:pt x="85" y="33"/>
                      </a:lnTo>
                      <a:lnTo>
                        <a:pt x="117" y="18"/>
                      </a:lnTo>
                      <a:lnTo>
                        <a:pt x="153" y="6"/>
                      </a:lnTo>
                      <a:close/>
                    </a:path>
                  </a:pathLst>
                </a:custGeom>
                <a:solidFill>
                  <a:srgbClr val="008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06" name="Freeform 724">
                  <a:extLst>
                    <a:ext uri="{FF2B5EF4-FFF2-40B4-BE49-F238E27FC236}">
                      <a16:creationId xmlns:a16="http://schemas.microsoft.com/office/drawing/2014/main" id="{34B8AB4D-CD18-4127-BB08-3ED93F6FFD25}"/>
                    </a:ext>
                  </a:extLst>
                </p:cNvPr>
                <p:cNvSpPr>
                  <a:spLocks/>
                </p:cNvSpPr>
                <p:nvPr/>
              </p:nvSpPr>
              <p:spPr bwMode="auto">
                <a:xfrm>
                  <a:off x="2707" y="2225"/>
                  <a:ext cx="35" cy="43"/>
                </a:xfrm>
                <a:custGeom>
                  <a:avLst/>
                  <a:gdLst>
                    <a:gd name="T0" fmla="*/ 0 w 209"/>
                    <a:gd name="T1" fmla="*/ 0 h 263"/>
                    <a:gd name="T2" fmla="*/ 0 w 209"/>
                    <a:gd name="T3" fmla="*/ 0 h 263"/>
                    <a:gd name="T4" fmla="*/ 0 w 209"/>
                    <a:gd name="T5" fmla="*/ 0 h 263"/>
                    <a:gd name="T6" fmla="*/ 0 w 209"/>
                    <a:gd name="T7" fmla="*/ 0 h 263"/>
                    <a:gd name="T8" fmla="*/ 0 w 209"/>
                    <a:gd name="T9" fmla="*/ 0 h 263"/>
                    <a:gd name="T10" fmla="*/ 0 w 209"/>
                    <a:gd name="T11" fmla="*/ 0 h 263"/>
                    <a:gd name="T12" fmla="*/ 0 w 209"/>
                    <a:gd name="T13" fmla="*/ 0 h 263"/>
                    <a:gd name="T14" fmla="*/ 0 w 209"/>
                    <a:gd name="T15" fmla="*/ 0 h 263"/>
                    <a:gd name="T16" fmla="*/ 0 w 209"/>
                    <a:gd name="T17" fmla="*/ 0 h 263"/>
                    <a:gd name="T18" fmla="*/ 0 w 209"/>
                    <a:gd name="T19" fmla="*/ 0 h 263"/>
                    <a:gd name="T20" fmla="*/ 0 w 209"/>
                    <a:gd name="T21" fmla="*/ 0 h 263"/>
                    <a:gd name="T22" fmla="*/ 0 w 209"/>
                    <a:gd name="T23" fmla="*/ 0 h 263"/>
                    <a:gd name="T24" fmla="*/ 0 w 209"/>
                    <a:gd name="T25" fmla="*/ 0 h 263"/>
                    <a:gd name="T26" fmla="*/ 0 w 209"/>
                    <a:gd name="T27" fmla="*/ 0 h 263"/>
                    <a:gd name="T28" fmla="*/ 0 w 209"/>
                    <a:gd name="T29" fmla="*/ 0 h 263"/>
                    <a:gd name="T30" fmla="*/ 0 w 209"/>
                    <a:gd name="T31" fmla="*/ 0 h 263"/>
                    <a:gd name="T32" fmla="*/ 0 w 209"/>
                    <a:gd name="T33" fmla="*/ 0 h 263"/>
                    <a:gd name="T34" fmla="*/ 0 w 209"/>
                    <a:gd name="T35" fmla="*/ 0 h 263"/>
                    <a:gd name="T36" fmla="*/ 0 w 209"/>
                    <a:gd name="T37" fmla="*/ 0 h 263"/>
                    <a:gd name="T38" fmla="*/ 0 w 209"/>
                    <a:gd name="T39" fmla="*/ 0 h 263"/>
                    <a:gd name="T40" fmla="*/ 0 w 209"/>
                    <a:gd name="T41" fmla="*/ 0 h 263"/>
                    <a:gd name="T42" fmla="*/ 0 w 209"/>
                    <a:gd name="T43" fmla="*/ 0 h 263"/>
                    <a:gd name="T44" fmla="*/ 0 w 209"/>
                    <a:gd name="T45" fmla="*/ 0 h 263"/>
                    <a:gd name="T46" fmla="*/ 0 w 209"/>
                    <a:gd name="T47" fmla="*/ 0 h 263"/>
                    <a:gd name="T48" fmla="*/ 0 w 209"/>
                    <a:gd name="T49" fmla="*/ 0 h 263"/>
                    <a:gd name="T50" fmla="*/ 0 w 209"/>
                    <a:gd name="T51" fmla="*/ 0 h 263"/>
                    <a:gd name="T52" fmla="*/ 0 w 209"/>
                    <a:gd name="T53" fmla="*/ 0 h 263"/>
                    <a:gd name="T54" fmla="*/ 0 w 209"/>
                    <a:gd name="T55" fmla="*/ 0 h 263"/>
                    <a:gd name="T56" fmla="*/ 0 w 209"/>
                    <a:gd name="T57" fmla="*/ 0 h 263"/>
                    <a:gd name="T58" fmla="*/ 0 w 209"/>
                    <a:gd name="T59" fmla="*/ 0 h 263"/>
                    <a:gd name="T60" fmla="*/ 0 w 209"/>
                    <a:gd name="T61" fmla="*/ 0 h 263"/>
                    <a:gd name="T62" fmla="*/ 0 w 209"/>
                    <a:gd name="T63" fmla="*/ 0 h 263"/>
                    <a:gd name="T64" fmla="*/ 0 w 209"/>
                    <a:gd name="T65" fmla="*/ 0 h 2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9"/>
                    <a:gd name="T100" fmla="*/ 0 h 263"/>
                    <a:gd name="T101" fmla="*/ 209 w 209"/>
                    <a:gd name="T102" fmla="*/ 263 h 2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9" h="263">
                      <a:moveTo>
                        <a:pt x="23" y="108"/>
                      </a:moveTo>
                      <a:lnTo>
                        <a:pt x="40" y="92"/>
                      </a:lnTo>
                      <a:lnTo>
                        <a:pt x="67" y="74"/>
                      </a:lnTo>
                      <a:lnTo>
                        <a:pt x="101" y="54"/>
                      </a:lnTo>
                      <a:lnTo>
                        <a:pt x="137" y="35"/>
                      </a:lnTo>
                      <a:lnTo>
                        <a:pt x="169" y="17"/>
                      </a:lnTo>
                      <a:lnTo>
                        <a:pt x="195" y="5"/>
                      </a:lnTo>
                      <a:lnTo>
                        <a:pt x="209" y="0"/>
                      </a:lnTo>
                      <a:lnTo>
                        <a:pt x="206" y="3"/>
                      </a:lnTo>
                      <a:lnTo>
                        <a:pt x="192" y="17"/>
                      </a:lnTo>
                      <a:lnTo>
                        <a:pt x="178" y="41"/>
                      </a:lnTo>
                      <a:lnTo>
                        <a:pt x="164" y="73"/>
                      </a:lnTo>
                      <a:lnTo>
                        <a:pt x="150" y="110"/>
                      </a:lnTo>
                      <a:lnTo>
                        <a:pt x="135" y="146"/>
                      </a:lnTo>
                      <a:lnTo>
                        <a:pt x="122" y="178"/>
                      </a:lnTo>
                      <a:lnTo>
                        <a:pt x="110" y="202"/>
                      </a:lnTo>
                      <a:lnTo>
                        <a:pt x="99" y="217"/>
                      </a:lnTo>
                      <a:lnTo>
                        <a:pt x="84" y="225"/>
                      </a:lnTo>
                      <a:lnTo>
                        <a:pt x="68" y="235"/>
                      </a:lnTo>
                      <a:lnTo>
                        <a:pt x="52" y="244"/>
                      </a:lnTo>
                      <a:lnTo>
                        <a:pt x="39" y="254"/>
                      </a:lnTo>
                      <a:lnTo>
                        <a:pt x="25" y="259"/>
                      </a:lnTo>
                      <a:lnTo>
                        <a:pt x="15" y="263"/>
                      </a:lnTo>
                      <a:lnTo>
                        <a:pt x="7" y="259"/>
                      </a:lnTo>
                      <a:lnTo>
                        <a:pt x="5" y="252"/>
                      </a:lnTo>
                      <a:lnTo>
                        <a:pt x="3" y="236"/>
                      </a:lnTo>
                      <a:lnTo>
                        <a:pt x="2" y="219"/>
                      </a:lnTo>
                      <a:lnTo>
                        <a:pt x="0" y="200"/>
                      </a:lnTo>
                      <a:lnTo>
                        <a:pt x="2" y="181"/>
                      </a:lnTo>
                      <a:lnTo>
                        <a:pt x="2" y="159"/>
                      </a:lnTo>
                      <a:lnTo>
                        <a:pt x="6" y="140"/>
                      </a:lnTo>
                      <a:lnTo>
                        <a:pt x="13" y="122"/>
                      </a:lnTo>
                      <a:lnTo>
                        <a:pt x="23" y="108"/>
                      </a:lnTo>
                      <a:close/>
                    </a:path>
                  </a:pathLst>
                </a:custGeom>
                <a:solidFill>
                  <a:srgbClr val="00D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07" name="Freeform 725">
                  <a:extLst>
                    <a:ext uri="{FF2B5EF4-FFF2-40B4-BE49-F238E27FC236}">
                      <a16:creationId xmlns:a16="http://schemas.microsoft.com/office/drawing/2014/main" id="{68FA626F-038F-4B8F-B8B3-1700BCEA7D3F}"/>
                    </a:ext>
                  </a:extLst>
                </p:cNvPr>
                <p:cNvSpPr>
                  <a:spLocks/>
                </p:cNvSpPr>
                <p:nvPr/>
              </p:nvSpPr>
              <p:spPr bwMode="auto">
                <a:xfrm>
                  <a:off x="2689" y="2208"/>
                  <a:ext cx="20" cy="72"/>
                </a:xfrm>
                <a:custGeom>
                  <a:avLst/>
                  <a:gdLst>
                    <a:gd name="T0" fmla="*/ 0 w 121"/>
                    <a:gd name="T1" fmla="*/ 0 h 434"/>
                    <a:gd name="T2" fmla="*/ 0 w 121"/>
                    <a:gd name="T3" fmla="*/ 0 h 434"/>
                    <a:gd name="T4" fmla="*/ 0 w 121"/>
                    <a:gd name="T5" fmla="*/ 0 h 434"/>
                    <a:gd name="T6" fmla="*/ 0 w 121"/>
                    <a:gd name="T7" fmla="*/ 0 h 434"/>
                    <a:gd name="T8" fmla="*/ 0 w 121"/>
                    <a:gd name="T9" fmla="*/ 0 h 434"/>
                    <a:gd name="T10" fmla="*/ 0 w 121"/>
                    <a:gd name="T11" fmla="*/ 0 h 434"/>
                    <a:gd name="T12" fmla="*/ 0 w 121"/>
                    <a:gd name="T13" fmla="*/ 0 h 434"/>
                    <a:gd name="T14" fmla="*/ 0 w 121"/>
                    <a:gd name="T15" fmla="*/ 0 h 434"/>
                    <a:gd name="T16" fmla="*/ 0 w 121"/>
                    <a:gd name="T17" fmla="*/ 0 h 434"/>
                    <a:gd name="T18" fmla="*/ 0 w 121"/>
                    <a:gd name="T19" fmla="*/ 0 h 434"/>
                    <a:gd name="T20" fmla="*/ 0 w 121"/>
                    <a:gd name="T21" fmla="*/ 0 h 434"/>
                    <a:gd name="T22" fmla="*/ 0 w 121"/>
                    <a:gd name="T23" fmla="*/ 0 h 434"/>
                    <a:gd name="T24" fmla="*/ 0 w 121"/>
                    <a:gd name="T25" fmla="*/ 0 h 434"/>
                    <a:gd name="T26" fmla="*/ 0 w 121"/>
                    <a:gd name="T27" fmla="*/ 0 h 434"/>
                    <a:gd name="T28" fmla="*/ 0 w 121"/>
                    <a:gd name="T29" fmla="*/ 0 h 434"/>
                    <a:gd name="T30" fmla="*/ 0 w 121"/>
                    <a:gd name="T31" fmla="*/ 0 h 434"/>
                    <a:gd name="T32" fmla="*/ 0 w 121"/>
                    <a:gd name="T33" fmla="*/ 0 h 434"/>
                    <a:gd name="T34" fmla="*/ 0 w 121"/>
                    <a:gd name="T35" fmla="*/ 0 h 434"/>
                    <a:gd name="T36" fmla="*/ 0 w 121"/>
                    <a:gd name="T37" fmla="*/ 0 h 434"/>
                    <a:gd name="T38" fmla="*/ 0 w 121"/>
                    <a:gd name="T39" fmla="*/ 0 h 434"/>
                    <a:gd name="T40" fmla="*/ 0 w 121"/>
                    <a:gd name="T41" fmla="*/ 0 h 434"/>
                    <a:gd name="T42" fmla="*/ 0 w 121"/>
                    <a:gd name="T43" fmla="*/ 0 h 434"/>
                    <a:gd name="T44" fmla="*/ 0 w 121"/>
                    <a:gd name="T45" fmla="*/ 0 h 434"/>
                    <a:gd name="T46" fmla="*/ 0 w 121"/>
                    <a:gd name="T47" fmla="*/ 0 h 434"/>
                    <a:gd name="T48" fmla="*/ 0 w 121"/>
                    <a:gd name="T49" fmla="*/ 0 h 434"/>
                    <a:gd name="T50" fmla="*/ 0 w 121"/>
                    <a:gd name="T51" fmla="*/ 0 h 434"/>
                    <a:gd name="T52" fmla="*/ 0 w 121"/>
                    <a:gd name="T53" fmla="*/ 0 h 434"/>
                    <a:gd name="T54" fmla="*/ 0 w 121"/>
                    <a:gd name="T55" fmla="*/ 0 h 434"/>
                    <a:gd name="T56" fmla="*/ 0 w 121"/>
                    <a:gd name="T57" fmla="*/ 0 h 434"/>
                    <a:gd name="T58" fmla="*/ 0 w 121"/>
                    <a:gd name="T59" fmla="*/ 0 h 434"/>
                    <a:gd name="T60" fmla="*/ 0 w 121"/>
                    <a:gd name="T61" fmla="*/ 0 h 434"/>
                    <a:gd name="T62" fmla="*/ 0 w 121"/>
                    <a:gd name="T63" fmla="*/ 0 h 434"/>
                    <a:gd name="T64" fmla="*/ 0 w 121"/>
                    <a:gd name="T65" fmla="*/ 0 h 434"/>
                    <a:gd name="T66" fmla="*/ 0 w 121"/>
                    <a:gd name="T67" fmla="*/ 0 h 434"/>
                    <a:gd name="T68" fmla="*/ 0 w 121"/>
                    <a:gd name="T69" fmla="*/ 0 h 434"/>
                    <a:gd name="T70" fmla="*/ 0 w 121"/>
                    <a:gd name="T71" fmla="*/ 0 h 434"/>
                    <a:gd name="T72" fmla="*/ 0 w 121"/>
                    <a:gd name="T73" fmla="*/ 0 h 434"/>
                    <a:gd name="T74" fmla="*/ 0 w 121"/>
                    <a:gd name="T75" fmla="*/ 0 h 434"/>
                    <a:gd name="T76" fmla="*/ 0 w 121"/>
                    <a:gd name="T77" fmla="*/ 0 h 434"/>
                    <a:gd name="T78" fmla="*/ 0 w 121"/>
                    <a:gd name="T79" fmla="*/ 0 h 434"/>
                    <a:gd name="T80" fmla="*/ 0 w 121"/>
                    <a:gd name="T81" fmla="*/ 0 h 43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1"/>
                    <a:gd name="T124" fmla="*/ 0 h 434"/>
                    <a:gd name="T125" fmla="*/ 121 w 121"/>
                    <a:gd name="T126" fmla="*/ 434 h 43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1" h="434">
                      <a:moveTo>
                        <a:pt x="54" y="385"/>
                      </a:moveTo>
                      <a:lnTo>
                        <a:pt x="53" y="340"/>
                      </a:lnTo>
                      <a:lnTo>
                        <a:pt x="54" y="311"/>
                      </a:lnTo>
                      <a:lnTo>
                        <a:pt x="58" y="292"/>
                      </a:lnTo>
                      <a:lnTo>
                        <a:pt x="62" y="281"/>
                      </a:lnTo>
                      <a:lnTo>
                        <a:pt x="65" y="273"/>
                      </a:lnTo>
                      <a:lnTo>
                        <a:pt x="69" y="266"/>
                      </a:lnTo>
                      <a:lnTo>
                        <a:pt x="71" y="255"/>
                      </a:lnTo>
                      <a:lnTo>
                        <a:pt x="72" y="238"/>
                      </a:lnTo>
                      <a:lnTo>
                        <a:pt x="65" y="212"/>
                      </a:lnTo>
                      <a:lnTo>
                        <a:pt x="53" y="181"/>
                      </a:lnTo>
                      <a:lnTo>
                        <a:pt x="37" y="146"/>
                      </a:lnTo>
                      <a:lnTo>
                        <a:pt x="22" y="111"/>
                      </a:lnTo>
                      <a:lnTo>
                        <a:pt x="7" y="76"/>
                      </a:lnTo>
                      <a:lnTo>
                        <a:pt x="0" y="47"/>
                      </a:lnTo>
                      <a:lnTo>
                        <a:pt x="2" y="21"/>
                      </a:lnTo>
                      <a:lnTo>
                        <a:pt x="18" y="6"/>
                      </a:lnTo>
                      <a:lnTo>
                        <a:pt x="38" y="0"/>
                      </a:lnTo>
                      <a:lnTo>
                        <a:pt x="55" y="7"/>
                      </a:lnTo>
                      <a:lnTo>
                        <a:pt x="69" y="24"/>
                      </a:lnTo>
                      <a:lnTo>
                        <a:pt x="80" y="49"/>
                      </a:lnTo>
                      <a:lnTo>
                        <a:pt x="87" y="77"/>
                      </a:lnTo>
                      <a:lnTo>
                        <a:pt x="95" y="109"/>
                      </a:lnTo>
                      <a:lnTo>
                        <a:pt x="100" y="138"/>
                      </a:lnTo>
                      <a:lnTo>
                        <a:pt x="107" y="166"/>
                      </a:lnTo>
                      <a:lnTo>
                        <a:pt x="110" y="182"/>
                      </a:lnTo>
                      <a:lnTo>
                        <a:pt x="114" y="204"/>
                      </a:lnTo>
                      <a:lnTo>
                        <a:pt x="116" y="229"/>
                      </a:lnTo>
                      <a:lnTo>
                        <a:pt x="119" y="258"/>
                      </a:lnTo>
                      <a:lnTo>
                        <a:pt x="119" y="286"/>
                      </a:lnTo>
                      <a:lnTo>
                        <a:pt x="121" y="316"/>
                      </a:lnTo>
                      <a:lnTo>
                        <a:pt x="118" y="343"/>
                      </a:lnTo>
                      <a:lnTo>
                        <a:pt x="115" y="367"/>
                      </a:lnTo>
                      <a:lnTo>
                        <a:pt x="107" y="392"/>
                      </a:lnTo>
                      <a:lnTo>
                        <a:pt x="98" y="412"/>
                      </a:lnTo>
                      <a:lnTo>
                        <a:pt x="88" y="426"/>
                      </a:lnTo>
                      <a:lnTo>
                        <a:pt x="79" y="434"/>
                      </a:lnTo>
                      <a:lnTo>
                        <a:pt x="69" y="433"/>
                      </a:lnTo>
                      <a:lnTo>
                        <a:pt x="62" y="426"/>
                      </a:lnTo>
                      <a:lnTo>
                        <a:pt x="56" y="409"/>
                      </a:lnTo>
                      <a:lnTo>
                        <a:pt x="54" y="385"/>
                      </a:ln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08" name="Freeform 726">
                  <a:extLst>
                    <a:ext uri="{FF2B5EF4-FFF2-40B4-BE49-F238E27FC236}">
                      <a16:creationId xmlns:a16="http://schemas.microsoft.com/office/drawing/2014/main" id="{D608D9F7-9BAF-441D-B1CA-85E2FF7A1FFB}"/>
                    </a:ext>
                  </a:extLst>
                </p:cNvPr>
                <p:cNvSpPr>
                  <a:spLocks/>
                </p:cNvSpPr>
                <p:nvPr/>
              </p:nvSpPr>
              <p:spPr bwMode="auto">
                <a:xfrm>
                  <a:off x="2689" y="2208"/>
                  <a:ext cx="19" cy="72"/>
                </a:xfrm>
                <a:custGeom>
                  <a:avLst/>
                  <a:gdLst>
                    <a:gd name="T0" fmla="*/ 0 w 113"/>
                    <a:gd name="T1" fmla="*/ 0 h 430"/>
                    <a:gd name="T2" fmla="*/ 0 w 113"/>
                    <a:gd name="T3" fmla="*/ 0 h 430"/>
                    <a:gd name="T4" fmla="*/ 0 w 113"/>
                    <a:gd name="T5" fmla="*/ 0 h 430"/>
                    <a:gd name="T6" fmla="*/ 0 w 113"/>
                    <a:gd name="T7" fmla="*/ 0 h 430"/>
                    <a:gd name="T8" fmla="*/ 0 w 113"/>
                    <a:gd name="T9" fmla="*/ 0 h 430"/>
                    <a:gd name="T10" fmla="*/ 0 w 113"/>
                    <a:gd name="T11" fmla="*/ 0 h 430"/>
                    <a:gd name="T12" fmla="*/ 0 w 113"/>
                    <a:gd name="T13" fmla="*/ 0 h 430"/>
                    <a:gd name="T14" fmla="*/ 0 w 113"/>
                    <a:gd name="T15" fmla="*/ 0 h 430"/>
                    <a:gd name="T16" fmla="*/ 0 w 113"/>
                    <a:gd name="T17" fmla="*/ 0 h 430"/>
                    <a:gd name="T18" fmla="*/ 0 w 113"/>
                    <a:gd name="T19" fmla="*/ 0 h 430"/>
                    <a:gd name="T20" fmla="*/ 0 w 113"/>
                    <a:gd name="T21" fmla="*/ 0 h 430"/>
                    <a:gd name="T22" fmla="*/ 0 w 113"/>
                    <a:gd name="T23" fmla="*/ 0 h 430"/>
                    <a:gd name="T24" fmla="*/ 0 w 113"/>
                    <a:gd name="T25" fmla="*/ 0 h 430"/>
                    <a:gd name="T26" fmla="*/ 0 w 113"/>
                    <a:gd name="T27" fmla="*/ 0 h 430"/>
                    <a:gd name="T28" fmla="*/ 0 w 113"/>
                    <a:gd name="T29" fmla="*/ 0 h 430"/>
                    <a:gd name="T30" fmla="*/ 0 w 113"/>
                    <a:gd name="T31" fmla="*/ 0 h 430"/>
                    <a:gd name="T32" fmla="*/ 0 w 113"/>
                    <a:gd name="T33" fmla="*/ 0 h 430"/>
                    <a:gd name="T34" fmla="*/ 0 w 113"/>
                    <a:gd name="T35" fmla="*/ 0 h 430"/>
                    <a:gd name="T36" fmla="*/ 0 w 113"/>
                    <a:gd name="T37" fmla="*/ 0 h 430"/>
                    <a:gd name="T38" fmla="*/ 0 w 113"/>
                    <a:gd name="T39" fmla="*/ 0 h 430"/>
                    <a:gd name="T40" fmla="*/ 0 w 113"/>
                    <a:gd name="T41" fmla="*/ 0 h 430"/>
                    <a:gd name="T42" fmla="*/ 0 w 113"/>
                    <a:gd name="T43" fmla="*/ 0 h 430"/>
                    <a:gd name="T44" fmla="*/ 0 w 113"/>
                    <a:gd name="T45" fmla="*/ 0 h 430"/>
                    <a:gd name="T46" fmla="*/ 0 w 113"/>
                    <a:gd name="T47" fmla="*/ 0 h 430"/>
                    <a:gd name="T48" fmla="*/ 0 w 113"/>
                    <a:gd name="T49" fmla="*/ 0 h 430"/>
                    <a:gd name="T50" fmla="*/ 0 w 113"/>
                    <a:gd name="T51" fmla="*/ 0 h 430"/>
                    <a:gd name="T52" fmla="*/ 0 w 113"/>
                    <a:gd name="T53" fmla="*/ 0 h 430"/>
                    <a:gd name="T54" fmla="*/ 0 w 113"/>
                    <a:gd name="T55" fmla="*/ 0 h 430"/>
                    <a:gd name="T56" fmla="*/ 0 w 113"/>
                    <a:gd name="T57" fmla="*/ 0 h 430"/>
                    <a:gd name="T58" fmla="*/ 0 w 113"/>
                    <a:gd name="T59" fmla="*/ 0 h 430"/>
                    <a:gd name="T60" fmla="*/ 0 w 113"/>
                    <a:gd name="T61" fmla="*/ 0 h 430"/>
                    <a:gd name="T62" fmla="*/ 0 w 113"/>
                    <a:gd name="T63" fmla="*/ 0 h 430"/>
                    <a:gd name="T64" fmla="*/ 0 w 113"/>
                    <a:gd name="T65" fmla="*/ 0 h 430"/>
                    <a:gd name="T66" fmla="*/ 0 w 113"/>
                    <a:gd name="T67" fmla="*/ 0 h 430"/>
                    <a:gd name="T68" fmla="*/ 0 w 113"/>
                    <a:gd name="T69" fmla="*/ 0 h 430"/>
                    <a:gd name="T70" fmla="*/ 0 w 113"/>
                    <a:gd name="T71" fmla="*/ 0 h 430"/>
                    <a:gd name="T72" fmla="*/ 0 w 113"/>
                    <a:gd name="T73" fmla="*/ 0 h 430"/>
                    <a:gd name="T74" fmla="*/ 0 w 113"/>
                    <a:gd name="T75" fmla="*/ 0 h 430"/>
                    <a:gd name="T76" fmla="*/ 0 w 113"/>
                    <a:gd name="T77" fmla="*/ 0 h 430"/>
                    <a:gd name="T78" fmla="*/ 0 w 113"/>
                    <a:gd name="T79" fmla="*/ 0 h 430"/>
                    <a:gd name="T80" fmla="*/ 0 w 113"/>
                    <a:gd name="T81" fmla="*/ 0 h 4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3"/>
                    <a:gd name="T124" fmla="*/ 0 h 430"/>
                    <a:gd name="T125" fmla="*/ 113 w 113"/>
                    <a:gd name="T126" fmla="*/ 430 h 4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3" h="430">
                      <a:moveTo>
                        <a:pt x="54" y="382"/>
                      </a:moveTo>
                      <a:lnTo>
                        <a:pt x="53" y="336"/>
                      </a:lnTo>
                      <a:lnTo>
                        <a:pt x="54" y="307"/>
                      </a:lnTo>
                      <a:lnTo>
                        <a:pt x="58" y="288"/>
                      </a:lnTo>
                      <a:lnTo>
                        <a:pt x="62" y="278"/>
                      </a:lnTo>
                      <a:lnTo>
                        <a:pt x="65" y="269"/>
                      </a:lnTo>
                      <a:lnTo>
                        <a:pt x="69" y="262"/>
                      </a:lnTo>
                      <a:lnTo>
                        <a:pt x="71" y="252"/>
                      </a:lnTo>
                      <a:lnTo>
                        <a:pt x="72" y="235"/>
                      </a:lnTo>
                      <a:lnTo>
                        <a:pt x="67" y="209"/>
                      </a:lnTo>
                      <a:lnTo>
                        <a:pt x="54" y="180"/>
                      </a:lnTo>
                      <a:lnTo>
                        <a:pt x="37" y="145"/>
                      </a:lnTo>
                      <a:lnTo>
                        <a:pt x="22" y="111"/>
                      </a:lnTo>
                      <a:lnTo>
                        <a:pt x="7" y="76"/>
                      </a:lnTo>
                      <a:lnTo>
                        <a:pt x="0" y="47"/>
                      </a:lnTo>
                      <a:lnTo>
                        <a:pt x="1" y="21"/>
                      </a:lnTo>
                      <a:lnTo>
                        <a:pt x="16" y="6"/>
                      </a:lnTo>
                      <a:lnTo>
                        <a:pt x="34" y="0"/>
                      </a:lnTo>
                      <a:lnTo>
                        <a:pt x="49" y="8"/>
                      </a:lnTo>
                      <a:lnTo>
                        <a:pt x="60" y="24"/>
                      </a:lnTo>
                      <a:lnTo>
                        <a:pt x="71" y="48"/>
                      </a:lnTo>
                      <a:lnTo>
                        <a:pt x="79" y="76"/>
                      </a:lnTo>
                      <a:lnTo>
                        <a:pt x="87" y="107"/>
                      </a:lnTo>
                      <a:lnTo>
                        <a:pt x="94" y="136"/>
                      </a:lnTo>
                      <a:lnTo>
                        <a:pt x="100" y="163"/>
                      </a:lnTo>
                      <a:lnTo>
                        <a:pt x="104" y="179"/>
                      </a:lnTo>
                      <a:lnTo>
                        <a:pt x="107" y="201"/>
                      </a:lnTo>
                      <a:lnTo>
                        <a:pt x="109" y="226"/>
                      </a:lnTo>
                      <a:lnTo>
                        <a:pt x="112" y="255"/>
                      </a:lnTo>
                      <a:lnTo>
                        <a:pt x="112" y="283"/>
                      </a:lnTo>
                      <a:lnTo>
                        <a:pt x="113" y="311"/>
                      </a:lnTo>
                      <a:lnTo>
                        <a:pt x="110" y="338"/>
                      </a:lnTo>
                      <a:lnTo>
                        <a:pt x="107" y="364"/>
                      </a:lnTo>
                      <a:lnTo>
                        <a:pt x="99" y="388"/>
                      </a:lnTo>
                      <a:lnTo>
                        <a:pt x="91" y="408"/>
                      </a:lnTo>
                      <a:lnTo>
                        <a:pt x="82" y="422"/>
                      </a:lnTo>
                      <a:lnTo>
                        <a:pt x="74" y="430"/>
                      </a:lnTo>
                      <a:lnTo>
                        <a:pt x="67" y="430"/>
                      </a:lnTo>
                      <a:lnTo>
                        <a:pt x="61" y="423"/>
                      </a:lnTo>
                      <a:lnTo>
                        <a:pt x="55" y="406"/>
                      </a:lnTo>
                      <a:lnTo>
                        <a:pt x="54" y="382"/>
                      </a:lnTo>
                      <a:close/>
                    </a:path>
                  </a:pathLst>
                </a:custGeom>
                <a:solidFill>
                  <a:srgbClr val="006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09" name="Freeform 727">
                  <a:extLst>
                    <a:ext uri="{FF2B5EF4-FFF2-40B4-BE49-F238E27FC236}">
                      <a16:creationId xmlns:a16="http://schemas.microsoft.com/office/drawing/2014/main" id="{5FE0AA97-761E-4B78-807B-3DC5899610F4}"/>
                    </a:ext>
                  </a:extLst>
                </p:cNvPr>
                <p:cNvSpPr>
                  <a:spLocks/>
                </p:cNvSpPr>
                <p:nvPr/>
              </p:nvSpPr>
              <p:spPr bwMode="auto">
                <a:xfrm>
                  <a:off x="2689" y="2209"/>
                  <a:ext cx="17" cy="71"/>
                </a:xfrm>
                <a:custGeom>
                  <a:avLst/>
                  <a:gdLst>
                    <a:gd name="T0" fmla="*/ 0 w 106"/>
                    <a:gd name="T1" fmla="*/ 0 h 426"/>
                    <a:gd name="T2" fmla="*/ 0 w 106"/>
                    <a:gd name="T3" fmla="*/ 0 h 426"/>
                    <a:gd name="T4" fmla="*/ 0 w 106"/>
                    <a:gd name="T5" fmla="*/ 0 h 426"/>
                    <a:gd name="T6" fmla="*/ 0 w 106"/>
                    <a:gd name="T7" fmla="*/ 0 h 426"/>
                    <a:gd name="T8" fmla="*/ 0 w 106"/>
                    <a:gd name="T9" fmla="*/ 0 h 426"/>
                    <a:gd name="T10" fmla="*/ 0 w 106"/>
                    <a:gd name="T11" fmla="*/ 0 h 426"/>
                    <a:gd name="T12" fmla="*/ 0 w 106"/>
                    <a:gd name="T13" fmla="*/ 0 h 426"/>
                    <a:gd name="T14" fmla="*/ 0 w 106"/>
                    <a:gd name="T15" fmla="*/ 0 h 426"/>
                    <a:gd name="T16" fmla="*/ 0 w 106"/>
                    <a:gd name="T17" fmla="*/ 0 h 426"/>
                    <a:gd name="T18" fmla="*/ 0 w 106"/>
                    <a:gd name="T19" fmla="*/ 0 h 426"/>
                    <a:gd name="T20" fmla="*/ 0 w 106"/>
                    <a:gd name="T21" fmla="*/ 0 h 426"/>
                    <a:gd name="T22" fmla="*/ 0 w 106"/>
                    <a:gd name="T23" fmla="*/ 0 h 426"/>
                    <a:gd name="T24" fmla="*/ 0 w 106"/>
                    <a:gd name="T25" fmla="*/ 0 h 426"/>
                    <a:gd name="T26" fmla="*/ 0 w 106"/>
                    <a:gd name="T27" fmla="*/ 0 h 426"/>
                    <a:gd name="T28" fmla="*/ 0 w 106"/>
                    <a:gd name="T29" fmla="*/ 0 h 426"/>
                    <a:gd name="T30" fmla="*/ 0 w 106"/>
                    <a:gd name="T31" fmla="*/ 0 h 426"/>
                    <a:gd name="T32" fmla="*/ 0 w 106"/>
                    <a:gd name="T33" fmla="*/ 0 h 426"/>
                    <a:gd name="T34" fmla="*/ 0 w 106"/>
                    <a:gd name="T35" fmla="*/ 0 h 426"/>
                    <a:gd name="T36" fmla="*/ 0 w 106"/>
                    <a:gd name="T37" fmla="*/ 0 h 426"/>
                    <a:gd name="T38" fmla="*/ 0 w 106"/>
                    <a:gd name="T39" fmla="*/ 0 h 426"/>
                    <a:gd name="T40" fmla="*/ 0 w 106"/>
                    <a:gd name="T41" fmla="*/ 0 h 426"/>
                    <a:gd name="T42" fmla="*/ 0 w 106"/>
                    <a:gd name="T43" fmla="*/ 0 h 426"/>
                    <a:gd name="T44" fmla="*/ 0 w 106"/>
                    <a:gd name="T45" fmla="*/ 0 h 426"/>
                    <a:gd name="T46" fmla="*/ 0 w 106"/>
                    <a:gd name="T47" fmla="*/ 0 h 426"/>
                    <a:gd name="T48" fmla="*/ 0 w 106"/>
                    <a:gd name="T49" fmla="*/ 0 h 426"/>
                    <a:gd name="T50" fmla="*/ 0 w 106"/>
                    <a:gd name="T51" fmla="*/ 0 h 426"/>
                    <a:gd name="T52" fmla="*/ 0 w 106"/>
                    <a:gd name="T53" fmla="*/ 0 h 426"/>
                    <a:gd name="T54" fmla="*/ 0 w 106"/>
                    <a:gd name="T55" fmla="*/ 0 h 426"/>
                    <a:gd name="T56" fmla="*/ 0 w 106"/>
                    <a:gd name="T57" fmla="*/ 0 h 426"/>
                    <a:gd name="T58" fmla="*/ 0 w 106"/>
                    <a:gd name="T59" fmla="*/ 0 h 426"/>
                    <a:gd name="T60" fmla="*/ 0 w 106"/>
                    <a:gd name="T61" fmla="*/ 0 h 426"/>
                    <a:gd name="T62" fmla="*/ 0 w 106"/>
                    <a:gd name="T63" fmla="*/ 0 h 426"/>
                    <a:gd name="T64" fmla="*/ 0 w 106"/>
                    <a:gd name="T65" fmla="*/ 0 h 426"/>
                    <a:gd name="T66" fmla="*/ 0 w 106"/>
                    <a:gd name="T67" fmla="*/ 0 h 426"/>
                    <a:gd name="T68" fmla="*/ 0 w 106"/>
                    <a:gd name="T69" fmla="*/ 0 h 426"/>
                    <a:gd name="T70" fmla="*/ 0 w 106"/>
                    <a:gd name="T71" fmla="*/ 0 h 426"/>
                    <a:gd name="T72" fmla="*/ 0 w 106"/>
                    <a:gd name="T73" fmla="*/ 0 h 426"/>
                    <a:gd name="T74" fmla="*/ 0 w 106"/>
                    <a:gd name="T75" fmla="*/ 0 h 426"/>
                    <a:gd name="T76" fmla="*/ 0 w 106"/>
                    <a:gd name="T77" fmla="*/ 0 h 426"/>
                    <a:gd name="T78" fmla="*/ 0 w 106"/>
                    <a:gd name="T79" fmla="*/ 0 h 426"/>
                    <a:gd name="T80" fmla="*/ 0 w 106"/>
                    <a:gd name="T81" fmla="*/ 0 h 4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6"/>
                    <a:gd name="T124" fmla="*/ 0 h 426"/>
                    <a:gd name="T125" fmla="*/ 106 w 106"/>
                    <a:gd name="T126" fmla="*/ 426 h 4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6" h="426">
                      <a:moveTo>
                        <a:pt x="55" y="378"/>
                      </a:moveTo>
                      <a:lnTo>
                        <a:pt x="54" y="332"/>
                      </a:lnTo>
                      <a:lnTo>
                        <a:pt x="56" y="303"/>
                      </a:lnTo>
                      <a:lnTo>
                        <a:pt x="60" y="284"/>
                      </a:lnTo>
                      <a:lnTo>
                        <a:pt x="64" y="274"/>
                      </a:lnTo>
                      <a:lnTo>
                        <a:pt x="68" y="265"/>
                      </a:lnTo>
                      <a:lnTo>
                        <a:pt x="71" y="258"/>
                      </a:lnTo>
                      <a:lnTo>
                        <a:pt x="73" y="248"/>
                      </a:lnTo>
                      <a:lnTo>
                        <a:pt x="73" y="231"/>
                      </a:lnTo>
                      <a:lnTo>
                        <a:pt x="65" y="205"/>
                      </a:lnTo>
                      <a:lnTo>
                        <a:pt x="54" y="176"/>
                      </a:lnTo>
                      <a:lnTo>
                        <a:pt x="38" y="142"/>
                      </a:lnTo>
                      <a:lnTo>
                        <a:pt x="23" y="110"/>
                      </a:lnTo>
                      <a:lnTo>
                        <a:pt x="8" y="76"/>
                      </a:lnTo>
                      <a:lnTo>
                        <a:pt x="0" y="47"/>
                      </a:lnTo>
                      <a:lnTo>
                        <a:pt x="0" y="23"/>
                      </a:lnTo>
                      <a:lnTo>
                        <a:pt x="12" y="7"/>
                      </a:lnTo>
                      <a:lnTo>
                        <a:pt x="28" y="0"/>
                      </a:lnTo>
                      <a:lnTo>
                        <a:pt x="42" y="6"/>
                      </a:lnTo>
                      <a:lnTo>
                        <a:pt x="53" y="22"/>
                      </a:lnTo>
                      <a:lnTo>
                        <a:pt x="63" y="47"/>
                      </a:lnTo>
                      <a:lnTo>
                        <a:pt x="70" y="74"/>
                      </a:lnTo>
                      <a:lnTo>
                        <a:pt x="78" y="104"/>
                      </a:lnTo>
                      <a:lnTo>
                        <a:pt x="84" y="133"/>
                      </a:lnTo>
                      <a:lnTo>
                        <a:pt x="91" y="159"/>
                      </a:lnTo>
                      <a:lnTo>
                        <a:pt x="95" y="175"/>
                      </a:lnTo>
                      <a:lnTo>
                        <a:pt x="99" y="197"/>
                      </a:lnTo>
                      <a:lnTo>
                        <a:pt x="101" y="222"/>
                      </a:lnTo>
                      <a:lnTo>
                        <a:pt x="105" y="250"/>
                      </a:lnTo>
                      <a:lnTo>
                        <a:pt x="106" y="278"/>
                      </a:lnTo>
                      <a:lnTo>
                        <a:pt x="106" y="307"/>
                      </a:lnTo>
                      <a:lnTo>
                        <a:pt x="104" y="333"/>
                      </a:lnTo>
                      <a:lnTo>
                        <a:pt x="101" y="358"/>
                      </a:lnTo>
                      <a:lnTo>
                        <a:pt x="93" y="383"/>
                      </a:lnTo>
                      <a:lnTo>
                        <a:pt x="87" y="403"/>
                      </a:lnTo>
                      <a:lnTo>
                        <a:pt x="79" y="417"/>
                      </a:lnTo>
                      <a:lnTo>
                        <a:pt x="72" y="426"/>
                      </a:lnTo>
                      <a:lnTo>
                        <a:pt x="65" y="426"/>
                      </a:lnTo>
                      <a:lnTo>
                        <a:pt x="60" y="419"/>
                      </a:lnTo>
                      <a:lnTo>
                        <a:pt x="56" y="402"/>
                      </a:lnTo>
                      <a:lnTo>
                        <a:pt x="55" y="378"/>
                      </a:lnTo>
                      <a:close/>
                    </a:path>
                  </a:pathLst>
                </a:custGeom>
                <a:solidFill>
                  <a:srgbClr val="005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10" name="Freeform 728">
                  <a:extLst>
                    <a:ext uri="{FF2B5EF4-FFF2-40B4-BE49-F238E27FC236}">
                      <a16:creationId xmlns:a16="http://schemas.microsoft.com/office/drawing/2014/main" id="{0F22A176-9640-4247-89D5-3F94388CC1C2}"/>
                    </a:ext>
                  </a:extLst>
                </p:cNvPr>
                <p:cNvSpPr>
                  <a:spLocks/>
                </p:cNvSpPr>
                <p:nvPr/>
              </p:nvSpPr>
              <p:spPr bwMode="auto">
                <a:xfrm>
                  <a:off x="2689" y="2210"/>
                  <a:ext cx="16" cy="70"/>
                </a:xfrm>
                <a:custGeom>
                  <a:avLst/>
                  <a:gdLst>
                    <a:gd name="T0" fmla="*/ 0 w 98"/>
                    <a:gd name="T1" fmla="*/ 0 h 421"/>
                    <a:gd name="T2" fmla="*/ 0 w 98"/>
                    <a:gd name="T3" fmla="*/ 0 h 421"/>
                    <a:gd name="T4" fmla="*/ 0 w 98"/>
                    <a:gd name="T5" fmla="*/ 0 h 421"/>
                    <a:gd name="T6" fmla="*/ 0 w 98"/>
                    <a:gd name="T7" fmla="*/ 0 h 421"/>
                    <a:gd name="T8" fmla="*/ 0 w 98"/>
                    <a:gd name="T9" fmla="*/ 0 h 421"/>
                    <a:gd name="T10" fmla="*/ 0 w 98"/>
                    <a:gd name="T11" fmla="*/ 0 h 421"/>
                    <a:gd name="T12" fmla="*/ 0 w 98"/>
                    <a:gd name="T13" fmla="*/ 0 h 421"/>
                    <a:gd name="T14" fmla="*/ 0 w 98"/>
                    <a:gd name="T15" fmla="*/ 0 h 421"/>
                    <a:gd name="T16" fmla="*/ 0 w 98"/>
                    <a:gd name="T17" fmla="*/ 0 h 421"/>
                    <a:gd name="T18" fmla="*/ 0 w 98"/>
                    <a:gd name="T19" fmla="*/ 0 h 421"/>
                    <a:gd name="T20" fmla="*/ 0 w 98"/>
                    <a:gd name="T21" fmla="*/ 0 h 421"/>
                    <a:gd name="T22" fmla="*/ 0 w 98"/>
                    <a:gd name="T23" fmla="*/ 0 h 421"/>
                    <a:gd name="T24" fmla="*/ 0 w 98"/>
                    <a:gd name="T25" fmla="*/ 0 h 421"/>
                    <a:gd name="T26" fmla="*/ 0 w 98"/>
                    <a:gd name="T27" fmla="*/ 0 h 421"/>
                    <a:gd name="T28" fmla="*/ 0 w 98"/>
                    <a:gd name="T29" fmla="*/ 0 h 421"/>
                    <a:gd name="T30" fmla="*/ 0 w 98"/>
                    <a:gd name="T31" fmla="*/ 0 h 421"/>
                    <a:gd name="T32" fmla="*/ 0 w 98"/>
                    <a:gd name="T33" fmla="*/ 0 h 421"/>
                    <a:gd name="T34" fmla="*/ 0 w 98"/>
                    <a:gd name="T35" fmla="*/ 0 h 421"/>
                    <a:gd name="T36" fmla="*/ 0 w 98"/>
                    <a:gd name="T37" fmla="*/ 0 h 421"/>
                    <a:gd name="T38" fmla="*/ 0 w 98"/>
                    <a:gd name="T39" fmla="*/ 0 h 421"/>
                    <a:gd name="T40" fmla="*/ 0 w 98"/>
                    <a:gd name="T41" fmla="*/ 0 h 421"/>
                    <a:gd name="T42" fmla="*/ 0 w 98"/>
                    <a:gd name="T43" fmla="*/ 0 h 421"/>
                    <a:gd name="T44" fmla="*/ 0 w 98"/>
                    <a:gd name="T45" fmla="*/ 0 h 421"/>
                    <a:gd name="T46" fmla="*/ 0 w 98"/>
                    <a:gd name="T47" fmla="*/ 0 h 421"/>
                    <a:gd name="T48" fmla="*/ 0 w 98"/>
                    <a:gd name="T49" fmla="*/ 0 h 421"/>
                    <a:gd name="T50" fmla="*/ 0 w 98"/>
                    <a:gd name="T51" fmla="*/ 0 h 421"/>
                    <a:gd name="T52" fmla="*/ 0 w 98"/>
                    <a:gd name="T53" fmla="*/ 0 h 421"/>
                    <a:gd name="T54" fmla="*/ 0 w 98"/>
                    <a:gd name="T55" fmla="*/ 0 h 421"/>
                    <a:gd name="T56" fmla="*/ 0 w 98"/>
                    <a:gd name="T57" fmla="*/ 0 h 421"/>
                    <a:gd name="T58" fmla="*/ 0 w 98"/>
                    <a:gd name="T59" fmla="*/ 0 h 421"/>
                    <a:gd name="T60" fmla="*/ 0 w 98"/>
                    <a:gd name="T61" fmla="*/ 0 h 421"/>
                    <a:gd name="T62" fmla="*/ 0 w 98"/>
                    <a:gd name="T63" fmla="*/ 0 h 421"/>
                    <a:gd name="T64" fmla="*/ 0 w 98"/>
                    <a:gd name="T65" fmla="*/ 0 h 421"/>
                    <a:gd name="T66" fmla="*/ 0 w 98"/>
                    <a:gd name="T67" fmla="*/ 0 h 421"/>
                    <a:gd name="T68" fmla="*/ 0 w 98"/>
                    <a:gd name="T69" fmla="*/ 0 h 421"/>
                    <a:gd name="T70" fmla="*/ 0 w 98"/>
                    <a:gd name="T71" fmla="*/ 0 h 421"/>
                    <a:gd name="T72" fmla="*/ 0 w 98"/>
                    <a:gd name="T73" fmla="*/ 0 h 421"/>
                    <a:gd name="T74" fmla="*/ 0 w 98"/>
                    <a:gd name="T75" fmla="*/ 0 h 421"/>
                    <a:gd name="T76" fmla="*/ 0 w 98"/>
                    <a:gd name="T77" fmla="*/ 0 h 421"/>
                    <a:gd name="T78" fmla="*/ 0 w 98"/>
                    <a:gd name="T79" fmla="*/ 0 h 421"/>
                    <a:gd name="T80" fmla="*/ 0 w 98"/>
                    <a:gd name="T81" fmla="*/ 0 h 4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8"/>
                    <a:gd name="T124" fmla="*/ 0 h 421"/>
                    <a:gd name="T125" fmla="*/ 98 w 98"/>
                    <a:gd name="T126" fmla="*/ 421 h 4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8" h="421">
                      <a:moveTo>
                        <a:pt x="56" y="375"/>
                      </a:moveTo>
                      <a:lnTo>
                        <a:pt x="55" y="329"/>
                      </a:lnTo>
                      <a:lnTo>
                        <a:pt x="57" y="300"/>
                      </a:lnTo>
                      <a:lnTo>
                        <a:pt x="61" y="281"/>
                      </a:lnTo>
                      <a:lnTo>
                        <a:pt x="66" y="270"/>
                      </a:lnTo>
                      <a:lnTo>
                        <a:pt x="70" y="261"/>
                      </a:lnTo>
                      <a:lnTo>
                        <a:pt x="73" y="254"/>
                      </a:lnTo>
                      <a:lnTo>
                        <a:pt x="74" y="244"/>
                      </a:lnTo>
                      <a:lnTo>
                        <a:pt x="74" y="228"/>
                      </a:lnTo>
                      <a:lnTo>
                        <a:pt x="66" y="203"/>
                      </a:lnTo>
                      <a:lnTo>
                        <a:pt x="54" y="175"/>
                      </a:lnTo>
                      <a:lnTo>
                        <a:pt x="38" y="143"/>
                      </a:lnTo>
                      <a:lnTo>
                        <a:pt x="24" y="110"/>
                      </a:lnTo>
                      <a:lnTo>
                        <a:pt x="9" y="77"/>
                      </a:lnTo>
                      <a:lnTo>
                        <a:pt x="1" y="48"/>
                      </a:lnTo>
                      <a:lnTo>
                        <a:pt x="0" y="23"/>
                      </a:lnTo>
                      <a:lnTo>
                        <a:pt x="10" y="6"/>
                      </a:lnTo>
                      <a:lnTo>
                        <a:pt x="24" y="0"/>
                      </a:lnTo>
                      <a:lnTo>
                        <a:pt x="36" y="5"/>
                      </a:lnTo>
                      <a:lnTo>
                        <a:pt x="45" y="21"/>
                      </a:lnTo>
                      <a:lnTo>
                        <a:pt x="55" y="46"/>
                      </a:lnTo>
                      <a:lnTo>
                        <a:pt x="62" y="73"/>
                      </a:lnTo>
                      <a:lnTo>
                        <a:pt x="70" y="103"/>
                      </a:lnTo>
                      <a:lnTo>
                        <a:pt x="76" y="132"/>
                      </a:lnTo>
                      <a:lnTo>
                        <a:pt x="84" y="159"/>
                      </a:lnTo>
                      <a:lnTo>
                        <a:pt x="88" y="175"/>
                      </a:lnTo>
                      <a:lnTo>
                        <a:pt x="92" y="196"/>
                      </a:lnTo>
                      <a:lnTo>
                        <a:pt x="94" y="220"/>
                      </a:lnTo>
                      <a:lnTo>
                        <a:pt x="98" y="247"/>
                      </a:lnTo>
                      <a:lnTo>
                        <a:pt x="98" y="274"/>
                      </a:lnTo>
                      <a:lnTo>
                        <a:pt x="98" y="301"/>
                      </a:lnTo>
                      <a:lnTo>
                        <a:pt x="96" y="327"/>
                      </a:lnTo>
                      <a:lnTo>
                        <a:pt x="92" y="352"/>
                      </a:lnTo>
                      <a:lnTo>
                        <a:pt x="85" y="378"/>
                      </a:lnTo>
                      <a:lnTo>
                        <a:pt x="80" y="398"/>
                      </a:lnTo>
                      <a:lnTo>
                        <a:pt x="73" y="412"/>
                      </a:lnTo>
                      <a:lnTo>
                        <a:pt x="69" y="421"/>
                      </a:lnTo>
                      <a:lnTo>
                        <a:pt x="63" y="421"/>
                      </a:lnTo>
                      <a:lnTo>
                        <a:pt x="60" y="415"/>
                      </a:lnTo>
                      <a:lnTo>
                        <a:pt x="56" y="399"/>
                      </a:lnTo>
                      <a:lnTo>
                        <a:pt x="56" y="375"/>
                      </a:lnTo>
                      <a:close/>
                    </a:path>
                  </a:pathLst>
                </a:custGeom>
                <a:solidFill>
                  <a:srgbClr val="003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11" name="Freeform 729">
                  <a:extLst>
                    <a:ext uri="{FF2B5EF4-FFF2-40B4-BE49-F238E27FC236}">
                      <a16:creationId xmlns:a16="http://schemas.microsoft.com/office/drawing/2014/main" id="{FEBDE9F1-F983-406C-95D0-52F0F214102C}"/>
                    </a:ext>
                  </a:extLst>
                </p:cNvPr>
                <p:cNvSpPr>
                  <a:spLocks/>
                </p:cNvSpPr>
                <p:nvPr/>
              </p:nvSpPr>
              <p:spPr bwMode="auto">
                <a:xfrm>
                  <a:off x="2688" y="2210"/>
                  <a:ext cx="15" cy="70"/>
                </a:xfrm>
                <a:custGeom>
                  <a:avLst/>
                  <a:gdLst>
                    <a:gd name="T0" fmla="*/ 0 w 91"/>
                    <a:gd name="T1" fmla="*/ 0 h 418"/>
                    <a:gd name="T2" fmla="*/ 0 w 91"/>
                    <a:gd name="T3" fmla="*/ 0 h 418"/>
                    <a:gd name="T4" fmla="*/ 0 w 91"/>
                    <a:gd name="T5" fmla="*/ 0 h 418"/>
                    <a:gd name="T6" fmla="*/ 0 w 91"/>
                    <a:gd name="T7" fmla="*/ 0 h 418"/>
                    <a:gd name="T8" fmla="*/ 0 w 91"/>
                    <a:gd name="T9" fmla="*/ 0 h 418"/>
                    <a:gd name="T10" fmla="*/ 0 w 91"/>
                    <a:gd name="T11" fmla="*/ 0 h 418"/>
                    <a:gd name="T12" fmla="*/ 0 w 91"/>
                    <a:gd name="T13" fmla="*/ 0 h 418"/>
                    <a:gd name="T14" fmla="*/ 0 w 91"/>
                    <a:gd name="T15" fmla="*/ 0 h 418"/>
                    <a:gd name="T16" fmla="*/ 0 w 91"/>
                    <a:gd name="T17" fmla="*/ 0 h 418"/>
                    <a:gd name="T18" fmla="*/ 0 w 91"/>
                    <a:gd name="T19" fmla="*/ 0 h 418"/>
                    <a:gd name="T20" fmla="*/ 0 w 91"/>
                    <a:gd name="T21" fmla="*/ 0 h 418"/>
                    <a:gd name="T22" fmla="*/ 0 w 91"/>
                    <a:gd name="T23" fmla="*/ 0 h 418"/>
                    <a:gd name="T24" fmla="*/ 0 w 91"/>
                    <a:gd name="T25" fmla="*/ 0 h 418"/>
                    <a:gd name="T26" fmla="*/ 0 w 91"/>
                    <a:gd name="T27" fmla="*/ 0 h 418"/>
                    <a:gd name="T28" fmla="*/ 0 w 91"/>
                    <a:gd name="T29" fmla="*/ 0 h 418"/>
                    <a:gd name="T30" fmla="*/ 0 w 91"/>
                    <a:gd name="T31" fmla="*/ 0 h 418"/>
                    <a:gd name="T32" fmla="*/ 0 w 91"/>
                    <a:gd name="T33" fmla="*/ 0 h 418"/>
                    <a:gd name="T34" fmla="*/ 0 w 91"/>
                    <a:gd name="T35" fmla="*/ 0 h 418"/>
                    <a:gd name="T36" fmla="*/ 0 w 91"/>
                    <a:gd name="T37" fmla="*/ 0 h 418"/>
                    <a:gd name="T38" fmla="*/ 0 w 91"/>
                    <a:gd name="T39" fmla="*/ 0 h 418"/>
                    <a:gd name="T40" fmla="*/ 0 w 91"/>
                    <a:gd name="T41" fmla="*/ 0 h 418"/>
                    <a:gd name="T42" fmla="*/ 0 w 91"/>
                    <a:gd name="T43" fmla="*/ 0 h 418"/>
                    <a:gd name="T44" fmla="*/ 0 w 91"/>
                    <a:gd name="T45" fmla="*/ 0 h 418"/>
                    <a:gd name="T46" fmla="*/ 0 w 91"/>
                    <a:gd name="T47" fmla="*/ 0 h 418"/>
                    <a:gd name="T48" fmla="*/ 0 w 91"/>
                    <a:gd name="T49" fmla="*/ 0 h 418"/>
                    <a:gd name="T50" fmla="*/ 0 w 91"/>
                    <a:gd name="T51" fmla="*/ 0 h 418"/>
                    <a:gd name="T52" fmla="*/ 0 w 91"/>
                    <a:gd name="T53" fmla="*/ 0 h 418"/>
                    <a:gd name="T54" fmla="*/ 0 w 91"/>
                    <a:gd name="T55" fmla="*/ 0 h 418"/>
                    <a:gd name="T56" fmla="*/ 0 w 91"/>
                    <a:gd name="T57" fmla="*/ 0 h 418"/>
                    <a:gd name="T58" fmla="*/ 0 w 91"/>
                    <a:gd name="T59" fmla="*/ 0 h 418"/>
                    <a:gd name="T60" fmla="*/ 0 w 91"/>
                    <a:gd name="T61" fmla="*/ 0 h 418"/>
                    <a:gd name="T62" fmla="*/ 0 w 91"/>
                    <a:gd name="T63" fmla="*/ 0 h 418"/>
                    <a:gd name="T64" fmla="*/ 0 w 91"/>
                    <a:gd name="T65" fmla="*/ 0 h 418"/>
                    <a:gd name="T66" fmla="*/ 0 w 91"/>
                    <a:gd name="T67" fmla="*/ 0 h 418"/>
                    <a:gd name="T68" fmla="*/ 0 w 91"/>
                    <a:gd name="T69" fmla="*/ 0 h 418"/>
                    <a:gd name="T70" fmla="*/ 0 w 91"/>
                    <a:gd name="T71" fmla="*/ 0 h 418"/>
                    <a:gd name="T72" fmla="*/ 0 w 91"/>
                    <a:gd name="T73" fmla="*/ 0 h 418"/>
                    <a:gd name="T74" fmla="*/ 0 w 91"/>
                    <a:gd name="T75" fmla="*/ 0 h 418"/>
                    <a:gd name="T76" fmla="*/ 0 w 91"/>
                    <a:gd name="T77" fmla="*/ 0 h 418"/>
                    <a:gd name="T78" fmla="*/ 0 w 91"/>
                    <a:gd name="T79" fmla="*/ 0 h 418"/>
                    <a:gd name="T80" fmla="*/ 0 w 91"/>
                    <a:gd name="T81" fmla="*/ 0 h 41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1"/>
                    <a:gd name="T124" fmla="*/ 0 h 418"/>
                    <a:gd name="T125" fmla="*/ 91 w 91"/>
                    <a:gd name="T126" fmla="*/ 418 h 41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1" h="418">
                      <a:moveTo>
                        <a:pt x="58" y="373"/>
                      </a:moveTo>
                      <a:lnTo>
                        <a:pt x="57" y="327"/>
                      </a:lnTo>
                      <a:lnTo>
                        <a:pt x="59" y="298"/>
                      </a:lnTo>
                      <a:lnTo>
                        <a:pt x="63" y="279"/>
                      </a:lnTo>
                      <a:lnTo>
                        <a:pt x="68" y="268"/>
                      </a:lnTo>
                      <a:lnTo>
                        <a:pt x="72" y="259"/>
                      </a:lnTo>
                      <a:lnTo>
                        <a:pt x="75" y="252"/>
                      </a:lnTo>
                      <a:lnTo>
                        <a:pt x="76" y="242"/>
                      </a:lnTo>
                      <a:lnTo>
                        <a:pt x="76" y="226"/>
                      </a:lnTo>
                      <a:lnTo>
                        <a:pt x="68" y="201"/>
                      </a:lnTo>
                      <a:lnTo>
                        <a:pt x="57" y="173"/>
                      </a:lnTo>
                      <a:lnTo>
                        <a:pt x="41" y="141"/>
                      </a:lnTo>
                      <a:lnTo>
                        <a:pt x="27" y="109"/>
                      </a:lnTo>
                      <a:lnTo>
                        <a:pt x="12" y="76"/>
                      </a:lnTo>
                      <a:lnTo>
                        <a:pt x="3" y="47"/>
                      </a:lnTo>
                      <a:lnTo>
                        <a:pt x="0" y="24"/>
                      </a:lnTo>
                      <a:lnTo>
                        <a:pt x="8" y="7"/>
                      </a:lnTo>
                      <a:lnTo>
                        <a:pt x="20" y="0"/>
                      </a:lnTo>
                      <a:lnTo>
                        <a:pt x="31" y="7"/>
                      </a:lnTo>
                      <a:lnTo>
                        <a:pt x="39" y="22"/>
                      </a:lnTo>
                      <a:lnTo>
                        <a:pt x="48" y="46"/>
                      </a:lnTo>
                      <a:lnTo>
                        <a:pt x="55" y="73"/>
                      </a:lnTo>
                      <a:lnTo>
                        <a:pt x="63" y="103"/>
                      </a:lnTo>
                      <a:lnTo>
                        <a:pt x="69" y="132"/>
                      </a:lnTo>
                      <a:lnTo>
                        <a:pt x="78" y="157"/>
                      </a:lnTo>
                      <a:lnTo>
                        <a:pt x="82" y="173"/>
                      </a:lnTo>
                      <a:lnTo>
                        <a:pt x="86" y="194"/>
                      </a:lnTo>
                      <a:lnTo>
                        <a:pt x="89" y="217"/>
                      </a:lnTo>
                      <a:lnTo>
                        <a:pt x="91" y="244"/>
                      </a:lnTo>
                      <a:lnTo>
                        <a:pt x="91" y="271"/>
                      </a:lnTo>
                      <a:lnTo>
                        <a:pt x="91" y="298"/>
                      </a:lnTo>
                      <a:lnTo>
                        <a:pt x="89" y="324"/>
                      </a:lnTo>
                      <a:lnTo>
                        <a:pt x="86" y="347"/>
                      </a:lnTo>
                      <a:lnTo>
                        <a:pt x="80" y="373"/>
                      </a:lnTo>
                      <a:lnTo>
                        <a:pt x="75" y="395"/>
                      </a:lnTo>
                      <a:lnTo>
                        <a:pt x="71" y="409"/>
                      </a:lnTo>
                      <a:lnTo>
                        <a:pt x="67" y="418"/>
                      </a:lnTo>
                      <a:lnTo>
                        <a:pt x="63" y="418"/>
                      </a:lnTo>
                      <a:lnTo>
                        <a:pt x="60" y="413"/>
                      </a:lnTo>
                      <a:lnTo>
                        <a:pt x="58" y="397"/>
                      </a:lnTo>
                      <a:lnTo>
                        <a:pt x="58" y="373"/>
                      </a:lnTo>
                      <a:close/>
                    </a:path>
                  </a:pathLst>
                </a:custGeom>
                <a:solidFill>
                  <a:srgbClr val="002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12" name="Freeform 730">
                  <a:extLst>
                    <a:ext uri="{FF2B5EF4-FFF2-40B4-BE49-F238E27FC236}">
                      <a16:creationId xmlns:a16="http://schemas.microsoft.com/office/drawing/2014/main" id="{E275BA42-8FD5-4B4F-A0C4-C6046E12655F}"/>
                    </a:ext>
                  </a:extLst>
                </p:cNvPr>
                <p:cNvSpPr>
                  <a:spLocks/>
                </p:cNvSpPr>
                <p:nvPr/>
              </p:nvSpPr>
              <p:spPr bwMode="auto">
                <a:xfrm>
                  <a:off x="2699" y="2266"/>
                  <a:ext cx="47" cy="43"/>
                </a:xfrm>
                <a:custGeom>
                  <a:avLst/>
                  <a:gdLst>
                    <a:gd name="T0" fmla="*/ 0 w 281"/>
                    <a:gd name="T1" fmla="*/ 0 h 259"/>
                    <a:gd name="T2" fmla="*/ 0 w 281"/>
                    <a:gd name="T3" fmla="*/ 0 h 259"/>
                    <a:gd name="T4" fmla="*/ 0 w 281"/>
                    <a:gd name="T5" fmla="*/ 0 h 259"/>
                    <a:gd name="T6" fmla="*/ 0 w 281"/>
                    <a:gd name="T7" fmla="*/ 0 h 259"/>
                    <a:gd name="T8" fmla="*/ 0 w 281"/>
                    <a:gd name="T9" fmla="*/ 0 h 259"/>
                    <a:gd name="T10" fmla="*/ 0 w 281"/>
                    <a:gd name="T11" fmla="*/ 0 h 259"/>
                    <a:gd name="T12" fmla="*/ 0 w 281"/>
                    <a:gd name="T13" fmla="*/ 0 h 259"/>
                    <a:gd name="T14" fmla="*/ 0 w 281"/>
                    <a:gd name="T15" fmla="*/ 0 h 259"/>
                    <a:gd name="T16" fmla="*/ 0 w 281"/>
                    <a:gd name="T17" fmla="*/ 0 h 259"/>
                    <a:gd name="T18" fmla="*/ 0 w 281"/>
                    <a:gd name="T19" fmla="*/ 0 h 259"/>
                    <a:gd name="T20" fmla="*/ 0 w 281"/>
                    <a:gd name="T21" fmla="*/ 0 h 259"/>
                    <a:gd name="T22" fmla="*/ 0 w 281"/>
                    <a:gd name="T23" fmla="*/ 0 h 259"/>
                    <a:gd name="T24" fmla="*/ 0 w 281"/>
                    <a:gd name="T25" fmla="*/ 0 h 259"/>
                    <a:gd name="T26" fmla="*/ 0 w 281"/>
                    <a:gd name="T27" fmla="*/ 0 h 259"/>
                    <a:gd name="T28" fmla="*/ 0 w 281"/>
                    <a:gd name="T29" fmla="*/ 0 h 259"/>
                    <a:gd name="T30" fmla="*/ 0 w 281"/>
                    <a:gd name="T31" fmla="*/ 0 h 259"/>
                    <a:gd name="T32" fmla="*/ 0 w 281"/>
                    <a:gd name="T33" fmla="*/ 0 h 259"/>
                    <a:gd name="T34" fmla="*/ 0 w 281"/>
                    <a:gd name="T35" fmla="*/ 0 h 259"/>
                    <a:gd name="T36" fmla="*/ 0 w 281"/>
                    <a:gd name="T37" fmla="*/ 0 h 259"/>
                    <a:gd name="T38" fmla="*/ 0 w 281"/>
                    <a:gd name="T39" fmla="*/ 0 h 259"/>
                    <a:gd name="T40" fmla="*/ 0 w 281"/>
                    <a:gd name="T41" fmla="*/ 0 h 259"/>
                    <a:gd name="T42" fmla="*/ 0 w 281"/>
                    <a:gd name="T43" fmla="*/ 0 h 259"/>
                    <a:gd name="T44" fmla="*/ 0 w 281"/>
                    <a:gd name="T45" fmla="*/ 0 h 259"/>
                    <a:gd name="T46" fmla="*/ 0 w 281"/>
                    <a:gd name="T47" fmla="*/ 0 h 259"/>
                    <a:gd name="T48" fmla="*/ 0 w 281"/>
                    <a:gd name="T49" fmla="*/ 0 h 2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1"/>
                    <a:gd name="T76" fmla="*/ 0 h 259"/>
                    <a:gd name="T77" fmla="*/ 281 w 281"/>
                    <a:gd name="T78" fmla="*/ 259 h 2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1" h="259">
                      <a:moveTo>
                        <a:pt x="149" y="20"/>
                      </a:moveTo>
                      <a:lnTo>
                        <a:pt x="169" y="43"/>
                      </a:lnTo>
                      <a:lnTo>
                        <a:pt x="191" y="77"/>
                      </a:lnTo>
                      <a:lnTo>
                        <a:pt x="214" y="114"/>
                      </a:lnTo>
                      <a:lnTo>
                        <a:pt x="236" y="155"/>
                      </a:lnTo>
                      <a:lnTo>
                        <a:pt x="254" y="192"/>
                      </a:lnTo>
                      <a:lnTo>
                        <a:pt x="269" y="225"/>
                      </a:lnTo>
                      <a:lnTo>
                        <a:pt x="278" y="249"/>
                      </a:lnTo>
                      <a:lnTo>
                        <a:pt x="281" y="259"/>
                      </a:lnTo>
                      <a:lnTo>
                        <a:pt x="265" y="251"/>
                      </a:lnTo>
                      <a:lnTo>
                        <a:pt x="230" y="231"/>
                      </a:lnTo>
                      <a:lnTo>
                        <a:pt x="182" y="200"/>
                      </a:lnTo>
                      <a:lnTo>
                        <a:pt x="127" y="165"/>
                      </a:lnTo>
                      <a:lnTo>
                        <a:pt x="73" y="128"/>
                      </a:lnTo>
                      <a:lnTo>
                        <a:pt x="29" y="95"/>
                      </a:lnTo>
                      <a:lnTo>
                        <a:pt x="1" y="66"/>
                      </a:lnTo>
                      <a:lnTo>
                        <a:pt x="0" y="51"/>
                      </a:lnTo>
                      <a:lnTo>
                        <a:pt x="10" y="41"/>
                      </a:lnTo>
                      <a:lnTo>
                        <a:pt x="26" y="29"/>
                      </a:lnTo>
                      <a:lnTo>
                        <a:pt x="44" y="17"/>
                      </a:lnTo>
                      <a:lnTo>
                        <a:pt x="65" y="8"/>
                      </a:lnTo>
                      <a:lnTo>
                        <a:pt x="85" y="1"/>
                      </a:lnTo>
                      <a:lnTo>
                        <a:pt x="108" y="0"/>
                      </a:lnTo>
                      <a:lnTo>
                        <a:pt x="129" y="6"/>
                      </a:lnTo>
                      <a:lnTo>
                        <a:pt x="149" y="20"/>
                      </a:lnTo>
                      <a:close/>
                    </a:path>
                  </a:pathLst>
                </a:custGeom>
                <a:solidFill>
                  <a:srgbClr val="05E6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13" name="Freeform 731">
                  <a:extLst>
                    <a:ext uri="{FF2B5EF4-FFF2-40B4-BE49-F238E27FC236}">
                      <a16:creationId xmlns:a16="http://schemas.microsoft.com/office/drawing/2014/main" id="{52E34E74-DA5A-4797-9E8B-968037E18C0A}"/>
                    </a:ext>
                  </a:extLst>
                </p:cNvPr>
                <p:cNvSpPr>
                  <a:spLocks/>
                </p:cNvSpPr>
                <p:nvPr/>
              </p:nvSpPr>
              <p:spPr bwMode="auto">
                <a:xfrm>
                  <a:off x="2702" y="2268"/>
                  <a:ext cx="43" cy="40"/>
                </a:xfrm>
                <a:custGeom>
                  <a:avLst/>
                  <a:gdLst>
                    <a:gd name="T0" fmla="*/ 0 w 256"/>
                    <a:gd name="T1" fmla="*/ 0 h 240"/>
                    <a:gd name="T2" fmla="*/ 0 w 256"/>
                    <a:gd name="T3" fmla="*/ 0 h 240"/>
                    <a:gd name="T4" fmla="*/ 0 w 256"/>
                    <a:gd name="T5" fmla="*/ 0 h 240"/>
                    <a:gd name="T6" fmla="*/ 0 w 256"/>
                    <a:gd name="T7" fmla="*/ 0 h 240"/>
                    <a:gd name="T8" fmla="*/ 0 w 256"/>
                    <a:gd name="T9" fmla="*/ 0 h 240"/>
                    <a:gd name="T10" fmla="*/ 0 w 256"/>
                    <a:gd name="T11" fmla="*/ 0 h 240"/>
                    <a:gd name="T12" fmla="*/ 0 w 256"/>
                    <a:gd name="T13" fmla="*/ 0 h 240"/>
                    <a:gd name="T14" fmla="*/ 0 w 256"/>
                    <a:gd name="T15" fmla="*/ 0 h 240"/>
                    <a:gd name="T16" fmla="*/ 0 w 256"/>
                    <a:gd name="T17" fmla="*/ 0 h 240"/>
                    <a:gd name="T18" fmla="*/ 0 w 256"/>
                    <a:gd name="T19" fmla="*/ 0 h 240"/>
                    <a:gd name="T20" fmla="*/ 0 w 256"/>
                    <a:gd name="T21" fmla="*/ 0 h 240"/>
                    <a:gd name="T22" fmla="*/ 0 w 256"/>
                    <a:gd name="T23" fmla="*/ 0 h 240"/>
                    <a:gd name="T24" fmla="*/ 0 w 256"/>
                    <a:gd name="T25" fmla="*/ 0 h 240"/>
                    <a:gd name="T26" fmla="*/ 0 w 256"/>
                    <a:gd name="T27" fmla="*/ 0 h 240"/>
                    <a:gd name="T28" fmla="*/ 0 w 256"/>
                    <a:gd name="T29" fmla="*/ 0 h 240"/>
                    <a:gd name="T30" fmla="*/ 0 w 256"/>
                    <a:gd name="T31" fmla="*/ 0 h 240"/>
                    <a:gd name="T32" fmla="*/ 0 w 256"/>
                    <a:gd name="T33" fmla="*/ 0 h 240"/>
                    <a:gd name="T34" fmla="*/ 0 w 256"/>
                    <a:gd name="T35" fmla="*/ 0 h 240"/>
                    <a:gd name="T36" fmla="*/ 0 w 256"/>
                    <a:gd name="T37" fmla="*/ 0 h 240"/>
                    <a:gd name="T38" fmla="*/ 0 w 256"/>
                    <a:gd name="T39" fmla="*/ 0 h 240"/>
                    <a:gd name="T40" fmla="*/ 0 w 256"/>
                    <a:gd name="T41" fmla="*/ 0 h 240"/>
                    <a:gd name="T42" fmla="*/ 0 w 256"/>
                    <a:gd name="T43" fmla="*/ 0 h 240"/>
                    <a:gd name="T44" fmla="*/ 0 w 256"/>
                    <a:gd name="T45" fmla="*/ 0 h 240"/>
                    <a:gd name="T46" fmla="*/ 0 w 256"/>
                    <a:gd name="T47" fmla="*/ 0 h 240"/>
                    <a:gd name="T48" fmla="*/ 0 w 256"/>
                    <a:gd name="T49" fmla="*/ 0 h 2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56"/>
                    <a:gd name="T76" fmla="*/ 0 h 240"/>
                    <a:gd name="T77" fmla="*/ 256 w 256"/>
                    <a:gd name="T78" fmla="*/ 240 h 2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56" h="240">
                      <a:moveTo>
                        <a:pt x="130" y="17"/>
                      </a:moveTo>
                      <a:lnTo>
                        <a:pt x="147" y="37"/>
                      </a:lnTo>
                      <a:lnTo>
                        <a:pt x="167" y="68"/>
                      </a:lnTo>
                      <a:lnTo>
                        <a:pt x="189" y="103"/>
                      </a:lnTo>
                      <a:lnTo>
                        <a:pt x="210" y="142"/>
                      </a:lnTo>
                      <a:lnTo>
                        <a:pt x="228" y="177"/>
                      </a:lnTo>
                      <a:lnTo>
                        <a:pt x="244" y="208"/>
                      </a:lnTo>
                      <a:lnTo>
                        <a:pt x="253" y="230"/>
                      </a:lnTo>
                      <a:lnTo>
                        <a:pt x="256" y="240"/>
                      </a:lnTo>
                      <a:lnTo>
                        <a:pt x="243" y="233"/>
                      </a:lnTo>
                      <a:lnTo>
                        <a:pt x="211" y="214"/>
                      </a:lnTo>
                      <a:lnTo>
                        <a:pt x="166" y="186"/>
                      </a:lnTo>
                      <a:lnTo>
                        <a:pt x="117" y="152"/>
                      </a:lnTo>
                      <a:lnTo>
                        <a:pt x="67" y="116"/>
                      </a:lnTo>
                      <a:lnTo>
                        <a:pt x="28" y="85"/>
                      </a:lnTo>
                      <a:lnTo>
                        <a:pt x="2" y="59"/>
                      </a:lnTo>
                      <a:lnTo>
                        <a:pt x="0" y="44"/>
                      </a:lnTo>
                      <a:lnTo>
                        <a:pt x="10" y="35"/>
                      </a:lnTo>
                      <a:lnTo>
                        <a:pt x="23" y="26"/>
                      </a:lnTo>
                      <a:lnTo>
                        <a:pt x="38" y="16"/>
                      </a:lnTo>
                      <a:lnTo>
                        <a:pt x="57" y="8"/>
                      </a:lnTo>
                      <a:lnTo>
                        <a:pt x="74" y="1"/>
                      </a:lnTo>
                      <a:lnTo>
                        <a:pt x="93" y="0"/>
                      </a:lnTo>
                      <a:lnTo>
                        <a:pt x="112" y="5"/>
                      </a:lnTo>
                      <a:lnTo>
                        <a:pt x="130" y="17"/>
                      </a:lnTo>
                      <a:close/>
                    </a:path>
                  </a:pathLst>
                </a:custGeom>
                <a:solidFill>
                  <a:srgbClr val="29D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14" name="Freeform 732">
                  <a:extLst>
                    <a:ext uri="{FF2B5EF4-FFF2-40B4-BE49-F238E27FC236}">
                      <a16:creationId xmlns:a16="http://schemas.microsoft.com/office/drawing/2014/main" id="{18368B11-381A-4B55-AB76-71423247F13A}"/>
                    </a:ext>
                  </a:extLst>
                </p:cNvPr>
                <p:cNvSpPr>
                  <a:spLocks/>
                </p:cNvSpPr>
                <p:nvPr/>
              </p:nvSpPr>
              <p:spPr bwMode="auto">
                <a:xfrm>
                  <a:off x="2705" y="2269"/>
                  <a:ext cx="39" cy="38"/>
                </a:xfrm>
                <a:custGeom>
                  <a:avLst/>
                  <a:gdLst>
                    <a:gd name="T0" fmla="*/ 0 w 234"/>
                    <a:gd name="T1" fmla="*/ 0 h 225"/>
                    <a:gd name="T2" fmla="*/ 0 w 234"/>
                    <a:gd name="T3" fmla="*/ 0 h 225"/>
                    <a:gd name="T4" fmla="*/ 0 w 234"/>
                    <a:gd name="T5" fmla="*/ 0 h 225"/>
                    <a:gd name="T6" fmla="*/ 0 w 234"/>
                    <a:gd name="T7" fmla="*/ 0 h 225"/>
                    <a:gd name="T8" fmla="*/ 0 w 234"/>
                    <a:gd name="T9" fmla="*/ 0 h 225"/>
                    <a:gd name="T10" fmla="*/ 0 w 234"/>
                    <a:gd name="T11" fmla="*/ 0 h 225"/>
                    <a:gd name="T12" fmla="*/ 0 w 234"/>
                    <a:gd name="T13" fmla="*/ 0 h 225"/>
                    <a:gd name="T14" fmla="*/ 0 w 234"/>
                    <a:gd name="T15" fmla="*/ 0 h 225"/>
                    <a:gd name="T16" fmla="*/ 0 w 234"/>
                    <a:gd name="T17" fmla="*/ 0 h 225"/>
                    <a:gd name="T18" fmla="*/ 0 w 234"/>
                    <a:gd name="T19" fmla="*/ 0 h 225"/>
                    <a:gd name="T20" fmla="*/ 0 w 234"/>
                    <a:gd name="T21" fmla="*/ 0 h 225"/>
                    <a:gd name="T22" fmla="*/ 0 w 234"/>
                    <a:gd name="T23" fmla="*/ 0 h 225"/>
                    <a:gd name="T24" fmla="*/ 0 w 234"/>
                    <a:gd name="T25" fmla="*/ 0 h 225"/>
                    <a:gd name="T26" fmla="*/ 0 w 234"/>
                    <a:gd name="T27" fmla="*/ 0 h 225"/>
                    <a:gd name="T28" fmla="*/ 0 w 234"/>
                    <a:gd name="T29" fmla="*/ 0 h 225"/>
                    <a:gd name="T30" fmla="*/ 0 w 234"/>
                    <a:gd name="T31" fmla="*/ 0 h 225"/>
                    <a:gd name="T32" fmla="*/ 0 w 234"/>
                    <a:gd name="T33" fmla="*/ 0 h 225"/>
                    <a:gd name="T34" fmla="*/ 0 w 234"/>
                    <a:gd name="T35" fmla="*/ 0 h 225"/>
                    <a:gd name="T36" fmla="*/ 0 w 234"/>
                    <a:gd name="T37" fmla="*/ 0 h 225"/>
                    <a:gd name="T38" fmla="*/ 0 w 234"/>
                    <a:gd name="T39" fmla="*/ 0 h 225"/>
                    <a:gd name="T40" fmla="*/ 0 w 234"/>
                    <a:gd name="T41" fmla="*/ 0 h 225"/>
                    <a:gd name="T42" fmla="*/ 0 w 234"/>
                    <a:gd name="T43" fmla="*/ 0 h 225"/>
                    <a:gd name="T44" fmla="*/ 0 w 234"/>
                    <a:gd name="T45" fmla="*/ 0 h 225"/>
                    <a:gd name="T46" fmla="*/ 0 w 234"/>
                    <a:gd name="T47" fmla="*/ 0 h 225"/>
                    <a:gd name="T48" fmla="*/ 0 w 234"/>
                    <a:gd name="T49" fmla="*/ 0 h 2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4"/>
                    <a:gd name="T76" fmla="*/ 0 h 225"/>
                    <a:gd name="T77" fmla="*/ 234 w 234"/>
                    <a:gd name="T78" fmla="*/ 225 h 2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4" h="225">
                      <a:moveTo>
                        <a:pt x="109" y="14"/>
                      </a:moveTo>
                      <a:lnTo>
                        <a:pt x="123" y="32"/>
                      </a:lnTo>
                      <a:lnTo>
                        <a:pt x="143" y="60"/>
                      </a:lnTo>
                      <a:lnTo>
                        <a:pt x="163" y="93"/>
                      </a:lnTo>
                      <a:lnTo>
                        <a:pt x="184" y="130"/>
                      </a:lnTo>
                      <a:lnTo>
                        <a:pt x="203" y="163"/>
                      </a:lnTo>
                      <a:lnTo>
                        <a:pt x="219" y="194"/>
                      </a:lnTo>
                      <a:lnTo>
                        <a:pt x="229" y="215"/>
                      </a:lnTo>
                      <a:lnTo>
                        <a:pt x="234" y="225"/>
                      </a:lnTo>
                      <a:lnTo>
                        <a:pt x="221" y="217"/>
                      </a:lnTo>
                      <a:lnTo>
                        <a:pt x="192" y="198"/>
                      </a:lnTo>
                      <a:lnTo>
                        <a:pt x="152" y="170"/>
                      </a:lnTo>
                      <a:lnTo>
                        <a:pt x="107" y="139"/>
                      </a:lnTo>
                      <a:lnTo>
                        <a:pt x="62" y="105"/>
                      </a:lnTo>
                      <a:lnTo>
                        <a:pt x="24" y="76"/>
                      </a:lnTo>
                      <a:lnTo>
                        <a:pt x="2" y="52"/>
                      </a:lnTo>
                      <a:lnTo>
                        <a:pt x="0" y="40"/>
                      </a:lnTo>
                      <a:lnTo>
                        <a:pt x="8" y="32"/>
                      </a:lnTo>
                      <a:lnTo>
                        <a:pt x="20" y="24"/>
                      </a:lnTo>
                      <a:lnTo>
                        <a:pt x="32" y="15"/>
                      </a:lnTo>
                      <a:lnTo>
                        <a:pt x="48" y="8"/>
                      </a:lnTo>
                      <a:lnTo>
                        <a:pt x="63" y="3"/>
                      </a:lnTo>
                      <a:lnTo>
                        <a:pt x="78" y="0"/>
                      </a:lnTo>
                      <a:lnTo>
                        <a:pt x="94" y="4"/>
                      </a:lnTo>
                      <a:lnTo>
                        <a:pt x="109" y="14"/>
                      </a:lnTo>
                      <a:close/>
                    </a:path>
                  </a:pathLst>
                </a:custGeom>
                <a:solidFill>
                  <a:srgbClr val="4F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15" name="Freeform 733">
                  <a:extLst>
                    <a:ext uri="{FF2B5EF4-FFF2-40B4-BE49-F238E27FC236}">
                      <a16:creationId xmlns:a16="http://schemas.microsoft.com/office/drawing/2014/main" id="{C427C42D-3210-453D-B1B5-03FD61FF56B4}"/>
                    </a:ext>
                  </a:extLst>
                </p:cNvPr>
                <p:cNvSpPr>
                  <a:spLocks/>
                </p:cNvSpPr>
                <p:nvPr/>
              </p:nvSpPr>
              <p:spPr bwMode="auto">
                <a:xfrm>
                  <a:off x="2708" y="2271"/>
                  <a:ext cx="34" cy="35"/>
                </a:xfrm>
                <a:custGeom>
                  <a:avLst/>
                  <a:gdLst>
                    <a:gd name="T0" fmla="*/ 0 w 206"/>
                    <a:gd name="T1" fmla="*/ 0 h 204"/>
                    <a:gd name="T2" fmla="*/ 0 w 206"/>
                    <a:gd name="T3" fmla="*/ 0 h 204"/>
                    <a:gd name="T4" fmla="*/ 0 w 206"/>
                    <a:gd name="T5" fmla="*/ 0 h 204"/>
                    <a:gd name="T6" fmla="*/ 0 w 206"/>
                    <a:gd name="T7" fmla="*/ 0 h 204"/>
                    <a:gd name="T8" fmla="*/ 0 w 206"/>
                    <a:gd name="T9" fmla="*/ 0 h 204"/>
                    <a:gd name="T10" fmla="*/ 0 w 206"/>
                    <a:gd name="T11" fmla="*/ 0 h 204"/>
                    <a:gd name="T12" fmla="*/ 0 w 206"/>
                    <a:gd name="T13" fmla="*/ 0 h 204"/>
                    <a:gd name="T14" fmla="*/ 0 w 206"/>
                    <a:gd name="T15" fmla="*/ 0 h 204"/>
                    <a:gd name="T16" fmla="*/ 0 w 206"/>
                    <a:gd name="T17" fmla="*/ 0 h 204"/>
                    <a:gd name="T18" fmla="*/ 0 w 206"/>
                    <a:gd name="T19" fmla="*/ 0 h 204"/>
                    <a:gd name="T20" fmla="*/ 0 w 206"/>
                    <a:gd name="T21" fmla="*/ 0 h 204"/>
                    <a:gd name="T22" fmla="*/ 0 w 206"/>
                    <a:gd name="T23" fmla="*/ 0 h 204"/>
                    <a:gd name="T24" fmla="*/ 0 w 206"/>
                    <a:gd name="T25" fmla="*/ 0 h 204"/>
                    <a:gd name="T26" fmla="*/ 0 w 206"/>
                    <a:gd name="T27" fmla="*/ 0 h 204"/>
                    <a:gd name="T28" fmla="*/ 0 w 206"/>
                    <a:gd name="T29" fmla="*/ 0 h 204"/>
                    <a:gd name="T30" fmla="*/ 0 w 206"/>
                    <a:gd name="T31" fmla="*/ 0 h 204"/>
                    <a:gd name="T32" fmla="*/ 0 w 206"/>
                    <a:gd name="T33" fmla="*/ 0 h 204"/>
                    <a:gd name="T34" fmla="*/ 0 w 206"/>
                    <a:gd name="T35" fmla="*/ 0 h 204"/>
                    <a:gd name="T36" fmla="*/ 0 w 206"/>
                    <a:gd name="T37" fmla="*/ 0 h 204"/>
                    <a:gd name="T38" fmla="*/ 0 w 206"/>
                    <a:gd name="T39" fmla="*/ 0 h 204"/>
                    <a:gd name="T40" fmla="*/ 0 w 206"/>
                    <a:gd name="T41" fmla="*/ 0 h 204"/>
                    <a:gd name="T42" fmla="*/ 0 w 206"/>
                    <a:gd name="T43" fmla="*/ 0 h 204"/>
                    <a:gd name="T44" fmla="*/ 0 w 206"/>
                    <a:gd name="T45" fmla="*/ 0 h 204"/>
                    <a:gd name="T46" fmla="*/ 0 w 206"/>
                    <a:gd name="T47" fmla="*/ 0 h 204"/>
                    <a:gd name="T48" fmla="*/ 0 w 206"/>
                    <a:gd name="T49" fmla="*/ 0 h 20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6"/>
                    <a:gd name="T76" fmla="*/ 0 h 204"/>
                    <a:gd name="T77" fmla="*/ 206 w 206"/>
                    <a:gd name="T78" fmla="*/ 204 h 20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6" h="204">
                      <a:moveTo>
                        <a:pt x="86" y="9"/>
                      </a:moveTo>
                      <a:lnTo>
                        <a:pt x="98" y="23"/>
                      </a:lnTo>
                      <a:lnTo>
                        <a:pt x="116" y="48"/>
                      </a:lnTo>
                      <a:lnTo>
                        <a:pt x="135" y="78"/>
                      </a:lnTo>
                      <a:lnTo>
                        <a:pt x="156" y="113"/>
                      </a:lnTo>
                      <a:lnTo>
                        <a:pt x="175" y="145"/>
                      </a:lnTo>
                      <a:lnTo>
                        <a:pt x="191" y="174"/>
                      </a:lnTo>
                      <a:lnTo>
                        <a:pt x="201" y="194"/>
                      </a:lnTo>
                      <a:lnTo>
                        <a:pt x="206" y="204"/>
                      </a:lnTo>
                      <a:lnTo>
                        <a:pt x="195" y="197"/>
                      </a:lnTo>
                      <a:lnTo>
                        <a:pt x="170" y="177"/>
                      </a:lnTo>
                      <a:lnTo>
                        <a:pt x="134" y="150"/>
                      </a:lnTo>
                      <a:lnTo>
                        <a:pt x="94" y="121"/>
                      </a:lnTo>
                      <a:lnTo>
                        <a:pt x="54" y="89"/>
                      </a:lnTo>
                      <a:lnTo>
                        <a:pt x="21" y="61"/>
                      </a:lnTo>
                      <a:lnTo>
                        <a:pt x="1" y="39"/>
                      </a:lnTo>
                      <a:lnTo>
                        <a:pt x="0" y="29"/>
                      </a:lnTo>
                      <a:lnTo>
                        <a:pt x="5" y="23"/>
                      </a:lnTo>
                      <a:lnTo>
                        <a:pt x="15" y="18"/>
                      </a:lnTo>
                      <a:lnTo>
                        <a:pt x="26" y="12"/>
                      </a:lnTo>
                      <a:lnTo>
                        <a:pt x="38" y="7"/>
                      </a:lnTo>
                      <a:lnTo>
                        <a:pt x="49" y="1"/>
                      </a:lnTo>
                      <a:lnTo>
                        <a:pt x="62" y="0"/>
                      </a:lnTo>
                      <a:lnTo>
                        <a:pt x="74" y="1"/>
                      </a:lnTo>
                      <a:lnTo>
                        <a:pt x="86" y="9"/>
                      </a:lnTo>
                      <a:close/>
                    </a:path>
                  </a:pathLst>
                </a:custGeom>
                <a:solidFill>
                  <a:srgbClr val="73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16" name="Freeform 734">
                  <a:extLst>
                    <a:ext uri="{FF2B5EF4-FFF2-40B4-BE49-F238E27FC236}">
                      <a16:creationId xmlns:a16="http://schemas.microsoft.com/office/drawing/2014/main" id="{CB7A2F5C-34A1-4532-B0A9-9CA147285C5D}"/>
                    </a:ext>
                  </a:extLst>
                </p:cNvPr>
                <p:cNvSpPr>
                  <a:spLocks/>
                </p:cNvSpPr>
                <p:nvPr/>
              </p:nvSpPr>
              <p:spPr bwMode="auto">
                <a:xfrm>
                  <a:off x="2711" y="2273"/>
                  <a:ext cx="30" cy="31"/>
                </a:xfrm>
                <a:custGeom>
                  <a:avLst/>
                  <a:gdLst>
                    <a:gd name="T0" fmla="*/ 0 w 180"/>
                    <a:gd name="T1" fmla="*/ 0 h 187"/>
                    <a:gd name="T2" fmla="*/ 0 w 180"/>
                    <a:gd name="T3" fmla="*/ 0 h 187"/>
                    <a:gd name="T4" fmla="*/ 0 w 180"/>
                    <a:gd name="T5" fmla="*/ 0 h 187"/>
                    <a:gd name="T6" fmla="*/ 0 w 180"/>
                    <a:gd name="T7" fmla="*/ 0 h 187"/>
                    <a:gd name="T8" fmla="*/ 0 w 180"/>
                    <a:gd name="T9" fmla="*/ 0 h 187"/>
                    <a:gd name="T10" fmla="*/ 0 w 180"/>
                    <a:gd name="T11" fmla="*/ 0 h 187"/>
                    <a:gd name="T12" fmla="*/ 0 w 180"/>
                    <a:gd name="T13" fmla="*/ 0 h 187"/>
                    <a:gd name="T14" fmla="*/ 0 w 180"/>
                    <a:gd name="T15" fmla="*/ 0 h 187"/>
                    <a:gd name="T16" fmla="*/ 0 w 180"/>
                    <a:gd name="T17" fmla="*/ 0 h 187"/>
                    <a:gd name="T18" fmla="*/ 0 w 180"/>
                    <a:gd name="T19" fmla="*/ 0 h 187"/>
                    <a:gd name="T20" fmla="*/ 0 w 180"/>
                    <a:gd name="T21" fmla="*/ 0 h 187"/>
                    <a:gd name="T22" fmla="*/ 0 w 180"/>
                    <a:gd name="T23" fmla="*/ 0 h 187"/>
                    <a:gd name="T24" fmla="*/ 0 w 180"/>
                    <a:gd name="T25" fmla="*/ 0 h 187"/>
                    <a:gd name="T26" fmla="*/ 0 w 180"/>
                    <a:gd name="T27" fmla="*/ 0 h 187"/>
                    <a:gd name="T28" fmla="*/ 0 w 180"/>
                    <a:gd name="T29" fmla="*/ 0 h 187"/>
                    <a:gd name="T30" fmla="*/ 0 w 180"/>
                    <a:gd name="T31" fmla="*/ 0 h 187"/>
                    <a:gd name="T32" fmla="*/ 0 w 180"/>
                    <a:gd name="T33" fmla="*/ 0 h 187"/>
                    <a:gd name="T34" fmla="*/ 0 w 180"/>
                    <a:gd name="T35" fmla="*/ 0 h 187"/>
                    <a:gd name="T36" fmla="*/ 0 w 180"/>
                    <a:gd name="T37" fmla="*/ 0 h 187"/>
                    <a:gd name="T38" fmla="*/ 0 w 180"/>
                    <a:gd name="T39" fmla="*/ 0 h 187"/>
                    <a:gd name="T40" fmla="*/ 0 w 180"/>
                    <a:gd name="T41" fmla="*/ 0 h 187"/>
                    <a:gd name="T42" fmla="*/ 0 w 180"/>
                    <a:gd name="T43" fmla="*/ 0 h 187"/>
                    <a:gd name="T44" fmla="*/ 0 w 180"/>
                    <a:gd name="T45" fmla="*/ 0 h 187"/>
                    <a:gd name="T46" fmla="*/ 0 w 180"/>
                    <a:gd name="T47" fmla="*/ 0 h 187"/>
                    <a:gd name="T48" fmla="*/ 0 w 180"/>
                    <a:gd name="T49" fmla="*/ 0 h 1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187"/>
                    <a:gd name="T77" fmla="*/ 180 w 180"/>
                    <a:gd name="T78" fmla="*/ 187 h 1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187">
                      <a:moveTo>
                        <a:pt x="63" y="7"/>
                      </a:moveTo>
                      <a:lnTo>
                        <a:pt x="72" y="19"/>
                      </a:lnTo>
                      <a:lnTo>
                        <a:pt x="89" y="43"/>
                      </a:lnTo>
                      <a:lnTo>
                        <a:pt x="107" y="71"/>
                      </a:lnTo>
                      <a:lnTo>
                        <a:pt x="128" y="103"/>
                      </a:lnTo>
                      <a:lnTo>
                        <a:pt x="147" y="133"/>
                      </a:lnTo>
                      <a:lnTo>
                        <a:pt x="164" y="160"/>
                      </a:lnTo>
                      <a:lnTo>
                        <a:pt x="175" y="178"/>
                      </a:lnTo>
                      <a:lnTo>
                        <a:pt x="180" y="187"/>
                      </a:lnTo>
                      <a:lnTo>
                        <a:pt x="171" y="180"/>
                      </a:lnTo>
                      <a:lnTo>
                        <a:pt x="148" y="163"/>
                      </a:lnTo>
                      <a:lnTo>
                        <a:pt x="117" y="137"/>
                      </a:lnTo>
                      <a:lnTo>
                        <a:pt x="83" y="109"/>
                      </a:lnTo>
                      <a:lnTo>
                        <a:pt x="48" y="79"/>
                      </a:lnTo>
                      <a:lnTo>
                        <a:pt x="20" y="53"/>
                      </a:lnTo>
                      <a:lnTo>
                        <a:pt x="2" y="33"/>
                      </a:lnTo>
                      <a:lnTo>
                        <a:pt x="0" y="25"/>
                      </a:lnTo>
                      <a:lnTo>
                        <a:pt x="4" y="20"/>
                      </a:lnTo>
                      <a:lnTo>
                        <a:pt x="11" y="16"/>
                      </a:lnTo>
                      <a:lnTo>
                        <a:pt x="19" y="10"/>
                      </a:lnTo>
                      <a:lnTo>
                        <a:pt x="29" y="7"/>
                      </a:lnTo>
                      <a:lnTo>
                        <a:pt x="37" y="2"/>
                      </a:lnTo>
                      <a:lnTo>
                        <a:pt x="46" y="0"/>
                      </a:lnTo>
                      <a:lnTo>
                        <a:pt x="55" y="1"/>
                      </a:lnTo>
                      <a:lnTo>
                        <a:pt x="63" y="7"/>
                      </a:lnTo>
                      <a:close/>
                    </a:path>
                  </a:pathLst>
                </a:custGeom>
                <a:solidFill>
                  <a:srgbClr val="99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17" name="Freeform 735">
                  <a:extLst>
                    <a:ext uri="{FF2B5EF4-FFF2-40B4-BE49-F238E27FC236}">
                      <a16:creationId xmlns:a16="http://schemas.microsoft.com/office/drawing/2014/main" id="{0950D7EE-FBB6-4174-97EC-1C2AB44EF8CE}"/>
                    </a:ext>
                  </a:extLst>
                </p:cNvPr>
                <p:cNvSpPr>
                  <a:spLocks/>
                </p:cNvSpPr>
                <p:nvPr/>
              </p:nvSpPr>
              <p:spPr bwMode="auto">
                <a:xfrm>
                  <a:off x="2629" y="2252"/>
                  <a:ext cx="74" cy="31"/>
                </a:xfrm>
                <a:custGeom>
                  <a:avLst/>
                  <a:gdLst>
                    <a:gd name="T0" fmla="*/ 0 w 440"/>
                    <a:gd name="T1" fmla="*/ 0 h 184"/>
                    <a:gd name="T2" fmla="*/ 0 w 440"/>
                    <a:gd name="T3" fmla="*/ 0 h 184"/>
                    <a:gd name="T4" fmla="*/ 0 w 440"/>
                    <a:gd name="T5" fmla="*/ 0 h 184"/>
                    <a:gd name="T6" fmla="*/ 0 w 440"/>
                    <a:gd name="T7" fmla="*/ 0 h 184"/>
                    <a:gd name="T8" fmla="*/ 0 w 440"/>
                    <a:gd name="T9" fmla="*/ 0 h 184"/>
                    <a:gd name="T10" fmla="*/ 0 w 440"/>
                    <a:gd name="T11" fmla="*/ 0 h 184"/>
                    <a:gd name="T12" fmla="*/ 0 w 440"/>
                    <a:gd name="T13" fmla="*/ 0 h 184"/>
                    <a:gd name="T14" fmla="*/ 0 w 440"/>
                    <a:gd name="T15" fmla="*/ 0 h 184"/>
                    <a:gd name="T16" fmla="*/ 0 w 440"/>
                    <a:gd name="T17" fmla="*/ 0 h 184"/>
                    <a:gd name="T18" fmla="*/ 0 w 440"/>
                    <a:gd name="T19" fmla="*/ 0 h 184"/>
                    <a:gd name="T20" fmla="*/ 0 w 440"/>
                    <a:gd name="T21" fmla="*/ 0 h 184"/>
                    <a:gd name="T22" fmla="*/ 0 w 440"/>
                    <a:gd name="T23" fmla="*/ 0 h 184"/>
                    <a:gd name="T24" fmla="*/ 0 w 440"/>
                    <a:gd name="T25" fmla="*/ 0 h 184"/>
                    <a:gd name="T26" fmla="*/ 0 w 440"/>
                    <a:gd name="T27" fmla="*/ 0 h 184"/>
                    <a:gd name="T28" fmla="*/ 0 w 440"/>
                    <a:gd name="T29" fmla="*/ 0 h 184"/>
                    <a:gd name="T30" fmla="*/ 0 w 440"/>
                    <a:gd name="T31" fmla="*/ 0 h 184"/>
                    <a:gd name="T32" fmla="*/ 0 w 440"/>
                    <a:gd name="T33" fmla="*/ 0 h 184"/>
                    <a:gd name="T34" fmla="*/ 0 w 440"/>
                    <a:gd name="T35" fmla="*/ 0 h 184"/>
                    <a:gd name="T36" fmla="*/ 0 w 440"/>
                    <a:gd name="T37" fmla="*/ 0 h 184"/>
                    <a:gd name="T38" fmla="*/ 0 w 440"/>
                    <a:gd name="T39" fmla="*/ 0 h 184"/>
                    <a:gd name="T40" fmla="*/ 0 w 440"/>
                    <a:gd name="T41" fmla="*/ 0 h 184"/>
                    <a:gd name="T42" fmla="*/ 0 w 440"/>
                    <a:gd name="T43" fmla="*/ 0 h 184"/>
                    <a:gd name="T44" fmla="*/ 0 w 440"/>
                    <a:gd name="T45" fmla="*/ 0 h 184"/>
                    <a:gd name="T46" fmla="*/ 0 w 440"/>
                    <a:gd name="T47" fmla="*/ 0 h 184"/>
                    <a:gd name="T48" fmla="*/ 0 w 440"/>
                    <a:gd name="T49" fmla="*/ 0 h 184"/>
                    <a:gd name="T50" fmla="*/ 0 w 440"/>
                    <a:gd name="T51" fmla="*/ 0 h 184"/>
                    <a:gd name="T52" fmla="*/ 0 w 440"/>
                    <a:gd name="T53" fmla="*/ 0 h 184"/>
                    <a:gd name="T54" fmla="*/ 0 w 440"/>
                    <a:gd name="T55" fmla="*/ 0 h 184"/>
                    <a:gd name="T56" fmla="*/ 0 w 440"/>
                    <a:gd name="T57" fmla="*/ 0 h 184"/>
                    <a:gd name="T58" fmla="*/ 0 w 440"/>
                    <a:gd name="T59" fmla="*/ 0 h 184"/>
                    <a:gd name="T60" fmla="*/ 0 w 440"/>
                    <a:gd name="T61" fmla="*/ 0 h 184"/>
                    <a:gd name="T62" fmla="*/ 0 w 440"/>
                    <a:gd name="T63" fmla="*/ 0 h 184"/>
                    <a:gd name="T64" fmla="*/ 0 w 440"/>
                    <a:gd name="T65" fmla="*/ 0 h 1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0"/>
                    <a:gd name="T100" fmla="*/ 0 h 184"/>
                    <a:gd name="T101" fmla="*/ 440 w 440"/>
                    <a:gd name="T102" fmla="*/ 184 h 1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0" h="184">
                      <a:moveTo>
                        <a:pt x="305" y="1"/>
                      </a:moveTo>
                      <a:lnTo>
                        <a:pt x="273" y="0"/>
                      </a:lnTo>
                      <a:lnTo>
                        <a:pt x="225" y="9"/>
                      </a:lnTo>
                      <a:lnTo>
                        <a:pt x="168" y="23"/>
                      </a:lnTo>
                      <a:lnTo>
                        <a:pt x="112" y="41"/>
                      </a:lnTo>
                      <a:lnTo>
                        <a:pt x="59" y="59"/>
                      </a:lnTo>
                      <a:lnTo>
                        <a:pt x="21" y="77"/>
                      </a:lnTo>
                      <a:lnTo>
                        <a:pt x="0" y="89"/>
                      </a:lnTo>
                      <a:lnTo>
                        <a:pt x="8" y="93"/>
                      </a:lnTo>
                      <a:lnTo>
                        <a:pt x="20" y="93"/>
                      </a:lnTo>
                      <a:lnTo>
                        <a:pt x="47" y="98"/>
                      </a:lnTo>
                      <a:lnTo>
                        <a:pt x="81" y="103"/>
                      </a:lnTo>
                      <a:lnTo>
                        <a:pt x="123" y="113"/>
                      </a:lnTo>
                      <a:lnTo>
                        <a:pt x="162" y="125"/>
                      </a:lnTo>
                      <a:lnTo>
                        <a:pt x="200" y="139"/>
                      </a:lnTo>
                      <a:lnTo>
                        <a:pt x="228" y="156"/>
                      </a:lnTo>
                      <a:lnTo>
                        <a:pt x="242" y="176"/>
                      </a:lnTo>
                      <a:lnTo>
                        <a:pt x="254" y="184"/>
                      </a:lnTo>
                      <a:lnTo>
                        <a:pt x="278" y="184"/>
                      </a:lnTo>
                      <a:lnTo>
                        <a:pt x="311" y="176"/>
                      </a:lnTo>
                      <a:lnTo>
                        <a:pt x="348" y="164"/>
                      </a:lnTo>
                      <a:lnTo>
                        <a:pt x="383" y="145"/>
                      </a:lnTo>
                      <a:lnTo>
                        <a:pt x="414" y="124"/>
                      </a:lnTo>
                      <a:lnTo>
                        <a:pt x="434" y="99"/>
                      </a:lnTo>
                      <a:lnTo>
                        <a:pt x="440" y="75"/>
                      </a:lnTo>
                      <a:lnTo>
                        <a:pt x="434" y="52"/>
                      </a:lnTo>
                      <a:lnTo>
                        <a:pt x="425" y="36"/>
                      </a:lnTo>
                      <a:lnTo>
                        <a:pt x="411" y="25"/>
                      </a:lnTo>
                      <a:lnTo>
                        <a:pt x="394" y="18"/>
                      </a:lnTo>
                      <a:lnTo>
                        <a:pt x="374" y="12"/>
                      </a:lnTo>
                      <a:lnTo>
                        <a:pt x="353" y="9"/>
                      </a:lnTo>
                      <a:lnTo>
                        <a:pt x="329" y="4"/>
                      </a:lnTo>
                      <a:lnTo>
                        <a:pt x="305" y="1"/>
                      </a:lnTo>
                      <a:close/>
                    </a:path>
                  </a:pathLst>
                </a:custGeom>
                <a:solidFill>
                  <a:srgbClr val="00C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18" name="Freeform 736">
                  <a:extLst>
                    <a:ext uri="{FF2B5EF4-FFF2-40B4-BE49-F238E27FC236}">
                      <a16:creationId xmlns:a16="http://schemas.microsoft.com/office/drawing/2014/main" id="{4B05ECDB-ACF4-4632-A8EA-8B17AEA7D9DE}"/>
                    </a:ext>
                  </a:extLst>
                </p:cNvPr>
                <p:cNvSpPr>
                  <a:spLocks/>
                </p:cNvSpPr>
                <p:nvPr/>
              </p:nvSpPr>
              <p:spPr bwMode="auto">
                <a:xfrm>
                  <a:off x="2629" y="2257"/>
                  <a:ext cx="74" cy="26"/>
                </a:xfrm>
                <a:custGeom>
                  <a:avLst/>
                  <a:gdLst>
                    <a:gd name="T0" fmla="*/ 0 w 440"/>
                    <a:gd name="T1" fmla="*/ 0 h 154"/>
                    <a:gd name="T2" fmla="*/ 0 w 440"/>
                    <a:gd name="T3" fmla="*/ 0 h 154"/>
                    <a:gd name="T4" fmla="*/ 0 w 440"/>
                    <a:gd name="T5" fmla="*/ 0 h 154"/>
                    <a:gd name="T6" fmla="*/ 0 w 440"/>
                    <a:gd name="T7" fmla="*/ 0 h 154"/>
                    <a:gd name="T8" fmla="*/ 0 w 440"/>
                    <a:gd name="T9" fmla="*/ 0 h 154"/>
                    <a:gd name="T10" fmla="*/ 0 w 440"/>
                    <a:gd name="T11" fmla="*/ 0 h 154"/>
                    <a:gd name="T12" fmla="*/ 0 w 440"/>
                    <a:gd name="T13" fmla="*/ 0 h 154"/>
                    <a:gd name="T14" fmla="*/ 0 w 440"/>
                    <a:gd name="T15" fmla="*/ 0 h 154"/>
                    <a:gd name="T16" fmla="*/ 0 w 440"/>
                    <a:gd name="T17" fmla="*/ 0 h 154"/>
                    <a:gd name="T18" fmla="*/ 0 w 440"/>
                    <a:gd name="T19" fmla="*/ 0 h 154"/>
                    <a:gd name="T20" fmla="*/ 0 w 440"/>
                    <a:gd name="T21" fmla="*/ 0 h 154"/>
                    <a:gd name="T22" fmla="*/ 0 w 440"/>
                    <a:gd name="T23" fmla="*/ 0 h 154"/>
                    <a:gd name="T24" fmla="*/ 0 w 440"/>
                    <a:gd name="T25" fmla="*/ 0 h 154"/>
                    <a:gd name="T26" fmla="*/ 0 w 440"/>
                    <a:gd name="T27" fmla="*/ 0 h 154"/>
                    <a:gd name="T28" fmla="*/ 0 w 440"/>
                    <a:gd name="T29" fmla="*/ 0 h 154"/>
                    <a:gd name="T30" fmla="*/ 0 w 440"/>
                    <a:gd name="T31" fmla="*/ 0 h 154"/>
                    <a:gd name="T32" fmla="*/ 0 w 440"/>
                    <a:gd name="T33" fmla="*/ 0 h 154"/>
                    <a:gd name="T34" fmla="*/ 0 w 440"/>
                    <a:gd name="T35" fmla="*/ 0 h 154"/>
                    <a:gd name="T36" fmla="*/ 0 w 440"/>
                    <a:gd name="T37" fmla="*/ 0 h 154"/>
                    <a:gd name="T38" fmla="*/ 0 w 440"/>
                    <a:gd name="T39" fmla="*/ 0 h 154"/>
                    <a:gd name="T40" fmla="*/ 0 w 440"/>
                    <a:gd name="T41" fmla="*/ 0 h 154"/>
                    <a:gd name="T42" fmla="*/ 0 w 440"/>
                    <a:gd name="T43" fmla="*/ 0 h 154"/>
                    <a:gd name="T44" fmla="*/ 0 w 440"/>
                    <a:gd name="T45" fmla="*/ 0 h 154"/>
                    <a:gd name="T46" fmla="*/ 0 w 440"/>
                    <a:gd name="T47" fmla="*/ 0 h 154"/>
                    <a:gd name="T48" fmla="*/ 0 w 440"/>
                    <a:gd name="T49" fmla="*/ 0 h 154"/>
                    <a:gd name="T50" fmla="*/ 0 w 440"/>
                    <a:gd name="T51" fmla="*/ 0 h 154"/>
                    <a:gd name="T52" fmla="*/ 0 w 440"/>
                    <a:gd name="T53" fmla="*/ 0 h 154"/>
                    <a:gd name="T54" fmla="*/ 0 w 440"/>
                    <a:gd name="T55" fmla="*/ 0 h 154"/>
                    <a:gd name="T56" fmla="*/ 0 w 440"/>
                    <a:gd name="T57" fmla="*/ 0 h 154"/>
                    <a:gd name="T58" fmla="*/ 0 w 440"/>
                    <a:gd name="T59" fmla="*/ 0 h 154"/>
                    <a:gd name="T60" fmla="*/ 0 w 440"/>
                    <a:gd name="T61" fmla="*/ 0 h 154"/>
                    <a:gd name="T62" fmla="*/ 0 w 440"/>
                    <a:gd name="T63" fmla="*/ 0 h 154"/>
                    <a:gd name="T64" fmla="*/ 0 w 440"/>
                    <a:gd name="T65" fmla="*/ 0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0"/>
                    <a:gd name="T100" fmla="*/ 0 h 154"/>
                    <a:gd name="T101" fmla="*/ 440 w 440"/>
                    <a:gd name="T102" fmla="*/ 154 h 1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0" h="154">
                      <a:moveTo>
                        <a:pt x="303" y="2"/>
                      </a:moveTo>
                      <a:lnTo>
                        <a:pt x="269" y="0"/>
                      </a:lnTo>
                      <a:lnTo>
                        <a:pt x="222" y="5"/>
                      </a:lnTo>
                      <a:lnTo>
                        <a:pt x="166" y="14"/>
                      </a:lnTo>
                      <a:lnTo>
                        <a:pt x="110" y="27"/>
                      </a:lnTo>
                      <a:lnTo>
                        <a:pt x="58" y="40"/>
                      </a:lnTo>
                      <a:lnTo>
                        <a:pt x="20" y="52"/>
                      </a:lnTo>
                      <a:lnTo>
                        <a:pt x="0" y="60"/>
                      </a:lnTo>
                      <a:lnTo>
                        <a:pt x="8" y="63"/>
                      </a:lnTo>
                      <a:lnTo>
                        <a:pt x="20" y="63"/>
                      </a:lnTo>
                      <a:lnTo>
                        <a:pt x="47" y="68"/>
                      </a:lnTo>
                      <a:lnTo>
                        <a:pt x="81" y="73"/>
                      </a:lnTo>
                      <a:lnTo>
                        <a:pt x="123" y="83"/>
                      </a:lnTo>
                      <a:lnTo>
                        <a:pt x="162" y="95"/>
                      </a:lnTo>
                      <a:lnTo>
                        <a:pt x="200" y="109"/>
                      </a:lnTo>
                      <a:lnTo>
                        <a:pt x="228" y="126"/>
                      </a:lnTo>
                      <a:lnTo>
                        <a:pt x="242" y="146"/>
                      </a:lnTo>
                      <a:lnTo>
                        <a:pt x="254" y="154"/>
                      </a:lnTo>
                      <a:lnTo>
                        <a:pt x="279" y="154"/>
                      </a:lnTo>
                      <a:lnTo>
                        <a:pt x="313" y="146"/>
                      </a:lnTo>
                      <a:lnTo>
                        <a:pt x="350" y="133"/>
                      </a:lnTo>
                      <a:lnTo>
                        <a:pt x="385" y="114"/>
                      </a:lnTo>
                      <a:lnTo>
                        <a:pt x="416" y="92"/>
                      </a:lnTo>
                      <a:lnTo>
                        <a:pt x="435" y="69"/>
                      </a:lnTo>
                      <a:lnTo>
                        <a:pt x="440" y="45"/>
                      </a:lnTo>
                      <a:lnTo>
                        <a:pt x="432" y="24"/>
                      </a:lnTo>
                      <a:lnTo>
                        <a:pt x="422" y="11"/>
                      </a:lnTo>
                      <a:lnTo>
                        <a:pt x="409" y="5"/>
                      </a:lnTo>
                      <a:lnTo>
                        <a:pt x="392" y="4"/>
                      </a:lnTo>
                      <a:lnTo>
                        <a:pt x="372" y="4"/>
                      </a:lnTo>
                      <a:lnTo>
                        <a:pt x="350" y="5"/>
                      </a:lnTo>
                      <a:lnTo>
                        <a:pt x="327" y="5"/>
                      </a:lnTo>
                      <a:lnTo>
                        <a:pt x="303" y="2"/>
                      </a:lnTo>
                      <a:close/>
                    </a:path>
                  </a:pathLst>
                </a:custGeom>
                <a:solidFill>
                  <a:srgbClr val="00A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19" name="Freeform 737">
                  <a:extLst>
                    <a:ext uri="{FF2B5EF4-FFF2-40B4-BE49-F238E27FC236}">
                      <a16:creationId xmlns:a16="http://schemas.microsoft.com/office/drawing/2014/main" id="{1C947879-C9ED-4BB7-8DCD-AF68A57D93CB}"/>
                    </a:ext>
                  </a:extLst>
                </p:cNvPr>
                <p:cNvSpPr>
                  <a:spLocks/>
                </p:cNvSpPr>
                <p:nvPr/>
              </p:nvSpPr>
              <p:spPr bwMode="auto">
                <a:xfrm>
                  <a:off x="2629" y="2259"/>
                  <a:ext cx="74" cy="24"/>
                </a:xfrm>
                <a:custGeom>
                  <a:avLst/>
                  <a:gdLst>
                    <a:gd name="T0" fmla="*/ 0 w 440"/>
                    <a:gd name="T1" fmla="*/ 0 h 139"/>
                    <a:gd name="T2" fmla="*/ 0 w 440"/>
                    <a:gd name="T3" fmla="*/ 0 h 139"/>
                    <a:gd name="T4" fmla="*/ 0 w 440"/>
                    <a:gd name="T5" fmla="*/ 0 h 139"/>
                    <a:gd name="T6" fmla="*/ 0 w 440"/>
                    <a:gd name="T7" fmla="*/ 0 h 139"/>
                    <a:gd name="T8" fmla="*/ 0 w 440"/>
                    <a:gd name="T9" fmla="*/ 0 h 139"/>
                    <a:gd name="T10" fmla="*/ 0 w 440"/>
                    <a:gd name="T11" fmla="*/ 0 h 139"/>
                    <a:gd name="T12" fmla="*/ 0 w 440"/>
                    <a:gd name="T13" fmla="*/ 0 h 139"/>
                    <a:gd name="T14" fmla="*/ 0 w 440"/>
                    <a:gd name="T15" fmla="*/ 0 h 139"/>
                    <a:gd name="T16" fmla="*/ 0 w 440"/>
                    <a:gd name="T17" fmla="*/ 0 h 139"/>
                    <a:gd name="T18" fmla="*/ 0 w 440"/>
                    <a:gd name="T19" fmla="*/ 0 h 139"/>
                    <a:gd name="T20" fmla="*/ 0 w 440"/>
                    <a:gd name="T21" fmla="*/ 0 h 139"/>
                    <a:gd name="T22" fmla="*/ 0 w 440"/>
                    <a:gd name="T23" fmla="*/ 0 h 139"/>
                    <a:gd name="T24" fmla="*/ 0 w 440"/>
                    <a:gd name="T25" fmla="*/ 0 h 139"/>
                    <a:gd name="T26" fmla="*/ 0 w 440"/>
                    <a:gd name="T27" fmla="*/ 0 h 139"/>
                    <a:gd name="T28" fmla="*/ 0 w 440"/>
                    <a:gd name="T29" fmla="*/ 0 h 139"/>
                    <a:gd name="T30" fmla="*/ 0 w 440"/>
                    <a:gd name="T31" fmla="*/ 0 h 139"/>
                    <a:gd name="T32" fmla="*/ 0 w 440"/>
                    <a:gd name="T33" fmla="*/ 0 h 139"/>
                    <a:gd name="T34" fmla="*/ 0 w 440"/>
                    <a:gd name="T35" fmla="*/ 0 h 139"/>
                    <a:gd name="T36" fmla="*/ 0 w 440"/>
                    <a:gd name="T37" fmla="*/ 0 h 139"/>
                    <a:gd name="T38" fmla="*/ 0 w 440"/>
                    <a:gd name="T39" fmla="*/ 0 h 139"/>
                    <a:gd name="T40" fmla="*/ 0 w 440"/>
                    <a:gd name="T41" fmla="*/ 0 h 139"/>
                    <a:gd name="T42" fmla="*/ 0 w 440"/>
                    <a:gd name="T43" fmla="*/ 0 h 139"/>
                    <a:gd name="T44" fmla="*/ 0 w 440"/>
                    <a:gd name="T45" fmla="*/ 0 h 139"/>
                    <a:gd name="T46" fmla="*/ 0 w 440"/>
                    <a:gd name="T47" fmla="*/ 0 h 139"/>
                    <a:gd name="T48" fmla="*/ 0 w 440"/>
                    <a:gd name="T49" fmla="*/ 0 h 139"/>
                    <a:gd name="T50" fmla="*/ 0 w 440"/>
                    <a:gd name="T51" fmla="*/ 0 h 139"/>
                    <a:gd name="T52" fmla="*/ 0 w 440"/>
                    <a:gd name="T53" fmla="*/ 0 h 139"/>
                    <a:gd name="T54" fmla="*/ 0 w 440"/>
                    <a:gd name="T55" fmla="*/ 0 h 139"/>
                    <a:gd name="T56" fmla="*/ 0 w 440"/>
                    <a:gd name="T57" fmla="*/ 0 h 139"/>
                    <a:gd name="T58" fmla="*/ 0 w 440"/>
                    <a:gd name="T59" fmla="*/ 0 h 139"/>
                    <a:gd name="T60" fmla="*/ 0 w 440"/>
                    <a:gd name="T61" fmla="*/ 0 h 139"/>
                    <a:gd name="T62" fmla="*/ 0 w 440"/>
                    <a:gd name="T63" fmla="*/ 0 h 139"/>
                    <a:gd name="T64" fmla="*/ 0 w 440"/>
                    <a:gd name="T65" fmla="*/ 0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0"/>
                    <a:gd name="T100" fmla="*/ 0 h 139"/>
                    <a:gd name="T101" fmla="*/ 440 w 440"/>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0" h="139">
                      <a:moveTo>
                        <a:pt x="301" y="18"/>
                      </a:moveTo>
                      <a:lnTo>
                        <a:pt x="267" y="13"/>
                      </a:lnTo>
                      <a:lnTo>
                        <a:pt x="220" y="14"/>
                      </a:lnTo>
                      <a:lnTo>
                        <a:pt x="164" y="19"/>
                      </a:lnTo>
                      <a:lnTo>
                        <a:pt x="108" y="27"/>
                      </a:lnTo>
                      <a:lnTo>
                        <a:pt x="57" y="34"/>
                      </a:lnTo>
                      <a:lnTo>
                        <a:pt x="20" y="41"/>
                      </a:lnTo>
                      <a:lnTo>
                        <a:pt x="0" y="46"/>
                      </a:lnTo>
                      <a:lnTo>
                        <a:pt x="8" y="48"/>
                      </a:lnTo>
                      <a:lnTo>
                        <a:pt x="20" y="48"/>
                      </a:lnTo>
                      <a:lnTo>
                        <a:pt x="45" y="53"/>
                      </a:lnTo>
                      <a:lnTo>
                        <a:pt x="80" y="58"/>
                      </a:lnTo>
                      <a:lnTo>
                        <a:pt x="122" y="68"/>
                      </a:lnTo>
                      <a:lnTo>
                        <a:pt x="161" y="80"/>
                      </a:lnTo>
                      <a:lnTo>
                        <a:pt x="198" y="94"/>
                      </a:lnTo>
                      <a:lnTo>
                        <a:pt x="227" y="111"/>
                      </a:lnTo>
                      <a:lnTo>
                        <a:pt x="242" y="131"/>
                      </a:lnTo>
                      <a:lnTo>
                        <a:pt x="254" y="139"/>
                      </a:lnTo>
                      <a:lnTo>
                        <a:pt x="279" y="139"/>
                      </a:lnTo>
                      <a:lnTo>
                        <a:pt x="313" y="131"/>
                      </a:lnTo>
                      <a:lnTo>
                        <a:pt x="350" y="118"/>
                      </a:lnTo>
                      <a:lnTo>
                        <a:pt x="385" y="99"/>
                      </a:lnTo>
                      <a:lnTo>
                        <a:pt x="416" y="77"/>
                      </a:lnTo>
                      <a:lnTo>
                        <a:pt x="435" y="54"/>
                      </a:lnTo>
                      <a:lnTo>
                        <a:pt x="440" y="30"/>
                      </a:lnTo>
                      <a:lnTo>
                        <a:pt x="432" y="10"/>
                      </a:lnTo>
                      <a:lnTo>
                        <a:pt x="421" y="2"/>
                      </a:lnTo>
                      <a:lnTo>
                        <a:pt x="407" y="0"/>
                      </a:lnTo>
                      <a:lnTo>
                        <a:pt x="390" y="5"/>
                      </a:lnTo>
                      <a:lnTo>
                        <a:pt x="369" y="11"/>
                      </a:lnTo>
                      <a:lnTo>
                        <a:pt x="348" y="17"/>
                      </a:lnTo>
                      <a:lnTo>
                        <a:pt x="324" y="19"/>
                      </a:lnTo>
                      <a:lnTo>
                        <a:pt x="301" y="18"/>
                      </a:lnTo>
                      <a:close/>
                    </a:path>
                  </a:pathLst>
                </a:custGeom>
                <a:solidFill>
                  <a:srgbClr val="007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20" name="Freeform 738">
                  <a:extLst>
                    <a:ext uri="{FF2B5EF4-FFF2-40B4-BE49-F238E27FC236}">
                      <a16:creationId xmlns:a16="http://schemas.microsoft.com/office/drawing/2014/main" id="{1B9B5CA0-C9A2-48B3-BA38-BA32D2558917}"/>
                    </a:ext>
                  </a:extLst>
                </p:cNvPr>
                <p:cNvSpPr>
                  <a:spLocks/>
                </p:cNvSpPr>
                <p:nvPr/>
              </p:nvSpPr>
              <p:spPr bwMode="auto">
                <a:xfrm>
                  <a:off x="2629" y="2261"/>
                  <a:ext cx="74" cy="22"/>
                </a:xfrm>
                <a:custGeom>
                  <a:avLst/>
                  <a:gdLst>
                    <a:gd name="T0" fmla="*/ 0 w 441"/>
                    <a:gd name="T1" fmla="*/ 0 h 130"/>
                    <a:gd name="T2" fmla="*/ 0 w 441"/>
                    <a:gd name="T3" fmla="*/ 0 h 130"/>
                    <a:gd name="T4" fmla="*/ 0 w 441"/>
                    <a:gd name="T5" fmla="*/ 0 h 130"/>
                    <a:gd name="T6" fmla="*/ 0 w 441"/>
                    <a:gd name="T7" fmla="*/ 0 h 130"/>
                    <a:gd name="T8" fmla="*/ 0 w 441"/>
                    <a:gd name="T9" fmla="*/ 0 h 130"/>
                    <a:gd name="T10" fmla="*/ 0 w 441"/>
                    <a:gd name="T11" fmla="*/ 0 h 130"/>
                    <a:gd name="T12" fmla="*/ 0 w 441"/>
                    <a:gd name="T13" fmla="*/ 0 h 130"/>
                    <a:gd name="T14" fmla="*/ 0 w 441"/>
                    <a:gd name="T15" fmla="*/ 0 h 130"/>
                    <a:gd name="T16" fmla="*/ 0 w 441"/>
                    <a:gd name="T17" fmla="*/ 0 h 130"/>
                    <a:gd name="T18" fmla="*/ 0 w 441"/>
                    <a:gd name="T19" fmla="*/ 0 h 130"/>
                    <a:gd name="T20" fmla="*/ 0 w 441"/>
                    <a:gd name="T21" fmla="*/ 0 h 130"/>
                    <a:gd name="T22" fmla="*/ 0 w 441"/>
                    <a:gd name="T23" fmla="*/ 0 h 130"/>
                    <a:gd name="T24" fmla="*/ 0 w 441"/>
                    <a:gd name="T25" fmla="*/ 0 h 130"/>
                    <a:gd name="T26" fmla="*/ 0 w 441"/>
                    <a:gd name="T27" fmla="*/ 0 h 130"/>
                    <a:gd name="T28" fmla="*/ 0 w 441"/>
                    <a:gd name="T29" fmla="*/ 0 h 130"/>
                    <a:gd name="T30" fmla="*/ 0 w 441"/>
                    <a:gd name="T31" fmla="*/ 0 h 130"/>
                    <a:gd name="T32" fmla="*/ 0 w 441"/>
                    <a:gd name="T33" fmla="*/ 0 h 130"/>
                    <a:gd name="T34" fmla="*/ 0 w 441"/>
                    <a:gd name="T35" fmla="*/ 0 h 130"/>
                    <a:gd name="T36" fmla="*/ 0 w 441"/>
                    <a:gd name="T37" fmla="*/ 0 h 130"/>
                    <a:gd name="T38" fmla="*/ 0 w 441"/>
                    <a:gd name="T39" fmla="*/ 0 h 130"/>
                    <a:gd name="T40" fmla="*/ 0 w 441"/>
                    <a:gd name="T41" fmla="*/ 0 h 130"/>
                    <a:gd name="T42" fmla="*/ 0 w 441"/>
                    <a:gd name="T43" fmla="*/ 0 h 130"/>
                    <a:gd name="T44" fmla="*/ 0 w 441"/>
                    <a:gd name="T45" fmla="*/ 0 h 130"/>
                    <a:gd name="T46" fmla="*/ 0 w 441"/>
                    <a:gd name="T47" fmla="*/ 0 h 130"/>
                    <a:gd name="T48" fmla="*/ 0 w 441"/>
                    <a:gd name="T49" fmla="*/ 0 h 130"/>
                    <a:gd name="T50" fmla="*/ 0 w 441"/>
                    <a:gd name="T51" fmla="*/ 0 h 130"/>
                    <a:gd name="T52" fmla="*/ 0 w 441"/>
                    <a:gd name="T53" fmla="*/ 0 h 130"/>
                    <a:gd name="T54" fmla="*/ 0 w 441"/>
                    <a:gd name="T55" fmla="*/ 0 h 130"/>
                    <a:gd name="T56" fmla="*/ 0 w 441"/>
                    <a:gd name="T57" fmla="*/ 0 h 130"/>
                    <a:gd name="T58" fmla="*/ 0 w 441"/>
                    <a:gd name="T59" fmla="*/ 0 h 130"/>
                    <a:gd name="T60" fmla="*/ 0 w 441"/>
                    <a:gd name="T61" fmla="*/ 0 h 130"/>
                    <a:gd name="T62" fmla="*/ 0 w 441"/>
                    <a:gd name="T63" fmla="*/ 0 h 130"/>
                    <a:gd name="T64" fmla="*/ 0 w 441"/>
                    <a:gd name="T65" fmla="*/ 0 h 1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1"/>
                    <a:gd name="T100" fmla="*/ 0 h 130"/>
                    <a:gd name="T101" fmla="*/ 441 w 441"/>
                    <a:gd name="T102" fmla="*/ 130 h 1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1" h="130">
                      <a:moveTo>
                        <a:pt x="298" y="39"/>
                      </a:moveTo>
                      <a:lnTo>
                        <a:pt x="265" y="34"/>
                      </a:lnTo>
                      <a:lnTo>
                        <a:pt x="217" y="31"/>
                      </a:lnTo>
                      <a:lnTo>
                        <a:pt x="162" y="30"/>
                      </a:lnTo>
                      <a:lnTo>
                        <a:pt x="107" y="32"/>
                      </a:lnTo>
                      <a:lnTo>
                        <a:pt x="57" y="35"/>
                      </a:lnTo>
                      <a:lnTo>
                        <a:pt x="19" y="37"/>
                      </a:lnTo>
                      <a:lnTo>
                        <a:pt x="0" y="38"/>
                      </a:lnTo>
                      <a:lnTo>
                        <a:pt x="9" y="39"/>
                      </a:lnTo>
                      <a:lnTo>
                        <a:pt x="21" y="39"/>
                      </a:lnTo>
                      <a:lnTo>
                        <a:pt x="46" y="44"/>
                      </a:lnTo>
                      <a:lnTo>
                        <a:pt x="81" y="49"/>
                      </a:lnTo>
                      <a:lnTo>
                        <a:pt x="123" y="59"/>
                      </a:lnTo>
                      <a:lnTo>
                        <a:pt x="162" y="71"/>
                      </a:lnTo>
                      <a:lnTo>
                        <a:pt x="199" y="85"/>
                      </a:lnTo>
                      <a:lnTo>
                        <a:pt x="228" y="102"/>
                      </a:lnTo>
                      <a:lnTo>
                        <a:pt x="243" y="122"/>
                      </a:lnTo>
                      <a:lnTo>
                        <a:pt x="255" y="130"/>
                      </a:lnTo>
                      <a:lnTo>
                        <a:pt x="280" y="130"/>
                      </a:lnTo>
                      <a:lnTo>
                        <a:pt x="314" y="122"/>
                      </a:lnTo>
                      <a:lnTo>
                        <a:pt x="352" y="109"/>
                      </a:lnTo>
                      <a:lnTo>
                        <a:pt x="387" y="90"/>
                      </a:lnTo>
                      <a:lnTo>
                        <a:pt x="418" y="67"/>
                      </a:lnTo>
                      <a:lnTo>
                        <a:pt x="437" y="44"/>
                      </a:lnTo>
                      <a:lnTo>
                        <a:pt x="441" y="21"/>
                      </a:lnTo>
                      <a:lnTo>
                        <a:pt x="433" y="4"/>
                      </a:lnTo>
                      <a:lnTo>
                        <a:pt x="422" y="0"/>
                      </a:lnTo>
                      <a:lnTo>
                        <a:pt x="406" y="3"/>
                      </a:lnTo>
                      <a:lnTo>
                        <a:pt x="388" y="13"/>
                      </a:lnTo>
                      <a:lnTo>
                        <a:pt x="367" y="25"/>
                      </a:lnTo>
                      <a:lnTo>
                        <a:pt x="345" y="36"/>
                      </a:lnTo>
                      <a:lnTo>
                        <a:pt x="321" y="40"/>
                      </a:lnTo>
                      <a:lnTo>
                        <a:pt x="298" y="39"/>
                      </a:lnTo>
                      <a:close/>
                    </a:path>
                  </a:pathLst>
                </a:custGeom>
                <a:solidFill>
                  <a:srgbClr val="00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21" name="Freeform 739">
                  <a:extLst>
                    <a:ext uri="{FF2B5EF4-FFF2-40B4-BE49-F238E27FC236}">
                      <a16:creationId xmlns:a16="http://schemas.microsoft.com/office/drawing/2014/main" id="{086535DF-9F57-4D6B-AE3E-024A706451FE}"/>
                    </a:ext>
                  </a:extLst>
                </p:cNvPr>
                <p:cNvSpPr>
                  <a:spLocks/>
                </p:cNvSpPr>
                <p:nvPr/>
              </p:nvSpPr>
              <p:spPr bwMode="auto">
                <a:xfrm>
                  <a:off x="2629" y="2262"/>
                  <a:ext cx="74" cy="21"/>
                </a:xfrm>
                <a:custGeom>
                  <a:avLst/>
                  <a:gdLst>
                    <a:gd name="T0" fmla="*/ 0 w 441"/>
                    <a:gd name="T1" fmla="*/ 0 h 126"/>
                    <a:gd name="T2" fmla="*/ 0 w 441"/>
                    <a:gd name="T3" fmla="*/ 0 h 126"/>
                    <a:gd name="T4" fmla="*/ 0 w 441"/>
                    <a:gd name="T5" fmla="*/ 0 h 126"/>
                    <a:gd name="T6" fmla="*/ 0 w 441"/>
                    <a:gd name="T7" fmla="*/ 0 h 126"/>
                    <a:gd name="T8" fmla="*/ 0 w 441"/>
                    <a:gd name="T9" fmla="*/ 0 h 126"/>
                    <a:gd name="T10" fmla="*/ 0 w 441"/>
                    <a:gd name="T11" fmla="*/ 0 h 126"/>
                    <a:gd name="T12" fmla="*/ 0 w 441"/>
                    <a:gd name="T13" fmla="*/ 0 h 126"/>
                    <a:gd name="T14" fmla="*/ 0 w 441"/>
                    <a:gd name="T15" fmla="*/ 0 h 126"/>
                    <a:gd name="T16" fmla="*/ 0 w 441"/>
                    <a:gd name="T17" fmla="*/ 0 h 126"/>
                    <a:gd name="T18" fmla="*/ 0 w 441"/>
                    <a:gd name="T19" fmla="*/ 0 h 126"/>
                    <a:gd name="T20" fmla="*/ 0 w 441"/>
                    <a:gd name="T21" fmla="*/ 0 h 126"/>
                    <a:gd name="T22" fmla="*/ 0 w 441"/>
                    <a:gd name="T23" fmla="*/ 0 h 126"/>
                    <a:gd name="T24" fmla="*/ 0 w 441"/>
                    <a:gd name="T25" fmla="*/ 0 h 126"/>
                    <a:gd name="T26" fmla="*/ 0 w 441"/>
                    <a:gd name="T27" fmla="*/ 0 h 126"/>
                    <a:gd name="T28" fmla="*/ 0 w 441"/>
                    <a:gd name="T29" fmla="*/ 0 h 126"/>
                    <a:gd name="T30" fmla="*/ 0 w 441"/>
                    <a:gd name="T31" fmla="*/ 0 h 126"/>
                    <a:gd name="T32" fmla="*/ 0 w 441"/>
                    <a:gd name="T33" fmla="*/ 0 h 126"/>
                    <a:gd name="T34" fmla="*/ 0 w 441"/>
                    <a:gd name="T35" fmla="*/ 0 h 126"/>
                    <a:gd name="T36" fmla="*/ 0 w 441"/>
                    <a:gd name="T37" fmla="*/ 0 h 126"/>
                    <a:gd name="T38" fmla="*/ 0 w 441"/>
                    <a:gd name="T39" fmla="*/ 0 h 126"/>
                    <a:gd name="T40" fmla="*/ 0 w 441"/>
                    <a:gd name="T41" fmla="*/ 0 h 126"/>
                    <a:gd name="T42" fmla="*/ 0 w 441"/>
                    <a:gd name="T43" fmla="*/ 0 h 126"/>
                    <a:gd name="T44" fmla="*/ 0 w 441"/>
                    <a:gd name="T45" fmla="*/ 0 h 126"/>
                    <a:gd name="T46" fmla="*/ 0 w 441"/>
                    <a:gd name="T47" fmla="*/ 0 h 126"/>
                    <a:gd name="T48" fmla="*/ 0 w 441"/>
                    <a:gd name="T49" fmla="*/ 0 h 126"/>
                    <a:gd name="T50" fmla="*/ 0 w 441"/>
                    <a:gd name="T51" fmla="*/ 0 h 126"/>
                    <a:gd name="T52" fmla="*/ 0 w 441"/>
                    <a:gd name="T53" fmla="*/ 0 h 126"/>
                    <a:gd name="T54" fmla="*/ 0 w 441"/>
                    <a:gd name="T55" fmla="*/ 0 h 126"/>
                    <a:gd name="T56" fmla="*/ 0 w 441"/>
                    <a:gd name="T57" fmla="*/ 0 h 126"/>
                    <a:gd name="T58" fmla="*/ 0 w 441"/>
                    <a:gd name="T59" fmla="*/ 0 h 126"/>
                    <a:gd name="T60" fmla="*/ 0 w 441"/>
                    <a:gd name="T61" fmla="*/ 0 h 126"/>
                    <a:gd name="T62" fmla="*/ 0 w 441"/>
                    <a:gd name="T63" fmla="*/ 0 h 126"/>
                    <a:gd name="T64" fmla="*/ 0 w 441"/>
                    <a:gd name="T65" fmla="*/ 0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1"/>
                    <a:gd name="T100" fmla="*/ 0 h 126"/>
                    <a:gd name="T101" fmla="*/ 441 w 441"/>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1" h="126">
                      <a:moveTo>
                        <a:pt x="294" y="66"/>
                      </a:moveTo>
                      <a:lnTo>
                        <a:pt x="260" y="58"/>
                      </a:lnTo>
                      <a:lnTo>
                        <a:pt x="214" y="52"/>
                      </a:lnTo>
                      <a:lnTo>
                        <a:pt x="159" y="46"/>
                      </a:lnTo>
                      <a:lnTo>
                        <a:pt x="105" y="43"/>
                      </a:lnTo>
                      <a:lnTo>
                        <a:pt x="54" y="40"/>
                      </a:lnTo>
                      <a:lnTo>
                        <a:pt x="18" y="37"/>
                      </a:lnTo>
                      <a:lnTo>
                        <a:pt x="0" y="35"/>
                      </a:lnTo>
                      <a:lnTo>
                        <a:pt x="9" y="35"/>
                      </a:lnTo>
                      <a:lnTo>
                        <a:pt x="21" y="35"/>
                      </a:lnTo>
                      <a:lnTo>
                        <a:pt x="46" y="40"/>
                      </a:lnTo>
                      <a:lnTo>
                        <a:pt x="81" y="45"/>
                      </a:lnTo>
                      <a:lnTo>
                        <a:pt x="123" y="55"/>
                      </a:lnTo>
                      <a:lnTo>
                        <a:pt x="162" y="67"/>
                      </a:lnTo>
                      <a:lnTo>
                        <a:pt x="199" y="81"/>
                      </a:lnTo>
                      <a:lnTo>
                        <a:pt x="228" y="98"/>
                      </a:lnTo>
                      <a:lnTo>
                        <a:pt x="243" y="118"/>
                      </a:lnTo>
                      <a:lnTo>
                        <a:pt x="255" y="126"/>
                      </a:lnTo>
                      <a:lnTo>
                        <a:pt x="282" y="126"/>
                      </a:lnTo>
                      <a:lnTo>
                        <a:pt x="315" y="118"/>
                      </a:lnTo>
                      <a:lnTo>
                        <a:pt x="354" y="105"/>
                      </a:lnTo>
                      <a:lnTo>
                        <a:pt x="388" y="86"/>
                      </a:lnTo>
                      <a:lnTo>
                        <a:pt x="419" y="63"/>
                      </a:lnTo>
                      <a:lnTo>
                        <a:pt x="438" y="40"/>
                      </a:lnTo>
                      <a:lnTo>
                        <a:pt x="441" y="17"/>
                      </a:lnTo>
                      <a:lnTo>
                        <a:pt x="432" y="1"/>
                      </a:lnTo>
                      <a:lnTo>
                        <a:pt x="420" y="0"/>
                      </a:lnTo>
                      <a:lnTo>
                        <a:pt x="404" y="9"/>
                      </a:lnTo>
                      <a:lnTo>
                        <a:pt x="386" y="26"/>
                      </a:lnTo>
                      <a:lnTo>
                        <a:pt x="364" y="43"/>
                      </a:lnTo>
                      <a:lnTo>
                        <a:pt x="341" y="58"/>
                      </a:lnTo>
                      <a:lnTo>
                        <a:pt x="318" y="67"/>
                      </a:lnTo>
                      <a:lnTo>
                        <a:pt x="294" y="66"/>
                      </a:lnTo>
                      <a:close/>
                    </a:path>
                  </a:pathLst>
                </a:custGeom>
                <a:solidFill>
                  <a:srgbClr val="003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22" name="Freeform 740">
                  <a:extLst>
                    <a:ext uri="{FF2B5EF4-FFF2-40B4-BE49-F238E27FC236}">
                      <a16:creationId xmlns:a16="http://schemas.microsoft.com/office/drawing/2014/main" id="{3B400038-5E0B-45DA-A5B7-7B99B4D9BBEC}"/>
                    </a:ext>
                  </a:extLst>
                </p:cNvPr>
                <p:cNvSpPr>
                  <a:spLocks/>
                </p:cNvSpPr>
                <p:nvPr/>
              </p:nvSpPr>
              <p:spPr bwMode="auto">
                <a:xfrm>
                  <a:off x="2661" y="2273"/>
                  <a:ext cx="41" cy="42"/>
                </a:xfrm>
                <a:custGeom>
                  <a:avLst/>
                  <a:gdLst>
                    <a:gd name="T0" fmla="*/ 0 w 243"/>
                    <a:gd name="T1" fmla="*/ 0 h 255"/>
                    <a:gd name="T2" fmla="*/ 0 w 243"/>
                    <a:gd name="T3" fmla="*/ 0 h 255"/>
                    <a:gd name="T4" fmla="*/ 0 w 243"/>
                    <a:gd name="T5" fmla="*/ 0 h 255"/>
                    <a:gd name="T6" fmla="*/ 0 w 243"/>
                    <a:gd name="T7" fmla="*/ 0 h 255"/>
                    <a:gd name="T8" fmla="*/ 0 w 243"/>
                    <a:gd name="T9" fmla="*/ 0 h 255"/>
                    <a:gd name="T10" fmla="*/ 0 w 243"/>
                    <a:gd name="T11" fmla="*/ 0 h 255"/>
                    <a:gd name="T12" fmla="*/ 0 w 243"/>
                    <a:gd name="T13" fmla="*/ 0 h 255"/>
                    <a:gd name="T14" fmla="*/ 0 w 243"/>
                    <a:gd name="T15" fmla="*/ 0 h 255"/>
                    <a:gd name="T16" fmla="*/ 0 w 243"/>
                    <a:gd name="T17" fmla="*/ 0 h 255"/>
                    <a:gd name="T18" fmla="*/ 0 w 243"/>
                    <a:gd name="T19" fmla="*/ 0 h 255"/>
                    <a:gd name="T20" fmla="*/ 0 w 243"/>
                    <a:gd name="T21" fmla="*/ 0 h 255"/>
                    <a:gd name="T22" fmla="*/ 0 w 243"/>
                    <a:gd name="T23" fmla="*/ 0 h 255"/>
                    <a:gd name="T24" fmla="*/ 0 w 243"/>
                    <a:gd name="T25" fmla="*/ 0 h 255"/>
                    <a:gd name="T26" fmla="*/ 0 w 243"/>
                    <a:gd name="T27" fmla="*/ 0 h 255"/>
                    <a:gd name="T28" fmla="*/ 0 w 243"/>
                    <a:gd name="T29" fmla="*/ 0 h 255"/>
                    <a:gd name="T30" fmla="*/ 0 w 243"/>
                    <a:gd name="T31" fmla="*/ 0 h 255"/>
                    <a:gd name="T32" fmla="*/ 0 w 243"/>
                    <a:gd name="T33" fmla="*/ 0 h 255"/>
                    <a:gd name="T34" fmla="*/ 0 w 243"/>
                    <a:gd name="T35" fmla="*/ 0 h 255"/>
                    <a:gd name="T36" fmla="*/ 0 w 243"/>
                    <a:gd name="T37" fmla="*/ 0 h 255"/>
                    <a:gd name="T38" fmla="*/ 0 w 243"/>
                    <a:gd name="T39" fmla="*/ 0 h 255"/>
                    <a:gd name="T40" fmla="*/ 0 w 243"/>
                    <a:gd name="T41" fmla="*/ 0 h 255"/>
                    <a:gd name="T42" fmla="*/ 0 w 243"/>
                    <a:gd name="T43" fmla="*/ 0 h 255"/>
                    <a:gd name="T44" fmla="*/ 0 w 243"/>
                    <a:gd name="T45" fmla="*/ 0 h 255"/>
                    <a:gd name="T46" fmla="*/ 0 w 243"/>
                    <a:gd name="T47" fmla="*/ 0 h 255"/>
                    <a:gd name="T48" fmla="*/ 0 w 243"/>
                    <a:gd name="T49" fmla="*/ 0 h 255"/>
                    <a:gd name="T50" fmla="*/ 0 w 243"/>
                    <a:gd name="T51" fmla="*/ 0 h 255"/>
                    <a:gd name="T52" fmla="*/ 0 w 243"/>
                    <a:gd name="T53" fmla="*/ 0 h 255"/>
                    <a:gd name="T54" fmla="*/ 0 w 243"/>
                    <a:gd name="T55" fmla="*/ 0 h 255"/>
                    <a:gd name="T56" fmla="*/ 0 w 243"/>
                    <a:gd name="T57" fmla="*/ 0 h 255"/>
                    <a:gd name="T58" fmla="*/ 0 w 243"/>
                    <a:gd name="T59" fmla="*/ 0 h 255"/>
                    <a:gd name="T60" fmla="*/ 0 w 243"/>
                    <a:gd name="T61" fmla="*/ 0 h 255"/>
                    <a:gd name="T62" fmla="*/ 0 w 243"/>
                    <a:gd name="T63" fmla="*/ 0 h 255"/>
                    <a:gd name="T64" fmla="*/ 0 w 243"/>
                    <a:gd name="T65" fmla="*/ 0 h 2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3"/>
                    <a:gd name="T100" fmla="*/ 0 h 255"/>
                    <a:gd name="T101" fmla="*/ 243 w 243"/>
                    <a:gd name="T102" fmla="*/ 255 h 2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3" h="255">
                      <a:moveTo>
                        <a:pt x="120" y="51"/>
                      </a:moveTo>
                      <a:lnTo>
                        <a:pt x="102" y="69"/>
                      </a:lnTo>
                      <a:lnTo>
                        <a:pt x="82" y="100"/>
                      </a:lnTo>
                      <a:lnTo>
                        <a:pt x="59" y="133"/>
                      </a:lnTo>
                      <a:lnTo>
                        <a:pt x="40" y="172"/>
                      </a:lnTo>
                      <a:lnTo>
                        <a:pt x="21" y="207"/>
                      </a:lnTo>
                      <a:lnTo>
                        <a:pt x="7" y="235"/>
                      </a:lnTo>
                      <a:lnTo>
                        <a:pt x="0" y="252"/>
                      </a:lnTo>
                      <a:lnTo>
                        <a:pt x="1" y="255"/>
                      </a:lnTo>
                      <a:lnTo>
                        <a:pt x="13" y="239"/>
                      </a:lnTo>
                      <a:lnTo>
                        <a:pt x="33" y="229"/>
                      </a:lnTo>
                      <a:lnTo>
                        <a:pt x="56" y="221"/>
                      </a:lnTo>
                      <a:lnTo>
                        <a:pt x="83" y="217"/>
                      </a:lnTo>
                      <a:lnTo>
                        <a:pt x="109" y="211"/>
                      </a:lnTo>
                      <a:lnTo>
                        <a:pt x="132" y="207"/>
                      </a:lnTo>
                      <a:lnTo>
                        <a:pt x="151" y="198"/>
                      </a:lnTo>
                      <a:lnTo>
                        <a:pt x="165" y="186"/>
                      </a:lnTo>
                      <a:lnTo>
                        <a:pt x="176" y="164"/>
                      </a:lnTo>
                      <a:lnTo>
                        <a:pt x="192" y="138"/>
                      </a:lnTo>
                      <a:lnTo>
                        <a:pt x="207" y="109"/>
                      </a:lnTo>
                      <a:lnTo>
                        <a:pt x="222" y="79"/>
                      </a:lnTo>
                      <a:lnTo>
                        <a:pt x="234" y="51"/>
                      </a:lnTo>
                      <a:lnTo>
                        <a:pt x="241" y="28"/>
                      </a:lnTo>
                      <a:lnTo>
                        <a:pt x="243" y="11"/>
                      </a:lnTo>
                      <a:lnTo>
                        <a:pt x="237" y="3"/>
                      </a:lnTo>
                      <a:lnTo>
                        <a:pt x="223" y="0"/>
                      </a:lnTo>
                      <a:lnTo>
                        <a:pt x="210" y="0"/>
                      </a:lnTo>
                      <a:lnTo>
                        <a:pt x="195" y="2"/>
                      </a:lnTo>
                      <a:lnTo>
                        <a:pt x="182" y="9"/>
                      </a:lnTo>
                      <a:lnTo>
                        <a:pt x="166" y="15"/>
                      </a:lnTo>
                      <a:lnTo>
                        <a:pt x="151" y="26"/>
                      </a:lnTo>
                      <a:lnTo>
                        <a:pt x="136" y="37"/>
                      </a:lnTo>
                      <a:lnTo>
                        <a:pt x="120" y="51"/>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23" name="Freeform 741">
                  <a:extLst>
                    <a:ext uri="{FF2B5EF4-FFF2-40B4-BE49-F238E27FC236}">
                      <a16:creationId xmlns:a16="http://schemas.microsoft.com/office/drawing/2014/main" id="{CD6152B3-0CF4-467D-AFCF-165D8DDD3932}"/>
                    </a:ext>
                  </a:extLst>
                </p:cNvPr>
                <p:cNvSpPr>
                  <a:spLocks/>
                </p:cNvSpPr>
                <p:nvPr/>
              </p:nvSpPr>
              <p:spPr bwMode="auto">
                <a:xfrm>
                  <a:off x="2661" y="2275"/>
                  <a:ext cx="39" cy="39"/>
                </a:xfrm>
                <a:custGeom>
                  <a:avLst/>
                  <a:gdLst>
                    <a:gd name="T0" fmla="*/ 0 w 230"/>
                    <a:gd name="T1" fmla="*/ 0 h 238"/>
                    <a:gd name="T2" fmla="*/ 0 w 230"/>
                    <a:gd name="T3" fmla="*/ 0 h 238"/>
                    <a:gd name="T4" fmla="*/ 0 w 230"/>
                    <a:gd name="T5" fmla="*/ 0 h 238"/>
                    <a:gd name="T6" fmla="*/ 0 w 230"/>
                    <a:gd name="T7" fmla="*/ 0 h 238"/>
                    <a:gd name="T8" fmla="*/ 0 w 230"/>
                    <a:gd name="T9" fmla="*/ 0 h 238"/>
                    <a:gd name="T10" fmla="*/ 0 w 230"/>
                    <a:gd name="T11" fmla="*/ 0 h 238"/>
                    <a:gd name="T12" fmla="*/ 0 w 230"/>
                    <a:gd name="T13" fmla="*/ 0 h 238"/>
                    <a:gd name="T14" fmla="*/ 0 w 230"/>
                    <a:gd name="T15" fmla="*/ 0 h 238"/>
                    <a:gd name="T16" fmla="*/ 0 w 230"/>
                    <a:gd name="T17" fmla="*/ 0 h 238"/>
                    <a:gd name="T18" fmla="*/ 0 w 230"/>
                    <a:gd name="T19" fmla="*/ 0 h 238"/>
                    <a:gd name="T20" fmla="*/ 0 w 230"/>
                    <a:gd name="T21" fmla="*/ 0 h 238"/>
                    <a:gd name="T22" fmla="*/ 0 w 230"/>
                    <a:gd name="T23" fmla="*/ 0 h 238"/>
                    <a:gd name="T24" fmla="*/ 0 w 230"/>
                    <a:gd name="T25" fmla="*/ 0 h 238"/>
                    <a:gd name="T26" fmla="*/ 0 w 230"/>
                    <a:gd name="T27" fmla="*/ 0 h 238"/>
                    <a:gd name="T28" fmla="*/ 0 w 230"/>
                    <a:gd name="T29" fmla="*/ 0 h 238"/>
                    <a:gd name="T30" fmla="*/ 0 w 230"/>
                    <a:gd name="T31" fmla="*/ 0 h 238"/>
                    <a:gd name="T32" fmla="*/ 0 w 230"/>
                    <a:gd name="T33" fmla="*/ 0 h 238"/>
                    <a:gd name="T34" fmla="*/ 0 w 230"/>
                    <a:gd name="T35" fmla="*/ 0 h 238"/>
                    <a:gd name="T36" fmla="*/ 0 w 230"/>
                    <a:gd name="T37" fmla="*/ 0 h 238"/>
                    <a:gd name="T38" fmla="*/ 0 w 230"/>
                    <a:gd name="T39" fmla="*/ 0 h 238"/>
                    <a:gd name="T40" fmla="*/ 0 w 230"/>
                    <a:gd name="T41" fmla="*/ 0 h 238"/>
                    <a:gd name="T42" fmla="*/ 0 w 230"/>
                    <a:gd name="T43" fmla="*/ 0 h 238"/>
                    <a:gd name="T44" fmla="*/ 0 w 230"/>
                    <a:gd name="T45" fmla="*/ 0 h 238"/>
                    <a:gd name="T46" fmla="*/ 0 w 230"/>
                    <a:gd name="T47" fmla="*/ 0 h 238"/>
                    <a:gd name="T48" fmla="*/ 0 w 230"/>
                    <a:gd name="T49" fmla="*/ 0 h 238"/>
                    <a:gd name="T50" fmla="*/ 0 w 230"/>
                    <a:gd name="T51" fmla="*/ 0 h 238"/>
                    <a:gd name="T52" fmla="*/ 0 w 230"/>
                    <a:gd name="T53" fmla="*/ 0 h 238"/>
                    <a:gd name="T54" fmla="*/ 0 w 230"/>
                    <a:gd name="T55" fmla="*/ 0 h 238"/>
                    <a:gd name="T56" fmla="*/ 0 w 230"/>
                    <a:gd name="T57" fmla="*/ 0 h 238"/>
                    <a:gd name="T58" fmla="*/ 0 w 230"/>
                    <a:gd name="T59" fmla="*/ 0 h 238"/>
                    <a:gd name="T60" fmla="*/ 0 w 230"/>
                    <a:gd name="T61" fmla="*/ 0 h 238"/>
                    <a:gd name="T62" fmla="*/ 0 w 230"/>
                    <a:gd name="T63" fmla="*/ 0 h 238"/>
                    <a:gd name="T64" fmla="*/ 0 w 230"/>
                    <a:gd name="T65" fmla="*/ 0 h 2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0"/>
                    <a:gd name="T100" fmla="*/ 0 h 238"/>
                    <a:gd name="T101" fmla="*/ 230 w 230"/>
                    <a:gd name="T102" fmla="*/ 238 h 2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0" h="238">
                      <a:moveTo>
                        <a:pt x="120" y="46"/>
                      </a:moveTo>
                      <a:lnTo>
                        <a:pt x="102" y="63"/>
                      </a:lnTo>
                      <a:lnTo>
                        <a:pt x="82" y="91"/>
                      </a:lnTo>
                      <a:lnTo>
                        <a:pt x="61" y="124"/>
                      </a:lnTo>
                      <a:lnTo>
                        <a:pt x="41" y="160"/>
                      </a:lnTo>
                      <a:lnTo>
                        <a:pt x="22" y="192"/>
                      </a:lnTo>
                      <a:lnTo>
                        <a:pt x="9" y="219"/>
                      </a:lnTo>
                      <a:lnTo>
                        <a:pt x="0" y="236"/>
                      </a:lnTo>
                      <a:lnTo>
                        <a:pt x="1" y="238"/>
                      </a:lnTo>
                      <a:lnTo>
                        <a:pt x="13" y="225"/>
                      </a:lnTo>
                      <a:lnTo>
                        <a:pt x="32" y="215"/>
                      </a:lnTo>
                      <a:lnTo>
                        <a:pt x="55" y="207"/>
                      </a:lnTo>
                      <a:lnTo>
                        <a:pt x="81" y="202"/>
                      </a:lnTo>
                      <a:lnTo>
                        <a:pt x="106" y="196"/>
                      </a:lnTo>
                      <a:lnTo>
                        <a:pt x="129" y="189"/>
                      </a:lnTo>
                      <a:lnTo>
                        <a:pt x="148" y="181"/>
                      </a:lnTo>
                      <a:lnTo>
                        <a:pt x="161" y="170"/>
                      </a:lnTo>
                      <a:lnTo>
                        <a:pt x="171" y="149"/>
                      </a:lnTo>
                      <a:lnTo>
                        <a:pt x="184" y="126"/>
                      </a:lnTo>
                      <a:lnTo>
                        <a:pt x="198" y="99"/>
                      </a:lnTo>
                      <a:lnTo>
                        <a:pt x="212" y="73"/>
                      </a:lnTo>
                      <a:lnTo>
                        <a:pt x="223" y="47"/>
                      </a:lnTo>
                      <a:lnTo>
                        <a:pt x="229" y="26"/>
                      </a:lnTo>
                      <a:lnTo>
                        <a:pt x="230" y="10"/>
                      </a:lnTo>
                      <a:lnTo>
                        <a:pt x="225" y="2"/>
                      </a:lnTo>
                      <a:lnTo>
                        <a:pt x="212" y="0"/>
                      </a:lnTo>
                      <a:lnTo>
                        <a:pt x="201" y="1"/>
                      </a:lnTo>
                      <a:lnTo>
                        <a:pt x="189" y="3"/>
                      </a:lnTo>
                      <a:lnTo>
                        <a:pt x="176" y="9"/>
                      </a:lnTo>
                      <a:lnTo>
                        <a:pt x="163" y="15"/>
                      </a:lnTo>
                      <a:lnTo>
                        <a:pt x="149" y="24"/>
                      </a:lnTo>
                      <a:lnTo>
                        <a:pt x="135" y="33"/>
                      </a:lnTo>
                      <a:lnTo>
                        <a:pt x="120" y="46"/>
                      </a:lnTo>
                      <a:close/>
                    </a:path>
                  </a:pathLst>
                </a:custGeom>
                <a:solidFill>
                  <a:srgbClr val="00C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24" name="Freeform 742">
                  <a:extLst>
                    <a:ext uri="{FF2B5EF4-FFF2-40B4-BE49-F238E27FC236}">
                      <a16:creationId xmlns:a16="http://schemas.microsoft.com/office/drawing/2014/main" id="{8F881341-EA4E-4591-AFB3-5C9D3206AFF1}"/>
                    </a:ext>
                  </a:extLst>
                </p:cNvPr>
                <p:cNvSpPr>
                  <a:spLocks/>
                </p:cNvSpPr>
                <p:nvPr/>
              </p:nvSpPr>
              <p:spPr bwMode="auto">
                <a:xfrm>
                  <a:off x="2662" y="2277"/>
                  <a:ext cx="36" cy="37"/>
                </a:xfrm>
                <a:custGeom>
                  <a:avLst/>
                  <a:gdLst>
                    <a:gd name="T0" fmla="*/ 0 w 219"/>
                    <a:gd name="T1" fmla="*/ 0 h 222"/>
                    <a:gd name="T2" fmla="*/ 0 w 219"/>
                    <a:gd name="T3" fmla="*/ 0 h 222"/>
                    <a:gd name="T4" fmla="*/ 0 w 219"/>
                    <a:gd name="T5" fmla="*/ 0 h 222"/>
                    <a:gd name="T6" fmla="*/ 0 w 219"/>
                    <a:gd name="T7" fmla="*/ 0 h 222"/>
                    <a:gd name="T8" fmla="*/ 0 w 219"/>
                    <a:gd name="T9" fmla="*/ 0 h 222"/>
                    <a:gd name="T10" fmla="*/ 0 w 219"/>
                    <a:gd name="T11" fmla="*/ 0 h 222"/>
                    <a:gd name="T12" fmla="*/ 0 w 219"/>
                    <a:gd name="T13" fmla="*/ 0 h 222"/>
                    <a:gd name="T14" fmla="*/ 0 w 219"/>
                    <a:gd name="T15" fmla="*/ 0 h 222"/>
                    <a:gd name="T16" fmla="*/ 0 w 219"/>
                    <a:gd name="T17" fmla="*/ 0 h 222"/>
                    <a:gd name="T18" fmla="*/ 0 w 219"/>
                    <a:gd name="T19" fmla="*/ 0 h 222"/>
                    <a:gd name="T20" fmla="*/ 0 w 219"/>
                    <a:gd name="T21" fmla="*/ 0 h 222"/>
                    <a:gd name="T22" fmla="*/ 0 w 219"/>
                    <a:gd name="T23" fmla="*/ 0 h 222"/>
                    <a:gd name="T24" fmla="*/ 0 w 219"/>
                    <a:gd name="T25" fmla="*/ 0 h 222"/>
                    <a:gd name="T26" fmla="*/ 0 w 219"/>
                    <a:gd name="T27" fmla="*/ 0 h 222"/>
                    <a:gd name="T28" fmla="*/ 0 w 219"/>
                    <a:gd name="T29" fmla="*/ 0 h 222"/>
                    <a:gd name="T30" fmla="*/ 0 w 219"/>
                    <a:gd name="T31" fmla="*/ 0 h 222"/>
                    <a:gd name="T32" fmla="*/ 0 w 219"/>
                    <a:gd name="T33" fmla="*/ 0 h 222"/>
                    <a:gd name="T34" fmla="*/ 0 w 219"/>
                    <a:gd name="T35" fmla="*/ 0 h 222"/>
                    <a:gd name="T36" fmla="*/ 0 w 219"/>
                    <a:gd name="T37" fmla="*/ 0 h 222"/>
                    <a:gd name="T38" fmla="*/ 0 w 219"/>
                    <a:gd name="T39" fmla="*/ 0 h 222"/>
                    <a:gd name="T40" fmla="*/ 0 w 219"/>
                    <a:gd name="T41" fmla="*/ 0 h 222"/>
                    <a:gd name="T42" fmla="*/ 0 w 219"/>
                    <a:gd name="T43" fmla="*/ 0 h 222"/>
                    <a:gd name="T44" fmla="*/ 0 w 219"/>
                    <a:gd name="T45" fmla="*/ 0 h 222"/>
                    <a:gd name="T46" fmla="*/ 0 w 219"/>
                    <a:gd name="T47" fmla="*/ 0 h 222"/>
                    <a:gd name="T48" fmla="*/ 0 w 219"/>
                    <a:gd name="T49" fmla="*/ 0 h 222"/>
                    <a:gd name="T50" fmla="*/ 0 w 219"/>
                    <a:gd name="T51" fmla="*/ 0 h 222"/>
                    <a:gd name="T52" fmla="*/ 0 w 219"/>
                    <a:gd name="T53" fmla="*/ 0 h 222"/>
                    <a:gd name="T54" fmla="*/ 0 w 219"/>
                    <a:gd name="T55" fmla="*/ 0 h 222"/>
                    <a:gd name="T56" fmla="*/ 0 w 219"/>
                    <a:gd name="T57" fmla="*/ 0 h 222"/>
                    <a:gd name="T58" fmla="*/ 0 w 219"/>
                    <a:gd name="T59" fmla="*/ 0 h 222"/>
                    <a:gd name="T60" fmla="*/ 0 w 219"/>
                    <a:gd name="T61" fmla="*/ 0 h 222"/>
                    <a:gd name="T62" fmla="*/ 0 w 219"/>
                    <a:gd name="T63" fmla="*/ 0 h 222"/>
                    <a:gd name="T64" fmla="*/ 0 w 219"/>
                    <a:gd name="T65" fmla="*/ 0 h 2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9"/>
                    <a:gd name="T100" fmla="*/ 0 h 222"/>
                    <a:gd name="T101" fmla="*/ 219 w 219"/>
                    <a:gd name="T102" fmla="*/ 222 h 2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9" h="222">
                      <a:moveTo>
                        <a:pt x="118" y="42"/>
                      </a:moveTo>
                      <a:lnTo>
                        <a:pt x="101" y="58"/>
                      </a:lnTo>
                      <a:lnTo>
                        <a:pt x="82" y="83"/>
                      </a:lnTo>
                      <a:lnTo>
                        <a:pt x="61" y="114"/>
                      </a:lnTo>
                      <a:lnTo>
                        <a:pt x="42" y="149"/>
                      </a:lnTo>
                      <a:lnTo>
                        <a:pt x="23" y="179"/>
                      </a:lnTo>
                      <a:lnTo>
                        <a:pt x="9" y="205"/>
                      </a:lnTo>
                      <a:lnTo>
                        <a:pt x="0" y="220"/>
                      </a:lnTo>
                      <a:lnTo>
                        <a:pt x="1" y="222"/>
                      </a:lnTo>
                      <a:lnTo>
                        <a:pt x="12" y="208"/>
                      </a:lnTo>
                      <a:lnTo>
                        <a:pt x="32" y="199"/>
                      </a:lnTo>
                      <a:lnTo>
                        <a:pt x="53" y="191"/>
                      </a:lnTo>
                      <a:lnTo>
                        <a:pt x="79" y="185"/>
                      </a:lnTo>
                      <a:lnTo>
                        <a:pt x="104" y="178"/>
                      </a:lnTo>
                      <a:lnTo>
                        <a:pt x="126" y="172"/>
                      </a:lnTo>
                      <a:lnTo>
                        <a:pt x="144" y="164"/>
                      </a:lnTo>
                      <a:lnTo>
                        <a:pt x="156" y="155"/>
                      </a:lnTo>
                      <a:lnTo>
                        <a:pt x="165" y="136"/>
                      </a:lnTo>
                      <a:lnTo>
                        <a:pt x="178" y="115"/>
                      </a:lnTo>
                      <a:lnTo>
                        <a:pt x="190" y="90"/>
                      </a:lnTo>
                      <a:lnTo>
                        <a:pt x="203" y="67"/>
                      </a:lnTo>
                      <a:lnTo>
                        <a:pt x="212" y="43"/>
                      </a:lnTo>
                      <a:lnTo>
                        <a:pt x="218" y="24"/>
                      </a:lnTo>
                      <a:lnTo>
                        <a:pt x="219" y="9"/>
                      </a:lnTo>
                      <a:lnTo>
                        <a:pt x="215" y="4"/>
                      </a:lnTo>
                      <a:lnTo>
                        <a:pt x="204" y="0"/>
                      </a:lnTo>
                      <a:lnTo>
                        <a:pt x="194" y="0"/>
                      </a:lnTo>
                      <a:lnTo>
                        <a:pt x="182" y="3"/>
                      </a:lnTo>
                      <a:lnTo>
                        <a:pt x="171" y="7"/>
                      </a:lnTo>
                      <a:lnTo>
                        <a:pt x="158" y="13"/>
                      </a:lnTo>
                      <a:lnTo>
                        <a:pt x="145" y="21"/>
                      </a:lnTo>
                      <a:lnTo>
                        <a:pt x="132" y="30"/>
                      </a:lnTo>
                      <a:lnTo>
                        <a:pt x="118" y="42"/>
                      </a:lnTo>
                      <a:close/>
                    </a:path>
                  </a:pathLst>
                </a:custGeom>
                <a:solidFill>
                  <a:srgbClr val="00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25" name="Freeform 743">
                  <a:extLst>
                    <a:ext uri="{FF2B5EF4-FFF2-40B4-BE49-F238E27FC236}">
                      <a16:creationId xmlns:a16="http://schemas.microsoft.com/office/drawing/2014/main" id="{C04011B8-1D8C-4B1E-9810-FE42A2FBB022}"/>
                    </a:ext>
                  </a:extLst>
                </p:cNvPr>
                <p:cNvSpPr>
                  <a:spLocks/>
                </p:cNvSpPr>
                <p:nvPr/>
              </p:nvSpPr>
              <p:spPr bwMode="auto">
                <a:xfrm>
                  <a:off x="2663" y="2278"/>
                  <a:ext cx="34" cy="35"/>
                </a:xfrm>
                <a:custGeom>
                  <a:avLst/>
                  <a:gdLst>
                    <a:gd name="T0" fmla="*/ 0 w 203"/>
                    <a:gd name="T1" fmla="*/ 0 h 206"/>
                    <a:gd name="T2" fmla="*/ 0 w 203"/>
                    <a:gd name="T3" fmla="*/ 0 h 206"/>
                    <a:gd name="T4" fmla="*/ 0 w 203"/>
                    <a:gd name="T5" fmla="*/ 0 h 206"/>
                    <a:gd name="T6" fmla="*/ 0 w 203"/>
                    <a:gd name="T7" fmla="*/ 0 h 206"/>
                    <a:gd name="T8" fmla="*/ 0 w 203"/>
                    <a:gd name="T9" fmla="*/ 0 h 206"/>
                    <a:gd name="T10" fmla="*/ 0 w 203"/>
                    <a:gd name="T11" fmla="*/ 0 h 206"/>
                    <a:gd name="T12" fmla="*/ 0 w 203"/>
                    <a:gd name="T13" fmla="*/ 0 h 206"/>
                    <a:gd name="T14" fmla="*/ 0 w 203"/>
                    <a:gd name="T15" fmla="*/ 0 h 206"/>
                    <a:gd name="T16" fmla="*/ 0 w 203"/>
                    <a:gd name="T17" fmla="*/ 0 h 206"/>
                    <a:gd name="T18" fmla="*/ 0 w 203"/>
                    <a:gd name="T19" fmla="*/ 0 h 206"/>
                    <a:gd name="T20" fmla="*/ 0 w 203"/>
                    <a:gd name="T21" fmla="*/ 0 h 206"/>
                    <a:gd name="T22" fmla="*/ 0 w 203"/>
                    <a:gd name="T23" fmla="*/ 0 h 206"/>
                    <a:gd name="T24" fmla="*/ 0 w 203"/>
                    <a:gd name="T25" fmla="*/ 0 h 206"/>
                    <a:gd name="T26" fmla="*/ 0 w 203"/>
                    <a:gd name="T27" fmla="*/ 0 h 206"/>
                    <a:gd name="T28" fmla="*/ 0 w 203"/>
                    <a:gd name="T29" fmla="*/ 0 h 206"/>
                    <a:gd name="T30" fmla="*/ 0 w 203"/>
                    <a:gd name="T31" fmla="*/ 0 h 206"/>
                    <a:gd name="T32" fmla="*/ 0 w 203"/>
                    <a:gd name="T33" fmla="*/ 0 h 206"/>
                    <a:gd name="T34" fmla="*/ 0 w 203"/>
                    <a:gd name="T35" fmla="*/ 0 h 206"/>
                    <a:gd name="T36" fmla="*/ 0 w 203"/>
                    <a:gd name="T37" fmla="*/ 0 h 206"/>
                    <a:gd name="T38" fmla="*/ 0 w 203"/>
                    <a:gd name="T39" fmla="*/ 0 h 206"/>
                    <a:gd name="T40" fmla="*/ 0 w 203"/>
                    <a:gd name="T41" fmla="*/ 0 h 206"/>
                    <a:gd name="T42" fmla="*/ 0 w 203"/>
                    <a:gd name="T43" fmla="*/ 0 h 206"/>
                    <a:gd name="T44" fmla="*/ 0 w 203"/>
                    <a:gd name="T45" fmla="*/ 0 h 206"/>
                    <a:gd name="T46" fmla="*/ 0 w 203"/>
                    <a:gd name="T47" fmla="*/ 0 h 206"/>
                    <a:gd name="T48" fmla="*/ 0 w 203"/>
                    <a:gd name="T49" fmla="*/ 0 h 206"/>
                    <a:gd name="T50" fmla="*/ 0 w 203"/>
                    <a:gd name="T51" fmla="*/ 0 h 206"/>
                    <a:gd name="T52" fmla="*/ 0 w 203"/>
                    <a:gd name="T53" fmla="*/ 0 h 206"/>
                    <a:gd name="T54" fmla="*/ 0 w 203"/>
                    <a:gd name="T55" fmla="*/ 0 h 206"/>
                    <a:gd name="T56" fmla="*/ 0 w 203"/>
                    <a:gd name="T57" fmla="*/ 0 h 206"/>
                    <a:gd name="T58" fmla="*/ 0 w 203"/>
                    <a:gd name="T59" fmla="*/ 0 h 206"/>
                    <a:gd name="T60" fmla="*/ 0 w 203"/>
                    <a:gd name="T61" fmla="*/ 0 h 206"/>
                    <a:gd name="T62" fmla="*/ 0 w 203"/>
                    <a:gd name="T63" fmla="*/ 0 h 206"/>
                    <a:gd name="T64" fmla="*/ 0 w 203"/>
                    <a:gd name="T65" fmla="*/ 0 h 2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3"/>
                    <a:gd name="T100" fmla="*/ 0 h 206"/>
                    <a:gd name="T101" fmla="*/ 203 w 203"/>
                    <a:gd name="T102" fmla="*/ 206 h 2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3" h="206">
                      <a:moveTo>
                        <a:pt x="112" y="39"/>
                      </a:moveTo>
                      <a:lnTo>
                        <a:pt x="98" y="52"/>
                      </a:lnTo>
                      <a:lnTo>
                        <a:pt x="80" y="77"/>
                      </a:lnTo>
                      <a:lnTo>
                        <a:pt x="60" y="106"/>
                      </a:lnTo>
                      <a:lnTo>
                        <a:pt x="41" y="138"/>
                      </a:lnTo>
                      <a:lnTo>
                        <a:pt x="22" y="166"/>
                      </a:lnTo>
                      <a:lnTo>
                        <a:pt x="9" y="189"/>
                      </a:lnTo>
                      <a:lnTo>
                        <a:pt x="0" y="204"/>
                      </a:lnTo>
                      <a:lnTo>
                        <a:pt x="1" y="206"/>
                      </a:lnTo>
                      <a:lnTo>
                        <a:pt x="10" y="194"/>
                      </a:lnTo>
                      <a:lnTo>
                        <a:pt x="28" y="186"/>
                      </a:lnTo>
                      <a:lnTo>
                        <a:pt x="48" y="178"/>
                      </a:lnTo>
                      <a:lnTo>
                        <a:pt x="73" y="172"/>
                      </a:lnTo>
                      <a:lnTo>
                        <a:pt x="95" y="165"/>
                      </a:lnTo>
                      <a:lnTo>
                        <a:pt x="118" y="158"/>
                      </a:lnTo>
                      <a:lnTo>
                        <a:pt x="134" y="150"/>
                      </a:lnTo>
                      <a:lnTo>
                        <a:pt x="145" y="141"/>
                      </a:lnTo>
                      <a:lnTo>
                        <a:pt x="154" y="124"/>
                      </a:lnTo>
                      <a:lnTo>
                        <a:pt x="165" y="105"/>
                      </a:lnTo>
                      <a:lnTo>
                        <a:pt x="176" y="82"/>
                      </a:lnTo>
                      <a:lnTo>
                        <a:pt x="189" y="61"/>
                      </a:lnTo>
                      <a:lnTo>
                        <a:pt x="197" y="40"/>
                      </a:lnTo>
                      <a:lnTo>
                        <a:pt x="202" y="22"/>
                      </a:lnTo>
                      <a:lnTo>
                        <a:pt x="203" y="9"/>
                      </a:lnTo>
                      <a:lnTo>
                        <a:pt x="199" y="4"/>
                      </a:lnTo>
                      <a:lnTo>
                        <a:pt x="189" y="0"/>
                      </a:lnTo>
                      <a:lnTo>
                        <a:pt x="179" y="2"/>
                      </a:lnTo>
                      <a:lnTo>
                        <a:pt x="168" y="3"/>
                      </a:lnTo>
                      <a:lnTo>
                        <a:pt x="158" y="7"/>
                      </a:lnTo>
                      <a:lnTo>
                        <a:pt x="146" y="12"/>
                      </a:lnTo>
                      <a:lnTo>
                        <a:pt x="135" y="20"/>
                      </a:lnTo>
                      <a:lnTo>
                        <a:pt x="123" y="27"/>
                      </a:lnTo>
                      <a:lnTo>
                        <a:pt x="112" y="39"/>
                      </a:lnTo>
                      <a:close/>
                    </a:path>
                  </a:pathLst>
                </a:custGeom>
                <a:solidFill>
                  <a:srgbClr val="26E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26" name="Freeform 744">
                  <a:extLst>
                    <a:ext uri="{FF2B5EF4-FFF2-40B4-BE49-F238E27FC236}">
                      <a16:creationId xmlns:a16="http://schemas.microsoft.com/office/drawing/2014/main" id="{935C81E6-D62D-411B-B2F5-D107BB254BFE}"/>
                    </a:ext>
                  </a:extLst>
                </p:cNvPr>
                <p:cNvSpPr>
                  <a:spLocks/>
                </p:cNvSpPr>
                <p:nvPr/>
              </p:nvSpPr>
              <p:spPr bwMode="auto">
                <a:xfrm>
                  <a:off x="2663" y="2280"/>
                  <a:ext cx="32" cy="32"/>
                </a:xfrm>
                <a:custGeom>
                  <a:avLst/>
                  <a:gdLst>
                    <a:gd name="T0" fmla="*/ 0 w 191"/>
                    <a:gd name="T1" fmla="*/ 0 h 191"/>
                    <a:gd name="T2" fmla="*/ 0 w 191"/>
                    <a:gd name="T3" fmla="*/ 0 h 191"/>
                    <a:gd name="T4" fmla="*/ 0 w 191"/>
                    <a:gd name="T5" fmla="*/ 0 h 191"/>
                    <a:gd name="T6" fmla="*/ 0 w 191"/>
                    <a:gd name="T7" fmla="*/ 0 h 191"/>
                    <a:gd name="T8" fmla="*/ 0 w 191"/>
                    <a:gd name="T9" fmla="*/ 0 h 191"/>
                    <a:gd name="T10" fmla="*/ 0 w 191"/>
                    <a:gd name="T11" fmla="*/ 0 h 191"/>
                    <a:gd name="T12" fmla="*/ 0 w 191"/>
                    <a:gd name="T13" fmla="*/ 0 h 191"/>
                    <a:gd name="T14" fmla="*/ 0 w 191"/>
                    <a:gd name="T15" fmla="*/ 0 h 191"/>
                    <a:gd name="T16" fmla="*/ 0 w 191"/>
                    <a:gd name="T17" fmla="*/ 0 h 191"/>
                    <a:gd name="T18" fmla="*/ 0 w 191"/>
                    <a:gd name="T19" fmla="*/ 0 h 191"/>
                    <a:gd name="T20" fmla="*/ 0 w 191"/>
                    <a:gd name="T21" fmla="*/ 0 h 191"/>
                    <a:gd name="T22" fmla="*/ 0 w 191"/>
                    <a:gd name="T23" fmla="*/ 0 h 191"/>
                    <a:gd name="T24" fmla="*/ 0 w 191"/>
                    <a:gd name="T25" fmla="*/ 0 h 191"/>
                    <a:gd name="T26" fmla="*/ 0 w 191"/>
                    <a:gd name="T27" fmla="*/ 0 h 191"/>
                    <a:gd name="T28" fmla="*/ 0 w 191"/>
                    <a:gd name="T29" fmla="*/ 0 h 191"/>
                    <a:gd name="T30" fmla="*/ 0 w 191"/>
                    <a:gd name="T31" fmla="*/ 0 h 191"/>
                    <a:gd name="T32" fmla="*/ 0 w 191"/>
                    <a:gd name="T33" fmla="*/ 0 h 191"/>
                    <a:gd name="T34" fmla="*/ 0 w 191"/>
                    <a:gd name="T35" fmla="*/ 0 h 191"/>
                    <a:gd name="T36" fmla="*/ 0 w 191"/>
                    <a:gd name="T37" fmla="*/ 0 h 191"/>
                    <a:gd name="T38" fmla="*/ 0 w 191"/>
                    <a:gd name="T39" fmla="*/ 0 h 191"/>
                    <a:gd name="T40" fmla="*/ 0 w 191"/>
                    <a:gd name="T41" fmla="*/ 0 h 191"/>
                    <a:gd name="T42" fmla="*/ 0 w 191"/>
                    <a:gd name="T43" fmla="*/ 0 h 191"/>
                    <a:gd name="T44" fmla="*/ 0 w 191"/>
                    <a:gd name="T45" fmla="*/ 0 h 191"/>
                    <a:gd name="T46" fmla="*/ 0 w 191"/>
                    <a:gd name="T47" fmla="*/ 0 h 191"/>
                    <a:gd name="T48" fmla="*/ 0 w 191"/>
                    <a:gd name="T49" fmla="*/ 0 h 191"/>
                    <a:gd name="T50" fmla="*/ 0 w 191"/>
                    <a:gd name="T51" fmla="*/ 0 h 191"/>
                    <a:gd name="T52" fmla="*/ 0 w 191"/>
                    <a:gd name="T53" fmla="*/ 0 h 191"/>
                    <a:gd name="T54" fmla="*/ 0 w 191"/>
                    <a:gd name="T55" fmla="*/ 0 h 191"/>
                    <a:gd name="T56" fmla="*/ 0 w 191"/>
                    <a:gd name="T57" fmla="*/ 0 h 191"/>
                    <a:gd name="T58" fmla="*/ 0 w 191"/>
                    <a:gd name="T59" fmla="*/ 0 h 191"/>
                    <a:gd name="T60" fmla="*/ 0 w 191"/>
                    <a:gd name="T61" fmla="*/ 0 h 191"/>
                    <a:gd name="T62" fmla="*/ 0 w 191"/>
                    <a:gd name="T63" fmla="*/ 0 h 191"/>
                    <a:gd name="T64" fmla="*/ 0 w 191"/>
                    <a:gd name="T65" fmla="*/ 0 h 1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1"/>
                    <a:gd name="T100" fmla="*/ 0 h 191"/>
                    <a:gd name="T101" fmla="*/ 191 w 191"/>
                    <a:gd name="T102" fmla="*/ 191 h 1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1" h="191">
                      <a:moveTo>
                        <a:pt x="109" y="33"/>
                      </a:moveTo>
                      <a:lnTo>
                        <a:pt x="95" y="47"/>
                      </a:lnTo>
                      <a:lnTo>
                        <a:pt x="78" y="69"/>
                      </a:lnTo>
                      <a:lnTo>
                        <a:pt x="59" y="96"/>
                      </a:lnTo>
                      <a:lnTo>
                        <a:pt x="41" y="125"/>
                      </a:lnTo>
                      <a:lnTo>
                        <a:pt x="23" y="152"/>
                      </a:lnTo>
                      <a:lnTo>
                        <a:pt x="9" y="175"/>
                      </a:lnTo>
                      <a:lnTo>
                        <a:pt x="0" y="188"/>
                      </a:lnTo>
                      <a:lnTo>
                        <a:pt x="0" y="191"/>
                      </a:lnTo>
                      <a:lnTo>
                        <a:pt x="10" y="179"/>
                      </a:lnTo>
                      <a:lnTo>
                        <a:pt x="27" y="172"/>
                      </a:lnTo>
                      <a:lnTo>
                        <a:pt x="47" y="164"/>
                      </a:lnTo>
                      <a:lnTo>
                        <a:pt x="71" y="157"/>
                      </a:lnTo>
                      <a:lnTo>
                        <a:pt x="92" y="149"/>
                      </a:lnTo>
                      <a:lnTo>
                        <a:pt x="114" y="142"/>
                      </a:lnTo>
                      <a:lnTo>
                        <a:pt x="129" y="134"/>
                      </a:lnTo>
                      <a:lnTo>
                        <a:pt x="140" y="127"/>
                      </a:lnTo>
                      <a:lnTo>
                        <a:pt x="147" y="111"/>
                      </a:lnTo>
                      <a:lnTo>
                        <a:pt x="158" y="94"/>
                      </a:lnTo>
                      <a:lnTo>
                        <a:pt x="168" y="74"/>
                      </a:lnTo>
                      <a:lnTo>
                        <a:pt x="179" y="55"/>
                      </a:lnTo>
                      <a:lnTo>
                        <a:pt x="186" y="35"/>
                      </a:lnTo>
                      <a:lnTo>
                        <a:pt x="191" y="20"/>
                      </a:lnTo>
                      <a:lnTo>
                        <a:pt x="191" y="7"/>
                      </a:lnTo>
                      <a:lnTo>
                        <a:pt x="188" y="3"/>
                      </a:lnTo>
                      <a:lnTo>
                        <a:pt x="179" y="0"/>
                      </a:lnTo>
                      <a:lnTo>
                        <a:pt x="171" y="1"/>
                      </a:lnTo>
                      <a:lnTo>
                        <a:pt x="161" y="2"/>
                      </a:lnTo>
                      <a:lnTo>
                        <a:pt x="152" y="6"/>
                      </a:lnTo>
                      <a:lnTo>
                        <a:pt x="141" y="11"/>
                      </a:lnTo>
                      <a:lnTo>
                        <a:pt x="131" y="17"/>
                      </a:lnTo>
                      <a:lnTo>
                        <a:pt x="119" y="24"/>
                      </a:lnTo>
                      <a:lnTo>
                        <a:pt x="109" y="33"/>
                      </a:lnTo>
                      <a:close/>
                    </a:path>
                  </a:pathLst>
                </a:custGeom>
                <a:solidFill>
                  <a:srgbClr val="52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27" name="Freeform 745">
                  <a:extLst>
                    <a:ext uri="{FF2B5EF4-FFF2-40B4-BE49-F238E27FC236}">
                      <a16:creationId xmlns:a16="http://schemas.microsoft.com/office/drawing/2014/main" id="{9AC4111F-0F82-44F1-A88D-8633A412B1BD}"/>
                    </a:ext>
                  </a:extLst>
                </p:cNvPr>
                <p:cNvSpPr>
                  <a:spLocks/>
                </p:cNvSpPr>
                <p:nvPr/>
              </p:nvSpPr>
              <p:spPr bwMode="auto">
                <a:xfrm>
                  <a:off x="2821" y="2297"/>
                  <a:ext cx="31" cy="26"/>
                </a:xfrm>
                <a:custGeom>
                  <a:avLst/>
                  <a:gdLst>
                    <a:gd name="T0" fmla="*/ 0 w 188"/>
                    <a:gd name="T1" fmla="*/ 0 h 158"/>
                    <a:gd name="T2" fmla="*/ 0 w 188"/>
                    <a:gd name="T3" fmla="*/ 0 h 158"/>
                    <a:gd name="T4" fmla="*/ 0 w 188"/>
                    <a:gd name="T5" fmla="*/ 0 h 158"/>
                    <a:gd name="T6" fmla="*/ 0 w 188"/>
                    <a:gd name="T7" fmla="*/ 0 h 158"/>
                    <a:gd name="T8" fmla="*/ 0 w 188"/>
                    <a:gd name="T9" fmla="*/ 0 h 158"/>
                    <a:gd name="T10" fmla="*/ 0 w 188"/>
                    <a:gd name="T11" fmla="*/ 0 h 158"/>
                    <a:gd name="T12" fmla="*/ 0 w 188"/>
                    <a:gd name="T13" fmla="*/ 0 h 158"/>
                    <a:gd name="T14" fmla="*/ 0 w 188"/>
                    <a:gd name="T15" fmla="*/ 0 h 158"/>
                    <a:gd name="T16" fmla="*/ 0 w 188"/>
                    <a:gd name="T17" fmla="*/ 0 h 158"/>
                    <a:gd name="T18" fmla="*/ 0 w 188"/>
                    <a:gd name="T19" fmla="*/ 0 h 158"/>
                    <a:gd name="T20" fmla="*/ 0 w 188"/>
                    <a:gd name="T21" fmla="*/ 0 h 158"/>
                    <a:gd name="T22" fmla="*/ 0 w 188"/>
                    <a:gd name="T23" fmla="*/ 0 h 158"/>
                    <a:gd name="T24" fmla="*/ 0 w 188"/>
                    <a:gd name="T25" fmla="*/ 0 h 158"/>
                    <a:gd name="T26" fmla="*/ 0 w 188"/>
                    <a:gd name="T27" fmla="*/ 0 h 158"/>
                    <a:gd name="T28" fmla="*/ 0 w 188"/>
                    <a:gd name="T29" fmla="*/ 0 h 158"/>
                    <a:gd name="T30" fmla="*/ 0 w 188"/>
                    <a:gd name="T31" fmla="*/ 0 h 158"/>
                    <a:gd name="T32" fmla="*/ 0 w 188"/>
                    <a:gd name="T33" fmla="*/ 0 h 158"/>
                    <a:gd name="T34" fmla="*/ 0 w 188"/>
                    <a:gd name="T35" fmla="*/ 0 h 158"/>
                    <a:gd name="T36" fmla="*/ 0 w 188"/>
                    <a:gd name="T37" fmla="*/ 0 h 158"/>
                    <a:gd name="T38" fmla="*/ 0 w 188"/>
                    <a:gd name="T39" fmla="*/ 0 h 158"/>
                    <a:gd name="T40" fmla="*/ 0 w 188"/>
                    <a:gd name="T41" fmla="*/ 0 h 158"/>
                    <a:gd name="T42" fmla="*/ 0 w 188"/>
                    <a:gd name="T43" fmla="*/ 0 h 158"/>
                    <a:gd name="T44" fmla="*/ 0 w 188"/>
                    <a:gd name="T45" fmla="*/ 0 h 158"/>
                    <a:gd name="T46" fmla="*/ 0 w 188"/>
                    <a:gd name="T47" fmla="*/ 0 h 158"/>
                    <a:gd name="T48" fmla="*/ 0 w 188"/>
                    <a:gd name="T49" fmla="*/ 0 h 158"/>
                    <a:gd name="T50" fmla="*/ 0 w 188"/>
                    <a:gd name="T51" fmla="*/ 0 h 158"/>
                    <a:gd name="T52" fmla="*/ 0 w 188"/>
                    <a:gd name="T53" fmla="*/ 0 h 158"/>
                    <a:gd name="T54" fmla="*/ 0 w 188"/>
                    <a:gd name="T55" fmla="*/ 0 h 158"/>
                    <a:gd name="T56" fmla="*/ 0 w 188"/>
                    <a:gd name="T57" fmla="*/ 0 h 158"/>
                    <a:gd name="T58" fmla="*/ 0 w 188"/>
                    <a:gd name="T59" fmla="*/ 0 h 158"/>
                    <a:gd name="T60" fmla="*/ 0 w 188"/>
                    <a:gd name="T61" fmla="*/ 0 h 158"/>
                    <a:gd name="T62" fmla="*/ 0 w 188"/>
                    <a:gd name="T63" fmla="*/ 0 h 158"/>
                    <a:gd name="T64" fmla="*/ 0 w 188"/>
                    <a:gd name="T65" fmla="*/ 0 h 1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8"/>
                    <a:gd name="T100" fmla="*/ 0 h 158"/>
                    <a:gd name="T101" fmla="*/ 188 w 188"/>
                    <a:gd name="T102" fmla="*/ 158 h 1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8" h="158">
                      <a:moveTo>
                        <a:pt x="112" y="27"/>
                      </a:moveTo>
                      <a:lnTo>
                        <a:pt x="129" y="39"/>
                      </a:lnTo>
                      <a:lnTo>
                        <a:pt x="146" y="54"/>
                      </a:lnTo>
                      <a:lnTo>
                        <a:pt x="160" y="69"/>
                      </a:lnTo>
                      <a:lnTo>
                        <a:pt x="172" y="85"/>
                      </a:lnTo>
                      <a:lnTo>
                        <a:pt x="180" y="100"/>
                      </a:lnTo>
                      <a:lnTo>
                        <a:pt x="185" y="115"/>
                      </a:lnTo>
                      <a:lnTo>
                        <a:pt x="188" y="128"/>
                      </a:lnTo>
                      <a:lnTo>
                        <a:pt x="187" y="141"/>
                      </a:lnTo>
                      <a:lnTo>
                        <a:pt x="180" y="149"/>
                      </a:lnTo>
                      <a:lnTo>
                        <a:pt x="170" y="155"/>
                      </a:lnTo>
                      <a:lnTo>
                        <a:pt x="157" y="158"/>
                      </a:lnTo>
                      <a:lnTo>
                        <a:pt x="144" y="158"/>
                      </a:lnTo>
                      <a:lnTo>
                        <a:pt x="127" y="155"/>
                      </a:lnTo>
                      <a:lnTo>
                        <a:pt x="110" y="149"/>
                      </a:lnTo>
                      <a:lnTo>
                        <a:pt x="92" y="141"/>
                      </a:lnTo>
                      <a:lnTo>
                        <a:pt x="74" y="131"/>
                      </a:lnTo>
                      <a:lnTo>
                        <a:pt x="55" y="117"/>
                      </a:lnTo>
                      <a:lnTo>
                        <a:pt x="39" y="103"/>
                      </a:lnTo>
                      <a:lnTo>
                        <a:pt x="25" y="87"/>
                      </a:lnTo>
                      <a:lnTo>
                        <a:pt x="14" y="73"/>
                      </a:lnTo>
                      <a:lnTo>
                        <a:pt x="5" y="57"/>
                      </a:lnTo>
                      <a:lnTo>
                        <a:pt x="1" y="43"/>
                      </a:lnTo>
                      <a:lnTo>
                        <a:pt x="0" y="30"/>
                      </a:lnTo>
                      <a:lnTo>
                        <a:pt x="3" y="20"/>
                      </a:lnTo>
                      <a:lnTo>
                        <a:pt x="8" y="10"/>
                      </a:lnTo>
                      <a:lnTo>
                        <a:pt x="17" y="3"/>
                      </a:lnTo>
                      <a:lnTo>
                        <a:pt x="28" y="0"/>
                      </a:lnTo>
                      <a:lnTo>
                        <a:pt x="43" y="0"/>
                      </a:lnTo>
                      <a:lnTo>
                        <a:pt x="58" y="1"/>
                      </a:lnTo>
                      <a:lnTo>
                        <a:pt x="75" y="6"/>
                      </a:lnTo>
                      <a:lnTo>
                        <a:pt x="93" y="14"/>
                      </a:lnTo>
                      <a:lnTo>
                        <a:pt x="112" y="27"/>
                      </a:lnTo>
                      <a:close/>
                    </a:path>
                  </a:pathLst>
                </a:custGeom>
                <a:solidFill>
                  <a:srgbClr val="FFD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28" name="Freeform 746">
                  <a:extLst>
                    <a:ext uri="{FF2B5EF4-FFF2-40B4-BE49-F238E27FC236}">
                      <a16:creationId xmlns:a16="http://schemas.microsoft.com/office/drawing/2014/main" id="{50B6989B-C6CE-4FBB-83F9-F798EE7B67D2}"/>
                    </a:ext>
                  </a:extLst>
                </p:cNvPr>
                <p:cNvSpPr>
                  <a:spLocks/>
                </p:cNvSpPr>
                <p:nvPr/>
              </p:nvSpPr>
              <p:spPr bwMode="auto">
                <a:xfrm>
                  <a:off x="2798" y="2312"/>
                  <a:ext cx="24" cy="18"/>
                </a:xfrm>
                <a:custGeom>
                  <a:avLst/>
                  <a:gdLst>
                    <a:gd name="T0" fmla="*/ 0 w 144"/>
                    <a:gd name="T1" fmla="*/ 0 h 109"/>
                    <a:gd name="T2" fmla="*/ 0 w 144"/>
                    <a:gd name="T3" fmla="*/ 0 h 109"/>
                    <a:gd name="T4" fmla="*/ 0 w 144"/>
                    <a:gd name="T5" fmla="*/ 0 h 109"/>
                    <a:gd name="T6" fmla="*/ 0 w 144"/>
                    <a:gd name="T7" fmla="*/ 0 h 109"/>
                    <a:gd name="T8" fmla="*/ 0 w 144"/>
                    <a:gd name="T9" fmla="*/ 0 h 109"/>
                    <a:gd name="T10" fmla="*/ 0 w 144"/>
                    <a:gd name="T11" fmla="*/ 0 h 109"/>
                    <a:gd name="T12" fmla="*/ 0 w 144"/>
                    <a:gd name="T13" fmla="*/ 0 h 109"/>
                    <a:gd name="T14" fmla="*/ 0 w 144"/>
                    <a:gd name="T15" fmla="*/ 0 h 109"/>
                    <a:gd name="T16" fmla="*/ 0 w 144"/>
                    <a:gd name="T17" fmla="*/ 0 h 109"/>
                    <a:gd name="T18" fmla="*/ 0 w 144"/>
                    <a:gd name="T19" fmla="*/ 0 h 109"/>
                    <a:gd name="T20" fmla="*/ 0 w 144"/>
                    <a:gd name="T21" fmla="*/ 0 h 109"/>
                    <a:gd name="T22" fmla="*/ 0 w 144"/>
                    <a:gd name="T23" fmla="*/ 0 h 109"/>
                    <a:gd name="T24" fmla="*/ 0 w 144"/>
                    <a:gd name="T25" fmla="*/ 0 h 109"/>
                    <a:gd name="T26" fmla="*/ 0 w 144"/>
                    <a:gd name="T27" fmla="*/ 0 h 109"/>
                    <a:gd name="T28" fmla="*/ 0 w 144"/>
                    <a:gd name="T29" fmla="*/ 0 h 109"/>
                    <a:gd name="T30" fmla="*/ 0 w 144"/>
                    <a:gd name="T31" fmla="*/ 0 h 109"/>
                    <a:gd name="T32" fmla="*/ 0 w 144"/>
                    <a:gd name="T33" fmla="*/ 0 h 109"/>
                    <a:gd name="T34" fmla="*/ 0 w 144"/>
                    <a:gd name="T35" fmla="*/ 0 h 109"/>
                    <a:gd name="T36" fmla="*/ 0 w 144"/>
                    <a:gd name="T37" fmla="*/ 0 h 109"/>
                    <a:gd name="T38" fmla="*/ 0 w 144"/>
                    <a:gd name="T39" fmla="*/ 0 h 109"/>
                    <a:gd name="T40" fmla="*/ 0 w 144"/>
                    <a:gd name="T41" fmla="*/ 0 h 109"/>
                    <a:gd name="T42" fmla="*/ 0 w 144"/>
                    <a:gd name="T43" fmla="*/ 0 h 109"/>
                    <a:gd name="T44" fmla="*/ 0 w 144"/>
                    <a:gd name="T45" fmla="*/ 0 h 109"/>
                    <a:gd name="T46" fmla="*/ 0 w 144"/>
                    <a:gd name="T47" fmla="*/ 0 h 109"/>
                    <a:gd name="T48" fmla="*/ 0 w 144"/>
                    <a:gd name="T49" fmla="*/ 0 h 109"/>
                    <a:gd name="T50" fmla="*/ 0 w 144"/>
                    <a:gd name="T51" fmla="*/ 0 h 109"/>
                    <a:gd name="T52" fmla="*/ 0 w 144"/>
                    <a:gd name="T53" fmla="*/ 0 h 109"/>
                    <a:gd name="T54" fmla="*/ 0 w 144"/>
                    <a:gd name="T55" fmla="*/ 0 h 109"/>
                    <a:gd name="T56" fmla="*/ 0 w 144"/>
                    <a:gd name="T57" fmla="*/ 0 h 109"/>
                    <a:gd name="T58" fmla="*/ 0 w 144"/>
                    <a:gd name="T59" fmla="*/ 0 h 109"/>
                    <a:gd name="T60" fmla="*/ 0 w 144"/>
                    <a:gd name="T61" fmla="*/ 0 h 109"/>
                    <a:gd name="T62" fmla="*/ 0 w 144"/>
                    <a:gd name="T63" fmla="*/ 0 h 109"/>
                    <a:gd name="T64" fmla="*/ 0 w 144"/>
                    <a:gd name="T65" fmla="*/ 0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4"/>
                    <a:gd name="T100" fmla="*/ 0 h 109"/>
                    <a:gd name="T101" fmla="*/ 144 w 144"/>
                    <a:gd name="T102" fmla="*/ 109 h 1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4" h="109">
                      <a:moveTo>
                        <a:pt x="71" y="0"/>
                      </a:moveTo>
                      <a:lnTo>
                        <a:pt x="56" y="0"/>
                      </a:lnTo>
                      <a:lnTo>
                        <a:pt x="42" y="3"/>
                      </a:lnTo>
                      <a:lnTo>
                        <a:pt x="30" y="8"/>
                      </a:lnTo>
                      <a:lnTo>
                        <a:pt x="21" y="15"/>
                      </a:lnTo>
                      <a:lnTo>
                        <a:pt x="11" y="23"/>
                      </a:lnTo>
                      <a:lnTo>
                        <a:pt x="5" y="33"/>
                      </a:lnTo>
                      <a:lnTo>
                        <a:pt x="0" y="44"/>
                      </a:lnTo>
                      <a:lnTo>
                        <a:pt x="0" y="56"/>
                      </a:lnTo>
                      <a:lnTo>
                        <a:pt x="0" y="65"/>
                      </a:lnTo>
                      <a:lnTo>
                        <a:pt x="5" y="75"/>
                      </a:lnTo>
                      <a:lnTo>
                        <a:pt x="11" y="83"/>
                      </a:lnTo>
                      <a:lnTo>
                        <a:pt x="21" y="92"/>
                      </a:lnTo>
                      <a:lnTo>
                        <a:pt x="30" y="97"/>
                      </a:lnTo>
                      <a:lnTo>
                        <a:pt x="42" y="103"/>
                      </a:lnTo>
                      <a:lnTo>
                        <a:pt x="56" y="106"/>
                      </a:lnTo>
                      <a:lnTo>
                        <a:pt x="71" y="109"/>
                      </a:lnTo>
                      <a:lnTo>
                        <a:pt x="85" y="106"/>
                      </a:lnTo>
                      <a:lnTo>
                        <a:pt x="99" y="103"/>
                      </a:lnTo>
                      <a:lnTo>
                        <a:pt x="112" y="97"/>
                      </a:lnTo>
                      <a:lnTo>
                        <a:pt x="123" y="92"/>
                      </a:lnTo>
                      <a:lnTo>
                        <a:pt x="131" y="83"/>
                      </a:lnTo>
                      <a:lnTo>
                        <a:pt x="138" y="75"/>
                      </a:lnTo>
                      <a:lnTo>
                        <a:pt x="142" y="65"/>
                      </a:lnTo>
                      <a:lnTo>
                        <a:pt x="144" y="56"/>
                      </a:lnTo>
                      <a:lnTo>
                        <a:pt x="142" y="44"/>
                      </a:lnTo>
                      <a:lnTo>
                        <a:pt x="138" y="33"/>
                      </a:lnTo>
                      <a:lnTo>
                        <a:pt x="131" y="23"/>
                      </a:lnTo>
                      <a:lnTo>
                        <a:pt x="123" y="15"/>
                      </a:lnTo>
                      <a:lnTo>
                        <a:pt x="112" y="8"/>
                      </a:lnTo>
                      <a:lnTo>
                        <a:pt x="99" y="3"/>
                      </a:lnTo>
                      <a:lnTo>
                        <a:pt x="85" y="0"/>
                      </a:lnTo>
                      <a:lnTo>
                        <a:pt x="71" y="0"/>
                      </a:lnTo>
                      <a:close/>
                    </a:path>
                  </a:pathLst>
                </a:custGeom>
                <a:solidFill>
                  <a:srgbClr val="FFD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578" name="Object 4">
            <a:extLst>
              <a:ext uri="{FF2B5EF4-FFF2-40B4-BE49-F238E27FC236}">
                <a16:creationId xmlns:a16="http://schemas.microsoft.com/office/drawing/2014/main" id="{4637C415-C90B-42E9-866D-090946303C3D}"/>
              </a:ext>
            </a:extLst>
          </p:cNvPr>
          <p:cNvGraphicFramePr>
            <a:graphicFrameLocks noChangeAspect="1"/>
          </p:cNvGraphicFramePr>
          <p:nvPr/>
        </p:nvGraphicFramePr>
        <p:xfrm>
          <a:off x="723900" y="1346200"/>
          <a:ext cx="1670050" cy="2235200"/>
        </p:xfrm>
        <a:graphic>
          <a:graphicData uri="http://schemas.openxmlformats.org/presentationml/2006/ole">
            <mc:AlternateContent xmlns:mc="http://schemas.openxmlformats.org/markup-compatibility/2006">
              <mc:Choice xmlns:v="urn:schemas-microsoft-com:vml" Requires="v">
                <p:oleObj spid="_x0000_s24603" name="Clip" r:id="rId3" imgW="1366114" imgH="1827886" progId="MS_ClipArt_Gallery.2">
                  <p:embed/>
                </p:oleObj>
              </mc:Choice>
              <mc:Fallback>
                <p:oleObj name="Clip" r:id="rId3" imgW="1366114" imgH="1827886" progId="MS_ClipArt_Gallery.2">
                  <p:embed/>
                  <p:pic>
                    <p:nvPicPr>
                      <p:cNvPr id="0" name="Object 4"/>
                      <p:cNvPicPr>
                        <a:picLocks noChangeAspect="1" noChangeArrowheads="1"/>
                      </p:cNvPicPr>
                      <p:nvPr/>
                    </p:nvPicPr>
                    <p:blipFill>
                      <a:blip r:embed="rId4">
                        <a:lum bright="20000"/>
                        <a:extLst>
                          <a:ext uri="{28A0092B-C50C-407E-A947-70E740481C1C}">
                            <a14:useLocalDpi xmlns:a14="http://schemas.microsoft.com/office/drawing/2010/main" val="0"/>
                          </a:ext>
                        </a:extLst>
                      </a:blip>
                      <a:srcRect/>
                      <a:stretch>
                        <a:fillRect/>
                      </a:stretch>
                    </p:blipFill>
                    <p:spPr bwMode="auto">
                      <a:xfrm>
                        <a:off x="723900" y="1346200"/>
                        <a:ext cx="1670050" cy="2235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4579" name="Text Box 5">
            <a:extLst>
              <a:ext uri="{FF2B5EF4-FFF2-40B4-BE49-F238E27FC236}">
                <a16:creationId xmlns:a16="http://schemas.microsoft.com/office/drawing/2014/main" id="{654321E7-815D-42FF-B738-1E7D8D47C5D1}"/>
              </a:ext>
            </a:extLst>
          </p:cNvPr>
          <p:cNvSpPr txBox="1">
            <a:spLocks noChangeArrowheads="1"/>
          </p:cNvSpPr>
          <p:nvPr/>
        </p:nvSpPr>
        <p:spPr bwMode="auto">
          <a:xfrm>
            <a:off x="774700" y="4089400"/>
            <a:ext cx="2457450" cy="337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marL="457200" indent="-457200">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buFont typeface="Wingdings" panose="05000000000000000000" pitchFamily="2" charset="2"/>
              <a:buChar char="Ø"/>
            </a:pPr>
            <a:r>
              <a:rPr lang="es-ES_tradnl" altLang="en-US" sz="2400" b="1"/>
              <a:t>Lift </a:t>
            </a:r>
            <a:r>
              <a:rPr lang="en-US" altLang="en-US" sz="2400" b="1"/>
              <a:t>/</a:t>
            </a:r>
            <a:r>
              <a:rPr lang="es-ES_tradnl" altLang="en-US" sz="2400" b="1"/>
              <a:t> lower</a:t>
            </a:r>
          </a:p>
          <a:p>
            <a:pPr>
              <a:buFont typeface="Wingdings" panose="05000000000000000000" pitchFamily="2" charset="2"/>
              <a:buChar char="Ø"/>
            </a:pPr>
            <a:endParaRPr lang="en-US" altLang="en-US" sz="2400" b="1"/>
          </a:p>
          <a:p>
            <a:pPr>
              <a:buFont typeface="Wingdings" panose="05000000000000000000" pitchFamily="2" charset="2"/>
              <a:buChar char="Ø"/>
            </a:pPr>
            <a:r>
              <a:rPr lang="es-ES_tradnl" altLang="en-US" sz="2400" b="1"/>
              <a:t>Push </a:t>
            </a:r>
            <a:r>
              <a:rPr lang="en-US" altLang="en-US" sz="2400" b="1"/>
              <a:t>/</a:t>
            </a:r>
            <a:r>
              <a:rPr lang="es-ES_tradnl" altLang="en-US" sz="2400" b="1"/>
              <a:t> pull</a:t>
            </a:r>
          </a:p>
          <a:p>
            <a:pPr>
              <a:buFont typeface="Wingdings" panose="05000000000000000000" pitchFamily="2" charset="2"/>
              <a:buChar char="Ø"/>
            </a:pPr>
            <a:endParaRPr lang="en-US" altLang="en-US" sz="2400" b="1"/>
          </a:p>
          <a:p>
            <a:pPr>
              <a:buFont typeface="Wingdings" panose="05000000000000000000" pitchFamily="2" charset="2"/>
              <a:buChar char="Ø"/>
            </a:pPr>
            <a:r>
              <a:rPr lang="es-ES_tradnl" altLang="en-US" sz="2400" b="1"/>
              <a:t>Twist</a:t>
            </a:r>
          </a:p>
          <a:p>
            <a:pPr>
              <a:buFont typeface="Wingdings" panose="05000000000000000000" pitchFamily="2" charset="2"/>
              <a:buChar char="Ø"/>
            </a:pPr>
            <a:endParaRPr lang="en-US" altLang="en-US" sz="2400" b="1"/>
          </a:p>
          <a:p>
            <a:pPr>
              <a:buFont typeface="Wingdings" panose="05000000000000000000" pitchFamily="2" charset="2"/>
              <a:buChar char="Ø"/>
            </a:pPr>
            <a:r>
              <a:rPr lang="en-US" altLang="en-US" sz="2400" b="1"/>
              <a:t>Car</a:t>
            </a:r>
            <a:r>
              <a:rPr lang="es-ES_tradnl" altLang="en-US" sz="2400" b="1"/>
              <a:t>ry</a:t>
            </a:r>
          </a:p>
          <a:p>
            <a:pPr>
              <a:buFont typeface="Wingdings" panose="05000000000000000000" pitchFamily="2" charset="2"/>
              <a:buChar char="Ø"/>
            </a:pPr>
            <a:endParaRPr lang="en-US" altLang="en-US" sz="2400" b="1"/>
          </a:p>
          <a:p>
            <a:pPr>
              <a:buFont typeface="Wingdings" panose="05000000000000000000" pitchFamily="2" charset="2"/>
              <a:buChar char="Ø"/>
            </a:pPr>
            <a:r>
              <a:rPr lang="es-ES_tradnl" altLang="en-US" sz="2400" b="1"/>
              <a:t>Hold</a:t>
            </a:r>
            <a:endParaRPr lang="en-US" altLang="en-US" sz="2400" b="1"/>
          </a:p>
        </p:txBody>
      </p:sp>
      <p:grpSp>
        <p:nvGrpSpPr>
          <p:cNvPr id="24580" name="Group 24">
            <a:extLst>
              <a:ext uri="{FF2B5EF4-FFF2-40B4-BE49-F238E27FC236}">
                <a16:creationId xmlns:a16="http://schemas.microsoft.com/office/drawing/2014/main" id="{C8EE7A8B-E153-44F1-A3E1-CD454009010C}"/>
              </a:ext>
            </a:extLst>
          </p:cNvPr>
          <p:cNvGrpSpPr>
            <a:grpSpLocks/>
          </p:cNvGrpSpPr>
          <p:nvPr/>
        </p:nvGrpSpPr>
        <p:grpSpPr bwMode="auto">
          <a:xfrm>
            <a:off x="3048000" y="6507163"/>
            <a:ext cx="3581400" cy="2103437"/>
            <a:chOff x="1920" y="4099"/>
            <a:chExt cx="2256" cy="1325"/>
          </a:xfrm>
        </p:grpSpPr>
        <p:sp>
          <p:nvSpPr>
            <p:cNvPr id="24584" name="AutoShape 18">
              <a:extLst>
                <a:ext uri="{FF2B5EF4-FFF2-40B4-BE49-F238E27FC236}">
                  <a16:creationId xmlns:a16="http://schemas.microsoft.com/office/drawing/2014/main" id="{A6E197B6-DAB5-4AA0-A807-680BD4A550C8}"/>
                </a:ext>
              </a:extLst>
            </p:cNvPr>
            <p:cNvSpPr>
              <a:spLocks noChangeArrowheads="1"/>
            </p:cNvSpPr>
            <p:nvPr/>
          </p:nvSpPr>
          <p:spPr bwMode="auto">
            <a:xfrm>
              <a:off x="1920" y="5136"/>
              <a:ext cx="2256" cy="288"/>
            </a:xfrm>
            <a:prstGeom prst="cube">
              <a:avLst>
                <a:gd name="adj" fmla="val 88542"/>
              </a:avLst>
            </a:prstGeom>
            <a:solidFill>
              <a:srgbClr val="DDDDDD"/>
            </a:solidFill>
            <a:ln w="9525">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4585" name="Oval 8">
              <a:extLst>
                <a:ext uri="{FF2B5EF4-FFF2-40B4-BE49-F238E27FC236}">
                  <a16:creationId xmlns:a16="http://schemas.microsoft.com/office/drawing/2014/main" id="{4D5BB0AE-59B6-4A79-9BAE-3BAF0CACA45D}"/>
                </a:ext>
              </a:extLst>
            </p:cNvPr>
            <p:cNvSpPr>
              <a:spLocks noChangeArrowheads="1"/>
            </p:cNvSpPr>
            <p:nvPr/>
          </p:nvSpPr>
          <p:spPr bwMode="auto">
            <a:xfrm>
              <a:off x="2205" y="4491"/>
              <a:ext cx="1136" cy="792"/>
            </a:xfrm>
            <a:prstGeom prst="ellipse">
              <a:avLst/>
            </a:prstGeom>
            <a:solidFill>
              <a:schemeClr val="bg1"/>
            </a:solidFill>
            <a:ln w="3175">
              <a:solidFill>
                <a:schemeClr val="tx1"/>
              </a:solidFill>
              <a:round/>
              <a:headEnd/>
              <a:tailEnd/>
            </a:ln>
            <a:effectLst>
              <a:outerShdw dist="107763" dir="13500000" algn="ctr" rotWithShape="0">
                <a:schemeClr val="bg2"/>
              </a:outerShdw>
            </a:effec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aphicFrame>
          <p:nvGraphicFramePr>
            <p:cNvPr id="24586" name="Object 7">
              <a:extLst>
                <a:ext uri="{FF2B5EF4-FFF2-40B4-BE49-F238E27FC236}">
                  <a16:creationId xmlns:a16="http://schemas.microsoft.com/office/drawing/2014/main" id="{A3D3A7E0-BF3B-47B7-93D5-3A4178DB8134}"/>
                </a:ext>
              </a:extLst>
            </p:cNvPr>
            <p:cNvGraphicFramePr>
              <a:graphicFrameLocks noChangeAspect="1"/>
            </p:cNvGraphicFramePr>
            <p:nvPr/>
          </p:nvGraphicFramePr>
          <p:xfrm>
            <a:off x="3301" y="4251"/>
            <a:ext cx="771" cy="1064"/>
          </p:xfrm>
          <a:graphic>
            <a:graphicData uri="http://schemas.openxmlformats.org/presentationml/2006/ole">
              <mc:AlternateContent xmlns:mc="http://schemas.openxmlformats.org/markup-compatibility/2006">
                <mc:Choice xmlns:v="urn:schemas-microsoft-com:vml" Requires="v">
                  <p:oleObj spid="_x0000_s24604" name="Clip" r:id="rId5" imgW="1324966" imgH="1829714" progId="MS_ClipArt_Gallery.2">
                    <p:embed/>
                  </p:oleObj>
                </mc:Choice>
                <mc:Fallback>
                  <p:oleObj name="Clip" r:id="rId5" imgW="1324966" imgH="1829714" progId="MS_ClipArt_Gallery.2">
                    <p:embed/>
                    <p:pic>
                      <p:nvPicPr>
                        <p:cNvPr id="0" name="Object 7"/>
                        <p:cNvPicPr>
                          <a:picLocks noChangeAspect="1" noChangeArrowheads="1"/>
                        </p:cNvPicPr>
                        <p:nvPr/>
                      </p:nvPicPr>
                      <p:blipFill>
                        <a:blip r:embed="rId6">
                          <a:lum bright="30000"/>
                          <a:extLst>
                            <a:ext uri="{28A0092B-C50C-407E-A947-70E740481C1C}">
                              <a14:useLocalDpi xmlns:a14="http://schemas.microsoft.com/office/drawing/2010/main" val="0"/>
                            </a:ext>
                          </a:extLst>
                        </a:blip>
                        <a:srcRect/>
                        <a:stretch>
                          <a:fillRect/>
                        </a:stretch>
                      </p:blipFill>
                      <p:spPr bwMode="auto">
                        <a:xfrm>
                          <a:off x="3301" y="4251"/>
                          <a:ext cx="771" cy="10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4587" name="Text Box 9">
              <a:extLst>
                <a:ext uri="{FF2B5EF4-FFF2-40B4-BE49-F238E27FC236}">
                  <a16:creationId xmlns:a16="http://schemas.microsoft.com/office/drawing/2014/main" id="{9CB5B8BD-D70F-4DB1-BE4C-8531BD1799F1}"/>
                </a:ext>
              </a:extLst>
            </p:cNvPr>
            <p:cNvSpPr txBox="1">
              <a:spLocks noChangeArrowheads="1"/>
            </p:cNvSpPr>
            <p:nvPr/>
          </p:nvSpPr>
          <p:spPr bwMode="auto">
            <a:xfrm>
              <a:off x="2336" y="4598"/>
              <a:ext cx="990" cy="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s-ES_tradnl" altLang="en-US" sz="1100"/>
                <a:t>Injuries to the lumbar area are the most serious and very common when handling materials incorretly.</a:t>
              </a:r>
              <a:endParaRPr lang="en-US" altLang="en-US" sz="1100"/>
            </a:p>
          </p:txBody>
        </p:sp>
        <p:sp>
          <p:nvSpPr>
            <p:cNvPr id="24588" name="AutoShape 10">
              <a:extLst>
                <a:ext uri="{FF2B5EF4-FFF2-40B4-BE49-F238E27FC236}">
                  <a16:creationId xmlns:a16="http://schemas.microsoft.com/office/drawing/2014/main" id="{97010C58-28F4-473E-8601-E1D110D11777}"/>
                </a:ext>
              </a:extLst>
            </p:cNvPr>
            <p:cNvSpPr>
              <a:spLocks noChangeArrowheads="1"/>
            </p:cNvSpPr>
            <p:nvPr/>
          </p:nvSpPr>
          <p:spPr bwMode="auto">
            <a:xfrm>
              <a:off x="3333" y="4099"/>
              <a:ext cx="176" cy="248"/>
            </a:xfrm>
            <a:prstGeom prst="downArrow">
              <a:avLst>
                <a:gd name="adj1" fmla="val 50000"/>
                <a:gd name="adj2" fmla="val 35227"/>
              </a:avLst>
            </a:prstGeom>
            <a:solidFill>
              <a:srgbClr val="00CC9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sp>
        <p:nvSpPr>
          <p:cNvPr id="24581" name="AutoShape 11">
            <a:extLst>
              <a:ext uri="{FF2B5EF4-FFF2-40B4-BE49-F238E27FC236}">
                <a16:creationId xmlns:a16="http://schemas.microsoft.com/office/drawing/2014/main" id="{A0DFC334-EAA9-453E-A6D7-C32BD8D39DF8}"/>
              </a:ext>
            </a:extLst>
          </p:cNvPr>
          <p:cNvSpPr>
            <a:spLocks noChangeArrowheads="1"/>
          </p:cNvSpPr>
          <p:nvPr/>
        </p:nvSpPr>
        <p:spPr bwMode="auto">
          <a:xfrm>
            <a:off x="400050" y="920750"/>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4582" name="Text Box 16">
            <a:extLst>
              <a:ext uri="{FF2B5EF4-FFF2-40B4-BE49-F238E27FC236}">
                <a16:creationId xmlns:a16="http://schemas.microsoft.com/office/drawing/2014/main" id="{8CB8E94F-B973-48B1-A2B8-3BC5DE8F186B}"/>
              </a:ext>
            </a:extLst>
          </p:cNvPr>
          <p:cNvSpPr txBox="1">
            <a:spLocks noChangeArrowheads="1"/>
          </p:cNvSpPr>
          <p:nvPr/>
        </p:nvSpPr>
        <p:spPr bwMode="auto">
          <a:xfrm>
            <a:off x="3022600" y="1308100"/>
            <a:ext cx="3378200" cy="2014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s-ES_tradnl" altLang="en-US" sz="1800" b="1"/>
              <a:t>What is manual material handling?</a:t>
            </a:r>
          </a:p>
          <a:p>
            <a:endParaRPr lang="es-ES_tradnl" altLang="en-US" sz="1800" b="1"/>
          </a:p>
          <a:p>
            <a:r>
              <a:rPr lang="es-ES_tradnl" altLang="en-US" sz="1800" b="1"/>
              <a:t>Any carrying or holding activity of a load by one or several workers that includes the following actions:</a:t>
            </a:r>
            <a:endParaRPr lang="en-US" altLang="en-US" sz="1800" b="1"/>
          </a:p>
        </p:txBody>
      </p:sp>
      <p:sp>
        <p:nvSpPr>
          <p:cNvPr id="24583" name="Text Box 25">
            <a:extLst>
              <a:ext uri="{FF2B5EF4-FFF2-40B4-BE49-F238E27FC236}">
                <a16:creationId xmlns:a16="http://schemas.microsoft.com/office/drawing/2014/main" id="{6C5CB496-BA42-45DB-89F8-376D78B3BD4F}"/>
              </a:ext>
            </a:extLst>
          </p:cNvPr>
          <p:cNvSpPr txBox="1">
            <a:spLocks noChangeArrowheads="1"/>
          </p:cNvSpPr>
          <p:nvPr/>
        </p:nvSpPr>
        <p:spPr bwMode="auto">
          <a:xfrm>
            <a:off x="317500" y="421957"/>
            <a:ext cx="580390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2600" b="1" dirty="0"/>
              <a:t>5 activities of manual material handling</a:t>
            </a:r>
            <a:endParaRPr lang="en-US" altLang="en-US" sz="2800" b="1" dirty="0"/>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4">
            <a:extLst>
              <a:ext uri="{FF2B5EF4-FFF2-40B4-BE49-F238E27FC236}">
                <a16:creationId xmlns:a16="http://schemas.microsoft.com/office/drawing/2014/main" id="{48028D35-FCC0-44B4-9B8F-E201C370804A}"/>
              </a:ext>
            </a:extLst>
          </p:cNvPr>
          <p:cNvSpPr txBox="1">
            <a:spLocks noChangeArrowheads="1"/>
          </p:cNvSpPr>
          <p:nvPr/>
        </p:nvSpPr>
        <p:spPr bwMode="auto">
          <a:xfrm>
            <a:off x="774700" y="4089400"/>
            <a:ext cx="2730500" cy="337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marL="457200" indent="-457200">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buFont typeface="Wingdings" panose="05000000000000000000" pitchFamily="2" charset="2"/>
              <a:buChar char="Ø"/>
            </a:pPr>
            <a:r>
              <a:rPr lang="en-US" altLang="en-US" sz="2400" b="1"/>
              <a:t>Elevar</a:t>
            </a:r>
            <a:r>
              <a:rPr lang="es-ES_tradnl" altLang="en-US" sz="2400" b="1"/>
              <a:t> </a:t>
            </a:r>
            <a:r>
              <a:rPr lang="en-US" altLang="en-US" sz="2400" b="1"/>
              <a:t>/</a:t>
            </a:r>
            <a:r>
              <a:rPr lang="es-ES_tradnl" altLang="en-US" sz="2400" b="1"/>
              <a:t> b</a:t>
            </a:r>
            <a:r>
              <a:rPr lang="en-US" altLang="en-US" sz="2400" b="1"/>
              <a:t>ajar</a:t>
            </a:r>
            <a:endParaRPr lang="es-ES_tradnl" altLang="en-US" sz="2400" b="1"/>
          </a:p>
          <a:p>
            <a:pPr>
              <a:buFont typeface="Wingdings" panose="05000000000000000000" pitchFamily="2" charset="2"/>
              <a:buChar char="Ø"/>
            </a:pPr>
            <a:endParaRPr lang="en-US" altLang="en-US" sz="2400" b="1"/>
          </a:p>
          <a:p>
            <a:pPr>
              <a:buFont typeface="Wingdings" panose="05000000000000000000" pitchFamily="2" charset="2"/>
              <a:buChar char="Ø"/>
            </a:pPr>
            <a:r>
              <a:rPr lang="en-US" altLang="en-US" sz="2400" b="1"/>
              <a:t>Empujar</a:t>
            </a:r>
            <a:r>
              <a:rPr lang="es-ES_tradnl" altLang="en-US" sz="2400" b="1"/>
              <a:t> </a:t>
            </a:r>
            <a:r>
              <a:rPr lang="en-US" altLang="en-US" sz="2400" b="1"/>
              <a:t>/</a:t>
            </a:r>
            <a:r>
              <a:rPr lang="es-ES_tradnl" altLang="en-US" sz="2400" b="1"/>
              <a:t> j</a:t>
            </a:r>
            <a:r>
              <a:rPr lang="en-US" altLang="en-US" sz="2400" b="1"/>
              <a:t>alar</a:t>
            </a:r>
            <a:endParaRPr lang="es-ES_tradnl" altLang="en-US" sz="2400" b="1"/>
          </a:p>
          <a:p>
            <a:pPr>
              <a:buFont typeface="Wingdings" panose="05000000000000000000" pitchFamily="2" charset="2"/>
              <a:buChar char="Ø"/>
            </a:pPr>
            <a:endParaRPr lang="en-US" altLang="en-US" sz="2400" b="1"/>
          </a:p>
          <a:p>
            <a:pPr>
              <a:buFont typeface="Wingdings" panose="05000000000000000000" pitchFamily="2" charset="2"/>
              <a:buChar char="Ø"/>
            </a:pPr>
            <a:r>
              <a:rPr lang="en-US" altLang="en-US" sz="2400" b="1"/>
              <a:t>Girar</a:t>
            </a:r>
            <a:endParaRPr lang="es-ES_tradnl" altLang="en-US" sz="2400" b="1"/>
          </a:p>
          <a:p>
            <a:pPr>
              <a:buFont typeface="Wingdings" panose="05000000000000000000" pitchFamily="2" charset="2"/>
              <a:buChar char="Ø"/>
            </a:pPr>
            <a:endParaRPr lang="en-US" altLang="en-US" sz="2400" b="1"/>
          </a:p>
          <a:p>
            <a:pPr>
              <a:buFont typeface="Wingdings" panose="05000000000000000000" pitchFamily="2" charset="2"/>
              <a:buChar char="Ø"/>
            </a:pPr>
            <a:r>
              <a:rPr lang="en-US" altLang="en-US" sz="2400" b="1"/>
              <a:t>Cargar</a:t>
            </a:r>
            <a:endParaRPr lang="es-ES_tradnl" altLang="en-US" sz="2400" b="1"/>
          </a:p>
          <a:p>
            <a:pPr>
              <a:buFont typeface="Wingdings" panose="05000000000000000000" pitchFamily="2" charset="2"/>
              <a:buChar char="Ø"/>
            </a:pPr>
            <a:endParaRPr lang="en-US" altLang="en-US" sz="2400" b="1"/>
          </a:p>
          <a:p>
            <a:pPr>
              <a:buFont typeface="Wingdings" panose="05000000000000000000" pitchFamily="2" charset="2"/>
              <a:buChar char="Ø"/>
            </a:pPr>
            <a:r>
              <a:rPr lang="en-US" altLang="en-US" sz="2400" b="1"/>
              <a:t>Sujetar</a:t>
            </a:r>
          </a:p>
        </p:txBody>
      </p:sp>
      <p:grpSp>
        <p:nvGrpSpPr>
          <p:cNvPr id="25603" name="Group 19">
            <a:extLst>
              <a:ext uri="{FF2B5EF4-FFF2-40B4-BE49-F238E27FC236}">
                <a16:creationId xmlns:a16="http://schemas.microsoft.com/office/drawing/2014/main" id="{D6828C78-42EC-4C58-B7C6-AD4E7800BEFB}"/>
              </a:ext>
            </a:extLst>
          </p:cNvPr>
          <p:cNvGrpSpPr>
            <a:grpSpLocks/>
          </p:cNvGrpSpPr>
          <p:nvPr/>
        </p:nvGrpSpPr>
        <p:grpSpPr bwMode="auto">
          <a:xfrm>
            <a:off x="3048000" y="6516688"/>
            <a:ext cx="3581400" cy="2093912"/>
            <a:chOff x="1920" y="4105"/>
            <a:chExt cx="2256" cy="1319"/>
          </a:xfrm>
        </p:grpSpPr>
        <p:sp>
          <p:nvSpPr>
            <p:cNvPr id="25608" name="AutoShape 2">
              <a:extLst>
                <a:ext uri="{FF2B5EF4-FFF2-40B4-BE49-F238E27FC236}">
                  <a16:creationId xmlns:a16="http://schemas.microsoft.com/office/drawing/2014/main" id="{1B10A71E-F396-4BFE-8065-D86CAE515FB5}"/>
                </a:ext>
              </a:extLst>
            </p:cNvPr>
            <p:cNvSpPr>
              <a:spLocks noChangeArrowheads="1"/>
            </p:cNvSpPr>
            <p:nvPr/>
          </p:nvSpPr>
          <p:spPr bwMode="auto">
            <a:xfrm>
              <a:off x="1920" y="5136"/>
              <a:ext cx="2256" cy="288"/>
            </a:xfrm>
            <a:prstGeom prst="cube">
              <a:avLst>
                <a:gd name="adj" fmla="val 88542"/>
              </a:avLst>
            </a:prstGeom>
            <a:solidFill>
              <a:srgbClr val="DDDDDD"/>
            </a:solidFill>
            <a:ln w="9525">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5609" name="Oval 6">
              <a:extLst>
                <a:ext uri="{FF2B5EF4-FFF2-40B4-BE49-F238E27FC236}">
                  <a16:creationId xmlns:a16="http://schemas.microsoft.com/office/drawing/2014/main" id="{E94BF370-D54C-445D-B934-4FFF338F985A}"/>
                </a:ext>
              </a:extLst>
            </p:cNvPr>
            <p:cNvSpPr>
              <a:spLocks noChangeArrowheads="1"/>
            </p:cNvSpPr>
            <p:nvPr/>
          </p:nvSpPr>
          <p:spPr bwMode="auto">
            <a:xfrm>
              <a:off x="2211" y="4497"/>
              <a:ext cx="1136" cy="792"/>
            </a:xfrm>
            <a:prstGeom prst="ellipse">
              <a:avLst/>
            </a:prstGeom>
            <a:solidFill>
              <a:schemeClr val="bg1"/>
            </a:solidFill>
            <a:ln w="3175">
              <a:solidFill>
                <a:schemeClr val="tx1"/>
              </a:solidFill>
              <a:round/>
              <a:headEnd/>
              <a:tailEnd/>
            </a:ln>
            <a:effectLst>
              <a:outerShdw dist="107763" dir="13500000" algn="ctr" rotWithShape="0">
                <a:schemeClr val="bg2"/>
              </a:outerShdw>
            </a:effec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aphicFrame>
          <p:nvGraphicFramePr>
            <p:cNvPr id="25610" name="Object 7">
              <a:extLst>
                <a:ext uri="{FF2B5EF4-FFF2-40B4-BE49-F238E27FC236}">
                  <a16:creationId xmlns:a16="http://schemas.microsoft.com/office/drawing/2014/main" id="{C2678948-0344-4537-812F-7A107A494585}"/>
                </a:ext>
              </a:extLst>
            </p:cNvPr>
            <p:cNvGraphicFramePr>
              <a:graphicFrameLocks noChangeAspect="1"/>
            </p:cNvGraphicFramePr>
            <p:nvPr/>
          </p:nvGraphicFramePr>
          <p:xfrm>
            <a:off x="3307" y="4257"/>
            <a:ext cx="771" cy="1064"/>
          </p:xfrm>
          <a:graphic>
            <a:graphicData uri="http://schemas.openxmlformats.org/presentationml/2006/ole">
              <mc:AlternateContent xmlns:mc="http://schemas.openxmlformats.org/markup-compatibility/2006">
                <mc:Choice xmlns:v="urn:schemas-microsoft-com:vml" Requires="v">
                  <p:oleObj spid="_x0000_s25627" name="Clip" r:id="rId3" imgW="1324966" imgH="1829714" progId="MS_ClipArt_Gallery.2">
                    <p:embed/>
                  </p:oleObj>
                </mc:Choice>
                <mc:Fallback>
                  <p:oleObj name="Clip" r:id="rId3" imgW="1324966" imgH="1829714" progId="MS_ClipArt_Gallery.2">
                    <p:embed/>
                    <p:pic>
                      <p:nvPicPr>
                        <p:cNvPr id="0" name="Object 7"/>
                        <p:cNvPicPr>
                          <a:picLocks noChangeAspect="1" noChangeArrowheads="1"/>
                        </p:cNvPicPr>
                        <p:nvPr/>
                      </p:nvPicPr>
                      <p:blipFill>
                        <a:blip r:embed="rId4">
                          <a:lum bright="30000"/>
                          <a:extLst>
                            <a:ext uri="{28A0092B-C50C-407E-A947-70E740481C1C}">
                              <a14:useLocalDpi xmlns:a14="http://schemas.microsoft.com/office/drawing/2010/main" val="0"/>
                            </a:ext>
                          </a:extLst>
                        </a:blip>
                        <a:srcRect/>
                        <a:stretch>
                          <a:fillRect/>
                        </a:stretch>
                      </p:blipFill>
                      <p:spPr bwMode="auto">
                        <a:xfrm>
                          <a:off x="3307" y="4257"/>
                          <a:ext cx="771" cy="10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5611" name="Text Box 8">
              <a:extLst>
                <a:ext uri="{FF2B5EF4-FFF2-40B4-BE49-F238E27FC236}">
                  <a16:creationId xmlns:a16="http://schemas.microsoft.com/office/drawing/2014/main" id="{BEE561A4-A2B3-4164-BD25-306CECF792B5}"/>
                </a:ext>
              </a:extLst>
            </p:cNvPr>
            <p:cNvSpPr txBox="1">
              <a:spLocks noChangeArrowheads="1"/>
            </p:cNvSpPr>
            <p:nvPr/>
          </p:nvSpPr>
          <p:spPr bwMode="auto">
            <a:xfrm>
              <a:off x="2336" y="4595"/>
              <a:ext cx="1032" cy="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s-ES_tradnl" altLang="en-US" sz="1100"/>
                <a:t>Las lesiones a la zona lumbar son las más serias y muy comunes en la incorrecta manipulación de cargas.</a:t>
              </a:r>
              <a:endParaRPr lang="en-US" altLang="en-US" sz="1100"/>
            </a:p>
          </p:txBody>
        </p:sp>
        <p:sp>
          <p:nvSpPr>
            <p:cNvPr id="25612" name="AutoShape 9">
              <a:extLst>
                <a:ext uri="{FF2B5EF4-FFF2-40B4-BE49-F238E27FC236}">
                  <a16:creationId xmlns:a16="http://schemas.microsoft.com/office/drawing/2014/main" id="{5285F5ED-A565-4CB7-A07C-80BB0593C35A}"/>
                </a:ext>
              </a:extLst>
            </p:cNvPr>
            <p:cNvSpPr>
              <a:spLocks noChangeArrowheads="1"/>
            </p:cNvSpPr>
            <p:nvPr/>
          </p:nvSpPr>
          <p:spPr bwMode="auto">
            <a:xfrm>
              <a:off x="3339" y="4105"/>
              <a:ext cx="176" cy="248"/>
            </a:xfrm>
            <a:prstGeom prst="downArrow">
              <a:avLst>
                <a:gd name="adj1" fmla="val 50000"/>
                <a:gd name="adj2" fmla="val 35227"/>
              </a:avLst>
            </a:prstGeom>
            <a:solidFill>
              <a:srgbClr val="00CC9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sp>
        <p:nvSpPr>
          <p:cNvPr id="25604" name="AutoShape 10">
            <a:extLst>
              <a:ext uri="{FF2B5EF4-FFF2-40B4-BE49-F238E27FC236}">
                <a16:creationId xmlns:a16="http://schemas.microsoft.com/office/drawing/2014/main" id="{3F1DFD7C-8FFF-423B-8A99-AB0004BC8791}"/>
              </a:ext>
            </a:extLst>
          </p:cNvPr>
          <p:cNvSpPr>
            <a:spLocks noChangeArrowheads="1"/>
          </p:cNvSpPr>
          <p:nvPr/>
        </p:nvSpPr>
        <p:spPr bwMode="auto">
          <a:xfrm>
            <a:off x="400050" y="920750"/>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5605" name="Text Box 12">
            <a:extLst>
              <a:ext uri="{FF2B5EF4-FFF2-40B4-BE49-F238E27FC236}">
                <a16:creationId xmlns:a16="http://schemas.microsoft.com/office/drawing/2014/main" id="{0F12A92A-E343-4D74-938F-9645BB8049CD}"/>
              </a:ext>
            </a:extLst>
          </p:cNvPr>
          <p:cNvSpPr txBox="1">
            <a:spLocks noChangeArrowheads="1"/>
          </p:cNvSpPr>
          <p:nvPr/>
        </p:nvSpPr>
        <p:spPr bwMode="auto">
          <a:xfrm>
            <a:off x="3022600" y="1308100"/>
            <a:ext cx="3378200" cy="228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s-ES_tradnl" altLang="en-US" b="1"/>
              <a:t>¿</a:t>
            </a:r>
            <a:r>
              <a:rPr lang="es-ES_tradnl" altLang="en-US" sz="1800" b="1"/>
              <a:t>Qué es la manipulación de cargas?</a:t>
            </a:r>
          </a:p>
          <a:p>
            <a:endParaRPr lang="es-ES_tradnl" altLang="en-US" sz="1800" b="1"/>
          </a:p>
          <a:p>
            <a:r>
              <a:rPr lang="en-US" altLang="en-US" sz="1800" b="1"/>
              <a:t>Cualquier operación de transporte o sujeción de una carga por parte de uno o varios trabajadores</a:t>
            </a:r>
            <a:r>
              <a:rPr lang="es-ES_tradnl" altLang="en-US" sz="1800" b="1"/>
              <a:t> que incluye estas acciones:</a:t>
            </a:r>
            <a:endParaRPr lang="en-US" altLang="en-US" sz="1800" b="1"/>
          </a:p>
        </p:txBody>
      </p:sp>
      <p:sp>
        <p:nvSpPr>
          <p:cNvPr id="25606" name="Text Box 17">
            <a:extLst>
              <a:ext uri="{FF2B5EF4-FFF2-40B4-BE49-F238E27FC236}">
                <a16:creationId xmlns:a16="http://schemas.microsoft.com/office/drawing/2014/main" id="{CDECBD9B-30CF-42A3-AB41-E0163F647607}"/>
              </a:ext>
            </a:extLst>
          </p:cNvPr>
          <p:cNvSpPr txBox="1">
            <a:spLocks noChangeArrowheads="1"/>
          </p:cNvSpPr>
          <p:nvPr/>
        </p:nvSpPr>
        <p:spPr bwMode="auto">
          <a:xfrm>
            <a:off x="317500" y="452735"/>
            <a:ext cx="58039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2400" b="1" dirty="0"/>
              <a:t>5 </a:t>
            </a:r>
            <a:r>
              <a:rPr lang="en-US" altLang="en-US" sz="2400" b="1" dirty="0" err="1"/>
              <a:t>actividades</a:t>
            </a:r>
            <a:r>
              <a:rPr lang="en-US" altLang="en-US" sz="2400" b="1" dirty="0"/>
              <a:t> </a:t>
            </a:r>
            <a:r>
              <a:rPr lang="en-US" altLang="en-US" sz="2400" b="1" dirty="0" err="1"/>
              <a:t>en</a:t>
            </a:r>
            <a:r>
              <a:rPr lang="en-US" altLang="en-US" sz="2400" b="1" dirty="0"/>
              <a:t> la </a:t>
            </a:r>
            <a:r>
              <a:rPr lang="en-US" altLang="en-US" sz="2400" b="1" dirty="0" err="1"/>
              <a:t>manipulación</a:t>
            </a:r>
            <a:r>
              <a:rPr lang="en-US" altLang="en-US" sz="2400" b="1" dirty="0"/>
              <a:t> de </a:t>
            </a:r>
            <a:r>
              <a:rPr lang="en-US" altLang="en-US" sz="2400" b="1" dirty="0" err="1"/>
              <a:t>cargas</a:t>
            </a:r>
            <a:endParaRPr lang="en-US" altLang="en-US" sz="2400" b="1" dirty="0"/>
          </a:p>
        </p:txBody>
      </p:sp>
      <p:graphicFrame>
        <p:nvGraphicFramePr>
          <p:cNvPr id="25607" name="Object 18">
            <a:extLst>
              <a:ext uri="{FF2B5EF4-FFF2-40B4-BE49-F238E27FC236}">
                <a16:creationId xmlns:a16="http://schemas.microsoft.com/office/drawing/2014/main" id="{D886B81D-8CBC-4CB1-A2E2-2D741725458F}"/>
              </a:ext>
            </a:extLst>
          </p:cNvPr>
          <p:cNvGraphicFramePr>
            <a:graphicFrameLocks noChangeAspect="1"/>
          </p:cNvGraphicFramePr>
          <p:nvPr/>
        </p:nvGraphicFramePr>
        <p:xfrm>
          <a:off x="723900" y="1346200"/>
          <a:ext cx="1670050" cy="2235200"/>
        </p:xfrm>
        <a:graphic>
          <a:graphicData uri="http://schemas.openxmlformats.org/presentationml/2006/ole">
            <mc:AlternateContent xmlns:mc="http://schemas.openxmlformats.org/markup-compatibility/2006">
              <mc:Choice xmlns:v="urn:schemas-microsoft-com:vml" Requires="v">
                <p:oleObj spid="_x0000_s25628" name="Clip" r:id="rId5" imgW="1366114" imgH="1827886" progId="MS_ClipArt_Gallery.2">
                  <p:embed/>
                </p:oleObj>
              </mc:Choice>
              <mc:Fallback>
                <p:oleObj name="Clip" r:id="rId5" imgW="1366114" imgH="1827886" progId="MS_ClipArt_Gallery.2">
                  <p:embed/>
                  <p:pic>
                    <p:nvPicPr>
                      <p:cNvPr id="0" name="Object 18"/>
                      <p:cNvPicPr>
                        <a:picLocks noChangeAspect="1" noChangeArrowheads="1"/>
                      </p:cNvPicPr>
                      <p:nvPr/>
                    </p:nvPicPr>
                    <p:blipFill>
                      <a:blip r:embed="rId6">
                        <a:lum bright="20000"/>
                        <a:extLst>
                          <a:ext uri="{28A0092B-C50C-407E-A947-70E740481C1C}">
                            <a14:useLocalDpi xmlns:a14="http://schemas.microsoft.com/office/drawing/2010/main" val="0"/>
                          </a:ext>
                        </a:extLst>
                      </a:blip>
                      <a:srcRect/>
                      <a:stretch>
                        <a:fillRect/>
                      </a:stretch>
                    </p:blipFill>
                    <p:spPr bwMode="auto">
                      <a:xfrm>
                        <a:off x="723900" y="1346200"/>
                        <a:ext cx="1670050" cy="2235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1026">
            <a:extLst>
              <a:ext uri="{FF2B5EF4-FFF2-40B4-BE49-F238E27FC236}">
                <a16:creationId xmlns:a16="http://schemas.microsoft.com/office/drawing/2014/main" id="{22DC22F3-5349-4C3A-8526-BF3C833B72EC}"/>
              </a:ext>
            </a:extLst>
          </p:cNvPr>
          <p:cNvSpPr txBox="1">
            <a:spLocks noChangeArrowheads="1"/>
          </p:cNvSpPr>
          <p:nvPr/>
        </p:nvSpPr>
        <p:spPr bwMode="auto">
          <a:xfrm>
            <a:off x="344488" y="180975"/>
            <a:ext cx="6153150" cy="1077913"/>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rgbClr val="00CC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a:solidFill>
                  <a:schemeClr val="tx1"/>
                </a:solidFill>
                <a:latin typeface="Times New Roman" panose="02020603050405020304" pitchFamily="18" charset="0"/>
              </a:defRPr>
            </a:lvl1pPr>
            <a:lvl2pPr indent="-22860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buFont typeface="Wingdings" panose="05000000000000000000" pitchFamily="2" charset="2"/>
              <a:buNone/>
            </a:pPr>
            <a:r>
              <a:rPr lang="en-US" altLang="en-US" b="1"/>
              <a:t>TO USE THIS TRAINING MODULE:</a:t>
            </a:r>
          </a:p>
          <a:p>
            <a:pPr>
              <a:buFont typeface="Wingdings" panose="05000000000000000000" pitchFamily="2" charset="2"/>
              <a:buNone/>
            </a:pPr>
            <a:endParaRPr lang="en-US" altLang="en-US" b="1"/>
          </a:p>
          <a:p>
            <a:pPr>
              <a:buFont typeface="Wingdings" panose="05000000000000000000" pitchFamily="2" charset="2"/>
              <a:buNone/>
            </a:pPr>
            <a:r>
              <a:rPr lang="en-US" altLang="en-US" sz="1200" b="1"/>
              <a:t>This Oregon OSHA training module is designed so that both English and Spanish-speaking people can use it.  The left-sided pages are in English and the right-sided pages are in Spanish.</a:t>
            </a:r>
          </a:p>
        </p:txBody>
      </p:sp>
      <p:sp>
        <p:nvSpPr>
          <p:cNvPr id="6147" name="Text Box 1027">
            <a:extLst>
              <a:ext uri="{FF2B5EF4-FFF2-40B4-BE49-F238E27FC236}">
                <a16:creationId xmlns:a16="http://schemas.microsoft.com/office/drawing/2014/main" id="{F632D1F9-D11E-4B27-8BE2-9DFBB97C4270}"/>
              </a:ext>
            </a:extLst>
          </p:cNvPr>
          <p:cNvSpPr txBox="1">
            <a:spLocks noChangeArrowheads="1"/>
          </p:cNvSpPr>
          <p:nvPr/>
        </p:nvSpPr>
        <p:spPr bwMode="auto">
          <a:xfrm>
            <a:off x="141288" y="1485900"/>
            <a:ext cx="1466850" cy="5883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000" b="1"/>
              <a:t>STEP 1</a:t>
            </a:r>
          </a:p>
          <a:p>
            <a:pPr>
              <a:spcBef>
                <a:spcPct val="50000"/>
              </a:spcBef>
            </a:pPr>
            <a:endParaRPr lang="en-US" altLang="en-US" sz="2000" b="1"/>
          </a:p>
          <a:p>
            <a:pPr>
              <a:spcBef>
                <a:spcPct val="50000"/>
              </a:spcBef>
            </a:pPr>
            <a:endParaRPr lang="en-US" altLang="en-US" sz="2000" b="1"/>
          </a:p>
          <a:p>
            <a:pPr>
              <a:spcBef>
                <a:spcPct val="50000"/>
              </a:spcBef>
            </a:pPr>
            <a:endParaRPr lang="en-US" altLang="en-US" sz="2000" b="1"/>
          </a:p>
          <a:p>
            <a:pPr>
              <a:spcBef>
                <a:spcPct val="50000"/>
              </a:spcBef>
            </a:pPr>
            <a:r>
              <a:rPr lang="en-US" altLang="en-US" sz="2000" b="1"/>
              <a:t>STEP 2</a:t>
            </a:r>
          </a:p>
          <a:p>
            <a:pPr>
              <a:spcBef>
                <a:spcPct val="50000"/>
              </a:spcBef>
            </a:pPr>
            <a:endParaRPr lang="en-US" altLang="en-US" sz="2000" b="1"/>
          </a:p>
          <a:p>
            <a:pPr>
              <a:spcBef>
                <a:spcPct val="50000"/>
              </a:spcBef>
            </a:pPr>
            <a:endParaRPr lang="en-US" altLang="en-US" sz="2000" b="1"/>
          </a:p>
          <a:p>
            <a:pPr>
              <a:spcBef>
                <a:spcPct val="50000"/>
              </a:spcBef>
            </a:pPr>
            <a:endParaRPr lang="en-US" altLang="en-US" sz="2000" b="1"/>
          </a:p>
          <a:p>
            <a:pPr>
              <a:spcBef>
                <a:spcPct val="50000"/>
              </a:spcBef>
            </a:pPr>
            <a:r>
              <a:rPr lang="en-US" altLang="en-US" sz="2000" b="1"/>
              <a:t>STEP 3</a:t>
            </a:r>
          </a:p>
          <a:p>
            <a:pPr>
              <a:spcBef>
                <a:spcPct val="50000"/>
              </a:spcBef>
            </a:pPr>
            <a:endParaRPr lang="en-US" altLang="en-US" sz="2000" b="1"/>
          </a:p>
          <a:p>
            <a:pPr>
              <a:spcBef>
                <a:spcPct val="50000"/>
              </a:spcBef>
            </a:pPr>
            <a:endParaRPr lang="en-US" altLang="en-US" sz="2000" b="1"/>
          </a:p>
          <a:p>
            <a:pPr>
              <a:spcBef>
                <a:spcPct val="50000"/>
              </a:spcBef>
            </a:pPr>
            <a:endParaRPr lang="en-US" altLang="en-US" sz="2000" b="1"/>
          </a:p>
          <a:p>
            <a:pPr>
              <a:spcBef>
                <a:spcPct val="50000"/>
              </a:spcBef>
            </a:pPr>
            <a:r>
              <a:rPr lang="en-US" altLang="en-US" sz="2000" b="1"/>
              <a:t>STEP 4</a:t>
            </a:r>
          </a:p>
        </p:txBody>
      </p:sp>
      <p:graphicFrame>
        <p:nvGraphicFramePr>
          <p:cNvPr id="6148" name="Object 1028">
            <a:extLst>
              <a:ext uri="{FF2B5EF4-FFF2-40B4-BE49-F238E27FC236}">
                <a16:creationId xmlns:a16="http://schemas.microsoft.com/office/drawing/2014/main" id="{1BDACC48-5A4E-48C7-BA5D-B871D5CAD60E}"/>
              </a:ext>
            </a:extLst>
          </p:cNvPr>
          <p:cNvGraphicFramePr>
            <a:graphicFrameLocks noChangeAspect="1"/>
          </p:cNvGraphicFramePr>
          <p:nvPr/>
        </p:nvGraphicFramePr>
        <p:xfrm>
          <a:off x="4772025" y="1087438"/>
          <a:ext cx="1628775" cy="1374775"/>
        </p:xfrm>
        <a:graphic>
          <a:graphicData uri="http://schemas.openxmlformats.org/presentationml/2006/ole">
            <mc:AlternateContent xmlns:mc="http://schemas.openxmlformats.org/markup-compatibility/2006">
              <mc:Choice xmlns:v="urn:schemas-microsoft-com:vml" Requires="v">
                <p:oleObj spid="_x0000_s6357" name="Clip" r:id="rId4" imgW="1821485" imgH="1537106" progId="MS_ClipArt_Gallery.2">
                  <p:embed/>
                </p:oleObj>
              </mc:Choice>
              <mc:Fallback>
                <p:oleObj name="Clip" r:id="rId4" imgW="1821485" imgH="1537106" progId="MS_ClipArt_Gallery.2">
                  <p:embed/>
                  <p:pic>
                    <p:nvPicPr>
                      <p:cNvPr id="0" name="Object 102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72025" y="1087438"/>
                        <a:ext cx="1628775" cy="1374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6149" name="Group 1029">
            <a:extLst>
              <a:ext uri="{FF2B5EF4-FFF2-40B4-BE49-F238E27FC236}">
                <a16:creationId xmlns:a16="http://schemas.microsoft.com/office/drawing/2014/main" id="{FC27097F-A279-42E8-8913-8B340D69606D}"/>
              </a:ext>
            </a:extLst>
          </p:cNvPr>
          <p:cNvGrpSpPr>
            <a:grpSpLocks/>
          </p:cNvGrpSpPr>
          <p:nvPr/>
        </p:nvGrpSpPr>
        <p:grpSpPr bwMode="auto">
          <a:xfrm>
            <a:off x="4735513" y="2646363"/>
            <a:ext cx="1303337" cy="1539875"/>
            <a:chOff x="1718" y="1040"/>
            <a:chExt cx="821" cy="970"/>
          </a:xfrm>
        </p:grpSpPr>
        <p:sp>
          <p:nvSpPr>
            <p:cNvPr id="6318" name="Freeform 1030">
              <a:extLst>
                <a:ext uri="{FF2B5EF4-FFF2-40B4-BE49-F238E27FC236}">
                  <a16:creationId xmlns:a16="http://schemas.microsoft.com/office/drawing/2014/main" id="{58C9D2F7-08E7-4A21-B0B0-8BEAC2B51E2D}"/>
                </a:ext>
              </a:extLst>
            </p:cNvPr>
            <p:cNvSpPr>
              <a:spLocks/>
            </p:cNvSpPr>
            <p:nvPr/>
          </p:nvSpPr>
          <p:spPr bwMode="auto">
            <a:xfrm>
              <a:off x="2156" y="1444"/>
              <a:ext cx="373" cy="552"/>
            </a:xfrm>
            <a:custGeom>
              <a:avLst/>
              <a:gdLst>
                <a:gd name="T0" fmla="*/ 1 w 745"/>
                <a:gd name="T1" fmla="*/ 0 h 1103"/>
                <a:gd name="T2" fmla="*/ 1 w 745"/>
                <a:gd name="T3" fmla="*/ 1 h 1103"/>
                <a:gd name="T4" fmla="*/ 1 w 745"/>
                <a:gd name="T5" fmla="*/ 1 h 1103"/>
                <a:gd name="T6" fmla="*/ 0 w 745"/>
                <a:gd name="T7" fmla="*/ 1 h 1103"/>
                <a:gd name="T8" fmla="*/ 0 w 745"/>
                <a:gd name="T9" fmla="*/ 1 h 1103"/>
                <a:gd name="T10" fmla="*/ 1 w 745"/>
                <a:gd name="T11" fmla="*/ 0 h 11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45" h="1103">
                  <a:moveTo>
                    <a:pt x="738" y="0"/>
                  </a:moveTo>
                  <a:lnTo>
                    <a:pt x="745" y="669"/>
                  </a:lnTo>
                  <a:lnTo>
                    <a:pt x="33" y="1103"/>
                  </a:lnTo>
                  <a:lnTo>
                    <a:pt x="0" y="1096"/>
                  </a:lnTo>
                  <a:lnTo>
                    <a:pt x="0" y="398"/>
                  </a:lnTo>
                  <a:lnTo>
                    <a:pt x="738" y="0"/>
                  </a:lnTo>
                  <a:close/>
                </a:path>
              </a:pathLst>
            </a:custGeom>
            <a:solidFill>
              <a:srgbClr val="FFDD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19" name="Freeform 1031">
              <a:extLst>
                <a:ext uri="{FF2B5EF4-FFF2-40B4-BE49-F238E27FC236}">
                  <a16:creationId xmlns:a16="http://schemas.microsoft.com/office/drawing/2014/main" id="{22DEF68D-7D76-4DEA-BDAE-66CC1BAB3863}"/>
                </a:ext>
              </a:extLst>
            </p:cNvPr>
            <p:cNvSpPr>
              <a:spLocks/>
            </p:cNvSpPr>
            <p:nvPr/>
          </p:nvSpPr>
          <p:spPr bwMode="auto">
            <a:xfrm>
              <a:off x="2061" y="1373"/>
              <a:ext cx="464" cy="278"/>
            </a:xfrm>
            <a:custGeom>
              <a:avLst/>
              <a:gdLst>
                <a:gd name="T0" fmla="*/ 0 w 928"/>
                <a:gd name="T1" fmla="*/ 1 h 555"/>
                <a:gd name="T2" fmla="*/ 1 w 928"/>
                <a:gd name="T3" fmla="*/ 1 h 555"/>
                <a:gd name="T4" fmla="*/ 1 w 928"/>
                <a:gd name="T5" fmla="*/ 1 h 555"/>
                <a:gd name="T6" fmla="*/ 1 w 928"/>
                <a:gd name="T7" fmla="*/ 1 h 555"/>
                <a:gd name="T8" fmla="*/ 1 w 928"/>
                <a:gd name="T9" fmla="*/ 0 h 555"/>
                <a:gd name="T10" fmla="*/ 0 w 928"/>
                <a:gd name="T11" fmla="*/ 1 h 5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555">
                  <a:moveTo>
                    <a:pt x="0" y="338"/>
                  </a:moveTo>
                  <a:lnTo>
                    <a:pt x="230" y="555"/>
                  </a:lnTo>
                  <a:lnTo>
                    <a:pt x="928" y="157"/>
                  </a:lnTo>
                  <a:lnTo>
                    <a:pt x="799" y="21"/>
                  </a:lnTo>
                  <a:lnTo>
                    <a:pt x="698" y="0"/>
                  </a:lnTo>
                  <a:lnTo>
                    <a:pt x="0" y="338"/>
                  </a:lnTo>
                  <a:close/>
                </a:path>
              </a:pathLst>
            </a:custGeom>
            <a:solidFill>
              <a:srgbClr val="FFF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20" name="Freeform 1032">
              <a:extLst>
                <a:ext uri="{FF2B5EF4-FFF2-40B4-BE49-F238E27FC236}">
                  <a16:creationId xmlns:a16="http://schemas.microsoft.com/office/drawing/2014/main" id="{AE1AD178-7AA1-4901-9489-AACD69227181}"/>
                </a:ext>
              </a:extLst>
            </p:cNvPr>
            <p:cNvSpPr>
              <a:spLocks/>
            </p:cNvSpPr>
            <p:nvPr/>
          </p:nvSpPr>
          <p:spPr bwMode="auto">
            <a:xfrm>
              <a:off x="2203" y="1465"/>
              <a:ext cx="163" cy="107"/>
            </a:xfrm>
            <a:custGeom>
              <a:avLst/>
              <a:gdLst>
                <a:gd name="T0" fmla="*/ 0 w 326"/>
                <a:gd name="T1" fmla="*/ 0 h 216"/>
                <a:gd name="T2" fmla="*/ 1 w 326"/>
                <a:gd name="T3" fmla="*/ 0 h 216"/>
                <a:gd name="T4" fmla="*/ 1 w 326"/>
                <a:gd name="T5" fmla="*/ 0 h 216"/>
                <a:gd name="T6" fmla="*/ 1 w 326"/>
                <a:gd name="T7" fmla="*/ 0 h 216"/>
                <a:gd name="T8" fmla="*/ 0 w 326"/>
                <a:gd name="T9" fmla="*/ 0 h 2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6" h="216">
                  <a:moveTo>
                    <a:pt x="0" y="142"/>
                  </a:moveTo>
                  <a:lnTo>
                    <a:pt x="54" y="216"/>
                  </a:lnTo>
                  <a:lnTo>
                    <a:pt x="326" y="75"/>
                  </a:lnTo>
                  <a:lnTo>
                    <a:pt x="278" y="0"/>
                  </a:lnTo>
                  <a:lnTo>
                    <a:pt x="0" y="142"/>
                  </a:lnTo>
                  <a:close/>
                </a:path>
              </a:pathLst>
            </a:custGeom>
            <a:solidFill>
              <a:srgbClr val="E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21" name="Freeform 1033">
              <a:extLst>
                <a:ext uri="{FF2B5EF4-FFF2-40B4-BE49-F238E27FC236}">
                  <a16:creationId xmlns:a16="http://schemas.microsoft.com/office/drawing/2014/main" id="{5E7F4B4F-E86C-4A4C-A8A0-01963459AD3C}"/>
                </a:ext>
              </a:extLst>
            </p:cNvPr>
            <p:cNvSpPr>
              <a:spLocks/>
            </p:cNvSpPr>
            <p:nvPr/>
          </p:nvSpPr>
          <p:spPr bwMode="auto">
            <a:xfrm>
              <a:off x="1797" y="1309"/>
              <a:ext cx="620" cy="240"/>
            </a:xfrm>
            <a:custGeom>
              <a:avLst/>
              <a:gdLst>
                <a:gd name="T0" fmla="*/ 0 w 1240"/>
                <a:gd name="T1" fmla="*/ 1 h 480"/>
                <a:gd name="T2" fmla="*/ 1 w 1240"/>
                <a:gd name="T3" fmla="*/ 1 h 480"/>
                <a:gd name="T4" fmla="*/ 1 w 1240"/>
                <a:gd name="T5" fmla="*/ 1 h 480"/>
                <a:gd name="T6" fmla="*/ 1 w 1240"/>
                <a:gd name="T7" fmla="*/ 0 h 480"/>
                <a:gd name="T8" fmla="*/ 0 w 1240"/>
                <a:gd name="T9" fmla="*/ 1 h 4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40" h="480">
                  <a:moveTo>
                    <a:pt x="0" y="292"/>
                  </a:moveTo>
                  <a:lnTo>
                    <a:pt x="507" y="480"/>
                  </a:lnTo>
                  <a:lnTo>
                    <a:pt x="1240" y="129"/>
                  </a:lnTo>
                  <a:lnTo>
                    <a:pt x="826" y="0"/>
                  </a:lnTo>
                  <a:lnTo>
                    <a:pt x="0" y="292"/>
                  </a:lnTo>
                  <a:close/>
                </a:path>
              </a:pathLst>
            </a:custGeom>
            <a:solidFill>
              <a:srgbClr val="FFDD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22" name="Freeform 1034">
              <a:extLst>
                <a:ext uri="{FF2B5EF4-FFF2-40B4-BE49-F238E27FC236}">
                  <a16:creationId xmlns:a16="http://schemas.microsoft.com/office/drawing/2014/main" id="{A513E6DB-4A8E-4FAB-9EAC-9ACEBB498089}"/>
                </a:ext>
              </a:extLst>
            </p:cNvPr>
            <p:cNvSpPr>
              <a:spLocks/>
            </p:cNvSpPr>
            <p:nvPr/>
          </p:nvSpPr>
          <p:spPr bwMode="auto">
            <a:xfrm>
              <a:off x="1743" y="1545"/>
              <a:ext cx="254" cy="99"/>
            </a:xfrm>
            <a:custGeom>
              <a:avLst/>
              <a:gdLst>
                <a:gd name="T0" fmla="*/ 1 w 508"/>
                <a:gd name="T1" fmla="*/ 1 h 196"/>
                <a:gd name="T2" fmla="*/ 1 w 508"/>
                <a:gd name="T3" fmla="*/ 1 h 196"/>
                <a:gd name="T4" fmla="*/ 1 w 508"/>
                <a:gd name="T5" fmla="*/ 1 h 196"/>
                <a:gd name="T6" fmla="*/ 0 w 508"/>
                <a:gd name="T7" fmla="*/ 1 h 196"/>
                <a:gd name="T8" fmla="*/ 1 w 508"/>
                <a:gd name="T9" fmla="*/ 1 h 196"/>
                <a:gd name="T10" fmla="*/ 1 w 508"/>
                <a:gd name="T11" fmla="*/ 0 h 196"/>
                <a:gd name="T12" fmla="*/ 1 w 508"/>
                <a:gd name="T13" fmla="*/ 1 h 1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8" h="196">
                  <a:moveTo>
                    <a:pt x="508" y="129"/>
                  </a:moveTo>
                  <a:lnTo>
                    <a:pt x="501" y="196"/>
                  </a:lnTo>
                  <a:lnTo>
                    <a:pt x="332" y="190"/>
                  </a:lnTo>
                  <a:lnTo>
                    <a:pt x="0" y="54"/>
                  </a:lnTo>
                  <a:lnTo>
                    <a:pt x="115" y="34"/>
                  </a:lnTo>
                  <a:lnTo>
                    <a:pt x="115" y="0"/>
                  </a:lnTo>
                  <a:lnTo>
                    <a:pt x="508" y="129"/>
                  </a:lnTo>
                  <a:close/>
                </a:path>
              </a:pathLst>
            </a:custGeom>
            <a:solidFill>
              <a:srgbClr val="FFDD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23" name="Freeform 1035">
              <a:extLst>
                <a:ext uri="{FF2B5EF4-FFF2-40B4-BE49-F238E27FC236}">
                  <a16:creationId xmlns:a16="http://schemas.microsoft.com/office/drawing/2014/main" id="{9D0908DA-DC3F-420F-95CA-508756C4FB9A}"/>
                </a:ext>
              </a:extLst>
            </p:cNvPr>
            <p:cNvSpPr>
              <a:spLocks/>
            </p:cNvSpPr>
            <p:nvPr/>
          </p:nvSpPr>
          <p:spPr bwMode="auto">
            <a:xfrm>
              <a:off x="1729" y="1660"/>
              <a:ext cx="268" cy="99"/>
            </a:xfrm>
            <a:custGeom>
              <a:avLst/>
              <a:gdLst>
                <a:gd name="T0" fmla="*/ 1 w 536"/>
                <a:gd name="T1" fmla="*/ 1 h 197"/>
                <a:gd name="T2" fmla="*/ 1 w 536"/>
                <a:gd name="T3" fmla="*/ 1 h 197"/>
                <a:gd name="T4" fmla="*/ 1 w 536"/>
                <a:gd name="T5" fmla="*/ 1 h 197"/>
                <a:gd name="T6" fmla="*/ 0 w 536"/>
                <a:gd name="T7" fmla="*/ 1 h 197"/>
                <a:gd name="T8" fmla="*/ 1 w 536"/>
                <a:gd name="T9" fmla="*/ 1 h 197"/>
                <a:gd name="T10" fmla="*/ 1 w 536"/>
                <a:gd name="T11" fmla="*/ 0 h 197"/>
                <a:gd name="T12" fmla="*/ 1 w 536"/>
                <a:gd name="T13" fmla="*/ 1 h 1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6" h="197">
                  <a:moveTo>
                    <a:pt x="536" y="129"/>
                  </a:moveTo>
                  <a:lnTo>
                    <a:pt x="529" y="197"/>
                  </a:lnTo>
                  <a:lnTo>
                    <a:pt x="360" y="190"/>
                  </a:lnTo>
                  <a:lnTo>
                    <a:pt x="0" y="36"/>
                  </a:lnTo>
                  <a:lnTo>
                    <a:pt x="143" y="34"/>
                  </a:lnTo>
                  <a:lnTo>
                    <a:pt x="143" y="0"/>
                  </a:lnTo>
                  <a:lnTo>
                    <a:pt x="536" y="129"/>
                  </a:lnTo>
                  <a:close/>
                </a:path>
              </a:pathLst>
            </a:custGeom>
            <a:solidFill>
              <a:srgbClr val="FFDD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24" name="Freeform 1036">
              <a:extLst>
                <a:ext uri="{FF2B5EF4-FFF2-40B4-BE49-F238E27FC236}">
                  <a16:creationId xmlns:a16="http://schemas.microsoft.com/office/drawing/2014/main" id="{726363D8-8711-47C9-8E81-0B61E26BE013}"/>
                </a:ext>
              </a:extLst>
            </p:cNvPr>
            <p:cNvSpPr>
              <a:spLocks/>
            </p:cNvSpPr>
            <p:nvPr/>
          </p:nvSpPr>
          <p:spPr bwMode="auto">
            <a:xfrm>
              <a:off x="1795" y="1443"/>
              <a:ext cx="374" cy="550"/>
            </a:xfrm>
            <a:custGeom>
              <a:avLst/>
              <a:gdLst>
                <a:gd name="T0" fmla="*/ 1 w 747"/>
                <a:gd name="T1" fmla="*/ 1 h 1099"/>
                <a:gd name="T2" fmla="*/ 1 w 747"/>
                <a:gd name="T3" fmla="*/ 1 h 1099"/>
                <a:gd name="T4" fmla="*/ 1 w 747"/>
                <a:gd name="T5" fmla="*/ 1 h 1099"/>
                <a:gd name="T6" fmla="*/ 1 w 747"/>
                <a:gd name="T7" fmla="*/ 1 h 1099"/>
                <a:gd name="T8" fmla="*/ 1 w 747"/>
                <a:gd name="T9" fmla="*/ 1 h 1099"/>
                <a:gd name="T10" fmla="*/ 1 w 747"/>
                <a:gd name="T11" fmla="*/ 1 h 1099"/>
                <a:gd name="T12" fmla="*/ 1 w 747"/>
                <a:gd name="T13" fmla="*/ 1 h 1099"/>
                <a:gd name="T14" fmla="*/ 1 w 747"/>
                <a:gd name="T15" fmla="*/ 1 h 1099"/>
                <a:gd name="T16" fmla="*/ 1 w 747"/>
                <a:gd name="T17" fmla="*/ 1 h 1099"/>
                <a:gd name="T18" fmla="*/ 1 w 747"/>
                <a:gd name="T19" fmla="*/ 1 h 1099"/>
                <a:gd name="T20" fmla="*/ 1 w 747"/>
                <a:gd name="T21" fmla="*/ 1 h 1099"/>
                <a:gd name="T22" fmla="*/ 1 w 747"/>
                <a:gd name="T23" fmla="*/ 1 h 1099"/>
                <a:gd name="T24" fmla="*/ 1 w 747"/>
                <a:gd name="T25" fmla="*/ 1 h 1099"/>
                <a:gd name="T26" fmla="*/ 1 w 747"/>
                <a:gd name="T27" fmla="*/ 1 h 1099"/>
                <a:gd name="T28" fmla="*/ 0 w 747"/>
                <a:gd name="T29" fmla="*/ 0 h 1099"/>
                <a:gd name="T30" fmla="*/ 1 w 747"/>
                <a:gd name="T31" fmla="*/ 1 h 10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47" h="1099">
                  <a:moveTo>
                    <a:pt x="17" y="218"/>
                  </a:moveTo>
                  <a:lnTo>
                    <a:pt x="396" y="340"/>
                  </a:lnTo>
                  <a:lnTo>
                    <a:pt x="396" y="415"/>
                  </a:lnTo>
                  <a:lnTo>
                    <a:pt x="214" y="395"/>
                  </a:lnTo>
                  <a:lnTo>
                    <a:pt x="17" y="320"/>
                  </a:lnTo>
                  <a:lnTo>
                    <a:pt x="17" y="449"/>
                  </a:lnTo>
                  <a:lnTo>
                    <a:pt x="390" y="571"/>
                  </a:lnTo>
                  <a:lnTo>
                    <a:pt x="383" y="646"/>
                  </a:lnTo>
                  <a:lnTo>
                    <a:pt x="233" y="625"/>
                  </a:lnTo>
                  <a:lnTo>
                    <a:pt x="3" y="528"/>
                  </a:lnTo>
                  <a:lnTo>
                    <a:pt x="10" y="700"/>
                  </a:lnTo>
                  <a:lnTo>
                    <a:pt x="747" y="1099"/>
                  </a:lnTo>
                  <a:lnTo>
                    <a:pt x="747" y="415"/>
                  </a:lnTo>
                  <a:lnTo>
                    <a:pt x="470" y="178"/>
                  </a:lnTo>
                  <a:lnTo>
                    <a:pt x="0" y="0"/>
                  </a:lnTo>
                  <a:lnTo>
                    <a:pt x="17" y="218"/>
                  </a:lnTo>
                  <a:close/>
                </a:path>
              </a:pathLst>
            </a:custGeom>
            <a:solidFill>
              <a:srgbClr val="E0A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25" name="Freeform 1037">
              <a:extLst>
                <a:ext uri="{FF2B5EF4-FFF2-40B4-BE49-F238E27FC236}">
                  <a16:creationId xmlns:a16="http://schemas.microsoft.com/office/drawing/2014/main" id="{CE3EBABC-3C23-43BC-B08F-8DFB220F1A23}"/>
                </a:ext>
              </a:extLst>
            </p:cNvPr>
            <p:cNvSpPr>
              <a:spLocks/>
            </p:cNvSpPr>
            <p:nvPr/>
          </p:nvSpPr>
          <p:spPr bwMode="auto">
            <a:xfrm>
              <a:off x="1831" y="1119"/>
              <a:ext cx="92" cy="319"/>
            </a:xfrm>
            <a:custGeom>
              <a:avLst/>
              <a:gdLst>
                <a:gd name="T0" fmla="*/ 1 w 183"/>
                <a:gd name="T1" fmla="*/ 1 h 637"/>
                <a:gd name="T2" fmla="*/ 1 w 183"/>
                <a:gd name="T3" fmla="*/ 1 h 637"/>
                <a:gd name="T4" fmla="*/ 0 w 183"/>
                <a:gd name="T5" fmla="*/ 1 h 637"/>
                <a:gd name="T6" fmla="*/ 1 w 183"/>
                <a:gd name="T7" fmla="*/ 0 h 637"/>
                <a:gd name="T8" fmla="*/ 1 w 183"/>
                <a:gd name="T9" fmla="*/ 1 h 6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3" h="637">
                  <a:moveTo>
                    <a:pt x="183" y="54"/>
                  </a:moveTo>
                  <a:lnTo>
                    <a:pt x="108" y="604"/>
                  </a:lnTo>
                  <a:lnTo>
                    <a:pt x="0" y="637"/>
                  </a:lnTo>
                  <a:lnTo>
                    <a:pt x="108" y="0"/>
                  </a:lnTo>
                  <a:lnTo>
                    <a:pt x="183" y="54"/>
                  </a:lnTo>
                  <a:close/>
                </a:path>
              </a:pathLst>
            </a:custGeom>
            <a:solidFill>
              <a:srgbClr val="E0A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26" name="Freeform 1038">
              <a:extLst>
                <a:ext uri="{FF2B5EF4-FFF2-40B4-BE49-F238E27FC236}">
                  <a16:creationId xmlns:a16="http://schemas.microsoft.com/office/drawing/2014/main" id="{24344810-113A-4745-A8ED-0EB8595D8E6C}"/>
                </a:ext>
              </a:extLst>
            </p:cNvPr>
            <p:cNvSpPr>
              <a:spLocks/>
            </p:cNvSpPr>
            <p:nvPr/>
          </p:nvSpPr>
          <p:spPr bwMode="auto">
            <a:xfrm>
              <a:off x="1882" y="1051"/>
              <a:ext cx="406" cy="106"/>
            </a:xfrm>
            <a:custGeom>
              <a:avLst/>
              <a:gdLst>
                <a:gd name="T0" fmla="*/ 0 w 813"/>
                <a:gd name="T1" fmla="*/ 1 h 211"/>
                <a:gd name="T2" fmla="*/ 0 w 813"/>
                <a:gd name="T3" fmla="*/ 1 h 211"/>
                <a:gd name="T4" fmla="*/ 0 w 813"/>
                <a:gd name="T5" fmla="*/ 0 h 211"/>
                <a:gd name="T6" fmla="*/ 0 w 813"/>
                <a:gd name="T7" fmla="*/ 1 h 211"/>
                <a:gd name="T8" fmla="*/ 0 w 813"/>
                <a:gd name="T9" fmla="*/ 1 h 211"/>
                <a:gd name="T10" fmla="*/ 0 w 813"/>
                <a:gd name="T11" fmla="*/ 1 h 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13" h="211">
                  <a:moveTo>
                    <a:pt x="813" y="61"/>
                  </a:moveTo>
                  <a:lnTo>
                    <a:pt x="813" y="35"/>
                  </a:lnTo>
                  <a:lnTo>
                    <a:pt x="745" y="0"/>
                  </a:lnTo>
                  <a:lnTo>
                    <a:pt x="0" y="150"/>
                  </a:lnTo>
                  <a:lnTo>
                    <a:pt x="75" y="211"/>
                  </a:lnTo>
                  <a:lnTo>
                    <a:pt x="813" y="61"/>
                  </a:lnTo>
                  <a:close/>
                </a:path>
              </a:pathLst>
            </a:custGeom>
            <a:solidFill>
              <a:srgbClr val="FFDD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27" name="Freeform 1039">
              <a:extLst>
                <a:ext uri="{FF2B5EF4-FFF2-40B4-BE49-F238E27FC236}">
                  <a16:creationId xmlns:a16="http://schemas.microsoft.com/office/drawing/2014/main" id="{4513AEF5-CE6B-4E4A-836D-5F05C56361C2}"/>
                </a:ext>
              </a:extLst>
            </p:cNvPr>
            <p:cNvSpPr>
              <a:spLocks/>
            </p:cNvSpPr>
            <p:nvPr/>
          </p:nvSpPr>
          <p:spPr bwMode="auto">
            <a:xfrm>
              <a:off x="1885" y="1078"/>
              <a:ext cx="390" cy="336"/>
            </a:xfrm>
            <a:custGeom>
              <a:avLst/>
              <a:gdLst>
                <a:gd name="T0" fmla="*/ 1 w 779"/>
                <a:gd name="T1" fmla="*/ 1 h 672"/>
                <a:gd name="T2" fmla="*/ 1 w 779"/>
                <a:gd name="T3" fmla="*/ 0 h 672"/>
                <a:gd name="T4" fmla="*/ 1 w 779"/>
                <a:gd name="T5" fmla="*/ 1 h 672"/>
                <a:gd name="T6" fmla="*/ 0 w 779"/>
                <a:gd name="T7" fmla="*/ 1 h 672"/>
                <a:gd name="T8" fmla="*/ 1 w 779"/>
                <a:gd name="T9" fmla="*/ 1 h 6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9" h="672">
                  <a:moveTo>
                    <a:pt x="650" y="461"/>
                  </a:moveTo>
                  <a:lnTo>
                    <a:pt x="779" y="0"/>
                  </a:lnTo>
                  <a:lnTo>
                    <a:pt x="75" y="171"/>
                  </a:lnTo>
                  <a:lnTo>
                    <a:pt x="0" y="672"/>
                  </a:lnTo>
                  <a:lnTo>
                    <a:pt x="650" y="461"/>
                  </a:lnTo>
                  <a:close/>
                </a:path>
              </a:pathLst>
            </a:custGeom>
            <a:solidFill>
              <a:srgbClr val="FFF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28" name="Freeform 1040">
              <a:extLst>
                <a:ext uri="{FF2B5EF4-FFF2-40B4-BE49-F238E27FC236}">
                  <a16:creationId xmlns:a16="http://schemas.microsoft.com/office/drawing/2014/main" id="{F409A677-FF84-4075-995D-09E047923780}"/>
                </a:ext>
              </a:extLst>
            </p:cNvPr>
            <p:cNvSpPr>
              <a:spLocks/>
            </p:cNvSpPr>
            <p:nvPr/>
          </p:nvSpPr>
          <p:spPr bwMode="auto">
            <a:xfrm>
              <a:off x="1950" y="1349"/>
              <a:ext cx="406" cy="150"/>
            </a:xfrm>
            <a:custGeom>
              <a:avLst/>
              <a:gdLst>
                <a:gd name="T0" fmla="*/ 0 w 813"/>
                <a:gd name="T1" fmla="*/ 1 h 298"/>
                <a:gd name="T2" fmla="*/ 0 w 813"/>
                <a:gd name="T3" fmla="*/ 1 h 298"/>
                <a:gd name="T4" fmla="*/ 0 w 813"/>
                <a:gd name="T5" fmla="*/ 1 h 298"/>
                <a:gd name="T6" fmla="*/ 0 w 813"/>
                <a:gd name="T7" fmla="*/ 0 h 298"/>
                <a:gd name="T8" fmla="*/ 0 w 813"/>
                <a:gd name="T9" fmla="*/ 1 h 2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3" h="298">
                  <a:moveTo>
                    <a:pt x="0" y="169"/>
                  </a:moveTo>
                  <a:lnTo>
                    <a:pt x="372" y="298"/>
                  </a:lnTo>
                  <a:lnTo>
                    <a:pt x="813" y="94"/>
                  </a:lnTo>
                  <a:lnTo>
                    <a:pt x="493" y="0"/>
                  </a:lnTo>
                  <a:lnTo>
                    <a:pt x="0" y="169"/>
                  </a:lnTo>
                  <a:close/>
                </a:path>
              </a:pathLst>
            </a:custGeom>
            <a:solidFill>
              <a:srgbClr val="B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29" name="Freeform 1041">
              <a:extLst>
                <a:ext uri="{FF2B5EF4-FFF2-40B4-BE49-F238E27FC236}">
                  <a16:creationId xmlns:a16="http://schemas.microsoft.com/office/drawing/2014/main" id="{08F95EED-888B-454C-8434-B469A37D0066}"/>
                </a:ext>
              </a:extLst>
            </p:cNvPr>
            <p:cNvSpPr>
              <a:spLocks/>
            </p:cNvSpPr>
            <p:nvPr/>
          </p:nvSpPr>
          <p:spPr bwMode="auto">
            <a:xfrm>
              <a:off x="2083" y="1362"/>
              <a:ext cx="174" cy="62"/>
            </a:xfrm>
            <a:custGeom>
              <a:avLst/>
              <a:gdLst>
                <a:gd name="T0" fmla="*/ 0 w 350"/>
                <a:gd name="T1" fmla="*/ 0 h 125"/>
                <a:gd name="T2" fmla="*/ 0 w 350"/>
                <a:gd name="T3" fmla="*/ 0 h 125"/>
                <a:gd name="T4" fmla="*/ 0 w 350"/>
                <a:gd name="T5" fmla="*/ 0 h 125"/>
                <a:gd name="T6" fmla="*/ 0 w 350"/>
                <a:gd name="T7" fmla="*/ 0 h 125"/>
                <a:gd name="T8" fmla="*/ 0 w 350"/>
                <a:gd name="T9" fmla="*/ 0 h 1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0" h="125">
                  <a:moveTo>
                    <a:pt x="0" y="38"/>
                  </a:moveTo>
                  <a:lnTo>
                    <a:pt x="100" y="0"/>
                  </a:lnTo>
                  <a:lnTo>
                    <a:pt x="350" y="84"/>
                  </a:lnTo>
                  <a:lnTo>
                    <a:pt x="282" y="125"/>
                  </a:lnTo>
                  <a:lnTo>
                    <a:pt x="0" y="38"/>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30" name="Freeform 1042">
              <a:extLst>
                <a:ext uri="{FF2B5EF4-FFF2-40B4-BE49-F238E27FC236}">
                  <a16:creationId xmlns:a16="http://schemas.microsoft.com/office/drawing/2014/main" id="{7F5E8E14-E660-4340-9C20-6D593D72FC17}"/>
                </a:ext>
              </a:extLst>
            </p:cNvPr>
            <p:cNvSpPr>
              <a:spLocks/>
            </p:cNvSpPr>
            <p:nvPr/>
          </p:nvSpPr>
          <p:spPr bwMode="auto">
            <a:xfrm>
              <a:off x="1718" y="1040"/>
              <a:ext cx="818" cy="970"/>
            </a:xfrm>
            <a:custGeom>
              <a:avLst/>
              <a:gdLst>
                <a:gd name="T0" fmla="*/ 1 w 1635"/>
                <a:gd name="T1" fmla="*/ 0 h 1941"/>
                <a:gd name="T2" fmla="*/ 1 w 1635"/>
                <a:gd name="T3" fmla="*/ 0 h 1941"/>
                <a:gd name="T4" fmla="*/ 1 w 1635"/>
                <a:gd name="T5" fmla="*/ 0 h 1941"/>
                <a:gd name="T6" fmla="*/ 1 w 1635"/>
                <a:gd name="T7" fmla="*/ 0 h 1941"/>
                <a:gd name="T8" fmla="*/ 1 w 1635"/>
                <a:gd name="T9" fmla="*/ 0 h 1941"/>
                <a:gd name="T10" fmla="*/ 1 w 1635"/>
                <a:gd name="T11" fmla="*/ 0 h 1941"/>
                <a:gd name="T12" fmla="*/ 1 w 1635"/>
                <a:gd name="T13" fmla="*/ 0 h 1941"/>
                <a:gd name="T14" fmla="*/ 1 w 1635"/>
                <a:gd name="T15" fmla="*/ 0 h 1941"/>
                <a:gd name="T16" fmla="*/ 1 w 1635"/>
                <a:gd name="T17" fmla="*/ 0 h 1941"/>
                <a:gd name="T18" fmla="*/ 1 w 1635"/>
                <a:gd name="T19" fmla="*/ 0 h 1941"/>
                <a:gd name="T20" fmla="*/ 1 w 1635"/>
                <a:gd name="T21" fmla="*/ 0 h 1941"/>
                <a:gd name="T22" fmla="*/ 1 w 1635"/>
                <a:gd name="T23" fmla="*/ 0 h 1941"/>
                <a:gd name="T24" fmla="*/ 1 w 1635"/>
                <a:gd name="T25" fmla="*/ 0 h 1941"/>
                <a:gd name="T26" fmla="*/ 1 w 1635"/>
                <a:gd name="T27" fmla="*/ 0 h 1941"/>
                <a:gd name="T28" fmla="*/ 1 w 1635"/>
                <a:gd name="T29" fmla="*/ 0 h 1941"/>
                <a:gd name="T30" fmla="*/ 1 w 1635"/>
                <a:gd name="T31" fmla="*/ 0 h 1941"/>
                <a:gd name="T32" fmla="*/ 1 w 1635"/>
                <a:gd name="T33" fmla="*/ 0 h 1941"/>
                <a:gd name="T34" fmla="*/ 1 w 1635"/>
                <a:gd name="T35" fmla="*/ 0 h 1941"/>
                <a:gd name="T36" fmla="*/ 1 w 1635"/>
                <a:gd name="T37" fmla="*/ 0 h 1941"/>
                <a:gd name="T38" fmla="*/ 1 w 1635"/>
                <a:gd name="T39" fmla="*/ 0 h 1941"/>
                <a:gd name="T40" fmla="*/ 1 w 1635"/>
                <a:gd name="T41" fmla="*/ 0 h 1941"/>
                <a:gd name="T42" fmla="*/ 1 w 1635"/>
                <a:gd name="T43" fmla="*/ 0 h 1941"/>
                <a:gd name="T44" fmla="*/ 1 w 1635"/>
                <a:gd name="T45" fmla="*/ 0 h 1941"/>
                <a:gd name="T46" fmla="*/ 1 w 1635"/>
                <a:gd name="T47" fmla="*/ 0 h 1941"/>
                <a:gd name="T48" fmla="*/ 1 w 1635"/>
                <a:gd name="T49" fmla="*/ 0 h 1941"/>
                <a:gd name="T50" fmla="*/ 1 w 1635"/>
                <a:gd name="T51" fmla="*/ 0 h 1941"/>
                <a:gd name="T52" fmla="*/ 1 w 1635"/>
                <a:gd name="T53" fmla="*/ 0 h 1941"/>
                <a:gd name="T54" fmla="*/ 1 w 1635"/>
                <a:gd name="T55" fmla="*/ 0 h 1941"/>
                <a:gd name="T56" fmla="*/ 1 w 1635"/>
                <a:gd name="T57" fmla="*/ 0 h 1941"/>
                <a:gd name="T58" fmla="*/ 1 w 1635"/>
                <a:gd name="T59" fmla="*/ 0 h 1941"/>
                <a:gd name="T60" fmla="*/ 1 w 1635"/>
                <a:gd name="T61" fmla="*/ 0 h 1941"/>
                <a:gd name="T62" fmla="*/ 1 w 1635"/>
                <a:gd name="T63" fmla="*/ 0 h 1941"/>
                <a:gd name="T64" fmla="*/ 1 w 1635"/>
                <a:gd name="T65" fmla="*/ 0 h 1941"/>
                <a:gd name="T66" fmla="*/ 1 w 1635"/>
                <a:gd name="T67" fmla="*/ 0 h 1941"/>
                <a:gd name="T68" fmla="*/ 1 w 1635"/>
                <a:gd name="T69" fmla="*/ 0 h 1941"/>
                <a:gd name="T70" fmla="*/ 1 w 1635"/>
                <a:gd name="T71" fmla="*/ 0 h 1941"/>
                <a:gd name="T72" fmla="*/ 1 w 1635"/>
                <a:gd name="T73" fmla="*/ 0 h 1941"/>
                <a:gd name="T74" fmla="*/ 1 w 1635"/>
                <a:gd name="T75" fmla="*/ 0 h 1941"/>
                <a:gd name="T76" fmla="*/ 1 w 1635"/>
                <a:gd name="T77" fmla="*/ 0 h 1941"/>
                <a:gd name="T78" fmla="*/ 1 w 1635"/>
                <a:gd name="T79" fmla="*/ 0 h 1941"/>
                <a:gd name="T80" fmla="*/ 1 w 1635"/>
                <a:gd name="T81" fmla="*/ 0 h 1941"/>
                <a:gd name="T82" fmla="*/ 1 w 1635"/>
                <a:gd name="T83" fmla="*/ 0 h 1941"/>
                <a:gd name="T84" fmla="*/ 1 w 1635"/>
                <a:gd name="T85" fmla="*/ 0 h 1941"/>
                <a:gd name="T86" fmla="*/ 1 w 1635"/>
                <a:gd name="T87" fmla="*/ 0 h 19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35" h="1941">
                  <a:moveTo>
                    <a:pt x="1543" y="713"/>
                  </a:moveTo>
                  <a:lnTo>
                    <a:pt x="1233" y="868"/>
                  </a:lnTo>
                  <a:lnTo>
                    <a:pt x="1278" y="919"/>
                  </a:lnTo>
                  <a:lnTo>
                    <a:pt x="1215" y="948"/>
                  </a:lnTo>
                  <a:lnTo>
                    <a:pt x="1274" y="1038"/>
                  </a:lnTo>
                  <a:lnTo>
                    <a:pt x="1522" y="901"/>
                  </a:lnTo>
                  <a:lnTo>
                    <a:pt x="1522" y="1084"/>
                  </a:lnTo>
                  <a:lnTo>
                    <a:pt x="956" y="1419"/>
                  </a:lnTo>
                  <a:lnTo>
                    <a:pt x="956" y="1722"/>
                  </a:lnTo>
                  <a:lnTo>
                    <a:pt x="1541" y="1373"/>
                  </a:lnTo>
                  <a:lnTo>
                    <a:pt x="1523" y="1343"/>
                  </a:lnTo>
                  <a:lnTo>
                    <a:pt x="991" y="1662"/>
                  </a:lnTo>
                  <a:lnTo>
                    <a:pt x="991" y="1439"/>
                  </a:lnTo>
                  <a:lnTo>
                    <a:pt x="1556" y="1104"/>
                  </a:lnTo>
                  <a:lnTo>
                    <a:pt x="1556" y="843"/>
                  </a:lnTo>
                  <a:lnTo>
                    <a:pt x="1285" y="993"/>
                  </a:lnTo>
                  <a:lnTo>
                    <a:pt x="1265" y="962"/>
                  </a:lnTo>
                  <a:lnTo>
                    <a:pt x="1334" y="932"/>
                  </a:lnTo>
                  <a:lnTo>
                    <a:pt x="1287" y="878"/>
                  </a:lnTo>
                  <a:lnTo>
                    <a:pt x="1534" y="756"/>
                  </a:lnTo>
                  <a:lnTo>
                    <a:pt x="1602" y="826"/>
                  </a:lnTo>
                  <a:lnTo>
                    <a:pt x="1602" y="1475"/>
                  </a:lnTo>
                  <a:lnTo>
                    <a:pt x="910" y="1903"/>
                  </a:lnTo>
                  <a:lnTo>
                    <a:pt x="744" y="1817"/>
                  </a:lnTo>
                  <a:lnTo>
                    <a:pt x="744" y="1632"/>
                  </a:lnTo>
                  <a:lnTo>
                    <a:pt x="905" y="1709"/>
                  </a:lnTo>
                  <a:lnTo>
                    <a:pt x="905" y="1290"/>
                  </a:lnTo>
                  <a:lnTo>
                    <a:pt x="651" y="1044"/>
                  </a:lnTo>
                  <a:lnTo>
                    <a:pt x="651" y="1760"/>
                  </a:lnTo>
                  <a:lnTo>
                    <a:pt x="178" y="1493"/>
                  </a:lnTo>
                  <a:lnTo>
                    <a:pt x="178" y="1334"/>
                  </a:lnTo>
                  <a:lnTo>
                    <a:pt x="88" y="1282"/>
                  </a:lnTo>
                  <a:lnTo>
                    <a:pt x="181" y="1278"/>
                  </a:lnTo>
                  <a:lnTo>
                    <a:pt x="181" y="1112"/>
                  </a:lnTo>
                  <a:lnTo>
                    <a:pt x="85" y="1063"/>
                  </a:lnTo>
                  <a:lnTo>
                    <a:pt x="181" y="1063"/>
                  </a:lnTo>
                  <a:lnTo>
                    <a:pt x="181" y="810"/>
                  </a:lnTo>
                  <a:lnTo>
                    <a:pt x="912" y="580"/>
                  </a:lnTo>
                  <a:lnTo>
                    <a:pt x="1065" y="84"/>
                  </a:lnTo>
                  <a:lnTo>
                    <a:pt x="392" y="231"/>
                  </a:lnTo>
                  <a:lnTo>
                    <a:pt x="324" y="654"/>
                  </a:lnTo>
                  <a:lnTo>
                    <a:pt x="265" y="674"/>
                  </a:lnTo>
                  <a:lnTo>
                    <a:pt x="346" y="177"/>
                  </a:lnTo>
                  <a:lnTo>
                    <a:pt x="1074" y="35"/>
                  </a:lnTo>
                  <a:lnTo>
                    <a:pt x="1120" y="60"/>
                  </a:lnTo>
                  <a:lnTo>
                    <a:pt x="969" y="555"/>
                  </a:lnTo>
                  <a:lnTo>
                    <a:pt x="1447" y="692"/>
                  </a:lnTo>
                  <a:lnTo>
                    <a:pt x="1132" y="848"/>
                  </a:lnTo>
                  <a:lnTo>
                    <a:pt x="1145" y="883"/>
                  </a:lnTo>
                  <a:lnTo>
                    <a:pt x="928" y="995"/>
                  </a:lnTo>
                  <a:lnTo>
                    <a:pt x="1028" y="1089"/>
                  </a:lnTo>
                  <a:lnTo>
                    <a:pt x="1171" y="1014"/>
                  </a:lnTo>
                  <a:lnTo>
                    <a:pt x="1191" y="1045"/>
                  </a:lnTo>
                  <a:lnTo>
                    <a:pt x="910" y="1207"/>
                  </a:lnTo>
                  <a:lnTo>
                    <a:pt x="713" y="1013"/>
                  </a:lnTo>
                  <a:lnTo>
                    <a:pt x="1322" y="712"/>
                  </a:lnTo>
                  <a:lnTo>
                    <a:pt x="951" y="599"/>
                  </a:lnTo>
                  <a:lnTo>
                    <a:pt x="787" y="651"/>
                  </a:lnTo>
                  <a:lnTo>
                    <a:pt x="1053" y="736"/>
                  </a:lnTo>
                  <a:lnTo>
                    <a:pt x="1018" y="754"/>
                  </a:lnTo>
                  <a:lnTo>
                    <a:pt x="747" y="669"/>
                  </a:lnTo>
                  <a:lnTo>
                    <a:pt x="388" y="790"/>
                  </a:lnTo>
                  <a:lnTo>
                    <a:pt x="733" y="901"/>
                  </a:lnTo>
                  <a:lnTo>
                    <a:pt x="604" y="963"/>
                  </a:lnTo>
                  <a:lnTo>
                    <a:pt x="261" y="835"/>
                  </a:lnTo>
                  <a:lnTo>
                    <a:pt x="261" y="1060"/>
                  </a:lnTo>
                  <a:lnTo>
                    <a:pt x="539" y="1159"/>
                  </a:lnTo>
                  <a:lnTo>
                    <a:pt x="539" y="1198"/>
                  </a:lnTo>
                  <a:lnTo>
                    <a:pt x="414" y="1191"/>
                  </a:lnTo>
                  <a:lnTo>
                    <a:pt x="248" y="1138"/>
                  </a:lnTo>
                  <a:lnTo>
                    <a:pt x="248" y="1288"/>
                  </a:lnTo>
                  <a:lnTo>
                    <a:pt x="519" y="1393"/>
                  </a:lnTo>
                  <a:lnTo>
                    <a:pt x="519" y="1431"/>
                  </a:lnTo>
                  <a:lnTo>
                    <a:pt x="388" y="1412"/>
                  </a:lnTo>
                  <a:lnTo>
                    <a:pt x="231" y="1349"/>
                  </a:lnTo>
                  <a:lnTo>
                    <a:pt x="218" y="1380"/>
                  </a:lnTo>
                  <a:lnTo>
                    <a:pt x="380" y="1446"/>
                  </a:lnTo>
                  <a:lnTo>
                    <a:pt x="553" y="1469"/>
                  </a:lnTo>
                  <a:lnTo>
                    <a:pt x="553" y="1370"/>
                  </a:lnTo>
                  <a:lnTo>
                    <a:pt x="281" y="1265"/>
                  </a:lnTo>
                  <a:lnTo>
                    <a:pt x="281" y="1185"/>
                  </a:lnTo>
                  <a:lnTo>
                    <a:pt x="407" y="1225"/>
                  </a:lnTo>
                  <a:lnTo>
                    <a:pt x="573" y="1234"/>
                  </a:lnTo>
                  <a:lnTo>
                    <a:pt x="573" y="1136"/>
                  </a:lnTo>
                  <a:lnTo>
                    <a:pt x="294" y="1037"/>
                  </a:lnTo>
                  <a:lnTo>
                    <a:pt x="294" y="885"/>
                  </a:lnTo>
                  <a:lnTo>
                    <a:pt x="606" y="999"/>
                  </a:lnTo>
                  <a:lnTo>
                    <a:pt x="823" y="895"/>
                  </a:lnTo>
                  <a:lnTo>
                    <a:pt x="490" y="788"/>
                  </a:lnTo>
                  <a:lnTo>
                    <a:pt x="748" y="705"/>
                  </a:lnTo>
                  <a:lnTo>
                    <a:pt x="1021" y="790"/>
                  </a:lnTo>
                  <a:lnTo>
                    <a:pt x="1143" y="729"/>
                  </a:lnTo>
                  <a:lnTo>
                    <a:pt x="899" y="651"/>
                  </a:lnTo>
                  <a:lnTo>
                    <a:pt x="951" y="635"/>
                  </a:lnTo>
                  <a:lnTo>
                    <a:pt x="1231" y="719"/>
                  </a:lnTo>
                  <a:lnTo>
                    <a:pt x="656" y="1003"/>
                  </a:lnTo>
                  <a:lnTo>
                    <a:pt x="905" y="1250"/>
                  </a:lnTo>
                  <a:lnTo>
                    <a:pt x="1241" y="1056"/>
                  </a:lnTo>
                  <a:lnTo>
                    <a:pt x="1182" y="970"/>
                  </a:lnTo>
                  <a:lnTo>
                    <a:pt x="1034" y="1048"/>
                  </a:lnTo>
                  <a:lnTo>
                    <a:pt x="985" y="1003"/>
                  </a:lnTo>
                  <a:lnTo>
                    <a:pt x="1188" y="899"/>
                  </a:lnTo>
                  <a:lnTo>
                    <a:pt x="1174" y="864"/>
                  </a:lnTo>
                  <a:lnTo>
                    <a:pt x="1537" y="684"/>
                  </a:lnTo>
                  <a:lnTo>
                    <a:pt x="1012" y="532"/>
                  </a:lnTo>
                  <a:lnTo>
                    <a:pt x="1160" y="44"/>
                  </a:lnTo>
                  <a:lnTo>
                    <a:pt x="1080" y="0"/>
                  </a:lnTo>
                  <a:lnTo>
                    <a:pt x="316" y="147"/>
                  </a:lnTo>
                  <a:lnTo>
                    <a:pt x="224" y="724"/>
                  </a:lnTo>
                  <a:lnTo>
                    <a:pt x="354" y="680"/>
                  </a:lnTo>
                  <a:lnTo>
                    <a:pt x="422" y="259"/>
                  </a:lnTo>
                  <a:lnTo>
                    <a:pt x="1016" y="126"/>
                  </a:lnTo>
                  <a:lnTo>
                    <a:pt x="884" y="553"/>
                  </a:lnTo>
                  <a:lnTo>
                    <a:pt x="148" y="786"/>
                  </a:lnTo>
                  <a:lnTo>
                    <a:pt x="148" y="1029"/>
                  </a:lnTo>
                  <a:lnTo>
                    <a:pt x="8" y="1029"/>
                  </a:lnTo>
                  <a:lnTo>
                    <a:pt x="7" y="1061"/>
                  </a:lnTo>
                  <a:lnTo>
                    <a:pt x="148" y="1132"/>
                  </a:lnTo>
                  <a:lnTo>
                    <a:pt x="148" y="1243"/>
                  </a:lnTo>
                  <a:lnTo>
                    <a:pt x="2" y="1249"/>
                  </a:lnTo>
                  <a:lnTo>
                    <a:pt x="0" y="1288"/>
                  </a:lnTo>
                  <a:lnTo>
                    <a:pt x="144" y="1363"/>
                  </a:lnTo>
                  <a:lnTo>
                    <a:pt x="144" y="1513"/>
                  </a:lnTo>
                  <a:lnTo>
                    <a:pt x="686" y="1818"/>
                  </a:lnTo>
                  <a:lnTo>
                    <a:pt x="686" y="1124"/>
                  </a:lnTo>
                  <a:lnTo>
                    <a:pt x="870" y="1304"/>
                  </a:lnTo>
                  <a:lnTo>
                    <a:pt x="870" y="1655"/>
                  </a:lnTo>
                  <a:lnTo>
                    <a:pt x="711" y="1579"/>
                  </a:lnTo>
                  <a:lnTo>
                    <a:pt x="711" y="1837"/>
                  </a:lnTo>
                  <a:lnTo>
                    <a:pt x="912" y="1941"/>
                  </a:lnTo>
                  <a:lnTo>
                    <a:pt x="1635" y="1493"/>
                  </a:lnTo>
                  <a:lnTo>
                    <a:pt x="1635" y="815"/>
                  </a:lnTo>
                  <a:lnTo>
                    <a:pt x="1543" y="7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31" name="Freeform 1043">
              <a:extLst>
                <a:ext uri="{FF2B5EF4-FFF2-40B4-BE49-F238E27FC236}">
                  <a16:creationId xmlns:a16="http://schemas.microsoft.com/office/drawing/2014/main" id="{526FAA5E-260D-4BFB-89F1-D40B28DAEBC0}"/>
                </a:ext>
              </a:extLst>
            </p:cNvPr>
            <p:cNvSpPr>
              <a:spLocks/>
            </p:cNvSpPr>
            <p:nvPr/>
          </p:nvSpPr>
          <p:spPr bwMode="auto">
            <a:xfrm>
              <a:off x="1858" y="1542"/>
              <a:ext cx="122" cy="61"/>
            </a:xfrm>
            <a:custGeom>
              <a:avLst/>
              <a:gdLst>
                <a:gd name="T0" fmla="*/ 1 w 244"/>
                <a:gd name="T1" fmla="*/ 1 h 122"/>
                <a:gd name="T2" fmla="*/ 1 w 244"/>
                <a:gd name="T3" fmla="*/ 1 h 122"/>
                <a:gd name="T4" fmla="*/ 0 w 244"/>
                <a:gd name="T5" fmla="*/ 0 h 122"/>
                <a:gd name="T6" fmla="*/ 0 w 244"/>
                <a:gd name="T7" fmla="*/ 1 h 122"/>
                <a:gd name="T8" fmla="*/ 1 w 244"/>
                <a:gd name="T9" fmla="*/ 1 h 1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 h="122">
                  <a:moveTo>
                    <a:pt x="244" y="122"/>
                  </a:moveTo>
                  <a:lnTo>
                    <a:pt x="244" y="81"/>
                  </a:lnTo>
                  <a:lnTo>
                    <a:pt x="0" y="0"/>
                  </a:lnTo>
                  <a:lnTo>
                    <a:pt x="0" y="34"/>
                  </a:lnTo>
                  <a:lnTo>
                    <a:pt x="244"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32" name="Freeform 1044">
              <a:extLst>
                <a:ext uri="{FF2B5EF4-FFF2-40B4-BE49-F238E27FC236}">
                  <a16:creationId xmlns:a16="http://schemas.microsoft.com/office/drawing/2014/main" id="{D0142DFC-F392-414F-B7AB-D57FB48F4AFE}"/>
                </a:ext>
              </a:extLst>
            </p:cNvPr>
            <p:cNvSpPr>
              <a:spLocks/>
            </p:cNvSpPr>
            <p:nvPr/>
          </p:nvSpPr>
          <p:spPr bwMode="auto">
            <a:xfrm>
              <a:off x="1858" y="1657"/>
              <a:ext cx="122" cy="61"/>
            </a:xfrm>
            <a:custGeom>
              <a:avLst/>
              <a:gdLst>
                <a:gd name="T0" fmla="*/ 1 w 244"/>
                <a:gd name="T1" fmla="*/ 1 h 122"/>
                <a:gd name="T2" fmla="*/ 1 w 244"/>
                <a:gd name="T3" fmla="*/ 1 h 122"/>
                <a:gd name="T4" fmla="*/ 0 w 244"/>
                <a:gd name="T5" fmla="*/ 0 h 122"/>
                <a:gd name="T6" fmla="*/ 0 w 244"/>
                <a:gd name="T7" fmla="*/ 1 h 122"/>
                <a:gd name="T8" fmla="*/ 1 w 244"/>
                <a:gd name="T9" fmla="*/ 1 h 1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 h="122">
                  <a:moveTo>
                    <a:pt x="244" y="122"/>
                  </a:moveTo>
                  <a:lnTo>
                    <a:pt x="244" y="82"/>
                  </a:lnTo>
                  <a:lnTo>
                    <a:pt x="0" y="0"/>
                  </a:lnTo>
                  <a:lnTo>
                    <a:pt x="0" y="35"/>
                  </a:lnTo>
                  <a:lnTo>
                    <a:pt x="244"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33" name="Freeform 1045">
              <a:extLst>
                <a:ext uri="{FF2B5EF4-FFF2-40B4-BE49-F238E27FC236}">
                  <a16:creationId xmlns:a16="http://schemas.microsoft.com/office/drawing/2014/main" id="{2DC00B5F-873C-46D7-9557-77B7CF07F451}"/>
                </a:ext>
              </a:extLst>
            </p:cNvPr>
            <p:cNvSpPr>
              <a:spLocks/>
            </p:cNvSpPr>
            <p:nvPr/>
          </p:nvSpPr>
          <p:spPr bwMode="auto">
            <a:xfrm>
              <a:off x="2300" y="1092"/>
              <a:ext cx="107" cy="149"/>
            </a:xfrm>
            <a:custGeom>
              <a:avLst/>
              <a:gdLst>
                <a:gd name="T0" fmla="*/ 1 w 213"/>
                <a:gd name="T1" fmla="*/ 1 h 298"/>
                <a:gd name="T2" fmla="*/ 1 w 213"/>
                <a:gd name="T3" fmla="*/ 1 h 298"/>
                <a:gd name="T4" fmla="*/ 1 w 213"/>
                <a:gd name="T5" fmla="*/ 0 h 298"/>
                <a:gd name="T6" fmla="*/ 0 w 213"/>
                <a:gd name="T7" fmla="*/ 1 h 298"/>
                <a:gd name="T8" fmla="*/ 1 w 213"/>
                <a:gd name="T9" fmla="*/ 1 h 2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3" h="298">
                  <a:moveTo>
                    <a:pt x="35" y="298"/>
                  </a:moveTo>
                  <a:lnTo>
                    <a:pt x="213" y="22"/>
                  </a:lnTo>
                  <a:lnTo>
                    <a:pt x="180" y="0"/>
                  </a:lnTo>
                  <a:lnTo>
                    <a:pt x="0" y="275"/>
                  </a:lnTo>
                  <a:lnTo>
                    <a:pt x="35" y="298"/>
                  </a:lnTo>
                  <a:close/>
                </a:path>
              </a:pathLst>
            </a:custGeom>
            <a:solidFill>
              <a:srgbClr val="FFDD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34" name="Freeform 1046">
              <a:extLst>
                <a:ext uri="{FF2B5EF4-FFF2-40B4-BE49-F238E27FC236}">
                  <a16:creationId xmlns:a16="http://schemas.microsoft.com/office/drawing/2014/main" id="{4A627256-1F08-430C-ACF9-E88421C1557F}"/>
                </a:ext>
              </a:extLst>
            </p:cNvPr>
            <p:cNvSpPr>
              <a:spLocks/>
            </p:cNvSpPr>
            <p:nvPr/>
          </p:nvSpPr>
          <p:spPr bwMode="auto">
            <a:xfrm>
              <a:off x="2355" y="1153"/>
              <a:ext cx="178" cy="115"/>
            </a:xfrm>
            <a:custGeom>
              <a:avLst/>
              <a:gdLst>
                <a:gd name="T0" fmla="*/ 1 w 356"/>
                <a:gd name="T1" fmla="*/ 0 h 232"/>
                <a:gd name="T2" fmla="*/ 1 w 356"/>
                <a:gd name="T3" fmla="*/ 0 h 232"/>
                <a:gd name="T4" fmla="*/ 1 w 356"/>
                <a:gd name="T5" fmla="*/ 0 h 232"/>
                <a:gd name="T6" fmla="*/ 0 w 356"/>
                <a:gd name="T7" fmla="*/ 0 h 232"/>
                <a:gd name="T8" fmla="*/ 1 w 356"/>
                <a:gd name="T9" fmla="*/ 0 h 2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232">
                  <a:moveTo>
                    <a:pt x="18" y="232"/>
                  </a:moveTo>
                  <a:lnTo>
                    <a:pt x="356" y="37"/>
                  </a:lnTo>
                  <a:lnTo>
                    <a:pt x="339" y="0"/>
                  </a:lnTo>
                  <a:lnTo>
                    <a:pt x="0" y="195"/>
                  </a:lnTo>
                  <a:lnTo>
                    <a:pt x="18" y="232"/>
                  </a:lnTo>
                  <a:close/>
                </a:path>
              </a:pathLst>
            </a:custGeom>
            <a:solidFill>
              <a:srgbClr val="FFDD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35" name="Freeform 1047">
              <a:extLst>
                <a:ext uri="{FF2B5EF4-FFF2-40B4-BE49-F238E27FC236}">
                  <a16:creationId xmlns:a16="http://schemas.microsoft.com/office/drawing/2014/main" id="{5EDD995D-C4DC-45CD-B4A1-E52F73A0513D}"/>
                </a:ext>
              </a:extLst>
            </p:cNvPr>
            <p:cNvSpPr>
              <a:spLocks/>
            </p:cNvSpPr>
            <p:nvPr/>
          </p:nvSpPr>
          <p:spPr bwMode="auto">
            <a:xfrm>
              <a:off x="2383" y="1271"/>
              <a:ext cx="156" cy="45"/>
            </a:xfrm>
            <a:custGeom>
              <a:avLst/>
              <a:gdLst>
                <a:gd name="T0" fmla="*/ 1 w 312"/>
                <a:gd name="T1" fmla="*/ 0 h 91"/>
                <a:gd name="T2" fmla="*/ 1 w 312"/>
                <a:gd name="T3" fmla="*/ 0 h 91"/>
                <a:gd name="T4" fmla="*/ 1 w 312"/>
                <a:gd name="T5" fmla="*/ 0 h 91"/>
                <a:gd name="T6" fmla="*/ 0 w 312"/>
                <a:gd name="T7" fmla="*/ 0 h 91"/>
                <a:gd name="T8" fmla="*/ 1 w 312"/>
                <a:gd name="T9" fmla="*/ 0 h 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2" h="91">
                  <a:moveTo>
                    <a:pt x="6" y="91"/>
                  </a:moveTo>
                  <a:lnTo>
                    <a:pt x="312" y="40"/>
                  </a:lnTo>
                  <a:lnTo>
                    <a:pt x="305" y="0"/>
                  </a:lnTo>
                  <a:lnTo>
                    <a:pt x="0" y="51"/>
                  </a:lnTo>
                  <a:lnTo>
                    <a:pt x="6" y="91"/>
                  </a:lnTo>
                  <a:close/>
                </a:path>
              </a:pathLst>
            </a:custGeom>
            <a:solidFill>
              <a:srgbClr val="FFDD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150" name="Group 1048">
            <a:extLst>
              <a:ext uri="{FF2B5EF4-FFF2-40B4-BE49-F238E27FC236}">
                <a16:creationId xmlns:a16="http://schemas.microsoft.com/office/drawing/2014/main" id="{7CEA3527-266C-4B7E-80DC-4924E047EF71}"/>
              </a:ext>
            </a:extLst>
          </p:cNvPr>
          <p:cNvGrpSpPr>
            <a:grpSpLocks/>
          </p:cNvGrpSpPr>
          <p:nvPr/>
        </p:nvGrpSpPr>
        <p:grpSpPr bwMode="auto">
          <a:xfrm>
            <a:off x="4572000" y="6553200"/>
            <a:ext cx="1763713" cy="1531938"/>
            <a:chOff x="912" y="2928"/>
            <a:chExt cx="1440" cy="1139"/>
          </a:xfrm>
        </p:grpSpPr>
        <p:grpSp>
          <p:nvGrpSpPr>
            <p:cNvPr id="6183" name="Group 1049">
              <a:extLst>
                <a:ext uri="{FF2B5EF4-FFF2-40B4-BE49-F238E27FC236}">
                  <a16:creationId xmlns:a16="http://schemas.microsoft.com/office/drawing/2014/main" id="{22D81D77-90DE-4FB9-BD94-A399C73B6706}"/>
                </a:ext>
              </a:extLst>
            </p:cNvPr>
            <p:cNvGrpSpPr>
              <a:grpSpLocks/>
            </p:cNvGrpSpPr>
            <p:nvPr/>
          </p:nvGrpSpPr>
          <p:grpSpPr bwMode="auto">
            <a:xfrm>
              <a:off x="912" y="2928"/>
              <a:ext cx="912" cy="1139"/>
              <a:chOff x="912" y="2160"/>
              <a:chExt cx="1308" cy="1907"/>
            </a:xfrm>
          </p:grpSpPr>
          <p:grpSp>
            <p:nvGrpSpPr>
              <p:cNvPr id="6204" name="Group 1050">
                <a:extLst>
                  <a:ext uri="{FF2B5EF4-FFF2-40B4-BE49-F238E27FC236}">
                    <a16:creationId xmlns:a16="http://schemas.microsoft.com/office/drawing/2014/main" id="{C7B1EEC9-B77F-44ED-9D00-8CB1A8403450}"/>
                  </a:ext>
                </a:extLst>
              </p:cNvPr>
              <p:cNvGrpSpPr>
                <a:grpSpLocks/>
              </p:cNvGrpSpPr>
              <p:nvPr/>
            </p:nvGrpSpPr>
            <p:grpSpPr bwMode="auto">
              <a:xfrm>
                <a:off x="1536" y="2784"/>
                <a:ext cx="684" cy="947"/>
                <a:chOff x="1609" y="2407"/>
                <a:chExt cx="684" cy="947"/>
              </a:xfrm>
            </p:grpSpPr>
            <p:sp>
              <p:nvSpPr>
                <p:cNvPr id="6281" name="Freeform 1051">
                  <a:extLst>
                    <a:ext uri="{FF2B5EF4-FFF2-40B4-BE49-F238E27FC236}">
                      <a16:creationId xmlns:a16="http://schemas.microsoft.com/office/drawing/2014/main" id="{1FB98377-63B9-409F-BEA8-BF4EA18AB0C9}"/>
                    </a:ext>
                  </a:extLst>
                </p:cNvPr>
                <p:cNvSpPr>
                  <a:spLocks/>
                </p:cNvSpPr>
                <p:nvPr/>
              </p:nvSpPr>
              <p:spPr bwMode="auto">
                <a:xfrm>
                  <a:off x="1839" y="3169"/>
                  <a:ext cx="139" cy="182"/>
                </a:xfrm>
                <a:custGeom>
                  <a:avLst/>
                  <a:gdLst>
                    <a:gd name="T0" fmla="*/ 0 w 2079"/>
                    <a:gd name="T1" fmla="*/ 0 h 2719"/>
                    <a:gd name="T2" fmla="*/ 0 w 2079"/>
                    <a:gd name="T3" fmla="*/ 0 h 2719"/>
                    <a:gd name="T4" fmla="*/ 0 w 2079"/>
                    <a:gd name="T5" fmla="*/ 0 h 2719"/>
                    <a:gd name="T6" fmla="*/ 0 w 2079"/>
                    <a:gd name="T7" fmla="*/ 0 h 2719"/>
                    <a:gd name="T8" fmla="*/ 0 w 2079"/>
                    <a:gd name="T9" fmla="*/ 0 h 2719"/>
                    <a:gd name="T10" fmla="*/ 0 w 2079"/>
                    <a:gd name="T11" fmla="*/ 0 h 2719"/>
                    <a:gd name="T12" fmla="*/ 0 w 2079"/>
                    <a:gd name="T13" fmla="*/ 0 h 2719"/>
                    <a:gd name="T14" fmla="*/ 0 w 2079"/>
                    <a:gd name="T15" fmla="*/ 0 h 2719"/>
                    <a:gd name="T16" fmla="*/ 0 w 2079"/>
                    <a:gd name="T17" fmla="*/ 0 h 2719"/>
                    <a:gd name="T18" fmla="*/ 0 w 2079"/>
                    <a:gd name="T19" fmla="*/ 0 h 2719"/>
                    <a:gd name="T20" fmla="*/ 0 w 2079"/>
                    <a:gd name="T21" fmla="*/ 0 h 2719"/>
                    <a:gd name="T22" fmla="*/ 0 w 2079"/>
                    <a:gd name="T23" fmla="*/ 0 h 2719"/>
                    <a:gd name="T24" fmla="*/ 0 w 2079"/>
                    <a:gd name="T25" fmla="*/ 0 h 2719"/>
                    <a:gd name="T26" fmla="*/ 0 w 2079"/>
                    <a:gd name="T27" fmla="*/ 0 h 2719"/>
                    <a:gd name="T28" fmla="*/ 0 w 2079"/>
                    <a:gd name="T29" fmla="*/ 0 h 2719"/>
                    <a:gd name="T30" fmla="*/ 0 w 2079"/>
                    <a:gd name="T31" fmla="*/ 0 h 2719"/>
                    <a:gd name="T32" fmla="*/ 0 w 2079"/>
                    <a:gd name="T33" fmla="*/ 0 h 2719"/>
                    <a:gd name="T34" fmla="*/ 0 w 2079"/>
                    <a:gd name="T35" fmla="*/ 0 h 2719"/>
                    <a:gd name="T36" fmla="*/ 0 w 2079"/>
                    <a:gd name="T37" fmla="*/ 0 h 2719"/>
                    <a:gd name="T38" fmla="*/ 0 w 2079"/>
                    <a:gd name="T39" fmla="*/ 0 h 2719"/>
                    <a:gd name="T40" fmla="*/ 0 w 2079"/>
                    <a:gd name="T41" fmla="*/ 0 h 2719"/>
                    <a:gd name="T42" fmla="*/ 0 w 2079"/>
                    <a:gd name="T43" fmla="*/ 0 h 2719"/>
                    <a:gd name="T44" fmla="*/ 0 w 2079"/>
                    <a:gd name="T45" fmla="*/ 0 h 2719"/>
                    <a:gd name="T46" fmla="*/ 0 w 2079"/>
                    <a:gd name="T47" fmla="*/ 0 h 2719"/>
                    <a:gd name="T48" fmla="*/ 0 w 2079"/>
                    <a:gd name="T49" fmla="*/ 0 h 2719"/>
                    <a:gd name="T50" fmla="*/ 0 w 2079"/>
                    <a:gd name="T51" fmla="*/ 0 h 2719"/>
                    <a:gd name="T52" fmla="*/ 0 w 2079"/>
                    <a:gd name="T53" fmla="*/ 0 h 2719"/>
                    <a:gd name="T54" fmla="*/ 0 w 2079"/>
                    <a:gd name="T55" fmla="*/ 0 h 2719"/>
                    <a:gd name="T56" fmla="*/ 0 w 2079"/>
                    <a:gd name="T57" fmla="*/ 0 h 2719"/>
                    <a:gd name="T58" fmla="*/ 0 w 2079"/>
                    <a:gd name="T59" fmla="*/ 0 h 2719"/>
                    <a:gd name="T60" fmla="*/ 0 w 2079"/>
                    <a:gd name="T61" fmla="*/ 0 h 2719"/>
                    <a:gd name="T62" fmla="*/ 0 w 2079"/>
                    <a:gd name="T63" fmla="*/ 0 h 2719"/>
                    <a:gd name="T64" fmla="*/ 0 w 2079"/>
                    <a:gd name="T65" fmla="*/ 0 h 2719"/>
                    <a:gd name="T66" fmla="*/ 0 w 2079"/>
                    <a:gd name="T67" fmla="*/ 0 h 2719"/>
                    <a:gd name="T68" fmla="*/ 0 w 2079"/>
                    <a:gd name="T69" fmla="*/ 0 h 2719"/>
                    <a:gd name="T70" fmla="*/ 0 w 2079"/>
                    <a:gd name="T71" fmla="*/ 0 h 2719"/>
                    <a:gd name="T72" fmla="*/ 0 w 2079"/>
                    <a:gd name="T73" fmla="*/ 0 h 2719"/>
                    <a:gd name="T74" fmla="*/ 0 w 2079"/>
                    <a:gd name="T75" fmla="*/ 0 h 2719"/>
                    <a:gd name="T76" fmla="*/ 0 w 2079"/>
                    <a:gd name="T77" fmla="*/ 0 h 2719"/>
                    <a:gd name="T78" fmla="*/ 0 w 2079"/>
                    <a:gd name="T79" fmla="*/ 0 h 2719"/>
                    <a:gd name="T80" fmla="*/ 0 w 2079"/>
                    <a:gd name="T81" fmla="*/ 0 h 2719"/>
                    <a:gd name="T82" fmla="*/ 0 w 2079"/>
                    <a:gd name="T83" fmla="*/ 0 h 2719"/>
                    <a:gd name="T84" fmla="*/ 0 w 2079"/>
                    <a:gd name="T85" fmla="*/ 0 h 2719"/>
                    <a:gd name="T86" fmla="*/ 0 w 2079"/>
                    <a:gd name="T87" fmla="*/ 0 h 2719"/>
                    <a:gd name="T88" fmla="*/ 0 w 2079"/>
                    <a:gd name="T89" fmla="*/ 0 h 2719"/>
                    <a:gd name="T90" fmla="*/ 0 w 2079"/>
                    <a:gd name="T91" fmla="*/ 0 h 2719"/>
                    <a:gd name="T92" fmla="*/ 0 w 2079"/>
                    <a:gd name="T93" fmla="*/ 0 h 2719"/>
                    <a:gd name="T94" fmla="*/ 0 w 2079"/>
                    <a:gd name="T95" fmla="*/ 0 h 2719"/>
                    <a:gd name="T96" fmla="*/ 0 w 2079"/>
                    <a:gd name="T97" fmla="*/ 0 h 2719"/>
                    <a:gd name="T98" fmla="*/ 0 w 2079"/>
                    <a:gd name="T99" fmla="*/ 0 h 2719"/>
                    <a:gd name="T100" fmla="*/ 0 w 2079"/>
                    <a:gd name="T101" fmla="*/ 0 h 2719"/>
                    <a:gd name="T102" fmla="*/ 0 w 2079"/>
                    <a:gd name="T103" fmla="*/ 0 h 2719"/>
                    <a:gd name="T104" fmla="*/ 0 w 2079"/>
                    <a:gd name="T105" fmla="*/ 0 h 2719"/>
                    <a:gd name="T106" fmla="*/ 0 w 2079"/>
                    <a:gd name="T107" fmla="*/ 0 h 2719"/>
                    <a:gd name="T108" fmla="*/ 0 w 2079"/>
                    <a:gd name="T109" fmla="*/ 0 h 2719"/>
                    <a:gd name="T110" fmla="*/ 0 w 2079"/>
                    <a:gd name="T111" fmla="*/ 0 h 2719"/>
                    <a:gd name="T112" fmla="*/ 0 w 2079"/>
                    <a:gd name="T113" fmla="*/ 0 h 27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9" h="2719">
                      <a:moveTo>
                        <a:pt x="1" y="2504"/>
                      </a:moveTo>
                      <a:lnTo>
                        <a:pt x="3" y="2492"/>
                      </a:lnTo>
                      <a:lnTo>
                        <a:pt x="6" y="2482"/>
                      </a:lnTo>
                      <a:lnTo>
                        <a:pt x="9" y="2472"/>
                      </a:lnTo>
                      <a:lnTo>
                        <a:pt x="15" y="2462"/>
                      </a:lnTo>
                      <a:lnTo>
                        <a:pt x="20" y="2454"/>
                      </a:lnTo>
                      <a:lnTo>
                        <a:pt x="27" y="2446"/>
                      </a:lnTo>
                      <a:lnTo>
                        <a:pt x="34" y="2438"/>
                      </a:lnTo>
                      <a:lnTo>
                        <a:pt x="42" y="2431"/>
                      </a:lnTo>
                      <a:lnTo>
                        <a:pt x="50" y="2425"/>
                      </a:lnTo>
                      <a:lnTo>
                        <a:pt x="59" y="2420"/>
                      </a:lnTo>
                      <a:lnTo>
                        <a:pt x="68" y="2416"/>
                      </a:lnTo>
                      <a:lnTo>
                        <a:pt x="79" y="2412"/>
                      </a:lnTo>
                      <a:lnTo>
                        <a:pt x="89" y="2410"/>
                      </a:lnTo>
                      <a:lnTo>
                        <a:pt x="99" y="2408"/>
                      </a:lnTo>
                      <a:lnTo>
                        <a:pt x="111" y="2408"/>
                      </a:lnTo>
                      <a:lnTo>
                        <a:pt x="121" y="2409"/>
                      </a:lnTo>
                      <a:lnTo>
                        <a:pt x="228" y="2420"/>
                      </a:lnTo>
                      <a:lnTo>
                        <a:pt x="361" y="2436"/>
                      </a:lnTo>
                      <a:lnTo>
                        <a:pt x="511" y="2451"/>
                      </a:lnTo>
                      <a:lnTo>
                        <a:pt x="667" y="2468"/>
                      </a:lnTo>
                      <a:lnTo>
                        <a:pt x="819" y="2482"/>
                      </a:lnTo>
                      <a:lnTo>
                        <a:pt x="956" y="2493"/>
                      </a:lnTo>
                      <a:lnTo>
                        <a:pt x="1015" y="2498"/>
                      </a:lnTo>
                      <a:lnTo>
                        <a:pt x="1065" y="2501"/>
                      </a:lnTo>
                      <a:lnTo>
                        <a:pt x="1108" y="2503"/>
                      </a:lnTo>
                      <a:lnTo>
                        <a:pt x="1139" y="2503"/>
                      </a:lnTo>
                      <a:lnTo>
                        <a:pt x="1149" y="2502"/>
                      </a:lnTo>
                      <a:lnTo>
                        <a:pt x="1158" y="2501"/>
                      </a:lnTo>
                      <a:lnTo>
                        <a:pt x="1166" y="2499"/>
                      </a:lnTo>
                      <a:lnTo>
                        <a:pt x="1172" y="2495"/>
                      </a:lnTo>
                      <a:lnTo>
                        <a:pt x="1177" y="2493"/>
                      </a:lnTo>
                      <a:lnTo>
                        <a:pt x="1182" y="2489"/>
                      </a:lnTo>
                      <a:lnTo>
                        <a:pt x="1186" y="2486"/>
                      </a:lnTo>
                      <a:lnTo>
                        <a:pt x="1190" y="2483"/>
                      </a:lnTo>
                      <a:lnTo>
                        <a:pt x="1196" y="2477"/>
                      </a:lnTo>
                      <a:lnTo>
                        <a:pt x="1201" y="2469"/>
                      </a:lnTo>
                      <a:lnTo>
                        <a:pt x="1205" y="2461"/>
                      </a:lnTo>
                      <a:lnTo>
                        <a:pt x="1210" y="2452"/>
                      </a:lnTo>
                      <a:lnTo>
                        <a:pt x="1217" y="2431"/>
                      </a:lnTo>
                      <a:lnTo>
                        <a:pt x="1224" y="2409"/>
                      </a:lnTo>
                      <a:lnTo>
                        <a:pt x="1230" y="2383"/>
                      </a:lnTo>
                      <a:lnTo>
                        <a:pt x="1233" y="2355"/>
                      </a:lnTo>
                      <a:lnTo>
                        <a:pt x="1235" y="2325"/>
                      </a:lnTo>
                      <a:lnTo>
                        <a:pt x="1235" y="2294"/>
                      </a:lnTo>
                      <a:lnTo>
                        <a:pt x="1234" y="2220"/>
                      </a:lnTo>
                      <a:lnTo>
                        <a:pt x="1235" y="2104"/>
                      </a:lnTo>
                      <a:lnTo>
                        <a:pt x="1237" y="1960"/>
                      </a:lnTo>
                      <a:lnTo>
                        <a:pt x="1239" y="1804"/>
                      </a:lnTo>
                      <a:lnTo>
                        <a:pt x="1241" y="1652"/>
                      </a:lnTo>
                      <a:lnTo>
                        <a:pt x="1243" y="1520"/>
                      </a:lnTo>
                      <a:lnTo>
                        <a:pt x="1245" y="1424"/>
                      </a:lnTo>
                      <a:lnTo>
                        <a:pt x="1245" y="1381"/>
                      </a:lnTo>
                      <a:lnTo>
                        <a:pt x="1246" y="1371"/>
                      </a:lnTo>
                      <a:lnTo>
                        <a:pt x="1248" y="1360"/>
                      </a:lnTo>
                      <a:lnTo>
                        <a:pt x="1250" y="1350"/>
                      </a:lnTo>
                      <a:lnTo>
                        <a:pt x="1254" y="1341"/>
                      </a:lnTo>
                      <a:lnTo>
                        <a:pt x="1259" y="1331"/>
                      </a:lnTo>
                      <a:lnTo>
                        <a:pt x="1264" y="1322"/>
                      </a:lnTo>
                      <a:lnTo>
                        <a:pt x="1270" y="1315"/>
                      </a:lnTo>
                      <a:lnTo>
                        <a:pt x="1277" y="1306"/>
                      </a:lnTo>
                      <a:lnTo>
                        <a:pt x="1284" y="1300"/>
                      </a:lnTo>
                      <a:lnTo>
                        <a:pt x="1293" y="1294"/>
                      </a:lnTo>
                      <a:lnTo>
                        <a:pt x="1301" y="1289"/>
                      </a:lnTo>
                      <a:lnTo>
                        <a:pt x="1310" y="1284"/>
                      </a:lnTo>
                      <a:lnTo>
                        <a:pt x="1320" y="1281"/>
                      </a:lnTo>
                      <a:lnTo>
                        <a:pt x="1330" y="1278"/>
                      </a:lnTo>
                      <a:lnTo>
                        <a:pt x="1340" y="1275"/>
                      </a:lnTo>
                      <a:lnTo>
                        <a:pt x="1351" y="1274"/>
                      </a:lnTo>
                      <a:lnTo>
                        <a:pt x="1398" y="1273"/>
                      </a:lnTo>
                      <a:lnTo>
                        <a:pt x="1458" y="1271"/>
                      </a:lnTo>
                      <a:lnTo>
                        <a:pt x="1527" y="1268"/>
                      </a:lnTo>
                      <a:lnTo>
                        <a:pt x="1600" y="1265"/>
                      </a:lnTo>
                      <a:lnTo>
                        <a:pt x="1672" y="1261"/>
                      </a:lnTo>
                      <a:lnTo>
                        <a:pt x="1739" y="1257"/>
                      </a:lnTo>
                      <a:lnTo>
                        <a:pt x="1797" y="1252"/>
                      </a:lnTo>
                      <a:lnTo>
                        <a:pt x="1842" y="1245"/>
                      </a:lnTo>
                      <a:lnTo>
                        <a:pt x="1844" y="1245"/>
                      </a:lnTo>
                      <a:lnTo>
                        <a:pt x="1847" y="1244"/>
                      </a:lnTo>
                      <a:lnTo>
                        <a:pt x="1850" y="1243"/>
                      </a:lnTo>
                      <a:lnTo>
                        <a:pt x="1852" y="1242"/>
                      </a:lnTo>
                      <a:lnTo>
                        <a:pt x="1855" y="1241"/>
                      </a:lnTo>
                      <a:lnTo>
                        <a:pt x="1857" y="1240"/>
                      </a:lnTo>
                      <a:lnTo>
                        <a:pt x="1858" y="1239"/>
                      </a:lnTo>
                      <a:lnTo>
                        <a:pt x="1859" y="1237"/>
                      </a:lnTo>
                      <a:lnTo>
                        <a:pt x="1861" y="1232"/>
                      </a:lnTo>
                      <a:lnTo>
                        <a:pt x="1862" y="1226"/>
                      </a:lnTo>
                      <a:lnTo>
                        <a:pt x="1862" y="1218"/>
                      </a:lnTo>
                      <a:lnTo>
                        <a:pt x="1862" y="1207"/>
                      </a:lnTo>
                      <a:lnTo>
                        <a:pt x="1860" y="1197"/>
                      </a:lnTo>
                      <a:lnTo>
                        <a:pt x="1856" y="1184"/>
                      </a:lnTo>
                      <a:lnTo>
                        <a:pt x="1851" y="1171"/>
                      </a:lnTo>
                      <a:lnTo>
                        <a:pt x="1845" y="1157"/>
                      </a:lnTo>
                      <a:lnTo>
                        <a:pt x="1296" y="160"/>
                      </a:lnTo>
                      <a:lnTo>
                        <a:pt x="1291" y="150"/>
                      </a:lnTo>
                      <a:lnTo>
                        <a:pt x="1287" y="140"/>
                      </a:lnTo>
                      <a:lnTo>
                        <a:pt x="1284" y="130"/>
                      </a:lnTo>
                      <a:lnTo>
                        <a:pt x="1282" y="118"/>
                      </a:lnTo>
                      <a:lnTo>
                        <a:pt x="1281" y="108"/>
                      </a:lnTo>
                      <a:lnTo>
                        <a:pt x="1282" y="98"/>
                      </a:lnTo>
                      <a:lnTo>
                        <a:pt x="1283" y="87"/>
                      </a:lnTo>
                      <a:lnTo>
                        <a:pt x="1287" y="77"/>
                      </a:lnTo>
                      <a:lnTo>
                        <a:pt x="1290" y="68"/>
                      </a:lnTo>
                      <a:lnTo>
                        <a:pt x="1294" y="59"/>
                      </a:lnTo>
                      <a:lnTo>
                        <a:pt x="1299" y="49"/>
                      </a:lnTo>
                      <a:lnTo>
                        <a:pt x="1305" y="41"/>
                      </a:lnTo>
                      <a:lnTo>
                        <a:pt x="1311" y="33"/>
                      </a:lnTo>
                      <a:lnTo>
                        <a:pt x="1320" y="25"/>
                      </a:lnTo>
                      <a:lnTo>
                        <a:pt x="1328" y="18"/>
                      </a:lnTo>
                      <a:lnTo>
                        <a:pt x="1337" y="13"/>
                      </a:lnTo>
                      <a:lnTo>
                        <a:pt x="1348" y="8"/>
                      </a:lnTo>
                      <a:lnTo>
                        <a:pt x="1358" y="4"/>
                      </a:lnTo>
                      <a:lnTo>
                        <a:pt x="1368" y="2"/>
                      </a:lnTo>
                      <a:lnTo>
                        <a:pt x="1379" y="0"/>
                      </a:lnTo>
                      <a:lnTo>
                        <a:pt x="1389" y="0"/>
                      </a:lnTo>
                      <a:lnTo>
                        <a:pt x="1399" y="0"/>
                      </a:lnTo>
                      <a:lnTo>
                        <a:pt x="1410" y="2"/>
                      </a:lnTo>
                      <a:lnTo>
                        <a:pt x="1420" y="4"/>
                      </a:lnTo>
                      <a:lnTo>
                        <a:pt x="1430" y="7"/>
                      </a:lnTo>
                      <a:lnTo>
                        <a:pt x="1440" y="11"/>
                      </a:lnTo>
                      <a:lnTo>
                        <a:pt x="1448" y="16"/>
                      </a:lnTo>
                      <a:lnTo>
                        <a:pt x="1457" y="22"/>
                      </a:lnTo>
                      <a:lnTo>
                        <a:pt x="1464" y="30"/>
                      </a:lnTo>
                      <a:lnTo>
                        <a:pt x="1473" y="37"/>
                      </a:lnTo>
                      <a:lnTo>
                        <a:pt x="1479" y="46"/>
                      </a:lnTo>
                      <a:lnTo>
                        <a:pt x="1485" y="55"/>
                      </a:lnTo>
                      <a:lnTo>
                        <a:pt x="2036" y="1055"/>
                      </a:lnTo>
                      <a:lnTo>
                        <a:pt x="2044" y="1073"/>
                      </a:lnTo>
                      <a:lnTo>
                        <a:pt x="2053" y="1090"/>
                      </a:lnTo>
                      <a:lnTo>
                        <a:pt x="2059" y="1109"/>
                      </a:lnTo>
                      <a:lnTo>
                        <a:pt x="2065" y="1127"/>
                      </a:lnTo>
                      <a:lnTo>
                        <a:pt x="2070" y="1145"/>
                      </a:lnTo>
                      <a:lnTo>
                        <a:pt x="2073" y="1164"/>
                      </a:lnTo>
                      <a:lnTo>
                        <a:pt x="2077" y="1181"/>
                      </a:lnTo>
                      <a:lnTo>
                        <a:pt x="2079" y="1199"/>
                      </a:lnTo>
                      <a:lnTo>
                        <a:pt x="2079" y="1218"/>
                      </a:lnTo>
                      <a:lnTo>
                        <a:pt x="2079" y="1235"/>
                      </a:lnTo>
                      <a:lnTo>
                        <a:pt x="2078" y="1252"/>
                      </a:lnTo>
                      <a:lnTo>
                        <a:pt x="2074" y="1269"/>
                      </a:lnTo>
                      <a:lnTo>
                        <a:pt x="2071" y="1286"/>
                      </a:lnTo>
                      <a:lnTo>
                        <a:pt x="2066" y="1302"/>
                      </a:lnTo>
                      <a:lnTo>
                        <a:pt x="2061" y="1318"/>
                      </a:lnTo>
                      <a:lnTo>
                        <a:pt x="2054" y="1332"/>
                      </a:lnTo>
                      <a:lnTo>
                        <a:pt x="2048" y="1345"/>
                      </a:lnTo>
                      <a:lnTo>
                        <a:pt x="2040" y="1357"/>
                      </a:lnTo>
                      <a:lnTo>
                        <a:pt x="2032" y="1368"/>
                      </a:lnTo>
                      <a:lnTo>
                        <a:pt x="2024" y="1379"/>
                      </a:lnTo>
                      <a:lnTo>
                        <a:pt x="2014" y="1389"/>
                      </a:lnTo>
                      <a:lnTo>
                        <a:pt x="2005" y="1398"/>
                      </a:lnTo>
                      <a:lnTo>
                        <a:pt x="1995" y="1408"/>
                      </a:lnTo>
                      <a:lnTo>
                        <a:pt x="1983" y="1416"/>
                      </a:lnTo>
                      <a:lnTo>
                        <a:pt x="1972" y="1423"/>
                      </a:lnTo>
                      <a:lnTo>
                        <a:pt x="1960" y="1431"/>
                      </a:lnTo>
                      <a:lnTo>
                        <a:pt x="1947" y="1437"/>
                      </a:lnTo>
                      <a:lnTo>
                        <a:pt x="1935" y="1443"/>
                      </a:lnTo>
                      <a:lnTo>
                        <a:pt x="1920" y="1448"/>
                      </a:lnTo>
                      <a:lnTo>
                        <a:pt x="1907" y="1452"/>
                      </a:lnTo>
                      <a:lnTo>
                        <a:pt x="1892" y="1456"/>
                      </a:lnTo>
                      <a:lnTo>
                        <a:pt x="1878" y="1458"/>
                      </a:lnTo>
                      <a:lnTo>
                        <a:pt x="1840" y="1465"/>
                      </a:lnTo>
                      <a:lnTo>
                        <a:pt x="1792" y="1469"/>
                      </a:lnTo>
                      <a:lnTo>
                        <a:pt x="1739" y="1474"/>
                      </a:lnTo>
                      <a:lnTo>
                        <a:pt x="1683" y="1477"/>
                      </a:lnTo>
                      <a:lnTo>
                        <a:pt x="1625" y="1481"/>
                      </a:lnTo>
                      <a:lnTo>
                        <a:pt x="1566" y="1483"/>
                      </a:lnTo>
                      <a:lnTo>
                        <a:pt x="1511" y="1486"/>
                      </a:lnTo>
                      <a:lnTo>
                        <a:pt x="1460" y="1487"/>
                      </a:lnTo>
                      <a:lnTo>
                        <a:pt x="1458" y="1580"/>
                      </a:lnTo>
                      <a:lnTo>
                        <a:pt x="1457" y="1691"/>
                      </a:lnTo>
                      <a:lnTo>
                        <a:pt x="1455" y="1812"/>
                      </a:lnTo>
                      <a:lnTo>
                        <a:pt x="1453" y="1935"/>
                      </a:lnTo>
                      <a:lnTo>
                        <a:pt x="1452" y="2052"/>
                      </a:lnTo>
                      <a:lnTo>
                        <a:pt x="1451" y="2155"/>
                      </a:lnTo>
                      <a:lnTo>
                        <a:pt x="1451" y="2236"/>
                      </a:lnTo>
                      <a:lnTo>
                        <a:pt x="1451" y="2289"/>
                      </a:lnTo>
                      <a:lnTo>
                        <a:pt x="1451" y="2324"/>
                      </a:lnTo>
                      <a:lnTo>
                        <a:pt x="1449" y="2363"/>
                      </a:lnTo>
                      <a:lnTo>
                        <a:pt x="1447" y="2385"/>
                      </a:lnTo>
                      <a:lnTo>
                        <a:pt x="1445" y="2408"/>
                      </a:lnTo>
                      <a:lnTo>
                        <a:pt x="1441" y="2430"/>
                      </a:lnTo>
                      <a:lnTo>
                        <a:pt x="1435" y="2454"/>
                      </a:lnTo>
                      <a:lnTo>
                        <a:pt x="1429" y="2478"/>
                      </a:lnTo>
                      <a:lnTo>
                        <a:pt x="1423" y="2501"/>
                      </a:lnTo>
                      <a:lnTo>
                        <a:pt x="1414" y="2524"/>
                      </a:lnTo>
                      <a:lnTo>
                        <a:pt x="1403" y="2547"/>
                      </a:lnTo>
                      <a:lnTo>
                        <a:pt x="1392" y="2570"/>
                      </a:lnTo>
                      <a:lnTo>
                        <a:pt x="1379" y="2592"/>
                      </a:lnTo>
                      <a:lnTo>
                        <a:pt x="1364" y="2612"/>
                      </a:lnTo>
                      <a:lnTo>
                        <a:pt x="1346" y="2632"/>
                      </a:lnTo>
                      <a:lnTo>
                        <a:pt x="1337" y="2641"/>
                      </a:lnTo>
                      <a:lnTo>
                        <a:pt x="1327" y="2652"/>
                      </a:lnTo>
                      <a:lnTo>
                        <a:pt x="1315" y="2660"/>
                      </a:lnTo>
                      <a:lnTo>
                        <a:pt x="1304" y="2668"/>
                      </a:lnTo>
                      <a:lnTo>
                        <a:pt x="1293" y="2676"/>
                      </a:lnTo>
                      <a:lnTo>
                        <a:pt x="1281" y="2683"/>
                      </a:lnTo>
                      <a:lnTo>
                        <a:pt x="1269" y="2690"/>
                      </a:lnTo>
                      <a:lnTo>
                        <a:pt x="1257" y="2695"/>
                      </a:lnTo>
                      <a:lnTo>
                        <a:pt x="1243" y="2700"/>
                      </a:lnTo>
                      <a:lnTo>
                        <a:pt x="1230" y="2705"/>
                      </a:lnTo>
                      <a:lnTo>
                        <a:pt x="1216" y="2708"/>
                      </a:lnTo>
                      <a:lnTo>
                        <a:pt x="1203" y="2713"/>
                      </a:lnTo>
                      <a:lnTo>
                        <a:pt x="1188" y="2715"/>
                      </a:lnTo>
                      <a:lnTo>
                        <a:pt x="1174" y="2717"/>
                      </a:lnTo>
                      <a:lnTo>
                        <a:pt x="1159" y="2718"/>
                      </a:lnTo>
                      <a:lnTo>
                        <a:pt x="1145" y="2719"/>
                      </a:lnTo>
                      <a:lnTo>
                        <a:pt x="1103" y="2719"/>
                      </a:lnTo>
                      <a:lnTo>
                        <a:pt x="1050" y="2717"/>
                      </a:lnTo>
                      <a:lnTo>
                        <a:pt x="984" y="2713"/>
                      </a:lnTo>
                      <a:lnTo>
                        <a:pt x="910" y="2706"/>
                      </a:lnTo>
                      <a:lnTo>
                        <a:pt x="743" y="2692"/>
                      </a:lnTo>
                      <a:lnTo>
                        <a:pt x="566" y="2674"/>
                      </a:lnTo>
                      <a:lnTo>
                        <a:pt x="396" y="2657"/>
                      </a:lnTo>
                      <a:lnTo>
                        <a:pt x="249" y="2640"/>
                      </a:lnTo>
                      <a:lnTo>
                        <a:pt x="144" y="2629"/>
                      </a:lnTo>
                      <a:lnTo>
                        <a:pt x="96" y="2624"/>
                      </a:lnTo>
                      <a:lnTo>
                        <a:pt x="86" y="2622"/>
                      </a:lnTo>
                      <a:lnTo>
                        <a:pt x="75" y="2619"/>
                      </a:lnTo>
                      <a:lnTo>
                        <a:pt x="65" y="2614"/>
                      </a:lnTo>
                      <a:lnTo>
                        <a:pt x="56" y="2610"/>
                      </a:lnTo>
                      <a:lnTo>
                        <a:pt x="47" y="2604"/>
                      </a:lnTo>
                      <a:lnTo>
                        <a:pt x="38" y="2598"/>
                      </a:lnTo>
                      <a:lnTo>
                        <a:pt x="31" y="2591"/>
                      </a:lnTo>
                      <a:lnTo>
                        <a:pt x="24" y="2583"/>
                      </a:lnTo>
                      <a:lnTo>
                        <a:pt x="18" y="2575"/>
                      </a:lnTo>
                      <a:lnTo>
                        <a:pt x="13" y="2566"/>
                      </a:lnTo>
                      <a:lnTo>
                        <a:pt x="8" y="2556"/>
                      </a:lnTo>
                      <a:lnTo>
                        <a:pt x="5" y="2546"/>
                      </a:lnTo>
                      <a:lnTo>
                        <a:pt x="2" y="2536"/>
                      </a:lnTo>
                      <a:lnTo>
                        <a:pt x="1" y="2525"/>
                      </a:lnTo>
                      <a:lnTo>
                        <a:pt x="0" y="2514"/>
                      </a:lnTo>
                      <a:lnTo>
                        <a:pt x="1" y="25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82" name="Freeform 1052">
                  <a:extLst>
                    <a:ext uri="{FF2B5EF4-FFF2-40B4-BE49-F238E27FC236}">
                      <a16:creationId xmlns:a16="http://schemas.microsoft.com/office/drawing/2014/main" id="{772CEDF2-0BBE-4182-B74A-BE902CB4CA5B}"/>
                    </a:ext>
                  </a:extLst>
                </p:cNvPr>
                <p:cNvSpPr>
                  <a:spLocks/>
                </p:cNvSpPr>
                <p:nvPr/>
              </p:nvSpPr>
              <p:spPr bwMode="auto">
                <a:xfrm>
                  <a:off x="1839" y="3126"/>
                  <a:ext cx="72" cy="34"/>
                </a:xfrm>
                <a:custGeom>
                  <a:avLst/>
                  <a:gdLst>
                    <a:gd name="T0" fmla="*/ 0 w 1087"/>
                    <a:gd name="T1" fmla="*/ 0 h 507"/>
                    <a:gd name="T2" fmla="*/ 0 w 1087"/>
                    <a:gd name="T3" fmla="*/ 0 h 507"/>
                    <a:gd name="T4" fmla="*/ 0 w 1087"/>
                    <a:gd name="T5" fmla="*/ 0 h 507"/>
                    <a:gd name="T6" fmla="*/ 0 w 1087"/>
                    <a:gd name="T7" fmla="*/ 0 h 507"/>
                    <a:gd name="T8" fmla="*/ 0 w 1087"/>
                    <a:gd name="T9" fmla="*/ 0 h 507"/>
                    <a:gd name="T10" fmla="*/ 0 w 1087"/>
                    <a:gd name="T11" fmla="*/ 0 h 507"/>
                    <a:gd name="T12" fmla="*/ 0 w 1087"/>
                    <a:gd name="T13" fmla="*/ 0 h 507"/>
                    <a:gd name="T14" fmla="*/ 0 w 1087"/>
                    <a:gd name="T15" fmla="*/ 0 h 507"/>
                    <a:gd name="T16" fmla="*/ 0 w 1087"/>
                    <a:gd name="T17" fmla="*/ 0 h 507"/>
                    <a:gd name="T18" fmla="*/ 0 w 1087"/>
                    <a:gd name="T19" fmla="*/ 0 h 507"/>
                    <a:gd name="T20" fmla="*/ 0 w 1087"/>
                    <a:gd name="T21" fmla="*/ 0 h 507"/>
                    <a:gd name="T22" fmla="*/ 0 w 1087"/>
                    <a:gd name="T23" fmla="*/ 0 h 507"/>
                    <a:gd name="T24" fmla="*/ 0 w 1087"/>
                    <a:gd name="T25" fmla="*/ 0 h 507"/>
                    <a:gd name="T26" fmla="*/ 0 w 1087"/>
                    <a:gd name="T27" fmla="*/ 0 h 507"/>
                    <a:gd name="T28" fmla="*/ 0 w 1087"/>
                    <a:gd name="T29" fmla="*/ 0 h 507"/>
                    <a:gd name="T30" fmla="*/ 0 w 1087"/>
                    <a:gd name="T31" fmla="*/ 0 h 507"/>
                    <a:gd name="T32" fmla="*/ 0 w 1087"/>
                    <a:gd name="T33" fmla="*/ 0 h 507"/>
                    <a:gd name="T34" fmla="*/ 0 w 1087"/>
                    <a:gd name="T35" fmla="*/ 0 h 507"/>
                    <a:gd name="T36" fmla="*/ 0 w 1087"/>
                    <a:gd name="T37" fmla="*/ 0 h 507"/>
                    <a:gd name="T38" fmla="*/ 0 w 1087"/>
                    <a:gd name="T39" fmla="*/ 0 h 507"/>
                    <a:gd name="T40" fmla="*/ 0 w 1087"/>
                    <a:gd name="T41" fmla="*/ 0 h 507"/>
                    <a:gd name="T42" fmla="*/ 0 w 1087"/>
                    <a:gd name="T43" fmla="*/ 0 h 507"/>
                    <a:gd name="T44" fmla="*/ 0 w 1087"/>
                    <a:gd name="T45" fmla="*/ 0 h 507"/>
                    <a:gd name="T46" fmla="*/ 0 w 1087"/>
                    <a:gd name="T47" fmla="*/ 0 h 507"/>
                    <a:gd name="T48" fmla="*/ 0 w 1087"/>
                    <a:gd name="T49" fmla="*/ 0 h 507"/>
                    <a:gd name="T50" fmla="*/ 0 w 1087"/>
                    <a:gd name="T51" fmla="*/ 0 h 507"/>
                    <a:gd name="T52" fmla="*/ 0 w 1087"/>
                    <a:gd name="T53" fmla="*/ 0 h 507"/>
                    <a:gd name="T54" fmla="*/ 0 w 1087"/>
                    <a:gd name="T55" fmla="*/ 0 h 507"/>
                    <a:gd name="T56" fmla="*/ 0 w 1087"/>
                    <a:gd name="T57" fmla="*/ 0 h 507"/>
                    <a:gd name="T58" fmla="*/ 0 w 1087"/>
                    <a:gd name="T59" fmla="*/ 0 h 507"/>
                    <a:gd name="T60" fmla="*/ 0 w 1087"/>
                    <a:gd name="T61" fmla="*/ 0 h 507"/>
                    <a:gd name="T62" fmla="*/ 0 w 1087"/>
                    <a:gd name="T63" fmla="*/ 0 h 507"/>
                    <a:gd name="T64" fmla="*/ 0 w 1087"/>
                    <a:gd name="T65" fmla="*/ 0 h 507"/>
                    <a:gd name="T66" fmla="*/ 0 w 1087"/>
                    <a:gd name="T67" fmla="*/ 0 h 507"/>
                    <a:gd name="T68" fmla="*/ 0 w 1087"/>
                    <a:gd name="T69" fmla="*/ 0 h 507"/>
                    <a:gd name="T70" fmla="*/ 0 w 1087"/>
                    <a:gd name="T71" fmla="*/ 0 h 507"/>
                    <a:gd name="T72" fmla="*/ 0 w 1087"/>
                    <a:gd name="T73" fmla="*/ 0 h 507"/>
                    <a:gd name="T74" fmla="*/ 0 w 1087"/>
                    <a:gd name="T75" fmla="*/ 0 h 507"/>
                    <a:gd name="T76" fmla="*/ 0 w 1087"/>
                    <a:gd name="T77" fmla="*/ 0 h 507"/>
                    <a:gd name="T78" fmla="*/ 0 w 1087"/>
                    <a:gd name="T79" fmla="*/ 0 h 507"/>
                    <a:gd name="T80" fmla="*/ 0 w 1087"/>
                    <a:gd name="T81" fmla="*/ 0 h 507"/>
                    <a:gd name="T82" fmla="*/ 0 w 1087"/>
                    <a:gd name="T83" fmla="*/ 0 h 507"/>
                    <a:gd name="T84" fmla="*/ 0 w 1087"/>
                    <a:gd name="T85" fmla="*/ 0 h 507"/>
                    <a:gd name="T86" fmla="*/ 0 w 1087"/>
                    <a:gd name="T87" fmla="*/ 0 h 507"/>
                    <a:gd name="T88" fmla="*/ 0 w 1087"/>
                    <a:gd name="T89" fmla="*/ 0 h 507"/>
                    <a:gd name="T90" fmla="*/ 0 w 1087"/>
                    <a:gd name="T91" fmla="*/ 0 h 507"/>
                    <a:gd name="T92" fmla="*/ 0 w 1087"/>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7" h="507">
                      <a:moveTo>
                        <a:pt x="909" y="389"/>
                      </a:moveTo>
                      <a:lnTo>
                        <a:pt x="879" y="364"/>
                      </a:lnTo>
                      <a:lnTo>
                        <a:pt x="852" y="342"/>
                      </a:lnTo>
                      <a:lnTo>
                        <a:pt x="825" y="322"/>
                      </a:lnTo>
                      <a:lnTo>
                        <a:pt x="800" y="303"/>
                      </a:lnTo>
                      <a:lnTo>
                        <a:pt x="778" y="288"/>
                      </a:lnTo>
                      <a:lnTo>
                        <a:pt x="755" y="274"/>
                      </a:lnTo>
                      <a:lnTo>
                        <a:pt x="734" y="261"/>
                      </a:lnTo>
                      <a:lnTo>
                        <a:pt x="714" y="250"/>
                      </a:lnTo>
                      <a:lnTo>
                        <a:pt x="694" y="241"/>
                      </a:lnTo>
                      <a:lnTo>
                        <a:pt x="674" y="233"/>
                      </a:lnTo>
                      <a:lnTo>
                        <a:pt x="655" y="227"/>
                      </a:lnTo>
                      <a:lnTo>
                        <a:pt x="636" y="223"/>
                      </a:lnTo>
                      <a:lnTo>
                        <a:pt x="616" y="220"/>
                      </a:lnTo>
                      <a:lnTo>
                        <a:pt x="598" y="218"/>
                      </a:lnTo>
                      <a:lnTo>
                        <a:pt x="577" y="217"/>
                      </a:lnTo>
                      <a:lnTo>
                        <a:pt x="557" y="217"/>
                      </a:lnTo>
                      <a:lnTo>
                        <a:pt x="535" y="218"/>
                      </a:lnTo>
                      <a:lnTo>
                        <a:pt x="512" y="222"/>
                      </a:lnTo>
                      <a:lnTo>
                        <a:pt x="487" y="228"/>
                      </a:lnTo>
                      <a:lnTo>
                        <a:pt x="463" y="236"/>
                      </a:lnTo>
                      <a:lnTo>
                        <a:pt x="439" y="247"/>
                      </a:lnTo>
                      <a:lnTo>
                        <a:pt x="414" y="259"/>
                      </a:lnTo>
                      <a:lnTo>
                        <a:pt x="390" y="272"/>
                      </a:lnTo>
                      <a:lnTo>
                        <a:pt x="365" y="288"/>
                      </a:lnTo>
                      <a:lnTo>
                        <a:pt x="341" y="306"/>
                      </a:lnTo>
                      <a:lnTo>
                        <a:pt x="319" y="323"/>
                      </a:lnTo>
                      <a:lnTo>
                        <a:pt x="296" y="343"/>
                      </a:lnTo>
                      <a:lnTo>
                        <a:pt x="274" y="364"/>
                      </a:lnTo>
                      <a:lnTo>
                        <a:pt x="253" y="386"/>
                      </a:lnTo>
                      <a:lnTo>
                        <a:pt x="234" y="409"/>
                      </a:lnTo>
                      <a:lnTo>
                        <a:pt x="216" y="433"/>
                      </a:lnTo>
                      <a:lnTo>
                        <a:pt x="200" y="457"/>
                      </a:lnTo>
                      <a:lnTo>
                        <a:pt x="193" y="466"/>
                      </a:lnTo>
                      <a:lnTo>
                        <a:pt x="186" y="474"/>
                      </a:lnTo>
                      <a:lnTo>
                        <a:pt x="178" y="481"/>
                      </a:lnTo>
                      <a:lnTo>
                        <a:pt x="170" y="488"/>
                      </a:lnTo>
                      <a:lnTo>
                        <a:pt x="161" y="494"/>
                      </a:lnTo>
                      <a:lnTo>
                        <a:pt x="152" y="498"/>
                      </a:lnTo>
                      <a:lnTo>
                        <a:pt x="142" y="502"/>
                      </a:lnTo>
                      <a:lnTo>
                        <a:pt x="132" y="505"/>
                      </a:lnTo>
                      <a:lnTo>
                        <a:pt x="122" y="506"/>
                      </a:lnTo>
                      <a:lnTo>
                        <a:pt x="112" y="507"/>
                      </a:lnTo>
                      <a:lnTo>
                        <a:pt x="101" y="507"/>
                      </a:lnTo>
                      <a:lnTo>
                        <a:pt x="90" y="506"/>
                      </a:lnTo>
                      <a:lnTo>
                        <a:pt x="80" y="504"/>
                      </a:lnTo>
                      <a:lnTo>
                        <a:pt x="70" y="501"/>
                      </a:lnTo>
                      <a:lnTo>
                        <a:pt x="60" y="496"/>
                      </a:lnTo>
                      <a:lnTo>
                        <a:pt x="51" y="491"/>
                      </a:lnTo>
                      <a:lnTo>
                        <a:pt x="41" y="484"/>
                      </a:lnTo>
                      <a:lnTo>
                        <a:pt x="33" y="477"/>
                      </a:lnTo>
                      <a:lnTo>
                        <a:pt x="26" y="470"/>
                      </a:lnTo>
                      <a:lnTo>
                        <a:pt x="20" y="461"/>
                      </a:lnTo>
                      <a:lnTo>
                        <a:pt x="14" y="452"/>
                      </a:lnTo>
                      <a:lnTo>
                        <a:pt x="9" y="443"/>
                      </a:lnTo>
                      <a:lnTo>
                        <a:pt x="5" y="433"/>
                      </a:lnTo>
                      <a:lnTo>
                        <a:pt x="2" y="423"/>
                      </a:lnTo>
                      <a:lnTo>
                        <a:pt x="0" y="413"/>
                      </a:lnTo>
                      <a:lnTo>
                        <a:pt x="0" y="403"/>
                      </a:lnTo>
                      <a:lnTo>
                        <a:pt x="0" y="392"/>
                      </a:lnTo>
                      <a:lnTo>
                        <a:pt x="1" y="382"/>
                      </a:lnTo>
                      <a:lnTo>
                        <a:pt x="3" y="372"/>
                      </a:lnTo>
                      <a:lnTo>
                        <a:pt x="6" y="361"/>
                      </a:lnTo>
                      <a:lnTo>
                        <a:pt x="11" y="351"/>
                      </a:lnTo>
                      <a:lnTo>
                        <a:pt x="17" y="342"/>
                      </a:lnTo>
                      <a:lnTo>
                        <a:pt x="28" y="323"/>
                      </a:lnTo>
                      <a:lnTo>
                        <a:pt x="40" y="306"/>
                      </a:lnTo>
                      <a:lnTo>
                        <a:pt x="54" y="288"/>
                      </a:lnTo>
                      <a:lnTo>
                        <a:pt x="67" y="270"/>
                      </a:lnTo>
                      <a:lnTo>
                        <a:pt x="81" y="254"/>
                      </a:lnTo>
                      <a:lnTo>
                        <a:pt x="95" y="237"/>
                      </a:lnTo>
                      <a:lnTo>
                        <a:pt x="110" y="222"/>
                      </a:lnTo>
                      <a:lnTo>
                        <a:pt x="125" y="206"/>
                      </a:lnTo>
                      <a:lnTo>
                        <a:pt x="141" y="191"/>
                      </a:lnTo>
                      <a:lnTo>
                        <a:pt x="156" y="176"/>
                      </a:lnTo>
                      <a:lnTo>
                        <a:pt x="173" y="163"/>
                      </a:lnTo>
                      <a:lnTo>
                        <a:pt x="189" y="148"/>
                      </a:lnTo>
                      <a:lnTo>
                        <a:pt x="223" y="123"/>
                      </a:lnTo>
                      <a:lnTo>
                        <a:pt x="259" y="99"/>
                      </a:lnTo>
                      <a:lnTo>
                        <a:pt x="294" y="78"/>
                      </a:lnTo>
                      <a:lnTo>
                        <a:pt x="331" y="58"/>
                      </a:lnTo>
                      <a:lnTo>
                        <a:pt x="349" y="50"/>
                      </a:lnTo>
                      <a:lnTo>
                        <a:pt x="367" y="42"/>
                      </a:lnTo>
                      <a:lnTo>
                        <a:pt x="386" y="35"/>
                      </a:lnTo>
                      <a:lnTo>
                        <a:pt x="404" y="27"/>
                      </a:lnTo>
                      <a:lnTo>
                        <a:pt x="423" y="22"/>
                      </a:lnTo>
                      <a:lnTo>
                        <a:pt x="442" y="17"/>
                      </a:lnTo>
                      <a:lnTo>
                        <a:pt x="460" y="12"/>
                      </a:lnTo>
                      <a:lnTo>
                        <a:pt x="479" y="8"/>
                      </a:lnTo>
                      <a:lnTo>
                        <a:pt x="496" y="5"/>
                      </a:lnTo>
                      <a:lnTo>
                        <a:pt x="515" y="3"/>
                      </a:lnTo>
                      <a:lnTo>
                        <a:pt x="534" y="1"/>
                      </a:lnTo>
                      <a:lnTo>
                        <a:pt x="551" y="0"/>
                      </a:lnTo>
                      <a:lnTo>
                        <a:pt x="586" y="0"/>
                      </a:lnTo>
                      <a:lnTo>
                        <a:pt x="619" y="2"/>
                      </a:lnTo>
                      <a:lnTo>
                        <a:pt x="653" y="6"/>
                      </a:lnTo>
                      <a:lnTo>
                        <a:pt x="684" y="11"/>
                      </a:lnTo>
                      <a:lnTo>
                        <a:pt x="715" y="19"/>
                      </a:lnTo>
                      <a:lnTo>
                        <a:pt x="745" y="28"/>
                      </a:lnTo>
                      <a:lnTo>
                        <a:pt x="774" y="40"/>
                      </a:lnTo>
                      <a:lnTo>
                        <a:pt x="804" y="53"/>
                      </a:lnTo>
                      <a:lnTo>
                        <a:pt x="832" y="68"/>
                      </a:lnTo>
                      <a:lnTo>
                        <a:pt x="861" y="84"/>
                      </a:lnTo>
                      <a:lnTo>
                        <a:pt x="891" y="103"/>
                      </a:lnTo>
                      <a:lnTo>
                        <a:pt x="921" y="124"/>
                      </a:lnTo>
                      <a:lnTo>
                        <a:pt x="951" y="146"/>
                      </a:lnTo>
                      <a:lnTo>
                        <a:pt x="982" y="170"/>
                      </a:lnTo>
                      <a:lnTo>
                        <a:pt x="1016" y="196"/>
                      </a:lnTo>
                      <a:lnTo>
                        <a:pt x="1049" y="224"/>
                      </a:lnTo>
                      <a:lnTo>
                        <a:pt x="1057" y="231"/>
                      </a:lnTo>
                      <a:lnTo>
                        <a:pt x="1064" y="239"/>
                      </a:lnTo>
                      <a:lnTo>
                        <a:pt x="1070" y="248"/>
                      </a:lnTo>
                      <a:lnTo>
                        <a:pt x="1076" y="257"/>
                      </a:lnTo>
                      <a:lnTo>
                        <a:pt x="1080" y="267"/>
                      </a:lnTo>
                      <a:lnTo>
                        <a:pt x="1083" y="277"/>
                      </a:lnTo>
                      <a:lnTo>
                        <a:pt x="1085" y="287"/>
                      </a:lnTo>
                      <a:lnTo>
                        <a:pt x="1087" y="297"/>
                      </a:lnTo>
                      <a:lnTo>
                        <a:pt x="1087" y="308"/>
                      </a:lnTo>
                      <a:lnTo>
                        <a:pt x="1086" y="318"/>
                      </a:lnTo>
                      <a:lnTo>
                        <a:pt x="1085" y="328"/>
                      </a:lnTo>
                      <a:lnTo>
                        <a:pt x="1082" y="339"/>
                      </a:lnTo>
                      <a:lnTo>
                        <a:pt x="1079" y="348"/>
                      </a:lnTo>
                      <a:lnTo>
                        <a:pt x="1073" y="358"/>
                      </a:lnTo>
                      <a:lnTo>
                        <a:pt x="1068" y="368"/>
                      </a:lnTo>
                      <a:lnTo>
                        <a:pt x="1061" y="376"/>
                      </a:lnTo>
                      <a:lnTo>
                        <a:pt x="1054" y="384"/>
                      </a:lnTo>
                      <a:lnTo>
                        <a:pt x="1046" y="391"/>
                      </a:lnTo>
                      <a:lnTo>
                        <a:pt x="1037" y="398"/>
                      </a:lnTo>
                      <a:lnTo>
                        <a:pt x="1028" y="403"/>
                      </a:lnTo>
                      <a:lnTo>
                        <a:pt x="1019" y="407"/>
                      </a:lnTo>
                      <a:lnTo>
                        <a:pt x="1008" y="410"/>
                      </a:lnTo>
                      <a:lnTo>
                        <a:pt x="998" y="413"/>
                      </a:lnTo>
                      <a:lnTo>
                        <a:pt x="988" y="414"/>
                      </a:lnTo>
                      <a:lnTo>
                        <a:pt x="977" y="414"/>
                      </a:lnTo>
                      <a:lnTo>
                        <a:pt x="967" y="414"/>
                      </a:lnTo>
                      <a:lnTo>
                        <a:pt x="957" y="412"/>
                      </a:lnTo>
                      <a:lnTo>
                        <a:pt x="946" y="410"/>
                      </a:lnTo>
                      <a:lnTo>
                        <a:pt x="937" y="406"/>
                      </a:lnTo>
                      <a:lnTo>
                        <a:pt x="927" y="402"/>
                      </a:lnTo>
                      <a:lnTo>
                        <a:pt x="917" y="396"/>
                      </a:lnTo>
                      <a:lnTo>
                        <a:pt x="909" y="38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83" name="Freeform 1053">
                  <a:extLst>
                    <a:ext uri="{FF2B5EF4-FFF2-40B4-BE49-F238E27FC236}">
                      <a16:creationId xmlns:a16="http://schemas.microsoft.com/office/drawing/2014/main" id="{DBA34132-228B-465A-99C4-73F3C87B7F96}"/>
                    </a:ext>
                  </a:extLst>
                </p:cNvPr>
                <p:cNvSpPr>
                  <a:spLocks/>
                </p:cNvSpPr>
                <p:nvPr/>
              </p:nvSpPr>
              <p:spPr bwMode="auto">
                <a:xfrm>
                  <a:off x="1875" y="3161"/>
                  <a:ext cx="16" cy="46"/>
                </a:xfrm>
                <a:custGeom>
                  <a:avLst/>
                  <a:gdLst>
                    <a:gd name="T0" fmla="*/ 0 w 229"/>
                    <a:gd name="T1" fmla="*/ 0 h 687"/>
                    <a:gd name="T2" fmla="*/ 0 w 229"/>
                    <a:gd name="T3" fmla="*/ 0 h 687"/>
                    <a:gd name="T4" fmla="*/ 0 w 229"/>
                    <a:gd name="T5" fmla="*/ 0 h 687"/>
                    <a:gd name="T6" fmla="*/ 0 w 229"/>
                    <a:gd name="T7" fmla="*/ 0 h 687"/>
                    <a:gd name="T8" fmla="*/ 0 w 229"/>
                    <a:gd name="T9" fmla="*/ 0 h 687"/>
                    <a:gd name="T10" fmla="*/ 0 w 229"/>
                    <a:gd name="T11" fmla="*/ 0 h 687"/>
                    <a:gd name="T12" fmla="*/ 0 w 229"/>
                    <a:gd name="T13" fmla="*/ 0 h 687"/>
                    <a:gd name="T14" fmla="*/ 0 w 229"/>
                    <a:gd name="T15" fmla="*/ 0 h 687"/>
                    <a:gd name="T16" fmla="*/ 0 w 229"/>
                    <a:gd name="T17" fmla="*/ 0 h 687"/>
                    <a:gd name="T18" fmla="*/ 0 w 229"/>
                    <a:gd name="T19" fmla="*/ 0 h 687"/>
                    <a:gd name="T20" fmla="*/ 0 w 229"/>
                    <a:gd name="T21" fmla="*/ 0 h 687"/>
                    <a:gd name="T22" fmla="*/ 0 w 229"/>
                    <a:gd name="T23" fmla="*/ 0 h 687"/>
                    <a:gd name="T24" fmla="*/ 0 w 229"/>
                    <a:gd name="T25" fmla="*/ 0 h 687"/>
                    <a:gd name="T26" fmla="*/ 0 w 229"/>
                    <a:gd name="T27" fmla="*/ 0 h 687"/>
                    <a:gd name="T28" fmla="*/ 0 w 229"/>
                    <a:gd name="T29" fmla="*/ 0 h 687"/>
                    <a:gd name="T30" fmla="*/ 0 w 229"/>
                    <a:gd name="T31" fmla="*/ 0 h 687"/>
                    <a:gd name="T32" fmla="*/ 0 w 229"/>
                    <a:gd name="T33" fmla="*/ 0 h 687"/>
                    <a:gd name="T34" fmla="*/ 0 w 229"/>
                    <a:gd name="T35" fmla="*/ 0 h 687"/>
                    <a:gd name="T36" fmla="*/ 0 w 229"/>
                    <a:gd name="T37" fmla="*/ 0 h 687"/>
                    <a:gd name="T38" fmla="*/ 0 w 229"/>
                    <a:gd name="T39" fmla="*/ 0 h 687"/>
                    <a:gd name="T40" fmla="*/ 0 w 229"/>
                    <a:gd name="T41" fmla="*/ 0 h 687"/>
                    <a:gd name="T42" fmla="*/ 0 w 229"/>
                    <a:gd name="T43" fmla="*/ 0 h 687"/>
                    <a:gd name="T44" fmla="*/ 0 w 229"/>
                    <a:gd name="T45" fmla="*/ 0 h 687"/>
                    <a:gd name="T46" fmla="*/ 0 w 229"/>
                    <a:gd name="T47" fmla="*/ 0 h 687"/>
                    <a:gd name="T48" fmla="*/ 0 w 229"/>
                    <a:gd name="T49" fmla="*/ 0 h 687"/>
                    <a:gd name="T50" fmla="*/ 0 w 229"/>
                    <a:gd name="T51" fmla="*/ 0 h 687"/>
                    <a:gd name="T52" fmla="*/ 0 w 229"/>
                    <a:gd name="T53" fmla="*/ 0 h 687"/>
                    <a:gd name="T54" fmla="*/ 0 w 229"/>
                    <a:gd name="T55" fmla="*/ 0 h 687"/>
                    <a:gd name="T56" fmla="*/ 0 w 229"/>
                    <a:gd name="T57" fmla="*/ 0 h 687"/>
                    <a:gd name="T58" fmla="*/ 0 w 229"/>
                    <a:gd name="T59" fmla="*/ 0 h 687"/>
                    <a:gd name="T60" fmla="*/ 0 w 229"/>
                    <a:gd name="T61" fmla="*/ 0 h 687"/>
                    <a:gd name="T62" fmla="*/ 0 w 229"/>
                    <a:gd name="T63" fmla="*/ 0 h 687"/>
                    <a:gd name="T64" fmla="*/ 0 w 229"/>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9" h="687">
                      <a:moveTo>
                        <a:pt x="216" y="105"/>
                      </a:moveTo>
                      <a:lnTo>
                        <a:pt x="229" y="577"/>
                      </a:lnTo>
                      <a:lnTo>
                        <a:pt x="229" y="588"/>
                      </a:lnTo>
                      <a:lnTo>
                        <a:pt x="228" y="598"/>
                      </a:lnTo>
                      <a:lnTo>
                        <a:pt x="224" y="609"/>
                      </a:lnTo>
                      <a:lnTo>
                        <a:pt x="221" y="619"/>
                      </a:lnTo>
                      <a:lnTo>
                        <a:pt x="217" y="628"/>
                      </a:lnTo>
                      <a:lnTo>
                        <a:pt x="212" y="638"/>
                      </a:lnTo>
                      <a:lnTo>
                        <a:pt x="206" y="646"/>
                      </a:lnTo>
                      <a:lnTo>
                        <a:pt x="200" y="654"/>
                      </a:lnTo>
                      <a:lnTo>
                        <a:pt x="191" y="661"/>
                      </a:lnTo>
                      <a:lnTo>
                        <a:pt x="183" y="668"/>
                      </a:lnTo>
                      <a:lnTo>
                        <a:pt x="175" y="673"/>
                      </a:lnTo>
                      <a:lnTo>
                        <a:pt x="166" y="678"/>
                      </a:lnTo>
                      <a:lnTo>
                        <a:pt x="155" y="682"/>
                      </a:lnTo>
                      <a:lnTo>
                        <a:pt x="146" y="685"/>
                      </a:lnTo>
                      <a:lnTo>
                        <a:pt x="135" y="686"/>
                      </a:lnTo>
                      <a:lnTo>
                        <a:pt x="124" y="687"/>
                      </a:lnTo>
                      <a:lnTo>
                        <a:pt x="113" y="687"/>
                      </a:lnTo>
                      <a:lnTo>
                        <a:pt x="101" y="686"/>
                      </a:lnTo>
                      <a:lnTo>
                        <a:pt x="91" y="683"/>
                      </a:lnTo>
                      <a:lnTo>
                        <a:pt x="82" y="680"/>
                      </a:lnTo>
                      <a:lnTo>
                        <a:pt x="71" y="676"/>
                      </a:lnTo>
                      <a:lnTo>
                        <a:pt x="63" y="671"/>
                      </a:lnTo>
                      <a:lnTo>
                        <a:pt x="54" y="664"/>
                      </a:lnTo>
                      <a:lnTo>
                        <a:pt x="47" y="658"/>
                      </a:lnTo>
                      <a:lnTo>
                        <a:pt x="39" y="650"/>
                      </a:lnTo>
                      <a:lnTo>
                        <a:pt x="33" y="642"/>
                      </a:lnTo>
                      <a:lnTo>
                        <a:pt x="27" y="633"/>
                      </a:lnTo>
                      <a:lnTo>
                        <a:pt x="22" y="624"/>
                      </a:lnTo>
                      <a:lnTo>
                        <a:pt x="19" y="614"/>
                      </a:lnTo>
                      <a:lnTo>
                        <a:pt x="16" y="603"/>
                      </a:lnTo>
                      <a:lnTo>
                        <a:pt x="14" y="593"/>
                      </a:lnTo>
                      <a:lnTo>
                        <a:pt x="13" y="582"/>
                      </a:lnTo>
                      <a:lnTo>
                        <a:pt x="0" y="111"/>
                      </a:lnTo>
                      <a:lnTo>
                        <a:pt x="0" y="100"/>
                      </a:lnTo>
                      <a:lnTo>
                        <a:pt x="2" y="90"/>
                      </a:lnTo>
                      <a:lnTo>
                        <a:pt x="4" y="79"/>
                      </a:lnTo>
                      <a:lnTo>
                        <a:pt x="7" y="69"/>
                      </a:lnTo>
                      <a:lnTo>
                        <a:pt x="11" y="60"/>
                      </a:lnTo>
                      <a:lnTo>
                        <a:pt x="17" y="50"/>
                      </a:lnTo>
                      <a:lnTo>
                        <a:pt x="23" y="42"/>
                      </a:lnTo>
                      <a:lnTo>
                        <a:pt x="30" y="34"/>
                      </a:lnTo>
                      <a:lnTo>
                        <a:pt x="37" y="26"/>
                      </a:lnTo>
                      <a:lnTo>
                        <a:pt x="46" y="20"/>
                      </a:lnTo>
                      <a:lnTo>
                        <a:pt x="54" y="14"/>
                      </a:lnTo>
                      <a:lnTo>
                        <a:pt x="63" y="10"/>
                      </a:lnTo>
                      <a:lnTo>
                        <a:pt x="74" y="6"/>
                      </a:lnTo>
                      <a:lnTo>
                        <a:pt x="84" y="3"/>
                      </a:lnTo>
                      <a:lnTo>
                        <a:pt x="94" y="1"/>
                      </a:lnTo>
                      <a:lnTo>
                        <a:pt x="106" y="0"/>
                      </a:lnTo>
                      <a:lnTo>
                        <a:pt x="117" y="1"/>
                      </a:lnTo>
                      <a:lnTo>
                        <a:pt x="127" y="2"/>
                      </a:lnTo>
                      <a:lnTo>
                        <a:pt x="138" y="4"/>
                      </a:lnTo>
                      <a:lnTo>
                        <a:pt x="148" y="8"/>
                      </a:lnTo>
                      <a:lnTo>
                        <a:pt x="157" y="12"/>
                      </a:lnTo>
                      <a:lnTo>
                        <a:pt x="167" y="17"/>
                      </a:lnTo>
                      <a:lnTo>
                        <a:pt x="175" y="23"/>
                      </a:lnTo>
                      <a:lnTo>
                        <a:pt x="183" y="30"/>
                      </a:lnTo>
                      <a:lnTo>
                        <a:pt x="190" y="37"/>
                      </a:lnTo>
                      <a:lnTo>
                        <a:pt x="197" y="45"/>
                      </a:lnTo>
                      <a:lnTo>
                        <a:pt x="202" y="54"/>
                      </a:lnTo>
                      <a:lnTo>
                        <a:pt x="207" y="64"/>
                      </a:lnTo>
                      <a:lnTo>
                        <a:pt x="211" y="73"/>
                      </a:lnTo>
                      <a:lnTo>
                        <a:pt x="214" y="83"/>
                      </a:lnTo>
                      <a:lnTo>
                        <a:pt x="216" y="95"/>
                      </a:lnTo>
                      <a:lnTo>
                        <a:pt x="216" y="105"/>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84" name="Freeform 1054">
                  <a:extLst>
                    <a:ext uri="{FF2B5EF4-FFF2-40B4-BE49-F238E27FC236}">
                      <a16:creationId xmlns:a16="http://schemas.microsoft.com/office/drawing/2014/main" id="{5828A7D3-7A72-48A4-9F17-304F0474BEDC}"/>
                    </a:ext>
                  </a:extLst>
                </p:cNvPr>
                <p:cNvSpPr>
                  <a:spLocks/>
                </p:cNvSpPr>
                <p:nvPr/>
              </p:nvSpPr>
              <p:spPr bwMode="auto">
                <a:xfrm>
                  <a:off x="1618" y="3014"/>
                  <a:ext cx="346" cy="340"/>
                </a:xfrm>
                <a:custGeom>
                  <a:avLst/>
                  <a:gdLst>
                    <a:gd name="T0" fmla="*/ 0 w 5186"/>
                    <a:gd name="T1" fmla="*/ 0 h 5102"/>
                    <a:gd name="T2" fmla="*/ 0 w 5186"/>
                    <a:gd name="T3" fmla="*/ 0 h 5102"/>
                    <a:gd name="T4" fmla="*/ 0 w 5186"/>
                    <a:gd name="T5" fmla="*/ 0 h 5102"/>
                    <a:gd name="T6" fmla="*/ 0 w 5186"/>
                    <a:gd name="T7" fmla="*/ 0 h 5102"/>
                    <a:gd name="T8" fmla="*/ 0 w 5186"/>
                    <a:gd name="T9" fmla="*/ 0 h 5102"/>
                    <a:gd name="T10" fmla="*/ 0 w 5186"/>
                    <a:gd name="T11" fmla="*/ 0 h 5102"/>
                    <a:gd name="T12" fmla="*/ 0 w 5186"/>
                    <a:gd name="T13" fmla="*/ 0 h 5102"/>
                    <a:gd name="T14" fmla="*/ 0 w 5186"/>
                    <a:gd name="T15" fmla="*/ 0 h 5102"/>
                    <a:gd name="T16" fmla="*/ 0 w 5186"/>
                    <a:gd name="T17" fmla="*/ 0 h 5102"/>
                    <a:gd name="T18" fmla="*/ 0 w 5186"/>
                    <a:gd name="T19" fmla="*/ 0 h 5102"/>
                    <a:gd name="T20" fmla="*/ 0 w 5186"/>
                    <a:gd name="T21" fmla="*/ 0 h 5102"/>
                    <a:gd name="T22" fmla="*/ 0 w 5186"/>
                    <a:gd name="T23" fmla="*/ 0 h 5102"/>
                    <a:gd name="T24" fmla="*/ 0 w 5186"/>
                    <a:gd name="T25" fmla="*/ 0 h 5102"/>
                    <a:gd name="T26" fmla="*/ 0 w 5186"/>
                    <a:gd name="T27" fmla="*/ 0 h 5102"/>
                    <a:gd name="T28" fmla="*/ 0 w 5186"/>
                    <a:gd name="T29" fmla="*/ 0 h 5102"/>
                    <a:gd name="T30" fmla="*/ 0 w 5186"/>
                    <a:gd name="T31" fmla="*/ 0 h 5102"/>
                    <a:gd name="T32" fmla="*/ 0 w 5186"/>
                    <a:gd name="T33" fmla="*/ 0 h 5102"/>
                    <a:gd name="T34" fmla="*/ 0 w 5186"/>
                    <a:gd name="T35" fmla="*/ 0 h 5102"/>
                    <a:gd name="T36" fmla="*/ 0 w 5186"/>
                    <a:gd name="T37" fmla="*/ 0 h 5102"/>
                    <a:gd name="T38" fmla="*/ 0 w 5186"/>
                    <a:gd name="T39" fmla="*/ 0 h 5102"/>
                    <a:gd name="T40" fmla="*/ 0 w 5186"/>
                    <a:gd name="T41" fmla="*/ 0 h 5102"/>
                    <a:gd name="T42" fmla="*/ 0 w 5186"/>
                    <a:gd name="T43" fmla="*/ 0 h 5102"/>
                    <a:gd name="T44" fmla="*/ 0 w 5186"/>
                    <a:gd name="T45" fmla="*/ 0 h 5102"/>
                    <a:gd name="T46" fmla="*/ 0 w 5186"/>
                    <a:gd name="T47" fmla="*/ 0 h 5102"/>
                    <a:gd name="T48" fmla="*/ 0 w 5186"/>
                    <a:gd name="T49" fmla="*/ 0 h 5102"/>
                    <a:gd name="T50" fmla="*/ 0 w 5186"/>
                    <a:gd name="T51" fmla="*/ 0 h 5102"/>
                    <a:gd name="T52" fmla="*/ 0 w 5186"/>
                    <a:gd name="T53" fmla="*/ 0 h 5102"/>
                    <a:gd name="T54" fmla="*/ 0 w 5186"/>
                    <a:gd name="T55" fmla="*/ 0 h 5102"/>
                    <a:gd name="T56" fmla="*/ 0 w 5186"/>
                    <a:gd name="T57" fmla="*/ 0 h 5102"/>
                    <a:gd name="T58" fmla="*/ 0 w 5186"/>
                    <a:gd name="T59" fmla="*/ 0 h 5102"/>
                    <a:gd name="T60" fmla="*/ 0 w 5186"/>
                    <a:gd name="T61" fmla="*/ 0 h 5102"/>
                    <a:gd name="T62" fmla="*/ 0 w 5186"/>
                    <a:gd name="T63" fmla="*/ 0 h 5102"/>
                    <a:gd name="T64" fmla="*/ 0 w 5186"/>
                    <a:gd name="T65" fmla="*/ 0 h 5102"/>
                    <a:gd name="T66" fmla="*/ 0 w 5186"/>
                    <a:gd name="T67" fmla="*/ 0 h 5102"/>
                    <a:gd name="T68" fmla="*/ 0 w 5186"/>
                    <a:gd name="T69" fmla="*/ 0 h 5102"/>
                    <a:gd name="T70" fmla="*/ 0 w 5186"/>
                    <a:gd name="T71" fmla="*/ 0 h 5102"/>
                    <a:gd name="T72" fmla="*/ 0 w 5186"/>
                    <a:gd name="T73" fmla="*/ 0 h 5102"/>
                    <a:gd name="T74" fmla="*/ 0 w 5186"/>
                    <a:gd name="T75" fmla="*/ 0 h 5102"/>
                    <a:gd name="T76" fmla="*/ 0 w 5186"/>
                    <a:gd name="T77" fmla="*/ 0 h 5102"/>
                    <a:gd name="T78" fmla="*/ 0 w 5186"/>
                    <a:gd name="T79" fmla="*/ 0 h 5102"/>
                    <a:gd name="T80" fmla="*/ 0 w 5186"/>
                    <a:gd name="T81" fmla="*/ 0 h 5102"/>
                    <a:gd name="T82" fmla="*/ 0 w 5186"/>
                    <a:gd name="T83" fmla="*/ 0 h 5102"/>
                    <a:gd name="T84" fmla="*/ 0 w 5186"/>
                    <a:gd name="T85" fmla="*/ 0 h 5102"/>
                    <a:gd name="T86" fmla="*/ 0 w 5186"/>
                    <a:gd name="T87" fmla="*/ 0 h 5102"/>
                    <a:gd name="T88" fmla="*/ 0 w 5186"/>
                    <a:gd name="T89" fmla="*/ 0 h 5102"/>
                    <a:gd name="T90" fmla="*/ 0 w 5186"/>
                    <a:gd name="T91" fmla="*/ 0 h 5102"/>
                    <a:gd name="T92" fmla="*/ 0 w 5186"/>
                    <a:gd name="T93" fmla="*/ 0 h 5102"/>
                    <a:gd name="T94" fmla="*/ 0 w 5186"/>
                    <a:gd name="T95" fmla="*/ 0 h 5102"/>
                    <a:gd name="T96" fmla="*/ 0 w 5186"/>
                    <a:gd name="T97" fmla="*/ 0 h 5102"/>
                    <a:gd name="T98" fmla="*/ 0 w 5186"/>
                    <a:gd name="T99" fmla="*/ 0 h 5102"/>
                    <a:gd name="T100" fmla="*/ 0 w 5186"/>
                    <a:gd name="T101" fmla="*/ 0 h 5102"/>
                    <a:gd name="T102" fmla="*/ 0 w 5186"/>
                    <a:gd name="T103" fmla="*/ 0 h 5102"/>
                    <a:gd name="T104" fmla="*/ 0 w 5186"/>
                    <a:gd name="T105" fmla="*/ 0 h 5102"/>
                    <a:gd name="T106" fmla="*/ 0 w 5186"/>
                    <a:gd name="T107" fmla="*/ 0 h 5102"/>
                    <a:gd name="T108" fmla="*/ 0 w 5186"/>
                    <a:gd name="T109" fmla="*/ 0 h 5102"/>
                    <a:gd name="T110" fmla="*/ 0 w 5186"/>
                    <a:gd name="T111" fmla="*/ 0 h 5102"/>
                    <a:gd name="T112" fmla="*/ 0 w 5186"/>
                    <a:gd name="T113" fmla="*/ 0 h 5102"/>
                    <a:gd name="T114" fmla="*/ 0 w 5186"/>
                    <a:gd name="T115" fmla="*/ 0 h 5102"/>
                    <a:gd name="T116" fmla="*/ 0 w 5186"/>
                    <a:gd name="T117" fmla="*/ 0 h 5102"/>
                    <a:gd name="T118" fmla="*/ 0 w 5186"/>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6" h="5102">
                      <a:moveTo>
                        <a:pt x="4820" y="956"/>
                      </a:moveTo>
                      <a:lnTo>
                        <a:pt x="4834" y="946"/>
                      </a:lnTo>
                      <a:lnTo>
                        <a:pt x="4849" y="934"/>
                      </a:lnTo>
                      <a:lnTo>
                        <a:pt x="4862" y="920"/>
                      </a:lnTo>
                      <a:lnTo>
                        <a:pt x="4875" y="905"/>
                      </a:lnTo>
                      <a:lnTo>
                        <a:pt x="4887" y="886"/>
                      </a:lnTo>
                      <a:lnTo>
                        <a:pt x="4899" y="867"/>
                      </a:lnTo>
                      <a:lnTo>
                        <a:pt x="4911" y="846"/>
                      </a:lnTo>
                      <a:lnTo>
                        <a:pt x="4921" y="823"/>
                      </a:lnTo>
                      <a:lnTo>
                        <a:pt x="4930" y="798"/>
                      </a:lnTo>
                      <a:lnTo>
                        <a:pt x="4939" y="774"/>
                      </a:lnTo>
                      <a:lnTo>
                        <a:pt x="4947" y="748"/>
                      </a:lnTo>
                      <a:lnTo>
                        <a:pt x="4953" y="720"/>
                      </a:lnTo>
                      <a:lnTo>
                        <a:pt x="4958" y="692"/>
                      </a:lnTo>
                      <a:lnTo>
                        <a:pt x="4964" y="664"/>
                      </a:lnTo>
                      <a:lnTo>
                        <a:pt x="4967" y="635"/>
                      </a:lnTo>
                      <a:lnTo>
                        <a:pt x="4969" y="606"/>
                      </a:lnTo>
                      <a:lnTo>
                        <a:pt x="4969" y="578"/>
                      </a:lnTo>
                      <a:lnTo>
                        <a:pt x="4969" y="552"/>
                      </a:lnTo>
                      <a:lnTo>
                        <a:pt x="4967" y="527"/>
                      </a:lnTo>
                      <a:lnTo>
                        <a:pt x="4965" y="502"/>
                      </a:lnTo>
                      <a:lnTo>
                        <a:pt x="4960" y="477"/>
                      </a:lnTo>
                      <a:lnTo>
                        <a:pt x="4955" y="454"/>
                      </a:lnTo>
                      <a:lnTo>
                        <a:pt x="4950" y="431"/>
                      </a:lnTo>
                      <a:lnTo>
                        <a:pt x="4943" y="411"/>
                      </a:lnTo>
                      <a:lnTo>
                        <a:pt x="4935" y="391"/>
                      </a:lnTo>
                      <a:lnTo>
                        <a:pt x="4926" y="371"/>
                      </a:lnTo>
                      <a:lnTo>
                        <a:pt x="4916" y="354"/>
                      </a:lnTo>
                      <a:lnTo>
                        <a:pt x="4906" y="337"/>
                      </a:lnTo>
                      <a:lnTo>
                        <a:pt x="4893" y="323"/>
                      </a:lnTo>
                      <a:lnTo>
                        <a:pt x="4881" y="309"/>
                      </a:lnTo>
                      <a:lnTo>
                        <a:pt x="4867" y="297"/>
                      </a:lnTo>
                      <a:lnTo>
                        <a:pt x="4853" y="286"/>
                      </a:lnTo>
                      <a:lnTo>
                        <a:pt x="4834" y="273"/>
                      </a:lnTo>
                      <a:lnTo>
                        <a:pt x="4814" y="263"/>
                      </a:lnTo>
                      <a:lnTo>
                        <a:pt x="4794" y="253"/>
                      </a:lnTo>
                      <a:lnTo>
                        <a:pt x="4773" y="244"/>
                      </a:lnTo>
                      <a:lnTo>
                        <a:pt x="4753" y="237"/>
                      </a:lnTo>
                      <a:lnTo>
                        <a:pt x="4732" y="231"/>
                      </a:lnTo>
                      <a:lnTo>
                        <a:pt x="4711" y="227"/>
                      </a:lnTo>
                      <a:lnTo>
                        <a:pt x="4689" y="223"/>
                      </a:lnTo>
                      <a:lnTo>
                        <a:pt x="4669" y="221"/>
                      </a:lnTo>
                      <a:lnTo>
                        <a:pt x="4648" y="218"/>
                      </a:lnTo>
                      <a:lnTo>
                        <a:pt x="4627" y="217"/>
                      </a:lnTo>
                      <a:lnTo>
                        <a:pt x="4607" y="217"/>
                      </a:lnTo>
                      <a:lnTo>
                        <a:pt x="4586" y="219"/>
                      </a:lnTo>
                      <a:lnTo>
                        <a:pt x="4565" y="221"/>
                      </a:lnTo>
                      <a:lnTo>
                        <a:pt x="4546" y="224"/>
                      </a:lnTo>
                      <a:lnTo>
                        <a:pt x="4526" y="227"/>
                      </a:lnTo>
                      <a:lnTo>
                        <a:pt x="4506" y="231"/>
                      </a:lnTo>
                      <a:lnTo>
                        <a:pt x="4488" y="236"/>
                      </a:lnTo>
                      <a:lnTo>
                        <a:pt x="4469" y="241"/>
                      </a:lnTo>
                      <a:lnTo>
                        <a:pt x="4452" y="247"/>
                      </a:lnTo>
                      <a:lnTo>
                        <a:pt x="4434" y="254"/>
                      </a:lnTo>
                      <a:lnTo>
                        <a:pt x="4418" y="261"/>
                      </a:lnTo>
                      <a:lnTo>
                        <a:pt x="4401" y="268"/>
                      </a:lnTo>
                      <a:lnTo>
                        <a:pt x="4385" y="276"/>
                      </a:lnTo>
                      <a:lnTo>
                        <a:pt x="4371" y="285"/>
                      </a:lnTo>
                      <a:lnTo>
                        <a:pt x="4358" y="293"/>
                      </a:lnTo>
                      <a:lnTo>
                        <a:pt x="4345" y="301"/>
                      </a:lnTo>
                      <a:lnTo>
                        <a:pt x="4333" y="310"/>
                      </a:lnTo>
                      <a:lnTo>
                        <a:pt x="4322" y="320"/>
                      </a:lnTo>
                      <a:lnTo>
                        <a:pt x="4312" y="329"/>
                      </a:lnTo>
                      <a:lnTo>
                        <a:pt x="4304" y="338"/>
                      </a:lnTo>
                      <a:lnTo>
                        <a:pt x="4297" y="347"/>
                      </a:lnTo>
                      <a:lnTo>
                        <a:pt x="4277" y="370"/>
                      </a:lnTo>
                      <a:lnTo>
                        <a:pt x="4256" y="393"/>
                      </a:lnTo>
                      <a:lnTo>
                        <a:pt x="4236" y="414"/>
                      </a:lnTo>
                      <a:lnTo>
                        <a:pt x="4213" y="432"/>
                      </a:lnTo>
                      <a:lnTo>
                        <a:pt x="4190" y="450"/>
                      </a:lnTo>
                      <a:lnTo>
                        <a:pt x="4166" y="467"/>
                      </a:lnTo>
                      <a:lnTo>
                        <a:pt x="4141" y="481"/>
                      </a:lnTo>
                      <a:lnTo>
                        <a:pt x="4116" y="493"/>
                      </a:lnTo>
                      <a:lnTo>
                        <a:pt x="4090" y="506"/>
                      </a:lnTo>
                      <a:lnTo>
                        <a:pt x="4063" y="516"/>
                      </a:lnTo>
                      <a:lnTo>
                        <a:pt x="4036" y="526"/>
                      </a:lnTo>
                      <a:lnTo>
                        <a:pt x="4009" y="534"/>
                      </a:lnTo>
                      <a:lnTo>
                        <a:pt x="3981" y="540"/>
                      </a:lnTo>
                      <a:lnTo>
                        <a:pt x="3953" y="546"/>
                      </a:lnTo>
                      <a:lnTo>
                        <a:pt x="3925" y="550"/>
                      </a:lnTo>
                      <a:lnTo>
                        <a:pt x="3896" y="553"/>
                      </a:lnTo>
                      <a:lnTo>
                        <a:pt x="3868" y="556"/>
                      </a:lnTo>
                      <a:lnTo>
                        <a:pt x="3841" y="557"/>
                      </a:lnTo>
                      <a:lnTo>
                        <a:pt x="3812" y="557"/>
                      </a:lnTo>
                      <a:lnTo>
                        <a:pt x="3784" y="556"/>
                      </a:lnTo>
                      <a:lnTo>
                        <a:pt x="3756" y="553"/>
                      </a:lnTo>
                      <a:lnTo>
                        <a:pt x="3729" y="550"/>
                      </a:lnTo>
                      <a:lnTo>
                        <a:pt x="3702" y="547"/>
                      </a:lnTo>
                      <a:lnTo>
                        <a:pt x="3675" y="542"/>
                      </a:lnTo>
                      <a:lnTo>
                        <a:pt x="3649" y="537"/>
                      </a:lnTo>
                      <a:lnTo>
                        <a:pt x="3623" y="531"/>
                      </a:lnTo>
                      <a:lnTo>
                        <a:pt x="3599" y="523"/>
                      </a:lnTo>
                      <a:lnTo>
                        <a:pt x="3575" y="516"/>
                      </a:lnTo>
                      <a:lnTo>
                        <a:pt x="3551" y="508"/>
                      </a:lnTo>
                      <a:lnTo>
                        <a:pt x="3529" y="499"/>
                      </a:lnTo>
                      <a:lnTo>
                        <a:pt x="3508" y="489"/>
                      </a:lnTo>
                      <a:lnTo>
                        <a:pt x="3487" y="479"/>
                      </a:lnTo>
                      <a:lnTo>
                        <a:pt x="3459" y="465"/>
                      </a:lnTo>
                      <a:lnTo>
                        <a:pt x="3424" y="447"/>
                      </a:lnTo>
                      <a:lnTo>
                        <a:pt x="3381" y="427"/>
                      </a:lnTo>
                      <a:lnTo>
                        <a:pt x="3333" y="406"/>
                      </a:lnTo>
                      <a:lnTo>
                        <a:pt x="3278" y="384"/>
                      </a:lnTo>
                      <a:lnTo>
                        <a:pt x="3217" y="362"/>
                      </a:lnTo>
                      <a:lnTo>
                        <a:pt x="3185" y="352"/>
                      </a:lnTo>
                      <a:lnTo>
                        <a:pt x="3151" y="341"/>
                      </a:lnTo>
                      <a:lnTo>
                        <a:pt x="3117" y="331"/>
                      </a:lnTo>
                      <a:lnTo>
                        <a:pt x="3080" y="321"/>
                      </a:lnTo>
                      <a:lnTo>
                        <a:pt x="3044" y="312"/>
                      </a:lnTo>
                      <a:lnTo>
                        <a:pt x="3006" y="303"/>
                      </a:lnTo>
                      <a:lnTo>
                        <a:pt x="2967" y="295"/>
                      </a:lnTo>
                      <a:lnTo>
                        <a:pt x="2927" y="287"/>
                      </a:lnTo>
                      <a:lnTo>
                        <a:pt x="2886" y="280"/>
                      </a:lnTo>
                      <a:lnTo>
                        <a:pt x="2845" y="275"/>
                      </a:lnTo>
                      <a:lnTo>
                        <a:pt x="2802" y="270"/>
                      </a:lnTo>
                      <a:lnTo>
                        <a:pt x="2760" y="266"/>
                      </a:lnTo>
                      <a:lnTo>
                        <a:pt x="2716" y="264"/>
                      </a:lnTo>
                      <a:lnTo>
                        <a:pt x="2672" y="263"/>
                      </a:lnTo>
                      <a:lnTo>
                        <a:pt x="2628" y="263"/>
                      </a:lnTo>
                      <a:lnTo>
                        <a:pt x="2582" y="264"/>
                      </a:lnTo>
                      <a:lnTo>
                        <a:pt x="2537" y="267"/>
                      </a:lnTo>
                      <a:lnTo>
                        <a:pt x="2490" y="272"/>
                      </a:lnTo>
                      <a:lnTo>
                        <a:pt x="2443" y="278"/>
                      </a:lnTo>
                      <a:lnTo>
                        <a:pt x="2397" y="286"/>
                      </a:lnTo>
                      <a:lnTo>
                        <a:pt x="2313" y="303"/>
                      </a:lnTo>
                      <a:lnTo>
                        <a:pt x="2233" y="322"/>
                      </a:lnTo>
                      <a:lnTo>
                        <a:pt x="2194" y="332"/>
                      </a:lnTo>
                      <a:lnTo>
                        <a:pt x="2156" y="341"/>
                      </a:lnTo>
                      <a:lnTo>
                        <a:pt x="2120" y="353"/>
                      </a:lnTo>
                      <a:lnTo>
                        <a:pt x="2084" y="364"/>
                      </a:lnTo>
                      <a:lnTo>
                        <a:pt x="2048" y="376"/>
                      </a:lnTo>
                      <a:lnTo>
                        <a:pt x="2014" y="387"/>
                      </a:lnTo>
                      <a:lnTo>
                        <a:pt x="1980" y="400"/>
                      </a:lnTo>
                      <a:lnTo>
                        <a:pt x="1948" y="413"/>
                      </a:lnTo>
                      <a:lnTo>
                        <a:pt x="1916" y="426"/>
                      </a:lnTo>
                      <a:lnTo>
                        <a:pt x="1885" y="440"/>
                      </a:lnTo>
                      <a:lnTo>
                        <a:pt x="1855" y="454"/>
                      </a:lnTo>
                      <a:lnTo>
                        <a:pt x="1825" y="469"/>
                      </a:lnTo>
                      <a:lnTo>
                        <a:pt x="1796" y="484"/>
                      </a:lnTo>
                      <a:lnTo>
                        <a:pt x="1768" y="500"/>
                      </a:lnTo>
                      <a:lnTo>
                        <a:pt x="1741" y="516"/>
                      </a:lnTo>
                      <a:lnTo>
                        <a:pt x="1714" y="533"/>
                      </a:lnTo>
                      <a:lnTo>
                        <a:pt x="1689" y="550"/>
                      </a:lnTo>
                      <a:lnTo>
                        <a:pt x="1664" y="568"/>
                      </a:lnTo>
                      <a:lnTo>
                        <a:pt x="1639" y="587"/>
                      </a:lnTo>
                      <a:lnTo>
                        <a:pt x="1615" y="605"/>
                      </a:lnTo>
                      <a:lnTo>
                        <a:pt x="1592" y="624"/>
                      </a:lnTo>
                      <a:lnTo>
                        <a:pt x="1570" y="644"/>
                      </a:lnTo>
                      <a:lnTo>
                        <a:pt x="1548" y="664"/>
                      </a:lnTo>
                      <a:lnTo>
                        <a:pt x="1527" y="686"/>
                      </a:lnTo>
                      <a:lnTo>
                        <a:pt x="1507" y="706"/>
                      </a:lnTo>
                      <a:lnTo>
                        <a:pt x="1487" y="729"/>
                      </a:lnTo>
                      <a:lnTo>
                        <a:pt x="1467" y="752"/>
                      </a:lnTo>
                      <a:lnTo>
                        <a:pt x="1449" y="775"/>
                      </a:lnTo>
                      <a:lnTo>
                        <a:pt x="1431" y="796"/>
                      </a:lnTo>
                      <a:lnTo>
                        <a:pt x="1415" y="819"/>
                      </a:lnTo>
                      <a:lnTo>
                        <a:pt x="1398" y="843"/>
                      </a:lnTo>
                      <a:lnTo>
                        <a:pt x="1382" y="867"/>
                      </a:lnTo>
                      <a:lnTo>
                        <a:pt x="1350" y="917"/>
                      </a:lnTo>
                      <a:lnTo>
                        <a:pt x="1319" y="971"/>
                      </a:lnTo>
                      <a:lnTo>
                        <a:pt x="1289" y="1027"/>
                      </a:lnTo>
                      <a:lnTo>
                        <a:pt x="1261" y="1085"/>
                      </a:lnTo>
                      <a:lnTo>
                        <a:pt x="1233" y="1145"/>
                      </a:lnTo>
                      <a:lnTo>
                        <a:pt x="1207" y="1208"/>
                      </a:lnTo>
                      <a:lnTo>
                        <a:pt x="1181" y="1272"/>
                      </a:lnTo>
                      <a:lnTo>
                        <a:pt x="1157" y="1338"/>
                      </a:lnTo>
                      <a:lnTo>
                        <a:pt x="1135" y="1405"/>
                      </a:lnTo>
                      <a:lnTo>
                        <a:pt x="1114" y="1474"/>
                      </a:lnTo>
                      <a:lnTo>
                        <a:pt x="1095" y="1544"/>
                      </a:lnTo>
                      <a:lnTo>
                        <a:pt x="1078" y="1614"/>
                      </a:lnTo>
                      <a:lnTo>
                        <a:pt x="1061" y="1686"/>
                      </a:lnTo>
                      <a:lnTo>
                        <a:pt x="1048" y="1758"/>
                      </a:lnTo>
                      <a:lnTo>
                        <a:pt x="1042" y="1795"/>
                      </a:lnTo>
                      <a:lnTo>
                        <a:pt x="1038" y="1838"/>
                      </a:lnTo>
                      <a:lnTo>
                        <a:pt x="1036" y="1884"/>
                      </a:lnTo>
                      <a:lnTo>
                        <a:pt x="1035" y="1937"/>
                      </a:lnTo>
                      <a:lnTo>
                        <a:pt x="1036" y="1993"/>
                      </a:lnTo>
                      <a:lnTo>
                        <a:pt x="1038" y="2053"/>
                      </a:lnTo>
                      <a:lnTo>
                        <a:pt x="1041" y="2117"/>
                      </a:lnTo>
                      <a:lnTo>
                        <a:pt x="1045" y="2184"/>
                      </a:lnTo>
                      <a:lnTo>
                        <a:pt x="1051" y="2253"/>
                      </a:lnTo>
                      <a:lnTo>
                        <a:pt x="1057" y="2326"/>
                      </a:lnTo>
                      <a:lnTo>
                        <a:pt x="1064" y="2400"/>
                      </a:lnTo>
                      <a:lnTo>
                        <a:pt x="1072" y="2476"/>
                      </a:lnTo>
                      <a:lnTo>
                        <a:pt x="1091" y="2632"/>
                      </a:lnTo>
                      <a:lnTo>
                        <a:pt x="1111" y="2789"/>
                      </a:lnTo>
                      <a:lnTo>
                        <a:pt x="1133" y="2946"/>
                      </a:lnTo>
                      <a:lnTo>
                        <a:pt x="1156" y="3100"/>
                      </a:lnTo>
                      <a:lnTo>
                        <a:pt x="1179" y="3247"/>
                      </a:lnTo>
                      <a:lnTo>
                        <a:pt x="1203" y="3384"/>
                      </a:lnTo>
                      <a:lnTo>
                        <a:pt x="1224" y="3510"/>
                      </a:lnTo>
                      <a:lnTo>
                        <a:pt x="1244" y="3620"/>
                      </a:lnTo>
                      <a:lnTo>
                        <a:pt x="1263" y="3711"/>
                      </a:lnTo>
                      <a:lnTo>
                        <a:pt x="1277" y="3781"/>
                      </a:lnTo>
                      <a:lnTo>
                        <a:pt x="1284" y="3812"/>
                      </a:lnTo>
                      <a:lnTo>
                        <a:pt x="1291" y="3845"/>
                      </a:lnTo>
                      <a:lnTo>
                        <a:pt x="1296" y="3879"/>
                      </a:lnTo>
                      <a:lnTo>
                        <a:pt x="1301" y="3913"/>
                      </a:lnTo>
                      <a:lnTo>
                        <a:pt x="1304" y="3947"/>
                      </a:lnTo>
                      <a:lnTo>
                        <a:pt x="1308" y="3982"/>
                      </a:lnTo>
                      <a:lnTo>
                        <a:pt x="1310" y="4018"/>
                      </a:lnTo>
                      <a:lnTo>
                        <a:pt x="1311" y="4053"/>
                      </a:lnTo>
                      <a:lnTo>
                        <a:pt x="1312" y="4090"/>
                      </a:lnTo>
                      <a:lnTo>
                        <a:pt x="1312" y="4127"/>
                      </a:lnTo>
                      <a:lnTo>
                        <a:pt x="1312" y="4163"/>
                      </a:lnTo>
                      <a:lnTo>
                        <a:pt x="1310" y="4200"/>
                      </a:lnTo>
                      <a:lnTo>
                        <a:pt x="1308" y="4237"/>
                      </a:lnTo>
                      <a:lnTo>
                        <a:pt x="1304" y="4275"/>
                      </a:lnTo>
                      <a:lnTo>
                        <a:pt x="1300" y="4311"/>
                      </a:lnTo>
                      <a:lnTo>
                        <a:pt x="1296" y="4348"/>
                      </a:lnTo>
                      <a:lnTo>
                        <a:pt x="1289" y="4384"/>
                      </a:lnTo>
                      <a:lnTo>
                        <a:pt x="1282" y="4420"/>
                      </a:lnTo>
                      <a:lnTo>
                        <a:pt x="1275" y="4455"/>
                      </a:lnTo>
                      <a:lnTo>
                        <a:pt x="1266" y="4491"/>
                      </a:lnTo>
                      <a:lnTo>
                        <a:pt x="1256" y="4526"/>
                      </a:lnTo>
                      <a:lnTo>
                        <a:pt x="1246" y="4560"/>
                      </a:lnTo>
                      <a:lnTo>
                        <a:pt x="1235" y="4593"/>
                      </a:lnTo>
                      <a:lnTo>
                        <a:pt x="1222" y="4626"/>
                      </a:lnTo>
                      <a:lnTo>
                        <a:pt x="1209" y="4658"/>
                      </a:lnTo>
                      <a:lnTo>
                        <a:pt x="1193" y="4689"/>
                      </a:lnTo>
                      <a:lnTo>
                        <a:pt x="1178" y="4719"/>
                      </a:lnTo>
                      <a:lnTo>
                        <a:pt x="1162" y="4748"/>
                      </a:lnTo>
                      <a:lnTo>
                        <a:pt x="1144" y="4776"/>
                      </a:lnTo>
                      <a:lnTo>
                        <a:pt x="1125" y="4802"/>
                      </a:lnTo>
                      <a:lnTo>
                        <a:pt x="1105" y="4828"/>
                      </a:lnTo>
                      <a:lnTo>
                        <a:pt x="1085" y="4851"/>
                      </a:lnTo>
                      <a:lnTo>
                        <a:pt x="1071" y="4867"/>
                      </a:lnTo>
                      <a:lnTo>
                        <a:pt x="1056" y="4881"/>
                      </a:lnTo>
                      <a:lnTo>
                        <a:pt x="1040" y="4896"/>
                      </a:lnTo>
                      <a:lnTo>
                        <a:pt x="1025" y="4909"/>
                      </a:lnTo>
                      <a:lnTo>
                        <a:pt x="1008" y="4923"/>
                      </a:lnTo>
                      <a:lnTo>
                        <a:pt x="992" y="4936"/>
                      </a:lnTo>
                      <a:lnTo>
                        <a:pt x="974" y="4949"/>
                      </a:lnTo>
                      <a:lnTo>
                        <a:pt x="955" y="4961"/>
                      </a:lnTo>
                      <a:lnTo>
                        <a:pt x="937" y="4972"/>
                      </a:lnTo>
                      <a:lnTo>
                        <a:pt x="918" y="4984"/>
                      </a:lnTo>
                      <a:lnTo>
                        <a:pt x="900" y="4994"/>
                      </a:lnTo>
                      <a:lnTo>
                        <a:pt x="880" y="5004"/>
                      </a:lnTo>
                      <a:lnTo>
                        <a:pt x="859" y="5015"/>
                      </a:lnTo>
                      <a:lnTo>
                        <a:pt x="839" y="5024"/>
                      </a:lnTo>
                      <a:lnTo>
                        <a:pt x="818" y="5033"/>
                      </a:lnTo>
                      <a:lnTo>
                        <a:pt x="797" y="5042"/>
                      </a:lnTo>
                      <a:lnTo>
                        <a:pt x="776" y="5049"/>
                      </a:lnTo>
                      <a:lnTo>
                        <a:pt x="754" y="5057"/>
                      </a:lnTo>
                      <a:lnTo>
                        <a:pt x="732" y="5063"/>
                      </a:lnTo>
                      <a:lnTo>
                        <a:pt x="710" y="5070"/>
                      </a:lnTo>
                      <a:lnTo>
                        <a:pt x="688" y="5076"/>
                      </a:lnTo>
                      <a:lnTo>
                        <a:pt x="665" y="5081"/>
                      </a:lnTo>
                      <a:lnTo>
                        <a:pt x="643" y="5085"/>
                      </a:lnTo>
                      <a:lnTo>
                        <a:pt x="620" y="5089"/>
                      </a:lnTo>
                      <a:lnTo>
                        <a:pt x="597" y="5093"/>
                      </a:lnTo>
                      <a:lnTo>
                        <a:pt x="574" y="5096"/>
                      </a:lnTo>
                      <a:lnTo>
                        <a:pt x="551" y="5099"/>
                      </a:lnTo>
                      <a:lnTo>
                        <a:pt x="527" y="5101"/>
                      </a:lnTo>
                      <a:lnTo>
                        <a:pt x="505" y="5102"/>
                      </a:lnTo>
                      <a:lnTo>
                        <a:pt x="481" y="5102"/>
                      </a:lnTo>
                      <a:lnTo>
                        <a:pt x="458" y="5102"/>
                      </a:lnTo>
                      <a:lnTo>
                        <a:pt x="435" y="5101"/>
                      </a:lnTo>
                      <a:lnTo>
                        <a:pt x="401" y="5099"/>
                      </a:lnTo>
                      <a:lnTo>
                        <a:pt x="368" y="5095"/>
                      </a:lnTo>
                      <a:lnTo>
                        <a:pt x="336" y="5090"/>
                      </a:lnTo>
                      <a:lnTo>
                        <a:pt x="305" y="5084"/>
                      </a:lnTo>
                      <a:lnTo>
                        <a:pt x="275" y="5077"/>
                      </a:lnTo>
                      <a:lnTo>
                        <a:pt x="246" y="5069"/>
                      </a:lnTo>
                      <a:lnTo>
                        <a:pt x="218" y="5059"/>
                      </a:lnTo>
                      <a:lnTo>
                        <a:pt x="191" y="5048"/>
                      </a:lnTo>
                      <a:lnTo>
                        <a:pt x="165" y="5035"/>
                      </a:lnTo>
                      <a:lnTo>
                        <a:pt x="141" y="5022"/>
                      </a:lnTo>
                      <a:lnTo>
                        <a:pt x="118" y="5008"/>
                      </a:lnTo>
                      <a:lnTo>
                        <a:pt x="96" y="4992"/>
                      </a:lnTo>
                      <a:lnTo>
                        <a:pt x="75" y="4976"/>
                      </a:lnTo>
                      <a:lnTo>
                        <a:pt x="56" y="4957"/>
                      </a:lnTo>
                      <a:lnTo>
                        <a:pt x="38" y="4938"/>
                      </a:lnTo>
                      <a:lnTo>
                        <a:pt x="22" y="4919"/>
                      </a:lnTo>
                      <a:lnTo>
                        <a:pt x="16" y="4909"/>
                      </a:lnTo>
                      <a:lnTo>
                        <a:pt x="10" y="4900"/>
                      </a:lnTo>
                      <a:lnTo>
                        <a:pt x="6" y="4890"/>
                      </a:lnTo>
                      <a:lnTo>
                        <a:pt x="3" y="4879"/>
                      </a:lnTo>
                      <a:lnTo>
                        <a:pt x="1" y="4869"/>
                      </a:lnTo>
                      <a:lnTo>
                        <a:pt x="0" y="4859"/>
                      </a:lnTo>
                      <a:lnTo>
                        <a:pt x="0" y="4848"/>
                      </a:lnTo>
                      <a:lnTo>
                        <a:pt x="1" y="4838"/>
                      </a:lnTo>
                      <a:lnTo>
                        <a:pt x="2" y="4828"/>
                      </a:lnTo>
                      <a:lnTo>
                        <a:pt x="5" y="4818"/>
                      </a:lnTo>
                      <a:lnTo>
                        <a:pt x="9" y="4808"/>
                      </a:lnTo>
                      <a:lnTo>
                        <a:pt x="14" y="4799"/>
                      </a:lnTo>
                      <a:lnTo>
                        <a:pt x="20" y="4790"/>
                      </a:lnTo>
                      <a:lnTo>
                        <a:pt x="27" y="4782"/>
                      </a:lnTo>
                      <a:lnTo>
                        <a:pt x="34" y="4774"/>
                      </a:lnTo>
                      <a:lnTo>
                        <a:pt x="42" y="4767"/>
                      </a:lnTo>
                      <a:lnTo>
                        <a:pt x="52" y="4760"/>
                      </a:lnTo>
                      <a:lnTo>
                        <a:pt x="61" y="4755"/>
                      </a:lnTo>
                      <a:lnTo>
                        <a:pt x="71" y="4751"/>
                      </a:lnTo>
                      <a:lnTo>
                        <a:pt x="81" y="4748"/>
                      </a:lnTo>
                      <a:lnTo>
                        <a:pt x="91" y="4746"/>
                      </a:lnTo>
                      <a:lnTo>
                        <a:pt x="101" y="4745"/>
                      </a:lnTo>
                      <a:lnTo>
                        <a:pt x="112" y="4745"/>
                      </a:lnTo>
                      <a:lnTo>
                        <a:pt x="122" y="4746"/>
                      </a:lnTo>
                      <a:lnTo>
                        <a:pt x="132" y="4748"/>
                      </a:lnTo>
                      <a:lnTo>
                        <a:pt x="143" y="4750"/>
                      </a:lnTo>
                      <a:lnTo>
                        <a:pt x="152" y="4754"/>
                      </a:lnTo>
                      <a:lnTo>
                        <a:pt x="161" y="4759"/>
                      </a:lnTo>
                      <a:lnTo>
                        <a:pt x="171" y="4765"/>
                      </a:lnTo>
                      <a:lnTo>
                        <a:pt x="179" y="4771"/>
                      </a:lnTo>
                      <a:lnTo>
                        <a:pt x="187" y="4779"/>
                      </a:lnTo>
                      <a:lnTo>
                        <a:pt x="194" y="4787"/>
                      </a:lnTo>
                      <a:lnTo>
                        <a:pt x="203" y="4798"/>
                      </a:lnTo>
                      <a:lnTo>
                        <a:pt x="212" y="4807"/>
                      </a:lnTo>
                      <a:lnTo>
                        <a:pt x="223" y="4816"/>
                      </a:lnTo>
                      <a:lnTo>
                        <a:pt x="235" y="4826"/>
                      </a:lnTo>
                      <a:lnTo>
                        <a:pt x="248" y="4834"/>
                      </a:lnTo>
                      <a:lnTo>
                        <a:pt x="262" y="4841"/>
                      </a:lnTo>
                      <a:lnTo>
                        <a:pt x="277" y="4848"/>
                      </a:lnTo>
                      <a:lnTo>
                        <a:pt x="293" y="4856"/>
                      </a:lnTo>
                      <a:lnTo>
                        <a:pt x="309" y="4861"/>
                      </a:lnTo>
                      <a:lnTo>
                        <a:pt x="327" y="4867"/>
                      </a:lnTo>
                      <a:lnTo>
                        <a:pt x="344" y="4871"/>
                      </a:lnTo>
                      <a:lnTo>
                        <a:pt x="363" y="4875"/>
                      </a:lnTo>
                      <a:lnTo>
                        <a:pt x="383" y="4879"/>
                      </a:lnTo>
                      <a:lnTo>
                        <a:pt x="402" y="4881"/>
                      </a:lnTo>
                      <a:lnTo>
                        <a:pt x="423" y="4884"/>
                      </a:lnTo>
                      <a:lnTo>
                        <a:pt x="445" y="4885"/>
                      </a:lnTo>
                      <a:lnTo>
                        <a:pt x="479" y="4886"/>
                      </a:lnTo>
                      <a:lnTo>
                        <a:pt x="513" y="4885"/>
                      </a:lnTo>
                      <a:lnTo>
                        <a:pt x="548" y="4881"/>
                      </a:lnTo>
                      <a:lnTo>
                        <a:pt x="582" y="4876"/>
                      </a:lnTo>
                      <a:lnTo>
                        <a:pt x="616" y="4870"/>
                      </a:lnTo>
                      <a:lnTo>
                        <a:pt x="649" y="4862"/>
                      </a:lnTo>
                      <a:lnTo>
                        <a:pt x="682" y="4852"/>
                      </a:lnTo>
                      <a:lnTo>
                        <a:pt x="715" y="4842"/>
                      </a:lnTo>
                      <a:lnTo>
                        <a:pt x="746" y="4830"/>
                      </a:lnTo>
                      <a:lnTo>
                        <a:pt x="776" y="4815"/>
                      </a:lnTo>
                      <a:lnTo>
                        <a:pt x="803" y="4800"/>
                      </a:lnTo>
                      <a:lnTo>
                        <a:pt x="831" y="4783"/>
                      </a:lnTo>
                      <a:lnTo>
                        <a:pt x="857" y="4766"/>
                      </a:lnTo>
                      <a:lnTo>
                        <a:pt x="882" y="4747"/>
                      </a:lnTo>
                      <a:lnTo>
                        <a:pt x="905" y="4727"/>
                      </a:lnTo>
                      <a:lnTo>
                        <a:pt x="925" y="4706"/>
                      </a:lnTo>
                      <a:lnTo>
                        <a:pt x="941" y="4688"/>
                      </a:lnTo>
                      <a:lnTo>
                        <a:pt x="955" y="4668"/>
                      </a:lnTo>
                      <a:lnTo>
                        <a:pt x="970" y="4648"/>
                      </a:lnTo>
                      <a:lnTo>
                        <a:pt x="983" y="4626"/>
                      </a:lnTo>
                      <a:lnTo>
                        <a:pt x="996" y="4603"/>
                      </a:lnTo>
                      <a:lnTo>
                        <a:pt x="1007" y="4580"/>
                      </a:lnTo>
                      <a:lnTo>
                        <a:pt x="1019" y="4555"/>
                      </a:lnTo>
                      <a:lnTo>
                        <a:pt x="1029" y="4530"/>
                      </a:lnTo>
                      <a:lnTo>
                        <a:pt x="1038" y="4503"/>
                      </a:lnTo>
                      <a:lnTo>
                        <a:pt x="1046" y="4476"/>
                      </a:lnTo>
                      <a:lnTo>
                        <a:pt x="1055" y="4449"/>
                      </a:lnTo>
                      <a:lnTo>
                        <a:pt x="1062" y="4420"/>
                      </a:lnTo>
                      <a:lnTo>
                        <a:pt x="1069" y="4392"/>
                      </a:lnTo>
                      <a:lnTo>
                        <a:pt x="1074" y="4362"/>
                      </a:lnTo>
                      <a:lnTo>
                        <a:pt x="1080" y="4333"/>
                      </a:lnTo>
                      <a:lnTo>
                        <a:pt x="1085" y="4303"/>
                      </a:lnTo>
                      <a:lnTo>
                        <a:pt x="1088" y="4273"/>
                      </a:lnTo>
                      <a:lnTo>
                        <a:pt x="1091" y="4242"/>
                      </a:lnTo>
                      <a:lnTo>
                        <a:pt x="1094" y="4212"/>
                      </a:lnTo>
                      <a:lnTo>
                        <a:pt x="1096" y="4181"/>
                      </a:lnTo>
                      <a:lnTo>
                        <a:pt x="1097" y="4151"/>
                      </a:lnTo>
                      <a:lnTo>
                        <a:pt x="1097" y="4120"/>
                      </a:lnTo>
                      <a:lnTo>
                        <a:pt x="1097" y="4089"/>
                      </a:lnTo>
                      <a:lnTo>
                        <a:pt x="1096" y="4059"/>
                      </a:lnTo>
                      <a:lnTo>
                        <a:pt x="1094" y="4029"/>
                      </a:lnTo>
                      <a:lnTo>
                        <a:pt x="1092" y="4000"/>
                      </a:lnTo>
                      <a:lnTo>
                        <a:pt x="1090" y="3970"/>
                      </a:lnTo>
                      <a:lnTo>
                        <a:pt x="1086" y="3941"/>
                      </a:lnTo>
                      <a:lnTo>
                        <a:pt x="1083" y="3912"/>
                      </a:lnTo>
                      <a:lnTo>
                        <a:pt x="1078" y="3884"/>
                      </a:lnTo>
                      <a:lnTo>
                        <a:pt x="1072" y="3857"/>
                      </a:lnTo>
                      <a:lnTo>
                        <a:pt x="1067" y="3829"/>
                      </a:lnTo>
                      <a:lnTo>
                        <a:pt x="1052" y="3762"/>
                      </a:lnTo>
                      <a:lnTo>
                        <a:pt x="1034" y="3671"/>
                      </a:lnTo>
                      <a:lnTo>
                        <a:pt x="1013" y="3560"/>
                      </a:lnTo>
                      <a:lnTo>
                        <a:pt x="991" y="3434"/>
                      </a:lnTo>
                      <a:lnTo>
                        <a:pt x="967" y="3293"/>
                      </a:lnTo>
                      <a:lnTo>
                        <a:pt x="943" y="3141"/>
                      </a:lnTo>
                      <a:lnTo>
                        <a:pt x="919" y="2983"/>
                      </a:lnTo>
                      <a:lnTo>
                        <a:pt x="897" y="2820"/>
                      </a:lnTo>
                      <a:lnTo>
                        <a:pt x="876" y="2655"/>
                      </a:lnTo>
                      <a:lnTo>
                        <a:pt x="857" y="2492"/>
                      </a:lnTo>
                      <a:lnTo>
                        <a:pt x="849" y="2412"/>
                      </a:lnTo>
                      <a:lnTo>
                        <a:pt x="841" y="2334"/>
                      </a:lnTo>
                      <a:lnTo>
                        <a:pt x="834" y="2257"/>
                      </a:lnTo>
                      <a:lnTo>
                        <a:pt x="829" y="2183"/>
                      </a:lnTo>
                      <a:lnTo>
                        <a:pt x="825" y="2112"/>
                      </a:lnTo>
                      <a:lnTo>
                        <a:pt x="822" y="2043"/>
                      </a:lnTo>
                      <a:lnTo>
                        <a:pt x="820" y="1978"/>
                      </a:lnTo>
                      <a:lnTo>
                        <a:pt x="820" y="1917"/>
                      </a:lnTo>
                      <a:lnTo>
                        <a:pt x="821" y="1860"/>
                      </a:lnTo>
                      <a:lnTo>
                        <a:pt x="824" y="1809"/>
                      </a:lnTo>
                      <a:lnTo>
                        <a:pt x="828" y="1761"/>
                      </a:lnTo>
                      <a:lnTo>
                        <a:pt x="834" y="1720"/>
                      </a:lnTo>
                      <a:lnTo>
                        <a:pt x="850" y="1640"/>
                      </a:lnTo>
                      <a:lnTo>
                        <a:pt x="868" y="1562"/>
                      </a:lnTo>
                      <a:lnTo>
                        <a:pt x="886" y="1484"/>
                      </a:lnTo>
                      <a:lnTo>
                        <a:pt x="908" y="1407"/>
                      </a:lnTo>
                      <a:lnTo>
                        <a:pt x="931" y="1333"/>
                      </a:lnTo>
                      <a:lnTo>
                        <a:pt x="954" y="1260"/>
                      </a:lnTo>
                      <a:lnTo>
                        <a:pt x="981" y="1188"/>
                      </a:lnTo>
                      <a:lnTo>
                        <a:pt x="1008" y="1118"/>
                      </a:lnTo>
                      <a:lnTo>
                        <a:pt x="1037" y="1050"/>
                      </a:lnTo>
                      <a:lnTo>
                        <a:pt x="1068" y="984"/>
                      </a:lnTo>
                      <a:lnTo>
                        <a:pt x="1100" y="920"/>
                      </a:lnTo>
                      <a:lnTo>
                        <a:pt x="1133" y="859"/>
                      </a:lnTo>
                      <a:lnTo>
                        <a:pt x="1151" y="830"/>
                      </a:lnTo>
                      <a:lnTo>
                        <a:pt x="1167" y="801"/>
                      </a:lnTo>
                      <a:lnTo>
                        <a:pt x="1186" y="772"/>
                      </a:lnTo>
                      <a:lnTo>
                        <a:pt x="1204" y="745"/>
                      </a:lnTo>
                      <a:lnTo>
                        <a:pt x="1222" y="718"/>
                      </a:lnTo>
                      <a:lnTo>
                        <a:pt x="1241" y="691"/>
                      </a:lnTo>
                      <a:lnTo>
                        <a:pt x="1259" y="666"/>
                      </a:lnTo>
                      <a:lnTo>
                        <a:pt x="1278" y="641"/>
                      </a:lnTo>
                      <a:lnTo>
                        <a:pt x="1301" y="613"/>
                      </a:lnTo>
                      <a:lnTo>
                        <a:pt x="1324" y="587"/>
                      </a:lnTo>
                      <a:lnTo>
                        <a:pt x="1346" y="561"/>
                      </a:lnTo>
                      <a:lnTo>
                        <a:pt x="1370" y="536"/>
                      </a:lnTo>
                      <a:lnTo>
                        <a:pt x="1395" y="511"/>
                      </a:lnTo>
                      <a:lnTo>
                        <a:pt x="1420" y="487"/>
                      </a:lnTo>
                      <a:lnTo>
                        <a:pt x="1447" y="465"/>
                      </a:lnTo>
                      <a:lnTo>
                        <a:pt x="1473" y="442"/>
                      </a:lnTo>
                      <a:lnTo>
                        <a:pt x="1500" y="420"/>
                      </a:lnTo>
                      <a:lnTo>
                        <a:pt x="1528" y="398"/>
                      </a:lnTo>
                      <a:lnTo>
                        <a:pt x="1557" y="378"/>
                      </a:lnTo>
                      <a:lnTo>
                        <a:pt x="1586" y="357"/>
                      </a:lnTo>
                      <a:lnTo>
                        <a:pt x="1617" y="338"/>
                      </a:lnTo>
                      <a:lnTo>
                        <a:pt x="1648" y="319"/>
                      </a:lnTo>
                      <a:lnTo>
                        <a:pt x="1679" y="301"/>
                      </a:lnTo>
                      <a:lnTo>
                        <a:pt x="1712" y="283"/>
                      </a:lnTo>
                      <a:lnTo>
                        <a:pt x="1746" y="266"/>
                      </a:lnTo>
                      <a:lnTo>
                        <a:pt x="1781" y="249"/>
                      </a:lnTo>
                      <a:lnTo>
                        <a:pt x="1816" y="234"/>
                      </a:lnTo>
                      <a:lnTo>
                        <a:pt x="1851" y="218"/>
                      </a:lnTo>
                      <a:lnTo>
                        <a:pt x="1888" y="203"/>
                      </a:lnTo>
                      <a:lnTo>
                        <a:pt x="1926" y="188"/>
                      </a:lnTo>
                      <a:lnTo>
                        <a:pt x="1965" y="175"/>
                      </a:lnTo>
                      <a:lnTo>
                        <a:pt x="2004" y="162"/>
                      </a:lnTo>
                      <a:lnTo>
                        <a:pt x="2045" y="149"/>
                      </a:lnTo>
                      <a:lnTo>
                        <a:pt x="2087" y="137"/>
                      </a:lnTo>
                      <a:lnTo>
                        <a:pt x="2129" y="125"/>
                      </a:lnTo>
                      <a:lnTo>
                        <a:pt x="2173" y="114"/>
                      </a:lnTo>
                      <a:lnTo>
                        <a:pt x="2217" y="103"/>
                      </a:lnTo>
                      <a:lnTo>
                        <a:pt x="2263" y="92"/>
                      </a:lnTo>
                      <a:lnTo>
                        <a:pt x="2309" y="83"/>
                      </a:lnTo>
                      <a:lnTo>
                        <a:pt x="2357" y="74"/>
                      </a:lnTo>
                      <a:lnTo>
                        <a:pt x="2409" y="64"/>
                      </a:lnTo>
                      <a:lnTo>
                        <a:pt x="2462" y="57"/>
                      </a:lnTo>
                      <a:lnTo>
                        <a:pt x="2515" y="52"/>
                      </a:lnTo>
                      <a:lnTo>
                        <a:pt x="2567" y="49"/>
                      </a:lnTo>
                      <a:lnTo>
                        <a:pt x="2618" y="47"/>
                      </a:lnTo>
                      <a:lnTo>
                        <a:pt x="2669" y="47"/>
                      </a:lnTo>
                      <a:lnTo>
                        <a:pt x="2720" y="48"/>
                      </a:lnTo>
                      <a:lnTo>
                        <a:pt x="2768" y="51"/>
                      </a:lnTo>
                      <a:lnTo>
                        <a:pt x="2818" y="54"/>
                      </a:lnTo>
                      <a:lnTo>
                        <a:pt x="2865" y="59"/>
                      </a:lnTo>
                      <a:lnTo>
                        <a:pt x="2912" y="66"/>
                      </a:lnTo>
                      <a:lnTo>
                        <a:pt x="2958" y="74"/>
                      </a:lnTo>
                      <a:lnTo>
                        <a:pt x="3003" y="82"/>
                      </a:lnTo>
                      <a:lnTo>
                        <a:pt x="3047" y="90"/>
                      </a:lnTo>
                      <a:lnTo>
                        <a:pt x="3090" y="101"/>
                      </a:lnTo>
                      <a:lnTo>
                        <a:pt x="3132" y="111"/>
                      </a:lnTo>
                      <a:lnTo>
                        <a:pt x="3173" y="122"/>
                      </a:lnTo>
                      <a:lnTo>
                        <a:pt x="3211" y="134"/>
                      </a:lnTo>
                      <a:lnTo>
                        <a:pt x="3249" y="145"/>
                      </a:lnTo>
                      <a:lnTo>
                        <a:pt x="3285" y="157"/>
                      </a:lnTo>
                      <a:lnTo>
                        <a:pt x="3353" y="182"/>
                      </a:lnTo>
                      <a:lnTo>
                        <a:pt x="3416" y="206"/>
                      </a:lnTo>
                      <a:lnTo>
                        <a:pt x="3470" y="230"/>
                      </a:lnTo>
                      <a:lnTo>
                        <a:pt x="3518" y="252"/>
                      </a:lnTo>
                      <a:lnTo>
                        <a:pt x="3557" y="271"/>
                      </a:lnTo>
                      <a:lnTo>
                        <a:pt x="3589" y="288"/>
                      </a:lnTo>
                      <a:lnTo>
                        <a:pt x="3603" y="295"/>
                      </a:lnTo>
                      <a:lnTo>
                        <a:pt x="3617" y="301"/>
                      </a:lnTo>
                      <a:lnTo>
                        <a:pt x="3632" y="307"/>
                      </a:lnTo>
                      <a:lnTo>
                        <a:pt x="3647" y="313"/>
                      </a:lnTo>
                      <a:lnTo>
                        <a:pt x="3664" y="318"/>
                      </a:lnTo>
                      <a:lnTo>
                        <a:pt x="3680" y="322"/>
                      </a:lnTo>
                      <a:lnTo>
                        <a:pt x="3698" y="326"/>
                      </a:lnTo>
                      <a:lnTo>
                        <a:pt x="3715" y="330"/>
                      </a:lnTo>
                      <a:lnTo>
                        <a:pt x="3733" y="333"/>
                      </a:lnTo>
                      <a:lnTo>
                        <a:pt x="3752" y="335"/>
                      </a:lnTo>
                      <a:lnTo>
                        <a:pt x="3770" y="337"/>
                      </a:lnTo>
                      <a:lnTo>
                        <a:pt x="3789" y="338"/>
                      </a:lnTo>
                      <a:lnTo>
                        <a:pt x="3807" y="339"/>
                      </a:lnTo>
                      <a:lnTo>
                        <a:pt x="3826" y="339"/>
                      </a:lnTo>
                      <a:lnTo>
                        <a:pt x="3846" y="339"/>
                      </a:lnTo>
                      <a:lnTo>
                        <a:pt x="3864" y="338"/>
                      </a:lnTo>
                      <a:lnTo>
                        <a:pt x="3884" y="336"/>
                      </a:lnTo>
                      <a:lnTo>
                        <a:pt x="3903" y="334"/>
                      </a:lnTo>
                      <a:lnTo>
                        <a:pt x="3921" y="331"/>
                      </a:lnTo>
                      <a:lnTo>
                        <a:pt x="3940" y="327"/>
                      </a:lnTo>
                      <a:lnTo>
                        <a:pt x="3957" y="322"/>
                      </a:lnTo>
                      <a:lnTo>
                        <a:pt x="3976" y="317"/>
                      </a:lnTo>
                      <a:lnTo>
                        <a:pt x="3994" y="310"/>
                      </a:lnTo>
                      <a:lnTo>
                        <a:pt x="4010" y="303"/>
                      </a:lnTo>
                      <a:lnTo>
                        <a:pt x="4027" y="296"/>
                      </a:lnTo>
                      <a:lnTo>
                        <a:pt x="4042" y="287"/>
                      </a:lnTo>
                      <a:lnTo>
                        <a:pt x="4058" y="277"/>
                      </a:lnTo>
                      <a:lnTo>
                        <a:pt x="4072" y="267"/>
                      </a:lnTo>
                      <a:lnTo>
                        <a:pt x="4087" y="256"/>
                      </a:lnTo>
                      <a:lnTo>
                        <a:pt x="4100" y="243"/>
                      </a:lnTo>
                      <a:lnTo>
                        <a:pt x="4112" y="231"/>
                      </a:lnTo>
                      <a:lnTo>
                        <a:pt x="4124" y="216"/>
                      </a:lnTo>
                      <a:lnTo>
                        <a:pt x="4137" y="199"/>
                      </a:lnTo>
                      <a:lnTo>
                        <a:pt x="4153" y="182"/>
                      </a:lnTo>
                      <a:lnTo>
                        <a:pt x="4169" y="166"/>
                      </a:lnTo>
                      <a:lnTo>
                        <a:pt x="4188" y="150"/>
                      </a:lnTo>
                      <a:lnTo>
                        <a:pt x="4207" y="135"/>
                      </a:lnTo>
                      <a:lnTo>
                        <a:pt x="4227" y="120"/>
                      </a:lnTo>
                      <a:lnTo>
                        <a:pt x="4249" y="106"/>
                      </a:lnTo>
                      <a:lnTo>
                        <a:pt x="4272" y="92"/>
                      </a:lnTo>
                      <a:lnTo>
                        <a:pt x="4296" y="79"/>
                      </a:lnTo>
                      <a:lnTo>
                        <a:pt x="4320" y="68"/>
                      </a:lnTo>
                      <a:lnTo>
                        <a:pt x="4346" y="56"/>
                      </a:lnTo>
                      <a:lnTo>
                        <a:pt x="4373" y="46"/>
                      </a:lnTo>
                      <a:lnTo>
                        <a:pt x="4400" y="35"/>
                      </a:lnTo>
                      <a:lnTo>
                        <a:pt x="4428" y="27"/>
                      </a:lnTo>
                      <a:lnTo>
                        <a:pt x="4457" y="20"/>
                      </a:lnTo>
                      <a:lnTo>
                        <a:pt x="4486" y="14"/>
                      </a:lnTo>
                      <a:lnTo>
                        <a:pt x="4515" y="9"/>
                      </a:lnTo>
                      <a:lnTo>
                        <a:pt x="4545" y="4"/>
                      </a:lnTo>
                      <a:lnTo>
                        <a:pt x="4576" y="2"/>
                      </a:lnTo>
                      <a:lnTo>
                        <a:pt x="4606" y="0"/>
                      </a:lnTo>
                      <a:lnTo>
                        <a:pt x="4637" y="0"/>
                      </a:lnTo>
                      <a:lnTo>
                        <a:pt x="4668" y="2"/>
                      </a:lnTo>
                      <a:lnTo>
                        <a:pt x="4700" y="5"/>
                      </a:lnTo>
                      <a:lnTo>
                        <a:pt x="4731" y="10"/>
                      </a:lnTo>
                      <a:lnTo>
                        <a:pt x="4762" y="16"/>
                      </a:lnTo>
                      <a:lnTo>
                        <a:pt x="4793" y="23"/>
                      </a:lnTo>
                      <a:lnTo>
                        <a:pt x="4824" y="32"/>
                      </a:lnTo>
                      <a:lnTo>
                        <a:pt x="4855" y="44"/>
                      </a:lnTo>
                      <a:lnTo>
                        <a:pt x="4885" y="57"/>
                      </a:lnTo>
                      <a:lnTo>
                        <a:pt x="4916" y="72"/>
                      </a:lnTo>
                      <a:lnTo>
                        <a:pt x="4945" y="88"/>
                      </a:lnTo>
                      <a:lnTo>
                        <a:pt x="4975" y="107"/>
                      </a:lnTo>
                      <a:lnTo>
                        <a:pt x="4988" y="116"/>
                      </a:lnTo>
                      <a:lnTo>
                        <a:pt x="5001" y="126"/>
                      </a:lnTo>
                      <a:lnTo>
                        <a:pt x="5013" y="137"/>
                      </a:lnTo>
                      <a:lnTo>
                        <a:pt x="5026" y="147"/>
                      </a:lnTo>
                      <a:lnTo>
                        <a:pt x="5037" y="158"/>
                      </a:lnTo>
                      <a:lnTo>
                        <a:pt x="5048" y="171"/>
                      </a:lnTo>
                      <a:lnTo>
                        <a:pt x="5059" y="182"/>
                      </a:lnTo>
                      <a:lnTo>
                        <a:pt x="5069" y="196"/>
                      </a:lnTo>
                      <a:lnTo>
                        <a:pt x="5089" y="223"/>
                      </a:lnTo>
                      <a:lnTo>
                        <a:pt x="5106" y="251"/>
                      </a:lnTo>
                      <a:lnTo>
                        <a:pt x="5123" y="280"/>
                      </a:lnTo>
                      <a:lnTo>
                        <a:pt x="5137" y="313"/>
                      </a:lnTo>
                      <a:lnTo>
                        <a:pt x="5150" y="346"/>
                      </a:lnTo>
                      <a:lnTo>
                        <a:pt x="5160" y="381"/>
                      </a:lnTo>
                      <a:lnTo>
                        <a:pt x="5169" y="417"/>
                      </a:lnTo>
                      <a:lnTo>
                        <a:pt x="5177" y="454"/>
                      </a:lnTo>
                      <a:lnTo>
                        <a:pt x="5182" y="492"/>
                      </a:lnTo>
                      <a:lnTo>
                        <a:pt x="5185" y="533"/>
                      </a:lnTo>
                      <a:lnTo>
                        <a:pt x="5186" y="573"/>
                      </a:lnTo>
                      <a:lnTo>
                        <a:pt x="5185" y="615"/>
                      </a:lnTo>
                      <a:lnTo>
                        <a:pt x="5182" y="653"/>
                      </a:lnTo>
                      <a:lnTo>
                        <a:pt x="5178" y="691"/>
                      </a:lnTo>
                      <a:lnTo>
                        <a:pt x="5171" y="729"/>
                      </a:lnTo>
                      <a:lnTo>
                        <a:pt x="5164" y="767"/>
                      </a:lnTo>
                      <a:lnTo>
                        <a:pt x="5154" y="807"/>
                      </a:lnTo>
                      <a:lnTo>
                        <a:pt x="5142" y="845"/>
                      </a:lnTo>
                      <a:lnTo>
                        <a:pt x="5129" y="882"/>
                      </a:lnTo>
                      <a:lnTo>
                        <a:pt x="5114" y="918"/>
                      </a:lnTo>
                      <a:lnTo>
                        <a:pt x="5097" y="955"/>
                      </a:lnTo>
                      <a:lnTo>
                        <a:pt x="5078" y="988"/>
                      </a:lnTo>
                      <a:lnTo>
                        <a:pt x="5068" y="1004"/>
                      </a:lnTo>
                      <a:lnTo>
                        <a:pt x="5058" y="1021"/>
                      </a:lnTo>
                      <a:lnTo>
                        <a:pt x="5046" y="1035"/>
                      </a:lnTo>
                      <a:lnTo>
                        <a:pt x="5035" y="1051"/>
                      </a:lnTo>
                      <a:lnTo>
                        <a:pt x="5022" y="1064"/>
                      </a:lnTo>
                      <a:lnTo>
                        <a:pt x="5010" y="1078"/>
                      </a:lnTo>
                      <a:lnTo>
                        <a:pt x="4997" y="1091"/>
                      </a:lnTo>
                      <a:lnTo>
                        <a:pt x="4983" y="1103"/>
                      </a:lnTo>
                      <a:lnTo>
                        <a:pt x="4970" y="1115"/>
                      </a:lnTo>
                      <a:lnTo>
                        <a:pt x="4955" y="1125"/>
                      </a:lnTo>
                      <a:lnTo>
                        <a:pt x="4940" y="1136"/>
                      </a:lnTo>
                      <a:lnTo>
                        <a:pt x="4925" y="1145"/>
                      </a:lnTo>
                      <a:lnTo>
                        <a:pt x="4915" y="1149"/>
                      </a:lnTo>
                      <a:lnTo>
                        <a:pt x="4905" y="1153"/>
                      </a:lnTo>
                      <a:lnTo>
                        <a:pt x="4894" y="1156"/>
                      </a:lnTo>
                      <a:lnTo>
                        <a:pt x="4884" y="1157"/>
                      </a:lnTo>
                      <a:lnTo>
                        <a:pt x="4874" y="1158"/>
                      </a:lnTo>
                      <a:lnTo>
                        <a:pt x="4863" y="1157"/>
                      </a:lnTo>
                      <a:lnTo>
                        <a:pt x="4853" y="1156"/>
                      </a:lnTo>
                      <a:lnTo>
                        <a:pt x="4843" y="1154"/>
                      </a:lnTo>
                      <a:lnTo>
                        <a:pt x="4832" y="1151"/>
                      </a:lnTo>
                      <a:lnTo>
                        <a:pt x="4823" y="1147"/>
                      </a:lnTo>
                      <a:lnTo>
                        <a:pt x="4814" y="1142"/>
                      </a:lnTo>
                      <a:lnTo>
                        <a:pt x="4805" y="1136"/>
                      </a:lnTo>
                      <a:lnTo>
                        <a:pt x="4797" y="1128"/>
                      </a:lnTo>
                      <a:lnTo>
                        <a:pt x="4790" y="1120"/>
                      </a:lnTo>
                      <a:lnTo>
                        <a:pt x="4784" y="1112"/>
                      </a:lnTo>
                      <a:lnTo>
                        <a:pt x="4777" y="1102"/>
                      </a:lnTo>
                      <a:lnTo>
                        <a:pt x="4773" y="1092"/>
                      </a:lnTo>
                      <a:lnTo>
                        <a:pt x="4769" y="1083"/>
                      </a:lnTo>
                      <a:lnTo>
                        <a:pt x="4766" y="1072"/>
                      </a:lnTo>
                      <a:lnTo>
                        <a:pt x="4765" y="1061"/>
                      </a:lnTo>
                      <a:lnTo>
                        <a:pt x="4764" y="1051"/>
                      </a:lnTo>
                      <a:lnTo>
                        <a:pt x="4765" y="1040"/>
                      </a:lnTo>
                      <a:lnTo>
                        <a:pt x="4766" y="1030"/>
                      </a:lnTo>
                      <a:lnTo>
                        <a:pt x="4768" y="1020"/>
                      </a:lnTo>
                      <a:lnTo>
                        <a:pt x="4771" y="1010"/>
                      </a:lnTo>
                      <a:lnTo>
                        <a:pt x="4775" y="1001"/>
                      </a:lnTo>
                      <a:lnTo>
                        <a:pt x="4780" y="992"/>
                      </a:lnTo>
                      <a:lnTo>
                        <a:pt x="4787" y="984"/>
                      </a:lnTo>
                      <a:lnTo>
                        <a:pt x="4794" y="975"/>
                      </a:lnTo>
                      <a:lnTo>
                        <a:pt x="4802" y="968"/>
                      </a:lnTo>
                      <a:lnTo>
                        <a:pt x="4810" y="961"/>
                      </a:lnTo>
                      <a:lnTo>
                        <a:pt x="4820" y="956"/>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85" name="Freeform 1055">
                  <a:extLst>
                    <a:ext uri="{FF2B5EF4-FFF2-40B4-BE49-F238E27FC236}">
                      <a16:creationId xmlns:a16="http://schemas.microsoft.com/office/drawing/2014/main" id="{B354BAC8-5A3E-4167-AD1C-FFAB30C39A93}"/>
                    </a:ext>
                  </a:extLst>
                </p:cNvPr>
                <p:cNvSpPr>
                  <a:spLocks/>
                </p:cNvSpPr>
                <p:nvPr/>
              </p:nvSpPr>
              <p:spPr bwMode="auto">
                <a:xfrm>
                  <a:off x="1977" y="2883"/>
                  <a:ext cx="142"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1" y="2473"/>
                      </a:moveTo>
                      <a:lnTo>
                        <a:pt x="1141" y="2491"/>
                      </a:lnTo>
                      <a:lnTo>
                        <a:pt x="1150" y="2491"/>
                      </a:lnTo>
                      <a:lnTo>
                        <a:pt x="1159" y="2489"/>
                      </a:lnTo>
                      <a:lnTo>
                        <a:pt x="1167" y="2487"/>
                      </a:lnTo>
                      <a:lnTo>
                        <a:pt x="1174" y="2485"/>
                      </a:lnTo>
                      <a:lnTo>
                        <a:pt x="1179" y="2482"/>
                      </a:lnTo>
                      <a:lnTo>
                        <a:pt x="1184" y="2479"/>
                      </a:lnTo>
                      <a:lnTo>
                        <a:pt x="1188" y="2476"/>
                      </a:lnTo>
                      <a:lnTo>
                        <a:pt x="1192" y="2473"/>
                      </a:lnTo>
                      <a:lnTo>
                        <a:pt x="1198" y="2467"/>
                      </a:lnTo>
                      <a:lnTo>
                        <a:pt x="1203" y="2460"/>
                      </a:lnTo>
                      <a:lnTo>
                        <a:pt x="1208" y="2451"/>
                      </a:lnTo>
                      <a:lnTo>
                        <a:pt x="1213" y="2443"/>
                      </a:lnTo>
                      <a:lnTo>
                        <a:pt x="1222" y="2423"/>
                      </a:lnTo>
                      <a:lnTo>
                        <a:pt x="1230" y="2400"/>
                      </a:lnTo>
                      <a:lnTo>
                        <a:pt x="1236" y="2375"/>
                      </a:lnTo>
                      <a:lnTo>
                        <a:pt x="1240" y="2347"/>
                      </a:lnTo>
                      <a:lnTo>
                        <a:pt x="1243" y="2318"/>
                      </a:lnTo>
                      <a:lnTo>
                        <a:pt x="1245" y="2286"/>
                      </a:lnTo>
                      <a:lnTo>
                        <a:pt x="1247" y="2213"/>
                      </a:lnTo>
                      <a:lnTo>
                        <a:pt x="1253" y="2097"/>
                      </a:lnTo>
                      <a:lnTo>
                        <a:pt x="1261" y="1952"/>
                      </a:lnTo>
                      <a:lnTo>
                        <a:pt x="1270" y="1796"/>
                      </a:lnTo>
                      <a:lnTo>
                        <a:pt x="1278" y="1645"/>
                      </a:lnTo>
                      <a:lnTo>
                        <a:pt x="1287" y="1513"/>
                      </a:lnTo>
                      <a:lnTo>
                        <a:pt x="1293" y="1418"/>
                      </a:lnTo>
                      <a:lnTo>
                        <a:pt x="1295" y="1375"/>
                      </a:lnTo>
                      <a:lnTo>
                        <a:pt x="1296" y="1364"/>
                      </a:lnTo>
                      <a:lnTo>
                        <a:pt x="1298" y="1353"/>
                      </a:lnTo>
                      <a:lnTo>
                        <a:pt x="1301" y="1344"/>
                      </a:lnTo>
                      <a:lnTo>
                        <a:pt x="1305" y="1335"/>
                      </a:lnTo>
                      <a:lnTo>
                        <a:pt x="1310" y="1325"/>
                      </a:lnTo>
                      <a:lnTo>
                        <a:pt x="1315" y="1317"/>
                      </a:lnTo>
                      <a:lnTo>
                        <a:pt x="1323" y="1309"/>
                      </a:lnTo>
                      <a:lnTo>
                        <a:pt x="1330" y="1302"/>
                      </a:lnTo>
                      <a:lnTo>
                        <a:pt x="1337" y="1295"/>
                      </a:lnTo>
                      <a:lnTo>
                        <a:pt x="1345" y="1289"/>
                      </a:lnTo>
                      <a:lnTo>
                        <a:pt x="1355" y="1285"/>
                      </a:lnTo>
                      <a:lnTo>
                        <a:pt x="1364" y="1280"/>
                      </a:lnTo>
                      <a:lnTo>
                        <a:pt x="1373" y="1277"/>
                      </a:lnTo>
                      <a:lnTo>
                        <a:pt x="1384" y="1275"/>
                      </a:lnTo>
                      <a:lnTo>
                        <a:pt x="1394" y="1274"/>
                      </a:lnTo>
                      <a:lnTo>
                        <a:pt x="1404" y="1273"/>
                      </a:lnTo>
                      <a:lnTo>
                        <a:pt x="1452" y="1274"/>
                      </a:lnTo>
                      <a:lnTo>
                        <a:pt x="1512" y="1274"/>
                      </a:lnTo>
                      <a:lnTo>
                        <a:pt x="1581" y="1275"/>
                      </a:lnTo>
                      <a:lnTo>
                        <a:pt x="1655" y="1274"/>
                      </a:lnTo>
                      <a:lnTo>
                        <a:pt x="1727" y="1273"/>
                      </a:lnTo>
                      <a:lnTo>
                        <a:pt x="1794" y="1272"/>
                      </a:lnTo>
                      <a:lnTo>
                        <a:pt x="1852" y="1268"/>
                      </a:lnTo>
                      <a:lnTo>
                        <a:pt x="1896" y="1264"/>
                      </a:lnTo>
                      <a:lnTo>
                        <a:pt x="1899" y="1264"/>
                      </a:lnTo>
                      <a:lnTo>
                        <a:pt x="1902" y="1263"/>
                      </a:lnTo>
                      <a:lnTo>
                        <a:pt x="1905" y="1263"/>
                      </a:lnTo>
                      <a:lnTo>
                        <a:pt x="1907" y="1262"/>
                      </a:lnTo>
                      <a:lnTo>
                        <a:pt x="1910" y="1261"/>
                      </a:lnTo>
                      <a:lnTo>
                        <a:pt x="1912" y="1260"/>
                      </a:lnTo>
                      <a:lnTo>
                        <a:pt x="1913" y="1259"/>
                      </a:lnTo>
                      <a:lnTo>
                        <a:pt x="1915" y="1257"/>
                      </a:lnTo>
                      <a:lnTo>
                        <a:pt x="1916" y="1253"/>
                      </a:lnTo>
                      <a:lnTo>
                        <a:pt x="1918" y="1246"/>
                      </a:lnTo>
                      <a:lnTo>
                        <a:pt x="1918" y="1237"/>
                      </a:lnTo>
                      <a:lnTo>
                        <a:pt x="1918" y="1228"/>
                      </a:lnTo>
                      <a:lnTo>
                        <a:pt x="1916" y="1217"/>
                      </a:lnTo>
                      <a:lnTo>
                        <a:pt x="1914" y="1204"/>
                      </a:lnTo>
                      <a:lnTo>
                        <a:pt x="1909" y="1191"/>
                      </a:lnTo>
                      <a:lnTo>
                        <a:pt x="1903" y="1175"/>
                      </a:lnTo>
                      <a:lnTo>
                        <a:pt x="1397" y="157"/>
                      </a:lnTo>
                      <a:lnTo>
                        <a:pt x="1393" y="147"/>
                      </a:lnTo>
                      <a:lnTo>
                        <a:pt x="1389" y="136"/>
                      </a:lnTo>
                      <a:lnTo>
                        <a:pt x="1387" y="126"/>
                      </a:lnTo>
                      <a:lnTo>
                        <a:pt x="1386" y="115"/>
                      </a:lnTo>
                      <a:lnTo>
                        <a:pt x="1386" y="104"/>
                      </a:lnTo>
                      <a:lnTo>
                        <a:pt x="1387" y="94"/>
                      </a:lnTo>
                      <a:lnTo>
                        <a:pt x="1388" y="84"/>
                      </a:lnTo>
                      <a:lnTo>
                        <a:pt x="1391" y="74"/>
                      </a:lnTo>
                      <a:lnTo>
                        <a:pt x="1395" y="64"/>
                      </a:lnTo>
                      <a:lnTo>
                        <a:pt x="1399" y="55"/>
                      </a:lnTo>
                      <a:lnTo>
                        <a:pt x="1405" y="46"/>
                      </a:lnTo>
                      <a:lnTo>
                        <a:pt x="1412" y="38"/>
                      </a:lnTo>
                      <a:lnTo>
                        <a:pt x="1419" y="30"/>
                      </a:lnTo>
                      <a:lnTo>
                        <a:pt x="1427" y="24"/>
                      </a:lnTo>
                      <a:lnTo>
                        <a:pt x="1435" y="17"/>
                      </a:lnTo>
                      <a:lnTo>
                        <a:pt x="1446" y="11"/>
                      </a:lnTo>
                      <a:lnTo>
                        <a:pt x="1456" y="7"/>
                      </a:lnTo>
                      <a:lnTo>
                        <a:pt x="1466" y="4"/>
                      </a:lnTo>
                      <a:lnTo>
                        <a:pt x="1477" y="2"/>
                      </a:lnTo>
                      <a:lnTo>
                        <a:pt x="1487" y="0"/>
                      </a:lnTo>
                      <a:lnTo>
                        <a:pt x="1497" y="0"/>
                      </a:lnTo>
                      <a:lnTo>
                        <a:pt x="1508" y="1"/>
                      </a:lnTo>
                      <a:lnTo>
                        <a:pt x="1518" y="3"/>
                      </a:lnTo>
                      <a:lnTo>
                        <a:pt x="1528" y="6"/>
                      </a:lnTo>
                      <a:lnTo>
                        <a:pt x="1538" y="9"/>
                      </a:lnTo>
                      <a:lnTo>
                        <a:pt x="1547" y="14"/>
                      </a:lnTo>
                      <a:lnTo>
                        <a:pt x="1556" y="19"/>
                      </a:lnTo>
                      <a:lnTo>
                        <a:pt x="1565" y="26"/>
                      </a:lnTo>
                      <a:lnTo>
                        <a:pt x="1572" y="34"/>
                      </a:lnTo>
                      <a:lnTo>
                        <a:pt x="1579" y="41"/>
                      </a:lnTo>
                      <a:lnTo>
                        <a:pt x="1585" y="50"/>
                      </a:lnTo>
                      <a:lnTo>
                        <a:pt x="1591" y="60"/>
                      </a:lnTo>
                      <a:lnTo>
                        <a:pt x="2098" y="1082"/>
                      </a:lnTo>
                      <a:lnTo>
                        <a:pt x="2107" y="1101"/>
                      </a:lnTo>
                      <a:lnTo>
                        <a:pt x="2114" y="1119"/>
                      </a:lnTo>
                      <a:lnTo>
                        <a:pt x="2120" y="1137"/>
                      </a:lnTo>
                      <a:lnTo>
                        <a:pt x="2125" y="1156"/>
                      </a:lnTo>
                      <a:lnTo>
                        <a:pt x="2129" y="1174"/>
                      </a:lnTo>
                      <a:lnTo>
                        <a:pt x="2131" y="1193"/>
                      </a:lnTo>
                      <a:lnTo>
                        <a:pt x="2133" y="1211"/>
                      </a:lnTo>
                      <a:lnTo>
                        <a:pt x="2134" y="1229"/>
                      </a:lnTo>
                      <a:lnTo>
                        <a:pt x="2134" y="1247"/>
                      </a:lnTo>
                      <a:lnTo>
                        <a:pt x="2133" y="1264"/>
                      </a:lnTo>
                      <a:lnTo>
                        <a:pt x="2131" y="1281"/>
                      </a:lnTo>
                      <a:lnTo>
                        <a:pt x="2128" y="1298"/>
                      </a:lnTo>
                      <a:lnTo>
                        <a:pt x="2124" y="1315"/>
                      </a:lnTo>
                      <a:lnTo>
                        <a:pt x="2119" y="1330"/>
                      </a:lnTo>
                      <a:lnTo>
                        <a:pt x="2112" y="1346"/>
                      </a:lnTo>
                      <a:lnTo>
                        <a:pt x="2104" y="1360"/>
                      </a:lnTo>
                      <a:lnTo>
                        <a:pt x="2097" y="1373"/>
                      </a:lnTo>
                      <a:lnTo>
                        <a:pt x="2090" y="1384"/>
                      </a:lnTo>
                      <a:lnTo>
                        <a:pt x="2082" y="1396"/>
                      </a:lnTo>
                      <a:lnTo>
                        <a:pt x="2072" y="1406"/>
                      </a:lnTo>
                      <a:lnTo>
                        <a:pt x="2063" y="1415"/>
                      </a:lnTo>
                      <a:lnTo>
                        <a:pt x="2053" y="1425"/>
                      </a:lnTo>
                      <a:lnTo>
                        <a:pt x="2042" y="1433"/>
                      </a:lnTo>
                      <a:lnTo>
                        <a:pt x="2031" y="1441"/>
                      </a:lnTo>
                      <a:lnTo>
                        <a:pt x="2019" y="1448"/>
                      </a:lnTo>
                      <a:lnTo>
                        <a:pt x="2006" y="1455"/>
                      </a:lnTo>
                      <a:lnTo>
                        <a:pt x="1994" y="1461"/>
                      </a:lnTo>
                      <a:lnTo>
                        <a:pt x="1980" y="1466"/>
                      </a:lnTo>
                      <a:lnTo>
                        <a:pt x="1967" y="1470"/>
                      </a:lnTo>
                      <a:lnTo>
                        <a:pt x="1952" y="1474"/>
                      </a:lnTo>
                      <a:lnTo>
                        <a:pt x="1938" y="1477"/>
                      </a:lnTo>
                      <a:lnTo>
                        <a:pt x="1923" y="1479"/>
                      </a:lnTo>
                      <a:lnTo>
                        <a:pt x="1884" y="1483"/>
                      </a:lnTo>
                      <a:lnTo>
                        <a:pt x="1838" y="1486"/>
                      </a:lnTo>
                      <a:lnTo>
                        <a:pt x="1785" y="1488"/>
                      </a:lnTo>
                      <a:lnTo>
                        <a:pt x="1728" y="1490"/>
                      </a:lnTo>
                      <a:lnTo>
                        <a:pt x="1669" y="1491"/>
                      </a:lnTo>
                      <a:lnTo>
                        <a:pt x="1611" y="1491"/>
                      </a:lnTo>
                      <a:lnTo>
                        <a:pt x="1555" y="1491"/>
                      </a:lnTo>
                      <a:lnTo>
                        <a:pt x="1505" y="1491"/>
                      </a:lnTo>
                      <a:lnTo>
                        <a:pt x="1500" y="1583"/>
                      </a:lnTo>
                      <a:lnTo>
                        <a:pt x="1492" y="1693"/>
                      </a:lnTo>
                      <a:lnTo>
                        <a:pt x="1486" y="1814"/>
                      </a:lnTo>
                      <a:lnTo>
                        <a:pt x="1479" y="1936"/>
                      </a:lnTo>
                      <a:lnTo>
                        <a:pt x="1473" y="2053"/>
                      </a:lnTo>
                      <a:lnTo>
                        <a:pt x="1466" y="2157"/>
                      </a:lnTo>
                      <a:lnTo>
                        <a:pt x="1463" y="2238"/>
                      </a:lnTo>
                      <a:lnTo>
                        <a:pt x="1461" y="2290"/>
                      </a:lnTo>
                      <a:lnTo>
                        <a:pt x="1460" y="2325"/>
                      </a:lnTo>
                      <a:lnTo>
                        <a:pt x="1456" y="2364"/>
                      </a:lnTo>
                      <a:lnTo>
                        <a:pt x="1453" y="2386"/>
                      </a:lnTo>
                      <a:lnTo>
                        <a:pt x="1450" y="2409"/>
                      </a:lnTo>
                      <a:lnTo>
                        <a:pt x="1445" y="2432"/>
                      </a:lnTo>
                      <a:lnTo>
                        <a:pt x="1439" y="2454"/>
                      </a:lnTo>
                      <a:lnTo>
                        <a:pt x="1432" y="2478"/>
                      </a:lnTo>
                      <a:lnTo>
                        <a:pt x="1424" y="2501"/>
                      </a:lnTo>
                      <a:lnTo>
                        <a:pt x="1414" y="2524"/>
                      </a:lnTo>
                      <a:lnTo>
                        <a:pt x="1403" y="2546"/>
                      </a:lnTo>
                      <a:lnTo>
                        <a:pt x="1391" y="2568"/>
                      </a:lnTo>
                      <a:lnTo>
                        <a:pt x="1376" y="2590"/>
                      </a:lnTo>
                      <a:lnTo>
                        <a:pt x="1360" y="2609"/>
                      </a:lnTo>
                      <a:lnTo>
                        <a:pt x="1342" y="2628"/>
                      </a:lnTo>
                      <a:lnTo>
                        <a:pt x="1332" y="2638"/>
                      </a:lnTo>
                      <a:lnTo>
                        <a:pt x="1322" y="2647"/>
                      </a:lnTo>
                      <a:lnTo>
                        <a:pt x="1310" y="2655"/>
                      </a:lnTo>
                      <a:lnTo>
                        <a:pt x="1299" y="2663"/>
                      </a:lnTo>
                      <a:lnTo>
                        <a:pt x="1287" y="2670"/>
                      </a:lnTo>
                      <a:lnTo>
                        <a:pt x="1274" y="2677"/>
                      </a:lnTo>
                      <a:lnTo>
                        <a:pt x="1262" y="2683"/>
                      </a:lnTo>
                      <a:lnTo>
                        <a:pt x="1249" y="2688"/>
                      </a:lnTo>
                      <a:lnTo>
                        <a:pt x="1236" y="2692"/>
                      </a:lnTo>
                      <a:lnTo>
                        <a:pt x="1222" y="2696"/>
                      </a:lnTo>
                      <a:lnTo>
                        <a:pt x="1209" y="2699"/>
                      </a:lnTo>
                      <a:lnTo>
                        <a:pt x="1194" y="2702"/>
                      </a:lnTo>
                      <a:lnTo>
                        <a:pt x="1181" y="2705"/>
                      </a:lnTo>
                      <a:lnTo>
                        <a:pt x="1167" y="2706"/>
                      </a:lnTo>
                      <a:lnTo>
                        <a:pt x="1151" y="2707"/>
                      </a:lnTo>
                      <a:lnTo>
                        <a:pt x="1137" y="2707"/>
                      </a:lnTo>
                      <a:lnTo>
                        <a:pt x="107" y="2690"/>
                      </a:lnTo>
                      <a:lnTo>
                        <a:pt x="96" y="2689"/>
                      </a:lnTo>
                      <a:lnTo>
                        <a:pt x="85" y="2687"/>
                      </a:lnTo>
                      <a:lnTo>
                        <a:pt x="75" y="2685"/>
                      </a:lnTo>
                      <a:lnTo>
                        <a:pt x="65" y="2681"/>
                      </a:lnTo>
                      <a:lnTo>
                        <a:pt x="55" y="2676"/>
                      </a:lnTo>
                      <a:lnTo>
                        <a:pt x="47" y="2670"/>
                      </a:lnTo>
                      <a:lnTo>
                        <a:pt x="38" y="2664"/>
                      </a:lnTo>
                      <a:lnTo>
                        <a:pt x="31" y="2657"/>
                      </a:lnTo>
                      <a:lnTo>
                        <a:pt x="24" y="2649"/>
                      </a:lnTo>
                      <a:lnTo>
                        <a:pt x="18" y="2640"/>
                      </a:lnTo>
                      <a:lnTo>
                        <a:pt x="13" y="2632"/>
                      </a:lnTo>
                      <a:lnTo>
                        <a:pt x="8" y="2622"/>
                      </a:lnTo>
                      <a:lnTo>
                        <a:pt x="4" y="2613"/>
                      </a:lnTo>
                      <a:lnTo>
                        <a:pt x="2" y="2602"/>
                      </a:lnTo>
                      <a:lnTo>
                        <a:pt x="1" y="2591"/>
                      </a:lnTo>
                      <a:lnTo>
                        <a:pt x="0" y="2579"/>
                      </a:lnTo>
                      <a:lnTo>
                        <a:pt x="1" y="2569"/>
                      </a:lnTo>
                      <a:lnTo>
                        <a:pt x="3" y="2558"/>
                      </a:lnTo>
                      <a:lnTo>
                        <a:pt x="5" y="2547"/>
                      </a:lnTo>
                      <a:lnTo>
                        <a:pt x="9" y="2538"/>
                      </a:lnTo>
                      <a:lnTo>
                        <a:pt x="15" y="2529"/>
                      </a:lnTo>
                      <a:lnTo>
                        <a:pt x="20" y="2519"/>
                      </a:lnTo>
                      <a:lnTo>
                        <a:pt x="26" y="2511"/>
                      </a:lnTo>
                      <a:lnTo>
                        <a:pt x="33" y="2504"/>
                      </a:lnTo>
                      <a:lnTo>
                        <a:pt x="41" y="2497"/>
                      </a:lnTo>
                      <a:lnTo>
                        <a:pt x="50" y="2491"/>
                      </a:lnTo>
                      <a:lnTo>
                        <a:pt x="59" y="2485"/>
                      </a:lnTo>
                      <a:lnTo>
                        <a:pt x="68" y="2481"/>
                      </a:lnTo>
                      <a:lnTo>
                        <a:pt x="78" y="2478"/>
                      </a:lnTo>
                      <a:lnTo>
                        <a:pt x="89" y="2475"/>
                      </a:lnTo>
                      <a:lnTo>
                        <a:pt x="99" y="2474"/>
                      </a:lnTo>
                      <a:lnTo>
                        <a:pt x="111" y="247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86" name="Freeform 1056">
                  <a:extLst>
                    <a:ext uri="{FF2B5EF4-FFF2-40B4-BE49-F238E27FC236}">
                      <a16:creationId xmlns:a16="http://schemas.microsoft.com/office/drawing/2014/main" id="{28187290-6115-4213-BDE6-110652706D77}"/>
                    </a:ext>
                  </a:extLst>
                </p:cNvPr>
                <p:cNvSpPr>
                  <a:spLocks/>
                </p:cNvSpPr>
                <p:nvPr/>
              </p:nvSpPr>
              <p:spPr bwMode="auto">
                <a:xfrm>
                  <a:off x="1818" y="2716"/>
                  <a:ext cx="286" cy="279"/>
                </a:xfrm>
                <a:custGeom>
                  <a:avLst/>
                  <a:gdLst>
                    <a:gd name="T0" fmla="*/ 0 w 4300"/>
                    <a:gd name="T1" fmla="*/ 0 h 4192"/>
                    <a:gd name="T2" fmla="*/ 0 w 4300"/>
                    <a:gd name="T3" fmla="*/ 0 h 4192"/>
                    <a:gd name="T4" fmla="*/ 0 w 4300"/>
                    <a:gd name="T5" fmla="*/ 0 h 4192"/>
                    <a:gd name="T6" fmla="*/ 0 w 4300"/>
                    <a:gd name="T7" fmla="*/ 0 h 4192"/>
                    <a:gd name="T8" fmla="*/ 0 w 4300"/>
                    <a:gd name="T9" fmla="*/ 0 h 4192"/>
                    <a:gd name="T10" fmla="*/ 0 w 4300"/>
                    <a:gd name="T11" fmla="*/ 0 h 4192"/>
                    <a:gd name="T12" fmla="*/ 0 w 4300"/>
                    <a:gd name="T13" fmla="*/ 0 h 4192"/>
                    <a:gd name="T14" fmla="*/ 0 w 4300"/>
                    <a:gd name="T15" fmla="*/ 0 h 4192"/>
                    <a:gd name="T16" fmla="*/ 0 w 4300"/>
                    <a:gd name="T17" fmla="*/ 0 h 4192"/>
                    <a:gd name="T18" fmla="*/ 0 w 4300"/>
                    <a:gd name="T19" fmla="*/ 0 h 4192"/>
                    <a:gd name="T20" fmla="*/ 0 w 4300"/>
                    <a:gd name="T21" fmla="*/ 0 h 4192"/>
                    <a:gd name="T22" fmla="*/ 0 w 4300"/>
                    <a:gd name="T23" fmla="*/ 0 h 4192"/>
                    <a:gd name="T24" fmla="*/ 0 w 4300"/>
                    <a:gd name="T25" fmla="*/ 0 h 4192"/>
                    <a:gd name="T26" fmla="*/ 0 w 4300"/>
                    <a:gd name="T27" fmla="*/ 0 h 4192"/>
                    <a:gd name="T28" fmla="*/ 0 w 4300"/>
                    <a:gd name="T29" fmla="*/ 0 h 4192"/>
                    <a:gd name="T30" fmla="*/ 0 w 4300"/>
                    <a:gd name="T31" fmla="*/ 0 h 4192"/>
                    <a:gd name="T32" fmla="*/ 0 w 4300"/>
                    <a:gd name="T33" fmla="*/ 0 h 4192"/>
                    <a:gd name="T34" fmla="*/ 0 w 4300"/>
                    <a:gd name="T35" fmla="*/ 0 h 4192"/>
                    <a:gd name="T36" fmla="*/ 0 w 4300"/>
                    <a:gd name="T37" fmla="*/ 0 h 4192"/>
                    <a:gd name="T38" fmla="*/ 0 w 4300"/>
                    <a:gd name="T39" fmla="*/ 0 h 4192"/>
                    <a:gd name="T40" fmla="*/ 0 w 4300"/>
                    <a:gd name="T41" fmla="*/ 0 h 4192"/>
                    <a:gd name="T42" fmla="*/ 0 w 4300"/>
                    <a:gd name="T43" fmla="*/ 0 h 4192"/>
                    <a:gd name="T44" fmla="*/ 0 w 4300"/>
                    <a:gd name="T45" fmla="*/ 0 h 4192"/>
                    <a:gd name="T46" fmla="*/ 0 w 4300"/>
                    <a:gd name="T47" fmla="*/ 0 h 4192"/>
                    <a:gd name="T48" fmla="*/ 0 w 4300"/>
                    <a:gd name="T49" fmla="*/ 0 h 4192"/>
                    <a:gd name="T50" fmla="*/ 0 w 4300"/>
                    <a:gd name="T51" fmla="*/ 0 h 4192"/>
                    <a:gd name="T52" fmla="*/ 0 w 4300"/>
                    <a:gd name="T53" fmla="*/ 0 h 4192"/>
                    <a:gd name="T54" fmla="*/ 0 w 4300"/>
                    <a:gd name="T55" fmla="*/ 0 h 4192"/>
                    <a:gd name="T56" fmla="*/ 0 w 4300"/>
                    <a:gd name="T57" fmla="*/ 0 h 4192"/>
                    <a:gd name="T58" fmla="*/ 0 w 4300"/>
                    <a:gd name="T59" fmla="*/ 0 h 4192"/>
                    <a:gd name="T60" fmla="*/ 0 w 4300"/>
                    <a:gd name="T61" fmla="*/ 0 h 4192"/>
                    <a:gd name="T62" fmla="*/ 0 w 4300"/>
                    <a:gd name="T63" fmla="*/ 0 h 4192"/>
                    <a:gd name="T64" fmla="*/ 0 w 4300"/>
                    <a:gd name="T65" fmla="*/ 0 h 4192"/>
                    <a:gd name="T66" fmla="*/ 0 w 4300"/>
                    <a:gd name="T67" fmla="*/ 0 h 4192"/>
                    <a:gd name="T68" fmla="*/ 0 w 4300"/>
                    <a:gd name="T69" fmla="*/ 0 h 4192"/>
                    <a:gd name="T70" fmla="*/ 0 w 4300"/>
                    <a:gd name="T71" fmla="*/ 0 h 4192"/>
                    <a:gd name="T72" fmla="*/ 0 w 4300"/>
                    <a:gd name="T73" fmla="*/ 0 h 4192"/>
                    <a:gd name="T74" fmla="*/ 0 w 4300"/>
                    <a:gd name="T75" fmla="*/ 0 h 4192"/>
                    <a:gd name="T76" fmla="*/ 0 w 4300"/>
                    <a:gd name="T77" fmla="*/ 0 h 4192"/>
                    <a:gd name="T78" fmla="*/ 0 w 4300"/>
                    <a:gd name="T79" fmla="*/ 0 h 4192"/>
                    <a:gd name="T80" fmla="*/ 0 w 4300"/>
                    <a:gd name="T81" fmla="*/ 0 h 4192"/>
                    <a:gd name="T82" fmla="*/ 0 w 4300"/>
                    <a:gd name="T83" fmla="*/ 0 h 4192"/>
                    <a:gd name="T84" fmla="*/ 0 w 4300"/>
                    <a:gd name="T85" fmla="*/ 0 h 4192"/>
                    <a:gd name="T86" fmla="*/ 0 w 4300"/>
                    <a:gd name="T87" fmla="*/ 0 h 4192"/>
                    <a:gd name="T88" fmla="*/ 0 w 4300"/>
                    <a:gd name="T89" fmla="*/ 0 h 4192"/>
                    <a:gd name="T90" fmla="*/ 0 w 4300"/>
                    <a:gd name="T91" fmla="*/ 0 h 4192"/>
                    <a:gd name="T92" fmla="*/ 0 w 4300"/>
                    <a:gd name="T93" fmla="*/ 0 h 4192"/>
                    <a:gd name="T94" fmla="*/ 0 w 4300"/>
                    <a:gd name="T95" fmla="*/ 0 h 4192"/>
                    <a:gd name="T96" fmla="*/ 0 w 4300"/>
                    <a:gd name="T97" fmla="*/ 0 h 4192"/>
                    <a:gd name="T98" fmla="*/ 0 w 4300"/>
                    <a:gd name="T99" fmla="*/ 0 h 4192"/>
                    <a:gd name="T100" fmla="*/ 0 w 4300"/>
                    <a:gd name="T101" fmla="*/ 0 h 4192"/>
                    <a:gd name="T102" fmla="*/ 0 w 4300"/>
                    <a:gd name="T103" fmla="*/ 0 h 4192"/>
                    <a:gd name="T104" fmla="*/ 0 w 4300"/>
                    <a:gd name="T105" fmla="*/ 0 h 4192"/>
                    <a:gd name="T106" fmla="*/ 0 w 4300"/>
                    <a:gd name="T107" fmla="*/ 0 h 4192"/>
                    <a:gd name="T108" fmla="*/ 0 w 4300"/>
                    <a:gd name="T109" fmla="*/ 0 h 4192"/>
                    <a:gd name="T110" fmla="*/ 0 w 4300"/>
                    <a:gd name="T111" fmla="*/ 0 h 4192"/>
                    <a:gd name="T112" fmla="*/ 0 w 4300"/>
                    <a:gd name="T113" fmla="*/ 0 h 4192"/>
                    <a:gd name="T114" fmla="*/ 0 w 4300"/>
                    <a:gd name="T115" fmla="*/ 0 h 4192"/>
                    <a:gd name="T116" fmla="*/ 0 w 4300"/>
                    <a:gd name="T117" fmla="*/ 0 h 4192"/>
                    <a:gd name="T118" fmla="*/ 0 w 4300"/>
                    <a:gd name="T119" fmla="*/ 0 h 4192"/>
                    <a:gd name="T120" fmla="*/ 0 w 4300"/>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0" h="4192">
                      <a:moveTo>
                        <a:pt x="307" y="568"/>
                      </a:moveTo>
                      <a:lnTo>
                        <a:pt x="325" y="550"/>
                      </a:lnTo>
                      <a:lnTo>
                        <a:pt x="345" y="535"/>
                      </a:lnTo>
                      <a:lnTo>
                        <a:pt x="365" y="521"/>
                      </a:lnTo>
                      <a:lnTo>
                        <a:pt x="385" y="509"/>
                      </a:lnTo>
                      <a:lnTo>
                        <a:pt x="407" y="497"/>
                      </a:lnTo>
                      <a:lnTo>
                        <a:pt x="430" y="487"/>
                      </a:lnTo>
                      <a:lnTo>
                        <a:pt x="453" y="478"/>
                      </a:lnTo>
                      <a:lnTo>
                        <a:pt x="476" y="470"/>
                      </a:lnTo>
                      <a:lnTo>
                        <a:pt x="500" y="464"/>
                      </a:lnTo>
                      <a:lnTo>
                        <a:pt x="524" y="457"/>
                      </a:lnTo>
                      <a:lnTo>
                        <a:pt x="549" y="452"/>
                      </a:lnTo>
                      <a:lnTo>
                        <a:pt x="575" y="449"/>
                      </a:lnTo>
                      <a:lnTo>
                        <a:pt x="599" y="446"/>
                      </a:lnTo>
                      <a:lnTo>
                        <a:pt x="625" y="444"/>
                      </a:lnTo>
                      <a:lnTo>
                        <a:pt x="651" y="442"/>
                      </a:lnTo>
                      <a:lnTo>
                        <a:pt x="678" y="442"/>
                      </a:lnTo>
                      <a:lnTo>
                        <a:pt x="704" y="442"/>
                      </a:lnTo>
                      <a:lnTo>
                        <a:pt x="731" y="443"/>
                      </a:lnTo>
                      <a:lnTo>
                        <a:pt x="758" y="444"/>
                      </a:lnTo>
                      <a:lnTo>
                        <a:pt x="783" y="446"/>
                      </a:lnTo>
                      <a:lnTo>
                        <a:pt x="837" y="451"/>
                      </a:lnTo>
                      <a:lnTo>
                        <a:pt x="890" y="457"/>
                      </a:lnTo>
                      <a:lnTo>
                        <a:pt x="942" y="466"/>
                      </a:lnTo>
                      <a:lnTo>
                        <a:pt x="992" y="474"/>
                      </a:lnTo>
                      <a:lnTo>
                        <a:pt x="1042" y="483"/>
                      </a:lnTo>
                      <a:lnTo>
                        <a:pt x="1090" y="492"/>
                      </a:lnTo>
                      <a:lnTo>
                        <a:pt x="1110" y="497"/>
                      </a:lnTo>
                      <a:lnTo>
                        <a:pt x="1131" y="501"/>
                      </a:lnTo>
                      <a:lnTo>
                        <a:pt x="1150" y="504"/>
                      </a:lnTo>
                      <a:lnTo>
                        <a:pt x="1168" y="507"/>
                      </a:lnTo>
                      <a:lnTo>
                        <a:pt x="1186" y="510"/>
                      </a:lnTo>
                      <a:lnTo>
                        <a:pt x="1202" y="513"/>
                      </a:lnTo>
                      <a:lnTo>
                        <a:pt x="1218" y="515"/>
                      </a:lnTo>
                      <a:lnTo>
                        <a:pt x="1232" y="516"/>
                      </a:lnTo>
                      <a:lnTo>
                        <a:pt x="1265" y="519"/>
                      </a:lnTo>
                      <a:lnTo>
                        <a:pt x="1295" y="521"/>
                      </a:lnTo>
                      <a:lnTo>
                        <a:pt x="1324" y="521"/>
                      </a:lnTo>
                      <a:lnTo>
                        <a:pt x="1350" y="521"/>
                      </a:lnTo>
                      <a:lnTo>
                        <a:pt x="1374" y="519"/>
                      </a:lnTo>
                      <a:lnTo>
                        <a:pt x="1396" y="515"/>
                      </a:lnTo>
                      <a:lnTo>
                        <a:pt x="1415" y="511"/>
                      </a:lnTo>
                      <a:lnTo>
                        <a:pt x="1434" y="506"/>
                      </a:lnTo>
                      <a:lnTo>
                        <a:pt x="1450" y="499"/>
                      </a:lnTo>
                      <a:lnTo>
                        <a:pt x="1466" y="491"/>
                      </a:lnTo>
                      <a:lnTo>
                        <a:pt x="1480" y="483"/>
                      </a:lnTo>
                      <a:lnTo>
                        <a:pt x="1493" y="474"/>
                      </a:lnTo>
                      <a:lnTo>
                        <a:pt x="1505" y="464"/>
                      </a:lnTo>
                      <a:lnTo>
                        <a:pt x="1517" y="452"/>
                      </a:lnTo>
                      <a:lnTo>
                        <a:pt x="1527" y="440"/>
                      </a:lnTo>
                      <a:lnTo>
                        <a:pt x="1537" y="427"/>
                      </a:lnTo>
                      <a:lnTo>
                        <a:pt x="1568" y="384"/>
                      </a:lnTo>
                      <a:lnTo>
                        <a:pt x="1605" y="333"/>
                      </a:lnTo>
                      <a:lnTo>
                        <a:pt x="1647" y="278"/>
                      </a:lnTo>
                      <a:lnTo>
                        <a:pt x="1670" y="251"/>
                      </a:lnTo>
                      <a:lnTo>
                        <a:pt x="1693" y="223"/>
                      </a:lnTo>
                      <a:lnTo>
                        <a:pt x="1719" y="195"/>
                      </a:lnTo>
                      <a:lnTo>
                        <a:pt x="1746" y="168"/>
                      </a:lnTo>
                      <a:lnTo>
                        <a:pt x="1775" y="142"/>
                      </a:lnTo>
                      <a:lnTo>
                        <a:pt x="1805" y="117"/>
                      </a:lnTo>
                      <a:lnTo>
                        <a:pt x="1821" y="105"/>
                      </a:lnTo>
                      <a:lnTo>
                        <a:pt x="1837" y="93"/>
                      </a:lnTo>
                      <a:lnTo>
                        <a:pt x="1854" y="82"/>
                      </a:lnTo>
                      <a:lnTo>
                        <a:pt x="1871" y="72"/>
                      </a:lnTo>
                      <a:lnTo>
                        <a:pt x="1889" y="61"/>
                      </a:lnTo>
                      <a:lnTo>
                        <a:pt x="1906" y="52"/>
                      </a:lnTo>
                      <a:lnTo>
                        <a:pt x="1925" y="44"/>
                      </a:lnTo>
                      <a:lnTo>
                        <a:pt x="1944" y="34"/>
                      </a:lnTo>
                      <a:lnTo>
                        <a:pt x="1963" y="27"/>
                      </a:lnTo>
                      <a:lnTo>
                        <a:pt x="1983" y="20"/>
                      </a:lnTo>
                      <a:lnTo>
                        <a:pt x="2004" y="15"/>
                      </a:lnTo>
                      <a:lnTo>
                        <a:pt x="2024" y="9"/>
                      </a:lnTo>
                      <a:lnTo>
                        <a:pt x="2046" y="4"/>
                      </a:lnTo>
                      <a:lnTo>
                        <a:pt x="2067" y="2"/>
                      </a:lnTo>
                      <a:lnTo>
                        <a:pt x="2087" y="0"/>
                      </a:lnTo>
                      <a:lnTo>
                        <a:pt x="2109" y="0"/>
                      </a:lnTo>
                      <a:lnTo>
                        <a:pt x="2130" y="0"/>
                      </a:lnTo>
                      <a:lnTo>
                        <a:pt x="2152" y="2"/>
                      </a:lnTo>
                      <a:lnTo>
                        <a:pt x="2172" y="5"/>
                      </a:lnTo>
                      <a:lnTo>
                        <a:pt x="2194" y="10"/>
                      </a:lnTo>
                      <a:lnTo>
                        <a:pt x="2216" y="14"/>
                      </a:lnTo>
                      <a:lnTo>
                        <a:pt x="2236" y="20"/>
                      </a:lnTo>
                      <a:lnTo>
                        <a:pt x="2258" y="26"/>
                      </a:lnTo>
                      <a:lnTo>
                        <a:pt x="2279" y="33"/>
                      </a:lnTo>
                      <a:lnTo>
                        <a:pt x="2299" y="42"/>
                      </a:lnTo>
                      <a:lnTo>
                        <a:pt x="2321" y="51"/>
                      </a:lnTo>
                      <a:lnTo>
                        <a:pt x="2342" y="60"/>
                      </a:lnTo>
                      <a:lnTo>
                        <a:pt x="2362" y="71"/>
                      </a:lnTo>
                      <a:lnTo>
                        <a:pt x="2404" y="92"/>
                      </a:lnTo>
                      <a:lnTo>
                        <a:pt x="2444" y="115"/>
                      </a:lnTo>
                      <a:lnTo>
                        <a:pt x="2483" y="140"/>
                      </a:lnTo>
                      <a:lnTo>
                        <a:pt x="2522" y="166"/>
                      </a:lnTo>
                      <a:lnTo>
                        <a:pt x="2596" y="218"/>
                      </a:lnTo>
                      <a:lnTo>
                        <a:pt x="2664" y="269"/>
                      </a:lnTo>
                      <a:lnTo>
                        <a:pt x="2677" y="278"/>
                      </a:lnTo>
                      <a:lnTo>
                        <a:pt x="2688" y="287"/>
                      </a:lnTo>
                      <a:lnTo>
                        <a:pt x="2700" y="295"/>
                      </a:lnTo>
                      <a:lnTo>
                        <a:pt x="2711" y="303"/>
                      </a:lnTo>
                      <a:lnTo>
                        <a:pt x="2721" y="312"/>
                      </a:lnTo>
                      <a:lnTo>
                        <a:pt x="2732" y="319"/>
                      </a:lnTo>
                      <a:lnTo>
                        <a:pt x="2742" y="326"/>
                      </a:lnTo>
                      <a:lnTo>
                        <a:pt x="2751" y="332"/>
                      </a:lnTo>
                      <a:lnTo>
                        <a:pt x="2763" y="339"/>
                      </a:lnTo>
                      <a:lnTo>
                        <a:pt x="2774" y="346"/>
                      </a:lnTo>
                      <a:lnTo>
                        <a:pt x="2786" y="352"/>
                      </a:lnTo>
                      <a:lnTo>
                        <a:pt x="2799" y="357"/>
                      </a:lnTo>
                      <a:lnTo>
                        <a:pt x="2812" y="361"/>
                      </a:lnTo>
                      <a:lnTo>
                        <a:pt x="2826" y="365"/>
                      </a:lnTo>
                      <a:lnTo>
                        <a:pt x="2840" y="369"/>
                      </a:lnTo>
                      <a:lnTo>
                        <a:pt x="2855" y="371"/>
                      </a:lnTo>
                      <a:lnTo>
                        <a:pt x="2869" y="375"/>
                      </a:lnTo>
                      <a:lnTo>
                        <a:pt x="2885" y="377"/>
                      </a:lnTo>
                      <a:lnTo>
                        <a:pt x="2899" y="378"/>
                      </a:lnTo>
                      <a:lnTo>
                        <a:pt x="2915" y="379"/>
                      </a:lnTo>
                      <a:lnTo>
                        <a:pt x="2947" y="378"/>
                      </a:lnTo>
                      <a:lnTo>
                        <a:pt x="2978" y="376"/>
                      </a:lnTo>
                      <a:lnTo>
                        <a:pt x="3010" y="371"/>
                      </a:lnTo>
                      <a:lnTo>
                        <a:pt x="3040" y="365"/>
                      </a:lnTo>
                      <a:lnTo>
                        <a:pt x="3070" y="358"/>
                      </a:lnTo>
                      <a:lnTo>
                        <a:pt x="3098" y="348"/>
                      </a:lnTo>
                      <a:lnTo>
                        <a:pt x="3111" y="342"/>
                      </a:lnTo>
                      <a:lnTo>
                        <a:pt x="3124" y="335"/>
                      </a:lnTo>
                      <a:lnTo>
                        <a:pt x="3136" y="329"/>
                      </a:lnTo>
                      <a:lnTo>
                        <a:pt x="3147" y="322"/>
                      </a:lnTo>
                      <a:lnTo>
                        <a:pt x="3159" y="315"/>
                      </a:lnTo>
                      <a:lnTo>
                        <a:pt x="3169" y="306"/>
                      </a:lnTo>
                      <a:lnTo>
                        <a:pt x="3178" y="298"/>
                      </a:lnTo>
                      <a:lnTo>
                        <a:pt x="3187" y="289"/>
                      </a:lnTo>
                      <a:lnTo>
                        <a:pt x="3203" y="271"/>
                      </a:lnTo>
                      <a:lnTo>
                        <a:pt x="3222" y="255"/>
                      </a:lnTo>
                      <a:lnTo>
                        <a:pt x="3241" y="237"/>
                      </a:lnTo>
                      <a:lnTo>
                        <a:pt x="3263" y="221"/>
                      </a:lnTo>
                      <a:lnTo>
                        <a:pt x="3286" y="203"/>
                      </a:lnTo>
                      <a:lnTo>
                        <a:pt x="3311" y="186"/>
                      </a:lnTo>
                      <a:lnTo>
                        <a:pt x="3337" y="171"/>
                      </a:lnTo>
                      <a:lnTo>
                        <a:pt x="3363" y="155"/>
                      </a:lnTo>
                      <a:lnTo>
                        <a:pt x="3391" y="140"/>
                      </a:lnTo>
                      <a:lnTo>
                        <a:pt x="3421" y="125"/>
                      </a:lnTo>
                      <a:lnTo>
                        <a:pt x="3451" y="112"/>
                      </a:lnTo>
                      <a:lnTo>
                        <a:pt x="3482" y="100"/>
                      </a:lnTo>
                      <a:lnTo>
                        <a:pt x="3514" y="88"/>
                      </a:lnTo>
                      <a:lnTo>
                        <a:pt x="3546" y="78"/>
                      </a:lnTo>
                      <a:lnTo>
                        <a:pt x="3580" y="68"/>
                      </a:lnTo>
                      <a:lnTo>
                        <a:pt x="3614" y="59"/>
                      </a:lnTo>
                      <a:lnTo>
                        <a:pt x="3648" y="53"/>
                      </a:lnTo>
                      <a:lnTo>
                        <a:pt x="3682" y="47"/>
                      </a:lnTo>
                      <a:lnTo>
                        <a:pt x="3716" y="44"/>
                      </a:lnTo>
                      <a:lnTo>
                        <a:pt x="3751" y="41"/>
                      </a:lnTo>
                      <a:lnTo>
                        <a:pt x="3786" y="41"/>
                      </a:lnTo>
                      <a:lnTo>
                        <a:pt x="3821" y="42"/>
                      </a:lnTo>
                      <a:lnTo>
                        <a:pt x="3856" y="45"/>
                      </a:lnTo>
                      <a:lnTo>
                        <a:pt x="3890" y="50"/>
                      </a:lnTo>
                      <a:lnTo>
                        <a:pt x="3924" y="56"/>
                      </a:lnTo>
                      <a:lnTo>
                        <a:pt x="3957" y="65"/>
                      </a:lnTo>
                      <a:lnTo>
                        <a:pt x="3990" y="78"/>
                      </a:lnTo>
                      <a:lnTo>
                        <a:pt x="4022" y="91"/>
                      </a:lnTo>
                      <a:lnTo>
                        <a:pt x="4054" y="108"/>
                      </a:lnTo>
                      <a:lnTo>
                        <a:pt x="4085" y="126"/>
                      </a:lnTo>
                      <a:lnTo>
                        <a:pt x="4115" y="148"/>
                      </a:lnTo>
                      <a:lnTo>
                        <a:pt x="4144" y="172"/>
                      </a:lnTo>
                      <a:lnTo>
                        <a:pt x="4164" y="191"/>
                      </a:lnTo>
                      <a:lnTo>
                        <a:pt x="4182" y="210"/>
                      </a:lnTo>
                      <a:lnTo>
                        <a:pt x="4199" y="230"/>
                      </a:lnTo>
                      <a:lnTo>
                        <a:pt x="4214" y="251"/>
                      </a:lnTo>
                      <a:lnTo>
                        <a:pt x="4229" y="272"/>
                      </a:lnTo>
                      <a:lnTo>
                        <a:pt x="4242" y="295"/>
                      </a:lnTo>
                      <a:lnTo>
                        <a:pt x="4254" y="318"/>
                      </a:lnTo>
                      <a:lnTo>
                        <a:pt x="4264" y="342"/>
                      </a:lnTo>
                      <a:lnTo>
                        <a:pt x="4273" y="366"/>
                      </a:lnTo>
                      <a:lnTo>
                        <a:pt x="4282" y="392"/>
                      </a:lnTo>
                      <a:lnTo>
                        <a:pt x="4288" y="418"/>
                      </a:lnTo>
                      <a:lnTo>
                        <a:pt x="4293" y="444"/>
                      </a:lnTo>
                      <a:lnTo>
                        <a:pt x="4297" y="472"/>
                      </a:lnTo>
                      <a:lnTo>
                        <a:pt x="4299" y="499"/>
                      </a:lnTo>
                      <a:lnTo>
                        <a:pt x="4300" y="528"/>
                      </a:lnTo>
                      <a:lnTo>
                        <a:pt x="4300" y="557"/>
                      </a:lnTo>
                      <a:lnTo>
                        <a:pt x="4299" y="578"/>
                      </a:lnTo>
                      <a:lnTo>
                        <a:pt x="4297" y="601"/>
                      </a:lnTo>
                      <a:lnTo>
                        <a:pt x="4294" y="624"/>
                      </a:lnTo>
                      <a:lnTo>
                        <a:pt x="4290" y="647"/>
                      </a:lnTo>
                      <a:lnTo>
                        <a:pt x="4286" y="669"/>
                      </a:lnTo>
                      <a:lnTo>
                        <a:pt x="4281" y="692"/>
                      </a:lnTo>
                      <a:lnTo>
                        <a:pt x="4276" y="715"/>
                      </a:lnTo>
                      <a:lnTo>
                        <a:pt x="4268" y="738"/>
                      </a:lnTo>
                      <a:lnTo>
                        <a:pt x="4261" y="760"/>
                      </a:lnTo>
                      <a:lnTo>
                        <a:pt x="4254" y="783"/>
                      </a:lnTo>
                      <a:lnTo>
                        <a:pt x="4244" y="806"/>
                      </a:lnTo>
                      <a:lnTo>
                        <a:pt x="4235" y="828"/>
                      </a:lnTo>
                      <a:lnTo>
                        <a:pt x="4226" y="851"/>
                      </a:lnTo>
                      <a:lnTo>
                        <a:pt x="4214" y="873"/>
                      </a:lnTo>
                      <a:lnTo>
                        <a:pt x="4204" y="896"/>
                      </a:lnTo>
                      <a:lnTo>
                        <a:pt x="4192" y="917"/>
                      </a:lnTo>
                      <a:lnTo>
                        <a:pt x="4179" y="940"/>
                      </a:lnTo>
                      <a:lnTo>
                        <a:pt x="4167" y="961"/>
                      </a:lnTo>
                      <a:lnTo>
                        <a:pt x="4153" y="983"/>
                      </a:lnTo>
                      <a:lnTo>
                        <a:pt x="4139" y="1003"/>
                      </a:lnTo>
                      <a:lnTo>
                        <a:pt x="4125" y="1025"/>
                      </a:lnTo>
                      <a:lnTo>
                        <a:pt x="4109" y="1045"/>
                      </a:lnTo>
                      <a:lnTo>
                        <a:pt x="4094" y="1065"/>
                      </a:lnTo>
                      <a:lnTo>
                        <a:pt x="4077" y="1085"/>
                      </a:lnTo>
                      <a:lnTo>
                        <a:pt x="4060" y="1104"/>
                      </a:lnTo>
                      <a:lnTo>
                        <a:pt x="4044" y="1123"/>
                      </a:lnTo>
                      <a:lnTo>
                        <a:pt x="4026" y="1141"/>
                      </a:lnTo>
                      <a:lnTo>
                        <a:pt x="4008" y="1159"/>
                      </a:lnTo>
                      <a:lnTo>
                        <a:pt x="3989" y="1176"/>
                      </a:lnTo>
                      <a:lnTo>
                        <a:pt x="3970" y="1193"/>
                      </a:lnTo>
                      <a:lnTo>
                        <a:pt x="3951" y="1209"/>
                      </a:lnTo>
                      <a:lnTo>
                        <a:pt x="3931" y="1224"/>
                      </a:lnTo>
                      <a:lnTo>
                        <a:pt x="3923" y="1232"/>
                      </a:lnTo>
                      <a:lnTo>
                        <a:pt x="3913" y="1237"/>
                      </a:lnTo>
                      <a:lnTo>
                        <a:pt x="3903" y="1241"/>
                      </a:lnTo>
                      <a:lnTo>
                        <a:pt x="3893" y="1244"/>
                      </a:lnTo>
                      <a:lnTo>
                        <a:pt x="3883" y="1246"/>
                      </a:lnTo>
                      <a:lnTo>
                        <a:pt x="3872" y="1247"/>
                      </a:lnTo>
                      <a:lnTo>
                        <a:pt x="3862" y="1247"/>
                      </a:lnTo>
                      <a:lnTo>
                        <a:pt x="3852" y="1246"/>
                      </a:lnTo>
                      <a:lnTo>
                        <a:pt x="3841" y="1245"/>
                      </a:lnTo>
                      <a:lnTo>
                        <a:pt x="3832" y="1242"/>
                      </a:lnTo>
                      <a:lnTo>
                        <a:pt x="3822" y="1238"/>
                      </a:lnTo>
                      <a:lnTo>
                        <a:pt x="3812" y="1234"/>
                      </a:lnTo>
                      <a:lnTo>
                        <a:pt x="3803" y="1228"/>
                      </a:lnTo>
                      <a:lnTo>
                        <a:pt x="3795" y="1221"/>
                      </a:lnTo>
                      <a:lnTo>
                        <a:pt x="3787" y="1214"/>
                      </a:lnTo>
                      <a:lnTo>
                        <a:pt x="3780" y="1206"/>
                      </a:lnTo>
                      <a:lnTo>
                        <a:pt x="3774" y="1197"/>
                      </a:lnTo>
                      <a:lnTo>
                        <a:pt x="3768" y="1187"/>
                      </a:lnTo>
                      <a:lnTo>
                        <a:pt x="3764" y="1177"/>
                      </a:lnTo>
                      <a:lnTo>
                        <a:pt x="3761" y="1167"/>
                      </a:lnTo>
                      <a:lnTo>
                        <a:pt x="3758" y="1157"/>
                      </a:lnTo>
                      <a:lnTo>
                        <a:pt x="3757" y="1146"/>
                      </a:lnTo>
                      <a:lnTo>
                        <a:pt x="3757" y="1136"/>
                      </a:lnTo>
                      <a:lnTo>
                        <a:pt x="3758" y="1125"/>
                      </a:lnTo>
                      <a:lnTo>
                        <a:pt x="3760" y="1116"/>
                      </a:lnTo>
                      <a:lnTo>
                        <a:pt x="3763" y="1106"/>
                      </a:lnTo>
                      <a:lnTo>
                        <a:pt x="3767" y="1095"/>
                      </a:lnTo>
                      <a:lnTo>
                        <a:pt x="3771" y="1086"/>
                      </a:lnTo>
                      <a:lnTo>
                        <a:pt x="3777" y="1078"/>
                      </a:lnTo>
                      <a:lnTo>
                        <a:pt x="3783" y="1068"/>
                      </a:lnTo>
                      <a:lnTo>
                        <a:pt x="3791" y="1061"/>
                      </a:lnTo>
                      <a:lnTo>
                        <a:pt x="3799" y="1054"/>
                      </a:lnTo>
                      <a:lnTo>
                        <a:pt x="3829" y="1030"/>
                      </a:lnTo>
                      <a:lnTo>
                        <a:pt x="3857" y="1004"/>
                      </a:lnTo>
                      <a:lnTo>
                        <a:pt x="3884" y="976"/>
                      </a:lnTo>
                      <a:lnTo>
                        <a:pt x="3909" y="947"/>
                      </a:lnTo>
                      <a:lnTo>
                        <a:pt x="3934" y="916"/>
                      </a:lnTo>
                      <a:lnTo>
                        <a:pt x="3957" y="884"/>
                      </a:lnTo>
                      <a:lnTo>
                        <a:pt x="3979" y="852"/>
                      </a:lnTo>
                      <a:lnTo>
                        <a:pt x="3998" y="819"/>
                      </a:lnTo>
                      <a:lnTo>
                        <a:pt x="4017" y="785"/>
                      </a:lnTo>
                      <a:lnTo>
                        <a:pt x="4032" y="751"/>
                      </a:lnTo>
                      <a:lnTo>
                        <a:pt x="4047" y="717"/>
                      </a:lnTo>
                      <a:lnTo>
                        <a:pt x="4059" y="682"/>
                      </a:lnTo>
                      <a:lnTo>
                        <a:pt x="4069" y="648"/>
                      </a:lnTo>
                      <a:lnTo>
                        <a:pt x="4076" y="613"/>
                      </a:lnTo>
                      <a:lnTo>
                        <a:pt x="4079" y="597"/>
                      </a:lnTo>
                      <a:lnTo>
                        <a:pt x="4081" y="580"/>
                      </a:lnTo>
                      <a:lnTo>
                        <a:pt x="4083" y="565"/>
                      </a:lnTo>
                      <a:lnTo>
                        <a:pt x="4084" y="548"/>
                      </a:lnTo>
                      <a:lnTo>
                        <a:pt x="4084" y="532"/>
                      </a:lnTo>
                      <a:lnTo>
                        <a:pt x="4083" y="515"/>
                      </a:lnTo>
                      <a:lnTo>
                        <a:pt x="4082" y="500"/>
                      </a:lnTo>
                      <a:lnTo>
                        <a:pt x="4080" y="484"/>
                      </a:lnTo>
                      <a:lnTo>
                        <a:pt x="4078" y="469"/>
                      </a:lnTo>
                      <a:lnTo>
                        <a:pt x="4074" y="454"/>
                      </a:lnTo>
                      <a:lnTo>
                        <a:pt x="4070" y="441"/>
                      </a:lnTo>
                      <a:lnTo>
                        <a:pt x="4066" y="426"/>
                      </a:lnTo>
                      <a:lnTo>
                        <a:pt x="4059" y="414"/>
                      </a:lnTo>
                      <a:lnTo>
                        <a:pt x="4053" y="400"/>
                      </a:lnTo>
                      <a:lnTo>
                        <a:pt x="4046" y="388"/>
                      </a:lnTo>
                      <a:lnTo>
                        <a:pt x="4039" y="377"/>
                      </a:lnTo>
                      <a:lnTo>
                        <a:pt x="4029" y="365"/>
                      </a:lnTo>
                      <a:lnTo>
                        <a:pt x="4020" y="354"/>
                      </a:lnTo>
                      <a:lnTo>
                        <a:pt x="4011" y="344"/>
                      </a:lnTo>
                      <a:lnTo>
                        <a:pt x="3999" y="333"/>
                      </a:lnTo>
                      <a:lnTo>
                        <a:pt x="3981" y="317"/>
                      </a:lnTo>
                      <a:lnTo>
                        <a:pt x="3960" y="303"/>
                      </a:lnTo>
                      <a:lnTo>
                        <a:pt x="3938" y="291"/>
                      </a:lnTo>
                      <a:lnTo>
                        <a:pt x="3917" y="282"/>
                      </a:lnTo>
                      <a:lnTo>
                        <a:pt x="3895" y="273"/>
                      </a:lnTo>
                      <a:lnTo>
                        <a:pt x="3871" y="266"/>
                      </a:lnTo>
                      <a:lnTo>
                        <a:pt x="3848" y="262"/>
                      </a:lnTo>
                      <a:lnTo>
                        <a:pt x="3825" y="259"/>
                      </a:lnTo>
                      <a:lnTo>
                        <a:pt x="3801" y="257"/>
                      </a:lnTo>
                      <a:lnTo>
                        <a:pt x="3776" y="256"/>
                      </a:lnTo>
                      <a:lnTo>
                        <a:pt x="3751" y="257"/>
                      </a:lnTo>
                      <a:lnTo>
                        <a:pt x="3727" y="259"/>
                      </a:lnTo>
                      <a:lnTo>
                        <a:pt x="3703" y="263"/>
                      </a:lnTo>
                      <a:lnTo>
                        <a:pt x="3679" y="267"/>
                      </a:lnTo>
                      <a:lnTo>
                        <a:pt x="3654" y="272"/>
                      </a:lnTo>
                      <a:lnTo>
                        <a:pt x="3630" y="278"/>
                      </a:lnTo>
                      <a:lnTo>
                        <a:pt x="3606" y="286"/>
                      </a:lnTo>
                      <a:lnTo>
                        <a:pt x="3584" y="294"/>
                      </a:lnTo>
                      <a:lnTo>
                        <a:pt x="3561" y="302"/>
                      </a:lnTo>
                      <a:lnTo>
                        <a:pt x="3539" y="312"/>
                      </a:lnTo>
                      <a:lnTo>
                        <a:pt x="3518" y="321"/>
                      </a:lnTo>
                      <a:lnTo>
                        <a:pt x="3497" y="331"/>
                      </a:lnTo>
                      <a:lnTo>
                        <a:pt x="3477" y="342"/>
                      </a:lnTo>
                      <a:lnTo>
                        <a:pt x="3458" y="352"/>
                      </a:lnTo>
                      <a:lnTo>
                        <a:pt x="3440" y="362"/>
                      </a:lnTo>
                      <a:lnTo>
                        <a:pt x="3422" y="373"/>
                      </a:lnTo>
                      <a:lnTo>
                        <a:pt x="3407" y="384"/>
                      </a:lnTo>
                      <a:lnTo>
                        <a:pt x="3392" y="394"/>
                      </a:lnTo>
                      <a:lnTo>
                        <a:pt x="3379" y="405"/>
                      </a:lnTo>
                      <a:lnTo>
                        <a:pt x="3367" y="415"/>
                      </a:lnTo>
                      <a:lnTo>
                        <a:pt x="3356" y="424"/>
                      </a:lnTo>
                      <a:lnTo>
                        <a:pt x="3348" y="434"/>
                      </a:lnTo>
                      <a:lnTo>
                        <a:pt x="3331" y="450"/>
                      </a:lnTo>
                      <a:lnTo>
                        <a:pt x="3315" y="466"/>
                      </a:lnTo>
                      <a:lnTo>
                        <a:pt x="3297" y="480"/>
                      </a:lnTo>
                      <a:lnTo>
                        <a:pt x="3279" y="495"/>
                      </a:lnTo>
                      <a:lnTo>
                        <a:pt x="3259" y="507"/>
                      </a:lnTo>
                      <a:lnTo>
                        <a:pt x="3238" y="519"/>
                      </a:lnTo>
                      <a:lnTo>
                        <a:pt x="3218" y="531"/>
                      </a:lnTo>
                      <a:lnTo>
                        <a:pt x="3196" y="541"/>
                      </a:lnTo>
                      <a:lnTo>
                        <a:pt x="3173" y="550"/>
                      </a:lnTo>
                      <a:lnTo>
                        <a:pt x="3150" y="559"/>
                      </a:lnTo>
                      <a:lnTo>
                        <a:pt x="3127" y="567"/>
                      </a:lnTo>
                      <a:lnTo>
                        <a:pt x="3102" y="573"/>
                      </a:lnTo>
                      <a:lnTo>
                        <a:pt x="3078" y="579"/>
                      </a:lnTo>
                      <a:lnTo>
                        <a:pt x="3053" y="584"/>
                      </a:lnTo>
                      <a:lnTo>
                        <a:pt x="3028" y="589"/>
                      </a:lnTo>
                      <a:lnTo>
                        <a:pt x="3004" y="592"/>
                      </a:lnTo>
                      <a:lnTo>
                        <a:pt x="2978" y="594"/>
                      </a:lnTo>
                      <a:lnTo>
                        <a:pt x="2953" y="595"/>
                      </a:lnTo>
                      <a:lnTo>
                        <a:pt x="2927" y="595"/>
                      </a:lnTo>
                      <a:lnTo>
                        <a:pt x="2902" y="595"/>
                      </a:lnTo>
                      <a:lnTo>
                        <a:pt x="2877" y="593"/>
                      </a:lnTo>
                      <a:lnTo>
                        <a:pt x="2853" y="591"/>
                      </a:lnTo>
                      <a:lnTo>
                        <a:pt x="2828" y="587"/>
                      </a:lnTo>
                      <a:lnTo>
                        <a:pt x="2803" y="582"/>
                      </a:lnTo>
                      <a:lnTo>
                        <a:pt x="2779" y="577"/>
                      </a:lnTo>
                      <a:lnTo>
                        <a:pt x="2756" y="571"/>
                      </a:lnTo>
                      <a:lnTo>
                        <a:pt x="2733" y="563"/>
                      </a:lnTo>
                      <a:lnTo>
                        <a:pt x="2711" y="555"/>
                      </a:lnTo>
                      <a:lnTo>
                        <a:pt x="2689" y="545"/>
                      </a:lnTo>
                      <a:lnTo>
                        <a:pt x="2669" y="535"/>
                      </a:lnTo>
                      <a:lnTo>
                        <a:pt x="2648" y="523"/>
                      </a:lnTo>
                      <a:lnTo>
                        <a:pt x="2628" y="511"/>
                      </a:lnTo>
                      <a:lnTo>
                        <a:pt x="2618" y="503"/>
                      </a:lnTo>
                      <a:lnTo>
                        <a:pt x="2607" y="496"/>
                      </a:lnTo>
                      <a:lnTo>
                        <a:pt x="2595" y="487"/>
                      </a:lnTo>
                      <a:lnTo>
                        <a:pt x="2584" y="479"/>
                      </a:lnTo>
                      <a:lnTo>
                        <a:pt x="2571" y="470"/>
                      </a:lnTo>
                      <a:lnTo>
                        <a:pt x="2560" y="460"/>
                      </a:lnTo>
                      <a:lnTo>
                        <a:pt x="2548" y="452"/>
                      </a:lnTo>
                      <a:lnTo>
                        <a:pt x="2535" y="443"/>
                      </a:lnTo>
                      <a:lnTo>
                        <a:pt x="2482" y="403"/>
                      </a:lnTo>
                      <a:lnTo>
                        <a:pt x="2425" y="361"/>
                      </a:lnTo>
                      <a:lnTo>
                        <a:pt x="2394" y="340"/>
                      </a:lnTo>
                      <a:lnTo>
                        <a:pt x="2364" y="320"/>
                      </a:lnTo>
                      <a:lnTo>
                        <a:pt x="2332" y="301"/>
                      </a:lnTo>
                      <a:lnTo>
                        <a:pt x="2301" y="283"/>
                      </a:lnTo>
                      <a:lnTo>
                        <a:pt x="2269" y="266"/>
                      </a:lnTo>
                      <a:lnTo>
                        <a:pt x="2239" y="251"/>
                      </a:lnTo>
                      <a:lnTo>
                        <a:pt x="2209" y="238"/>
                      </a:lnTo>
                      <a:lnTo>
                        <a:pt x="2179" y="228"/>
                      </a:lnTo>
                      <a:lnTo>
                        <a:pt x="2165" y="225"/>
                      </a:lnTo>
                      <a:lnTo>
                        <a:pt x="2152" y="221"/>
                      </a:lnTo>
                      <a:lnTo>
                        <a:pt x="2137" y="218"/>
                      </a:lnTo>
                      <a:lnTo>
                        <a:pt x="2124" y="216"/>
                      </a:lnTo>
                      <a:lnTo>
                        <a:pt x="2110" y="216"/>
                      </a:lnTo>
                      <a:lnTo>
                        <a:pt x="2098" y="216"/>
                      </a:lnTo>
                      <a:lnTo>
                        <a:pt x="2085" y="217"/>
                      </a:lnTo>
                      <a:lnTo>
                        <a:pt x="2074" y="220"/>
                      </a:lnTo>
                      <a:lnTo>
                        <a:pt x="2060" y="224"/>
                      </a:lnTo>
                      <a:lnTo>
                        <a:pt x="2047" y="228"/>
                      </a:lnTo>
                      <a:lnTo>
                        <a:pt x="2034" y="232"/>
                      </a:lnTo>
                      <a:lnTo>
                        <a:pt x="2021" y="237"/>
                      </a:lnTo>
                      <a:lnTo>
                        <a:pt x="1995" y="249"/>
                      </a:lnTo>
                      <a:lnTo>
                        <a:pt x="1972" y="263"/>
                      </a:lnTo>
                      <a:lnTo>
                        <a:pt x="1949" y="279"/>
                      </a:lnTo>
                      <a:lnTo>
                        <a:pt x="1926" y="296"/>
                      </a:lnTo>
                      <a:lnTo>
                        <a:pt x="1905" y="315"/>
                      </a:lnTo>
                      <a:lnTo>
                        <a:pt x="1885" y="334"/>
                      </a:lnTo>
                      <a:lnTo>
                        <a:pt x="1865" y="355"/>
                      </a:lnTo>
                      <a:lnTo>
                        <a:pt x="1845" y="377"/>
                      </a:lnTo>
                      <a:lnTo>
                        <a:pt x="1827" y="398"/>
                      </a:lnTo>
                      <a:lnTo>
                        <a:pt x="1809" y="421"/>
                      </a:lnTo>
                      <a:lnTo>
                        <a:pt x="1776" y="466"/>
                      </a:lnTo>
                      <a:lnTo>
                        <a:pt x="1744" y="510"/>
                      </a:lnTo>
                      <a:lnTo>
                        <a:pt x="1711" y="556"/>
                      </a:lnTo>
                      <a:lnTo>
                        <a:pt x="1698" y="573"/>
                      </a:lnTo>
                      <a:lnTo>
                        <a:pt x="1684" y="589"/>
                      </a:lnTo>
                      <a:lnTo>
                        <a:pt x="1670" y="604"/>
                      </a:lnTo>
                      <a:lnTo>
                        <a:pt x="1656" y="619"/>
                      </a:lnTo>
                      <a:lnTo>
                        <a:pt x="1641" y="631"/>
                      </a:lnTo>
                      <a:lnTo>
                        <a:pt x="1626" y="643"/>
                      </a:lnTo>
                      <a:lnTo>
                        <a:pt x="1612" y="655"/>
                      </a:lnTo>
                      <a:lnTo>
                        <a:pt x="1596" y="665"/>
                      </a:lnTo>
                      <a:lnTo>
                        <a:pt x="1581" y="675"/>
                      </a:lnTo>
                      <a:lnTo>
                        <a:pt x="1565" y="684"/>
                      </a:lnTo>
                      <a:lnTo>
                        <a:pt x="1549" y="692"/>
                      </a:lnTo>
                      <a:lnTo>
                        <a:pt x="1533" y="699"/>
                      </a:lnTo>
                      <a:lnTo>
                        <a:pt x="1517" y="705"/>
                      </a:lnTo>
                      <a:lnTo>
                        <a:pt x="1500" y="712"/>
                      </a:lnTo>
                      <a:lnTo>
                        <a:pt x="1484" y="717"/>
                      </a:lnTo>
                      <a:lnTo>
                        <a:pt x="1467" y="721"/>
                      </a:lnTo>
                      <a:lnTo>
                        <a:pt x="1434" y="728"/>
                      </a:lnTo>
                      <a:lnTo>
                        <a:pt x="1401" y="733"/>
                      </a:lnTo>
                      <a:lnTo>
                        <a:pt x="1368" y="736"/>
                      </a:lnTo>
                      <a:lnTo>
                        <a:pt x="1335" y="739"/>
                      </a:lnTo>
                      <a:lnTo>
                        <a:pt x="1303" y="739"/>
                      </a:lnTo>
                      <a:lnTo>
                        <a:pt x="1271" y="738"/>
                      </a:lnTo>
                      <a:lnTo>
                        <a:pt x="1239" y="734"/>
                      </a:lnTo>
                      <a:lnTo>
                        <a:pt x="1208" y="732"/>
                      </a:lnTo>
                      <a:lnTo>
                        <a:pt x="1191" y="730"/>
                      </a:lnTo>
                      <a:lnTo>
                        <a:pt x="1173" y="727"/>
                      </a:lnTo>
                      <a:lnTo>
                        <a:pt x="1155" y="724"/>
                      </a:lnTo>
                      <a:lnTo>
                        <a:pt x="1135" y="721"/>
                      </a:lnTo>
                      <a:lnTo>
                        <a:pt x="1114" y="718"/>
                      </a:lnTo>
                      <a:lnTo>
                        <a:pt x="1094" y="714"/>
                      </a:lnTo>
                      <a:lnTo>
                        <a:pt x="1071" y="710"/>
                      </a:lnTo>
                      <a:lnTo>
                        <a:pt x="1048" y="705"/>
                      </a:lnTo>
                      <a:lnTo>
                        <a:pt x="973" y="691"/>
                      </a:lnTo>
                      <a:lnTo>
                        <a:pt x="892" y="677"/>
                      </a:lnTo>
                      <a:lnTo>
                        <a:pt x="850" y="671"/>
                      </a:lnTo>
                      <a:lnTo>
                        <a:pt x="807" y="666"/>
                      </a:lnTo>
                      <a:lnTo>
                        <a:pt x="766" y="662"/>
                      </a:lnTo>
                      <a:lnTo>
                        <a:pt x="725" y="659"/>
                      </a:lnTo>
                      <a:lnTo>
                        <a:pt x="683" y="658"/>
                      </a:lnTo>
                      <a:lnTo>
                        <a:pt x="644" y="660"/>
                      </a:lnTo>
                      <a:lnTo>
                        <a:pt x="625" y="661"/>
                      </a:lnTo>
                      <a:lnTo>
                        <a:pt x="607" y="663"/>
                      </a:lnTo>
                      <a:lnTo>
                        <a:pt x="588" y="665"/>
                      </a:lnTo>
                      <a:lnTo>
                        <a:pt x="570" y="669"/>
                      </a:lnTo>
                      <a:lnTo>
                        <a:pt x="554" y="673"/>
                      </a:lnTo>
                      <a:lnTo>
                        <a:pt x="537" y="678"/>
                      </a:lnTo>
                      <a:lnTo>
                        <a:pt x="522" y="683"/>
                      </a:lnTo>
                      <a:lnTo>
                        <a:pt x="507" y="689"/>
                      </a:lnTo>
                      <a:lnTo>
                        <a:pt x="493" y="696"/>
                      </a:lnTo>
                      <a:lnTo>
                        <a:pt x="480" y="704"/>
                      </a:lnTo>
                      <a:lnTo>
                        <a:pt x="468" y="714"/>
                      </a:lnTo>
                      <a:lnTo>
                        <a:pt x="457" y="723"/>
                      </a:lnTo>
                      <a:lnTo>
                        <a:pt x="442" y="738"/>
                      </a:lnTo>
                      <a:lnTo>
                        <a:pt x="429" y="753"/>
                      </a:lnTo>
                      <a:lnTo>
                        <a:pt x="414" y="767"/>
                      </a:lnTo>
                      <a:lnTo>
                        <a:pt x="402" y="783"/>
                      </a:lnTo>
                      <a:lnTo>
                        <a:pt x="388" y="800"/>
                      </a:lnTo>
                      <a:lnTo>
                        <a:pt x="377" y="816"/>
                      </a:lnTo>
                      <a:lnTo>
                        <a:pt x="365" y="833"/>
                      </a:lnTo>
                      <a:lnTo>
                        <a:pt x="353" y="850"/>
                      </a:lnTo>
                      <a:lnTo>
                        <a:pt x="343" y="868"/>
                      </a:lnTo>
                      <a:lnTo>
                        <a:pt x="333" y="886"/>
                      </a:lnTo>
                      <a:lnTo>
                        <a:pt x="322" y="905"/>
                      </a:lnTo>
                      <a:lnTo>
                        <a:pt x="313" y="924"/>
                      </a:lnTo>
                      <a:lnTo>
                        <a:pt x="304" y="943"/>
                      </a:lnTo>
                      <a:lnTo>
                        <a:pt x="295" y="963"/>
                      </a:lnTo>
                      <a:lnTo>
                        <a:pt x="287" y="983"/>
                      </a:lnTo>
                      <a:lnTo>
                        <a:pt x="279" y="1003"/>
                      </a:lnTo>
                      <a:lnTo>
                        <a:pt x="265" y="1046"/>
                      </a:lnTo>
                      <a:lnTo>
                        <a:pt x="253" y="1090"/>
                      </a:lnTo>
                      <a:lnTo>
                        <a:pt x="243" y="1137"/>
                      </a:lnTo>
                      <a:lnTo>
                        <a:pt x="233" y="1184"/>
                      </a:lnTo>
                      <a:lnTo>
                        <a:pt x="226" y="1234"/>
                      </a:lnTo>
                      <a:lnTo>
                        <a:pt x="221" y="1285"/>
                      </a:lnTo>
                      <a:lnTo>
                        <a:pt x="218" y="1338"/>
                      </a:lnTo>
                      <a:lnTo>
                        <a:pt x="216" y="1393"/>
                      </a:lnTo>
                      <a:lnTo>
                        <a:pt x="216" y="1426"/>
                      </a:lnTo>
                      <a:lnTo>
                        <a:pt x="218" y="1471"/>
                      </a:lnTo>
                      <a:lnTo>
                        <a:pt x="220" y="1525"/>
                      </a:lnTo>
                      <a:lnTo>
                        <a:pt x="224" y="1590"/>
                      </a:lnTo>
                      <a:lnTo>
                        <a:pt x="234" y="1746"/>
                      </a:lnTo>
                      <a:lnTo>
                        <a:pt x="249" y="1930"/>
                      </a:lnTo>
                      <a:lnTo>
                        <a:pt x="265" y="2137"/>
                      </a:lnTo>
                      <a:lnTo>
                        <a:pt x="284" y="2361"/>
                      </a:lnTo>
                      <a:lnTo>
                        <a:pt x="304" y="2594"/>
                      </a:lnTo>
                      <a:lnTo>
                        <a:pt x="325" y="2832"/>
                      </a:lnTo>
                      <a:lnTo>
                        <a:pt x="367" y="3290"/>
                      </a:lnTo>
                      <a:lnTo>
                        <a:pt x="403" y="3685"/>
                      </a:lnTo>
                      <a:lnTo>
                        <a:pt x="429" y="3963"/>
                      </a:lnTo>
                      <a:lnTo>
                        <a:pt x="440" y="4073"/>
                      </a:lnTo>
                      <a:lnTo>
                        <a:pt x="440" y="4084"/>
                      </a:lnTo>
                      <a:lnTo>
                        <a:pt x="439" y="4095"/>
                      </a:lnTo>
                      <a:lnTo>
                        <a:pt x="438" y="4106"/>
                      </a:lnTo>
                      <a:lnTo>
                        <a:pt x="435" y="4116"/>
                      </a:lnTo>
                      <a:lnTo>
                        <a:pt x="432" y="4126"/>
                      </a:lnTo>
                      <a:lnTo>
                        <a:pt x="427" y="4135"/>
                      </a:lnTo>
                      <a:lnTo>
                        <a:pt x="422" y="4144"/>
                      </a:lnTo>
                      <a:lnTo>
                        <a:pt x="415" y="4153"/>
                      </a:lnTo>
                      <a:lnTo>
                        <a:pt x="408" y="4160"/>
                      </a:lnTo>
                      <a:lnTo>
                        <a:pt x="401" y="4167"/>
                      </a:lnTo>
                      <a:lnTo>
                        <a:pt x="393" y="4173"/>
                      </a:lnTo>
                      <a:lnTo>
                        <a:pt x="383" y="4178"/>
                      </a:lnTo>
                      <a:lnTo>
                        <a:pt x="374" y="4184"/>
                      </a:lnTo>
                      <a:lnTo>
                        <a:pt x="364" y="4187"/>
                      </a:lnTo>
                      <a:lnTo>
                        <a:pt x="353" y="4190"/>
                      </a:lnTo>
                      <a:lnTo>
                        <a:pt x="342" y="4191"/>
                      </a:lnTo>
                      <a:lnTo>
                        <a:pt x="332" y="4192"/>
                      </a:lnTo>
                      <a:lnTo>
                        <a:pt x="320" y="4191"/>
                      </a:lnTo>
                      <a:lnTo>
                        <a:pt x="310" y="4190"/>
                      </a:lnTo>
                      <a:lnTo>
                        <a:pt x="300" y="4187"/>
                      </a:lnTo>
                      <a:lnTo>
                        <a:pt x="290" y="4184"/>
                      </a:lnTo>
                      <a:lnTo>
                        <a:pt x="280" y="4178"/>
                      </a:lnTo>
                      <a:lnTo>
                        <a:pt x="272" y="4173"/>
                      </a:lnTo>
                      <a:lnTo>
                        <a:pt x="263" y="4167"/>
                      </a:lnTo>
                      <a:lnTo>
                        <a:pt x="255" y="4160"/>
                      </a:lnTo>
                      <a:lnTo>
                        <a:pt x="249" y="4153"/>
                      </a:lnTo>
                      <a:lnTo>
                        <a:pt x="243" y="4144"/>
                      </a:lnTo>
                      <a:lnTo>
                        <a:pt x="236" y="4135"/>
                      </a:lnTo>
                      <a:lnTo>
                        <a:pt x="232" y="4126"/>
                      </a:lnTo>
                      <a:lnTo>
                        <a:pt x="228" y="4115"/>
                      </a:lnTo>
                      <a:lnTo>
                        <a:pt x="226" y="4105"/>
                      </a:lnTo>
                      <a:lnTo>
                        <a:pt x="224" y="4094"/>
                      </a:lnTo>
                      <a:lnTo>
                        <a:pt x="212" y="3961"/>
                      </a:lnTo>
                      <a:lnTo>
                        <a:pt x="185" y="3672"/>
                      </a:lnTo>
                      <a:lnTo>
                        <a:pt x="148" y="3274"/>
                      </a:lnTo>
                      <a:lnTo>
                        <a:pt x="106" y="2817"/>
                      </a:lnTo>
                      <a:lnTo>
                        <a:pt x="85" y="2582"/>
                      </a:lnTo>
                      <a:lnTo>
                        <a:pt x="66" y="2351"/>
                      </a:lnTo>
                      <a:lnTo>
                        <a:pt x="47" y="2130"/>
                      </a:lnTo>
                      <a:lnTo>
                        <a:pt x="31" y="1924"/>
                      </a:lnTo>
                      <a:lnTo>
                        <a:pt x="17" y="1742"/>
                      </a:lnTo>
                      <a:lnTo>
                        <a:pt x="7" y="1587"/>
                      </a:lnTo>
                      <a:lnTo>
                        <a:pt x="4" y="1523"/>
                      </a:lnTo>
                      <a:lnTo>
                        <a:pt x="1" y="1468"/>
                      </a:lnTo>
                      <a:lnTo>
                        <a:pt x="0" y="1424"/>
                      </a:lnTo>
                      <a:lnTo>
                        <a:pt x="0" y="1390"/>
                      </a:lnTo>
                      <a:lnTo>
                        <a:pt x="1" y="1357"/>
                      </a:lnTo>
                      <a:lnTo>
                        <a:pt x="2" y="1324"/>
                      </a:lnTo>
                      <a:lnTo>
                        <a:pt x="4" y="1292"/>
                      </a:lnTo>
                      <a:lnTo>
                        <a:pt x="6" y="1260"/>
                      </a:lnTo>
                      <a:lnTo>
                        <a:pt x="9" y="1228"/>
                      </a:lnTo>
                      <a:lnTo>
                        <a:pt x="13" y="1198"/>
                      </a:lnTo>
                      <a:lnTo>
                        <a:pt x="17" y="1167"/>
                      </a:lnTo>
                      <a:lnTo>
                        <a:pt x="21" y="1138"/>
                      </a:lnTo>
                      <a:lnTo>
                        <a:pt x="27" y="1108"/>
                      </a:lnTo>
                      <a:lnTo>
                        <a:pt x="33" y="1079"/>
                      </a:lnTo>
                      <a:lnTo>
                        <a:pt x="39" y="1051"/>
                      </a:lnTo>
                      <a:lnTo>
                        <a:pt x="46" y="1023"/>
                      </a:lnTo>
                      <a:lnTo>
                        <a:pt x="53" y="996"/>
                      </a:lnTo>
                      <a:lnTo>
                        <a:pt x="62" y="969"/>
                      </a:lnTo>
                      <a:lnTo>
                        <a:pt x="71" y="943"/>
                      </a:lnTo>
                      <a:lnTo>
                        <a:pt x="80" y="917"/>
                      </a:lnTo>
                      <a:lnTo>
                        <a:pt x="90" y="892"/>
                      </a:lnTo>
                      <a:lnTo>
                        <a:pt x="100" y="867"/>
                      </a:lnTo>
                      <a:lnTo>
                        <a:pt x="111" y="842"/>
                      </a:lnTo>
                      <a:lnTo>
                        <a:pt x="123" y="818"/>
                      </a:lnTo>
                      <a:lnTo>
                        <a:pt x="135" y="795"/>
                      </a:lnTo>
                      <a:lnTo>
                        <a:pt x="148" y="772"/>
                      </a:lnTo>
                      <a:lnTo>
                        <a:pt x="161" y="750"/>
                      </a:lnTo>
                      <a:lnTo>
                        <a:pt x="174" y="727"/>
                      </a:lnTo>
                      <a:lnTo>
                        <a:pt x="189" y="706"/>
                      </a:lnTo>
                      <a:lnTo>
                        <a:pt x="204" y="685"/>
                      </a:lnTo>
                      <a:lnTo>
                        <a:pt x="220" y="664"/>
                      </a:lnTo>
                      <a:lnTo>
                        <a:pt x="236" y="644"/>
                      </a:lnTo>
                      <a:lnTo>
                        <a:pt x="253" y="625"/>
                      </a:lnTo>
                      <a:lnTo>
                        <a:pt x="271" y="605"/>
                      </a:lnTo>
                      <a:lnTo>
                        <a:pt x="288" y="587"/>
                      </a:lnTo>
                      <a:lnTo>
                        <a:pt x="307" y="5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87" name="Freeform 1057">
                  <a:extLst>
                    <a:ext uri="{FF2B5EF4-FFF2-40B4-BE49-F238E27FC236}">
                      <a16:creationId xmlns:a16="http://schemas.microsoft.com/office/drawing/2014/main" id="{659AD8A6-7463-4DCC-8CB9-0D5F775E3971}"/>
                    </a:ext>
                  </a:extLst>
                </p:cNvPr>
                <p:cNvSpPr>
                  <a:spLocks/>
                </p:cNvSpPr>
                <p:nvPr/>
              </p:nvSpPr>
              <p:spPr bwMode="auto">
                <a:xfrm>
                  <a:off x="1982" y="2821"/>
                  <a:ext cx="73" cy="32"/>
                </a:xfrm>
                <a:custGeom>
                  <a:avLst/>
                  <a:gdLst>
                    <a:gd name="T0" fmla="*/ 0 w 1091"/>
                    <a:gd name="T1" fmla="*/ 0 h 488"/>
                    <a:gd name="T2" fmla="*/ 0 w 1091"/>
                    <a:gd name="T3" fmla="*/ 0 h 488"/>
                    <a:gd name="T4" fmla="*/ 0 w 1091"/>
                    <a:gd name="T5" fmla="*/ 0 h 488"/>
                    <a:gd name="T6" fmla="*/ 0 w 1091"/>
                    <a:gd name="T7" fmla="*/ 0 h 488"/>
                    <a:gd name="T8" fmla="*/ 0 w 1091"/>
                    <a:gd name="T9" fmla="*/ 0 h 488"/>
                    <a:gd name="T10" fmla="*/ 0 w 1091"/>
                    <a:gd name="T11" fmla="*/ 0 h 488"/>
                    <a:gd name="T12" fmla="*/ 0 w 1091"/>
                    <a:gd name="T13" fmla="*/ 0 h 488"/>
                    <a:gd name="T14" fmla="*/ 0 w 1091"/>
                    <a:gd name="T15" fmla="*/ 0 h 488"/>
                    <a:gd name="T16" fmla="*/ 0 w 1091"/>
                    <a:gd name="T17" fmla="*/ 0 h 488"/>
                    <a:gd name="T18" fmla="*/ 0 w 1091"/>
                    <a:gd name="T19" fmla="*/ 0 h 488"/>
                    <a:gd name="T20" fmla="*/ 0 w 1091"/>
                    <a:gd name="T21" fmla="*/ 0 h 488"/>
                    <a:gd name="T22" fmla="*/ 0 w 1091"/>
                    <a:gd name="T23" fmla="*/ 0 h 488"/>
                    <a:gd name="T24" fmla="*/ 0 w 1091"/>
                    <a:gd name="T25" fmla="*/ 0 h 488"/>
                    <a:gd name="T26" fmla="*/ 0 w 1091"/>
                    <a:gd name="T27" fmla="*/ 0 h 488"/>
                    <a:gd name="T28" fmla="*/ 0 w 1091"/>
                    <a:gd name="T29" fmla="*/ 0 h 488"/>
                    <a:gd name="T30" fmla="*/ 0 w 1091"/>
                    <a:gd name="T31" fmla="*/ 0 h 488"/>
                    <a:gd name="T32" fmla="*/ 0 w 1091"/>
                    <a:gd name="T33" fmla="*/ 0 h 488"/>
                    <a:gd name="T34" fmla="*/ 0 w 1091"/>
                    <a:gd name="T35" fmla="*/ 0 h 488"/>
                    <a:gd name="T36" fmla="*/ 0 w 1091"/>
                    <a:gd name="T37" fmla="*/ 0 h 488"/>
                    <a:gd name="T38" fmla="*/ 0 w 1091"/>
                    <a:gd name="T39" fmla="*/ 0 h 488"/>
                    <a:gd name="T40" fmla="*/ 0 w 1091"/>
                    <a:gd name="T41" fmla="*/ 0 h 488"/>
                    <a:gd name="T42" fmla="*/ 0 w 1091"/>
                    <a:gd name="T43" fmla="*/ 0 h 488"/>
                    <a:gd name="T44" fmla="*/ 0 w 1091"/>
                    <a:gd name="T45" fmla="*/ 0 h 488"/>
                    <a:gd name="T46" fmla="*/ 0 w 1091"/>
                    <a:gd name="T47" fmla="*/ 0 h 488"/>
                    <a:gd name="T48" fmla="*/ 0 w 1091"/>
                    <a:gd name="T49" fmla="*/ 0 h 488"/>
                    <a:gd name="T50" fmla="*/ 0 w 1091"/>
                    <a:gd name="T51" fmla="*/ 0 h 488"/>
                    <a:gd name="T52" fmla="*/ 0 w 1091"/>
                    <a:gd name="T53" fmla="*/ 0 h 488"/>
                    <a:gd name="T54" fmla="*/ 0 w 1091"/>
                    <a:gd name="T55" fmla="*/ 0 h 488"/>
                    <a:gd name="T56" fmla="*/ 0 w 1091"/>
                    <a:gd name="T57" fmla="*/ 0 h 488"/>
                    <a:gd name="T58" fmla="*/ 0 w 1091"/>
                    <a:gd name="T59" fmla="*/ 0 h 488"/>
                    <a:gd name="T60" fmla="*/ 0 w 1091"/>
                    <a:gd name="T61" fmla="*/ 0 h 488"/>
                    <a:gd name="T62" fmla="*/ 0 w 1091"/>
                    <a:gd name="T63" fmla="*/ 0 h 488"/>
                    <a:gd name="T64" fmla="*/ 0 w 1091"/>
                    <a:gd name="T65" fmla="*/ 0 h 488"/>
                    <a:gd name="T66" fmla="*/ 0 w 1091"/>
                    <a:gd name="T67" fmla="*/ 0 h 488"/>
                    <a:gd name="T68" fmla="*/ 0 w 1091"/>
                    <a:gd name="T69" fmla="*/ 0 h 488"/>
                    <a:gd name="T70" fmla="*/ 0 w 1091"/>
                    <a:gd name="T71" fmla="*/ 0 h 488"/>
                    <a:gd name="T72" fmla="*/ 0 w 1091"/>
                    <a:gd name="T73" fmla="*/ 0 h 488"/>
                    <a:gd name="T74" fmla="*/ 0 w 1091"/>
                    <a:gd name="T75" fmla="*/ 0 h 488"/>
                    <a:gd name="T76" fmla="*/ 0 w 1091"/>
                    <a:gd name="T77" fmla="*/ 0 h 488"/>
                    <a:gd name="T78" fmla="*/ 0 w 1091"/>
                    <a:gd name="T79" fmla="*/ 0 h 488"/>
                    <a:gd name="T80" fmla="*/ 0 w 1091"/>
                    <a:gd name="T81" fmla="*/ 0 h 488"/>
                    <a:gd name="T82" fmla="*/ 0 w 1091"/>
                    <a:gd name="T83" fmla="*/ 0 h 488"/>
                    <a:gd name="T84" fmla="*/ 0 w 1091"/>
                    <a:gd name="T85" fmla="*/ 0 h 488"/>
                    <a:gd name="T86" fmla="*/ 0 w 1091"/>
                    <a:gd name="T87" fmla="*/ 0 h 488"/>
                    <a:gd name="T88" fmla="*/ 0 w 1091"/>
                    <a:gd name="T89" fmla="*/ 0 h 488"/>
                    <a:gd name="T90" fmla="*/ 0 w 1091"/>
                    <a:gd name="T91" fmla="*/ 0 h 4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91" h="488">
                      <a:moveTo>
                        <a:pt x="909" y="404"/>
                      </a:moveTo>
                      <a:lnTo>
                        <a:pt x="881" y="379"/>
                      </a:lnTo>
                      <a:lnTo>
                        <a:pt x="854" y="355"/>
                      </a:lnTo>
                      <a:lnTo>
                        <a:pt x="828" y="333"/>
                      </a:lnTo>
                      <a:lnTo>
                        <a:pt x="804" y="314"/>
                      </a:lnTo>
                      <a:lnTo>
                        <a:pt x="781" y="297"/>
                      </a:lnTo>
                      <a:lnTo>
                        <a:pt x="760" y="282"/>
                      </a:lnTo>
                      <a:lnTo>
                        <a:pt x="739" y="269"/>
                      </a:lnTo>
                      <a:lnTo>
                        <a:pt x="719" y="257"/>
                      </a:lnTo>
                      <a:lnTo>
                        <a:pt x="700" y="247"/>
                      </a:lnTo>
                      <a:lnTo>
                        <a:pt x="681" y="239"/>
                      </a:lnTo>
                      <a:lnTo>
                        <a:pt x="661" y="232"/>
                      </a:lnTo>
                      <a:lnTo>
                        <a:pt x="643" y="227"/>
                      </a:lnTo>
                      <a:lnTo>
                        <a:pt x="624" y="222"/>
                      </a:lnTo>
                      <a:lnTo>
                        <a:pt x="605" y="219"/>
                      </a:lnTo>
                      <a:lnTo>
                        <a:pt x="585" y="217"/>
                      </a:lnTo>
                      <a:lnTo>
                        <a:pt x="565" y="216"/>
                      </a:lnTo>
                      <a:lnTo>
                        <a:pt x="543" y="217"/>
                      </a:lnTo>
                      <a:lnTo>
                        <a:pt x="519" y="220"/>
                      </a:lnTo>
                      <a:lnTo>
                        <a:pt x="495" y="226"/>
                      </a:lnTo>
                      <a:lnTo>
                        <a:pt x="470" y="233"/>
                      </a:lnTo>
                      <a:lnTo>
                        <a:pt x="445" y="242"/>
                      </a:lnTo>
                      <a:lnTo>
                        <a:pt x="421" y="252"/>
                      </a:lnTo>
                      <a:lnTo>
                        <a:pt x="395" y="266"/>
                      </a:lnTo>
                      <a:lnTo>
                        <a:pt x="370" y="280"/>
                      </a:lnTo>
                      <a:lnTo>
                        <a:pt x="345" y="296"/>
                      </a:lnTo>
                      <a:lnTo>
                        <a:pt x="321" y="313"/>
                      </a:lnTo>
                      <a:lnTo>
                        <a:pt x="297" y="332"/>
                      </a:lnTo>
                      <a:lnTo>
                        <a:pt x="276" y="352"/>
                      </a:lnTo>
                      <a:lnTo>
                        <a:pt x="254" y="372"/>
                      </a:lnTo>
                      <a:lnTo>
                        <a:pt x="233" y="395"/>
                      </a:lnTo>
                      <a:lnTo>
                        <a:pt x="215" y="418"/>
                      </a:lnTo>
                      <a:lnTo>
                        <a:pt x="197" y="442"/>
                      </a:lnTo>
                      <a:lnTo>
                        <a:pt x="190" y="450"/>
                      </a:lnTo>
                      <a:lnTo>
                        <a:pt x="183" y="458"/>
                      </a:lnTo>
                      <a:lnTo>
                        <a:pt x="174" y="465"/>
                      </a:lnTo>
                      <a:lnTo>
                        <a:pt x="166" y="472"/>
                      </a:lnTo>
                      <a:lnTo>
                        <a:pt x="157" y="477"/>
                      </a:lnTo>
                      <a:lnTo>
                        <a:pt x="148" y="481"/>
                      </a:lnTo>
                      <a:lnTo>
                        <a:pt x="138" y="484"/>
                      </a:lnTo>
                      <a:lnTo>
                        <a:pt x="128" y="486"/>
                      </a:lnTo>
                      <a:lnTo>
                        <a:pt x="118" y="488"/>
                      </a:lnTo>
                      <a:lnTo>
                        <a:pt x="107" y="488"/>
                      </a:lnTo>
                      <a:lnTo>
                        <a:pt x="97" y="487"/>
                      </a:lnTo>
                      <a:lnTo>
                        <a:pt x="87" y="486"/>
                      </a:lnTo>
                      <a:lnTo>
                        <a:pt x="76" y="483"/>
                      </a:lnTo>
                      <a:lnTo>
                        <a:pt x="66" y="480"/>
                      </a:lnTo>
                      <a:lnTo>
                        <a:pt x="57" y="475"/>
                      </a:lnTo>
                      <a:lnTo>
                        <a:pt x="46" y="468"/>
                      </a:lnTo>
                      <a:lnTo>
                        <a:pt x="38" y="462"/>
                      </a:lnTo>
                      <a:lnTo>
                        <a:pt x="30" y="455"/>
                      </a:lnTo>
                      <a:lnTo>
                        <a:pt x="23" y="447"/>
                      </a:lnTo>
                      <a:lnTo>
                        <a:pt x="17" y="437"/>
                      </a:lnTo>
                      <a:lnTo>
                        <a:pt x="12" y="429"/>
                      </a:lnTo>
                      <a:lnTo>
                        <a:pt x="7" y="419"/>
                      </a:lnTo>
                      <a:lnTo>
                        <a:pt x="4" y="410"/>
                      </a:lnTo>
                      <a:lnTo>
                        <a:pt x="2" y="399"/>
                      </a:lnTo>
                      <a:lnTo>
                        <a:pt x="1" y="389"/>
                      </a:lnTo>
                      <a:lnTo>
                        <a:pt x="0" y="379"/>
                      </a:lnTo>
                      <a:lnTo>
                        <a:pt x="1" y="368"/>
                      </a:lnTo>
                      <a:lnTo>
                        <a:pt x="2" y="358"/>
                      </a:lnTo>
                      <a:lnTo>
                        <a:pt x="5" y="348"/>
                      </a:lnTo>
                      <a:lnTo>
                        <a:pt x="9" y="337"/>
                      </a:lnTo>
                      <a:lnTo>
                        <a:pt x="13" y="328"/>
                      </a:lnTo>
                      <a:lnTo>
                        <a:pt x="19" y="319"/>
                      </a:lnTo>
                      <a:lnTo>
                        <a:pt x="32" y="301"/>
                      </a:lnTo>
                      <a:lnTo>
                        <a:pt x="45" y="283"/>
                      </a:lnTo>
                      <a:lnTo>
                        <a:pt x="59" y="267"/>
                      </a:lnTo>
                      <a:lnTo>
                        <a:pt x="73" y="249"/>
                      </a:lnTo>
                      <a:lnTo>
                        <a:pt x="88" y="234"/>
                      </a:lnTo>
                      <a:lnTo>
                        <a:pt x="102" y="218"/>
                      </a:lnTo>
                      <a:lnTo>
                        <a:pt x="118" y="203"/>
                      </a:lnTo>
                      <a:lnTo>
                        <a:pt x="134" y="187"/>
                      </a:lnTo>
                      <a:lnTo>
                        <a:pt x="166" y="159"/>
                      </a:lnTo>
                      <a:lnTo>
                        <a:pt x="200" y="132"/>
                      </a:lnTo>
                      <a:lnTo>
                        <a:pt x="235" y="109"/>
                      </a:lnTo>
                      <a:lnTo>
                        <a:pt x="272" y="86"/>
                      </a:lnTo>
                      <a:lnTo>
                        <a:pt x="308" y="66"/>
                      </a:lnTo>
                      <a:lnTo>
                        <a:pt x="345" y="49"/>
                      </a:lnTo>
                      <a:lnTo>
                        <a:pt x="364" y="41"/>
                      </a:lnTo>
                      <a:lnTo>
                        <a:pt x="382" y="34"/>
                      </a:lnTo>
                      <a:lnTo>
                        <a:pt x="401" y="27"/>
                      </a:lnTo>
                      <a:lnTo>
                        <a:pt x="421" y="22"/>
                      </a:lnTo>
                      <a:lnTo>
                        <a:pt x="439" y="17"/>
                      </a:lnTo>
                      <a:lnTo>
                        <a:pt x="458" y="11"/>
                      </a:lnTo>
                      <a:lnTo>
                        <a:pt x="476" y="8"/>
                      </a:lnTo>
                      <a:lnTo>
                        <a:pt x="495" y="5"/>
                      </a:lnTo>
                      <a:lnTo>
                        <a:pt x="514" y="2"/>
                      </a:lnTo>
                      <a:lnTo>
                        <a:pt x="532" y="1"/>
                      </a:lnTo>
                      <a:lnTo>
                        <a:pt x="550" y="0"/>
                      </a:lnTo>
                      <a:lnTo>
                        <a:pt x="568" y="0"/>
                      </a:lnTo>
                      <a:lnTo>
                        <a:pt x="604" y="1"/>
                      </a:lnTo>
                      <a:lnTo>
                        <a:pt x="637" y="4"/>
                      </a:lnTo>
                      <a:lnTo>
                        <a:pt x="669" y="9"/>
                      </a:lnTo>
                      <a:lnTo>
                        <a:pt x="700" y="17"/>
                      </a:lnTo>
                      <a:lnTo>
                        <a:pt x="730" y="26"/>
                      </a:lnTo>
                      <a:lnTo>
                        <a:pt x="760" y="36"/>
                      </a:lnTo>
                      <a:lnTo>
                        <a:pt x="789" y="49"/>
                      </a:lnTo>
                      <a:lnTo>
                        <a:pt x="818" y="63"/>
                      </a:lnTo>
                      <a:lnTo>
                        <a:pt x="847" y="80"/>
                      </a:lnTo>
                      <a:lnTo>
                        <a:pt x="875" y="98"/>
                      </a:lnTo>
                      <a:lnTo>
                        <a:pt x="903" y="118"/>
                      </a:lnTo>
                      <a:lnTo>
                        <a:pt x="932" y="140"/>
                      </a:lnTo>
                      <a:lnTo>
                        <a:pt x="962" y="163"/>
                      </a:lnTo>
                      <a:lnTo>
                        <a:pt x="992" y="188"/>
                      </a:lnTo>
                      <a:lnTo>
                        <a:pt x="1023" y="215"/>
                      </a:lnTo>
                      <a:lnTo>
                        <a:pt x="1055" y="245"/>
                      </a:lnTo>
                      <a:lnTo>
                        <a:pt x="1063" y="252"/>
                      </a:lnTo>
                      <a:lnTo>
                        <a:pt x="1070" y="261"/>
                      </a:lnTo>
                      <a:lnTo>
                        <a:pt x="1075" y="270"/>
                      </a:lnTo>
                      <a:lnTo>
                        <a:pt x="1080" y="279"/>
                      </a:lnTo>
                      <a:lnTo>
                        <a:pt x="1084" y="290"/>
                      </a:lnTo>
                      <a:lnTo>
                        <a:pt x="1088" y="299"/>
                      </a:lnTo>
                      <a:lnTo>
                        <a:pt x="1090" y="309"/>
                      </a:lnTo>
                      <a:lnTo>
                        <a:pt x="1091" y="320"/>
                      </a:lnTo>
                      <a:lnTo>
                        <a:pt x="1090" y="330"/>
                      </a:lnTo>
                      <a:lnTo>
                        <a:pt x="1089" y="340"/>
                      </a:lnTo>
                      <a:lnTo>
                        <a:pt x="1086" y="351"/>
                      </a:lnTo>
                      <a:lnTo>
                        <a:pt x="1084" y="361"/>
                      </a:lnTo>
                      <a:lnTo>
                        <a:pt x="1080" y="370"/>
                      </a:lnTo>
                      <a:lnTo>
                        <a:pt x="1075" y="380"/>
                      </a:lnTo>
                      <a:lnTo>
                        <a:pt x="1069" y="389"/>
                      </a:lnTo>
                      <a:lnTo>
                        <a:pt x="1062" y="397"/>
                      </a:lnTo>
                      <a:lnTo>
                        <a:pt x="1053" y="405"/>
                      </a:lnTo>
                      <a:lnTo>
                        <a:pt x="1045" y="413"/>
                      </a:lnTo>
                      <a:lnTo>
                        <a:pt x="1036" y="418"/>
                      </a:lnTo>
                      <a:lnTo>
                        <a:pt x="1027" y="423"/>
                      </a:lnTo>
                      <a:lnTo>
                        <a:pt x="1017" y="427"/>
                      </a:lnTo>
                      <a:lnTo>
                        <a:pt x="1007" y="429"/>
                      </a:lnTo>
                      <a:lnTo>
                        <a:pt x="997" y="431"/>
                      </a:lnTo>
                      <a:lnTo>
                        <a:pt x="986" y="432"/>
                      </a:lnTo>
                      <a:lnTo>
                        <a:pt x="976" y="432"/>
                      </a:lnTo>
                      <a:lnTo>
                        <a:pt x="966" y="431"/>
                      </a:lnTo>
                      <a:lnTo>
                        <a:pt x="955" y="429"/>
                      </a:lnTo>
                      <a:lnTo>
                        <a:pt x="946" y="426"/>
                      </a:lnTo>
                      <a:lnTo>
                        <a:pt x="936" y="422"/>
                      </a:lnTo>
                      <a:lnTo>
                        <a:pt x="926" y="417"/>
                      </a:lnTo>
                      <a:lnTo>
                        <a:pt x="917" y="412"/>
                      </a:lnTo>
                      <a:lnTo>
                        <a:pt x="909" y="4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88" name="Freeform 1058">
                  <a:extLst>
                    <a:ext uri="{FF2B5EF4-FFF2-40B4-BE49-F238E27FC236}">
                      <a16:creationId xmlns:a16="http://schemas.microsoft.com/office/drawing/2014/main" id="{721B6676-BC57-46AD-A15C-20F9637260C7}"/>
                    </a:ext>
                  </a:extLst>
                </p:cNvPr>
                <p:cNvSpPr>
                  <a:spLocks/>
                </p:cNvSpPr>
                <p:nvPr/>
              </p:nvSpPr>
              <p:spPr bwMode="auto">
                <a:xfrm>
                  <a:off x="2029" y="2879"/>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09"/>
                      </a:moveTo>
                      <a:lnTo>
                        <a:pt x="217" y="354"/>
                      </a:lnTo>
                      <a:lnTo>
                        <a:pt x="216" y="366"/>
                      </a:lnTo>
                      <a:lnTo>
                        <a:pt x="214" y="376"/>
                      </a:lnTo>
                      <a:lnTo>
                        <a:pt x="211" y="386"/>
                      </a:lnTo>
                      <a:lnTo>
                        <a:pt x="208" y="397"/>
                      </a:lnTo>
                      <a:lnTo>
                        <a:pt x="203" y="406"/>
                      </a:lnTo>
                      <a:lnTo>
                        <a:pt x="198" y="414"/>
                      </a:lnTo>
                      <a:lnTo>
                        <a:pt x="191" y="422"/>
                      </a:lnTo>
                      <a:lnTo>
                        <a:pt x="184" y="430"/>
                      </a:lnTo>
                      <a:lnTo>
                        <a:pt x="176" y="437"/>
                      </a:lnTo>
                      <a:lnTo>
                        <a:pt x="168" y="443"/>
                      </a:lnTo>
                      <a:lnTo>
                        <a:pt x="158" y="448"/>
                      </a:lnTo>
                      <a:lnTo>
                        <a:pt x="149" y="452"/>
                      </a:lnTo>
                      <a:lnTo>
                        <a:pt x="139" y="457"/>
                      </a:lnTo>
                      <a:lnTo>
                        <a:pt x="128" y="459"/>
                      </a:lnTo>
                      <a:lnTo>
                        <a:pt x="118" y="461"/>
                      </a:lnTo>
                      <a:lnTo>
                        <a:pt x="107" y="461"/>
                      </a:lnTo>
                      <a:lnTo>
                        <a:pt x="96" y="460"/>
                      </a:lnTo>
                      <a:lnTo>
                        <a:pt x="85" y="458"/>
                      </a:lnTo>
                      <a:lnTo>
                        <a:pt x="74" y="456"/>
                      </a:lnTo>
                      <a:lnTo>
                        <a:pt x="65" y="451"/>
                      </a:lnTo>
                      <a:lnTo>
                        <a:pt x="56" y="446"/>
                      </a:lnTo>
                      <a:lnTo>
                        <a:pt x="47" y="441"/>
                      </a:lnTo>
                      <a:lnTo>
                        <a:pt x="38" y="435"/>
                      </a:lnTo>
                      <a:lnTo>
                        <a:pt x="31" y="428"/>
                      </a:lnTo>
                      <a:lnTo>
                        <a:pt x="24" y="419"/>
                      </a:lnTo>
                      <a:lnTo>
                        <a:pt x="18" y="411"/>
                      </a:lnTo>
                      <a:lnTo>
                        <a:pt x="12" y="403"/>
                      </a:lnTo>
                      <a:lnTo>
                        <a:pt x="8" y="392"/>
                      </a:lnTo>
                      <a:lnTo>
                        <a:pt x="5" y="383"/>
                      </a:lnTo>
                      <a:lnTo>
                        <a:pt x="2" y="373"/>
                      </a:lnTo>
                      <a:lnTo>
                        <a:pt x="1" y="361"/>
                      </a:lnTo>
                      <a:lnTo>
                        <a:pt x="0" y="350"/>
                      </a:lnTo>
                      <a:lnTo>
                        <a:pt x="8" y="106"/>
                      </a:lnTo>
                      <a:lnTo>
                        <a:pt x="9" y="95"/>
                      </a:lnTo>
                      <a:lnTo>
                        <a:pt x="11" y="84"/>
                      </a:lnTo>
                      <a:lnTo>
                        <a:pt x="14" y="74"/>
                      </a:lnTo>
                      <a:lnTo>
                        <a:pt x="18" y="64"/>
                      </a:lnTo>
                      <a:lnTo>
                        <a:pt x="23" y="54"/>
                      </a:lnTo>
                      <a:lnTo>
                        <a:pt x="28" y="46"/>
                      </a:lnTo>
                      <a:lnTo>
                        <a:pt x="34" y="38"/>
                      </a:lnTo>
                      <a:lnTo>
                        <a:pt x="41" y="30"/>
                      </a:lnTo>
                      <a:lnTo>
                        <a:pt x="50" y="23"/>
                      </a:lnTo>
                      <a:lnTo>
                        <a:pt x="58" y="17"/>
                      </a:lnTo>
                      <a:lnTo>
                        <a:pt x="67" y="12"/>
                      </a:lnTo>
                      <a:lnTo>
                        <a:pt x="77" y="7"/>
                      </a:lnTo>
                      <a:lnTo>
                        <a:pt x="87" y="4"/>
                      </a:lnTo>
                      <a:lnTo>
                        <a:pt x="97" y="2"/>
                      </a:lnTo>
                      <a:lnTo>
                        <a:pt x="108" y="0"/>
                      </a:lnTo>
                      <a:lnTo>
                        <a:pt x="119" y="0"/>
                      </a:lnTo>
                      <a:lnTo>
                        <a:pt x="129" y="1"/>
                      </a:lnTo>
                      <a:lnTo>
                        <a:pt x="141" y="2"/>
                      </a:lnTo>
                      <a:lnTo>
                        <a:pt x="151" y="5"/>
                      </a:lnTo>
                      <a:lnTo>
                        <a:pt x="160" y="9"/>
                      </a:lnTo>
                      <a:lnTo>
                        <a:pt x="170" y="13"/>
                      </a:lnTo>
                      <a:lnTo>
                        <a:pt x="179" y="19"/>
                      </a:lnTo>
                      <a:lnTo>
                        <a:pt x="187" y="25"/>
                      </a:lnTo>
                      <a:lnTo>
                        <a:pt x="194" y="33"/>
                      </a:lnTo>
                      <a:lnTo>
                        <a:pt x="202" y="40"/>
                      </a:lnTo>
                      <a:lnTo>
                        <a:pt x="208" y="48"/>
                      </a:lnTo>
                      <a:lnTo>
                        <a:pt x="213" y="58"/>
                      </a:lnTo>
                      <a:lnTo>
                        <a:pt x="217" y="67"/>
                      </a:lnTo>
                      <a:lnTo>
                        <a:pt x="220" y="77"/>
                      </a:lnTo>
                      <a:lnTo>
                        <a:pt x="223" y="87"/>
                      </a:lnTo>
                      <a:lnTo>
                        <a:pt x="224" y="98"/>
                      </a:lnTo>
                      <a:lnTo>
                        <a:pt x="225" y="10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89" name="Freeform 1059">
                  <a:extLst>
                    <a:ext uri="{FF2B5EF4-FFF2-40B4-BE49-F238E27FC236}">
                      <a16:creationId xmlns:a16="http://schemas.microsoft.com/office/drawing/2014/main" id="{4FA7F566-3A2C-426C-8D09-AFBF040B32E7}"/>
                    </a:ext>
                  </a:extLst>
                </p:cNvPr>
                <p:cNvSpPr>
                  <a:spLocks/>
                </p:cNvSpPr>
                <p:nvPr/>
              </p:nvSpPr>
              <p:spPr bwMode="auto">
                <a:xfrm>
                  <a:off x="1909" y="2861"/>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2" y="53"/>
                      </a:moveTo>
                      <a:lnTo>
                        <a:pt x="2338" y="40"/>
                      </a:lnTo>
                      <a:lnTo>
                        <a:pt x="2332" y="30"/>
                      </a:lnTo>
                      <a:lnTo>
                        <a:pt x="2324" y="21"/>
                      </a:lnTo>
                      <a:lnTo>
                        <a:pt x="2315" y="13"/>
                      </a:lnTo>
                      <a:lnTo>
                        <a:pt x="2305" y="7"/>
                      </a:lnTo>
                      <a:lnTo>
                        <a:pt x="2294" y="3"/>
                      </a:lnTo>
                      <a:lnTo>
                        <a:pt x="2288" y="1"/>
                      </a:lnTo>
                      <a:lnTo>
                        <a:pt x="2282" y="1"/>
                      </a:lnTo>
                      <a:lnTo>
                        <a:pt x="2276" y="0"/>
                      </a:lnTo>
                      <a:lnTo>
                        <a:pt x="2270" y="1"/>
                      </a:lnTo>
                      <a:lnTo>
                        <a:pt x="60" y="236"/>
                      </a:lnTo>
                      <a:lnTo>
                        <a:pt x="53" y="238"/>
                      </a:lnTo>
                      <a:lnTo>
                        <a:pt x="46" y="239"/>
                      </a:lnTo>
                      <a:lnTo>
                        <a:pt x="40" y="241"/>
                      </a:lnTo>
                      <a:lnTo>
                        <a:pt x="34" y="244"/>
                      </a:lnTo>
                      <a:lnTo>
                        <a:pt x="29" y="247"/>
                      </a:lnTo>
                      <a:lnTo>
                        <a:pt x="24" y="251"/>
                      </a:lnTo>
                      <a:lnTo>
                        <a:pt x="20" y="256"/>
                      </a:lnTo>
                      <a:lnTo>
                        <a:pt x="15" y="261"/>
                      </a:lnTo>
                      <a:lnTo>
                        <a:pt x="11" y="266"/>
                      </a:lnTo>
                      <a:lnTo>
                        <a:pt x="8" y="271"/>
                      </a:lnTo>
                      <a:lnTo>
                        <a:pt x="5" y="277"/>
                      </a:lnTo>
                      <a:lnTo>
                        <a:pt x="3" y="283"/>
                      </a:lnTo>
                      <a:lnTo>
                        <a:pt x="1" y="290"/>
                      </a:lnTo>
                      <a:lnTo>
                        <a:pt x="1" y="296"/>
                      </a:lnTo>
                      <a:lnTo>
                        <a:pt x="0" y="303"/>
                      </a:lnTo>
                      <a:lnTo>
                        <a:pt x="1" y="309"/>
                      </a:lnTo>
                      <a:lnTo>
                        <a:pt x="2" y="317"/>
                      </a:lnTo>
                      <a:lnTo>
                        <a:pt x="3" y="323"/>
                      </a:lnTo>
                      <a:lnTo>
                        <a:pt x="6" y="329"/>
                      </a:lnTo>
                      <a:lnTo>
                        <a:pt x="8" y="335"/>
                      </a:lnTo>
                      <a:lnTo>
                        <a:pt x="12" y="340"/>
                      </a:lnTo>
                      <a:lnTo>
                        <a:pt x="15" y="345"/>
                      </a:lnTo>
                      <a:lnTo>
                        <a:pt x="21" y="350"/>
                      </a:lnTo>
                      <a:lnTo>
                        <a:pt x="25" y="355"/>
                      </a:lnTo>
                      <a:lnTo>
                        <a:pt x="30" y="358"/>
                      </a:lnTo>
                      <a:lnTo>
                        <a:pt x="36" y="361"/>
                      </a:lnTo>
                      <a:lnTo>
                        <a:pt x="41" y="364"/>
                      </a:lnTo>
                      <a:lnTo>
                        <a:pt x="47" y="366"/>
                      </a:lnTo>
                      <a:lnTo>
                        <a:pt x="54" y="368"/>
                      </a:lnTo>
                      <a:lnTo>
                        <a:pt x="60" y="369"/>
                      </a:lnTo>
                      <a:lnTo>
                        <a:pt x="67" y="369"/>
                      </a:lnTo>
                      <a:lnTo>
                        <a:pt x="74" y="368"/>
                      </a:lnTo>
                      <a:lnTo>
                        <a:pt x="2222" y="140"/>
                      </a:lnTo>
                      <a:lnTo>
                        <a:pt x="2225" y="166"/>
                      </a:lnTo>
                      <a:lnTo>
                        <a:pt x="2229" y="195"/>
                      </a:lnTo>
                      <a:lnTo>
                        <a:pt x="2232" y="227"/>
                      </a:lnTo>
                      <a:lnTo>
                        <a:pt x="2236" y="262"/>
                      </a:lnTo>
                      <a:lnTo>
                        <a:pt x="2238" y="299"/>
                      </a:lnTo>
                      <a:lnTo>
                        <a:pt x="2239" y="339"/>
                      </a:lnTo>
                      <a:lnTo>
                        <a:pt x="2239" y="380"/>
                      </a:lnTo>
                      <a:lnTo>
                        <a:pt x="2238" y="421"/>
                      </a:lnTo>
                      <a:lnTo>
                        <a:pt x="2234" y="463"/>
                      </a:lnTo>
                      <a:lnTo>
                        <a:pt x="2229" y="507"/>
                      </a:lnTo>
                      <a:lnTo>
                        <a:pt x="2226" y="527"/>
                      </a:lnTo>
                      <a:lnTo>
                        <a:pt x="2223" y="548"/>
                      </a:lnTo>
                      <a:lnTo>
                        <a:pt x="2218" y="570"/>
                      </a:lnTo>
                      <a:lnTo>
                        <a:pt x="2213" y="590"/>
                      </a:lnTo>
                      <a:lnTo>
                        <a:pt x="2208" y="610"/>
                      </a:lnTo>
                      <a:lnTo>
                        <a:pt x="2201" y="631"/>
                      </a:lnTo>
                      <a:lnTo>
                        <a:pt x="2194" y="649"/>
                      </a:lnTo>
                      <a:lnTo>
                        <a:pt x="2186" y="669"/>
                      </a:lnTo>
                      <a:lnTo>
                        <a:pt x="2178" y="688"/>
                      </a:lnTo>
                      <a:lnTo>
                        <a:pt x="2168" y="705"/>
                      </a:lnTo>
                      <a:lnTo>
                        <a:pt x="2158" y="723"/>
                      </a:lnTo>
                      <a:lnTo>
                        <a:pt x="2147" y="739"/>
                      </a:lnTo>
                      <a:lnTo>
                        <a:pt x="2137" y="753"/>
                      </a:lnTo>
                      <a:lnTo>
                        <a:pt x="2126" y="765"/>
                      </a:lnTo>
                      <a:lnTo>
                        <a:pt x="2116" y="778"/>
                      </a:lnTo>
                      <a:lnTo>
                        <a:pt x="2104" y="789"/>
                      </a:lnTo>
                      <a:lnTo>
                        <a:pt x="2092" y="799"/>
                      </a:lnTo>
                      <a:lnTo>
                        <a:pt x="2079" y="809"/>
                      </a:lnTo>
                      <a:lnTo>
                        <a:pt x="2067" y="818"/>
                      </a:lnTo>
                      <a:lnTo>
                        <a:pt x="2054" y="826"/>
                      </a:lnTo>
                      <a:lnTo>
                        <a:pt x="2039" y="833"/>
                      </a:lnTo>
                      <a:lnTo>
                        <a:pt x="2025" y="840"/>
                      </a:lnTo>
                      <a:lnTo>
                        <a:pt x="2009" y="846"/>
                      </a:lnTo>
                      <a:lnTo>
                        <a:pt x="1994" y="851"/>
                      </a:lnTo>
                      <a:lnTo>
                        <a:pt x="1977" y="856"/>
                      </a:lnTo>
                      <a:lnTo>
                        <a:pt x="1960" y="860"/>
                      </a:lnTo>
                      <a:lnTo>
                        <a:pt x="1943" y="863"/>
                      </a:lnTo>
                      <a:lnTo>
                        <a:pt x="1925" y="866"/>
                      </a:lnTo>
                      <a:lnTo>
                        <a:pt x="1893" y="870"/>
                      </a:lnTo>
                      <a:lnTo>
                        <a:pt x="1861" y="872"/>
                      </a:lnTo>
                      <a:lnTo>
                        <a:pt x="1829" y="874"/>
                      </a:lnTo>
                      <a:lnTo>
                        <a:pt x="1799" y="874"/>
                      </a:lnTo>
                      <a:lnTo>
                        <a:pt x="1769" y="874"/>
                      </a:lnTo>
                      <a:lnTo>
                        <a:pt x="1739" y="872"/>
                      </a:lnTo>
                      <a:lnTo>
                        <a:pt x="1710" y="870"/>
                      </a:lnTo>
                      <a:lnTo>
                        <a:pt x="1681" y="866"/>
                      </a:lnTo>
                      <a:lnTo>
                        <a:pt x="1653" y="861"/>
                      </a:lnTo>
                      <a:lnTo>
                        <a:pt x="1626" y="855"/>
                      </a:lnTo>
                      <a:lnTo>
                        <a:pt x="1599" y="848"/>
                      </a:lnTo>
                      <a:lnTo>
                        <a:pt x="1573" y="841"/>
                      </a:lnTo>
                      <a:lnTo>
                        <a:pt x="1546" y="831"/>
                      </a:lnTo>
                      <a:lnTo>
                        <a:pt x="1521" y="821"/>
                      </a:lnTo>
                      <a:lnTo>
                        <a:pt x="1495" y="810"/>
                      </a:lnTo>
                      <a:lnTo>
                        <a:pt x="1470" y="797"/>
                      </a:lnTo>
                      <a:lnTo>
                        <a:pt x="1446" y="784"/>
                      </a:lnTo>
                      <a:lnTo>
                        <a:pt x="1422" y="769"/>
                      </a:lnTo>
                      <a:lnTo>
                        <a:pt x="1398" y="754"/>
                      </a:lnTo>
                      <a:lnTo>
                        <a:pt x="1375" y="736"/>
                      </a:lnTo>
                      <a:lnTo>
                        <a:pt x="1351" y="719"/>
                      </a:lnTo>
                      <a:lnTo>
                        <a:pt x="1329" y="699"/>
                      </a:lnTo>
                      <a:lnTo>
                        <a:pt x="1307" y="678"/>
                      </a:lnTo>
                      <a:lnTo>
                        <a:pt x="1284" y="657"/>
                      </a:lnTo>
                      <a:lnTo>
                        <a:pt x="1262" y="634"/>
                      </a:lnTo>
                      <a:lnTo>
                        <a:pt x="1241" y="610"/>
                      </a:lnTo>
                      <a:lnTo>
                        <a:pt x="1219" y="585"/>
                      </a:lnTo>
                      <a:lnTo>
                        <a:pt x="1198" y="558"/>
                      </a:lnTo>
                      <a:lnTo>
                        <a:pt x="1177" y="531"/>
                      </a:lnTo>
                      <a:lnTo>
                        <a:pt x="1156" y="502"/>
                      </a:lnTo>
                      <a:lnTo>
                        <a:pt x="1135" y="472"/>
                      </a:lnTo>
                      <a:lnTo>
                        <a:pt x="1116" y="441"/>
                      </a:lnTo>
                      <a:lnTo>
                        <a:pt x="1112" y="435"/>
                      </a:lnTo>
                      <a:lnTo>
                        <a:pt x="1107" y="430"/>
                      </a:lnTo>
                      <a:lnTo>
                        <a:pt x="1102" y="425"/>
                      </a:lnTo>
                      <a:lnTo>
                        <a:pt x="1097" y="421"/>
                      </a:lnTo>
                      <a:lnTo>
                        <a:pt x="1092" y="418"/>
                      </a:lnTo>
                      <a:lnTo>
                        <a:pt x="1086" y="415"/>
                      </a:lnTo>
                      <a:lnTo>
                        <a:pt x="1079" y="413"/>
                      </a:lnTo>
                      <a:lnTo>
                        <a:pt x="1073" y="412"/>
                      </a:lnTo>
                      <a:lnTo>
                        <a:pt x="1067" y="411"/>
                      </a:lnTo>
                      <a:lnTo>
                        <a:pt x="1061" y="410"/>
                      </a:lnTo>
                      <a:lnTo>
                        <a:pt x="1055" y="410"/>
                      </a:lnTo>
                      <a:lnTo>
                        <a:pt x="1048" y="411"/>
                      </a:lnTo>
                      <a:lnTo>
                        <a:pt x="1041" y="412"/>
                      </a:lnTo>
                      <a:lnTo>
                        <a:pt x="1035" y="414"/>
                      </a:lnTo>
                      <a:lnTo>
                        <a:pt x="1029" y="417"/>
                      </a:lnTo>
                      <a:lnTo>
                        <a:pt x="1024" y="420"/>
                      </a:lnTo>
                      <a:lnTo>
                        <a:pt x="1017" y="424"/>
                      </a:lnTo>
                      <a:lnTo>
                        <a:pt x="1013" y="428"/>
                      </a:lnTo>
                      <a:lnTo>
                        <a:pt x="1008" y="433"/>
                      </a:lnTo>
                      <a:lnTo>
                        <a:pt x="1004" y="439"/>
                      </a:lnTo>
                      <a:lnTo>
                        <a:pt x="1001" y="444"/>
                      </a:lnTo>
                      <a:lnTo>
                        <a:pt x="998" y="450"/>
                      </a:lnTo>
                      <a:lnTo>
                        <a:pt x="996" y="456"/>
                      </a:lnTo>
                      <a:lnTo>
                        <a:pt x="995" y="461"/>
                      </a:lnTo>
                      <a:lnTo>
                        <a:pt x="993" y="468"/>
                      </a:lnTo>
                      <a:lnTo>
                        <a:pt x="993" y="475"/>
                      </a:lnTo>
                      <a:lnTo>
                        <a:pt x="993" y="481"/>
                      </a:lnTo>
                      <a:lnTo>
                        <a:pt x="994" y="487"/>
                      </a:lnTo>
                      <a:lnTo>
                        <a:pt x="995" y="493"/>
                      </a:lnTo>
                      <a:lnTo>
                        <a:pt x="997" y="500"/>
                      </a:lnTo>
                      <a:lnTo>
                        <a:pt x="1000" y="506"/>
                      </a:lnTo>
                      <a:lnTo>
                        <a:pt x="1003" y="512"/>
                      </a:lnTo>
                      <a:lnTo>
                        <a:pt x="1026" y="547"/>
                      </a:lnTo>
                      <a:lnTo>
                        <a:pt x="1049" y="581"/>
                      </a:lnTo>
                      <a:lnTo>
                        <a:pt x="1073" y="614"/>
                      </a:lnTo>
                      <a:lnTo>
                        <a:pt x="1097" y="645"/>
                      </a:lnTo>
                      <a:lnTo>
                        <a:pt x="1122" y="675"/>
                      </a:lnTo>
                      <a:lnTo>
                        <a:pt x="1147" y="704"/>
                      </a:lnTo>
                      <a:lnTo>
                        <a:pt x="1171" y="732"/>
                      </a:lnTo>
                      <a:lnTo>
                        <a:pt x="1196" y="758"/>
                      </a:lnTo>
                      <a:lnTo>
                        <a:pt x="1222" y="783"/>
                      </a:lnTo>
                      <a:lnTo>
                        <a:pt x="1248" y="806"/>
                      </a:lnTo>
                      <a:lnTo>
                        <a:pt x="1275" y="827"/>
                      </a:lnTo>
                      <a:lnTo>
                        <a:pt x="1302" y="848"/>
                      </a:lnTo>
                      <a:lnTo>
                        <a:pt x="1329" y="868"/>
                      </a:lnTo>
                      <a:lnTo>
                        <a:pt x="1357" y="886"/>
                      </a:lnTo>
                      <a:lnTo>
                        <a:pt x="1384" y="903"/>
                      </a:lnTo>
                      <a:lnTo>
                        <a:pt x="1413" y="918"/>
                      </a:lnTo>
                      <a:lnTo>
                        <a:pt x="1442" y="933"/>
                      </a:lnTo>
                      <a:lnTo>
                        <a:pt x="1471" y="945"/>
                      </a:lnTo>
                      <a:lnTo>
                        <a:pt x="1501" y="958"/>
                      </a:lnTo>
                      <a:lnTo>
                        <a:pt x="1532" y="968"/>
                      </a:lnTo>
                      <a:lnTo>
                        <a:pt x="1563" y="977"/>
                      </a:lnTo>
                      <a:lnTo>
                        <a:pt x="1594" y="985"/>
                      </a:lnTo>
                      <a:lnTo>
                        <a:pt x="1626" y="992"/>
                      </a:lnTo>
                      <a:lnTo>
                        <a:pt x="1660" y="998"/>
                      </a:lnTo>
                      <a:lnTo>
                        <a:pt x="1693" y="1002"/>
                      </a:lnTo>
                      <a:lnTo>
                        <a:pt x="1727" y="1005"/>
                      </a:lnTo>
                      <a:lnTo>
                        <a:pt x="1761" y="1007"/>
                      </a:lnTo>
                      <a:lnTo>
                        <a:pt x="1796" y="1007"/>
                      </a:lnTo>
                      <a:lnTo>
                        <a:pt x="1831" y="1007"/>
                      </a:lnTo>
                      <a:lnTo>
                        <a:pt x="1867" y="1005"/>
                      </a:lnTo>
                      <a:lnTo>
                        <a:pt x="1905" y="1002"/>
                      </a:lnTo>
                      <a:lnTo>
                        <a:pt x="1942" y="998"/>
                      </a:lnTo>
                      <a:lnTo>
                        <a:pt x="1967" y="995"/>
                      </a:lnTo>
                      <a:lnTo>
                        <a:pt x="1990" y="990"/>
                      </a:lnTo>
                      <a:lnTo>
                        <a:pt x="2014" y="984"/>
                      </a:lnTo>
                      <a:lnTo>
                        <a:pt x="2037" y="977"/>
                      </a:lnTo>
                      <a:lnTo>
                        <a:pt x="2060" y="970"/>
                      </a:lnTo>
                      <a:lnTo>
                        <a:pt x="2080" y="961"/>
                      </a:lnTo>
                      <a:lnTo>
                        <a:pt x="2101" y="951"/>
                      </a:lnTo>
                      <a:lnTo>
                        <a:pt x="2122" y="940"/>
                      </a:lnTo>
                      <a:lnTo>
                        <a:pt x="2140" y="929"/>
                      </a:lnTo>
                      <a:lnTo>
                        <a:pt x="2159" y="915"/>
                      </a:lnTo>
                      <a:lnTo>
                        <a:pt x="2178" y="902"/>
                      </a:lnTo>
                      <a:lnTo>
                        <a:pt x="2194" y="886"/>
                      </a:lnTo>
                      <a:lnTo>
                        <a:pt x="2211" y="871"/>
                      </a:lnTo>
                      <a:lnTo>
                        <a:pt x="2226" y="853"/>
                      </a:lnTo>
                      <a:lnTo>
                        <a:pt x="2242" y="836"/>
                      </a:lnTo>
                      <a:lnTo>
                        <a:pt x="2256" y="816"/>
                      </a:lnTo>
                      <a:lnTo>
                        <a:pt x="2273" y="790"/>
                      </a:lnTo>
                      <a:lnTo>
                        <a:pt x="2288" y="763"/>
                      </a:lnTo>
                      <a:lnTo>
                        <a:pt x="2302" y="735"/>
                      </a:lnTo>
                      <a:lnTo>
                        <a:pt x="2315" y="706"/>
                      </a:lnTo>
                      <a:lnTo>
                        <a:pt x="2325" y="676"/>
                      </a:lnTo>
                      <a:lnTo>
                        <a:pt x="2335" y="646"/>
                      </a:lnTo>
                      <a:lnTo>
                        <a:pt x="2343" y="616"/>
                      </a:lnTo>
                      <a:lnTo>
                        <a:pt x="2350" y="585"/>
                      </a:lnTo>
                      <a:lnTo>
                        <a:pt x="2357" y="554"/>
                      </a:lnTo>
                      <a:lnTo>
                        <a:pt x="2362" y="523"/>
                      </a:lnTo>
                      <a:lnTo>
                        <a:pt x="2366" y="491"/>
                      </a:lnTo>
                      <a:lnTo>
                        <a:pt x="2368" y="460"/>
                      </a:lnTo>
                      <a:lnTo>
                        <a:pt x="2370" y="430"/>
                      </a:lnTo>
                      <a:lnTo>
                        <a:pt x="2372" y="399"/>
                      </a:lnTo>
                      <a:lnTo>
                        <a:pt x="2372" y="369"/>
                      </a:lnTo>
                      <a:lnTo>
                        <a:pt x="2372" y="340"/>
                      </a:lnTo>
                      <a:lnTo>
                        <a:pt x="2371" y="283"/>
                      </a:lnTo>
                      <a:lnTo>
                        <a:pt x="2367" y="232"/>
                      </a:lnTo>
                      <a:lnTo>
                        <a:pt x="2363" y="184"/>
                      </a:lnTo>
                      <a:lnTo>
                        <a:pt x="2358" y="142"/>
                      </a:lnTo>
                      <a:lnTo>
                        <a:pt x="2347" y="80"/>
                      </a:lnTo>
                      <a:lnTo>
                        <a:pt x="2342" y="5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90" name="Freeform 1060">
                  <a:extLst>
                    <a:ext uri="{FF2B5EF4-FFF2-40B4-BE49-F238E27FC236}">
                      <a16:creationId xmlns:a16="http://schemas.microsoft.com/office/drawing/2014/main" id="{B740F9C4-D49B-4EE6-A6E0-6722CA52395A}"/>
                    </a:ext>
                  </a:extLst>
                </p:cNvPr>
                <p:cNvSpPr>
                  <a:spLocks/>
                </p:cNvSpPr>
                <p:nvPr/>
              </p:nvSpPr>
              <p:spPr bwMode="auto">
                <a:xfrm>
                  <a:off x="2154" y="2592"/>
                  <a:ext cx="139" cy="182"/>
                </a:xfrm>
                <a:custGeom>
                  <a:avLst/>
                  <a:gdLst>
                    <a:gd name="T0" fmla="*/ 0 w 2082"/>
                    <a:gd name="T1" fmla="*/ 0 h 2741"/>
                    <a:gd name="T2" fmla="*/ 0 w 2082"/>
                    <a:gd name="T3" fmla="*/ 0 h 2741"/>
                    <a:gd name="T4" fmla="*/ 0 w 2082"/>
                    <a:gd name="T5" fmla="*/ 0 h 2741"/>
                    <a:gd name="T6" fmla="*/ 0 w 2082"/>
                    <a:gd name="T7" fmla="*/ 0 h 2741"/>
                    <a:gd name="T8" fmla="*/ 0 w 2082"/>
                    <a:gd name="T9" fmla="*/ 0 h 2741"/>
                    <a:gd name="T10" fmla="*/ 0 w 2082"/>
                    <a:gd name="T11" fmla="*/ 0 h 2741"/>
                    <a:gd name="T12" fmla="*/ 0 w 2082"/>
                    <a:gd name="T13" fmla="*/ 0 h 2741"/>
                    <a:gd name="T14" fmla="*/ 0 w 2082"/>
                    <a:gd name="T15" fmla="*/ 0 h 2741"/>
                    <a:gd name="T16" fmla="*/ 0 w 2082"/>
                    <a:gd name="T17" fmla="*/ 0 h 2741"/>
                    <a:gd name="T18" fmla="*/ 0 w 2082"/>
                    <a:gd name="T19" fmla="*/ 0 h 2741"/>
                    <a:gd name="T20" fmla="*/ 0 w 2082"/>
                    <a:gd name="T21" fmla="*/ 0 h 2741"/>
                    <a:gd name="T22" fmla="*/ 0 w 2082"/>
                    <a:gd name="T23" fmla="*/ 0 h 2741"/>
                    <a:gd name="T24" fmla="*/ 0 w 2082"/>
                    <a:gd name="T25" fmla="*/ 0 h 2741"/>
                    <a:gd name="T26" fmla="*/ 0 w 2082"/>
                    <a:gd name="T27" fmla="*/ 0 h 2741"/>
                    <a:gd name="T28" fmla="*/ 0 w 2082"/>
                    <a:gd name="T29" fmla="*/ 0 h 2741"/>
                    <a:gd name="T30" fmla="*/ 0 w 2082"/>
                    <a:gd name="T31" fmla="*/ 0 h 2741"/>
                    <a:gd name="T32" fmla="*/ 0 w 2082"/>
                    <a:gd name="T33" fmla="*/ 0 h 2741"/>
                    <a:gd name="T34" fmla="*/ 0 w 2082"/>
                    <a:gd name="T35" fmla="*/ 0 h 2741"/>
                    <a:gd name="T36" fmla="*/ 0 w 2082"/>
                    <a:gd name="T37" fmla="*/ 0 h 2741"/>
                    <a:gd name="T38" fmla="*/ 0 w 2082"/>
                    <a:gd name="T39" fmla="*/ 0 h 2741"/>
                    <a:gd name="T40" fmla="*/ 0 w 2082"/>
                    <a:gd name="T41" fmla="*/ 0 h 2741"/>
                    <a:gd name="T42" fmla="*/ 0 w 2082"/>
                    <a:gd name="T43" fmla="*/ 0 h 2741"/>
                    <a:gd name="T44" fmla="*/ 0 w 2082"/>
                    <a:gd name="T45" fmla="*/ 0 h 2741"/>
                    <a:gd name="T46" fmla="*/ 0 w 2082"/>
                    <a:gd name="T47" fmla="*/ 0 h 2741"/>
                    <a:gd name="T48" fmla="*/ 0 w 2082"/>
                    <a:gd name="T49" fmla="*/ 0 h 2741"/>
                    <a:gd name="T50" fmla="*/ 0 w 2082"/>
                    <a:gd name="T51" fmla="*/ 0 h 2741"/>
                    <a:gd name="T52" fmla="*/ 0 w 2082"/>
                    <a:gd name="T53" fmla="*/ 0 h 2741"/>
                    <a:gd name="T54" fmla="*/ 0 w 2082"/>
                    <a:gd name="T55" fmla="*/ 0 h 2741"/>
                    <a:gd name="T56" fmla="*/ 0 w 2082"/>
                    <a:gd name="T57" fmla="*/ 0 h 2741"/>
                    <a:gd name="T58" fmla="*/ 0 w 2082"/>
                    <a:gd name="T59" fmla="*/ 0 h 2741"/>
                    <a:gd name="T60" fmla="*/ 0 w 2082"/>
                    <a:gd name="T61" fmla="*/ 0 h 2741"/>
                    <a:gd name="T62" fmla="*/ 0 w 2082"/>
                    <a:gd name="T63" fmla="*/ 0 h 2741"/>
                    <a:gd name="T64" fmla="*/ 0 w 2082"/>
                    <a:gd name="T65" fmla="*/ 0 h 2741"/>
                    <a:gd name="T66" fmla="*/ 0 w 2082"/>
                    <a:gd name="T67" fmla="*/ 0 h 2741"/>
                    <a:gd name="T68" fmla="*/ 0 w 2082"/>
                    <a:gd name="T69" fmla="*/ 0 h 2741"/>
                    <a:gd name="T70" fmla="*/ 0 w 2082"/>
                    <a:gd name="T71" fmla="*/ 0 h 2741"/>
                    <a:gd name="T72" fmla="*/ 0 w 2082"/>
                    <a:gd name="T73" fmla="*/ 0 h 2741"/>
                    <a:gd name="T74" fmla="*/ 0 w 2082"/>
                    <a:gd name="T75" fmla="*/ 0 h 2741"/>
                    <a:gd name="T76" fmla="*/ 0 w 2082"/>
                    <a:gd name="T77" fmla="*/ 0 h 2741"/>
                    <a:gd name="T78" fmla="*/ 0 w 2082"/>
                    <a:gd name="T79" fmla="*/ 0 h 2741"/>
                    <a:gd name="T80" fmla="*/ 0 w 2082"/>
                    <a:gd name="T81" fmla="*/ 0 h 2741"/>
                    <a:gd name="T82" fmla="*/ 0 w 2082"/>
                    <a:gd name="T83" fmla="*/ 0 h 2741"/>
                    <a:gd name="T84" fmla="*/ 0 w 2082"/>
                    <a:gd name="T85" fmla="*/ 0 h 2741"/>
                    <a:gd name="T86" fmla="*/ 0 w 2082"/>
                    <a:gd name="T87" fmla="*/ 0 h 2741"/>
                    <a:gd name="T88" fmla="*/ 0 w 2082"/>
                    <a:gd name="T89" fmla="*/ 0 h 2741"/>
                    <a:gd name="T90" fmla="*/ 0 w 2082"/>
                    <a:gd name="T91" fmla="*/ 0 h 2741"/>
                    <a:gd name="T92" fmla="*/ 0 w 2082"/>
                    <a:gd name="T93" fmla="*/ 0 h 2741"/>
                    <a:gd name="T94" fmla="*/ 0 w 2082"/>
                    <a:gd name="T95" fmla="*/ 0 h 2741"/>
                    <a:gd name="T96" fmla="*/ 0 w 2082"/>
                    <a:gd name="T97" fmla="*/ 0 h 2741"/>
                    <a:gd name="T98" fmla="*/ 0 w 2082"/>
                    <a:gd name="T99" fmla="*/ 0 h 2741"/>
                    <a:gd name="T100" fmla="*/ 0 w 2082"/>
                    <a:gd name="T101" fmla="*/ 0 h 2741"/>
                    <a:gd name="T102" fmla="*/ 0 w 2082"/>
                    <a:gd name="T103" fmla="*/ 0 h 2741"/>
                    <a:gd name="T104" fmla="*/ 0 w 2082"/>
                    <a:gd name="T105" fmla="*/ 0 h 27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2" h="2741">
                      <a:moveTo>
                        <a:pt x="105" y="2524"/>
                      </a:moveTo>
                      <a:lnTo>
                        <a:pt x="1135" y="2502"/>
                      </a:lnTo>
                      <a:lnTo>
                        <a:pt x="1145" y="2502"/>
                      </a:lnTo>
                      <a:lnTo>
                        <a:pt x="1155" y="2500"/>
                      </a:lnTo>
                      <a:lnTo>
                        <a:pt x="1162" y="2498"/>
                      </a:lnTo>
                      <a:lnTo>
                        <a:pt x="1168" y="2496"/>
                      </a:lnTo>
                      <a:lnTo>
                        <a:pt x="1174" y="2493"/>
                      </a:lnTo>
                      <a:lnTo>
                        <a:pt x="1178" y="2490"/>
                      </a:lnTo>
                      <a:lnTo>
                        <a:pt x="1183" y="2487"/>
                      </a:lnTo>
                      <a:lnTo>
                        <a:pt x="1187" y="2483"/>
                      </a:lnTo>
                      <a:lnTo>
                        <a:pt x="1192" y="2477"/>
                      </a:lnTo>
                      <a:lnTo>
                        <a:pt x="1197" y="2469"/>
                      </a:lnTo>
                      <a:lnTo>
                        <a:pt x="1202" y="2461"/>
                      </a:lnTo>
                      <a:lnTo>
                        <a:pt x="1206" y="2453"/>
                      </a:lnTo>
                      <a:lnTo>
                        <a:pt x="1215" y="2432"/>
                      </a:lnTo>
                      <a:lnTo>
                        <a:pt x="1221" y="2409"/>
                      </a:lnTo>
                      <a:lnTo>
                        <a:pt x="1226" y="2384"/>
                      </a:lnTo>
                      <a:lnTo>
                        <a:pt x="1230" y="2356"/>
                      </a:lnTo>
                      <a:lnTo>
                        <a:pt x="1232" y="2326"/>
                      </a:lnTo>
                      <a:lnTo>
                        <a:pt x="1232" y="2295"/>
                      </a:lnTo>
                      <a:lnTo>
                        <a:pt x="1232" y="2221"/>
                      </a:lnTo>
                      <a:lnTo>
                        <a:pt x="1233" y="2104"/>
                      </a:lnTo>
                      <a:lnTo>
                        <a:pt x="1235" y="1961"/>
                      </a:lnTo>
                      <a:lnTo>
                        <a:pt x="1238" y="1805"/>
                      </a:lnTo>
                      <a:lnTo>
                        <a:pt x="1242" y="1653"/>
                      </a:lnTo>
                      <a:lnTo>
                        <a:pt x="1245" y="1520"/>
                      </a:lnTo>
                      <a:lnTo>
                        <a:pt x="1247" y="1425"/>
                      </a:lnTo>
                      <a:lnTo>
                        <a:pt x="1248" y="1382"/>
                      </a:lnTo>
                      <a:lnTo>
                        <a:pt x="1249" y="1371"/>
                      </a:lnTo>
                      <a:lnTo>
                        <a:pt x="1250" y="1361"/>
                      </a:lnTo>
                      <a:lnTo>
                        <a:pt x="1253" y="1351"/>
                      </a:lnTo>
                      <a:lnTo>
                        <a:pt x="1257" y="1341"/>
                      </a:lnTo>
                      <a:lnTo>
                        <a:pt x="1261" y="1332"/>
                      </a:lnTo>
                      <a:lnTo>
                        <a:pt x="1266" y="1323"/>
                      </a:lnTo>
                      <a:lnTo>
                        <a:pt x="1273" y="1316"/>
                      </a:lnTo>
                      <a:lnTo>
                        <a:pt x="1280" y="1307"/>
                      </a:lnTo>
                      <a:lnTo>
                        <a:pt x="1287" y="1301"/>
                      </a:lnTo>
                      <a:lnTo>
                        <a:pt x="1295" y="1295"/>
                      </a:lnTo>
                      <a:lnTo>
                        <a:pt x="1304" y="1290"/>
                      </a:lnTo>
                      <a:lnTo>
                        <a:pt x="1313" y="1285"/>
                      </a:lnTo>
                      <a:lnTo>
                        <a:pt x="1322" y="1281"/>
                      </a:lnTo>
                      <a:lnTo>
                        <a:pt x="1333" y="1278"/>
                      </a:lnTo>
                      <a:lnTo>
                        <a:pt x="1343" y="1277"/>
                      </a:lnTo>
                      <a:lnTo>
                        <a:pt x="1353" y="1276"/>
                      </a:lnTo>
                      <a:lnTo>
                        <a:pt x="1401" y="1275"/>
                      </a:lnTo>
                      <a:lnTo>
                        <a:pt x="1461" y="1273"/>
                      </a:lnTo>
                      <a:lnTo>
                        <a:pt x="1530" y="1271"/>
                      </a:lnTo>
                      <a:lnTo>
                        <a:pt x="1603" y="1268"/>
                      </a:lnTo>
                      <a:lnTo>
                        <a:pt x="1676" y="1264"/>
                      </a:lnTo>
                      <a:lnTo>
                        <a:pt x="1743" y="1260"/>
                      </a:lnTo>
                      <a:lnTo>
                        <a:pt x="1800" y="1255"/>
                      </a:lnTo>
                      <a:lnTo>
                        <a:pt x="1844" y="1249"/>
                      </a:lnTo>
                      <a:lnTo>
                        <a:pt x="1846" y="1248"/>
                      </a:lnTo>
                      <a:lnTo>
                        <a:pt x="1850" y="1248"/>
                      </a:lnTo>
                      <a:lnTo>
                        <a:pt x="1853" y="1247"/>
                      </a:lnTo>
                      <a:lnTo>
                        <a:pt x="1855" y="1246"/>
                      </a:lnTo>
                      <a:lnTo>
                        <a:pt x="1858" y="1245"/>
                      </a:lnTo>
                      <a:lnTo>
                        <a:pt x="1860" y="1244"/>
                      </a:lnTo>
                      <a:lnTo>
                        <a:pt x="1862" y="1243"/>
                      </a:lnTo>
                      <a:lnTo>
                        <a:pt x="1863" y="1241"/>
                      </a:lnTo>
                      <a:lnTo>
                        <a:pt x="1864" y="1236"/>
                      </a:lnTo>
                      <a:lnTo>
                        <a:pt x="1865" y="1230"/>
                      </a:lnTo>
                      <a:lnTo>
                        <a:pt x="1866" y="1221"/>
                      </a:lnTo>
                      <a:lnTo>
                        <a:pt x="1865" y="1211"/>
                      </a:lnTo>
                      <a:lnTo>
                        <a:pt x="1863" y="1201"/>
                      </a:lnTo>
                      <a:lnTo>
                        <a:pt x="1860" y="1188"/>
                      </a:lnTo>
                      <a:lnTo>
                        <a:pt x="1855" y="1175"/>
                      </a:lnTo>
                      <a:lnTo>
                        <a:pt x="1849" y="1160"/>
                      </a:lnTo>
                      <a:lnTo>
                        <a:pt x="1304" y="161"/>
                      </a:lnTo>
                      <a:lnTo>
                        <a:pt x="1298" y="150"/>
                      </a:lnTo>
                      <a:lnTo>
                        <a:pt x="1295" y="141"/>
                      </a:lnTo>
                      <a:lnTo>
                        <a:pt x="1292" y="131"/>
                      </a:lnTo>
                      <a:lnTo>
                        <a:pt x="1291" y="119"/>
                      </a:lnTo>
                      <a:lnTo>
                        <a:pt x="1290" y="109"/>
                      </a:lnTo>
                      <a:lnTo>
                        <a:pt x="1291" y="99"/>
                      </a:lnTo>
                      <a:lnTo>
                        <a:pt x="1292" y="88"/>
                      </a:lnTo>
                      <a:lnTo>
                        <a:pt x="1295" y="78"/>
                      </a:lnTo>
                      <a:lnTo>
                        <a:pt x="1298" y="69"/>
                      </a:lnTo>
                      <a:lnTo>
                        <a:pt x="1303" y="59"/>
                      </a:lnTo>
                      <a:lnTo>
                        <a:pt x="1308" y="50"/>
                      </a:lnTo>
                      <a:lnTo>
                        <a:pt x="1314" y="42"/>
                      </a:lnTo>
                      <a:lnTo>
                        <a:pt x="1321" y="33"/>
                      </a:lnTo>
                      <a:lnTo>
                        <a:pt x="1328" y="26"/>
                      </a:lnTo>
                      <a:lnTo>
                        <a:pt x="1338" y="20"/>
                      </a:lnTo>
                      <a:lnTo>
                        <a:pt x="1347" y="14"/>
                      </a:lnTo>
                      <a:lnTo>
                        <a:pt x="1356" y="9"/>
                      </a:lnTo>
                      <a:lnTo>
                        <a:pt x="1367" y="6"/>
                      </a:lnTo>
                      <a:lnTo>
                        <a:pt x="1377" y="2"/>
                      </a:lnTo>
                      <a:lnTo>
                        <a:pt x="1387" y="1"/>
                      </a:lnTo>
                      <a:lnTo>
                        <a:pt x="1399" y="0"/>
                      </a:lnTo>
                      <a:lnTo>
                        <a:pt x="1409" y="1"/>
                      </a:lnTo>
                      <a:lnTo>
                        <a:pt x="1419" y="2"/>
                      </a:lnTo>
                      <a:lnTo>
                        <a:pt x="1429" y="6"/>
                      </a:lnTo>
                      <a:lnTo>
                        <a:pt x="1439" y="9"/>
                      </a:lnTo>
                      <a:lnTo>
                        <a:pt x="1448" y="13"/>
                      </a:lnTo>
                      <a:lnTo>
                        <a:pt x="1458" y="18"/>
                      </a:lnTo>
                      <a:lnTo>
                        <a:pt x="1466" y="24"/>
                      </a:lnTo>
                      <a:lnTo>
                        <a:pt x="1474" y="31"/>
                      </a:lnTo>
                      <a:lnTo>
                        <a:pt x="1481" y="39"/>
                      </a:lnTo>
                      <a:lnTo>
                        <a:pt x="1488" y="48"/>
                      </a:lnTo>
                      <a:lnTo>
                        <a:pt x="1494" y="57"/>
                      </a:lnTo>
                      <a:lnTo>
                        <a:pt x="2040" y="1059"/>
                      </a:lnTo>
                      <a:lnTo>
                        <a:pt x="2048" y="1078"/>
                      </a:lnTo>
                      <a:lnTo>
                        <a:pt x="2056" y="1095"/>
                      </a:lnTo>
                      <a:lnTo>
                        <a:pt x="2063" y="1114"/>
                      </a:lnTo>
                      <a:lnTo>
                        <a:pt x="2069" y="1132"/>
                      </a:lnTo>
                      <a:lnTo>
                        <a:pt x="2073" y="1150"/>
                      </a:lnTo>
                      <a:lnTo>
                        <a:pt x="2077" y="1169"/>
                      </a:lnTo>
                      <a:lnTo>
                        <a:pt x="2080" y="1186"/>
                      </a:lnTo>
                      <a:lnTo>
                        <a:pt x="2081" y="1204"/>
                      </a:lnTo>
                      <a:lnTo>
                        <a:pt x="2082" y="1222"/>
                      </a:lnTo>
                      <a:lnTo>
                        <a:pt x="2081" y="1240"/>
                      </a:lnTo>
                      <a:lnTo>
                        <a:pt x="2080" y="1257"/>
                      </a:lnTo>
                      <a:lnTo>
                        <a:pt x="2077" y="1274"/>
                      </a:lnTo>
                      <a:lnTo>
                        <a:pt x="2074" y="1291"/>
                      </a:lnTo>
                      <a:lnTo>
                        <a:pt x="2069" y="1306"/>
                      </a:lnTo>
                      <a:lnTo>
                        <a:pt x="2064" y="1323"/>
                      </a:lnTo>
                      <a:lnTo>
                        <a:pt x="2056" y="1337"/>
                      </a:lnTo>
                      <a:lnTo>
                        <a:pt x="2050" y="1350"/>
                      </a:lnTo>
                      <a:lnTo>
                        <a:pt x="2043" y="1362"/>
                      </a:lnTo>
                      <a:lnTo>
                        <a:pt x="2035" y="1373"/>
                      </a:lnTo>
                      <a:lnTo>
                        <a:pt x="2026" y="1384"/>
                      </a:lnTo>
                      <a:lnTo>
                        <a:pt x="2017" y="1394"/>
                      </a:lnTo>
                      <a:lnTo>
                        <a:pt x="2007" y="1403"/>
                      </a:lnTo>
                      <a:lnTo>
                        <a:pt x="1996" y="1412"/>
                      </a:lnTo>
                      <a:lnTo>
                        <a:pt x="1985" y="1420"/>
                      </a:lnTo>
                      <a:lnTo>
                        <a:pt x="1974" y="1428"/>
                      </a:lnTo>
                      <a:lnTo>
                        <a:pt x="1962" y="1435"/>
                      </a:lnTo>
                      <a:lnTo>
                        <a:pt x="1949" y="1442"/>
                      </a:lnTo>
                      <a:lnTo>
                        <a:pt x="1936" y="1447"/>
                      </a:lnTo>
                      <a:lnTo>
                        <a:pt x="1923" y="1452"/>
                      </a:lnTo>
                      <a:lnTo>
                        <a:pt x="1909" y="1456"/>
                      </a:lnTo>
                      <a:lnTo>
                        <a:pt x="1894" y="1460"/>
                      </a:lnTo>
                      <a:lnTo>
                        <a:pt x="1880" y="1462"/>
                      </a:lnTo>
                      <a:lnTo>
                        <a:pt x="1841" y="1468"/>
                      </a:lnTo>
                      <a:lnTo>
                        <a:pt x="1795" y="1473"/>
                      </a:lnTo>
                      <a:lnTo>
                        <a:pt x="1741" y="1477"/>
                      </a:lnTo>
                      <a:lnTo>
                        <a:pt x="1684" y="1480"/>
                      </a:lnTo>
                      <a:lnTo>
                        <a:pt x="1626" y="1483"/>
                      </a:lnTo>
                      <a:lnTo>
                        <a:pt x="1567" y="1486"/>
                      </a:lnTo>
                      <a:lnTo>
                        <a:pt x="1512" y="1488"/>
                      </a:lnTo>
                      <a:lnTo>
                        <a:pt x="1462" y="1489"/>
                      </a:lnTo>
                      <a:lnTo>
                        <a:pt x="1460" y="1582"/>
                      </a:lnTo>
                      <a:lnTo>
                        <a:pt x="1458" y="1693"/>
                      </a:lnTo>
                      <a:lnTo>
                        <a:pt x="1455" y="1814"/>
                      </a:lnTo>
                      <a:lnTo>
                        <a:pt x="1452" y="1937"/>
                      </a:lnTo>
                      <a:lnTo>
                        <a:pt x="1450" y="2054"/>
                      </a:lnTo>
                      <a:lnTo>
                        <a:pt x="1449" y="2157"/>
                      </a:lnTo>
                      <a:lnTo>
                        <a:pt x="1448" y="2238"/>
                      </a:lnTo>
                      <a:lnTo>
                        <a:pt x="1448" y="2291"/>
                      </a:lnTo>
                      <a:lnTo>
                        <a:pt x="1448" y="2325"/>
                      </a:lnTo>
                      <a:lnTo>
                        <a:pt x="1446" y="2365"/>
                      </a:lnTo>
                      <a:lnTo>
                        <a:pt x="1444" y="2387"/>
                      </a:lnTo>
                      <a:lnTo>
                        <a:pt x="1441" y="2409"/>
                      </a:lnTo>
                      <a:lnTo>
                        <a:pt x="1437" y="2432"/>
                      </a:lnTo>
                      <a:lnTo>
                        <a:pt x="1433" y="2456"/>
                      </a:lnTo>
                      <a:lnTo>
                        <a:pt x="1427" y="2479"/>
                      </a:lnTo>
                      <a:lnTo>
                        <a:pt x="1419" y="2502"/>
                      </a:lnTo>
                      <a:lnTo>
                        <a:pt x="1410" y="2526"/>
                      </a:lnTo>
                      <a:lnTo>
                        <a:pt x="1400" y="2549"/>
                      </a:lnTo>
                      <a:lnTo>
                        <a:pt x="1388" y="2571"/>
                      </a:lnTo>
                      <a:lnTo>
                        <a:pt x="1375" y="2592"/>
                      </a:lnTo>
                      <a:lnTo>
                        <a:pt x="1359" y="2613"/>
                      </a:lnTo>
                      <a:lnTo>
                        <a:pt x="1343" y="2633"/>
                      </a:lnTo>
                      <a:lnTo>
                        <a:pt x="1333" y="2643"/>
                      </a:lnTo>
                      <a:lnTo>
                        <a:pt x="1322" y="2652"/>
                      </a:lnTo>
                      <a:lnTo>
                        <a:pt x="1311" y="2661"/>
                      </a:lnTo>
                      <a:lnTo>
                        <a:pt x="1300" y="2669"/>
                      </a:lnTo>
                      <a:lnTo>
                        <a:pt x="1288" y="2677"/>
                      </a:lnTo>
                      <a:lnTo>
                        <a:pt x="1277" y="2683"/>
                      </a:lnTo>
                      <a:lnTo>
                        <a:pt x="1264" y="2691"/>
                      </a:lnTo>
                      <a:lnTo>
                        <a:pt x="1252" y="2696"/>
                      </a:lnTo>
                      <a:lnTo>
                        <a:pt x="1238" y="2701"/>
                      </a:lnTo>
                      <a:lnTo>
                        <a:pt x="1225" y="2705"/>
                      </a:lnTo>
                      <a:lnTo>
                        <a:pt x="1212" y="2709"/>
                      </a:lnTo>
                      <a:lnTo>
                        <a:pt x="1198" y="2712"/>
                      </a:lnTo>
                      <a:lnTo>
                        <a:pt x="1184" y="2715"/>
                      </a:lnTo>
                      <a:lnTo>
                        <a:pt x="1169" y="2718"/>
                      </a:lnTo>
                      <a:lnTo>
                        <a:pt x="1155" y="2719"/>
                      </a:lnTo>
                      <a:lnTo>
                        <a:pt x="1140" y="2720"/>
                      </a:lnTo>
                      <a:lnTo>
                        <a:pt x="110" y="2741"/>
                      </a:lnTo>
                      <a:lnTo>
                        <a:pt x="99" y="2740"/>
                      </a:lnTo>
                      <a:lnTo>
                        <a:pt x="89" y="2739"/>
                      </a:lnTo>
                      <a:lnTo>
                        <a:pt x="78" y="2737"/>
                      </a:lnTo>
                      <a:lnTo>
                        <a:pt x="68" y="2733"/>
                      </a:lnTo>
                      <a:lnTo>
                        <a:pt x="59" y="2729"/>
                      </a:lnTo>
                      <a:lnTo>
                        <a:pt x="49" y="2724"/>
                      </a:lnTo>
                      <a:lnTo>
                        <a:pt x="41" y="2718"/>
                      </a:lnTo>
                      <a:lnTo>
                        <a:pt x="33" y="2711"/>
                      </a:lnTo>
                      <a:lnTo>
                        <a:pt x="25" y="2703"/>
                      </a:lnTo>
                      <a:lnTo>
                        <a:pt x="19" y="2695"/>
                      </a:lnTo>
                      <a:lnTo>
                        <a:pt x="14" y="2687"/>
                      </a:lnTo>
                      <a:lnTo>
                        <a:pt x="9" y="2677"/>
                      </a:lnTo>
                      <a:lnTo>
                        <a:pt x="5" y="2667"/>
                      </a:lnTo>
                      <a:lnTo>
                        <a:pt x="3" y="2657"/>
                      </a:lnTo>
                      <a:lnTo>
                        <a:pt x="1" y="2646"/>
                      </a:lnTo>
                      <a:lnTo>
                        <a:pt x="0" y="2635"/>
                      </a:lnTo>
                      <a:lnTo>
                        <a:pt x="0" y="2624"/>
                      </a:lnTo>
                      <a:lnTo>
                        <a:pt x="2" y="2613"/>
                      </a:lnTo>
                      <a:lnTo>
                        <a:pt x="4" y="2603"/>
                      </a:lnTo>
                      <a:lnTo>
                        <a:pt x="7" y="2592"/>
                      </a:lnTo>
                      <a:lnTo>
                        <a:pt x="12" y="2583"/>
                      </a:lnTo>
                      <a:lnTo>
                        <a:pt x="17" y="2574"/>
                      </a:lnTo>
                      <a:lnTo>
                        <a:pt x="22" y="2566"/>
                      </a:lnTo>
                      <a:lnTo>
                        <a:pt x="30" y="2558"/>
                      </a:lnTo>
                      <a:lnTo>
                        <a:pt x="37" y="2551"/>
                      </a:lnTo>
                      <a:lnTo>
                        <a:pt x="45" y="2545"/>
                      </a:lnTo>
                      <a:lnTo>
                        <a:pt x="54" y="2539"/>
                      </a:lnTo>
                      <a:lnTo>
                        <a:pt x="64" y="2535"/>
                      </a:lnTo>
                      <a:lnTo>
                        <a:pt x="73" y="2530"/>
                      </a:lnTo>
                      <a:lnTo>
                        <a:pt x="83" y="2527"/>
                      </a:lnTo>
                      <a:lnTo>
                        <a:pt x="95" y="2525"/>
                      </a:lnTo>
                      <a:lnTo>
                        <a:pt x="105" y="252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91" name="Freeform 1061">
                  <a:extLst>
                    <a:ext uri="{FF2B5EF4-FFF2-40B4-BE49-F238E27FC236}">
                      <a16:creationId xmlns:a16="http://schemas.microsoft.com/office/drawing/2014/main" id="{0E0D46E4-4207-4D5E-9B7A-86162551E940}"/>
                    </a:ext>
                  </a:extLst>
                </p:cNvPr>
                <p:cNvSpPr>
                  <a:spLocks/>
                </p:cNvSpPr>
                <p:nvPr/>
              </p:nvSpPr>
              <p:spPr bwMode="auto">
                <a:xfrm>
                  <a:off x="2147" y="2548"/>
                  <a:ext cx="72" cy="33"/>
                </a:xfrm>
                <a:custGeom>
                  <a:avLst/>
                  <a:gdLst>
                    <a:gd name="T0" fmla="*/ 0 w 1089"/>
                    <a:gd name="T1" fmla="*/ 0 h 496"/>
                    <a:gd name="T2" fmla="*/ 0 w 1089"/>
                    <a:gd name="T3" fmla="*/ 0 h 496"/>
                    <a:gd name="T4" fmla="*/ 0 w 1089"/>
                    <a:gd name="T5" fmla="*/ 0 h 496"/>
                    <a:gd name="T6" fmla="*/ 0 w 1089"/>
                    <a:gd name="T7" fmla="*/ 0 h 496"/>
                    <a:gd name="T8" fmla="*/ 0 w 1089"/>
                    <a:gd name="T9" fmla="*/ 0 h 496"/>
                    <a:gd name="T10" fmla="*/ 0 w 1089"/>
                    <a:gd name="T11" fmla="*/ 0 h 496"/>
                    <a:gd name="T12" fmla="*/ 0 w 1089"/>
                    <a:gd name="T13" fmla="*/ 0 h 496"/>
                    <a:gd name="T14" fmla="*/ 0 w 1089"/>
                    <a:gd name="T15" fmla="*/ 0 h 496"/>
                    <a:gd name="T16" fmla="*/ 0 w 1089"/>
                    <a:gd name="T17" fmla="*/ 0 h 496"/>
                    <a:gd name="T18" fmla="*/ 0 w 1089"/>
                    <a:gd name="T19" fmla="*/ 0 h 496"/>
                    <a:gd name="T20" fmla="*/ 0 w 1089"/>
                    <a:gd name="T21" fmla="*/ 0 h 496"/>
                    <a:gd name="T22" fmla="*/ 0 w 1089"/>
                    <a:gd name="T23" fmla="*/ 0 h 496"/>
                    <a:gd name="T24" fmla="*/ 0 w 1089"/>
                    <a:gd name="T25" fmla="*/ 0 h 496"/>
                    <a:gd name="T26" fmla="*/ 0 w 1089"/>
                    <a:gd name="T27" fmla="*/ 0 h 496"/>
                    <a:gd name="T28" fmla="*/ 0 w 1089"/>
                    <a:gd name="T29" fmla="*/ 0 h 496"/>
                    <a:gd name="T30" fmla="*/ 0 w 1089"/>
                    <a:gd name="T31" fmla="*/ 0 h 496"/>
                    <a:gd name="T32" fmla="*/ 0 w 1089"/>
                    <a:gd name="T33" fmla="*/ 0 h 496"/>
                    <a:gd name="T34" fmla="*/ 0 w 1089"/>
                    <a:gd name="T35" fmla="*/ 0 h 496"/>
                    <a:gd name="T36" fmla="*/ 0 w 1089"/>
                    <a:gd name="T37" fmla="*/ 0 h 496"/>
                    <a:gd name="T38" fmla="*/ 0 w 1089"/>
                    <a:gd name="T39" fmla="*/ 0 h 496"/>
                    <a:gd name="T40" fmla="*/ 0 w 1089"/>
                    <a:gd name="T41" fmla="*/ 0 h 496"/>
                    <a:gd name="T42" fmla="*/ 0 w 1089"/>
                    <a:gd name="T43" fmla="*/ 0 h 496"/>
                    <a:gd name="T44" fmla="*/ 0 w 1089"/>
                    <a:gd name="T45" fmla="*/ 0 h 496"/>
                    <a:gd name="T46" fmla="*/ 0 w 1089"/>
                    <a:gd name="T47" fmla="*/ 0 h 496"/>
                    <a:gd name="T48" fmla="*/ 0 w 1089"/>
                    <a:gd name="T49" fmla="*/ 0 h 496"/>
                    <a:gd name="T50" fmla="*/ 0 w 1089"/>
                    <a:gd name="T51" fmla="*/ 0 h 496"/>
                    <a:gd name="T52" fmla="*/ 0 w 1089"/>
                    <a:gd name="T53" fmla="*/ 0 h 496"/>
                    <a:gd name="T54" fmla="*/ 0 w 1089"/>
                    <a:gd name="T55" fmla="*/ 0 h 496"/>
                    <a:gd name="T56" fmla="*/ 0 w 1089"/>
                    <a:gd name="T57" fmla="*/ 0 h 496"/>
                    <a:gd name="T58" fmla="*/ 0 w 1089"/>
                    <a:gd name="T59" fmla="*/ 0 h 496"/>
                    <a:gd name="T60" fmla="*/ 0 w 1089"/>
                    <a:gd name="T61" fmla="*/ 0 h 496"/>
                    <a:gd name="T62" fmla="*/ 0 w 1089"/>
                    <a:gd name="T63" fmla="*/ 0 h 496"/>
                    <a:gd name="T64" fmla="*/ 0 w 1089"/>
                    <a:gd name="T65" fmla="*/ 0 h 496"/>
                    <a:gd name="T66" fmla="*/ 0 w 1089"/>
                    <a:gd name="T67" fmla="*/ 0 h 496"/>
                    <a:gd name="T68" fmla="*/ 0 w 1089"/>
                    <a:gd name="T69" fmla="*/ 0 h 496"/>
                    <a:gd name="T70" fmla="*/ 0 w 1089"/>
                    <a:gd name="T71" fmla="*/ 0 h 496"/>
                    <a:gd name="T72" fmla="*/ 0 w 1089"/>
                    <a:gd name="T73" fmla="*/ 0 h 496"/>
                    <a:gd name="T74" fmla="*/ 0 w 1089"/>
                    <a:gd name="T75" fmla="*/ 0 h 496"/>
                    <a:gd name="T76" fmla="*/ 0 w 1089"/>
                    <a:gd name="T77" fmla="*/ 0 h 496"/>
                    <a:gd name="T78" fmla="*/ 0 w 1089"/>
                    <a:gd name="T79" fmla="*/ 0 h 496"/>
                    <a:gd name="T80" fmla="*/ 0 w 1089"/>
                    <a:gd name="T81" fmla="*/ 0 h 496"/>
                    <a:gd name="T82" fmla="*/ 0 w 1089"/>
                    <a:gd name="T83" fmla="*/ 0 h 496"/>
                    <a:gd name="T84" fmla="*/ 0 w 1089"/>
                    <a:gd name="T85" fmla="*/ 0 h 496"/>
                    <a:gd name="T86" fmla="*/ 0 w 1089"/>
                    <a:gd name="T87" fmla="*/ 0 h 496"/>
                    <a:gd name="T88" fmla="*/ 0 w 1089"/>
                    <a:gd name="T89" fmla="*/ 0 h 496"/>
                    <a:gd name="T90" fmla="*/ 0 w 1089"/>
                    <a:gd name="T91" fmla="*/ 0 h 496"/>
                    <a:gd name="T92" fmla="*/ 0 w 1089"/>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9" h="496">
                      <a:moveTo>
                        <a:pt x="909" y="397"/>
                      </a:moveTo>
                      <a:lnTo>
                        <a:pt x="880" y="372"/>
                      </a:lnTo>
                      <a:lnTo>
                        <a:pt x="853" y="349"/>
                      </a:lnTo>
                      <a:lnTo>
                        <a:pt x="827" y="329"/>
                      </a:lnTo>
                      <a:lnTo>
                        <a:pt x="804" y="309"/>
                      </a:lnTo>
                      <a:lnTo>
                        <a:pt x="780" y="292"/>
                      </a:lnTo>
                      <a:lnTo>
                        <a:pt x="758" y="278"/>
                      </a:lnTo>
                      <a:lnTo>
                        <a:pt x="737" y="265"/>
                      </a:lnTo>
                      <a:lnTo>
                        <a:pt x="717" y="253"/>
                      </a:lnTo>
                      <a:lnTo>
                        <a:pt x="697" y="244"/>
                      </a:lnTo>
                      <a:lnTo>
                        <a:pt x="678" y="236"/>
                      </a:lnTo>
                      <a:lnTo>
                        <a:pt x="659" y="229"/>
                      </a:lnTo>
                      <a:lnTo>
                        <a:pt x="640" y="224"/>
                      </a:lnTo>
                      <a:lnTo>
                        <a:pt x="621" y="220"/>
                      </a:lnTo>
                      <a:lnTo>
                        <a:pt x="602" y="218"/>
                      </a:lnTo>
                      <a:lnTo>
                        <a:pt x="582" y="216"/>
                      </a:lnTo>
                      <a:lnTo>
                        <a:pt x="562" y="216"/>
                      </a:lnTo>
                      <a:lnTo>
                        <a:pt x="539" y="217"/>
                      </a:lnTo>
                      <a:lnTo>
                        <a:pt x="516" y="220"/>
                      </a:lnTo>
                      <a:lnTo>
                        <a:pt x="491" y="226"/>
                      </a:lnTo>
                      <a:lnTo>
                        <a:pt x="467" y="234"/>
                      </a:lnTo>
                      <a:lnTo>
                        <a:pt x="443" y="244"/>
                      </a:lnTo>
                      <a:lnTo>
                        <a:pt x="418" y="255"/>
                      </a:lnTo>
                      <a:lnTo>
                        <a:pt x="393" y="269"/>
                      </a:lnTo>
                      <a:lnTo>
                        <a:pt x="368" y="283"/>
                      </a:lnTo>
                      <a:lnTo>
                        <a:pt x="343" y="300"/>
                      </a:lnTo>
                      <a:lnTo>
                        <a:pt x="320" y="317"/>
                      </a:lnTo>
                      <a:lnTo>
                        <a:pt x="297" y="336"/>
                      </a:lnTo>
                      <a:lnTo>
                        <a:pt x="275" y="357"/>
                      </a:lnTo>
                      <a:lnTo>
                        <a:pt x="253" y="378"/>
                      </a:lnTo>
                      <a:lnTo>
                        <a:pt x="234" y="400"/>
                      </a:lnTo>
                      <a:lnTo>
                        <a:pt x="215" y="424"/>
                      </a:lnTo>
                      <a:lnTo>
                        <a:pt x="199" y="448"/>
                      </a:lnTo>
                      <a:lnTo>
                        <a:pt x="191" y="457"/>
                      </a:lnTo>
                      <a:lnTo>
                        <a:pt x="184" y="464"/>
                      </a:lnTo>
                      <a:lnTo>
                        <a:pt x="176" y="471"/>
                      </a:lnTo>
                      <a:lnTo>
                        <a:pt x="168" y="478"/>
                      </a:lnTo>
                      <a:lnTo>
                        <a:pt x="158" y="484"/>
                      </a:lnTo>
                      <a:lnTo>
                        <a:pt x="149" y="488"/>
                      </a:lnTo>
                      <a:lnTo>
                        <a:pt x="140" y="491"/>
                      </a:lnTo>
                      <a:lnTo>
                        <a:pt x="129" y="494"/>
                      </a:lnTo>
                      <a:lnTo>
                        <a:pt x="119" y="495"/>
                      </a:lnTo>
                      <a:lnTo>
                        <a:pt x="109" y="496"/>
                      </a:lnTo>
                      <a:lnTo>
                        <a:pt x="98" y="495"/>
                      </a:lnTo>
                      <a:lnTo>
                        <a:pt x="88" y="494"/>
                      </a:lnTo>
                      <a:lnTo>
                        <a:pt x="78" y="492"/>
                      </a:lnTo>
                      <a:lnTo>
                        <a:pt x="67" y="488"/>
                      </a:lnTo>
                      <a:lnTo>
                        <a:pt x="58" y="484"/>
                      </a:lnTo>
                      <a:lnTo>
                        <a:pt x="49" y="478"/>
                      </a:lnTo>
                      <a:lnTo>
                        <a:pt x="39" y="471"/>
                      </a:lnTo>
                      <a:lnTo>
                        <a:pt x="31" y="464"/>
                      </a:lnTo>
                      <a:lnTo>
                        <a:pt x="24" y="456"/>
                      </a:lnTo>
                      <a:lnTo>
                        <a:pt x="18" y="448"/>
                      </a:lnTo>
                      <a:lnTo>
                        <a:pt x="13" y="438"/>
                      </a:lnTo>
                      <a:lnTo>
                        <a:pt x="8" y="429"/>
                      </a:lnTo>
                      <a:lnTo>
                        <a:pt x="4" y="419"/>
                      </a:lnTo>
                      <a:lnTo>
                        <a:pt x="2" y="409"/>
                      </a:lnTo>
                      <a:lnTo>
                        <a:pt x="0" y="399"/>
                      </a:lnTo>
                      <a:lnTo>
                        <a:pt x="0" y="389"/>
                      </a:lnTo>
                      <a:lnTo>
                        <a:pt x="0" y="378"/>
                      </a:lnTo>
                      <a:lnTo>
                        <a:pt x="2" y="368"/>
                      </a:lnTo>
                      <a:lnTo>
                        <a:pt x="4" y="358"/>
                      </a:lnTo>
                      <a:lnTo>
                        <a:pt x="7" y="347"/>
                      </a:lnTo>
                      <a:lnTo>
                        <a:pt x="13" y="337"/>
                      </a:lnTo>
                      <a:lnTo>
                        <a:pt x="18" y="328"/>
                      </a:lnTo>
                      <a:lnTo>
                        <a:pt x="30" y="310"/>
                      </a:lnTo>
                      <a:lnTo>
                        <a:pt x="44" y="292"/>
                      </a:lnTo>
                      <a:lnTo>
                        <a:pt x="56" y="275"/>
                      </a:lnTo>
                      <a:lnTo>
                        <a:pt x="70" y="258"/>
                      </a:lnTo>
                      <a:lnTo>
                        <a:pt x="85" y="242"/>
                      </a:lnTo>
                      <a:lnTo>
                        <a:pt x="99" y="226"/>
                      </a:lnTo>
                      <a:lnTo>
                        <a:pt x="115" y="210"/>
                      </a:lnTo>
                      <a:lnTo>
                        <a:pt x="130" y="195"/>
                      </a:lnTo>
                      <a:lnTo>
                        <a:pt x="146" y="181"/>
                      </a:lnTo>
                      <a:lnTo>
                        <a:pt x="162" y="166"/>
                      </a:lnTo>
                      <a:lnTo>
                        <a:pt x="179" y="153"/>
                      </a:lnTo>
                      <a:lnTo>
                        <a:pt x="196" y="139"/>
                      </a:lnTo>
                      <a:lnTo>
                        <a:pt x="231" y="115"/>
                      </a:lnTo>
                      <a:lnTo>
                        <a:pt x="266" y="91"/>
                      </a:lnTo>
                      <a:lnTo>
                        <a:pt x="283" y="81"/>
                      </a:lnTo>
                      <a:lnTo>
                        <a:pt x="302" y="71"/>
                      </a:lnTo>
                      <a:lnTo>
                        <a:pt x="321" y="62"/>
                      </a:lnTo>
                      <a:lnTo>
                        <a:pt x="339" y="53"/>
                      </a:lnTo>
                      <a:lnTo>
                        <a:pt x="358" y="44"/>
                      </a:lnTo>
                      <a:lnTo>
                        <a:pt x="376" y="37"/>
                      </a:lnTo>
                      <a:lnTo>
                        <a:pt x="395" y="30"/>
                      </a:lnTo>
                      <a:lnTo>
                        <a:pt x="414" y="24"/>
                      </a:lnTo>
                      <a:lnTo>
                        <a:pt x="432" y="18"/>
                      </a:lnTo>
                      <a:lnTo>
                        <a:pt x="451" y="13"/>
                      </a:lnTo>
                      <a:lnTo>
                        <a:pt x="470" y="9"/>
                      </a:lnTo>
                      <a:lnTo>
                        <a:pt x="488" y="6"/>
                      </a:lnTo>
                      <a:lnTo>
                        <a:pt x="507" y="3"/>
                      </a:lnTo>
                      <a:lnTo>
                        <a:pt x="525" y="1"/>
                      </a:lnTo>
                      <a:lnTo>
                        <a:pt x="543" y="0"/>
                      </a:lnTo>
                      <a:lnTo>
                        <a:pt x="562" y="0"/>
                      </a:lnTo>
                      <a:lnTo>
                        <a:pt x="596" y="0"/>
                      </a:lnTo>
                      <a:lnTo>
                        <a:pt x="630" y="3"/>
                      </a:lnTo>
                      <a:lnTo>
                        <a:pt x="662" y="8"/>
                      </a:lnTo>
                      <a:lnTo>
                        <a:pt x="693" y="14"/>
                      </a:lnTo>
                      <a:lnTo>
                        <a:pt x="724" y="23"/>
                      </a:lnTo>
                      <a:lnTo>
                        <a:pt x="753" y="33"/>
                      </a:lnTo>
                      <a:lnTo>
                        <a:pt x="783" y="44"/>
                      </a:lnTo>
                      <a:lnTo>
                        <a:pt x="812" y="59"/>
                      </a:lnTo>
                      <a:lnTo>
                        <a:pt x="841" y="74"/>
                      </a:lnTo>
                      <a:lnTo>
                        <a:pt x="870" y="92"/>
                      </a:lnTo>
                      <a:lnTo>
                        <a:pt x="899" y="112"/>
                      </a:lnTo>
                      <a:lnTo>
                        <a:pt x="928" y="132"/>
                      </a:lnTo>
                      <a:lnTo>
                        <a:pt x="958" y="155"/>
                      </a:lnTo>
                      <a:lnTo>
                        <a:pt x="989" y="180"/>
                      </a:lnTo>
                      <a:lnTo>
                        <a:pt x="1020" y="207"/>
                      </a:lnTo>
                      <a:lnTo>
                        <a:pt x="1053" y="236"/>
                      </a:lnTo>
                      <a:lnTo>
                        <a:pt x="1060" y="243"/>
                      </a:lnTo>
                      <a:lnTo>
                        <a:pt x="1067" y="251"/>
                      </a:lnTo>
                      <a:lnTo>
                        <a:pt x="1073" y="260"/>
                      </a:lnTo>
                      <a:lnTo>
                        <a:pt x="1079" y="270"/>
                      </a:lnTo>
                      <a:lnTo>
                        <a:pt x="1083" y="279"/>
                      </a:lnTo>
                      <a:lnTo>
                        <a:pt x="1086" y="289"/>
                      </a:lnTo>
                      <a:lnTo>
                        <a:pt x="1088" y="300"/>
                      </a:lnTo>
                      <a:lnTo>
                        <a:pt x="1089" y="310"/>
                      </a:lnTo>
                      <a:lnTo>
                        <a:pt x="1089" y="320"/>
                      </a:lnTo>
                      <a:lnTo>
                        <a:pt x="1088" y="331"/>
                      </a:lnTo>
                      <a:lnTo>
                        <a:pt x="1086" y="341"/>
                      </a:lnTo>
                      <a:lnTo>
                        <a:pt x="1084" y="351"/>
                      </a:lnTo>
                      <a:lnTo>
                        <a:pt x="1080" y="361"/>
                      </a:lnTo>
                      <a:lnTo>
                        <a:pt x="1074" y="370"/>
                      </a:lnTo>
                      <a:lnTo>
                        <a:pt x="1068" y="379"/>
                      </a:lnTo>
                      <a:lnTo>
                        <a:pt x="1062" y="389"/>
                      </a:lnTo>
                      <a:lnTo>
                        <a:pt x="1054" y="396"/>
                      </a:lnTo>
                      <a:lnTo>
                        <a:pt x="1046" y="403"/>
                      </a:lnTo>
                      <a:lnTo>
                        <a:pt x="1036" y="409"/>
                      </a:lnTo>
                      <a:lnTo>
                        <a:pt x="1028" y="414"/>
                      </a:lnTo>
                      <a:lnTo>
                        <a:pt x="1018" y="419"/>
                      </a:lnTo>
                      <a:lnTo>
                        <a:pt x="1008" y="421"/>
                      </a:lnTo>
                      <a:lnTo>
                        <a:pt x="998" y="424"/>
                      </a:lnTo>
                      <a:lnTo>
                        <a:pt x="988" y="425"/>
                      </a:lnTo>
                      <a:lnTo>
                        <a:pt x="977" y="425"/>
                      </a:lnTo>
                      <a:lnTo>
                        <a:pt x="967" y="424"/>
                      </a:lnTo>
                      <a:lnTo>
                        <a:pt x="957" y="422"/>
                      </a:lnTo>
                      <a:lnTo>
                        <a:pt x="946" y="419"/>
                      </a:lnTo>
                      <a:lnTo>
                        <a:pt x="936" y="415"/>
                      </a:lnTo>
                      <a:lnTo>
                        <a:pt x="927" y="410"/>
                      </a:lnTo>
                      <a:lnTo>
                        <a:pt x="917" y="404"/>
                      </a:lnTo>
                      <a:lnTo>
                        <a:pt x="909" y="39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92" name="Freeform 1062">
                  <a:extLst>
                    <a:ext uri="{FF2B5EF4-FFF2-40B4-BE49-F238E27FC236}">
                      <a16:creationId xmlns:a16="http://schemas.microsoft.com/office/drawing/2014/main" id="{DB036CFE-4394-4EFA-82A3-40DF485A92C4}"/>
                    </a:ext>
                  </a:extLst>
                </p:cNvPr>
                <p:cNvSpPr>
                  <a:spLocks/>
                </p:cNvSpPr>
                <p:nvPr/>
              </p:nvSpPr>
              <p:spPr bwMode="auto">
                <a:xfrm>
                  <a:off x="2185" y="2586"/>
                  <a:ext cx="14" cy="45"/>
                </a:xfrm>
                <a:custGeom>
                  <a:avLst/>
                  <a:gdLst>
                    <a:gd name="T0" fmla="*/ 0 w 217"/>
                    <a:gd name="T1" fmla="*/ 0 h 688"/>
                    <a:gd name="T2" fmla="*/ 0 w 217"/>
                    <a:gd name="T3" fmla="*/ 0 h 688"/>
                    <a:gd name="T4" fmla="*/ 0 w 217"/>
                    <a:gd name="T5" fmla="*/ 0 h 688"/>
                    <a:gd name="T6" fmla="*/ 0 w 217"/>
                    <a:gd name="T7" fmla="*/ 0 h 688"/>
                    <a:gd name="T8" fmla="*/ 0 w 217"/>
                    <a:gd name="T9" fmla="*/ 0 h 688"/>
                    <a:gd name="T10" fmla="*/ 0 w 217"/>
                    <a:gd name="T11" fmla="*/ 0 h 688"/>
                    <a:gd name="T12" fmla="*/ 0 w 217"/>
                    <a:gd name="T13" fmla="*/ 0 h 688"/>
                    <a:gd name="T14" fmla="*/ 0 w 217"/>
                    <a:gd name="T15" fmla="*/ 0 h 688"/>
                    <a:gd name="T16" fmla="*/ 0 w 217"/>
                    <a:gd name="T17" fmla="*/ 0 h 688"/>
                    <a:gd name="T18" fmla="*/ 0 w 217"/>
                    <a:gd name="T19" fmla="*/ 0 h 688"/>
                    <a:gd name="T20" fmla="*/ 0 w 217"/>
                    <a:gd name="T21" fmla="*/ 0 h 688"/>
                    <a:gd name="T22" fmla="*/ 0 w 217"/>
                    <a:gd name="T23" fmla="*/ 0 h 688"/>
                    <a:gd name="T24" fmla="*/ 0 w 217"/>
                    <a:gd name="T25" fmla="*/ 0 h 688"/>
                    <a:gd name="T26" fmla="*/ 0 w 217"/>
                    <a:gd name="T27" fmla="*/ 0 h 688"/>
                    <a:gd name="T28" fmla="*/ 0 w 217"/>
                    <a:gd name="T29" fmla="*/ 0 h 688"/>
                    <a:gd name="T30" fmla="*/ 0 w 217"/>
                    <a:gd name="T31" fmla="*/ 0 h 688"/>
                    <a:gd name="T32" fmla="*/ 0 w 217"/>
                    <a:gd name="T33" fmla="*/ 0 h 688"/>
                    <a:gd name="T34" fmla="*/ 0 w 217"/>
                    <a:gd name="T35" fmla="*/ 0 h 688"/>
                    <a:gd name="T36" fmla="*/ 0 w 217"/>
                    <a:gd name="T37" fmla="*/ 0 h 688"/>
                    <a:gd name="T38" fmla="*/ 0 w 217"/>
                    <a:gd name="T39" fmla="*/ 0 h 688"/>
                    <a:gd name="T40" fmla="*/ 0 w 217"/>
                    <a:gd name="T41" fmla="*/ 0 h 688"/>
                    <a:gd name="T42" fmla="*/ 0 w 217"/>
                    <a:gd name="T43" fmla="*/ 0 h 688"/>
                    <a:gd name="T44" fmla="*/ 0 w 217"/>
                    <a:gd name="T45" fmla="*/ 0 h 688"/>
                    <a:gd name="T46" fmla="*/ 0 w 217"/>
                    <a:gd name="T47" fmla="*/ 0 h 688"/>
                    <a:gd name="T48" fmla="*/ 0 w 217"/>
                    <a:gd name="T49" fmla="*/ 0 h 688"/>
                    <a:gd name="T50" fmla="*/ 0 w 217"/>
                    <a:gd name="T51" fmla="*/ 0 h 688"/>
                    <a:gd name="T52" fmla="*/ 0 w 217"/>
                    <a:gd name="T53" fmla="*/ 0 h 688"/>
                    <a:gd name="T54" fmla="*/ 0 w 217"/>
                    <a:gd name="T55" fmla="*/ 0 h 688"/>
                    <a:gd name="T56" fmla="*/ 0 w 217"/>
                    <a:gd name="T57" fmla="*/ 0 h 688"/>
                    <a:gd name="T58" fmla="*/ 0 w 217"/>
                    <a:gd name="T59" fmla="*/ 0 h 688"/>
                    <a:gd name="T60" fmla="*/ 0 w 217"/>
                    <a:gd name="T61" fmla="*/ 0 h 688"/>
                    <a:gd name="T62" fmla="*/ 0 w 217"/>
                    <a:gd name="T63" fmla="*/ 0 h 688"/>
                    <a:gd name="T64" fmla="*/ 0 w 217"/>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7" h="688">
                      <a:moveTo>
                        <a:pt x="216" y="108"/>
                      </a:moveTo>
                      <a:lnTo>
                        <a:pt x="217" y="579"/>
                      </a:lnTo>
                      <a:lnTo>
                        <a:pt x="216" y="591"/>
                      </a:lnTo>
                      <a:lnTo>
                        <a:pt x="214" y="601"/>
                      </a:lnTo>
                      <a:lnTo>
                        <a:pt x="212" y="611"/>
                      </a:lnTo>
                      <a:lnTo>
                        <a:pt x="208" y="622"/>
                      </a:lnTo>
                      <a:lnTo>
                        <a:pt x="204" y="631"/>
                      </a:lnTo>
                      <a:lnTo>
                        <a:pt x="199" y="640"/>
                      </a:lnTo>
                      <a:lnTo>
                        <a:pt x="192" y="649"/>
                      </a:lnTo>
                      <a:lnTo>
                        <a:pt x="185" y="656"/>
                      </a:lnTo>
                      <a:lnTo>
                        <a:pt x="178" y="663"/>
                      </a:lnTo>
                      <a:lnTo>
                        <a:pt x="169" y="669"/>
                      </a:lnTo>
                      <a:lnTo>
                        <a:pt x="160" y="674"/>
                      </a:lnTo>
                      <a:lnTo>
                        <a:pt x="151" y="679"/>
                      </a:lnTo>
                      <a:lnTo>
                        <a:pt x="141" y="683"/>
                      </a:lnTo>
                      <a:lnTo>
                        <a:pt x="130" y="686"/>
                      </a:lnTo>
                      <a:lnTo>
                        <a:pt x="120" y="687"/>
                      </a:lnTo>
                      <a:lnTo>
                        <a:pt x="109" y="688"/>
                      </a:lnTo>
                      <a:lnTo>
                        <a:pt x="97" y="687"/>
                      </a:lnTo>
                      <a:lnTo>
                        <a:pt x="87" y="686"/>
                      </a:lnTo>
                      <a:lnTo>
                        <a:pt x="77" y="683"/>
                      </a:lnTo>
                      <a:lnTo>
                        <a:pt x="66" y="680"/>
                      </a:lnTo>
                      <a:lnTo>
                        <a:pt x="57" y="674"/>
                      </a:lnTo>
                      <a:lnTo>
                        <a:pt x="48" y="669"/>
                      </a:lnTo>
                      <a:lnTo>
                        <a:pt x="39" y="663"/>
                      </a:lnTo>
                      <a:lnTo>
                        <a:pt x="32" y="656"/>
                      </a:lnTo>
                      <a:lnTo>
                        <a:pt x="25" y="649"/>
                      </a:lnTo>
                      <a:lnTo>
                        <a:pt x="19" y="640"/>
                      </a:lnTo>
                      <a:lnTo>
                        <a:pt x="13" y="631"/>
                      </a:lnTo>
                      <a:lnTo>
                        <a:pt x="9" y="622"/>
                      </a:lnTo>
                      <a:lnTo>
                        <a:pt x="5" y="611"/>
                      </a:lnTo>
                      <a:lnTo>
                        <a:pt x="2" y="601"/>
                      </a:lnTo>
                      <a:lnTo>
                        <a:pt x="1" y="591"/>
                      </a:lnTo>
                      <a:lnTo>
                        <a:pt x="0" y="579"/>
                      </a:lnTo>
                      <a:lnTo>
                        <a:pt x="0" y="108"/>
                      </a:lnTo>
                      <a:lnTo>
                        <a:pt x="0" y="98"/>
                      </a:lnTo>
                      <a:lnTo>
                        <a:pt x="2" y="86"/>
                      </a:lnTo>
                      <a:lnTo>
                        <a:pt x="4" y="76"/>
                      </a:lnTo>
                      <a:lnTo>
                        <a:pt x="8" y="67"/>
                      </a:lnTo>
                      <a:lnTo>
                        <a:pt x="12" y="57"/>
                      </a:lnTo>
                      <a:lnTo>
                        <a:pt x="18" y="48"/>
                      </a:lnTo>
                      <a:lnTo>
                        <a:pt x="24" y="40"/>
                      </a:lnTo>
                      <a:lnTo>
                        <a:pt x="31" y="31"/>
                      </a:lnTo>
                      <a:lnTo>
                        <a:pt x="38" y="25"/>
                      </a:lnTo>
                      <a:lnTo>
                        <a:pt x="47" y="19"/>
                      </a:lnTo>
                      <a:lnTo>
                        <a:pt x="56" y="13"/>
                      </a:lnTo>
                      <a:lnTo>
                        <a:pt x="65" y="9"/>
                      </a:lnTo>
                      <a:lnTo>
                        <a:pt x="75" y="5"/>
                      </a:lnTo>
                      <a:lnTo>
                        <a:pt x="86" y="2"/>
                      </a:lnTo>
                      <a:lnTo>
                        <a:pt x="96" y="0"/>
                      </a:lnTo>
                      <a:lnTo>
                        <a:pt x="108" y="0"/>
                      </a:lnTo>
                      <a:lnTo>
                        <a:pt x="119" y="0"/>
                      </a:lnTo>
                      <a:lnTo>
                        <a:pt x="129" y="2"/>
                      </a:lnTo>
                      <a:lnTo>
                        <a:pt x="140" y="5"/>
                      </a:lnTo>
                      <a:lnTo>
                        <a:pt x="150" y="9"/>
                      </a:lnTo>
                      <a:lnTo>
                        <a:pt x="159" y="13"/>
                      </a:lnTo>
                      <a:lnTo>
                        <a:pt x="169" y="18"/>
                      </a:lnTo>
                      <a:lnTo>
                        <a:pt x="177" y="24"/>
                      </a:lnTo>
                      <a:lnTo>
                        <a:pt x="184" y="31"/>
                      </a:lnTo>
                      <a:lnTo>
                        <a:pt x="191" y="40"/>
                      </a:lnTo>
                      <a:lnTo>
                        <a:pt x="198" y="48"/>
                      </a:lnTo>
                      <a:lnTo>
                        <a:pt x="203" y="56"/>
                      </a:lnTo>
                      <a:lnTo>
                        <a:pt x="208" y="66"/>
                      </a:lnTo>
                      <a:lnTo>
                        <a:pt x="211" y="76"/>
                      </a:lnTo>
                      <a:lnTo>
                        <a:pt x="214" y="86"/>
                      </a:lnTo>
                      <a:lnTo>
                        <a:pt x="215" y="97"/>
                      </a:lnTo>
                      <a:lnTo>
                        <a:pt x="216" y="10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93" name="Freeform 1063">
                  <a:extLst>
                    <a:ext uri="{FF2B5EF4-FFF2-40B4-BE49-F238E27FC236}">
                      <a16:creationId xmlns:a16="http://schemas.microsoft.com/office/drawing/2014/main" id="{1C64265E-1A1E-48F5-941A-FF8634F22167}"/>
                    </a:ext>
                  </a:extLst>
                </p:cNvPr>
                <p:cNvSpPr>
                  <a:spLocks/>
                </p:cNvSpPr>
                <p:nvPr/>
              </p:nvSpPr>
              <p:spPr bwMode="auto">
                <a:xfrm>
                  <a:off x="2096" y="2476"/>
                  <a:ext cx="62" cy="53"/>
                </a:xfrm>
                <a:custGeom>
                  <a:avLst/>
                  <a:gdLst>
                    <a:gd name="T0" fmla="*/ 0 w 933"/>
                    <a:gd name="T1" fmla="*/ 0 h 800"/>
                    <a:gd name="T2" fmla="*/ 0 w 933"/>
                    <a:gd name="T3" fmla="*/ 0 h 800"/>
                    <a:gd name="T4" fmla="*/ 0 w 933"/>
                    <a:gd name="T5" fmla="*/ 0 h 800"/>
                    <a:gd name="T6" fmla="*/ 0 w 933"/>
                    <a:gd name="T7" fmla="*/ 0 h 800"/>
                    <a:gd name="T8" fmla="*/ 0 w 933"/>
                    <a:gd name="T9" fmla="*/ 0 h 800"/>
                    <a:gd name="T10" fmla="*/ 0 w 933"/>
                    <a:gd name="T11" fmla="*/ 0 h 800"/>
                    <a:gd name="T12" fmla="*/ 0 w 933"/>
                    <a:gd name="T13" fmla="*/ 0 h 800"/>
                    <a:gd name="T14" fmla="*/ 0 w 933"/>
                    <a:gd name="T15" fmla="*/ 0 h 800"/>
                    <a:gd name="T16" fmla="*/ 0 w 933"/>
                    <a:gd name="T17" fmla="*/ 0 h 800"/>
                    <a:gd name="T18" fmla="*/ 0 w 933"/>
                    <a:gd name="T19" fmla="*/ 0 h 800"/>
                    <a:gd name="T20" fmla="*/ 0 w 933"/>
                    <a:gd name="T21" fmla="*/ 0 h 800"/>
                    <a:gd name="T22" fmla="*/ 0 w 933"/>
                    <a:gd name="T23" fmla="*/ 0 h 800"/>
                    <a:gd name="T24" fmla="*/ 0 w 933"/>
                    <a:gd name="T25" fmla="*/ 0 h 800"/>
                    <a:gd name="T26" fmla="*/ 0 w 933"/>
                    <a:gd name="T27" fmla="*/ 0 h 800"/>
                    <a:gd name="T28" fmla="*/ 0 w 933"/>
                    <a:gd name="T29" fmla="*/ 0 h 800"/>
                    <a:gd name="T30" fmla="*/ 0 w 933"/>
                    <a:gd name="T31" fmla="*/ 0 h 800"/>
                    <a:gd name="T32" fmla="*/ 0 w 933"/>
                    <a:gd name="T33" fmla="*/ 0 h 800"/>
                    <a:gd name="T34" fmla="*/ 0 w 933"/>
                    <a:gd name="T35" fmla="*/ 0 h 800"/>
                    <a:gd name="T36" fmla="*/ 0 w 933"/>
                    <a:gd name="T37" fmla="*/ 0 h 800"/>
                    <a:gd name="T38" fmla="*/ 0 w 933"/>
                    <a:gd name="T39" fmla="*/ 0 h 800"/>
                    <a:gd name="T40" fmla="*/ 0 w 933"/>
                    <a:gd name="T41" fmla="*/ 0 h 800"/>
                    <a:gd name="T42" fmla="*/ 0 w 933"/>
                    <a:gd name="T43" fmla="*/ 0 h 800"/>
                    <a:gd name="T44" fmla="*/ 0 w 933"/>
                    <a:gd name="T45" fmla="*/ 0 h 800"/>
                    <a:gd name="T46" fmla="*/ 0 w 933"/>
                    <a:gd name="T47" fmla="*/ 0 h 800"/>
                    <a:gd name="T48" fmla="*/ 0 w 933"/>
                    <a:gd name="T49" fmla="*/ 0 h 800"/>
                    <a:gd name="T50" fmla="*/ 0 w 933"/>
                    <a:gd name="T51" fmla="*/ 0 h 800"/>
                    <a:gd name="T52" fmla="*/ 0 w 933"/>
                    <a:gd name="T53" fmla="*/ 0 h 800"/>
                    <a:gd name="T54" fmla="*/ 0 w 933"/>
                    <a:gd name="T55" fmla="*/ 0 h 800"/>
                    <a:gd name="T56" fmla="*/ 0 w 933"/>
                    <a:gd name="T57" fmla="*/ 0 h 800"/>
                    <a:gd name="T58" fmla="*/ 0 w 933"/>
                    <a:gd name="T59" fmla="*/ 0 h 800"/>
                    <a:gd name="T60" fmla="*/ 0 w 933"/>
                    <a:gd name="T61" fmla="*/ 0 h 800"/>
                    <a:gd name="T62" fmla="*/ 0 w 933"/>
                    <a:gd name="T63" fmla="*/ 0 h 800"/>
                    <a:gd name="T64" fmla="*/ 0 w 933"/>
                    <a:gd name="T65" fmla="*/ 0 h 800"/>
                    <a:gd name="T66" fmla="*/ 0 w 933"/>
                    <a:gd name="T67" fmla="*/ 0 h 800"/>
                    <a:gd name="T68" fmla="*/ 0 w 933"/>
                    <a:gd name="T69" fmla="*/ 0 h 800"/>
                    <a:gd name="T70" fmla="*/ 0 w 933"/>
                    <a:gd name="T71" fmla="*/ 0 h 800"/>
                    <a:gd name="T72" fmla="*/ 0 w 933"/>
                    <a:gd name="T73" fmla="*/ 0 h 800"/>
                    <a:gd name="T74" fmla="*/ 0 w 933"/>
                    <a:gd name="T75" fmla="*/ 0 h 800"/>
                    <a:gd name="T76" fmla="*/ 0 w 933"/>
                    <a:gd name="T77" fmla="*/ 0 h 800"/>
                    <a:gd name="T78" fmla="*/ 0 w 933"/>
                    <a:gd name="T79" fmla="*/ 0 h 800"/>
                    <a:gd name="T80" fmla="*/ 0 w 933"/>
                    <a:gd name="T81" fmla="*/ 0 h 800"/>
                    <a:gd name="T82" fmla="*/ 0 w 933"/>
                    <a:gd name="T83" fmla="*/ 0 h 800"/>
                    <a:gd name="T84" fmla="*/ 0 w 933"/>
                    <a:gd name="T85" fmla="*/ 0 h 800"/>
                    <a:gd name="T86" fmla="*/ 0 w 933"/>
                    <a:gd name="T87" fmla="*/ 0 h 800"/>
                    <a:gd name="T88" fmla="*/ 0 w 933"/>
                    <a:gd name="T89" fmla="*/ 0 h 800"/>
                    <a:gd name="T90" fmla="*/ 0 w 933"/>
                    <a:gd name="T91" fmla="*/ 0 h 800"/>
                    <a:gd name="T92" fmla="*/ 0 w 933"/>
                    <a:gd name="T93" fmla="*/ 0 h 800"/>
                    <a:gd name="T94" fmla="*/ 0 w 933"/>
                    <a:gd name="T95" fmla="*/ 0 h 800"/>
                    <a:gd name="T96" fmla="*/ 0 w 933"/>
                    <a:gd name="T97" fmla="*/ 0 h 800"/>
                    <a:gd name="T98" fmla="*/ 0 w 933"/>
                    <a:gd name="T99" fmla="*/ 0 h 800"/>
                    <a:gd name="T100" fmla="*/ 0 w 933"/>
                    <a:gd name="T101" fmla="*/ 0 h 800"/>
                    <a:gd name="T102" fmla="*/ 0 w 933"/>
                    <a:gd name="T103" fmla="*/ 0 h 800"/>
                    <a:gd name="T104" fmla="*/ 0 w 933"/>
                    <a:gd name="T105" fmla="*/ 0 h 800"/>
                    <a:gd name="T106" fmla="*/ 0 w 933"/>
                    <a:gd name="T107" fmla="*/ 0 h 800"/>
                    <a:gd name="T108" fmla="*/ 0 w 933"/>
                    <a:gd name="T109" fmla="*/ 0 h 800"/>
                    <a:gd name="T110" fmla="*/ 0 w 933"/>
                    <a:gd name="T111" fmla="*/ 0 h 800"/>
                    <a:gd name="T112" fmla="*/ 0 w 933"/>
                    <a:gd name="T113" fmla="*/ 0 h 800"/>
                    <a:gd name="T114" fmla="*/ 0 w 933"/>
                    <a:gd name="T115" fmla="*/ 0 h 800"/>
                    <a:gd name="T116" fmla="*/ 0 w 933"/>
                    <a:gd name="T117" fmla="*/ 0 h 800"/>
                    <a:gd name="T118" fmla="*/ 0 w 933"/>
                    <a:gd name="T119" fmla="*/ 0 h 800"/>
                    <a:gd name="T120" fmla="*/ 0 w 933"/>
                    <a:gd name="T121" fmla="*/ 0 h 8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0">
                      <a:moveTo>
                        <a:pt x="858" y="3"/>
                      </a:moveTo>
                      <a:lnTo>
                        <a:pt x="848" y="1"/>
                      </a:lnTo>
                      <a:lnTo>
                        <a:pt x="839" y="0"/>
                      </a:lnTo>
                      <a:lnTo>
                        <a:pt x="828" y="0"/>
                      </a:lnTo>
                      <a:lnTo>
                        <a:pt x="819" y="1"/>
                      </a:lnTo>
                      <a:lnTo>
                        <a:pt x="810" y="3"/>
                      </a:lnTo>
                      <a:lnTo>
                        <a:pt x="800" y="5"/>
                      </a:lnTo>
                      <a:lnTo>
                        <a:pt x="791" y="10"/>
                      </a:lnTo>
                      <a:lnTo>
                        <a:pt x="783" y="14"/>
                      </a:lnTo>
                      <a:lnTo>
                        <a:pt x="774" y="19"/>
                      </a:lnTo>
                      <a:lnTo>
                        <a:pt x="767" y="25"/>
                      </a:lnTo>
                      <a:lnTo>
                        <a:pt x="760" y="31"/>
                      </a:lnTo>
                      <a:lnTo>
                        <a:pt x="754" y="38"/>
                      </a:lnTo>
                      <a:lnTo>
                        <a:pt x="749" y="47"/>
                      </a:lnTo>
                      <a:lnTo>
                        <a:pt x="743" y="56"/>
                      </a:lnTo>
                      <a:lnTo>
                        <a:pt x="739" y="64"/>
                      </a:lnTo>
                      <a:lnTo>
                        <a:pt x="736" y="75"/>
                      </a:lnTo>
                      <a:lnTo>
                        <a:pt x="722" y="124"/>
                      </a:lnTo>
                      <a:lnTo>
                        <a:pt x="705" y="171"/>
                      </a:lnTo>
                      <a:lnTo>
                        <a:pt x="688" y="215"/>
                      </a:lnTo>
                      <a:lnTo>
                        <a:pt x="668" y="256"/>
                      </a:lnTo>
                      <a:lnTo>
                        <a:pt x="647" y="293"/>
                      </a:lnTo>
                      <a:lnTo>
                        <a:pt x="625" y="328"/>
                      </a:lnTo>
                      <a:lnTo>
                        <a:pt x="603" y="360"/>
                      </a:lnTo>
                      <a:lnTo>
                        <a:pt x="579" y="389"/>
                      </a:lnTo>
                      <a:lnTo>
                        <a:pt x="555" y="417"/>
                      </a:lnTo>
                      <a:lnTo>
                        <a:pt x="529" y="441"/>
                      </a:lnTo>
                      <a:lnTo>
                        <a:pt x="505" y="463"/>
                      </a:lnTo>
                      <a:lnTo>
                        <a:pt x="479" y="483"/>
                      </a:lnTo>
                      <a:lnTo>
                        <a:pt x="452" y="502"/>
                      </a:lnTo>
                      <a:lnTo>
                        <a:pt x="426" y="518"/>
                      </a:lnTo>
                      <a:lnTo>
                        <a:pt x="400" y="532"/>
                      </a:lnTo>
                      <a:lnTo>
                        <a:pt x="374" y="545"/>
                      </a:lnTo>
                      <a:lnTo>
                        <a:pt x="348" y="555"/>
                      </a:lnTo>
                      <a:lnTo>
                        <a:pt x="324" y="565"/>
                      </a:lnTo>
                      <a:lnTo>
                        <a:pt x="300" y="573"/>
                      </a:lnTo>
                      <a:lnTo>
                        <a:pt x="276" y="580"/>
                      </a:lnTo>
                      <a:lnTo>
                        <a:pt x="253" y="585"/>
                      </a:lnTo>
                      <a:lnTo>
                        <a:pt x="233" y="591"/>
                      </a:lnTo>
                      <a:lnTo>
                        <a:pt x="212" y="594"/>
                      </a:lnTo>
                      <a:lnTo>
                        <a:pt x="193" y="597"/>
                      </a:lnTo>
                      <a:lnTo>
                        <a:pt x="159" y="600"/>
                      </a:lnTo>
                      <a:lnTo>
                        <a:pt x="133" y="601"/>
                      </a:lnTo>
                      <a:lnTo>
                        <a:pt x="116" y="601"/>
                      </a:lnTo>
                      <a:lnTo>
                        <a:pt x="106" y="601"/>
                      </a:lnTo>
                      <a:lnTo>
                        <a:pt x="107" y="601"/>
                      </a:lnTo>
                      <a:lnTo>
                        <a:pt x="97" y="600"/>
                      </a:lnTo>
                      <a:lnTo>
                        <a:pt x="87" y="601"/>
                      </a:lnTo>
                      <a:lnTo>
                        <a:pt x="77" y="603"/>
                      </a:lnTo>
                      <a:lnTo>
                        <a:pt x="68" y="605"/>
                      </a:lnTo>
                      <a:lnTo>
                        <a:pt x="59" y="609"/>
                      </a:lnTo>
                      <a:lnTo>
                        <a:pt x="51" y="613"/>
                      </a:lnTo>
                      <a:lnTo>
                        <a:pt x="42" y="619"/>
                      </a:lnTo>
                      <a:lnTo>
                        <a:pt x="35" y="625"/>
                      </a:lnTo>
                      <a:lnTo>
                        <a:pt x="28" y="631"/>
                      </a:lnTo>
                      <a:lnTo>
                        <a:pt x="22" y="638"/>
                      </a:lnTo>
                      <a:lnTo>
                        <a:pt x="15" y="646"/>
                      </a:lnTo>
                      <a:lnTo>
                        <a:pt x="11" y="655"/>
                      </a:lnTo>
                      <a:lnTo>
                        <a:pt x="7" y="663"/>
                      </a:lnTo>
                      <a:lnTo>
                        <a:pt x="4" y="672"/>
                      </a:lnTo>
                      <a:lnTo>
                        <a:pt x="1" y="683"/>
                      </a:lnTo>
                      <a:lnTo>
                        <a:pt x="0" y="693"/>
                      </a:lnTo>
                      <a:lnTo>
                        <a:pt x="0" y="703"/>
                      </a:lnTo>
                      <a:lnTo>
                        <a:pt x="1" y="713"/>
                      </a:lnTo>
                      <a:lnTo>
                        <a:pt x="2" y="723"/>
                      </a:lnTo>
                      <a:lnTo>
                        <a:pt x="5" y="732"/>
                      </a:lnTo>
                      <a:lnTo>
                        <a:pt x="8" y="742"/>
                      </a:lnTo>
                      <a:lnTo>
                        <a:pt x="12" y="750"/>
                      </a:lnTo>
                      <a:lnTo>
                        <a:pt x="17" y="758"/>
                      </a:lnTo>
                      <a:lnTo>
                        <a:pt x="24" y="765"/>
                      </a:lnTo>
                      <a:lnTo>
                        <a:pt x="31" y="773"/>
                      </a:lnTo>
                      <a:lnTo>
                        <a:pt x="38" y="779"/>
                      </a:lnTo>
                      <a:lnTo>
                        <a:pt x="45" y="784"/>
                      </a:lnTo>
                      <a:lnTo>
                        <a:pt x="54" y="789"/>
                      </a:lnTo>
                      <a:lnTo>
                        <a:pt x="63" y="793"/>
                      </a:lnTo>
                      <a:lnTo>
                        <a:pt x="72" y="796"/>
                      </a:lnTo>
                      <a:lnTo>
                        <a:pt x="82" y="798"/>
                      </a:lnTo>
                      <a:lnTo>
                        <a:pt x="92" y="799"/>
                      </a:lnTo>
                      <a:lnTo>
                        <a:pt x="100" y="800"/>
                      </a:lnTo>
                      <a:lnTo>
                        <a:pt x="122" y="800"/>
                      </a:lnTo>
                      <a:lnTo>
                        <a:pt x="156" y="799"/>
                      </a:lnTo>
                      <a:lnTo>
                        <a:pt x="199" y="795"/>
                      </a:lnTo>
                      <a:lnTo>
                        <a:pt x="224" y="792"/>
                      </a:lnTo>
                      <a:lnTo>
                        <a:pt x="251" y="788"/>
                      </a:lnTo>
                      <a:lnTo>
                        <a:pt x="280" y="782"/>
                      </a:lnTo>
                      <a:lnTo>
                        <a:pt x="310" y="776"/>
                      </a:lnTo>
                      <a:lnTo>
                        <a:pt x="341" y="766"/>
                      </a:lnTo>
                      <a:lnTo>
                        <a:pt x="374" y="757"/>
                      </a:lnTo>
                      <a:lnTo>
                        <a:pt x="408" y="745"/>
                      </a:lnTo>
                      <a:lnTo>
                        <a:pt x="442" y="731"/>
                      </a:lnTo>
                      <a:lnTo>
                        <a:pt x="478" y="715"/>
                      </a:lnTo>
                      <a:lnTo>
                        <a:pt x="513" y="697"/>
                      </a:lnTo>
                      <a:lnTo>
                        <a:pt x="548" y="676"/>
                      </a:lnTo>
                      <a:lnTo>
                        <a:pt x="583" y="654"/>
                      </a:lnTo>
                      <a:lnTo>
                        <a:pt x="618" y="628"/>
                      </a:lnTo>
                      <a:lnTo>
                        <a:pt x="652" y="599"/>
                      </a:lnTo>
                      <a:lnTo>
                        <a:pt x="687" y="567"/>
                      </a:lnTo>
                      <a:lnTo>
                        <a:pt x="720" y="533"/>
                      </a:lnTo>
                      <a:lnTo>
                        <a:pt x="752" y="494"/>
                      </a:lnTo>
                      <a:lnTo>
                        <a:pt x="783" y="453"/>
                      </a:lnTo>
                      <a:lnTo>
                        <a:pt x="812" y="409"/>
                      </a:lnTo>
                      <a:lnTo>
                        <a:pt x="840" y="360"/>
                      </a:lnTo>
                      <a:lnTo>
                        <a:pt x="865" y="307"/>
                      </a:lnTo>
                      <a:lnTo>
                        <a:pt x="889" y="250"/>
                      </a:lnTo>
                      <a:lnTo>
                        <a:pt x="911" y="190"/>
                      </a:lnTo>
                      <a:lnTo>
                        <a:pt x="930" y="125"/>
                      </a:lnTo>
                      <a:lnTo>
                        <a:pt x="932" y="115"/>
                      </a:lnTo>
                      <a:lnTo>
                        <a:pt x="933" y="106"/>
                      </a:lnTo>
                      <a:lnTo>
                        <a:pt x="933" y="95"/>
                      </a:lnTo>
                      <a:lnTo>
                        <a:pt x="932" y="86"/>
                      </a:lnTo>
                      <a:lnTo>
                        <a:pt x="930" y="77"/>
                      </a:lnTo>
                      <a:lnTo>
                        <a:pt x="927" y="67"/>
                      </a:lnTo>
                      <a:lnTo>
                        <a:pt x="923" y="58"/>
                      </a:lnTo>
                      <a:lnTo>
                        <a:pt x="919" y="50"/>
                      </a:lnTo>
                      <a:lnTo>
                        <a:pt x="914" y="42"/>
                      </a:lnTo>
                      <a:lnTo>
                        <a:pt x="908" y="34"/>
                      </a:lnTo>
                      <a:lnTo>
                        <a:pt x="902" y="27"/>
                      </a:lnTo>
                      <a:lnTo>
                        <a:pt x="894" y="21"/>
                      </a:lnTo>
                      <a:lnTo>
                        <a:pt x="886" y="16"/>
                      </a:lnTo>
                      <a:lnTo>
                        <a:pt x="877" y="11"/>
                      </a:lnTo>
                      <a:lnTo>
                        <a:pt x="869" y="6"/>
                      </a:lnTo>
                      <a:lnTo>
                        <a:pt x="858" y="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94" name="Freeform 1064">
                  <a:extLst>
                    <a:ext uri="{FF2B5EF4-FFF2-40B4-BE49-F238E27FC236}">
                      <a16:creationId xmlns:a16="http://schemas.microsoft.com/office/drawing/2014/main" id="{2BA1267D-0B2D-4219-9D5B-1997F6408EE1}"/>
                    </a:ext>
                  </a:extLst>
                </p:cNvPr>
                <p:cNvSpPr>
                  <a:spLocks/>
                </p:cNvSpPr>
                <p:nvPr/>
              </p:nvSpPr>
              <p:spPr bwMode="auto">
                <a:xfrm>
                  <a:off x="2210" y="2448"/>
                  <a:ext cx="34" cy="73"/>
                </a:xfrm>
                <a:custGeom>
                  <a:avLst/>
                  <a:gdLst>
                    <a:gd name="T0" fmla="*/ 0 w 517"/>
                    <a:gd name="T1" fmla="*/ 0 h 1083"/>
                    <a:gd name="T2" fmla="*/ 0 w 517"/>
                    <a:gd name="T3" fmla="*/ 0 h 1083"/>
                    <a:gd name="T4" fmla="*/ 0 w 517"/>
                    <a:gd name="T5" fmla="*/ 0 h 1083"/>
                    <a:gd name="T6" fmla="*/ 0 w 517"/>
                    <a:gd name="T7" fmla="*/ 0 h 1083"/>
                    <a:gd name="T8" fmla="*/ 0 w 517"/>
                    <a:gd name="T9" fmla="*/ 0 h 1083"/>
                    <a:gd name="T10" fmla="*/ 0 w 517"/>
                    <a:gd name="T11" fmla="*/ 0 h 1083"/>
                    <a:gd name="T12" fmla="*/ 0 w 517"/>
                    <a:gd name="T13" fmla="*/ 0 h 1083"/>
                    <a:gd name="T14" fmla="*/ 0 w 517"/>
                    <a:gd name="T15" fmla="*/ 0 h 1083"/>
                    <a:gd name="T16" fmla="*/ 0 w 517"/>
                    <a:gd name="T17" fmla="*/ 0 h 1083"/>
                    <a:gd name="T18" fmla="*/ 0 w 517"/>
                    <a:gd name="T19" fmla="*/ 0 h 1083"/>
                    <a:gd name="T20" fmla="*/ 0 w 517"/>
                    <a:gd name="T21" fmla="*/ 0 h 1083"/>
                    <a:gd name="T22" fmla="*/ 0 w 517"/>
                    <a:gd name="T23" fmla="*/ 0 h 1083"/>
                    <a:gd name="T24" fmla="*/ 0 w 517"/>
                    <a:gd name="T25" fmla="*/ 0 h 1083"/>
                    <a:gd name="T26" fmla="*/ 0 w 517"/>
                    <a:gd name="T27" fmla="*/ 0 h 1083"/>
                    <a:gd name="T28" fmla="*/ 0 w 517"/>
                    <a:gd name="T29" fmla="*/ 0 h 1083"/>
                    <a:gd name="T30" fmla="*/ 0 w 517"/>
                    <a:gd name="T31" fmla="*/ 0 h 1083"/>
                    <a:gd name="T32" fmla="*/ 0 w 517"/>
                    <a:gd name="T33" fmla="*/ 0 h 1083"/>
                    <a:gd name="T34" fmla="*/ 0 w 517"/>
                    <a:gd name="T35" fmla="*/ 0 h 1083"/>
                    <a:gd name="T36" fmla="*/ 0 w 517"/>
                    <a:gd name="T37" fmla="*/ 0 h 1083"/>
                    <a:gd name="T38" fmla="*/ 0 w 517"/>
                    <a:gd name="T39" fmla="*/ 0 h 1083"/>
                    <a:gd name="T40" fmla="*/ 0 w 517"/>
                    <a:gd name="T41" fmla="*/ 0 h 1083"/>
                    <a:gd name="T42" fmla="*/ 0 w 517"/>
                    <a:gd name="T43" fmla="*/ 0 h 1083"/>
                    <a:gd name="T44" fmla="*/ 0 w 517"/>
                    <a:gd name="T45" fmla="*/ 0 h 1083"/>
                    <a:gd name="T46" fmla="*/ 0 w 517"/>
                    <a:gd name="T47" fmla="*/ 0 h 1083"/>
                    <a:gd name="T48" fmla="*/ 0 w 517"/>
                    <a:gd name="T49" fmla="*/ 0 h 1083"/>
                    <a:gd name="T50" fmla="*/ 0 w 517"/>
                    <a:gd name="T51" fmla="*/ 0 h 1083"/>
                    <a:gd name="T52" fmla="*/ 0 w 517"/>
                    <a:gd name="T53" fmla="*/ 0 h 1083"/>
                    <a:gd name="T54" fmla="*/ 0 w 517"/>
                    <a:gd name="T55" fmla="*/ 0 h 1083"/>
                    <a:gd name="T56" fmla="*/ 0 w 517"/>
                    <a:gd name="T57" fmla="*/ 0 h 1083"/>
                    <a:gd name="T58" fmla="*/ 0 w 517"/>
                    <a:gd name="T59" fmla="*/ 0 h 1083"/>
                    <a:gd name="T60" fmla="*/ 0 w 517"/>
                    <a:gd name="T61" fmla="*/ 0 h 1083"/>
                    <a:gd name="T62" fmla="*/ 0 w 517"/>
                    <a:gd name="T63" fmla="*/ 0 h 1083"/>
                    <a:gd name="T64" fmla="*/ 0 w 517"/>
                    <a:gd name="T65" fmla="*/ 0 h 1083"/>
                    <a:gd name="T66" fmla="*/ 0 w 517"/>
                    <a:gd name="T67" fmla="*/ 0 h 1083"/>
                    <a:gd name="T68" fmla="*/ 0 w 517"/>
                    <a:gd name="T69" fmla="*/ 0 h 1083"/>
                    <a:gd name="T70" fmla="*/ 0 w 517"/>
                    <a:gd name="T71" fmla="*/ 0 h 1083"/>
                    <a:gd name="T72" fmla="*/ 0 w 517"/>
                    <a:gd name="T73" fmla="*/ 0 h 1083"/>
                    <a:gd name="T74" fmla="*/ 0 w 517"/>
                    <a:gd name="T75" fmla="*/ 0 h 1083"/>
                    <a:gd name="T76" fmla="*/ 0 w 517"/>
                    <a:gd name="T77" fmla="*/ 0 h 1083"/>
                    <a:gd name="T78" fmla="*/ 0 w 517"/>
                    <a:gd name="T79" fmla="*/ 0 h 1083"/>
                    <a:gd name="T80" fmla="*/ 0 w 517"/>
                    <a:gd name="T81" fmla="*/ 0 h 1083"/>
                    <a:gd name="T82" fmla="*/ 0 w 517"/>
                    <a:gd name="T83" fmla="*/ 0 h 1083"/>
                    <a:gd name="T84" fmla="*/ 0 w 517"/>
                    <a:gd name="T85" fmla="*/ 0 h 1083"/>
                    <a:gd name="T86" fmla="*/ 0 w 517"/>
                    <a:gd name="T87" fmla="*/ 0 h 1083"/>
                    <a:gd name="T88" fmla="*/ 0 w 517"/>
                    <a:gd name="T89" fmla="*/ 0 h 1083"/>
                    <a:gd name="T90" fmla="*/ 0 w 517"/>
                    <a:gd name="T91" fmla="*/ 0 h 1083"/>
                    <a:gd name="T92" fmla="*/ 0 w 517"/>
                    <a:gd name="T93" fmla="*/ 0 h 1083"/>
                    <a:gd name="T94" fmla="*/ 0 w 517"/>
                    <a:gd name="T95" fmla="*/ 0 h 1083"/>
                    <a:gd name="T96" fmla="*/ 0 w 517"/>
                    <a:gd name="T97" fmla="*/ 0 h 1083"/>
                    <a:gd name="T98" fmla="*/ 0 w 517"/>
                    <a:gd name="T99" fmla="*/ 0 h 1083"/>
                    <a:gd name="T100" fmla="*/ 0 w 517"/>
                    <a:gd name="T101" fmla="*/ 0 h 1083"/>
                    <a:gd name="T102" fmla="*/ 0 w 517"/>
                    <a:gd name="T103" fmla="*/ 0 h 1083"/>
                    <a:gd name="T104" fmla="*/ 0 w 517"/>
                    <a:gd name="T105" fmla="*/ 0 h 1083"/>
                    <a:gd name="T106" fmla="*/ 0 w 517"/>
                    <a:gd name="T107" fmla="*/ 0 h 1083"/>
                    <a:gd name="T108" fmla="*/ 0 w 517"/>
                    <a:gd name="T109" fmla="*/ 0 h 1083"/>
                    <a:gd name="T110" fmla="*/ 0 w 517"/>
                    <a:gd name="T111" fmla="*/ 0 h 1083"/>
                    <a:gd name="T112" fmla="*/ 0 w 517"/>
                    <a:gd name="T113" fmla="*/ 0 h 1083"/>
                    <a:gd name="T114" fmla="*/ 0 w 517"/>
                    <a:gd name="T115" fmla="*/ 0 h 1083"/>
                    <a:gd name="T116" fmla="*/ 0 w 517"/>
                    <a:gd name="T117" fmla="*/ 0 h 1083"/>
                    <a:gd name="T118" fmla="*/ 0 w 517"/>
                    <a:gd name="T119" fmla="*/ 0 h 1083"/>
                    <a:gd name="T120" fmla="*/ 0 w 517"/>
                    <a:gd name="T121" fmla="*/ 0 h 10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3">
                      <a:moveTo>
                        <a:pt x="459" y="68"/>
                      </a:moveTo>
                      <a:lnTo>
                        <a:pt x="455" y="59"/>
                      </a:lnTo>
                      <a:lnTo>
                        <a:pt x="451" y="50"/>
                      </a:lnTo>
                      <a:lnTo>
                        <a:pt x="446" y="41"/>
                      </a:lnTo>
                      <a:lnTo>
                        <a:pt x="440" y="34"/>
                      </a:lnTo>
                      <a:lnTo>
                        <a:pt x="433" y="27"/>
                      </a:lnTo>
                      <a:lnTo>
                        <a:pt x="425" y="21"/>
                      </a:lnTo>
                      <a:lnTo>
                        <a:pt x="418" y="15"/>
                      </a:lnTo>
                      <a:lnTo>
                        <a:pt x="410" y="10"/>
                      </a:lnTo>
                      <a:lnTo>
                        <a:pt x="401" y="6"/>
                      </a:lnTo>
                      <a:lnTo>
                        <a:pt x="391" y="3"/>
                      </a:lnTo>
                      <a:lnTo>
                        <a:pt x="382" y="1"/>
                      </a:lnTo>
                      <a:lnTo>
                        <a:pt x="373" y="0"/>
                      </a:lnTo>
                      <a:lnTo>
                        <a:pt x="363" y="0"/>
                      </a:lnTo>
                      <a:lnTo>
                        <a:pt x="353" y="0"/>
                      </a:lnTo>
                      <a:lnTo>
                        <a:pt x="344" y="2"/>
                      </a:lnTo>
                      <a:lnTo>
                        <a:pt x="333" y="5"/>
                      </a:lnTo>
                      <a:lnTo>
                        <a:pt x="324" y="8"/>
                      </a:lnTo>
                      <a:lnTo>
                        <a:pt x="315" y="13"/>
                      </a:lnTo>
                      <a:lnTo>
                        <a:pt x="306" y="18"/>
                      </a:lnTo>
                      <a:lnTo>
                        <a:pt x="299" y="25"/>
                      </a:lnTo>
                      <a:lnTo>
                        <a:pt x="292" y="31"/>
                      </a:lnTo>
                      <a:lnTo>
                        <a:pt x="286" y="38"/>
                      </a:lnTo>
                      <a:lnTo>
                        <a:pt x="280" y="46"/>
                      </a:lnTo>
                      <a:lnTo>
                        <a:pt x="275" y="55"/>
                      </a:lnTo>
                      <a:lnTo>
                        <a:pt x="271" y="63"/>
                      </a:lnTo>
                      <a:lnTo>
                        <a:pt x="268" y="72"/>
                      </a:lnTo>
                      <a:lnTo>
                        <a:pt x="266" y="82"/>
                      </a:lnTo>
                      <a:lnTo>
                        <a:pt x="265" y="92"/>
                      </a:lnTo>
                      <a:lnTo>
                        <a:pt x="265" y="101"/>
                      </a:lnTo>
                      <a:lnTo>
                        <a:pt x="265" y="112"/>
                      </a:lnTo>
                      <a:lnTo>
                        <a:pt x="267" y="121"/>
                      </a:lnTo>
                      <a:lnTo>
                        <a:pt x="269" y="131"/>
                      </a:lnTo>
                      <a:lnTo>
                        <a:pt x="285" y="181"/>
                      </a:lnTo>
                      <a:lnTo>
                        <a:pt x="297" y="228"/>
                      </a:lnTo>
                      <a:lnTo>
                        <a:pt x="305" y="275"/>
                      </a:lnTo>
                      <a:lnTo>
                        <a:pt x="313" y="319"/>
                      </a:lnTo>
                      <a:lnTo>
                        <a:pt x="316" y="362"/>
                      </a:lnTo>
                      <a:lnTo>
                        <a:pt x="318" y="402"/>
                      </a:lnTo>
                      <a:lnTo>
                        <a:pt x="317" y="440"/>
                      </a:lnTo>
                      <a:lnTo>
                        <a:pt x="314" y="478"/>
                      </a:lnTo>
                      <a:lnTo>
                        <a:pt x="309" y="513"/>
                      </a:lnTo>
                      <a:lnTo>
                        <a:pt x="301" y="547"/>
                      </a:lnTo>
                      <a:lnTo>
                        <a:pt x="293" y="579"/>
                      </a:lnTo>
                      <a:lnTo>
                        <a:pt x="284" y="609"/>
                      </a:lnTo>
                      <a:lnTo>
                        <a:pt x="273" y="638"/>
                      </a:lnTo>
                      <a:lnTo>
                        <a:pt x="261" y="665"/>
                      </a:lnTo>
                      <a:lnTo>
                        <a:pt x="248" y="690"/>
                      </a:lnTo>
                      <a:lnTo>
                        <a:pt x="234" y="713"/>
                      </a:lnTo>
                      <a:lnTo>
                        <a:pt x="221" y="735"/>
                      </a:lnTo>
                      <a:lnTo>
                        <a:pt x="205" y="756"/>
                      </a:lnTo>
                      <a:lnTo>
                        <a:pt x="191" y="775"/>
                      </a:lnTo>
                      <a:lnTo>
                        <a:pt x="176" y="793"/>
                      </a:lnTo>
                      <a:lnTo>
                        <a:pt x="161" y="808"/>
                      </a:lnTo>
                      <a:lnTo>
                        <a:pt x="146" y="824"/>
                      </a:lnTo>
                      <a:lnTo>
                        <a:pt x="133" y="837"/>
                      </a:lnTo>
                      <a:lnTo>
                        <a:pt x="119" y="849"/>
                      </a:lnTo>
                      <a:lnTo>
                        <a:pt x="94" y="868"/>
                      </a:lnTo>
                      <a:lnTo>
                        <a:pt x="74" y="883"/>
                      </a:lnTo>
                      <a:lnTo>
                        <a:pt x="60" y="891"/>
                      </a:lnTo>
                      <a:lnTo>
                        <a:pt x="53" y="895"/>
                      </a:lnTo>
                      <a:lnTo>
                        <a:pt x="45" y="900"/>
                      </a:lnTo>
                      <a:lnTo>
                        <a:pt x="37" y="907"/>
                      </a:lnTo>
                      <a:lnTo>
                        <a:pt x="29" y="913"/>
                      </a:lnTo>
                      <a:lnTo>
                        <a:pt x="23" y="920"/>
                      </a:lnTo>
                      <a:lnTo>
                        <a:pt x="17" y="928"/>
                      </a:lnTo>
                      <a:lnTo>
                        <a:pt x="12" y="937"/>
                      </a:lnTo>
                      <a:lnTo>
                        <a:pt x="8" y="945"/>
                      </a:lnTo>
                      <a:lnTo>
                        <a:pt x="5" y="954"/>
                      </a:lnTo>
                      <a:lnTo>
                        <a:pt x="2" y="963"/>
                      </a:lnTo>
                      <a:lnTo>
                        <a:pt x="1" y="973"/>
                      </a:lnTo>
                      <a:lnTo>
                        <a:pt x="0" y="983"/>
                      </a:lnTo>
                      <a:lnTo>
                        <a:pt x="0" y="992"/>
                      </a:lnTo>
                      <a:lnTo>
                        <a:pt x="2" y="1002"/>
                      </a:lnTo>
                      <a:lnTo>
                        <a:pt x="5" y="1012"/>
                      </a:lnTo>
                      <a:lnTo>
                        <a:pt x="8" y="1021"/>
                      </a:lnTo>
                      <a:lnTo>
                        <a:pt x="12" y="1031"/>
                      </a:lnTo>
                      <a:lnTo>
                        <a:pt x="17" y="1039"/>
                      </a:lnTo>
                      <a:lnTo>
                        <a:pt x="23" y="1047"/>
                      </a:lnTo>
                      <a:lnTo>
                        <a:pt x="29" y="1054"/>
                      </a:lnTo>
                      <a:lnTo>
                        <a:pt x="37" y="1061"/>
                      </a:lnTo>
                      <a:lnTo>
                        <a:pt x="45" y="1067"/>
                      </a:lnTo>
                      <a:lnTo>
                        <a:pt x="53" y="1072"/>
                      </a:lnTo>
                      <a:lnTo>
                        <a:pt x="61" y="1076"/>
                      </a:lnTo>
                      <a:lnTo>
                        <a:pt x="71" y="1079"/>
                      </a:lnTo>
                      <a:lnTo>
                        <a:pt x="80" y="1081"/>
                      </a:lnTo>
                      <a:lnTo>
                        <a:pt x="89" y="1083"/>
                      </a:lnTo>
                      <a:lnTo>
                        <a:pt x="100" y="1083"/>
                      </a:lnTo>
                      <a:lnTo>
                        <a:pt x="109" y="1083"/>
                      </a:lnTo>
                      <a:lnTo>
                        <a:pt x="118" y="1082"/>
                      </a:lnTo>
                      <a:lnTo>
                        <a:pt x="129" y="1079"/>
                      </a:lnTo>
                      <a:lnTo>
                        <a:pt x="138" y="1076"/>
                      </a:lnTo>
                      <a:lnTo>
                        <a:pt x="147" y="1072"/>
                      </a:lnTo>
                      <a:lnTo>
                        <a:pt x="153" y="1068"/>
                      </a:lnTo>
                      <a:lnTo>
                        <a:pt x="171" y="1057"/>
                      </a:lnTo>
                      <a:lnTo>
                        <a:pt x="198" y="1039"/>
                      </a:lnTo>
                      <a:lnTo>
                        <a:pt x="231" y="1013"/>
                      </a:lnTo>
                      <a:lnTo>
                        <a:pt x="250" y="998"/>
                      </a:lnTo>
                      <a:lnTo>
                        <a:pt x="268" y="980"/>
                      </a:lnTo>
                      <a:lnTo>
                        <a:pt x="289" y="960"/>
                      </a:lnTo>
                      <a:lnTo>
                        <a:pt x="310" y="940"/>
                      </a:lnTo>
                      <a:lnTo>
                        <a:pt x="330" y="916"/>
                      </a:lnTo>
                      <a:lnTo>
                        <a:pt x="351" y="891"/>
                      </a:lnTo>
                      <a:lnTo>
                        <a:pt x="372" y="863"/>
                      </a:lnTo>
                      <a:lnTo>
                        <a:pt x="392" y="834"/>
                      </a:lnTo>
                      <a:lnTo>
                        <a:pt x="412" y="802"/>
                      </a:lnTo>
                      <a:lnTo>
                        <a:pt x="431" y="769"/>
                      </a:lnTo>
                      <a:lnTo>
                        <a:pt x="448" y="733"/>
                      </a:lnTo>
                      <a:lnTo>
                        <a:pt x="464" y="696"/>
                      </a:lnTo>
                      <a:lnTo>
                        <a:pt x="478" y="655"/>
                      </a:lnTo>
                      <a:lnTo>
                        <a:pt x="491" y="613"/>
                      </a:lnTo>
                      <a:lnTo>
                        <a:pt x="502" y="570"/>
                      </a:lnTo>
                      <a:lnTo>
                        <a:pt x="509" y="523"/>
                      </a:lnTo>
                      <a:lnTo>
                        <a:pt x="514" y="473"/>
                      </a:lnTo>
                      <a:lnTo>
                        <a:pt x="517" y="423"/>
                      </a:lnTo>
                      <a:lnTo>
                        <a:pt x="516" y="370"/>
                      </a:lnTo>
                      <a:lnTo>
                        <a:pt x="513" y="314"/>
                      </a:lnTo>
                      <a:lnTo>
                        <a:pt x="506" y="256"/>
                      </a:lnTo>
                      <a:lnTo>
                        <a:pt x="495" y="196"/>
                      </a:lnTo>
                      <a:lnTo>
                        <a:pt x="479" y="133"/>
                      </a:lnTo>
                      <a:lnTo>
                        <a:pt x="459" y="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95" name="Freeform 1065">
                  <a:extLst>
                    <a:ext uri="{FF2B5EF4-FFF2-40B4-BE49-F238E27FC236}">
                      <a16:creationId xmlns:a16="http://schemas.microsoft.com/office/drawing/2014/main" id="{02B3A68A-4DA1-4470-A62C-48AEBB4CB02B}"/>
                    </a:ext>
                  </a:extLst>
                </p:cNvPr>
                <p:cNvSpPr>
                  <a:spLocks/>
                </p:cNvSpPr>
                <p:nvPr/>
              </p:nvSpPr>
              <p:spPr bwMode="auto">
                <a:xfrm>
                  <a:off x="2038" y="2546"/>
                  <a:ext cx="55" cy="23"/>
                </a:xfrm>
                <a:custGeom>
                  <a:avLst/>
                  <a:gdLst>
                    <a:gd name="T0" fmla="*/ 0 w 821"/>
                    <a:gd name="T1" fmla="*/ 0 h 347"/>
                    <a:gd name="T2" fmla="*/ 0 w 821"/>
                    <a:gd name="T3" fmla="*/ 0 h 347"/>
                    <a:gd name="T4" fmla="*/ 0 w 821"/>
                    <a:gd name="T5" fmla="*/ 0 h 347"/>
                    <a:gd name="T6" fmla="*/ 0 w 821"/>
                    <a:gd name="T7" fmla="*/ 0 h 347"/>
                    <a:gd name="T8" fmla="*/ 0 w 821"/>
                    <a:gd name="T9" fmla="*/ 0 h 347"/>
                    <a:gd name="T10" fmla="*/ 0 w 821"/>
                    <a:gd name="T11" fmla="*/ 0 h 347"/>
                    <a:gd name="T12" fmla="*/ 0 w 821"/>
                    <a:gd name="T13" fmla="*/ 0 h 347"/>
                    <a:gd name="T14" fmla="*/ 0 w 821"/>
                    <a:gd name="T15" fmla="*/ 0 h 347"/>
                    <a:gd name="T16" fmla="*/ 0 w 821"/>
                    <a:gd name="T17" fmla="*/ 0 h 347"/>
                    <a:gd name="T18" fmla="*/ 0 w 821"/>
                    <a:gd name="T19" fmla="*/ 0 h 347"/>
                    <a:gd name="T20" fmla="*/ 0 w 821"/>
                    <a:gd name="T21" fmla="*/ 0 h 347"/>
                    <a:gd name="T22" fmla="*/ 0 w 821"/>
                    <a:gd name="T23" fmla="*/ 0 h 347"/>
                    <a:gd name="T24" fmla="*/ 0 w 821"/>
                    <a:gd name="T25" fmla="*/ 0 h 347"/>
                    <a:gd name="T26" fmla="*/ 0 w 821"/>
                    <a:gd name="T27" fmla="*/ 0 h 347"/>
                    <a:gd name="T28" fmla="*/ 0 w 821"/>
                    <a:gd name="T29" fmla="*/ 0 h 347"/>
                    <a:gd name="T30" fmla="*/ 0 w 821"/>
                    <a:gd name="T31" fmla="*/ 0 h 347"/>
                    <a:gd name="T32" fmla="*/ 0 w 821"/>
                    <a:gd name="T33" fmla="*/ 0 h 347"/>
                    <a:gd name="T34" fmla="*/ 0 w 821"/>
                    <a:gd name="T35" fmla="*/ 0 h 347"/>
                    <a:gd name="T36" fmla="*/ 0 w 821"/>
                    <a:gd name="T37" fmla="*/ 0 h 347"/>
                    <a:gd name="T38" fmla="*/ 0 w 821"/>
                    <a:gd name="T39" fmla="*/ 0 h 347"/>
                    <a:gd name="T40" fmla="*/ 0 w 821"/>
                    <a:gd name="T41" fmla="*/ 0 h 347"/>
                    <a:gd name="T42" fmla="*/ 0 w 821"/>
                    <a:gd name="T43" fmla="*/ 0 h 347"/>
                    <a:gd name="T44" fmla="*/ 0 w 821"/>
                    <a:gd name="T45" fmla="*/ 0 h 347"/>
                    <a:gd name="T46" fmla="*/ 0 w 821"/>
                    <a:gd name="T47" fmla="*/ 0 h 347"/>
                    <a:gd name="T48" fmla="*/ 0 w 821"/>
                    <a:gd name="T49" fmla="*/ 0 h 347"/>
                    <a:gd name="T50" fmla="*/ 0 w 821"/>
                    <a:gd name="T51" fmla="*/ 0 h 347"/>
                    <a:gd name="T52" fmla="*/ 0 w 821"/>
                    <a:gd name="T53" fmla="*/ 0 h 347"/>
                    <a:gd name="T54" fmla="*/ 0 w 821"/>
                    <a:gd name="T55" fmla="*/ 0 h 347"/>
                    <a:gd name="T56" fmla="*/ 0 w 821"/>
                    <a:gd name="T57" fmla="*/ 0 h 347"/>
                    <a:gd name="T58" fmla="*/ 0 w 821"/>
                    <a:gd name="T59" fmla="*/ 0 h 347"/>
                    <a:gd name="T60" fmla="*/ 0 w 821"/>
                    <a:gd name="T61" fmla="*/ 0 h 347"/>
                    <a:gd name="T62" fmla="*/ 0 w 821"/>
                    <a:gd name="T63" fmla="*/ 0 h 347"/>
                    <a:gd name="T64" fmla="*/ 0 w 821"/>
                    <a:gd name="T65" fmla="*/ 0 h 347"/>
                    <a:gd name="T66" fmla="*/ 0 w 821"/>
                    <a:gd name="T67" fmla="*/ 0 h 347"/>
                    <a:gd name="T68" fmla="*/ 0 w 821"/>
                    <a:gd name="T69" fmla="*/ 0 h 347"/>
                    <a:gd name="T70" fmla="*/ 0 w 821"/>
                    <a:gd name="T71" fmla="*/ 0 h 347"/>
                    <a:gd name="T72" fmla="*/ 0 w 821"/>
                    <a:gd name="T73" fmla="*/ 0 h 347"/>
                    <a:gd name="T74" fmla="*/ 0 w 821"/>
                    <a:gd name="T75" fmla="*/ 0 h 347"/>
                    <a:gd name="T76" fmla="*/ 0 w 821"/>
                    <a:gd name="T77" fmla="*/ 0 h 347"/>
                    <a:gd name="T78" fmla="*/ 0 w 821"/>
                    <a:gd name="T79" fmla="*/ 0 h 347"/>
                    <a:gd name="T80" fmla="*/ 0 w 821"/>
                    <a:gd name="T81" fmla="*/ 0 h 347"/>
                    <a:gd name="T82" fmla="*/ 0 w 821"/>
                    <a:gd name="T83" fmla="*/ 0 h 347"/>
                    <a:gd name="T84" fmla="*/ 0 w 821"/>
                    <a:gd name="T85" fmla="*/ 0 h 347"/>
                    <a:gd name="T86" fmla="*/ 0 w 821"/>
                    <a:gd name="T87" fmla="*/ 0 h 347"/>
                    <a:gd name="T88" fmla="*/ 0 w 821"/>
                    <a:gd name="T89" fmla="*/ 0 h 347"/>
                    <a:gd name="T90" fmla="*/ 0 w 821"/>
                    <a:gd name="T91" fmla="*/ 0 h 347"/>
                    <a:gd name="T92" fmla="*/ 0 w 821"/>
                    <a:gd name="T93" fmla="*/ 0 h 347"/>
                    <a:gd name="T94" fmla="*/ 0 w 821"/>
                    <a:gd name="T95" fmla="*/ 0 h 347"/>
                    <a:gd name="T96" fmla="*/ 0 w 821"/>
                    <a:gd name="T97" fmla="*/ 0 h 347"/>
                    <a:gd name="T98" fmla="*/ 0 w 821"/>
                    <a:gd name="T99" fmla="*/ 0 h 347"/>
                    <a:gd name="T100" fmla="*/ 0 w 821"/>
                    <a:gd name="T101" fmla="*/ 0 h 347"/>
                    <a:gd name="T102" fmla="*/ 0 w 821"/>
                    <a:gd name="T103" fmla="*/ 0 h 347"/>
                    <a:gd name="T104" fmla="*/ 0 w 821"/>
                    <a:gd name="T105" fmla="*/ 0 h 347"/>
                    <a:gd name="T106" fmla="*/ 0 w 821"/>
                    <a:gd name="T107" fmla="*/ 0 h 347"/>
                    <a:gd name="T108" fmla="*/ 0 w 821"/>
                    <a:gd name="T109" fmla="*/ 0 h 347"/>
                    <a:gd name="T110" fmla="*/ 0 w 821"/>
                    <a:gd name="T111" fmla="*/ 0 h 347"/>
                    <a:gd name="T112" fmla="*/ 0 w 821"/>
                    <a:gd name="T113" fmla="*/ 0 h 347"/>
                    <a:gd name="T114" fmla="*/ 0 w 821"/>
                    <a:gd name="T115" fmla="*/ 0 h 347"/>
                    <a:gd name="T116" fmla="*/ 0 w 821"/>
                    <a:gd name="T117" fmla="*/ 0 h 347"/>
                    <a:gd name="T118" fmla="*/ 0 w 821"/>
                    <a:gd name="T119" fmla="*/ 0 h 347"/>
                    <a:gd name="T120" fmla="*/ 0 w 821"/>
                    <a:gd name="T121" fmla="*/ 0 h 347"/>
                    <a:gd name="T122" fmla="*/ 0 w 821"/>
                    <a:gd name="T123" fmla="*/ 0 h 3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7">
                      <a:moveTo>
                        <a:pt x="659" y="22"/>
                      </a:moveTo>
                      <a:lnTo>
                        <a:pt x="632" y="42"/>
                      </a:lnTo>
                      <a:lnTo>
                        <a:pt x="606" y="60"/>
                      </a:lnTo>
                      <a:lnTo>
                        <a:pt x="581" y="76"/>
                      </a:lnTo>
                      <a:lnTo>
                        <a:pt x="556" y="91"/>
                      </a:lnTo>
                      <a:lnTo>
                        <a:pt x="531" y="103"/>
                      </a:lnTo>
                      <a:lnTo>
                        <a:pt x="507" y="114"/>
                      </a:lnTo>
                      <a:lnTo>
                        <a:pt x="485" y="123"/>
                      </a:lnTo>
                      <a:lnTo>
                        <a:pt x="463" y="131"/>
                      </a:lnTo>
                      <a:lnTo>
                        <a:pt x="441" y="136"/>
                      </a:lnTo>
                      <a:lnTo>
                        <a:pt x="421" y="142"/>
                      </a:lnTo>
                      <a:lnTo>
                        <a:pt x="401" y="145"/>
                      </a:lnTo>
                      <a:lnTo>
                        <a:pt x="381" y="148"/>
                      </a:lnTo>
                      <a:lnTo>
                        <a:pt x="363" y="149"/>
                      </a:lnTo>
                      <a:lnTo>
                        <a:pt x="345" y="149"/>
                      </a:lnTo>
                      <a:lnTo>
                        <a:pt x="327" y="148"/>
                      </a:lnTo>
                      <a:lnTo>
                        <a:pt x="312" y="147"/>
                      </a:lnTo>
                      <a:lnTo>
                        <a:pt x="296" y="144"/>
                      </a:lnTo>
                      <a:lnTo>
                        <a:pt x="282" y="142"/>
                      </a:lnTo>
                      <a:lnTo>
                        <a:pt x="267" y="137"/>
                      </a:lnTo>
                      <a:lnTo>
                        <a:pt x="255" y="134"/>
                      </a:lnTo>
                      <a:lnTo>
                        <a:pt x="231" y="125"/>
                      </a:lnTo>
                      <a:lnTo>
                        <a:pt x="212" y="116"/>
                      </a:lnTo>
                      <a:lnTo>
                        <a:pt x="195" y="106"/>
                      </a:lnTo>
                      <a:lnTo>
                        <a:pt x="182" y="98"/>
                      </a:lnTo>
                      <a:lnTo>
                        <a:pt x="172" y="91"/>
                      </a:lnTo>
                      <a:lnTo>
                        <a:pt x="167" y="86"/>
                      </a:lnTo>
                      <a:lnTo>
                        <a:pt x="168" y="87"/>
                      </a:lnTo>
                      <a:lnTo>
                        <a:pt x="160" y="81"/>
                      </a:lnTo>
                      <a:lnTo>
                        <a:pt x="152" y="74"/>
                      </a:lnTo>
                      <a:lnTo>
                        <a:pt x="142" y="70"/>
                      </a:lnTo>
                      <a:lnTo>
                        <a:pt x="134" y="66"/>
                      </a:lnTo>
                      <a:lnTo>
                        <a:pt x="125" y="63"/>
                      </a:lnTo>
                      <a:lnTo>
                        <a:pt x="115" y="62"/>
                      </a:lnTo>
                      <a:lnTo>
                        <a:pt x="105" y="61"/>
                      </a:lnTo>
                      <a:lnTo>
                        <a:pt x="96" y="61"/>
                      </a:lnTo>
                      <a:lnTo>
                        <a:pt x="87" y="61"/>
                      </a:lnTo>
                      <a:lnTo>
                        <a:pt x="77" y="63"/>
                      </a:lnTo>
                      <a:lnTo>
                        <a:pt x="68" y="66"/>
                      </a:lnTo>
                      <a:lnTo>
                        <a:pt x="59" y="69"/>
                      </a:lnTo>
                      <a:lnTo>
                        <a:pt x="50" y="73"/>
                      </a:lnTo>
                      <a:lnTo>
                        <a:pt x="42" y="78"/>
                      </a:lnTo>
                      <a:lnTo>
                        <a:pt x="34" y="86"/>
                      </a:lnTo>
                      <a:lnTo>
                        <a:pt x="27" y="92"/>
                      </a:lnTo>
                      <a:lnTo>
                        <a:pt x="20" y="100"/>
                      </a:lnTo>
                      <a:lnTo>
                        <a:pt x="14" y="108"/>
                      </a:lnTo>
                      <a:lnTo>
                        <a:pt x="10" y="117"/>
                      </a:lnTo>
                      <a:lnTo>
                        <a:pt x="6" y="126"/>
                      </a:lnTo>
                      <a:lnTo>
                        <a:pt x="3" y="135"/>
                      </a:lnTo>
                      <a:lnTo>
                        <a:pt x="1" y="145"/>
                      </a:lnTo>
                      <a:lnTo>
                        <a:pt x="0" y="154"/>
                      </a:lnTo>
                      <a:lnTo>
                        <a:pt x="0" y="164"/>
                      </a:lnTo>
                      <a:lnTo>
                        <a:pt x="1" y="174"/>
                      </a:lnTo>
                      <a:lnTo>
                        <a:pt x="3" y="183"/>
                      </a:lnTo>
                      <a:lnTo>
                        <a:pt x="5" y="192"/>
                      </a:lnTo>
                      <a:lnTo>
                        <a:pt x="9" y="202"/>
                      </a:lnTo>
                      <a:lnTo>
                        <a:pt x="13" y="210"/>
                      </a:lnTo>
                      <a:lnTo>
                        <a:pt x="18" y="218"/>
                      </a:lnTo>
                      <a:lnTo>
                        <a:pt x="24" y="226"/>
                      </a:lnTo>
                      <a:lnTo>
                        <a:pt x="32" y="234"/>
                      </a:lnTo>
                      <a:lnTo>
                        <a:pt x="43" y="243"/>
                      </a:lnTo>
                      <a:lnTo>
                        <a:pt x="54" y="252"/>
                      </a:lnTo>
                      <a:lnTo>
                        <a:pt x="67" y="261"/>
                      </a:lnTo>
                      <a:lnTo>
                        <a:pt x="81" y="271"/>
                      </a:lnTo>
                      <a:lnTo>
                        <a:pt x="96" y="280"/>
                      </a:lnTo>
                      <a:lnTo>
                        <a:pt x="111" y="289"/>
                      </a:lnTo>
                      <a:lnTo>
                        <a:pt x="129" y="298"/>
                      </a:lnTo>
                      <a:lnTo>
                        <a:pt x="146" y="306"/>
                      </a:lnTo>
                      <a:lnTo>
                        <a:pt x="165" y="313"/>
                      </a:lnTo>
                      <a:lnTo>
                        <a:pt x="185" y="320"/>
                      </a:lnTo>
                      <a:lnTo>
                        <a:pt x="204" y="327"/>
                      </a:lnTo>
                      <a:lnTo>
                        <a:pt x="226" y="333"/>
                      </a:lnTo>
                      <a:lnTo>
                        <a:pt x="248" y="337"/>
                      </a:lnTo>
                      <a:lnTo>
                        <a:pt x="271" y="341"/>
                      </a:lnTo>
                      <a:lnTo>
                        <a:pt x="294" y="344"/>
                      </a:lnTo>
                      <a:lnTo>
                        <a:pt x="318" y="346"/>
                      </a:lnTo>
                      <a:lnTo>
                        <a:pt x="343" y="347"/>
                      </a:lnTo>
                      <a:lnTo>
                        <a:pt x="369" y="347"/>
                      </a:lnTo>
                      <a:lnTo>
                        <a:pt x="395" y="345"/>
                      </a:lnTo>
                      <a:lnTo>
                        <a:pt x="422" y="342"/>
                      </a:lnTo>
                      <a:lnTo>
                        <a:pt x="449" y="338"/>
                      </a:lnTo>
                      <a:lnTo>
                        <a:pt x="477" y="333"/>
                      </a:lnTo>
                      <a:lnTo>
                        <a:pt x="505" y="326"/>
                      </a:lnTo>
                      <a:lnTo>
                        <a:pt x="535" y="316"/>
                      </a:lnTo>
                      <a:lnTo>
                        <a:pt x="564" y="306"/>
                      </a:lnTo>
                      <a:lnTo>
                        <a:pt x="594" y="294"/>
                      </a:lnTo>
                      <a:lnTo>
                        <a:pt x="625" y="279"/>
                      </a:lnTo>
                      <a:lnTo>
                        <a:pt x="655" y="264"/>
                      </a:lnTo>
                      <a:lnTo>
                        <a:pt x="687" y="245"/>
                      </a:lnTo>
                      <a:lnTo>
                        <a:pt x="718" y="225"/>
                      </a:lnTo>
                      <a:lnTo>
                        <a:pt x="750" y="203"/>
                      </a:lnTo>
                      <a:lnTo>
                        <a:pt x="782" y="178"/>
                      </a:lnTo>
                      <a:lnTo>
                        <a:pt x="791" y="172"/>
                      </a:lnTo>
                      <a:lnTo>
                        <a:pt x="797" y="164"/>
                      </a:lnTo>
                      <a:lnTo>
                        <a:pt x="803" y="156"/>
                      </a:lnTo>
                      <a:lnTo>
                        <a:pt x="808" y="148"/>
                      </a:lnTo>
                      <a:lnTo>
                        <a:pt x="812" y="139"/>
                      </a:lnTo>
                      <a:lnTo>
                        <a:pt x="816" y="130"/>
                      </a:lnTo>
                      <a:lnTo>
                        <a:pt x="819" y="121"/>
                      </a:lnTo>
                      <a:lnTo>
                        <a:pt x="820" y="112"/>
                      </a:lnTo>
                      <a:lnTo>
                        <a:pt x="821" y="102"/>
                      </a:lnTo>
                      <a:lnTo>
                        <a:pt x="821" y="92"/>
                      </a:lnTo>
                      <a:lnTo>
                        <a:pt x="820" y="83"/>
                      </a:lnTo>
                      <a:lnTo>
                        <a:pt x="818" y="73"/>
                      </a:lnTo>
                      <a:lnTo>
                        <a:pt x="814" y="64"/>
                      </a:lnTo>
                      <a:lnTo>
                        <a:pt x="810" y="55"/>
                      </a:lnTo>
                      <a:lnTo>
                        <a:pt x="805" y="46"/>
                      </a:lnTo>
                      <a:lnTo>
                        <a:pt x="799" y="38"/>
                      </a:lnTo>
                      <a:lnTo>
                        <a:pt x="793" y="30"/>
                      </a:lnTo>
                      <a:lnTo>
                        <a:pt x="786" y="24"/>
                      </a:lnTo>
                      <a:lnTo>
                        <a:pt x="777" y="17"/>
                      </a:lnTo>
                      <a:lnTo>
                        <a:pt x="769" y="12"/>
                      </a:lnTo>
                      <a:lnTo>
                        <a:pt x="760" y="8"/>
                      </a:lnTo>
                      <a:lnTo>
                        <a:pt x="751" y="5"/>
                      </a:lnTo>
                      <a:lnTo>
                        <a:pt x="742" y="2"/>
                      </a:lnTo>
                      <a:lnTo>
                        <a:pt x="733" y="1"/>
                      </a:lnTo>
                      <a:lnTo>
                        <a:pt x="722" y="0"/>
                      </a:lnTo>
                      <a:lnTo>
                        <a:pt x="713" y="0"/>
                      </a:lnTo>
                      <a:lnTo>
                        <a:pt x="704" y="2"/>
                      </a:lnTo>
                      <a:lnTo>
                        <a:pt x="695" y="4"/>
                      </a:lnTo>
                      <a:lnTo>
                        <a:pt x="685" y="7"/>
                      </a:lnTo>
                      <a:lnTo>
                        <a:pt x="676" y="10"/>
                      </a:lnTo>
                      <a:lnTo>
                        <a:pt x="668" y="15"/>
                      </a:lnTo>
                      <a:lnTo>
                        <a:pt x="659" y="2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96" name="Freeform 1066">
                  <a:extLst>
                    <a:ext uri="{FF2B5EF4-FFF2-40B4-BE49-F238E27FC236}">
                      <a16:creationId xmlns:a16="http://schemas.microsoft.com/office/drawing/2014/main" id="{D10D7D7A-9373-4619-88FB-09F1BD1058D0}"/>
                    </a:ext>
                  </a:extLst>
                </p:cNvPr>
                <p:cNvSpPr>
                  <a:spLocks/>
                </p:cNvSpPr>
                <p:nvPr/>
              </p:nvSpPr>
              <p:spPr bwMode="auto">
                <a:xfrm>
                  <a:off x="2042" y="2576"/>
                  <a:ext cx="46" cy="27"/>
                </a:xfrm>
                <a:custGeom>
                  <a:avLst/>
                  <a:gdLst>
                    <a:gd name="T0" fmla="*/ 0 w 695"/>
                    <a:gd name="T1" fmla="*/ 0 h 403"/>
                    <a:gd name="T2" fmla="*/ 0 w 695"/>
                    <a:gd name="T3" fmla="*/ 0 h 403"/>
                    <a:gd name="T4" fmla="*/ 0 w 695"/>
                    <a:gd name="T5" fmla="*/ 0 h 403"/>
                    <a:gd name="T6" fmla="*/ 0 w 695"/>
                    <a:gd name="T7" fmla="*/ 0 h 403"/>
                    <a:gd name="T8" fmla="*/ 0 w 695"/>
                    <a:gd name="T9" fmla="*/ 0 h 403"/>
                    <a:gd name="T10" fmla="*/ 0 w 695"/>
                    <a:gd name="T11" fmla="*/ 0 h 403"/>
                    <a:gd name="T12" fmla="*/ 0 w 695"/>
                    <a:gd name="T13" fmla="*/ 0 h 403"/>
                    <a:gd name="T14" fmla="*/ 0 w 695"/>
                    <a:gd name="T15" fmla="*/ 0 h 403"/>
                    <a:gd name="T16" fmla="*/ 0 w 695"/>
                    <a:gd name="T17" fmla="*/ 0 h 403"/>
                    <a:gd name="T18" fmla="*/ 0 w 695"/>
                    <a:gd name="T19" fmla="*/ 0 h 403"/>
                    <a:gd name="T20" fmla="*/ 0 w 695"/>
                    <a:gd name="T21" fmla="*/ 0 h 403"/>
                    <a:gd name="T22" fmla="*/ 0 w 695"/>
                    <a:gd name="T23" fmla="*/ 0 h 403"/>
                    <a:gd name="T24" fmla="*/ 0 w 695"/>
                    <a:gd name="T25" fmla="*/ 0 h 403"/>
                    <a:gd name="T26" fmla="*/ 0 w 695"/>
                    <a:gd name="T27" fmla="*/ 0 h 403"/>
                    <a:gd name="T28" fmla="*/ 0 w 695"/>
                    <a:gd name="T29" fmla="*/ 0 h 403"/>
                    <a:gd name="T30" fmla="*/ 0 w 695"/>
                    <a:gd name="T31" fmla="*/ 0 h 403"/>
                    <a:gd name="T32" fmla="*/ 0 w 695"/>
                    <a:gd name="T33" fmla="*/ 0 h 403"/>
                    <a:gd name="T34" fmla="*/ 0 w 695"/>
                    <a:gd name="T35" fmla="*/ 0 h 403"/>
                    <a:gd name="T36" fmla="*/ 0 w 695"/>
                    <a:gd name="T37" fmla="*/ 0 h 403"/>
                    <a:gd name="T38" fmla="*/ 0 w 695"/>
                    <a:gd name="T39" fmla="*/ 0 h 403"/>
                    <a:gd name="T40" fmla="*/ 0 w 695"/>
                    <a:gd name="T41" fmla="*/ 0 h 403"/>
                    <a:gd name="T42" fmla="*/ 0 w 695"/>
                    <a:gd name="T43" fmla="*/ 0 h 403"/>
                    <a:gd name="T44" fmla="*/ 0 w 695"/>
                    <a:gd name="T45" fmla="*/ 0 h 403"/>
                    <a:gd name="T46" fmla="*/ 0 w 695"/>
                    <a:gd name="T47" fmla="*/ 0 h 403"/>
                    <a:gd name="T48" fmla="*/ 0 w 695"/>
                    <a:gd name="T49" fmla="*/ 0 h 403"/>
                    <a:gd name="T50" fmla="*/ 0 w 695"/>
                    <a:gd name="T51" fmla="*/ 0 h 403"/>
                    <a:gd name="T52" fmla="*/ 0 w 695"/>
                    <a:gd name="T53" fmla="*/ 0 h 403"/>
                    <a:gd name="T54" fmla="*/ 0 w 695"/>
                    <a:gd name="T55" fmla="*/ 0 h 403"/>
                    <a:gd name="T56" fmla="*/ 0 w 695"/>
                    <a:gd name="T57" fmla="*/ 0 h 403"/>
                    <a:gd name="T58" fmla="*/ 0 w 695"/>
                    <a:gd name="T59" fmla="*/ 0 h 403"/>
                    <a:gd name="T60" fmla="*/ 0 w 695"/>
                    <a:gd name="T61" fmla="*/ 0 h 403"/>
                    <a:gd name="T62" fmla="*/ 0 w 695"/>
                    <a:gd name="T63" fmla="*/ 0 h 403"/>
                    <a:gd name="T64" fmla="*/ 0 w 695"/>
                    <a:gd name="T65" fmla="*/ 0 h 403"/>
                    <a:gd name="T66" fmla="*/ 0 w 695"/>
                    <a:gd name="T67" fmla="*/ 0 h 403"/>
                    <a:gd name="T68" fmla="*/ 0 w 695"/>
                    <a:gd name="T69" fmla="*/ 0 h 403"/>
                    <a:gd name="T70" fmla="*/ 0 w 695"/>
                    <a:gd name="T71" fmla="*/ 0 h 403"/>
                    <a:gd name="T72" fmla="*/ 0 w 695"/>
                    <a:gd name="T73" fmla="*/ 0 h 403"/>
                    <a:gd name="T74" fmla="*/ 0 w 695"/>
                    <a:gd name="T75" fmla="*/ 0 h 403"/>
                    <a:gd name="T76" fmla="*/ 0 w 695"/>
                    <a:gd name="T77" fmla="*/ 0 h 403"/>
                    <a:gd name="T78" fmla="*/ 0 w 695"/>
                    <a:gd name="T79" fmla="*/ 0 h 403"/>
                    <a:gd name="T80" fmla="*/ 0 w 695"/>
                    <a:gd name="T81" fmla="*/ 0 h 403"/>
                    <a:gd name="T82" fmla="*/ 0 w 695"/>
                    <a:gd name="T83" fmla="*/ 0 h 403"/>
                    <a:gd name="T84" fmla="*/ 0 w 695"/>
                    <a:gd name="T85" fmla="*/ 0 h 403"/>
                    <a:gd name="T86" fmla="*/ 0 w 695"/>
                    <a:gd name="T87" fmla="*/ 0 h 403"/>
                    <a:gd name="T88" fmla="*/ 0 w 695"/>
                    <a:gd name="T89" fmla="*/ 0 h 403"/>
                    <a:gd name="T90" fmla="*/ 0 w 695"/>
                    <a:gd name="T91" fmla="*/ 0 h 403"/>
                    <a:gd name="T92" fmla="*/ 0 w 695"/>
                    <a:gd name="T93" fmla="*/ 0 h 403"/>
                    <a:gd name="T94" fmla="*/ 0 w 695"/>
                    <a:gd name="T95" fmla="*/ 0 h 403"/>
                    <a:gd name="T96" fmla="*/ 0 w 695"/>
                    <a:gd name="T97" fmla="*/ 0 h 403"/>
                    <a:gd name="T98" fmla="*/ 0 w 695"/>
                    <a:gd name="T99" fmla="*/ 0 h 403"/>
                    <a:gd name="T100" fmla="*/ 0 w 695"/>
                    <a:gd name="T101" fmla="*/ 0 h 403"/>
                    <a:gd name="T102" fmla="*/ 0 w 695"/>
                    <a:gd name="T103" fmla="*/ 0 h 403"/>
                    <a:gd name="T104" fmla="*/ 0 w 695"/>
                    <a:gd name="T105" fmla="*/ 0 h 403"/>
                    <a:gd name="T106" fmla="*/ 0 w 695"/>
                    <a:gd name="T107" fmla="*/ 0 h 403"/>
                    <a:gd name="T108" fmla="*/ 0 w 695"/>
                    <a:gd name="T109" fmla="*/ 0 h 403"/>
                    <a:gd name="T110" fmla="*/ 0 w 695"/>
                    <a:gd name="T111" fmla="*/ 0 h 403"/>
                    <a:gd name="T112" fmla="*/ 0 w 695"/>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5" h="403">
                      <a:moveTo>
                        <a:pt x="522" y="32"/>
                      </a:moveTo>
                      <a:lnTo>
                        <a:pt x="503" y="52"/>
                      </a:lnTo>
                      <a:lnTo>
                        <a:pt x="484" y="70"/>
                      </a:lnTo>
                      <a:lnTo>
                        <a:pt x="466" y="87"/>
                      </a:lnTo>
                      <a:lnTo>
                        <a:pt x="448" y="102"/>
                      </a:lnTo>
                      <a:lnTo>
                        <a:pt x="429" y="117"/>
                      </a:lnTo>
                      <a:lnTo>
                        <a:pt x="412" y="129"/>
                      </a:lnTo>
                      <a:lnTo>
                        <a:pt x="394" y="140"/>
                      </a:lnTo>
                      <a:lnTo>
                        <a:pt x="377" y="151"/>
                      </a:lnTo>
                      <a:lnTo>
                        <a:pt x="360" y="160"/>
                      </a:lnTo>
                      <a:lnTo>
                        <a:pt x="344" y="168"/>
                      </a:lnTo>
                      <a:lnTo>
                        <a:pt x="327" y="176"/>
                      </a:lnTo>
                      <a:lnTo>
                        <a:pt x="312" y="182"/>
                      </a:lnTo>
                      <a:lnTo>
                        <a:pt x="296" y="187"/>
                      </a:lnTo>
                      <a:lnTo>
                        <a:pt x="282" y="191"/>
                      </a:lnTo>
                      <a:lnTo>
                        <a:pt x="267" y="195"/>
                      </a:lnTo>
                      <a:lnTo>
                        <a:pt x="254" y="197"/>
                      </a:lnTo>
                      <a:lnTo>
                        <a:pt x="228" y="201"/>
                      </a:lnTo>
                      <a:lnTo>
                        <a:pt x="204" y="203"/>
                      </a:lnTo>
                      <a:lnTo>
                        <a:pt x="183" y="204"/>
                      </a:lnTo>
                      <a:lnTo>
                        <a:pt x="166" y="203"/>
                      </a:lnTo>
                      <a:lnTo>
                        <a:pt x="141" y="200"/>
                      </a:lnTo>
                      <a:lnTo>
                        <a:pt x="130" y="197"/>
                      </a:lnTo>
                      <a:lnTo>
                        <a:pt x="131" y="198"/>
                      </a:lnTo>
                      <a:lnTo>
                        <a:pt x="121" y="195"/>
                      </a:lnTo>
                      <a:lnTo>
                        <a:pt x="111" y="193"/>
                      </a:lnTo>
                      <a:lnTo>
                        <a:pt x="102" y="193"/>
                      </a:lnTo>
                      <a:lnTo>
                        <a:pt x="91" y="193"/>
                      </a:lnTo>
                      <a:lnTo>
                        <a:pt x="82" y="194"/>
                      </a:lnTo>
                      <a:lnTo>
                        <a:pt x="73" y="196"/>
                      </a:lnTo>
                      <a:lnTo>
                        <a:pt x="63" y="199"/>
                      </a:lnTo>
                      <a:lnTo>
                        <a:pt x="55" y="203"/>
                      </a:lnTo>
                      <a:lnTo>
                        <a:pt x="47" y="209"/>
                      </a:lnTo>
                      <a:lnTo>
                        <a:pt x="39" y="214"/>
                      </a:lnTo>
                      <a:lnTo>
                        <a:pt x="31" y="220"/>
                      </a:lnTo>
                      <a:lnTo>
                        <a:pt x="24" y="227"/>
                      </a:lnTo>
                      <a:lnTo>
                        <a:pt x="18" y="234"/>
                      </a:lnTo>
                      <a:lnTo>
                        <a:pt x="13" y="243"/>
                      </a:lnTo>
                      <a:lnTo>
                        <a:pt x="9" y="252"/>
                      </a:lnTo>
                      <a:lnTo>
                        <a:pt x="4" y="261"/>
                      </a:lnTo>
                      <a:lnTo>
                        <a:pt x="2" y="272"/>
                      </a:lnTo>
                      <a:lnTo>
                        <a:pt x="0" y="281"/>
                      </a:lnTo>
                      <a:lnTo>
                        <a:pt x="0" y="291"/>
                      </a:lnTo>
                      <a:lnTo>
                        <a:pt x="0" y="301"/>
                      </a:lnTo>
                      <a:lnTo>
                        <a:pt x="1" y="310"/>
                      </a:lnTo>
                      <a:lnTo>
                        <a:pt x="3" y="320"/>
                      </a:lnTo>
                      <a:lnTo>
                        <a:pt x="7" y="329"/>
                      </a:lnTo>
                      <a:lnTo>
                        <a:pt x="11" y="338"/>
                      </a:lnTo>
                      <a:lnTo>
                        <a:pt x="15" y="346"/>
                      </a:lnTo>
                      <a:lnTo>
                        <a:pt x="21" y="353"/>
                      </a:lnTo>
                      <a:lnTo>
                        <a:pt x="27" y="362"/>
                      </a:lnTo>
                      <a:lnTo>
                        <a:pt x="34" y="368"/>
                      </a:lnTo>
                      <a:lnTo>
                        <a:pt x="42" y="374"/>
                      </a:lnTo>
                      <a:lnTo>
                        <a:pt x="50" y="379"/>
                      </a:lnTo>
                      <a:lnTo>
                        <a:pt x="59" y="383"/>
                      </a:lnTo>
                      <a:lnTo>
                        <a:pt x="69" y="387"/>
                      </a:lnTo>
                      <a:lnTo>
                        <a:pt x="74" y="390"/>
                      </a:lnTo>
                      <a:lnTo>
                        <a:pt x="86" y="393"/>
                      </a:lnTo>
                      <a:lnTo>
                        <a:pt x="104" y="396"/>
                      </a:lnTo>
                      <a:lnTo>
                        <a:pt x="127" y="400"/>
                      </a:lnTo>
                      <a:lnTo>
                        <a:pt x="154" y="402"/>
                      </a:lnTo>
                      <a:lnTo>
                        <a:pt x="188" y="403"/>
                      </a:lnTo>
                      <a:lnTo>
                        <a:pt x="205" y="403"/>
                      </a:lnTo>
                      <a:lnTo>
                        <a:pt x="224" y="402"/>
                      </a:lnTo>
                      <a:lnTo>
                        <a:pt x="244" y="401"/>
                      </a:lnTo>
                      <a:lnTo>
                        <a:pt x="265" y="398"/>
                      </a:lnTo>
                      <a:lnTo>
                        <a:pt x="286" y="395"/>
                      </a:lnTo>
                      <a:lnTo>
                        <a:pt x="309" y="391"/>
                      </a:lnTo>
                      <a:lnTo>
                        <a:pt x="331" y="384"/>
                      </a:lnTo>
                      <a:lnTo>
                        <a:pt x="355" y="377"/>
                      </a:lnTo>
                      <a:lnTo>
                        <a:pt x="379" y="370"/>
                      </a:lnTo>
                      <a:lnTo>
                        <a:pt x="404" y="360"/>
                      </a:lnTo>
                      <a:lnTo>
                        <a:pt x="428" y="349"/>
                      </a:lnTo>
                      <a:lnTo>
                        <a:pt x="454" y="336"/>
                      </a:lnTo>
                      <a:lnTo>
                        <a:pt x="480" y="322"/>
                      </a:lnTo>
                      <a:lnTo>
                        <a:pt x="507" y="306"/>
                      </a:lnTo>
                      <a:lnTo>
                        <a:pt x="534" y="288"/>
                      </a:lnTo>
                      <a:lnTo>
                        <a:pt x="561" y="268"/>
                      </a:lnTo>
                      <a:lnTo>
                        <a:pt x="588" y="246"/>
                      </a:lnTo>
                      <a:lnTo>
                        <a:pt x="615" y="222"/>
                      </a:lnTo>
                      <a:lnTo>
                        <a:pt x="641" y="195"/>
                      </a:lnTo>
                      <a:lnTo>
                        <a:pt x="669" y="167"/>
                      </a:lnTo>
                      <a:lnTo>
                        <a:pt x="676" y="159"/>
                      </a:lnTo>
                      <a:lnTo>
                        <a:pt x="681" y="151"/>
                      </a:lnTo>
                      <a:lnTo>
                        <a:pt x="686" y="142"/>
                      </a:lnTo>
                      <a:lnTo>
                        <a:pt x="689" y="133"/>
                      </a:lnTo>
                      <a:lnTo>
                        <a:pt x="692" y="124"/>
                      </a:lnTo>
                      <a:lnTo>
                        <a:pt x="694" y="115"/>
                      </a:lnTo>
                      <a:lnTo>
                        <a:pt x="695" y="104"/>
                      </a:lnTo>
                      <a:lnTo>
                        <a:pt x="695" y="95"/>
                      </a:lnTo>
                      <a:lnTo>
                        <a:pt x="694" y="86"/>
                      </a:lnTo>
                      <a:lnTo>
                        <a:pt x="692" y="76"/>
                      </a:lnTo>
                      <a:lnTo>
                        <a:pt x="690" y="67"/>
                      </a:lnTo>
                      <a:lnTo>
                        <a:pt x="686" y="58"/>
                      </a:lnTo>
                      <a:lnTo>
                        <a:pt x="682" y="49"/>
                      </a:lnTo>
                      <a:lnTo>
                        <a:pt x="677" y="41"/>
                      </a:lnTo>
                      <a:lnTo>
                        <a:pt x="669" y="33"/>
                      </a:lnTo>
                      <a:lnTo>
                        <a:pt x="663" y="26"/>
                      </a:lnTo>
                      <a:lnTo>
                        <a:pt x="655" y="19"/>
                      </a:lnTo>
                      <a:lnTo>
                        <a:pt x="647" y="14"/>
                      </a:lnTo>
                      <a:lnTo>
                        <a:pt x="637" y="9"/>
                      </a:lnTo>
                      <a:lnTo>
                        <a:pt x="629" y="6"/>
                      </a:lnTo>
                      <a:lnTo>
                        <a:pt x="620" y="3"/>
                      </a:lnTo>
                      <a:lnTo>
                        <a:pt x="609" y="1"/>
                      </a:lnTo>
                      <a:lnTo>
                        <a:pt x="600" y="0"/>
                      </a:lnTo>
                      <a:lnTo>
                        <a:pt x="591" y="0"/>
                      </a:lnTo>
                      <a:lnTo>
                        <a:pt x="581" y="1"/>
                      </a:lnTo>
                      <a:lnTo>
                        <a:pt x="572" y="3"/>
                      </a:lnTo>
                      <a:lnTo>
                        <a:pt x="563" y="5"/>
                      </a:lnTo>
                      <a:lnTo>
                        <a:pt x="554" y="9"/>
                      </a:lnTo>
                      <a:lnTo>
                        <a:pt x="545" y="13"/>
                      </a:lnTo>
                      <a:lnTo>
                        <a:pt x="537" y="18"/>
                      </a:lnTo>
                      <a:lnTo>
                        <a:pt x="529" y="26"/>
                      </a:lnTo>
                      <a:lnTo>
                        <a:pt x="522" y="3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97" name="Freeform 1067">
                  <a:extLst>
                    <a:ext uri="{FF2B5EF4-FFF2-40B4-BE49-F238E27FC236}">
                      <a16:creationId xmlns:a16="http://schemas.microsoft.com/office/drawing/2014/main" id="{22EF1884-1C50-4347-B61A-39CC4EF00CEA}"/>
                    </a:ext>
                  </a:extLst>
                </p:cNvPr>
                <p:cNvSpPr>
                  <a:spLocks/>
                </p:cNvSpPr>
                <p:nvPr/>
              </p:nvSpPr>
              <p:spPr bwMode="auto">
                <a:xfrm>
                  <a:off x="2013" y="2696"/>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98" name="Freeform 1068">
                  <a:extLst>
                    <a:ext uri="{FF2B5EF4-FFF2-40B4-BE49-F238E27FC236}">
                      <a16:creationId xmlns:a16="http://schemas.microsoft.com/office/drawing/2014/main" id="{3DC17D63-EAC2-4E80-8F04-D16F86A9DBB3}"/>
                    </a:ext>
                  </a:extLst>
                </p:cNvPr>
                <p:cNvSpPr>
                  <a:spLocks/>
                </p:cNvSpPr>
                <p:nvPr/>
              </p:nvSpPr>
              <p:spPr bwMode="auto">
                <a:xfrm>
                  <a:off x="1954" y="2436"/>
                  <a:ext cx="181" cy="271"/>
                </a:xfrm>
                <a:custGeom>
                  <a:avLst/>
                  <a:gdLst>
                    <a:gd name="T0" fmla="*/ 0 w 2713"/>
                    <a:gd name="T1" fmla="*/ 0 h 4061"/>
                    <a:gd name="T2" fmla="*/ 0 w 2713"/>
                    <a:gd name="T3" fmla="*/ 0 h 4061"/>
                    <a:gd name="T4" fmla="*/ 0 w 2713"/>
                    <a:gd name="T5" fmla="*/ 0 h 4061"/>
                    <a:gd name="T6" fmla="*/ 0 w 2713"/>
                    <a:gd name="T7" fmla="*/ 0 h 4061"/>
                    <a:gd name="T8" fmla="*/ 0 w 2713"/>
                    <a:gd name="T9" fmla="*/ 0 h 4061"/>
                    <a:gd name="T10" fmla="*/ 0 w 2713"/>
                    <a:gd name="T11" fmla="*/ 0 h 4061"/>
                    <a:gd name="T12" fmla="*/ 0 w 2713"/>
                    <a:gd name="T13" fmla="*/ 0 h 4061"/>
                    <a:gd name="T14" fmla="*/ 0 w 2713"/>
                    <a:gd name="T15" fmla="*/ 0 h 4061"/>
                    <a:gd name="T16" fmla="*/ 0 w 2713"/>
                    <a:gd name="T17" fmla="*/ 0 h 4061"/>
                    <a:gd name="T18" fmla="*/ 0 w 2713"/>
                    <a:gd name="T19" fmla="*/ 0 h 4061"/>
                    <a:gd name="T20" fmla="*/ 0 w 2713"/>
                    <a:gd name="T21" fmla="*/ 0 h 4061"/>
                    <a:gd name="T22" fmla="*/ 0 w 2713"/>
                    <a:gd name="T23" fmla="*/ 0 h 4061"/>
                    <a:gd name="T24" fmla="*/ 0 w 2713"/>
                    <a:gd name="T25" fmla="*/ 0 h 4061"/>
                    <a:gd name="T26" fmla="*/ 0 w 2713"/>
                    <a:gd name="T27" fmla="*/ 0 h 4061"/>
                    <a:gd name="T28" fmla="*/ 0 w 2713"/>
                    <a:gd name="T29" fmla="*/ 0 h 4061"/>
                    <a:gd name="T30" fmla="*/ 0 w 2713"/>
                    <a:gd name="T31" fmla="*/ 0 h 4061"/>
                    <a:gd name="T32" fmla="*/ 0 w 2713"/>
                    <a:gd name="T33" fmla="*/ 0 h 4061"/>
                    <a:gd name="T34" fmla="*/ 0 w 2713"/>
                    <a:gd name="T35" fmla="*/ 0 h 4061"/>
                    <a:gd name="T36" fmla="*/ 0 w 2713"/>
                    <a:gd name="T37" fmla="*/ 0 h 4061"/>
                    <a:gd name="T38" fmla="*/ 0 w 2713"/>
                    <a:gd name="T39" fmla="*/ 0 h 4061"/>
                    <a:gd name="T40" fmla="*/ 0 w 2713"/>
                    <a:gd name="T41" fmla="*/ 0 h 4061"/>
                    <a:gd name="T42" fmla="*/ 0 w 2713"/>
                    <a:gd name="T43" fmla="*/ 0 h 4061"/>
                    <a:gd name="T44" fmla="*/ 0 w 2713"/>
                    <a:gd name="T45" fmla="*/ 0 h 4061"/>
                    <a:gd name="T46" fmla="*/ 0 w 2713"/>
                    <a:gd name="T47" fmla="*/ 0 h 4061"/>
                    <a:gd name="T48" fmla="*/ 0 w 2713"/>
                    <a:gd name="T49" fmla="*/ 0 h 4061"/>
                    <a:gd name="T50" fmla="*/ 0 w 2713"/>
                    <a:gd name="T51" fmla="*/ 0 h 4061"/>
                    <a:gd name="T52" fmla="*/ 0 w 2713"/>
                    <a:gd name="T53" fmla="*/ 0 h 4061"/>
                    <a:gd name="T54" fmla="*/ 0 w 2713"/>
                    <a:gd name="T55" fmla="*/ 0 h 4061"/>
                    <a:gd name="T56" fmla="*/ 0 w 2713"/>
                    <a:gd name="T57" fmla="*/ 0 h 4061"/>
                    <a:gd name="T58" fmla="*/ 0 w 2713"/>
                    <a:gd name="T59" fmla="*/ 0 h 4061"/>
                    <a:gd name="T60" fmla="*/ 0 w 2713"/>
                    <a:gd name="T61" fmla="*/ 0 h 4061"/>
                    <a:gd name="T62" fmla="*/ 0 w 2713"/>
                    <a:gd name="T63" fmla="*/ 0 h 4061"/>
                    <a:gd name="T64" fmla="*/ 0 w 2713"/>
                    <a:gd name="T65" fmla="*/ 0 h 4061"/>
                    <a:gd name="T66" fmla="*/ 0 w 2713"/>
                    <a:gd name="T67" fmla="*/ 0 h 4061"/>
                    <a:gd name="T68" fmla="*/ 0 w 2713"/>
                    <a:gd name="T69" fmla="*/ 0 h 4061"/>
                    <a:gd name="T70" fmla="*/ 0 w 2713"/>
                    <a:gd name="T71" fmla="*/ 0 h 4061"/>
                    <a:gd name="T72" fmla="*/ 0 w 2713"/>
                    <a:gd name="T73" fmla="*/ 0 h 4061"/>
                    <a:gd name="T74" fmla="*/ 0 w 2713"/>
                    <a:gd name="T75" fmla="*/ 0 h 4061"/>
                    <a:gd name="T76" fmla="*/ 0 w 2713"/>
                    <a:gd name="T77" fmla="*/ 0 h 4061"/>
                    <a:gd name="T78" fmla="*/ 0 w 2713"/>
                    <a:gd name="T79" fmla="*/ 0 h 4061"/>
                    <a:gd name="T80" fmla="*/ 0 w 2713"/>
                    <a:gd name="T81" fmla="*/ 0 h 4061"/>
                    <a:gd name="T82" fmla="*/ 0 w 2713"/>
                    <a:gd name="T83" fmla="*/ 0 h 4061"/>
                    <a:gd name="T84" fmla="*/ 0 w 2713"/>
                    <a:gd name="T85" fmla="*/ 0 h 4061"/>
                    <a:gd name="T86" fmla="*/ 0 w 2713"/>
                    <a:gd name="T87" fmla="*/ 0 h 4061"/>
                    <a:gd name="T88" fmla="*/ 0 w 2713"/>
                    <a:gd name="T89" fmla="*/ 0 h 4061"/>
                    <a:gd name="T90" fmla="*/ 0 w 2713"/>
                    <a:gd name="T91" fmla="*/ 0 h 4061"/>
                    <a:gd name="T92" fmla="*/ 0 w 2713"/>
                    <a:gd name="T93" fmla="*/ 0 h 4061"/>
                    <a:gd name="T94" fmla="*/ 0 w 2713"/>
                    <a:gd name="T95" fmla="*/ 0 h 4061"/>
                    <a:gd name="T96" fmla="*/ 0 w 2713"/>
                    <a:gd name="T97" fmla="*/ 0 h 4061"/>
                    <a:gd name="T98" fmla="*/ 0 w 2713"/>
                    <a:gd name="T99" fmla="*/ 0 h 4061"/>
                    <a:gd name="T100" fmla="*/ 0 w 2713"/>
                    <a:gd name="T101" fmla="*/ 0 h 4061"/>
                    <a:gd name="T102" fmla="*/ 0 w 2713"/>
                    <a:gd name="T103" fmla="*/ 0 h 4061"/>
                    <a:gd name="T104" fmla="*/ 0 w 2713"/>
                    <a:gd name="T105" fmla="*/ 0 h 4061"/>
                    <a:gd name="T106" fmla="*/ 0 w 2713"/>
                    <a:gd name="T107" fmla="*/ 0 h 4061"/>
                    <a:gd name="T108" fmla="*/ 0 w 2713"/>
                    <a:gd name="T109" fmla="*/ 0 h 4061"/>
                    <a:gd name="T110" fmla="*/ 0 w 2713"/>
                    <a:gd name="T111" fmla="*/ 0 h 4061"/>
                    <a:gd name="T112" fmla="*/ 0 w 2713"/>
                    <a:gd name="T113" fmla="*/ 0 h 4061"/>
                    <a:gd name="T114" fmla="*/ 0 w 2713"/>
                    <a:gd name="T115" fmla="*/ 0 h 4061"/>
                    <a:gd name="T116" fmla="*/ 0 w 2713"/>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3" h="4061">
                      <a:moveTo>
                        <a:pt x="2603" y="211"/>
                      </a:moveTo>
                      <a:lnTo>
                        <a:pt x="2603" y="211"/>
                      </a:lnTo>
                      <a:lnTo>
                        <a:pt x="2613" y="212"/>
                      </a:lnTo>
                      <a:lnTo>
                        <a:pt x="2623" y="211"/>
                      </a:lnTo>
                      <a:lnTo>
                        <a:pt x="2633" y="210"/>
                      </a:lnTo>
                      <a:lnTo>
                        <a:pt x="2642" y="206"/>
                      </a:lnTo>
                      <a:lnTo>
                        <a:pt x="2651" y="203"/>
                      </a:lnTo>
                      <a:lnTo>
                        <a:pt x="2659" y="199"/>
                      </a:lnTo>
                      <a:lnTo>
                        <a:pt x="2668" y="195"/>
                      </a:lnTo>
                      <a:lnTo>
                        <a:pt x="2676" y="189"/>
                      </a:lnTo>
                      <a:lnTo>
                        <a:pt x="2683" y="183"/>
                      </a:lnTo>
                      <a:lnTo>
                        <a:pt x="2689" y="175"/>
                      </a:lnTo>
                      <a:lnTo>
                        <a:pt x="2696" y="168"/>
                      </a:lnTo>
                      <a:lnTo>
                        <a:pt x="2701" y="160"/>
                      </a:lnTo>
                      <a:lnTo>
                        <a:pt x="2705" y="151"/>
                      </a:lnTo>
                      <a:lnTo>
                        <a:pt x="2708" y="141"/>
                      </a:lnTo>
                      <a:lnTo>
                        <a:pt x="2711" y="132"/>
                      </a:lnTo>
                      <a:lnTo>
                        <a:pt x="2712" y="122"/>
                      </a:lnTo>
                      <a:lnTo>
                        <a:pt x="2713" y="111"/>
                      </a:lnTo>
                      <a:lnTo>
                        <a:pt x="2712" y="101"/>
                      </a:lnTo>
                      <a:lnTo>
                        <a:pt x="2711" y="92"/>
                      </a:lnTo>
                      <a:lnTo>
                        <a:pt x="2708" y="82"/>
                      </a:lnTo>
                      <a:lnTo>
                        <a:pt x="2705" y="73"/>
                      </a:lnTo>
                      <a:lnTo>
                        <a:pt x="2701" y="65"/>
                      </a:lnTo>
                      <a:lnTo>
                        <a:pt x="2696" y="57"/>
                      </a:lnTo>
                      <a:lnTo>
                        <a:pt x="2690" y="48"/>
                      </a:lnTo>
                      <a:lnTo>
                        <a:pt x="2684" y="41"/>
                      </a:lnTo>
                      <a:lnTo>
                        <a:pt x="2677" y="35"/>
                      </a:lnTo>
                      <a:lnTo>
                        <a:pt x="2669" y="29"/>
                      </a:lnTo>
                      <a:lnTo>
                        <a:pt x="2661" y="23"/>
                      </a:lnTo>
                      <a:lnTo>
                        <a:pt x="2652" y="19"/>
                      </a:lnTo>
                      <a:lnTo>
                        <a:pt x="2643" y="16"/>
                      </a:lnTo>
                      <a:lnTo>
                        <a:pt x="2634" y="13"/>
                      </a:lnTo>
                      <a:lnTo>
                        <a:pt x="2623" y="12"/>
                      </a:lnTo>
                      <a:lnTo>
                        <a:pt x="2597" y="10"/>
                      </a:lnTo>
                      <a:lnTo>
                        <a:pt x="2545" y="6"/>
                      </a:lnTo>
                      <a:lnTo>
                        <a:pt x="2468" y="2"/>
                      </a:lnTo>
                      <a:lnTo>
                        <a:pt x="2369" y="0"/>
                      </a:lnTo>
                      <a:lnTo>
                        <a:pt x="2312" y="0"/>
                      </a:lnTo>
                      <a:lnTo>
                        <a:pt x="2251" y="1"/>
                      </a:lnTo>
                      <a:lnTo>
                        <a:pt x="2186" y="2"/>
                      </a:lnTo>
                      <a:lnTo>
                        <a:pt x="2118" y="5"/>
                      </a:lnTo>
                      <a:lnTo>
                        <a:pt x="2045" y="10"/>
                      </a:lnTo>
                      <a:lnTo>
                        <a:pt x="1971" y="15"/>
                      </a:lnTo>
                      <a:lnTo>
                        <a:pt x="1893" y="23"/>
                      </a:lnTo>
                      <a:lnTo>
                        <a:pt x="1814" y="34"/>
                      </a:lnTo>
                      <a:lnTo>
                        <a:pt x="1732" y="45"/>
                      </a:lnTo>
                      <a:lnTo>
                        <a:pt x="1649" y="60"/>
                      </a:lnTo>
                      <a:lnTo>
                        <a:pt x="1565" y="76"/>
                      </a:lnTo>
                      <a:lnTo>
                        <a:pt x="1481" y="96"/>
                      </a:lnTo>
                      <a:lnTo>
                        <a:pt x="1395" y="119"/>
                      </a:lnTo>
                      <a:lnTo>
                        <a:pt x="1310" y="144"/>
                      </a:lnTo>
                      <a:lnTo>
                        <a:pt x="1224" y="173"/>
                      </a:lnTo>
                      <a:lnTo>
                        <a:pt x="1140" y="205"/>
                      </a:lnTo>
                      <a:lnTo>
                        <a:pt x="1057" y="241"/>
                      </a:lnTo>
                      <a:lnTo>
                        <a:pt x="975" y="280"/>
                      </a:lnTo>
                      <a:lnTo>
                        <a:pt x="894" y="324"/>
                      </a:lnTo>
                      <a:lnTo>
                        <a:pt x="817" y="372"/>
                      </a:lnTo>
                      <a:lnTo>
                        <a:pt x="741" y="424"/>
                      </a:lnTo>
                      <a:lnTo>
                        <a:pt x="668" y="480"/>
                      </a:lnTo>
                      <a:lnTo>
                        <a:pt x="599" y="541"/>
                      </a:lnTo>
                      <a:lnTo>
                        <a:pt x="532" y="608"/>
                      </a:lnTo>
                      <a:lnTo>
                        <a:pt x="481" y="663"/>
                      </a:lnTo>
                      <a:lnTo>
                        <a:pt x="432" y="720"/>
                      </a:lnTo>
                      <a:lnTo>
                        <a:pt x="387" y="776"/>
                      </a:lnTo>
                      <a:lnTo>
                        <a:pt x="345" y="831"/>
                      </a:lnTo>
                      <a:lnTo>
                        <a:pt x="306" y="886"/>
                      </a:lnTo>
                      <a:lnTo>
                        <a:pt x="270" y="940"/>
                      </a:lnTo>
                      <a:lnTo>
                        <a:pt x="238" y="992"/>
                      </a:lnTo>
                      <a:lnTo>
                        <a:pt x="207" y="1045"/>
                      </a:lnTo>
                      <a:lnTo>
                        <a:pt x="179" y="1096"/>
                      </a:lnTo>
                      <a:lnTo>
                        <a:pt x="154" y="1146"/>
                      </a:lnTo>
                      <a:lnTo>
                        <a:pt x="131" y="1197"/>
                      </a:lnTo>
                      <a:lnTo>
                        <a:pt x="110" y="1246"/>
                      </a:lnTo>
                      <a:lnTo>
                        <a:pt x="93" y="1293"/>
                      </a:lnTo>
                      <a:lnTo>
                        <a:pt x="76" y="1341"/>
                      </a:lnTo>
                      <a:lnTo>
                        <a:pt x="62" y="1386"/>
                      </a:lnTo>
                      <a:lnTo>
                        <a:pt x="49" y="1431"/>
                      </a:lnTo>
                      <a:lnTo>
                        <a:pt x="38" y="1475"/>
                      </a:lnTo>
                      <a:lnTo>
                        <a:pt x="29" y="1517"/>
                      </a:lnTo>
                      <a:lnTo>
                        <a:pt x="22" y="1559"/>
                      </a:lnTo>
                      <a:lnTo>
                        <a:pt x="15" y="1599"/>
                      </a:lnTo>
                      <a:lnTo>
                        <a:pt x="10" y="1637"/>
                      </a:lnTo>
                      <a:lnTo>
                        <a:pt x="6" y="1675"/>
                      </a:lnTo>
                      <a:lnTo>
                        <a:pt x="3" y="1711"/>
                      </a:lnTo>
                      <a:lnTo>
                        <a:pt x="1" y="1746"/>
                      </a:lnTo>
                      <a:lnTo>
                        <a:pt x="0" y="1779"/>
                      </a:lnTo>
                      <a:lnTo>
                        <a:pt x="0" y="1811"/>
                      </a:lnTo>
                      <a:lnTo>
                        <a:pt x="0" y="1841"/>
                      </a:lnTo>
                      <a:lnTo>
                        <a:pt x="0" y="1870"/>
                      </a:lnTo>
                      <a:lnTo>
                        <a:pt x="2" y="1923"/>
                      </a:lnTo>
                      <a:lnTo>
                        <a:pt x="4" y="1968"/>
                      </a:lnTo>
                      <a:lnTo>
                        <a:pt x="6" y="2004"/>
                      </a:lnTo>
                      <a:lnTo>
                        <a:pt x="12" y="2097"/>
                      </a:lnTo>
                      <a:lnTo>
                        <a:pt x="22" y="2192"/>
                      </a:lnTo>
                      <a:lnTo>
                        <a:pt x="34" y="2284"/>
                      </a:lnTo>
                      <a:lnTo>
                        <a:pt x="48" y="2377"/>
                      </a:lnTo>
                      <a:lnTo>
                        <a:pt x="66" y="2468"/>
                      </a:lnTo>
                      <a:lnTo>
                        <a:pt x="87" y="2558"/>
                      </a:lnTo>
                      <a:lnTo>
                        <a:pt x="108" y="2648"/>
                      </a:lnTo>
                      <a:lnTo>
                        <a:pt x="133" y="2735"/>
                      </a:lnTo>
                      <a:lnTo>
                        <a:pt x="159" y="2821"/>
                      </a:lnTo>
                      <a:lnTo>
                        <a:pt x="186" y="2906"/>
                      </a:lnTo>
                      <a:lnTo>
                        <a:pt x="215" y="2989"/>
                      </a:lnTo>
                      <a:lnTo>
                        <a:pt x="245" y="3069"/>
                      </a:lnTo>
                      <a:lnTo>
                        <a:pt x="275" y="3149"/>
                      </a:lnTo>
                      <a:lnTo>
                        <a:pt x="306" y="3224"/>
                      </a:lnTo>
                      <a:lnTo>
                        <a:pt x="338" y="3299"/>
                      </a:lnTo>
                      <a:lnTo>
                        <a:pt x="370" y="3370"/>
                      </a:lnTo>
                      <a:lnTo>
                        <a:pt x="401" y="3438"/>
                      </a:lnTo>
                      <a:lnTo>
                        <a:pt x="433" y="3504"/>
                      </a:lnTo>
                      <a:lnTo>
                        <a:pt x="464" y="3567"/>
                      </a:lnTo>
                      <a:lnTo>
                        <a:pt x="494" y="3626"/>
                      </a:lnTo>
                      <a:lnTo>
                        <a:pt x="523" y="3681"/>
                      </a:lnTo>
                      <a:lnTo>
                        <a:pt x="551" y="3733"/>
                      </a:lnTo>
                      <a:lnTo>
                        <a:pt x="578" y="3781"/>
                      </a:lnTo>
                      <a:lnTo>
                        <a:pt x="603" y="3825"/>
                      </a:lnTo>
                      <a:lnTo>
                        <a:pt x="647" y="3901"/>
                      </a:lnTo>
                      <a:lnTo>
                        <a:pt x="683" y="3959"/>
                      </a:lnTo>
                      <a:lnTo>
                        <a:pt x="707" y="3998"/>
                      </a:lnTo>
                      <a:lnTo>
                        <a:pt x="719" y="4016"/>
                      </a:lnTo>
                      <a:lnTo>
                        <a:pt x="726" y="4025"/>
                      </a:lnTo>
                      <a:lnTo>
                        <a:pt x="733" y="4032"/>
                      </a:lnTo>
                      <a:lnTo>
                        <a:pt x="740" y="4038"/>
                      </a:lnTo>
                      <a:lnTo>
                        <a:pt x="747" y="4044"/>
                      </a:lnTo>
                      <a:lnTo>
                        <a:pt x="756" y="4050"/>
                      </a:lnTo>
                      <a:lnTo>
                        <a:pt x="765" y="4053"/>
                      </a:lnTo>
                      <a:lnTo>
                        <a:pt x="774" y="4057"/>
                      </a:lnTo>
                      <a:lnTo>
                        <a:pt x="784" y="4059"/>
                      </a:lnTo>
                      <a:lnTo>
                        <a:pt x="793" y="4060"/>
                      </a:lnTo>
                      <a:lnTo>
                        <a:pt x="802" y="4061"/>
                      </a:lnTo>
                      <a:lnTo>
                        <a:pt x="812" y="4060"/>
                      </a:lnTo>
                      <a:lnTo>
                        <a:pt x="822" y="4059"/>
                      </a:lnTo>
                      <a:lnTo>
                        <a:pt x="831" y="4057"/>
                      </a:lnTo>
                      <a:lnTo>
                        <a:pt x="840" y="4054"/>
                      </a:lnTo>
                      <a:lnTo>
                        <a:pt x="850" y="4049"/>
                      </a:lnTo>
                      <a:lnTo>
                        <a:pt x="858" y="4043"/>
                      </a:lnTo>
                      <a:lnTo>
                        <a:pt x="866" y="4038"/>
                      </a:lnTo>
                      <a:lnTo>
                        <a:pt x="874" y="4031"/>
                      </a:lnTo>
                      <a:lnTo>
                        <a:pt x="880" y="4024"/>
                      </a:lnTo>
                      <a:lnTo>
                        <a:pt x="886" y="4015"/>
                      </a:lnTo>
                      <a:lnTo>
                        <a:pt x="891" y="4007"/>
                      </a:lnTo>
                      <a:lnTo>
                        <a:pt x="895" y="3999"/>
                      </a:lnTo>
                      <a:lnTo>
                        <a:pt x="898" y="3990"/>
                      </a:lnTo>
                      <a:lnTo>
                        <a:pt x="900" y="3980"/>
                      </a:lnTo>
                      <a:lnTo>
                        <a:pt x="901" y="3971"/>
                      </a:lnTo>
                      <a:lnTo>
                        <a:pt x="903" y="3962"/>
                      </a:lnTo>
                      <a:lnTo>
                        <a:pt x="903" y="3951"/>
                      </a:lnTo>
                      <a:lnTo>
                        <a:pt x="900" y="3942"/>
                      </a:lnTo>
                      <a:lnTo>
                        <a:pt x="898" y="3933"/>
                      </a:lnTo>
                      <a:lnTo>
                        <a:pt x="895" y="3923"/>
                      </a:lnTo>
                      <a:lnTo>
                        <a:pt x="891" y="3914"/>
                      </a:lnTo>
                      <a:lnTo>
                        <a:pt x="886" y="3905"/>
                      </a:lnTo>
                      <a:lnTo>
                        <a:pt x="878" y="3892"/>
                      </a:lnTo>
                      <a:lnTo>
                        <a:pt x="856" y="3859"/>
                      </a:lnTo>
                      <a:lnTo>
                        <a:pt x="824" y="3807"/>
                      </a:lnTo>
                      <a:lnTo>
                        <a:pt x="783" y="3735"/>
                      </a:lnTo>
                      <a:lnTo>
                        <a:pt x="734" y="3648"/>
                      </a:lnTo>
                      <a:lnTo>
                        <a:pt x="679" y="3546"/>
                      </a:lnTo>
                      <a:lnTo>
                        <a:pt x="650" y="3489"/>
                      </a:lnTo>
                      <a:lnTo>
                        <a:pt x="620" y="3429"/>
                      </a:lnTo>
                      <a:lnTo>
                        <a:pt x="590" y="3366"/>
                      </a:lnTo>
                      <a:lnTo>
                        <a:pt x="559" y="3301"/>
                      </a:lnTo>
                      <a:lnTo>
                        <a:pt x="528" y="3232"/>
                      </a:lnTo>
                      <a:lnTo>
                        <a:pt x="498" y="3161"/>
                      </a:lnTo>
                      <a:lnTo>
                        <a:pt x="467" y="3088"/>
                      </a:lnTo>
                      <a:lnTo>
                        <a:pt x="438" y="3011"/>
                      </a:lnTo>
                      <a:lnTo>
                        <a:pt x="409" y="2934"/>
                      </a:lnTo>
                      <a:lnTo>
                        <a:pt x="381" y="2854"/>
                      </a:lnTo>
                      <a:lnTo>
                        <a:pt x="354" y="2774"/>
                      </a:lnTo>
                      <a:lnTo>
                        <a:pt x="330" y="2691"/>
                      </a:lnTo>
                      <a:lnTo>
                        <a:pt x="306" y="2606"/>
                      </a:lnTo>
                      <a:lnTo>
                        <a:pt x="284" y="2521"/>
                      </a:lnTo>
                      <a:lnTo>
                        <a:pt x="265" y="2435"/>
                      </a:lnTo>
                      <a:lnTo>
                        <a:pt x="247" y="2348"/>
                      </a:lnTo>
                      <a:lnTo>
                        <a:pt x="232" y="2260"/>
                      </a:lnTo>
                      <a:lnTo>
                        <a:pt x="220" y="2172"/>
                      </a:lnTo>
                      <a:lnTo>
                        <a:pt x="212" y="2084"/>
                      </a:lnTo>
                      <a:lnTo>
                        <a:pt x="206" y="1995"/>
                      </a:lnTo>
                      <a:lnTo>
                        <a:pt x="203" y="1957"/>
                      </a:lnTo>
                      <a:lnTo>
                        <a:pt x="201" y="1913"/>
                      </a:lnTo>
                      <a:lnTo>
                        <a:pt x="199" y="1865"/>
                      </a:lnTo>
                      <a:lnTo>
                        <a:pt x="199" y="1811"/>
                      </a:lnTo>
                      <a:lnTo>
                        <a:pt x="200" y="1752"/>
                      </a:lnTo>
                      <a:lnTo>
                        <a:pt x="202" y="1721"/>
                      </a:lnTo>
                      <a:lnTo>
                        <a:pt x="205" y="1689"/>
                      </a:lnTo>
                      <a:lnTo>
                        <a:pt x="209" y="1656"/>
                      </a:lnTo>
                      <a:lnTo>
                        <a:pt x="213" y="1622"/>
                      </a:lnTo>
                      <a:lnTo>
                        <a:pt x="219" y="1586"/>
                      </a:lnTo>
                      <a:lnTo>
                        <a:pt x="226" y="1550"/>
                      </a:lnTo>
                      <a:lnTo>
                        <a:pt x="235" y="1512"/>
                      </a:lnTo>
                      <a:lnTo>
                        <a:pt x="244" y="1473"/>
                      </a:lnTo>
                      <a:lnTo>
                        <a:pt x="255" y="1434"/>
                      </a:lnTo>
                      <a:lnTo>
                        <a:pt x="269" y="1393"/>
                      </a:lnTo>
                      <a:lnTo>
                        <a:pt x="283" y="1352"/>
                      </a:lnTo>
                      <a:lnTo>
                        <a:pt x="300" y="1310"/>
                      </a:lnTo>
                      <a:lnTo>
                        <a:pt x="317" y="1267"/>
                      </a:lnTo>
                      <a:lnTo>
                        <a:pt x="338" y="1223"/>
                      </a:lnTo>
                      <a:lnTo>
                        <a:pt x="361" y="1178"/>
                      </a:lnTo>
                      <a:lnTo>
                        <a:pt x="385" y="1133"/>
                      </a:lnTo>
                      <a:lnTo>
                        <a:pt x="413" y="1086"/>
                      </a:lnTo>
                      <a:lnTo>
                        <a:pt x="442" y="1040"/>
                      </a:lnTo>
                      <a:lnTo>
                        <a:pt x="474" y="992"/>
                      </a:lnTo>
                      <a:lnTo>
                        <a:pt x="510" y="944"/>
                      </a:lnTo>
                      <a:lnTo>
                        <a:pt x="547" y="895"/>
                      </a:lnTo>
                      <a:lnTo>
                        <a:pt x="588" y="845"/>
                      </a:lnTo>
                      <a:lnTo>
                        <a:pt x="631" y="795"/>
                      </a:lnTo>
                      <a:lnTo>
                        <a:pt x="677" y="744"/>
                      </a:lnTo>
                      <a:lnTo>
                        <a:pt x="737" y="684"/>
                      </a:lnTo>
                      <a:lnTo>
                        <a:pt x="801" y="629"/>
                      </a:lnTo>
                      <a:lnTo>
                        <a:pt x="867" y="579"/>
                      </a:lnTo>
                      <a:lnTo>
                        <a:pt x="938" y="532"/>
                      </a:lnTo>
                      <a:lnTo>
                        <a:pt x="1009" y="489"/>
                      </a:lnTo>
                      <a:lnTo>
                        <a:pt x="1083" y="450"/>
                      </a:lnTo>
                      <a:lnTo>
                        <a:pt x="1160" y="414"/>
                      </a:lnTo>
                      <a:lnTo>
                        <a:pt x="1238" y="382"/>
                      </a:lnTo>
                      <a:lnTo>
                        <a:pt x="1316" y="354"/>
                      </a:lnTo>
                      <a:lnTo>
                        <a:pt x="1396" y="328"/>
                      </a:lnTo>
                      <a:lnTo>
                        <a:pt x="1475" y="306"/>
                      </a:lnTo>
                      <a:lnTo>
                        <a:pt x="1555" y="285"/>
                      </a:lnTo>
                      <a:lnTo>
                        <a:pt x="1635" y="268"/>
                      </a:lnTo>
                      <a:lnTo>
                        <a:pt x="1713" y="253"/>
                      </a:lnTo>
                      <a:lnTo>
                        <a:pt x="1791" y="241"/>
                      </a:lnTo>
                      <a:lnTo>
                        <a:pt x="1867" y="230"/>
                      </a:lnTo>
                      <a:lnTo>
                        <a:pt x="1942" y="221"/>
                      </a:lnTo>
                      <a:lnTo>
                        <a:pt x="2014" y="215"/>
                      </a:lnTo>
                      <a:lnTo>
                        <a:pt x="2083" y="210"/>
                      </a:lnTo>
                      <a:lnTo>
                        <a:pt x="2151" y="205"/>
                      </a:lnTo>
                      <a:lnTo>
                        <a:pt x="2215" y="202"/>
                      </a:lnTo>
                      <a:lnTo>
                        <a:pt x="2275" y="201"/>
                      </a:lnTo>
                      <a:lnTo>
                        <a:pt x="2332" y="200"/>
                      </a:lnTo>
                      <a:lnTo>
                        <a:pt x="2383" y="201"/>
                      </a:lnTo>
                      <a:lnTo>
                        <a:pt x="2473" y="203"/>
                      </a:lnTo>
                      <a:lnTo>
                        <a:pt x="2542" y="206"/>
                      </a:lnTo>
                      <a:lnTo>
                        <a:pt x="2586" y="210"/>
                      </a:lnTo>
                      <a:lnTo>
                        <a:pt x="2603" y="21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99" name="Freeform 1069">
                  <a:extLst>
                    <a:ext uri="{FF2B5EF4-FFF2-40B4-BE49-F238E27FC236}">
                      <a16:creationId xmlns:a16="http://schemas.microsoft.com/office/drawing/2014/main" id="{39B46FB2-3882-4F5A-8148-C41B2BF99A68}"/>
                    </a:ext>
                  </a:extLst>
                </p:cNvPr>
                <p:cNvSpPr>
                  <a:spLocks/>
                </p:cNvSpPr>
                <p:nvPr/>
              </p:nvSpPr>
              <p:spPr bwMode="auto">
                <a:xfrm>
                  <a:off x="2137" y="2419"/>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4" y="81"/>
                      </a:lnTo>
                      <a:lnTo>
                        <a:pt x="833" y="70"/>
                      </a:lnTo>
                      <a:lnTo>
                        <a:pt x="811" y="59"/>
                      </a:lnTo>
                      <a:lnTo>
                        <a:pt x="789" y="49"/>
                      </a:lnTo>
                      <a:lnTo>
                        <a:pt x="766" y="41"/>
                      </a:lnTo>
                      <a:lnTo>
                        <a:pt x="744" y="32"/>
                      </a:lnTo>
                      <a:lnTo>
                        <a:pt x="721" y="25"/>
                      </a:lnTo>
                      <a:lnTo>
                        <a:pt x="697" y="19"/>
                      </a:lnTo>
                      <a:lnTo>
                        <a:pt x="673" y="14"/>
                      </a:lnTo>
                      <a:lnTo>
                        <a:pt x="650" y="10"/>
                      </a:lnTo>
                      <a:lnTo>
                        <a:pt x="625" y="6"/>
                      </a:lnTo>
                      <a:lnTo>
                        <a:pt x="600" y="3"/>
                      </a:lnTo>
                      <a:lnTo>
                        <a:pt x="575" y="1"/>
                      </a:lnTo>
                      <a:lnTo>
                        <a:pt x="549" y="0"/>
                      </a:lnTo>
                      <a:lnTo>
                        <a:pt x="523" y="0"/>
                      </a:lnTo>
                      <a:lnTo>
                        <a:pt x="498" y="0"/>
                      </a:lnTo>
                      <a:lnTo>
                        <a:pt x="472" y="2"/>
                      </a:lnTo>
                      <a:lnTo>
                        <a:pt x="445" y="4"/>
                      </a:lnTo>
                      <a:lnTo>
                        <a:pt x="419" y="8"/>
                      </a:lnTo>
                      <a:lnTo>
                        <a:pt x="392" y="12"/>
                      </a:lnTo>
                      <a:lnTo>
                        <a:pt x="364" y="17"/>
                      </a:lnTo>
                      <a:lnTo>
                        <a:pt x="337" y="23"/>
                      </a:lnTo>
                      <a:lnTo>
                        <a:pt x="309" y="29"/>
                      </a:lnTo>
                      <a:lnTo>
                        <a:pt x="283" y="38"/>
                      </a:lnTo>
                      <a:lnTo>
                        <a:pt x="255" y="46"/>
                      </a:lnTo>
                      <a:lnTo>
                        <a:pt x="226" y="55"/>
                      </a:lnTo>
                      <a:lnTo>
                        <a:pt x="198" y="65"/>
                      </a:lnTo>
                      <a:lnTo>
                        <a:pt x="170" y="76"/>
                      </a:lnTo>
                      <a:lnTo>
                        <a:pt x="141" y="88"/>
                      </a:lnTo>
                      <a:lnTo>
                        <a:pt x="112" y="101"/>
                      </a:lnTo>
                      <a:lnTo>
                        <a:pt x="84" y="114"/>
                      </a:lnTo>
                      <a:lnTo>
                        <a:pt x="55" y="129"/>
                      </a:lnTo>
                      <a:lnTo>
                        <a:pt x="46" y="134"/>
                      </a:lnTo>
                      <a:lnTo>
                        <a:pt x="37" y="140"/>
                      </a:lnTo>
                      <a:lnTo>
                        <a:pt x="30" y="146"/>
                      </a:lnTo>
                      <a:lnTo>
                        <a:pt x="24" y="153"/>
                      </a:lnTo>
                      <a:lnTo>
                        <a:pt x="18" y="162"/>
                      </a:lnTo>
                      <a:lnTo>
                        <a:pt x="13" y="170"/>
                      </a:lnTo>
                      <a:lnTo>
                        <a:pt x="8" y="178"/>
                      </a:lnTo>
                      <a:lnTo>
                        <a:pt x="5" y="188"/>
                      </a:lnTo>
                      <a:lnTo>
                        <a:pt x="2" y="196"/>
                      </a:lnTo>
                      <a:lnTo>
                        <a:pt x="1" y="206"/>
                      </a:lnTo>
                      <a:lnTo>
                        <a:pt x="0" y="215"/>
                      </a:lnTo>
                      <a:lnTo>
                        <a:pt x="0" y="225"/>
                      </a:lnTo>
                      <a:lnTo>
                        <a:pt x="2" y="235"/>
                      </a:lnTo>
                      <a:lnTo>
                        <a:pt x="4" y="244"/>
                      </a:lnTo>
                      <a:lnTo>
                        <a:pt x="7" y="254"/>
                      </a:lnTo>
                      <a:lnTo>
                        <a:pt x="12" y="263"/>
                      </a:lnTo>
                      <a:lnTo>
                        <a:pt x="17" y="272"/>
                      </a:lnTo>
                      <a:lnTo>
                        <a:pt x="23" y="281"/>
                      </a:lnTo>
                      <a:lnTo>
                        <a:pt x="29" y="288"/>
                      </a:lnTo>
                      <a:lnTo>
                        <a:pt x="36" y="294"/>
                      </a:lnTo>
                      <a:lnTo>
                        <a:pt x="44" y="300"/>
                      </a:lnTo>
                      <a:lnTo>
                        <a:pt x="52" y="305"/>
                      </a:lnTo>
                      <a:lnTo>
                        <a:pt x="61" y="310"/>
                      </a:lnTo>
                      <a:lnTo>
                        <a:pt x="70" y="313"/>
                      </a:lnTo>
                      <a:lnTo>
                        <a:pt x="79" y="315"/>
                      </a:lnTo>
                      <a:lnTo>
                        <a:pt x="88" y="317"/>
                      </a:lnTo>
                      <a:lnTo>
                        <a:pt x="98" y="318"/>
                      </a:lnTo>
                      <a:lnTo>
                        <a:pt x="108" y="317"/>
                      </a:lnTo>
                      <a:lnTo>
                        <a:pt x="117" y="316"/>
                      </a:lnTo>
                      <a:lnTo>
                        <a:pt x="127" y="314"/>
                      </a:lnTo>
                      <a:lnTo>
                        <a:pt x="137" y="311"/>
                      </a:lnTo>
                      <a:lnTo>
                        <a:pt x="146" y="306"/>
                      </a:lnTo>
                      <a:lnTo>
                        <a:pt x="192" y="285"/>
                      </a:lnTo>
                      <a:lnTo>
                        <a:pt x="236" y="265"/>
                      </a:lnTo>
                      <a:lnTo>
                        <a:pt x="280" y="247"/>
                      </a:lnTo>
                      <a:lnTo>
                        <a:pt x="324" y="233"/>
                      </a:lnTo>
                      <a:lnTo>
                        <a:pt x="367" y="222"/>
                      </a:lnTo>
                      <a:lnTo>
                        <a:pt x="409" y="212"/>
                      </a:lnTo>
                      <a:lnTo>
                        <a:pt x="429" y="208"/>
                      </a:lnTo>
                      <a:lnTo>
                        <a:pt x="450" y="205"/>
                      </a:lnTo>
                      <a:lnTo>
                        <a:pt x="470" y="203"/>
                      </a:lnTo>
                      <a:lnTo>
                        <a:pt x="490" y="201"/>
                      </a:lnTo>
                      <a:lnTo>
                        <a:pt x="510" y="200"/>
                      </a:lnTo>
                      <a:lnTo>
                        <a:pt x="530" y="200"/>
                      </a:lnTo>
                      <a:lnTo>
                        <a:pt x="548" y="200"/>
                      </a:lnTo>
                      <a:lnTo>
                        <a:pt x="567" y="201"/>
                      </a:lnTo>
                      <a:lnTo>
                        <a:pt x="586" y="203"/>
                      </a:lnTo>
                      <a:lnTo>
                        <a:pt x="604" y="205"/>
                      </a:lnTo>
                      <a:lnTo>
                        <a:pt x="623" y="208"/>
                      </a:lnTo>
                      <a:lnTo>
                        <a:pt x="640" y="211"/>
                      </a:lnTo>
                      <a:lnTo>
                        <a:pt x="658" y="215"/>
                      </a:lnTo>
                      <a:lnTo>
                        <a:pt x="674" y="221"/>
                      </a:lnTo>
                      <a:lnTo>
                        <a:pt x="691" y="226"/>
                      </a:lnTo>
                      <a:lnTo>
                        <a:pt x="708" y="232"/>
                      </a:lnTo>
                      <a:lnTo>
                        <a:pt x="724" y="239"/>
                      </a:lnTo>
                      <a:lnTo>
                        <a:pt x="740" y="246"/>
                      </a:lnTo>
                      <a:lnTo>
                        <a:pt x="755" y="255"/>
                      </a:lnTo>
                      <a:lnTo>
                        <a:pt x="771" y="263"/>
                      </a:lnTo>
                      <a:lnTo>
                        <a:pt x="795" y="280"/>
                      </a:lnTo>
                      <a:lnTo>
                        <a:pt x="818" y="298"/>
                      </a:lnTo>
                      <a:lnTo>
                        <a:pt x="841" y="318"/>
                      </a:lnTo>
                      <a:lnTo>
                        <a:pt x="862" y="339"/>
                      </a:lnTo>
                      <a:lnTo>
                        <a:pt x="881" y="363"/>
                      </a:lnTo>
                      <a:lnTo>
                        <a:pt x="899" y="387"/>
                      </a:lnTo>
                      <a:lnTo>
                        <a:pt x="915" y="413"/>
                      </a:lnTo>
                      <a:lnTo>
                        <a:pt x="930" y="440"/>
                      </a:lnTo>
                      <a:lnTo>
                        <a:pt x="942" y="469"/>
                      </a:lnTo>
                      <a:lnTo>
                        <a:pt x="955" y="498"/>
                      </a:lnTo>
                      <a:lnTo>
                        <a:pt x="964" y="528"/>
                      </a:lnTo>
                      <a:lnTo>
                        <a:pt x="972" y="560"/>
                      </a:lnTo>
                      <a:lnTo>
                        <a:pt x="978" y="592"/>
                      </a:lnTo>
                      <a:lnTo>
                        <a:pt x="983" y="625"/>
                      </a:lnTo>
                      <a:lnTo>
                        <a:pt x="985" y="658"/>
                      </a:lnTo>
                      <a:lnTo>
                        <a:pt x="986" y="692"/>
                      </a:lnTo>
                      <a:lnTo>
                        <a:pt x="985" y="729"/>
                      </a:lnTo>
                      <a:lnTo>
                        <a:pt x="981" y="764"/>
                      </a:lnTo>
                      <a:lnTo>
                        <a:pt x="974" y="799"/>
                      </a:lnTo>
                      <a:lnTo>
                        <a:pt x="966" y="831"/>
                      </a:lnTo>
                      <a:lnTo>
                        <a:pt x="957" y="862"/>
                      </a:lnTo>
                      <a:lnTo>
                        <a:pt x="945" y="891"/>
                      </a:lnTo>
                      <a:lnTo>
                        <a:pt x="932" y="918"/>
                      </a:lnTo>
                      <a:lnTo>
                        <a:pt x="917" y="944"/>
                      </a:lnTo>
                      <a:lnTo>
                        <a:pt x="901" y="969"/>
                      </a:lnTo>
                      <a:lnTo>
                        <a:pt x="884" y="992"/>
                      </a:lnTo>
                      <a:lnTo>
                        <a:pt x="866" y="1015"/>
                      </a:lnTo>
                      <a:lnTo>
                        <a:pt x="847" y="1035"/>
                      </a:lnTo>
                      <a:lnTo>
                        <a:pt x="827" y="1054"/>
                      </a:lnTo>
                      <a:lnTo>
                        <a:pt x="808" y="1073"/>
                      </a:lnTo>
                      <a:lnTo>
                        <a:pt x="788" y="1089"/>
                      </a:lnTo>
                      <a:lnTo>
                        <a:pt x="767" y="1105"/>
                      </a:lnTo>
                      <a:lnTo>
                        <a:pt x="747" y="1119"/>
                      </a:lnTo>
                      <a:lnTo>
                        <a:pt x="726" y="1133"/>
                      </a:lnTo>
                      <a:lnTo>
                        <a:pt x="706" y="1145"/>
                      </a:lnTo>
                      <a:lnTo>
                        <a:pt x="686" y="1156"/>
                      </a:lnTo>
                      <a:lnTo>
                        <a:pt x="649" y="1176"/>
                      </a:lnTo>
                      <a:lnTo>
                        <a:pt x="614" y="1191"/>
                      </a:lnTo>
                      <a:lnTo>
                        <a:pt x="586" y="1203"/>
                      </a:lnTo>
                      <a:lnTo>
                        <a:pt x="562" y="1211"/>
                      </a:lnTo>
                      <a:lnTo>
                        <a:pt x="545" y="1216"/>
                      </a:lnTo>
                      <a:lnTo>
                        <a:pt x="537" y="1219"/>
                      </a:lnTo>
                      <a:lnTo>
                        <a:pt x="538" y="1218"/>
                      </a:lnTo>
                      <a:lnTo>
                        <a:pt x="528" y="1221"/>
                      </a:lnTo>
                      <a:lnTo>
                        <a:pt x="518" y="1226"/>
                      </a:lnTo>
                      <a:lnTo>
                        <a:pt x="510" y="1231"/>
                      </a:lnTo>
                      <a:lnTo>
                        <a:pt x="502" y="1236"/>
                      </a:lnTo>
                      <a:lnTo>
                        <a:pt x="495" y="1242"/>
                      </a:lnTo>
                      <a:lnTo>
                        <a:pt x="487" y="1249"/>
                      </a:lnTo>
                      <a:lnTo>
                        <a:pt x="482" y="1257"/>
                      </a:lnTo>
                      <a:lnTo>
                        <a:pt x="477" y="1265"/>
                      </a:lnTo>
                      <a:lnTo>
                        <a:pt x="472" y="1273"/>
                      </a:lnTo>
                      <a:lnTo>
                        <a:pt x="469" y="1282"/>
                      </a:lnTo>
                      <a:lnTo>
                        <a:pt x="466" y="1292"/>
                      </a:lnTo>
                      <a:lnTo>
                        <a:pt x="463" y="1301"/>
                      </a:lnTo>
                      <a:lnTo>
                        <a:pt x="462" y="1310"/>
                      </a:lnTo>
                      <a:lnTo>
                        <a:pt x="462" y="1321"/>
                      </a:lnTo>
                      <a:lnTo>
                        <a:pt x="463" y="1331"/>
                      </a:lnTo>
                      <a:lnTo>
                        <a:pt x="466" y="1340"/>
                      </a:lnTo>
                      <a:lnTo>
                        <a:pt x="469" y="1351"/>
                      </a:lnTo>
                      <a:lnTo>
                        <a:pt x="473" y="1360"/>
                      </a:lnTo>
                      <a:lnTo>
                        <a:pt x="478" y="1368"/>
                      </a:lnTo>
                      <a:lnTo>
                        <a:pt x="483" y="1377"/>
                      </a:lnTo>
                      <a:lnTo>
                        <a:pt x="489" y="1384"/>
                      </a:lnTo>
                      <a:lnTo>
                        <a:pt x="497" y="1390"/>
                      </a:lnTo>
                      <a:lnTo>
                        <a:pt x="504" y="1396"/>
                      </a:lnTo>
                      <a:lnTo>
                        <a:pt x="512" y="1401"/>
                      </a:lnTo>
                      <a:lnTo>
                        <a:pt x="520" y="1406"/>
                      </a:lnTo>
                      <a:lnTo>
                        <a:pt x="530" y="1410"/>
                      </a:lnTo>
                      <a:lnTo>
                        <a:pt x="539" y="1413"/>
                      </a:lnTo>
                      <a:lnTo>
                        <a:pt x="548" y="1415"/>
                      </a:lnTo>
                      <a:lnTo>
                        <a:pt x="558" y="1416"/>
                      </a:lnTo>
                      <a:lnTo>
                        <a:pt x="568" y="1415"/>
                      </a:lnTo>
                      <a:lnTo>
                        <a:pt x="577" y="1414"/>
                      </a:lnTo>
                      <a:lnTo>
                        <a:pt x="588" y="1412"/>
                      </a:lnTo>
                      <a:lnTo>
                        <a:pt x="607" y="1406"/>
                      </a:lnTo>
                      <a:lnTo>
                        <a:pt x="628" y="1400"/>
                      </a:lnTo>
                      <a:lnTo>
                        <a:pt x="650" y="1393"/>
                      </a:lnTo>
                      <a:lnTo>
                        <a:pt x="672" y="1384"/>
                      </a:lnTo>
                      <a:lnTo>
                        <a:pt x="695" y="1374"/>
                      </a:lnTo>
                      <a:lnTo>
                        <a:pt x="719" y="1364"/>
                      </a:lnTo>
                      <a:lnTo>
                        <a:pt x="743" y="1353"/>
                      </a:lnTo>
                      <a:lnTo>
                        <a:pt x="767" y="1340"/>
                      </a:lnTo>
                      <a:lnTo>
                        <a:pt x="792" y="1327"/>
                      </a:lnTo>
                      <a:lnTo>
                        <a:pt x="817" y="1311"/>
                      </a:lnTo>
                      <a:lnTo>
                        <a:pt x="842" y="1296"/>
                      </a:lnTo>
                      <a:lnTo>
                        <a:pt x="866" y="1279"/>
                      </a:lnTo>
                      <a:lnTo>
                        <a:pt x="891" y="1261"/>
                      </a:lnTo>
                      <a:lnTo>
                        <a:pt x="915" y="1242"/>
                      </a:lnTo>
                      <a:lnTo>
                        <a:pt x="939" y="1221"/>
                      </a:lnTo>
                      <a:lnTo>
                        <a:pt x="963" y="1201"/>
                      </a:lnTo>
                      <a:lnTo>
                        <a:pt x="986" y="1178"/>
                      </a:lnTo>
                      <a:lnTo>
                        <a:pt x="1007" y="1154"/>
                      </a:lnTo>
                      <a:lnTo>
                        <a:pt x="1029" y="1129"/>
                      </a:lnTo>
                      <a:lnTo>
                        <a:pt x="1049" y="1104"/>
                      </a:lnTo>
                      <a:lnTo>
                        <a:pt x="1068" y="1076"/>
                      </a:lnTo>
                      <a:lnTo>
                        <a:pt x="1087" y="1048"/>
                      </a:lnTo>
                      <a:lnTo>
                        <a:pt x="1104" y="1018"/>
                      </a:lnTo>
                      <a:lnTo>
                        <a:pt x="1120" y="987"/>
                      </a:lnTo>
                      <a:lnTo>
                        <a:pt x="1134" y="955"/>
                      </a:lnTo>
                      <a:lnTo>
                        <a:pt x="1147" y="922"/>
                      </a:lnTo>
                      <a:lnTo>
                        <a:pt x="1158" y="886"/>
                      </a:lnTo>
                      <a:lnTo>
                        <a:pt x="1168" y="851"/>
                      </a:lnTo>
                      <a:lnTo>
                        <a:pt x="1175" y="814"/>
                      </a:lnTo>
                      <a:lnTo>
                        <a:pt x="1180" y="775"/>
                      </a:lnTo>
                      <a:lnTo>
                        <a:pt x="1184" y="735"/>
                      </a:lnTo>
                      <a:lnTo>
                        <a:pt x="1185" y="694"/>
                      </a:lnTo>
                      <a:lnTo>
                        <a:pt x="1185" y="670"/>
                      </a:lnTo>
                      <a:lnTo>
                        <a:pt x="1184" y="647"/>
                      </a:lnTo>
                      <a:lnTo>
                        <a:pt x="1183" y="623"/>
                      </a:lnTo>
                      <a:lnTo>
                        <a:pt x="1181" y="600"/>
                      </a:lnTo>
                      <a:lnTo>
                        <a:pt x="1178" y="577"/>
                      </a:lnTo>
                      <a:lnTo>
                        <a:pt x="1175" y="555"/>
                      </a:lnTo>
                      <a:lnTo>
                        <a:pt x="1170" y="532"/>
                      </a:lnTo>
                      <a:lnTo>
                        <a:pt x="1166" y="509"/>
                      </a:lnTo>
                      <a:lnTo>
                        <a:pt x="1160" y="487"/>
                      </a:lnTo>
                      <a:lnTo>
                        <a:pt x="1154" y="466"/>
                      </a:lnTo>
                      <a:lnTo>
                        <a:pt x="1147" y="445"/>
                      </a:lnTo>
                      <a:lnTo>
                        <a:pt x="1140" y="423"/>
                      </a:lnTo>
                      <a:lnTo>
                        <a:pt x="1131" y="403"/>
                      </a:lnTo>
                      <a:lnTo>
                        <a:pt x="1123" y="383"/>
                      </a:lnTo>
                      <a:lnTo>
                        <a:pt x="1114" y="362"/>
                      </a:lnTo>
                      <a:lnTo>
                        <a:pt x="1105" y="344"/>
                      </a:lnTo>
                      <a:lnTo>
                        <a:pt x="1094" y="324"/>
                      </a:lnTo>
                      <a:lnTo>
                        <a:pt x="1084" y="305"/>
                      </a:lnTo>
                      <a:lnTo>
                        <a:pt x="1072" y="287"/>
                      </a:lnTo>
                      <a:lnTo>
                        <a:pt x="1060" y="269"/>
                      </a:lnTo>
                      <a:lnTo>
                        <a:pt x="1048" y="252"/>
                      </a:lnTo>
                      <a:lnTo>
                        <a:pt x="1034" y="235"/>
                      </a:lnTo>
                      <a:lnTo>
                        <a:pt x="1021" y="219"/>
                      </a:lnTo>
                      <a:lnTo>
                        <a:pt x="1006" y="202"/>
                      </a:lnTo>
                      <a:lnTo>
                        <a:pt x="992" y="186"/>
                      </a:lnTo>
                      <a:lnTo>
                        <a:pt x="976" y="172"/>
                      </a:lnTo>
                      <a:lnTo>
                        <a:pt x="961" y="158"/>
                      </a:lnTo>
                      <a:lnTo>
                        <a:pt x="944" y="143"/>
                      </a:lnTo>
                      <a:lnTo>
                        <a:pt x="928" y="130"/>
                      </a:lnTo>
                      <a:lnTo>
                        <a:pt x="911" y="117"/>
                      </a:lnTo>
                      <a:lnTo>
                        <a:pt x="893" y="105"/>
                      </a:lnTo>
                      <a:lnTo>
                        <a:pt x="875" y="9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00" name="Freeform 1070">
                  <a:extLst>
                    <a:ext uri="{FF2B5EF4-FFF2-40B4-BE49-F238E27FC236}">
                      <a16:creationId xmlns:a16="http://schemas.microsoft.com/office/drawing/2014/main" id="{2832C2E8-DB02-46A9-955A-2D08517A2BBD}"/>
                    </a:ext>
                  </a:extLst>
                </p:cNvPr>
                <p:cNvSpPr>
                  <a:spLocks/>
                </p:cNvSpPr>
                <p:nvPr/>
              </p:nvSpPr>
              <p:spPr bwMode="auto">
                <a:xfrm>
                  <a:off x="1830" y="3157"/>
                  <a:ext cx="138" cy="181"/>
                </a:xfrm>
                <a:custGeom>
                  <a:avLst/>
                  <a:gdLst>
                    <a:gd name="T0" fmla="*/ 0 w 2078"/>
                    <a:gd name="T1" fmla="*/ 0 h 2720"/>
                    <a:gd name="T2" fmla="*/ 0 w 2078"/>
                    <a:gd name="T3" fmla="*/ 0 h 2720"/>
                    <a:gd name="T4" fmla="*/ 0 w 2078"/>
                    <a:gd name="T5" fmla="*/ 0 h 2720"/>
                    <a:gd name="T6" fmla="*/ 0 w 2078"/>
                    <a:gd name="T7" fmla="*/ 0 h 2720"/>
                    <a:gd name="T8" fmla="*/ 0 w 2078"/>
                    <a:gd name="T9" fmla="*/ 0 h 2720"/>
                    <a:gd name="T10" fmla="*/ 0 w 2078"/>
                    <a:gd name="T11" fmla="*/ 0 h 2720"/>
                    <a:gd name="T12" fmla="*/ 0 w 2078"/>
                    <a:gd name="T13" fmla="*/ 0 h 2720"/>
                    <a:gd name="T14" fmla="*/ 0 w 2078"/>
                    <a:gd name="T15" fmla="*/ 0 h 2720"/>
                    <a:gd name="T16" fmla="*/ 0 w 2078"/>
                    <a:gd name="T17" fmla="*/ 0 h 2720"/>
                    <a:gd name="T18" fmla="*/ 0 w 2078"/>
                    <a:gd name="T19" fmla="*/ 0 h 2720"/>
                    <a:gd name="T20" fmla="*/ 0 w 2078"/>
                    <a:gd name="T21" fmla="*/ 0 h 2720"/>
                    <a:gd name="T22" fmla="*/ 0 w 2078"/>
                    <a:gd name="T23" fmla="*/ 0 h 2720"/>
                    <a:gd name="T24" fmla="*/ 0 w 2078"/>
                    <a:gd name="T25" fmla="*/ 0 h 2720"/>
                    <a:gd name="T26" fmla="*/ 0 w 2078"/>
                    <a:gd name="T27" fmla="*/ 0 h 2720"/>
                    <a:gd name="T28" fmla="*/ 0 w 2078"/>
                    <a:gd name="T29" fmla="*/ 0 h 2720"/>
                    <a:gd name="T30" fmla="*/ 0 w 2078"/>
                    <a:gd name="T31" fmla="*/ 0 h 2720"/>
                    <a:gd name="T32" fmla="*/ 0 w 2078"/>
                    <a:gd name="T33" fmla="*/ 0 h 2720"/>
                    <a:gd name="T34" fmla="*/ 0 w 2078"/>
                    <a:gd name="T35" fmla="*/ 0 h 2720"/>
                    <a:gd name="T36" fmla="*/ 0 w 2078"/>
                    <a:gd name="T37" fmla="*/ 0 h 2720"/>
                    <a:gd name="T38" fmla="*/ 0 w 2078"/>
                    <a:gd name="T39" fmla="*/ 0 h 2720"/>
                    <a:gd name="T40" fmla="*/ 0 w 2078"/>
                    <a:gd name="T41" fmla="*/ 0 h 2720"/>
                    <a:gd name="T42" fmla="*/ 0 w 2078"/>
                    <a:gd name="T43" fmla="*/ 0 h 2720"/>
                    <a:gd name="T44" fmla="*/ 0 w 2078"/>
                    <a:gd name="T45" fmla="*/ 0 h 2720"/>
                    <a:gd name="T46" fmla="*/ 0 w 2078"/>
                    <a:gd name="T47" fmla="*/ 0 h 2720"/>
                    <a:gd name="T48" fmla="*/ 0 w 2078"/>
                    <a:gd name="T49" fmla="*/ 0 h 2720"/>
                    <a:gd name="T50" fmla="*/ 0 w 2078"/>
                    <a:gd name="T51" fmla="*/ 0 h 2720"/>
                    <a:gd name="T52" fmla="*/ 0 w 2078"/>
                    <a:gd name="T53" fmla="*/ 0 h 2720"/>
                    <a:gd name="T54" fmla="*/ 0 w 2078"/>
                    <a:gd name="T55" fmla="*/ 0 h 2720"/>
                    <a:gd name="T56" fmla="*/ 0 w 2078"/>
                    <a:gd name="T57" fmla="*/ 0 h 2720"/>
                    <a:gd name="T58" fmla="*/ 0 w 2078"/>
                    <a:gd name="T59" fmla="*/ 0 h 2720"/>
                    <a:gd name="T60" fmla="*/ 0 w 2078"/>
                    <a:gd name="T61" fmla="*/ 0 h 2720"/>
                    <a:gd name="T62" fmla="*/ 0 w 2078"/>
                    <a:gd name="T63" fmla="*/ 0 h 2720"/>
                    <a:gd name="T64" fmla="*/ 0 w 2078"/>
                    <a:gd name="T65" fmla="*/ 0 h 2720"/>
                    <a:gd name="T66" fmla="*/ 0 w 2078"/>
                    <a:gd name="T67" fmla="*/ 0 h 2720"/>
                    <a:gd name="T68" fmla="*/ 0 w 2078"/>
                    <a:gd name="T69" fmla="*/ 0 h 2720"/>
                    <a:gd name="T70" fmla="*/ 0 w 2078"/>
                    <a:gd name="T71" fmla="*/ 0 h 2720"/>
                    <a:gd name="T72" fmla="*/ 0 w 2078"/>
                    <a:gd name="T73" fmla="*/ 0 h 2720"/>
                    <a:gd name="T74" fmla="*/ 0 w 2078"/>
                    <a:gd name="T75" fmla="*/ 0 h 2720"/>
                    <a:gd name="T76" fmla="*/ 0 w 2078"/>
                    <a:gd name="T77" fmla="*/ 0 h 2720"/>
                    <a:gd name="T78" fmla="*/ 0 w 2078"/>
                    <a:gd name="T79" fmla="*/ 0 h 2720"/>
                    <a:gd name="T80" fmla="*/ 0 w 2078"/>
                    <a:gd name="T81" fmla="*/ 0 h 2720"/>
                    <a:gd name="T82" fmla="*/ 0 w 2078"/>
                    <a:gd name="T83" fmla="*/ 0 h 2720"/>
                    <a:gd name="T84" fmla="*/ 0 w 2078"/>
                    <a:gd name="T85" fmla="*/ 0 h 2720"/>
                    <a:gd name="T86" fmla="*/ 0 w 2078"/>
                    <a:gd name="T87" fmla="*/ 0 h 2720"/>
                    <a:gd name="T88" fmla="*/ 0 w 2078"/>
                    <a:gd name="T89" fmla="*/ 0 h 2720"/>
                    <a:gd name="T90" fmla="*/ 0 w 2078"/>
                    <a:gd name="T91" fmla="*/ 0 h 2720"/>
                    <a:gd name="T92" fmla="*/ 0 w 2078"/>
                    <a:gd name="T93" fmla="*/ 0 h 2720"/>
                    <a:gd name="T94" fmla="*/ 0 w 2078"/>
                    <a:gd name="T95" fmla="*/ 0 h 2720"/>
                    <a:gd name="T96" fmla="*/ 0 w 2078"/>
                    <a:gd name="T97" fmla="*/ 0 h 2720"/>
                    <a:gd name="T98" fmla="*/ 0 w 2078"/>
                    <a:gd name="T99" fmla="*/ 0 h 2720"/>
                    <a:gd name="T100" fmla="*/ 0 w 2078"/>
                    <a:gd name="T101" fmla="*/ 0 h 2720"/>
                    <a:gd name="T102" fmla="*/ 0 w 2078"/>
                    <a:gd name="T103" fmla="*/ 0 h 2720"/>
                    <a:gd name="T104" fmla="*/ 0 w 2078"/>
                    <a:gd name="T105" fmla="*/ 0 h 2720"/>
                    <a:gd name="T106" fmla="*/ 0 w 2078"/>
                    <a:gd name="T107" fmla="*/ 0 h 2720"/>
                    <a:gd name="T108" fmla="*/ 0 w 2078"/>
                    <a:gd name="T109" fmla="*/ 0 h 2720"/>
                    <a:gd name="T110" fmla="*/ 0 w 2078"/>
                    <a:gd name="T111" fmla="*/ 0 h 2720"/>
                    <a:gd name="T112" fmla="*/ 0 w 2078"/>
                    <a:gd name="T113" fmla="*/ 0 h 27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8" h="2720">
                      <a:moveTo>
                        <a:pt x="1" y="2504"/>
                      </a:moveTo>
                      <a:lnTo>
                        <a:pt x="3" y="2492"/>
                      </a:lnTo>
                      <a:lnTo>
                        <a:pt x="6" y="2482"/>
                      </a:lnTo>
                      <a:lnTo>
                        <a:pt x="9" y="2473"/>
                      </a:lnTo>
                      <a:lnTo>
                        <a:pt x="14" y="2463"/>
                      </a:lnTo>
                      <a:lnTo>
                        <a:pt x="19" y="2454"/>
                      </a:lnTo>
                      <a:lnTo>
                        <a:pt x="26" y="2446"/>
                      </a:lnTo>
                      <a:lnTo>
                        <a:pt x="33" y="2439"/>
                      </a:lnTo>
                      <a:lnTo>
                        <a:pt x="41" y="2431"/>
                      </a:lnTo>
                      <a:lnTo>
                        <a:pt x="49" y="2425"/>
                      </a:lnTo>
                      <a:lnTo>
                        <a:pt x="59" y="2420"/>
                      </a:lnTo>
                      <a:lnTo>
                        <a:pt x="68" y="2416"/>
                      </a:lnTo>
                      <a:lnTo>
                        <a:pt x="78" y="2413"/>
                      </a:lnTo>
                      <a:lnTo>
                        <a:pt x="89" y="2410"/>
                      </a:lnTo>
                      <a:lnTo>
                        <a:pt x="99" y="2409"/>
                      </a:lnTo>
                      <a:lnTo>
                        <a:pt x="109" y="2408"/>
                      </a:lnTo>
                      <a:lnTo>
                        <a:pt x="121" y="2409"/>
                      </a:lnTo>
                      <a:lnTo>
                        <a:pt x="227" y="2421"/>
                      </a:lnTo>
                      <a:lnTo>
                        <a:pt x="361" y="2436"/>
                      </a:lnTo>
                      <a:lnTo>
                        <a:pt x="510" y="2452"/>
                      </a:lnTo>
                      <a:lnTo>
                        <a:pt x="667" y="2468"/>
                      </a:lnTo>
                      <a:lnTo>
                        <a:pt x="819" y="2482"/>
                      </a:lnTo>
                      <a:lnTo>
                        <a:pt x="955" y="2493"/>
                      </a:lnTo>
                      <a:lnTo>
                        <a:pt x="1014" y="2499"/>
                      </a:lnTo>
                      <a:lnTo>
                        <a:pt x="1065" y="2502"/>
                      </a:lnTo>
                      <a:lnTo>
                        <a:pt x="1107" y="2503"/>
                      </a:lnTo>
                      <a:lnTo>
                        <a:pt x="1138" y="2503"/>
                      </a:lnTo>
                      <a:lnTo>
                        <a:pt x="1148" y="2503"/>
                      </a:lnTo>
                      <a:lnTo>
                        <a:pt x="1157" y="2501"/>
                      </a:lnTo>
                      <a:lnTo>
                        <a:pt x="1165" y="2499"/>
                      </a:lnTo>
                      <a:lnTo>
                        <a:pt x="1171" y="2497"/>
                      </a:lnTo>
                      <a:lnTo>
                        <a:pt x="1176" y="2493"/>
                      </a:lnTo>
                      <a:lnTo>
                        <a:pt x="1182" y="2490"/>
                      </a:lnTo>
                      <a:lnTo>
                        <a:pt x="1186" y="2487"/>
                      </a:lnTo>
                      <a:lnTo>
                        <a:pt x="1189" y="2483"/>
                      </a:lnTo>
                      <a:lnTo>
                        <a:pt x="1195" y="2477"/>
                      </a:lnTo>
                      <a:lnTo>
                        <a:pt x="1200" y="2470"/>
                      </a:lnTo>
                      <a:lnTo>
                        <a:pt x="1204" y="2461"/>
                      </a:lnTo>
                      <a:lnTo>
                        <a:pt x="1209" y="2452"/>
                      </a:lnTo>
                      <a:lnTo>
                        <a:pt x="1217" y="2432"/>
                      </a:lnTo>
                      <a:lnTo>
                        <a:pt x="1224" y="2409"/>
                      </a:lnTo>
                      <a:lnTo>
                        <a:pt x="1229" y="2383"/>
                      </a:lnTo>
                      <a:lnTo>
                        <a:pt x="1232" y="2356"/>
                      </a:lnTo>
                      <a:lnTo>
                        <a:pt x="1234" y="2326"/>
                      </a:lnTo>
                      <a:lnTo>
                        <a:pt x="1234" y="2295"/>
                      </a:lnTo>
                      <a:lnTo>
                        <a:pt x="1233" y="2222"/>
                      </a:lnTo>
                      <a:lnTo>
                        <a:pt x="1234" y="2105"/>
                      </a:lnTo>
                      <a:lnTo>
                        <a:pt x="1236" y="1960"/>
                      </a:lnTo>
                      <a:lnTo>
                        <a:pt x="1238" y="1804"/>
                      </a:lnTo>
                      <a:lnTo>
                        <a:pt x="1240" y="1652"/>
                      </a:lnTo>
                      <a:lnTo>
                        <a:pt x="1243" y="1521"/>
                      </a:lnTo>
                      <a:lnTo>
                        <a:pt x="1245" y="1425"/>
                      </a:lnTo>
                      <a:lnTo>
                        <a:pt x="1245" y="1382"/>
                      </a:lnTo>
                      <a:lnTo>
                        <a:pt x="1246" y="1371"/>
                      </a:lnTo>
                      <a:lnTo>
                        <a:pt x="1248" y="1360"/>
                      </a:lnTo>
                      <a:lnTo>
                        <a:pt x="1250" y="1350"/>
                      </a:lnTo>
                      <a:lnTo>
                        <a:pt x="1254" y="1341"/>
                      </a:lnTo>
                      <a:lnTo>
                        <a:pt x="1258" y="1331"/>
                      </a:lnTo>
                      <a:lnTo>
                        <a:pt x="1263" y="1323"/>
                      </a:lnTo>
                      <a:lnTo>
                        <a:pt x="1269" y="1315"/>
                      </a:lnTo>
                      <a:lnTo>
                        <a:pt x="1277" y="1308"/>
                      </a:lnTo>
                      <a:lnTo>
                        <a:pt x="1284" y="1300"/>
                      </a:lnTo>
                      <a:lnTo>
                        <a:pt x="1292" y="1294"/>
                      </a:lnTo>
                      <a:lnTo>
                        <a:pt x="1300" y="1289"/>
                      </a:lnTo>
                      <a:lnTo>
                        <a:pt x="1310" y="1285"/>
                      </a:lnTo>
                      <a:lnTo>
                        <a:pt x="1319" y="1281"/>
                      </a:lnTo>
                      <a:lnTo>
                        <a:pt x="1329" y="1278"/>
                      </a:lnTo>
                      <a:lnTo>
                        <a:pt x="1340" y="1277"/>
                      </a:lnTo>
                      <a:lnTo>
                        <a:pt x="1350" y="1275"/>
                      </a:lnTo>
                      <a:lnTo>
                        <a:pt x="1398" y="1274"/>
                      </a:lnTo>
                      <a:lnTo>
                        <a:pt x="1458" y="1271"/>
                      </a:lnTo>
                      <a:lnTo>
                        <a:pt x="1527" y="1269"/>
                      </a:lnTo>
                      <a:lnTo>
                        <a:pt x="1599" y="1265"/>
                      </a:lnTo>
                      <a:lnTo>
                        <a:pt x="1672" y="1262"/>
                      </a:lnTo>
                      <a:lnTo>
                        <a:pt x="1739" y="1257"/>
                      </a:lnTo>
                      <a:lnTo>
                        <a:pt x="1797" y="1252"/>
                      </a:lnTo>
                      <a:lnTo>
                        <a:pt x="1840" y="1247"/>
                      </a:lnTo>
                      <a:lnTo>
                        <a:pt x="1843" y="1245"/>
                      </a:lnTo>
                      <a:lnTo>
                        <a:pt x="1846" y="1244"/>
                      </a:lnTo>
                      <a:lnTo>
                        <a:pt x="1849" y="1244"/>
                      </a:lnTo>
                      <a:lnTo>
                        <a:pt x="1852" y="1243"/>
                      </a:lnTo>
                      <a:lnTo>
                        <a:pt x="1854" y="1242"/>
                      </a:lnTo>
                      <a:lnTo>
                        <a:pt x="1857" y="1241"/>
                      </a:lnTo>
                      <a:lnTo>
                        <a:pt x="1858" y="1239"/>
                      </a:lnTo>
                      <a:lnTo>
                        <a:pt x="1859" y="1238"/>
                      </a:lnTo>
                      <a:lnTo>
                        <a:pt x="1861" y="1233"/>
                      </a:lnTo>
                      <a:lnTo>
                        <a:pt x="1862" y="1226"/>
                      </a:lnTo>
                      <a:lnTo>
                        <a:pt x="1862" y="1218"/>
                      </a:lnTo>
                      <a:lnTo>
                        <a:pt x="1861" y="1208"/>
                      </a:lnTo>
                      <a:lnTo>
                        <a:pt x="1859" y="1197"/>
                      </a:lnTo>
                      <a:lnTo>
                        <a:pt x="1856" y="1184"/>
                      </a:lnTo>
                      <a:lnTo>
                        <a:pt x="1851" y="1171"/>
                      </a:lnTo>
                      <a:lnTo>
                        <a:pt x="1844" y="1157"/>
                      </a:lnTo>
                      <a:lnTo>
                        <a:pt x="1294" y="160"/>
                      </a:lnTo>
                      <a:lnTo>
                        <a:pt x="1290" y="151"/>
                      </a:lnTo>
                      <a:lnTo>
                        <a:pt x="1286" y="140"/>
                      </a:lnTo>
                      <a:lnTo>
                        <a:pt x="1283" y="130"/>
                      </a:lnTo>
                      <a:lnTo>
                        <a:pt x="1282" y="120"/>
                      </a:lnTo>
                      <a:lnTo>
                        <a:pt x="1281" y="109"/>
                      </a:lnTo>
                      <a:lnTo>
                        <a:pt x="1282" y="99"/>
                      </a:lnTo>
                      <a:lnTo>
                        <a:pt x="1283" y="89"/>
                      </a:lnTo>
                      <a:lnTo>
                        <a:pt x="1285" y="78"/>
                      </a:lnTo>
                      <a:lnTo>
                        <a:pt x="1289" y="68"/>
                      </a:lnTo>
                      <a:lnTo>
                        <a:pt x="1293" y="59"/>
                      </a:lnTo>
                      <a:lnTo>
                        <a:pt x="1298" y="49"/>
                      </a:lnTo>
                      <a:lnTo>
                        <a:pt x="1305" y="41"/>
                      </a:lnTo>
                      <a:lnTo>
                        <a:pt x="1311" y="33"/>
                      </a:lnTo>
                      <a:lnTo>
                        <a:pt x="1319" y="25"/>
                      </a:lnTo>
                      <a:lnTo>
                        <a:pt x="1327" y="19"/>
                      </a:lnTo>
                      <a:lnTo>
                        <a:pt x="1337" y="13"/>
                      </a:lnTo>
                      <a:lnTo>
                        <a:pt x="1347" y="8"/>
                      </a:lnTo>
                      <a:lnTo>
                        <a:pt x="1357" y="5"/>
                      </a:lnTo>
                      <a:lnTo>
                        <a:pt x="1368" y="2"/>
                      </a:lnTo>
                      <a:lnTo>
                        <a:pt x="1378" y="1"/>
                      </a:lnTo>
                      <a:lnTo>
                        <a:pt x="1388" y="0"/>
                      </a:lnTo>
                      <a:lnTo>
                        <a:pt x="1399" y="1"/>
                      </a:lnTo>
                      <a:lnTo>
                        <a:pt x="1409" y="2"/>
                      </a:lnTo>
                      <a:lnTo>
                        <a:pt x="1419" y="4"/>
                      </a:lnTo>
                      <a:lnTo>
                        <a:pt x="1429" y="7"/>
                      </a:lnTo>
                      <a:lnTo>
                        <a:pt x="1439" y="12"/>
                      </a:lnTo>
                      <a:lnTo>
                        <a:pt x="1447" y="17"/>
                      </a:lnTo>
                      <a:lnTo>
                        <a:pt x="1457" y="22"/>
                      </a:lnTo>
                      <a:lnTo>
                        <a:pt x="1464" y="30"/>
                      </a:lnTo>
                      <a:lnTo>
                        <a:pt x="1471" y="38"/>
                      </a:lnTo>
                      <a:lnTo>
                        <a:pt x="1478" y="46"/>
                      </a:lnTo>
                      <a:lnTo>
                        <a:pt x="1485" y="55"/>
                      </a:lnTo>
                      <a:lnTo>
                        <a:pt x="2035" y="1055"/>
                      </a:lnTo>
                      <a:lnTo>
                        <a:pt x="2044" y="1073"/>
                      </a:lnTo>
                      <a:lnTo>
                        <a:pt x="2052" y="1091"/>
                      </a:lnTo>
                      <a:lnTo>
                        <a:pt x="2058" y="1109"/>
                      </a:lnTo>
                      <a:lnTo>
                        <a:pt x="2065" y="1128"/>
                      </a:lnTo>
                      <a:lnTo>
                        <a:pt x="2070" y="1145"/>
                      </a:lnTo>
                      <a:lnTo>
                        <a:pt x="2073" y="1164"/>
                      </a:lnTo>
                      <a:lnTo>
                        <a:pt x="2076" y="1182"/>
                      </a:lnTo>
                      <a:lnTo>
                        <a:pt x="2078" y="1200"/>
                      </a:lnTo>
                      <a:lnTo>
                        <a:pt x="2078" y="1218"/>
                      </a:lnTo>
                      <a:lnTo>
                        <a:pt x="2078" y="1235"/>
                      </a:lnTo>
                      <a:lnTo>
                        <a:pt x="2076" y="1253"/>
                      </a:lnTo>
                      <a:lnTo>
                        <a:pt x="2074" y="1269"/>
                      </a:lnTo>
                      <a:lnTo>
                        <a:pt x="2071" y="1286"/>
                      </a:lnTo>
                      <a:lnTo>
                        <a:pt x="2066" y="1302"/>
                      </a:lnTo>
                      <a:lnTo>
                        <a:pt x="2060" y="1318"/>
                      </a:lnTo>
                      <a:lnTo>
                        <a:pt x="2053" y="1333"/>
                      </a:lnTo>
                      <a:lnTo>
                        <a:pt x="2047" y="1346"/>
                      </a:lnTo>
                      <a:lnTo>
                        <a:pt x="2040" y="1357"/>
                      </a:lnTo>
                      <a:lnTo>
                        <a:pt x="2032" y="1369"/>
                      </a:lnTo>
                      <a:lnTo>
                        <a:pt x="2023" y="1380"/>
                      </a:lnTo>
                      <a:lnTo>
                        <a:pt x="2014" y="1389"/>
                      </a:lnTo>
                      <a:lnTo>
                        <a:pt x="2005" y="1400"/>
                      </a:lnTo>
                      <a:lnTo>
                        <a:pt x="1994" y="1408"/>
                      </a:lnTo>
                      <a:lnTo>
                        <a:pt x="1983" y="1416"/>
                      </a:lnTo>
                      <a:lnTo>
                        <a:pt x="1972" y="1424"/>
                      </a:lnTo>
                      <a:lnTo>
                        <a:pt x="1959" y="1432"/>
                      </a:lnTo>
                      <a:lnTo>
                        <a:pt x="1947" y="1438"/>
                      </a:lnTo>
                      <a:lnTo>
                        <a:pt x="1933" y="1443"/>
                      </a:lnTo>
                      <a:lnTo>
                        <a:pt x="1920" y="1448"/>
                      </a:lnTo>
                      <a:lnTo>
                        <a:pt x="1906" y="1453"/>
                      </a:lnTo>
                      <a:lnTo>
                        <a:pt x="1892" y="1456"/>
                      </a:lnTo>
                      <a:lnTo>
                        <a:pt x="1876" y="1460"/>
                      </a:lnTo>
                      <a:lnTo>
                        <a:pt x="1838" y="1465"/>
                      </a:lnTo>
                      <a:lnTo>
                        <a:pt x="1792" y="1470"/>
                      </a:lnTo>
                      <a:lnTo>
                        <a:pt x="1739" y="1474"/>
                      </a:lnTo>
                      <a:lnTo>
                        <a:pt x="1682" y="1478"/>
                      </a:lnTo>
                      <a:lnTo>
                        <a:pt x="1623" y="1481"/>
                      </a:lnTo>
                      <a:lnTo>
                        <a:pt x="1565" y="1484"/>
                      </a:lnTo>
                      <a:lnTo>
                        <a:pt x="1510" y="1486"/>
                      </a:lnTo>
                      <a:lnTo>
                        <a:pt x="1460" y="1488"/>
                      </a:lnTo>
                      <a:lnTo>
                        <a:pt x="1458" y="1582"/>
                      </a:lnTo>
                      <a:lnTo>
                        <a:pt x="1457" y="1692"/>
                      </a:lnTo>
                      <a:lnTo>
                        <a:pt x="1455" y="1813"/>
                      </a:lnTo>
                      <a:lnTo>
                        <a:pt x="1452" y="1935"/>
                      </a:lnTo>
                      <a:lnTo>
                        <a:pt x="1451" y="2052"/>
                      </a:lnTo>
                      <a:lnTo>
                        <a:pt x="1450" y="2155"/>
                      </a:lnTo>
                      <a:lnTo>
                        <a:pt x="1449" y="2237"/>
                      </a:lnTo>
                      <a:lnTo>
                        <a:pt x="1450" y="2289"/>
                      </a:lnTo>
                      <a:lnTo>
                        <a:pt x="1450" y="2324"/>
                      </a:lnTo>
                      <a:lnTo>
                        <a:pt x="1448" y="2364"/>
                      </a:lnTo>
                      <a:lnTo>
                        <a:pt x="1446" y="2386"/>
                      </a:lnTo>
                      <a:lnTo>
                        <a:pt x="1443" y="2408"/>
                      </a:lnTo>
                      <a:lnTo>
                        <a:pt x="1440" y="2431"/>
                      </a:lnTo>
                      <a:lnTo>
                        <a:pt x="1435" y="2454"/>
                      </a:lnTo>
                      <a:lnTo>
                        <a:pt x="1429" y="2478"/>
                      </a:lnTo>
                      <a:lnTo>
                        <a:pt x="1421" y="2502"/>
                      </a:lnTo>
                      <a:lnTo>
                        <a:pt x="1413" y="2524"/>
                      </a:lnTo>
                      <a:lnTo>
                        <a:pt x="1403" y="2548"/>
                      </a:lnTo>
                      <a:lnTo>
                        <a:pt x="1391" y="2570"/>
                      </a:lnTo>
                      <a:lnTo>
                        <a:pt x="1378" y="2592"/>
                      </a:lnTo>
                      <a:lnTo>
                        <a:pt x="1364" y="2612"/>
                      </a:lnTo>
                      <a:lnTo>
                        <a:pt x="1346" y="2632"/>
                      </a:lnTo>
                      <a:lnTo>
                        <a:pt x="1336" y="2642"/>
                      </a:lnTo>
                      <a:lnTo>
                        <a:pt x="1325" y="2652"/>
                      </a:lnTo>
                      <a:lnTo>
                        <a:pt x="1315" y="2661"/>
                      </a:lnTo>
                      <a:lnTo>
                        <a:pt x="1304" y="2669"/>
                      </a:lnTo>
                      <a:lnTo>
                        <a:pt x="1292" y="2676"/>
                      </a:lnTo>
                      <a:lnTo>
                        <a:pt x="1281" y="2684"/>
                      </a:lnTo>
                      <a:lnTo>
                        <a:pt x="1268" y="2690"/>
                      </a:lnTo>
                      <a:lnTo>
                        <a:pt x="1256" y="2696"/>
                      </a:lnTo>
                      <a:lnTo>
                        <a:pt x="1243" y="2701"/>
                      </a:lnTo>
                      <a:lnTo>
                        <a:pt x="1229" y="2705"/>
                      </a:lnTo>
                      <a:lnTo>
                        <a:pt x="1216" y="2710"/>
                      </a:lnTo>
                      <a:lnTo>
                        <a:pt x="1202" y="2713"/>
                      </a:lnTo>
                      <a:lnTo>
                        <a:pt x="1188" y="2716"/>
                      </a:lnTo>
                      <a:lnTo>
                        <a:pt x="1173" y="2718"/>
                      </a:lnTo>
                      <a:lnTo>
                        <a:pt x="1159" y="2719"/>
                      </a:lnTo>
                      <a:lnTo>
                        <a:pt x="1144" y="2720"/>
                      </a:lnTo>
                      <a:lnTo>
                        <a:pt x="1103" y="2719"/>
                      </a:lnTo>
                      <a:lnTo>
                        <a:pt x="1048" y="2717"/>
                      </a:lnTo>
                      <a:lnTo>
                        <a:pt x="983" y="2713"/>
                      </a:lnTo>
                      <a:lnTo>
                        <a:pt x="910" y="2707"/>
                      </a:lnTo>
                      <a:lnTo>
                        <a:pt x="742" y="2692"/>
                      </a:lnTo>
                      <a:lnTo>
                        <a:pt x="565" y="2675"/>
                      </a:lnTo>
                      <a:lnTo>
                        <a:pt x="396" y="2657"/>
                      </a:lnTo>
                      <a:lnTo>
                        <a:pt x="249" y="2641"/>
                      </a:lnTo>
                      <a:lnTo>
                        <a:pt x="143" y="2629"/>
                      </a:lnTo>
                      <a:lnTo>
                        <a:pt x="96" y="2624"/>
                      </a:lnTo>
                      <a:lnTo>
                        <a:pt x="84" y="2622"/>
                      </a:lnTo>
                      <a:lnTo>
                        <a:pt x="74" y="2620"/>
                      </a:lnTo>
                      <a:lnTo>
                        <a:pt x="65" y="2615"/>
                      </a:lnTo>
                      <a:lnTo>
                        <a:pt x="54" y="2610"/>
                      </a:lnTo>
                      <a:lnTo>
                        <a:pt x="46" y="2605"/>
                      </a:lnTo>
                      <a:lnTo>
                        <a:pt x="38" y="2599"/>
                      </a:lnTo>
                      <a:lnTo>
                        <a:pt x="31" y="2592"/>
                      </a:lnTo>
                      <a:lnTo>
                        <a:pt x="23" y="2583"/>
                      </a:lnTo>
                      <a:lnTo>
                        <a:pt x="17" y="2575"/>
                      </a:lnTo>
                      <a:lnTo>
                        <a:pt x="12" y="2566"/>
                      </a:lnTo>
                      <a:lnTo>
                        <a:pt x="8" y="2556"/>
                      </a:lnTo>
                      <a:lnTo>
                        <a:pt x="5" y="2546"/>
                      </a:lnTo>
                      <a:lnTo>
                        <a:pt x="2" y="2537"/>
                      </a:lnTo>
                      <a:lnTo>
                        <a:pt x="1" y="2525"/>
                      </a:lnTo>
                      <a:lnTo>
                        <a:pt x="0" y="2515"/>
                      </a:lnTo>
                      <a:lnTo>
                        <a:pt x="1" y="2504"/>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01" name="Freeform 1071">
                  <a:extLst>
                    <a:ext uri="{FF2B5EF4-FFF2-40B4-BE49-F238E27FC236}">
                      <a16:creationId xmlns:a16="http://schemas.microsoft.com/office/drawing/2014/main" id="{D54211FD-EC59-40DE-9695-E8356F78B9E4}"/>
                    </a:ext>
                  </a:extLst>
                </p:cNvPr>
                <p:cNvSpPr>
                  <a:spLocks/>
                </p:cNvSpPr>
                <p:nvPr/>
              </p:nvSpPr>
              <p:spPr bwMode="auto">
                <a:xfrm>
                  <a:off x="1830" y="3114"/>
                  <a:ext cx="72" cy="34"/>
                </a:xfrm>
                <a:custGeom>
                  <a:avLst/>
                  <a:gdLst>
                    <a:gd name="T0" fmla="*/ 0 w 1086"/>
                    <a:gd name="T1" fmla="*/ 0 h 507"/>
                    <a:gd name="T2" fmla="*/ 0 w 1086"/>
                    <a:gd name="T3" fmla="*/ 0 h 507"/>
                    <a:gd name="T4" fmla="*/ 0 w 1086"/>
                    <a:gd name="T5" fmla="*/ 0 h 507"/>
                    <a:gd name="T6" fmla="*/ 0 w 1086"/>
                    <a:gd name="T7" fmla="*/ 0 h 507"/>
                    <a:gd name="T8" fmla="*/ 0 w 1086"/>
                    <a:gd name="T9" fmla="*/ 0 h 507"/>
                    <a:gd name="T10" fmla="*/ 0 w 1086"/>
                    <a:gd name="T11" fmla="*/ 0 h 507"/>
                    <a:gd name="T12" fmla="*/ 0 w 1086"/>
                    <a:gd name="T13" fmla="*/ 0 h 507"/>
                    <a:gd name="T14" fmla="*/ 0 w 1086"/>
                    <a:gd name="T15" fmla="*/ 0 h 507"/>
                    <a:gd name="T16" fmla="*/ 0 w 1086"/>
                    <a:gd name="T17" fmla="*/ 0 h 507"/>
                    <a:gd name="T18" fmla="*/ 0 w 1086"/>
                    <a:gd name="T19" fmla="*/ 0 h 507"/>
                    <a:gd name="T20" fmla="*/ 0 w 1086"/>
                    <a:gd name="T21" fmla="*/ 0 h 507"/>
                    <a:gd name="T22" fmla="*/ 0 w 1086"/>
                    <a:gd name="T23" fmla="*/ 0 h 507"/>
                    <a:gd name="T24" fmla="*/ 0 w 1086"/>
                    <a:gd name="T25" fmla="*/ 0 h 507"/>
                    <a:gd name="T26" fmla="*/ 0 w 1086"/>
                    <a:gd name="T27" fmla="*/ 0 h 507"/>
                    <a:gd name="T28" fmla="*/ 0 w 1086"/>
                    <a:gd name="T29" fmla="*/ 0 h 507"/>
                    <a:gd name="T30" fmla="*/ 0 w 1086"/>
                    <a:gd name="T31" fmla="*/ 0 h 507"/>
                    <a:gd name="T32" fmla="*/ 0 w 1086"/>
                    <a:gd name="T33" fmla="*/ 0 h 507"/>
                    <a:gd name="T34" fmla="*/ 0 w 1086"/>
                    <a:gd name="T35" fmla="*/ 0 h 507"/>
                    <a:gd name="T36" fmla="*/ 0 w 1086"/>
                    <a:gd name="T37" fmla="*/ 0 h 507"/>
                    <a:gd name="T38" fmla="*/ 0 w 1086"/>
                    <a:gd name="T39" fmla="*/ 0 h 507"/>
                    <a:gd name="T40" fmla="*/ 0 w 1086"/>
                    <a:gd name="T41" fmla="*/ 0 h 507"/>
                    <a:gd name="T42" fmla="*/ 0 w 1086"/>
                    <a:gd name="T43" fmla="*/ 0 h 507"/>
                    <a:gd name="T44" fmla="*/ 0 w 1086"/>
                    <a:gd name="T45" fmla="*/ 0 h 507"/>
                    <a:gd name="T46" fmla="*/ 0 w 1086"/>
                    <a:gd name="T47" fmla="*/ 0 h 507"/>
                    <a:gd name="T48" fmla="*/ 0 w 1086"/>
                    <a:gd name="T49" fmla="*/ 0 h 507"/>
                    <a:gd name="T50" fmla="*/ 0 w 1086"/>
                    <a:gd name="T51" fmla="*/ 0 h 507"/>
                    <a:gd name="T52" fmla="*/ 0 w 1086"/>
                    <a:gd name="T53" fmla="*/ 0 h 507"/>
                    <a:gd name="T54" fmla="*/ 0 w 1086"/>
                    <a:gd name="T55" fmla="*/ 0 h 507"/>
                    <a:gd name="T56" fmla="*/ 0 w 1086"/>
                    <a:gd name="T57" fmla="*/ 0 h 507"/>
                    <a:gd name="T58" fmla="*/ 0 w 1086"/>
                    <a:gd name="T59" fmla="*/ 0 h 507"/>
                    <a:gd name="T60" fmla="*/ 0 w 1086"/>
                    <a:gd name="T61" fmla="*/ 0 h 507"/>
                    <a:gd name="T62" fmla="*/ 0 w 1086"/>
                    <a:gd name="T63" fmla="*/ 0 h 507"/>
                    <a:gd name="T64" fmla="*/ 0 w 1086"/>
                    <a:gd name="T65" fmla="*/ 0 h 507"/>
                    <a:gd name="T66" fmla="*/ 0 w 1086"/>
                    <a:gd name="T67" fmla="*/ 0 h 507"/>
                    <a:gd name="T68" fmla="*/ 0 w 1086"/>
                    <a:gd name="T69" fmla="*/ 0 h 507"/>
                    <a:gd name="T70" fmla="*/ 0 w 1086"/>
                    <a:gd name="T71" fmla="*/ 0 h 507"/>
                    <a:gd name="T72" fmla="*/ 0 w 1086"/>
                    <a:gd name="T73" fmla="*/ 0 h 507"/>
                    <a:gd name="T74" fmla="*/ 0 w 1086"/>
                    <a:gd name="T75" fmla="*/ 0 h 507"/>
                    <a:gd name="T76" fmla="*/ 0 w 1086"/>
                    <a:gd name="T77" fmla="*/ 0 h 507"/>
                    <a:gd name="T78" fmla="*/ 0 w 1086"/>
                    <a:gd name="T79" fmla="*/ 0 h 507"/>
                    <a:gd name="T80" fmla="*/ 0 w 1086"/>
                    <a:gd name="T81" fmla="*/ 0 h 507"/>
                    <a:gd name="T82" fmla="*/ 0 w 1086"/>
                    <a:gd name="T83" fmla="*/ 0 h 507"/>
                    <a:gd name="T84" fmla="*/ 0 w 1086"/>
                    <a:gd name="T85" fmla="*/ 0 h 507"/>
                    <a:gd name="T86" fmla="*/ 0 w 1086"/>
                    <a:gd name="T87" fmla="*/ 0 h 507"/>
                    <a:gd name="T88" fmla="*/ 0 w 1086"/>
                    <a:gd name="T89" fmla="*/ 0 h 507"/>
                    <a:gd name="T90" fmla="*/ 0 w 1086"/>
                    <a:gd name="T91" fmla="*/ 0 h 507"/>
                    <a:gd name="T92" fmla="*/ 0 w 1086"/>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6" h="507">
                      <a:moveTo>
                        <a:pt x="908" y="388"/>
                      </a:moveTo>
                      <a:lnTo>
                        <a:pt x="878" y="364"/>
                      </a:lnTo>
                      <a:lnTo>
                        <a:pt x="851" y="342"/>
                      </a:lnTo>
                      <a:lnTo>
                        <a:pt x="825" y="321"/>
                      </a:lnTo>
                      <a:lnTo>
                        <a:pt x="800" y="304"/>
                      </a:lnTo>
                      <a:lnTo>
                        <a:pt x="777" y="287"/>
                      </a:lnTo>
                      <a:lnTo>
                        <a:pt x="754" y="273"/>
                      </a:lnTo>
                      <a:lnTo>
                        <a:pt x="734" y="260"/>
                      </a:lnTo>
                      <a:lnTo>
                        <a:pt x="713" y="250"/>
                      </a:lnTo>
                      <a:lnTo>
                        <a:pt x="692" y="240"/>
                      </a:lnTo>
                      <a:lnTo>
                        <a:pt x="674" y="233"/>
                      </a:lnTo>
                      <a:lnTo>
                        <a:pt x="654" y="227"/>
                      </a:lnTo>
                      <a:lnTo>
                        <a:pt x="635" y="222"/>
                      </a:lnTo>
                      <a:lnTo>
                        <a:pt x="616" y="219"/>
                      </a:lnTo>
                      <a:lnTo>
                        <a:pt x="596" y="217"/>
                      </a:lnTo>
                      <a:lnTo>
                        <a:pt x="577" y="216"/>
                      </a:lnTo>
                      <a:lnTo>
                        <a:pt x="557" y="216"/>
                      </a:lnTo>
                      <a:lnTo>
                        <a:pt x="534" y="218"/>
                      </a:lnTo>
                      <a:lnTo>
                        <a:pt x="510" y="222"/>
                      </a:lnTo>
                      <a:lnTo>
                        <a:pt x="487" y="228"/>
                      </a:lnTo>
                      <a:lnTo>
                        <a:pt x="463" y="236"/>
                      </a:lnTo>
                      <a:lnTo>
                        <a:pt x="438" y="247"/>
                      </a:lnTo>
                      <a:lnTo>
                        <a:pt x="413" y="258"/>
                      </a:lnTo>
                      <a:lnTo>
                        <a:pt x="389" y="273"/>
                      </a:lnTo>
                      <a:lnTo>
                        <a:pt x="365" y="288"/>
                      </a:lnTo>
                      <a:lnTo>
                        <a:pt x="341" y="305"/>
                      </a:lnTo>
                      <a:lnTo>
                        <a:pt x="317" y="323"/>
                      </a:lnTo>
                      <a:lnTo>
                        <a:pt x="295" y="343"/>
                      </a:lnTo>
                      <a:lnTo>
                        <a:pt x="274" y="364"/>
                      </a:lnTo>
                      <a:lnTo>
                        <a:pt x="253" y="385"/>
                      </a:lnTo>
                      <a:lnTo>
                        <a:pt x="233" y="408"/>
                      </a:lnTo>
                      <a:lnTo>
                        <a:pt x="216" y="432"/>
                      </a:lnTo>
                      <a:lnTo>
                        <a:pt x="199" y="457"/>
                      </a:lnTo>
                      <a:lnTo>
                        <a:pt x="193" y="465"/>
                      </a:lnTo>
                      <a:lnTo>
                        <a:pt x="186" y="473"/>
                      </a:lnTo>
                      <a:lnTo>
                        <a:pt x="177" y="481"/>
                      </a:lnTo>
                      <a:lnTo>
                        <a:pt x="169" y="488"/>
                      </a:lnTo>
                      <a:lnTo>
                        <a:pt x="160" y="493"/>
                      </a:lnTo>
                      <a:lnTo>
                        <a:pt x="151" y="498"/>
                      </a:lnTo>
                      <a:lnTo>
                        <a:pt x="141" y="501"/>
                      </a:lnTo>
                      <a:lnTo>
                        <a:pt x="131" y="504"/>
                      </a:lnTo>
                      <a:lnTo>
                        <a:pt x="121" y="506"/>
                      </a:lnTo>
                      <a:lnTo>
                        <a:pt x="110" y="507"/>
                      </a:lnTo>
                      <a:lnTo>
                        <a:pt x="100" y="506"/>
                      </a:lnTo>
                      <a:lnTo>
                        <a:pt x="90" y="505"/>
                      </a:lnTo>
                      <a:lnTo>
                        <a:pt x="79" y="503"/>
                      </a:lnTo>
                      <a:lnTo>
                        <a:pt x="69" y="500"/>
                      </a:lnTo>
                      <a:lnTo>
                        <a:pt x="60" y="496"/>
                      </a:lnTo>
                      <a:lnTo>
                        <a:pt x="50" y="490"/>
                      </a:lnTo>
                      <a:lnTo>
                        <a:pt x="41" y="483"/>
                      </a:lnTo>
                      <a:lnTo>
                        <a:pt x="33" y="476"/>
                      </a:lnTo>
                      <a:lnTo>
                        <a:pt x="25" y="469"/>
                      </a:lnTo>
                      <a:lnTo>
                        <a:pt x="18" y="461"/>
                      </a:lnTo>
                      <a:lnTo>
                        <a:pt x="13" y="451"/>
                      </a:lnTo>
                      <a:lnTo>
                        <a:pt x="8" y="442"/>
                      </a:lnTo>
                      <a:lnTo>
                        <a:pt x="5" y="433"/>
                      </a:lnTo>
                      <a:lnTo>
                        <a:pt x="2" y="422"/>
                      </a:lnTo>
                      <a:lnTo>
                        <a:pt x="0" y="412"/>
                      </a:lnTo>
                      <a:lnTo>
                        <a:pt x="0" y="402"/>
                      </a:lnTo>
                      <a:lnTo>
                        <a:pt x="0" y="391"/>
                      </a:lnTo>
                      <a:lnTo>
                        <a:pt x="1" y="381"/>
                      </a:lnTo>
                      <a:lnTo>
                        <a:pt x="3" y="371"/>
                      </a:lnTo>
                      <a:lnTo>
                        <a:pt x="6" y="360"/>
                      </a:lnTo>
                      <a:lnTo>
                        <a:pt x="10" y="351"/>
                      </a:lnTo>
                      <a:lnTo>
                        <a:pt x="16" y="341"/>
                      </a:lnTo>
                      <a:lnTo>
                        <a:pt x="27" y="323"/>
                      </a:lnTo>
                      <a:lnTo>
                        <a:pt x="40" y="305"/>
                      </a:lnTo>
                      <a:lnTo>
                        <a:pt x="53" y="287"/>
                      </a:lnTo>
                      <a:lnTo>
                        <a:pt x="67" y="270"/>
                      </a:lnTo>
                      <a:lnTo>
                        <a:pt x="80" y="254"/>
                      </a:lnTo>
                      <a:lnTo>
                        <a:pt x="95" y="237"/>
                      </a:lnTo>
                      <a:lnTo>
                        <a:pt x="109" y="221"/>
                      </a:lnTo>
                      <a:lnTo>
                        <a:pt x="125" y="205"/>
                      </a:lnTo>
                      <a:lnTo>
                        <a:pt x="140" y="191"/>
                      </a:lnTo>
                      <a:lnTo>
                        <a:pt x="156" y="176"/>
                      </a:lnTo>
                      <a:lnTo>
                        <a:pt x="172" y="162"/>
                      </a:lnTo>
                      <a:lnTo>
                        <a:pt x="189" y="148"/>
                      </a:lnTo>
                      <a:lnTo>
                        <a:pt x="223" y="123"/>
                      </a:lnTo>
                      <a:lnTo>
                        <a:pt x="258" y="99"/>
                      </a:lnTo>
                      <a:lnTo>
                        <a:pt x="293" y="77"/>
                      </a:lnTo>
                      <a:lnTo>
                        <a:pt x="329" y="57"/>
                      </a:lnTo>
                      <a:lnTo>
                        <a:pt x="348" y="49"/>
                      </a:lnTo>
                      <a:lnTo>
                        <a:pt x="367" y="41"/>
                      </a:lnTo>
                      <a:lnTo>
                        <a:pt x="385" y="34"/>
                      </a:lnTo>
                      <a:lnTo>
                        <a:pt x="404" y="27"/>
                      </a:lnTo>
                      <a:lnTo>
                        <a:pt x="422" y="21"/>
                      </a:lnTo>
                      <a:lnTo>
                        <a:pt x="441" y="16"/>
                      </a:lnTo>
                      <a:lnTo>
                        <a:pt x="460" y="11"/>
                      </a:lnTo>
                      <a:lnTo>
                        <a:pt x="478" y="8"/>
                      </a:lnTo>
                      <a:lnTo>
                        <a:pt x="496" y="5"/>
                      </a:lnTo>
                      <a:lnTo>
                        <a:pt x="515" y="2"/>
                      </a:lnTo>
                      <a:lnTo>
                        <a:pt x="533" y="1"/>
                      </a:lnTo>
                      <a:lnTo>
                        <a:pt x="551" y="0"/>
                      </a:lnTo>
                      <a:lnTo>
                        <a:pt x="586" y="0"/>
                      </a:lnTo>
                      <a:lnTo>
                        <a:pt x="619" y="2"/>
                      </a:lnTo>
                      <a:lnTo>
                        <a:pt x="652" y="5"/>
                      </a:lnTo>
                      <a:lnTo>
                        <a:pt x="683" y="11"/>
                      </a:lnTo>
                      <a:lnTo>
                        <a:pt x="714" y="18"/>
                      </a:lnTo>
                      <a:lnTo>
                        <a:pt x="744" y="27"/>
                      </a:lnTo>
                      <a:lnTo>
                        <a:pt x="773" y="39"/>
                      </a:lnTo>
                      <a:lnTo>
                        <a:pt x="803" y="52"/>
                      </a:lnTo>
                      <a:lnTo>
                        <a:pt x="832" y="67"/>
                      </a:lnTo>
                      <a:lnTo>
                        <a:pt x="861" y="84"/>
                      </a:lnTo>
                      <a:lnTo>
                        <a:pt x="891" y="103"/>
                      </a:lnTo>
                      <a:lnTo>
                        <a:pt x="921" y="124"/>
                      </a:lnTo>
                      <a:lnTo>
                        <a:pt x="951" y="145"/>
                      </a:lnTo>
                      <a:lnTo>
                        <a:pt x="982" y="169"/>
                      </a:lnTo>
                      <a:lnTo>
                        <a:pt x="1014" y="195"/>
                      </a:lnTo>
                      <a:lnTo>
                        <a:pt x="1048" y="223"/>
                      </a:lnTo>
                      <a:lnTo>
                        <a:pt x="1055" y="231"/>
                      </a:lnTo>
                      <a:lnTo>
                        <a:pt x="1063" y="238"/>
                      </a:lnTo>
                      <a:lnTo>
                        <a:pt x="1069" y="248"/>
                      </a:lnTo>
                      <a:lnTo>
                        <a:pt x="1074" y="257"/>
                      </a:lnTo>
                      <a:lnTo>
                        <a:pt x="1079" y="266"/>
                      </a:lnTo>
                      <a:lnTo>
                        <a:pt x="1082" y="277"/>
                      </a:lnTo>
                      <a:lnTo>
                        <a:pt x="1084" y="286"/>
                      </a:lnTo>
                      <a:lnTo>
                        <a:pt x="1085" y="296"/>
                      </a:lnTo>
                      <a:lnTo>
                        <a:pt x="1086" y="307"/>
                      </a:lnTo>
                      <a:lnTo>
                        <a:pt x="1085" y="317"/>
                      </a:lnTo>
                      <a:lnTo>
                        <a:pt x="1084" y="327"/>
                      </a:lnTo>
                      <a:lnTo>
                        <a:pt x="1081" y="338"/>
                      </a:lnTo>
                      <a:lnTo>
                        <a:pt x="1078" y="348"/>
                      </a:lnTo>
                      <a:lnTo>
                        <a:pt x="1073" y="357"/>
                      </a:lnTo>
                      <a:lnTo>
                        <a:pt x="1068" y="367"/>
                      </a:lnTo>
                      <a:lnTo>
                        <a:pt x="1060" y="376"/>
                      </a:lnTo>
                      <a:lnTo>
                        <a:pt x="1053" y="384"/>
                      </a:lnTo>
                      <a:lnTo>
                        <a:pt x="1045" y="390"/>
                      </a:lnTo>
                      <a:lnTo>
                        <a:pt x="1037" y="397"/>
                      </a:lnTo>
                      <a:lnTo>
                        <a:pt x="1027" y="403"/>
                      </a:lnTo>
                      <a:lnTo>
                        <a:pt x="1017" y="407"/>
                      </a:lnTo>
                      <a:lnTo>
                        <a:pt x="1008" y="410"/>
                      </a:lnTo>
                      <a:lnTo>
                        <a:pt x="997" y="412"/>
                      </a:lnTo>
                      <a:lnTo>
                        <a:pt x="987" y="413"/>
                      </a:lnTo>
                      <a:lnTo>
                        <a:pt x="977" y="414"/>
                      </a:lnTo>
                      <a:lnTo>
                        <a:pt x="966" y="413"/>
                      </a:lnTo>
                      <a:lnTo>
                        <a:pt x="956" y="412"/>
                      </a:lnTo>
                      <a:lnTo>
                        <a:pt x="946" y="409"/>
                      </a:lnTo>
                      <a:lnTo>
                        <a:pt x="936" y="406"/>
                      </a:lnTo>
                      <a:lnTo>
                        <a:pt x="926" y="401"/>
                      </a:lnTo>
                      <a:lnTo>
                        <a:pt x="917" y="396"/>
                      </a:lnTo>
                      <a:lnTo>
                        <a:pt x="908" y="388"/>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02" name="Freeform 1072">
                  <a:extLst>
                    <a:ext uri="{FF2B5EF4-FFF2-40B4-BE49-F238E27FC236}">
                      <a16:creationId xmlns:a16="http://schemas.microsoft.com/office/drawing/2014/main" id="{021D68D8-D5A0-4892-974D-C754AC6C941E}"/>
                    </a:ext>
                  </a:extLst>
                </p:cNvPr>
                <p:cNvSpPr>
                  <a:spLocks/>
                </p:cNvSpPr>
                <p:nvPr/>
              </p:nvSpPr>
              <p:spPr bwMode="auto">
                <a:xfrm>
                  <a:off x="1866" y="3149"/>
                  <a:ext cx="15" cy="46"/>
                </a:xfrm>
                <a:custGeom>
                  <a:avLst/>
                  <a:gdLst>
                    <a:gd name="T0" fmla="*/ 0 w 228"/>
                    <a:gd name="T1" fmla="*/ 0 h 687"/>
                    <a:gd name="T2" fmla="*/ 0 w 228"/>
                    <a:gd name="T3" fmla="*/ 0 h 687"/>
                    <a:gd name="T4" fmla="*/ 0 w 228"/>
                    <a:gd name="T5" fmla="*/ 0 h 687"/>
                    <a:gd name="T6" fmla="*/ 0 w 228"/>
                    <a:gd name="T7" fmla="*/ 0 h 687"/>
                    <a:gd name="T8" fmla="*/ 0 w 228"/>
                    <a:gd name="T9" fmla="*/ 0 h 687"/>
                    <a:gd name="T10" fmla="*/ 0 w 228"/>
                    <a:gd name="T11" fmla="*/ 0 h 687"/>
                    <a:gd name="T12" fmla="*/ 0 w 228"/>
                    <a:gd name="T13" fmla="*/ 0 h 687"/>
                    <a:gd name="T14" fmla="*/ 0 w 228"/>
                    <a:gd name="T15" fmla="*/ 0 h 687"/>
                    <a:gd name="T16" fmla="*/ 0 w 228"/>
                    <a:gd name="T17" fmla="*/ 0 h 687"/>
                    <a:gd name="T18" fmla="*/ 0 w 228"/>
                    <a:gd name="T19" fmla="*/ 0 h 687"/>
                    <a:gd name="T20" fmla="*/ 0 w 228"/>
                    <a:gd name="T21" fmla="*/ 0 h 687"/>
                    <a:gd name="T22" fmla="*/ 0 w 228"/>
                    <a:gd name="T23" fmla="*/ 0 h 687"/>
                    <a:gd name="T24" fmla="*/ 0 w 228"/>
                    <a:gd name="T25" fmla="*/ 0 h 687"/>
                    <a:gd name="T26" fmla="*/ 0 w 228"/>
                    <a:gd name="T27" fmla="*/ 0 h 687"/>
                    <a:gd name="T28" fmla="*/ 0 w 228"/>
                    <a:gd name="T29" fmla="*/ 0 h 687"/>
                    <a:gd name="T30" fmla="*/ 0 w 228"/>
                    <a:gd name="T31" fmla="*/ 0 h 687"/>
                    <a:gd name="T32" fmla="*/ 0 w 228"/>
                    <a:gd name="T33" fmla="*/ 0 h 687"/>
                    <a:gd name="T34" fmla="*/ 0 w 228"/>
                    <a:gd name="T35" fmla="*/ 0 h 687"/>
                    <a:gd name="T36" fmla="*/ 0 w 228"/>
                    <a:gd name="T37" fmla="*/ 0 h 687"/>
                    <a:gd name="T38" fmla="*/ 0 w 228"/>
                    <a:gd name="T39" fmla="*/ 0 h 687"/>
                    <a:gd name="T40" fmla="*/ 0 w 228"/>
                    <a:gd name="T41" fmla="*/ 0 h 687"/>
                    <a:gd name="T42" fmla="*/ 0 w 228"/>
                    <a:gd name="T43" fmla="*/ 0 h 687"/>
                    <a:gd name="T44" fmla="*/ 0 w 228"/>
                    <a:gd name="T45" fmla="*/ 0 h 687"/>
                    <a:gd name="T46" fmla="*/ 0 w 228"/>
                    <a:gd name="T47" fmla="*/ 0 h 687"/>
                    <a:gd name="T48" fmla="*/ 0 w 228"/>
                    <a:gd name="T49" fmla="*/ 0 h 687"/>
                    <a:gd name="T50" fmla="*/ 0 w 228"/>
                    <a:gd name="T51" fmla="*/ 0 h 687"/>
                    <a:gd name="T52" fmla="*/ 0 w 228"/>
                    <a:gd name="T53" fmla="*/ 0 h 687"/>
                    <a:gd name="T54" fmla="*/ 0 w 228"/>
                    <a:gd name="T55" fmla="*/ 0 h 687"/>
                    <a:gd name="T56" fmla="*/ 0 w 228"/>
                    <a:gd name="T57" fmla="*/ 0 h 687"/>
                    <a:gd name="T58" fmla="*/ 0 w 228"/>
                    <a:gd name="T59" fmla="*/ 0 h 687"/>
                    <a:gd name="T60" fmla="*/ 0 w 228"/>
                    <a:gd name="T61" fmla="*/ 0 h 687"/>
                    <a:gd name="T62" fmla="*/ 0 w 228"/>
                    <a:gd name="T63" fmla="*/ 0 h 687"/>
                    <a:gd name="T64" fmla="*/ 0 w 228"/>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8" h="687">
                      <a:moveTo>
                        <a:pt x="216" y="105"/>
                      </a:moveTo>
                      <a:lnTo>
                        <a:pt x="228" y="576"/>
                      </a:lnTo>
                      <a:lnTo>
                        <a:pt x="228" y="587"/>
                      </a:lnTo>
                      <a:lnTo>
                        <a:pt x="227" y="597"/>
                      </a:lnTo>
                      <a:lnTo>
                        <a:pt x="224" y="609"/>
                      </a:lnTo>
                      <a:lnTo>
                        <a:pt x="221" y="618"/>
                      </a:lnTo>
                      <a:lnTo>
                        <a:pt x="217" y="628"/>
                      </a:lnTo>
                      <a:lnTo>
                        <a:pt x="212" y="637"/>
                      </a:lnTo>
                      <a:lnTo>
                        <a:pt x="205" y="646"/>
                      </a:lnTo>
                      <a:lnTo>
                        <a:pt x="199" y="653"/>
                      </a:lnTo>
                      <a:lnTo>
                        <a:pt x="191" y="660"/>
                      </a:lnTo>
                      <a:lnTo>
                        <a:pt x="183" y="667"/>
                      </a:lnTo>
                      <a:lnTo>
                        <a:pt x="174" y="673"/>
                      </a:lnTo>
                      <a:lnTo>
                        <a:pt x="165" y="677"/>
                      </a:lnTo>
                      <a:lnTo>
                        <a:pt x="155" y="681"/>
                      </a:lnTo>
                      <a:lnTo>
                        <a:pt x="144" y="684"/>
                      </a:lnTo>
                      <a:lnTo>
                        <a:pt x="134" y="686"/>
                      </a:lnTo>
                      <a:lnTo>
                        <a:pt x="123" y="687"/>
                      </a:lnTo>
                      <a:lnTo>
                        <a:pt x="112" y="686"/>
                      </a:lnTo>
                      <a:lnTo>
                        <a:pt x="101" y="685"/>
                      </a:lnTo>
                      <a:lnTo>
                        <a:pt x="91" y="683"/>
                      </a:lnTo>
                      <a:lnTo>
                        <a:pt x="80" y="680"/>
                      </a:lnTo>
                      <a:lnTo>
                        <a:pt x="71" y="675"/>
                      </a:lnTo>
                      <a:lnTo>
                        <a:pt x="62" y="670"/>
                      </a:lnTo>
                      <a:lnTo>
                        <a:pt x="53" y="664"/>
                      </a:lnTo>
                      <a:lnTo>
                        <a:pt x="46" y="657"/>
                      </a:lnTo>
                      <a:lnTo>
                        <a:pt x="39" y="650"/>
                      </a:lnTo>
                      <a:lnTo>
                        <a:pt x="32" y="642"/>
                      </a:lnTo>
                      <a:lnTo>
                        <a:pt x="26" y="632"/>
                      </a:lnTo>
                      <a:lnTo>
                        <a:pt x="21" y="623"/>
                      </a:lnTo>
                      <a:lnTo>
                        <a:pt x="17" y="614"/>
                      </a:lnTo>
                      <a:lnTo>
                        <a:pt x="15" y="603"/>
                      </a:lnTo>
                      <a:lnTo>
                        <a:pt x="13" y="593"/>
                      </a:lnTo>
                      <a:lnTo>
                        <a:pt x="12" y="582"/>
                      </a:lnTo>
                      <a:lnTo>
                        <a:pt x="0" y="110"/>
                      </a:lnTo>
                      <a:lnTo>
                        <a:pt x="0" y="100"/>
                      </a:lnTo>
                      <a:lnTo>
                        <a:pt x="2" y="89"/>
                      </a:lnTo>
                      <a:lnTo>
                        <a:pt x="4" y="78"/>
                      </a:lnTo>
                      <a:lnTo>
                        <a:pt x="7" y="68"/>
                      </a:lnTo>
                      <a:lnTo>
                        <a:pt x="11" y="59"/>
                      </a:lnTo>
                      <a:lnTo>
                        <a:pt x="16" y="49"/>
                      </a:lnTo>
                      <a:lnTo>
                        <a:pt x="22" y="41"/>
                      </a:lnTo>
                      <a:lnTo>
                        <a:pt x="30" y="33"/>
                      </a:lnTo>
                      <a:lnTo>
                        <a:pt x="37" y="26"/>
                      </a:lnTo>
                      <a:lnTo>
                        <a:pt x="45" y="19"/>
                      </a:lnTo>
                      <a:lnTo>
                        <a:pt x="53" y="14"/>
                      </a:lnTo>
                      <a:lnTo>
                        <a:pt x="63" y="9"/>
                      </a:lnTo>
                      <a:lnTo>
                        <a:pt x="73" y="5"/>
                      </a:lnTo>
                      <a:lnTo>
                        <a:pt x="83" y="3"/>
                      </a:lnTo>
                      <a:lnTo>
                        <a:pt x="94" y="1"/>
                      </a:lnTo>
                      <a:lnTo>
                        <a:pt x="105" y="0"/>
                      </a:lnTo>
                      <a:lnTo>
                        <a:pt x="116" y="0"/>
                      </a:lnTo>
                      <a:lnTo>
                        <a:pt x="127" y="1"/>
                      </a:lnTo>
                      <a:lnTo>
                        <a:pt x="137" y="4"/>
                      </a:lnTo>
                      <a:lnTo>
                        <a:pt x="147" y="7"/>
                      </a:lnTo>
                      <a:lnTo>
                        <a:pt x="157" y="11"/>
                      </a:lnTo>
                      <a:lnTo>
                        <a:pt x="166" y="16"/>
                      </a:lnTo>
                      <a:lnTo>
                        <a:pt x="174" y="22"/>
                      </a:lnTo>
                      <a:lnTo>
                        <a:pt x="183" y="29"/>
                      </a:lnTo>
                      <a:lnTo>
                        <a:pt x="190" y="37"/>
                      </a:lnTo>
                      <a:lnTo>
                        <a:pt x="196" y="45"/>
                      </a:lnTo>
                      <a:lnTo>
                        <a:pt x="201" y="53"/>
                      </a:lnTo>
                      <a:lnTo>
                        <a:pt x="206" y="63"/>
                      </a:lnTo>
                      <a:lnTo>
                        <a:pt x="211" y="73"/>
                      </a:lnTo>
                      <a:lnTo>
                        <a:pt x="214" y="83"/>
                      </a:lnTo>
                      <a:lnTo>
                        <a:pt x="215" y="94"/>
                      </a:lnTo>
                      <a:lnTo>
                        <a:pt x="216" y="10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03" name="Freeform 1073">
                  <a:extLst>
                    <a:ext uri="{FF2B5EF4-FFF2-40B4-BE49-F238E27FC236}">
                      <a16:creationId xmlns:a16="http://schemas.microsoft.com/office/drawing/2014/main" id="{84DB56D8-4B46-4867-969F-FFE93F1CC0C4}"/>
                    </a:ext>
                  </a:extLst>
                </p:cNvPr>
                <p:cNvSpPr>
                  <a:spLocks/>
                </p:cNvSpPr>
                <p:nvPr/>
              </p:nvSpPr>
              <p:spPr bwMode="auto">
                <a:xfrm>
                  <a:off x="1609" y="3002"/>
                  <a:ext cx="346" cy="340"/>
                </a:xfrm>
                <a:custGeom>
                  <a:avLst/>
                  <a:gdLst>
                    <a:gd name="T0" fmla="*/ 0 w 5185"/>
                    <a:gd name="T1" fmla="*/ 0 h 5102"/>
                    <a:gd name="T2" fmla="*/ 0 w 5185"/>
                    <a:gd name="T3" fmla="*/ 0 h 5102"/>
                    <a:gd name="T4" fmla="*/ 0 w 5185"/>
                    <a:gd name="T5" fmla="*/ 0 h 5102"/>
                    <a:gd name="T6" fmla="*/ 0 w 5185"/>
                    <a:gd name="T7" fmla="*/ 0 h 5102"/>
                    <a:gd name="T8" fmla="*/ 0 w 5185"/>
                    <a:gd name="T9" fmla="*/ 0 h 5102"/>
                    <a:gd name="T10" fmla="*/ 0 w 5185"/>
                    <a:gd name="T11" fmla="*/ 0 h 5102"/>
                    <a:gd name="T12" fmla="*/ 0 w 5185"/>
                    <a:gd name="T13" fmla="*/ 0 h 5102"/>
                    <a:gd name="T14" fmla="*/ 0 w 5185"/>
                    <a:gd name="T15" fmla="*/ 0 h 5102"/>
                    <a:gd name="T16" fmla="*/ 0 w 5185"/>
                    <a:gd name="T17" fmla="*/ 0 h 5102"/>
                    <a:gd name="T18" fmla="*/ 0 w 5185"/>
                    <a:gd name="T19" fmla="*/ 0 h 5102"/>
                    <a:gd name="T20" fmla="*/ 0 w 5185"/>
                    <a:gd name="T21" fmla="*/ 0 h 5102"/>
                    <a:gd name="T22" fmla="*/ 0 w 5185"/>
                    <a:gd name="T23" fmla="*/ 0 h 5102"/>
                    <a:gd name="T24" fmla="*/ 0 w 5185"/>
                    <a:gd name="T25" fmla="*/ 0 h 5102"/>
                    <a:gd name="T26" fmla="*/ 0 w 5185"/>
                    <a:gd name="T27" fmla="*/ 0 h 5102"/>
                    <a:gd name="T28" fmla="*/ 0 w 5185"/>
                    <a:gd name="T29" fmla="*/ 0 h 5102"/>
                    <a:gd name="T30" fmla="*/ 0 w 5185"/>
                    <a:gd name="T31" fmla="*/ 0 h 5102"/>
                    <a:gd name="T32" fmla="*/ 0 w 5185"/>
                    <a:gd name="T33" fmla="*/ 0 h 5102"/>
                    <a:gd name="T34" fmla="*/ 0 w 5185"/>
                    <a:gd name="T35" fmla="*/ 0 h 5102"/>
                    <a:gd name="T36" fmla="*/ 0 w 5185"/>
                    <a:gd name="T37" fmla="*/ 0 h 5102"/>
                    <a:gd name="T38" fmla="*/ 0 w 5185"/>
                    <a:gd name="T39" fmla="*/ 0 h 5102"/>
                    <a:gd name="T40" fmla="*/ 0 w 5185"/>
                    <a:gd name="T41" fmla="*/ 0 h 5102"/>
                    <a:gd name="T42" fmla="*/ 0 w 5185"/>
                    <a:gd name="T43" fmla="*/ 0 h 5102"/>
                    <a:gd name="T44" fmla="*/ 0 w 5185"/>
                    <a:gd name="T45" fmla="*/ 0 h 5102"/>
                    <a:gd name="T46" fmla="*/ 0 w 5185"/>
                    <a:gd name="T47" fmla="*/ 0 h 5102"/>
                    <a:gd name="T48" fmla="*/ 0 w 5185"/>
                    <a:gd name="T49" fmla="*/ 0 h 5102"/>
                    <a:gd name="T50" fmla="*/ 0 w 5185"/>
                    <a:gd name="T51" fmla="*/ 0 h 5102"/>
                    <a:gd name="T52" fmla="*/ 0 w 5185"/>
                    <a:gd name="T53" fmla="*/ 0 h 5102"/>
                    <a:gd name="T54" fmla="*/ 0 w 5185"/>
                    <a:gd name="T55" fmla="*/ 0 h 5102"/>
                    <a:gd name="T56" fmla="*/ 0 w 5185"/>
                    <a:gd name="T57" fmla="*/ 0 h 5102"/>
                    <a:gd name="T58" fmla="*/ 0 w 5185"/>
                    <a:gd name="T59" fmla="*/ 0 h 5102"/>
                    <a:gd name="T60" fmla="*/ 0 w 5185"/>
                    <a:gd name="T61" fmla="*/ 0 h 5102"/>
                    <a:gd name="T62" fmla="*/ 0 w 5185"/>
                    <a:gd name="T63" fmla="*/ 0 h 5102"/>
                    <a:gd name="T64" fmla="*/ 0 w 5185"/>
                    <a:gd name="T65" fmla="*/ 0 h 5102"/>
                    <a:gd name="T66" fmla="*/ 0 w 5185"/>
                    <a:gd name="T67" fmla="*/ 0 h 5102"/>
                    <a:gd name="T68" fmla="*/ 0 w 5185"/>
                    <a:gd name="T69" fmla="*/ 0 h 5102"/>
                    <a:gd name="T70" fmla="*/ 0 w 5185"/>
                    <a:gd name="T71" fmla="*/ 0 h 5102"/>
                    <a:gd name="T72" fmla="*/ 0 w 5185"/>
                    <a:gd name="T73" fmla="*/ 0 h 5102"/>
                    <a:gd name="T74" fmla="*/ 0 w 5185"/>
                    <a:gd name="T75" fmla="*/ 0 h 5102"/>
                    <a:gd name="T76" fmla="*/ 0 w 5185"/>
                    <a:gd name="T77" fmla="*/ 0 h 5102"/>
                    <a:gd name="T78" fmla="*/ 0 w 5185"/>
                    <a:gd name="T79" fmla="*/ 0 h 5102"/>
                    <a:gd name="T80" fmla="*/ 0 w 5185"/>
                    <a:gd name="T81" fmla="*/ 0 h 5102"/>
                    <a:gd name="T82" fmla="*/ 0 w 5185"/>
                    <a:gd name="T83" fmla="*/ 0 h 5102"/>
                    <a:gd name="T84" fmla="*/ 0 w 5185"/>
                    <a:gd name="T85" fmla="*/ 0 h 5102"/>
                    <a:gd name="T86" fmla="*/ 0 w 5185"/>
                    <a:gd name="T87" fmla="*/ 0 h 5102"/>
                    <a:gd name="T88" fmla="*/ 0 w 5185"/>
                    <a:gd name="T89" fmla="*/ 0 h 5102"/>
                    <a:gd name="T90" fmla="*/ 0 w 5185"/>
                    <a:gd name="T91" fmla="*/ 0 h 5102"/>
                    <a:gd name="T92" fmla="*/ 0 w 5185"/>
                    <a:gd name="T93" fmla="*/ 0 h 5102"/>
                    <a:gd name="T94" fmla="*/ 0 w 5185"/>
                    <a:gd name="T95" fmla="*/ 0 h 5102"/>
                    <a:gd name="T96" fmla="*/ 0 w 5185"/>
                    <a:gd name="T97" fmla="*/ 0 h 5102"/>
                    <a:gd name="T98" fmla="*/ 0 w 5185"/>
                    <a:gd name="T99" fmla="*/ 0 h 5102"/>
                    <a:gd name="T100" fmla="*/ 0 w 5185"/>
                    <a:gd name="T101" fmla="*/ 0 h 5102"/>
                    <a:gd name="T102" fmla="*/ 0 w 5185"/>
                    <a:gd name="T103" fmla="*/ 0 h 5102"/>
                    <a:gd name="T104" fmla="*/ 0 w 5185"/>
                    <a:gd name="T105" fmla="*/ 0 h 5102"/>
                    <a:gd name="T106" fmla="*/ 0 w 5185"/>
                    <a:gd name="T107" fmla="*/ 0 h 5102"/>
                    <a:gd name="T108" fmla="*/ 0 w 5185"/>
                    <a:gd name="T109" fmla="*/ 0 h 5102"/>
                    <a:gd name="T110" fmla="*/ 0 w 5185"/>
                    <a:gd name="T111" fmla="*/ 0 h 5102"/>
                    <a:gd name="T112" fmla="*/ 0 w 5185"/>
                    <a:gd name="T113" fmla="*/ 0 h 5102"/>
                    <a:gd name="T114" fmla="*/ 0 w 5185"/>
                    <a:gd name="T115" fmla="*/ 0 h 5102"/>
                    <a:gd name="T116" fmla="*/ 0 w 5185"/>
                    <a:gd name="T117" fmla="*/ 0 h 5102"/>
                    <a:gd name="T118" fmla="*/ 0 w 5185"/>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5" h="5102">
                      <a:moveTo>
                        <a:pt x="4820" y="955"/>
                      </a:moveTo>
                      <a:lnTo>
                        <a:pt x="4835" y="945"/>
                      </a:lnTo>
                      <a:lnTo>
                        <a:pt x="4848" y="934"/>
                      </a:lnTo>
                      <a:lnTo>
                        <a:pt x="4862" y="920"/>
                      </a:lnTo>
                      <a:lnTo>
                        <a:pt x="4875" y="904"/>
                      </a:lnTo>
                      <a:lnTo>
                        <a:pt x="4887" y="886"/>
                      </a:lnTo>
                      <a:lnTo>
                        <a:pt x="4900" y="867"/>
                      </a:lnTo>
                      <a:lnTo>
                        <a:pt x="4910" y="845"/>
                      </a:lnTo>
                      <a:lnTo>
                        <a:pt x="4921" y="822"/>
                      </a:lnTo>
                      <a:lnTo>
                        <a:pt x="4931" y="799"/>
                      </a:lnTo>
                      <a:lnTo>
                        <a:pt x="4939" y="773"/>
                      </a:lnTo>
                      <a:lnTo>
                        <a:pt x="4946" y="747"/>
                      </a:lnTo>
                      <a:lnTo>
                        <a:pt x="4954" y="720"/>
                      </a:lnTo>
                      <a:lnTo>
                        <a:pt x="4959" y="692"/>
                      </a:lnTo>
                      <a:lnTo>
                        <a:pt x="4964" y="663"/>
                      </a:lnTo>
                      <a:lnTo>
                        <a:pt x="4967" y="634"/>
                      </a:lnTo>
                      <a:lnTo>
                        <a:pt x="4969" y="605"/>
                      </a:lnTo>
                      <a:lnTo>
                        <a:pt x="4969" y="578"/>
                      </a:lnTo>
                      <a:lnTo>
                        <a:pt x="4969" y="551"/>
                      </a:lnTo>
                      <a:lnTo>
                        <a:pt x="4967" y="526"/>
                      </a:lnTo>
                      <a:lnTo>
                        <a:pt x="4965" y="501"/>
                      </a:lnTo>
                      <a:lnTo>
                        <a:pt x="4961" y="477"/>
                      </a:lnTo>
                      <a:lnTo>
                        <a:pt x="4956" y="453"/>
                      </a:lnTo>
                      <a:lnTo>
                        <a:pt x="4950" y="432"/>
                      </a:lnTo>
                      <a:lnTo>
                        <a:pt x="4943" y="410"/>
                      </a:lnTo>
                      <a:lnTo>
                        <a:pt x="4935" y="390"/>
                      </a:lnTo>
                      <a:lnTo>
                        <a:pt x="4927" y="372"/>
                      </a:lnTo>
                      <a:lnTo>
                        <a:pt x="4916" y="354"/>
                      </a:lnTo>
                      <a:lnTo>
                        <a:pt x="4906" y="337"/>
                      </a:lnTo>
                      <a:lnTo>
                        <a:pt x="4894" y="322"/>
                      </a:lnTo>
                      <a:lnTo>
                        <a:pt x="4881" y="308"/>
                      </a:lnTo>
                      <a:lnTo>
                        <a:pt x="4868" y="296"/>
                      </a:lnTo>
                      <a:lnTo>
                        <a:pt x="4853" y="286"/>
                      </a:lnTo>
                      <a:lnTo>
                        <a:pt x="4834" y="273"/>
                      </a:lnTo>
                      <a:lnTo>
                        <a:pt x="4814" y="262"/>
                      </a:lnTo>
                      <a:lnTo>
                        <a:pt x="4794" y="253"/>
                      </a:lnTo>
                      <a:lnTo>
                        <a:pt x="4774" y="244"/>
                      </a:lnTo>
                      <a:lnTo>
                        <a:pt x="4753" y="237"/>
                      </a:lnTo>
                      <a:lnTo>
                        <a:pt x="4732" y="231"/>
                      </a:lnTo>
                      <a:lnTo>
                        <a:pt x="4712" y="226"/>
                      </a:lnTo>
                      <a:lnTo>
                        <a:pt x="4690" y="223"/>
                      </a:lnTo>
                      <a:lnTo>
                        <a:pt x="4669" y="220"/>
                      </a:lnTo>
                      <a:lnTo>
                        <a:pt x="4649" y="217"/>
                      </a:lnTo>
                      <a:lnTo>
                        <a:pt x="4627" y="217"/>
                      </a:lnTo>
                      <a:lnTo>
                        <a:pt x="4606" y="217"/>
                      </a:lnTo>
                      <a:lnTo>
                        <a:pt x="4586" y="219"/>
                      </a:lnTo>
                      <a:lnTo>
                        <a:pt x="4566" y="221"/>
                      </a:lnTo>
                      <a:lnTo>
                        <a:pt x="4545" y="223"/>
                      </a:lnTo>
                      <a:lnTo>
                        <a:pt x="4526" y="227"/>
                      </a:lnTo>
                      <a:lnTo>
                        <a:pt x="4507" y="231"/>
                      </a:lnTo>
                      <a:lnTo>
                        <a:pt x="4487" y="235"/>
                      </a:lnTo>
                      <a:lnTo>
                        <a:pt x="4470" y="241"/>
                      </a:lnTo>
                      <a:lnTo>
                        <a:pt x="4451" y="246"/>
                      </a:lnTo>
                      <a:lnTo>
                        <a:pt x="4435" y="254"/>
                      </a:lnTo>
                      <a:lnTo>
                        <a:pt x="4418" y="260"/>
                      </a:lnTo>
                      <a:lnTo>
                        <a:pt x="4401" y="268"/>
                      </a:lnTo>
                      <a:lnTo>
                        <a:pt x="4386" y="275"/>
                      </a:lnTo>
                      <a:lnTo>
                        <a:pt x="4371" y="284"/>
                      </a:lnTo>
                      <a:lnTo>
                        <a:pt x="4358" y="292"/>
                      </a:lnTo>
                      <a:lnTo>
                        <a:pt x="4346" y="301"/>
                      </a:lnTo>
                      <a:lnTo>
                        <a:pt x="4333" y="310"/>
                      </a:lnTo>
                      <a:lnTo>
                        <a:pt x="4323" y="319"/>
                      </a:lnTo>
                      <a:lnTo>
                        <a:pt x="4313" y="328"/>
                      </a:lnTo>
                      <a:lnTo>
                        <a:pt x="4304" y="337"/>
                      </a:lnTo>
                      <a:lnTo>
                        <a:pt x="4296" y="347"/>
                      </a:lnTo>
                      <a:lnTo>
                        <a:pt x="4277" y="371"/>
                      </a:lnTo>
                      <a:lnTo>
                        <a:pt x="4257" y="392"/>
                      </a:lnTo>
                      <a:lnTo>
                        <a:pt x="4236" y="413"/>
                      </a:lnTo>
                      <a:lnTo>
                        <a:pt x="4213" y="432"/>
                      </a:lnTo>
                      <a:lnTo>
                        <a:pt x="4190" y="449"/>
                      </a:lnTo>
                      <a:lnTo>
                        <a:pt x="4167" y="466"/>
                      </a:lnTo>
                      <a:lnTo>
                        <a:pt x="4142" y="480"/>
                      </a:lnTo>
                      <a:lnTo>
                        <a:pt x="4116" y="494"/>
                      </a:lnTo>
                      <a:lnTo>
                        <a:pt x="4090" y="505"/>
                      </a:lnTo>
                      <a:lnTo>
                        <a:pt x="4063" y="516"/>
                      </a:lnTo>
                      <a:lnTo>
                        <a:pt x="4036" y="525"/>
                      </a:lnTo>
                      <a:lnTo>
                        <a:pt x="4010" y="533"/>
                      </a:lnTo>
                      <a:lnTo>
                        <a:pt x="3982" y="540"/>
                      </a:lnTo>
                      <a:lnTo>
                        <a:pt x="3954" y="545"/>
                      </a:lnTo>
                      <a:lnTo>
                        <a:pt x="3926" y="549"/>
                      </a:lnTo>
                      <a:lnTo>
                        <a:pt x="3897" y="552"/>
                      </a:lnTo>
                      <a:lnTo>
                        <a:pt x="3869" y="555"/>
                      </a:lnTo>
                      <a:lnTo>
                        <a:pt x="3840" y="556"/>
                      </a:lnTo>
                      <a:lnTo>
                        <a:pt x="3812" y="556"/>
                      </a:lnTo>
                      <a:lnTo>
                        <a:pt x="3784" y="555"/>
                      </a:lnTo>
                      <a:lnTo>
                        <a:pt x="3756" y="554"/>
                      </a:lnTo>
                      <a:lnTo>
                        <a:pt x="3729" y="550"/>
                      </a:lnTo>
                      <a:lnTo>
                        <a:pt x="3702" y="546"/>
                      </a:lnTo>
                      <a:lnTo>
                        <a:pt x="3676" y="542"/>
                      </a:lnTo>
                      <a:lnTo>
                        <a:pt x="3650" y="537"/>
                      </a:lnTo>
                      <a:lnTo>
                        <a:pt x="3624" y="531"/>
                      </a:lnTo>
                      <a:lnTo>
                        <a:pt x="3599" y="524"/>
                      </a:lnTo>
                      <a:lnTo>
                        <a:pt x="3575" y="515"/>
                      </a:lnTo>
                      <a:lnTo>
                        <a:pt x="3551" y="507"/>
                      </a:lnTo>
                      <a:lnTo>
                        <a:pt x="3530" y="498"/>
                      </a:lnTo>
                      <a:lnTo>
                        <a:pt x="3508" y="488"/>
                      </a:lnTo>
                      <a:lnTo>
                        <a:pt x="3487" y="478"/>
                      </a:lnTo>
                      <a:lnTo>
                        <a:pt x="3459" y="464"/>
                      </a:lnTo>
                      <a:lnTo>
                        <a:pt x="3424" y="446"/>
                      </a:lnTo>
                      <a:lnTo>
                        <a:pt x="3382" y="426"/>
                      </a:lnTo>
                      <a:lnTo>
                        <a:pt x="3333" y="406"/>
                      </a:lnTo>
                      <a:lnTo>
                        <a:pt x="3277" y="384"/>
                      </a:lnTo>
                      <a:lnTo>
                        <a:pt x="3217" y="362"/>
                      </a:lnTo>
                      <a:lnTo>
                        <a:pt x="3185" y="351"/>
                      </a:lnTo>
                      <a:lnTo>
                        <a:pt x="3151" y="341"/>
                      </a:lnTo>
                      <a:lnTo>
                        <a:pt x="3117" y="330"/>
                      </a:lnTo>
                      <a:lnTo>
                        <a:pt x="3081" y="320"/>
                      </a:lnTo>
                      <a:lnTo>
                        <a:pt x="3044" y="311"/>
                      </a:lnTo>
                      <a:lnTo>
                        <a:pt x="3006" y="302"/>
                      </a:lnTo>
                      <a:lnTo>
                        <a:pt x="2967" y="294"/>
                      </a:lnTo>
                      <a:lnTo>
                        <a:pt x="2928" y="287"/>
                      </a:lnTo>
                      <a:lnTo>
                        <a:pt x="2887" y="280"/>
                      </a:lnTo>
                      <a:lnTo>
                        <a:pt x="2845" y="274"/>
                      </a:lnTo>
                      <a:lnTo>
                        <a:pt x="2803" y="269"/>
                      </a:lnTo>
                      <a:lnTo>
                        <a:pt x="2760" y="266"/>
                      </a:lnTo>
                      <a:lnTo>
                        <a:pt x="2716" y="263"/>
                      </a:lnTo>
                      <a:lnTo>
                        <a:pt x="2672" y="262"/>
                      </a:lnTo>
                      <a:lnTo>
                        <a:pt x="2627" y="262"/>
                      </a:lnTo>
                      <a:lnTo>
                        <a:pt x="2583" y="264"/>
                      </a:lnTo>
                      <a:lnTo>
                        <a:pt x="2536" y="267"/>
                      </a:lnTo>
                      <a:lnTo>
                        <a:pt x="2490" y="271"/>
                      </a:lnTo>
                      <a:lnTo>
                        <a:pt x="2444" y="277"/>
                      </a:lnTo>
                      <a:lnTo>
                        <a:pt x="2397" y="286"/>
                      </a:lnTo>
                      <a:lnTo>
                        <a:pt x="2314" y="302"/>
                      </a:lnTo>
                      <a:lnTo>
                        <a:pt x="2233" y="321"/>
                      </a:lnTo>
                      <a:lnTo>
                        <a:pt x="2195" y="331"/>
                      </a:lnTo>
                      <a:lnTo>
                        <a:pt x="2156" y="342"/>
                      </a:lnTo>
                      <a:lnTo>
                        <a:pt x="2119" y="352"/>
                      </a:lnTo>
                      <a:lnTo>
                        <a:pt x="2084" y="363"/>
                      </a:lnTo>
                      <a:lnTo>
                        <a:pt x="2049" y="375"/>
                      </a:lnTo>
                      <a:lnTo>
                        <a:pt x="2014" y="387"/>
                      </a:lnTo>
                      <a:lnTo>
                        <a:pt x="1981" y="399"/>
                      </a:lnTo>
                      <a:lnTo>
                        <a:pt x="1948" y="412"/>
                      </a:lnTo>
                      <a:lnTo>
                        <a:pt x="1917" y="425"/>
                      </a:lnTo>
                      <a:lnTo>
                        <a:pt x="1886" y="440"/>
                      </a:lnTo>
                      <a:lnTo>
                        <a:pt x="1855" y="453"/>
                      </a:lnTo>
                      <a:lnTo>
                        <a:pt x="1826" y="469"/>
                      </a:lnTo>
                      <a:lnTo>
                        <a:pt x="1797" y="483"/>
                      </a:lnTo>
                      <a:lnTo>
                        <a:pt x="1769" y="500"/>
                      </a:lnTo>
                      <a:lnTo>
                        <a:pt x="1742" y="515"/>
                      </a:lnTo>
                      <a:lnTo>
                        <a:pt x="1715" y="532"/>
                      </a:lnTo>
                      <a:lnTo>
                        <a:pt x="1689" y="549"/>
                      </a:lnTo>
                      <a:lnTo>
                        <a:pt x="1664" y="567"/>
                      </a:lnTo>
                      <a:lnTo>
                        <a:pt x="1639" y="586"/>
                      </a:lnTo>
                      <a:lnTo>
                        <a:pt x="1616" y="604"/>
                      </a:lnTo>
                      <a:lnTo>
                        <a:pt x="1593" y="624"/>
                      </a:lnTo>
                      <a:lnTo>
                        <a:pt x="1570" y="643"/>
                      </a:lnTo>
                      <a:lnTo>
                        <a:pt x="1548" y="664"/>
                      </a:lnTo>
                      <a:lnTo>
                        <a:pt x="1528" y="685"/>
                      </a:lnTo>
                      <a:lnTo>
                        <a:pt x="1507" y="707"/>
                      </a:lnTo>
                      <a:lnTo>
                        <a:pt x="1486" y="728"/>
                      </a:lnTo>
                      <a:lnTo>
                        <a:pt x="1468" y="751"/>
                      </a:lnTo>
                      <a:lnTo>
                        <a:pt x="1448" y="775"/>
                      </a:lnTo>
                      <a:lnTo>
                        <a:pt x="1432" y="796"/>
                      </a:lnTo>
                      <a:lnTo>
                        <a:pt x="1415" y="819"/>
                      </a:lnTo>
                      <a:lnTo>
                        <a:pt x="1399" y="842"/>
                      </a:lnTo>
                      <a:lnTo>
                        <a:pt x="1382" y="867"/>
                      </a:lnTo>
                      <a:lnTo>
                        <a:pt x="1350" y="917"/>
                      </a:lnTo>
                      <a:lnTo>
                        <a:pt x="1320" y="970"/>
                      </a:lnTo>
                      <a:lnTo>
                        <a:pt x="1290" y="1026"/>
                      </a:lnTo>
                      <a:lnTo>
                        <a:pt x="1261" y="1084"/>
                      </a:lnTo>
                      <a:lnTo>
                        <a:pt x="1233" y="1145"/>
                      </a:lnTo>
                      <a:lnTo>
                        <a:pt x="1206" y="1207"/>
                      </a:lnTo>
                      <a:lnTo>
                        <a:pt x="1181" y="1271"/>
                      </a:lnTo>
                      <a:lnTo>
                        <a:pt x="1158" y="1337"/>
                      </a:lnTo>
                      <a:lnTo>
                        <a:pt x="1135" y="1404"/>
                      </a:lnTo>
                      <a:lnTo>
                        <a:pt x="1114" y="1473"/>
                      </a:lnTo>
                      <a:lnTo>
                        <a:pt x="1096" y="1543"/>
                      </a:lnTo>
                      <a:lnTo>
                        <a:pt x="1078" y="1613"/>
                      </a:lnTo>
                      <a:lnTo>
                        <a:pt x="1061" y="1686"/>
                      </a:lnTo>
                      <a:lnTo>
                        <a:pt x="1048" y="1757"/>
                      </a:lnTo>
                      <a:lnTo>
                        <a:pt x="1043" y="1794"/>
                      </a:lnTo>
                      <a:lnTo>
                        <a:pt x="1039" y="1837"/>
                      </a:lnTo>
                      <a:lnTo>
                        <a:pt x="1037" y="1884"/>
                      </a:lnTo>
                      <a:lnTo>
                        <a:pt x="1036" y="1936"/>
                      </a:lnTo>
                      <a:lnTo>
                        <a:pt x="1037" y="1992"/>
                      </a:lnTo>
                      <a:lnTo>
                        <a:pt x="1039" y="2053"/>
                      </a:lnTo>
                      <a:lnTo>
                        <a:pt x="1042" y="2116"/>
                      </a:lnTo>
                      <a:lnTo>
                        <a:pt x="1046" y="2183"/>
                      </a:lnTo>
                      <a:lnTo>
                        <a:pt x="1051" y="2252"/>
                      </a:lnTo>
                      <a:lnTo>
                        <a:pt x="1057" y="2325"/>
                      </a:lnTo>
                      <a:lnTo>
                        <a:pt x="1065" y="2399"/>
                      </a:lnTo>
                      <a:lnTo>
                        <a:pt x="1073" y="2476"/>
                      </a:lnTo>
                      <a:lnTo>
                        <a:pt x="1090" y="2631"/>
                      </a:lnTo>
                      <a:lnTo>
                        <a:pt x="1111" y="2789"/>
                      </a:lnTo>
                      <a:lnTo>
                        <a:pt x="1133" y="2946"/>
                      </a:lnTo>
                      <a:lnTo>
                        <a:pt x="1157" y="3099"/>
                      </a:lnTo>
                      <a:lnTo>
                        <a:pt x="1179" y="3247"/>
                      </a:lnTo>
                      <a:lnTo>
                        <a:pt x="1202" y="3384"/>
                      </a:lnTo>
                      <a:lnTo>
                        <a:pt x="1225" y="3509"/>
                      </a:lnTo>
                      <a:lnTo>
                        <a:pt x="1244" y="3619"/>
                      </a:lnTo>
                      <a:lnTo>
                        <a:pt x="1263" y="3710"/>
                      </a:lnTo>
                      <a:lnTo>
                        <a:pt x="1278" y="3780"/>
                      </a:lnTo>
                      <a:lnTo>
                        <a:pt x="1285" y="3812"/>
                      </a:lnTo>
                      <a:lnTo>
                        <a:pt x="1291" y="3844"/>
                      </a:lnTo>
                      <a:lnTo>
                        <a:pt x="1296" y="3878"/>
                      </a:lnTo>
                      <a:lnTo>
                        <a:pt x="1301" y="3912"/>
                      </a:lnTo>
                      <a:lnTo>
                        <a:pt x="1304" y="3947"/>
                      </a:lnTo>
                      <a:lnTo>
                        <a:pt x="1308" y="3981"/>
                      </a:lnTo>
                      <a:lnTo>
                        <a:pt x="1311" y="4017"/>
                      </a:lnTo>
                      <a:lnTo>
                        <a:pt x="1312" y="4053"/>
                      </a:lnTo>
                      <a:lnTo>
                        <a:pt x="1313" y="4090"/>
                      </a:lnTo>
                      <a:lnTo>
                        <a:pt x="1313" y="4126"/>
                      </a:lnTo>
                      <a:lnTo>
                        <a:pt x="1312" y="4163"/>
                      </a:lnTo>
                      <a:lnTo>
                        <a:pt x="1311" y="4200"/>
                      </a:lnTo>
                      <a:lnTo>
                        <a:pt x="1308" y="4236"/>
                      </a:lnTo>
                      <a:lnTo>
                        <a:pt x="1304" y="4274"/>
                      </a:lnTo>
                      <a:lnTo>
                        <a:pt x="1300" y="4311"/>
                      </a:lnTo>
                      <a:lnTo>
                        <a:pt x="1295" y="4347"/>
                      </a:lnTo>
                      <a:lnTo>
                        <a:pt x="1290" y="4383"/>
                      </a:lnTo>
                      <a:lnTo>
                        <a:pt x="1283" y="4419"/>
                      </a:lnTo>
                      <a:lnTo>
                        <a:pt x="1275" y="4456"/>
                      </a:lnTo>
                      <a:lnTo>
                        <a:pt x="1266" y="4491"/>
                      </a:lnTo>
                      <a:lnTo>
                        <a:pt x="1257" y="4525"/>
                      </a:lnTo>
                      <a:lnTo>
                        <a:pt x="1247" y="4559"/>
                      </a:lnTo>
                      <a:lnTo>
                        <a:pt x="1235" y="4593"/>
                      </a:lnTo>
                      <a:lnTo>
                        <a:pt x="1222" y="4625"/>
                      </a:lnTo>
                      <a:lnTo>
                        <a:pt x="1208" y="4657"/>
                      </a:lnTo>
                      <a:lnTo>
                        <a:pt x="1194" y="4688"/>
                      </a:lnTo>
                      <a:lnTo>
                        <a:pt x="1178" y="4718"/>
                      </a:lnTo>
                      <a:lnTo>
                        <a:pt x="1162" y="4747"/>
                      </a:lnTo>
                      <a:lnTo>
                        <a:pt x="1144" y="4775"/>
                      </a:lnTo>
                      <a:lnTo>
                        <a:pt x="1126" y="4802"/>
                      </a:lnTo>
                      <a:lnTo>
                        <a:pt x="1106" y="4828"/>
                      </a:lnTo>
                      <a:lnTo>
                        <a:pt x="1085" y="4852"/>
                      </a:lnTo>
                      <a:lnTo>
                        <a:pt x="1071" y="4866"/>
                      </a:lnTo>
                      <a:lnTo>
                        <a:pt x="1056" y="4880"/>
                      </a:lnTo>
                      <a:lnTo>
                        <a:pt x="1041" y="4895"/>
                      </a:lnTo>
                      <a:lnTo>
                        <a:pt x="1025" y="4909"/>
                      </a:lnTo>
                      <a:lnTo>
                        <a:pt x="1009" y="4923"/>
                      </a:lnTo>
                      <a:lnTo>
                        <a:pt x="991" y="4935"/>
                      </a:lnTo>
                      <a:lnTo>
                        <a:pt x="975" y="4948"/>
                      </a:lnTo>
                      <a:lnTo>
                        <a:pt x="956" y="4960"/>
                      </a:lnTo>
                      <a:lnTo>
                        <a:pt x="937" y="4972"/>
                      </a:lnTo>
                      <a:lnTo>
                        <a:pt x="919" y="4983"/>
                      </a:lnTo>
                      <a:lnTo>
                        <a:pt x="899" y="4994"/>
                      </a:lnTo>
                      <a:lnTo>
                        <a:pt x="879" y="5005"/>
                      </a:lnTo>
                      <a:lnTo>
                        <a:pt x="860" y="5014"/>
                      </a:lnTo>
                      <a:lnTo>
                        <a:pt x="839" y="5024"/>
                      </a:lnTo>
                      <a:lnTo>
                        <a:pt x="818" y="5032"/>
                      </a:lnTo>
                      <a:lnTo>
                        <a:pt x="798" y="5041"/>
                      </a:lnTo>
                      <a:lnTo>
                        <a:pt x="776" y="5049"/>
                      </a:lnTo>
                      <a:lnTo>
                        <a:pt x="754" y="5056"/>
                      </a:lnTo>
                      <a:lnTo>
                        <a:pt x="733" y="5063"/>
                      </a:lnTo>
                      <a:lnTo>
                        <a:pt x="711" y="5070"/>
                      </a:lnTo>
                      <a:lnTo>
                        <a:pt x="688" y="5075"/>
                      </a:lnTo>
                      <a:lnTo>
                        <a:pt x="665" y="5080"/>
                      </a:lnTo>
                      <a:lnTo>
                        <a:pt x="643" y="5085"/>
                      </a:lnTo>
                      <a:lnTo>
                        <a:pt x="620" y="5089"/>
                      </a:lnTo>
                      <a:lnTo>
                        <a:pt x="597" y="5092"/>
                      </a:lnTo>
                      <a:lnTo>
                        <a:pt x="574" y="5096"/>
                      </a:lnTo>
                      <a:lnTo>
                        <a:pt x="552" y="5098"/>
                      </a:lnTo>
                      <a:lnTo>
                        <a:pt x="528" y="5100"/>
                      </a:lnTo>
                      <a:lnTo>
                        <a:pt x="505" y="5101"/>
                      </a:lnTo>
                      <a:lnTo>
                        <a:pt x="481" y="5102"/>
                      </a:lnTo>
                      <a:lnTo>
                        <a:pt x="459" y="5102"/>
                      </a:lnTo>
                      <a:lnTo>
                        <a:pt x="436" y="5101"/>
                      </a:lnTo>
                      <a:lnTo>
                        <a:pt x="402" y="5099"/>
                      </a:lnTo>
                      <a:lnTo>
                        <a:pt x="369" y="5094"/>
                      </a:lnTo>
                      <a:lnTo>
                        <a:pt x="337" y="5090"/>
                      </a:lnTo>
                      <a:lnTo>
                        <a:pt x="306" y="5084"/>
                      </a:lnTo>
                      <a:lnTo>
                        <a:pt x="276" y="5077"/>
                      </a:lnTo>
                      <a:lnTo>
                        <a:pt x="247" y="5069"/>
                      </a:lnTo>
                      <a:lnTo>
                        <a:pt x="219" y="5058"/>
                      </a:lnTo>
                      <a:lnTo>
                        <a:pt x="192" y="5047"/>
                      </a:lnTo>
                      <a:lnTo>
                        <a:pt x="166" y="5036"/>
                      </a:lnTo>
                      <a:lnTo>
                        <a:pt x="141" y="5022"/>
                      </a:lnTo>
                      <a:lnTo>
                        <a:pt x="118" y="5008"/>
                      </a:lnTo>
                      <a:lnTo>
                        <a:pt x="97" y="4991"/>
                      </a:lnTo>
                      <a:lnTo>
                        <a:pt x="76" y="4975"/>
                      </a:lnTo>
                      <a:lnTo>
                        <a:pt x="56" y="4957"/>
                      </a:lnTo>
                      <a:lnTo>
                        <a:pt x="39" y="4937"/>
                      </a:lnTo>
                      <a:lnTo>
                        <a:pt x="22" y="4918"/>
                      </a:lnTo>
                      <a:lnTo>
                        <a:pt x="16" y="4908"/>
                      </a:lnTo>
                      <a:lnTo>
                        <a:pt x="11" y="4899"/>
                      </a:lnTo>
                      <a:lnTo>
                        <a:pt x="7" y="4889"/>
                      </a:lnTo>
                      <a:lnTo>
                        <a:pt x="4" y="4879"/>
                      </a:lnTo>
                      <a:lnTo>
                        <a:pt x="2" y="4869"/>
                      </a:lnTo>
                      <a:lnTo>
                        <a:pt x="0" y="4859"/>
                      </a:lnTo>
                      <a:lnTo>
                        <a:pt x="0" y="4848"/>
                      </a:lnTo>
                      <a:lnTo>
                        <a:pt x="2" y="4838"/>
                      </a:lnTo>
                      <a:lnTo>
                        <a:pt x="3" y="4828"/>
                      </a:lnTo>
                      <a:lnTo>
                        <a:pt x="6" y="4817"/>
                      </a:lnTo>
                      <a:lnTo>
                        <a:pt x="10" y="4808"/>
                      </a:lnTo>
                      <a:lnTo>
                        <a:pt x="14" y="4799"/>
                      </a:lnTo>
                      <a:lnTo>
                        <a:pt x="20" y="4789"/>
                      </a:lnTo>
                      <a:lnTo>
                        <a:pt x="26" y="4781"/>
                      </a:lnTo>
                      <a:lnTo>
                        <a:pt x="35" y="4773"/>
                      </a:lnTo>
                      <a:lnTo>
                        <a:pt x="43" y="4766"/>
                      </a:lnTo>
                      <a:lnTo>
                        <a:pt x="52" y="4759"/>
                      </a:lnTo>
                      <a:lnTo>
                        <a:pt x="61" y="4754"/>
                      </a:lnTo>
                      <a:lnTo>
                        <a:pt x="71" y="4750"/>
                      </a:lnTo>
                      <a:lnTo>
                        <a:pt x="81" y="4747"/>
                      </a:lnTo>
                      <a:lnTo>
                        <a:pt x="91" y="4745"/>
                      </a:lnTo>
                      <a:lnTo>
                        <a:pt x="102" y="4744"/>
                      </a:lnTo>
                      <a:lnTo>
                        <a:pt x="112" y="4744"/>
                      </a:lnTo>
                      <a:lnTo>
                        <a:pt x="122" y="4745"/>
                      </a:lnTo>
                      <a:lnTo>
                        <a:pt x="133" y="4747"/>
                      </a:lnTo>
                      <a:lnTo>
                        <a:pt x="143" y="4750"/>
                      </a:lnTo>
                      <a:lnTo>
                        <a:pt x="152" y="4753"/>
                      </a:lnTo>
                      <a:lnTo>
                        <a:pt x="162" y="4758"/>
                      </a:lnTo>
                      <a:lnTo>
                        <a:pt x="171" y="4764"/>
                      </a:lnTo>
                      <a:lnTo>
                        <a:pt x="179" y="4771"/>
                      </a:lnTo>
                      <a:lnTo>
                        <a:pt x="188" y="4778"/>
                      </a:lnTo>
                      <a:lnTo>
                        <a:pt x="195" y="4786"/>
                      </a:lnTo>
                      <a:lnTo>
                        <a:pt x="203" y="4797"/>
                      </a:lnTo>
                      <a:lnTo>
                        <a:pt x="212" y="4807"/>
                      </a:lnTo>
                      <a:lnTo>
                        <a:pt x="224" y="4816"/>
                      </a:lnTo>
                      <a:lnTo>
                        <a:pt x="235" y="4825"/>
                      </a:lnTo>
                      <a:lnTo>
                        <a:pt x="249" y="4833"/>
                      </a:lnTo>
                      <a:lnTo>
                        <a:pt x="262" y="4841"/>
                      </a:lnTo>
                      <a:lnTo>
                        <a:pt x="278" y="4848"/>
                      </a:lnTo>
                      <a:lnTo>
                        <a:pt x="293" y="4855"/>
                      </a:lnTo>
                      <a:lnTo>
                        <a:pt x="310" y="4861"/>
                      </a:lnTo>
                      <a:lnTo>
                        <a:pt x="326" y="4866"/>
                      </a:lnTo>
                      <a:lnTo>
                        <a:pt x="345" y="4871"/>
                      </a:lnTo>
                      <a:lnTo>
                        <a:pt x="363" y="4875"/>
                      </a:lnTo>
                      <a:lnTo>
                        <a:pt x="383" y="4878"/>
                      </a:lnTo>
                      <a:lnTo>
                        <a:pt x="403" y="4881"/>
                      </a:lnTo>
                      <a:lnTo>
                        <a:pt x="423" y="4884"/>
                      </a:lnTo>
                      <a:lnTo>
                        <a:pt x="445" y="4885"/>
                      </a:lnTo>
                      <a:lnTo>
                        <a:pt x="479" y="4885"/>
                      </a:lnTo>
                      <a:lnTo>
                        <a:pt x="513" y="4884"/>
                      </a:lnTo>
                      <a:lnTo>
                        <a:pt x="549" y="4880"/>
                      </a:lnTo>
                      <a:lnTo>
                        <a:pt x="583" y="4876"/>
                      </a:lnTo>
                      <a:lnTo>
                        <a:pt x="616" y="4870"/>
                      </a:lnTo>
                      <a:lnTo>
                        <a:pt x="650" y="4862"/>
                      </a:lnTo>
                      <a:lnTo>
                        <a:pt x="682" y="4853"/>
                      </a:lnTo>
                      <a:lnTo>
                        <a:pt x="714" y="4841"/>
                      </a:lnTo>
                      <a:lnTo>
                        <a:pt x="745" y="4829"/>
                      </a:lnTo>
                      <a:lnTo>
                        <a:pt x="775" y="4815"/>
                      </a:lnTo>
                      <a:lnTo>
                        <a:pt x="804" y="4800"/>
                      </a:lnTo>
                      <a:lnTo>
                        <a:pt x="832" y="4783"/>
                      </a:lnTo>
                      <a:lnTo>
                        <a:pt x="858" y="4766"/>
                      </a:lnTo>
                      <a:lnTo>
                        <a:pt x="883" y="4747"/>
                      </a:lnTo>
                      <a:lnTo>
                        <a:pt x="904" y="4726"/>
                      </a:lnTo>
                      <a:lnTo>
                        <a:pt x="925" y="4706"/>
                      </a:lnTo>
                      <a:lnTo>
                        <a:pt x="941" y="4687"/>
                      </a:lnTo>
                      <a:lnTo>
                        <a:pt x="956" y="4667"/>
                      </a:lnTo>
                      <a:lnTo>
                        <a:pt x="970" y="4647"/>
                      </a:lnTo>
                      <a:lnTo>
                        <a:pt x="984" y="4625"/>
                      </a:lnTo>
                      <a:lnTo>
                        <a:pt x="996" y="4602"/>
                      </a:lnTo>
                      <a:lnTo>
                        <a:pt x="1008" y="4580"/>
                      </a:lnTo>
                      <a:lnTo>
                        <a:pt x="1019" y="4555"/>
                      </a:lnTo>
                      <a:lnTo>
                        <a:pt x="1029" y="4529"/>
                      </a:lnTo>
                      <a:lnTo>
                        <a:pt x="1039" y="4503"/>
                      </a:lnTo>
                      <a:lnTo>
                        <a:pt x="1047" y="4476"/>
                      </a:lnTo>
                      <a:lnTo>
                        <a:pt x="1055" y="4448"/>
                      </a:lnTo>
                      <a:lnTo>
                        <a:pt x="1062" y="4420"/>
                      </a:lnTo>
                      <a:lnTo>
                        <a:pt x="1070" y="4391"/>
                      </a:lnTo>
                      <a:lnTo>
                        <a:pt x="1075" y="4362"/>
                      </a:lnTo>
                      <a:lnTo>
                        <a:pt x="1080" y="4332"/>
                      </a:lnTo>
                      <a:lnTo>
                        <a:pt x="1085" y="4303"/>
                      </a:lnTo>
                      <a:lnTo>
                        <a:pt x="1088" y="4273"/>
                      </a:lnTo>
                      <a:lnTo>
                        <a:pt x="1091" y="4243"/>
                      </a:lnTo>
                      <a:lnTo>
                        <a:pt x="1095" y="4212"/>
                      </a:lnTo>
                      <a:lnTo>
                        <a:pt x="1096" y="4182"/>
                      </a:lnTo>
                      <a:lnTo>
                        <a:pt x="1097" y="4151"/>
                      </a:lnTo>
                      <a:lnTo>
                        <a:pt x="1098" y="4120"/>
                      </a:lnTo>
                      <a:lnTo>
                        <a:pt x="1098" y="4090"/>
                      </a:lnTo>
                      <a:lnTo>
                        <a:pt x="1097" y="4058"/>
                      </a:lnTo>
                      <a:lnTo>
                        <a:pt x="1095" y="4029"/>
                      </a:lnTo>
                      <a:lnTo>
                        <a:pt x="1092" y="3999"/>
                      </a:lnTo>
                      <a:lnTo>
                        <a:pt x="1090" y="3970"/>
                      </a:lnTo>
                      <a:lnTo>
                        <a:pt x="1086" y="3941"/>
                      </a:lnTo>
                      <a:lnTo>
                        <a:pt x="1082" y="3912"/>
                      </a:lnTo>
                      <a:lnTo>
                        <a:pt x="1078" y="3884"/>
                      </a:lnTo>
                      <a:lnTo>
                        <a:pt x="1073" y="3856"/>
                      </a:lnTo>
                      <a:lnTo>
                        <a:pt x="1067" y="3829"/>
                      </a:lnTo>
                      <a:lnTo>
                        <a:pt x="1052" y="3761"/>
                      </a:lnTo>
                      <a:lnTo>
                        <a:pt x="1035" y="3671"/>
                      </a:lnTo>
                      <a:lnTo>
                        <a:pt x="1014" y="3560"/>
                      </a:lnTo>
                      <a:lnTo>
                        <a:pt x="991" y="3433"/>
                      </a:lnTo>
                      <a:lnTo>
                        <a:pt x="967" y="3292"/>
                      </a:lnTo>
                      <a:lnTo>
                        <a:pt x="944" y="3141"/>
                      </a:lnTo>
                      <a:lnTo>
                        <a:pt x="920" y="2982"/>
                      </a:lnTo>
                      <a:lnTo>
                        <a:pt x="897" y="2819"/>
                      </a:lnTo>
                      <a:lnTo>
                        <a:pt x="876" y="2654"/>
                      </a:lnTo>
                      <a:lnTo>
                        <a:pt x="857" y="2492"/>
                      </a:lnTo>
                      <a:lnTo>
                        <a:pt x="848" y="2411"/>
                      </a:lnTo>
                      <a:lnTo>
                        <a:pt x="841" y="2333"/>
                      </a:lnTo>
                      <a:lnTo>
                        <a:pt x="835" y="2257"/>
                      </a:lnTo>
                      <a:lnTo>
                        <a:pt x="830" y="2183"/>
                      </a:lnTo>
                      <a:lnTo>
                        <a:pt x="826" y="2112"/>
                      </a:lnTo>
                      <a:lnTo>
                        <a:pt x="823" y="2043"/>
                      </a:lnTo>
                      <a:lnTo>
                        <a:pt x="820" y="1978"/>
                      </a:lnTo>
                      <a:lnTo>
                        <a:pt x="820" y="1917"/>
                      </a:lnTo>
                      <a:lnTo>
                        <a:pt x="822" y="1860"/>
                      </a:lnTo>
                      <a:lnTo>
                        <a:pt x="825" y="1808"/>
                      </a:lnTo>
                      <a:lnTo>
                        <a:pt x="829" y="1761"/>
                      </a:lnTo>
                      <a:lnTo>
                        <a:pt x="835" y="1719"/>
                      </a:lnTo>
                      <a:lnTo>
                        <a:pt x="850" y="1639"/>
                      </a:lnTo>
                      <a:lnTo>
                        <a:pt x="868" y="1561"/>
                      </a:lnTo>
                      <a:lnTo>
                        <a:pt x="887" y="1483"/>
                      </a:lnTo>
                      <a:lnTo>
                        <a:pt x="908" y="1408"/>
                      </a:lnTo>
                      <a:lnTo>
                        <a:pt x="931" y="1332"/>
                      </a:lnTo>
                      <a:lnTo>
                        <a:pt x="955" y="1259"/>
                      </a:lnTo>
                      <a:lnTo>
                        <a:pt x="981" y="1187"/>
                      </a:lnTo>
                      <a:lnTo>
                        <a:pt x="1009" y="1117"/>
                      </a:lnTo>
                      <a:lnTo>
                        <a:pt x="1038" y="1050"/>
                      </a:lnTo>
                      <a:lnTo>
                        <a:pt x="1069" y="984"/>
                      </a:lnTo>
                      <a:lnTo>
                        <a:pt x="1101" y="920"/>
                      </a:lnTo>
                      <a:lnTo>
                        <a:pt x="1134" y="859"/>
                      </a:lnTo>
                      <a:lnTo>
                        <a:pt x="1150" y="829"/>
                      </a:lnTo>
                      <a:lnTo>
                        <a:pt x="1168" y="800"/>
                      </a:lnTo>
                      <a:lnTo>
                        <a:pt x="1186" y="772"/>
                      </a:lnTo>
                      <a:lnTo>
                        <a:pt x="1204" y="744"/>
                      </a:lnTo>
                      <a:lnTo>
                        <a:pt x="1222" y="717"/>
                      </a:lnTo>
                      <a:lnTo>
                        <a:pt x="1240" y="691"/>
                      </a:lnTo>
                      <a:lnTo>
                        <a:pt x="1260" y="665"/>
                      </a:lnTo>
                      <a:lnTo>
                        <a:pt x="1279" y="640"/>
                      </a:lnTo>
                      <a:lnTo>
                        <a:pt x="1300" y="613"/>
                      </a:lnTo>
                      <a:lnTo>
                        <a:pt x="1323" y="587"/>
                      </a:lnTo>
                      <a:lnTo>
                        <a:pt x="1347" y="561"/>
                      </a:lnTo>
                      <a:lnTo>
                        <a:pt x="1371" y="535"/>
                      </a:lnTo>
                      <a:lnTo>
                        <a:pt x="1395" y="511"/>
                      </a:lnTo>
                      <a:lnTo>
                        <a:pt x="1420" y="486"/>
                      </a:lnTo>
                      <a:lnTo>
                        <a:pt x="1446" y="464"/>
                      </a:lnTo>
                      <a:lnTo>
                        <a:pt x="1473" y="441"/>
                      </a:lnTo>
                      <a:lnTo>
                        <a:pt x="1501" y="419"/>
                      </a:lnTo>
                      <a:lnTo>
                        <a:pt x="1529" y="397"/>
                      </a:lnTo>
                      <a:lnTo>
                        <a:pt x="1558" y="377"/>
                      </a:lnTo>
                      <a:lnTo>
                        <a:pt x="1587" y="357"/>
                      </a:lnTo>
                      <a:lnTo>
                        <a:pt x="1617" y="337"/>
                      </a:lnTo>
                      <a:lnTo>
                        <a:pt x="1648" y="319"/>
                      </a:lnTo>
                      <a:lnTo>
                        <a:pt x="1680" y="300"/>
                      </a:lnTo>
                      <a:lnTo>
                        <a:pt x="1713" y="283"/>
                      </a:lnTo>
                      <a:lnTo>
                        <a:pt x="1746" y="265"/>
                      </a:lnTo>
                      <a:lnTo>
                        <a:pt x="1780" y="249"/>
                      </a:lnTo>
                      <a:lnTo>
                        <a:pt x="1815" y="233"/>
                      </a:lnTo>
                      <a:lnTo>
                        <a:pt x="1851" y="217"/>
                      </a:lnTo>
                      <a:lnTo>
                        <a:pt x="1889" y="203"/>
                      </a:lnTo>
                      <a:lnTo>
                        <a:pt x="1926" y="189"/>
                      </a:lnTo>
                      <a:lnTo>
                        <a:pt x="1965" y="174"/>
                      </a:lnTo>
                      <a:lnTo>
                        <a:pt x="2004" y="162"/>
                      </a:lnTo>
                      <a:lnTo>
                        <a:pt x="2045" y="148"/>
                      </a:lnTo>
                      <a:lnTo>
                        <a:pt x="2087" y="136"/>
                      </a:lnTo>
                      <a:lnTo>
                        <a:pt x="2130" y="124"/>
                      </a:lnTo>
                      <a:lnTo>
                        <a:pt x="2173" y="113"/>
                      </a:lnTo>
                      <a:lnTo>
                        <a:pt x="2218" y="103"/>
                      </a:lnTo>
                      <a:lnTo>
                        <a:pt x="2263" y="92"/>
                      </a:lnTo>
                      <a:lnTo>
                        <a:pt x="2310" y="82"/>
                      </a:lnTo>
                      <a:lnTo>
                        <a:pt x="2357" y="73"/>
                      </a:lnTo>
                      <a:lnTo>
                        <a:pt x="2410" y="63"/>
                      </a:lnTo>
                      <a:lnTo>
                        <a:pt x="2463" y="56"/>
                      </a:lnTo>
                      <a:lnTo>
                        <a:pt x="2515" y="51"/>
                      </a:lnTo>
                      <a:lnTo>
                        <a:pt x="2567" y="48"/>
                      </a:lnTo>
                      <a:lnTo>
                        <a:pt x="2619" y="46"/>
                      </a:lnTo>
                      <a:lnTo>
                        <a:pt x="2669" y="46"/>
                      </a:lnTo>
                      <a:lnTo>
                        <a:pt x="2719" y="47"/>
                      </a:lnTo>
                      <a:lnTo>
                        <a:pt x="2769" y="50"/>
                      </a:lnTo>
                      <a:lnTo>
                        <a:pt x="2817" y="54"/>
                      </a:lnTo>
                      <a:lnTo>
                        <a:pt x="2866" y="59"/>
                      </a:lnTo>
                      <a:lnTo>
                        <a:pt x="2912" y="65"/>
                      </a:lnTo>
                      <a:lnTo>
                        <a:pt x="2959" y="73"/>
                      </a:lnTo>
                      <a:lnTo>
                        <a:pt x="3003" y="81"/>
                      </a:lnTo>
                      <a:lnTo>
                        <a:pt x="3048" y="90"/>
                      </a:lnTo>
                      <a:lnTo>
                        <a:pt x="3090" y="100"/>
                      </a:lnTo>
                      <a:lnTo>
                        <a:pt x="3132" y="110"/>
                      </a:lnTo>
                      <a:lnTo>
                        <a:pt x="3172" y="121"/>
                      </a:lnTo>
                      <a:lnTo>
                        <a:pt x="3211" y="133"/>
                      </a:lnTo>
                      <a:lnTo>
                        <a:pt x="3250" y="145"/>
                      </a:lnTo>
                      <a:lnTo>
                        <a:pt x="3286" y="156"/>
                      </a:lnTo>
                      <a:lnTo>
                        <a:pt x="3354" y="181"/>
                      </a:lnTo>
                      <a:lnTo>
                        <a:pt x="3416" y="206"/>
                      </a:lnTo>
                      <a:lnTo>
                        <a:pt x="3471" y="229"/>
                      </a:lnTo>
                      <a:lnTo>
                        <a:pt x="3518" y="252"/>
                      </a:lnTo>
                      <a:lnTo>
                        <a:pt x="3558" y="271"/>
                      </a:lnTo>
                      <a:lnTo>
                        <a:pt x="3590" y="287"/>
                      </a:lnTo>
                      <a:lnTo>
                        <a:pt x="3603" y="294"/>
                      </a:lnTo>
                      <a:lnTo>
                        <a:pt x="3618" y="300"/>
                      </a:lnTo>
                      <a:lnTo>
                        <a:pt x="3632" y="306"/>
                      </a:lnTo>
                      <a:lnTo>
                        <a:pt x="3648" y="312"/>
                      </a:lnTo>
                      <a:lnTo>
                        <a:pt x="3664" y="317"/>
                      </a:lnTo>
                      <a:lnTo>
                        <a:pt x="3681" y="322"/>
                      </a:lnTo>
                      <a:lnTo>
                        <a:pt x="3697" y="326"/>
                      </a:lnTo>
                      <a:lnTo>
                        <a:pt x="3715" y="329"/>
                      </a:lnTo>
                      <a:lnTo>
                        <a:pt x="3733" y="332"/>
                      </a:lnTo>
                      <a:lnTo>
                        <a:pt x="3752" y="335"/>
                      </a:lnTo>
                      <a:lnTo>
                        <a:pt x="3770" y="336"/>
                      </a:lnTo>
                      <a:lnTo>
                        <a:pt x="3789" y="338"/>
                      </a:lnTo>
                      <a:lnTo>
                        <a:pt x="3808" y="339"/>
                      </a:lnTo>
                      <a:lnTo>
                        <a:pt x="3827" y="339"/>
                      </a:lnTo>
                      <a:lnTo>
                        <a:pt x="3846" y="338"/>
                      </a:lnTo>
                      <a:lnTo>
                        <a:pt x="3865" y="337"/>
                      </a:lnTo>
                      <a:lnTo>
                        <a:pt x="3884" y="335"/>
                      </a:lnTo>
                      <a:lnTo>
                        <a:pt x="3903" y="333"/>
                      </a:lnTo>
                      <a:lnTo>
                        <a:pt x="3922" y="330"/>
                      </a:lnTo>
                      <a:lnTo>
                        <a:pt x="3940" y="326"/>
                      </a:lnTo>
                      <a:lnTo>
                        <a:pt x="3958" y="322"/>
                      </a:lnTo>
                      <a:lnTo>
                        <a:pt x="3976" y="316"/>
                      </a:lnTo>
                      <a:lnTo>
                        <a:pt x="3993" y="310"/>
                      </a:lnTo>
                      <a:lnTo>
                        <a:pt x="4011" y="303"/>
                      </a:lnTo>
                      <a:lnTo>
                        <a:pt x="4027" y="295"/>
                      </a:lnTo>
                      <a:lnTo>
                        <a:pt x="4043" y="287"/>
                      </a:lnTo>
                      <a:lnTo>
                        <a:pt x="4058" y="277"/>
                      </a:lnTo>
                      <a:lnTo>
                        <a:pt x="4073" y="266"/>
                      </a:lnTo>
                      <a:lnTo>
                        <a:pt x="4087" y="256"/>
                      </a:lnTo>
                      <a:lnTo>
                        <a:pt x="4101" y="243"/>
                      </a:lnTo>
                      <a:lnTo>
                        <a:pt x="4112" y="230"/>
                      </a:lnTo>
                      <a:lnTo>
                        <a:pt x="4124" y="215"/>
                      </a:lnTo>
                      <a:lnTo>
                        <a:pt x="4138" y="199"/>
                      </a:lnTo>
                      <a:lnTo>
                        <a:pt x="4153" y="182"/>
                      </a:lnTo>
                      <a:lnTo>
                        <a:pt x="4170" y="166"/>
                      </a:lnTo>
                      <a:lnTo>
                        <a:pt x="4188" y="149"/>
                      </a:lnTo>
                      <a:lnTo>
                        <a:pt x="4207" y="134"/>
                      </a:lnTo>
                      <a:lnTo>
                        <a:pt x="4228" y="119"/>
                      </a:lnTo>
                      <a:lnTo>
                        <a:pt x="4249" y="105"/>
                      </a:lnTo>
                      <a:lnTo>
                        <a:pt x="4272" y="91"/>
                      </a:lnTo>
                      <a:lnTo>
                        <a:pt x="4296" y="79"/>
                      </a:lnTo>
                      <a:lnTo>
                        <a:pt x="4321" y="67"/>
                      </a:lnTo>
                      <a:lnTo>
                        <a:pt x="4347" y="55"/>
                      </a:lnTo>
                      <a:lnTo>
                        <a:pt x="4374" y="45"/>
                      </a:lnTo>
                      <a:lnTo>
                        <a:pt x="4400" y="36"/>
                      </a:lnTo>
                      <a:lnTo>
                        <a:pt x="4428" y="27"/>
                      </a:lnTo>
                      <a:lnTo>
                        <a:pt x="4456" y="20"/>
                      </a:lnTo>
                      <a:lnTo>
                        <a:pt x="4486" y="13"/>
                      </a:lnTo>
                      <a:lnTo>
                        <a:pt x="4515" y="8"/>
                      </a:lnTo>
                      <a:lnTo>
                        <a:pt x="4545" y="4"/>
                      </a:lnTo>
                      <a:lnTo>
                        <a:pt x="4575" y="1"/>
                      </a:lnTo>
                      <a:lnTo>
                        <a:pt x="4606" y="0"/>
                      </a:lnTo>
                      <a:lnTo>
                        <a:pt x="4637" y="0"/>
                      </a:lnTo>
                      <a:lnTo>
                        <a:pt x="4668" y="1"/>
                      </a:lnTo>
                      <a:lnTo>
                        <a:pt x="4699" y="4"/>
                      </a:lnTo>
                      <a:lnTo>
                        <a:pt x="4731" y="9"/>
                      </a:lnTo>
                      <a:lnTo>
                        <a:pt x="4762" y="15"/>
                      </a:lnTo>
                      <a:lnTo>
                        <a:pt x="4793" y="23"/>
                      </a:lnTo>
                      <a:lnTo>
                        <a:pt x="4824" y="32"/>
                      </a:lnTo>
                      <a:lnTo>
                        <a:pt x="4855" y="43"/>
                      </a:lnTo>
                      <a:lnTo>
                        <a:pt x="4885" y="56"/>
                      </a:lnTo>
                      <a:lnTo>
                        <a:pt x="4915" y="71"/>
                      </a:lnTo>
                      <a:lnTo>
                        <a:pt x="4945" y="87"/>
                      </a:lnTo>
                      <a:lnTo>
                        <a:pt x="4975" y="106"/>
                      </a:lnTo>
                      <a:lnTo>
                        <a:pt x="4988" y="115"/>
                      </a:lnTo>
                      <a:lnTo>
                        <a:pt x="5001" y="125"/>
                      </a:lnTo>
                      <a:lnTo>
                        <a:pt x="5014" y="136"/>
                      </a:lnTo>
                      <a:lnTo>
                        <a:pt x="5026" y="147"/>
                      </a:lnTo>
                      <a:lnTo>
                        <a:pt x="5037" y="159"/>
                      </a:lnTo>
                      <a:lnTo>
                        <a:pt x="5049" y="170"/>
                      </a:lnTo>
                      <a:lnTo>
                        <a:pt x="5059" y="182"/>
                      </a:lnTo>
                      <a:lnTo>
                        <a:pt x="5069" y="195"/>
                      </a:lnTo>
                      <a:lnTo>
                        <a:pt x="5089" y="222"/>
                      </a:lnTo>
                      <a:lnTo>
                        <a:pt x="5107" y="251"/>
                      </a:lnTo>
                      <a:lnTo>
                        <a:pt x="5123" y="281"/>
                      </a:lnTo>
                      <a:lnTo>
                        <a:pt x="5138" y="313"/>
                      </a:lnTo>
                      <a:lnTo>
                        <a:pt x="5150" y="346"/>
                      </a:lnTo>
                      <a:lnTo>
                        <a:pt x="5160" y="380"/>
                      </a:lnTo>
                      <a:lnTo>
                        <a:pt x="5170" y="416"/>
                      </a:lnTo>
                      <a:lnTo>
                        <a:pt x="5176" y="453"/>
                      </a:lnTo>
                      <a:lnTo>
                        <a:pt x="5181" y="493"/>
                      </a:lnTo>
                      <a:lnTo>
                        <a:pt x="5184" y="532"/>
                      </a:lnTo>
                      <a:lnTo>
                        <a:pt x="5185" y="573"/>
                      </a:lnTo>
                      <a:lnTo>
                        <a:pt x="5185" y="615"/>
                      </a:lnTo>
                      <a:lnTo>
                        <a:pt x="5182" y="652"/>
                      </a:lnTo>
                      <a:lnTo>
                        <a:pt x="5178" y="690"/>
                      </a:lnTo>
                      <a:lnTo>
                        <a:pt x="5172" y="728"/>
                      </a:lnTo>
                      <a:lnTo>
                        <a:pt x="5165" y="768"/>
                      </a:lnTo>
                      <a:lnTo>
                        <a:pt x="5154" y="806"/>
                      </a:lnTo>
                      <a:lnTo>
                        <a:pt x="5143" y="844"/>
                      </a:lnTo>
                      <a:lnTo>
                        <a:pt x="5129" y="882"/>
                      </a:lnTo>
                      <a:lnTo>
                        <a:pt x="5115" y="918"/>
                      </a:lnTo>
                      <a:lnTo>
                        <a:pt x="5097" y="954"/>
                      </a:lnTo>
                      <a:lnTo>
                        <a:pt x="5079" y="988"/>
                      </a:lnTo>
                      <a:lnTo>
                        <a:pt x="5068" y="1004"/>
                      </a:lnTo>
                      <a:lnTo>
                        <a:pt x="5058" y="1020"/>
                      </a:lnTo>
                      <a:lnTo>
                        <a:pt x="5047" y="1035"/>
                      </a:lnTo>
                      <a:lnTo>
                        <a:pt x="5035" y="1050"/>
                      </a:lnTo>
                      <a:lnTo>
                        <a:pt x="5023" y="1064"/>
                      </a:lnTo>
                      <a:lnTo>
                        <a:pt x="5011" y="1078"/>
                      </a:lnTo>
                      <a:lnTo>
                        <a:pt x="4997" y="1090"/>
                      </a:lnTo>
                      <a:lnTo>
                        <a:pt x="4984" y="1103"/>
                      </a:lnTo>
                      <a:lnTo>
                        <a:pt x="4970" y="1114"/>
                      </a:lnTo>
                      <a:lnTo>
                        <a:pt x="4956" y="1125"/>
                      </a:lnTo>
                      <a:lnTo>
                        <a:pt x="4940" y="1135"/>
                      </a:lnTo>
                      <a:lnTo>
                        <a:pt x="4925" y="1144"/>
                      </a:lnTo>
                      <a:lnTo>
                        <a:pt x="4915" y="1149"/>
                      </a:lnTo>
                      <a:lnTo>
                        <a:pt x="4905" y="1153"/>
                      </a:lnTo>
                      <a:lnTo>
                        <a:pt x="4895" y="1155"/>
                      </a:lnTo>
                      <a:lnTo>
                        <a:pt x="4884" y="1157"/>
                      </a:lnTo>
                      <a:lnTo>
                        <a:pt x="4874" y="1157"/>
                      </a:lnTo>
                      <a:lnTo>
                        <a:pt x="4863" y="1157"/>
                      </a:lnTo>
                      <a:lnTo>
                        <a:pt x="4853" y="1156"/>
                      </a:lnTo>
                      <a:lnTo>
                        <a:pt x="4843" y="1153"/>
                      </a:lnTo>
                      <a:lnTo>
                        <a:pt x="4833" y="1150"/>
                      </a:lnTo>
                      <a:lnTo>
                        <a:pt x="4823" y="1146"/>
                      </a:lnTo>
                      <a:lnTo>
                        <a:pt x="4814" y="1141"/>
                      </a:lnTo>
                      <a:lnTo>
                        <a:pt x="4806" y="1135"/>
                      </a:lnTo>
                      <a:lnTo>
                        <a:pt x="4797" y="1127"/>
                      </a:lnTo>
                      <a:lnTo>
                        <a:pt x="4790" y="1120"/>
                      </a:lnTo>
                      <a:lnTo>
                        <a:pt x="4784" y="1112"/>
                      </a:lnTo>
                      <a:lnTo>
                        <a:pt x="4778" y="1101"/>
                      </a:lnTo>
                      <a:lnTo>
                        <a:pt x="4773" y="1092"/>
                      </a:lnTo>
                      <a:lnTo>
                        <a:pt x="4770" y="1082"/>
                      </a:lnTo>
                      <a:lnTo>
                        <a:pt x="4766" y="1072"/>
                      </a:lnTo>
                      <a:lnTo>
                        <a:pt x="4765" y="1061"/>
                      </a:lnTo>
                      <a:lnTo>
                        <a:pt x="4764" y="1051"/>
                      </a:lnTo>
                      <a:lnTo>
                        <a:pt x="4764" y="1040"/>
                      </a:lnTo>
                      <a:lnTo>
                        <a:pt x="4766" y="1030"/>
                      </a:lnTo>
                      <a:lnTo>
                        <a:pt x="4769" y="1020"/>
                      </a:lnTo>
                      <a:lnTo>
                        <a:pt x="4772" y="1009"/>
                      </a:lnTo>
                      <a:lnTo>
                        <a:pt x="4776" y="1000"/>
                      </a:lnTo>
                      <a:lnTo>
                        <a:pt x="4781" y="991"/>
                      </a:lnTo>
                      <a:lnTo>
                        <a:pt x="4787" y="983"/>
                      </a:lnTo>
                      <a:lnTo>
                        <a:pt x="4794" y="974"/>
                      </a:lnTo>
                      <a:lnTo>
                        <a:pt x="4802" y="967"/>
                      </a:lnTo>
                      <a:lnTo>
                        <a:pt x="4811" y="961"/>
                      </a:lnTo>
                      <a:lnTo>
                        <a:pt x="4820" y="95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04" name="Freeform 1074">
                  <a:extLst>
                    <a:ext uri="{FF2B5EF4-FFF2-40B4-BE49-F238E27FC236}">
                      <a16:creationId xmlns:a16="http://schemas.microsoft.com/office/drawing/2014/main" id="{3179CD69-E8F6-4E62-9906-0AC5490F70F7}"/>
                    </a:ext>
                  </a:extLst>
                </p:cNvPr>
                <p:cNvSpPr>
                  <a:spLocks/>
                </p:cNvSpPr>
                <p:nvPr/>
              </p:nvSpPr>
              <p:spPr bwMode="auto">
                <a:xfrm>
                  <a:off x="1967" y="2871"/>
                  <a:ext cx="143"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0" y="2473"/>
                      </a:moveTo>
                      <a:lnTo>
                        <a:pt x="1139" y="2490"/>
                      </a:lnTo>
                      <a:lnTo>
                        <a:pt x="1149" y="2490"/>
                      </a:lnTo>
                      <a:lnTo>
                        <a:pt x="1159" y="2489"/>
                      </a:lnTo>
                      <a:lnTo>
                        <a:pt x="1166" y="2486"/>
                      </a:lnTo>
                      <a:lnTo>
                        <a:pt x="1173" y="2484"/>
                      </a:lnTo>
                      <a:lnTo>
                        <a:pt x="1178" y="2482"/>
                      </a:lnTo>
                      <a:lnTo>
                        <a:pt x="1184" y="2479"/>
                      </a:lnTo>
                      <a:lnTo>
                        <a:pt x="1188" y="2475"/>
                      </a:lnTo>
                      <a:lnTo>
                        <a:pt x="1191" y="2472"/>
                      </a:lnTo>
                      <a:lnTo>
                        <a:pt x="1197" y="2466"/>
                      </a:lnTo>
                      <a:lnTo>
                        <a:pt x="1202" y="2459"/>
                      </a:lnTo>
                      <a:lnTo>
                        <a:pt x="1207" y="2451"/>
                      </a:lnTo>
                      <a:lnTo>
                        <a:pt x="1213" y="2442"/>
                      </a:lnTo>
                      <a:lnTo>
                        <a:pt x="1222" y="2422"/>
                      </a:lnTo>
                      <a:lnTo>
                        <a:pt x="1229" y="2400"/>
                      </a:lnTo>
                      <a:lnTo>
                        <a:pt x="1235" y="2374"/>
                      </a:lnTo>
                      <a:lnTo>
                        <a:pt x="1239" y="2347"/>
                      </a:lnTo>
                      <a:lnTo>
                        <a:pt x="1243" y="2317"/>
                      </a:lnTo>
                      <a:lnTo>
                        <a:pt x="1245" y="2286"/>
                      </a:lnTo>
                      <a:lnTo>
                        <a:pt x="1247" y="2212"/>
                      </a:lnTo>
                      <a:lnTo>
                        <a:pt x="1253" y="2096"/>
                      </a:lnTo>
                      <a:lnTo>
                        <a:pt x="1260" y="1952"/>
                      </a:lnTo>
                      <a:lnTo>
                        <a:pt x="1269" y="1796"/>
                      </a:lnTo>
                      <a:lnTo>
                        <a:pt x="1278" y="1644"/>
                      </a:lnTo>
                      <a:lnTo>
                        <a:pt x="1286" y="1513"/>
                      </a:lnTo>
                      <a:lnTo>
                        <a:pt x="1291" y="1417"/>
                      </a:lnTo>
                      <a:lnTo>
                        <a:pt x="1294" y="1374"/>
                      </a:lnTo>
                      <a:lnTo>
                        <a:pt x="1295" y="1364"/>
                      </a:lnTo>
                      <a:lnTo>
                        <a:pt x="1297" y="1353"/>
                      </a:lnTo>
                      <a:lnTo>
                        <a:pt x="1300" y="1343"/>
                      </a:lnTo>
                      <a:lnTo>
                        <a:pt x="1305" y="1334"/>
                      </a:lnTo>
                      <a:lnTo>
                        <a:pt x="1310" y="1324"/>
                      </a:lnTo>
                      <a:lnTo>
                        <a:pt x="1315" y="1316"/>
                      </a:lnTo>
                      <a:lnTo>
                        <a:pt x="1322" y="1309"/>
                      </a:lnTo>
                      <a:lnTo>
                        <a:pt x="1328" y="1302"/>
                      </a:lnTo>
                      <a:lnTo>
                        <a:pt x="1337" y="1294"/>
                      </a:lnTo>
                      <a:lnTo>
                        <a:pt x="1345" y="1289"/>
                      </a:lnTo>
                      <a:lnTo>
                        <a:pt x="1353" y="1284"/>
                      </a:lnTo>
                      <a:lnTo>
                        <a:pt x="1362" y="1280"/>
                      </a:lnTo>
                      <a:lnTo>
                        <a:pt x="1373" y="1277"/>
                      </a:lnTo>
                      <a:lnTo>
                        <a:pt x="1383" y="1274"/>
                      </a:lnTo>
                      <a:lnTo>
                        <a:pt x="1394" y="1273"/>
                      </a:lnTo>
                      <a:lnTo>
                        <a:pt x="1404" y="1273"/>
                      </a:lnTo>
                      <a:lnTo>
                        <a:pt x="1451" y="1273"/>
                      </a:lnTo>
                      <a:lnTo>
                        <a:pt x="1511" y="1274"/>
                      </a:lnTo>
                      <a:lnTo>
                        <a:pt x="1581" y="1274"/>
                      </a:lnTo>
                      <a:lnTo>
                        <a:pt x="1654" y="1274"/>
                      </a:lnTo>
                      <a:lnTo>
                        <a:pt x="1726" y="1273"/>
                      </a:lnTo>
                      <a:lnTo>
                        <a:pt x="1794" y="1271"/>
                      </a:lnTo>
                      <a:lnTo>
                        <a:pt x="1852" y="1267"/>
                      </a:lnTo>
                      <a:lnTo>
                        <a:pt x="1895" y="1264"/>
                      </a:lnTo>
                      <a:lnTo>
                        <a:pt x="1898" y="1263"/>
                      </a:lnTo>
                      <a:lnTo>
                        <a:pt x="1901" y="1263"/>
                      </a:lnTo>
                      <a:lnTo>
                        <a:pt x="1903" y="1262"/>
                      </a:lnTo>
                      <a:lnTo>
                        <a:pt x="1906" y="1261"/>
                      </a:lnTo>
                      <a:lnTo>
                        <a:pt x="1908" y="1261"/>
                      </a:lnTo>
                      <a:lnTo>
                        <a:pt x="1912" y="1259"/>
                      </a:lnTo>
                      <a:lnTo>
                        <a:pt x="1913" y="1258"/>
                      </a:lnTo>
                      <a:lnTo>
                        <a:pt x="1914" y="1257"/>
                      </a:lnTo>
                      <a:lnTo>
                        <a:pt x="1916" y="1252"/>
                      </a:lnTo>
                      <a:lnTo>
                        <a:pt x="1918" y="1245"/>
                      </a:lnTo>
                      <a:lnTo>
                        <a:pt x="1918" y="1236"/>
                      </a:lnTo>
                      <a:lnTo>
                        <a:pt x="1918" y="1227"/>
                      </a:lnTo>
                      <a:lnTo>
                        <a:pt x="1916" y="1216"/>
                      </a:lnTo>
                      <a:lnTo>
                        <a:pt x="1913" y="1203"/>
                      </a:lnTo>
                      <a:lnTo>
                        <a:pt x="1908" y="1190"/>
                      </a:lnTo>
                      <a:lnTo>
                        <a:pt x="1902" y="1175"/>
                      </a:lnTo>
                      <a:lnTo>
                        <a:pt x="1397" y="156"/>
                      </a:lnTo>
                      <a:lnTo>
                        <a:pt x="1391" y="146"/>
                      </a:lnTo>
                      <a:lnTo>
                        <a:pt x="1388" y="135"/>
                      </a:lnTo>
                      <a:lnTo>
                        <a:pt x="1386" y="125"/>
                      </a:lnTo>
                      <a:lnTo>
                        <a:pt x="1385" y="115"/>
                      </a:lnTo>
                      <a:lnTo>
                        <a:pt x="1385" y="104"/>
                      </a:lnTo>
                      <a:lnTo>
                        <a:pt x="1386" y="94"/>
                      </a:lnTo>
                      <a:lnTo>
                        <a:pt x="1387" y="84"/>
                      </a:lnTo>
                      <a:lnTo>
                        <a:pt x="1390" y="73"/>
                      </a:lnTo>
                      <a:lnTo>
                        <a:pt x="1395" y="64"/>
                      </a:lnTo>
                      <a:lnTo>
                        <a:pt x="1399" y="55"/>
                      </a:lnTo>
                      <a:lnTo>
                        <a:pt x="1405" y="45"/>
                      </a:lnTo>
                      <a:lnTo>
                        <a:pt x="1411" y="37"/>
                      </a:lnTo>
                      <a:lnTo>
                        <a:pt x="1418" y="30"/>
                      </a:lnTo>
                      <a:lnTo>
                        <a:pt x="1427" y="23"/>
                      </a:lnTo>
                      <a:lnTo>
                        <a:pt x="1435" y="16"/>
                      </a:lnTo>
                      <a:lnTo>
                        <a:pt x="1445" y="11"/>
                      </a:lnTo>
                      <a:lnTo>
                        <a:pt x="1455" y="6"/>
                      </a:lnTo>
                      <a:lnTo>
                        <a:pt x="1465" y="3"/>
                      </a:lnTo>
                      <a:lnTo>
                        <a:pt x="1476" y="1"/>
                      </a:lnTo>
                      <a:lnTo>
                        <a:pt x="1487" y="0"/>
                      </a:lnTo>
                      <a:lnTo>
                        <a:pt x="1497" y="0"/>
                      </a:lnTo>
                      <a:lnTo>
                        <a:pt x="1507" y="1"/>
                      </a:lnTo>
                      <a:lnTo>
                        <a:pt x="1518" y="2"/>
                      </a:lnTo>
                      <a:lnTo>
                        <a:pt x="1528" y="5"/>
                      </a:lnTo>
                      <a:lnTo>
                        <a:pt x="1537" y="9"/>
                      </a:lnTo>
                      <a:lnTo>
                        <a:pt x="1547" y="13"/>
                      </a:lnTo>
                      <a:lnTo>
                        <a:pt x="1555" y="20"/>
                      </a:lnTo>
                      <a:lnTo>
                        <a:pt x="1563" y="26"/>
                      </a:lnTo>
                      <a:lnTo>
                        <a:pt x="1571" y="33"/>
                      </a:lnTo>
                      <a:lnTo>
                        <a:pt x="1579" y="41"/>
                      </a:lnTo>
                      <a:lnTo>
                        <a:pt x="1585" y="50"/>
                      </a:lnTo>
                      <a:lnTo>
                        <a:pt x="1590" y="60"/>
                      </a:lnTo>
                      <a:lnTo>
                        <a:pt x="2098" y="1081"/>
                      </a:lnTo>
                      <a:lnTo>
                        <a:pt x="2106" y="1100"/>
                      </a:lnTo>
                      <a:lnTo>
                        <a:pt x="2113" y="1119"/>
                      </a:lnTo>
                      <a:lnTo>
                        <a:pt x="2119" y="1137"/>
                      </a:lnTo>
                      <a:lnTo>
                        <a:pt x="2125" y="1155"/>
                      </a:lnTo>
                      <a:lnTo>
                        <a:pt x="2128" y="1173"/>
                      </a:lnTo>
                      <a:lnTo>
                        <a:pt x="2131" y="1192"/>
                      </a:lnTo>
                      <a:lnTo>
                        <a:pt x="2133" y="1211"/>
                      </a:lnTo>
                      <a:lnTo>
                        <a:pt x="2134" y="1228"/>
                      </a:lnTo>
                      <a:lnTo>
                        <a:pt x="2134" y="1246"/>
                      </a:lnTo>
                      <a:lnTo>
                        <a:pt x="2133" y="1263"/>
                      </a:lnTo>
                      <a:lnTo>
                        <a:pt x="2131" y="1281"/>
                      </a:lnTo>
                      <a:lnTo>
                        <a:pt x="2128" y="1297"/>
                      </a:lnTo>
                      <a:lnTo>
                        <a:pt x="2124" y="1314"/>
                      </a:lnTo>
                      <a:lnTo>
                        <a:pt x="2117" y="1330"/>
                      </a:lnTo>
                      <a:lnTo>
                        <a:pt x="2111" y="1345"/>
                      </a:lnTo>
                      <a:lnTo>
                        <a:pt x="2104" y="1361"/>
                      </a:lnTo>
                      <a:lnTo>
                        <a:pt x="2097" y="1372"/>
                      </a:lnTo>
                      <a:lnTo>
                        <a:pt x="2089" y="1384"/>
                      </a:lnTo>
                      <a:lnTo>
                        <a:pt x="2081" y="1395"/>
                      </a:lnTo>
                      <a:lnTo>
                        <a:pt x="2072" y="1405"/>
                      </a:lnTo>
                      <a:lnTo>
                        <a:pt x="2063" y="1415"/>
                      </a:lnTo>
                      <a:lnTo>
                        <a:pt x="2052" y="1425"/>
                      </a:lnTo>
                      <a:lnTo>
                        <a:pt x="2041" y="1433"/>
                      </a:lnTo>
                      <a:lnTo>
                        <a:pt x="2031" y="1440"/>
                      </a:lnTo>
                      <a:lnTo>
                        <a:pt x="2018" y="1447"/>
                      </a:lnTo>
                      <a:lnTo>
                        <a:pt x="2006" y="1455"/>
                      </a:lnTo>
                      <a:lnTo>
                        <a:pt x="1993" y="1460"/>
                      </a:lnTo>
                      <a:lnTo>
                        <a:pt x="1980" y="1465"/>
                      </a:lnTo>
                      <a:lnTo>
                        <a:pt x="1966" y="1470"/>
                      </a:lnTo>
                      <a:lnTo>
                        <a:pt x="1952" y="1473"/>
                      </a:lnTo>
                      <a:lnTo>
                        <a:pt x="1937" y="1476"/>
                      </a:lnTo>
                      <a:lnTo>
                        <a:pt x="1922" y="1478"/>
                      </a:lnTo>
                      <a:lnTo>
                        <a:pt x="1884" y="1483"/>
                      </a:lnTo>
                      <a:lnTo>
                        <a:pt x="1837" y="1486"/>
                      </a:lnTo>
                      <a:lnTo>
                        <a:pt x="1784" y="1488"/>
                      </a:lnTo>
                      <a:lnTo>
                        <a:pt x="1726" y="1489"/>
                      </a:lnTo>
                      <a:lnTo>
                        <a:pt x="1669" y="1490"/>
                      </a:lnTo>
                      <a:lnTo>
                        <a:pt x="1610" y="1490"/>
                      </a:lnTo>
                      <a:lnTo>
                        <a:pt x="1555" y="1490"/>
                      </a:lnTo>
                      <a:lnTo>
                        <a:pt x="1504" y="1490"/>
                      </a:lnTo>
                      <a:lnTo>
                        <a:pt x="1499" y="1583"/>
                      </a:lnTo>
                      <a:lnTo>
                        <a:pt x="1492" y="1693"/>
                      </a:lnTo>
                      <a:lnTo>
                        <a:pt x="1485" y="1813"/>
                      </a:lnTo>
                      <a:lnTo>
                        <a:pt x="1478" y="1936"/>
                      </a:lnTo>
                      <a:lnTo>
                        <a:pt x="1471" y="2053"/>
                      </a:lnTo>
                      <a:lnTo>
                        <a:pt x="1466" y="2156"/>
                      </a:lnTo>
                      <a:lnTo>
                        <a:pt x="1463" y="2237"/>
                      </a:lnTo>
                      <a:lnTo>
                        <a:pt x="1461" y="2289"/>
                      </a:lnTo>
                      <a:lnTo>
                        <a:pt x="1459" y="2324"/>
                      </a:lnTo>
                      <a:lnTo>
                        <a:pt x="1456" y="2364"/>
                      </a:lnTo>
                      <a:lnTo>
                        <a:pt x="1452" y="2386"/>
                      </a:lnTo>
                      <a:lnTo>
                        <a:pt x="1448" y="2408"/>
                      </a:lnTo>
                      <a:lnTo>
                        <a:pt x="1444" y="2431"/>
                      </a:lnTo>
                      <a:lnTo>
                        <a:pt x="1438" y="2454"/>
                      </a:lnTo>
                      <a:lnTo>
                        <a:pt x="1431" y="2477"/>
                      </a:lnTo>
                      <a:lnTo>
                        <a:pt x="1422" y="2501"/>
                      </a:lnTo>
                      <a:lnTo>
                        <a:pt x="1413" y="2524"/>
                      </a:lnTo>
                      <a:lnTo>
                        <a:pt x="1403" y="2546"/>
                      </a:lnTo>
                      <a:lnTo>
                        <a:pt x="1389" y="2568"/>
                      </a:lnTo>
                      <a:lnTo>
                        <a:pt x="1376" y="2589"/>
                      </a:lnTo>
                      <a:lnTo>
                        <a:pt x="1359" y="2608"/>
                      </a:lnTo>
                      <a:lnTo>
                        <a:pt x="1342" y="2628"/>
                      </a:lnTo>
                      <a:lnTo>
                        <a:pt x="1331" y="2637"/>
                      </a:lnTo>
                      <a:lnTo>
                        <a:pt x="1320" y="2647"/>
                      </a:lnTo>
                      <a:lnTo>
                        <a:pt x="1310" y="2655"/>
                      </a:lnTo>
                      <a:lnTo>
                        <a:pt x="1298" y="2662"/>
                      </a:lnTo>
                      <a:lnTo>
                        <a:pt x="1286" y="2669"/>
                      </a:lnTo>
                      <a:lnTo>
                        <a:pt x="1274" y="2676"/>
                      </a:lnTo>
                      <a:lnTo>
                        <a:pt x="1261" y="2682"/>
                      </a:lnTo>
                      <a:lnTo>
                        <a:pt x="1249" y="2687"/>
                      </a:lnTo>
                      <a:lnTo>
                        <a:pt x="1235" y="2692"/>
                      </a:lnTo>
                      <a:lnTo>
                        <a:pt x="1222" y="2696"/>
                      </a:lnTo>
                      <a:lnTo>
                        <a:pt x="1208" y="2699"/>
                      </a:lnTo>
                      <a:lnTo>
                        <a:pt x="1194" y="2702"/>
                      </a:lnTo>
                      <a:lnTo>
                        <a:pt x="1179" y="2704"/>
                      </a:lnTo>
                      <a:lnTo>
                        <a:pt x="1166" y="2706"/>
                      </a:lnTo>
                      <a:lnTo>
                        <a:pt x="1151" y="2707"/>
                      </a:lnTo>
                      <a:lnTo>
                        <a:pt x="1136" y="2707"/>
                      </a:lnTo>
                      <a:lnTo>
                        <a:pt x="106" y="2689"/>
                      </a:lnTo>
                      <a:lnTo>
                        <a:pt x="95" y="2688"/>
                      </a:lnTo>
                      <a:lnTo>
                        <a:pt x="84" y="2687"/>
                      </a:lnTo>
                      <a:lnTo>
                        <a:pt x="74" y="2684"/>
                      </a:lnTo>
                      <a:lnTo>
                        <a:pt x="64" y="2680"/>
                      </a:lnTo>
                      <a:lnTo>
                        <a:pt x="54" y="2676"/>
                      </a:lnTo>
                      <a:lnTo>
                        <a:pt x="46" y="2669"/>
                      </a:lnTo>
                      <a:lnTo>
                        <a:pt x="38" y="2663"/>
                      </a:lnTo>
                      <a:lnTo>
                        <a:pt x="31" y="2656"/>
                      </a:lnTo>
                      <a:lnTo>
                        <a:pt x="23" y="2649"/>
                      </a:lnTo>
                      <a:lnTo>
                        <a:pt x="17" y="2641"/>
                      </a:lnTo>
                      <a:lnTo>
                        <a:pt x="12" y="2631"/>
                      </a:lnTo>
                      <a:lnTo>
                        <a:pt x="8" y="2622"/>
                      </a:lnTo>
                      <a:lnTo>
                        <a:pt x="4" y="2612"/>
                      </a:lnTo>
                      <a:lnTo>
                        <a:pt x="2" y="2601"/>
                      </a:lnTo>
                      <a:lnTo>
                        <a:pt x="0" y="2591"/>
                      </a:lnTo>
                      <a:lnTo>
                        <a:pt x="0" y="2580"/>
                      </a:lnTo>
                      <a:lnTo>
                        <a:pt x="1" y="2568"/>
                      </a:lnTo>
                      <a:lnTo>
                        <a:pt x="3" y="2558"/>
                      </a:lnTo>
                      <a:lnTo>
                        <a:pt x="5" y="2547"/>
                      </a:lnTo>
                      <a:lnTo>
                        <a:pt x="9" y="2537"/>
                      </a:lnTo>
                      <a:lnTo>
                        <a:pt x="14" y="2528"/>
                      </a:lnTo>
                      <a:lnTo>
                        <a:pt x="19" y="2520"/>
                      </a:lnTo>
                      <a:lnTo>
                        <a:pt x="25" y="2511"/>
                      </a:lnTo>
                      <a:lnTo>
                        <a:pt x="33" y="2503"/>
                      </a:lnTo>
                      <a:lnTo>
                        <a:pt x="41" y="2497"/>
                      </a:lnTo>
                      <a:lnTo>
                        <a:pt x="49" y="2491"/>
                      </a:lnTo>
                      <a:lnTo>
                        <a:pt x="58" y="2485"/>
                      </a:lnTo>
                      <a:lnTo>
                        <a:pt x="68" y="2480"/>
                      </a:lnTo>
                      <a:lnTo>
                        <a:pt x="77" y="2477"/>
                      </a:lnTo>
                      <a:lnTo>
                        <a:pt x="87" y="2475"/>
                      </a:lnTo>
                      <a:lnTo>
                        <a:pt x="99" y="2473"/>
                      </a:lnTo>
                      <a:lnTo>
                        <a:pt x="110" y="2473"/>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05" name="Freeform 1075">
                  <a:extLst>
                    <a:ext uri="{FF2B5EF4-FFF2-40B4-BE49-F238E27FC236}">
                      <a16:creationId xmlns:a16="http://schemas.microsoft.com/office/drawing/2014/main" id="{1D996AAD-B3FF-4E7C-86EE-0A71B523940B}"/>
                    </a:ext>
                  </a:extLst>
                </p:cNvPr>
                <p:cNvSpPr>
                  <a:spLocks/>
                </p:cNvSpPr>
                <p:nvPr/>
              </p:nvSpPr>
              <p:spPr bwMode="auto">
                <a:xfrm>
                  <a:off x="1809" y="2703"/>
                  <a:ext cx="286" cy="280"/>
                </a:xfrm>
                <a:custGeom>
                  <a:avLst/>
                  <a:gdLst>
                    <a:gd name="T0" fmla="*/ 0 w 4301"/>
                    <a:gd name="T1" fmla="*/ 0 h 4192"/>
                    <a:gd name="T2" fmla="*/ 0 w 4301"/>
                    <a:gd name="T3" fmla="*/ 0 h 4192"/>
                    <a:gd name="T4" fmla="*/ 0 w 4301"/>
                    <a:gd name="T5" fmla="*/ 0 h 4192"/>
                    <a:gd name="T6" fmla="*/ 0 w 4301"/>
                    <a:gd name="T7" fmla="*/ 0 h 4192"/>
                    <a:gd name="T8" fmla="*/ 0 w 4301"/>
                    <a:gd name="T9" fmla="*/ 0 h 4192"/>
                    <a:gd name="T10" fmla="*/ 0 w 4301"/>
                    <a:gd name="T11" fmla="*/ 0 h 4192"/>
                    <a:gd name="T12" fmla="*/ 0 w 4301"/>
                    <a:gd name="T13" fmla="*/ 0 h 4192"/>
                    <a:gd name="T14" fmla="*/ 0 w 4301"/>
                    <a:gd name="T15" fmla="*/ 0 h 4192"/>
                    <a:gd name="T16" fmla="*/ 0 w 4301"/>
                    <a:gd name="T17" fmla="*/ 0 h 4192"/>
                    <a:gd name="T18" fmla="*/ 0 w 4301"/>
                    <a:gd name="T19" fmla="*/ 0 h 4192"/>
                    <a:gd name="T20" fmla="*/ 0 w 4301"/>
                    <a:gd name="T21" fmla="*/ 0 h 4192"/>
                    <a:gd name="T22" fmla="*/ 0 w 4301"/>
                    <a:gd name="T23" fmla="*/ 0 h 4192"/>
                    <a:gd name="T24" fmla="*/ 0 w 4301"/>
                    <a:gd name="T25" fmla="*/ 0 h 4192"/>
                    <a:gd name="T26" fmla="*/ 0 w 4301"/>
                    <a:gd name="T27" fmla="*/ 0 h 4192"/>
                    <a:gd name="T28" fmla="*/ 0 w 4301"/>
                    <a:gd name="T29" fmla="*/ 0 h 4192"/>
                    <a:gd name="T30" fmla="*/ 0 w 4301"/>
                    <a:gd name="T31" fmla="*/ 0 h 4192"/>
                    <a:gd name="T32" fmla="*/ 0 w 4301"/>
                    <a:gd name="T33" fmla="*/ 0 h 4192"/>
                    <a:gd name="T34" fmla="*/ 0 w 4301"/>
                    <a:gd name="T35" fmla="*/ 0 h 4192"/>
                    <a:gd name="T36" fmla="*/ 0 w 4301"/>
                    <a:gd name="T37" fmla="*/ 0 h 4192"/>
                    <a:gd name="T38" fmla="*/ 0 w 4301"/>
                    <a:gd name="T39" fmla="*/ 0 h 4192"/>
                    <a:gd name="T40" fmla="*/ 0 w 4301"/>
                    <a:gd name="T41" fmla="*/ 0 h 4192"/>
                    <a:gd name="T42" fmla="*/ 0 w 4301"/>
                    <a:gd name="T43" fmla="*/ 0 h 4192"/>
                    <a:gd name="T44" fmla="*/ 0 w 4301"/>
                    <a:gd name="T45" fmla="*/ 0 h 4192"/>
                    <a:gd name="T46" fmla="*/ 0 w 4301"/>
                    <a:gd name="T47" fmla="*/ 0 h 4192"/>
                    <a:gd name="T48" fmla="*/ 0 w 4301"/>
                    <a:gd name="T49" fmla="*/ 0 h 4192"/>
                    <a:gd name="T50" fmla="*/ 0 w 4301"/>
                    <a:gd name="T51" fmla="*/ 0 h 4192"/>
                    <a:gd name="T52" fmla="*/ 0 w 4301"/>
                    <a:gd name="T53" fmla="*/ 0 h 4192"/>
                    <a:gd name="T54" fmla="*/ 0 w 4301"/>
                    <a:gd name="T55" fmla="*/ 0 h 4192"/>
                    <a:gd name="T56" fmla="*/ 0 w 4301"/>
                    <a:gd name="T57" fmla="*/ 0 h 4192"/>
                    <a:gd name="T58" fmla="*/ 0 w 4301"/>
                    <a:gd name="T59" fmla="*/ 0 h 4192"/>
                    <a:gd name="T60" fmla="*/ 0 w 4301"/>
                    <a:gd name="T61" fmla="*/ 0 h 4192"/>
                    <a:gd name="T62" fmla="*/ 0 w 4301"/>
                    <a:gd name="T63" fmla="*/ 0 h 4192"/>
                    <a:gd name="T64" fmla="*/ 0 w 4301"/>
                    <a:gd name="T65" fmla="*/ 0 h 4192"/>
                    <a:gd name="T66" fmla="*/ 0 w 4301"/>
                    <a:gd name="T67" fmla="*/ 0 h 4192"/>
                    <a:gd name="T68" fmla="*/ 0 w 4301"/>
                    <a:gd name="T69" fmla="*/ 0 h 4192"/>
                    <a:gd name="T70" fmla="*/ 0 w 4301"/>
                    <a:gd name="T71" fmla="*/ 0 h 4192"/>
                    <a:gd name="T72" fmla="*/ 0 w 4301"/>
                    <a:gd name="T73" fmla="*/ 0 h 4192"/>
                    <a:gd name="T74" fmla="*/ 0 w 4301"/>
                    <a:gd name="T75" fmla="*/ 0 h 4192"/>
                    <a:gd name="T76" fmla="*/ 0 w 4301"/>
                    <a:gd name="T77" fmla="*/ 0 h 4192"/>
                    <a:gd name="T78" fmla="*/ 0 w 4301"/>
                    <a:gd name="T79" fmla="*/ 0 h 4192"/>
                    <a:gd name="T80" fmla="*/ 0 w 4301"/>
                    <a:gd name="T81" fmla="*/ 0 h 4192"/>
                    <a:gd name="T82" fmla="*/ 0 w 4301"/>
                    <a:gd name="T83" fmla="*/ 0 h 4192"/>
                    <a:gd name="T84" fmla="*/ 0 w 4301"/>
                    <a:gd name="T85" fmla="*/ 0 h 4192"/>
                    <a:gd name="T86" fmla="*/ 0 w 4301"/>
                    <a:gd name="T87" fmla="*/ 0 h 4192"/>
                    <a:gd name="T88" fmla="*/ 0 w 4301"/>
                    <a:gd name="T89" fmla="*/ 0 h 4192"/>
                    <a:gd name="T90" fmla="*/ 0 w 4301"/>
                    <a:gd name="T91" fmla="*/ 0 h 4192"/>
                    <a:gd name="T92" fmla="*/ 0 w 4301"/>
                    <a:gd name="T93" fmla="*/ 0 h 4192"/>
                    <a:gd name="T94" fmla="*/ 0 w 4301"/>
                    <a:gd name="T95" fmla="*/ 0 h 4192"/>
                    <a:gd name="T96" fmla="*/ 0 w 4301"/>
                    <a:gd name="T97" fmla="*/ 0 h 4192"/>
                    <a:gd name="T98" fmla="*/ 0 w 4301"/>
                    <a:gd name="T99" fmla="*/ 0 h 4192"/>
                    <a:gd name="T100" fmla="*/ 0 w 4301"/>
                    <a:gd name="T101" fmla="*/ 0 h 4192"/>
                    <a:gd name="T102" fmla="*/ 0 w 4301"/>
                    <a:gd name="T103" fmla="*/ 0 h 4192"/>
                    <a:gd name="T104" fmla="*/ 0 w 4301"/>
                    <a:gd name="T105" fmla="*/ 0 h 4192"/>
                    <a:gd name="T106" fmla="*/ 0 w 4301"/>
                    <a:gd name="T107" fmla="*/ 0 h 4192"/>
                    <a:gd name="T108" fmla="*/ 0 w 4301"/>
                    <a:gd name="T109" fmla="*/ 0 h 4192"/>
                    <a:gd name="T110" fmla="*/ 0 w 4301"/>
                    <a:gd name="T111" fmla="*/ 0 h 4192"/>
                    <a:gd name="T112" fmla="*/ 0 w 4301"/>
                    <a:gd name="T113" fmla="*/ 0 h 4192"/>
                    <a:gd name="T114" fmla="*/ 0 w 4301"/>
                    <a:gd name="T115" fmla="*/ 0 h 4192"/>
                    <a:gd name="T116" fmla="*/ 0 w 4301"/>
                    <a:gd name="T117" fmla="*/ 0 h 4192"/>
                    <a:gd name="T118" fmla="*/ 0 w 4301"/>
                    <a:gd name="T119" fmla="*/ 0 h 4192"/>
                    <a:gd name="T120" fmla="*/ 0 w 4301"/>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1" h="4192">
                      <a:moveTo>
                        <a:pt x="307" y="568"/>
                      </a:moveTo>
                      <a:lnTo>
                        <a:pt x="326" y="551"/>
                      </a:lnTo>
                      <a:lnTo>
                        <a:pt x="344" y="536"/>
                      </a:lnTo>
                      <a:lnTo>
                        <a:pt x="365" y="521"/>
                      </a:lnTo>
                      <a:lnTo>
                        <a:pt x="386" y="509"/>
                      </a:lnTo>
                      <a:lnTo>
                        <a:pt x="408" y="498"/>
                      </a:lnTo>
                      <a:lnTo>
                        <a:pt x="430" y="487"/>
                      </a:lnTo>
                      <a:lnTo>
                        <a:pt x="453" y="478"/>
                      </a:lnTo>
                      <a:lnTo>
                        <a:pt x="476" y="471"/>
                      </a:lnTo>
                      <a:lnTo>
                        <a:pt x="501" y="464"/>
                      </a:lnTo>
                      <a:lnTo>
                        <a:pt x="524" y="457"/>
                      </a:lnTo>
                      <a:lnTo>
                        <a:pt x="549" y="453"/>
                      </a:lnTo>
                      <a:lnTo>
                        <a:pt x="574" y="449"/>
                      </a:lnTo>
                      <a:lnTo>
                        <a:pt x="600" y="446"/>
                      </a:lnTo>
                      <a:lnTo>
                        <a:pt x="626" y="444"/>
                      </a:lnTo>
                      <a:lnTo>
                        <a:pt x="652" y="443"/>
                      </a:lnTo>
                      <a:lnTo>
                        <a:pt x="678" y="442"/>
                      </a:lnTo>
                      <a:lnTo>
                        <a:pt x="704" y="442"/>
                      </a:lnTo>
                      <a:lnTo>
                        <a:pt x="731" y="443"/>
                      </a:lnTo>
                      <a:lnTo>
                        <a:pt x="757" y="444"/>
                      </a:lnTo>
                      <a:lnTo>
                        <a:pt x="784" y="446"/>
                      </a:lnTo>
                      <a:lnTo>
                        <a:pt x="838" y="451"/>
                      </a:lnTo>
                      <a:lnTo>
                        <a:pt x="890" y="458"/>
                      </a:lnTo>
                      <a:lnTo>
                        <a:pt x="942" y="467"/>
                      </a:lnTo>
                      <a:lnTo>
                        <a:pt x="993" y="475"/>
                      </a:lnTo>
                      <a:lnTo>
                        <a:pt x="1042" y="484"/>
                      </a:lnTo>
                      <a:lnTo>
                        <a:pt x="1090" y="492"/>
                      </a:lnTo>
                      <a:lnTo>
                        <a:pt x="1111" y="497"/>
                      </a:lnTo>
                      <a:lnTo>
                        <a:pt x="1131" y="501"/>
                      </a:lnTo>
                      <a:lnTo>
                        <a:pt x="1150" y="505"/>
                      </a:lnTo>
                      <a:lnTo>
                        <a:pt x="1169" y="508"/>
                      </a:lnTo>
                      <a:lnTo>
                        <a:pt x="1186" y="511"/>
                      </a:lnTo>
                      <a:lnTo>
                        <a:pt x="1203" y="513"/>
                      </a:lnTo>
                      <a:lnTo>
                        <a:pt x="1218" y="515"/>
                      </a:lnTo>
                      <a:lnTo>
                        <a:pt x="1232" y="517"/>
                      </a:lnTo>
                      <a:lnTo>
                        <a:pt x="1265" y="520"/>
                      </a:lnTo>
                      <a:lnTo>
                        <a:pt x="1296" y="521"/>
                      </a:lnTo>
                      <a:lnTo>
                        <a:pt x="1324" y="522"/>
                      </a:lnTo>
                      <a:lnTo>
                        <a:pt x="1351" y="521"/>
                      </a:lnTo>
                      <a:lnTo>
                        <a:pt x="1374" y="519"/>
                      </a:lnTo>
                      <a:lnTo>
                        <a:pt x="1396" y="516"/>
                      </a:lnTo>
                      <a:lnTo>
                        <a:pt x="1416" y="512"/>
                      </a:lnTo>
                      <a:lnTo>
                        <a:pt x="1434" y="506"/>
                      </a:lnTo>
                      <a:lnTo>
                        <a:pt x="1451" y="500"/>
                      </a:lnTo>
                      <a:lnTo>
                        <a:pt x="1466" y="491"/>
                      </a:lnTo>
                      <a:lnTo>
                        <a:pt x="1481" y="483"/>
                      </a:lnTo>
                      <a:lnTo>
                        <a:pt x="1493" y="474"/>
                      </a:lnTo>
                      <a:lnTo>
                        <a:pt x="1506" y="464"/>
                      </a:lnTo>
                      <a:lnTo>
                        <a:pt x="1517" y="452"/>
                      </a:lnTo>
                      <a:lnTo>
                        <a:pt x="1527" y="440"/>
                      </a:lnTo>
                      <a:lnTo>
                        <a:pt x="1538" y="427"/>
                      </a:lnTo>
                      <a:lnTo>
                        <a:pt x="1569" y="384"/>
                      </a:lnTo>
                      <a:lnTo>
                        <a:pt x="1605" y="333"/>
                      </a:lnTo>
                      <a:lnTo>
                        <a:pt x="1646" y="278"/>
                      </a:lnTo>
                      <a:lnTo>
                        <a:pt x="1669" y="252"/>
                      </a:lnTo>
                      <a:lnTo>
                        <a:pt x="1694" y="223"/>
                      </a:lnTo>
                      <a:lnTo>
                        <a:pt x="1719" y="196"/>
                      </a:lnTo>
                      <a:lnTo>
                        <a:pt x="1747" y="169"/>
                      </a:lnTo>
                      <a:lnTo>
                        <a:pt x="1775" y="142"/>
                      </a:lnTo>
                      <a:lnTo>
                        <a:pt x="1806" y="117"/>
                      </a:lnTo>
                      <a:lnTo>
                        <a:pt x="1821" y="106"/>
                      </a:lnTo>
                      <a:lnTo>
                        <a:pt x="1838" y="93"/>
                      </a:lnTo>
                      <a:lnTo>
                        <a:pt x="1854" y="83"/>
                      </a:lnTo>
                      <a:lnTo>
                        <a:pt x="1871" y="72"/>
                      </a:lnTo>
                      <a:lnTo>
                        <a:pt x="1888" y="62"/>
                      </a:lnTo>
                      <a:lnTo>
                        <a:pt x="1907" y="52"/>
                      </a:lnTo>
                      <a:lnTo>
                        <a:pt x="1926" y="44"/>
                      </a:lnTo>
                      <a:lnTo>
                        <a:pt x="1944" y="36"/>
                      </a:lnTo>
                      <a:lnTo>
                        <a:pt x="1964" y="28"/>
                      </a:lnTo>
                      <a:lnTo>
                        <a:pt x="1983" y="21"/>
                      </a:lnTo>
                      <a:lnTo>
                        <a:pt x="2004" y="15"/>
                      </a:lnTo>
                      <a:lnTo>
                        <a:pt x="2025" y="10"/>
                      </a:lnTo>
                      <a:lnTo>
                        <a:pt x="2045" y="6"/>
                      </a:lnTo>
                      <a:lnTo>
                        <a:pt x="2067" y="2"/>
                      </a:lnTo>
                      <a:lnTo>
                        <a:pt x="2088" y="0"/>
                      </a:lnTo>
                      <a:lnTo>
                        <a:pt x="2110" y="0"/>
                      </a:lnTo>
                      <a:lnTo>
                        <a:pt x="2130" y="1"/>
                      </a:lnTo>
                      <a:lnTo>
                        <a:pt x="2152" y="2"/>
                      </a:lnTo>
                      <a:lnTo>
                        <a:pt x="2173" y="6"/>
                      </a:lnTo>
                      <a:lnTo>
                        <a:pt x="2194" y="10"/>
                      </a:lnTo>
                      <a:lnTo>
                        <a:pt x="2215" y="15"/>
                      </a:lnTo>
                      <a:lnTo>
                        <a:pt x="2237" y="20"/>
                      </a:lnTo>
                      <a:lnTo>
                        <a:pt x="2257" y="27"/>
                      </a:lnTo>
                      <a:lnTo>
                        <a:pt x="2279" y="34"/>
                      </a:lnTo>
                      <a:lnTo>
                        <a:pt x="2300" y="43"/>
                      </a:lnTo>
                      <a:lnTo>
                        <a:pt x="2322" y="51"/>
                      </a:lnTo>
                      <a:lnTo>
                        <a:pt x="2342" y="60"/>
                      </a:lnTo>
                      <a:lnTo>
                        <a:pt x="2363" y="71"/>
                      </a:lnTo>
                      <a:lnTo>
                        <a:pt x="2403" y="92"/>
                      </a:lnTo>
                      <a:lnTo>
                        <a:pt x="2444" y="116"/>
                      </a:lnTo>
                      <a:lnTo>
                        <a:pt x="2484" y="141"/>
                      </a:lnTo>
                      <a:lnTo>
                        <a:pt x="2522" y="166"/>
                      </a:lnTo>
                      <a:lnTo>
                        <a:pt x="2597" y="219"/>
                      </a:lnTo>
                      <a:lnTo>
                        <a:pt x="2665" y="269"/>
                      </a:lnTo>
                      <a:lnTo>
                        <a:pt x="2677" y="278"/>
                      </a:lnTo>
                      <a:lnTo>
                        <a:pt x="2689" y="287"/>
                      </a:lnTo>
                      <a:lnTo>
                        <a:pt x="2700" y="296"/>
                      </a:lnTo>
                      <a:lnTo>
                        <a:pt x="2711" y="303"/>
                      </a:lnTo>
                      <a:lnTo>
                        <a:pt x="2722" y="312"/>
                      </a:lnTo>
                      <a:lnTo>
                        <a:pt x="2732" y="319"/>
                      </a:lnTo>
                      <a:lnTo>
                        <a:pt x="2742" y="326"/>
                      </a:lnTo>
                      <a:lnTo>
                        <a:pt x="2752" y="333"/>
                      </a:lnTo>
                      <a:lnTo>
                        <a:pt x="2763" y="341"/>
                      </a:lnTo>
                      <a:lnTo>
                        <a:pt x="2775" y="347"/>
                      </a:lnTo>
                      <a:lnTo>
                        <a:pt x="2786" y="352"/>
                      </a:lnTo>
                      <a:lnTo>
                        <a:pt x="2799" y="357"/>
                      </a:lnTo>
                      <a:lnTo>
                        <a:pt x="2812" y="362"/>
                      </a:lnTo>
                      <a:lnTo>
                        <a:pt x="2826" y="366"/>
                      </a:lnTo>
                      <a:lnTo>
                        <a:pt x="2840" y="369"/>
                      </a:lnTo>
                      <a:lnTo>
                        <a:pt x="2854" y="373"/>
                      </a:lnTo>
                      <a:lnTo>
                        <a:pt x="2870" y="375"/>
                      </a:lnTo>
                      <a:lnTo>
                        <a:pt x="2884" y="377"/>
                      </a:lnTo>
                      <a:lnTo>
                        <a:pt x="2900" y="378"/>
                      </a:lnTo>
                      <a:lnTo>
                        <a:pt x="2915" y="379"/>
                      </a:lnTo>
                      <a:lnTo>
                        <a:pt x="2947" y="379"/>
                      </a:lnTo>
                      <a:lnTo>
                        <a:pt x="2978" y="377"/>
                      </a:lnTo>
                      <a:lnTo>
                        <a:pt x="3009" y="373"/>
                      </a:lnTo>
                      <a:lnTo>
                        <a:pt x="3040" y="366"/>
                      </a:lnTo>
                      <a:lnTo>
                        <a:pt x="3070" y="358"/>
                      </a:lnTo>
                      <a:lnTo>
                        <a:pt x="3098" y="348"/>
                      </a:lnTo>
                      <a:lnTo>
                        <a:pt x="3112" y="343"/>
                      </a:lnTo>
                      <a:lnTo>
                        <a:pt x="3124" y="336"/>
                      </a:lnTo>
                      <a:lnTo>
                        <a:pt x="3136" y="329"/>
                      </a:lnTo>
                      <a:lnTo>
                        <a:pt x="3148" y="322"/>
                      </a:lnTo>
                      <a:lnTo>
                        <a:pt x="3159" y="315"/>
                      </a:lnTo>
                      <a:lnTo>
                        <a:pt x="3170" y="306"/>
                      </a:lnTo>
                      <a:lnTo>
                        <a:pt x="3179" y="298"/>
                      </a:lnTo>
                      <a:lnTo>
                        <a:pt x="3187" y="289"/>
                      </a:lnTo>
                      <a:lnTo>
                        <a:pt x="3204" y="272"/>
                      </a:lnTo>
                      <a:lnTo>
                        <a:pt x="3222" y="255"/>
                      </a:lnTo>
                      <a:lnTo>
                        <a:pt x="3242" y="238"/>
                      </a:lnTo>
                      <a:lnTo>
                        <a:pt x="3264" y="221"/>
                      </a:lnTo>
                      <a:lnTo>
                        <a:pt x="3286" y="204"/>
                      </a:lnTo>
                      <a:lnTo>
                        <a:pt x="3311" y="187"/>
                      </a:lnTo>
                      <a:lnTo>
                        <a:pt x="3337" y="171"/>
                      </a:lnTo>
                      <a:lnTo>
                        <a:pt x="3364" y="155"/>
                      </a:lnTo>
                      <a:lnTo>
                        <a:pt x="3392" y="141"/>
                      </a:lnTo>
                      <a:lnTo>
                        <a:pt x="3421" y="126"/>
                      </a:lnTo>
                      <a:lnTo>
                        <a:pt x="3452" y="113"/>
                      </a:lnTo>
                      <a:lnTo>
                        <a:pt x="3483" y="101"/>
                      </a:lnTo>
                      <a:lnTo>
                        <a:pt x="3514" y="88"/>
                      </a:lnTo>
                      <a:lnTo>
                        <a:pt x="3547" y="78"/>
                      </a:lnTo>
                      <a:lnTo>
                        <a:pt x="3580" y="69"/>
                      </a:lnTo>
                      <a:lnTo>
                        <a:pt x="3614" y="60"/>
                      </a:lnTo>
                      <a:lnTo>
                        <a:pt x="3648" y="53"/>
                      </a:lnTo>
                      <a:lnTo>
                        <a:pt x="3682" y="48"/>
                      </a:lnTo>
                      <a:lnTo>
                        <a:pt x="3717" y="44"/>
                      </a:lnTo>
                      <a:lnTo>
                        <a:pt x="3752" y="42"/>
                      </a:lnTo>
                      <a:lnTo>
                        <a:pt x="3786" y="41"/>
                      </a:lnTo>
                      <a:lnTo>
                        <a:pt x="3821" y="42"/>
                      </a:lnTo>
                      <a:lnTo>
                        <a:pt x="3855" y="45"/>
                      </a:lnTo>
                      <a:lnTo>
                        <a:pt x="3890" y="50"/>
                      </a:lnTo>
                      <a:lnTo>
                        <a:pt x="3923" y="57"/>
                      </a:lnTo>
                      <a:lnTo>
                        <a:pt x="3957" y="67"/>
                      </a:lnTo>
                      <a:lnTo>
                        <a:pt x="3991" y="78"/>
                      </a:lnTo>
                      <a:lnTo>
                        <a:pt x="4023" y="91"/>
                      </a:lnTo>
                      <a:lnTo>
                        <a:pt x="4055" y="108"/>
                      </a:lnTo>
                      <a:lnTo>
                        <a:pt x="4086" y="126"/>
                      </a:lnTo>
                      <a:lnTo>
                        <a:pt x="4116" y="148"/>
                      </a:lnTo>
                      <a:lnTo>
                        <a:pt x="4145" y="172"/>
                      </a:lnTo>
                      <a:lnTo>
                        <a:pt x="4164" y="191"/>
                      </a:lnTo>
                      <a:lnTo>
                        <a:pt x="4182" y="210"/>
                      </a:lnTo>
                      <a:lnTo>
                        <a:pt x="4199" y="230"/>
                      </a:lnTo>
                      <a:lnTo>
                        <a:pt x="4215" y="252"/>
                      </a:lnTo>
                      <a:lnTo>
                        <a:pt x="4229" y="273"/>
                      </a:lnTo>
                      <a:lnTo>
                        <a:pt x="4243" y="295"/>
                      </a:lnTo>
                      <a:lnTo>
                        <a:pt x="4254" y="319"/>
                      </a:lnTo>
                      <a:lnTo>
                        <a:pt x="4265" y="343"/>
                      </a:lnTo>
                      <a:lnTo>
                        <a:pt x="4274" y="367"/>
                      </a:lnTo>
                      <a:lnTo>
                        <a:pt x="4282" y="392"/>
                      </a:lnTo>
                      <a:lnTo>
                        <a:pt x="4288" y="418"/>
                      </a:lnTo>
                      <a:lnTo>
                        <a:pt x="4294" y="445"/>
                      </a:lnTo>
                      <a:lnTo>
                        <a:pt x="4298" y="472"/>
                      </a:lnTo>
                      <a:lnTo>
                        <a:pt x="4300" y="500"/>
                      </a:lnTo>
                      <a:lnTo>
                        <a:pt x="4301" y="528"/>
                      </a:lnTo>
                      <a:lnTo>
                        <a:pt x="4301" y="557"/>
                      </a:lnTo>
                      <a:lnTo>
                        <a:pt x="4299" y="579"/>
                      </a:lnTo>
                      <a:lnTo>
                        <a:pt x="4297" y="601"/>
                      </a:lnTo>
                      <a:lnTo>
                        <a:pt x="4295" y="624"/>
                      </a:lnTo>
                      <a:lnTo>
                        <a:pt x="4290" y="647"/>
                      </a:lnTo>
                      <a:lnTo>
                        <a:pt x="4286" y="669"/>
                      </a:lnTo>
                      <a:lnTo>
                        <a:pt x="4281" y="692"/>
                      </a:lnTo>
                      <a:lnTo>
                        <a:pt x="4275" y="715"/>
                      </a:lnTo>
                      <a:lnTo>
                        <a:pt x="4269" y="738"/>
                      </a:lnTo>
                      <a:lnTo>
                        <a:pt x="4261" y="760"/>
                      </a:lnTo>
                      <a:lnTo>
                        <a:pt x="4253" y="783"/>
                      </a:lnTo>
                      <a:lnTo>
                        <a:pt x="4245" y="806"/>
                      </a:lnTo>
                      <a:lnTo>
                        <a:pt x="4236" y="829"/>
                      </a:lnTo>
                      <a:lnTo>
                        <a:pt x="4225" y="851"/>
                      </a:lnTo>
                      <a:lnTo>
                        <a:pt x="4215" y="874"/>
                      </a:lnTo>
                      <a:lnTo>
                        <a:pt x="4204" y="896"/>
                      </a:lnTo>
                      <a:lnTo>
                        <a:pt x="4192" y="918"/>
                      </a:lnTo>
                      <a:lnTo>
                        <a:pt x="4180" y="940"/>
                      </a:lnTo>
                      <a:lnTo>
                        <a:pt x="4167" y="962"/>
                      </a:lnTo>
                      <a:lnTo>
                        <a:pt x="4153" y="983"/>
                      </a:lnTo>
                      <a:lnTo>
                        <a:pt x="4139" y="1004"/>
                      </a:lnTo>
                      <a:lnTo>
                        <a:pt x="4125" y="1025"/>
                      </a:lnTo>
                      <a:lnTo>
                        <a:pt x="4109" y="1046"/>
                      </a:lnTo>
                      <a:lnTo>
                        <a:pt x="4094" y="1065"/>
                      </a:lnTo>
                      <a:lnTo>
                        <a:pt x="4077" y="1085"/>
                      </a:lnTo>
                      <a:lnTo>
                        <a:pt x="4061" y="1105"/>
                      </a:lnTo>
                      <a:lnTo>
                        <a:pt x="4043" y="1123"/>
                      </a:lnTo>
                      <a:lnTo>
                        <a:pt x="4026" y="1142"/>
                      </a:lnTo>
                      <a:lnTo>
                        <a:pt x="4008" y="1159"/>
                      </a:lnTo>
                      <a:lnTo>
                        <a:pt x="3990" y="1177"/>
                      </a:lnTo>
                      <a:lnTo>
                        <a:pt x="3971" y="1193"/>
                      </a:lnTo>
                      <a:lnTo>
                        <a:pt x="3951" y="1210"/>
                      </a:lnTo>
                      <a:lnTo>
                        <a:pt x="3932" y="1226"/>
                      </a:lnTo>
                      <a:lnTo>
                        <a:pt x="3922" y="1232"/>
                      </a:lnTo>
                      <a:lnTo>
                        <a:pt x="3913" y="1237"/>
                      </a:lnTo>
                      <a:lnTo>
                        <a:pt x="3904" y="1241"/>
                      </a:lnTo>
                      <a:lnTo>
                        <a:pt x="3893" y="1244"/>
                      </a:lnTo>
                      <a:lnTo>
                        <a:pt x="3883" y="1246"/>
                      </a:lnTo>
                      <a:lnTo>
                        <a:pt x="3873" y="1248"/>
                      </a:lnTo>
                      <a:lnTo>
                        <a:pt x="3862" y="1248"/>
                      </a:lnTo>
                      <a:lnTo>
                        <a:pt x="3852" y="1247"/>
                      </a:lnTo>
                      <a:lnTo>
                        <a:pt x="3842" y="1245"/>
                      </a:lnTo>
                      <a:lnTo>
                        <a:pt x="3831" y="1242"/>
                      </a:lnTo>
                      <a:lnTo>
                        <a:pt x="3822" y="1239"/>
                      </a:lnTo>
                      <a:lnTo>
                        <a:pt x="3813" y="1234"/>
                      </a:lnTo>
                      <a:lnTo>
                        <a:pt x="3803" y="1229"/>
                      </a:lnTo>
                      <a:lnTo>
                        <a:pt x="3795" y="1221"/>
                      </a:lnTo>
                      <a:lnTo>
                        <a:pt x="3787" y="1214"/>
                      </a:lnTo>
                      <a:lnTo>
                        <a:pt x="3781" y="1206"/>
                      </a:lnTo>
                      <a:lnTo>
                        <a:pt x="3773" y="1197"/>
                      </a:lnTo>
                      <a:lnTo>
                        <a:pt x="3768" y="1187"/>
                      </a:lnTo>
                      <a:lnTo>
                        <a:pt x="3764" y="1178"/>
                      </a:lnTo>
                      <a:lnTo>
                        <a:pt x="3761" y="1168"/>
                      </a:lnTo>
                      <a:lnTo>
                        <a:pt x="3759" y="1157"/>
                      </a:lnTo>
                      <a:lnTo>
                        <a:pt x="3758" y="1147"/>
                      </a:lnTo>
                      <a:lnTo>
                        <a:pt x="3758" y="1137"/>
                      </a:lnTo>
                      <a:lnTo>
                        <a:pt x="3758" y="1126"/>
                      </a:lnTo>
                      <a:lnTo>
                        <a:pt x="3760" y="1116"/>
                      </a:lnTo>
                      <a:lnTo>
                        <a:pt x="3763" y="1106"/>
                      </a:lnTo>
                      <a:lnTo>
                        <a:pt x="3766" y="1096"/>
                      </a:lnTo>
                      <a:lnTo>
                        <a:pt x="3771" y="1087"/>
                      </a:lnTo>
                      <a:lnTo>
                        <a:pt x="3778" y="1078"/>
                      </a:lnTo>
                      <a:lnTo>
                        <a:pt x="3784" y="1069"/>
                      </a:lnTo>
                      <a:lnTo>
                        <a:pt x="3791" y="1061"/>
                      </a:lnTo>
                      <a:lnTo>
                        <a:pt x="3799" y="1054"/>
                      </a:lnTo>
                      <a:lnTo>
                        <a:pt x="3829" y="1030"/>
                      </a:lnTo>
                      <a:lnTo>
                        <a:pt x="3857" y="1004"/>
                      </a:lnTo>
                      <a:lnTo>
                        <a:pt x="3884" y="976"/>
                      </a:lnTo>
                      <a:lnTo>
                        <a:pt x="3910" y="947"/>
                      </a:lnTo>
                      <a:lnTo>
                        <a:pt x="3935" y="917"/>
                      </a:lnTo>
                      <a:lnTo>
                        <a:pt x="3957" y="885"/>
                      </a:lnTo>
                      <a:lnTo>
                        <a:pt x="3979" y="852"/>
                      </a:lnTo>
                      <a:lnTo>
                        <a:pt x="3999" y="819"/>
                      </a:lnTo>
                      <a:lnTo>
                        <a:pt x="4017" y="785"/>
                      </a:lnTo>
                      <a:lnTo>
                        <a:pt x="4033" y="751"/>
                      </a:lnTo>
                      <a:lnTo>
                        <a:pt x="4047" y="717"/>
                      </a:lnTo>
                      <a:lnTo>
                        <a:pt x="4059" y="683"/>
                      </a:lnTo>
                      <a:lnTo>
                        <a:pt x="4069" y="649"/>
                      </a:lnTo>
                      <a:lnTo>
                        <a:pt x="4076" y="614"/>
                      </a:lnTo>
                      <a:lnTo>
                        <a:pt x="4079" y="598"/>
                      </a:lnTo>
                      <a:lnTo>
                        <a:pt x="4082" y="581"/>
                      </a:lnTo>
                      <a:lnTo>
                        <a:pt x="4083" y="565"/>
                      </a:lnTo>
                      <a:lnTo>
                        <a:pt x="4084" y="548"/>
                      </a:lnTo>
                      <a:lnTo>
                        <a:pt x="4085" y="532"/>
                      </a:lnTo>
                      <a:lnTo>
                        <a:pt x="4084" y="516"/>
                      </a:lnTo>
                      <a:lnTo>
                        <a:pt x="4083" y="500"/>
                      </a:lnTo>
                      <a:lnTo>
                        <a:pt x="4081" y="484"/>
                      </a:lnTo>
                      <a:lnTo>
                        <a:pt x="4077" y="470"/>
                      </a:lnTo>
                      <a:lnTo>
                        <a:pt x="4074" y="455"/>
                      </a:lnTo>
                      <a:lnTo>
                        <a:pt x="4070" y="441"/>
                      </a:lnTo>
                      <a:lnTo>
                        <a:pt x="4065" y="427"/>
                      </a:lnTo>
                      <a:lnTo>
                        <a:pt x="4060" y="414"/>
                      </a:lnTo>
                      <a:lnTo>
                        <a:pt x="4054" y="402"/>
                      </a:lnTo>
                      <a:lnTo>
                        <a:pt x="4046" y="389"/>
                      </a:lnTo>
                      <a:lnTo>
                        <a:pt x="4038" y="377"/>
                      </a:lnTo>
                      <a:lnTo>
                        <a:pt x="4030" y="365"/>
                      </a:lnTo>
                      <a:lnTo>
                        <a:pt x="4021" y="354"/>
                      </a:lnTo>
                      <a:lnTo>
                        <a:pt x="4011" y="344"/>
                      </a:lnTo>
                      <a:lnTo>
                        <a:pt x="4000" y="333"/>
                      </a:lnTo>
                      <a:lnTo>
                        <a:pt x="3980" y="318"/>
                      </a:lnTo>
                      <a:lnTo>
                        <a:pt x="3961" y="303"/>
                      </a:lnTo>
                      <a:lnTo>
                        <a:pt x="3939" y="292"/>
                      </a:lnTo>
                      <a:lnTo>
                        <a:pt x="3917" y="282"/>
                      </a:lnTo>
                      <a:lnTo>
                        <a:pt x="3894" y="273"/>
                      </a:lnTo>
                      <a:lnTo>
                        <a:pt x="3872" y="267"/>
                      </a:lnTo>
                      <a:lnTo>
                        <a:pt x="3849" y="262"/>
                      </a:lnTo>
                      <a:lnTo>
                        <a:pt x="3825" y="259"/>
                      </a:lnTo>
                      <a:lnTo>
                        <a:pt x="3800" y="257"/>
                      </a:lnTo>
                      <a:lnTo>
                        <a:pt x="3777" y="257"/>
                      </a:lnTo>
                      <a:lnTo>
                        <a:pt x="3752" y="258"/>
                      </a:lnTo>
                      <a:lnTo>
                        <a:pt x="3728" y="260"/>
                      </a:lnTo>
                      <a:lnTo>
                        <a:pt x="3703" y="263"/>
                      </a:lnTo>
                      <a:lnTo>
                        <a:pt x="3678" y="267"/>
                      </a:lnTo>
                      <a:lnTo>
                        <a:pt x="3654" y="273"/>
                      </a:lnTo>
                      <a:lnTo>
                        <a:pt x="3631" y="280"/>
                      </a:lnTo>
                      <a:lnTo>
                        <a:pt x="3607" y="287"/>
                      </a:lnTo>
                      <a:lnTo>
                        <a:pt x="3584" y="294"/>
                      </a:lnTo>
                      <a:lnTo>
                        <a:pt x="3561" y="302"/>
                      </a:lnTo>
                      <a:lnTo>
                        <a:pt x="3540" y="312"/>
                      </a:lnTo>
                      <a:lnTo>
                        <a:pt x="3518" y="321"/>
                      </a:lnTo>
                      <a:lnTo>
                        <a:pt x="3497" y="331"/>
                      </a:lnTo>
                      <a:lnTo>
                        <a:pt x="3478" y="342"/>
                      </a:lnTo>
                      <a:lnTo>
                        <a:pt x="3458" y="352"/>
                      </a:lnTo>
                      <a:lnTo>
                        <a:pt x="3440" y="362"/>
                      </a:lnTo>
                      <a:lnTo>
                        <a:pt x="3423" y="374"/>
                      </a:lnTo>
                      <a:lnTo>
                        <a:pt x="3407" y="384"/>
                      </a:lnTo>
                      <a:lnTo>
                        <a:pt x="3393" y="394"/>
                      </a:lnTo>
                      <a:lnTo>
                        <a:pt x="3379" y="406"/>
                      </a:lnTo>
                      <a:lnTo>
                        <a:pt x="3367" y="415"/>
                      </a:lnTo>
                      <a:lnTo>
                        <a:pt x="3357" y="425"/>
                      </a:lnTo>
                      <a:lnTo>
                        <a:pt x="3347" y="435"/>
                      </a:lnTo>
                      <a:lnTo>
                        <a:pt x="3332" y="451"/>
                      </a:lnTo>
                      <a:lnTo>
                        <a:pt x="3315" y="467"/>
                      </a:lnTo>
                      <a:lnTo>
                        <a:pt x="3298" y="481"/>
                      </a:lnTo>
                      <a:lnTo>
                        <a:pt x="3279" y="495"/>
                      </a:lnTo>
                      <a:lnTo>
                        <a:pt x="3259" y="508"/>
                      </a:lnTo>
                      <a:lnTo>
                        <a:pt x="3239" y="519"/>
                      </a:lnTo>
                      <a:lnTo>
                        <a:pt x="3218" y="531"/>
                      </a:lnTo>
                      <a:lnTo>
                        <a:pt x="3195" y="541"/>
                      </a:lnTo>
                      <a:lnTo>
                        <a:pt x="3174" y="550"/>
                      </a:lnTo>
                      <a:lnTo>
                        <a:pt x="3150" y="560"/>
                      </a:lnTo>
                      <a:lnTo>
                        <a:pt x="3126" y="567"/>
                      </a:lnTo>
                      <a:lnTo>
                        <a:pt x="3102" y="574"/>
                      </a:lnTo>
                      <a:lnTo>
                        <a:pt x="3079" y="579"/>
                      </a:lnTo>
                      <a:lnTo>
                        <a:pt x="3054" y="585"/>
                      </a:lnTo>
                      <a:lnTo>
                        <a:pt x="3029" y="589"/>
                      </a:lnTo>
                      <a:lnTo>
                        <a:pt x="3004" y="592"/>
                      </a:lnTo>
                      <a:lnTo>
                        <a:pt x="2978" y="594"/>
                      </a:lnTo>
                      <a:lnTo>
                        <a:pt x="2953" y="595"/>
                      </a:lnTo>
                      <a:lnTo>
                        <a:pt x="2928" y="596"/>
                      </a:lnTo>
                      <a:lnTo>
                        <a:pt x="2903" y="595"/>
                      </a:lnTo>
                      <a:lnTo>
                        <a:pt x="2877" y="594"/>
                      </a:lnTo>
                      <a:lnTo>
                        <a:pt x="2852" y="591"/>
                      </a:lnTo>
                      <a:lnTo>
                        <a:pt x="2828" y="588"/>
                      </a:lnTo>
                      <a:lnTo>
                        <a:pt x="2803" y="582"/>
                      </a:lnTo>
                      <a:lnTo>
                        <a:pt x="2780" y="577"/>
                      </a:lnTo>
                      <a:lnTo>
                        <a:pt x="2756" y="571"/>
                      </a:lnTo>
                      <a:lnTo>
                        <a:pt x="2733" y="564"/>
                      </a:lnTo>
                      <a:lnTo>
                        <a:pt x="2711" y="556"/>
                      </a:lnTo>
                      <a:lnTo>
                        <a:pt x="2690" y="545"/>
                      </a:lnTo>
                      <a:lnTo>
                        <a:pt x="2668" y="535"/>
                      </a:lnTo>
                      <a:lnTo>
                        <a:pt x="2648" y="524"/>
                      </a:lnTo>
                      <a:lnTo>
                        <a:pt x="2629" y="511"/>
                      </a:lnTo>
                      <a:lnTo>
                        <a:pt x="2618" y="504"/>
                      </a:lnTo>
                      <a:lnTo>
                        <a:pt x="2607" y="496"/>
                      </a:lnTo>
                      <a:lnTo>
                        <a:pt x="2596" y="487"/>
                      </a:lnTo>
                      <a:lnTo>
                        <a:pt x="2584" y="479"/>
                      </a:lnTo>
                      <a:lnTo>
                        <a:pt x="2572" y="471"/>
                      </a:lnTo>
                      <a:lnTo>
                        <a:pt x="2560" y="461"/>
                      </a:lnTo>
                      <a:lnTo>
                        <a:pt x="2548" y="452"/>
                      </a:lnTo>
                      <a:lnTo>
                        <a:pt x="2536" y="443"/>
                      </a:lnTo>
                      <a:lnTo>
                        <a:pt x="2482" y="404"/>
                      </a:lnTo>
                      <a:lnTo>
                        <a:pt x="2424" y="362"/>
                      </a:lnTo>
                      <a:lnTo>
                        <a:pt x="2394" y="341"/>
                      </a:lnTo>
                      <a:lnTo>
                        <a:pt x="2364" y="321"/>
                      </a:lnTo>
                      <a:lnTo>
                        <a:pt x="2332" y="301"/>
                      </a:lnTo>
                      <a:lnTo>
                        <a:pt x="2301" y="283"/>
                      </a:lnTo>
                      <a:lnTo>
                        <a:pt x="2270" y="266"/>
                      </a:lnTo>
                      <a:lnTo>
                        <a:pt x="2240" y="252"/>
                      </a:lnTo>
                      <a:lnTo>
                        <a:pt x="2209" y="239"/>
                      </a:lnTo>
                      <a:lnTo>
                        <a:pt x="2180" y="229"/>
                      </a:lnTo>
                      <a:lnTo>
                        <a:pt x="2165" y="225"/>
                      </a:lnTo>
                      <a:lnTo>
                        <a:pt x="2151" y="222"/>
                      </a:lnTo>
                      <a:lnTo>
                        <a:pt x="2138" y="219"/>
                      </a:lnTo>
                      <a:lnTo>
                        <a:pt x="2124" y="217"/>
                      </a:lnTo>
                      <a:lnTo>
                        <a:pt x="2111" y="216"/>
                      </a:lnTo>
                      <a:lnTo>
                        <a:pt x="2098" y="216"/>
                      </a:lnTo>
                      <a:lnTo>
                        <a:pt x="2086" y="219"/>
                      </a:lnTo>
                      <a:lnTo>
                        <a:pt x="2074" y="221"/>
                      </a:lnTo>
                      <a:lnTo>
                        <a:pt x="2060" y="224"/>
                      </a:lnTo>
                      <a:lnTo>
                        <a:pt x="2047" y="228"/>
                      </a:lnTo>
                      <a:lnTo>
                        <a:pt x="2034" y="233"/>
                      </a:lnTo>
                      <a:lnTo>
                        <a:pt x="2021" y="238"/>
                      </a:lnTo>
                      <a:lnTo>
                        <a:pt x="1996" y="250"/>
                      </a:lnTo>
                      <a:lnTo>
                        <a:pt x="1972" y="264"/>
                      </a:lnTo>
                      <a:lnTo>
                        <a:pt x="1949" y="280"/>
                      </a:lnTo>
                      <a:lnTo>
                        <a:pt x="1927" y="297"/>
                      </a:lnTo>
                      <a:lnTo>
                        <a:pt x="1906" y="316"/>
                      </a:lnTo>
                      <a:lnTo>
                        <a:pt x="1885" y="335"/>
                      </a:lnTo>
                      <a:lnTo>
                        <a:pt x="1865" y="356"/>
                      </a:lnTo>
                      <a:lnTo>
                        <a:pt x="1846" y="378"/>
                      </a:lnTo>
                      <a:lnTo>
                        <a:pt x="1827" y="399"/>
                      </a:lnTo>
                      <a:lnTo>
                        <a:pt x="1810" y="421"/>
                      </a:lnTo>
                      <a:lnTo>
                        <a:pt x="1776" y="467"/>
                      </a:lnTo>
                      <a:lnTo>
                        <a:pt x="1745" y="510"/>
                      </a:lnTo>
                      <a:lnTo>
                        <a:pt x="1711" y="557"/>
                      </a:lnTo>
                      <a:lnTo>
                        <a:pt x="1698" y="573"/>
                      </a:lnTo>
                      <a:lnTo>
                        <a:pt x="1685" y="590"/>
                      </a:lnTo>
                      <a:lnTo>
                        <a:pt x="1670" y="604"/>
                      </a:lnTo>
                      <a:lnTo>
                        <a:pt x="1656" y="619"/>
                      </a:lnTo>
                      <a:lnTo>
                        <a:pt x="1641" y="632"/>
                      </a:lnTo>
                      <a:lnTo>
                        <a:pt x="1627" y="644"/>
                      </a:lnTo>
                      <a:lnTo>
                        <a:pt x="1611" y="656"/>
                      </a:lnTo>
                      <a:lnTo>
                        <a:pt x="1597" y="666"/>
                      </a:lnTo>
                      <a:lnTo>
                        <a:pt x="1581" y="676"/>
                      </a:lnTo>
                      <a:lnTo>
                        <a:pt x="1565" y="685"/>
                      </a:lnTo>
                      <a:lnTo>
                        <a:pt x="1549" y="692"/>
                      </a:lnTo>
                      <a:lnTo>
                        <a:pt x="1533" y="699"/>
                      </a:lnTo>
                      <a:lnTo>
                        <a:pt x="1517" y="707"/>
                      </a:lnTo>
                      <a:lnTo>
                        <a:pt x="1501" y="712"/>
                      </a:lnTo>
                      <a:lnTo>
                        <a:pt x="1484" y="717"/>
                      </a:lnTo>
                      <a:lnTo>
                        <a:pt x="1467" y="722"/>
                      </a:lnTo>
                      <a:lnTo>
                        <a:pt x="1434" y="729"/>
                      </a:lnTo>
                      <a:lnTo>
                        <a:pt x="1401" y="734"/>
                      </a:lnTo>
                      <a:lnTo>
                        <a:pt x="1368" y="738"/>
                      </a:lnTo>
                      <a:lnTo>
                        <a:pt x="1335" y="739"/>
                      </a:lnTo>
                      <a:lnTo>
                        <a:pt x="1303" y="739"/>
                      </a:lnTo>
                      <a:lnTo>
                        <a:pt x="1271" y="738"/>
                      </a:lnTo>
                      <a:lnTo>
                        <a:pt x="1239" y="735"/>
                      </a:lnTo>
                      <a:lnTo>
                        <a:pt x="1209" y="732"/>
                      </a:lnTo>
                      <a:lnTo>
                        <a:pt x="1191" y="730"/>
                      </a:lnTo>
                      <a:lnTo>
                        <a:pt x="1174" y="728"/>
                      </a:lnTo>
                      <a:lnTo>
                        <a:pt x="1155" y="725"/>
                      </a:lnTo>
                      <a:lnTo>
                        <a:pt x="1136" y="722"/>
                      </a:lnTo>
                      <a:lnTo>
                        <a:pt x="1115" y="718"/>
                      </a:lnTo>
                      <a:lnTo>
                        <a:pt x="1094" y="714"/>
                      </a:lnTo>
                      <a:lnTo>
                        <a:pt x="1071" y="710"/>
                      </a:lnTo>
                      <a:lnTo>
                        <a:pt x="1049" y="705"/>
                      </a:lnTo>
                      <a:lnTo>
                        <a:pt x="973" y="691"/>
                      </a:lnTo>
                      <a:lnTo>
                        <a:pt x="893" y="678"/>
                      </a:lnTo>
                      <a:lnTo>
                        <a:pt x="850" y="671"/>
                      </a:lnTo>
                      <a:lnTo>
                        <a:pt x="808" y="666"/>
                      </a:lnTo>
                      <a:lnTo>
                        <a:pt x="766" y="662"/>
                      </a:lnTo>
                      <a:lnTo>
                        <a:pt x="724" y="660"/>
                      </a:lnTo>
                      <a:lnTo>
                        <a:pt x="684" y="659"/>
                      </a:lnTo>
                      <a:lnTo>
                        <a:pt x="644" y="660"/>
                      </a:lnTo>
                      <a:lnTo>
                        <a:pt x="625" y="661"/>
                      </a:lnTo>
                      <a:lnTo>
                        <a:pt x="606" y="663"/>
                      </a:lnTo>
                      <a:lnTo>
                        <a:pt x="589" y="666"/>
                      </a:lnTo>
                      <a:lnTo>
                        <a:pt x="571" y="669"/>
                      </a:lnTo>
                      <a:lnTo>
                        <a:pt x="554" y="673"/>
                      </a:lnTo>
                      <a:lnTo>
                        <a:pt x="538" y="678"/>
                      </a:lnTo>
                      <a:lnTo>
                        <a:pt x="522" y="684"/>
                      </a:lnTo>
                      <a:lnTo>
                        <a:pt x="508" y="690"/>
                      </a:lnTo>
                      <a:lnTo>
                        <a:pt x="493" y="697"/>
                      </a:lnTo>
                      <a:lnTo>
                        <a:pt x="481" y="704"/>
                      </a:lnTo>
                      <a:lnTo>
                        <a:pt x="469" y="714"/>
                      </a:lnTo>
                      <a:lnTo>
                        <a:pt x="457" y="724"/>
                      </a:lnTo>
                      <a:lnTo>
                        <a:pt x="443" y="739"/>
                      </a:lnTo>
                      <a:lnTo>
                        <a:pt x="428" y="753"/>
                      </a:lnTo>
                      <a:lnTo>
                        <a:pt x="415" y="769"/>
                      </a:lnTo>
                      <a:lnTo>
                        <a:pt x="402" y="784"/>
                      </a:lnTo>
                      <a:lnTo>
                        <a:pt x="389" y="800"/>
                      </a:lnTo>
                      <a:lnTo>
                        <a:pt x="377" y="816"/>
                      </a:lnTo>
                      <a:lnTo>
                        <a:pt x="365" y="834"/>
                      </a:lnTo>
                      <a:lnTo>
                        <a:pt x="354" y="850"/>
                      </a:lnTo>
                      <a:lnTo>
                        <a:pt x="343" y="868"/>
                      </a:lnTo>
                      <a:lnTo>
                        <a:pt x="332" y="886"/>
                      </a:lnTo>
                      <a:lnTo>
                        <a:pt x="323" y="905"/>
                      </a:lnTo>
                      <a:lnTo>
                        <a:pt x="313" y="924"/>
                      </a:lnTo>
                      <a:lnTo>
                        <a:pt x="304" y="943"/>
                      </a:lnTo>
                      <a:lnTo>
                        <a:pt x="296" y="963"/>
                      </a:lnTo>
                      <a:lnTo>
                        <a:pt x="288" y="984"/>
                      </a:lnTo>
                      <a:lnTo>
                        <a:pt x="279" y="1004"/>
                      </a:lnTo>
                      <a:lnTo>
                        <a:pt x="266" y="1047"/>
                      </a:lnTo>
                      <a:lnTo>
                        <a:pt x="253" y="1091"/>
                      </a:lnTo>
                      <a:lnTo>
                        <a:pt x="242" y="1137"/>
                      </a:lnTo>
                      <a:lnTo>
                        <a:pt x="234" y="1184"/>
                      </a:lnTo>
                      <a:lnTo>
                        <a:pt x="227" y="1234"/>
                      </a:lnTo>
                      <a:lnTo>
                        <a:pt x="221" y="1286"/>
                      </a:lnTo>
                      <a:lnTo>
                        <a:pt x="218" y="1338"/>
                      </a:lnTo>
                      <a:lnTo>
                        <a:pt x="216" y="1394"/>
                      </a:lnTo>
                      <a:lnTo>
                        <a:pt x="216" y="1427"/>
                      </a:lnTo>
                      <a:lnTo>
                        <a:pt x="217" y="1471"/>
                      </a:lnTo>
                      <a:lnTo>
                        <a:pt x="220" y="1525"/>
                      </a:lnTo>
                      <a:lnTo>
                        <a:pt x="225" y="1591"/>
                      </a:lnTo>
                      <a:lnTo>
                        <a:pt x="235" y="1746"/>
                      </a:lnTo>
                      <a:lnTo>
                        <a:pt x="248" y="1931"/>
                      </a:lnTo>
                      <a:lnTo>
                        <a:pt x="266" y="2137"/>
                      </a:lnTo>
                      <a:lnTo>
                        <a:pt x="284" y="2362"/>
                      </a:lnTo>
                      <a:lnTo>
                        <a:pt x="304" y="2595"/>
                      </a:lnTo>
                      <a:lnTo>
                        <a:pt x="326" y="2832"/>
                      </a:lnTo>
                      <a:lnTo>
                        <a:pt x="367" y="3291"/>
                      </a:lnTo>
                      <a:lnTo>
                        <a:pt x="403" y="3685"/>
                      </a:lnTo>
                      <a:lnTo>
                        <a:pt x="429" y="3963"/>
                      </a:lnTo>
                      <a:lnTo>
                        <a:pt x="440" y="4074"/>
                      </a:lnTo>
                      <a:lnTo>
                        <a:pt x="441" y="4084"/>
                      </a:lnTo>
                      <a:lnTo>
                        <a:pt x="440" y="4096"/>
                      </a:lnTo>
                      <a:lnTo>
                        <a:pt x="439" y="4106"/>
                      </a:lnTo>
                      <a:lnTo>
                        <a:pt x="435" y="4116"/>
                      </a:lnTo>
                      <a:lnTo>
                        <a:pt x="432" y="4127"/>
                      </a:lnTo>
                      <a:lnTo>
                        <a:pt x="427" y="4136"/>
                      </a:lnTo>
                      <a:lnTo>
                        <a:pt x="422" y="4144"/>
                      </a:lnTo>
                      <a:lnTo>
                        <a:pt x="416" y="4153"/>
                      </a:lnTo>
                      <a:lnTo>
                        <a:pt x="409" y="4161"/>
                      </a:lnTo>
                      <a:lnTo>
                        <a:pt x="401" y="4167"/>
                      </a:lnTo>
                      <a:lnTo>
                        <a:pt x="393" y="4173"/>
                      </a:lnTo>
                      <a:lnTo>
                        <a:pt x="384" y="4179"/>
                      </a:lnTo>
                      <a:lnTo>
                        <a:pt x="374" y="4184"/>
                      </a:lnTo>
                      <a:lnTo>
                        <a:pt x="364" y="4188"/>
                      </a:lnTo>
                      <a:lnTo>
                        <a:pt x="354" y="4190"/>
                      </a:lnTo>
                      <a:lnTo>
                        <a:pt x="342" y="4192"/>
                      </a:lnTo>
                      <a:lnTo>
                        <a:pt x="332" y="4192"/>
                      </a:lnTo>
                      <a:lnTo>
                        <a:pt x="321" y="4192"/>
                      </a:lnTo>
                      <a:lnTo>
                        <a:pt x="310" y="4190"/>
                      </a:lnTo>
                      <a:lnTo>
                        <a:pt x="300" y="4187"/>
                      </a:lnTo>
                      <a:lnTo>
                        <a:pt x="290" y="4184"/>
                      </a:lnTo>
                      <a:lnTo>
                        <a:pt x="280" y="4179"/>
                      </a:lnTo>
                      <a:lnTo>
                        <a:pt x="272" y="4173"/>
                      </a:lnTo>
                      <a:lnTo>
                        <a:pt x="264" y="4167"/>
                      </a:lnTo>
                      <a:lnTo>
                        <a:pt x="256" y="4161"/>
                      </a:lnTo>
                      <a:lnTo>
                        <a:pt x="248" y="4153"/>
                      </a:lnTo>
                      <a:lnTo>
                        <a:pt x="242" y="4144"/>
                      </a:lnTo>
                      <a:lnTo>
                        <a:pt x="237" y="4135"/>
                      </a:lnTo>
                      <a:lnTo>
                        <a:pt x="233" y="4126"/>
                      </a:lnTo>
                      <a:lnTo>
                        <a:pt x="229" y="4115"/>
                      </a:lnTo>
                      <a:lnTo>
                        <a:pt x="227" y="4105"/>
                      </a:lnTo>
                      <a:lnTo>
                        <a:pt x="225" y="4095"/>
                      </a:lnTo>
                      <a:lnTo>
                        <a:pt x="212" y="3962"/>
                      </a:lnTo>
                      <a:lnTo>
                        <a:pt x="185" y="3673"/>
                      </a:lnTo>
                      <a:lnTo>
                        <a:pt x="148" y="3275"/>
                      </a:lnTo>
                      <a:lnTo>
                        <a:pt x="107" y="2818"/>
                      </a:lnTo>
                      <a:lnTo>
                        <a:pt x="86" y="2583"/>
                      </a:lnTo>
                      <a:lnTo>
                        <a:pt x="66" y="2351"/>
                      </a:lnTo>
                      <a:lnTo>
                        <a:pt x="48" y="2130"/>
                      </a:lnTo>
                      <a:lnTo>
                        <a:pt x="31" y="1926"/>
                      </a:lnTo>
                      <a:lnTo>
                        <a:pt x="18" y="1743"/>
                      </a:lnTo>
                      <a:lnTo>
                        <a:pt x="7" y="1588"/>
                      </a:lnTo>
                      <a:lnTo>
                        <a:pt x="4" y="1524"/>
                      </a:lnTo>
                      <a:lnTo>
                        <a:pt x="1" y="1469"/>
                      </a:lnTo>
                      <a:lnTo>
                        <a:pt x="0" y="1424"/>
                      </a:lnTo>
                      <a:lnTo>
                        <a:pt x="0" y="1390"/>
                      </a:lnTo>
                      <a:lnTo>
                        <a:pt x="0" y="1357"/>
                      </a:lnTo>
                      <a:lnTo>
                        <a:pt x="2" y="1324"/>
                      </a:lnTo>
                      <a:lnTo>
                        <a:pt x="4" y="1292"/>
                      </a:lnTo>
                      <a:lnTo>
                        <a:pt x="6" y="1260"/>
                      </a:lnTo>
                      <a:lnTo>
                        <a:pt x="9" y="1229"/>
                      </a:lnTo>
                      <a:lnTo>
                        <a:pt x="13" y="1198"/>
                      </a:lnTo>
                      <a:lnTo>
                        <a:pt x="17" y="1168"/>
                      </a:lnTo>
                      <a:lnTo>
                        <a:pt x="22" y="1138"/>
                      </a:lnTo>
                      <a:lnTo>
                        <a:pt x="27" y="1109"/>
                      </a:lnTo>
                      <a:lnTo>
                        <a:pt x="33" y="1080"/>
                      </a:lnTo>
                      <a:lnTo>
                        <a:pt x="39" y="1052"/>
                      </a:lnTo>
                      <a:lnTo>
                        <a:pt x="47" y="1024"/>
                      </a:lnTo>
                      <a:lnTo>
                        <a:pt x="54" y="996"/>
                      </a:lnTo>
                      <a:lnTo>
                        <a:pt x="62" y="969"/>
                      </a:lnTo>
                      <a:lnTo>
                        <a:pt x="70" y="943"/>
                      </a:lnTo>
                      <a:lnTo>
                        <a:pt x="80" y="917"/>
                      </a:lnTo>
                      <a:lnTo>
                        <a:pt x="90" y="892"/>
                      </a:lnTo>
                      <a:lnTo>
                        <a:pt x="100" y="867"/>
                      </a:lnTo>
                      <a:lnTo>
                        <a:pt x="112" y="843"/>
                      </a:lnTo>
                      <a:lnTo>
                        <a:pt x="123" y="819"/>
                      </a:lnTo>
                      <a:lnTo>
                        <a:pt x="136" y="795"/>
                      </a:lnTo>
                      <a:lnTo>
                        <a:pt x="148" y="773"/>
                      </a:lnTo>
                      <a:lnTo>
                        <a:pt x="161" y="750"/>
                      </a:lnTo>
                      <a:lnTo>
                        <a:pt x="175" y="728"/>
                      </a:lnTo>
                      <a:lnTo>
                        <a:pt x="189" y="707"/>
                      </a:lnTo>
                      <a:lnTo>
                        <a:pt x="205" y="686"/>
                      </a:lnTo>
                      <a:lnTo>
                        <a:pt x="220" y="665"/>
                      </a:lnTo>
                      <a:lnTo>
                        <a:pt x="236" y="644"/>
                      </a:lnTo>
                      <a:lnTo>
                        <a:pt x="253" y="625"/>
                      </a:lnTo>
                      <a:lnTo>
                        <a:pt x="270" y="605"/>
                      </a:lnTo>
                      <a:lnTo>
                        <a:pt x="289" y="587"/>
                      </a:lnTo>
                      <a:lnTo>
                        <a:pt x="307" y="568"/>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06" name="Freeform 1076">
                  <a:extLst>
                    <a:ext uri="{FF2B5EF4-FFF2-40B4-BE49-F238E27FC236}">
                      <a16:creationId xmlns:a16="http://schemas.microsoft.com/office/drawing/2014/main" id="{49B87E3A-E911-44E3-BDE5-B51DD07F620F}"/>
                    </a:ext>
                  </a:extLst>
                </p:cNvPr>
                <p:cNvSpPr>
                  <a:spLocks/>
                </p:cNvSpPr>
                <p:nvPr/>
              </p:nvSpPr>
              <p:spPr bwMode="auto">
                <a:xfrm>
                  <a:off x="1973" y="2809"/>
                  <a:ext cx="72" cy="32"/>
                </a:xfrm>
                <a:custGeom>
                  <a:avLst/>
                  <a:gdLst>
                    <a:gd name="T0" fmla="*/ 0 w 1090"/>
                    <a:gd name="T1" fmla="*/ 0 h 488"/>
                    <a:gd name="T2" fmla="*/ 0 w 1090"/>
                    <a:gd name="T3" fmla="*/ 0 h 488"/>
                    <a:gd name="T4" fmla="*/ 0 w 1090"/>
                    <a:gd name="T5" fmla="*/ 0 h 488"/>
                    <a:gd name="T6" fmla="*/ 0 w 1090"/>
                    <a:gd name="T7" fmla="*/ 0 h 488"/>
                    <a:gd name="T8" fmla="*/ 0 w 1090"/>
                    <a:gd name="T9" fmla="*/ 0 h 488"/>
                    <a:gd name="T10" fmla="*/ 0 w 1090"/>
                    <a:gd name="T11" fmla="*/ 0 h 488"/>
                    <a:gd name="T12" fmla="*/ 0 w 1090"/>
                    <a:gd name="T13" fmla="*/ 0 h 488"/>
                    <a:gd name="T14" fmla="*/ 0 w 1090"/>
                    <a:gd name="T15" fmla="*/ 0 h 488"/>
                    <a:gd name="T16" fmla="*/ 0 w 1090"/>
                    <a:gd name="T17" fmla="*/ 0 h 488"/>
                    <a:gd name="T18" fmla="*/ 0 w 1090"/>
                    <a:gd name="T19" fmla="*/ 0 h 488"/>
                    <a:gd name="T20" fmla="*/ 0 w 1090"/>
                    <a:gd name="T21" fmla="*/ 0 h 488"/>
                    <a:gd name="T22" fmla="*/ 0 w 1090"/>
                    <a:gd name="T23" fmla="*/ 0 h 488"/>
                    <a:gd name="T24" fmla="*/ 0 w 1090"/>
                    <a:gd name="T25" fmla="*/ 0 h 488"/>
                    <a:gd name="T26" fmla="*/ 0 w 1090"/>
                    <a:gd name="T27" fmla="*/ 0 h 488"/>
                    <a:gd name="T28" fmla="*/ 0 w 1090"/>
                    <a:gd name="T29" fmla="*/ 0 h 488"/>
                    <a:gd name="T30" fmla="*/ 0 w 1090"/>
                    <a:gd name="T31" fmla="*/ 0 h 488"/>
                    <a:gd name="T32" fmla="*/ 0 w 1090"/>
                    <a:gd name="T33" fmla="*/ 0 h 488"/>
                    <a:gd name="T34" fmla="*/ 0 w 1090"/>
                    <a:gd name="T35" fmla="*/ 0 h 488"/>
                    <a:gd name="T36" fmla="*/ 0 w 1090"/>
                    <a:gd name="T37" fmla="*/ 0 h 488"/>
                    <a:gd name="T38" fmla="*/ 0 w 1090"/>
                    <a:gd name="T39" fmla="*/ 0 h 488"/>
                    <a:gd name="T40" fmla="*/ 0 w 1090"/>
                    <a:gd name="T41" fmla="*/ 0 h 488"/>
                    <a:gd name="T42" fmla="*/ 0 w 1090"/>
                    <a:gd name="T43" fmla="*/ 0 h 488"/>
                    <a:gd name="T44" fmla="*/ 0 w 1090"/>
                    <a:gd name="T45" fmla="*/ 0 h 488"/>
                    <a:gd name="T46" fmla="*/ 0 w 1090"/>
                    <a:gd name="T47" fmla="*/ 0 h 488"/>
                    <a:gd name="T48" fmla="*/ 0 w 1090"/>
                    <a:gd name="T49" fmla="*/ 0 h 488"/>
                    <a:gd name="T50" fmla="*/ 0 w 1090"/>
                    <a:gd name="T51" fmla="*/ 0 h 488"/>
                    <a:gd name="T52" fmla="*/ 0 w 1090"/>
                    <a:gd name="T53" fmla="*/ 0 h 488"/>
                    <a:gd name="T54" fmla="*/ 0 w 1090"/>
                    <a:gd name="T55" fmla="*/ 0 h 488"/>
                    <a:gd name="T56" fmla="*/ 0 w 1090"/>
                    <a:gd name="T57" fmla="*/ 0 h 488"/>
                    <a:gd name="T58" fmla="*/ 0 w 1090"/>
                    <a:gd name="T59" fmla="*/ 0 h 488"/>
                    <a:gd name="T60" fmla="*/ 0 w 1090"/>
                    <a:gd name="T61" fmla="*/ 0 h 488"/>
                    <a:gd name="T62" fmla="*/ 0 w 1090"/>
                    <a:gd name="T63" fmla="*/ 0 h 488"/>
                    <a:gd name="T64" fmla="*/ 0 w 1090"/>
                    <a:gd name="T65" fmla="*/ 0 h 488"/>
                    <a:gd name="T66" fmla="*/ 0 w 1090"/>
                    <a:gd name="T67" fmla="*/ 0 h 488"/>
                    <a:gd name="T68" fmla="*/ 0 w 1090"/>
                    <a:gd name="T69" fmla="*/ 0 h 488"/>
                    <a:gd name="T70" fmla="*/ 0 w 1090"/>
                    <a:gd name="T71" fmla="*/ 0 h 488"/>
                    <a:gd name="T72" fmla="*/ 0 w 1090"/>
                    <a:gd name="T73" fmla="*/ 0 h 488"/>
                    <a:gd name="T74" fmla="*/ 0 w 1090"/>
                    <a:gd name="T75" fmla="*/ 0 h 488"/>
                    <a:gd name="T76" fmla="*/ 0 w 1090"/>
                    <a:gd name="T77" fmla="*/ 0 h 488"/>
                    <a:gd name="T78" fmla="*/ 0 w 1090"/>
                    <a:gd name="T79" fmla="*/ 0 h 488"/>
                    <a:gd name="T80" fmla="*/ 0 w 1090"/>
                    <a:gd name="T81" fmla="*/ 0 h 488"/>
                    <a:gd name="T82" fmla="*/ 0 w 1090"/>
                    <a:gd name="T83" fmla="*/ 0 h 488"/>
                    <a:gd name="T84" fmla="*/ 0 w 1090"/>
                    <a:gd name="T85" fmla="*/ 0 h 488"/>
                    <a:gd name="T86" fmla="*/ 0 w 1090"/>
                    <a:gd name="T87" fmla="*/ 0 h 488"/>
                    <a:gd name="T88" fmla="*/ 0 w 1090"/>
                    <a:gd name="T89" fmla="*/ 0 h 488"/>
                    <a:gd name="T90" fmla="*/ 0 w 1090"/>
                    <a:gd name="T91" fmla="*/ 0 h 488"/>
                    <a:gd name="T92" fmla="*/ 0 w 1090"/>
                    <a:gd name="T93" fmla="*/ 0 h 48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90" h="488">
                      <a:moveTo>
                        <a:pt x="909" y="404"/>
                      </a:moveTo>
                      <a:lnTo>
                        <a:pt x="881" y="379"/>
                      </a:lnTo>
                      <a:lnTo>
                        <a:pt x="854" y="355"/>
                      </a:lnTo>
                      <a:lnTo>
                        <a:pt x="828" y="334"/>
                      </a:lnTo>
                      <a:lnTo>
                        <a:pt x="805" y="314"/>
                      </a:lnTo>
                      <a:lnTo>
                        <a:pt x="782" y="298"/>
                      </a:lnTo>
                      <a:lnTo>
                        <a:pt x="760" y="282"/>
                      </a:lnTo>
                      <a:lnTo>
                        <a:pt x="740" y="269"/>
                      </a:lnTo>
                      <a:lnTo>
                        <a:pt x="720" y="258"/>
                      </a:lnTo>
                      <a:lnTo>
                        <a:pt x="700" y="247"/>
                      </a:lnTo>
                      <a:lnTo>
                        <a:pt x="682" y="239"/>
                      </a:lnTo>
                      <a:lnTo>
                        <a:pt x="662" y="232"/>
                      </a:lnTo>
                      <a:lnTo>
                        <a:pt x="643" y="227"/>
                      </a:lnTo>
                      <a:lnTo>
                        <a:pt x="625" y="222"/>
                      </a:lnTo>
                      <a:lnTo>
                        <a:pt x="605" y="219"/>
                      </a:lnTo>
                      <a:lnTo>
                        <a:pt x="585" y="217"/>
                      </a:lnTo>
                      <a:lnTo>
                        <a:pt x="565" y="216"/>
                      </a:lnTo>
                      <a:lnTo>
                        <a:pt x="543" y="217"/>
                      </a:lnTo>
                      <a:lnTo>
                        <a:pt x="519" y="220"/>
                      </a:lnTo>
                      <a:lnTo>
                        <a:pt x="495" y="226"/>
                      </a:lnTo>
                      <a:lnTo>
                        <a:pt x="471" y="233"/>
                      </a:lnTo>
                      <a:lnTo>
                        <a:pt x="446" y="242"/>
                      </a:lnTo>
                      <a:lnTo>
                        <a:pt x="420" y="253"/>
                      </a:lnTo>
                      <a:lnTo>
                        <a:pt x="395" y="266"/>
                      </a:lnTo>
                      <a:lnTo>
                        <a:pt x="370" y="280"/>
                      </a:lnTo>
                      <a:lnTo>
                        <a:pt x="346" y="296"/>
                      </a:lnTo>
                      <a:lnTo>
                        <a:pt x="322" y="313"/>
                      </a:lnTo>
                      <a:lnTo>
                        <a:pt x="298" y="332"/>
                      </a:lnTo>
                      <a:lnTo>
                        <a:pt x="276" y="353"/>
                      </a:lnTo>
                      <a:lnTo>
                        <a:pt x="255" y="373"/>
                      </a:lnTo>
                      <a:lnTo>
                        <a:pt x="234" y="395"/>
                      </a:lnTo>
                      <a:lnTo>
                        <a:pt x="215" y="418"/>
                      </a:lnTo>
                      <a:lnTo>
                        <a:pt x="198" y="442"/>
                      </a:lnTo>
                      <a:lnTo>
                        <a:pt x="190" y="451"/>
                      </a:lnTo>
                      <a:lnTo>
                        <a:pt x="183" y="458"/>
                      </a:lnTo>
                      <a:lnTo>
                        <a:pt x="175" y="465"/>
                      </a:lnTo>
                      <a:lnTo>
                        <a:pt x="167" y="472"/>
                      </a:lnTo>
                      <a:lnTo>
                        <a:pt x="157" y="477"/>
                      </a:lnTo>
                      <a:lnTo>
                        <a:pt x="148" y="481"/>
                      </a:lnTo>
                      <a:lnTo>
                        <a:pt x="138" y="484"/>
                      </a:lnTo>
                      <a:lnTo>
                        <a:pt x="128" y="487"/>
                      </a:lnTo>
                      <a:lnTo>
                        <a:pt x="118" y="488"/>
                      </a:lnTo>
                      <a:lnTo>
                        <a:pt x="108" y="488"/>
                      </a:lnTo>
                      <a:lnTo>
                        <a:pt x="96" y="488"/>
                      </a:lnTo>
                      <a:lnTo>
                        <a:pt x="86" y="486"/>
                      </a:lnTo>
                      <a:lnTo>
                        <a:pt x="77" y="484"/>
                      </a:lnTo>
                      <a:lnTo>
                        <a:pt x="66" y="480"/>
                      </a:lnTo>
                      <a:lnTo>
                        <a:pt x="56" y="475"/>
                      </a:lnTo>
                      <a:lnTo>
                        <a:pt x="47" y="470"/>
                      </a:lnTo>
                      <a:lnTo>
                        <a:pt x="38" y="462"/>
                      </a:lnTo>
                      <a:lnTo>
                        <a:pt x="30" y="455"/>
                      </a:lnTo>
                      <a:lnTo>
                        <a:pt x="23" y="447"/>
                      </a:lnTo>
                      <a:lnTo>
                        <a:pt x="17" y="439"/>
                      </a:lnTo>
                      <a:lnTo>
                        <a:pt x="12" y="429"/>
                      </a:lnTo>
                      <a:lnTo>
                        <a:pt x="7" y="420"/>
                      </a:lnTo>
                      <a:lnTo>
                        <a:pt x="4" y="410"/>
                      </a:lnTo>
                      <a:lnTo>
                        <a:pt x="2" y="399"/>
                      </a:lnTo>
                      <a:lnTo>
                        <a:pt x="0" y="389"/>
                      </a:lnTo>
                      <a:lnTo>
                        <a:pt x="0" y="379"/>
                      </a:lnTo>
                      <a:lnTo>
                        <a:pt x="1" y="368"/>
                      </a:lnTo>
                      <a:lnTo>
                        <a:pt x="2" y="358"/>
                      </a:lnTo>
                      <a:lnTo>
                        <a:pt x="5" y="348"/>
                      </a:lnTo>
                      <a:lnTo>
                        <a:pt x="8" y="338"/>
                      </a:lnTo>
                      <a:lnTo>
                        <a:pt x="14" y="328"/>
                      </a:lnTo>
                      <a:lnTo>
                        <a:pt x="20" y="319"/>
                      </a:lnTo>
                      <a:lnTo>
                        <a:pt x="32" y="301"/>
                      </a:lnTo>
                      <a:lnTo>
                        <a:pt x="46" y="283"/>
                      </a:lnTo>
                      <a:lnTo>
                        <a:pt x="59" y="267"/>
                      </a:lnTo>
                      <a:lnTo>
                        <a:pt x="73" y="250"/>
                      </a:lnTo>
                      <a:lnTo>
                        <a:pt x="88" y="234"/>
                      </a:lnTo>
                      <a:lnTo>
                        <a:pt x="103" y="218"/>
                      </a:lnTo>
                      <a:lnTo>
                        <a:pt x="118" y="203"/>
                      </a:lnTo>
                      <a:lnTo>
                        <a:pt x="134" y="188"/>
                      </a:lnTo>
                      <a:lnTo>
                        <a:pt x="150" y="174"/>
                      </a:lnTo>
                      <a:lnTo>
                        <a:pt x="167" y="159"/>
                      </a:lnTo>
                      <a:lnTo>
                        <a:pt x="183" y="146"/>
                      </a:lnTo>
                      <a:lnTo>
                        <a:pt x="201" y="134"/>
                      </a:lnTo>
                      <a:lnTo>
                        <a:pt x="236" y="109"/>
                      </a:lnTo>
                      <a:lnTo>
                        <a:pt x="272" y="87"/>
                      </a:lnTo>
                      <a:lnTo>
                        <a:pt x="308" y="67"/>
                      </a:lnTo>
                      <a:lnTo>
                        <a:pt x="346" y="50"/>
                      </a:lnTo>
                      <a:lnTo>
                        <a:pt x="364" y="42"/>
                      </a:lnTo>
                      <a:lnTo>
                        <a:pt x="383" y="34"/>
                      </a:lnTo>
                      <a:lnTo>
                        <a:pt x="401" y="28"/>
                      </a:lnTo>
                      <a:lnTo>
                        <a:pt x="421" y="22"/>
                      </a:lnTo>
                      <a:lnTo>
                        <a:pt x="440" y="17"/>
                      </a:lnTo>
                      <a:lnTo>
                        <a:pt x="458" y="13"/>
                      </a:lnTo>
                      <a:lnTo>
                        <a:pt x="477" y="8"/>
                      </a:lnTo>
                      <a:lnTo>
                        <a:pt x="495" y="5"/>
                      </a:lnTo>
                      <a:lnTo>
                        <a:pt x="514" y="3"/>
                      </a:lnTo>
                      <a:lnTo>
                        <a:pt x="533" y="1"/>
                      </a:lnTo>
                      <a:lnTo>
                        <a:pt x="550" y="0"/>
                      </a:lnTo>
                      <a:lnTo>
                        <a:pt x="569" y="0"/>
                      </a:lnTo>
                      <a:lnTo>
                        <a:pt x="603" y="2"/>
                      </a:lnTo>
                      <a:lnTo>
                        <a:pt x="637" y="5"/>
                      </a:lnTo>
                      <a:lnTo>
                        <a:pt x="669" y="10"/>
                      </a:lnTo>
                      <a:lnTo>
                        <a:pt x="700" y="18"/>
                      </a:lnTo>
                      <a:lnTo>
                        <a:pt x="730" y="26"/>
                      </a:lnTo>
                      <a:lnTo>
                        <a:pt x="760" y="37"/>
                      </a:lnTo>
                      <a:lnTo>
                        <a:pt x="789" y="50"/>
                      </a:lnTo>
                      <a:lnTo>
                        <a:pt x="818" y="64"/>
                      </a:lnTo>
                      <a:lnTo>
                        <a:pt x="846" y="80"/>
                      </a:lnTo>
                      <a:lnTo>
                        <a:pt x="875" y="98"/>
                      </a:lnTo>
                      <a:lnTo>
                        <a:pt x="904" y="118"/>
                      </a:lnTo>
                      <a:lnTo>
                        <a:pt x="933" y="140"/>
                      </a:lnTo>
                      <a:lnTo>
                        <a:pt x="962" y="164"/>
                      </a:lnTo>
                      <a:lnTo>
                        <a:pt x="993" y="189"/>
                      </a:lnTo>
                      <a:lnTo>
                        <a:pt x="1024" y="216"/>
                      </a:lnTo>
                      <a:lnTo>
                        <a:pt x="1056" y="245"/>
                      </a:lnTo>
                      <a:lnTo>
                        <a:pt x="1063" y="253"/>
                      </a:lnTo>
                      <a:lnTo>
                        <a:pt x="1070" y="262"/>
                      </a:lnTo>
                      <a:lnTo>
                        <a:pt x="1076" y="271"/>
                      </a:lnTo>
                      <a:lnTo>
                        <a:pt x="1081" y="280"/>
                      </a:lnTo>
                      <a:lnTo>
                        <a:pt x="1085" y="290"/>
                      </a:lnTo>
                      <a:lnTo>
                        <a:pt x="1088" y="300"/>
                      </a:lnTo>
                      <a:lnTo>
                        <a:pt x="1089" y="310"/>
                      </a:lnTo>
                      <a:lnTo>
                        <a:pt x="1090" y="321"/>
                      </a:lnTo>
                      <a:lnTo>
                        <a:pt x="1090" y="331"/>
                      </a:lnTo>
                      <a:lnTo>
                        <a:pt x="1089" y="341"/>
                      </a:lnTo>
                      <a:lnTo>
                        <a:pt x="1087" y="352"/>
                      </a:lnTo>
                      <a:lnTo>
                        <a:pt x="1084" y="361"/>
                      </a:lnTo>
                      <a:lnTo>
                        <a:pt x="1080" y="371"/>
                      </a:lnTo>
                      <a:lnTo>
                        <a:pt x="1076" y="381"/>
                      </a:lnTo>
                      <a:lnTo>
                        <a:pt x="1069" y="390"/>
                      </a:lnTo>
                      <a:lnTo>
                        <a:pt x="1062" y="398"/>
                      </a:lnTo>
                      <a:lnTo>
                        <a:pt x="1054" y="405"/>
                      </a:lnTo>
                      <a:lnTo>
                        <a:pt x="1046" y="413"/>
                      </a:lnTo>
                      <a:lnTo>
                        <a:pt x="1036" y="419"/>
                      </a:lnTo>
                      <a:lnTo>
                        <a:pt x="1027" y="423"/>
                      </a:lnTo>
                      <a:lnTo>
                        <a:pt x="1018" y="427"/>
                      </a:lnTo>
                      <a:lnTo>
                        <a:pt x="1007" y="430"/>
                      </a:lnTo>
                      <a:lnTo>
                        <a:pt x="997" y="432"/>
                      </a:lnTo>
                      <a:lnTo>
                        <a:pt x="987" y="433"/>
                      </a:lnTo>
                      <a:lnTo>
                        <a:pt x="976" y="433"/>
                      </a:lnTo>
                      <a:lnTo>
                        <a:pt x="966" y="432"/>
                      </a:lnTo>
                      <a:lnTo>
                        <a:pt x="956" y="430"/>
                      </a:lnTo>
                      <a:lnTo>
                        <a:pt x="946" y="427"/>
                      </a:lnTo>
                      <a:lnTo>
                        <a:pt x="936" y="423"/>
                      </a:lnTo>
                      <a:lnTo>
                        <a:pt x="927" y="418"/>
                      </a:lnTo>
                      <a:lnTo>
                        <a:pt x="917" y="412"/>
                      </a:lnTo>
                      <a:lnTo>
                        <a:pt x="909" y="404"/>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07" name="Freeform 1077">
                  <a:extLst>
                    <a:ext uri="{FF2B5EF4-FFF2-40B4-BE49-F238E27FC236}">
                      <a16:creationId xmlns:a16="http://schemas.microsoft.com/office/drawing/2014/main" id="{B39069B4-F234-4878-8182-63ED8F41DE2E}"/>
                    </a:ext>
                  </a:extLst>
                </p:cNvPr>
                <p:cNvSpPr>
                  <a:spLocks/>
                </p:cNvSpPr>
                <p:nvPr/>
              </p:nvSpPr>
              <p:spPr bwMode="auto">
                <a:xfrm>
                  <a:off x="2020" y="2867"/>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10"/>
                      </a:moveTo>
                      <a:lnTo>
                        <a:pt x="218" y="354"/>
                      </a:lnTo>
                      <a:lnTo>
                        <a:pt x="217" y="366"/>
                      </a:lnTo>
                      <a:lnTo>
                        <a:pt x="215" y="376"/>
                      </a:lnTo>
                      <a:lnTo>
                        <a:pt x="211" y="386"/>
                      </a:lnTo>
                      <a:lnTo>
                        <a:pt x="208" y="397"/>
                      </a:lnTo>
                      <a:lnTo>
                        <a:pt x="203" y="406"/>
                      </a:lnTo>
                      <a:lnTo>
                        <a:pt x="198" y="415"/>
                      </a:lnTo>
                      <a:lnTo>
                        <a:pt x="191" y="424"/>
                      </a:lnTo>
                      <a:lnTo>
                        <a:pt x="185" y="431"/>
                      </a:lnTo>
                      <a:lnTo>
                        <a:pt x="176" y="438"/>
                      </a:lnTo>
                      <a:lnTo>
                        <a:pt x="168" y="443"/>
                      </a:lnTo>
                      <a:lnTo>
                        <a:pt x="159" y="449"/>
                      </a:lnTo>
                      <a:lnTo>
                        <a:pt x="149" y="454"/>
                      </a:lnTo>
                      <a:lnTo>
                        <a:pt x="139" y="457"/>
                      </a:lnTo>
                      <a:lnTo>
                        <a:pt x="129" y="460"/>
                      </a:lnTo>
                      <a:lnTo>
                        <a:pt x="118" y="461"/>
                      </a:lnTo>
                      <a:lnTo>
                        <a:pt x="107" y="461"/>
                      </a:lnTo>
                      <a:lnTo>
                        <a:pt x="96" y="461"/>
                      </a:lnTo>
                      <a:lnTo>
                        <a:pt x="85" y="459"/>
                      </a:lnTo>
                      <a:lnTo>
                        <a:pt x="75" y="456"/>
                      </a:lnTo>
                      <a:lnTo>
                        <a:pt x="66" y="451"/>
                      </a:lnTo>
                      <a:lnTo>
                        <a:pt x="55" y="447"/>
                      </a:lnTo>
                      <a:lnTo>
                        <a:pt x="47" y="441"/>
                      </a:lnTo>
                      <a:lnTo>
                        <a:pt x="39" y="435"/>
                      </a:lnTo>
                      <a:lnTo>
                        <a:pt x="32" y="428"/>
                      </a:lnTo>
                      <a:lnTo>
                        <a:pt x="24" y="420"/>
                      </a:lnTo>
                      <a:lnTo>
                        <a:pt x="18" y="412"/>
                      </a:lnTo>
                      <a:lnTo>
                        <a:pt x="13" y="403"/>
                      </a:lnTo>
                      <a:lnTo>
                        <a:pt x="9" y="394"/>
                      </a:lnTo>
                      <a:lnTo>
                        <a:pt x="5" y="383"/>
                      </a:lnTo>
                      <a:lnTo>
                        <a:pt x="3" y="373"/>
                      </a:lnTo>
                      <a:lnTo>
                        <a:pt x="2" y="363"/>
                      </a:lnTo>
                      <a:lnTo>
                        <a:pt x="0" y="351"/>
                      </a:lnTo>
                      <a:lnTo>
                        <a:pt x="9" y="106"/>
                      </a:lnTo>
                      <a:lnTo>
                        <a:pt x="10" y="95"/>
                      </a:lnTo>
                      <a:lnTo>
                        <a:pt x="12" y="84"/>
                      </a:lnTo>
                      <a:lnTo>
                        <a:pt x="14" y="74"/>
                      </a:lnTo>
                      <a:lnTo>
                        <a:pt x="18" y="65"/>
                      </a:lnTo>
                      <a:lnTo>
                        <a:pt x="23" y="55"/>
                      </a:lnTo>
                      <a:lnTo>
                        <a:pt x="28" y="46"/>
                      </a:lnTo>
                      <a:lnTo>
                        <a:pt x="35" y="38"/>
                      </a:lnTo>
                      <a:lnTo>
                        <a:pt x="42" y="31"/>
                      </a:lnTo>
                      <a:lnTo>
                        <a:pt x="50" y="23"/>
                      </a:lnTo>
                      <a:lnTo>
                        <a:pt x="58" y="17"/>
                      </a:lnTo>
                      <a:lnTo>
                        <a:pt x="67" y="12"/>
                      </a:lnTo>
                      <a:lnTo>
                        <a:pt x="77" y="8"/>
                      </a:lnTo>
                      <a:lnTo>
                        <a:pt x="86" y="4"/>
                      </a:lnTo>
                      <a:lnTo>
                        <a:pt x="97" y="2"/>
                      </a:lnTo>
                      <a:lnTo>
                        <a:pt x="108" y="1"/>
                      </a:lnTo>
                      <a:lnTo>
                        <a:pt x="119" y="0"/>
                      </a:lnTo>
                      <a:lnTo>
                        <a:pt x="130" y="1"/>
                      </a:lnTo>
                      <a:lnTo>
                        <a:pt x="141" y="3"/>
                      </a:lnTo>
                      <a:lnTo>
                        <a:pt x="151" y="5"/>
                      </a:lnTo>
                      <a:lnTo>
                        <a:pt x="161" y="9"/>
                      </a:lnTo>
                      <a:lnTo>
                        <a:pt x="170" y="14"/>
                      </a:lnTo>
                      <a:lnTo>
                        <a:pt x="179" y="19"/>
                      </a:lnTo>
                      <a:lnTo>
                        <a:pt x="188" y="25"/>
                      </a:lnTo>
                      <a:lnTo>
                        <a:pt x="195" y="33"/>
                      </a:lnTo>
                      <a:lnTo>
                        <a:pt x="202" y="41"/>
                      </a:lnTo>
                      <a:lnTo>
                        <a:pt x="208" y="49"/>
                      </a:lnTo>
                      <a:lnTo>
                        <a:pt x="214" y="59"/>
                      </a:lnTo>
                      <a:lnTo>
                        <a:pt x="218" y="68"/>
                      </a:lnTo>
                      <a:lnTo>
                        <a:pt x="221" y="77"/>
                      </a:lnTo>
                      <a:lnTo>
                        <a:pt x="224" y="88"/>
                      </a:lnTo>
                      <a:lnTo>
                        <a:pt x="225" y="99"/>
                      </a:lnTo>
                      <a:lnTo>
                        <a:pt x="225" y="110"/>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08" name="Freeform 1078">
                  <a:extLst>
                    <a:ext uri="{FF2B5EF4-FFF2-40B4-BE49-F238E27FC236}">
                      <a16:creationId xmlns:a16="http://schemas.microsoft.com/office/drawing/2014/main" id="{B1B4D181-79CF-4DD4-9AB9-F25A7DF882FE}"/>
                    </a:ext>
                  </a:extLst>
                </p:cNvPr>
                <p:cNvSpPr>
                  <a:spLocks/>
                </p:cNvSpPr>
                <p:nvPr/>
              </p:nvSpPr>
              <p:spPr bwMode="auto">
                <a:xfrm>
                  <a:off x="1900" y="2849"/>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1" y="52"/>
                      </a:moveTo>
                      <a:lnTo>
                        <a:pt x="2338" y="41"/>
                      </a:lnTo>
                      <a:lnTo>
                        <a:pt x="2332" y="29"/>
                      </a:lnTo>
                      <a:lnTo>
                        <a:pt x="2325" y="20"/>
                      </a:lnTo>
                      <a:lnTo>
                        <a:pt x="2316" y="13"/>
                      </a:lnTo>
                      <a:lnTo>
                        <a:pt x="2305" y="6"/>
                      </a:lnTo>
                      <a:lnTo>
                        <a:pt x="2294" y="2"/>
                      </a:lnTo>
                      <a:lnTo>
                        <a:pt x="2289" y="1"/>
                      </a:lnTo>
                      <a:lnTo>
                        <a:pt x="2283" y="0"/>
                      </a:lnTo>
                      <a:lnTo>
                        <a:pt x="2276" y="0"/>
                      </a:lnTo>
                      <a:lnTo>
                        <a:pt x="2270" y="0"/>
                      </a:lnTo>
                      <a:lnTo>
                        <a:pt x="60" y="236"/>
                      </a:lnTo>
                      <a:lnTo>
                        <a:pt x="53" y="237"/>
                      </a:lnTo>
                      <a:lnTo>
                        <a:pt x="47" y="239"/>
                      </a:lnTo>
                      <a:lnTo>
                        <a:pt x="41" y="241"/>
                      </a:lnTo>
                      <a:lnTo>
                        <a:pt x="34" y="244"/>
                      </a:lnTo>
                      <a:lnTo>
                        <a:pt x="29" y="247"/>
                      </a:lnTo>
                      <a:lnTo>
                        <a:pt x="24" y="251"/>
                      </a:lnTo>
                      <a:lnTo>
                        <a:pt x="20" y="256"/>
                      </a:lnTo>
                      <a:lnTo>
                        <a:pt x="15" y="260"/>
                      </a:lnTo>
                      <a:lnTo>
                        <a:pt x="12" y="265"/>
                      </a:lnTo>
                      <a:lnTo>
                        <a:pt x="9" y="271"/>
                      </a:lnTo>
                      <a:lnTo>
                        <a:pt x="6" y="276"/>
                      </a:lnTo>
                      <a:lnTo>
                        <a:pt x="3" y="282"/>
                      </a:lnTo>
                      <a:lnTo>
                        <a:pt x="1" y="289"/>
                      </a:lnTo>
                      <a:lnTo>
                        <a:pt x="0" y="296"/>
                      </a:lnTo>
                      <a:lnTo>
                        <a:pt x="0" y="302"/>
                      </a:lnTo>
                      <a:lnTo>
                        <a:pt x="1" y="309"/>
                      </a:lnTo>
                      <a:lnTo>
                        <a:pt x="2" y="316"/>
                      </a:lnTo>
                      <a:lnTo>
                        <a:pt x="3" y="323"/>
                      </a:lnTo>
                      <a:lnTo>
                        <a:pt x="6" y="329"/>
                      </a:lnTo>
                      <a:lnTo>
                        <a:pt x="9" y="334"/>
                      </a:lnTo>
                      <a:lnTo>
                        <a:pt x="13" y="339"/>
                      </a:lnTo>
                      <a:lnTo>
                        <a:pt x="16" y="344"/>
                      </a:lnTo>
                      <a:lnTo>
                        <a:pt x="20" y="350"/>
                      </a:lnTo>
                      <a:lnTo>
                        <a:pt x="25" y="354"/>
                      </a:lnTo>
                      <a:lnTo>
                        <a:pt x="30" y="358"/>
                      </a:lnTo>
                      <a:lnTo>
                        <a:pt x="36" y="361"/>
                      </a:lnTo>
                      <a:lnTo>
                        <a:pt x="42" y="363"/>
                      </a:lnTo>
                      <a:lnTo>
                        <a:pt x="48" y="366"/>
                      </a:lnTo>
                      <a:lnTo>
                        <a:pt x="54" y="367"/>
                      </a:lnTo>
                      <a:lnTo>
                        <a:pt x="60" y="368"/>
                      </a:lnTo>
                      <a:lnTo>
                        <a:pt x="68" y="368"/>
                      </a:lnTo>
                      <a:lnTo>
                        <a:pt x="74" y="368"/>
                      </a:lnTo>
                      <a:lnTo>
                        <a:pt x="2223" y="139"/>
                      </a:lnTo>
                      <a:lnTo>
                        <a:pt x="2226" y="165"/>
                      </a:lnTo>
                      <a:lnTo>
                        <a:pt x="2230" y="194"/>
                      </a:lnTo>
                      <a:lnTo>
                        <a:pt x="2233" y="227"/>
                      </a:lnTo>
                      <a:lnTo>
                        <a:pt x="2236" y="262"/>
                      </a:lnTo>
                      <a:lnTo>
                        <a:pt x="2238" y="299"/>
                      </a:lnTo>
                      <a:lnTo>
                        <a:pt x="2239" y="338"/>
                      </a:lnTo>
                      <a:lnTo>
                        <a:pt x="2239" y="379"/>
                      </a:lnTo>
                      <a:lnTo>
                        <a:pt x="2238" y="421"/>
                      </a:lnTo>
                      <a:lnTo>
                        <a:pt x="2235" y="463"/>
                      </a:lnTo>
                      <a:lnTo>
                        <a:pt x="2230" y="506"/>
                      </a:lnTo>
                      <a:lnTo>
                        <a:pt x="2227" y="527"/>
                      </a:lnTo>
                      <a:lnTo>
                        <a:pt x="2223" y="548"/>
                      </a:lnTo>
                      <a:lnTo>
                        <a:pt x="2218" y="569"/>
                      </a:lnTo>
                      <a:lnTo>
                        <a:pt x="2213" y="590"/>
                      </a:lnTo>
                      <a:lnTo>
                        <a:pt x="2208" y="610"/>
                      </a:lnTo>
                      <a:lnTo>
                        <a:pt x="2202" y="630"/>
                      </a:lnTo>
                      <a:lnTo>
                        <a:pt x="2195" y="649"/>
                      </a:lnTo>
                      <a:lnTo>
                        <a:pt x="2186" y="668"/>
                      </a:lnTo>
                      <a:lnTo>
                        <a:pt x="2178" y="687"/>
                      </a:lnTo>
                      <a:lnTo>
                        <a:pt x="2169" y="705"/>
                      </a:lnTo>
                      <a:lnTo>
                        <a:pt x="2158" y="723"/>
                      </a:lnTo>
                      <a:lnTo>
                        <a:pt x="2147" y="739"/>
                      </a:lnTo>
                      <a:lnTo>
                        <a:pt x="2137" y="753"/>
                      </a:lnTo>
                      <a:lnTo>
                        <a:pt x="2126" y="765"/>
                      </a:lnTo>
                      <a:lnTo>
                        <a:pt x="2116" y="777"/>
                      </a:lnTo>
                      <a:lnTo>
                        <a:pt x="2105" y="788"/>
                      </a:lnTo>
                      <a:lnTo>
                        <a:pt x="2092" y="798"/>
                      </a:lnTo>
                      <a:lnTo>
                        <a:pt x="2080" y="808"/>
                      </a:lnTo>
                      <a:lnTo>
                        <a:pt x="2067" y="817"/>
                      </a:lnTo>
                      <a:lnTo>
                        <a:pt x="2053" y="825"/>
                      </a:lnTo>
                      <a:lnTo>
                        <a:pt x="2040" y="832"/>
                      </a:lnTo>
                      <a:lnTo>
                        <a:pt x="2025" y="840"/>
                      </a:lnTo>
                      <a:lnTo>
                        <a:pt x="2010" y="846"/>
                      </a:lnTo>
                      <a:lnTo>
                        <a:pt x="1994" y="851"/>
                      </a:lnTo>
                      <a:lnTo>
                        <a:pt x="1977" y="855"/>
                      </a:lnTo>
                      <a:lnTo>
                        <a:pt x="1961" y="859"/>
                      </a:lnTo>
                      <a:lnTo>
                        <a:pt x="1943" y="862"/>
                      </a:lnTo>
                      <a:lnTo>
                        <a:pt x="1926" y="866"/>
                      </a:lnTo>
                      <a:lnTo>
                        <a:pt x="1893" y="869"/>
                      </a:lnTo>
                      <a:lnTo>
                        <a:pt x="1862" y="872"/>
                      </a:lnTo>
                      <a:lnTo>
                        <a:pt x="1830" y="873"/>
                      </a:lnTo>
                      <a:lnTo>
                        <a:pt x="1800" y="874"/>
                      </a:lnTo>
                      <a:lnTo>
                        <a:pt x="1769" y="873"/>
                      </a:lnTo>
                      <a:lnTo>
                        <a:pt x="1740" y="872"/>
                      </a:lnTo>
                      <a:lnTo>
                        <a:pt x="1711" y="869"/>
                      </a:lnTo>
                      <a:lnTo>
                        <a:pt x="1682" y="866"/>
                      </a:lnTo>
                      <a:lnTo>
                        <a:pt x="1654" y="860"/>
                      </a:lnTo>
                      <a:lnTo>
                        <a:pt x="1626" y="854"/>
                      </a:lnTo>
                      <a:lnTo>
                        <a:pt x="1599" y="848"/>
                      </a:lnTo>
                      <a:lnTo>
                        <a:pt x="1573" y="840"/>
                      </a:lnTo>
                      <a:lnTo>
                        <a:pt x="1546" y="830"/>
                      </a:lnTo>
                      <a:lnTo>
                        <a:pt x="1520" y="820"/>
                      </a:lnTo>
                      <a:lnTo>
                        <a:pt x="1496" y="809"/>
                      </a:lnTo>
                      <a:lnTo>
                        <a:pt x="1471" y="796"/>
                      </a:lnTo>
                      <a:lnTo>
                        <a:pt x="1446" y="783"/>
                      </a:lnTo>
                      <a:lnTo>
                        <a:pt x="1422" y="768"/>
                      </a:lnTo>
                      <a:lnTo>
                        <a:pt x="1398" y="753"/>
                      </a:lnTo>
                      <a:lnTo>
                        <a:pt x="1375" y="736"/>
                      </a:lnTo>
                      <a:lnTo>
                        <a:pt x="1352" y="718"/>
                      </a:lnTo>
                      <a:lnTo>
                        <a:pt x="1329" y="698"/>
                      </a:lnTo>
                      <a:lnTo>
                        <a:pt x="1306" y="678"/>
                      </a:lnTo>
                      <a:lnTo>
                        <a:pt x="1285" y="657"/>
                      </a:lnTo>
                      <a:lnTo>
                        <a:pt x="1263" y="634"/>
                      </a:lnTo>
                      <a:lnTo>
                        <a:pt x="1241" y="609"/>
                      </a:lnTo>
                      <a:lnTo>
                        <a:pt x="1220" y="584"/>
                      </a:lnTo>
                      <a:lnTo>
                        <a:pt x="1199" y="557"/>
                      </a:lnTo>
                      <a:lnTo>
                        <a:pt x="1177" y="531"/>
                      </a:lnTo>
                      <a:lnTo>
                        <a:pt x="1156" y="502"/>
                      </a:lnTo>
                      <a:lnTo>
                        <a:pt x="1136" y="472"/>
                      </a:lnTo>
                      <a:lnTo>
                        <a:pt x="1116" y="440"/>
                      </a:lnTo>
                      <a:lnTo>
                        <a:pt x="1112" y="434"/>
                      </a:lnTo>
                      <a:lnTo>
                        <a:pt x="1107" y="429"/>
                      </a:lnTo>
                      <a:lnTo>
                        <a:pt x="1103" y="425"/>
                      </a:lnTo>
                      <a:lnTo>
                        <a:pt x="1097" y="421"/>
                      </a:lnTo>
                      <a:lnTo>
                        <a:pt x="1091" y="418"/>
                      </a:lnTo>
                      <a:lnTo>
                        <a:pt x="1086" y="415"/>
                      </a:lnTo>
                      <a:lnTo>
                        <a:pt x="1080" y="413"/>
                      </a:lnTo>
                      <a:lnTo>
                        <a:pt x="1074" y="411"/>
                      </a:lnTo>
                      <a:lnTo>
                        <a:pt x="1068" y="410"/>
                      </a:lnTo>
                      <a:lnTo>
                        <a:pt x="1061" y="410"/>
                      </a:lnTo>
                      <a:lnTo>
                        <a:pt x="1055" y="410"/>
                      </a:lnTo>
                      <a:lnTo>
                        <a:pt x="1048" y="410"/>
                      </a:lnTo>
                      <a:lnTo>
                        <a:pt x="1042" y="412"/>
                      </a:lnTo>
                      <a:lnTo>
                        <a:pt x="1035" y="414"/>
                      </a:lnTo>
                      <a:lnTo>
                        <a:pt x="1029" y="416"/>
                      </a:lnTo>
                      <a:lnTo>
                        <a:pt x="1024" y="420"/>
                      </a:lnTo>
                      <a:lnTo>
                        <a:pt x="1018" y="423"/>
                      </a:lnTo>
                      <a:lnTo>
                        <a:pt x="1013" y="428"/>
                      </a:lnTo>
                      <a:lnTo>
                        <a:pt x="1009" y="432"/>
                      </a:lnTo>
                      <a:lnTo>
                        <a:pt x="1004" y="438"/>
                      </a:lnTo>
                      <a:lnTo>
                        <a:pt x="1001" y="444"/>
                      </a:lnTo>
                      <a:lnTo>
                        <a:pt x="998" y="449"/>
                      </a:lnTo>
                      <a:lnTo>
                        <a:pt x="996" y="455"/>
                      </a:lnTo>
                      <a:lnTo>
                        <a:pt x="994" y="461"/>
                      </a:lnTo>
                      <a:lnTo>
                        <a:pt x="993" y="468"/>
                      </a:lnTo>
                      <a:lnTo>
                        <a:pt x="993" y="474"/>
                      </a:lnTo>
                      <a:lnTo>
                        <a:pt x="993" y="480"/>
                      </a:lnTo>
                      <a:lnTo>
                        <a:pt x="994" y="487"/>
                      </a:lnTo>
                      <a:lnTo>
                        <a:pt x="995" y="493"/>
                      </a:lnTo>
                      <a:lnTo>
                        <a:pt x="997" y="500"/>
                      </a:lnTo>
                      <a:lnTo>
                        <a:pt x="1000" y="506"/>
                      </a:lnTo>
                      <a:lnTo>
                        <a:pt x="1003" y="511"/>
                      </a:lnTo>
                      <a:lnTo>
                        <a:pt x="1026" y="547"/>
                      </a:lnTo>
                      <a:lnTo>
                        <a:pt x="1050" y="581"/>
                      </a:lnTo>
                      <a:lnTo>
                        <a:pt x="1074" y="613"/>
                      </a:lnTo>
                      <a:lnTo>
                        <a:pt x="1097" y="645"/>
                      </a:lnTo>
                      <a:lnTo>
                        <a:pt x="1122" y="675"/>
                      </a:lnTo>
                      <a:lnTo>
                        <a:pt x="1146" y="704"/>
                      </a:lnTo>
                      <a:lnTo>
                        <a:pt x="1172" y="731"/>
                      </a:lnTo>
                      <a:lnTo>
                        <a:pt x="1197" y="757"/>
                      </a:lnTo>
                      <a:lnTo>
                        <a:pt x="1223" y="782"/>
                      </a:lnTo>
                      <a:lnTo>
                        <a:pt x="1248" y="806"/>
                      </a:lnTo>
                      <a:lnTo>
                        <a:pt x="1275" y="827"/>
                      </a:lnTo>
                      <a:lnTo>
                        <a:pt x="1302" y="848"/>
                      </a:lnTo>
                      <a:lnTo>
                        <a:pt x="1329" y="868"/>
                      </a:lnTo>
                      <a:lnTo>
                        <a:pt x="1357" y="885"/>
                      </a:lnTo>
                      <a:lnTo>
                        <a:pt x="1385" y="902"/>
                      </a:lnTo>
                      <a:lnTo>
                        <a:pt x="1414" y="917"/>
                      </a:lnTo>
                      <a:lnTo>
                        <a:pt x="1443" y="932"/>
                      </a:lnTo>
                      <a:lnTo>
                        <a:pt x="1472" y="945"/>
                      </a:lnTo>
                      <a:lnTo>
                        <a:pt x="1502" y="957"/>
                      </a:lnTo>
                      <a:lnTo>
                        <a:pt x="1533" y="967"/>
                      </a:lnTo>
                      <a:lnTo>
                        <a:pt x="1564" y="976"/>
                      </a:lnTo>
                      <a:lnTo>
                        <a:pt x="1595" y="984"/>
                      </a:lnTo>
                      <a:lnTo>
                        <a:pt x="1627" y="992"/>
                      </a:lnTo>
                      <a:lnTo>
                        <a:pt x="1660" y="997"/>
                      </a:lnTo>
                      <a:lnTo>
                        <a:pt x="1693" y="1001"/>
                      </a:lnTo>
                      <a:lnTo>
                        <a:pt x="1726" y="1004"/>
                      </a:lnTo>
                      <a:lnTo>
                        <a:pt x="1761" y="1006"/>
                      </a:lnTo>
                      <a:lnTo>
                        <a:pt x="1795" y="1007"/>
                      </a:lnTo>
                      <a:lnTo>
                        <a:pt x="1832" y="1006"/>
                      </a:lnTo>
                      <a:lnTo>
                        <a:pt x="1868" y="1004"/>
                      </a:lnTo>
                      <a:lnTo>
                        <a:pt x="1904" y="1002"/>
                      </a:lnTo>
                      <a:lnTo>
                        <a:pt x="1942" y="998"/>
                      </a:lnTo>
                      <a:lnTo>
                        <a:pt x="1967" y="994"/>
                      </a:lnTo>
                      <a:lnTo>
                        <a:pt x="1991" y="990"/>
                      </a:lnTo>
                      <a:lnTo>
                        <a:pt x="2015" y="983"/>
                      </a:lnTo>
                      <a:lnTo>
                        <a:pt x="2037" y="977"/>
                      </a:lnTo>
                      <a:lnTo>
                        <a:pt x="2059" y="969"/>
                      </a:lnTo>
                      <a:lnTo>
                        <a:pt x="2081" y="961"/>
                      </a:lnTo>
                      <a:lnTo>
                        <a:pt x="2102" y="950"/>
                      </a:lnTo>
                      <a:lnTo>
                        <a:pt x="2122" y="940"/>
                      </a:lnTo>
                      <a:lnTo>
                        <a:pt x="2141" y="928"/>
                      </a:lnTo>
                      <a:lnTo>
                        <a:pt x="2159" y="915"/>
                      </a:lnTo>
                      <a:lnTo>
                        <a:pt x="2178" y="901"/>
                      </a:lnTo>
                      <a:lnTo>
                        <a:pt x="2195" y="886"/>
                      </a:lnTo>
                      <a:lnTo>
                        <a:pt x="2211" y="870"/>
                      </a:lnTo>
                      <a:lnTo>
                        <a:pt x="2227" y="853"/>
                      </a:lnTo>
                      <a:lnTo>
                        <a:pt x="2242" y="835"/>
                      </a:lnTo>
                      <a:lnTo>
                        <a:pt x="2256" y="816"/>
                      </a:lnTo>
                      <a:lnTo>
                        <a:pt x="2273" y="790"/>
                      </a:lnTo>
                      <a:lnTo>
                        <a:pt x="2289" y="762"/>
                      </a:lnTo>
                      <a:lnTo>
                        <a:pt x="2302" y="734"/>
                      </a:lnTo>
                      <a:lnTo>
                        <a:pt x="2315" y="705"/>
                      </a:lnTo>
                      <a:lnTo>
                        <a:pt x="2326" y="676"/>
                      </a:lnTo>
                      <a:lnTo>
                        <a:pt x="2335" y="646"/>
                      </a:lnTo>
                      <a:lnTo>
                        <a:pt x="2344" y="615"/>
                      </a:lnTo>
                      <a:lnTo>
                        <a:pt x="2351" y="584"/>
                      </a:lnTo>
                      <a:lnTo>
                        <a:pt x="2357" y="553"/>
                      </a:lnTo>
                      <a:lnTo>
                        <a:pt x="2362" y="522"/>
                      </a:lnTo>
                      <a:lnTo>
                        <a:pt x="2365" y="491"/>
                      </a:lnTo>
                      <a:lnTo>
                        <a:pt x="2368" y="460"/>
                      </a:lnTo>
                      <a:lnTo>
                        <a:pt x="2370" y="429"/>
                      </a:lnTo>
                      <a:lnTo>
                        <a:pt x="2372" y="399"/>
                      </a:lnTo>
                      <a:lnTo>
                        <a:pt x="2372" y="369"/>
                      </a:lnTo>
                      <a:lnTo>
                        <a:pt x="2372" y="339"/>
                      </a:lnTo>
                      <a:lnTo>
                        <a:pt x="2370" y="283"/>
                      </a:lnTo>
                      <a:lnTo>
                        <a:pt x="2367" y="231"/>
                      </a:lnTo>
                      <a:lnTo>
                        <a:pt x="2362" y="183"/>
                      </a:lnTo>
                      <a:lnTo>
                        <a:pt x="2357" y="142"/>
                      </a:lnTo>
                      <a:lnTo>
                        <a:pt x="2348" y="80"/>
                      </a:lnTo>
                      <a:lnTo>
                        <a:pt x="2341" y="52"/>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09" name="Freeform 1079">
                  <a:extLst>
                    <a:ext uri="{FF2B5EF4-FFF2-40B4-BE49-F238E27FC236}">
                      <a16:creationId xmlns:a16="http://schemas.microsoft.com/office/drawing/2014/main" id="{A4CEFA31-8C26-4811-AA93-04CC6645FED4}"/>
                    </a:ext>
                  </a:extLst>
                </p:cNvPr>
                <p:cNvSpPr>
                  <a:spLocks/>
                </p:cNvSpPr>
                <p:nvPr/>
              </p:nvSpPr>
              <p:spPr bwMode="auto">
                <a:xfrm>
                  <a:off x="2145" y="2580"/>
                  <a:ext cx="138" cy="182"/>
                </a:xfrm>
                <a:custGeom>
                  <a:avLst/>
                  <a:gdLst>
                    <a:gd name="T0" fmla="*/ 0 w 2083"/>
                    <a:gd name="T1" fmla="*/ 0 h 2740"/>
                    <a:gd name="T2" fmla="*/ 0 w 2083"/>
                    <a:gd name="T3" fmla="*/ 0 h 2740"/>
                    <a:gd name="T4" fmla="*/ 0 w 2083"/>
                    <a:gd name="T5" fmla="*/ 0 h 2740"/>
                    <a:gd name="T6" fmla="*/ 0 w 2083"/>
                    <a:gd name="T7" fmla="*/ 0 h 2740"/>
                    <a:gd name="T8" fmla="*/ 0 w 2083"/>
                    <a:gd name="T9" fmla="*/ 0 h 2740"/>
                    <a:gd name="T10" fmla="*/ 0 w 2083"/>
                    <a:gd name="T11" fmla="*/ 0 h 2740"/>
                    <a:gd name="T12" fmla="*/ 0 w 2083"/>
                    <a:gd name="T13" fmla="*/ 0 h 2740"/>
                    <a:gd name="T14" fmla="*/ 0 w 2083"/>
                    <a:gd name="T15" fmla="*/ 0 h 2740"/>
                    <a:gd name="T16" fmla="*/ 0 w 2083"/>
                    <a:gd name="T17" fmla="*/ 0 h 2740"/>
                    <a:gd name="T18" fmla="*/ 0 w 2083"/>
                    <a:gd name="T19" fmla="*/ 0 h 2740"/>
                    <a:gd name="T20" fmla="*/ 0 w 2083"/>
                    <a:gd name="T21" fmla="*/ 0 h 2740"/>
                    <a:gd name="T22" fmla="*/ 0 w 2083"/>
                    <a:gd name="T23" fmla="*/ 0 h 2740"/>
                    <a:gd name="T24" fmla="*/ 0 w 2083"/>
                    <a:gd name="T25" fmla="*/ 0 h 2740"/>
                    <a:gd name="T26" fmla="*/ 0 w 2083"/>
                    <a:gd name="T27" fmla="*/ 0 h 2740"/>
                    <a:gd name="T28" fmla="*/ 0 w 2083"/>
                    <a:gd name="T29" fmla="*/ 0 h 2740"/>
                    <a:gd name="T30" fmla="*/ 0 w 2083"/>
                    <a:gd name="T31" fmla="*/ 0 h 2740"/>
                    <a:gd name="T32" fmla="*/ 0 w 2083"/>
                    <a:gd name="T33" fmla="*/ 0 h 2740"/>
                    <a:gd name="T34" fmla="*/ 0 w 2083"/>
                    <a:gd name="T35" fmla="*/ 0 h 2740"/>
                    <a:gd name="T36" fmla="*/ 0 w 2083"/>
                    <a:gd name="T37" fmla="*/ 0 h 2740"/>
                    <a:gd name="T38" fmla="*/ 0 w 2083"/>
                    <a:gd name="T39" fmla="*/ 0 h 2740"/>
                    <a:gd name="T40" fmla="*/ 0 w 2083"/>
                    <a:gd name="T41" fmla="*/ 0 h 2740"/>
                    <a:gd name="T42" fmla="*/ 0 w 2083"/>
                    <a:gd name="T43" fmla="*/ 0 h 2740"/>
                    <a:gd name="T44" fmla="*/ 0 w 2083"/>
                    <a:gd name="T45" fmla="*/ 0 h 2740"/>
                    <a:gd name="T46" fmla="*/ 0 w 2083"/>
                    <a:gd name="T47" fmla="*/ 0 h 2740"/>
                    <a:gd name="T48" fmla="*/ 0 w 2083"/>
                    <a:gd name="T49" fmla="*/ 0 h 2740"/>
                    <a:gd name="T50" fmla="*/ 0 w 2083"/>
                    <a:gd name="T51" fmla="*/ 0 h 2740"/>
                    <a:gd name="T52" fmla="*/ 0 w 2083"/>
                    <a:gd name="T53" fmla="*/ 0 h 2740"/>
                    <a:gd name="T54" fmla="*/ 0 w 2083"/>
                    <a:gd name="T55" fmla="*/ 0 h 2740"/>
                    <a:gd name="T56" fmla="*/ 0 w 2083"/>
                    <a:gd name="T57" fmla="*/ 0 h 2740"/>
                    <a:gd name="T58" fmla="*/ 0 w 2083"/>
                    <a:gd name="T59" fmla="*/ 0 h 2740"/>
                    <a:gd name="T60" fmla="*/ 0 w 2083"/>
                    <a:gd name="T61" fmla="*/ 0 h 2740"/>
                    <a:gd name="T62" fmla="*/ 0 w 2083"/>
                    <a:gd name="T63" fmla="*/ 0 h 2740"/>
                    <a:gd name="T64" fmla="*/ 0 w 2083"/>
                    <a:gd name="T65" fmla="*/ 0 h 2740"/>
                    <a:gd name="T66" fmla="*/ 0 w 2083"/>
                    <a:gd name="T67" fmla="*/ 0 h 2740"/>
                    <a:gd name="T68" fmla="*/ 0 w 2083"/>
                    <a:gd name="T69" fmla="*/ 0 h 2740"/>
                    <a:gd name="T70" fmla="*/ 0 w 2083"/>
                    <a:gd name="T71" fmla="*/ 0 h 2740"/>
                    <a:gd name="T72" fmla="*/ 0 w 2083"/>
                    <a:gd name="T73" fmla="*/ 0 h 2740"/>
                    <a:gd name="T74" fmla="*/ 0 w 2083"/>
                    <a:gd name="T75" fmla="*/ 0 h 2740"/>
                    <a:gd name="T76" fmla="*/ 0 w 2083"/>
                    <a:gd name="T77" fmla="*/ 0 h 2740"/>
                    <a:gd name="T78" fmla="*/ 0 w 2083"/>
                    <a:gd name="T79" fmla="*/ 0 h 2740"/>
                    <a:gd name="T80" fmla="*/ 0 w 2083"/>
                    <a:gd name="T81" fmla="*/ 0 h 2740"/>
                    <a:gd name="T82" fmla="*/ 0 w 2083"/>
                    <a:gd name="T83" fmla="*/ 0 h 2740"/>
                    <a:gd name="T84" fmla="*/ 0 w 2083"/>
                    <a:gd name="T85" fmla="*/ 0 h 2740"/>
                    <a:gd name="T86" fmla="*/ 0 w 2083"/>
                    <a:gd name="T87" fmla="*/ 0 h 2740"/>
                    <a:gd name="T88" fmla="*/ 0 w 2083"/>
                    <a:gd name="T89" fmla="*/ 0 h 2740"/>
                    <a:gd name="T90" fmla="*/ 0 w 2083"/>
                    <a:gd name="T91" fmla="*/ 0 h 2740"/>
                    <a:gd name="T92" fmla="*/ 0 w 2083"/>
                    <a:gd name="T93" fmla="*/ 0 h 2740"/>
                    <a:gd name="T94" fmla="*/ 0 w 2083"/>
                    <a:gd name="T95" fmla="*/ 0 h 2740"/>
                    <a:gd name="T96" fmla="*/ 0 w 2083"/>
                    <a:gd name="T97" fmla="*/ 0 h 2740"/>
                    <a:gd name="T98" fmla="*/ 0 w 2083"/>
                    <a:gd name="T99" fmla="*/ 0 h 2740"/>
                    <a:gd name="T100" fmla="*/ 0 w 2083"/>
                    <a:gd name="T101" fmla="*/ 0 h 2740"/>
                    <a:gd name="T102" fmla="*/ 0 w 2083"/>
                    <a:gd name="T103" fmla="*/ 0 h 2740"/>
                    <a:gd name="T104" fmla="*/ 0 w 2083"/>
                    <a:gd name="T105" fmla="*/ 0 h 27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3" h="2740">
                      <a:moveTo>
                        <a:pt x="106" y="2524"/>
                      </a:moveTo>
                      <a:lnTo>
                        <a:pt x="1136" y="2503"/>
                      </a:lnTo>
                      <a:lnTo>
                        <a:pt x="1146" y="2502"/>
                      </a:lnTo>
                      <a:lnTo>
                        <a:pt x="1154" y="2500"/>
                      </a:lnTo>
                      <a:lnTo>
                        <a:pt x="1162" y="2498"/>
                      </a:lnTo>
                      <a:lnTo>
                        <a:pt x="1169" y="2495"/>
                      </a:lnTo>
                      <a:lnTo>
                        <a:pt x="1174" y="2493"/>
                      </a:lnTo>
                      <a:lnTo>
                        <a:pt x="1179" y="2489"/>
                      </a:lnTo>
                      <a:lnTo>
                        <a:pt x="1183" y="2486"/>
                      </a:lnTo>
                      <a:lnTo>
                        <a:pt x="1186" y="2483"/>
                      </a:lnTo>
                      <a:lnTo>
                        <a:pt x="1192" y="2477"/>
                      </a:lnTo>
                      <a:lnTo>
                        <a:pt x="1198" y="2469"/>
                      </a:lnTo>
                      <a:lnTo>
                        <a:pt x="1202" y="2461"/>
                      </a:lnTo>
                      <a:lnTo>
                        <a:pt x="1207" y="2452"/>
                      </a:lnTo>
                      <a:lnTo>
                        <a:pt x="1215" y="2431"/>
                      </a:lnTo>
                      <a:lnTo>
                        <a:pt x="1221" y="2408"/>
                      </a:lnTo>
                      <a:lnTo>
                        <a:pt x="1227" y="2383"/>
                      </a:lnTo>
                      <a:lnTo>
                        <a:pt x="1231" y="2355"/>
                      </a:lnTo>
                      <a:lnTo>
                        <a:pt x="1233" y="2326"/>
                      </a:lnTo>
                      <a:lnTo>
                        <a:pt x="1233" y="2294"/>
                      </a:lnTo>
                      <a:lnTo>
                        <a:pt x="1233" y="2221"/>
                      </a:lnTo>
                      <a:lnTo>
                        <a:pt x="1234" y="2104"/>
                      </a:lnTo>
                      <a:lnTo>
                        <a:pt x="1236" y="1960"/>
                      </a:lnTo>
                      <a:lnTo>
                        <a:pt x="1239" y="1804"/>
                      </a:lnTo>
                      <a:lnTo>
                        <a:pt x="1242" y="1652"/>
                      </a:lnTo>
                      <a:lnTo>
                        <a:pt x="1245" y="1520"/>
                      </a:lnTo>
                      <a:lnTo>
                        <a:pt x="1247" y="1424"/>
                      </a:lnTo>
                      <a:lnTo>
                        <a:pt x="1248" y="1381"/>
                      </a:lnTo>
                      <a:lnTo>
                        <a:pt x="1249" y="1370"/>
                      </a:lnTo>
                      <a:lnTo>
                        <a:pt x="1250" y="1360"/>
                      </a:lnTo>
                      <a:lnTo>
                        <a:pt x="1253" y="1350"/>
                      </a:lnTo>
                      <a:lnTo>
                        <a:pt x="1258" y="1340"/>
                      </a:lnTo>
                      <a:lnTo>
                        <a:pt x="1262" y="1331"/>
                      </a:lnTo>
                      <a:lnTo>
                        <a:pt x="1267" y="1323"/>
                      </a:lnTo>
                      <a:lnTo>
                        <a:pt x="1273" y="1315"/>
                      </a:lnTo>
                      <a:lnTo>
                        <a:pt x="1280" y="1307"/>
                      </a:lnTo>
                      <a:lnTo>
                        <a:pt x="1288" y="1300"/>
                      </a:lnTo>
                      <a:lnTo>
                        <a:pt x="1296" y="1294"/>
                      </a:lnTo>
                      <a:lnTo>
                        <a:pt x="1304" y="1289"/>
                      </a:lnTo>
                      <a:lnTo>
                        <a:pt x="1313" y="1285"/>
                      </a:lnTo>
                      <a:lnTo>
                        <a:pt x="1323" y="1280"/>
                      </a:lnTo>
                      <a:lnTo>
                        <a:pt x="1333" y="1278"/>
                      </a:lnTo>
                      <a:lnTo>
                        <a:pt x="1343" y="1276"/>
                      </a:lnTo>
                      <a:lnTo>
                        <a:pt x="1354" y="1275"/>
                      </a:lnTo>
                      <a:lnTo>
                        <a:pt x="1401" y="1274"/>
                      </a:lnTo>
                      <a:lnTo>
                        <a:pt x="1461" y="1272"/>
                      </a:lnTo>
                      <a:lnTo>
                        <a:pt x="1531" y="1270"/>
                      </a:lnTo>
                      <a:lnTo>
                        <a:pt x="1603" y="1267"/>
                      </a:lnTo>
                      <a:lnTo>
                        <a:pt x="1675" y="1264"/>
                      </a:lnTo>
                      <a:lnTo>
                        <a:pt x="1743" y="1259"/>
                      </a:lnTo>
                      <a:lnTo>
                        <a:pt x="1800" y="1255"/>
                      </a:lnTo>
                      <a:lnTo>
                        <a:pt x="1845" y="1248"/>
                      </a:lnTo>
                      <a:lnTo>
                        <a:pt x="1847" y="1248"/>
                      </a:lnTo>
                      <a:lnTo>
                        <a:pt x="1850" y="1247"/>
                      </a:lnTo>
                      <a:lnTo>
                        <a:pt x="1853" y="1247"/>
                      </a:lnTo>
                      <a:lnTo>
                        <a:pt x="1855" y="1246"/>
                      </a:lnTo>
                      <a:lnTo>
                        <a:pt x="1858" y="1245"/>
                      </a:lnTo>
                      <a:lnTo>
                        <a:pt x="1860" y="1243"/>
                      </a:lnTo>
                      <a:lnTo>
                        <a:pt x="1861" y="1242"/>
                      </a:lnTo>
                      <a:lnTo>
                        <a:pt x="1863" y="1240"/>
                      </a:lnTo>
                      <a:lnTo>
                        <a:pt x="1865" y="1236"/>
                      </a:lnTo>
                      <a:lnTo>
                        <a:pt x="1866" y="1229"/>
                      </a:lnTo>
                      <a:lnTo>
                        <a:pt x="1866" y="1220"/>
                      </a:lnTo>
                      <a:lnTo>
                        <a:pt x="1866" y="1211"/>
                      </a:lnTo>
                      <a:lnTo>
                        <a:pt x="1863" y="1200"/>
                      </a:lnTo>
                      <a:lnTo>
                        <a:pt x="1860" y="1187"/>
                      </a:lnTo>
                      <a:lnTo>
                        <a:pt x="1855" y="1174"/>
                      </a:lnTo>
                      <a:lnTo>
                        <a:pt x="1848" y="1159"/>
                      </a:lnTo>
                      <a:lnTo>
                        <a:pt x="1304" y="160"/>
                      </a:lnTo>
                      <a:lnTo>
                        <a:pt x="1299" y="150"/>
                      </a:lnTo>
                      <a:lnTo>
                        <a:pt x="1296" y="140"/>
                      </a:lnTo>
                      <a:lnTo>
                        <a:pt x="1293" y="130"/>
                      </a:lnTo>
                      <a:lnTo>
                        <a:pt x="1292" y="119"/>
                      </a:lnTo>
                      <a:lnTo>
                        <a:pt x="1291" y="109"/>
                      </a:lnTo>
                      <a:lnTo>
                        <a:pt x="1292" y="99"/>
                      </a:lnTo>
                      <a:lnTo>
                        <a:pt x="1293" y="88"/>
                      </a:lnTo>
                      <a:lnTo>
                        <a:pt x="1295" y="78"/>
                      </a:lnTo>
                      <a:lnTo>
                        <a:pt x="1299" y="68"/>
                      </a:lnTo>
                      <a:lnTo>
                        <a:pt x="1303" y="58"/>
                      </a:lnTo>
                      <a:lnTo>
                        <a:pt x="1308" y="50"/>
                      </a:lnTo>
                      <a:lnTo>
                        <a:pt x="1314" y="41"/>
                      </a:lnTo>
                      <a:lnTo>
                        <a:pt x="1322" y="34"/>
                      </a:lnTo>
                      <a:lnTo>
                        <a:pt x="1329" y="25"/>
                      </a:lnTo>
                      <a:lnTo>
                        <a:pt x="1337" y="19"/>
                      </a:lnTo>
                      <a:lnTo>
                        <a:pt x="1347" y="13"/>
                      </a:lnTo>
                      <a:lnTo>
                        <a:pt x="1357" y="9"/>
                      </a:lnTo>
                      <a:lnTo>
                        <a:pt x="1367" y="5"/>
                      </a:lnTo>
                      <a:lnTo>
                        <a:pt x="1377" y="3"/>
                      </a:lnTo>
                      <a:lnTo>
                        <a:pt x="1388" y="0"/>
                      </a:lnTo>
                      <a:lnTo>
                        <a:pt x="1398" y="0"/>
                      </a:lnTo>
                      <a:lnTo>
                        <a:pt x="1409" y="0"/>
                      </a:lnTo>
                      <a:lnTo>
                        <a:pt x="1419" y="3"/>
                      </a:lnTo>
                      <a:lnTo>
                        <a:pt x="1429" y="5"/>
                      </a:lnTo>
                      <a:lnTo>
                        <a:pt x="1440" y="8"/>
                      </a:lnTo>
                      <a:lnTo>
                        <a:pt x="1449" y="12"/>
                      </a:lnTo>
                      <a:lnTo>
                        <a:pt x="1458" y="17"/>
                      </a:lnTo>
                      <a:lnTo>
                        <a:pt x="1466" y="23"/>
                      </a:lnTo>
                      <a:lnTo>
                        <a:pt x="1475" y="30"/>
                      </a:lnTo>
                      <a:lnTo>
                        <a:pt x="1482" y="39"/>
                      </a:lnTo>
                      <a:lnTo>
                        <a:pt x="1488" y="47"/>
                      </a:lnTo>
                      <a:lnTo>
                        <a:pt x="1494" y="56"/>
                      </a:lnTo>
                      <a:lnTo>
                        <a:pt x="2040" y="1059"/>
                      </a:lnTo>
                      <a:lnTo>
                        <a:pt x="2049" y="1077"/>
                      </a:lnTo>
                      <a:lnTo>
                        <a:pt x="2057" y="1094"/>
                      </a:lnTo>
                      <a:lnTo>
                        <a:pt x="2063" y="1113"/>
                      </a:lnTo>
                      <a:lnTo>
                        <a:pt x="2069" y="1132"/>
                      </a:lnTo>
                      <a:lnTo>
                        <a:pt x="2073" y="1149"/>
                      </a:lnTo>
                      <a:lnTo>
                        <a:pt x="2078" y="1168"/>
                      </a:lnTo>
                      <a:lnTo>
                        <a:pt x="2081" y="1186"/>
                      </a:lnTo>
                      <a:lnTo>
                        <a:pt x="2082" y="1204"/>
                      </a:lnTo>
                      <a:lnTo>
                        <a:pt x="2083" y="1222"/>
                      </a:lnTo>
                      <a:lnTo>
                        <a:pt x="2082" y="1239"/>
                      </a:lnTo>
                      <a:lnTo>
                        <a:pt x="2081" y="1257"/>
                      </a:lnTo>
                      <a:lnTo>
                        <a:pt x="2078" y="1273"/>
                      </a:lnTo>
                      <a:lnTo>
                        <a:pt x="2074" y="1290"/>
                      </a:lnTo>
                      <a:lnTo>
                        <a:pt x="2069" y="1306"/>
                      </a:lnTo>
                      <a:lnTo>
                        <a:pt x="2063" y="1322"/>
                      </a:lnTo>
                      <a:lnTo>
                        <a:pt x="2057" y="1337"/>
                      </a:lnTo>
                      <a:lnTo>
                        <a:pt x="2050" y="1350"/>
                      </a:lnTo>
                      <a:lnTo>
                        <a:pt x="2042" y="1361"/>
                      </a:lnTo>
                      <a:lnTo>
                        <a:pt x="2035" y="1372"/>
                      </a:lnTo>
                      <a:lnTo>
                        <a:pt x="2026" y="1383"/>
                      </a:lnTo>
                      <a:lnTo>
                        <a:pt x="2017" y="1393"/>
                      </a:lnTo>
                      <a:lnTo>
                        <a:pt x="2007" y="1402"/>
                      </a:lnTo>
                      <a:lnTo>
                        <a:pt x="1997" y="1412"/>
                      </a:lnTo>
                      <a:lnTo>
                        <a:pt x="1986" y="1420"/>
                      </a:lnTo>
                      <a:lnTo>
                        <a:pt x="1974" y="1427"/>
                      </a:lnTo>
                      <a:lnTo>
                        <a:pt x="1962" y="1435"/>
                      </a:lnTo>
                      <a:lnTo>
                        <a:pt x="1949" y="1441"/>
                      </a:lnTo>
                      <a:lnTo>
                        <a:pt x="1937" y="1447"/>
                      </a:lnTo>
                      <a:lnTo>
                        <a:pt x="1923" y="1451"/>
                      </a:lnTo>
                      <a:lnTo>
                        <a:pt x="1909" y="1456"/>
                      </a:lnTo>
                      <a:lnTo>
                        <a:pt x="1895" y="1459"/>
                      </a:lnTo>
                      <a:lnTo>
                        <a:pt x="1880" y="1462"/>
                      </a:lnTo>
                      <a:lnTo>
                        <a:pt x="1842" y="1468"/>
                      </a:lnTo>
                      <a:lnTo>
                        <a:pt x="1794" y="1472"/>
                      </a:lnTo>
                      <a:lnTo>
                        <a:pt x="1741" y="1476"/>
                      </a:lnTo>
                      <a:lnTo>
                        <a:pt x="1685" y="1480"/>
                      </a:lnTo>
                      <a:lnTo>
                        <a:pt x="1626" y="1483"/>
                      </a:lnTo>
                      <a:lnTo>
                        <a:pt x="1568" y="1485"/>
                      </a:lnTo>
                      <a:lnTo>
                        <a:pt x="1513" y="1487"/>
                      </a:lnTo>
                      <a:lnTo>
                        <a:pt x="1462" y="1489"/>
                      </a:lnTo>
                      <a:lnTo>
                        <a:pt x="1460" y="1582"/>
                      </a:lnTo>
                      <a:lnTo>
                        <a:pt x="1458" y="1693"/>
                      </a:lnTo>
                      <a:lnTo>
                        <a:pt x="1455" y="1813"/>
                      </a:lnTo>
                      <a:lnTo>
                        <a:pt x="1453" y="1936"/>
                      </a:lnTo>
                      <a:lnTo>
                        <a:pt x="1451" y="2053"/>
                      </a:lnTo>
                      <a:lnTo>
                        <a:pt x="1450" y="2156"/>
                      </a:lnTo>
                      <a:lnTo>
                        <a:pt x="1449" y="2238"/>
                      </a:lnTo>
                      <a:lnTo>
                        <a:pt x="1449" y="2290"/>
                      </a:lnTo>
                      <a:lnTo>
                        <a:pt x="1449" y="2325"/>
                      </a:lnTo>
                      <a:lnTo>
                        <a:pt x="1447" y="2365"/>
                      </a:lnTo>
                      <a:lnTo>
                        <a:pt x="1445" y="2387"/>
                      </a:lnTo>
                      <a:lnTo>
                        <a:pt x="1442" y="2408"/>
                      </a:lnTo>
                      <a:lnTo>
                        <a:pt x="1437" y="2431"/>
                      </a:lnTo>
                      <a:lnTo>
                        <a:pt x="1432" y="2455"/>
                      </a:lnTo>
                      <a:lnTo>
                        <a:pt x="1426" y="2479"/>
                      </a:lnTo>
                      <a:lnTo>
                        <a:pt x="1419" y="2503"/>
                      </a:lnTo>
                      <a:lnTo>
                        <a:pt x="1411" y="2525"/>
                      </a:lnTo>
                      <a:lnTo>
                        <a:pt x="1400" y="2548"/>
                      </a:lnTo>
                      <a:lnTo>
                        <a:pt x="1389" y="2571"/>
                      </a:lnTo>
                      <a:lnTo>
                        <a:pt x="1375" y="2593"/>
                      </a:lnTo>
                      <a:lnTo>
                        <a:pt x="1360" y="2613"/>
                      </a:lnTo>
                      <a:lnTo>
                        <a:pt x="1343" y="2632"/>
                      </a:lnTo>
                      <a:lnTo>
                        <a:pt x="1333" y="2642"/>
                      </a:lnTo>
                      <a:lnTo>
                        <a:pt x="1323" y="2651"/>
                      </a:lnTo>
                      <a:lnTo>
                        <a:pt x="1311" y="2661"/>
                      </a:lnTo>
                      <a:lnTo>
                        <a:pt x="1300" y="2669"/>
                      </a:lnTo>
                      <a:lnTo>
                        <a:pt x="1289" y="2676"/>
                      </a:lnTo>
                      <a:lnTo>
                        <a:pt x="1277" y="2683"/>
                      </a:lnTo>
                      <a:lnTo>
                        <a:pt x="1265" y="2690"/>
                      </a:lnTo>
                      <a:lnTo>
                        <a:pt x="1252" y="2695"/>
                      </a:lnTo>
                      <a:lnTo>
                        <a:pt x="1239" y="2700"/>
                      </a:lnTo>
                      <a:lnTo>
                        <a:pt x="1225" y="2705"/>
                      </a:lnTo>
                      <a:lnTo>
                        <a:pt x="1212" y="2709"/>
                      </a:lnTo>
                      <a:lnTo>
                        <a:pt x="1199" y="2712"/>
                      </a:lnTo>
                      <a:lnTo>
                        <a:pt x="1184" y="2715"/>
                      </a:lnTo>
                      <a:lnTo>
                        <a:pt x="1170" y="2717"/>
                      </a:lnTo>
                      <a:lnTo>
                        <a:pt x="1155" y="2718"/>
                      </a:lnTo>
                      <a:lnTo>
                        <a:pt x="1141" y="2719"/>
                      </a:lnTo>
                      <a:lnTo>
                        <a:pt x="111" y="2740"/>
                      </a:lnTo>
                      <a:lnTo>
                        <a:pt x="99" y="2740"/>
                      </a:lnTo>
                      <a:lnTo>
                        <a:pt x="89" y="2738"/>
                      </a:lnTo>
                      <a:lnTo>
                        <a:pt x="78" y="2736"/>
                      </a:lnTo>
                      <a:lnTo>
                        <a:pt x="68" y="2733"/>
                      </a:lnTo>
                      <a:lnTo>
                        <a:pt x="59" y="2729"/>
                      </a:lnTo>
                      <a:lnTo>
                        <a:pt x="50" y="2723"/>
                      </a:lnTo>
                      <a:lnTo>
                        <a:pt x="41" y="2718"/>
                      </a:lnTo>
                      <a:lnTo>
                        <a:pt x="33" y="2710"/>
                      </a:lnTo>
                      <a:lnTo>
                        <a:pt x="26" y="2703"/>
                      </a:lnTo>
                      <a:lnTo>
                        <a:pt x="20" y="2695"/>
                      </a:lnTo>
                      <a:lnTo>
                        <a:pt x="15" y="2686"/>
                      </a:lnTo>
                      <a:lnTo>
                        <a:pt x="9" y="2676"/>
                      </a:lnTo>
                      <a:lnTo>
                        <a:pt x="5" y="2667"/>
                      </a:lnTo>
                      <a:lnTo>
                        <a:pt x="2" y="2657"/>
                      </a:lnTo>
                      <a:lnTo>
                        <a:pt x="1" y="2645"/>
                      </a:lnTo>
                      <a:lnTo>
                        <a:pt x="0" y="2635"/>
                      </a:lnTo>
                      <a:lnTo>
                        <a:pt x="0" y="2624"/>
                      </a:lnTo>
                      <a:lnTo>
                        <a:pt x="2" y="2613"/>
                      </a:lnTo>
                      <a:lnTo>
                        <a:pt x="4" y="2603"/>
                      </a:lnTo>
                      <a:lnTo>
                        <a:pt x="7" y="2593"/>
                      </a:lnTo>
                      <a:lnTo>
                        <a:pt x="11" y="2583"/>
                      </a:lnTo>
                      <a:lnTo>
                        <a:pt x="18" y="2574"/>
                      </a:lnTo>
                      <a:lnTo>
                        <a:pt x="23" y="2566"/>
                      </a:lnTo>
                      <a:lnTo>
                        <a:pt x="30" y="2557"/>
                      </a:lnTo>
                      <a:lnTo>
                        <a:pt x="37" y="2550"/>
                      </a:lnTo>
                      <a:lnTo>
                        <a:pt x="46" y="2544"/>
                      </a:lnTo>
                      <a:lnTo>
                        <a:pt x="55" y="2539"/>
                      </a:lnTo>
                      <a:lnTo>
                        <a:pt x="64" y="2534"/>
                      </a:lnTo>
                      <a:lnTo>
                        <a:pt x="74" y="2529"/>
                      </a:lnTo>
                      <a:lnTo>
                        <a:pt x="84" y="2526"/>
                      </a:lnTo>
                      <a:lnTo>
                        <a:pt x="95" y="2525"/>
                      </a:lnTo>
                      <a:lnTo>
                        <a:pt x="106" y="2524"/>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10" name="Freeform 1080">
                  <a:extLst>
                    <a:ext uri="{FF2B5EF4-FFF2-40B4-BE49-F238E27FC236}">
                      <a16:creationId xmlns:a16="http://schemas.microsoft.com/office/drawing/2014/main" id="{99237924-3496-43B5-B0CA-91F67E023FA7}"/>
                    </a:ext>
                  </a:extLst>
                </p:cNvPr>
                <p:cNvSpPr>
                  <a:spLocks/>
                </p:cNvSpPr>
                <p:nvPr/>
              </p:nvSpPr>
              <p:spPr bwMode="auto">
                <a:xfrm>
                  <a:off x="2137" y="2536"/>
                  <a:ext cx="73" cy="33"/>
                </a:xfrm>
                <a:custGeom>
                  <a:avLst/>
                  <a:gdLst>
                    <a:gd name="T0" fmla="*/ 0 w 1088"/>
                    <a:gd name="T1" fmla="*/ 0 h 496"/>
                    <a:gd name="T2" fmla="*/ 0 w 1088"/>
                    <a:gd name="T3" fmla="*/ 0 h 496"/>
                    <a:gd name="T4" fmla="*/ 0 w 1088"/>
                    <a:gd name="T5" fmla="*/ 0 h 496"/>
                    <a:gd name="T6" fmla="*/ 0 w 1088"/>
                    <a:gd name="T7" fmla="*/ 0 h 496"/>
                    <a:gd name="T8" fmla="*/ 0 w 1088"/>
                    <a:gd name="T9" fmla="*/ 0 h 496"/>
                    <a:gd name="T10" fmla="*/ 0 w 1088"/>
                    <a:gd name="T11" fmla="*/ 0 h 496"/>
                    <a:gd name="T12" fmla="*/ 0 w 1088"/>
                    <a:gd name="T13" fmla="*/ 0 h 496"/>
                    <a:gd name="T14" fmla="*/ 0 w 1088"/>
                    <a:gd name="T15" fmla="*/ 0 h 496"/>
                    <a:gd name="T16" fmla="*/ 0 w 1088"/>
                    <a:gd name="T17" fmla="*/ 0 h 496"/>
                    <a:gd name="T18" fmla="*/ 0 w 1088"/>
                    <a:gd name="T19" fmla="*/ 0 h 496"/>
                    <a:gd name="T20" fmla="*/ 0 w 1088"/>
                    <a:gd name="T21" fmla="*/ 0 h 496"/>
                    <a:gd name="T22" fmla="*/ 0 w 1088"/>
                    <a:gd name="T23" fmla="*/ 0 h 496"/>
                    <a:gd name="T24" fmla="*/ 0 w 1088"/>
                    <a:gd name="T25" fmla="*/ 0 h 496"/>
                    <a:gd name="T26" fmla="*/ 0 w 1088"/>
                    <a:gd name="T27" fmla="*/ 0 h 496"/>
                    <a:gd name="T28" fmla="*/ 0 w 1088"/>
                    <a:gd name="T29" fmla="*/ 0 h 496"/>
                    <a:gd name="T30" fmla="*/ 0 w 1088"/>
                    <a:gd name="T31" fmla="*/ 0 h 496"/>
                    <a:gd name="T32" fmla="*/ 0 w 1088"/>
                    <a:gd name="T33" fmla="*/ 0 h 496"/>
                    <a:gd name="T34" fmla="*/ 0 w 1088"/>
                    <a:gd name="T35" fmla="*/ 0 h 496"/>
                    <a:gd name="T36" fmla="*/ 0 w 1088"/>
                    <a:gd name="T37" fmla="*/ 0 h 496"/>
                    <a:gd name="T38" fmla="*/ 0 w 1088"/>
                    <a:gd name="T39" fmla="*/ 0 h 496"/>
                    <a:gd name="T40" fmla="*/ 0 w 1088"/>
                    <a:gd name="T41" fmla="*/ 0 h 496"/>
                    <a:gd name="T42" fmla="*/ 0 w 1088"/>
                    <a:gd name="T43" fmla="*/ 0 h 496"/>
                    <a:gd name="T44" fmla="*/ 0 w 1088"/>
                    <a:gd name="T45" fmla="*/ 0 h 496"/>
                    <a:gd name="T46" fmla="*/ 0 w 1088"/>
                    <a:gd name="T47" fmla="*/ 0 h 496"/>
                    <a:gd name="T48" fmla="*/ 0 w 1088"/>
                    <a:gd name="T49" fmla="*/ 0 h 496"/>
                    <a:gd name="T50" fmla="*/ 0 w 1088"/>
                    <a:gd name="T51" fmla="*/ 0 h 496"/>
                    <a:gd name="T52" fmla="*/ 0 w 1088"/>
                    <a:gd name="T53" fmla="*/ 0 h 496"/>
                    <a:gd name="T54" fmla="*/ 0 w 1088"/>
                    <a:gd name="T55" fmla="*/ 0 h 496"/>
                    <a:gd name="T56" fmla="*/ 0 w 1088"/>
                    <a:gd name="T57" fmla="*/ 0 h 496"/>
                    <a:gd name="T58" fmla="*/ 0 w 1088"/>
                    <a:gd name="T59" fmla="*/ 0 h 496"/>
                    <a:gd name="T60" fmla="*/ 0 w 1088"/>
                    <a:gd name="T61" fmla="*/ 0 h 496"/>
                    <a:gd name="T62" fmla="*/ 0 w 1088"/>
                    <a:gd name="T63" fmla="*/ 0 h 496"/>
                    <a:gd name="T64" fmla="*/ 0 w 1088"/>
                    <a:gd name="T65" fmla="*/ 0 h 496"/>
                    <a:gd name="T66" fmla="*/ 0 w 1088"/>
                    <a:gd name="T67" fmla="*/ 0 h 496"/>
                    <a:gd name="T68" fmla="*/ 0 w 1088"/>
                    <a:gd name="T69" fmla="*/ 0 h 496"/>
                    <a:gd name="T70" fmla="*/ 0 w 1088"/>
                    <a:gd name="T71" fmla="*/ 0 h 496"/>
                    <a:gd name="T72" fmla="*/ 0 w 1088"/>
                    <a:gd name="T73" fmla="*/ 0 h 496"/>
                    <a:gd name="T74" fmla="*/ 0 w 1088"/>
                    <a:gd name="T75" fmla="*/ 0 h 496"/>
                    <a:gd name="T76" fmla="*/ 0 w 1088"/>
                    <a:gd name="T77" fmla="*/ 0 h 496"/>
                    <a:gd name="T78" fmla="*/ 0 w 1088"/>
                    <a:gd name="T79" fmla="*/ 0 h 496"/>
                    <a:gd name="T80" fmla="*/ 0 w 1088"/>
                    <a:gd name="T81" fmla="*/ 0 h 496"/>
                    <a:gd name="T82" fmla="*/ 0 w 1088"/>
                    <a:gd name="T83" fmla="*/ 0 h 496"/>
                    <a:gd name="T84" fmla="*/ 0 w 1088"/>
                    <a:gd name="T85" fmla="*/ 0 h 496"/>
                    <a:gd name="T86" fmla="*/ 0 w 1088"/>
                    <a:gd name="T87" fmla="*/ 0 h 496"/>
                    <a:gd name="T88" fmla="*/ 0 w 1088"/>
                    <a:gd name="T89" fmla="*/ 0 h 496"/>
                    <a:gd name="T90" fmla="*/ 0 w 1088"/>
                    <a:gd name="T91" fmla="*/ 0 h 496"/>
                    <a:gd name="T92" fmla="*/ 0 w 1088"/>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8" h="496">
                      <a:moveTo>
                        <a:pt x="909" y="398"/>
                      </a:moveTo>
                      <a:lnTo>
                        <a:pt x="880" y="372"/>
                      </a:lnTo>
                      <a:lnTo>
                        <a:pt x="853" y="349"/>
                      </a:lnTo>
                      <a:lnTo>
                        <a:pt x="827" y="329"/>
                      </a:lnTo>
                      <a:lnTo>
                        <a:pt x="802" y="310"/>
                      </a:lnTo>
                      <a:lnTo>
                        <a:pt x="779" y="294"/>
                      </a:lnTo>
                      <a:lnTo>
                        <a:pt x="758" y="278"/>
                      </a:lnTo>
                      <a:lnTo>
                        <a:pt x="737" y="266"/>
                      </a:lnTo>
                      <a:lnTo>
                        <a:pt x="716" y="254"/>
                      </a:lnTo>
                      <a:lnTo>
                        <a:pt x="697" y="245"/>
                      </a:lnTo>
                      <a:lnTo>
                        <a:pt x="677" y="237"/>
                      </a:lnTo>
                      <a:lnTo>
                        <a:pt x="658" y="229"/>
                      </a:lnTo>
                      <a:lnTo>
                        <a:pt x="640" y="224"/>
                      </a:lnTo>
                      <a:lnTo>
                        <a:pt x="620" y="221"/>
                      </a:lnTo>
                      <a:lnTo>
                        <a:pt x="601" y="218"/>
                      </a:lnTo>
                      <a:lnTo>
                        <a:pt x="582" y="217"/>
                      </a:lnTo>
                      <a:lnTo>
                        <a:pt x="561" y="216"/>
                      </a:lnTo>
                      <a:lnTo>
                        <a:pt x="538" y="217"/>
                      </a:lnTo>
                      <a:lnTo>
                        <a:pt x="516" y="221"/>
                      </a:lnTo>
                      <a:lnTo>
                        <a:pt x="491" y="226"/>
                      </a:lnTo>
                      <a:lnTo>
                        <a:pt x="467" y="235"/>
                      </a:lnTo>
                      <a:lnTo>
                        <a:pt x="442" y="244"/>
                      </a:lnTo>
                      <a:lnTo>
                        <a:pt x="417" y="255"/>
                      </a:lnTo>
                      <a:lnTo>
                        <a:pt x="393" y="269"/>
                      </a:lnTo>
                      <a:lnTo>
                        <a:pt x="368" y="283"/>
                      </a:lnTo>
                      <a:lnTo>
                        <a:pt x="343" y="300"/>
                      </a:lnTo>
                      <a:lnTo>
                        <a:pt x="319" y="317"/>
                      </a:lnTo>
                      <a:lnTo>
                        <a:pt x="296" y="337"/>
                      </a:lnTo>
                      <a:lnTo>
                        <a:pt x="274" y="357"/>
                      </a:lnTo>
                      <a:lnTo>
                        <a:pt x="253" y="378"/>
                      </a:lnTo>
                      <a:lnTo>
                        <a:pt x="233" y="401"/>
                      </a:lnTo>
                      <a:lnTo>
                        <a:pt x="215" y="424"/>
                      </a:lnTo>
                      <a:lnTo>
                        <a:pt x="197" y="448"/>
                      </a:lnTo>
                      <a:lnTo>
                        <a:pt x="191" y="457"/>
                      </a:lnTo>
                      <a:lnTo>
                        <a:pt x="184" y="465"/>
                      </a:lnTo>
                      <a:lnTo>
                        <a:pt x="175" y="472"/>
                      </a:lnTo>
                      <a:lnTo>
                        <a:pt x="167" y="479"/>
                      </a:lnTo>
                      <a:lnTo>
                        <a:pt x="158" y="484"/>
                      </a:lnTo>
                      <a:lnTo>
                        <a:pt x="148" y="488"/>
                      </a:lnTo>
                      <a:lnTo>
                        <a:pt x="139" y="492"/>
                      </a:lnTo>
                      <a:lnTo>
                        <a:pt x="129" y="494"/>
                      </a:lnTo>
                      <a:lnTo>
                        <a:pt x="118" y="496"/>
                      </a:lnTo>
                      <a:lnTo>
                        <a:pt x="108" y="496"/>
                      </a:lnTo>
                      <a:lnTo>
                        <a:pt x="98" y="496"/>
                      </a:lnTo>
                      <a:lnTo>
                        <a:pt x="87" y="494"/>
                      </a:lnTo>
                      <a:lnTo>
                        <a:pt x="77" y="492"/>
                      </a:lnTo>
                      <a:lnTo>
                        <a:pt x="67" y="489"/>
                      </a:lnTo>
                      <a:lnTo>
                        <a:pt x="57" y="484"/>
                      </a:lnTo>
                      <a:lnTo>
                        <a:pt x="47" y="479"/>
                      </a:lnTo>
                      <a:lnTo>
                        <a:pt x="39" y="471"/>
                      </a:lnTo>
                      <a:lnTo>
                        <a:pt x="31" y="464"/>
                      </a:lnTo>
                      <a:lnTo>
                        <a:pt x="23" y="456"/>
                      </a:lnTo>
                      <a:lnTo>
                        <a:pt x="17" y="448"/>
                      </a:lnTo>
                      <a:lnTo>
                        <a:pt x="12" y="438"/>
                      </a:lnTo>
                      <a:lnTo>
                        <a:pt x="7" y="429"/>
                      </a:lnTo>
                      <a:lnTo>
                        <a:pt x="4" y="420"/>
                      </a:lnTo>
                      <a:lnTo>
                        <a:pt x="2" y="409"/>
                      </a:lnTo>
                      <a:lnTo>
                        <a:pt x="0" y="399"/>
                      </a:lnTo>
                      <a:lnTo>
                        <a:pt x="0" y="389"/>
                      </a:lnTo>
                      <a:lnTo>
                        <a:pt x="0" y="378"/>
                      </a:lnTo>
                      <a:lnTo>
                        <a:pt x="1" y="368"/>
                      </a:lnTo>
                      <a:lnTo>
                        <a:pt x="4" y="358"/>
                      </a:lnTo>
                      <a:lnTo>
                        <a:pt x="7" y="347"/>
                      </a:lnTo>
                      <a:lnTo>
                        <a:pt x="12" y="338"/>
                      </a:lnTo>
                      <a:lnTo>
                        <a:pt x="17" y="329"/>
                      </a:lnTo>
                      <a:lnTo>
                        <a:pt x="30" y="310"/>
                      </a:lnTo>
                      <a:lnTo>
                        <a:pt x="42" y="292"/>
                      </a:lnTo>
                      <a:lnTo>
                        <a:pt x="55" y="276"/>
                      </a:lnTo>
                      <a:lnTo>
                        <a:pt x="70" y="258"/>
                      </a:lnTo>
                      <a:lnTo>
                        <a:pt x="83" y="242"/>
                      </a:lnTo>
                      <a:lnTo>
                        <a:pt x="99" y="226"/>
                      </a:lnTo>
                      <a:lnTo>
                        <a:pt x="113" y="211"/>
                      </a:lnTo>
                      <a:lnTo>
                        <a:pt x="129" y="195"/>
                      </a:lnTo>
                      <a:lnTo>
                        <a:pt x="145" y="181"/>
                      </a:lnTo>
                      <a:lnTo>
                        <a:pt x="162" y="166"/>
                      </a:lnTo>
                      <a:lnTo>
                        <a:pt x="178" y="153"/>
                      </a:lnTo>
                      <a:lnTo>
                        <a:pt x="195" y="139"/>
                      </a:lnTo>
                      <a:lnTo>
                        <a:pt x="229" y="115"/>
                      </a:lnTo>
                      <a:lnTo>
                        <a:pt x="265" y="92"/>
                      </a:lnTo>
                      <a:lnTo>
                        <a:pt x="283" y="82"/>
                      </a:lnTo>
                      <a:lnTo>
                        <a:pt x="302" y="71"/>
                      </a:lnTo>
                      <a:lnTo>
                        <a:pt x="320" y="62"/>
                      </a:lnTo>
                      <a:lnTo>
                        <a:pt x="339" y="53"/>
                      </a:lnTo>
                      <a:lnTo>
                        <a:pt x="356" y="44"/>
                      </a:lnTo>
                      <a:lnTo>
                        <a:pt x="375" y="37"/>
                      </a:lnTo>
                      <a:lnTo>
                        <a:pt x="395" y="31"/>
                      </a:lnTo>
                      <a:lnTo>
                        <a:pt x="413" y="24"/>
                      </a:lnTo>
                      <a:lnTo>
                        <a:pt x="432" y="19"/>
                      </a:lnTo>
                      <a:lnTo>
                        <a:pt x="450" y="13"/>
                      </a:lnTo>
                      <a:lnTo>
                        <a:pt x="469" y="9"/>
                      </a:lnTo>
                      <a:lnTo>
                        <a:pt x="488" y="6"/>
                      </a:lnTo>
                      <a:lnTo>
                        <a:pt x="506" y="3"/>
                      </a:lnTo>
                      <a:lnTo>
                        <a:pt x="524" y="2"/>
                      </a:lnTo>
                      <a:lnTo>
                        <a:pt x="542" y="0"/>
                      </a:lnTo>
                      <a:lnTo>
                        <a:pt x="561" y="0"/>
                      </a:lnTo>
                      <a:lnTo>
                        <a:pt x="595" y="1"/>
                      </a:lnTo>
                      <a:lnTo>
                        <a:pt x="629" y="3"/>
                      </a:lnTo>
                      <a:lnTo>
                        <a:pt x="661" y="8"/>
                      </a:lnTo>
                      <a:lnTo>
                        <a:pt x="692" y="14"/>
                      </a:lnTo>
                      <a:lnTo>
                        <a:pt x="723" y="23"/>
                      </a:lnTo>
                      <a:lnTo>
                        <a:pt x="752" y="33"/>
                      </a:lnTo>
                      <a:lnTo>
                        <a:pt x="782" y="45"/>
                      </a:lnTo>
                      <a:lnTo>
                        <a:pt x="811" y="59"/>
                      </a:lnTo>
                      <a:lnTo>
                        <a:pt x="840" y="74"/>
                      </a:lnTo>
                      <a:lnTo>
                        <a:pt x="868" y="92"/>
                      </a:lnTo>
                      <a:lnTo>
                        <a:pt x="897" y="112"/>
                      </a:lnTo>
                      <a:lnTo>
                        <a:pt x="927" y="133"/>
                      </a:lnTo>
                      <a:lnTo>
                        <a:pt x="957" y="156"/>
                      </a:lnTo>
                      <a:lnTo>
                        <a:pt x="988" y="181"/>
                      </a:lnTo>
                      <a:lnTo>
                        <a:pt x="1019" y="208"/>
                      </a:lnTo>
                      <a:lnTo>
                        <a:pt x="1052" y="236"/>
                      </a:lnTo>
                      <a:lnTo>
                        <a:pt x="1059" y="244"/>
                      </a:lnTo>
                      <a:lnTo>
                        <a:pt x="1067" y="252"/>
                      </a:lnTo>
                      <a:lnTo>
                        <a:pt x="1073" y="260"/>
                      </a:lnTo>
                      <a:lnTo>
                        <a:pt x="1078" y="270"/>
                      </a:lnTo>
                      <a:lnTo>
                        <a:pt x="1082" y="280"/>
                      </a:lnTo>
                      <a:lnTo>
                        <a:pt x="1084" y="289"/>
                      </a:lnTo>
                      <a:lnTo>
                        <a:pt x="1087" y="300"/>
                      </a:lnTo>
                      <a:lnTo>
                        <a:pt x="1088" y="310"/>
                      </a:lnTo>
                      <a:lnTo>
                        <a:pt x="1088" y="320"/>
                      </a:lnTo>
                      <a:lnTo>
                        <a:pt x="1087" y="331"/>
                      </a:lnTo>
                      <a:lnTo>
                        <a:pt x="1085" y="341"/>
                      </a:lnTo>
                      <a:lnTo>
                        <a:pt x="1082" y="351"/>
                      </a:lnTo>
                      <a:lnTo>
                        <a:pt x="1079" y="362"/>
                      </a:lnTo>
                      <a:lnTo>
                        <a:pt x="1074" y="371"/>
                      </a:lnTo>
                      <a:lnTo>
                        <a:pt x="1068" y="380"/>
                      </a:lnTo>
                      <a:lnTo>
                        <a:pt x="1062" y="389"/>
                      </a:lnTo>
                      <a:lnTo>
                        <a:pt x="1053" y="397"/>
                      </a:lnTo>
                      <a:lnTo>
                        <a:pt x="1045" y="403"/>
                      </a:lnTo>
                      <a:lnTo>
                        <a:pt x="1036" y="409"/>
                      </a:lnTo>
                      <a:lnTo>
                        <a:pt x="1026" y="414"/>
                      </a:lnTo>
                      <a:lnTo>
                        <a:pt x="1017" y="419"/>
                      </a:lnTo>
                      <a:lnTo>
                        <a:pt x="1007" y="422"/>
                      </a:lnTo>
                      <a:lnTo>
                        <a:pt x="996" y="424"/>
                      </a:lnTo>
                      <a:lnTo>
                        <a:pt x="987" y="425"/>
                      </a:lnTo>
                      <a:lnTo>
                        <a:pt x="976" y="425"/>
                      </a:lnTo>
                      <a:lnTo>
                        <a:pt x="965" y="424"/>
                      </a:lnTo>
                      <a:lnTo>
                        <a:pt x="955" y="423"/>
                      </a:lnTo>
                      <a:lnTo>
                        <a:pt x="946" y="420"/>
                      </a:lnTo>
                      <a:lnTo>
                        <a:pt x="935" y="416"/>
                      </a:lnTo>
                      <a:lnTo>
                        <a:pt x="926" y="410"/>
                      </a:lnTo>
                      <a:lnTo>
                        <a:pt x="917" y="405"/>
                      </a:lnTo>
                      <a:lnTo>
                        <a:pt x="909" y="398"/>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11" name="Freeform 1081">
                  <a:extLst>
                    <a:ext uri="{FF2B5EF4-FFF2-40B4-BE49-F238E27FC236}">
                      <a16:creationId xmlns:a16="http://schemas.microsoft.com/office/drawing/2014/main" id="{903FB5A4-F011-4297-BE05-D8873256A287}"/>
                    </a:ext>
                  </a:extLst>
                </p:cNvPr>
                <p:cNvSpPr>
                  <a:spLocks/>
                </p:cNvSpPr>
                <p:nvPr/>
              </p:nvSpPr>
              <p:spPr bwMode="auto">
                <a:xfrm>
                  <a:off x="2176" y="2573"/>
                  <a:ext cx="14" cy="46"/>
                </a:xfrm>
                <a:custGeom>
                  <a:avLst/>
                  <a:gdLst>
                    <a:gd name="T0" fmla="*/ 0 w 218"/>
                    <a:gd name="T1" fmla="*/ 0 h 688"/>
                    <a:gd name="T2" fmla="*/ 0 w 218"/>
                    <a:gd name="T3" fmla="*/ 0 h 688"/>
                    <a:gd name="T4" fmla="*/ 0 w 218"/>
                    <a:gd name="T5" fmla="*/ 0 h 688"/>
                    <a:gd name="T6" fmla="*/ 0 w 218"/>
                    <a:gd name="T7" fmla="*/ 0 h 688"/>
                    <a:gd name="T8" fmla="*/ 0 w 218"/>
                    <a:gd name="T9" fmla="*/ 0 h 688"/>
                    <a:gd name="T10" fmla="*/ 0 w 218"/>
                    <a:gd name="T11" fmla="*/ 0 h 688"/>
                    <a:gd name="T12" fmla="*/ 0 w 218"/>
                    <a:gd name="T13" fmla="*/ 0 h 688"/>
                    <a:gd name="T14" fmla="*/ 0 w 218"/>
                    <a:gd name="T15" fmla="*/ 0 h 688"/>
                    <a:gd name="T16" fmla="*/ 0 w 218"/>
                    <a:gd name="T17" fmla="*/ 0 h 688"/>
                    <a:gd name="T18" fmla="*/ 0 w 218"/>
                    <a:gd name="T19" fmla="*/ 0 h 688"/>
                    <a:gd name="T20" fmla="*/ 0 w 218"/>
                    <a:gd name="T21" fmla="*/ 0 h 688"/>
                    <a:gd name="T22" fmla="*/ 0 w 218"/>
                    <a:gd name="T23" fmla="*/ 0 h 688"/>
                    <a:gd name="T24" fmla="*/ 0 w 218"/>
                    <a:gd name="T25" fmla="*/ 0 h 688"/>
                    <a:gd name="T26" fmla="*/ 0 w 218"/>
                    <a:gd name="T27" fmla="*/ 0 h 688"/>
                    <a:gd name="T28" fmla="*/ 0 w 218"/>
                    <a:gd name="T29" fmla="*/ 0 h 688"/>
                    <a:gd name="T30" fmla="*/ 0 w 218"/>
                    <a:gd name="T31" fmla="*/ 0 h 688"/>
                    <a:gd name="T32" fmla="*/ 0 w 218"/>
                    <a:gd name="T33" fmla="*/ 0 h 688"/>
                    <a:gd name="T34" fmla="*/ 0 w 218"/>
                    <a:gd name="T35" fmla="*/ 0 h 688"/>
                    <a:gd name="T36" fmla="*/ 0 w 218"/>
                    <a:gd name="T37" fmla="*/ 0 h 688"/>
                    <a:gd name="T38" fmla="*/ 0 w 218"/>
                    <a:gd name="T39" fmla="*/ 0 h 688"/>
                    <a:gd name="T40" fmla="*/ 0 w 218"/>
                    <a:gd name="T41" fmla="*/ 0 h 688"/>
                    <a:gd name="T42" fmla="*/ 0 w 218"/>
                    <a:gd name="T43" fmla="*/ 0 h 688"/>
                    <a:gd name="T44" fmla="*/ 0 w 218"/>
                    <a:gd name="T45" fmla="*/ 0 h 688"/>
                    <a:gd name="T46" fmla="*/ 0 w 218"/>
                    <a:gd name="T47" fmla="*/ 0 h 688"/>
                    <a:gd name="T48" fmla="*/ 0 w 218"/>
                    <a:gd name="T49" fmla="*/ 0 h 688"/>
                    <a:gd name="T50" fmla="*/ 0 w 218"/>
                    <a:gd name="T51" fmla="*/ 0 h 688"/>
                    <a:gd name="T52" fmla="*/ 0 w 218"/>
                    <a:gd name="T53" fmla="*/ 0 h 688"/>
                    <a:gd name="T54" fmla="*/ 0 w 218"/>
                    <a:gd name="T55" fmla="*/ 0 h 688"/>
                    <a:gd name="T56" fmla="*/ 0 w 218"/>
                    <a:gd name="T57" fmla="*/ 0 h 688"/>
                    <a:gd name="T58" fmla="*/ 0 w 218"/>
                    <a:gd name="T59" fmla="*/ 0 h 688"/>
                    <a:gd name="T60" fmla="*/ 0 w 218"/>
                    <a:gd name="T61" fmla="*/ 0 h 688"/>
                    <a:gd name="T62" fmla="*/ 0 w 218"/>
                    <a:gd name="T63" fmla="*/ 0 h 688"/>
                    <a:gd name="T64" fmla="*/ 0 w 218"/>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8" h="688">
                      <a:moveTo>
                        <a:pt x="218" y="109"/>
                      </a:moveTo>
                      <a:lnTo>
                        <a:pt x="218" y="579"/>
                      </a:lnTo>
                      <a:lnTo>
                        <a:pt x="218" y="591"/>
                      </a:lnTo>
                      <a:lnTo>
                        <a:pt x="216" y="601"/>
                      </a:lnTo>
                      <a:lnTo>
                        <a:pt x="213" y="612"/>
                      </a:lnTo>
                      <a:lnTo>
                        <a:pt x="209" y="622"/>
                      </a:lnTo>
                      <a:lnTo>
                        <a:pt x="205" y="631"/>
                      </a:lnTo>
                      <a:lnTo>
                        <a:pt x="200" y="640"/>
                      </a:lnTo>
                      <a:lnTo>
                        <a:pt x="194" y="649"/>
                      </a:lnTo>
                      <a:lnTo>
                        <a:pt x="187" y="656"/>
                      </a:lnTo>
                      <a:lnTo>
                        <a:pt x="178" y="663"/>
                      </a:lnTo>
                      <a:lnTo>
                        <a:pt x="170" y="669"/>
                      </a:lnTo>
                      <a:lnTo>
                        <a:pt x="162" y="676"/>
                      </a:lnTo>
                      <a:lnTo>
                        <a:pt x="152" y="680"/>
                      </a:lnTo>
                      <a:lnTo>
                        <a:pt x="142" y="683"/>
                      </a:lnTo>
                      <a:lnTo>
                        <a:pt x="132" y="686"/>
                      </a:lnTo>
                      <a:lnTo>
                        <a:pt x="121" y="688"/>
                      </a:lnTo>
                      <a:lnTo>
                        <a:pt x="110" y="688"/>
                      </a:lnTo>
                      <a:lnTo>
                        <a:pt x="99" y="688"/>
                      </a:lnTo>
                      <a:lnTo>
                        <a:pt x="88" y="686"/>
                      </a:lnTo>
                      <a:lnTo>
                        <a:pt x="78" y="684"/>
                      </a:lnTo>
                      <a:lnTo>
                        <a:pt x="68" y="680"/>
                      </a:lnTo>
                      <a:lnTo>
                        <a:pt x="58" y="676"/>
                      </a:lnTo>
                      <a:lnTo>
                        <a:pt x="49" y="669"/>
                      </a:lnTo>
                      <a:lnTo>
                        <a:pt x="41" y="663"/>
                      </a:lnTo>
                      <a:lnTo>
                        <a:pt x="34" y="657"/>
                      </a:lnTo>
                      <a:lnTo>
                        <a:pt x="26" y="649"/>
                      </a:lnTo>
                      <a:lnTo>
                        <a:pt x="20" y="640"/>
                      </a:lnTo>
                      <a:lnTo>
                        <a:pt x="15" y="632"/>
                      </a:lnTo>
                      <a:lnTo>
                        <a:pt x="10" y="622"/>
                      </a:lnTo>
                      <a:lnTo>
                        <a:pt x="7" y="612"/>
                      </a:lnTo>
                      <a:lnTo>
                        <a:pt x="4" y="602"/>
                      </a:lnTo>
                      <a:lnTo>
                        <a:pt x="3" y="591"/>
                      </a:lnTo>
                      <a:lnTo>
                        <a:pt x="1" y="580"/>
                      </a:lnTo>
                      <a:lnTo>
                        <a:pt x="0" y="109"/>
                      </a:lnTo>
                      <a:lnTo>
                        <a:pt x="1" y="98"/>
                      </a:lnTo>
                      <a:lnTo>
                        <a:pt x="3" y="87"/>
                      </a:lnTo>
                      <a:lnTo>
                        <a:pt x="6" y="77"/>
                      </a:lnTo>
                      <a:lnTo>
                        <a:pt x="10" y="67"/>
                      </a:lnTo>
                      <a:lnTo>
                        <a:pt x="14" y="57"/>
                      </a:lnTo>
                      <a:lnTo>
                        <a:pt x="19" y="48"/>
                      </a:lnTo>
                      <a:lnTo>
                        <a:pt x="25" y="40"/>
                      </a:lnTo>
                      <a:lnTo>
                        <a:pt x="32" y="32"/>
                      </a:lnTo>
                      <a:lnTo>
                        <a:pt x="40" y="25"/>
                      </a:lnTo>
                      <a:lnTo>
                        <a:pt x="48" y="19"/>
                      </a:lnTo>
                      <a:lnTo>
                        <a:pt x="57" y="14"/>
                      </a:lnTo>
                      <a:lnTo>
                        <a:pt x="67" y="9"/>
                      </a:lnTo>
                      <a:lnTo>
                        <a:pt x="77" y="6"/>
                      </a:lnTo>
                      <a:lnTo>
                        <a:pt x="87" y="2"/>
                      </a:lnTo>
                      <a:lnTo>
                        <a:pt x="98" y="1"/>
                      </a:lnTo>
                      <a:lnTo>
                        <a:pt x="109" y="0"/>
                      </a:lnTo>
                      <a:lnTo>
                        <a:pt x="120" y="1"/>
                      </a:lnTo>
                      <a:lnTo>
                        <a:pt x="131" y="2"/>
                      </a:lnTo>
                      <a:lnTo>
                        <a:pt x="141" y="6"/>
                      </a:lnTo>
                      <a:lnTo>
                        <a:pt x="151" y="9"/>
                      </a:lnTo>
                      <a:lnTo>
                        <a:pt x="161" y="14"/>
                      </a:lnTo>
                      <a:lnTo>
                        <a:pt x="169" y="19"/>
                      </a:lnTo>
                      <a:lnTo>
                        <a:pt x="177" y="25"/>
                      </a:lnTo>
                      <a:lnTo>
                        <a:pt x="186" y="32"/>
                      </a:lnTo>
                      <a:lnTo>
                        <a:pt x="193" y="40"/>
                      </a:lnTo>
                      <a:lnTo>
                        <a:pt x="199" y="48"/>
                      </a:lnTo>
                      <a:lnTo>
                        <a:pt x="204" y="57"/>
                      </a:lnTo>
                      <a:lnTo>
                        <a:pt x="208" y="67"/>
                      </a:lnTo>
                      <a:lnTo>
                        <a:pt x="212" y="76"/>
                      </a:lnTo>
                      <a:lnTo>
                        <a:pt x="214" y="86"/>
                      </a:lnTo>
                      <a:lnTo>
                        <a:pt x="217" y="98"/>
                      </a:lnTo>
                      <a:lnTo>
                        <a:pt x="218" y="10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12" name="Freeform 1082">
                  <a:extLst>
                    <a:ext uri="{FF2B5EF4-FFF2-40B4-BE49-F238E27FC236}">
                      <a16:creationId xmlns:a16="http://schemas.microsoft.com/office/drawing/2014/main" id="{BDA87DAA-8D3C-4EC4-8D5E-DEB85BA5E8E0}"/>
                    </a:ext>
                  </a:extLst>
                </p:cNvPr>
                <p:cNvSpPr>
                  <a:spLocks/>
                </p:cNvSpPr>
                <p:nvPr/>
              </p:nvSpPr>
              <p:spPr bwMode="auto">
                <a:xfrm>
                  <a:off x="2086" y="2463"/>
                  <a:ext cx="63" cy="54"/>
                </a:xfrm>
                <a:custGeom>
                  <a:avLst/>
                  <a:gdLst>
                    <a:gd name="T0" fmla="*/ 0 w 933"/>
                    <a:gd name="T1" fmla="*/ 0 h 801"/>
                    <a:gd name="T2" fmla="*/ 0 w 933"/>
                    <a:gd name="T3" fmla="*/ 0 h 801"/>
                    <a:gd name="T4" fmla="*/ 0 w 933"/>
                    <a:gd name="T5" fmla="*/ 0 h 801"/>
                    <a:gd name="T6" fmla="*/ 0 w 933"/>
                    <a:gd name="T7" fmla="*/ 0 h 801"/>
                    <a:gd name="T8" fmla="*/ 0 w 933"/>
                    <a:gd name="T9" fmla="*/ 0 h 801"/>
                    <a:gd name="T10" fmla="*/ 0 w 933"/>
                    <a:gd name="T11" fmla="*/ 0 h 801"/>
                    <a:gd name="T12" fmla="*/ 0 w 933"/>
                    <a:gd name="T13" fmla="*/ 0 h 801"/>
                    <a:gd name="T14" fmla="*/ 0 w 933"/>
                    <a:gd name="T15" fmla="*/ 0 h 801"/>
                    <a:gd name="T16" fmla="*/ 0 w 933"/>
                    <a:gd name="T17" fmla="*/ 0 h 801"/>
                    <a:gd name="T18" fmla="*/ 0 w 933"/>
                    <a:gd name="T19" fmla="*/ 0 h 801"/>
                    <a:gd name="T20" fmla="*/ 0 w 933"/>
                    <a:gd name="T21" fmla="*/ 0 h 801"/>
                    <a:gd name="T22" fmla="*/ 0 w 933"/>
                    <a:gd name="T23" fmla="*/ 0 h 801"/>
                    <a:gd name="T24" fmla="*/ 0 w 933"/>
                    <a:gd name="T25" fmla="*/ 0 h 801"/>
                    <a:gd name="T26" fmla="*/ 0 w 933"/>
                    <a:gd name="T27" fmla="*/ 0 h 801"/>
                    <a:gd name="T28" fmla="*/ 0 w 933"/>
                    <a:gd name="T29" fmla="*/ 0 h 801"/>
                    <a:gd name="T30" fmla="*/ 0 w 933"/>
                    <a:gd name="T31" fmla="*/ 0 h 801"/>
                    <a:gd name="T32" fmla="*/ 0 w 933"/>
                    <a:gd name="T33" fmla="*/ 0 h 801"/>
                    <a:gd name="T34" fmla="*/ 0 w 933"/>
                    <a:gd name="T35" fmla="*/ 0 h 801"/>
                    <a:gd name="T36" fmla="*/ 0 w 933"/>
                    <a:gd name="T37" fmla="*/ 0 h 801"/>
                    <a:gd name="T38" fmla="*/ 0 w 933"/>
                    <a:gd name="T39" fmla="*/ 0 h 801"/>
                    <a:gd name="T40" fmla="*/ 0 w 933"/>
                    <a:gd name="T41" fmla="*/ 0 h 801"/>
                    <a:gd name="T42" fmla="*/ 0 w 933"/>
                    <a:gd name="T43" fmla="*/ 0 h 801"/>
                    <a:gd name="T44" fmla="*/ 0 w 933"/>
                    <a:gd name="T45" fmla="*/ 0 h 801"/>
                    <a:gd name="T46" fmla="*/ 0 w 933"/>
                    <a:gd name="T47" fmla="*/ 0 h 801"/>
                    <a:gd name="T48" fmla="*/ 0 w 933"/>
                    <a:gd name="T49" fmla="*/ 0 h 801"/>
                    <a:gd name="T50" fmla="*/ 0 w 933"/>
                    <a:gd name="T51" fmla="*/ 0 h 801"/>
                    <a:gd name="T52" fmla="*/ 0 w 933"/>
                    <a:gd name="T53" fmla="*/ 0 h 801"/>
                    <a:gd name="T54" fmla="*/ 0 w 933"/>
                    <a:gd name="T55" fmla="*/ 0 h 801"/>
                    <a:gd name="T56" fmla="*/ 0 w 933"/>
                    <a:gd name="T57" fmla="*/ 0 h 801"/>
                    <a:gd name="T58" fmla="*/ 0 w 933"/>
                    <a:gd name="T59" fmla="*/ 0 h 801"/>
                    <a:gd name="T60" fmla="*/ 0 w 933"/>
                    <a:gd name="T61" fmla="*/ 0 h 801"/>
                    <a:gd name="T62" fmla="*/ 0 w 933"/>
                    <a:gd name="T63" fmla="*/ 0 h 801"/>
                    <a:gd name="T64" fmla="*/ 0 w 933"/>
                    <a:gd name="T65" fmla="*/ 0 h 801"/>
                    <a:gd name="T66" fmla="*/ 0 w 933"/>
                    <a:gd name="T67" fmla="*/ 0 h 801"/>
                    <a:gd name="T68" fmla="*/ 0 w 933"/>
                    <a:gd name="T69" fmla="*/ 0 h 801"/>
                    <a:gd name="T70" fmla="*/ 0 w 933"/>
                    <a:gd name="T71" fmla="*/ 0 h 801"/>
                    <a:gd name="T72" fmla="*/ 0 w 933"/>
                    <a:gd name="T73" fmla="*/ 0 h 801"/>
                    <a:gd name="T74" fmla="*/ 0 w 933"/>
                    <a:gd name="T75" fmla="*/ 0 h 801"/>
                    <a:gd name="T76" fmla="*/ 0 w 933"/>
                    <a:gd name="T77" fmla="*/ 0 h 801"/>
                    <a:gd name="T78" fmla="*/ 0 w 933"/>
                    <a:gd name="T79" fmla="*/ 0 h 801"/>
                    <a:gd name="T80" fmla="*/ 0 w 933"/>
                    <a:gd name="T81" fmla="*/ 0 h 801"/>
                    <a:gd name="T82" fmla="*/ 0 w 933"/>
                    <a:gd name="T83" fmla="*/ 0 h 801"/>
                    <a:gd name="T84" fmla="*/ 0 w 933"/>
                    <a:gd name="T85" fmla="*/ 0 h 801"/>
                    <a:gd name="T86" fmla="*/ 0 w 933"/>
                    <a:gd name="T87" fmla="*/ 0 h 801"/>
                    <a:gd name="T88" fmla="*/ 0 w 933"/>
                    <a:gd name="T89" fmla="*/ 0 h 801"/>
                    <a:gd name="T90" fmla="*/ 0 w 933"/>
                    <a:gd name="T91" fmla="*/ 0 h 801"/>
                    <a:gd name="T92" fmla="*/ 0 w 933"/>
                    <a:gd name="T93" fmla="*/ 0 h 801"/>
                    <a:gd name="T94" fmla="*/ 0 w 933"/>
                    <a:gd name="T95" fmla="*/ 0 h 801"/>
                    <a:gd name="T96" fmla="*/ 0 w 933"/>
                    <a:gd name="T97" fmla="*/ 0 h 801"/>
                    <a:gd name="T98" fmla="*/ 0 w 933"/>
                    <a:gd name="T99" fmla="*/ 0 h 801"/>
                    <a:gd name="T100" fmla="*/ 0 w 933"/>
                    <a:gd name="T101" fmla="*/ 0 h 801"/>
                    <a:gd name="T102" fmla="*/ 0 w 933"/>
                    <a:gd name="T103" fmla="*/ 0 h 801"/>
                    <a:gd name="T104" fmla="*/ 0 w 933"/>
                    <a:gd name="T105" fmla="*/ 0 h 801"/>
                    <a:gd name="T106" fmla="*/ 0 w 933"/>
                    <a:gd name="T107" fmla="*/ 0 h 801"/>
                    <a:gd name="T108" fmla="*/ 0 w 933"/>
                    <a:gd name="T109" fmla="*/ 0 h 801"/>
                    <a:gd name="T110" fmla="*/ 0 w 933"/>
                    <a:gd name="T111" fmla="*/ 0 h 801"/>
                    <a:gd name="T112" fmla="*/ 0 w 933"/>
                    <a:gd name="T113" fmla="*/ 0 h 801"/>
                    <a:gd name="T114" fmla="*/ 0 w 933"/>
                    <a:gd name="T115" fmla="*/ 0 h 801"/>
                    <a:gd name="T116" fmla="*/ 0 w 933"/>
                    <a:gd name="T117" fmla="*/ 0 h 801"/>
                    <a:gd name="T118" fmla="*/ 0 w 933"/>
                    <a:gd name="T119" fmla="*/ 0 h 801"/>
                    <a:gd name="T120" fmla="*/ 0 w 933"/>
                    <a:gd name="T121" fmla="*/ 0 h 80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1">
                      <a:moveTo>
                        <a:pt x="859" y="3"/>
                      </a:moveTo>
                      <a:lnTo>
                        <a:pt x="848" y="1"/>
                      </a:lnTo>
                      <a:lnTo>
                        <a:pt x="839" y="0"/>
                      </a:lnTo>
                      <a:lnTo>
                        <a:pt x="829" y="0"/>
                      </a:lnTo>
                      <a:lnTo>
                        <a:pt x="819" y="1"/>
                      </a:lnTo>
                      <a:lnTo>
                        <a:pt x="809" y="3"/>
                      </a:lnTo>
                      <a:lnTo>
                        <a:pt x="800" y="6"/>
                      </a:lnTo>
                      <a:lnTo>
                        <a:pt x="791" y="10"/>
                      </a:lnTo>
                      <a:lnTo>
                        <a:pt x="783" y="14"/>
                      </a:lnTo>
                      <a:lnTo>
                        <a:pt x="775" y="19"/>
                      </a:lnTo>
                      <a:lnTo>
                        <a:pt x="768" y="25"/>
                      </a:lnTo>
                      <a:lnTo>
                        <a:pt x="760" y="32"/>
                      </a:lnTo>
                      <a:lnTo>
                        <a:pt x="754" y="40"/>
                      </a:lnTo>
                      <a:lnTo>
                        <a:pt x="748" y="48"/>
                      </a:lnTo>
                      <a:lnTo>
                        <a:pt x="744" y="56"/>
                      </a:lnTo>
                      <a:lnTo>
                        <a:pt x="740" y="65"/>
                      </a:lnTo>
                      <a:lnTo>
                        <a:pt x="737" y="75"/>
                      </a:lnTo>
                      <a:lnTo>
                        <a:pt x="722" y="125"/>
                      </a:lnTo>
                      <a:lnTo>
                        <a:pt x="706" y="172"/>
                      </a:lnTo>
                      <a:lnTo>
                        <a:pt x="688" y="215"/>
                      </a:lnTo>
                      <a:lnTo>
                        <a:pt x="668" y="256"/>
                      </a:lnTo>
                      <a:lnTo>
                        <a:pt x="648" y="294"/>
                      </a:lnTo>
                      <a:lnTo>
                        <a:pt x="626" y="328"/>
                      </a:lnTo>
                      <a:lnTo>
                        <a:pt x="603" y="360"/>
                      </a:lnTo>
                      <a:lnTo>
                        <a:pt x="579" y="390"/>
                      </a:lnTo>
                      <a:lnTo>
                        <a:pt x="555" y="417"/>
                      </a:lnTo>
                      <a:lnTo>
                        <a:pt x="530" y="442"/>
                      </a:lnTo>
                      <a:lnTo>
                        <a:pt x="504" y="463"/>
                      </a:lnTo>
                      <a:lnTo>
                        <a:pt x="478" y="484"/>
                      </a:lnTo>
                      <a:lnTo>
                        <a:pt x="452" y="502"/>
                      </a:lnTo>
                      <a:lnTo>
                        <a:pt x="426" y="518"/>
                      </a:lnTo>
                      <a:lnTo>
                        <a:pt x="401" y="533"/>
                      </a:lnTo>
                      <a:lnTo>
                        <a:pt x="375" y="545"/>
                      </a:lnTo>
                      <a:lnTo>
                        <a:pt x="349" y="557"/>
                      </a:lnTo>
                      <a:lnTo>
                        <a:pt x="324" y="566"/>
                      </a:lnTo>
                      <a:lnTo>
                        <a:pt x="300" y="574"/>
                      </a:lnTo>
                      <a:lnTo>
                        <a:pt x="276" y="580"/>
                      </a:lnTo>
                      <a:lnTo>
                        <a:pt x="254" y="587"/>
                      </a:lnTo>
                      <a:lnTo>
                        <a:pt x="232" y="591"/>
                      </a:lnTo>
                      <a:lnTo>
                        <a:pt x="212" y="595"/>
                      </a:lnTo>
                      <a:lnTo>
                        <a:pt x="194" y="597"/>
                      </a:lnTo>
                      <a:lnTo>
                        <a:pt x="160" y="600"/>
                      </a:lnTo>
                      <a:lnTo>
                        <a:pt x="134" y="601"/>
                      </a:lnTo>
                      <a:lnTo>
                        <a:pt x="116" y="601"/>
                      </a:lnTo>
                      <a:lnTo>
                        <a:pt x="107" y="601"/>
                      </a:lnTo>
                      <a:lnTo>
                        <a:pt x="108" y="601"/>
                      </a:lnTo>
                      <a:lnTo>
                        <a:pt x="98" y="601"/>
                      </a:lnTo>
                      <a:lnTo>
                        <a:pt x="87" y="602"/>
                      </a:lnTo>
                      <a:lnTo>
                        <a:pt x="78" y="603"/>
                      </a:lnTo>
                      <a:lnTo>
                        <a:pt x="69" y="606"/>
                      </a:lnTo>
                      <a:lnTo>
                        <a:pt x="59" y="609"/>
                      </a:lnTo>
                      <a:lnTo>
                        <a:pt x="50" y="614"/>
                      </a:lnTo>
                      <a:lnTo>
                        <a:pt x="43" y="620"/>
                      </a:lnTo>
                      <a:lnTo>
                        <a:pt x="34" y="625"/>
                      </a:lnTo>
                      <a:lnTo>
                        <a:pt x="28" y="632"/>
                      </a:lnTo>
                      <a:lnTo>
                        <a:pt x="21" y="639"/>
                      </a:lnTo>
                      <a:lnTo>
                        <a:pt x="16" y="646"/>
                      </a:lnTo>
                      <a:lnTo>
                        <a:pt x="11" y="655"/>
                      </a:lnTo>
                      <a:lnTo>
                        <a:pt x="7" y="664"/>
                      </a:lnTo>
                      <a:lnTo>
                        <a:pt x="3" y="673"/>
                      </a:lnTo>
                      <a:lnTo>
                        <a:pt x="1" y="683"/>
                      </a:lnTo>
                      <a:lnTo>
                        <a:pt x="0" y="693"/>
                      </a:lnTo>
                      <a:lnTo>
                        <a:pt x="0" y="703"/>
                      </a:lnTo>
                      <a:lnTo>
                        <a:pt x="0" y="714"/>
                      </a:lnTo>
                      <a:lnTo>
                        <a:pt x="2" y="723"/>
                      </a:lnTo>
                      <a:lnTo>
                        <a:pt x="6" y="732"/>
                      </a:lnTo>
                      <a:lnTo>
                        <a:pt x="9" y="742"/>
                      </a:lnTo>
                      <a:lnTo>
                        <a:pt x="13" y="750"/>
                      </a:lnTo>
                      <a:lnTo>
                        <a:pt x="18" y="758"/>
                      </a:lnTo>
                      <a:lnTo>
                        <a:pt x="24" y="765"/>
                      </a:lnTo>
                      <a:lnTo>
                        <a:pt x="30" y="773"/>
                      </a:lnTo>
                      <a:lnTo>
                        <a:pt x="38" y="779"/>
                      </a:lnTo>
                      <a:lnTo>
                        <a:pt x="46" y="785"/>
                      </a:lnTo>
                      <a:lnTo>
                        <a:pt x="54" y="789"/>
                      </a:lnTo>
                      <a:lnTo>
                        <a:pt x="63" y="793"/>
                      </a:lnTo>
                      <a:lnTo>
                        <a:pt x="73" y="796"/>
                      </a:lnTo>
                      <a:lnTo>
                        <a:pt x="82" y="799"/>
                      </a:lnTo>
                      <a:lnTo>
                        <a:pt x="92" y="801"/>
                      </a:lnTo>
                      <a:lnTo>
                        <a:pt x="101" y="801"/>
                      </a:lnTo>
                      <a:lnTo>
                        <a:pt x="122" y="801"/>
                      </a:lnTo>
                      <a:lnTo>
                        <a:pt x="155" y="799"/>
                      </a:lnTo>
                      <a:lnTo>
                        <a:pt x="199" y="795"/>
                      </a:lnTo>
                      <a:lnTo>
                        <a:pt x="225" y="792"/>
                      </a:lnTo>
                      <a:lnTo>
                        <a:pt x="252" y="788"/>
                      </a:lnTo>
                      <a:lnTo>
                        <a:pt x="281" y="783"/>
                      </a:lnTo>
                      <a:lnTo>
                        <a:pt x="311" y="776"/>
                      </a:lnTo>
                      <a:lnTo>
                        <a:pt x="342" y="767"/>
                      </a:lnTo>
                      <a:lnTo>
                        <a:pt x="375" y="757"/>
                      </a:lnTo>
                      <a:lnTo>
                        <a:pt x="408" y="746"/>
                      </a:lnTo>
                      <a:lnTo>
                        <a:pt x="443" y="731"/>
                      </a:lnTo>
                      <a:lnTo>
                        <a:pt x="477" y="716"/>
                      </a:lnTo>
                      <a:lnTo>
                        <a:pt x="513" y="697"/>
                      </a:lnTo>
                      <a:lnTo>
                        <a:pt x="548" y="676"/>
                      </a:lnTo>
                      <a:lnTo>
                        <a:pt x="584" y="654"/>
                      </a:lnTo>
                      <a:lnTo>
                        <a:pt x="619" y="628"/>
                      </a:lnTo>
                      <a:lnTo>
                        <a:pt x="653" y="599"/>
                      </a:lnTo>
                      <a:lnTo>
                        <a:pt x="687" y="568"/>
                      </a:lnTo>
                      <a:lnTo>
                        <a:pt x="720" y="533"/>
                      </a:lnTo>
                      <a:lnTo>
                        <a:pt x="752" y="496"/>
                      </a:lnTo>
                      <a:lnTo>
                        <a:pt x="783" y="454"/>
                      </a:lnTo>
                      <a:lnTo>
                        <a:pt x="812" y="409"/>
                      </a:lnTo>
                      <a:lnTo>
                        <a:pt x="840" y="360"/>
                      </a:lnTo>
                      <a:lnTo>
                        <a:pt x="866" y="307"/>
                      </a:lnTo>
                      <a:lnTo>
                        <a:pt x="890" y="252"/>
                      </a:lnTo>
                      <a:lnTo>
                        <a:pt x="910" y="191"/>
                      </a:lnTo>
                      <a:lnTo>
                        <a:pt x="930" y="125"/>
                      </a:lnTo>
                      <a:lnTo>
                        <a:pt x="932" y="116"/>
                      </a:lnTo>
                      <a:lnTo>
                        <a:pt x="933" y="106"/>
                      </a:lnTo>
                      <a:lnTo>
                        <a:pt x="933" y="96"/>
                      </a:lnTo>
                      <a:lnTo>
                        <a:pt x="932" y="86"/>
                      </a:lnTo>
                      <a:lnTo>
                        <a:pt x="930" y="77"/>
                      </a:lnTo>
                      <a:lnTo>
                        <a:pt x="928" y="67"/>
                      </a:lnTo>
                      <a:lnTo>
                        <a:pt x="924" y="59"/>
                      </a:lnTo>
                      <a:lnTo>
                        <a:pt x="920" y="50"/>
                      </a:lnTo>
                      <a:lnTo>
                        <a:pt x="914" y="43"/>
                      </a:lnTo>
                      <a:lnTo>
                        <a:pt x="908" y="34"/>
                      </a:lnTo>
                      <a:lnTo>
                        <a:pt x="901" y="28"/>
                      </a:lnTo>
                      <a:lnTo>
                        <a:pt x="894" y="21"/>
                      </a:lnTo>
                      <a:lnTo>
                        <a:pt x="887" y="16"/>
                      </a:lnTo>
                      <a:lnTo>
                        <a:pt x="877" y="11"/>
                      </a:lnTo>
                      <a:lnTo>
                        <a:pt x="868" y="6"/>
                      </a:lnTo>
                      <a:lnTo>
                        <a:pt x="859" y="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13" name="Freeform 1083">
                  <a:extLst>
                    <a:ext uri="{FF2B5EF4-FFF2-40B4-BE49-F238E27FC236}">
                      <a16:creationId xmlns:a16="http://schemas.microsoft.com/office/drawing/2014/main" id="{BDECBDD8-2B4E-4DD4-AC31-C61ED9CFE41A}"/>
                    </a:ext>
                  </a:extLst>
                </p:cNvPr>
                <p:cNvSpPr>
                  <a:spLocks/>
                </p:cNvSpPr>
                <p:nvPr/>
              </p:nvSpPr>
              <p:spPr bwMode="auto">
                <a:xfrm>
                  <a:off x="2201" y="2436"/>
                  <a:ext cx="34" cy="73"/>
                </a:xfrm>
                <a:custGeom>
                  <a:avLst/>
                  <a:gdLst>
                    <a:gd name="T0" fmla="*/ 0 w 517"/>
                    <a:gd name="T1" fmla="*/ 0 h 1084"/>
                    <a:gd name="T2" fmla="*/ 0 w 517"/>
                    <a:gd name="T3" fmla="*/ 0 h 1084"/>
                    <a:gd name="T4" fmla="*/ 0 w 517"/>
                    <a:gd name="T5" fmla="*/ 0 h 1084"/>
                    <a:gd name="T6" fmla="*/ 0 w 517"/>
                    <a:gd name="T7" fmla="*/ 0 h 1084"/>
                    <a:gd name="T8" fmla="*/ 0 w 517"/>
                    <a:gd name="T9" fmla="*/ 0 h 1084"/>
                    <a:gd name="T10" fmla="*/ 0 w 517"/>
                    <a:gd name="T11" fmla="*/ 0 h 1084"/>
                    <a:gd name="T12" fmla="*/ 0 w 517"/>
                    <a:gd name="T13" fmla="*/ 0 h 1084"/>
                    <a:gd name="T14" fmla="*/ 0 w 517"/>
                    <a:gd name="T15" fmla="*/ 0 h 1084"/>
                    <a:gd name="T16" fmla="*/ 0 w 517"/>
                    <a:gd name="T17" fmla="*/ 0 h 1084"/>
                    <a:gd name="T18" fmla="*/ 0 w 517"/>
                    <a:gd name="T19" fmla="*/ 0 h 1084"/>
                    <a:gd name="T20" fmla="*/ 0 w 517"/>
                    <a:gd name="T21" fmla="*/ 0 h 1084"/>
                    <a:gd name="T22" fmla="*/ 0 w 517"/>
                    <a:gd name="T23" fmla="*/ 0 h 1084"/>
                    <a:gd name="T24" fmla="*/ 0 w 517"/>
                    <a:gd name="T25" fmla="*/ 0 h 1084"/>
                    <a:gd name="T26" fmla="*/ 0 w 517"/>
                    <a:gd name="T27" fmla="*/ 0 h 1084"/>
                    <a:gd name="T28" fmla="*/ 0 w 517"/>
                    <a:gd name="T29" fmla="*/ 0 h 1084"/>
                    <a:gd name="T30" fmla="*/ 0 w 517"/>
                    <a:gd name="T31" fmla="*/ 0 h 1084"/>
                    <a:gd name="T32" fmla="*/ 0 w 517"/>
                    <a:gd name="T33" fmla="*/ 0 h 1084"/>
                    <a:gd name="T34" fmla="*/ 0 w 517"/>
                    <a:gd name="T35" fmla="*/ 0 h 1084"/>
                    <a:gd name="T36" fmla="*/ 0 w 517"/>
                    <a:gd name="T37" fmla="*/ 0 h 1084"/>
                    <a:gd name="T38" fmla="*/ 0 w 517"/>
                    <a:gd name="T39" fmla="*/ 0 h 1084"/>
                    <a:gd name="T40" fmla="*/ 0 w 517"/>
                    <a:gd name="T41" fmla="*/ 0 h 1084"/>
                    <a:gd name="T42" fmla="*/ 0 w 517"/>
                    <a:gd name="T43" fmla="*/ 0 h 1084"/>
                    <a:gd name="T44" fmla="*/ 0 w 517"/>
                    <a:gd name="T45" fmla="*/ 0 h 1084"/>
                    <a:gd name="T46" fmla="*/ 0 w 517"/>
                    <a:gd name="T47" fmla="*/ 0 h 1084"/>
                    <a:gd name="T48" fmla="*/ 0 w 517"/>
                    <a:gd name="T49" fmla="*/ 0 h 1084"/>
                    <a:gd name="T50" fmla="*/ 0 w 517"/>
                    <a:gd name="T51" fmla="*/ 0 h 1084"/>
                    <a:gd name="T52" fmla="*/ 0 w 517"/>
                    <a:gd name="T53" fmla="*/ 0 h 1084"/>
                    <a:gd name="T54" fmla="*/ 0 w 517"/>
                    <a:gd name="T55" fmla="*/ 0 h 1084"/>
                    <a:gd name="T56" fmla="*/ 0 w 517"/>
                    <a:gd name="T57" fmla="*/ 0 h 1084"/>
                    <a:gd name="T58" fmla="*/ 0 w 517"/>
                    <a:gd name="T59" fmla="*/ 0 h 1084"/>
                    <a:gd name="T60" fmla="*/ 0 w 517"/>
                    <a:gd name="T61" fmla="*/ 0 h 1084"/>
                    <a:gd name="T62" fmla="*/ 0 w 517"/>
                    <a:gd name="T63" fmla="*/ 0 h 1084"/>
                    <a:gd name="T64" fmla="*/ 0 w 517"/>
                    <a:gd name="T65" fmla="*/ 0 h 1084"/>
                    <a:gd name="T66" fmla="*/ 0 w 517"/>
                    <a:gd name="T67" fmla="*/ 0 h 1084"/>
                    <a:gd name="T68" fmla="*/ 0 w 517"/>
                    <a:gd name="T69" fmla="*/ 0 h 1084"/>
                    <a:gd name="T70" fmla="*/ 0 w 517"/>
                    <a:gd name="T71" fmla="*/ 0 h 1084"/>
                    <a:gd name="T72" fmla="*/ 0 w 517"/>
                    <a:gd name="T73" fmla="*/ 0 h 1084"/>
                    <a:gd name="T74" fmla="*/ 0 w 517"/>
                    <a:gd name="T75" fmla="*/ 0 h 1084"/>
                    <a:gd name="T76" fmla="*/ 0 w 517"/>
                    <a:gd name="T77" fmla="*/ 0 h 1084"/>
                    <a:gd name="T78" fmla="*/ 0 w 517"/>
                    <a:gd name="T79" fmla="*/ 0 h 1084"/>
                    <a:gd name="T80" fmla="*/ 0 w 517"/>
                    <a:gd name="T81" fmla="*/ 0 h 1084"/>
                    <a:gd name="T82" fmla="*/ 0 w 517"/>
                    <a:gd name="T83" fmla="*/ 0 h 1084"/>
                    <a:gd name="T84" fmla="*/ 0 w 517"/>
                    <a:gd name="T85" fmla="*/ 0 h 1084"/>
                    <a:gd name="T86" fmla="*/ 0 w 517"/>
                    <a:gd name="T87" fmla="*/ 0 h 1084"/>
                    <a:gd name="T88" fmla="*/ 0 w 517"/>
                    <a:gd name="T89" fmla="*/ 0 h 1084"/>
                    <a:gd name="T90" fmla="*/ 0 w 517"/>
                    <a:gd name="T91" fmla="*/ 0 h 1084"/>
                    <a:gd name="T92" fmla="*/ 0 w 517"/>
                    <a:gd name="T93" fmla="*/ 0 h 1084"/>
                    <a:gd name="T94" fmla="*/ 0 w 517"/>
                    <a:gd name="T95" fmla="*/ 0 h 1084"/>
                    <a:gd name="T96" fmla="*/ 0 w 517"/>
                    <a:gd name="T97" fmla="*/ 0 h 1084"/>
                    <a:gd name="T98" fmla="*/ 0 w 517"/>
                    <a:gd name="T99" fmla="*/ 0 h 1084"/>
                    <a:gd name="T100" fmla="*/ 0 w 517"/>
                    <a:gd name="T101" fmla="*/ 0 h 1084"/>
                    <a:gd name="T102" fmla="*/ 0 w 517"/>
                    <a:gd name="T103" fmla="*/ 0 h 1084"/>
                    <a:gd name="T104" fmla="*/ 0 w 517"/>
                    <a:gd name="T105" fmla="*/ 0 h 1084"/>
                    <a:gd name="T106" fmla="*/ 0 w 517"/>
                    <a:gd name="T107" fmla="*/ 0 h 1084"/>
                    <a:gd name="T108" fmla="*/ 0 w 517"/>
                    <a:gd name="T109" fmla="*/ 0 h 1084"/>
                    <a:gd name="T110" fmla="*/ 0 w 517"/>
                    <a:gd name="T111" fmla="*/ 0 h 1084"/>
                    <a:gd name="T112" fmla="*/ 0 w 517"/>
                    <a:gd name="T113" fmla="*/ 0 h 1084"/>
                    <a:gd name="T114" fmla="*/ 0 w 517"/>
                    <a:gd name="T115" fmla="*/ 0 h 1084"/>
                    <a:gd name="T116" fmla="*/ 0 w 517"/>
                    <a:gd name="T117" fmla="*/ 0 h 1084"/>
                    <a:gd name="T118" fmla="*/ 0 w 517"/>
                    <a:gd name="T119" fmla="*/ 0 h 1084"/>
                    <a:gd name="T120" fmla="*/ 0 w 517"/>
                    <a:gd name="T121" fmla="*/ 0 h 10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4">
                      <a:moveTo>
                        <a:pt x="459" y="69"/>
                      </a:moveTo>
                      <a:lnTo>
                        <a:pt x="455" y="59"/>
                      </a:lnTo>
                      <a:lnTo>
                        <a:pt x="451" y="51"/>
                      </a:lnTo>
                      <a:lnTo>
                        <a:pt x="446" y="42"/>
                      </a:lnTo>
                      <a:lnTo>
                        <a:pt x="439" y="34"/>
                      </a:lnTo>
                      <a:lnTo>
                        <a:pt x="432" y="28"/>
                      </a:lnTo>
                      <a:lnTo>
                        <a:pt x="425" y="21"/>
                      </a:lnTo>
                      <a:lnTo>
                        <a:pt x="418" y="15"/>
                      </a:lnTo>
                      <a:lnTo>
                        <a:pt x="409" y="11"/>
                      </a:lnTo>
                      <a:lnTo>
                        <a:pt x="400" y="7"/>
                      </a:lnTo>
                      <a:lnTo>
                        <a:pt x="391" y="4"/>
                      </a:lnTo>
                      <a:lnTo>
                        <a:pt x="381" y="2"/>
                      </a:lnTo>
                      <a:lnTo>
                        <a:pt x="372" y="1"/>
                      </a:lnTo>
                      <a:lnTo>
                        <a:pt x="362" y="0"/>
                      </a:lnTo>
                      <a:lnTo>
                        <a:pt x="352" y="1"/>
                      </a:lnTo>
                      <a:lnTo>
                        <a:pt x="342" y="2"/>
                      </a:lnTo>
                      <a:lnTo>
                        <a:pt x="333" y="5"/>
                      </a:lnTo>
                      <a:lnTo>
                        <a:pt x="323" y="9"/>
                      </a:lnTo>
                      <a:lnTo>
                        <a:pt x="314" y="13"/>
                      </a:lnTo>
                      <a:lnTo>
                        <a:pt x="306" y="19"/>
                      </a:lnTo>
                      <a:lnTo>
                        <a:pt x="298" y="25"/>
                      </a:lnTo>
                      <a:lnTo>
                        <a:pt x="291" y="32"/>
                      </a:lnTo>
                      <a:lnTo>
                        <a:pt x="285" y="39"/>
                      </a:lnTo>
                      <a:lnTo>
                        <a:pt x="279" y="46"/>
                      </a:lnTo>
                      <a:lnTo>
                        <a:pt x="275" y="55"/>
                      </a:lnTo>
                      <a:lnTo>
                        <a:pt x="271" y="64"/>
                      </a:lnTo>
                      <a:lnTo>
                        <a:pt x="268" y="73"/>
                      </a:lnTo>
                      <a:lnTo>
                        <a:pt x="266" y="83"/>
                      </a:lnTo>
                      <a:lnTo>
                        <a:pt x="265" y="92"/>
                      </a:lnTo>
                      <a:lnTo>
                        <a:pt x="264" y="101"/>
                      </a:lnTo>
                      <a:lnTo>
                        <a:pt x="265" y="112"/>
                      </a:lnTo>
                      <a:lnTo>
                        <a:pt x="267" y="121"/>
                      </a:lnTo>
                      <a:lnTo>
                        <a:pt x="269" y="131"/>
                      </a:lnTo>
                      <a:lnTo>
                        <a:pt x="284" y="181"/>
                      </a:lnTo>
                      <a:lnTo>
                        <a:pt x="297" y="229"/>
                      </a:lnTo>
                      <a:lnTo>
                        <a:pt x="305" y="275"/>
                      </a:lnTo>
                      <a:lnTo>
                        <a:pt x="312" y="319"/>
                      </a:lnTo>
                      <a:lnTo>
                        <a:pt x="315" y="362"/>
                      </a:lnTo>
                      <a:lnTo>
                        <a:pt x="316" y="402"/>
                      </a:lnTo>
                      <a:lnTo>
                        <a:pt x="315" y="441"/>
                      </a:lnTo>
                      <a:lnTo>
                        <a:pt x="313" y="479"/>
                      </a:lnTo>
                      <a:lnTo>
                        <a:pt x="308" y="514"/>
                      </a:lnTo>
                      <a:lnTo>
                        <a:pt x="301" y="547"/>
                      </a:lnTo>
                      <a:lnTo>
                        <a:pt x="292" y="579"/>
                      </a:lnTo>
                      <a:lnTo>
                        <a:pt x="283" y="609"/>
                      </a:lnTo>
                      <a:lnTo>
                        <a:pt x="272" y="638"/>
                      </a:lnTo>
                      <a:lnTo>
                        <a:pt x="260" y="665"/>
                      </a:lnTo>
                      <a:lnTo>
                        <a:pt x="247" y="690"/>
                      </a:lnTo>
                      <a:lnTo>
                        <a:pt x="234" y="713"/>
                      </a:lnTo>
                      <a:lnTo>
                        <a:pt x="219" y="736"/>
                      </a:lnTo>
                      <a:lnTo>
                        <a:pt x="205" y="757"/>
                      </a:lnTo>
                      <a:lnTo>
                        <a:pt x="190" y="775"/>
                      </a:lnTo>
                      <a:lnTo>
                        <a:pt x="175" y="793"/>
                      </a:lnTo>
                      <a:lnTo>
                        <a:pt x="160" y="809"/>
                      </a:lnTo>
                      <a:lnTo>
                        <a:pt x="146" y="824"/>
                      </a:lnTo>
                      <a:lnTo>
                        <a:pt x="131" y="837"/>
                      </a:lnTo>
                      <a:lnTo>
                        <a:pt x="118" y="849"/>
                      </a:lnTo>
                      <a:lnTo>
                        <a:pt x="94" y="868"/>
                      </a:lnTo>
                      <a:lnTo>
                        <a:pt x="73" y="883"/>
                      </a:lnTo>
                      <a:lnTo>
                        <a:pt x="60" y="892"/>
                      </a:lnTo>
                      <a:lnTo>
                        <a:pt x="53" y="896"/>
                      </a:lnTo>
                      <a:lnTo>
                        <a:pt x="44" y="901"/>
                      </a:lnTo>
                      <a:lnTo>
                        <a:pt x="36" y="907"/>
                      </a:lnTo>
                      <a:lnTo>
                        <a:pt x="29" y="914"/>
                      </a:lnTo>
                      <a:lnTo>
                        <a:pt x="23" y="921"/>
                      </a:lnTo>
                      <a:lnTo>
                        <a:pt x="16" y="928"/>
                      </a:lnTo>
                      <a:lnTo>
                        <a:pt x="11" y="937"/>
                      </a:lnTo>
                      <a:lnTo>
                        <a:pt x="7" y="946"/>
                      </a:lnTo>
                      <a:lnTo>
                        <a:pt x="4" y="954"/>
                      </a:lnTo>
                      <a:lnTo>
                        <a:pt x="2" y="965"/>
                      </a:lnTo>
                      <a:lnTo>
                        <a:pt x="0" y="974"/>
                      </a:lnTo>
                      <a:lnTo>
                        <a:pt x="0" y="983"/>
                      </a:lnTo>
                      <a:lnTo>
                        <a:pt x="0" y="992"/>
                      </a:lnTo>
                      <a:lnTo>
                        <a:pt x="1" y="1003"/>
                      </a:lnTo>
                      <a:lnTo>
                        <a:pt x="4" y="1012"/>
                      </a:lnTo>
                      <a:lnTo>
                        <a:pt x="7" y="1021"/>
                      </a:lnTo>
                      <a:lnTo>
                        <a:pt x="11" y="1031"/>
                      </a:lnTo>
                      <a:lnTo>
                        <a:pt x="16" y="1040"/>
                      </a:lnTo>
                      <a:lnTo>
                        <a:pt x="23" y="1047"/>
                      </a:lnTo>
                      <a:lnTo>
                        <a:pt x="29" y="1055"/>
                      </a:lnTo>
                      <a:lnTo>
                        <a:pt x="36" y="1062"/>
                      </a:lnTo>
                      <a:lnTo>
                        <a:pt x="44" y="1067"/>
                      </a:lnTo>
                      <a:lnTo>
                        <a:pt x="53" y="1072"/>
                      </a:lnTo>
                      <a:lnTo>
                        <a:pt x="61" y="1076"/>
                      </a:lnTo>
                      <a:lnTo>
                        <a:pt x="70" y="1079"/>
                      </a:lnTo>
                      <a:lnTo>
                        <a:pt x="79" y="1082"/>
                      </a:lnTo>
                      <a:lnTo>
                        <a:pt x="89" y="1083"/>
                      </a:lnTo>
                      <a:lnTo>
                        <a:pt x="98" y="1084"/>
                      </a:lnTo>
                      <a:lnTo>
                        <a:pt x="108" y="1083"/>
                      </a:lnTo>
                      <a:lnTo>
                        <a:pt x="118" y="1082"/>
                      </a:lnTo>
                      <a:lnTo>
                        <a:pt x="127" y="1080"/>
                      </a:lnTo>
                      <a:lnTo>
                        <a:pt x="137" y="1077"/>
                      </a:lnTo>
                      <a:lnTo>
                        <a:pt x="147" y="1072"/>
                      </a:lnTo>
                      <a:lnTo>
                        <a:pt x="153" y="1068"/>
                      </a:lnTo>
                      <a:lnTo>
                        <a:pt x="170" y="1058"/>
                      </a:lnTo>
                      <a:lnTo>
                        <a:pt x="197" y="1039"/>
                      </a:lnTo>
                      <a:lnTo>
                        <a:pt x="230" y="1014"/>
                      </a:lnTo>
                      <a:lnTo>
                        <a:pt x="248" y="998"/>
                      </a:lnTo>
                      <a:lnTo>
                        <a:pt x="268" y="981"/>
                      </a:lnTo>
                      <a:lnTo>
                        <a:pt x="288" y="961"/>
                      </a:lnTo>
                      <a:lnTo>
                        <a:pt x="309" y="940"/>
                      </a:lnTo>
                      <a:lnTo>
                        <a:pt x="330" y="917"/>
                      </a:lnTo>
                      <a:lnTo>
                        <a:pt x="350" y="891"/>
                      </a:lnTo>
                      <a:lnTo>
                        <a:pt x="371" y="863"/>
                      </a:lnTo>
                      <a:lnTo>
                        <a:pt x="392" y="834"/>
                      </a:lnTo>
                      <a:lnTo>
                        <a:pt x="411" y="803"/>
                      </a:lnTo>
                      <a:lnTo>
                        <a:pt x="430" y="769"/>
                      </a:lnTo>
                      <a:lnTo>
                        <a:pt x="448" y="734"/>
                      </a:lnTo>
                      <a:lnTo>
                        <a:pt x="463" y="696"/>
                      </a:lnTo>
                      <a:lnTo>
                        <a:pt x="478" y="656"/>
                      </a:lnTo>
                      <a:lnTo>
                        <a:pt x="490" y="614"/>
                      </a:lnTo>
                      <a:lnTo>
                        <a:pt x="500" y="570"/>
                      </a:lnTo>
                      <a:lnTo>
                        <a:pt x="509" y="523"/>
                      </a:lnTo>
                      <a:lnTo>
                        <a:pt x="514" y="474"/>
                      </a:lnTo>
                      <a:lnTo>
                        <a:pt x="517" y="424"/>
                      </a:lnTo>
                      <a:lnTo>
                        <a:pt x="516" y="370"/>
                      </a:lnTo>
                      <a:lnTo>
                        <a:pt x="513" y="314"/>
                      </a:lnTo>
                      <a:lnTo>
                        <a:pt x="504" y="256"/>
                      </a:lnTo>
                      <a:lnTo>
                        <a:pt x="494" y="196"/>
                      </a:lnTo>
                      <a:lnTo>
                        <a:pt x="479" y="133"/>
                      </a:lnTo>
                      <a:lnTo>
                        <a:pt x="459" y="6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14" name="Freeform 1084">
                  <a:extLst>
                    <a:ext uri="{FF2B5EF4-FFF2-40B4-BE49-F238E27FC236}">
                      <a16:creationId xmlns:a16="http://schemas.microsoft.com/office/drawing/2014/main" id="{FC88C7FC-1580-47E1-BBF2-EFE63BC31BCB}"/>
                    </a:ext>
                  </a:extLst>
                </p:cNvPr>
                <p:cNvSpPr>
                  <a:spLocks/>
                </p:cNvSpPr>
                <p:nvPr/>
              </p:nvSpPr>
              <p:spPr bwMode="auto">
                <a:xfrm>
                  <a:off x="2029" y="2534"/>
                  <a:ext cx="55" cy="23"/>
                </a:xfrm>
                <a:custGeom>
                  <a:avLst/>
                  <a:gdLst>
                    <a:gd name="T0" fmla="*/ 0 w 821"/>
                    <a:gd name="T1" fmla="*/ 0 h 346"/>
                    <a:gd name="T2" fmla="*/ 0 w 821"/>
                    <a:gd name="T3" fmla="*/ 0 h 346"/>
                    <a:gd name="T4" fmla="*/ 0 w 821"/>
                    <a:gd name="T5" fmla="*/ 0 h 346"/>
                    <a:gd name="T6" fmla="*/ 0 w 821"/>
                    <a:gd name="T7" fmla="*/ 0 h 346"/>
                    <a:gd name="T8" fmla="*/ 0 w 821"/>
                    <a:gd name="T9" fmla="*/ 0 h 346"/>
                    <a:gd name="T10" fmla="*/ 0 w 821"/>
                    <a:gd name="T11" fmla="*/ 0 h 346"/>
                    <a:gd name="T12" fmla="*/ 0 w 821"/>
                    <a:gd name="T13" fmla="*/ 0 h 346"/>
                    <a:gd name="T14" fmla="*/ 0 w 821"/>
                    <a:gd name="T15" fmla="*/ 0 h 346"/>
                    <a:gd name="T16" fmla="*/ 0 w 821"/>
                    <a:gd name="T17" fmla="*/ 0 h 346"/>
                    <a:gd name="T18" fmla="*/ 0 w 821"/>
                    <a:gd name="T19" fmla="*/ 0 h 346"/>
                    <a:gd name="T20" fmla="*/ 0 w 821"/>
                    <a:gd name="T21" fmla="*/ 0 h 346"/>
                    <a:gd name="T22" fmla="*/ 0 w 821"/>
                    <a:gd name="T23" fmla="*/ 0 h 346"/>
                    <a:gd name="T24" fmla="*/ 0 w 821"/>
                    <a:gd name="T25" fmla="*/ 0 h 346"/>
                    <a:gd name="T26" fmla="*/ 0 w 821"/>
                    <a:gd name="T27" fmla="*/ 0 h 346"/>
                    <a:gd name="T28" fmla="*/ 0 w 821"/>
                    <a:gd name="T29" fmla="*/ 0 h 346"/>
                    <a:gd name="T30" fmla="*/ 0 w 821"/>
                    <a:gd name="T31" fmla="*/ 0 h 346"/>
                    <a:gd name="T32" fmla="*/ 0 w 821"/>
                    <a:gd name="T33" fmla="*/ 0 h 346"/>
                    <a:gd name="T34" fmla="*/ 0 w 821"/>
                    <a:gd name="T35" fmla="*/ 0 h 346"/>
                    <a:gd name="T36" fmla="*/ 0 w 821"/>
                    <a:gd name="T37" fmla="*/ 0 h 346"/>
                    <a:gd name="T38" fmla="*/ 0 w 821"/>
                    <a:gd name="T39" fmla="*/ 0 h 346"/>
                    <a:gd name="T40" fmla="*/ 0 w 821"/>
                    <a:gd name="T41" fmla="*/ 0 h 346"/>
                    <a:gd name="T42" fmla="*/ 0 w 821"/>
                    <a:gd name="T43" fmla="*/ 0 h 346"/>
                    <a:gd name="T44" fmla="*/ 0 w 821"/>
                    <a:gd name="T45" fmla="*/ 0 h 346"/>
                    <a:gd name="T46" fmla="*/ 0 w 821"/>
                    <a:gd name="T47" fmla="*/ 0 h 346"/>
                    <a:gd name="T48" fmla="*/ 0 w 821"/>
                    <a:gd name="T49" fmla="*/ 0 h 346"/>
                    <a:gd name="T50" fmla="*/ 0 w 821"/>
                    <a:gd name="T51" fmla="*/ 0 h 346"/>
                    <a:gd name="T52" fmla="*/ 0 w 821"/>
                    <a:gd name="T53" fmla="*/ 0 h 346"/>
                    <a:gd name="T54" fmla="*/ 0 w 821"/>
                    <a:gd name="T55" fmla="*/ 0 h 346"/>
                    <a:gd name="T56" fmla="*/ 0 w 821"/>
                    <a:gd name="T57" fmla="*/ 0 h 346"/>
                    <a:gd name="T58" fmla="*/ 0 w 821"/>
                    <a:gd name="T59" fmla="*/ 0 h 346"/>
                    <a:gd name="T60" fmla="*/ 0 w 821"/>
                    <a:gd name="T61" fmla="*/ 0 h 346"/>
                    <a:gd name="T62" fmla="*/ 0 w 821"/>
                    <a:gd name="T63" fmla="*/ 0 h 346"/>
                    <a:gd name="T64" fmla="*/ 0 w 821"/>
                    <a:gd name="T65" fmla="*/ 0 h 346"/>
                    <a:gd name="T66" fmla="*/ 0 w 821"/>
                    <a:gd name="T67" fmla="*/ 0 h 346"/>
                    <a:gd name="T68" fmla="*/ 0 w 821"/>
                    <a:gd name="T69" fmla="*/ 0 h 346"/>
                    <a:gd name="T70" fmla="*/ 0 w 821"/>
                    <a:gd name="T71" fmla="*/ 0 h 346"/>
                    <a:gd name="T72" fmla="*/ 0 w 821"/>
                    <a:gd name="T73" fmla="*/ 0 h 346"/>
                    <a:gd name="T74" fmla="*/ 0 w 821"/>
                    <a:gd name="T75" fmla="*/ 0 h 346"/>
                    <a:gd name="T76" fmla="*/ 0 w 821"/>
                    <a:gd name="T77" fmla="*/ 0 h 346"/>
                    <a:gd name="T78" fmla="*/ 0 w 821"/>
                    <a:gd name="T79" fmla="*/ 0 h 346"/>
                    <a:gd name="T80" fmla="*/ 0 w 821"/>
                    <a:gd name="T81" fmla="*/ 0 h 346"/>
                    <a:gd name="T82" fmla="*/ 0 w 821"/>
                    <a:gd name="T83" fmla="*/ 0 h 346"/>
                    <a:gd name="T84" fmla="*/ 0 w 821"/>
                    <a:gd name="T85" fmla="*/ 0 h 346"/>
                    <a:gd name="T86" fmla="*/ 0 w 821"/>
                    <a:gd name="T87" fmla="*/ 0 h 346"/>
                    <a:gd name="T88" fmla="*/ 0 w 821"/>
                    <a:gd name="T89" fmla="*/ 0 h 346"/>
                    <a:gd name="T90" fmla="*/ 0 w 821"/>
                    <a:gd name="T91" fmla="*/ 0 h 346"/>
                    <a:gd name="T92" fmla="*/ 0 w 821"/>
                    <a:gd name="T93" fmla="*/ 0 h 346"/>
                    <a:gd name="T94" fmla="*/ 0 w 821"/>
                    <a:gd name="T95" fmla="*/ 0 h 346"/>
                    <a:gd name="T96" fmla="*/ 0 w 821"/>
                    <a:gd name="T97" fmla="*/ 0 h 346"/>
                    <a:gd name="T98" fmla="*/ 0 w 821"/>
                    <a:gd name="T99" fmla="*/ 0 h 346"/>
                    <a:gd name="T100" fmla="*/ 0 w 821"/>
                    <a:gd name="T101" fmla="*/ 0 h 346"/>
                    <a:gd name="T102" fmla="*/ 0 w 821"/>
                    <a:gd name="T103" fmla="*/ 0 h 346"/>
                    <a:gd name="T104" fmla="*/ 0 w 821"/>
                    <a:gd name="T105" fmla="*/ 0 h 346"/>
                    <a:gd name="T106" fmla="*/ 0 w 821"/>
                    <a:gd name="T107" fmla="*/ 0 h 346"/>
                    <a:gd name="T108" fmla="*/ 0 w 821"/>
                    <a:gd name="T109" fmla="*/ 0 h 346"/>
                    <a:gd name="T110" fmla="*/ 0 w 821"/>
                    <a:gd name="T111" fmla="*/ 0 h 346"/>
                    <a:gd name="T112" fmla="*/ 0 w 821"/>
                    <a:gd name="T113" fmla="*/ 0 h 346"/>
                    <a:gd name="T114" fmla="*/ 0 w 821"/>
                    <a:gd name="T115" fmla="*/ 0 h 346"/>
                    <a:gd name="T116" fmla="*/ 0 w 821"/>
                    <a:gd name="T117" fmla="*/ 0 h 346"/>
                    <a:gd name="T118" fmla="*/ 0 w 821"/>
                    <a:gd name="T119" fmla="*/ 0 h 346"/>
                    <a:gd name="T120" fmla="*/ 0 w 821"/>
                    <a:gd name="T121" fmla="*/ 0 h 346"/>
                    <a:gd name="T122" fmla="*/ 0 w 821"/>
                    <a:gd name="T123" fmla="*/ 0 h 3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6">
                      <a:moveTo>
                        <a:pt x="659" y="21"/>
                      </a:moveTo>
                      <a:lnTo>
                        <a:pt x="632" y="41"/>
                      </a:lnTo>
                      <a:lnTo>
                        <a:pt x="606" y="60"/>
                      </a:lnTo>
                      <a:lnTo>
                        <a:pt x="580" y="76"/>
                      </a:lnTo>
                      <a:lnTo>
                        <a:pt x="555" y="90"/>
                      </a:lnTo>
                      <a:lnTo>
                        <a:pt x="532" y="102"/>
                      </a:lnTo>
                      <a:lnTo>
                        <a:pt x="508" y="114"/>
                      </a:lnTo>
                      <a:lnTo>
                        <a:pt x="485" y="123"/>
                      </a:lnTo>
                      <a:lnTo>
                        <a:pt x="463" y="130"/>
                      </a:lnTo>
                      <a:lnTo>
                        <a:pt x="442" y="136"/>
                      </a:lnTo>
                      <a:lnTo>
                        <a:pt x="421" y="141"/>
                      </a:lnTo>
                      <a:lnTo>
                        <a:pt x="400" y="145"/>
                      </a:lnTo>
                      <a:lnTo>
                        <a:pt x="382" y="147"/>
                      </a:lnTo>
                      <a:lnTo>
                        <a:pt x="363" y="148"/>
                      </a:lnTo>
                      <a:lnTo>
                        <a:pt x="345" y="148"/>
                      </a:lnTo>
                      <a:lnTo>
                        <a:pt x="328" y="148"/>
                      </a:lnTo>
                      <a:lnTo>
                        <a:pt x="312" y="146"/>
                      </a:lnTo>
                      <a:lnTo>
                        <a:pt x="297" y="144"/>
                      </a:lnTo>
                      <a:lnTo>
                        <a:pt x="282" y="141"/>
                      </a:lnTo>
                      <a:lnTo>
                        <a:pt x="268" y="137"/>
                      </a:lnTo>
                      <a:lnTo>
                        <a:pt x="256" y="133"/>
                      </a:lnTo>
                      <a:lnTo>
                        <a:pt x="232" y="124"/>
                      </a:lnTo>
                      <a:lnTo>
                        <a:pt x="212" y="115"/>
                      </a:lnTo>
                      <a:lnTo>
                        <a:pt x="196" y="105"/>
                      </a:lnTo>
                      <a:lnTo>
                        <a:pt x="182" y="97"/>
                      </a:lnTo>
                      <a:lnTo>
                        <a:pt x="173" y="90"/>
                      </a:lnTo>
                      <a:lnTo>
                        <a:pt x="167" y="86"/>
                      </a:lnTo>
                      <a:lnTo>
                        <a:pt x="168" y="87"/>
                      </a:lnTo>
                      <a:lnTo>
                        <a:pt x="160" y="80"/>
                      </a:lnTo>
                      <a:lnTo>
                        <a:pt x="152" y="74"/>
                      </a:lnTo>
                      <a:lnTo>
                        <a:pt x="143" y="69"/>
                      </a:lnTo>
                      <a:lnTo>
                        <a:pt x="135" y="66"/>
                      </a:lnTo>
                      <a:lnTo>
                        <a:pt x="125" y="63"/>
                      </a:lnTo>
                      <a:lnTo>
                        <a:pt x="115" y="61"/>
                      </a:lnTo>
                      <a:lnTo>
                        <a:pt x="106" y="60"/>
                      </a:lnTo>
                      <a:lnTo>
                        <a:pt x="96" y="60"/>
                      </a:lnTo>
                      <a:lnTo>
                        <a:pt x="87" y="61"/>
                      </a:lnTo>
                      <a:lnTo>
                        <a:pt x="78" y="62"/>
                      </a:lnTo>
                      <a:lnTo>
                        <a:pt x="68" y="65"/>
                      </a:lnTo>
                      <a:lnTo>
                        <a:pt x="59" y="68"/>
                      </a:lnTo>
                      <a:lnTo>
                        <a:pt x="51" y="73"/>
                      </a:lnTo>
                      <a:lnTo>
                        <a:pt x="43" y="79"/>
                      </a:lnTo>
                      <a:lnTo>
                        <a:pt x="34" y="85"/>
                      </a:lnTo>
                      <a:lnTo>
                        <a:pt x="27" y="92"/>
                      </a:lnTo>
                      <a:lnTo>
                        <a:pt x="20" y="99"/>
                      </a:lnTo>
                      <a:lnTo>
                        <a:pt x="15" y="108"/>
                      </a:lnTo>
                      <a:lnTo>
                        <a:pt x="9" y="117"/>
                      </a:lnTo>
                      <a:lnTo>
                        <a:pt x="6" y="126"/>
                      </a:lnTo>
                      <a:lnTo>
                        <a:pt x="3" y="134"/>
                      </a:lnTo>
                      <a:lnTo>
                        <a:pt x="1" y="145"/>
                      </a:lnTo>
                      <a:lnTo>
                        <a:pt x="0" y="154"/>
                      </a:lnTo>
                      <a:lnTo>
                        <a:pt x="0" y="163"/>
                      </a:lnTo>
                      <a:lnTo>
                        <a:pt x="1" y="173"/>
                      </a:lnTo>
                      <a:lnTo>
                        <a:pt x="3" y="182"/>
                      </a:lnTo>
                      <a:lnTo>
                        <a:pt x="5" y="191"/>
                      </a:lnTo>
                      <a:lnTo>
                        <a:pt x="9" y="201"/>
                      </a:lnTo>
                      <a:lnTo>
                        <a:pt x="14" y="210"/>
                      </a:lnTo>
                      <a:lnTo>
                        <a:pt x="19" y="218"/>
                      </a:lnTo>
                      <a:lnTo>
                        <a:pt x="25" y="225"/>
                      </a:lnTo>
                      <a:lnTo>
                        <a:pt x="32" y="233"/>
                      </a:lnTo>
                      <a:lnTo>
                        <a:pt x="43" y="242"/>
                      </a:lnTo>
                      <a:lnTo>
                        <a:pt x="55" y="252"/>
                      </a:lnTo>
                      <a:lnTo>
                        <a:pt x="67" y="262"/>
                      </a:lnTo>
                      <a:lnTo>
                        <a:pt x="82" y="271"/>
                      </a:lnTo>
                      <a:lnTo>
                        <a:pt x="96" y="280"/>
                      </a:lnTo>
                      <a:lnTo>
                        <a:pt x="112" y="288"/>
                      </a:lnTo>
                      <a:lnTo>
                        <a:pt x="129" y="297"/>
                      </a:lnTo>
                      <a:lnTo>
                        <a:pt x="147" y="305"/>
                      </a:lnTo>
                      <a:lnTo>
                        <a:pt x="166" y="313"/>
                      </a:lnTo>
                      <a:lnTo>
                        <a:pt x="185" y="319"/>
                      </a:lnTo>
                      <a:lnTo>
                        <a:pt x="205" y="327"/>
                      </a:lnTo>
                      <a:lnTo>
                        <a:pt x="227" y="332"/>
                      </a:lnTo>
                      <a:lnTo>
                        <a:pt x="248" y="337"/>
                      </a:lnTo>
                      <a:lnTo>
                        <a:pt x="271" y="340"/>
                      </a:lnTo>
                      <a:lnTo>
                        <a:pt x="295" y="343"/>
                      </a:lnTo>
                      <a:lnTo>
                        <a:pt x="319" y="345"/>
                      </a:lnTo>
                      <a:lnTo>
                        <a:pt x="343" y="346"/>
                      </a:lnTo>
                      <a:lnTo>
                        <a:pt x="369" y="346"/>
                      </a:lnTo>
                      <a:lnTo>
                        <a:pt x="395" y="344"/>
                      </a:lnTo>
                      <a:lnTo>
                        <a:pt x="422" y="342"/>
                      </a:lnTo>
                      <a:lnTo>
                        <a:pt x="450" y="338"/>
                      </a:lnTo>
                      <a:lnTo>
                        <a:pt x="478" y="332"/>
                      </a:lnTo>
                      <a:lnTo>
                        <a:pt x="506" y="325"/>
                      </a:lnTo>
                      <a:lnTo>
                        <a:pt x="535" y="316"/>
                      </a:lnTo>
                      <a:lnTo>
                        <a:pt x="565" y="305"/>
                      </a:lnTo>
                      <a:lnTo>
                        <a:pt x="595" y="293"/>
                      </a:lnTo>
                      <a:lnTo>
                        <a:pt x="625" y="279"/>
                      </a:lnTo>
                      <a:lnTo>
                        <a:pt x="656" y="263"/>
                      </a:lnTo>
                      <a:lnTo>
                        <a:pt x="687" y="245"/>
                      </a:lnTo>
                      <a:lnTo>
                        <a:pt x="719" y="224"/>
                      </a:lnTo>
                      <a:lnTo>
                        <a:pt x="751" y="203"/>
                      </a:lnTo>
                      <a:lnTo>
                        <a:pt x="783" y="178"/>
                      </a:lnTo>
                      <a:lnTo>
                        <a:pt x="791" y="171"/>
                      </a:lnTo>
                      <a:lnTo>
                        <a:pt x="797" y="163"/>
                      </a:lnTo>
                      <a:lnTo>
                        <a:pt x="804" y="156"/>
                      </a:lnTo>
                      <a:lnTo>
                        <a:pt x="809" y="148"/>
                      </a:lnTo>
                      <a:lnTo>
                        <a:pt x="813" y="139"/>
                      </a:lnTo>
                      <a:lnTo>
                        <a:pt x="816" y="129"/>
                      </a:lnTo>
                      <a:lnTo>
                        <a:pt x="819" y="120"/>
                      </a:lnTo>
                      <a:lnTo>
                        <a:pt x="820" y="111"/>
                      </a:lnTo>
                      <a:lnTo>
                        <a:pt x="821" y="101"/>
                      </a:lnTo>
                      <a:lnTo>
                        <a:pt x="821" y="92"/>
                      </a:lnTo>
                      <a:lnTo>
                        <a:pt x="819" y="83"/>
                      </a:lnTo>
                      <a:lnTo>
                        <a:pt x="817" y="72"/>
                      </a:lnTo>
                      <a:lnTo>
                        <a:pt x="814" y="63"/>
                      </a:lnTo>
                      <a:lnTo>
                        <a:pt x="811" y="55"/>
                      </a:lnTo>
                      <a:lnTo>
                        <a:pt x="806" y="45"/>
                      </a:lnTo>
                      <a:lnTo>
                        <a:pt x="799" y="37"/>
                      </a:lnTo>
                      <a:lnTo>
                        <a:pt x="792" y="30"/>
                      </a:lnTo>
                      <a:lnTo>
                        <a:pt x="785" y="23"/>
                      </a:lnTo>
                      <a:lnTo>
                        <a:pt x="778" y="17"/>
                      </a:lnTo>
                      <a:lnTo>
                        <a:pt x="769" y="11"/>
                      </a:lnTo>
                      <a:lnTo>
                        <a:pt x="760" y="7"/>
                      </a:lnTo>
                      <a:lnTo>
                        <a:pt x="752" y="4"/>
                      </a:lnTo>
                      <a:lnTo>
                        <a:pt x="743" y="2"/>
                      </a:lnTo>
                      <a:lnTo>
                        <a:pt x="732" y="0"/>
                      </a:lnTo>
                      <a:lnTo>
                        <a:pt x="723" y="0"/>
                      </a:lnTo>
                      <a:lnTo>
                        <a:pt x="714" y="0"/>
                      </a:lnTo>
                      <a:lnTo>
                        <a:pt x="704" y="1"/>
                      </a:lnTo>
                      <a:lnTo>
                        <a:pt x="695" y="3"/>
                      </a:lnTo>
                      <a:lnTo>
                        <a:pt x="686" y="6"/>
                      </a:lnTo>
                      <a:lnTo>
                        <a:pt x="676" y="10"/>
                      </a:lnTo>
                      <a:lnTo>
                        <a:pt x="667" y="15"/>
                      </a:lnTo>
                      <a:lnTo>
                        <a:pt x="659" y="21"/>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15" name="Freeform 1085">
                  <a:extLst>
                    <a:ext uri="{FF2B5EF4-FFF2-40B4-BE49-F238E27FC236}">
                      <a16:creationId xmlns:a16="http://schemas.microsoft.com/office/drawing/2014/main" id="{11D53295-6D28-4130-8D8B-0DA002F2F29A}"/>
                    </a:ext>
                  </a:extLst>
                </p:cNvPr>
                <p:cNvSpPr>
                  <a:spLocks/>
                </p:cNvSpPr>
                <p:nvPr/>
              </p:nvSpPr>
              <p:spPr bwMode="auto">
                <a:xfrm>
                  <a:off x="2033" y="2564"/>
                  <a:ext cx="46" cy="27"/>
                </a:xfrm>
                <a:custGeom>
                  <a:avLst/>
                  <a:gdLst>
                    <a:gd name="T0" fmla="*/ 0 w 696"/>
                    <a:gd name="T1" fmla="*/ 0 h 403"/>
                    <a:gd name="T2" fmla="*/ 0 w 696"/>
                    <a:gd name="T3" fmla="*/ 0 h 403"/>
                    <a:gd name="T4" fmla="*/ 0 w 696"/>
                    <a:gd name="T5" fmla="*/ 0 h 403"/>
                    <a:gd name="T6" fmla="*/ 0 w 696"/>
                    <a:gd name="T7" fmla="*/ 0 h 403"/>
                    <a:gd name="T8" fmla="*/ 0 w 696"/>
                    <a:gd name="T9" fmla="*/ 0 h 403"/>
                    <a:gd name="T10" fmla="*/ 0 w 696"/>
                    <a:gd name="T11" fmla="*/ 0 h 403"/>
                    <a:gd name="T12" fmla="*/ 0 w 696"/>
                    <a:gd name="T13" fmla="*/ 0 h 403"/>
                    <a:gd name="T14" fmla="*/ 0 w 696"/>
                    <a:gd name="T15" fmla="*/ 0 h 403"/>
                    <a:gd name="T16" fmla="*/ 0 w 696"/>
                    <a:gd name="T17" fmla="*/ 0 h 403"/>
                    <a:gd name="T18" fmla="*/ 0 w 696"/>
                    <a:gd name="T19" fmla="*/ 0 h 403"/>
                    <a:gd name="T20" fmla="*/ 0 w 696"/>
                    <a:gd name="T21" fmla="*/ 0 h 403"/>
                    <a:gd name="T22" fmla="*/ 0 w 696"/>
                    <a:gd name="T23" fmla="*/ 0 h 403"/>
                    <a:gd name="T24" fmla="*/ 0 w 696"/>
                    <a:gd name="T25" fmla="*/ 0 h 403"/>
                    <a:gd name="T26" fmla="*/ 0 w 696"/>
                    <a:gd name="T27" fmla="*/ 0 h 403"/>
                    <a:gd name="T28" fmla="*/ 0 w 696"/>
                    <a:gd name="T29" fmla="*/ 0 h 403"/>
                    <a:gd name="T30" fmla="*/ 0 w 696"/>
                    <a:gd name="T31" fmla="*/ 0 h 403"/>
                    <a:gd name="T32" fmla="*/ 0 w 696"/>
                    <a:gd name="T33" fmla="*/ 0 h 403"/>
                    <a:gd name="T34" fmla="*/ 0 w 696"/>
                    <a:gd name="T35" fmla="*/ 0 h 403"/>
                    <a:gd name="T36" fmla="*/ 0 w 696"/>
                    <a:gd name="T37" fmla="*/ 0 h 403"/>
                    <a:gd name="T38" fmla="*/ 0 w 696"/>
                    <a:gd name="T39" fmla="*/ 0 h 403"/>
                    <a:gd name="T40" fmla="*/ 0 w 696"/>
                    <a:gd name="T41" fmla="*/ 0 h 403"/>
                    <a:gd name="T42" fmla="*/ 0 w 696"/>
                    <a:gd name="T43" fmla="*/ 0 h 403"/>
                    <a:gd name="T44" fmla="*/ 0 w 696"/>
                    <a:gd name="T45" fmla="*/ 0 h 403"/>
                    <a:gd name="T46" fmla="*/ 0 w 696"/>
                    <a:gd name="T47" fmla="*/ 0 h 403"/>
                    <a:gd name="T48" fmla="*/ 0 w 696"/>
                    <a:gd name="T49" fmla="*/ 0 h 403"/>
                    <a:gd name="T50" fmla="*/ 0 w 696"/>
                    <a:gd name="T51" fmla="*/ 0 h 403"/>
                    <a:gd name="T52" fmla="*/ 0 w 696"/>
                    <a:gd name="T53" fmla="*/ 0 h 403"/>
                    <a:gd name="T54" fmla="*/ 0 w 696"/>
                    <a:gd name="T55" fmla="*/ 0 h 403"/>
                    <a:gd name="T56" fmla="*/ 0 w 696"/>
                    <a:gd name="T57" fmla="*/ 0 h 403"/>
                    <a:gd name="T58" fmla="*/ 0 w 696"/>
                    <a:gd name="T59" fmla="*/ 0 h 403"/>
                    <a:gd name="T60" fmla="*/ 0 w 696"/>
                    <a:gd name="T61" fmla="*/ 0 h 403"/>
                    <a:gd name="T62" fmla="*/ 0 w 696"/>
                    <a:gd name="T63" fmla="*/ 0 h 403"/>
                    <a:gd name="T64" fmla="*/ 0 w 696"/>
                    <a:gd name="T65" fmla="*/ 0 h 403"/>
                    <a:gd name="T66" fmla="*/ 0 w 696"/>
                    <a:gd name="T67" fmla="*/ 0 h 403"/>
                    <a:gd name="T68" fmla="*/ 0 w 696"/>
                    <a:gd name="T69" fmla="*/ 0 h 403"/>
                    <a:gd name="T70" fmla="*/ 0 w 696"/>
                    <a:gd name="T71" fmla="*/ 0 h 403"/>
                    <a:gd name="T72" fmla="*/ 0 w 696"/>
                    <a:gd name="T73" fmla="*/ 0 h 403"/>
                    <a:gd name="T74" fmla="*/ 0 w 696"/>
                    <a:gd name="T75" fmla="*/ 0 h 403"/>
                    <a:gd name="T76" fmla="*/ 0 w 696"/>
                    <a:gd name="T77" fmla="*/ 0 h 403"/>
                    <a:gd name="T78" fmla="*/ 0 w 696"/>
                    <a:gd name="T79" fmla="*/ 0 h 403"/>
                    <a:gd name="T80" fmla="*/ 0 w 696"/>
                    <a:gd name="T81" fmla="*/ 0 h 403"/>
                    <a:gd name="T82" fmla="*/ 0 w 696"/>
                    <a:gd name="T83" fmla="*/ 0 h 403"/>
                    <a:gd name="T84" fmla="*/ 0 w 696"/>
                    <a:gd name="T85" fmla="*/ 0 h 403"/>
                    <a:gd name="T86" fmla="*/ 0 w 696"/>
                    <a:gd name="T87" fmla="*/ 0 h 403"/>
                    <a:gd name="T88" fmla="*/ 0 w 696"/>
                    <a:gd name="T89" fmla="*/ 0 h 403"/>
                    <a:gd name="T90" fmla="*/ 0 w 696"/>
                    <a:gd name="T91" fmla="*/ 0 h 403"/>
                    <a:gd name="T92" fmla="*/ 0 w 696"/>
                    <a:gd name="T93" fmla="*/ 0 h 403"/>
                    <a:gd name="T94" fmla="*/ 0 w 696"/>
                    <a:gd name="T95" fmla="*/ 0 h 403"/>
                    <a:gd name="T96" fmla="*/ 0 w 696"/>
                    <a:gd name="T97" fmla="*/ 0 h 403"/>
                    <a:gd name="T98" fmla="*/ 0 w 696"/>
                    <a:gd name="T99" fmla="*/ 0 h 403"/>
                    <a:gd name="T100" fmla="*/ 0 w 696"/>
                    <a:gd name="T101" fmla="*/ 0 h 403"/>
                    <a:gd name="T102" fmla="*/ 0 w 696"/>
                    <a:gd name="T103" fmla="*/ 0 h 403"/>
                    <a:gd name="T104" fmla="*/ 0 w 696"/>
                    <a:gd name="T105" fmla="*/ 0 h 403"/>
                    <a:gd name="T106" fmla="*/ 0 w 696"/>
                    <a:gd name="T107" fmla="*/ 0 h 403"/>
                    <a:gd name="T108" fmla="*/ 0 w 696"/>
                    <a:gd name="T109" fmla="*/ 0 h 403"/>
                    <a:gd name="T110" fmla="*/ 0 w 696"/>
                    <a:gd name="T111" fmla="*/ 0 h 403"/>
                    <a:gd name="T112" fmla="*/ 0 w 696"/>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6" h="403">
                      <a:moveTo>
                        <a:pt x="522" y="32"/>
                      </a:moveTo>
                      <a:lnTo>
                        <a:pt x="503" y="52"/>
                      </a:lnTo>
                      <a:lnTo>
                        <a:pt x="485" y="70"/>
                      </a:lnTo>
                      <a:lnTo>
                        <a:pt x="466" y="87"/>
                      </a:lnTo>
                      <a:lnTo>
                        <a:pt x="448" y="102"/>
                      </a:lnTo>
                      <a:lnTo>
                        <a:pt x="430" y="116"/>
                      </a:lnTo>
                      <a:lnTo>
                        <a:pt x="412" y="128"/>
                      </a:lnTo>
                      <a:lnTo>
                        <a:pt x="395" y="139"/>
                      </a:lnTo>
                      <a:lnTo>
                        <a:pt x="377" y="150"/>
                      </a:lnTo>
                      <a:lnTo>
                        <a:pt x="361" y="159"/>
                      </a:lnTo>
                      <a:lnTo>
                        <a:pt x="344" y="167"/>
                      </a:lnTo>
                      <a:lnTo>
                        <a:pt x="328" y="175"/>
                      </a:lnTo>
                      <a:lnTo>
                        <a:pt x="312" y="181"/>
                      </a:lnTo>
                      <a:lnTo>
                        <a:pt x="297" y="186"/>
                      </a:lnTo>
                      <a:lnTo>
                        <a:pt x="282" y="190"/>
                      </a:lnTo>
                      <a:lnTo>
                        <a:pt x="268" y="194"/>
                      </a:lnTo>
                      <a:lnTo>
                        <a:pt x="254" y="197"/>
                      </a:lnTo>
                      <a:lnTo>
                        <a:pt x="228" y="201"/>
                      </a:lnTo>
                      <a:lnTo>
                        <a:pt x="205" y="204"/>
                      </a:lnTo>
                      <a:lnTo>
                        <a:pt x="184" y="204"/>
                      </a:lnTo>
                      <a:lnTo>
                        <a:pt x="166" y="202"/>
                      </a:lnTo>
                      <a:lnTo>
                        <a:pt x="140" y="199"/>
                      </a:lnTo>
                      <a:lnTo>
                        <a:pt x="130" y="196"/>
                      </a:lnTo>
                      <a:lnTo>
                        <a:pt x="131" y="197"/>
                      </a:lnTo>
                      <a:lnTo>
                        <a:pt x="122" y="194"/>
                      </a:lnTo>
                      <a:lnTo>
                        <a:pt x="111" y="193"/>
                      </a:lnTo>
                      <a:lnTo>
                        <a:pt x="102" y="192"/>
                      </a:lnTo>
                      <a:lnTo>
                        <a:pt x="92" y="192"/>
                      </a:lnTo>
                      <a:lnTo>
                        <a:pt x="83" y="194"/>
                      </a:lnTo>
                      <a:lnTo>
                        <a:pt x="73" y="196"/>
                      </a:lnTo>
                      <a:lnTo>
                        <a:pt x="64" y="199"/>
                      </a:lnTo>
                      <a:lnTo>
                        <a:pt x="56" y="202"/>
                      </a:lnTo>
                      <a:lnTo>
                        <a:pt x="46" y="208"/>
                      </a:lnTo>
                      <a:lnTo>
                        <a:pt x="39" y="213"/>
                      </a:lnTo>
                      <a:lnTo>
                        <a:pt x="32" y="219"/>
                      </a:lnTo>
                      <a:lnTo>
                        <a:pt x="25" y="226"/>
                      </a:lnTo>
                      <a:lnTo>
                        <a:pt x="18" y="235"/>
                      </a:lnTo>
                      <a:lnTo>
                        <a:pt x="13" y="243"/>
                      </a:lnTo>
                      <a:lnTo>
                        <a:pt x="9" y="251"/>
                      </a:lnTo>
                      <a:lnTo>
                        <a:pt x="5" y="260"/>
                      </a:lnTo>
                      <a:lnTo>
                        <a:pt x="3" y="271"/>
                      </a:lnTo>
                      <a:lnTo>
                        <a:pt x="1" y="281"/>
                      </a:lnTo>
                      <a:lnTo>
                        <a:pt x="0" y="290"/>
                      </a:lnTo>
                      <a:lnTo>
                        <a:pt x="1" y="301"/>
                      </a:lnTo>
                      <a:lnTo>
                        <a:pt x="2" y="310"/>
                      </a:lnTo>
                      <a:lnTo>
                        <a:pt x="4" y="319"/>
                      </a:lnTo>
                      <a:lnTo>
                        <a:pt x="7" y="329"/>
                      </a:lnTo>
                      <a:lnTo>
                        <a:pt x="11" y="337"/>
                      </a:lnTo>
                      <a:lnTo>
                        <a:pt x="15" y="345"/>
                      </a:lnTo>
                      <a:lnTo>
                        <a:pt x="22" y="353"/>
                      </a:lnTo>
                      <a:lnTo>
                        <a:pt x="28" y="361"/>
                      </a:lnTo>
                      <a:lnTo>
                        <a:pt x="34" y="367"/>
                      </a:lnTo>
                      <a:lnTo>
                        <a:pt x="42" y="373"/>
                      </a:lnTo>
                      <a:lnTo>
                        <a:pt x="50" y="378"/>
                      </a:lnTo>
                      <a:lnTo>
                        <a:pt x="60" y="383"/>
                      </a:lnTo>
                      <a:lnTo>
                        <a:pt x="69" y="387"/>
                      </a:lnTo>
                      <a:lnTo>
                        <a:pt x="74" y="389"/>
                      </a:lnTo>
                      <a:lnTo>
                        <a:pt x="87" y="392"/>
                      </a:lnTo>
                      <a:lnTo>
                        <a:pt x="104" y="396"/>
                      </a:lnTo>
                      <a:lnTo>
                        <a:pt x="127" y="399"/>
                      </a:lnTo>
                      <a:lnTo>
                        <a:pt x="155" y="402"/>
                      </a:lnTo>
                      <a:lnTo>
                        <a:pt x="188" y="403"/>
                      </a:lnTo>
                      <a:lnTo>
                        <a:pt x="206" y="403"/>
                      </a:lnTo>
                      <a:lnTo>
                        <a:pt x="224" y="402"/>
                      </a:lnTo>
                      <a:lnTo>
                        <a:pt x="244" y="400"/>
                      </a:lnTo>
                      <a:lnTo>
                        <a:pt x="265" y="398"/>
                      </a:lnTo>
                      <a:lnTo>
                        <a:pt x="286" y="394"/>
                      </a:lnTo>
                      <a:lnTo>
                        <a:pt x="309" y="390"/>
                      </a:lnTo>
                      <a:lnTo>
                        <a:pt x="332" y="383"/>
                      </a:lnTo>
                      <a:lnTo>
                        <a:pt x="356" y="377"/>
                      </a:lnTo>
                      <a:lnTo>
                        <a:pt x="379" y="369"/>
                      </a:lnTo>
                      <a:lnTo>
                        <a:pt x="404" y="360"/>
                      </a:lnTo>
                      <a:lnTo>
                        <a:pt x="429" y="348"/>
                      </a:lnTo>
                      <a:lnTo>
                        <a:pt x="455" y="336"/>
                      </a:lnTo>
                      <a:lnTo>
                        <a:pt x="481" y="321"/>
                      </a:lnTo>
                      <a:lnTo>
                        <a:pt x="508" y="305"/>
                      </a:lnTo>
                      <a:lnTo>
                        <a:pt x="533" y="287"/>
                      </a:lnTo>
                      <a:lnTo>
                        <a:pt x="561" y="268"/>
                      </a:lnTo>
                      <a:lnTo>
                        <a:pt x="588" y="246"/>
                      </a:lnTo>
                      <a:lnTo>
                        <a:pt x="615" y="221"/>
                      </a:lnTo>
                      <a:lnTo>
                        <a:pt x="642" y="195"/>
                      </a:lnTo>
                      <a:lnTo>
                        <a:pt x="670" y="166"/>
                      </a:lnTo>
                      <a:lnTo>
                        <a:pt x="676" y="159"/>
                      </a:lnTo>
                      <a:lnTo>
                        <a:pt x="681" y="150"/>
                      </a:lnTo>
                      <a:lnTo>
                        <a:pt x="686" y="141"/>
                      </a:lnTo>
                      <a:lnTo>
                        <a:pt x="690" y="132"/>
                      </a:lnTo>
                      <a:lnTo>
                        <a:pt x="693" y="123"/>
                      </a:lnTo>
                      <a:lnTo>
                        <a:pt x="695" y="114"/>
                      </a:lnTo>
                      <a:lnTo>
                        <a:pt x="696" y="104"/>
                      </a:lnTo>
                      <a:lnTo>
                        <a:pt x="696" y="95"/>
                      </a:lnTo>
                      <a:lnTo>
                        <a:pt x="695" y="85"/>
                      </a:lnTo>
                      <a:lnTo>
                        <a:pt x="693" y="75"/>
                      </a:lnTo>
                      <a:lnTo>
                        <a:pt x="690" y="66"/>
                      </a:lnTo>
                      <a:lnTo>
                        <a:pt x="686" y="58"/>
                      </a:lnTo>
                      <a:lnTo>
                        <a:pt x="682" y="48"/>
                      </a:lnTo>
                      <a:lnTo>
                        <a:pt x="676" y="40"/>
                      </a:lnTo>
                      <a:lnTo>
                        <a:pt x="670" y="33"/>
                      </a:lnTo>
                      <a:lnTo>
                        <a:pt x="663" y="26"/>
                      </a:lnTo>
                      <a:lnTo>
                        <a:pt x="655" y="18"/>
                      </a:lnTo>
                      <a:lnTo>
                        <a:pt x="647" y="13"/>
                      </a:lnTo>
                      <a:lnTo>
                        <a:pt x="638" y="9"/>
                      </a:lnTo>
                      <a:lnTo>
                        <a:pt x="629" y="5"/>
                      </a:lnTo>
                      <a:lnTo>
                        <a:pt x="619" y="2"/>
                      </a:lnTo>
                      <a:lnTo>
                        <a:pt x="610" y="0"/>
                      </a:lnTo>
                      <a:lnTo>
                        <a:pt x="601" y="0"/>
                      </a:lnTo>
                      <a:lnTo>
                        <a:pt x="591" y="0"/>
                      </a:lnTo>
                      <a:lnTo>
                        <a:pt x="582" y="0"/>
                      </a:lnTo>
                      <a:lnTo>
                        <a:pt x="572" y="2"/>
                      </a:lnTo>
                      <a:lnTo>
                        <a:pt x="562" y="5"/>
                      </a:lnTo>
                      <a:lnTo>
                        <a:pt x="554" y="8"/>
                      </a:lnTo>
                      <a:lnTo>
                        <a:pt x="545" y="13"/>
                      </a:lnTo>
                      <a:lnTo>
                        <a:pt x="536" y="18"/>
                      </a:lnTo>
                      <a:lnTo>
                        <a:pt x="529" y="25"/>
                      </a:lnTo>
                      <a:lnTo>
                        <a:pt x="522" y="3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16" name="Freeform 1086">
                  <a:extLst>
                    <a:ext uri="{FF2B5EF4-FFF2-40B4-BE49-F238E27FC236}">
                      <a16:creationId xmlns:a16="http://schemas.microsoft.com/office/drawing/2014/main" id="{648D4D5D-E572-4F35-B686-F52452058403}"/>
                    </a:ext>
                  </a:extLst>
                </p:cNvPr>
                <p:cNvSpPr>
                  <a:spLocks/>
                </p:cNvSpPr>
                <p:nvPr/>
              </p:nvSpPr>
              <p:spPr bwMode="auto">
                <a:xfrm>
                  <a:off x="1944" y="2424"/>
                  <a:ext cx="181" cy="270"/>
                </a:xfrm>
                <a:custGeom>
                  <a:avLst/>
                  <a:gdLst>
                    <a:gd name="T0" fmla="*/ 0 w 2714"/>
                    <a:gd name="T1" fmla="*/ 0 h 4061"/>
                    <a:gd name="T2" fmla="*/ 0 w 2714"/>
                    <a:gd name="T3" fmla="*/ 0 h 4061"/>
                    <a:gd name="T4" fmla="*/ 0 w 2714"/>
                    <a:gd name="T5" fmla="*/ 0 h 4061"/>
                    <a:gd name="T6" fmla="*/ 0 w 2714"/>
                    <a:gd name="T7" fmla="*/ 0 h 4061"/>
                    <a:gd name="T8" fmla="*/ 0 w 2714"/>
                    <a:gd name="T9" fmla="*/ 0 h 4061"/>
                    <a:gd name="T10" fmla="*/ 0 w 2714"/>
                    <a:gd name="T11" fmla="*/ 0 h 4061"/>
                    <a:gd name="T12" fmla="*/ 0 w 2714"/>
                    <a:gd name="T13" fmla="*/ 0 h 4061"/>
                    <a:gd name="T14" fmla="*/ 0 w 2714"/>
                    <a:gd name="T15" fmla="*/ 0 h 4061"/>
                    <a:gd name="T16" fmla="*/ 0 w 2714"/>
                    <a:gd name="T17" fmla="*/ 0 h 4061"/>
                    <a:gd name="T18" fmla="*/ 0 w 2714"/>
                    <a:gd name="T19" fmla="*/ 0 h 4061"/>
                    <a:gd name="T20" fmla="*/ 0 w 2714"/>
                    <a:gd name="T21" fmla="*/ 0 h 4061"/>
                    <a:gd name="T22" fmla="*/ 0 w 2714"/>
                    <a:gd name="T23" fmla="*/ 0 h 4061"/>
                    <a:gd name="T24" fmla="*/ 0 w 2714"/>
                    <a:gd name="T25" fmla="*/ 0 h 4061"/>
                    <a:gd name="T26" fmla="*/ 0 w 2714"/>
                    <a:gd name="T27" fmla="*/ 0 h 4061"/>
                    <a:gd name="T28" fmla="*/ 0 w 2714"/>
                    <a:gd name="T29" fmla="*/ 0 h 4061"/>
                    <a:gd name="T30" fmla="*/ 0 w 2714"/>
                    <a:gd name="T31" fmla="*/ 0 h 4061"/>
                    <a:gd name="T32" fmla="*/ 0 w 2714"/>
                    <a:gd name="T33" fmla="*/ 0 h 4061"/>
                    <a:gd name="T34" fmla="*/ 0 w 2714"/>
                    <a:gd name="T35" fmla="*/ 0 h 4061"/>
                    <a:gd name="T36" fmla="*/ 0 w 2714"/>
                    <a:gd name="T37" fmla="*/ 0 h 4061"/>
                    <a:gd name="T38" fmla="*/ 0 w 2714"/>
                    <a:gd name="T39" fmla="*/ 0 h 4061"/>
                    <a:gd name="T40" fmla="*/ 0 w 2714"/>
                    <a:gd name="T41" fmla="*/ 0 h 4061"/>
                    <a:gd name="T42" fmla="*/ 0 w 2714"/>
                    <a:gd name="T43" fmla="*/ 0 h 4061"/>
                    <a:gd name="T44" fmla="*/ 0 w 2714"/>
                    <a:gd name="T45" fmla="*/ 0 h 4061"/>
                    <a:gd name="T46" fmla="*/ 0 w 2714"/>
                    <a:gd name="T47" fmla="*/ 0 h 4061"/>
                    <a:gd name="T48" fmla="*/ 0 w 2714"/>
                    <a:gd name="T49" fmla="*/ 0 h 4061"/>
                    <a:gd name="T50" fmla="*/ 0 w 2714"/>
                    <a:gd name="T51" fmla="*/ 0 h 4061"/>
                    <a:gd name="T52" fmla="*/ 0 w 2714"/>
                    <a:gd name="T53" fmla="*/ 0 h 4061"/>
                    <a:gd name="T54" fmla="*/ 0 w 2714"/>
                    <a:gd name="T55" fmla="*/ 0 h 4061"/>
                    <a:gd name="T56" fmla="*/ 0 w 2714"/>
                    <a:gd name="T57" fmla="*/ 0 h 4061"/>
                    <a:gd name="T58" fmla="*/ 0 w 2714"/>
                    <a:gd name="T59" fmla="*/ 0 h 4061"/>
                    <a:gd name="T60" fmla="*/ 0 w 2714"/>
                    <a:gd name="T61" fmla="*/ 0 h 4061"/>
                    <a:gd name="T62" fmla="*/ 0 w 2714"/>
                    <a:gd name="T63" fmla="*/ 0 h 4061"/>
                    <a:gd name="T64" fmla="*/ 0 w 2714"/>
                    <a:gd name="T65" fmla="*/ 0 h 4061"/>
                    <a:gd name="T66" fmla="*/ 0 w 2714"/>
                    <a:gd name="T67" fmla="*/ 0 h 4061"/>
                    <a:gd name="T68" fmla="*/ 0 w 2714"/>
                    <a:gd name="T69" fmla="*/ 0 h 4061"/>
                    <a:gd name="T70" fmla="*/ 0 w 2714"/>
                    <a:gd name="T71" fmla="*/ 0 h 4061"/>
                    <a:gd name="T72" fmla="*/ 0 w 2714"/>
                    <a:gd name="T73" fmla="*/ 0 h 4061"/>
                    <a:gd name="T74" fmla="*/ 0 w 2714"/>
                    <a:gd name="T75" fmla="*/ 0 h 4061"/>
                    <a:gd name="T76" fmla="*/ 0 w 2714"/>
                    <a:gd name="T77" fmla="*/ 0 h 4061"/>
                    <a:gd name="T78" fmla="*/ 0 w 2714"/>
                    <a:gd name="T79" fmla="*/ 0 h 4061"/>
                    <a:gd name="T80" fmla="*/ 0 w 2714"/>
                    <a:gd name="T81" fmla="*/ 0 h 4061"/>
                    <a:gd name="T82" fmla="*/ 0 w 2714"/>
                    <a:gd name="T83" fmla="*/ 0 h 4061"/>
                    <a:gd name="T84" fmla="*/ 0 w 2714"/>
                    <a:gd name="T85" fmla="*/ 0 h 4061"/>
                    <a:gd name="T86" fmla="*/ 0 w 2714"/>
                    <a:gd name="T87" fmla="*/ 0 h 4061"/>
                    <a:gd name="T88" fmla="*/ 0 w 2714"/>
                    <a:gd name="T89" fmla="*/ 0 h 4061"/>
                    <a:gd name="T90" fmla="*/ 0 w 2714"/>
                    <a:gd name="T91" fmla="*/ 0 h 4061"/>
                    <a:gd name="T92" fmla="*/ 0 w 2714"/>
                    <a:gd name="T93" fmla="*/ 0 h 4061"/>
                    <a:gd name="T94" fmla="*/ 0 w 2714"/>
                    <a:gd name="T95" fmla="*/ 0 h 4061"/>
                    <a:gd name="T96" fmla="*/ 0 w 2714"/>
                    <a:gd name="T97" fmla="*/ 0 h 4061"/>
                    <a:gd name="T98" fmla="*/ 0 w 2714"/>
                    <a:gd name="T99" fmla="*/ 0 h 4061"/>
                    <a:gd name="T100" fmla="*/ 0 w 2714"/>
                    <a:gd name="T101" fmla="*/ 0 h 4061"/>
                    <a:gd name="T102" fmla="*/ 0 w 2714"/>
                    <a:gd name="T103" fmla="*/ 0 h 4061"/>
                    <a:gd name="T104" fmla="*/ 0 w 2714"/>
                    <a:gd name="T105" fmla="*/ 0 h 4061"/>
                    <a:gd name="T106" fmla="*/ 0 w 2714"/>
                    <a:gd name="T107" fmla="*/ 0 h 4061"/>
                    <a:gd name="T108" fmla="*/ 0 w 2714"/>
                    <a:gd name="T109" fmla="*/ 0 h 4061"/>
                    <a:gd name="T110" fmla="*/ 0 w 2714"/>
                    <a:gd name="T111" fmla="*/ 0 h 4061"/>
                    <a:gd name="T112" fmla="*/ 0 w 2714"/>
                    <a:gd name="T113" fmla="*/ 0 h 4061"/>
                    <a:gd name="T114" fmla="*/ 0 w 2714"/>
                    <a:gd name="T115" fmla="*/ 0 h 4061"/>
                    <a:gd name="T116" fmla="*/ 0 w 2714"/>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4" h="4061">
                      <a:moveTo>
                        <a:pt x="2604" y="212"/>
                      </a:moveTo>
                      <a:lnTo>
                        <a:pt x="2604" y="212"/>
                      </a:lnTo>
                      <a:lnTo>
                        <a:pt x="2614" y="212"/>
                      </a:lnTo>
                      <a:lnTo>
                        <a:pt x="2624" y="212"/>
                      </a:lnTo>
                      <a:lnTo>
                        <a:pt x="2634" y="210"/>
                      </a:lnTo>
                      <a:lnTo>
                        <a:pt x="2643" y="208"/>
                      </a:lnTo>
                      <a:lnTo>
                        <a:pt x="2653" y="204"/>
                      </a:lnTo>
                      <a:lnTo>
                        <a:pt x="2661" y="200"/>
                      </a:lnTo>
                      <a:lnTo>
                        <a:pt x="2669" y="195"/>
                      </a:lnTo>
                      <a:lnTo>
                        <a:pt x="2677" y="189"/>
                      </a:lnTo>
                      <a:lnTo>
                        <a:pt x="2685" y="183"/>
                      </a:lnTo>
                      <a:lnTo>
                        <a:pt x="2691" y="175"/>
                      </a:lnTo>
                      <a:lnTo>
                        <a:pt x="2697" y="168"/>
                      </a:lnTo>
                      <a:lnTo>
                        <a:pt x="2701" y="160"/>
                      </a:lnTo>
                      <a:lnTo>
                        <a:pt x="2706" y="152"/>
                      </a:lnTo>
                      <a:lnTo>
                        <a:pt x="2709" y="142"/>
                      </a:lnTo>
                      <a:lnTo>
                        <a:pt x="2712" y="132"/>
                      </a:lnTo>
                      <a:lnTo>
                        <a:pt x="2714" y="122"/>
                      </a:lnTo>
                      <a:lnTo>
                        <a:pt x="2714" y="112"/>
                      </a:lnTo>
                      <a:lnTo>
                        <a:pt x="2714" y="102"/>
                      </a:lnTo>
                      <a:lnTo>
                        <a:pt x="2712" y="92"/>
                      </a:lnTo>
                      <a:lnTo>
                        <a:pt x="2709" y="82"/>
                      </a:lnTo>
                      <a:lnTo>
                        <a:pt x="2706" y="73"/>
                      </a:lnTo>
                      <a:lnTo>
                        <a:pt x="2702" y="65"/>
                      </a:lnTo>
                      <a:lnTo>
                        <a:pt x="2697" y="57"/>
                      </a:lnTo>
                      <a:lnTo>
                        <a:pt x="2692" y="49"/>
                      </a:lnTo>
                      <a:lnTo>
                        <a:pt x="2686" y="42"/>
                      </a:lnTo>
                      <a:lnTo>
                        <a:pt x="2678" y="35"/>
                      </a:lnTo>
                      <a:lnTo>
                        <a:pt x="2670" y="30"/>
                      </a:lnTo>
                      <a:lnTo>
                        <a:pt x="2662" y="25"/>
                      </a:lnTo>
                      <a:lnTo>
                        <a:pt x="2654" y="20"/>
                      </a:lnTo>
                      <a:lnTo>
                        <a:pt x="2644" y="16"/>
                      </a:lnTo>
                      <a:lnTo>
                        <a:pt x="2634" y="14"/>
                      </a:lnTo>
                      <a:lnTo>
                        <a:pt x="2625" y="12"/>
                      </a:lnTo>
                      <a:lnTo>
                        <a:pt x="2599" y="10"/>
                      </a:lnTo>
                      <a:lnTo>
                        <a:pt x="2546" y="7"/>
                      </a:lnTo>
                      <a:lnTo>
                        <a:pt x="2469" y="3"/>
                      </a:lnTo>
                      <a:lnTo>
                        <a:pt x="2370" y="1"/>
                      </a:lnTo>
                      <a:lnTo>
                        <a:pt x="2313" y="0"/>
                      </a:lnTo>
                      <a:lnTo>
                        <a:pt x="2252" y="1"/>
                      </a:lnTo>
                      <a:lnTo>
                        <a:pt x="2187" y="3"/>
                      </a:lnTo>
                      <a:lnTo>
                        <a:pt x="2119" y="6"/>
                      </a:lnTo>
                      <a:lnTo>
                        <a:pt x="2047" y="10"/>
                      </a:lnTo>
                      <a:lnTo>
                        <a:pt x="1972" y="16"/>
                      </a:lnTo>
                      <a:lnTo>
                        <a:pt x="1895" y="23"/>
                      </a:lnTo>
                      <a:lnTo>
                        <a:pt x="1815" y="34"/>
                      </a:lnTo>
                      <a:lnTo>
                        <a:pt x="1733" y="46"/>
                      </a:lnTo>
                      <a:lnTo>
                        <a:pt x="1651" y="60"/>
                      </a:lnTo>
                      <a:lnTo>
                        <a:pt x="1566" y="77"/>
                      </a:lnTo>
                      <a:lnTo>
                        <a:pt x="1481" y="97"/>
                      </a:lnTo>
                      <a:lnTo>
                        <a:pt x="1396" y="119"/>
                      </a:lnTo>
                      <a:lnTo>
                        <a:pt x="1310" y="144"/>
                      </a:lnTo>
                      <a:lnTo>
                        <a:pt x="1226" y="173"/>
                      </a:lnTo>
                      <a:lnTo>
                        <a:pt x="1142" y="205"/>
                      </a:lnTo>
                      <a:lnTo>
                        <a:pt x="1058" y="242"/>
                      </a:lnTo>
                      <a:lnTo>
                        <a:pt x="976" y="281"/>
                      </a:lnTo>
                      <a:lnTo>
                        <a:pt x="896" y="324"/>
                      </a:lnTo>
                      <a:lnTo>
                        <a:pt x="818" y="372"/>
                      </a:lnTo>
                      <a:lnTo>
                        <a:pt x="742" y="424"/>
                      </a:lnTo>
                      <a:lnTo>
                        <a:pt x="669" y="480"/>
                      </a:lnTo>
                      <a:lnTo>
                        <a:pt x="599" y="541"/>
                      </a:lnTo>
                      <a:lnTo>
                        <a:pt x="533" y="608"/>
                      </a:lnTo>
                      <a:lnTo>
                        <a:pt x="481" y="665"/>
                      </a:lnTo>
                      <a:lnTo>
                        <a:pt x="433" y="720"/>
                      </a:lnTo>
                      <a:lnTo>
                        <a:pt x="388" y="776"/>
                      </a:lnTo>
                      <a:lnTo>
                        <a:pt x="347" y="831"/>
                      </a:lnTo>
                      <a:lnTo>
                        <a:pt x="307" y="886"/>
                      </a:lnTo>
                      <a:lnTo>
                        <a:pt x="271" y="940"/>
                      </a:lnTo>
                      <a:lnTo>
                        <a:pt x="238" y="992"/>
                      </a:lnTo>
                      <a:lnTo>
                        <a:pt x="208" y="1045"/>
                      </a:lnTo>
                      <a:lnTo>
                        <a:pt x="180" y="1097"/>
                      </a:lnTo>
                      <a:lnTo>
                        <a:pt x="155" y="1147"/>
                      </a:lnTo>
                      <a:lnTo>
                        <a:pt x="133" y="1197"/>
                      </a:lnTo>
                      <a:lnTo>
                        <a:pt x="112" y="1246"/>
                      </a:lnTo>
                      <a:lnTo>
                        <a:pt x="93" y="1294"/>
                      </a:lnTo>
                      <a:lnTo>
                        <a:pt x="78" y="1341"/>
                      </a:lnTo>
                      <a:lnTo>
                        <a:pt x="63" y="1386"/>
                      </a:lnTo>
                      <a:lnTo>
                        <a:pt x="51" y="1432"/>
                      </a:lnTo>
                      <a:lnTo>
                        <a:pt x="40" y="1475"/>
                      </a:lnTo>
                      <a:lnTo>
                        <a:pt x="30" y="1517"/>
                      </a:lnTo>
                      <a:lnTo>
                        <a:pt x="23" y="1559"/>
                      </a:lnTo>
                      <a:lnTo>
                        <a:pt x="17" y="1599"/>
                      </a:lnTo>
                      <a:lnTo>
                        <a:pt x="12" y="1638"/>
                      </a:lnTo>
                      <a:lnTo>
                        <a:pt x="7" y="1676"/>
                      </a:lnTo>
                      <a:lnTo>
                        <a:pt x="4" y="1712"/>
                      </a:lnTo>
                      <a:lnTo>
                        <a:pt x="2" y="1746"/>
                      </a:lnTo>
                      <a:lnTo>
                        <a:pt x="1" y="1779"/>
                      </a:lnTo>
                      <a:lnTo>
                        <a:pt x="0" y="1811"/>
                      </a:lnTo>
                      <a:lnTo>
                        <a:pt x="0" y="1841"/>
                      </a:lnTo>
                      <a:lnTo>
                        <a:pt x="1" y="1870"/>
                      </a:lnTo>
                      <a:lnTo>
                        <a:pt x="3" y="1923"/>
                      </a:lnTo>
                      <a:lnTo>
                        <a:pt x="5" y="1968"/>
                      </a:lnTo>
                      <a:lnTo>
                        <a:pt x="7" y="2004"/>
                      </a:lnTo>
                      <a:lnTo>
                        <a:pt x="14" y="2099"/>
                      </a:lnTo>
                      <a:lnTo>
                        <a:pt x="23" y="2192"/>
                      </a:lnTo>
                      <a:lnTo>
                        <a:pt x="35" y="2285"/>
                      </a:lnTo>
                      <a:lnTo>
                        <a:pt x="50" y="2377"/>
                      </a:lnTo>
                      <a:lnTo>
                        <a:pt x="67" y="2468"/>
                      </a:lnTo>
                      <a:lnTo>
                        <a:pt x="88" y="2559"/>
                      </a:lnTo>
                      <a:lnTo>
                        <a:pt x="110" y="2648"/>
                      </a:lnTo>
                      <a:lnTo>
                        <a:pt x="135" y="2735"/>
                      </a:lnTo>
                      <a:lnTo>
                        <a:pt x="161" y="2821"/>
                      </a:lnTo>
                      <a:lnTo>
                        <a:pt x="187" y="2906"/>
                      </a:lnTo>
                      <a:lnTo>
                        <a:pt x="216" y="2990"/>
                      </a:lnTo>
                      <a:lnTo>
                        <a:pt x="246" y="3070"/>
                      </a:lnTo>
                      <a:lnTo>
                        <a:pt x="276" y="3149"/>
                      </a:lnTo>
                      <a:lnTo>
                        <a:pt x="307" y="3226"/>
                      </a:lnTo>
                      <a:lnTo>
                        <a:pt x="339" y="3299"/>
                      </a:lnTo>
                      <a:lnTo>
                        <a:pt x="371" y="3370"/>
                      </a:lnTo>
                      <a:lnTo>
                        <a:pt x="402" y="3440"/>
                      </a:lnTo>
                      <a:lnTo>
                        <a:pt x="433" y="3505"/>
                      </a:lnTo>
                      <a:lnTo>
                        <a:pt x="465" y="3567"/>
                      </a:lnTo>
                      <a:lnTo>
                        <a:pt x="496" y="3626"/>
                      </a:lnTo>
                      <a:lnTo>
                        <a:pt x="524" y="3681"/>
                      </a:lnTo>
                      <a:lnTo>
                        <a:pt x="552" y="3733"/>
                      </a:lnTo>
                      <a:lnTo>
                        <a:pt x="579" y="3782"/>
                      </a:lnTo>
                      <a:lnTo>
                        <a:pt x="604" y="3825"/>
                      </a:lnTo>
                      <a:lnTo>
                        <a:pt x="649" y="3902"/>
                      </a:lnTo>
                      <a:lnTo>
                        <a:pt x="684" y="3960"/>
                      </a:lnTo>
                      <a:lnTo>
                        <a:pt x="709" y="3998"/>
                      </a:lnTo>
                      <a:lnTo>
                        <a:pt x="721" y="4016"/>
                      </a:lnTo>
                      <a:lnTo>
                        <a:pt x="727" y="4025"/>
                      </a:lnTo>
                      <a:lnTo>
                        <a:pt x="733" y="4032"/>
                      </a:lnTo>
                      <a:lnTo>
                        <a:pt x="741" y="4039"/>
                      </a:lnTo>
                      <a:lnTo>
                        <a:pt x="749" y="4044"/>
                      </a:lnTo>
                      <a:lnTo>
                        <a:pt x="757" y="4050"/>
                      </a:lnTo>
                      <a:lnTo>
                        <a:pt x="766" y="4054"/>
                      </a:lnTo>
                      <a:lnTo>
                        <a:pt x="775" y="4057"/>
                      </a:lnTo>
                      <a:lnTo>
                        <a:pt x="784" y="4059"/>
                      </a:lnTo>
                      <a:lnTo>
                        <a:pt x="794" y="4061"/>
                      </a:lnTo>
                      <a:lnTo>
                        <a:pt x="804" y="4061"/>
                      </a:lnTo>
                      <a:lnTo>
                        <a:pt x="813" y="4061"/>
                      </a:lnTo>
                      <a:lnTo>
                        <a:pt x="822" y="4059"/>
                      </a:lnTo>
                      <a:lnTo>
                        <a:pt x="833" y="4057"/>
                      </a:lnTo>
                      <a:lnTo>
                        <a:pt x="842" y="4054"/>
                      </a:lnTo>
                      <a:lnTo>
                        <a:pt x="850" y="4050"/>
                      </a:lnTo>
                      <a:lnTo>
                        <a:pt x="860" y="4044"/>
                      </a:lnTo>
                      <a:lnTo>
                        <a:pt x="868" y="4038"/>
                      </a:lnTo>
                      <a:lnTo>
                        <a:pt x="875" y="4031"/>
                      </a:lnTo>
                      <a:lnTo>
                        <a:pt x="881" y="4024"/>
                      </a:lnTo>
                      <a:lnTo>
                        <a:pt x="887" y="4016"/>
                      </a:lnTo>
                      <a:lnTo>
                        <a:pt x="893" y="4008"/>
                      </a:lnTo>
                      <a:lnTo>
                        <a:pt x="897" y="3999"/>
                      </a:lnTo>
                      <a:lnTo>
                        <a:pt x="900" y="3990"/>
                      </a:lnTo>
                      <a:lnTo>
                        <a:pt x="902" y="3980"/>
                      </a:lnTo>
                      <a:lnTo>
                        <a:pt x="903" y="3971"/>
                      </a:lnTo>
                      <a:lnTo>
                        <a:pt x="904" y="3962"/>
                      </a:lnTo>
                      <a:lnTo>
                        <a:pt x="903" y="3952"/>
                      </a:lnTo>
                      <a:lnTo>
                        <a:pt x="902" y="3942"/>
                      </a:lnTo>
                      <a:lnTo>
                        <a:pt x="900" y="3933"/>
                      </a:lnTo>
                      <a:lnTo>
                        <a:pt x="897" y="3923"/>
                      </a:lnTo>
                      <a:lnTo>
                        <a:pt x="893" y="3914"/>
                      </a:lnTo>
                      <a:lnTo>
                        <a:pt x="887" y="3906"/>
                      </a:lnTo>
                      <a:lnTo>
                        <a:pt x="879" y="3893"/>
                      </a:lnTo>
                      <a:lnTo>
                        <a:pt x="857" y="3859"/>
                      </a:lnTo>
                      <a:lnTo>
                        <a:pt x="825" y="3807"/>
                      </a:lnTo>
                      <a:lnTo>
                        <a:pt x="784" y="3736"/>
                      </a:lnTo>
                      <a:lnTo>
                        <a:pt x="735" y="3648"/>
                      </a:lnTo>
                      <a:lnTo>
                        <a:pt x="681" y="3546"/>
                      </a:lnTo>
                      <a:lnTo>
                        <a:pt x="652" y="3489"/>
                      </a:lnTo>
                      <a:lnTo>
                        <a:pt x="622" y="3429"/>
                      </a:lnTo>
                      <a:lnTo>
                        <a:pt x="592" y="3367"/>
                      </a:lnTo>
                      <a:lnTo>
                        <a:pt x="561" y="3301"/>
                      </a:lnTo>
                      <a:lnTo>
                        <a:pt x="530" y="3233"/>
                      </a:lnTo>
                      <a:lnTo>
                        <a:pt x="500" y="3161"/>
                      </a:lnTo>
                      <a:lnTo>
                        <a:pt x="469" y="3088"/>
                      </a:lnTo>
                      <a:lnTo>
                        <a:pt x="440" y="3013"/>
                      </a:lnTo>
                      <a:lnTo>
                        <a:pt x="411" y="2935"/>
                      </a:lnTo>
                      <a:lnTo>
                        <a:pt x="383" y="2855"/>
                      </a:lnTo>
                      <a:lnTo>
                        <a:pt x="356" y="2774"/>
                      </a:lnTo>
                      <a:lnTo>
                        <a:pt x="330" y="2691"/>
                      </a:lnTo>
                      <a:lnTo>
                        <a:pt x="306" y="2607"/>
                      </a:lnTo>
                      <a:lnTo>
                        <a:pt x="286" y="2521"/>
                      </a:lnTo>
                      <a:lnTo>
                        <a:pt x="266" y="2436"/>
                      </a:lnTo>
                      <a:lnTo>
                        <a:pt x="248" y="2349"/>
                      </a:lnTo>
                      <a:lnTo>
                        <a:pt x="234" y="2261"/>
                      </a:lnTo>
                      <a:lnTo>
                        <a:pt x="222" y="2172"/>
                      </a:lnTo>
                      <a:lnTo>
                        <a:pt x="213" y="2084"/>
                      </a:lnTo>
                      <a:lnTo>
                        <a:pt x="207" y="1995"/>
                      </a:lnTo>
                      <a:lnTo>
                        <a:pt x="205" y="1957"/>
                      </a:lnTo>
                      <a:lnTo>
                        <a:pt x="203" y="1913"/>
                      </a:lnTo>
                      <a:lnTo>
                        <a:pt x="201" y="1865"/>
                      </a:lnTo>
                      <a:lnTo>
                        <a:pt x="200" y="1839"/>
                      </a:lnTo>
                      <a:lnTo>
                        <a:pt x="200" y="1811"/>
                      </a:lnTo>
                      <a:lnTo>
                        <a:pt x="201" y="1783"/>
                      </a:lnTo>
                      <a:lnTo>
                        <a:pt x="202" y="1753"/>
                      </a:lnTo>
                      <a:lnTo>
                        <a:pt x="204" y="1722"/>
                      </a:lnTo>
                      <a:lnTo>
                        <a:pt x="206" y="1689"/>
                      </a:lnTo>
                      <a:lnTo>
                        <a:pt x="210" y="1656"/>
                      </a:lnTo>
                      <a:lnTo>
                        <a:pt x="214" y="1622"/>
                      </a:lnTo>
                      <a:lnTo>
                        <a:pt x="220" y="1587"/>
                      </a:lnTo>
                      <a:lnTo>
                        <a:pt x="227" y="1550"/>
                      </a:lnTo>
                      <a:lnTo>
                        <a:pt x="236" y="1512"/>
                      </a:lnTo>
                      <a:lnTo>
                        <a:pt x="245" y="1474"/>
                      </a:lnTo>
                      <a:lnTo>
                        <a:pt x="257" y="1435"/>
                      </a:lnTo>
                      <a:lnTo>
                        <a:pt x="269" y="1394"/>
                      </a:lnTo>
                      <a:lnTo>
                        <a:pt x="285" y="1353"/>
                      </a:lnTo>
                      <a:lnTo>
                        <a:pt x="301" y="1311"/>
                      </a:lnTo>
                      <a:lnTo>
                        <a:pt x="319" y="1267"/>
                      </a:lnTo>
                      <a:lnTo>
                        <a:pt x="339" y="1224"/>
                      </a:lnTo>
                      <a:lnTo>
                        <a:pt x="362" y="1179"/>
                      </a:lnTo>
                      <a:lnTo>
                        <a:pt x="387" y="1133"/>
                      </a:lnTo>
                      <a:lnTo>
                        <a:pt x="414" y="1087"/>
                      </a:lnTo>
                      <a:lnTo>
                        <a:pt x="444" y="1040"/>
                      </a:lnTo>
                      <a:lnTo>
                        <a:pt x="476" y="992"/>
                      </a:lnTo>
                      <a:lnTo>
                        <a:pt x="511" y="944"/>
                      </a:lnTo>
                      <a:lnTo>
                        <a:pt x="548" y="895"/>
                      </a:lnTo>
                      <a:lnTo>
                        <a:pt x="589" y="845"/>
                      </a:lnTo>
                      <a:lnTo>
                        <a:pt x="632" y="795"/>
                      </a:lnTo>
                      <a:lnTo>
                        <a:pt x="679" y="744"/>
                      </a:lnTo>
                      <a:lnTo>
                        <a:pt x="739" y="685"/>
                      </a:lnTo>
                      <a:lnTo>
                        <a:pt x="803" y="630"/>
                      </a:lnTo>
                      <a:lnTo>
                        <a:pt x="869" y="579"/>
                      </a:lnTo>
                      <a:lnTo>
                        <a:pt x="938" y="532"/>
                      </a:lnTo>
                      <a:lnTo>
                        <a:pt x="1011" y="490"/>
                      </a:lnTo>
                      <a:lnTo>
                        <a:pt x="1085" y="450"/>
                      </a:lnTo>
                      <a:lnTo>
                        <a:pt x="1161" y="415"/>
                      </a:lnTo>
                      <a:lnTo>
                        <a:pt x="1239" y="383"/>
                      </a:lnTo>
                      <a:lnTo>
                        <a:pt x="1318" y="354"/>
                      </a:lnTo>
                      <a:lnTo>
                        <a:pt x="1396" y="328"/>
                      </a:lnTo>
                      <a:lnTo>
                        <a:pt x="1477" y="306"/>
                      </a:lnTo>
                      <a:lnTo>
                        <a:pt x="1556" y="286"/>
                      </a:lnTo>
                      <a:lnTo>
                        <a:pt x="1636" y="269"/>
                      </a:lnTo>
                      <a:lnTo>
                        <a:pt x="1715" y="254"/>
                      </a:lnTo>
                      <a:lnTo>
                        <a:pt x="1792" y="241"/>
                      </a:lnTo>
                      <a:lnTo>
                        <a:pt x="1869" y="230"/>
                      </a:lnTo>
                      <a:lnTo>
                        <a:pt x="1943" y="222"/>
                      </a:lnTo>
                      <a:lnTo>
                        <a:pt x="2016" y="215"/>
                      </a:lnTo>
                      <a:lnTo>
                        <a:pt x="2085" y="210"/>
                      </a:lnTo>
                      <a:lnTo>
                        <a:pt x="2152" y="205"/>
                      </a:lnTo>
                      <a:lnTo>
                        <a:pt x="2216" y="203"/>
                      </a:lnTo>
                      <a:lnTo>
                        <a:pt x="2276" y="201"/>
                      </a:lnTo>
                      <a:lnTo>
                        <a:pt x="2332" y="201"/>
                      </a:lnTo>
                      <a:lnTo>
                        <a:pt x="2385" y="201"/>
                      </a:lnTo>
                      <a:lnTo>
                        <a:pt x="2475" y="203"/>
                      </a:lnTo>
                      <a:lnTo>
                        <a:pt x="2543" y="206"/>
                      </a:lnTo>
                      <a:lnTo>
                        <a:pt x="2586" y="210"/>
                      </a:lnTo>
                      <a:lnTo>
                        <a:pt x="2604" y="21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17" name="Freeform 1087">
                  <a:extLst>
                    <a:ext uri="{FF2B5EF4-FFF2-40B4-BE49-F238E27FC236}">
                      <a16:creationId xmlns:a16="http://schemas.microsoft.com/office/drawing/2014/main" id="{A0FA4A69-B40E-47DA-86D4-AB750FACD6E9}"/>
                    </a:ext>
                  </a:extLst>
                </p:cNvPr>
                <p:cNvSpPr>
                  <a:spLocks/>
                </p:cNvSpPr>
                <p:nvPr/>
              </p:nvSpPr>
              <p:spPr bwMode="auto">
                <a:xfrm>
                  <a:off x="2128" y="2407"/>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3" y="81"/>
                      </a:lnTo>
                      <a:lnTo>
                        <a:pt x="832" y="70"/>
                      </a:lnTo>
                      <a:lnTo>
                        <a:pt x="810" y="59"/>
                      </a:lnTo>
                      <a:lnTo>
                        <a:pt x="789" y="50"/>
                      </a:lnTo>
                      <a:lnTo>
                        <a:pt x="766" y="41"/>
                      </a:lnTo>
                      <a:lnTo>
                        <a:pt x="743" y="33"/>
                      </a:lnTo>
                      <a:lnTo>
                        <a:pt x="720" y="26"/>
                      </a:lnTo>
                      <a:lnTo>
                        <a:pt x="697" y="20"/>
                      </a:lnTo>
                      <a:lnTo>
                        <a:pt x="673" y="15"/>
                      </a:lnTo>
                      <a:lnTo>
                        <a:pt x="648" y="10"/>
                      </a:lnTo>
                      <a:lnTo>
                        <a:pt x="624" y="7"/>
                      </a:lnTo>
                      <a:lnTo>
                        <a:pt x="599" y="3"/>
                      </a:lnTo>
                      <a:lnTo>
                        <a:pt x="575" y="1"/>
                      </a:lnTo>
                      <a:lnTo>
                        <a:pt x="549" y="0"/>
                      </a:lnTo>
                      <a:lnTo>
                        <a:pt x="523" y="0"/>
                      </a:lnTo>
                      <a:lnTo>
                        <a:pt x="497" y="1"/>
                      </a:lnTo>
                      <a:lnTo>
                        <a:pt x="471" y="2"/>
                      </a:lnTo>
                      <a:lnTo>
                        <a:pt x="444" y="6"/>
                      </a:lnTo>
                      <a:lnTo>
                        <a:pt x="417" y="9"/>
                      </a:lnTo>
                      <a:lnTo>
                        <a:pt x="392" y="13"/>
                      </a:lnTo>
                      <a:lnTo>
                        <a:pt x="364" y="18"/>
                      </a:lnTo>
                      <a:lnTo>
                        <a:pt x="337" y="23"/>
                      </a:lnTo>
                      <a:lnTo>
                        <a:pt x="309" y="30"/>
                      </a:lnTo>
                      <a:lnTo>
                        <a:pt x="281" y="38"/>
                      </a:lnTo>
                      <a:lnTo>
                        <a:pt x="253" y="46"/>
                      </a:lnTo>
                      <a:lnTo>
                        <a:pt x="225" y="55"/>
                      </a:lnTo>
                      <a:lnTo>
                        <a:pt x="197" y="66"/>
                      </a:lnTo>
                      <a:lnTo>
                        <a:pt x="169" y="77"/>
                      </a:lnTo>
                      <a:lnTo>
                        <a:pt x="140" y="88"/>
                      </a:lnTo>
                      <a:lnTo>
                        <a:pt x="111" y="101"/>
                      </a:lnTo>
                      <a:lnTo>
                        <a:pt x="82" y="115"/>
                      </a:lnTo>
                      <a:lnTo>
                        <a:pt x="55" y="130"/>
                      </a:lnTo>
                      <a:lnTo>
                        <a:pt x="45" y="135"/>
                      </a:lnTo>
                      <a:lnTo>
                        <a:pt x="37" y="140"/>
                      </a:lnTo>
                      <a:lnTo>
                        <a:pt x="30" y="147"/>
                      </a:lnTo>
                      <a:lnTo>
                        <a:pt x="23" y="154"/>
                      </a:lnTo>
                      <a:lnTo>
                        <a:pt x="17" y="162"/>
                      </a:lnTo>
                      <a:lnTo>
                        <a:pt x="12" y="170"/>
                      </a:lnTo>
                      <a:lnTo>
                        <a:pt x="8" y="178"/>
                      </a:lnTo>
                      <a:lnTo>
                        <a:pt x="5" y="188"/>
                      </a:lnTo>
                      <a:lnTo>
                        <a:pt x="2" y="197"/>
                      </a:lnTo>
                      <a:lnTo>
                        <a:pt x="1" y="206"/>
                      </a:lnTo>
                      <a:lnTo>
                        <a:pt x="0" y="215"/>
                      </a:lnTo>
                      <a:lnTo>
                        <a:pt x="0" y="226"/>
                      </a:lnTo>
                      <a:lnTo>
                        <a:pt x="1" y="235"/>
                      </a:lnTo>
                      <a:lnTo>
                        <a:pt x="4" y="244"/>
                      </a:lnTo>
                      <a:lnTo>
                        <a:pt x="7" y="255"/>
                      </a:lnTo>
                      <a:lnTo>
                        <a:pt x="11" y="264"/>
                      </a:lnTo>
                      <a:lnTo>
                        <a:pt x="16" y="272"/>
                      </a:lnTo>
                      <a:lnTo>
                        <a:pt x="21" y="281"/>
                      </a:lnTo>
                      <a:lnTo>
                        <a:pt x="29" y="288"/>
                      </a:lnTo>
                      <a:lnTo>
                        <a:pt x="36" y="295"/>
                      </a:lnTo>
                      <a:lnTo>
                        <a:pt x="43" y="300"/>
                      </a:lnTo>
                      <a:lnTo>
                        <a:pt x="51" y="305"/>
                      </a:lnTo>
                      <a:lnTo>
                        <a:pt x="60" y="310"/>
                      </a:lnTo>
                      <a:lnTo>
                        <a:pt x="69" y="313"/>
                      </a:lnTo>
                      <a:lnTo>
                        <a:pt x="78" y="316"/>
                      </a:lnTo>
                      <a:lnTo>
                        <a:pt x="88" y="317"/>
                      </a:lnTo>
                      <a:lnTo>
                        <a:pt x="97" y="318"/>
                      </a:lnTo>
                      <a:lnTo>
                        <a:pt x="107" y="318"/>
                      </a:lnTo>
                      <a:lnTo>
                        <a:pt x="117" y="317"/>
                      </a:lnTo>
                      <a:lnTo>
                        <a:pt x="127" y="315"/>
                      </a:lnTo>
                      <a:lnTo>
                        <a:pt x="136" y="312"/>
                      </a:lnTo>
                      <a:lnTo>
                        <a:pt x="145" y="306"/>
                      </a:lnTo>
                      <a:lnTo>
                        <a:pt x="191" y="285"/>
                      </a:lnTo>
                      <a:lnTo>
                        <a:pt x="235" y="265"/>
                      </a:lnTo>
                      <a:lnTo>
                        <a:pt x="280" y="247"/>
                      </a:lnTo>
                      <a:lnTo>
                        <a:pt x="323" y="234"/>
                      </a:lnTo>
                      <a:lnTo>
                        <a:pt x="367" y="222"/>
                      </a:lnTo>
                      <a:lnTo>
                        <a:pt x="408" y="212"/>
                      </a:lnTo>
                      <a:lnTo>
                        <a:pt x="429" y="209"/>
                      </a:lnTo>
                      <a:lnTo>
                        <a:pt x="450" y="206"/>
                      </a:lnTo>
                      <a:lnTo>
                        <a:pt x="469" y="203"/>
                      </a:lnTo>
                      <a:lnTo>
                        <a:pt x="490" y="202"/>
                      </a:lnTo>
                      <a:lnTo>
                        <a:pt x="509" y="201"/>
                      </a:lnTo>
                      <a:lnTo>
                        <a:pt x="529" y="200"/>
                      </a:lnTo>
                      <a:lnTo>
                        <a:pt x="548" y="201"/>
                      </a:lnTo>
                      <a:lnTo>
                        <a:pt x="566" y="201"/>
                      </a:lnTo>
                      <a:lnTo>
                        <a:pt x="585" y="203"/>
                      </a:lnTo>
                      <a:lnTo>
                        <a:pt x="604" y="205"/>
                      </a:lnTo>
                      <a:lnTo>
                        <a:pt x="621" y="208"/>
                      </a:lnTo>
                      <a:lnTo>
                        <a:pt x="640" y="211"/>
                      </a:lnTo>
                      <a:lnTo>
                        <a:pt x="656" y="215"/>
                      </a:lnTo>
                      <a:lnTo>
                        <a:pt x="674" y="221"/>
                      </a:lnTo>
                      <a:lnTo>
                        <a:pt x="690" y="226"/>
                      </a:lnTo>
                      <a:lnTo>
                        <a:pt x="707" y="232"/>
                      </a:lnTo>
                      <a:lnTo>
                        <a:pt x="724" y="239"/>
                      </a:lnTo>
                      <a:lnTo>
                        <a:pt x="739" y="246"/>
                      </a:lnTo>
                      <a:lnTo>
                        <a:pt x="755" y="255"/>
                      </a:lnTo>
                      <a:lnTo>
                        <a:pt x="769" y="264"/>
                      </a:lnTo>
                      <a:lnTo>
                        <a:pt x="795" y="281"/>
                      </a:lnTo>
                      <a:lnTo>
                        <a:pt x="818" y="298"/>
                      </a:lnTo>
                      <a:lnTo>
                        <a:pt x="840" y="319"/>
                      </a:lnTo>
                      <a:lnTo>
                        <a:pt x="861" y="341"/>
                      </a:lnTo>
                      <a:lnTo>
                        <a:pt x="880" y="363"/>
                      </a:lnTo>
                      <a:lnTo>
                        <a:pt x="898" y="388"/>
                      </a:lnTo>
                      <a:lnTo>
                        <a:pt x="914" y="414"/>
                      </a:lnTo>
                      <a:lnTo>
                        <a:pt x="929" y="441"/>
                      </a:lnTo>
                      <a:lnTo>
                        <a:pt x="942" y="469"/>
                      </a:lnTo>
                      <a:lnTo>
                        <a:pt x="953" y="498"/>
                      </a:lnTo>
                      <a:lnTo>
                        <a:pt x="963" y="529"/>
                      </a:lnTo>
                      <a:lnTo>
                        <a:pt x="972" y="560"/>
                      </a:lnTo>
                      <a:lnTo>
                        <a:pt x="978" y="592"/>
                      </a:lnTo>
                      <a:lnTo>
                        <a:pt x="982" y="625"/>
                      </a:lnTo>
                      <a:lnTo>
                        <a:pt x="984" y="659"/>
                      </a:lnTo>
                      <a:lnTo>
                        <a:pt x="985" y="693"/>
                      </a:lnTo>
                      <a:lnTo>
                        <a:pt x="984" y="730"/>
                      </a:lnTo>
                      <a:lnTo>
                        <a:pt x="980" y="765"/>
                      </a:lnTo>
                      <a:lnTo>
                        <a:pt x="974" y="799"/>
                      </a:lnTo>
                      <a:lnTo>
                        <a:pt x="966" y="831"/>
                      </a:lnTo>
                      <a:lnTo>
                        <a:pt x="956" y="862"/>
                      </a:lnTo>
                      <a:lnTo>
                        <a:pt x="944" y="891"/>
                      </a:lnTo>
                      <a:lnTo>
                        <a:pt x="931" y="919"/>
                      </a:lnTo>
                      <a:lnTo>
                        <a:pt x="916" y="944"/>
                      </a:lnTo>
                      <a:lnTo>
                        <a:pt x="900" y="969"/>
                      </a:lnTo>
                      <a:lnTo>
                        <a:pt x="884" y="993"/>
                      </a:lnTo>
                      <a:lnTo>
                        <a:pt x="865" y="1015"/>
                      </a:lnTo>
                      <a:lnTo>
                        <a:pt x="847" y="1035"/>
                      </a:lnTo>
                      <a:lnTo>
                        <a:pt x="827" y="1055"/>
                      </a:lnTo>
                      <a:lnTo>
                        <a:pt x="807" y="1073"/>
                      </a:lnTo>
                      <a:lnTo>
                        <a:pt x="787" y="1090"/>
                      </a:lnTo>
                      <a:lnTo>
                        <a:pt x="767" y="1106"/>
                      </a:lnTo>
                      <a:lnTo>
                        <a:pt x="746" y="1120"/>
                      </a:lnTo>
                      <a:lnTo>
                        <a:pt x="726" y="1134"/>
                      </a:lnTo>
                      <a:lnTo>
                        <a:pt x="705" y="1146"/>
                      </a:lnTo>
                      <a:lnTo>
                        <a:pt x="685" y="1157"/>
                      </a:lnTo>
                      <a:lnTo>
                        <a:pt x="648" y="1176"/>
                      </a:lnTo>
                      <a:lnTo>
                        <a:pt x="614" y="1191"/>
                      </a:lnTo>
                      <a:lnTo>
                        <a:pt x="584" y="1204"/>
                      </a:lnTo>
                      <a:lnTo>
                        <a:pt x="561" y="1212"/>
                      </a:lnTo>
                      <a:lnTo>
                        <a:pt x="545" y="1217"/>
                      </a:lnTo>
                      <a:lnTo>
                        <a:pt x="536" y="1219"/>
                      </a:lnTo>
                      <a:lnTo>
                        <a:pt x="527" y="1222"/>
                      </a:lnTo>
                      <a:lnTo>
                        <a:pt x="518" y="1227"/>
                      </a:lnTo>
                      <a:lnTo>
                        <a:pt x="509" y="1231"/>
                      </a:lnTo>
                      <a:lnTo>
                        <a:pt x="501" y="1237"/>
                      </a:lnTo>
                      <a:lnTo>
                        <a:pt x="494" y="1243"/>
                      </a:lnTo>
                      <a:lnTo>
                        <a:pt x="487" y="1249"/>
                      </a:lnTo>
                      <a:lnTo>
                        <a:pt x="481" y="1258"/>
                      </a:lnTo>
                      <a:lnTo>
                        <a:pt x="475" y="1265"/>
                      </a:lnTo>
                      <a:lnTo>
                        <a:pt x="471" y="1274"/>
                      </a:lnTo>
                      <a:lnTo>
                        <a:pt x="468" y="1282"/>
                      </a:lnTo>
                      <a:lnTo>
                        <a:pt x="465" y="1292"/>
                      </a:lnTo>
                      <a:lnTo>
                        <a:pt x="463" y="1301"/>
                      </a:lnTo>
                      <a:lnTo>
                        <a:pt x="462" y="1311"/>
                      </a:lnTo>
                      <a:lnTo>
                        <a:pt x="462" y="1321"/>
                      </a:lnTo>
                      <a:lnTo>
                        <a:pt x="463" y="1331"/>
                      </a:lnTo>
                      <a:lnTo>
                        <a:pt x="465" y="1341"/>
                      </a:lnTo>
                      <a:lnTo>
                        <a:pt x="468" y="1351"/>
                      </a:lnTo>
                      <a:lnTo>
                        <a:pt x="472" y="1360"/>
                      </a:lnTo>
                      <a:lnTo>
                        <a:pt x="477" y="1368"/>
                      </a:lnTo>
                      <a:lnTo>
                        <a:pt x="483" y="1377"/>
                      </a:lnTo>
                      <a:lnTo>
                        <a:pt x="489" y="1384"/>
                      </a:lnTo>
                      <a:lnTo>
                        <a:pt x="496" y="1391"/>
                      </a:lnTo>
                      <a:lnTo>
                        <a:pt x="503" y="1397"/>
                      </a:lnTo>
                      <a:lnTo>
                        <a:pt x="512" y="1402"/>
                      </a:lnTo>
                      <a:lnTo>
                        <a:pt x="520" y="1407"/>
                      </a:lnTo>
                      <a:lnTo>
                        <a:pt x="529" y="1410"/>
                      </a:lnTo>
                      <a:lnTo>
                        <a:pt x="537" y="1413"/>
                      </a:lnTo>
                      <a:lnTo>
                        <a:pt x="548" y="1415"/>
                      </a:lnTo>
                      <a:lnTo>
                        <a:pt x="557" y="1416"/>
                      </a:lnTo>
                      <a:lnTo>
                        <a:pt x="567" y="1416"/>
                      </a:lnTo>
                      <a:lnTo>
                        <a:pt x="577" y="1415"/>
                      </a:lnTo>
                      <a:lnTo>
                        <a:pt x="587" y="1413"/>
                      </a:lnTo>
                      <a:lnTo>
                        <a:pt x="607" y="1408"/>
                      </a:lnTo>
                      <a:lnTo>
                        <a:pt x="627" y="1400"/>
                      </a:lnTo>
                      <a:lnTo>
                        <a:pt x="649" y="1393"/>
                      </a:lnTo>
                      <a:lnTo>
                        <a:pt x="672" y="1385"/>
                      </a:lnTo>
                      <a:lnTo>
                        <a:pt x="695" y="1376"/>
                      </a:lnTo>
                      <a:lnTo>
                        <a:pt x="718" y="1365"/>
                      </a:lnTo>
                      <a:lnTo>
                        <a:pt x="742" y="1353"/>
                      </a:lnTo>
                      <a:lnTo>
                        <a:pt x="767" y="1340"/>
                      </a:lnTo>
                      <a:lnTo>
                        <a:pt x="791" y="1327"/>
                      </a:lnTo>
                      <a:lnTo>
                        <a:pt x="816" y="1312"/>
                      </a:lnTo>
                      <a:lnTo>
                        <a:pt x="840" y="1297"/>
                      </a:lnTo>
                      <a:lnTo>
                        <a:pt x="865" y="1279"/>
                      </a:lnTo>
                      <a:lnTo>
                        <a:pt x="890" y="1262"/>
                      </a:lnTo>
                      <a:lnTo>
                        <a:pt x="915" y="1242"/>
                      </a:lnTo>
                      <a:lnTo>
                        <a:pt x="939" y="1222"/>
                      </a:lnTo>
                      <a:lnTo>
                        <a:pt x="961" y="1201"/>
                      </a:lnTo>
                      <a:lnTo>
                        <a:pt x="984" y="1178"/>
                      </a:lnTo>
                      <a:lnTo>
                        <a:pt x="1007" y="1154"/>
                      </a:lnTo>
                      <a:lnTo>
                        <a:pt x="1028" y="1129"/>
                      </a:lnTo>
                      <a:lnTo>
                        <a:pt x="1048" y="1104"/>
                      </a:lnTo>
                      <a:lnTo>
                        <a:pt x="1068" y="1077"/>
                      </a:lnTo>
                      <a:lnTo>
                        <a:pt x="1086" y="1048"/>
                      </a:lnTo>
                      <a:lnTo>
                        <a:pt x="1103" y="1019"/>
                      </a:lnTo>
                      <a:lnTo>
                        <a:pt x="1119" y="988"/>
                      </a:lnTo>
                      <a:lnTo>
                        <a:pt x="1133" y="956"/>
                      </a:lnTo>
                      <a:lnTo>
                        <a:pt x="1146" y="922"/>
                      </a:lnTo>
                      <a:lnTo>
                        <a:pt x="1157" y="887"/>
                      </a:lnTo>
                      <a:lnTo>
                        <a:pt x="1167" y="851"/>
                      </a:lnTo>
                      <a:lnTo>
                        <a:pt x="1174" y="814"/>
                      </a:lnTo>
                      <a:lnTo>
                        <a:pt x="1180" y="776"/>
                      </a:lnTo>
                      <a:lnTo>
                        <a:pt x="1184" y="736"/>
                      </a:lnTo>
                      <a:lnTo>
                        <a:pt x="1185" y="694"/>
                      </a:lnTo>
                      <a:lnTo>
                        <a:pt x="1185" y="670"/>
                      </a:lnTo>
                      <a:lnTo>
                        <a:pt x="1184" y="647"/>
                      </a:lnTo>
                      <a:lnTo>
                        <a:pt x="1183" y="624"/>
                      </a:lnTo>
                      <a:lnTo>
                        <a:pt x="1181" y="600"/>
                      </a:lnTo>
                      <a:lnTo>
                        <a:pt x="1177" y="577"/>
                      </a:lnTo>
                      <a:lnTo>
                        <a:pt x="1173" y="555"/>
                      </a:lnTo>
                      <a:lnTo>
                        <a:pt x="1169" y="532"/>
                      </a:lnTo>
                      <a:lnTo>
                        <a:pt x="1165" y="510"/>
                      </a:lnTo>
                      <a:lnTo>
                        <a:pt x="1159" y="488"/>
                      </a:lnTo>
                      <a:lnTo>
                        <a:pt x="1154" y="467"/>
                      </a:lnTo>
                      <a:lnTo>
                        <a:pt x="1146" y="445"/>
                      </a:lnTo>
                      <a:lnTo>
                        <a:pt x="1139" y="424"/>
                      </a:lnTo>
                      <a:lnTo>
                        <a:pt x="1131" y="404"/>
                      </a:lnTo>
                      <a:lnTo>
                        <a:pt x="1123" y="383"/>
                      </a:lnTo>
                      <a:lnTo>
                        <a:pt x="1113" y="363"/>
                      </a:lnTo>
                      <a:lnTo>
                        <a:pt x="1104" y="344"/>
                      </a:lnTo>
                      <a:lnTo>
                        <a:pt x="1094" y="324"/>
                      </a:lnTo>
                      <a:lnTo>
                        <a:pt x="1082" y="305"/>
                      </a:lnTo>
                      <a:lnTo>
                        <a:pt x="1071" y="288"/>
                      </a:lnTo>
                      <a:lnTo>
                        <a:pt x="1060" y="269"/>
                      </a:lnTo>
                      <a:lnTo>
                        <a:pt x="1047" y="252"/>
                      </a:lnTo>
                      <a:lnTo>
                        <a:pt x="1034" y="235"/>
                      </a:lnTo>
                      <a:lnTo>
                        <a:pt x="1020" y="219"/>
                      </a:lnTo>
                      <a:lnTo>
                        <a:pt x="1006" y="203"/>
                      </a:lnTo>
                      <a:lnTo>
                        <a:pt x="991" y="188"/>
                      </a:lnTo>
                      <a:lnTo>
                        <a:pt x="976" y="172"/>
                      </a:lnTo>
                      <a:lnTo>
                        <a:pt x="960" y="158"/>
                      </a:lnTo>
                      <a:lnTo>
                        <a:pt x="944" y="144"/>
                      </a:lnTo>
                      <a:lnTo>
                        <a:pt x="927" y="131"/>
                      </a:lnTo>
                      <a:lnTo>
                        <a:pt x="910" y="117"/>
                      </a:lnTo>
                      <a:lnTo>
                        <a:pt x="892" y="105"/>
                      </a:lnTo>
                      <a:lnTo>
                        <a:pt x="875" y="9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205" name="Group 1088">
                <a:extLst>
                  <a:ext uri="{FF2B5EF4-FFF2-40B4-BE49-F238E27FC236}">
                    <a16:creationId xmlns:a16="http://schemas.microsoft.com/office/drawing/2014/main" id="{83F16C19-5EE0-4881-99D8-7EA3E6771943}"/>
                  </a:ext>
                </a:extLst>
              </p:cNvPr>
              <p:cNvGrpSpPr>
                <a:grpSpLocks/>
              </p:cNvGrpSpPr>
              <p:nvPr/>
            </p:nvGrpSpPr>
            <p:grpSpPr bwMode="auto">
              <a:xfrm>
                <a:off x="912" y="3120"/>
                <a:ext cx="684" cy="947"/>
                <a:chOff x="1609" y="2407"/>
                <a:chExt cx="684" cy="947"/>
              </a:xfrm>
            </p:grpSpPr>
            <p:sp>
              <p:nvSpPr>
                <p:cNvPr id="6244" name="Freeform 1089">
                  <a:extLst>
                    <a:ext uri="{FF2B5EF4-FFF2-40B4-BE49-F238E27FC236}">
                      <a16:creationId xmlns:a16="http://schemas.microsoft.com/office/drawing/2014/main" id="{8F59B870-49A7-4873-B5CE-CE96B4BBEFF0}"/>
                    </a:ext>
                  </a:extLst>
                </p:cNvPr>
                <p:cNvSpPr>
                  <a:spLocks/>
                </p:cNvSpPr>
                <p:nvPr/>
              </p:nvSpPr>
              <p:spPr bwMode="auto">
                <a:xfrm>
                  <a:off x="1839" y="3169"/>
                  <a:ext cx="139" cy="182"/>
                </a:xfrm>
                <a:custGeom>
                  <a:avLst/>
                  <a:gdLst>
                    <a:gd name="T0" fmla="*/ 0 w 2079"/>
                    <a:gd name="T1" fmla="*/ 0 h 2719"/>
                    <a:gd name="T2" fmla="*/ 0 w 2079"/>
                    <a:gd name="T3" fmla="*/ 0 h 2719"/>
                    <a:gd name="T4" fmla="*/ 0 w 2079"/>
                    <a:gd name="T5" fmla="*/ 0 h 2719"/>
                    <a:gd name="T6" fmla="*/ 0 w 2079"/>
                    <a:gd name="T7" fmla="*/ 0 h 2719"/>
                    <a:gd name="T8" fmla="*/ 0 w 2079"/>
                    <a:gd name="T9" fmla="*/ 0 h 2719"/>
                    <a:gd name="T10" fmla="*/ 0 w 2079"/>
                    <a:gd name="T11" fmla="*/ 0 h 2719"/>
                    <a:gd name="T12" fmla="*/ 0 w 2079"/>
                    <a:gd name="T13" fmla="*/ 0 h 2719"/>
                    <a:gd name="T14" fmla="*/ 0 w 2079"/>
                    <a:gd name="T15" fmla="*/ 0 h 2719"/>
                    <a:gd name="T16" fmla="*/ 0 w 2079"/>
                    <a:gd name="T17" fmla="*/ 0 h 2719"/>
                    <a:gd name="T18" fmla="*/ 0 w 2079"/>
                    <a:gd name="T19" fmla="*/ 0 h 2719"/>
                    <a:gd name="T20" fmla="*/ 0 w 2079"/>
                    <a:gd name="T21" fmla="*/ 0 h 2719"/>
                    <a:gd name="T22" fmla="*/ 0 w 2079"/>
                    <a:gd name="T23" fmla="*/ 0 h 2719"/>
                    <a:gd name="T24" fmla="*/ 0 w 2079"/>
                    <a:gd name="T25" fmla="*/ 0 h 2719"/>
                    <a:gd name="T26" fmla="*/ 0 w 2079"/>
                    <a:gd name="T27" fmla="*/ 0 h 2719"/>
                    <a:gd name="T28" fmla="*/ 0 w 2079"/>
                    <a:gd name="T29" fmla="*/ 0 h 2719"/>
                    <a:gd name="T30" fmla="*/ 0 w 2079"/>
                    <a:gd name="T31" fmla="*/ 0 h 2719"/>
                    <a:gd name="T32" fmla="*/ 0 w 2079"/>
                    <a:gd name="T33" fmla="*/ 0 h 2719"/>
                    <a:gd name="T34" fmla="*/ 0 w 2079"/>
                    <a:gd name="T35" fmla="*/ 0 h 2719"/>
                    <a:gd name="T36" fmla="*/ 0 w 2079"/>
                    <a:gd name="T37" fmla="*/ 0 h 2719"/>
                    <a:gd name="T38" fmla="*/ 0 w 2079"/>
                    <a:gd name="T39" fmla="*/ 0 h 2719"/>
                    <a:gd name="T40" fmla="*/ 0 w 2079"/>
                    <a:gd name="T41" fmla="*/ 0 h 2719"/>
                    <a:gd name="T42" fmla="*/ 0 w 2079"/>
                    <a:gd name="T43" fmla="*/ 0 h 2719"/>
                    <a:gd name="T44" fmla="*/ 0 w 2079"/>
                    <a:gd name="T45" fmla="*/ 0 h 2719"/>
                    <a:gd name="T46" fmla="*/ 0 w 2079"/>
                    <a:gd name="T47" fmla="*/ 0 h 2719"/>
                    <a:gd name="T48" fmla="*/ 0 w 2079"/>
                    <a:gd name="T49" fmla="*/ 0 h 2719"/>
                    <a:gd name="T50" fmla="*/ 0 w 2079"/>
                    <a:gd name="T51" fmla="*/ 0 h 2719"/>
                    <a:gd name="T52" fmla="*/ 0 w 2079"/>
                    <a:gd name="T53" fmla="*/ 0 h 2719"/>
                    <a:gd name="T54" fmla="*/ 0 w 2079"/>
                    <a:gd name="T55" fmla="*/ 0 h 2719"/>
                    <a:gd name="T56" fmla="*/ 0 w 2079"/>
                    <a:gd name="T57" fmla="*/ 0 h 2719"/>
                    <a:gd name="T58" fmla="*/ 0 w 2079"/>
                    <a:gd name="T59" fmla="*/ 0 h 2719"/>
                    <a:gd name="T60" fmla="*/ 0 w 2079"/>
                    <a:gd name="T61" fmla="*/ 0 h 2719"/>
                    <a:gd name="T62" fmla="*/ 0 w 2079"/>
                    <a:gd name="T63" fmla="*/ 0 h 2719"/>
                    <a:gd name="T64" fmla="*/ 0 w 2079"/>
                    <a:gd name="T65" fmla="*/ 0 h 2719"/>
                    <a:gd name="T66" fmla="*/ 0 w 2079"/>
                    <a:gd name="T67" fmla="*/ 0 h 2719"/>
                    <a:gd name="T68" fmla="*/ 0 w 2079"/>
                    <a:gd name="T69" fmla="*/ 0 h 2719"/>
                    <a:gd name="T70" fmla="*/ 0 w 2079"/>
                    <a:gd name="T71" fmla="*/ 0 h 2719"/>
                    <a:gd name="T72" fmla="*/ 0 w 2079"/>
                    <a:gd name="T73" fmla="*/ 0 h 2719"/>
                    <a:gd name="T74" fmla="*/ 0 w 2079"/>
                    <a:gd name="T75" fmla="*/ 0 h 2719"/>
                    <a:gd name="T76" fmla="*/ 0 w 2079"/>
                    <a:gd name="T77" fmla="*/ 0 h 2719"/>
                    <a:gd name="T78" fmla="*/ 0 w 2079"/>
                    <a:gd name="T79" fmla="*/ 0 h 2719"/>
                    <a:gd name="T80" fmla="*/ 0 w 2079"/>
                    <a:gd name="T81" fmla="*/ 0 h 2719"/>
                    <a:gd name="T82" fmla="*/ 0 w 2079"/>
                    <a:gd name="T83" fmla="*/ 0 h 2719"/>
                    <a:gd name="T84" fmla="*/ 0 w 2079"/>
                    <a:gd name="T85" fmla="*/ 0 h 2719"/>
                    <a:gd name="T86" fmla="*/ 0 w 2079"/>
                    <a:gd name="T87" fmla="*/ 0 h 2719"/>
                    <a:gd name="T88" fmla="*/ 0 w 2079"/>
                    <a:gd name="T89" fmla="*/ 0 h 2719"/>
                    <a:gd name="T90" fmla="*/ 0 w 2079"/>
                    <a:gd name="T91" fmla="*/ 0 h 2719"/>
                    <a:gd name="T92" fmla="*/ 0 w 2079"/>
                    <a:gd name="T93" fmla="*/ 0 h 2719"/>
                    <a:gd name="T94" fmla="*/ 0 w 2079"/>
                    <a:gd name="T95" fmla="*/ 0 h 2719"/>
                    <a:gd name="T96" fmla="*/ 0 w 2079"/>
                    <a:gd name="T97" fmla="*/ 0 h 2719"/>
                    <a:gd name="T98" fmla="*/ 0 w 2079"/>
                    <a:gd name="T99" fmla="*/ 0 h 2719"/>
                    <a:gd name="T100" fmla="*/ 0 w 2079"/>
                    <a:gd name="T101" fmla="*/ 0 h 2719"/>
                    <a:gd name="T102" fmla="*/ 0 w 2079"/>
                    <a:gd name="T103" fmla="*/ 0 h 2719"/>
                    <a:gd name="T104" fmla="*/ 0 w 2079"/>
                    <a:gd name="T105" fmla="*/ 0 h 2719"/>
                    <a:gd name="T106" fmla="*/ 0 w 2079"/>
                    <a:gd name="T107" fmla="*/ 0 h 2719"/>
                    <a:gd name="T108" fmla="*/ 0 w 2079"/>
                    <a:gd name="T109" fmla="*/ 0 h 2719"/>
                    <a:gd name="T110" fmla="*/ 0 w 2079"/>
                    <a:gd name="T111" fmla="*/ 0 h 2719"/>
                    <a:gd name="T112" fmla="*/ 0 w 2079"/>
                    <a:gd name="T113" fmla="*/ 0 h 27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9" h="2719">
                      <a:moveTo>
                        <a:pt x="1" y="2504"/>
                      </a:moveTo>
                      <a:lnTo>
                        <a:pt x="3" y="2492"/>
                      </a:lnTo>
                      <a:lnTo>
                        <a:pt x="6" y="2482"/>
                      </a:lnTo>
                      <a:lnTo>
                        <a:pt x="9" y="2472"/>
                      </a:lnTo>
                      <a:lnTo>
                        <a:pt x="15" y="2462"/>
                      </a:lnTo>
                      <a:lnTo>
                        <a:pt x="20" y="2454"/>
                      </a:lnTo>
                      <a:lnTo>
                        <a:pt x="27" y="2446"/>
                      </a:lnTo>
                      <a:lnTo>
                        <a:pt x="34" y="2438"/>
                      </a:lnTo>
                      <a:lnTo>
                        <a:pt x="42" y="2431"/>
                      </a:lnTo>
                      <a:lnTo>
                        <a:pt x="50" y="2425"/>
                      </a:lnTo>
                      <a:lnTo>
                        <a:pt x="59" y="2420"/>
                      </a:lnTo>
                      <a:lnTo>
                        <a:pt x="68" y="2416"/>
                      </a:lnTo>
                      <a:lnTo>
                        <a:pt x="79" y="2412"/>
                      </a:lnTo>
                      <a:lnTo>
                        <a:pt x="89" y="2410"/>
                      </a:lnTo>
                      <a:lnTo>
                        <a:pt x="99" y="2408"/>
                      </a:lnTo>
                      <a:lnTo>
                        <a:pt x="111" y="2408"/>
                      </a:lnTo>
                      <a:lnTo>
                        <a:pt x="121" y="2409"/>
                      </a:lnTo>
                      <a:lnTo>
                        <a:pt x="228" y="2420"/>
                      </a:lnTo>
                      <a:lnTo>
                        <a:pt x="361" y="2436"/>
                      </a:lnTo>
                      <a:lnTo>
                        <a:pt x="511" y="2451"/>
                      </a:lnTo>
                      <a:lnTo>
                        <a:pt x="667" y="2468"/>
                      </a:lnTo>
                      <a:lnTo>
                        <a:pt x="819" y="2482"/>
                      </a:lnTo>
                      <a:lnTo>
                        <a:pt x="956" y="2493"/>
                      </a:lnTo>
                      <a:lnTo>
                        <a:pt x="1015" y="2498"/>
                      </a:lnTo>
                      <a:lnTo>
                        <a:pt x="1065" y="2501"/>
                      </a:lnTo>
                      <a:lnTo>
                        <a:pt x="1108" y="2503"/>
                      </a:lnTo>
                      <a:lnTo>
                        <a:pt x="1139" y="2503"/>
                      </a:lnTo>
                      <a:lnTo>
                        <a:pt x="1149" y="2502"/>
                      </a:lnTo>
                      <a:lnTo>
                        <a:pt x="1158" y="2501"/>
                      </a:lnTo>
                      <a:lnTo>
                        <a:pt x="1166" y="2499"/>
                      </a:lnTo>
                      <a:lnTo>
                        <a:pt x="1172" y="2495"/>
                      </a:lnTo>
                      <a:lnTo>
                        <a:pt x="1177" y="2493"/>
                      </a:lnTo>
                      <a:lnTo>
                        <a:pt x="1182" y="2489"/>
                      </a:lnTo>
                      <a:lnTo>
                        <a:pt x="1186" y="2486"/>
                      </a:lnTo>
                      <a:lnTo>
                        <a:pt x="1190" y="2483"/>
                      </a:lnTo>
                      <a:lnTo>
                        <a:pt x="1196" y="2477"/>
                      </a:lnTo>
                      <a:lnTo>
                        <a:pt x="1201" y="2469"/>
                      </a:lnTo>
                      <a:lnTo>
                        <a:pt x="1205" y="2461"/>
                      </a:lnTo>
                      <a:lnTo>
                        <a:pt x="1210" y="2452"/>
                      </a:lnTo>
                      <a:lnTo>
                        <a:pt x="1217" y="2431"/>
                      </a:lnTo>
                      <a:lnTo>
                        <a:pt x="1224" y="2409"/>
                      </a:lnTo>
                      <a:lnTo>
                        <a:pt x="1230" y="2383"/>
                      </a:lnTo>
                      <a:lnTo>
                        <a:pt x="1233" y="2355"/>
                      </a:lnTo>
                      <a:lnTo>
                        <a:pt x="1235" y="2325"/>
                      </a:lnTo>
                      <a:lnTo>
                        <a:pt x="1235" y="2294"/>
                      </a:lnTo>
                      <a:lnTo>
                        <a:pt x="1234" y="2220"/>
                      </a:lnTo>
                      <a:lnTo>
                        <a:pt x="1235" y="2104"/>
                      </a:lnTo>
                      <a:lnTo>
                        <a:pt x="1237" y="1960"/>
                      </a:lnTo>
                      <a:lnTo>
                        <a:pt x="1239" y="1804"/>
                      </a:lnTo>
                      <a:lnTo>
                        <a:pt x="1241" y="1652"/>
                      </a:lnTo>
                      <a:lnTo>
                        <a:pt x="1243" y="1520"/>
                      </a:lnTo>
                      <a:lnTo>
                        <a:pt x="1245" y="1424"/>
                      </a:lnTo>
                      <a:lnTo>
                        <a:pt x="1245" y="1381"/>
                      </a:lnTo>
                      <a:lnTo>
                        <a:pt x="1246" y="1371"/>
                      </a:lnTo>
                      <a:lnTo>
                        <a:pt x="1248" y="1360"/>
                      </a:lnTo>
                      <a:lnTo>
                        <a:pt x="1250" y="1350"/>
                      </a:lnTo>
                      <a:lnTo>
                        <a:pt x="1254" y="1341"/>
                      </a:lnTo>
                      <a:lnTo>
                        <a:pt x="1259" y="1331"/>
                      </a:lnTo>
                      <a:lnTo>
                        <a:pt x="1264" y="1322"/>
                      </a:lnTo>
                      <a:lnTo>
                        <a:pt x="1270" y="1315"/>
                      </a:lnTo>
                      <a:lnTo>
                        <a:pt x="1277" y="1306"/>
                      </a:lnTo>
                      <a:lnTo>
                        <a:pt x="1284" y="1300"/>
                      </a:lnTo>
                      <a:lnTo>
                        <a:pt x="1293" y="1294"/>
                      </a:lnTo>
                      <a:lnTo>
                        <a:pt x="1301" y="1289"/>
                      </a:lnTo>
                      <a:lnTo>
                        <a:pt x="1310" y="1284"/>
                      </a:lnTo>
                      <a:lnTo>
                        <a:pt x="1320" y="1281"/>
                      </a:lnTo>
                      <a:lnTo>
                        <a:pt x="1330" y="1278"/>
                      </a:lnTo>
                      <a:lnTo>
                        <a:pt x="1340" y="1275"/>
                      </a:lnTo>
                      <a:lnTo>
                        <a:pt x="1351" y="1274"/>
                      </a:lnTo>
                      <a:lnTo>
                        <a:pt x="1398" y="1273"/>
                      </a:lnTo>
                      <a:lnTo>
                        <a:pt x="1458" y="1271"/>
                      </a:lnTo>
                      <a:lnTo>
                        <a:pt x="1527" y="1268"/>
                      </a:lnTo>
                      <a:lnTo>
                        <a:pt x="1600" y="1265"/>
                      </a:lnTo>
                      <a:lnTo>
                        <a:pt x="1672" y="1261"/>
                      </a:lnTo>
                      <a:lnTo>
                        <a:pt x="1739" y="1257"/>
                      </a:lnTo>
                      <a:lnTo>
                        <a:pt x="1797" y="1252"/>
                      </a:lnTo>
                      <a:lnTo>
                        <a:pt x="1842" y="1245"/>
                      </a:lnTo>
                      <a:lnTo>
                        <a:pt x="1844" y="1245"/>
                      </a:lnTo>
                      <a:lnTo>
                        <a:pt x="1847" y="1244"/>
                      </a:lnTo>
                      <a:lnTo>
                        <a:pt x="1850" y="1243"/>
                      </a:lnTo>
                      <a:lnTo>
                        <a:pt x="1852" y="1242"/>
                      </a:lnTo>
                      <a:lnTo>
                        <a:pt x="1855" y="1241"/>
                      </a:lnTo>
                      <a:lnTo>
                        <a:pt x="1857" y="1240"/>
                      </a:lnTo>
                      <a:lnTo>
                        <a:pt x="1858" y="1239"/>
                      </a:lnTo>
                      <a:lnTo>
                        <a:pt x="1859" y="1237"/>
                      </a:lnTo>
                      <a:lnTo>
                        <a:pt x="1861" y="1232"/>
                      </a:lnTo>
                      <a:lnTo>
                        <a:pt x="1862" y="1226"/>
                      </a:lnTo>
                      <a:lnTo>
                        <a:pt x="1862" y="1218"/>
                      </a:lnTo>
                      <a:lnTo>
                        <a:pt x="1862" y="1207"/>
                      </a:lnTo>
                      <a:lnTo>
                        <a:pt x="1860" y="1197"/>
                      </a:lnTo>
                      <a:lnTo>
                        <a:pt x="1856" y="1184"/>
                      </a:lnTo>
                      <a:lnTo>
                        <a:pt x="1851" y="1171"/>
                      </a:lnTo>
                      <a:lnTo>
                        <a:pt x="1845" y="1157"/>
                      </a:lnTo>
                      <a:lnTo>
                        <a:pt x="1296" y="160"/>
                      </a:lnTo>
                      <a:lnTo>
                        <a:pt x="1291" y="150"/>
                      </a:lnTo>
                      <a:lnTo>
                        <a:pt x="1287" y="140"/>
                      </a:lnTo>
                      <a:lnTo>
                        <a:pt x="1284" y="130"/>
                      </a:lnTo>
                      <a:lnTo>
                        <a:pt x="1282" y="118"/>
                      </a:lnTo>
                      <a:lnTo>
                        <a:pt x="1281" y="108"/>
                      </a:lnTo>
                      <a:lnTo>
                        <a:pt x="1282" y="98"/>
                      </a:lnTo>
                      <a:lnTo>
                        <a:pt x="1283" y="87"/>
                      </a:lnTo>
                      <a:lnTo>
                        <a:pt x="1287" y="77"/>
                      </a:lnTo>
                      <a:lnTo>
                        <a:pt x="1290" y="68"/>
                      </a:lnTo>
                      <a:lnTo>
                        <a:pt x="1294" y="59"/>
                      </a:lnTo>
                      <a:lnTo>
                        <a:pt x="1299" y="49"/>
                      </a:lnTo>
                      <a:lnTo>
                        <a:pt x="1305" y="41"/>
                      </a:lnTo>
                      <a:lnTo>
                        <a:pt x="1311" y="33"/>
                      </a:lnTo>
                      <a:lnTo>
                        <a:pt x="1320" y="25"/>
                      </a:lnTo>
                      <a:lnTo>
                        <a:pt x="1328" y="18"/>
                      </a:lnTo>
                      <a:lnTo>
                        <a:pt x="1337" y="13"/>
                      </a:lnTo>
                      <a:lnTo>
                        <a:pt x="1348" y="8"/>
                      </a:lnTo>
                      <a:lnTo>
                        <a:pt x="1358" y="4"/>
                      </a:lnTo>
                      <a:lnTo>
                        <a:pt x="1368" y="2"/>
                      </a:lnTo>
                      <a:lnTo>
                        <a:pt x="1379" y="0"/>
                      </a:lnTo>
                      <a:lnTo>
                        <a:pt x="1389" y="0"/>
                      </a:lnTo>
                      <a:lnTo>
                        <a:pt x="1399" y="0"/>
                      </a:lnTo>
                      <a:lnTo>
                        <a:pt x="1410" y="2"/>
                      </a:lnTo>
                      <a:lnTo>
                        <a:pt x="1420" y="4"/>
                      </a:lnTo>
                      <a:lnTo>
                        <a:pt x="1430" y="7"/>
                      </a:lnTo>
                      <a:lnTo>
                        <a:pt x="1440" y="11"/>
                      </a:lnTo>
                      <a:lnTo>
                        <a:pt x="1448" y="16"/>
                      </a:lnTo>
                      <a:lnTo>
                        <a:pt x="1457" y="22"/>
                      </a:lnTo>
                      <a:lnTo>
                        <a:pt x="1464" y="30"/>
                      </a:lnTo>
                      <a:lnTo>
                        <a:pt x="1473" y="37"/>
                      </a:lnTo>
                      <a:lnTo>
                        <a:pt x="1479" y="46"/>
                      </a:lnTo>
                      <a:lnTo>
                        <a:pt x="1485" y="55"/>
                      </a:lnTo>
                      <a:lnTo>
                        <a:pt x="2036" y="1055"/>
                      </a:lnTo>
                      <a:lnTo>
                        <a:pt x="2044" y="1073"/>
                      </a:lnTo>
                      <a:lnTo>
                        <a:pt x="2053" y="1090"/>
                      </a:lnTo>
                      <a:lnTo>
                        <a:pt x="2059" y="1109"/>
                      </a:lnTo>
                      <a:lnTo>
                        <a:pt x="2065" y="1127"/>
                      </a:lnTo>
                      <a:lnTo>
                        <a:pt x="2070" y="1145"/>
                      </a:lnTo>
                      <a:lnTo>
                        <a:pt x="2073" y="1164"/>
                      </a:lnTo>
                      <a:lnTo>
                        <a:pt x="2077" y="1181"/>
                      </a:lnTo>
                      <a:lnTo>
                        <a:pt x="2079" y="1199"/>
                      </a:lnTo>
                      <a:lnTo>
                        <a:pt x="2079" y="1218"/>
                      </a:lnTo>
                      <a:lnTo>
                        <a:pt x="2079" y="1235"/>
                      </a:lnTo>
                      <a:lnTo>
                        <a:pt x="2078" y="1252"/>
                      </a:lnTo>
                      <a:lnTo>
                        <a:pt x="2074" y="1269"/>
                      </a:lnTo>
                      <a:lnTo>
                        <a:pt x="2071" y="1286"/>
                      </a:lnTo>
                      <a:lnTo>
                        <a:pt x="2066" y="1302"/>
                      </a:lnTo>
                      <a:lnTo>
                        <a:pt x="2061" y="1318"/>
                      </a:lnTo>
                      <a:lnTo>
                        <a:pt x="2054" y="1332"/>
                      </a:lnTo>
                      <a:lnTo>
                        <a:pt x="2048" y="1345"/>
                      </a:lnTo>
                      <a:lnTo>
                        <a:pt x="2040" y="1357"/>
                      </a:lnTo>
                      <a:lnTo>
                        <a:pt x="2032" y="1368"/>
                      </a:lnTo>
                      <a:lnTo>
                        <a:pt x="2024" y="1379"/>
                      </a:lnTo>
                      <a:lnTo>
                        <a:pt x="2014" y="1389"/>
                      </a:lnTo>
                      <a:lnTo>
                        <a:pt x="2005" y="1398"/>
                      </a:lnTo>
                      <a:lnTo>
                        <a:pt x="1995" y="1408"/>
                      </a:lnTo>
                      <a:lnTo>
                        <a:pt x="1983" y="1416"/>
                      </a:lnTo>
                      <a:lnTo>
                        <a:pt x="1972" y="1423"/>
                      </a:lnTo>
                      <a:lnTo>
                        <a:pt x="1960" y="1431"/>
                      </a:lnTo>
                      <a:lnTo>
                        <a:pt x="1947" y="1437"/>
                      </a:lnTo>
                      <a:lnTo>
                        <a:pt x="1935" y="1443"/>
                      </a:lnTo>
                      <a:lnTo>
                        <a:pt x="1920" y="1448"/>
                      </a:lnTo>
                      <a:lnTo>
                        <a:pt x="1907" y="1452"/>
                      </a:lnTo>
                      <a:lnTo>
                        <a:pt x="1892" y="1456"/>
                      </a:lnTo>
                      <a:lnTo>
                        <a:pt x="1878" y="1458"/>
                      </a:lnTo>
                      <a:lnTo>
                        <a:pt x="1840" y="1465"/>
                      </a:lnTo>
                      <a:lnTo>
                        <a:pt x="1792" y="1469"/>
                      </a:lnTo>
                      <a:lnTo>
                        <a:pt x="1739" y="1474"/>
                      </a:lnTo>
                      <a:lnTo>
                        <a:pt x="1683" y="1477"/>
                      </a:lnTo>
                      <a:lnTo>
                        <a:pt x="1625" y="1481"/>
                      </a:lnTo>
                      <a:lnTo>
                        <a:pt x="1566" y="1483"/>
                      </a:lnTo>
                      <a:lnTo>
                        <a:pt x="1511" y="1486"/>
                      </a:lnTo>
                      <a:lnTo>
                        <a:pt x="1460" y="1487"/>
                      </a:lnTo>
                      <a:lnTo>
                        <a:pt x="1458" y="1580"/>
                      </a:lnTo>
                      <a:lnTo>
                        <a:pt x="1457" y="1691"/>
                      </a:lnTo>
                      <a:lnTo>
                        <a:pt x="1455" y="1812"/>
                      </a:lnTo>
                      <a:lnTo>
                        <a:pt x="1453" y="1935"/>
                      </a:lnTo>
                      <a:lnTo>
                        <a:pt x="1452" y="2052"/>
                      </a:lnTo>
                      <a:lnTo>
                        <a:pt x="1451" y="2155"/>
                      </a:lnTo>
                      <a:lnTo>
                        <a:pt x="1451" y="2236"/>
                      </a:lnTo>
                      <a:lnTo>
                        <a:pt x="1451" y="2289"/>
                      </a:lnTo>
                      <a:lnTo>
                        <a:pt x="1451" y="2324"/>
                      </a:lnTo>
                      <a:lnTo>
                        <a:pt x="1449" y="2363"/>
                      </a:lnTo>
                      <a:lnTo>
                        <a:pt x="1447" y="2385"/>
                      </a:lnTo>
                      <a:lnTo>
                        <a:pt x="1445" y="2408"/>
                      </a:lnTo>
                      <a:lnTo>
                        <a:pt x="1441" y="2430"/>
                      </a:lnTo>
                      <a:lnTo>
                        <a:pt x="1435" y="2454"/>
                      </a:lnTo>
                      <a:lnTo>
                        <a:pt x="1429" y="2478"/>
                      </a:lnTo>
                      <a:lnTo>
                        <a:pt x="1423" y="2501"/>
                      </a:lnTo>
                      <a:lnTo>
                        <a:pt x="1414" y="2524"/>
                      </a:lnTo>
                      <a:lnTo>
                        <a:pt x="1403" y="2547"/>
                      </a:lnTo>
                      <a:lnTo>
                        <a:pt x="1392" y="2570"/>
                      </a:lnTo>
                      <a:lnTo>
                        <a:pt x="1379" y="2592"/>
                      </a:lnTo>
                      <a:lnTo>
                        <a:pt x="1364" y="2612"/>
                      </a:lnTo>
                      <a:lnTo>
                        <a:pt x="1346" y="2632"/>
                      </a:lnTo>
                      <a:lnTo>
                        <a:pt x="1337" y="2641"/>
                      </a:lnTo>
                      <a:lnTo>
                        <a:pt x="1327" y="2652"/>
                      </a:lnTo>
                      <a:lnTo>
                        <a:pt x="1315" y="2660"/>
                      </a:lnTo>
                      <a:lnTo>
                        <a:pt x="1304" y="2668"/>
                      </a:lnTo>
                      <a:lnTo>
                        <a:pt x="1293" y="2676"/>
                      </a:lnTo>
                      <a:lnTo>
                        <a:pt x="1281" y="2683"/>
                      </a:lnTo>
                      <a:lnTo>
                        <a:pt x="1269" y="2690"/>
                      </a:lnTo>
                      <a:lnTo>
                        <a:pt x="1257" y="2695"/>
                      </a:lnTo>
                      <a:lnTo>
                        <a:pt x="1243" y="2700"/>
                      </a:lnTo>
                      <a:lnTo>
                        <a:pt x="1230" y="2705"/>
                      </a:lnTo>
                      <a:lnTo>
                        <a:pt x="1216" y="2708"/>
                      </a:lnTo>
                      <a:lnTo>
                        <a:pt x="1203" y="2713"/>
                      </a:lnTo>
                      <a:lnTo>
                        <a:pt x="1188" y="2715"/>
                      </a:lnTo>
                      <a:lnTo>
                        <a:pt x="1174" y="2717"/>
                      </a:lnTo>
                      <a:lnTo>
                        <a:pt x="1159" y="2718"/>
                      </a:lnTo>
                      <a:lnTo>
                        <a:pt x="1145" y="2719"/>
                      </a:lnTo>
                      <a:lnTo>
                        <a:pt x="1103" y="2719"/>
                      </a:lnTo>
                      <a:lnTo>
                        <a:pt x="1050" y="2717"/>
                      </a:lnTo>
                      <a:lnTo>
                        <a:pt x="984" y="2713"/>
                      </a:lnTo>
                      <a:lnTo>
                        <a:pt x="910" y="2706"/>
                      </a:lnTo>
                      <a:lnTo>
                        <a:pt x="743" y="2692"/>
                      </a:lnTo>
                      <a:lnTo>
                        <a:pt x="566" y="2674"/>
                      </a:lnTo>
                      <a:lnTo>
                        <a:pt x="396" y="2657"/>
                      </a:lnTo>
                      <a:lnTo>
                        <a:pt x="249" y="2640"/>
                      </a:lnTo>
                      <a:lnTo>
                        <a:pt x="144" y="2629"/>
                      </a:lnTo>
                      <a:lnTo>
                        <a:pt x="96" y="2624"/>
                      </a:lnTo>
                      <a:lnTo>
                        <a:pt x="86" y="2622"/>
                      </a:lnTo>
                      <a:lnTo>
                        <a:pt x="75" y="2619"/>
                      </a:lnTo>
                      <a:lnTo>
                        <a:pt x="65" y="2614"/>
                      </a:lnTo>
                      <a:lnTo>
                        <a:pt x="56" y="2610"/>
                      </a:lnTo>
                      <a:lnTo>
                        <a:pt x="47" y="2604"/>
                      </a:lnTo>
                      <a:lnTo>
                        <a:pt x="38" y="2598"/>
                      </a:lnTo>
                      <a:lnTo>
                        <a:pt x="31" y="2591"/>
                      </a:lnTo>
                      <a:lnTo>
                        <a:pt x="24" y="2583"/>
                      </a:lnTo>
                      <a:lnTo>
                        <a:pt x="18" y="2575"/>
                      </a:lnTo>
                      <a:lnTo>
                        <a:pt x="13" y="2566"/>
                      </a:lnTo>
                      <a:lnTo>
                        <a:pt x="8" y="2556"/>
                      </a:lnTo>
                      <a:lnTo>
                        <a:pt x="5" y="2546"/>
                      </a:lnTo>
                      <a:lnTo>
                        <a:pt x="2" y="2536"/>
                      </a:lnTo>
                      <a:lnTo>
                        <a:pt x="1" y="2525"/>
                      </a:lnTo>
                      <a:lnTo>
                        <a:pt x="0" y="2514"/>
                      </a:lnTo>
                      <a:lnTo>
                        <a:pt x="1" y="25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5" name="Freeform 1090">
                  <a:extLst>
                    <a:ext uri="{FF2B5EF4-FFF2-40B4-BE49-F238E27FC236}">
                      <a16:creationId xmlns:a16="http://schemas.microsoft.com/office/drawing/2014/main" id="{A9C7FC9C-17FF-43A6-B56B-C9EC64F4EA72}"/>
                    </a:ext>
                  </a:extLst>
                </p:cNvPr>
                <p:cNvSpPr>
                  <a:spLocks/>
                </p:cNvSpPr>
                <p:nvPr/>
              </p:nvSpPr>
              <p:spPr bwMode="auto">
                <a:xfrm>
                  <a:off x="1839" y="3126"/>
                  <a:ext cx="72" cy="34"/>
                </a:xfrm>
                <a:custGeom>
                  <a:avLst/>
                  <a:gdLst>
                    <a:gd name="T0" fmla="*/ 0 w 1087"/>
                    <a:gd name="T1" fmla="*/ 0 h 507"/>
                    <a:gd name="T2" fmla="*/ 0 w 1087"/>
                    <a:gd name="T3" fmla="*/ 0 h 507"/>
                    <a:gd name="T4" fmla="*/ 0 w 1087"/>
                    <a:gd name="T5" fmla="*/ 0 h 507"/>
                    <a:gd name="T6" fmla="*/ 0 w 1087"/>
                    <a:gd name="T7" fmla="*/ 0 h 507"/>
                    <a:gd name="T8" fmla="*/ 0 w 1087"/>
                    <a:gd name="T9" fmla="*/ 0 h 507"/>
                    <a:gd name="T10" fmla="*/ 0 w 1087"/>
                    <a:gd name="T11" fmla="*/ 0 h 507"/>
                    <a:gd name="T12" fmla="*/ 0 w 1087"/>
                    <a:gd name="T13" fmla="*/ 0 h 507"/>
                    <a:gd name="T14" fmla="*/ 0 w 1087"/>
                    <a:gd name="T15" fmla="*/ 0 h 507"/>
                    <a:gd name="T16" fmla="*/ 0 w 1087"/>
                    <a:gd name="T17" fmla="*/ 0 h 507"/>
                    <a:gd name="T18" fmla="*/ 0 w 1087"/>
                    <a:gd name="T19" fmla="*/ 0 h 507"/>
                    <a:gd name="T20" fmla="*/ 0 w 1087"/>
                    <a:gd name="T21" fmla="*/ 0 h 507"/>
                    <a:gd name="T22" fmla="*/ 0 w 1087"/>
                    <a:gd name="T23" fmla="*/ 0 h 507"/>
                    <a:gd name="T24" fmla="*/ 0 w 1087"/>
                    <a:gd name="T25" fmla="*/ 0 h 507"/>
                    <a:gd name="T26" fmla="*/ 0 w 1087"/>
                    <a:gd name="T27" fmla="*/ 0 h 507"/>
                    <a:gd name="T28" fmla="*/ 0 w 1087"/>
                    <a:gd name="T29" fmla="*/ 0 h 507"/>
                    <a:gd name="T30" fmla="*/ 0 w 1087"/>
                    <a:gd name="T31" fmla="*/ 0 h 507"/>
                    <a:gd name="T32" fmla="*/ 0 w 1087"/>
                    <a:gd name="T33" fmla="*/ 0 h 507"/>
                    <a:gd name="T34" fmla="*/ 0 w 1087"/>
                    <a:gd name="T35" fmla="*/ 0 h 507"/>
                    <a:gd name="T36" fmla="*/ 0 w 1087"/>
                    <a:gd name="T37" fmla="*/ 0 h 507"/>
                    <a:gd name="T38" fmla="*/ 0 w 1087"/>
                    <a:gd name="T39" fmla="*/ 0 h 507"/>
                    <a:gd name="T40" fmla="*/ 0 w 1087"/>
                    <a:gd name="T41" fmla="*/ 0 h 507"/>
                    <a:gd name="T42" fmla="*/ 0 w 1087"/>
                    <a:gd name="T43" fmla="*/ 0 h 507"/>
                    <a:gd name="T44" fmla="*/ 0 w 1087"/>
                    <a:gd name="T45" fmla="*/ 0 h 507"/>
                    <a:gd name="T46" fmla="*/ 0 w 1087"/>
                    <a:gd name="T47" fmla="*/ 0 h 507"/>
                    <a:gd name="T48" fmla="*/ 0 w 1087"/>
                    <a:gd name="T49" fmla="*/ 0 h 507"/>
                    <a:gd name="T50" fmla="*/ 0 w 1087"/>
                    <a:gd name="T51" fmla="*/ 0 h 507"/>
                    <a:gd name="T52" fmla="*/ 0 w 1087"/>
                    <a:gd name="T53" fmla="*/ 0 h 507"/>
                    <a:gd name="T54" fmla="*/ 0 w 1087"/>
                    <a:gd name="T55" fmla="*/ 0 h 507"/>
                    <a:gd name="T56" fmla="*/ 0 w 1087"/>
                    <a:gd name="T57" fmla="*/ 0 h 507"/>
                    <a:gd name="T58" fmla="*/ 0 w 1087"/>
                    <a:gd name="T59" fmla="*/ 0 h 507"/>
                    <a:gd name="T60" fmla="*/ 0 w 1087"/>
                    <a:gd name="T61" fmla="*/ 0 h 507"/>
                    <a:gd name="T62" fmla="*/ 0 w 1087"/>
                    <a:gd name="T63" fmla="*/ 0 h 507"/>
                    <a:gd name="T64" fmla="*/ 0 w 1087"/>
                    <a:gd name="T65" fmla="*/ 0 h 507"/>
                    <a:gd name="T66" fmla="*/ 0 w 1087"/>
                    <a:gd name="T67" fmla="*/ 0 h 507"/>
                    <a:gd name="T68" fmla="*/ 0 w 1087"/>
                    <a:gd name="T69" fmla="*/ 0 h 507"/>
                    <a:gd name="T70" fmla="*/ 0 w 1087"/>
                    <a:gd name="T71" fmla="*/ 0 h 507"/>
                    <a:gd name="T72" fmla="*/ 0 w 1087"/>
                    <a:gd name="T73" fmla="*/ 0 h 507"/>
                    <a:gd name="T74" fmla="*/ 0 w 1087"/>
                    <a:gd name="T75" fmla="*/ 0 h 507"/>
                    <a:gd name="T76" fmla="*/ 0 w 1087"/>
                    <a:gd name="T77" fmla="*/ 0 h 507"/>
                    <a:gd name="T78" fmla="*/ 0 w 1087"/>
                    <a:gd name="T79" fmla="*/ 0 h 507"/>
                    <a:gd name="T80" fmla="*/ 0 w 1087"/>
                    <a:gd name="T81" fmla="*/ 0 h 507"/>
                    <a:gd name="T82" fmla="*/ 0 w 1087"/>
                    <a:gd name="T83" fmla="*/ 0 h 507"/>
                    <a:gd name="T84" fmla="*/ 0 w 1087"/>
                    <a:gd name="T85" fmla="*/ 0 h 507"/>
                    <a:gd name="T86" fmla="*/ 0 w 1087"/>
                    <a:gd name="T87" fmla="*/ 0 h 507"/>
                    <a:gd name="T88" fmla="*/ 0 w 1087"/>
                    <a:gd name="T89" fmla="*/ 0 h 507"/>
                    <a:gd name="T90" fmla="*/ 0 w 1087"/>
                    <a:gd name="T91" fmla="*/ 0 h 507"/>
                    <a:gd name="T92" fmla="*/ 0 w 1087"/>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7" h="507">
                      <a:moveTo>
                        <a:pt x="909" y="389"/>
                      </a:moveTo>
                      <a:lnTo>
                        <a:pt x="879" y="364"/>
                      </a:lnTo>
                      <a:lnTo>
                        <a:pt x="852" y="342"/>
                      </a:lnTo>
                      <a:lnTo>
                        <a:pt x="825" y="322"/>
                      </a:lnTo>
                      <a:lnTo>
                        <a:pt x="800" y="303"/>
                      </a:lnTo>
                      <a:lnTo>
                        <a:pt x="778" y="288"/>
                      </a:lnTo>
                      <a:lnTo>
                        <a:pt x="755" y="274"/>
                      </a:lnTo>
                      <a:lnTo>
                        <a:pt x="734" y="261"/>
                      </a:lnTo>
                      <a:lnTo>
                        <a:pt x="714" y="250"/>
                      </a:lnTo>
                      <a:lnTo>
                        <a:pt x="694" y="241"/>
                      </a:lnTo>
                      <a:lnTo>
                        <a:pt x="674" y="233"/>
                      </a:lnTo>
                      <a:lnTo>
                        <a:pt x="655" y="227"/>
                      </a:lnTo>
                      <a:lnTo>
                        <a:pt x="636" y="223"/>
                      </a:lnTo>
                      <a:lnTo>
                        <a:pt x="616" y="220"/>
                      </a:lnTo>
                      <a:lnTo>
                        <a:pt x="598" y="218"/>
                      </a:lnTo>
                      <a:lnTo>
                        <a:pt x="577" y="217"/>
                      </a:lnTo>
                      <a:lnTo>
                        <a:pt x="557" y="217"/>
                      </a:lnTo>
                      <a:lnTo>
                        <a:pt x="535" y="218"/>
                      </a:lnTo>
                      <a:lnTo>
                        <a:pt x="512" y="222"/>
                      </a:lnTo>
                      <a:lnTo>
                        <a:pt x="487" y="228"/>
                      </a:lnTo>
                      <a:lnTo>
                        <a:pt x="463" y="236"/>
                      </a:lnTo>
                      <a:lnTo>
                        <a:pt x="439" y="247"/>
                      </a:lnTo>
                      <a:lnTo>
                        <a:pt x="414" y="259"/>
                      </a:lnTo>
                      <a:lnTo>
                        <a:pt x="390" y="272"/>
                      </a:lnTo>
                      <a:lnTo>
                        <a:pt x="365" y="288"/>
                      </a:lnTo>
                      <a:lnTo>
                        <a:pt x="341" y="306"/>
                      </a:lnTo>
                      <a:lnTo>
                        <a:pt x="319" y="323"/>
                      </a:lnTo>
                      <a:lnTo>
                        <a:pt x="296" y="343"/>
                      </a:lnTo>
                      <a:lnTo>
                        <a:pt x="274" y="364"/>
                      </a:lnTo>
                      <a:lnTo>
                        <a:pt x="253" y="386"/>
                      </a:lnTo>
                      <a:lnTo>
                        <a:pt x="234" y="409"/>
                      </a:lnTo>
                      <a:lnTo>
                        <a:pt x="216" y="433"/>
                      </a:lnTo>
                      <a:lnTo>
                        <a:pt x="200" y="457"/>
                      </a:lnTo>
                      <a:lnTo>
                        <a:pt x="193" y="466"/>
                      </a:lnTo>
                      <a:lnTo>
                        <a:pt x="186" y="474"/>
                      </a:lnTo>
                      <a:lnTo>
                        <a:pt x="178" y="481"/>
                      </a:lnTo>
                      <a:lnTo>
                        <a:pt x="170" y="488"/>
                      </a:lnTo>
                      <a:lnTo>
                        <a:pt x="161" y="494"/>
                      </a:lnTo>
                      <a:lnTo>
                        <a:pt x="152" y="498"/>
                      </a:lnTo>
                      <a:lnTo>
                        <a:pt x="142" y="502"/>
                      </a:lnTo>
                      <a:lnTo>
                        <a:pt x="132" y="505"/>
                      </a:lnTo>
                      <a:lnTo>
                        <a:pt x="122" y="506"/>
                      </a:lnTo>
                      <a:lnTo>
                        <a:pt x="112" y="507"/>
                      </a:lnTo>
                      <a:lnTo>
                        <a:pt x="101" y="507"/>
                      </a:lnTo>
                      <a:lnTo>
                        <a:pt x="90" y="506"/>
                      </a:lnTo>
                      <a:lnTo>
                        <a:pt x="80" y="504"/>
                      </a:lnTo>
                      <a:lnTo>
                        <a:pt x="70" y="501"/>
                      </a:lnTo>
                      <a:lnTo>
                        <a:pt x="60" y="496"/>
                      </a:lnTo>
                      <a:lnTo>
                        <a:pt x="51" y="491"/>
                      </a:lnTo>
                      <a:lnTo>
                        <a:pt x="41" y="484"/>
                      </a:lnTo>
                      <a:lnTo>
                        <a:pt x="33" y="477"/>
                      </a:lnTo>
                      <a:lnTo>
                        <a:pt x="26" y="470"/>
                      </a:lnTo>
                      <a:lnTo>
                        <a:pt x="20" y="461"/>
                      </a:lnTo>
                      <a:lnTo>
                        <a:pt x="14" y="452"/>
                      </a:lnTo>
                      <a:lnTo>
                        <a:pt x="9" y="443"/>
                      </a:lnTo>
                      <a:lnTo>
                        <a:pt x="5" y="433"/>
                      </a:lnTo>
                      <a:lnTo>
                        <a:pt x="2" y="423"/>
                      </a:lnTo>
                      <a:lnTo>
                        <a:pt x="0" y="413"/>
                      </a:lnTo>
                      <a:lnTo>
                        <a:pt x="0" y="403"/>
                      </a:lnTo>
                      <a:lnTo>
                        <a:pt x="0" y="392"/>
                      </a:lnTo>
                      <a:lnTo>
                        <a:pt x="1" y="382"/>
                      </a:lnTo>
                      <a:lnTo>
                        <a:pt x="3" y="372"/>
                      </a:lnTo>
                      <a:lnTo>
                        <a:pt x="6" y="361"/>
                      </a:lnTo>
                      <a:lnTo>
                        <a:pt x="11" y="351"/>
                      </a:lnTo>
                      <a:lnTo>
                        <a:pt x="17" y="342"/>
                      </a:lnTo>
                      <a:lnTo>
                        <a:pt x="28" y="323"/>
                      </a:lnTo>
                      <a:lnTo>
                        <a:pt x="40" y="306"/>
                      </a:lnTo>
                      <a:lnTo>
                        <a:pt x="54" y="288"/>
                      </a:lnTo>
                      <a:lnTo>
                        <a:pt x="67" y="270"/>
                      </a:lnTo>
                      <a:lnTo>
                        <a:pt x="81" y="254"/>
                      </a:lnTo>
                      <a:lnTo>
                        <a:pt x="95" y="237"/>
                      </a:lnTo>
                      <a:lnTo>
                        <a:pt x="110" y="222"/>
                      </a:lnTo>
                      <a:lnTo>
                        <a:pt x="125" y="206"/>
                      </a:lnTo>
                      <a:lnTo>
                        <a:pt x="141" y="191"/>
                      </a:lnTo>
                      <a:lnTo>
                        <a:pt x="156" y="176"/>
                      </a:lnTo>
                      <a:lnTo>
                        <a:pt x="173" y="163"/>
                      </a:lnTo>
                      <a:lnTo>
                        <a:pt x="189" y="148"/>
                      </a:lnTo>
                      <a:lnTo>
                        <a:pt x="223" y="123"/>
                      </a:lnTo>
                      <a:lnTo>
                        <a:pt x="259" y="99"/>
                      </a:lnTo>
                      <a:lnTo>
                        <a:pt x="294" y="78"/>
                      </a:lnTo>
                      <a:lnTo>
                        <a:pt x="331" y="58"/>
                      </a:lnTo>
                      <a:lnTo>
                        <a:pt x="349" y="50"/>
                      </a:lnTo>
                      <a:lnTo>
                        <a:pt x="367" y="42"/>
                      </a:lnTo>
                      <a:lnTo>
                        <a:pt x="386" y="35"/>
                      </a:lnTo>
                      <a:lnTo>
                        <a:pt x="404" y="27"/>
                      </a:lnTo>
                      <a:lnTo>
                        <a:pt x="423" y="22"/>
                      </a:lnTo>
                      <a:lnTo>
                        <a:pt x="442" y="17"/>
                      </a:lnTo>
                      <a:lnTo>
                        <a:pt x="460" y="12"/>
                      </a:lnTo>
                      <a:lnTo>
                        <a:pt x="479" y="8"/>
                      </a:lnTo>
                      <a:lnTo>
                        <a:pt x="496" y="5"/>
                      </a:lnTo>
                      <a:lnTo>
                        <a:pt x="515" y="3"/>
                      </a:lnTo>
                      <a:lnTo>
                        <a:pt x="534" y="1"/>
                      </a:lnTo>
                      <a:lnTo>
                        <a:pt x="551" y="0"/>
                      </a:lnTo>
                      <a:lnTo>
                        <a:pt x="586" y="0"/>
                      </a:lnTo>
                      <a:lnTo>
                        <a:pt x="619" y="2"/>
                      </a:lnTo>
                      <a:lnTo>
                        <a:pt x="653" y="6"/>
                      </a:lnTo>
                      <a:lnTo>
                        <a:pt x="684" y="11"/>
                      </a:lnTo>
                      <a:lnTo>
                        <a:pt x="715" y="19"/>
                      </a:lnTo>
                      <a:lnTo>
                        <a:pt x="745" y="28"/>
                      </a:lnTo>
                      <a:lnTo>
                        <a:pt x="774" y="40"/>
                      </a:lnTo>
                      <a:lnTo>
                        <a:pt x="804" y="53"/>
                      </a:lnTo>
                      <a:lnTo>
                        <a:pt x="832" y="68"/>
                      </a:lnTo>
                      <a:lnTo>
                        <a:pt x="861" y="84"/>
                      </a:lnTo>
                      <a:lnTo>
                        <a:pt x="891" y="103"/>
                      </a:lnTo>
                      <a:lnTo>
                        <a:pt x="921" y="124"/>
                      </a:lnTo>
                      <a:lnTo>
                        <a:pt x="951" y="146"/>
                      </a:lnTo>
                      <a:lnTo>
                        <a:pt x="982" y="170"/>
                      </a:lnTo>
                      <a:lnTo>
                        <a:pt x="1016" y="196"/>
                      </a:lnTo>
                      <a:lnTo>
                        <a:pt x="1049" y="224"/>
                      </a:lnTo>
                      <a:lnTo>
                        <a:pt x="1057" y="231"/>
                      </a:lnTo>
                      <a:lnTo>
                        <a:pt x="1064" y="239"/>
                      </a:lnTo>
                      <a:lnTo>
                        <a:pt x="1070" y="248"/>
                      </a:lnTo>
                      <a:lnTo>
                        <a:pt x="1076" y="257"/>
                      </a:lnTo>
                      <a:lnTo>
                        <a:pt x="1080" y="267"/>
                      </a:lnTo>
                      <a:lnTo>
                        <a:pt x="1083" y="277"/>
                      </a:lnTo>
                      <a:lnTo>
                        <a:pt x="1085" y="287"/>
                      </a:lnTo>
                      <a:lnTo>
                        <a:pt x="1087" y="297"/>
                      </a:lnTo>
                      <a:lnTo>
                        <a:pt x="1087" y="308"/>
                      </a:lnTo>
                      <a:lnTo>
                        <a:pt x="1086" y="318"/>
                      </a:lnTo>
                      <a:lnTo>
                        <a:pt x="1085" y="328"/>
                      </a:lnTo>
                      <a:lnTo>
                        <a:pt x="1082" y="339"/>
                      </a:lnTo>
                      <a:lnTo>
                        <a:pt x="1079" y="348"/>
                      </a:lnTo>
                      <a:lnTo>
                        <a:pt x="1073" y="358"/>
                      </a:lnTo>
                      <a:lnTo>
                        <a:pt x="1068" y="368"/>
                      </a:lnTo>
                      <a:lnTo>
                        <a:pt x="1061" y="376"/>
                      </a:lnTo>
                      <a:lnTo>
                        <a:pt x="1054" y="384"/>
                      </a:lnTo>
                      <a:lnTo>
                        <a:pt x="1046" y="391"/>
                      </a:lnTo>
                      <a:lnTo>
                        <a:pt x="1037" y="398"/>
                      </a:lnTo>
                      <a:lnTo>
                        <a:pt x="1028" y="403"/>
                      </a:lnTo>
                      <a:lnTo>
                        <a:pt x="1019" y="407"/>
                      </a:lnTo>
                      <a:lnTo>
                        <a:pt x="1008" y="410"/>
                      </a:lnTo>
                      <a:lnTo>
                        <a:pt x="998" y="413"/>
                      </a:lnTo>
                      <a:lnTo>
                        <a:pt x="988" y="414"/>
                      </a:lnTo>
                      <a:lnTo>
                        <a:pt x="977" y="414"/>
                      </a:lnTo>
                      <a:lnTo>
                        <a:pt x="967" y="414"/>
                      </a:lnTo>
                      <a:lnTo>
                        <a:pt x="957" y="412"/>
                      </a:lnTo>
                      <a:lnTo>
                        <a:pt x="946" y="410"/>
                      </a:lnTo>
                      <a:lnTo>
                        <a:pt x="937" y="406"/>
                      </a:lnTo>
                      <a:lnTo>
                        <a:pt x="927" y="402"/>
                      </a:lnTo>
                      <a:lnTo>
                        <a:pt x="917" y="396"/>
                      </a:lnTo>
                      <a:lnTo>
                        <a:pt x="909" y="38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6" name="Freeform 1091">
                  <a:extLst>
                    <a:ext uri="{FF2B5EF4-FFF2-40B4-BE49-F238E27FC236}">
                      <a16:creationId xmlns:a16="http://schemas.microsoft.com/office/drawing/2014/main" id="{2B8CAE1F-26B4-4956-A513-540204F4101E}"/>
                    </a:ext>
                  </a:extLst>
                </p:cNvPr>
                <p:cNvSpPr>
                  <a:spLocks/>
                </p:cNvSpPr>
                <p:nvPr/>
              </p:nvSpPr>
              <p:spPr bwMode="auto">
                <a:xfrm>
                  <a:off x="1875" y="3161"/>
                  <a:ext cx="16" cy="46"/>
                </a:xfrm>
                <a:custGeom>
                  <a:avLst/>
                  <a:gdLst>
                    <a:gd name="T0" fmla="*/ 0 w 229"/>
                    <a:gd name="T1" fmla="*/ 0 h 687"/>
                    <a:gd name="T2" fmla="*/ 0 w 229"/>
                    <a:gd name="T3" fmla="*/ 0 h 687"/>
                    <a:gd name="T4" fmla="*/ 0 w 229"/>
                    <a:gd name="T5" fmla="*/ 0 h 687"/>
                    <a:gd name="T6" fmla="*/ 0 w 229"/>
                    <a:gd name="T7" fmla="*/ 0 h 687"/>
                    <a:gd name="T8" fmla="*/ 0 w 229"/>
                    <a:gd name="T9" fmla="*/ 0 h 687"/>
                    <a:gd name="T10" fmla="*/ 0 w 229"/>
                    <a:gd name="T11" fmla="*/ 0 h 687"/>
                    <a:gd name="T12" fmla="*/ 0 w 229"/>
                    <a:gd name="T13" fmla="*/ 0 h 687"/>
                    <a:gd name="T14" fmla="*/ 0 w 229"/>
                    <a:gd name="T15" fmla="*/ 0 h 687"/>
                    <a:gd name="T16" fmla="*/ 0 w 229"/>
                    <a:gd name="T17" fmla="*/ 0 h 687"/>
                    <a:gd name="T18" fmla="*/ 0 w 229"/>
                    <a:gd name="T19" fmla="*/ 0 h 687"/>
                    <a:gd name="T20" fmla="*/ 0 w 229"/>
                    <a:gd name="T21" fmla="*/ 0 h 687"/>
                    <a:gd name="T22" fmla="*/ 0 w 229"/>
                    <a:gd name="T23" fmla="*/ 0 h 687"/>
                    <a:gd name="T24" fmla="*/ 0 w 229"/>
                    <a:gd name="T25" fmla="*/ 0 h 687"/>
                    <a:gd name="T26" fmla="*/ 0 w 229"/>
                    <a:gd name="T27" fmla="*/ 0 h 687"/>
                    <a:gd name="T28" fmla="*/ 0 w 229"/>
                    <a:gd name="T29" fmla="*/ 0 h 687"/>
                    <a:gd name="T30" fmla="*/ 0 w 229"/>
                    <a:gd name="T31" fmla="*/ 0 h 687"/>
                    <a:gd name="T32" fmla="*/ 0 w 229"/>
                    <a:gd name="T33" fmla="*/ 0 h 687"/>
                    <a:gd name="T34" fmla="*/ 0 w 229"/>
                    <a:gd name="T35" fmla="*/ 0 h 687"/>
                    <a:gd name="T36" fmla="*/ 0 w 229"/>
                    <a:gd name="T37" fmla="*/ 0 h 687"/>
                    <a:gd name="T38" fmla="*/ 0 w 229"/>
                    <a:gd name="T39" fmla="*/ 0 h 687"/>
                    <a:gd name="T40" fmla="*/ 0 w 229"/>
                    <a:gd name="T41" fmla="*/ 0 h 687"/>
                    <a:gd name="T42" fmla="*/ 0 w 229"/>
                    <a:gd name="T43" fmla="*/ 0 h 687"/>
                    <a:gd name="T44" fmla="*/ 0 w 229"/>
                    <a:gd name="T45" fmla="*/ 0 h 687"/>
                    <a:gd name="T46" fmla="*/ 0 w 229"/>
                    <a:gd name="T47" fmla="*/ 0 h 687"/>
                    <a:gd name="T48" fmla="*/ 0 w 229"/>
                    <a:gd name="T49" fmla="*/ 0 h 687"/>
                    <a:gd name="T50" fmla="*/ 0 w 229"/>
                    <a:gd name="T51" fmla="*/ 0 h 687"/>
                    <a:gd name="T52" fmla="*/ 0 w 229"/>
                    <a:gd name="T53" fmla="*/ 0 h 687"/>
                    <a:gd name="T54" fmla="*/ 0 w 229"/>
                    <a:gd name="T55" fmla="*/ 0 h 687"/>
                    <a:gd name="T56" fmla="*/ 0 w 229"/>
                    <a:gd name="T57" fmla="*/ 0 h 687"/>
                    <a:gd name="T58" fmla="*/ 0 w 229"/>
                    <a:gd name="T59" fmla="*/ 0 h 687"/>
                    <a:gd name="T60" fmla="*/ 0 w 229"/>
                    <a:gd name="T61" fmla="*/ 0 h 687"/>
                    <a:gd name="T62" fmla="*/ 0 w 229"/>
                    <a:gd name="T63" fmla="*/ 0 h 687"/>
                    <a:gd name="T64" fmla="*/ 0 w 229"/>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9" h="687">
                      <a:moveTo>
                        <a:pt x="216" y="105"/>
                      </a:moveTo>
                      <a:lnTo>
                        <a:pt x="229" y="577"/>
                      </a:lnTo>
                      <a:lnTo>
                        <a:pt x="229" y="588"/>
                      </a:lnTo>
                      <a:lnTo>
                        <a:pt x="228" y="598"/>
                      </a:lnTo>
                      <a:lnTo>
                        <a:pt x="224" y="609"/>
                      </a:lnTo>
                      <a:lnTo>
                        <a:pt x="221" y="619"/>
                      </a:lnTo>
                      <a:lnTo>
                        <a:pt x="217" y="628"/>
                      </a:lnTo>
                      <a:lnTo>
                        <a:pt x="212" y="638"/>
                      </a:lnTo>
                      <a:lnTo>
                        <a:pt x="206" y="646"/>
                      </a:lnTo>
                      <a:lnTo>
                        <a:pt x="200" y="654"/>
                      </a:lnTo>
                      <a:lnTo>
                        <a:pt x="191" y="661"/>
                      </a:lnTo>
                      <a:lnTo>
                        <a:pt x="183" y="668"/>
                      </a:lnTo>
                      <a:lnTo>
                        <a:pt x="175" y="673"/>
                      </a:lnTo>
                      <a:lnTo>
                        <a:pt x="166" y="678"/>
                      </a:lnTo>
                      <a:lnTo>
                        <a:pt x="155" y="682"/>
                      </a:lnTo>
                      <a:lnTo>
                        <a:pt x="146" y="685"/>
                      </a:lnTo>
                      <a:lnTo>
                        <a:pt x="135" y="686"/>
                      </a:lnTo>
                      <a:lnTo>
                        <a:pt x="124" y="687"/>
                      </a:lnTo>
                      <a:lnTo>
                        <a:pt x="113" y="687"/>
                      </a:lnTo>
                      <a:lnTo>
                        <a:pt x="101" y="686"/>
                      </a:lnTo>
                      <a:lnTo>
                        <a:pt x="91" y="683"/>
                      </a:lnTo>
                      <a:lnTo>
                        <a:pt x="82" y="680"/>
                      </a:lnTo>
                      <a:lnTo>
                        <a:pt x="71" y="676"/>
                      </a:lnTo>
                      <a:lnTo>
                        <a:pt x="63" y="671"/>
                      </a:lnTo>
                      <a:lnTo>
                        <a:pt x="54" y="664"/>
                      </a:lnTo>
                      <a:lnTo>
                        <a:pt x="47" y="658"/>
                      </a:lnTo>
                      <a:lnTo>
                        <a:pt x="39" y="650"/>
                      </a:lnTo>
                      <a:lnTo>
                        <a:pt x="33" y="642"/>
                      </a:lnTo>
                      <a:lnTo>
                        <a:pt x="27" y="633"/>
                      </a:lnTo>
                      <a:lnTo>
                        <a:pt x="22" y="624"/>
                      </a:lnTo>
                      <a:lnTo>
                        <a:pt x="19" y="614"/>
                      </a:lnTo>
                      <a:lnTo>
                        <a:pt x="16" y="603"/>
                      </a:lnTo>
                      <a:lnTo>
                        <a:pt x="14" y="593"/>
                      </a:lnTo>
                      <a:lnTo>
                        <a:pt x="13" y="582"/>
                      </a:lnTo>
                      <a:lnTo>
                        <a:pt x="0" y="111"/>
                      </a:lnTo>
                      <a:lnTo>
                        <a:pt x="0" y="100"/>
                      </a:lnTo>
                      <a:lnTo>
                        <a:pt x="2" y="90"/>
                      </a:lnTo>
                      <a:lnTo>
                        <a:pt x="4" y="79"/>
                      </a:lnTo>
                      <a:lnTo>
                        <a:pt x="7" y="69"/>
                      </a:lnTo>
                      <a:lnTo>
                        <a:pt x="11" y="60"/>
                      </a:lnTo>
                      <a:lnTo>
                        <a:pt x="17" y="50"/>
                      </a:lnTo>
                      <a:lnTo>
                        <a:pt x="23" y="42"/>
                      </a:lnTo>
                      <a:lnTo>
                        <a:pt x="30" y="34"/>
                      </a:lnTo>
                      <a:lnTo>
                        <a:pt x="37" y="26"/>
                      </a:lnTo>
                      <a:lnTo>
                        <a:pt x="46" y="20"/>
                      </a:lnTo>
                      <a:lnTo>
                        <a:pt x="54" y="14"/>
                      </a:lnTo>
                      <a:lnTo>
                        <a:pt x="63" y="10"/>
                      </a:lnTo>
                      <a:lnTo>
                        <a:pt x="74" y="6"/>
                      </a:lnTo>
                      <a:lnTo>
                        <a:pt x="84" y="3"/>
                      </a:lnTo>
                      <a:lnTo>
                        <a:pt x="94" y="1"/>
                      </a:lnTo>
                      <a:lnTo>
                        <a:pt x="106" y="0"/>
                      </a:lnTo>
                      <a:lnTo>
                        <a:pt x="117" y="1"/>
                      </a:lnTo>
                      <a:lnTo>
                        <a:pt x="127" y="2"/>
                      </a:lnTo>
                      <a:lnTo>
                        <a:pt x="138" y="4"/>
                      </a:lnTo>
                      <a:lnTo>
                        <a:pt x="148" y="8"/>
                      </a:lnTo>
                      <a:lnTo>
                        <a:pt x="157" y="12"/>
                      </a:lnTo>
                      <a:lnTo>
                        <a:pt x="167" y="17"/>
                      </a:lnTo>
                      <a:lnTo>
                        <a:pt x="175" y="23"/>
                      </a:lnTo>
                      <a:lnTo>
                        <a:pt x="183" y="30"/>
                      </a:lnTo>
                      <a:lnTo>
                        <a:pt x="190" y="37"/>
                      </a:lnTo>
                      <a:lnTo>
                        <a:pt x="197" y="45"/>
                      </a:lnTo>
                      <a:lnTo>
                        <a:pt x="202" y="54"/>
                      </a:lnTo>
                      <a:lnTo>
                        <a:pt x="207" y="64"/>
                      </a:lnTo>
                      <a:lnTo>
                        <a:pt x="211" y="73"/>
                      </a:lnTo>
                      <a:lnTo>
                        <a:pt x="214" y="83"/>
                      </a:lnTo>
                      <a:lnTo>
                        <a:pt x="216" y="95"/>
                      </a:lnTo>
                      <a:lnTo>
                        <a:pt x="216" y="105"/>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7" name="Freeform 1092">
                  <a:extLst>
                    <a:ext uri="{FF2B5EF4-FFF2-40B4-BE49-F238E27FC236}">
                      <a16:creationId xmlns:a16="http://schemas.microsoft.com/office/drawing/2014/main" id="{793FE577-C1F1-47D6-905A-B3AF78B92840}"/>
                    </a:ext>
                  </a:extLst>
                </p:cNvPr>
                <p:cNvSpPr>
                  <a:spLocks/>
                </p:cNvSpPr>
                <p:nvPr/>
              </p:nvSpPr>
              <p:spPr bwMode="auto">
                <a:xfrm>
                  <a:off x="1618" y="3014"/>
                  <a:ext cx="346" cy="340"/>
                </a:xfrm>
                <a:custGeom>
                  <a:avLst/>
                  <a:gdLst>
                    <a:gd name="T0" fmla="*/ 0 w 5186"/>
                    <a:gd name="T1" fmla="*/ 0 h 5102"/>
                    <a:gd name="T2" fmla="*/ 0 w 5186"/>
                    <a:gd name="T3" fmla="*/ 0 h 5102"/>
                    <a:gd name="T4" fmla="*/ 0 w 5186"/>
                    <a:gd name="T5" fmla="*/ 0 h 5102"/>
                    <a:gd name="T6" fmla="*/ 0 w 5186"/>
                    <a:gd name="T7" fmla="*/ 0 h 5102"/>
                    <a:gd name="T8" fmla="*/ 0 w 5186"/>
                    <a:gd name="T9" fmla="*/ 0 h 5102"/>
                    <a:gd name="T10" fmla="*/ 0 w 5186"/>
                    <a:gd name="T11" fmla="*/ 0 h 5102"/>
                    <a:gd name="T12" fmla="*/ 0 w 5186"/>
                    <a:gd name="T13" fmla="*/ 0 h 5102"/>
                    <a:gd name="T14" fmla="*/ 0 w 5186"/>
                    <a:gd name="T15" fmla="*/ 0 h 5102"/>
                    <a:gd name="T16" fmla="*/ 0 w 5186"/>
                    <a:gd name="T17" fmla="*/ 0 h 5102"/>
                    <a:gd name="T18" fmla="*/ 0 w 5186"/>
                    <a:gd name="T19" fmla="*/ 0 h 5102"/>
                    <a:gd name="T20" fmla="*/ 0 w 5186"/>
                    <a:gd name="T21" fmla="*/ 0 h 5102"/>
                    <a:gd name="T22" fmla="*/ 0 w 5186"/>
                    <a:gd name="T23" fmla="*/ 0 h 5102"/>
                    <a:gd name="T24" fmla="*/ 0 w 5186"/>
                    <a:gd name="T25" fmla="*/ 0 h 5102"/>
                    <a:gd name="T26" fmla="*/ 0 w 5186"/>
                    <a:gd name="T27" fmla="*/ 0 h 5102"/>
                    <a:gd name="T28" fmla="*/ 0 w 5186"/>
                    <a:gd name="T29" fmla="*/ 0 h 5102"/>
                    <a:gd name="T30" fmla="*/ 0 w 5186"/>
                    <a:gd name="T31" fmla="*/ 0 h 5102"/>
                    <a:gd name="T32" fmla="*/ 0 w 5186"/>
                    <a:gd name="T33" fmla="*/ 0 h 5102"/>
                    <a:gd name="T34" fmla="*/ 0 w 5186"/>
                    <a:gd name="T35" fmla="*/ 0 h 5102"/>
                    <a:gd name="T36" fmla="*/ 0 w 5186"/>
                    <a:gd name="T37" fmla="*/ 0 h 5102"/>
                    <a:gd name="T38" fmla="*/ 0 w 5186"/>
                    <a:gd name="T39" fmla="*/ 0 h 5102"/>
                    <a:gd name="T40" fmla="*/ 0 w 5186"/>
                    <a:gd name="T41" fmla="*/ 0 h 5102"/>
                    <a:gd name="T42" fmla="*/ 0 w 5186"/>
                    <a:gd name="T43" fmla="*/ 0 h 5102"/>
                    <a:gd name="T44" fmla="*/ 0 w 5186"/>
                    <a:gd name="T45" fmla="*/ 0 h 5102"/>
                    <a:gd name="T46" fmla="*/ 0 w 5186"/>
                    <a:gd name="T47" fmla="*/ 0 h 5102"/>
                    <a:gd name="T48" fmla="*/ 0 w 5186"/>
                    <a:gd name="T49" fmla="*/ 0 h 5102"/>
                    <a:gd name="T50" fmla="*/ 0 w 5186"/>
                    <a:gd name="T51" fmla="*/ 0 h 5102"/>
                    <a:gd name="T52" fmla="*/ 0 w 5186"/>
                    <a:gd name="T53" fmla="*/ 0 h 5102"/>
                    <a:gd name="T54" fmla="*/ 0 w 5186"/>
                    <a:gd name="T55" fmla="*/ 0 h 5102"/>
                    <a:gd name="T56" fmla="*/ 0 w 5186"/>
                    <a:gd name="T57" fmla="*/ 0 h 5102"/>
                    <a:gd name="T58" fmla="*/ 0 w 5186"/>
                    <a:gd name="T59" fmla="*/ 0 h 5102"/>
                    <a:gd name="T60" fmla="*/ 0 w 5186"/>
                    <a:gd name="T61" fmla="*/ 0 h 5102"/>
                    <a:gd name="T62" fmla="*/ 0 w 5186"/>
                    <a:gd name="T63" fmla="*/ 0 h 5102"/>
                    <a:gd name="T64" fmla="*/ 0 w 5186"/>
                    <a:gd name="T65" fmla="*/ 0 h 5102"/>
                    <a:gd name="T66" fmla="*/ 0 w 5186"/>
                    <a:gd name="T67" fmla="*/ 0 h 5102"/>
                    <a:gd name="T68" fmla="*/ 0 w 5186"/>
                    <a:gd name="T69" fmla="*/ 0 h 5102"/>
                    <a:gd name="T70" fmla="*/ 0 w 5186"/>
                    <a:gd name="T71" fmla="*/ 0 h 5102"/>
                    <a:gd name="T72" fmla="*/ 0 w 5186"/>
                    <a:gd name="T73" fmla="*/ 0 h 5102"/>
                    <a:gd name="T74" fmla="*/ 0 w 5186"/>
                    <a:gd name="T75" fmla="*/ 0 h 5102"/>
                    <a:gd name="T76" fmla="*/ 0 w 5186"/>
                    <a:gd name="T77" fmla="*/ 0 h 5102"/>
                    <a:gd name="T78" fmla="*/ 0 w 5186"/>
                    <a:gd name="T79" fmla="*/ 0 h 5102"/>
                    <a:gd name="T80" fmla="*/ 0 w 5186"/>
                    <a:gd name="T81" fmla="*/ 0 h 5102"/>
                    <a:gd name="T82" fmla="*/ 0 w 5186"/>
                    <a:gd name="T83" fmla="*/ 0 h 5102"/>
                    <a:gd name="T84" fmla="*/ 0 w 5186"/>
                    <a:gd name="T85" fmla="*/ 0 h 5102"/>
                    <a:gd name="T86" fmla="*/ 0 w 5186"/>
                    <a:gd name="T87" fmla="*/ 0 h 5102"/>
                    <a:gd name="T88" fmla="*/ 0 w 5186"/>
                    <a:gd name="T89" fmla="*/ 0 h 5102"/>
                    <a:gd name="T90" fmla="*/ 0 w 5186"/>
                    <a:gd name="T91" fmla="*/ 0 h 5102"/>
                    <a:gd name="T92" fmla="*/ 0 w 5186"/>
                    <a:gd name="T93" fmla="*/ 0 h 5102"/>
                    <a:gd name="T94" fmla="*/ 0 w 5186"/>
                    <a:gd name="T95" fmla="*/ 0 h 5102"/>
                    <a:gd name="T96" fmla="*/ 0 w 5186"/>
                    <a:gd name="T97" fmla="*/ 0 h 5102"/>
                    <a:gd name="T98" fmla="*/ 0 w 5186"/>
                    <a:gd name="T99" fmla="*/ 0 h 5102"/>
                    <a:gd name="T100" fmla="*/ 0 w 5186"/>
                    <a:gd name="T101" fmla="*/ 0 h 5102"/>
                    <a:gd name="T102" fmla="*/ 0 w 5186"/>
                    <a:gd name="T103" fmla="*/ 0 h 5102"/>
                    <a:gd name="T104" fmla="*/ 0 w 5186"/>
                    <a:gd name="T105" fmla="*/ 0 h 5102"/>
                    <a:gd name="T106" fmla="*/ 0 w 5186"/>
                    <a:gd name="T107" fmla="*/ 0 h 5102"/>
                    <a:gd name="T108" fmla="*/ 0 w 5186"/>
                    <a:gd name="T109" fmla="*/ 0 h 5102"/>
                    <a:gd name="T110" fmla="*/ 0 w 5186"/>
                    <a:gd name="T111" fmla="*/ 0 h 5102"/>
                    <a:gd name="T112" fmla="*/ 0 w 5186"/>
                    <a:gd name="T113" fmla="*/ 0 h 5102"/>
                    <a:gd name="T114" fmla="*/ 0 w 5186"/>
                    <a:gd name="T115" fmla="*/ 0 h 5102"/>
                    <a:gd name="T116" fmla="*/ 0 w 5186"/>
                    <a:gd name="T117" fmla="*/ 0 h 5102"/>
                    <a:gd name="T118" fmla="*/ 0 w 5186"/>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6" h="5102">
                      <a:moveTo>
                        <a:pt x="4820" y="956"/>
                      </a:moveTo>
                      <a:lnTo>
                        <a:pt x="4834" y="946"/>
                      </a:lnTo>
                      <a:lnTo>
                        <a:pt x="4849" y="934"/>
                      </a:lnTo>
                      <a:lnTo>
                        <a:pt x="4862" y="920"/>
                      </a:lnTo>
                      <a:lnTo>
                        <a:pt x="4875" y="905"/>
                      </a:lnTo>
                      <a:lnTo>
                        <a:pt x="4887" y="886"/>
                      </a:lnTo>
                      <a:lnTo>
                        <a:pt x="4899" y="867"/>
                      </a:lnTo>
                      <a:lnTo>
                        <a:pt x="4911" y="846"/>
                      </a:lnTo>
                      <a:lnTo>
                        <a:pt x="4921" y="823"/>
                      </a:lnTo>
                      <a:lnTo>
                        <a:pt x="4930" y="798"/>
                      </a:lnTo>
                      <a:lnTo>
                        <a:pt x="4939" y="774"/>
                      </a:lnTo>
                      <a:lnTo>
                        <a:pt x="4947" y="748"/>
                      </a:lnTo>
                      <a:lnTo>
                        <a:pt x="4953" y="720"/>
                      </a:lnTo>
                      <a:lnTo>
                        <a:pt x="4958" y="692"/>
                      </a:lnTo>
                      <a:lnTo>
                        <a:pt x="4964" y="664"/>
                      </a:lnTo>
                      <a:lnTo>
                        <a:pt x="4967" y="635"/>
                      </a:lnTo>
                      <a:lnTo>
                        <a:pt x="4969" y="606"/>
                      </a:lnTo>
                      <a:lnTo>
                        <a:pt x="4969" y="578"/>
                      </a:lnTo>
                      <a:lnTo>
                        <a:pt x="4969" y="552"/>
                      </a:lnTo>
                      <a:lnTo>
                        <a:pt x="4967" y="527"/>
                      </a:lnTo>
                      <a:lnTo>
                        <a:pt x="4965" y="502"/>
                      </a:lnTo>
                      <a:lnTo>
                        <a:pt x="4960" y="477"/>
                      </a:lnTo>
                      <a:lnTo>
                        <a:pt x="4955" y="454"/>
                      </a:lnTo>
                      <a:lnTo>
                        <a:pt x="4950" y="431"/>
                      </a:lnTo>
                      <a:lnTo>
                        <a:pt x="4943" y="411"/>
                      </a:lnTo>
                      <a:lnTo>
                        <a:pt x="4935" y="391"/>
                      </a:lnTo>
                      <a:lnTo>
                        <a:pt x="4926" y="371"/>
                      </a:lnTo>
                      <a:lnTo>
                        <a:pt x="4916" y="354"/>
                      </a:lnTo>
                      <a:lnTo>
                        <a:pt x="4906" y="337"/>
                      </a:lnTo>
                      <a:lnTo>
                        <a:pt x="4893" y="323"/>
                      </a:lnTo>
                      <a:lnTo>
                        <a:pt x="4881" y="309"/>
                      </a:lnTo>
                      <a:lnTo>
                        <a:pt x="4867" y="297"/>
                      </a:lnTo>
                      <a:lnTo>
                        <a:pt x="4853" y="286"/>
                      </a:lnTo>
                      <a:lnTo>
                        <a:pt x="4834" y="273"/>
                      </a:lnTo>
                      <a:lnTo>
                        <a:pt x="4814" y="263"/>
                      </a:lnTo>
                      <a:lnTo>
                        <a:pt x="4794" y="253"/>
                      </a:lnTo>
                      <a:lnTo>
                        <a:pt x="4773" y="244"/>
                      </a:lnTo>
                      <a:lnTo>
                        <a:pt x="4753" y="237"/>
                      </a:lnTo>
                      <a:lnTo>
                        <a:pt x="4732" y="231"/>
                      </a:lnTo>
                      <a:lnTo>
                        <a:pt x="4711" y="227"/>
                      </a:lnTo>
                      <a:lnTo>
                        <a:pt x="4689" y="223"/>
                      </a:lnTo>
                      <a:lnTo>
                        <a:pt x="4669" y="221"/>
                      </a:lnTo>
                      <a:lnTo>
                        <a:pt x="4648" y="218"/>
                      </a:lnTo>
                      <a:lnTo>
                        <a:pt x="4627" y="217"/>
                      </a:lnTo>
                      <a:lnTo>
                        <a:pt x="4607" y="217"/>
                      </a:lnTo>
                      <a:lnTo>
                        <a:pt x="4586" y="219"/>
                      </a:lnTo>
                      <a:lnTo>
                        <a:pt x="4565" y="221"/>
                      </a:lnTo>
                      <a:lnTo>
                        <a:pt x="4546" y="224"/>
                      </a:lnTo>
                      <a:lnTo>
                        <a:pt x="4526" y="227"/>
                      </a:lnTo>
                      <a:lnTo>
                        <a:pt x="4506" y="231"/>
                      </a:lnTo>
                      <a:lnTo>
                        <a:pt x="4488" y="236"/>
                      </a:lnTo>
                      <a:lnTo>
                        <a:pt x="4469" y="241"/>
                      </a:lnTo>
                      <a:lnTo>
                        <a:pt x="4452" y="247"/>
                      </a:lnTo>
                      <a:lnTo>
                        <a:pt x="4434" y="254"/>
                      </a:lnTo>
                      <a:lnTo>
                        <a:pt x="4418" y="261"/>
                      </a:lnTo>
                      <a:lnTo>
                        <a:pt x="4401" y="268"/>
                      </a:lnTo>
                      <a:lnTo>
                        <a:pt x="4385" y="276"/>
                      </a:lnTo>
                      <a:lnTo>
                        <a:pt x="4371" y="285"/>
                      </a:lnTo>
                      <a:lnTo>
                        <a:pt x="4358" y="293"/>
                      </a:lnTo>
                      <a:lnTo>
                        <a:pt x="4345" y="301"/>
                      </a:lnTo>
                      <a:lnTo>
                        <a:pt x="4333" y="310"/>
                      </a:lnTo>
                      <a:lnTo>
                        <a:pt x="4322" y="320"/>
                      </a:lnTo>
                      <a:lnTo>
                        <a:pt x="4312" y="329"/>
                      </a:lnTo>
                      <a:lnTo>
                        <a:pt x="4304" y="338"/>
                      </a:lnTo>
                      <a:lnTo>
                        <a:pt x="4297" y="347"/>
                      </a:lnTo>
                      <a:lnTo>
                        <a:pt x="4277" y="370"/>
                      </a:lnTo>
                      <a:lnTo>
                        <a:pt x="4256" y="393"/>
                      </a:lnTo>
                      <a:lnTo>
                        <a:pt x="4236" y="414"/>
                      </a:lnTo>
                      <a:lnTo>
                        <a:pt x="4213" y="432"/>
                      </a:lnTo>
                      <a:lnTo>
                        <a:pt x="4190" y="450"/>
                      </a:lnTo>
                      <a:lnTo>
                        <a:pt x="4166" y="467"/>
                      </a:lnTo>
                      <a:lnTo>
                        <a:pt x="4141" y="481"/>
                      </a:lnTo>
                      <a:lnTo>
                        <a:pt x="4116" y="493"/>
                      </a:lnTo>
                      <a:lnTo>
                        <a:pt x="4090" y="506"/>
                      </a:lnTo>
                      <a:lnTo>
                        <a:pt x="4063" y="516"/>
                      </a:lnTo>
                      <a:lnTo>
                        <a:pt x="4036" y="526"/>
                      </a:lnTo>
                      <a:lnTo>
                        <a:pt x="4009" y="534"/>
                      </a:lnTo>
                      <a:lnTo>
                        <a:pt x="3981" y="540"/>
                      </a:lnTo>
                      <a:lnTo>
                        <a:pt x="3953" y="546"/>
                      </a:lnTo>
                      <a:lnTo>
                        <a:pt x="3925" y="550"/>
                      </a:lnTo>
                      <a:lnTo>
                        <a:pt x="3896" y="553"/>
                      </a:lnTo>
                      <a:lnTo>
                        <a:pt x="3868" y="556"/>
                      </a:lnTo>
                      <a:lnTo>
                        <a:pt x="3841" y="557"/>
                      </a:lnTo>
                      <a:lnTo>
                        <a:pt x="3812" y="557"/>
                      </a:lnTo>
                      <a:lnTo>
                        <a:pt x="3784" y="556"/>
                      </a:lnTo>
                      <a:lnTo>
                        <a:pt x="3756" y="553"/>
                      </a:lnTo>
                      <a:lnTo>
                        <a:pt x="3729" y="550"/>
                      </a:lnTo>
                      <a:lnTo>
                        <a:pt x="3702" y="547"/>
                      </a:lnTo>
                      <a:lnTo>
                        <a:pt x="3675" y="542"/>
                      </a:lnTo>
                      <a:lnTo>
                        <a:pt x="3649" y="537"/>
                      </a:lnTo>
                      <a:lnTo>
                        <a:pt x="3623" y="531"/>
                      </a:lnTo>
                      <a:lnTo>
                        <a:pt x="3599" y="523"/>
                      </a:lnTo>
                      <a:lnTo>
                        <a:pt x="3575" y="516"/>
                      </a:lnTo>
                      <a:lnTo>
                        <a:pt x="3551" y="508"/>
                      </a:lnTo>
                      <a:lnTo>
                        <a:pt x="3529" y="499"/>
                      </a:lnTo>
                      <a:lnTo>
                        <a:pt x="3508" y="489"/>
                      </a:lnTo>
                      <a:lnTo>
                        <a:pt x="3487" y="479"/>
                      </a:lnTo>
                      <a:lnTo>
                        <a:pt x="3459" y="465"/>
                      </a:lnTo>
                      <a:lnTo>
                        <a:pt x="3424" y="447"/>
                      </a:lnTo>
                      <a:lnTo>
                        <a:pt x="3381" y="427"/>
                      </a:lnTo>
                      <a:lnTo>
                        <a:pt x="3333" y="406"/>
                      </a:lnTo>
                      <a:lnTo>
                        <a:pt x="3278" y="384"/>
                      </a:lnTo>
                      <a:lnTo>
                        <a:pt x="3217" y="362"/>
                      </a:lnTo>
                      <a:lnTo>
                        <a:pt x="3185" y="352"/>
                      </a:lnTo>
                      <a:lnTo>
                        <a:pt x="3151" y="341"/>
                      </a:lnTo>
                      <a:lnTo>
                        <a:pt x="3117" y="331"/>
                      </a:lnTo>
                      <a:lnTo>
                        <a:pt x="3080" y="321"/>
                      </a:lnTo>
                      <a:lnTo>
                        <a:pt x="3044" y="312"/>
                      </a:lnTo>
                      <a:lnTo>
                        <a:pt x="3006" y="303"/>
                      </a:lnTo>
                      <a:lnTo>
                        <a:pt x="2967" y="295"/>
                      </a:lnTo>
                      <a:lnTo>
                        <a:pt x="2927" y="287"/>
                      </a:lnTo>
                      <a:lnTo>
                        <a:pt x="2886" y="280"/>
                      </a:lnTo>
                      <a:lnTo>
                        <a:pt x="2845" y="275"/>
                      </a:lnTo>
                      <a:lnTo>
                        <a:pt x="2802" y="270"/>
                      </a:lnTo>
                      <a:lnTo>
                        <a:pt x="2760" y="266"/>
                      </a:lnTo>
                      <a:lnTo>
                        <a:pt x="2716" y="264"/>
                      </a:lnTo>
                      <a:lnTo>
                        <a:pt x="2672" y="263"/>
                      </a:lnTo>
                      <a:lnTo>
                        <a:pt x="2628" y="263"/>
                      </a:lnTo>
                      <a:lnTo>
                        <a:pt x="2582" y="264"/>
                      </a:lnTo>
                      <a:lnTo>
                        <a:pt x="2537" y="267"/>
                      </a:lnTo>
                      <a:lnTo>
                        <a:pt x="2490" y="272"/>
                      </a:lnTo>
                      <a:lnTo>
                        <a:pt x="2443" y="278"/>
                      </a:lnTo>
                      <a:lnTo>
                        <a:pt x="2397" y="286"/>
                      </a:lnTo>
                      <a:lnTo>
                        <a:pt x="2313" y="303"/>
                      </a:lnTo>
                      <a:lnTo>
                        <a:pt x="2233" y="322"/>
                      </a:lnTo>
                      <a:lnTo>
                        <a:pt x="2194" y="332"/>
                      </a:lnTo>
                      <a:lnTo>
                        <a:pt x="2156" y="341"/>
                      </a:lnTo>
                      <a:lnTo>
                        <a:pt x="2120" y="353"/>
                      </a:lnTo>
                      <a:lnTo>
                        <a:pt x="2084" y="364"/>
                      </a:lnTo>
                      <a:lnTo>
                        <a:pt x="2048" y="376"/>
                      </a:lnTo>
                      <a:lnTo>
                        <a:pt x="2014" y="387"/>
                      </a:lnTo>
                      <a:lnTo>
                        <a:pt x="1980" y="400"/>
                      </a:lnTo>
                      <a:lnTo>
                        <a:pt x="1948" y="413"/>
                      </a:lnTo>
                      <a:lnTo>
                        <a:pt x="1916" y="426"/>
                      </a:lnTo>
                      <a:lnTo>
                        <a:pt x="1885" y="440"/>
                      </a:lnTo>
                      <a:lnTo>
                        <a:pt x="1855" y="454"/>
                      </a:lnTo>
                      <a:lnTo>
                        <a:pt x="1825" y="469"/>
                      </a:lnTo>
                      <a:lnTo>
                        <a:pt x="1796" y="484"/>
                      </a:lnTo>
                      <a:lnTo>
                        <a:pt x="1768" y="500"/>
                      </a:lnTo>
                      <a:lnTo>
                        <a:pt x="1741" y="516"/>
                      </a:lnTo>
                      <a:lnTo>
                        <a:pt x="1714" y="533"/>
                      </a:lnTo>
                      <a:lnTo>
                        <a:pt x="1689" y="550"/>
                      </a:lnTo>
                      <a:lnTo>
                        <a:pt x="1664" y="568"/>
                      </a:lnTo>
                      <a:lnTo>
                        <a:pt x="1639" y="587"/>
                      </a:lnTo>
                      <a:lnTo>
                        <a:pt x="1615" y="605"/>
                      </a:lnTo>
                      <a:lnTo>
                        <a:pt x="1592" y="624"/>
                      </a:lnTo>
                      <a:lnTo>
                        <a:pt x="1570" y="644"/>
                      </a:lnTo>
                      <a:lnTo>
                        <a:pt x="1548" y="664"/>
                      </a:lnTo>
                      <a:lnTo>
                        <a:pt x="1527" y="686"/>
                      </a:lnTo>
                      <a:lnTo>
                        <a:pt x="1507" y="706"/>
                      </a:lnTo>
                      <a:lnTo>
                        <a:pt x="1487" y="729"/>
                      </a:lnTo>
                      <a:lnTo>
                        <a:pt x="1467" y="752"/>
                      </a:lnTo>
                      <a:lnTo>
                        <a:pt x="1449" y="775"/>
                      </a:lnTo>
                      <a:lnTo>
                        <a:pt x="1431" y="796"/>
                      </a:lnTo>
                      <a:lnTo>
                        <a:pt x="1415" y="819"/>
                      </a:lnTo>
                      <a:lnTo>
                        <a:pt x="1398" y="843"/>
                      </a:lnTo>
                      <a:lnTo>
                        <a:pt x="1382" y="867"/>
                      </a:lnTo>
                      <a:lnTo>
                        <a:pt x="1350" y="917"/>
                      </a:lnTo>
                      <a:lnTo>
                        <a:pt x="1319" y="971"/>
                      </a:lnTo>
                      <a:lnTo>
                        <a:pt x="1289" y="1027"/>
                      </a:lnTo>
                      <a:lnTo>
                        <a:pt x="1261" y="1085"/>
                      </a:lnTo>
                      <a:lnTo>
                        <a:pt x="1233" y="1145"/>
                      </a:lnTo>
                      <a:lnTo>
                        <a:pt x="1207" y="1208"/>
                      </a:lnTo>
                      <a:lnTo>
                        <a:pt x="1181" y="1272"/>
                      </a:lnTo>
                      <a:lnTo>
                        <a:pt x="1157" y="1338"/>
                      </a:lnTo>
                      <a:lnTo>
                        <a:pt x="1135" y="1405"/>
                      </a:lnTo>
                      <a:lnTo>
                        <a:pt x="1114" y="1474"/>
                      </a:lnTo>
                      <a:lnTo>
                        <a:pt x="1095" y="1544"/>
                      </a:lnTo>
                      <a:lnTo>
                        <a:pt x="1078" y="1614"/>
                      </a:lnTo>
                      <a:lnTo>
                        <a:pt x="1061" y="1686"/>
                      </a:lnTo>
                      <a:lnTo>
                        <a:pt x="1048" y="1758"/>
                      </a:lnTo>
                      <a:lnTo>
                        <a:pt x="1042" y="1795"/>
                      </a:lnTo>
                      <a:lnTo>
                        <a:pt x="1038" y="1838"/>
                      </a:lnTo>
                      <a:lnTo>
                        <a:pt x="1036" y="1884"/>
                      </a:lnTo>
                      <a:lnTo>
                        <a:pt x="1035" y="1937"/>
                      </a:lnTo>
                      <a:lnTo>
                        <a:pt x="1036" y="1993"/>
                      </a:lnTo>
                      <a:lnTo>
                        <a:pt x="1038" y="2053"/>
                      </a:lnTo>
                      <a:lnTo>
                        <a:pt x="1041" y="2117"/>
                      </a:lnTo>
                      <a:lnTo>
                        <a:pt x="1045" y="2184"/>
                      </a:lnTo>
                      <a:lnTo>
                        <a:pt x="1051" y="2253"/>
                      </a:lnTo>
                      <a:lnTo>
                        <a:pt x="1057" y="2326"/>
                      </a:lnTo>
                      <a:lnTo>
                        <a:pt x="1064" y="2400"/>
                      </a:lnTo>
                      <a:lnTo>
                        <a:pt x="1072" y="2476"/>
                      </a:lnTo>
                      <a:lnTo>
                        <a:pt x="1091" y="2632"/>
                      </a:lnTo>
                      <a:lnTo>
                        <a:pt x="1111" y="2789"/>
                      </a:lnTo>
                      <a:lnTo>
                        <a:pt x="1133" y="2946"/>
                      </a:lnTo>
                      <a:lnTo>
                        <a:pt x="1156" y="3100"/>
                      </a:lnTo>
                      <a:lnTo>
                        <a:pt x="1179" y="3247"/>
                      </a:lnTo>
                      <a:lnTo>
                        <a:pt x="1203" y="3384"/>
                      </a:lnTo>
                      <a:lnTo>
                        <a:pt x="1224" y="3510"/>
                      </a:lnTo>
                      <a:lnTo>
                        <a:pt x="1244" y="3620"/>
                      </a:lnTo>
                      <a:lnTo>
                        <a:pt x="1263" y="3711"/>
                      </a:lnTo>
                      <a:lnTo>
                        <a:pt x="1277" y="3781"/>
                      </a:lnTo>
                      <a:lnTo>
                        <a:pt x="1284" y="3812"/>
                      </a:lnTo>
                      <a:lnTo>
                        <a:pt x="1291" y="3845"/>
                      </a:lnTo>
                      <a:lnTo>
                        <a:pt x="1296" y="3879"/>
                      </a:lnTo>
                      <a:lnTo>
                        <a:pt x="1301" y="3913"/>
                      </a:lnTo>
                      <a:lnTo>
                        <a:pt x="1304" y="3947"/>
                      </a:lnTo>
                      <a:lnTo>
                        <a:pt x="1308" y="3982"/>
                      </a:lnTo>
                      <a:lnTo>
                        <a:pt x="1310" y="4018"/>
                      </a:lnTo>
                      <a:lnTo>
                        <a:pt x="1311" y="4053"/>
                      </a:lnTo>
                      <a:lnTo>
                        <a:pt x="1312" y="4090"/>
                      </a:lnTo>
                      <a:lnTo>
                        <a:pt x="1312" y="4127"/>
                      </a:lnTo>
                      <a:lnTo>
                        <a:pt x="1312" y="4163"/>
                      </a:lnTo>
                      <a:lnTo>
                        <a:pt x="1310" y="4200"/>
                      </a:lnTo>
                      <a:lnTo>
                        <a:pt x="1308" y="4237"/>
                      </a:lnTo>
                      <a:lnTo>
                        <a:pt x="1304" y="4275"/>
                      </a:lnTo>
                      <a:lnTo>
                        <a:pt x="1300" y="4311"/>
                      </a:lnTo>
                      <a:lnTo>
                        <a:pt x="1296" y="4348"/>
                      </a:lnTo>
                      <a:lnTo>
                        <a:pt x="1289" y="4384"/>
                      </a:lnTo>
                      <a:lnTo>
                        <a:pt x="1282" y="4420"/>
                      </a:lnTo>
                      <a:lnTo>
                        <a:pt x="1275" y="4455"/>
                      </a:lnTo>
                      <a:lnTo>
                        <a:pt x="1266" y="4491"/>
                      </a:lnTo>
                      <a:lnTo>
                        <a:pt x="1256" y="4526"/>
                      </a:lnTo>
                      <a:lnTo>
                        <a:pt x="1246" y="4560"/>
                      </a:lnTo>
                      <a:lnTo>
                        <a:pt x="1235" y="4593"/>
                      </a:lnTo>
                      <a:lnTo>
                        <a:pt x="1222" y="4626"/>
                      </a:lnTo>
                      <a:lnTo>
                        <a:pt x="1209" y="4658"/>
                      </a:lnTo>
                      <a:lnTo>
                        <a:pt x="1193" y="4689"/>
                      </a:lnTo>
                      <a:lnTo>
                        <a:pt x="1178" y="4719"/>
                      </a:lnTo>
                      <a:lnTo>
                        <a:pt x="1162" y="4748"/>
                      </a:lnTo>
                      <a:lnTo>
                        <a:pt x="1144" y="4776"/>
                      </a:lnTo>
                      <a:lnTo>
                        <a:pt x="1125" y="4802"/>
                      </a:lnTo>
                      <a:lnTo>
                        <a:pt x="1105" y="4828"/>
                      </a:lnTo>
                      <a:lnTo>
                        <a:pt x="1085" y="4851"/>
                      </a:lnTo>
                      <a:lnTo>
                        <a:pt x="1071" y="4867"/>
                      </a:lnTo>
                      <a:lnTo>
                        <a:pt x="1056" y="4881"/>
                      </a:lnTo>
                      <a:lnTo>
                        <a:pt x="1040" y="4896"/>
                      </a:lnTo>
                      <a:lnTo>
                        <a:pt x="1025" y="4909"/>
                      </a:lnTo>
                      <a:lnTo>
                        <a:pt x="1008" y="4923"/>
                      </a:lnTo>
                      <a:lnTo>
                        <a:pt x="992" y="4936"/>
                      </a:lnTo>
                      <a:lnTo>
                        <a:pt x="974" y="4949"/>
                      </a:lnTo>
                      <a:lnTo>
                        <a:pt x="955" y="4961"/>
                      </a:lnTo>
                      <a:lnTo>
                        <a:pt x="937" y="4972"/>
                      </a:lnTo>
                      <a:lnTo>
                        <a:pt x="918" y="4984"/>
                      </a:lnTo>
                      <a:lnTo>
                        <a:pt x="900" y="4994"/>
                      </a:lnTo>
                      <a:lnTo>
                        <a:pt x="880" y="5004"/>
                      </a:lnTo>
                      <a:lnTo>
                        <a:pt x="859" y="5015"/>
                      </a:lnTo>
                      <a:lnTo>
                        <a:pt x="839" y="5024"/>
                      </a:lnTo>
                      <a:lnTo>
                        <a:pt x="818" y="5033"/>
                      </a:lnTo>
                      <a:lnTo>
                        <a:pt x="797" y="5042"/>
                      </a:lnTo>
                      <a:lnTo>
                        <a:pt x="776" y="5049"/>
                      </a:lnTo>
                      <a:lnTo>
                        <a:pt x="754" y="5057"/>
                      </a:lnTo>
                      <a:lnTo>
                        <a:pt x="732" y="5063"/>
                      </a:lnTo>
                      <a:lnTo>
                        <a:pt x="710" y="5070"/>
                      </a:lnTo>
                      <a:lnTo>
                        <a:pt x="688" y="5076"/>
                      </a:lnTo>
                      <a:lnTo>
                        <a:pt x="665" y="5081"/>
                      </a:lnTo>
                      <a:lnTo>
                        <a:pt x="643" y="5085"/>
                      </a:lnTo>
                      <a:lnTo>
                        <a:pt x="620" y="5089"/>
                      </a:lnTo>
                      <a:lnTo>
                        <a:pt x="597" y="5093"/>
                      </a:lnTo>
                      <a:lnTo>
                        <a:pt x="574" y="5096"/>
                      </a:lnTo>
                      <a:lnTo>
                        <a:pt x="551" y="5099"/>
                      </a:lnTo>
                      <a:lnTo>
                        <a:pt x="527" y="5101"/>
                      </a:lnTo>
                      <a:lnTo>
                        <a:pt x="505" y="5102"/>
                      </a:lnTo>
                      <a:lnTo>
                        <a:pt x="481" y="5102"/>
                      </a:lnTo>
                      <a:lnTo>
                        <a:pt x="458" y="5102"/>
                      </a:lnTo>
                      <a:lnTo>
                        <a:pt x="435" y="5101"/>
                      </a:lnTo>
                      <a:lnTo>
                        <a:pt x="401" y="5099"/>
                      </a:lnTo>
                      <a:lnTo>
                        <a:pt x="368" y="5095"/>
                      </a:lnTo>
                      <a:lnTo>
                        <a:pt x="336" y="5090"/>
                      </a:lnTo>
                      <a:lnTo>
                        <a:pt x="305" y="5084"/>
                      </a:lnTo>
                      <a:lnTo>
                        <a:pt x="275" y="5077"/>
                      </a:lnTo>
                      <a:lnTo>
                        <a:pt x="246" y="5069"/>
                      </a:lnTo>
                      <a:lnTo>
                        <a:pt x="218" y="5059"/>
                      </a:lnTo>
                      <a:lnTo>
                        <a:pt x="191" y="5048"/>
                      </a:lnTo>
                      <a:lnTo>
                        <a:pt x="165" y="5035"/>
                      </a:lnTo>
                      <a:lnTo>
                        <a:pt x="141" y="5022"/>
                      </a:lnTo>
                      <a:lnTo>
                        <a:pt x="118" y="5008"/>
                      </a:lnTo>
                      <a:lnTo>
                        <a:pt x="96" y="4992"/>
                      </a:lnTo>
                      <a:lnTo>
                        <a:pt x="75" y="4976"/>
                      </a:lnTo>
                      <a:lnTo>
                        <a:pt x="56" y="4957"/>
                      </a:lnTo>
                      <a:lnTo>
                        <a:pt x="38" y="4938"/>
                      </a:lnTo>
                      <a:lnTo>
                        <a:pt x="22" y="4919"/>
                      </a:lnTo>
                      <a:lnTo>
                        <a:pt x="16" y="4909"/>
                      </a:lnTo>
                      <a:lnTo>
                        <a:pt x="10" y="4900"/>
                      </a:lnTo>
                      <a:lnTo>
                        <a:pt x="6" y="4890"/>
                      </a:lnTo>
                      <a:lnTo>
                        <a:pt x="3" y="4879"/>
                      </a:lnTo>
                      <a:lnTo>
                        <a:pt x="1" y="4869"/>
                      </a:lnTo>
                      <a:lnTo>
                        <a:pt x="0" y="4859"/>
                      </a:lnTo>
                      <a:lnTo>
                        <a:pt x="0" y="4848"/>
                      </a:lnTo>
                      <a:lnTo>
                        <a:pt x="1" y="4838"/>
                      </a:lnTo>
                      <a:lnTo>
                        <a:pt x="2" y="4828"/>
                      </a:lnTo>
                      <a:lnTo>
                        <a:pt x="5" y="4818"/>
                      </a:lnTo>
                      <a:lnTo>
                        <a:pt x="9" y="4808"/>
                      </a:lnTo>
                      <a:lnTo>
                        <a:pt x="14" y="4799"/>
                      </a:lnTo>
                      <a:lnTo>
                        <a:pt x="20" y="4790"/>
                      </a:lnTo>
                      <a:lnTo>
                        <a:pt x="27" y="4782"/>
                      </a:lnTo>
                      <a:lnTo>
                        <a:pt x="34" y="4774"/>
                      </a:lnTo>
                      <a:lnTo>
                        <a:pt x="42" y="4767"/>
                      </a:lnTo>
                      <a:lnTo>
                        <a:pt x="52" y="4760"/>
                      </a:lnTo>
                      <a:lnTo>
                        <a:pt x="61" y="4755"/>
                      </a:lnTo>
                      <a:lnTo>
                        <a:pt x="71" y="4751"/>
                      </a:lnTo>
                      <a:lnTo>
                        <a:pt x="81" y="4748"/>
                      </a:lnTo>
                      <a:lnTo>
                        <a:pt x="91" y="4746"/>
                      </a:lnTo>
                      <a:lnTo>
                        <a:pt x="101" y="4745"/>
                      </a:lnTo>
                      <a:lnTo>
                        <a:pt x="112" y="4745"/>
                      </a:lnTo>
                      <a:lnTo>
                        <a:pt x="122" y="4746"/>
                      </a:lnTo>
                      <a:lnTo>
                        <a:pt x="132" y="4748"/>
                      </a:lnTo>
                      <a:lnTo>
                        <a:pt x="143" y="4750"/>
                      </a:lnTo>
                      <a:lnTo>
                        <a:pt x="152" y="4754"/>
                      </a:lnTo>
                      <a:lnTo>
                        <a:pt x="161" y="4759"/>
                      </a:lnTo>
                      <a:lnTo>
                        <a:pt x="171" y="4765"/>
                      </a:lnTo>
                      <a:lnTo>
                        <a:pt x="179" y="4771"/>
                      </a:lnTo>
                      <a:lnTo>
                        <a:pt x="187" y="4779"/>
                      </a:lnTo>
                      <a:lnTo>
                        <a:pt x="194" y="4787"/>
                      </a:lnTo>
                      <a:lnTo>
                        <a:pt x="203" y="4798"/>
                      </a:lnTo>
                      <a:lnTo>
                        <a:pt x="212" y="4807"/>
                      </a:lnTo>
                      <a:lnTo>
                        <a:pt x="223" y="4816"/>
                      </a:lnTo>
                      <a:lnTo>
                        <a:pt x="235" y="4826"/>
                      </a:lnTo>
                      <a:lnTo>
                        <a:pt x="248" y="4834"/>
                      </a:lnTo>
                      <a:lnTo>
                        <a:pt x="262" y="4841"/>
                      </a:lnTo>
                      <a:lnTo>
                        <a:pt x="277" y="4848"/>
                      </a:lnTo>
                      <a:lnTo>
                        <a:pt x="293" y="4856"/>
                      </a:lnTo>
                      <a:lnTo>
                        <a:pt x="309" y="4861"/>
                      </a:lnTo>
                      <a:lnTo>
                        <a:pt x="327" y="4867"/>
                      </a:lnTo>
                      <a:lnTo>
                        <a:pt x="344" y="4871"/>
                      </a:lnTo>
                      <a:lnTo>
                        <a:pt x="363" y="4875"/>
                      </a:lnTo>
                      <a:lnTo>
                        <a:pt x="383" y="4879"/>
                      </a:lnTo>
                      <a:lnTo>
                        <a:pt x="402" y="4881"/>
                      </a:lnTo>
                      <a:lnTo>
                        <a:pt x="423" y="4884"/>
                      </a:lnTo>
                      <a:lnTo>
                        <a:pt x="445" y="4885"/>
                      </a:lnTo>
                      <a:lnTo>
                        <a:pt x="479" y="4886"/>
                      </a:lnTo>
                      <a:lnTo>
                        <a:pt x="513" y="4885"/>
                      </a:lnTo>
                      <a:lnTo>
                        <a:pt x="548" y="4881"/>
                      </a:lnTo>
                      <a:lnTo>
                        <a:pt x="582" y="4876"/>
                      </a:lnTo>
                      <a:lnTo>
                        <a:pt x="616" y="4870"/>
                      </a:lnTo>
                      <a:lnTo>
                        <a:pt x="649" y="4862"/>
                      </a:lnTo>
                      <a:lnTo>
                        <a:pt x="682" y="4852"/>
                      </a:lnTo>
                      <a:lnTo>
                        <a:pt x="715" y="4842"/>
                      </a:lnTo>
                      <a:lnTo>
                        <a:pt x="746" y="4830"/>
                      </a:lnTo>
                      <a:lnTo>
                        <a:pt x="776" y="4815"/>
                      </a:lnTo>
                      <a:lnTo>
                        <a:pt x="803" y="4800"/>
                      </a:lnTo>
                      <a:lnTo>
                        <a:pt x="831" y="4783"/>
                      </a:lnTo>
                      <a:lnTo>
                        <a:pt x="857" y="4766"/>
                      </a:lnTo>
                      <a:lnTo>
                        <a:pt x="882" y="4747"/>
                      </a:lnTo>
                      <a:lnTo>
                        <a:pt x="905" y="4727"/>
                      </a:lnTo>
                      <a:lnTo>
                        <a:pt x="925" y="4706"/>
                      </a:lnTo>
                      <a:lnTo>
                        <a:pt x="941" y="4688"/>
                      </a:lnTo>
                      <a:lnTo>
                        <a:pt x="955" y="4668"/>
                      </a:lnTo>
                      <a:lnTo>
                        <a:pt x="970" y="4648"/>
                      </a:lnTo>
                      <a:lnTo>
                        <a:pt x="983" y="4626"/>
                      </a:lnTo>
                      <a:lnTo>
                        <a:pt x="996" y="4603"/>
                      </a:lnTo>
                      <a:lnTo>
                        <a:pt x="1007" y="4580"/>
                      </a:lnTo>
                      <a:lnTo>
                        <a:pt x="1019" y="4555"/>
                      </a:lnTo>
                      <a:lnTo>
                        <a:pt x="1029" y="4530"/>
                      </a:lnTo>
                      <a:lnTo>
                        <a:pt x="1038" y="4503"/>
                      </a:lnTo>
                      <a:lnTo>
                        <a:pt x="1046" y="4476"/>
                      </a:lnTo>
                      <a:lnTo>
                        <a:pt x="1055" y="4449"/>
                      </a:lnTo>
                      <a:lnTo>
                        <a:pt x="1062" y="4420"/>
                      </a:lnTo>
                      <a:lnTo>
                        <a:pt x="1069" y="4392"/>
                      </a:lnTo>
                      <a:lnTo>
                        <a:pt x="1074" y="4362"/>
                      </a:lnTo>
                      <a:lnTo>
                        <a:pt x="1080" y="4333"/>
                      </a:lnTo>
                      <a:lnTo>
                        <a:pt x="1085" y="4303"/>
                      </a:lnTo>
                      <a:lnTo>
                        <a:pt x="1088" y="4273"/>
                      </a:lnTo>
                      <a:lnTo>
                        <a:pt x="1091" y="4242"/>
                      </a:lnTo>
                      <a:lnTo>
                        <a:pt x="1094" y="4212"/>
                      </a:lnTo>
                      <a:lnTo>
                        <a:pt x="1096" y="4181"/>
                      </a:lnTo>
                      <a:lnTo>
                        <a:pt x="1097" y="4151"/>
                      </a:lnTo>
                      <a:lnTo>
                        <a:pt x="1097" y="4120"/>
                      </a:lnTo>
                      <a:lnTo>
                        <a:pt x="1097" y="4089"/>
                      </a:lnTo>
                      <a:lnTo>
                        <a:pt x="1096" y="4059"/>
                      </a:lnTo>
                      <a:lnTo>
                        <a:pt x="1094" y="4029"/>
                      </a:lnTo>
                      <a:lnTo>
                        <a:pt x="1092" y="4000"/>
                      </a:lnTo>
                      <a:lnTo>
                        <a:pt x="1090" y="3970"/>
                      </a:lnTo>
                      <a:lnTo>
                        <a:pt x="1086" y="3941"/>
                      </a:lnTo>
                      <a:lnTo>
                        <a:pt x="1083" y="3912"/>
                      </a:lnTo>
                      <a:lnTo>
                        <a:pt x="1078" y="3884"/>
                      </a:lnTo>
                      <a:lnTo>
                        <a:pt x="1072" y="3857"/>
                      </a:lnTo>
                      <a:lnTo>
                        <a:pt x="1067" y="3829"/>
                      </a:lnTo>
                      <a:lnTo>
                        <a:pt x="1052" y="3762"/>
                      </a:lnTo>
                      <a:lnTo>
                        <a:pt x="1034" y="3671"/>
                      </a:lnTo>
                      <a:lnTo>
                        <a:pt x="1013" y="3560"/>
                      </a:lnTo>
                      <a:lnTo>
                        <a:pt x="991" y="3434"/>
                      </a:lnTo>
                      <a:lnTo>
                        <a:pt x="967" y="3293"/>
                      </a:lnTo>
                      <a:lnTo>
                        <a:pt x="943" y="3141"/>
                      </a:lnTo>
                      <a:lnTo>
                        <a:pt x="919" y="2983"/>
                      </a:lnTo>
                      <a:lnTo>
                        <a:pt x="897" y="2820"/>
                      </a:lnTo>
                      <a:lnTo>
                        <a:pt x="876" y="2655"/>
                      </a:lnTo>
                      <a:lnTo>
                        <a:pt x="857" y="2492"/>
                      </a:lnTo>
                      <a:lnTo>
                        <a:pt x="849" y="2412"/>
                      </a:lnTo>
                      <a:lnTo>
                        <a:pt x="841" y="2334"/>
                      </a:lnTo>
                      <a:lnTo>
                        <a:pt x="834" y="2257"/>
                      </a:lnTo>
                      <a:lnTo>
                        <a:pt x="829" y="2183"/>
                      </a:lnTo>
                      <a:lnTo>
                        <a:pt x="825" y="2112"/>
                      </a:lnTo>
                      <a:lnTo>
                        <a:pt x="822" y="2043"/>
                      </a:lnTo>
                      <a:lnTo>
                        <a:pt x="820" y="1978"/>
                      </a:lnTo>
                      <a:lnTo>
                        <a:pt x="820" y="1917"/>
                      </a:lnTo>
                      <a:lnTo>
                        <a:pt x="821" y="1860"/>
                      </a:lnTo>
                      <a:lnTo>
                        <a:pt x="824" y="1809"/>
                      </a:lnTo>
                      <a:lnTo>
                        <a:pt x="828" y="1761"/>
                      </a:lnTo>
                      <a:lnTo>
                        <a:pt x="834" y="1720"/>
                      </a:lnTo>
                      <a:lnTo>
                        <a:pt x="850" y="1640"/>
                      </a:lnTo>
                      <a:lnTo>
                        <a:pt x="868" y="1562"/>
                      </a:lnTo>
                      <a:lnTo>
                        <a:pt x="886" y="1484"/>
                      </a:lnTo>
                      <a:lnTo>
                        <a:pt x="908" y="1407"/>
                      </a:lnTo>
                      <a:lnTo>
                        <a:pt x="931" y="1333"/>
                      </a:lnTo>
                      <a:lnTo>
                        <a:pt x="954" y="1260"/>
                      </a:lnTo>
                      <a:lnTo>
                        <a:pt x="981" y="1188"/>
                      </a:lnTo>
                      <a:lnTo>
                        <a:pt x="1008" y="1118"/>
                      </a:lnTo>
                      <a:lnTo>
                        <a:pt x="1037" y="1050"/>
                      </a:lnTo>
                      <a:lnTo>
                        <a:pt x="1068" y="984"/>
                      </a:lnTo>
                      <a:lnTo>
                        <a:pt x="1100" y="920"/>
                      </a:lnTo>
                      <a:lnTo>
                        <a:pt x="1133" y="859"/>
                      </a:lnTo>
                      <a:lnTo>
                        <a:pt x="1151" y="830"/>
                      </a:lnTo>
                      <a:lnTo>
                        <a:pt x="1167" y="801"/>
                      </a:lnTo>
                      <a:lnTo>
                        <a:pt x="1186" y="772"/>
                      </a:lnTo>
                      <a:lnTo>
                        <a:pt x="1204" y="745"/>
                      </a:lnTo>
                      <a:lnTo>
                        <a:pt x="1222" y="718"/>
                      </a:lnTo>
                      <a:lnTo>
                        <a:pt x="1241" y="691"/>
                      </a:lnTo>
                      <a:lnTo>
                        <a:pt x="1259" y="666"/>
                      </a:lnTo>
                      <a:lnTo>
                        <a:pt x="1278" y="641"/>
                      </a:lnTo>
                      <a:lnTo>
                        <a:pt x="1301" y="613"/>
                      </a:lnTo>
                      <a:lnTo>
                        <a:pt x="1324" y="587"/>
                      </a:lnTo>
                      <a:lnTo>
                        <a:pt x="1346" y="561"/>
                      </a:lnTo>
                      <a:lnTo>
                        <a:pt x="1370" y="536"/>
                      </a:lnTo>
                      <a:lnTo>
                        <a:pt x="1395" y="511"/>
                      </a:lnTo>
                      <a:lnTo>
                        <a:pt x="1420" y="487"/>
                      </a:lnTo>
                      <a:lnTo>
                        <a:pt x="1447" y="465"/>
                      </a:lnTo>
                      <a:lnTo>
                        <a:pt x="1473" y="442"/>
                      </a:lnTo>
                      <a:lnTo>
                        <a:pt x="1500" y="420"/>
                      </a:lnTo>
                      <a:lnTo>
                        <a:pt x="1528" y="398"/>
                      </a:lnTo>
                      <a:lnTo>
                        <a:pt x="1557" y="378"/>
                      </a:lnTo>
                      <a:lnTo>
                        <a:pt x="1586" y="357"/>
                      </a:lnTo>
                      <a:lnTo>
                        <a:pt x="1617" y="338"/>
                      </a:lnTo>
                      <a:lnTo>
                        <a:pt x="1648" y="319"/>
                      </a:lnTo>
                      <a:lnTo>
                        <a:pt x="1679" y="301"/>
                      </a:lnTo>
                      <a:lnTo>
                        <a:pt x="1712" y="283"/>
                      </a:lnTo>
                      <a:lnTo>
                        <a:pt x="1746" y="266"/>
                      </a:lnTo>
                      <a:lnTo>
                        <a:pt x="1781" y="249"/>
                      </a:lnTo>
                      <a:lnTo>
                        <a:pt x="1816" y="234"/>
                      </a:lnTo>
                      <a:lnTo>
                        <a:pt x="1851" y="218"/>
                      </a:lnTo>
                      <a:lnTo>
                        <a:pt x="1888" y="203"/>
                      </a:lnTo>
                      <a:lnTo>
                        <a:pt x="1926" y="188"/>
                      </a:lnTo>
                      <a:lnTo>
                        <a:pt x="1965" y="175"/>
                      </a:lnTo>
                      <a:lnTo>
                        <a:pt x="2004" y="162"/>
                      </a:lnTo>
                      <a:lnTo>
                        <a:pt x="2045" y="149"/>
                      </a:lnTo>
                      <a:lnTo>
                        <a:pt x="2087" y="137"/>
                      </a:lnTo>
                      <a:lnTo>
                        <a:pt x="2129" y="125"/>
                      </a:lnTo>
                      <a:lnTo>
                        <a:pt x="2173" y="114"/>
                      </a:lnTo>
                      <a:lnTo>
                        <a:pt x="2217" y="103"/>
                      </a:lnTo>
                      <a:lnTo>
                        <a:pt x="2263" y="92"/>
                      </a:lnTo>
                      <a:lnTo>
                        <a:pt x="2309" y="83"/>
                      </a:lnTo>
                      <a:lnTo>
                        <a:pt x="2357" y="74"/>
                      </a:lnTo>
                      <a:lnTo>
                        <a:pt x="2409" y="64"/>
                      </a:lnTo>
                      <a:lnTo>
                        <a:pt x="2462" y="57"/>
                      </a:lnTo>
                      <a:lnTo>
                        <a:pt x="2515" y="52"/>
                      </a:lnTo>
                      <a:lnTo>
                        <a:pt x="2567" y="49"/>
                      </a:lnTo>
                      <a:lnTo>
                        <a:pt x="2618" y="47"/>
                      </a:lnTo>
                      <a:lnTo>
                        <a:pt x="2669" y="47"/>
                      </a:lnTo>
                      <a:lnTo>
                        <a:pt x="2720" y="48"/>
                      </a:lnTo>
                      <a:lnTo>
                        <a:pt x="2768" y="51"/>
                      </a:lnTo>
                      <a:lnTo>
                        <a:pt x="2818" y="54"/>
                      </a:lnTo>
                      <a:lnTo>
                        <a:pt x="2865" y="59"/>
                      </a:lnTo>
                      <a:lnTo>
                        <a:pt x="2912" y="66"/>
                      </a:lnTo>
                      <a:lnTo>
                        <a:pt x="2958" y="74"/>
                      </a:lnTo>
                      <a:lnTo>
                        <a:pt x="3003" y="82"/>
                      </a:lnTo>
                      <a:lnTo>
                        <a:pt x="3047" y="90"/>
                      </a:lnTo>
                      <a:lnTo>
                        <a:pt x="3090" y="101"/>
                      </a:lnTo>
                      <a:lnTo>
                        <a:pt x="3132" y="111"/>
                      </a:lnTo>
                      <a:lnTo>
                        <a:pt x="3173" y="122"/>
                      </a:lnTo>
                      <a:lnTo>
                        <a:pt x="3211" y="134"/>
                      </a:lnTo>
                      <a:lnTo>
                        <a:pt x="3249" y="145"/>
                      </a:lnTo>
                      <a:lnTo>
                        <a:pt x="3285" y="157"/>
                      </a:lnTo>
                      <a:lnTo>
                        <a:pt x="3353" y="182"/>
                      </a:lnTo>
                      <a:lnTo>
                        <a:pt x="3416" y="206"/>
                      </a:lnTo>
                      <a:lnTo>
                        <a:pt x="3470" y="230"/>
                      </a:lnTo>
                      <a:lnTo>
                        <a:pt x="3518" y="252"/>
                      </a:lnTo>
                      <a:lnTo>
                        <a:pt x="3557" y="271"/>
                      </a:lnTo>
                      <a:lnTo>
                        <a:pt x="3589" y="288"/>
                      </a:lnTo>
                      <a:lnTo>
                        <a:pt x="3603" y="295"/>
                      </a:lnTo>
                      <a:lnTo>
                        <a:pt x="3617" y="301"/>
                      </a:lnTo>
                      <a:lnTo>
                        <a:pt x="3632" y="307"/>
                      </a:lnTo>
                      <a:lnTo>
                        <a:pt x="3647" y="313"/>
                      </a:lnTo>
                      <a:lnTo>
                        <a:pt x="3664" y="318"/>
                      </a:lnTo>
                      <a:lnTo>
                        <a:pt x="3680" y="322"/>
                      </a:lnTo>
                      <a:lnTo>
                        <a:pt x="3698" y="326"/>
                      </a:lnTo>
                      <a:lnTo>
                        <a:pt x="3715" y="330"/>
                      </a:lnTo>
                      <a:lnTo>
                        <a:pt x="3733" y="333"/>
                      </a:lnTo>
                      <a:lnTo>
                        <a:pt x="3752" y="335"/>
                      </a:lnTo>
                      <a:lnTo>
                        <a:pt x="3770" y="337"/>
                      </a:lnTo>
                      <a:lnTo>
                        <a:pt x="3789" y="338"/>
                      </a:lnTo>
                      <a:lnTo>
                        <a:pt x="3807" y="339"/>
                      </a:lnTo>
                      <a:lnTo>
                        <a:pt x="3826" y="339"/>
                      </a:lnTo>
                      <a:lnTo>
                        <a:pt x="3846" y="339"/>
                      </a:lnTo>
                      <a:lnTo>
                        <a:pt x="3864" y="338"/>
                      </a:lnTo>
                      <a:lnTo>
                        <a:pt x="3884" y="336"/>
                      </a:lnTo>
                      <a:lnTo>
                        <a:pt x="3903" y="334"/>
                      </a:lnTo>
                      <a:lnTo>
                        <a:pt x="3921" y="331"/>
                      </a:lnTo>
                      <a:lnTo>
                        <a:pt x="3940" y="327"/>
                      </a:lnTo>
                      <a:lnTo>
                        <a:pt x="3957" y="322"/>
                      </a:lnTo>
                      <a:lnTo>
                        <a:pt x="3976" y="317"/>
                      </a:lnTo>
                      <a:lnTo>
                        <a:pt x="3994" y="310"/>
                      </a:lnTo>
                      <a:lnTo>
                        <a:pt x="4010" y="303"/>
                      </a:lnTo>
                      <a:lnTo>
                        <a:pt x="4027" y="296"/>
                      </a:lnTo>
                      <a:lnTo>
                        <a:pt x="4042" y="287"/>
                      </a:lnTo>
                      <a:lnTo>
                        <a:pt x="4058" y="277"/>
                      </a:lnTo>
                      <a:lnTo>
                        <a:pt x="4072" y="267"/>
                      </a:lnTo>
                      <a:lnTo>
                        <a:pt x="4087" y="256"/>
                      </a:lnTo>
                      <a:lnTo>
                        <a:pt x="4100" y="243"/>
                      </a:lnTo>
                      <a:lnTo>
                        <a:pt x="4112" y="231"/>
                      </a:lnTo>
                      <a:lnTo>
                        <a:pt x="4124" y="216"/>
                      </a:lnTo>
                      <a:lnTo>
                        <a:pt x="4137" y="199"/>
                      </a:lnTo>
                      <a:lnTo>
                        <a:pt x="4153" y="182"/>
                      </a:lnTo>
                      <a:lnTo>
                        <a:pt x="4169" y="166"/>
                      </a:lnTo>
                      <a:lnTo>
                        <a:pt x="4188" y="150"/>
                      </a:lnTo>
                      <a:lnTo>
                        <a:pt x="4207" y="135"/>
                      </a:lnTo>
                      <a:lnTo>
                        <a:pt x="4227" y="120"/>
                      </a:lnTo>
                      <a:lnTo>
                        <a:pt x="4249" y="106"/>
                      </a:lnTo>
                      <a:lnTo>
                        <a:pt x="4272" y="92"/>
                      </a:lnTo>
                      <a:lnTo>
                        <a:pt x="4296" y="79"/>
                      </a:lnTo>
                      <a:lnTo>
                        <a:pt x="4320" y="68"/>
                      </a:lnTo>
                      <a:lnTo>
                        <a:pt x="4346" y="56"/>
                      </a:lnTo>
                      <a:lnTo>
                        <a:pt x="4373" y="46"/>
                      </a:lnTo>
                      <a:lnTo>
                        <a:pt x="4400" y="35"/>
                      </a:lnTo>
                      <a:lnTo>
                        <a:pt x="4428" y="27"/>
                      </a:lnTo>
                      <a:lnTo>
                        <a:pt x="4457" y="20"/>
                      </a:lnTo>
                      <a:lnTo>
                        <a:pt x="4486" y="14"/>
                      </a:lnTo>
                      <a:lnTo>
                        <a:pt x="4515" y="9"/>
                      </a:lnTo>
                      <a:lnTo>
                        <a:pt x="4545" y="4"/>
                      </a:lnTo>
                      <a:lnTo>
                        <a:pt x="4576" y="2"/>
                      </a:lnTo>
                      <a:lnTo>
                        <a:pt x="4606" y="0"/>
                      </a:lnTo>
                      <a:lnTo>
                        <a:pt x="4637" y="0"/>
                      </a:lnTo>
                      <a:lnTo>
                        <a:pt x="4668" y="2"/>
                      </a:lnTo>
                      <a:lnTo>
                        <a:pt x="4700" y="5"/>
                      </a:lnTo>
                      <a:lnTo>
                        <a:pt x="4731" y="10"/>
                      </a:lnTo>
                      <a:lnTo>
                        <a:pt x="4762" y="16"/>
                      </a:lnTo>
                      <a:lnTo>
                        <a:pt x="4793" y="23"/>
                      </a:lnTo>
                      <a:lnTo>
                        <a:pt x="4824" y="32"/>
                      </a:lnTo>
                      <a:lnTo>
                        <a:pt x="4855" y="44"/>
                      </a:lnTo>
                      <a:lnTo>
                        <a:pt x="4885" y="57"/>
                      </a:lnTo>
                      <a:lnTo>
                        <a:pt x="4916" y="72"/>
                      </a:lnTo>
                      <a:lnTo>
                        <a:pt x="4945" y="88"/>
                      </a:lnTo>
                      <a:lnTo>
                        <a:pt x="4975" y="107"/>
                      </a:lnTo>
                      <a:lnTo>
                        <a:pt x="4988" y="116"/>
                      </a:lnTo>
                      <a:lnTo>
                        <a:pt x="5001" y="126"/>
                      </a:lnTo>
                      <a:lnTo>
                        <a:pt x="5013" y="137"/>
                      </a:lnTo>
                      <a:lnTo>
                        <a:pt x="5026" y="147"/>
                      </a:lnTo>
                      <a:lnTo>
                        <a:pt x="5037" y="158"/>
                      </a:lnTo>
                      <a:lnTo>
                        <a:pt x="5048" y="171"/>
                      </a:lnTo>
                      <a:lnTo>
                        <a:pt x="5059" y="182"/>
                      </a:lnTo>
                      <a:lnTo>
                        <a:pt x="5069" y="196"/>
                      </a:lnTo>
                      <a:lnTo>
                        <a:pt x="5089" y="223"/>
                      </a:lnTo>
                      <a:lnTo>
                        <a:pt x="5106" y="251"/>
                      </a:lnTo>
                      <a:lnTo>
                        <a:pt x="5123" y="280"/>
                      </a:lnTo>
                      <a:lnTo>
                        <a:pt x="5137" y="313"/>
                      </a:lnTo>
                      <a:lnTo>
                        <a:pt x="5150" y="346"/>
                      </a:lnTo>
                      <a:lnTo>
                        <a:pt x="5160" y="381"/>
                      </a:lnTo>
                      <a:lnTo>
                        <a:pt x="5169" y="417"/>
                      </a:lnTo>
                      <a:lnTo>
                        <a:pt x="5177" y="454"/>
                      </a:lnTo>
                      <a:lnTo>
                        <a:pt x="5182" y="492"/>
                      </a:lnTo>
                      <a:lnTo>
                        <a:pt x="5185" y="533"/>
                      </a:lnTo>
                      <a:lnTo>
                        <a:pt x="5186" y="573"/>
                      </a:lnTo>
                      <a:lnTo>
                        <a:pt x="5185" y="615"/>
                      </a:lnTo>
                      <a:lnTo>
                        <a:pt x="5182" y="653"/>
                      </a:lnTo>
                      <a:lnTo>
                        <a:pt x="5178" y="691"/>
                      </a:lnTo>
                      <a:lnTo>
                        <a:pt x="5171" y="729"/>
                      </a:lnTo>
                      <a:lnTo>
                        <a:pt x="5164" y="767"/>
                      </a:lnTo>
                      <a:lnTo>
                        <a:pt x="5154" y="807"/>
                      </a:lnTo>
                      <a:lnTo>
                        <a:pt x="5142" y="845"/>
                      </a:lnTo>
                      <a:lnTo>
                        <a:pt x="5129" y="882"/>
                      </a:lnTo>
                      <a:lnTo>
                        <a:pt x="5114" y="918"/>
                      </a:lnTo>
                      <a:lnTo>
                        <a:pt x="5097" y="955"/>
                      </a:lnTo>
                      <a:lnTo>
                        <a:pt x="5078" y="988"/>
                      </a:lnTo>
                      <a:lnTo>
                        <a:pt x="5068" y="1004"/>
                      </a:lnTo>
                      <a:lnTo>
                        <a:pt x="5058" y="1021"/>
                      </a:lnTo>
                      <a:lnTo>
                        <a:pt x="5046" y="1035"/>
                      </a:lnTo>
                      <a:lnTo>
                        <a:pt x="5035" y="1051"/>
                      </a:lnTo>
                      <a:lnTo>
                        <a:pt x="5022" y="1064"/>
                      </a:lnTo>
                      <a:lnTo>
                        <a:pt x="5010" y="1078"/>
                      </a:lnTo>
                      <a:lnTo>
                        <a:pt x="4997" y="1091"/>
                      </a:lnTo>
                      <a:lnTo>
                        <a:pt x="4983" y="1103"/>
                      </a:lnTo>
                      <a:lnTo>
                        <a:pt x="4970" y="1115"/>
                      </a:lnTo>
                      <a:lnTo>
                        <a:pt x="4955" y="1125"/>
                      </a:lnTo>
                      <a:lnTo>
                        <a:pt x="4940" y="1136"/>
                      </a:lnTo>
                      <a:lnTo>
                        <a:pt x="4925" y="1145"/>
                      </a:lnTo>
                      <a:lnTo>
                        <a:pt x="4915" y="1149"/>
                      </a:lnTo>
                      <a:lnTo>
                        <a:pt x="4905" y="1153"/>
                      </a:lnTo>
                      <a:lnTo>
                        <a:pt x="4894" y="1156"/>
                      </a:lnTo>
                      <a:lnTo>
                        <a:pt x="4884" y="1157"/>
                      </a:lnTo>
                      <a:lnTo>
                        <a:pt x="4874" y="1158"/>
                      </a:lnTo>
                      <a:lnTo>
                        <a:pt x="4863" y="1157"/>
                      </a:lnTo>
                      <a:lnTo>
                        <a:pt x="4853" y="1156"/>
                      </a:lnTo>
                      <a:lnTo>
                        <a:pt x="4843" y="1154"/>
                      </a:lnTo>
                      <a:lnTo>
                        <a:pt x="4832" y="1151"/>
                      </a:lnTo>
                      <a:lnTo>
                        <a:pt x="4823" y="1147"/>
                      </a:lnTo>
                      <a:lnTo>
                        <a:pt x="4814" y="1142"/>
                      </a:lnTo>
                      <a:lnTo>
                        <a:pt x="4805" y="1136"/>
                      </a:lnTo>
                      <a:lnTo>
                        <a:pt x="4797" y="1128"/>
                      </a:lnTo>
                      <a:lnTo>
                        <a:pt x="4790" y="1120"/>
                      </a:lnTo>
                      <a:lnTo>
                        <a:pt x="4784" y="1112"/>
                      </a:lnTo>
                      <a:lnTo>
                        <a:pt x="4777" y="1102"/>
                      </a:lnTo>
                      <a:lnTo>
                        <a:pt x="4773" y="1092"/>
                      </a:lnTo>
                      <a:lnTo>
                        <a:pt x="4769" y="1083"/>
                      </a:lnTo>
                      <a:lnTo>
                        <a:pt x="4766" y="1072"/>
                      </a:lnTo>
                      <a:lnTo>
                        <a:pt x="4765" y="1061"/>
                      </a:lnTo>
                      <a:lnTo>
                        <a:pt x="4764" y="1051"/>
                      </a:lnTo>
                      <a:lnTo>
                        <a:pt x="4765" y="1040"/>
                      </a:lnTo>
                      <a:lnTo>
                        <a:pt x="4766" y="1030"/>
                      </a:lnTo>
                      <a:lnTo>
                        <a:pt x="4768" y="1020"/>
                      </a:lnTo>
                      <a:lnTo>
                        <a:pt x="4771" y="1010"/>
                      </a:lnTo>
                      <a:lnTo>
                        <a:pt x="4775" y="1001"/>
                      </a:lnTo>
                      <a:lnTo>
                        <a:pt x="4780" y="992"/>
                      </a:lnTo>
                      <a:lnTo>
                        <a:pt x="4787" y="984"/>
                      </a:lnTo>
                      <a:lnTo>
                        <a:pt x="4794" y="975"/>
                      </a:lnTo>
                      <a:lnTo>
                        <a:pt x="4802" y="968"/>
                      </a:lnTo>
                      <a:lnTo>
                        <a:pt x="4810" y="961"/>
                      </a:lnTo>
                      <a:lnTo>
                        <a:pt x="4820" y="956"/>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8" name="Freeform 1093">
                  <a:extLst>
                    <a:ext uri="{FF2B5EF4-FFF2-40B4-BE49-F238E27FC236}">
                      <a16:creationId xmlns:a16="http://schemas.microsoft.com/office/drawing/2014/main" id="{43534D3D-10F3-4BE5-8CC5-3671D21F294C}"/>
                    </a:ext>
                  </a:extLst>
                </p:cNvPr>
                <p:cNvSpPr>
                  <a:spLocks/>
                </p:cNvSpPr>
                <p:nvPr/>
              </p:nvSpPr>
              <p:spPr bwMode="auto">
                <a:xfrm>
                  <a:off x="1977" y="2883"/>
                  <a:ext cx="142"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1" y="2473"/>
                      </a:moveTo>
                      <a:lnTo>
                        <a:pt x="1141" y="2491"/>
                      </a:lnTo>
                      <a:lnTo>
                        <a:pt x="1150" y="2491"/>
                      </a:lnTo>
                      <a:lnTo>
                        <a:pt x="1159" y="2489"/>
                      </a:lnTo>
                      <a:lnTo>
                        <a:pt x="1167" y="2487"/>
                      </a:lnTo>
                      <a:lnTo>
                        <a:pt x="1174" y="2485"/>
                      </a:lnTo>
                      <a:lnTo>
                        <a:pt x="1179" y="2482"/>
                      </a:lnTo>
                      <a:lnTo>
                        <a:pt x="1184" y="2479"/>
                      </a:lnTo>
                      <a:lnTo>
                        <a:pt x="1188" y="2476"/>
                      </a:lnTo>
                      <a:lnTo>
                        <a:pt x="1192" y="2473"/>
                      </a:lnTo>
                      <a:lnTo>
                        <a:pt x="1198" y="2467"/>
                      </a:lnTo>
                      <a:lnTo>
                        <a:pt x="1203" y="2460"/>
                      </a:lnTo>
                      <a:lnTo>
                        <a:pt x="1208" y="2451"/>
                      </a:lnTo>
                      <a:lnTo>
                        <a:pt x="1213" y="2443"/>
                      </a:lnTo>
                      <a:lnTo>
                        <a:pt x="1222" y="2423"/>
                      </a:lnTo>
                      <a:lnTo>
                        <a:pt x="1230" y="2400"/>
                      </a:lnTo>
                      <a:lnTo>
                        <a:pt x="1236" y="2375"/>
                      </a:lnTo>
                      <a:lnTo>
                        <a:pt x="1240" y="2347"/>
                      </a:lnTo>
                      <a:lnTo>
                        <a:pt x="1243" y="2318"/>
                      </a:lnTo>
                      <a:lnTo>
                        <a:pt x="1245" y="2286"/>
                      </a:lnTo>
                      <a:lnTo>
                        <a:pt x="1247" y="2213"/>
                      </a:lnTo>
                      <a:lnTo>
                        <a:pt x="1253" y="2097"/>
                      </a:lnTo>
                      <a:lnTo>
                        <a:pt x="1261" y="1952"/>
                      </a:lnTo>
                      <a:lnTo>
                        <a:pt x="1270" y="1796"/>
                      </a:lnTo>
                      <a:lnTo>
                        <a:pt x="1278" y="1645"/>
                      </a:lnTo>
                      <a:lnTo>
                        <a:pt x="1287" y="1513"/>
                      </a:lnTo>
                      <a:lnTo>
                        <a:pt x="1293" y="1418"/>
                      </a:lnTo>
                      <a:lnTo>
                        <a:pt x="1295" y="1375"/>
                      </a:lnTo>
                      <a:lnTo>
                        <a:pt x="1296" y="1364"/>
                      </a:lnTo>
                      <a:lnTo>
                        <a:pt x="1298" y="1353"/>
                      </a:lnTo>
                      <a:lnTo>
                        <a:pt x="1301" y="1344"/>
                      </a:lnTo>
                      <a:lnTo>
                        <a:pt x="1305" y="1335"/>
                      </a:lnTo>
                      <a:lnTo>
                        <a:pt x="1310" y="1325"/>
                      </a:lnTo>
                      <a:lnTo>
                        <a:pt x="1315" y="1317"/>
                      </a:lnTo>
                      <a:lnTo>
                        <a:pt x="1323" y="1309"/>
                      </a:lnTo>
                      <a:lnTo>
                        <a:pt x="1330" y="1302"/>
                      </a:lnTo>
                      <a:lnTo>
                        <a:pt x="1337" y="1295"/>
                      </a:lnTo>
                      <a:lnTo>
                        <a:pt x="1345" y="1289"/>
                      </a:lnTo>
                      <a:lnTo>
                        <a:pt x="1355" y="1285"/>
                      </a:lnTo>
                      <a:lnTo>
                        <a:pt x="1364" y="1280"/>
                      </a:lnTo>
                      <a:lnTo>
                        <a:pt x="1373" y="1277"/>
                      </a:lnTo>
                      <a:lnTo>
                        <a:pt x="1384" y="1275"/>
                      </a:lnTo>
                      <a:lnTo>
                        <a:pt x="1394" y="1274"/>
                      </a:lnTo>
                      <a:lnTo>
                        <a:pt x="1404" y="1273"/>
                      </a:lnTo>
                      <a:lnTo>
                        <a:pt x="1452" y="1274"/>
                      </a:lnTo>
                      <a:lnTo>
                        <a:pt x="1512" y="1274"/>
                      </a:lnTo>
                      <a:lnTo>
                        <a:pt x="1581" y="1275"/>
                      </a:lnTo>
                      <a:lnTo>
                        <a:pt x="1655" y="1274"/>
                      </a:lnTo>
                      <a:lnTo>
                        <a:pt x="1727" y="1273"/>
                      </a:lnTo>
                      <a:lnTo>
                        <a:pt x="1794" y="1272"/>
                      </a:lnTo>
                      <a:lnTo>
                        <a:pt x="1852" y="1268"/>
                      </a:lnTo>
                      <a:lnTo>
                        <a:pt x="1896" y="1264"/>
                      </a:lnTo>
                      <a:lnTo>
                        <a:pt x="1899" y="1264"/>
                      </a:lnTo>
                      <a:lnTo>
                        <a:pt x="1902" y="1263"/>
                      </a:lnTo>
                      <a:lnTo>
                        <a:pt x="1905" y="1263"/>
                      </a:lnTo>
                      <a:lnTo>
                        <a:pt x="1907" y="1262"/>
                      </a:lnTo>
                      <a:lnTo>
                        <a:pt x="1910" y="1261"/>
                      </a:lnTo>
                      <a:lnTo>
                        <a:pt x="1912" y="1260"/>
                      </a:lnTo>
                      <a:lnTo>
                        <a:pt x="1913" y="1259"/>
                      </a:lnTo>
                      <a:lnTo>
                        <a:pt x="1915" y="1257"/>
                      </a:lnTo>
                      <a:lnTo>
                        <a:pt x="1916" y="1253"/>
                      </a:lnTo>
                      <a:lnTo>
                        <a:pt x="1918" y="1246"/>
                      </a:lnTo>
                      <a:lnTo>
                        <a:pt x="1918" y="1237"/>
                      </a:lnTo>
                      <a:lnTo>
                        <a:pt x="1918" y="1228"/>
                      </a:lnTo>
                      <a:lnTo>
                        <a:pt x="1916" y="1217"/>
                      </a:lnTo>
                      <a:lnTo>
                        <a:pt x="1914" y="1204"/>
                      </a:lnTo>
                      <a:lnTo>
                        <a:pt x="1909" y="1191"/>
                      </a:lnTo>
                      <a:lnTo>
                        <a:pt x="1903" y="1175"/>
                      </a:lnTo>
                      <a:lnTo>
                        <a:pt x="1397" y="157"/>
                      </a:lnTo>
                      <a:lnTo>
                        <a:pt x="1393" y="147"/>
                      </a:lnTo>
                      <a:lnTo>
                        <a:pt x="1389" y="136"/>
                      </a:lnTo>
                      <a:lnTo>
                        <a:pt x="1387" y="126"/>
                      </a:lnTo>
                      <a:lnTo>
                        <a:pt x="1386" y="115"/>
                      </a:lnTo>
                      <a:lnTo>
                        <a:pt x="1386" y="104"/>
                      </a:lnTo>
                      <a:lnTo>
                        <a:pt x="1387" y="94"/>
                      </a:lnTo>
                      <a:lnTo>
                        <a:pt x="1388" y="84"/>
                      </a:lnTo>
                      <a:lnTo>
                        <a:pt x="1391" y="74"/>
                      </a:lnTo>
                      <a:lnTo>
                        <a:pt x="1395" y="64"/>
                      </a:lnTo>
                      <a:lnTo>
                        <a:pt x="1399" y="55"/>
                      </a:lnTo>
                      <a:lnTo>
                        <a:pt x="1405" y="46"/>
                      </a:lnTo>
                      <a:lnTo>
                        <a:pt x="1412" y="38"/>
                      </a:lnTo>
                      <a:lnTo>
                        <a:pt x="1419" y="30"/>
                      </a:lnTo>
                      <a:lnTo>
                        <a:pt x="1427" y="24"/>
                      </a:lnTo>
                      <a:lnTo>
                        <a:pt x="1435" y="17"/>
                      </a:lnTo>
                      <a:lnTo>
                        <a:pt x="1446" y="11"/>
                      </a:lnTo>
                      <a:lnTo>
                        <a:pt x="1456" y="7"/>
                      </a:lnTo>
                      <a:lnTo>
                        <a:pt x="1466" y="4"/>
                      </a:lnTo>
                      <a:lnTo>
                        <a:pt x="1477" y="2"/>
                      </a:lnTo>
                      <a:lnTo>
                        <a:pt x="1487" y="0"/>
                      </a:lnTo>
                      <a:lnTo>
                        <a:pt x="1497" y="0"/>
                      </a:lnTo>
                      <a:lnTo>
                        <a:pt x="1508" y="1"/>
                      </a:lnTo>
                      <a:lnTo>
                        <a:pt x="1518" y="3"/>
                      </a:lnTo>
                      <a:lnTo>
                        <a:pt x="1528" y="6"/>
                      </a:lnTo>
                      <a:lnTo>
                        <a:pt x="1538" y="9"/>
                      </a:lnTo>
                      <a:lnTo>
                        <a:pt x="1547" y="14"/>
                      </a:lnTo>
                      <a:lnTo>
                        <a:pt x="1556" y="19"/>
                      </a:lnTo>
                      <a:lnTo>
                        <a:pt x="1565" y="26"/>
                      </a:lnTo>
                      <a:lnTo>
                        <a:pt x="1572" y="34"/>
                      </a:lnTo>
                      <a:lnTo>
                        <a:pt x="1579" y="41"/>
                      </a:lnTo>
                      <a:lnTo>
                        <a:pt x="1585" y="50"/>
                      </a:lnTo>
                      <a:lnTo>
                        <a:pt x="1591" y="60"/>
                      </a:lnTo>
                      <a:lnTo>
                        <a:pt x="2098" y="1082"/>
                      </a:lnTo>
                      <a:lnTo>
                        <a:pt x="2107" y="1101"/>
                      </a:lnTo>
                      <a:lnTo>
                        <a:pt x="2114" y="1119"/>
                      </a:lnTo>
                      <a:lnTo>
                        <a:pt x="2120" y="1137"/>
                      </a:lnTo>
                      <a:lnTo>
                        <a:pt x="2125" y="1156"/>
                      </a:lnTo>
                      <a:lnTo>
                        <a:pt x="2129" y="1174"/>
                      </a:lnTo>
                      <a:lnTo>
                        <a:pt x="2131" y="1193"/>
                      </a:lnTo>
                      <a:lnTo>
                        <a:pt x="2133" y="1211"/>
                      </a:lnTo>
                      <a:lnTo>
                        <a:pt x="2134" y="1229"/>
                      </a:lnTo>
                      <a:lnTo>
                        <a:pt x="2134" y="1247"/>
                      </a:lnTo>
                      <a:lnTo>
                        <a:pt x="2133" y="1264"/>
                      </a:lnTo>
                      <a:lnTo>
                        <a:pt x="2131" y="1281"/>
                      </a:lnTo>
                      <a:lnTo>
                        <a:pt x="2128" y="1298"/>
                      </a:lnTo>
                      <a:lnTo>
                        <a:pt x="2124" y="1315"/>
                      </a:lnTo>
                      <a:lnTo>
                        <a:pt x="2119" y="1330"/>
                      </a:lnTo>
                      <a:lnTo>
                        <a:pt x="2112" y="1346"/>
                      </a:lnTo>
                      <a:lnTo>
                        <a:pt x="2104" y="1360"/>
                      </a:lnTo>
                      <a:lnTo>
                        <a:pt x="2097" y="1373"/>
                      </a:lnTo>
                      <a:lnTo>
                        <a:pt x="2090" y="1384"/>
                      </a:lnTo>
                      <a:lnTo>
                        <a:pt x="2082" y="1396"/>
                      </a:lnTo>
                      <a:lnTo>
                        <a:pt x="2072" y="1406"/>
                      </a:lnTo>
                      <a:lnTo>
                        <a:pt x="2063" y="1415"/>
                      </a:lnTo>
                      <a:lnTo>
                        <a:pt x="2053" y="1425"/>
                      </a:lnTo>
                      <a:lnTo>
                        <a:pt x="2042" y="1433"/>
                      </a:lnTo>
                      <a:lnTo>
                        <a:pt x="2031" y="1441"/>
                      </a:lnTo>
                      <a:lnTo>
                        <a:pt x="2019" y="1448"/>
                      </a:lnTo>
                      <a:lnTo>
                        <a:pt x="2006" y="1455"/>
                      </a:lnTo>
                      <a:lnTo>
                        <a:pt x="1994" y="1461"/>
                      </a:lnTo>
                      <a:lnTo>
                        <a:pt x="1980" y="1466"/>
                      </a:lnTo>
                      <a:lnTo>
                        <a:pt x="1967" y="1470"/>
                      </a:lnTo>
                      <a:lnTo>
                        <a:pt x="1952" y="1474"/>
                      </a:lnTo>
                      <a:lnTo>
                        <a:pt x="1938" y="1477"/>
                      </a:lnTo>
                      <a:lnTo>
                        <a:pt x="1923" y="1479"/>
                      </a:lnTo>
                      <a:lnTo>
                        <a:pt x="1884" y="1483"/>
                      </a:lnTo>
                      <a:lnTo>
                        <a:pt x="1838" y="1486"/>
                      </a:lnTo>
                      <a:lnTo>
                        <a:pt x="1785" y="1488"/>
                      </a:lnTo>
                      <a:lnTo>
                        <a:pt x="1728" y="1490"/>
                      </a:lnTo>
                      <a:lnTo>
                        <a:pt x="1669" y="1491"/>
                      </a:lnTo>
                      <a:lnTo>
                        <a:pt x="1611" y="1491"/>
                      </a:lnTo>
                      <a:lnTo>
                        <a:pt x="1555" y="1491"/>
                      </a:lnTo>
                      <a:lnTo>
                        <a:pt x="1505" y="1491"/>
                      </a:lnTo>
                      <a:lnTo>
                        <a:pt x="1500" y="1583"/>
                      </a:lnTo>
                      <a:lnTo>
                        <a:pt x="1492" y="1693"/>
                      </a:lnTo>
                      <a:lnTo>
                        <a:pt x="1486" y="1814"/>
                      </a:lnTo>
                      <a:lnTo>
                        <a:pt x="1479" y="1936"/>
                      </a:lnTo>
                      <a:lnTo>
                        <a:pt x="1473" y="2053"/>
                      </a:lnTo>
                      <a:lnTo>
                        <a:pt x="1466" y="2157"/>
                      </a:lnTo>
                      <a:lnTo>
                        <a:pt x="1463" y="2238"/>
                      </a:lnTo>
                      <a:lnTo>
                        <a:pt x="1461" y="2290"/>
                      </a:lnTo>
                      <a:lnTo>
                        <a:pt x="1460" y="2325"/>
                      </a:lnTo>
                      <a:lnTo>
                        <a:pt x="1456" y="2364"/>
                      </a:lnTo>
                      <a:lnTo>
                        <a:pt x="1453" y="2386"/>
                      </a:lnTo>
                      <a:lnTo>
                        <a:pt x="1450" y="2409"/>
                      </a:lnTo>
                      <a:lnTo>
                        <a:pt x="1445" y="2432"/>
                      </a:lnTo>
                      <a:lnTo>
                        <a:pt x="1439" y="2454"/>
                      </a:lnTo>
                      <a:lnTo>
                        <a:pt x="1432" y="2478"/>
                      </a:lnTo>
                      <a:lnTo>
                        <a:pt x="1424" y="2501"/>
                      </a:lnTo>
                      <a:lnTo>
                        <a:pt x="1414" y="2524"/>
                      </a:lnTo>
                      <a:lnTo>
                        <a:pt x="1403" y="2546"/>
                      </a:lnTo>
                      <a:lnTo>
                        <a:pt x="1391" y="2568"/>
                      </a:lnTo>
                      <a:lnTo>
                        <a:pt x="1376" y="2590"/>
                      </a:lnTo>
                      <a:lnTo>
                        <a:pt x="1360" y="2609"/>
                      </a:lnTo>
                      <a:lnTo>
                        <a:pt x="1342" y="2628"/>
                      </a:lnTo>
                      <a:lnTo>
                        <a:pt x="1332" y="2638"/>
                      </a:lnTo>
                      <a:lnTo>
                        <a:pt x="1322" y="2647"/>
                      </a:lnTo>
                      <a:lnTo>
                        <a:pt x="1310" y="2655"/>
                      </a:lnTo>
                      <a:lnTo>
                        <a:pt x="1299" y="2663"/>
                      </a:lnTo>
                      <a:lnTo>
                        <a:pt x="1287" y="2670"/>
                      </a:lnTo>
                      <a:lnTo>
                        <a:pt x="1274" y="2677"/>
                      </a:lnTo>
                      <a:lnTo>
                        <a:pt x="1262" y="2683"/>
                      </a:lnTo>
                      <a:lnTo>
                        <a:pt x="1249" y="2688"/>
                      </a:lnTo>
                      <a:lnTo>
                        <a:pt x="1236" y="2692"/>
                      </a:lnTo>
                      <a:lnTo>
                        <a:pt x="1222" y="2696"/>
                      </a:lnTo>
                      <a:lnTo>
                        <a:pt x="1209" y="2699"/>
                      </a:lnTo>
                      <a:lnTo>
                        <a:pt x="1194" y="2702"/>
                      </a:lnTo>
                      <a:lnTo>
                        <a:pt x="1181" y="2705"/>
                      </a:lnTo>
                      <a:lnTo>
                        <a:pt x="1167" y="2706"/>
                      </a:lnTo>
                      <a:lnTo>
                        <a:pt x="1151" y="2707"/>
                      </a:lnTo>
                      <a:lnTo>
                        <a:pt x="1137" y="2707"/>
                      </a:lnTo>
                      <a:lnTo>
                        <a:pt x="107" y="2690"/>
                      </a:lnTo>
                      <a:lnTo>
                        <a:pt x="96" y="2689"/>
                      </a:lnTo>
                      <a:lnTo>
                        <a:pt x="85" y="2687"/>
                      </a:lnTo>
                      <a:lnTo>
                        <a:pt x="75" y="2685"/>
                      </a:lnTo>
                      <a:lnTo>
                        <a:pt x="65" y="2681"/>
                      </a:lnTo>
                      <a:lnTo>
                        <a:pt x="55" y="2676"/>
                      </a:lnTo>
                      <a:lnTo>
                        <a:pt x="47" y="2670"/>
                      </a:lnTo>
                      <a:lnTo>
                        <a:pt x="38" y="2664"/>
                      </a:lnTo>
                      <a:lnTo>
                        <a:pt x="31" y="2657"/>
                      </a:lnTo>
                      <a:lnTo>
                        <a:pt x="24" y="2649"/>
                      </a:lnTo>
                      <a:lnTo>
                        <a:pt x="18" y="2640"/>
                      </a:lnTo>
                      <a:lnTo>
                        <a:pt x="13" y="2632"/>
                      </a:lnTo>
                      <a:lnTo>
                        <a:pt x="8" y="2622"/>
                      </a:lnTo>
                      <a:lnTo>
                        <a:pt x="4" y="2613"/>
                      </a:lnTo>
                      <a:lnTo>
                        <a:pt x="2" y="2602"/>
                      </a:lnTo>
                      <a:lnTo>
                        <a:pt x="1" y="2591"/>
                      </a:lnTo>
                      <a:lnTo>
                        <a:pt x="0" y="2579"/>
                      </a:lnTo>
                      <a:lnTo>
                        <a:pt x="1" y="2569"/>
                      </a:lnTo>
                      <a:lnTo>
                        <a:pt x="3" y="2558"/>
                      </a:lnTo>
                      <a:lnTo>
                        <a:pt x="5" y="2547"/>
                      </a:lnTo>
                      <a:lnTo>
                        <a:pt x="9" y="2538"/>
                      </a:lnTo>
                      <a:lnTo>
                        <a:pt x="15" y="2529"/>
                      </a:lnTo>
                      <a:lnTo>
                        <a:pt x="20" y="2519"/>
                      </a:lnTo>
                      <a:lnTo>
                        <a:pt x="26" y="2511"/>
                      </a:lnTo>
                      <a:lnTo>
                        <a:pt x="33" y="2504"/>
                      </a:lnTo>
                      <a:lnTo>
                        <a:pt x="41" y="2497"/>
                      </a:lnTo>
                      <a:lnTo>
                        <a:pt x="50" y="2491"/>
                      </a:lnTo>
                      <a:lnTo>
                        <a:pt x="59" y="2485"/>
                      </a:lnTo>
                      <a:lnTo>
                        <a:pt x="68" y="2481"/>
                      </a:lnTo>
                      <a:lnTo>
                        <a:pt x="78" y="2478"/>
                      </a:lnTo>
                      <a:lnTo>
                        <a:pt x="89" y="2475"/>
                      </a:lnTo>
                      <a:lnTo>
                        <a:pt x="99" y="2474"/>
                      </a:lnTo>
                      <a:lnTo>
                        <a:pt x="111" y="247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9" name="Freeform 1094">
                  <a:extLst>
                    <a:ext uri="{FF2B5EF4-FFF2-40B4-BE49-F238E27FC236}">
                      <a16:creationId xmlns:a16="http://schemas.microsoft.com/office/drawing/2014/main" id="{C0497459-02CE-49EA-AD2A-801665D7D4A2}"/>
                    </a:ext>
                  </a:extLst>
                </p:cNvPr>
                <p:cNvSpPr>
                  <a:spLocks/>
                </p:cNvSpPr>
                <p:nvPr/>
              </p:nvSpPr>
              <p:spPr bwMode="auto">
                <a:xfrm>
                  <a:off x="1818" y="2716"/>
                  <a:ext cx="286" cy="279"/>
                </a:xfrm>
                <a:custGeom>
                  <a:avLst/>
                  <a:gdLst>
                    <a:gd name="T0" fmla="*/ 0 w 4300"/>
                    <a:gd name="T1" fmla="*/ 0 h 4192"/>
                    <a:gd name="T2" fmla="*/ 0 w 4300"/>
                    <a:gd name="T3" fmla="*/ 0 h 4192"/>
                    <a:gd name="T4" fmla="*/ 0 w 4300"/>
                    <a:gd name="T5" fmla="*/ 0 h 4192"/>
                    <a:gd name="T6" fmla="*/ 0 w 4300"/>
                    <a:gd name="T7" fmla="*/ 0 h 4192"/>
                    <a:gd name="T8" fmla="*/ 0 w 4300"/>
                    <a:gd name="T9" fmla="*/ 0 h 4192"/>
                    <a:gd name="T10" fmla="*/ 0 w 4300"/>
                    <a:gd name="T11" fmla="*/ 0 h 4192"/>
                    <a:gd name="T12" fmla="*/ 0 w 4300"/>
                    <a:gd name="T13" fmla="*/ 0 h 4192"/>
                    <a:gd name="T14" fmla="*/ 0 w 4300"/>
                    <a:gd name="T15" fmla="*/ 0 h 4192"/>
                    <a:gd name="T16" fmla="*/ 0 w 4300"/>
                    <a:gd name="T17" fmla="*/ 0 h 4192"/>
                    <a:gd name="T18" fmla="*/ 0 w 4300"/>
                    <a:gd name="T19" fmla="*/ 0 h 4192"/>
                    <a:gd name="T20" fmla="*/ 0 w 4300"/>
                    <a:gd name="T21" fmla="*/ 0 h 4192"/>
                    <a:gd name="T22" fmla="*/ 0 w 4300"/>
                    <a:gd name="T23" fmla="*/ 0 h 4192"/>
                    <a:gd name="T24" fmla="*/ 0 w 4300"/>
                    <a:gd name="T25" fmla="*/ 0 h 4192"/>
                    <a:gd name="T26" fmla="*/ 0 w 4300"/>
                    <a:gd name="T27" fmla="*/ 0 h 4192"/>
                    <a:gd name="T28" fmla="*/ 0 w 4300"/>
                    <a:gd name="T29" fmla="*/ 0 h 4192"/>
                    <a:gd name="T30" fmla="*/ 0 w 4300"/>
                    <a:gd name="T31" fmla="*/ 0 h 4192"/>
                    <a:gd name="T32" fmla="*/ 0 w 4300"/>
                    <a:gd name="T33" fmla="*/ 0 h 4192"/>
                    <a:gd name="T34" fmla="*/ 0 w 4300"/>
                    <a:gd name="T35" fmla="*/ 0 h 4192"/>
                    <a:gd name="T36" fmla="*/ 0 w 4300"/>
                    <a:gd name="T37" fmla="*/ 0 h 4192"/>
                    <a:gd name="T38" fmla="*/ 0 w 4300"/>
                    <a:gd name="T39" fmla="*/ 0 h 4192"/>
                    <a:gd name="T40" fmla="*/ 0 w 4300"/>
                    <a:gd name="T41" fmla="*/ 0 h 4192"/>
                    <a:gd name="T42" fmla="*/ 0 w 4300"/>
                    <a:gd name="T43" fmla="*/ 0 h 4192"/>
                    <a:gd name="T44" fmla="*/ 0 w 4300"/>
                    <a:gd name="T45" fmla="*/ 0 h 4192"/>
                    <a:gd name="T46" fmla="*/ 0 w 4300"/>
                    <a:gd name="T47" fmla="*/ 0 h 4192"/>
                    <a:gd name="T48" fmla="*/ 0 w 4300"/>
                    <a:gd name="T49" fmla="*/ 0 h 4192"/>
                    <a:gd name="T50" fmla="*/ 0 w 4300"/>
                    <a:gd name="T51" fmla="*/ 0 h 4192"/>
                    <a:gd name="T52" fmla="*/ 0 w 4300"/>
                    <a:gd name="T53" fmla="*/ 0 h 4192"/>
                    <a:gd name="T54" fmla="*/ 0 w 4300"/>
                    <a:gd name="T55" fmla="*/ 0 h 4192"/>
                    <a:gd name="T56" fmla="*/ 0 w 4300"/>
                    <a:gd name="T57" fmla="*/ 0 h 4192"/>
                    <a:gd name="T58" fmla="*/ 0 w 4300"/>
                    <a:gd name="T59" fmla="*/ 0 h 4192"/>
                    <a:gd name="T60" fmla="*/ 0 w 4300"/>
                    <a:gd name="T61" fmla="*/ 0 h 4192"/>
                    <a:gd name="T62" fmla="*/ 0 w 4300"/>
                    <a:gd name="T63" fmla="*/ 0 h 4192"/>
                    <a:gd name="T64" fmla="*/ 0 w 4300"/>
                    <a:gd name="T65" fmla="*/ 0 h 4192"/>
                    <a:gd name="T66" fmla="*/ 0 w 4300"/>
                    <a:gd name="T67" fmla="*/ 0 h 4192"/>
                    <a:gd name="T68" fmla="*/ 0 w 4300"/>
                    <a:gd name="T69" fmla="*/ 0 h 4192"/>
                    <a:gd name="T70" fmla="*/ 0 w 4300"/>
                    <a:gd name="T71" fmla="*/ 0 h 4192"/>
                    <a:gd name="T72" fmla="*/ 0 w 4300"/>
                    <a:gd name="T73" fmla="*/ 0 h 4192"/>
                    <a:gd name="T74" fmla="*/ 0 w 4300"/>
                    <a:gd name="T75" fmla="*/ 0 h 4192"/>
                    <a:gd name="T76" fmla="*/ 0 w 4300"/>
                    <a:gd name="T77" fmla="*/ 0 h 4192"/>
                    <a:gd name="T78" fmla="*/ 0 w 4300"/>
                    <a:gd name="T79" fmla="*/ 0 h 4192"/>
                    <a:gd name="T80" fmla="*/ 0 w 4300"/>
                    <a:gd name="T81" fmla="*/ 0 h 4192"/>
                    <a:gd name="T82" fmla="*/ 0 w 4300"/>
                    <a:gd name="T83" fmla="*/ 0 h 4192"/>
                    <a:gd name="T84" fmla="*/ 0 w 4300"/>
                    <a:gd name="T85" fmla="*/ 0 h 4192"/>
                    <a:gd name="T86" fmla="*/ 0 w 4300"/>
                    <a:gd name="T87" fmla="*/ 0 h 4192"/>
                    <a:gd name="T88" fmla="*/ 0 w 4300"/>
                    <a:gd name="T89" fmla="*/ 0 h 4192"/>
                    <a:gd name="T90" fmla="*/ 0 w 4300"/>
                    <a:gd name="T91" fmla="*/ 0 h 4192"/>
                    <a:gd name="T92" fmla="*/ 0 w 4300"/>
                    <a:gd name="T93" fmla="*/ 0 h 4192"/>
                    <a:gd name="T94" fmla="*/ 0 w 4300"/>
                    <a:gd name="T95" fmla="*/ 0 h 4192"/>
                    <a:gd name="T96" fmla="*/ 0 w 4300"/>
                    <a:gd name="T97" fmla="*/ 0 h 4192"/>
                    <a:gd name="T98" fmla="*/ 0 w 4300"/>
                    <a:gd name="T99" fmla="*/ 0 h 4192"/>
                    <a:gd name="T100" fmla="*/ 0 w 4300"/>
                    <a:gd name="T101" fmla="*/ 0 h 4192"/>
                    <a:gd name="T102" fmla="*/ 0 w 4300"/>
                    <a:gd name="T103" fmla="*/ 0 h 4192"/>
                    <a:gd name="T104" fmla="*/ 0 w 4300"/>
                    <a:gd name="T105" fmla="*/ 0 h 4192"/>
                    <a:gd name="T106" fmla="*/ 0 w 4300"/>
                    <a:gd name="T107" fmla="*/ 0 h 4192"/>
                    <a:gd name="T108" fmla="*/ 0 w 4300"/>
                    <a:gd name="T109" fmla="*/ 0 h 4192"/>
                    <a:gd name="T110" fmla="*/ 0 w 4300"/>
                    <a:gd name="T111" fmla="*/ 0 h 4192"/>
                    <a:gd name="T112" fmla="*/ 0 w 4300"/>
                    <a:gd name="T113" fmla="*/ 0 h 4192"/>
                    <a:gd name="T114" fmla="*/ 0 w 4300"/>
                    <a:gd name="T115" fmla="*/ 0 h 4192"/>
                    <a:gd name="T116" fmla="*/ 0 w 4300"/>
                    <a:gd name="T117" fmla="*/ 0 h 4192"/>
                    <a:gd name="T118" fmla="*/ 0 w 4300"/>
                    <a:gd name="T119" fmla="*/ 0 h 4192"/>
                    <a:gd name="T120" fmla="*/ 0 w 4300"/>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0" h="4192">
                      <a:moveTo>
                        <a:pt x="307" y="568"/>
                      </a:moveTo>
                      <a:lnTo>
                        <a:pt x="325" y="550"/>
                      </a:lnTo>
                      <a:lnTo>
                        <a:pt x="345" y="535"/>
                      </a:lnTo>
                      <a:lnTo>
                        <a:pt x="365" y="521"/>
                      </a:lnTo>
                      <a:lnTo>
                        <a:pt x="385" y="509"/>
                      </a:lnTo>
                      <a:lnTo>
                        <a:pt x="407" y="497"/>
                      </a:lnTo>
                      <a:lnTo>
                        <a:pt x="430" y="487"/>
                      </a:lnTo>
                      <a:lnTo>
                        <a:pt x="453" y="478"/>
                      </a:lnTo>
                      <a:lnTo>
                        <a:pt x="476" y="470"/>
                      </a:lnTo>
                      <a:lnTo>
                        <a:pt x="500" y="464"/>
                      </a:lnTo>
                      <a:lnTo>
                        <a:pt x="524" y="457"/>
                      </a:lnTo>
                      <a:lnTo>
                        <a:pt x="549" y="452"/>
                      </a:lnTo>
                      <a:lnTo>
                        <a:pt x="575" y="449"/>
                      </a:lnTo>
                      <a:lnTo>
                        <a:pt x="599" y="446"/>
                      </a:lnTo>
                      <a:lnTo>
                        <a:pt x="625" y="444"/>
                      </a:lnTo>
                      <a:lnTo>
                        <a:pt x="651" y="442"/>
                      </a:lnTo>
                      <a:lnTo>
                        <a:pt x="678" y="442"/>
                      </a:lnTo>
                      <a:lnTo>
                        <a:pt x="704" y="442"/>
                      </a:lnTo>
                      <a:lnTo>
                        <a:pt x="731" y="443"/>
                      </a:lnTo>
                      <a:lnTo>
                        <a:pt x="758" y="444"/>
                      </a:lnTo>
                      <a:lnTo>
                        <a:pt x="783" y="446"/>
                      </a:lnTo>
                      <a:lnTo>
                        <a:pt x="837" y="451"/>
                      </a:lnTo>
                      <a:lnTo>
                        <a:pt x="890" y="457"/>
                      </a:lnTo>
                      <a:lnTo>
                        <a:pt x="942" y="466"/>
                      </a:lnTo>
                      <a:lnTo>
                        <a:pt x="992" y="474"/>
                      </a:lnTo>
                      <a:lnTo>
                        <a:pt x="1042" y="483"/>
                      </a:lnTo>
                      <a:lnTo>
                        <a:pt x="1090" y="492"/>
                      </a:lnTo>
                      <a:lnTo>
                        <a:pt x="1110" y="497"/>
                      </a:lnTo>
                      <a:lnTo>
                        <a:pt x="1131" y="501"/>
                      </a:lnTo>
                      <a:lnTo>
                        <a:pt x="1150" y="504"/>
                      </a:lnTo>
                      <a:lnTo>
                        <a:pt x="1168" y="507"/>
                      </a:lnTo>
                      <a:lnTo>
                        <a:pt x="1186" y="510"/>
                      </a:lnTo>
                      <a:lnTo>
                        <a:pt x="1202" y="513"/>
                      </a:lnTo>
                      <a:lnTo>
                        <a:pt x="1218" y="515"/>
                      </a:lnTo>
                      <a:lnTo>
                        <a:pt x="1232" y="516"/>
                      </a:lnTo>
                      <a:lnTo>
                        <a:pt x="1265" y="519"/>
                      </a:lnTo>
                      <a:lnTo>
                        <a:pt x="1295" y="521"/>
                      </a:lnTo>
                      <a:lnTo>
                        <a:pt x="1324" y="521"/>
                      </a:lnTo>
                      <a:lnTo>
                        <a:pt x="1350" y="521"/>
                      </a:lnTo>
                      <a:lnTo>
                        <a:pt x="1374" y="519"/>
                      </a:lnTo>
                      <a:lnTo>
                        <a:pt x="1396" y="515"/>
                      </a:lnTo>
                      <a:lnTo>
                        <a:pt x="1415" y="511"/>
                      </a:lnTo>
                      <a:lnTo>
                        <a:pt x="1434" y="506"/>
                      </a:lnTo>
                      <a:lnTo>
                        <a:pt x="1450" y="499"/>
                      </a:lnTo>
                      <a:lnTo>
                        <a:pt x="1466" y="491"/>
                      </a:lnTo>
                      <a:lnTo>
                        <a:pt x="1480" y="483"/>
                      </a:lnTo>
                      <a:lnTo>
                        <a:pt x="1493" y="474"/>
                      </a:lnTo>
                      <a:lnTo>
                        <a:pt x="1505" y="464"/>
                      </a:lnTo>
                      <a:lnTo>
                        <a:pt x="1517" y="452"/>
                      </a:lnTo>
                      <a:lnTo>
                        <a:pt x="1527" y="440"/>
                      </a:lnTo>
                      <a:lnTo>
                        <a:pt x="1537" y="427"/>
                      </a:lnTo>
                      <a:lnTo>
                        <a:pt x="1568" y="384"/>
                      </a:lnTo>
                      <a:lnTo>
                        <a:pt x="1605" y="333"/>
                      </a:lnTo>
                      <a:lnTo>
                        <a:pt x="1647" y="278"/>
                      </a:lnTo>
                      <a:lnTo>
                        <a:pt x="1670" y="251"/>
                      </a:lnTo>
                      <a:lnTo>
                        <a:pt x="1693" y="223"/>
                      </a:lnTo>
                      <a:lnTo>
                        <a:pt x="1719" y="195"/>
                      </a:lnTo>
                      <a:lnTo>
                        <a:pt x="1746" y="168"/>
                      </a:lnTo>
                      <a:lnTo>
                        <a:pt x="1775" y="142"/>
                      </a:lnTo>
                      <a:lnTo>
                        <a:pt x="1805" y="117"/>
                      </a:lnTo>
                      <a:lnTo>
                        <a:pt x="1821" y="105"/>
                      </a:lnTo>
                      <a:lnTo>
                        <a:pt x="1837" y="93"/>
                      </a:lnTo>
                      <a:lnTo>
                        <a:pt x="1854" y="82"/>
                      </a:lnTo>
                      <a:lnTo>
                        <a:pt x="1871" y="72"/>
                      </a:lnTo>
                      <a:lnTo>
                        <a:pt x="1889" y="61"/>
                      </a:lnTo>
                      <a:lnTo>
                        <a:pt x="1906" y="52"/>
                      </a:lnTo>
                      <a:lnTo>
                        <a:pt x="1925" y="44"/>
                      </a:lnTo>
                      <a:lnTo>
                        <a:pt x="1944" y="34"/>
                      </a:lnTo>
                      <a:lnTo>
                        <a:pt x="1963" y="27"/>
                      </a:lnTo>
                      <a:lnTo>
                        <a:pt x="1983" y="20"/>
                      </a:lnTo>
                      <a:lnTo>
                        <a:pt x="2004" y="15"/>
                      </a:lnTo>
                      <a:lnTo>
                        <a:pt x="2024" y="9"/>
                      </a:lnTo>
                      <a:lnTo>
                        <a:pt x="2046" y="4"/>
                      </a:lnTo>
                      <a:lnTo>
                        <a:pt x="2067" y="2"/>
                      </a:lnTo>
                      <a:lnTo>
                        <a:pt x="2087" y="0"/>
                      </a:lnTo>
                      <a:lnTo>
                        <a:pt x="2109" y="0"/>
                      </a:lnTo>
                      <a:lnTo>
                        <a:pt x="2130" y="0"/>
                      </a:lnTo>
                      <a:lnTo>
                        <a:pt x="2152" y="2"/>
                      </a:lnTo>
                      <a:lnTo>
                        <a:pt x="2172" y="5"/>
                      </a:lnTo>
                      <a:lnTo>
                        <a:pt x="2194" y="10"/>
                      </a:lnTo>
                      <a:lnTo>
                        <a:pt x="2216" y="14"/>
                      </a:lnTo>
                      <a:lnTo>
                        <a:pt x="2236" y="20"/>
                      </a:lnTo>
                      <a:lnTo>
                        <a:pt x="2258" y="26"/>
                      </a:lnTo>
                      <a:lnTo>
                        <a:pt x="2279" y="33"/>
                      </a:lnTo>
                      <a:lnTo>
                        <a:pt x="2299" y="42"/>
                      </a:lnTo>
                      <a:lnTo>
                        <a:pt x="2321" y="51"/>
                      </a:lnTo>
                      <a:lnTo>
                        <a:pt x="2342" y="60"/>
                      </a:lnTo>
                      <a:lnTo>
                        <a:pt x="2362" y="71"/>
                      </a:lnTo>
                      <a:lnTo>
                        <a:pt x="2404" y="92"/>
                      </a:lnTo>
                      <a:lnTo>
                        <a:pt x="2444" y="115"/>
                      </a:lnTo>
                      <a:lnTo>
                        <a:pt x="2483" y="140"/>
                      </a:lnTo>
                      <a:lnTo>
                        <a:pt x="2522" y="166"/>
                      </a:lnTo>
                      <a:lnTo>
                        <a:pt x="2596" y="218"/>
                      </a:lnTo>
                      <a:lnTo>
                        <a:pt x="2664" y="269"/>
                      </a:lnTo>
                      <a:lnTo>
                        <a:pt x="2677" y="278"/>
                      </a:lnTo>
                      <a:lnTo>
                        <a:pt x="2688" y="287"/>
                      </a:lnTo>
                      <a:lnTo>
                        <a:pt x="2700" y="295"/>
                      </a:lnTo>
                      <a:lnTo>
                        <a:pt x="2711" y="303"/>
                      </a:lnTo>
                      <a:lnTo>
                        <a:pt x="2721" y="312"/>
                      </a:lnTo>
                      <a:lnTo>
                        <a:pt x="2732" y="319"/>
                      </a:lnTo>
                      <a:lnTo>
                        <a:pt x="2742" y="326"/>
                      </a:lnTo>
                      <a:lnTo>
                        <a:pt x="2751" y="332"/>
                      </a:lnTo>
                      <a:lnTo>
                        <a:pt x="2763" y="339"/>
                      </a:lnTo>
                      <a:lnTo>
                        <a:pt x="2774" y="346"/>
                      </a:lnTo>
                      <a:lnTo>
                        <a:pt x="2786" y="352"/>
                      </a:lnTo>
                      <a:lnTo>
                        <a:pt x="2799" y="357"/>
                      </a:lnTo>
                      <a:lnTo>
                        <a:pt x="2812" y="361"/>
                      </a:lnTo>
                      <a:lnTo>
                        <a:pt x="2826" y="365"/>
                      </a:lnTo>
                      <a:lnTo>
                        <a:pt x="2840" y="369"/>
                      </a:lnTo>
                      <a:lnTo>
                        <a:pt x="2855" y="371"/>
                      </a:lnTo>
                      <a:lnTo>
                        <a:pt x="2869" y="375"/>
                      </a:lnTo>
                      <a:lnTo>
                        <a:pt x="2885" y="377"/>
                      </a:lnTo>
                      <a:lnTo>
                        <a:pt x="2899" y="378"/>
                      </a:lnTo>
                      <a:lnTo>
                        <a:pt x="2915" y="379"/>
                      </a:lnTo>
                      <a:lnTo>
                        <a:pt x="2947" y="378"/>
                      </a:lnTo>
                      <a:lnTo>
                        <a:pt x="2978" y="376"/>
                      </a:lnTo>
                      <a:lnTo>
                        <a:pt x="3010" y="371"/>
                      </a:lnTo>
                      <a:lnTo>
                        <a:pt x="3040" y="365"/>
                      </a:lnTo>
                      <a:lnTo>
                        <a:pt x="3070" y="358"/>
                      </a:lnTo>
                      <a:lnTo>
                        <a:pt x="3098" y="348"/>
                      </a:lnTo>
                      <a:lnTo>
                        <a:pt x="3111" y="342"/>
                      </a:lnTo>
                      <a:lnTo>
                        <a:pt x="3124" y="335"/>
                      </a:lnTo>
                      <a:lnTo>
                        <a:pt x="3136" y="329"/>
                      </a:lnTo>
                      <a:lnTo>
                        <a:pt x="3147" y="322"/>
                      </a:lnTo>
                      <a:lnTo>
                        <a:pt x="3159" y="315"/>
                      </a:lnTo>
                      <a:lnTo>
                        <a:pt x="3169" y="306"/>
                      </a:lnTo>
                      <a:lnTo>
                        <a:pt x="3178" y="298"/>
                      </a:lnTo>
                      <a:lnTo>
                        <a:pt x="3187" y="289"/>
                      </a:lnTo>
                      <a:lnTo>
                        <a:pt x="3203" y="271"/>
                      </a:lnTo>
                      <a:lnTo>
                        <a:pt x="3222" y="255"/>
                      </a:lnTo>
                      <a:lnTo>
                        <a:pt x="3241" y="237"/>
                      </a:lnTo>
                      <a:lnTo>
                        <a:pt x="3263" y="221"/>
                      </a:lnTo>
                      <a:lnTo>
                        <a:pt x="3286" y="203"/>
                      </a:lnTo>
                      <a:lnTo>
                        <a:pt x="3311" y="186"/>
                      </a:lnTo>
                      <a:lnTo>
                        <a:pt x="3337" y="171"/>
                      </a:lnTo>
                      <a:lnTo>
                        <a:pt x="3363" y="155"/>
                      </a:lnTo>
                      <a:lnTo>
                        <a:pt x="3391" y="140"/>
                      </a:lnTo>
                      <a:lnTo>
                        <a:pt x="3421" y="125"/>
                      </a:lnTo>
                      <a:lnTo>
                        <a:pt x="3451" y="112"/>
                      </a:lnTo>
                      <a:lnTo>
                        <a:pt x="3482" y="100"/>
                      </a:lnTo>
                      <a:lnTo>
                        <a:pt x="3514" y="88"/>
                      </a:lnTo>
                      <a:lnTo>
                        <a:pt x="3546" y="78"/>
                      </a:lnTo>
                      <a:lnTo>
                        <a:pt x="3580" y="68"/>
                      </a:lnTo>
                      <a:lnTo>
                        <a:pt x="3614" y="59"/>
                      </a:lnTo>
                      <a:lnTo>
                        <a:pt x="3648" y="53"/>
                      </a:lnTo>
                      <a:lnTo>
                        <a:pt x="3682" y="47"/>
                      </a:lnTo>
                      <a:lnTo>
                        <a:pt x="3716" y="44"/>
                      </a:lnTo>
                      <a:lnTo>
                        <a:pt x="3751" y="41"/>
                      </a:lnTo>
                      <a:lnTo>
                        <a:pt x="3786" y="41"/>
                      </a:lnTo>
                      <a:lnTo>
                        <a:pt x="3821" y="42"/>
                      </a:lnTo>
                      <a:lnTo>
                        <a:pt x="3856" y="45"/>
                      </a:lnTo>
                      <a:lnTo>
                        <a:pt x="3890" y="50"/>
                      </a:lnTo>
                      <a:lnTo>
                        <a:pt x="3924" y="56"/>
                      </a:lnTo>
                      <a:lnTo>
                        <a:pt x="3957" y="65"/>
                      </a:lnTo>
                      <a:lnTo>
                        <a:pt x="3990" y="78"/>
                      </a:lnTo>
                      <a:lnTo>
                        <a:pt x="4022" y="91"/>
                      </a:lnTo>
                      <a:lnTo>
                        <a:pt x="4054" y="108"/>
                      </a:lnTo>
                      <a:lnTo>
                        <a:pt x="4085" y="126"/>
                      </a:lnTo>
                      <a:lnTo>
                        <a:pt x="4115" y="148"/>
                      </a:lnTo>
                      <a:lnTo>
                        <a:pt x="4144" y="172"/>
                      </a:lnTo>
                      <a:lnTo>
                        <a:pt x="4164" y="191"/>
                      </a:lnTo>
                      <a:lnTo>
                        <a:pt x="4182" y="210"/>
                      </a:lnTo>
                      <a:lnTo>
                        <a:pt x="4199" y="230"/>
                      </a:lnTo>
                      <a:lnTo>
                        <a:pt x="4214" y="251"/>
                      </a:lnTo>
                      <a:lnTo>
                        <a:pt x="4229" y="272"/>
                      </a:lnTo>
                      <a:lnTo>
                        <a:pt x="4242" y="295"/>
                      </a:lnTo>
                      <a:lnTo>
                        <a:pt x="4254" y="318"/>
                      </a:lnTo>
                      <a:lnTo>
                        <a:pt x="4264" y="342"/>
                      </a:lnTo>
                      <a:lnTo>
                        <a:pt x="4273" y="366"/>
                      </a:lnTo>
                      <a:lnTo>
                        <a:pt x="4282" y="392"/>
                      </a:lnTo>
                      <a:lnTo>
                        <a:pt x="4288" y="418"/>
                      </a:lnTo>
                      <a:lnTo>
                        <a:pt x="4293" y="444"/>
                      </a:lnTo>
                      <a:lnTo>
                        <a:pt x="4297" y="472"/>
                      </a:lnTo>
                      <a:lnTo>
                        <a:pt x="4299" y="499"/>
                      </a:lnTo>
                      <a:lnTo>
                        <a:pt x="4300" y="528"/>
                      </a:lnTo>
                      <a:lnTo>
                        <a:pt x="4300" y="557"/>
                      </a:lnTo>
                      <a:lnTo>
                        <a:pt x="4299" y="578"/>
                      </a:lnTo>
                      <a:lnTo>
                        <a:pt x="4297" y="601"/>
                      </a:lnTo>
                      <a:lnTo>
                        <a:pt x="4294" y="624"/>
                      </a:lnTo>
                      <a:lnTo>
                        <a:pt x="4290" y="647"/>
                      </a:lnTo>
                      <a:lnTo>
                        <a:pt x="4286" y="669"/>
                      </a:lnTo>
                      <a:lnTo>
                        <a:pt x="4281" y="692"/>
                      </a:lnTo>
                      <a:lnTo>
                        <a:pt x="4276" y="715"/>
                      </a:lnTo>
                      <a:lnTo>
                        <a:pt x="4268" y="738"/>
                      </a:lnTo>
                      <a:lnTo>
                        <a:pt x="4261" y="760"/>
                      </a:lnTo>
                      <a:lnTo>
                        <a:pt x="4254" y="783"/>
                      </a:lnTo>
                      <a:lnTo>
                        <a:pt x="4244" y="806"/>
                      </a:lnTo>
                      <a:lnTo>
                        <a:pt x="4235" y="828"/>
                      </a:lnTo>
                      <a:lnTo>
                        <a:pt x="4226" y="851"/>
                      </a:lnTo>
                      <a:lnTo>
                        <a:pt x="4214" y="873"/>
                      </a:lnTo>
                      <a:lnTo>
                        <a:pt x="4204" y="896"/>
                      </a:lnTo>
                      <a:lnTo>
                        <a:pt x="4192" y="917"/>
                      </a:lnTo>
                      <a:lnTo>
                        <a:pt x="4179" y="940"/>
                      </a:lnTo>
                      <a:lnTo>
                        <a:pt x="4167" y="961"/>
                      </a:lnTo>
                      <a:lnTo>
                        <a:pt x="4153" y="983"/>
                      </a:lnTo>
                      <a:lnTo>
                        <a:pt x="4139" y="1003"/>
                      </a:lnTo>
                      <a:lnTo>
                        <a:pt x="4125" y="1025"/>
                      </a:lnTo>
                      <a:lnTo>
                        <a:pt x="4109" y="1045"/>
                      </a:lnTo>
                      <a:lnTo>
                        <a:pt x="4094" y="1065"/>
                      </a:lnTo>
                      <a:lnTo>
                        <a:pt x="4077" y="1085"/>
                      </a:lnTo>
                      <a:lnTo>
                        <a:pt x="4060" y="1104"/>
                      </a:lnTo>
                      <a:lnTo>
                        <a:pt x="4044" y="1123"/>
                      </a:lnTo>
                      <a:lnTo>
                        <a:pt x="4026" y="1141"/>
                      </a:lnTo>
                      <a:lnTo>
                        <a:pt x="4008" y="1159"/>
                      </a:lnTo>
                      <a:lnTo>
                        <a:pt x="3989" y="1176"/>
                      </a:lnTo>
                      <a:lnTo>
                        <a:pt x="3970" y="1193"/>
                      </a:lnTo>
                      <a:lnTo>
                        <a:pt x="3951" y="1209"/>
                      </a:lnTo>
                      <a:lnTo>
                        <a:pt x="3931" y="1224"/>
                      </a:lnTo>
                      <a:lnTo>
                        <a:pt x="3923" y="1232"/>
                      </a:lnTo>
                      <a:lnTo>
                        <a:pt x="3913" y="1237"/>
                      </a:lnTo>
                      <a:lnTo>
                        <a:pt x="3903" y="1241"/>
                      </a:lnTo>
                      <a:lnTo>
                        <a:pt x="3893" y="1244"/>
                      </a:lnTo>
                      <a:lnTo>
                        <a:pt x="3883" y="1246"/>
                      </a:lnTo>
                      <a:lnTo>
                        <a:pt x="3872" y="1247"/>
                      </a:lnTo>
                      <a:lnTo>
                        <a:pt x="3862" y="1247"/>
                      </a:lnTo>
                      <a:lnTo>
                        <a:pt x="3852" y="1246"/>
                      </a:lnTo>
                      <a:lnTo>
                        <a:pt x="3841" y="1245"/>
                      </a:lnTo>
                      <a:lnTo>
                        <a:pt x="3832" y="1242"/>
                      </a:lnTo>
                      <a:lnTo>
                        <a:pt x="3822" y="1238"/>
                      </a:lnTo>
                      <a:lnTo>
                        <a:pt x="3812" y="1234"/>
                      </a:lnTo>
                      <a:lnTo>
                        <a:pt x="3803" y="1228"/>
                      </a:lnTo>
                      <a:lnTo>
                        <a:pt x="3795" y="1221"/>
                      </a:lnTo>
                      <a:lnTo>
                        <a:pt x="3787" y="1214"/>
                      </a:lnTo>
                      <a:lnTo>
                        <a:pt x="3780" y="1206"/>
                      </a:lnTo>
                      <a:lnTo>
                        <a:pt x="3774" y="1197"/>
                      </a:lnTo>
                      <a:lnTo>
                        <a:pt x="3768" y="1187"/>
                      </a:lnTo>
                      <a:lnTo>
                        <a:pt x="3764" y="1177"/>
                      </a:lnTo>
                      <a:lnTo>
                        <a:pt x="3761" y="1167"/>
                      </a:lnTo>
                      <a:lnTo>
                        <a:pt x="3758" y="1157"/>
                      </a:lnTo>
                      <a:lnTo>
                        <a:pt x="3757" y="1146"/>
                      </a:lnTo>
                      <a:lnTo>
                        <a:pt x="3757" y="1136"/>
                      </a:lnTo>
                      <a:lnTo>
                        <a:pt x="3758" y="1125"/>
                      </a:lnTo>
                      <a:lnTo>
                        <a:pt x="3760" y="1116"/>
                      </a:lnTo>
                      <a:lnTo>
                        <a:pt x="3763" y="1106"/>
                      </a:lnTo>
                      <a:lnTo>
                        <a:pt x="3767" y="1095"/>
                      </a:lnTo>
                      <a:lnTo>
                        <a:pt x="3771" y="1086"/>
                      </a:lnTo>
                      <a:lnTo>
                        <a:pt x="3777" y="1078"/>
                      </a:lnTo>
                      <a:lnTo>
                        <a:pt x="3783" y="1068"/>
                      </a:lnTo>
                      <a:lnTo>
                        <a:pt x="3791" y="1061"/>
                      </a:lnTo>
                      <a:lnTo>
                        <a:pt x="3799" y="1054"/>
                      </a:lnTo>
                      <a:lnTo>
                        <a:pt x="3829" y="1030"/>
                      </a:lnTo>
                      <a:lnTo>
                        <a:pt x="3857" y="1004"/>
                      </a:lnTo>
                      <a:lnTo>
                        <a:pt x="3884" y="976"/>
                      </a:lnTo>
                      <a:lnTo>
                        <a:pt x="3909" y="947"/>
                      </a:lnTo>
                      <a:lnTo>
                        <a:pt x="3934" y="916"/>
                      </a:lnTo>
                      <a:lnTo>
                        <a:pt x="3957" y="884"/>
                      </a:lnTo>
                      <a:lnTo>
                        <a:pt x="3979" y="852"/>
                      </a:lnTo>
                      <a:lnTo>
                        <a:pt x="3998" y="819"/>
                      </a:lnTo>
                      <a:lnTo>
                        <a:pt x="4017" y="785"/>
                      </a:lnTo>
                      <a:lnTo>
                        <a:pt x="4032" y="751"/>
                      </a:lnTo>
                      <a:lnTo>
                        <a:pt x="4047" y="717"/>
                      </a:lnTo>
                      <a:lnTo>
                        <a:pt x="4059" y="682"/>
                      </a:lnTo>
                      <a:lnTo>
                        <a:pt x="4069" y="648"/>
                      </a:lnTo>
                      <a:lnTo>
                        <a:pt x="4076" y="613"/>
                      </a:lnTo>
                      <a:lnTo>
                        <a:pt x="4079" y="597"/>
                      </a:lnTo>
                      <a:lnTo>
                        <a:pt x="4081" y="580"/>
                      </a:lnTo>
                      <a:lnTo>
                        <a:pt x="4083" y="565"/>
                      </a:lnTo>
                      <a:lnTo>
                        <a:pt x="4084" y="548"/>
                      </a:lnTo>
                      <a:lnTo>
                        <a:pt x="4084" y="532"/>
                      </a:lnTo>
                      <a:lnTo>
                        <a:pt x="4083" y="515"/>
                      </a:lnTo>
                      <a:lnTo>
                        <a:pt x="4082" y="500"/>
                      </a:lnTo>
                      <a:lnTo>
                        <a:pt x="4080" y="484"/>
                      </a:lnTo>
                      <a:lnTo>
                        <a:pt x="4078" y="469"/>
                      </a:lnTo>
                      <a:lnTo>
                        <a:pt x="4074" y="454"/>
                      </a:lnTo>
                      <a:lnTo>
                        <a:pt x="4070" y="441"/>
                      </a:lnTo>
                      <a:lnTo>
                        <a:pt x="4066" y="426"/>
                      </a:lnTo>
                      <a:lnTo>
                        <a:pt x="4059" y="414"/>
                      </a:lnTo>
                      <a:lnTo>
                        <a:pt x="4053" y="400"/>
                      </a:lnTo>
                      <a:lnTo>
                        <a:pt x="4046" y="388"/>
                      </a:lnTo>
                      <a:lnTo>
                        <a:pt x="4039" y="377"/>
                      </a:lnTo>
                      <a:lnTo>
                        <a:pt x="4029" y="365"/>
                      </a:lnTo>
                      <a:lnTo>
                        <a:pt x="4020" y="354"/>
                      </a:lnTo>
                      <a:lnTo>
                        <a:pt x="4011" y="344"/>
                      </a:lnTo>
                      <a:lnTo>
                        <a:pt x="3999" y="333"/>
                      </a:lnTo>
                      <a:lnTo>
                        <a:pt x="3981" y="317"/>
                      </a:lnTo>
                      <a:lnTo>
                        <a:pt x="3960" y="303"/>
                      </a:lnTo>
                      <a:lnTo>
                        <a:pt x="3938" y="291"/>
                      </a:lnTo>
                      <a:lnTo>
                        <a:pt x="3917" y="282"/>
                      </a:lnTo>
                      <a:lnTo>
                        <a:pt x="3895" y="273"/>
                      </a:lnTo>
                      <a:lnTo>
                        <a:pt x="3871" y="266"/>
                      </a:lnTo>
                      <a:lnTo>
                        <a:pt x="3848" y="262"/>
                      </a:lnTo>
                      <a:lnTo>
                        <a:pt x="3825" y="259"/>
                      </a:lnTo>
                      <a:lnTo>
                        <a:pt x="3801" y="257"/>
                      </a:lnTo>
                      <a:lnTo>
                        <a:pt x="3776" y="256"/>
                      </a:lnTo>
                      <a:lnTo>
                        <a:pt x="3751" y="257"/>
                      </a:lnTo>
                      <a:lnTo>
                        <a:pt x="3727" y="259"/>
                      </a:lnTo>
                      <a:lnTo>
                        <a:pt x="3703" y="263"/>
                      </a:lnTo>
                      <a:lnTo>
                        <a:pt x="3679" y="267"/>
                      </a:lnTo>
                      <a:lnTo>
                        <a:pt x="3654" y="272"/>
                      </a:lnTo>
                      <a:lnTo>
                        <a:pt x="3630" y="278"/>
                      </a:lnTo>
                      <a:lnTo>
                        <a:pt x="3606" y="286"/>
                      </a:lnTo>
                      <a:lnTo>
                        <a:pt x="3584" y="294"/>
                      </a:lnTo>
                      <a:lnTo>
                        <a:pt x="3561" y="302"/>
                      </a:lnTo>
                      <a:lnTo>
                        <a:pt x="3539" y="312"/>
                      </a:lnTo>
                      <a:lnTo>
                        <a:pt x="3518" y="321"/>
                      </a:lnTo>
                      <a:lnTo>
                        <a:pt x="3497" y="331"/>
                      </a:lnTo>
                      <a:lnTo>
                        <a:pt x="3477" y="342"/>
                      </a:lnTo>
                      <a:lnTo>
                        <a:pt x="3458" y="352"/>
                      </a:lnTo>
                      <a:lnTo>
                        <a:pt x="3440" y="362"/>
                      </a:lnTo>
                      <a:lnTo>
                        <a:pt x="3422" y="373"/>
                      </a:lnTo>
                      <a:lnTo>
                        <a:pt x="3407" y="384"/>
                      </a:lnTo>
                      <a:lnTo>
                        <a:pt x="3392" y="394"/>
                      </a:lnTo>
                      <a:lnTo>
                        <a:pt x="3379" y="405"/>
                      </a:lnTo>
                      <a:lnTo>
                        <a:pt x="3367" y="415"/>
                      </a:lnTo>
                      <a:lnTo>
                        <a:pt x="3356" y="424"/>
                      </a:lnTo>
                      <a:lnTo>
                        <a:pt x="3348" y="434"/>
                      </a:lnTo>
                      <a:lnTo>
                        <a:pt x="3331" y="450"/>
                      </a:lnTo>
                      <a:lnTo>
                        <a:pt x="3315" y="466"/>
                      </a:lnTo>
                      <a:lnTo>
                        <a:pt x="3297" y="480"/>
                      </a:lnTo>
                      <a:lnTo>
                        <a:pt x="3279" y="495"/>
                      </a:lnTo>
                      <a:lnTo>
                        <a:pt x="3259" y="507"/>
                      </a:lnTo>
                      <a:lnTo>
                        <a:pt x="3238" y="519"/>
                      </a:lnTo>
                      <a:lnTo>
                        <a:pt x="3218" y="531"/>
                      </a:lnTo>
                      <a:lnTo>
                        <a:pt x="3196" y="541"/>
                      </a:lnTo>
                      <a:lnTo>
                        <a:pt x="3173" y="550"/>
                      </a:lnTo>
                      <a:lnTo>
                        <a:pt x="3150" y="559"/>
                      </a:lnTo>
                      <a:lnTo>
                        <a:pt x="3127" y="567"/>
                      </a:lnTo>
                      <a:lnTo>
                        <a:pt x="3102" y="573"/>
                      </a:lnTo>
                      <a:lnTo>
                        <a:pt x="3078" y="579"/>
                      </a:lnTo>
                      <a:lnTo>
                        <a:pt x="3053" y="584"/>
                      </a:lnTo>
                      <a:lnTo>
                        <a:pt x="3028" y="589"/>
                      </a:lnTo>
                      <a:lnTo>
                        <a:pt x="3004" y="592"/>
                      </a:lnTo>
                      <a:lnTo>
                        <a:pt x="2978" y="594"/>
                      </a:lnTo>
                      <a:lnTo>
                        <a:pt x="2953" y="595"/>
                      </a:lnTo>
                      <a:lnTo>
                        <a:pt x="2927" y="595"/>
                      </a:lnTo>
                      <a:lnTo>
                        <a:pt x="2902" y="595"/>
                      </a:lnTo>
                      <a:lnTo>
                        <a:pt x="2877" y="593"/>
                      </a:lnTo>
                      <a:lnTo>
                        <a:pt x="2853" y="591"/>
                      </a:lnTo>
                      <a:lnTo>
                        <a:pt x="2828" y="587"/>
                      </a:lnTo>
                      <a:lnTo>
                        <a:pt x="2803" y="582"/>
                      </a:lnTo>
                      <a:lnTo>
                        <a:pt x="2779" y="577"/>
                      </a:lnTo>
                      <a:lnTo>
                        <a:pt x="2756" y="571"/>
                      </a:lnTo>
                      <a:lnTo>
                        <a:pt x="2733" y="563"/>
                      </a:lnTo>
                      <a:lnTo>
                        <a:pt x="2711" y="555"/>
                      </a:lnTo>
                      <a:lnTo>
                        <a:pt x="2689" y="545"/>
                      </a:lnTo>
                      <a:lnTo>
                        <a:pt x="2669" y="535"/>
                      </a:lnTo>
                      <a:lnTo>
                        <a:pt x="2648" y="523"/>
                      </a:lnTo>
                      <a:lnTo>
                        <a:pt x="2628" y="511"/>
                      </a:lnTo>
                      <a:lnTo>
                        <a:pt x="2618" y="503"/>
                      </a:lnTo>
                      <a:lnTo>
                        <a:pt x="2607" y="496"/>
                      </a:lnTo>
                      <a:lnTo>
                        <a:pt x="2595" y="487"/>
                      </a:lnTo>
                      <a:lnTo>
                        <a:pt x="2584" y="479"/>
                      </a:lnTo>
                      <a:lnTo>
                        <a:pt x="2571" y="470"/>
                      </a:lnTo>
                      <a:lnTo>
                        <a:pt x="2560" y="460"/>
                      </a:lnTo>
                      <a:lnTo>
                        <a:pt x="2548" y="452"/>
                      </a:lnTo>
                      <a:lnTo>
                        <a:pt x="2535" y="443"/>
                      </a:lnTo>
                      <a:lnTo>
                        <a:pt x="2482" y="403"/>
                      </a:lnTo>
                      <a:lnTo>
                        <a:pt x="2425" y="361"/>
                      </a:lnTo>
                      <a:lnTo>
                        <a:pt x="2394" y="340"/>
                      </a:lnTo>
                      <a:lnTo>
                        <a:pt x="2364" y="320"/>
                      </a:lnTo>
                      <a:lnTo>
                        <a:pt x="2332" y="301"/>
                      </a:lnTo>
                      <a:lnTo>
                        <a:pt x="2301" y="283"/>
                      </a:lnTo>
                      <a:lnTo>
                        <a:pt x="2269" y="266"/>
                      </a:lnTo>
                      <a:lnTo>
                        <a:pt x="2239" y="251"/>
                      </a:lnTo>
                      <a:lnTo>
                        <a:pt x="2209" y="238"/>
                      </a:lnTo>
                      <a:lnTo>
                        <a:pt x="2179" y="228"/>
                      </a:lnTo>
                      <a:lnTo>
                        <a:pt x="2165" y="225"/>
                      </a:lnTo>
                      <a:lnTo>
                        <a:pt x="2152" y="221"/>
                      </a:lnTo>
                      <a:lnTo>
                        <a:pt x="2137" y="218"/>
                      </a:lnTo>
                      <a:lnTo>
                        <a:pt x="2124" y="216"/>
                      </a:lnTo>
                      <a:lnTo>
                        <a:pt x="2110" y="216"/>
                      </a:lnTo>
                      <a:lnTo>
                        <a:pt x="2098" y="216"/>
                      </a:lnTo>
                      <a:lnTo>
                        <a:pt x="2085" y="217"/>
                      </a:lnTo>
                      <a:lnTo>
                        <a:pt x="2074" y="220"/>
                      </a:lnTo>
                      <a:lnTo>
                        <a:pt x="2060" y="224"/>
                      </a:lnTo>
                      <a:lnTo>
                        <a:pt x="2047" y="228"/>
                      </a:lnTo>
                      <a:lnTo>
                        <a:pt x="2034" y="232"/>
                      </a:lnTo>
                      <a:lnTo>
                        <a:pt x="2021" y="237"/>
                      </a:lnTo>
                      <a:lnTo>
                        <a:pt x="1995" y="249"/>
                      </a:lnTo>
                      <a:lnTo>
                        <a:pt x="1972" y="263"/>
                      </a:lnTo>
                      <a:lnTo>
                        <a:pt x="1949" y="279"/>
                      </a:lnTo>
                      <a:lnTo>
                        <a:pt x="1926" y="296"/>
                      </a:lnTo>
                      <a:lnTo>
                        <a:pt x="1905" y="315"/>
                      </a:lnTo>
                      <a:lnTo>
                        <a:pt x="1885" y="334"/>
                      </a:lnTo>
                      <a:lnTo>
                        <a:pt x="1865" y="355"/>
                      </a:lnTo>
                      <a:lnTo>
                        <a:pt x="1845" y="377"/>
                      </a:lnTo>
                      <a:lnTo>
                        <a:pt x="1827" y="398"/>
                      </a:lnTo>
                      <a:lnTo>
                        <a:pt x="1809" y="421"/>
                      </a:lnTo>
                      <a:lnTo>
                        <a:pt x="1776" y="466"/>
                      </a:lnTo>
                      <a:lnTo>
                        <a:pt x="1744" y="510"/>
                      </a:lnTo>
                      <a:lnTo>
                        <a:pt x="1711" y="556"/>
                      </a:lnTo>
                      <a:lnTo>
                        <a:pt x="1698" y="573"/>
                      </a:lnTo>
                      <a:lnTo>
                        <a:pt x="1684" y="589"/>
                      </a:lnTo>
                      <a:lnTo>
                        <a:pt x="1670" y="604"/>
                      </a:lnTo>
                      <a:lnTo>
                        <a:pt x="1656" y="619"/>
                      </a:lnTo>
                      <a:lnTo>
                        <a:pt x="1641" y="631"/>
                      </a:lnTo>
                      <a:lnTo>
                        <a:pt x="1626" y="643"/>
                      </a:lnTo>
                      <a:lnTo>
                        <a:pt x="1612" y="655"/>
                      </a:lnTo>
                      <a:lnTo>
                        <a:pt x="1596" y="665"/>
                      </a:lnTo>
                      <a:lnTo>
                        <a:pt x="1581" y="675"/>
                      </a:lnTo>
                      <a:lnTo>
                        <a:pt x="1565" y="684"/>
                      </a:lnTo>
                      <a:lnTo>
                        <a:pt x="1549" y="692"/>
                      </a:lnTo>
                      <a:lnTo>
                        <a:pt x="1533" y="699"/>
                      </a:lnTo>
                      <a:lnTo>
                        <a:pt x="1517" y="705"/>
                      </a:lnTo>
                      <a:lnTo>
                        <a:pt x="1500" y="712"/>
                      </a:lnTo>
                      <a:lnTo>
                        <a:pt x="1484" y="717"/>
                      </a:lnTo>
                      <a:lnTo>
                        <a:pt x="1467" y="721"/>
                      </a:lnTo>
                      <a:lnTo>
                        <a:pt x="1434" y="728"/>
                      </a:lnTo>
                      <a:lnTo>
                        <a:pt x="1401" y="733"/>
                      </a:lnTo>
                      <a:lnTo>
                        <a:pt x="1368" y="736"/>
                      </a:lnTo>
                      <a:lnTo>
                        <a:pt x="1335" y="739"/>
                      </a:lnTo>
                      <a:lnTo>
                        <a:pt x="1303" y="739"/>
                      </a:lnTo>
                      <a:lnTo>
                        <a:pt x="1271" y="738"/>
                      </a:lnTo>
                      <a:lnTo>
                        <a:pt x="1239" y="734"/>
                      </a:lnTo>
                      <a:lnTo>
                        <a:pt x="1208" y="732"/>
                      </a:lnTo>
                      <a:lnTo>
                        <a:pt x="1191" y="730"/>
                      </a:lnTo>
                      <a:lnTo>
                        <a:pt x="1173" y="727"/>
                      </a:lnTo>
                      <a:lnTo>
                        <a:pt x="1155" y="724"/>
                      </a:lnTo>
                      <a:lnTo>
                        <a:pt x="1135" y="721"/>
                      </a:lnTo>
                      <a:lnTo>
                        <a:pt x="1114" y="718"/>
                      </a:lnTo>
                      <a:lnTo>
                        <a:pt x="1094" y="714"/>
                      </a:lnTo>
                      <a:lnTo>
                        <a:pt x="1071" y="710"/>
                      </a:lnTo>
                      <a:lnTo>
                        <a:pt x="1048" y="705"/>
                      </a:lnTo>
                      <a:lnTo>
                        <a:pt x="973" y="691"/>
                      </a:lnTo>
                      <a:lnTo>
                        <a:pt x="892" y="677"/>
                      </a:lnTo>
                      <a:lnTo>
                        <a:pt x="850" y="671"/>
                      </a:lnTo>
                      <a:lnTo>
                        <a:pt x="807" y="666"/>
                      </a:lnTo>
                      <a:lnTo>
                        <a:pt x="766" y="662"/>
                      </a:lnTo>
                      <a:lnTo>
                        <a:pt x="725" y="659"/>
                      </a:lnTo>
                      <a:lnTo>
                        <a:pt x="683" y="658"/>
                      </a:lnTo>
                      <a:lnTo>
                        <a:pt x="644" y="660"/>
                      </a:lnTo>
                      <a:lnTo>
                        <a:pt x="625" y="661"/>
                      </a:lnTo>
                      <a:lnTo>
                        <a:pt x="607" y="663"/>
                      </a:lnTo>
                      <a:lnTo>
                        <a:pt x="588" y="665"/>
                      </a:lnTo>
                      <a:lnTo>
                        <a:pt x="570" y="669"/>
                      </a:lnTo>
                      <a:lnTo>
                        <a:pt x="554" y="673"/>
                      </a:lnTo>
                      <a:lnTo>
                        <a:pt x="537" y="678"/>
                      </a:lnTo>
                      <a:lnTo>
                        <a:pt x="522" y="683"/>
                      </a:lnTo>
                      <a:lnTo>
                        <a:pt x="507" y="689"/>
                      </a:lnTo>
                      <a:lnTo>
                        <a:pt x="493" y="696"/>
                      </a:lnTo>
                      <a:lnTo>
                        <a:pt x="480" y="704"/>
                      </a:lnTo>
                      <a:lnTo>
                        <a:pt x="468" y="714"/>
                      </a:lnTo>
                      <a:lnTo>
                        <a:pt x="457" y="723"/>
                      </a:lnTo>
                      <a:lnTo>
                        <a:pt x="442" y="738"/>
                      </a:lnTo>
                      <a:lnTo>
                        <a:pt x="429" y="753"/>
                      </a:lnTo>
                      <a:lnTo>
                        <a:pt x="414" y="767"/>
                      </a:lnTo>
                      <a:lnTo>
                        <a:pt x="402" y="783"/>
                      </a:lnTo>
                      <a:lnTo>
                        <a:pt x="388" y="800"/>
                      </a:lnTo>
                      <a:lnTo>
                        <a:pt x="377" y="816"/>
                      </a:lnTo>
                      <a:lnTo>
                        <a:pt x="365" y="833"/>
                      </a:lnTo>
                      <a:lnTo>
                        <a:pt x="353" y="850"/>
                      </a:lnTo>
                      <a:lnTo>
                        <a:pt x="343" y="868"/>
                      </a:lnTo>
                      <a:lnTo>
                        <a:pt x="333" y="886"/>
                      </a:lnTo>
                      <a:lnTo>
                        <a:pt x="322" y="905"/>
                      </a:lnTo>
                      <a:lnTo>
                        <a:pt x="313" y="924"/>
                      </a:lnTo>
                      <a:lnTo>
                        <a:pt x="304" y="943"/>
                      </a:lnTo>
                      <a:lnTo>
                        <a:pt x="295" y="963"/>
                      </a:lnTo>
                      <a:lnTo>
                        <a:pt x="287" y="983"/>
                      </a:lnTo>
                      <a:lnTo>
                        <a:pt x="279" y="1003"/>
                      </a:lnTo>
                      <a:lnTo>
                        <a:pt x="265" y="1046"/>
                      </a:lnTo>
                      <a:lnTo>
                        <a:pt x="253" y="1090"/>
                      </a:lnTo>
                      <a:lnTo>
                        <a:pt x="243" y="1137"/>
                      </a:lnTo>
                      <a:lnTo>
                        <a:pt x="233" y="1184"/>
                      </a:lnTo>
                      <a:lnTo>
                        <a:pt x="226" y="1234"/>
                      </a:lnTo>
                      <a:lnTo>
                        <a:pt x="221" y="1285"/>
                      </a:lnTo>
                      <a:lnTo>
                        <a:pt x="218" y="1338"/>
                      </a:lnTo>
                      <a:lnTo>
                        <a:pt x="216" y="1393"/>
                      </a:lnTo>
                      <a:lnTo>
                        <a:pt x="216" y="1426"/>
                      </a:lnTo>
                      <a:lnTo>
                        <a:pt x="218" y="1471"/>
                      </a:lnTo>
                      <a:lnTo>
                        <a:pt x="220" y="1525"/>
                      </a:lnTo>
                      <a:lnTo>
                        <a:pt x="224" y="1590"/>
                      </a:lnTo>
                      <a:lnTo>
                        <a:pt x="234" y="1746"/>
                      </a:lnTo>
                      <a:lnTo>
                        <a:pt x="249" y="1930"/>
                      </a:lnTo>
                      <a:lnTo>
                        <a:pt x="265" y="2137"/>
                      </a:lnTo>
                      <a:lnTo>
                        <a:pt x="284" y="2361"/>
                      </a:lnTo>
                      <a:lnTo>
                        <a:pt x="304" y="2594"/>
                      </a:lnTo>
                      <a:lnTo>
                        <a:pt x="325" y="2832"/>
                      </a:lnTo>
                      <a:lnTo>
                        <a:pt x="367" y="3290"/>
                      </a:lnTo>
                      <a:lnTo>
                        <a:pt x="403" y="3685"/>
                      </a:lnTo>
                      <a:lnTo>
                        <a:pt x="429" y="3963"/>
                      </a:lnTo>
                      <a:lnTo>
                        <a:pt x="440" y="4073"/>
                      </a:lnTo>
                      <a:lnTo>
                        <a:pt x="440" y="4084"/>
                      </a:lnTo>
                      <a:lnTo>
                        <a:pt x="439" y="4095"/>
                      </a:lnTo>
                      <a:lnTo>
                        <a:pt x="438" y="4106"/>
                      </a:lnTo>
                      <a:lnTo>
                        <a:pt x="435" y="4116"/>
                      </a:lnTo>
                      <a:lnTo>
                        <a:pt x="432" y="4126"/>
                      </a:lnTo>
                      <a:lnTo>
                        <a:pt x="427" y="4135"/>
                      </a:lnTo>
                      <a:lnTo>
                        <a:pt x="422" y="4144"/>
                      </a:lnTo>
                      <a:lnTo>
                        <a:pt x="415" y="4153"/>
                      </a:lnTo>
                      <a:lnTo>
                        <a:pt x="408" y="4160"/>
                      </a:lnTo>
                      <a:lnTo>
                        <a:pt x="401" y="4167"/>
                      </a:lnTo>
                      <a:lnTo>
                        <a:pt x="393" y="4173"/>
                      </a:lnTo>
                      <a:lnTo>
                        <a:pt x="383" y="4178"/>
                      </a:lnTo>
                      <a:lnTo>
                        <a:pt x="374" y="4184"/>
                      </a:lnTo>
                      <a:lnTo>
                        <a:pt x="364" y="4187"/>
                      </a:lnTo>
                      <a:lnTo>
                        <a:pt x="353" y="4190"/>
                      </a:lnTo>
                      <a:lnTo>
                        <a:pt x="342" y="4191"/>
                      </a:lnTo>
                      <a:lnTo>
                        <a:pt x="332" y="4192"/>
                      </a:lnTo>
                      <a:lnTo>
                        <a:pt x="320" y="4191"/>
                      </a:lnTo>
                      <a:lnTo>
                        <a:pt x="310" y="4190"/>
                      </a:lnTo>
                      <a:lnTo>
                        <a:pt x="300" y="4187"/>
                      </a:lnTo>
                      <a:lnTo>
                        <a:pt x="290" y="4184"/>
                      </a:lnTo>
                      <a:lnTo>
                        <a:pt x="280" y="4178"/>
                      </a:lnTo>
                      <a:lnTo>
                        <a:pt x="272" y="4173"/>
                      </a:lnTo>
                      <a:lnTo>
                        <a:pt x="263" y="4167"/>
                      </a:lnTo>
                      <a:lnTo>
                        <a:pt x="255" y="4160"/>
                      </a:lnTo>
                      <a:lnTo>
                        <a:pt x="249" y="4153"/>
                      </a:lnTo>
                      <a:lnTo>
                        <a:pt x="243" y="4144"/>
                      </a:lnTo>
                      <a:lnTo>
                        <a:pt x="236" y="4135"/>
                      </a:lnTo>
                      <a:lnTo>
                        <a:pt x="232" y="4126"/>
                      </a:lnTo>
                      <a:lnTo>
                        <a:pt x="228" y="4115"/>
                      </a:lnTo>
                      <a:lnTo>
                        <a:pt x="226" y="4105"/>
                      </a:lnTo>
                      <a:lnTo>
                        <a:pt x="224" y="4094"/>
                      </a:lnTo>
                      <a:lnTo>
                        <a:pt x="212" y="3961"/>
                      </a:lnTo>
                      <a:lnTo>
                        <a:pt x="185" y="3672"/>
                      </a:lnTo>
                      <a:lnTo>
                        <a:pt x="148" y="3274"/>
                      </a:lnTo>
                      <a:lnTo>
                        <a:pt x="106" y="2817"/>
                      </a:lnTo>
                      <a:lnTo>
                        <a:pt x="85" y="2582"/>
                      </a:lnTo>
                      <a:lnTo>
                        <a:pt x="66" y="2351"/>
                      </a:lnTo>
                      <a:lnTo>
                        <a:pt x="47" y="2130"/>
                      </a:lnTo>
                      <a:lnTo>
                        <a:pt x="31" y="1924"/>
                      </a:lnTo>
                      <a:lnTo>
                        <a:pt x="17" y="1742"/>
                      </a:lnTo>
                      <a:lnTo>
                        <a:pt x="7" y="1587"/>
                      </a:lnTo>
                      <a:lnTo>
                        <a:pt x="4" y="1523"/>
                      </a:lnTo>
                      <a:lnTo>
                        <a:pt x="1" y="1468"/>
                      </a:lnTo>
                      <a:lnTo>
                        <a:pt x="0" y="1424"/>
                      </a:lnTo>
                      <a:lnTo>
                        <a:pt x="0" y="1390"/>
                      </a:lnTo>
                      <a:lnTo>
                        <a:pt x="1" y="1357"/>
                      </a:lnTo>
                      <a:lnTo>
                        <a:pt x="2" y="1324"/>
                      </a:lnTo>
                      <a:lnTo>
                        <a:pt x="4" y="1292"/>
                      </a:lnTo>
                      <a:lnTo>
                        <a:pt x="6" y="1260"/>
                      </a:lnTo>
                      <a:lnTo>
                        <a:pt x="9" y="1228"/>
                      </a:lnTo>
                      <a:lnTo>
                        <a:pt x="13" y="1198"/>
                      </a:lnTo>
                      <a:lnTo>
                        <a:pt x="17" y="1167"/>
                      </a:lnTo>
                      <a:lnTo>
                        <a:pt x="21" y="1138"/>
                      </a:lnTo>
                      <a:lnTo>
                        <a:pt x="27" y="1108"/>
                      </a:lnTo>
                      <a:lnTo>
                        <a:pt x="33" y="1079"/>
                      </a:lnTo>
                      <a:lnTo>
                        <a:pt x="39" y="1051"/>
                      </a:lnTo>
                      <a:lnTo>
                        <a:pt x="46" y="1023"/>
                      </a:lnTo>
                      <a:lnTo>
                        <a:pt x="53" y="996"/>
                      </a:lnTo>
                      <a:lnTo>
                        <a:pt x="62" y="969"/>
                      </a:lnTo>
                      <a:lnTo>
                        <a:pt x="71" y="943"/>
                      </a:lnTo>
                      <a:lnTo>
                        <a:pt x="80" y="917"/>
                      </a:lnTo>
                      <a:lnTo>
                        <a:pt x="90" y="892"/>
                      </a:lnTo>
                      <a:lnTo>
                        <a:pt x="100" y="867"/>
                      </a:lnTo>
                      <a:lnTo>
                        <a:pt x="111" y="842"/>
                      </a:lnTo>
                      <a:lnTo>
                        <a:pt x="123" y="818"/>
                      </a:lnTo>
                      <a:lnTo>
                        <a:pt x="135" y="795"/>
                      </a:lnTo>
                      <a:lnTo>
                        <a:pt x="148" y="772"/>
                      </a:lnTo>
                      <a:lnTo>
                        <a:pt x="161" y="750"/>
                      </a:lnTo>
                      <a:lnTo>
                        <a:pt x="174" y="727"/>
                      </a:lnTo>
                      <a:lnTo>
                        <a:pt x="189" y="706"/>
                      </a:lnTo>
                      <a:lnTo>
                        <a:pt x="204" y="685"/>
                      </a:lnTo>
                      <a:lnTo>
                        <a:pt x="220" y="664"/>
                      </a:lnTo>
                      <a:lnTo>
                        <a:pt x="236" y="644"/>
                      </a:lnTo>
                      <a:lnTo>
                        <a:pt x="253" y="625"/>
                      </a:lnTo>
                      <a:lnTo>
                        <a:pt x="271" y="605"/>
                      </a:lnTo>
                      <a:lnTo>
                        <a:pt x="288" y="587"/>
                      </a:lnTo>
                      <a:lnTo>
                        <a:pt x="307" y="5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0" name="Freeform 1095">
                  <a:extLst>
                    <a:ext uri="{FF2B5EF4-FFF2-40B4-BE49-F238E27FC236}">
                      <a16:creationId xmlns:a16="http://schemas.microsoft.com/office/drawing/2014/main" id="{1CBD8A62-5F46-4515-ABF9-015E0FD0D362}"/>
                    </a:ext>
                  </a:extLst>
                </p:cNvPr>
                <p:cNvSpPr>
                  <a:spLocks/>
                </p:cNvSpPr>
                <p:nvPr/>
              </p:nvSpPr>
              <p:spPr bwMode="auto">
                <a:xfrm>
                  <a:off x="1982" y="2821"/>
                  <a:ext cx="73" cy="32"/>
                </a:xfrm>
                <a:custGeom>
                  <a:avLst/>
                  <a:gdLst>
                    <a:gd name="T0" fmla="*/ 0 w 1091"/>
                    <a:gd name="T1" fmla="*/ 0 h 488"/>
                    <a:gd name="T2" fmla="*/ 0 w 1091"/>
                    <a:gd name="T3" fmla="*/ 0 h 488"/>
                    <a:gd name="T4" fmla="*/ 0 w 1091"/>
                    <a:gd name="T5" fmla="*/ 0 h 488"/>
                    <a:gd name="T6" fmla="*/ 0 w 1091"/>
                    <a:gd name="T7" fmla="*/ 0 h 488"/>
                    <a:gd name="T8" fmla="*/ 0 w 1091"/>
                    <a:gd name="T9" fmla="*/ 0 h 488"/>
                    <a:gd name="T10" fmla="*/ 0 w 1091"/>
                    <a:gd name="T11" fmla="*/ 0 h 488"/>
                    <a:gd name="T12" fmla="*/ 0 w 1091"/>
                    <a:gd name="T13" fmla="*/ 0 h 488"/>
                    <a:gd name="T14" fmla="*/ 0 w 1091"/>
                    <a:gd name="T15" fmla="*/ 0 h 488"/>
                    <a:gd name="T16" fmla="*/ 0 w 1091"/>
                    <a:gd name="T17" fmla="*/ 0 h 488"/>
                    <a:gd name="T18" fmla="*/ 0 w 1091"/>
                    <a:gd name="T19" fmla="*/ 0 h 488"/>
                    <a:gd name="T20" fmla="*/ 0 w 1091"/>
                    <a:gd name="T21" fmla="*/ 0 h 488"/>
                    <a:gd name="T22" fmla="*/ 0 w 1091"/>
                    <a:gd name="T23" fmla="*/ 0 h 488"/>
                    <a:gd name="T24" fmla="*/ 0 w 1091"/>
                    <a:gd name="T25" fmla="*/ 0 h 488"/>
                    <a:gd name="T26" fmla="*/ 0 w 1091"/>
                    <a:gd name="T27" fmla="*/ 0 h 488"/>
                    <a:gd name="T28" fmla="*/ 0 w 1091"/>
                    <a:gd name="T29" fmla="*/ 0 h 488"/>
                    <a:gd name="T30" fmla="*/ 0 w 1091"/>
                    <a:gd name="T31" fmla="*/ 0 h 488"/>
                    <a:gd name="T32" fmla="*/ 0 w 1091"/>
                    <a:gd name="T33" fmla="*/ 0 h 488"/>
                    <a:gd name="T34" fmla="*/ 0 w 1091"/>
                    <a:gd name="T35" fmla="*/ 0 h 488"/>
                    <a:gd name="T36" fmla="*/ 0 w 1091"/>
                    <a:gd name="T37" fmla="*/ 0 h 488"/>
                    <a:gd name="T38" fmla="*/ 0 w 1091"/>
                    <a:gd name="T39" fmla="*/ 0 h 488"/>
                    <a:gd name="T40" fmla="*/ 0 w 1091"/>
                    <a:gd name="T41" fmla="*/ 0 h 488"/>
                    <a:gd name="T42" fmla="*/ 0 w 1091"/>
                    <a:gd name="T43" fmla="*/ 0 h 488"/>
                    <a:gd name="T44" fmla="*/ 0 w 1091"/>
                    <a:gd name="T45" fmla="*/ 0 h 488"/>
                    <a:gd name="T46" fmla="*/ 0 w 1091"/>
                    <a:gd name="T47" fmla="*/ 0 h 488"/>
                    <a:gd name="T48" fmla="*/ 0 w 1091"/>
                    <a:gd name="T49" fmla="*/ 0 h 488"/>
                    <a:gd name="T50" fmla="*/ 0 w 1091"/>
                    <a:gd name="T51" fmla="*/ 0 h 488"/>
                    <a:gd name="T52" fmla="*/ 0 w 1091"/>
                    <a:gd name="T53" fmla="*/ 0 h 488"/>
                    <a:gd name="T54" fmla="*/ 0 w 1091"/>
                    <a:gd name="T55" fmla="*/ 0 h 488"/>
                    <a:gd name="T56" fmla="*/ 0 w 1091"/>
                    <a:gd name="T57" fmla="*/ 0 h 488"/>
                    <a:gd name="T58" fmla="*/ 0 w 1091"/>
                    <a:gd name="T59" fmla="*/ 0 h 488"/>
                    <a:gd name="T60" fmla="*/ 0 w 1091"/>
                    <a:gd name="T61" fmla="*/ 0 h 488"/>
                    <a:gd name="T62" fmla="*/ 0 w 1091"/>
                    <a:gd name="T63" fmla="*/ 0 h 488"/>
                    <a:gd name="T64" fmla="*/ 0 w 1091"/>
                    <a:gd name="T65" fmla="*/ 0 h 488"/>
                    <a:gd name="T66" fmla="*/ 0 w 1091"/>
                    <a:gd name="T67" fmla="*/ 0 h 488"/>
                    <a:gd name="T68" fmla="*/ 0 w 1091"/>
                    <a:gd name="T69" fmla="*/ 0 h 488"/>
                    <a:gd name="T70" fmla="*/ 0 w 1091"/>
                    <a:gd name="T71" fmla="*/ 0 h 488"/>
                    <a:gd name="T72" fmla="*/ 0 w 1091"/>
                    <a:gd name="T73" fmla="*/ 0 h 488"/>
                    <a:gd name="T74" fmla="*/ 0 w 1091"/>
                    <a:gd name="T75" fmla="*/ 0 h 488"/>
                    <a:gd name="T76" fmla="*/ 0 w 1091"/>
                    <a:gd name="T77" fmla="*/ 0 h 488"/>
                    <a:gd name="T78" fmla="*/ 0 w 1091"/>
                    <a:gd name="T79" fmla="*/ 0 h 488"/>
                    <a:gd name="T80" fmla="*/ 0 w 1091"/>
                    <a:gd name="T81" fmla="*/ 0 h 488"/>
                    <a:gd name="T82" fmla="*/ 0 w 1091"/>
                    <a:gd name="T83" fmla="*/ 0 h 488"/>
                    <a:gd name="T84" fmla="*/ 0 w 1091"/>
                    <a:gd name="T85" fmla="*/ 0 h 488"/>
                    <a:gd name="T86" fmla="*/ 0 w 1091"/>
                    <a:gd name="T87" fmla="*/ 0 h 488"/>
                    <a:gd name="T88" fmla="*/ 0 w 1091"/>
                    <a:gd name="T89" fmla="*/ 0 h 488"/>
                    <a:gd name="T90" fmla="*/ 0 w 1091"/>
                    <a:gd name="T91" fmla="*/ 0 h 4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91" h="488">
                      <a:moveTo>
                        <a:pt x="909" y="404"/>
                      </a:moveTo>
                      <a:lnTo>
                        <a:pt x="881" y="379"/>
                      </a:lnTo>
                      <a:lnTo>
                        <a:pt x="854" y="355"/>
                      </a:lnTo>
                      <a:lnTo>
                        <a:pt x="828" y="333"/>
                      </a:lnTo>
                      <a:lnTo>
                        <a:pt x="804" y="314"/>
                      </a:lnTo>
                      <a:lnTo>
                        <a:pt x="781" y="297"/>
                      </a:lnTo>
                      <a:lnTo>
                        <a:pt x="760" y="282"/>
                      </a:lnTo>
                      <a:lnTo>
                        <a:pt x="739" y="269"/>
                      </a:lnTo>
                      <a:lnTo>
                        <a:pt x="719" y="257"/>
                      </a:lnTo>
                      <a:lnTo>
                        <a:pt x="700" y="247"/>
                      </a:lnTo>
                      <a:lnTo>
                        <a:pt x="681" y="239"/>
                      </a:lnTo>
                      <a:lnTo>
                        <a:pt x="661" y="232"/>
                      </a:lnTo>
                      <a:lnTo>
                        <a:pt x="643" y="227"/>
                      </a:lnTo>
                      <a:lnTo>
                        <a:pt x="624" y="222"/>
                      </a:lnTo>
                      <a:lnTo>
                        <a:pt x="605" y="219"/>
                      </a:lnTo>
                      <a:lnTo>
                        <a:pt x="585" y="217"/>
                      </a:lnTo>
                      <a:lnTo>
                        <a:pt x="565" y="216"/>
                      </a:lnTo>
                      <a:lnTo>
                        <a:pt x="543" y="217"/>
                      </a:lnTo>
                      <a:lnTo>
                        <a:pt x="519" y="220"/>
                      </a:lnTo>
                      <a:lnTo>
                        <a:pt x="495" y="226"/>
                      </a:lnTo>
                      <a:lnTo>
                        <a:pt x="470" y="233"/>
                      </a:lnTo>
                      <a:lnTo>
                        <a:pt x="445" y="242"/>
                      </a:lnTo>
                      <a:lnTo>
                        <a:pt x="421" y="252"/>
                      </a:lnTo>
                      <a:lnTo>
                        <a:pt x="395" y="266"/>
                      </a:lnTo>
                      <a:lnTo>
                        <a:pt x="370" y="280"/>
                      </a:lnTo>
                      <a:lnTo>
                        <a:pt x="345" y="296"/>
                      </a:lnTo>
                      <a:lnTo>
                        <a:pt x="321" y="313"/>
                      </a:lnTo>
                      <a:lnTo>
                        <a:pt x="297" y="332"/>
                      </a:lnTo>
                      <a:lnTo>
                        <a:pt x="276" y="352"/>
                      </a:lnTo>
                      <a:lnTo>
                        <a:pt x="254" y="372"/>
                      </a:lnTo>
                      <a:lnTo>
                        <a:pt x="233" y="395"/>
                      </a:lnTo>
                      <a:lnTo>
                        <a:pt x="215" y="418"/>
                      </a:lnTo>
                      <a:lnTo>
                        <a:pt x="197" y="442"/>
                      </a:lnTo>
                      <a:lnTo>
                        <a:pt x="190" y="450"/>
                      </a:lnTo>
                      <a:lnTo>
                        <a:pt x="183" y="458"/>
                      </a:lnTo>
                      <a:lnTo>
                        <a:pt x="174" y="465"/>
                      </a:lnTo>
                      <a:lnTo>
                        <a:pt x="166" y="472"/>
                      </a:lnTo>
                      <a:lnTo>
                        <a:pt x="157" y="477"/>
                      </a:lnTo>
                      <a:lnTo>
                        <a:pt x="148" y="481"/>
                      </a:lnTo>
                      <a:lnTo>
                        <a:pt x="138" y="484"/>
                      </a:lnTo>
                      <a:lnTo>
                        <a:pt x="128" y="486"/>
                      </a:lnTo>
                      <a:lnTo>
                        <a:pt x="118" y="488"/>
                      </a:lnTo>
                      <a:lnTo>
                        <a:pt x="107" y="488"/>
                      </a:lnTo>
                      <a:lnTo>
                        <a:pt x="97" y="487"/>
                      </a:lnTo>
                      <a:lnTo>
                        <a:pt x="87" y="486"/>
                      </a:lnTo>
                      <a:lnTo>
                        <a:pt x="76" y="483"/>
                      </a:lnTo>
                      <a:lnTo>
                        <a:pt x="66" y="480"/>
                      </a:lnTo>
                      <a:lnTo>
                        <a:pt x="57" y="475"/>
                      </a:lnTo>
                      <a:lnTo>
                        <a:pt x="46" y="468"/>
                      </a:lnTo>
                      <a:lnTo>
                        <a:pt x="38" y="462"/>
                      </a:lnTo>
                      <a:lnTo>
                        <a:pt x="30" y="455"/>
                      </a:lnTo>
                      <a:lnTo>
                        <a:pt x="23" y="447"/>
                      </a:lnTo>
                      <a:lnTo>
                        <a:pt x="17" y="437"/>
                      </a:lnTo>
                      <a:lnTo>
                        <a:pt x="12" y="429"/>
                      </a:lnTo>
                      <a:lnTo>
                        <a:pt x="7" y="419"/>
                      </a:lnTo>
                      <a:lnTo>
                        <a:pt x="4" y="410"/>
                      </a:lnTo>
                      <a:lnTo>
                        <a:pt x="2" y="399"/>
                      </a:lnTo>
                      <a:lnTo>
                        <a:pt x="1" y="389"/>
                      </a:lnTo>
                      <a:lnTo>
                        <a:pt x="0" y="379"/>
                      </a:lnTo>
                      <a:lnTo>
                        <a:pt x="1" y="368"/>
                      </a:lnTo>
                      <a:lnTo>
                        <a:pt x="2" y="358"/>
                      </a:lnTo>
                      <a:lnTo>
                        <a:pt x="5" y="348"/>
                      </a:lnTo>
                      <a:lnTo>
                        <a:pt x="9" y="337"/>
                      </a:lnTo>
                      <a:lnTo>
                        <a:pt x="13" y="328"/>
                      </a:lnTo>
                      <a:lnTo>
                        <a:pt x="19" y="319"/>
                      </a:lnTo>
                      <a:lnTo>
                        <a:pt x="32" y="301"/>
                      </a:lnTo>
                      <a:lnTo>
                        <a:pt x="45" y="283"/>
                      </a:lnTo>
                      <a:lnTo>
                        <a:pt x="59" y="267"/>
                      </a:lnTo>
                      <a:lnTo>
                        <a:pt x="73" y="249"/>
                      </a:lnTo>
                      <a:lnTo>
                        <a:pt x="88" y="234"/>
                      </a:lnTo>
                      <a:lnTo>
                        <a:pt x="102" y="218"/>
                      </a:lnTo>
                      <a:lnTo>
                        <a:pt x="118" y="203"/>
                      </a:lnTo>
                      <a:lnTo>
                        <a:pt x="134" y="187"/>
                      </a:lnTo>
                      <a:lnTo>
                        <a:pt x="166" y="159"/>
                      </a:lnTo>
                      <a:lnTo>
                        <a:pt x="200" y="132"/>
                      </a:lnTo>
                      <a:lnTo>
                        <a:pt x="235" y="109"/>
                      </a:lnTo>
                      <a:lnTo>
                        <a:pt x="272" y="86"/>
                      </a:lnTo>
                      <a:lnTo>
                        <a:pt x="308" y="66"/>
                      </a:lnTo>
                      <a:lnTo>
                        <a:pt x="345" y="49"/>
                      </a:lnTo>
                      <a:lnTo>
                        <a:pt x="364" y="41"/>
                      </a:lnTo>
                      <a:lnTo>
                        <a:pt x="382" y="34"/>
                      </a:lnTo>
                      <a:lnTo>
                        <a:pt x="401" y="27"/>
                      </a:lnTo>
                      <a:lnTo>
                        <a:pt x="421" y="22"/>
                      </a:lnTo>
                      <a:lnTo>
                        <a:pt x="439" y="17"/>
                      </a:lnTo>
                      <a:lnTo>
                        <a:pt x="458" y="11"/>
                      </a:lnTo>
                      <a:lnTo>
                        <a:pt x="476" y="8"/>
                      </a:lnTo>
                      <a:lnTo>
                        <a:pt x="495" y="5"/>
                      </a:lnTo>
                      <a:lnTo>
                        <a:pt x="514" y="2"/>
                      </a:lnTo>
                      <a:lnTo>
                        <a:pt x="532" y="1"/>
                      </a:lnTo>
                      <a:lnTo>
                        <a:pt x="550" y="0"/>
                      </a:lnTo>
                      <a:lnTo>
                        <a:pt x="568" y="0"/>
                      </a:lnTo>
                      <a:lnTo>
                        <a:pt x="604" y="1"/>
                      </a:lnTo>
                      <a:lnTo>
                        <a:pt x="637" y="4"/>
                      </a:lnTo>
                      <a:lnTo>
                        <a:pt x="669" y="9"/>
                      </a:lnTo>
                      <a:lnTo>
                        <a:pt x="700" y="17"/>
                      </a:lnTo>
                      <a:lnTo>
                        <a:pt x="730" y="26"/>
                      </a:lnTo>
                      <a:lnTo>
                        <a:pt x="760" y="36"/>
                      </a:lnTo>
                      <a:lnTo>
                        <a:pt x="789" y="49"/>
                      </a:lnTo>
                      <a:lnTo>
                        <a:pt x="818" y="63"/>
                      </a:lnTo>
                      <a:lnTo>
                        <a:pt x="847" y="80"/>
                      </a:lnTo>
                      <a:lnTo>
                        <a:pt x="875" y="98"/>
                      </a:lnTo>
                      <a:lnTo>
                        <a:pt x="903" y="118"/>
                      </a:lnTo>
                      <a:lnTo>
                        <a:pt x="932" y="140"/>
                      </a:lnTo>
                      <a:lnTo>
                        <a:pt x="962" y="163"/>
                      </a:lnTo>
                      <a:lnTo>
                        <a:pt x="992" y="188"/>
                      </a:lnTo>
                      <a:lnTo>
                        <a:pt x="1023" y="215"/>
                      </a:lnTo>
                      <a:lnTo>
                        <a:pt x="1055" y="245"/>
                      </a:lnTo>
                      <a:lnTo>
                        <a:pt x="1063" y="252"/>
                      </a:lnTo>
                      <a:lnTo>
                        <a:pt x="1070" y="261"/>
                      </a:lnTo>
                      <a:lnTo>
                        <a:pt x="1075" y="270"/>
                      </a:lnTo>
                      <a:lnTo>
                        <a:pt x="1080" y="279"/>
                      </a:lnTo>
                      <a:lnTo>
                        <a:pt x="1084" y="290"/>
                      </a:lnTo>
                      <a:lnTo>
                        <a:pt x="1088" y="299"/>
                      </a:lnTo>
                      <a:lnTo>
                        <a:pt x="1090" y="309"/>
                      </a:lnTo>
                      <a:lnTo>
                        <a:pt x="1091" y="320"/>
                      </a:lnTo>
                      <a:lnTo>
                        <a:pt x="1090" y="330"/>
                      </a:lnTo>
                      <a:lnTo>
                        <a:pt x="1089" y="340"/>
                      </a:lnTo>
                      <a:lnTo>
                        <a:pt x="1086" y="351"/>
                      </a:lnTo>
                      <a:lnTo>
                        <a:pt x="1084" y="361"/>
                      </a:lnTo>
                      <a:lnTo>
                        <a:pt x="1080" y="370"/>
                      </a:lnTo>
                      <a:lnTo>
                        <a:pt x="1075" y="380"/>
                      </a:lnTo>
                      <a:lnTo>
                        <a:pt x="1069" y="389"/>
                      </a:lnTo>
                      <a:lnTo>
                        <a:pt x="1062" y="397"/>
                      </a:lnTo>
                      <a:lnTo>
                        <a:pt x="1053" y="405"/>
                      </a:lnTo>
                      <a:lnTo>
                        <a:pt x="1045" y="413"/>
                      </a:lnTo>
                      <a:lnTo>
                        <a:pt x="1036" y="418"/>
                      </a:lnTo>
                      <a:lnTo>
                        <a:pt x="1027" y="423"/>
                      </a:lnTo>
                      <a:lnTo>
                        <a:pt x="1017" y="427"/>
                      </a:lnTo>
                      <a:lnTo>
                        <a:pt x="1007" y="429"/>
                      </a:lnTo>
                      <a:lnTo>
                        <a:pt x="997" y="431"/>
                      </a:lnTo>
                      <a:lnTo>
                        <a:pt x="986" y="432"/>
                      </a:lnTo>
                      <a:lnTo>
                        <a:pt x="976" y="432"/>
                      </a:lnTo>
                      <a:lnTo>
                        <a:pt x="966" y="431"/>
                      </a:lnTo>
                      <a:lnTo>
                        <a:pt x="955" y="429"/>
                      </a:lnTo>
                      <a:lnTo>
                        <a:pt x="946" y="426"/>
                      </a:lnTo>
                      <a:lnTo>
                        <a:pt x="936" y="422"/>
                      </a:lnTo>
                      <a:lnTo>
                        <a:pt x="926" y="417"/>
                      </a:lnTo>
                      <a:lnTo>
                        <a:pt x="917" y="412"/>
                      </a:lnTo>
                      <a:lnTo>
                        <a:pt x="909" y="4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1" name="Freeform 1096">
                  <a:extLst>
                    <a:ext uri="{FF2B5EF4-FFF2-40B4-BE49-F238E27FC236}">
                      <a16:creationId xmlns:a16="http://schemas.microsoft.com/office/drawing/2014/main" id="{B4D19D08-0A65-423E-A33D-6849B6DDE76E}"/>
                    </a:ext>
                  </a:extLst>
                </p:cNvPr>
                <p:cNvSpPr>
                  <a:spLocks/>
                </p:cNvSpPr>
                <p:nvPr/>
              </p:nvSpPr>
              <p:spPr bwMode="auto">
                <a:xfrm>
                  <a:off x="2029" y="2879"/>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09"/>
                      </a:moveTo>
                      <a:lnTo>
                        <a:pt x="217" y="354"/>
                      </a:lnTo>
                      <a:lnTo>
                        <a:pt x="216" y="366"/>
                      </a:lnTo>
                      <a:lnTo>
                        <a:pt x="214" y="376"/>
                      </a:lnTo>
                      <a:lnTo>
                        <a:pt x="211" y="386"/>
                      </a:lnTo>
                      <a:lnTo>
                        <a:pt x="208" y="397"/>
                      </a:lnTo>
                      <a:lnTo>
                        <a:pt x="203" y="406"/>
                      </a:lnTo>
                      <a:lnTo>
                        <a:pt x="198" y="414"/>
                      </a:lnTo>
                      <a:lnTo>
                        <a:pt x="191" y="422"/>
                      </a:lnTo>
                      <a:lnTo>
                        <a:pt x="184" y="430"/>
                      </a:lnTo>
                      <a:lnTo>
                        <a:pt x="176" y="437"/>
                      </a:lnTo>
                      <a:lnTo>
                        <a:pt x="168" y="443"/>
                      </a:lnTo>
                      <a:lnTo>
                        <a:pt x="158" y="448"/>
                      </a:lnTo>
                      <a:lnTo>
                        <a:pt x="149" y="452"/>
                      </a:lnTo>
                      <a:lnTo>
                        <a:pt x="139" y="457"/>
                      </a:lnTo>
                      <a:lnTo>
                        <a:pt x="128" y="459"/>
                      </a:lnTo>
                      <a:lnTo>
                        <a:pt x="118" y="461"/>
                      </a:lnTo>
                      <a:lnTo>
                        <a:pt x="107" y="461"/>
                      </a:lnTo>
                      <a:lnTo>
                        <a:pt x="96" y="460"/>
                      </a:lnTo>
                      <a:lnTo>
                        <a:pt x="85" y="458"/>
                      </a:lnTo>
                      <a:lnTo>
                        <a:pt x="74" y="456"/>
                      </a:lnTo>
                      <a:lnTo>
                        <a:pt x="65" y="451"/>
                      </a:lnTo>
                      <a:lnTo>
                        <a:pt x="56" y="446"/>
                      </a:lnTo>
                      <a:lnTo>
                        <a:pt x="47" y="441"/>
                      </a:lnTo>
                      <a:lnTo>
                        <a:pt x="38" y="435"/>
                      </a:lnTo>
                      <a:lnTo>
                        <a:pt x="31" y="428"/>
                      </a:lnTo>
                      <a:lnTo>
                        <a:pt x="24" y="419"/>
                      </a:lnTo>
                      <a:lnTo>
                        <a:pt x="18" y="411"/>
                      </a:lnTo>
                      <a:lnTo>
                        <a:pt x="12" y="403"/>
                      </a:lnTo>
                      <a:lnTo>
                        <a:pt x="8" y="392"/>
                      </a:lnTo>
                      <a:lnTo>
                        <a:pt x="5" y="383"/>
                      </a:lnTo>
                      <a:lnTo>
                        <a:pt x="2" y="373"/>
                      </a:lnTo>
                      <a:lnTo>
                        <a:pt x="1" y="361"/>
                      </a:lnTo>
                      <a:lnTo>
                        <a:pt x="0" y="350"/>
                      </a:lnTo>
                      <a:lnTo>
                        <a:pt x="8" y="106"/>
                      </a:lnTo>
                      <a:lnTo>
                        <a:pt x="9" y="95"/>
                      </a:lnTo>
                      <a:lnTo>
                        <a:pt x="11" y="84"/>
                      </a:lnTo>
                      <a:lnTo>
                        <a:pt x="14" y="74"/>
                      </a:lnTo>
                      <a:lnTo>
                        <a:pt x="18" y="64"/>
                      </a:lnTo>
                      <a:lnTo>
                        <a:pt x="23" y="54"/>
                      </a:lnTo>
                      <a:lnTo>
                        <a:pt x="28" y="46"/>
                      </a:lnTo>
                      <a:lnTo>
                        <a:pt x="34" y="38"/>
                      </a:lnTo>
                      <a:lnTo>
                        <a:pt x="41" y="30"/>
                      </a:lnTo>
                      <a:lnTo>
                        <a:pt x="50" y="23"/>
                      </a:lnTo>
                      <a:lnTo>
                        <a:pt x="58" y="17"/>
                      </a:lnTo>
                      <a:lnTo>
                        <a:pt x="67" y="12"/>
                      </a:lnTo>
                      <a:lnTo>
                        <a:pt x="77" y="7"/>
                      </a:lnTo>
                      <a:lnTo>
                        <a:pt x="87" y="4"/>
                      </a:lnTo>
                      <a:lnTo>
                        <a:pt x="97" y="2"/>
                      </a:lnTo>
                      <a:lnTo>
                        <a:pt x="108" y="0"/>
                      </a:lnTo>
                      <a:lnTo>
                        <a:pt x="119" y="0"/>
                      </a:lnTo>
                      <a:lnTo>
                        <a:pt x="129" y="1"/>
                      </a:lnTo>
                      <a:lnTo>
                        <a:pt x="141" y="2"/>
                      </a:lnTo>
                      <a:lnTo>
                        <a:pt x="151" y="5"/>
                      </a:lnTo>
                      <a:lnTo>
                        <a:pt x="160" y="9"/>
                      </a:lnTo>
                      <a:lnTo>
                        <a:pt x="170" y="13"/>
                      </a:lnTo>
                      <a:lnTo>
                        <a:pt x="179" y="19"/>
                      </a:lnTo>
                      <a:lnTo>
                        <a:pt x="187" y="25"/>
                      </a:lnTo>
                      <a:lnTo>
                        <a:pt x="194" y="33"/>
                      </a:lnTo>
                      <a:lnTo>
                        <a:pt x="202" y="40"/>
                      </a:lnTo>
                      <a:lnTo>
                        <a:pt x="208" y="48"/>
                      </a:lnTo>
                      <a:lnTo>
                        <a:pt x="213" y="58"/>
                      </a:lnTo>
                      <a:lnTo>
                        <a:pt x="217" y="67"/>
                      </a:lnTo>
                      <a:lnTo>
                        <a:pt x="220" y="77"/>
                      </a:lnTo>
                      <a:lnTo>
                        <a:pt x="223" y="87"/>
                      </a:lnTo>
                      <a:lnTo>
                        <a:pt x="224" y="98"/>
                      </a:lnTo>
                      <a:lnTo>
                        <a:pt x="225" y="10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2" name="Freeform 1097">
                  <a:extLst>
                    <a:ext uri="{FF2B5EF4-FFF2-40B4-BE49-F238E27FC236}">
                      <a16:creationId xmlns:a16="http://schemas.microsoft.com/office/drawing/2014/main" id="{55514CD8-ABEF-4CEA-A8B8-DF937D122299}"/>
                    </a:ext>
                  </a:extLst>
                </p:cNvPr>
                <p:cNvSpPr>
                  <a:spLocks/>
                </p:cNvSpPr>
                <p:nvPr/>
              </p:nvSpPr>
              <p:spPr bwMode="auto">
                <a:xfrm>
                  <a:off x="1909" y="2861"/>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2" y="53"/>
                      </a:moveTo>
                      <a:lnTo>
                        <a:pt x="2338" y="40"/>
                      </a:lnTo>
                      <a:lnTo>
                        <a:pt x="2332" y="30"/>
                      </a:lnTo>
                      <a:lnTo>
                        <a:pt x="2324" y="21"/>
                      </a:lnTo>
                      <a:lnTo>
                        <a:pt x="2315" y="13"/>
                      </a:lnTo>
                      <a:lnTo>
                        <a:pt x="2305" y="7"/>
                      </a:lnTo>
                      <a:lnTo>
                        <a:pt x="2294" y="3"/>
                      </a:lnTo>
                      <a:lnTo>
                        <a:pt x="2288" y="1"/>
                      </a:lnTo>
                      <a:lnTo>
                        <a:pt x="2282" y="1"/>
                      </a:lnTo>
                      <a:lnTo>
                        <a:pt x="2276" y="0"/>
                      </a:lnTo>
                      <a:lnTo>
                        <a:pt x="2270" y="1"/>
                      </a:lnTo>
                      <a:lnTo>
                        <a:pt x="60" y="236"/>
                      </a:lnTo>
                      <a:lnTo>
                        <a:pt x="53" y="238"/>
                      </a:lnTo>
                      <a:lnTo>
                        <a:pt x="46" y="239"/>
                      </a:lnTo>
                      <a:lnTo>
                        <a:pt x="40" y="241"/>
                      </a:lnTo>
                      <a:lnTo>
                        <a:pt x="34" y="244"/>
                      </a:lnTo>
                      <a:lnTo>
                        <a:pt x="29" y="247"/>
                      </a:lnTo>
                      <a:lnTo>
                        <a:pt x="24" y="251"/>
                      </a:lnTo>
                      <a:lnTo>
                        <a:pt x="20" y="256"/>
                      </a:lnTo>
                      <a:lnTo>
                        <a:pt x="15" y="261"/>
                      </a:lnTo>
                      <a:lnTo>
                        <a:pt x="11" y="266"/>
                      </a:lnTo>
                      <a:lnTo>
                        <a:pt x="8" y="271"/>
                      </a:lnTo>
                      <a:lnTo>
                        <a:pt x="5" y="277"/>
                      </a:lnTo>
                      <a:lnTo>
                        <a:pt x="3" y="283"/>
                      </a:lnTo>
                      <a:lnTo>
                        <a:pt x="1" y="290"/>
                      </a:lnTo>
                      <a:lnTo>
                        <a:pt x="1" y="296"/>
                      </a:lnTo>
                      <a:lnTo>
                        <a:pt x="0" y="303"/>
                      </a:lnTo>
                      <a:lnTo>
                        <a:pt x="1" y="309"/>
                      </a:lnTo>
                      <a:lnTo>
                        <a:pt x="2" y="317"/>
                      </a:lnTo>
                      <a:lnTo>
                        <a:pt x="3" y="323"/>
                      </a:lnTo>
                      <a:lnTo>
                        <a:pt x="6" y="329"/>
                      </a:lnTo>
                      <a:lnTo>
                        <a:pt x="8" y="335"/>
                      </a:lnTo>
                      <a:lnTo>
                        <a:pt x="12" y="340"/>
                      </a:lnTo>
                      <a:lnTo>
                        <a:pt x="15" y="345"/>
                      </a:lnTo>
                      <a:lnTo>
                        <a:pt x="21" y="350"/>
                      </a:lnTo>
                      <a:lnTo>
                        <a:pt x="25" y="355"/>
                      </a:lnTo>
                      <a:lnTo>
                        <a:pt x="30" y="358"/>
                      </a:lnTo>
                      <a:lnTo>
                        <a:pt x="36" y="361"/>
                      </a:lnTo>
                      <a:lnTo>
                        <a:pt x="41" y="364"/>
                      </a:lnTo>
                      <a:lnTo>
                        <a:pt x="47" y="366"/>
                      </a:lnTo>
                      <a:lnTo>
                        <a:pt x="54" y="368"/>
                      </a:lnTo>
                      <a:lnTo>
                        <a:pt x="60" y="369"/>
                      </a:lnTo>
                      <a:lnTo>
                        <a:pt x="67" y="369"/>
                      </a:lnTo>
                      <a:lnTo>
                        <a:pt x="74" y="368"/>
                      </a:lnTo>
                      <a:lnTo>
                        <a:pt x="2222" y="140"/>
                      </a:lnTo>
                      <a:lnTo>
                        <a:pt x="2225" y="166"/>
                      </a:lnTo>
                      <a:lnTo>
                        <a:pt x="2229" y="195"/>
                      </a:lnTo>
                      <a:lnTo>
                        <a:pt x="2232" y="227"/>
                      </a:lnTo>
                      <a:lnTo>
                        <a:pt x="2236" y="262"/>
                      </a:lnTo>
                      <a:lnTo>
                        <a:pt x="2238" y="299"/>
                      </a:lnTo>
                      <a:lnTo>
                        <a:pt x="2239" y="339"/>
                      </a:lnTo>
                      <a:lnTo>
                        <a:pt x="2239" y="380"/>
                      </a:lnTo>
                      <a:lnTo>
                        <a:pt x="2238" y="421"/>
                      </a:lnTo>
                      <a:lnTo>
                        <a:pt x="2234" y="463"/>
                      </a:lnTo>
                      <a:lnTo>
                        <a:pt x="2229" y="507"/>
                      </a:lnTo>
                      <a:lnTo>
                        <a:pt x="2226" y="527"/>
                      </a:lnTo>
                      <a:lnTo>
                        <a:pt x="2223" y="548"/>
                      </a:lnTo>
                      <a:lnTo>
                        <a:pt x="2218" y="570"/>
                      </a:lnTo>
                      <a:lnTo>
                        <a:pt x="2213" y="590"/>
                      </a:lnTo>
                      <a:lnTo>
                        <a:pt x="2208" y="610"/>
                      </a:lnTo>
                      <a:lnTo>
                        <a:pt x="2201" y="631"/>
                      </a:lnTo>
                      <a:lnTo>
                        <a:pt x="2194" y="649"/>
                      </a:lnTo>
                      <a:lnTo>
                        <a:pt x="2186" y="669"/>
                      </a:lnTo>
                      <a:lnTo>
                        <a:pt x="2178" y="688"/>
                      </a:lnTo>
                      <a:lnTo>
                        <a:pt x="2168" y="705"/>
                      </a:lnTo>
                      <a:lnTo>
                        <a:pt x="2158" y="723"/>
                      </a:lnTo>
                      <a:lnTo>
                        <a:pt x="2147" y="739"/>
                      </a:lnTo>
                      <a:lnTo>
                        <a:pt x="2137" y="753"/>
                      </a:lnTo>
                      <a:lnTo>
                        <a:pt x="2126" y="765"/>
                      </a:lnTo>
                      <a:lnTo>
                        <a:pt x="2116" y="778"/>
                      </a:lnTo>
                      <a:lnTo>
                        <a:pt x="2104" y="789"/>
                      </a:lnTo>
                      <a:lnTo>
                        <a:pt x="2092" y="799"/>
                      </a:lnTo>
                      <a:lnTo>
                        <a:pt x="2079" y="809"/>
                      </a:lnTo>
                      <a:lnTo>
                        <a:pt x="2067" y="818"/>
                      </a:lnTo>
                      <a:lnTo>
                        <a:pt x="2054" y="826"/>
                      </a:lnTo>
                      <a:lnTo>
                        <a:pt x="2039" y="833"/>
                      </a:lnTo>
                      <a:lnTo>
                        <a:pt x="2025" y="840"/>
                      </a:lnTo>
                      <a:lnTo>
                        <a:pt x="2009" y="846"/>
                      </a:lnTo>
                      <a:lnTo>
                        <a:pt x="1994" y="851"/>
                      </a:lnTo>
                      <a:lnTo>
                        <a:pt x="1977" y="856"/>
                      </a:lnTo>
                      <a:lnTo>
                        <a:pt x="1960" y="860"/>
                      </a:lnTo>
                      <a:lnTo>
                        <a:pt x="1943" y="863"/>
                      </a:lnTo>
                      <a:lnTo>
                        <a:pt x="1925" y="866"/>
                      </a:lnTo>
                      <a:lnTo>
                        <a:pt x="1893" y="870"/>
                      </a:lnTo>
                      <a:lnTo>
                        <a:pt x="1861" y="872"/>
                      </a:lnTo>
                      <a:lnTo>
                        <a:pt x="1829" y="874"/>
                      </a:lnTo>
                      <a:lnTo>
                        <a:pt x="1799" y="874"/>
                      </a:lnTo>
                      <a:lnTo>
                        <a:pt x="1769" y="874"/>
                      </a:lnTo>
                      <a:lnTo>
                        <a:pt x="1739" y="872"/>
                      </a:lnTo>
                      <a:lnTo>
                        <a:pt x="1710" y="870"/>
                      </a:lnTo>
                      <a:lnTo>
                        <a:pt x="1681" y="866"/>
                      </a:lnTo>
                      <a:lnTo>
                        <a:pt x="1653" y="861"/>
                      </a:lnTo>
                      <a:lnTo>
                        <a:pt x="1626" y="855"/>
                      </a:lnTo>
                      <a:lnTo>
                        <a:pt x="1599" y="848"/>
                      </a:lnTo>
                      <a:lnTo>
                        <a:pt x="1573" y="841"/>
                      </a:lnTo>
                      <a:lnTo>
                        <a:pt x="1546" y="831"/>
                      </a:lnTo>
                      <a:lnTo>
                        <a:pt x="1521" y="821"/>
                      </a:lnTo>
                      <a:lnTo>
                        <a:pt x="1495" y="810"/>
                      </a:lnTo>
                      <a:lnTo>
                        <a:pt x="1470" y="797"/>
                      </a:lnTo>
                      <a:lnTo>
                        <a:pt x="1446" y="784"/>
                      </a:lnTo>
                      <a:lnTo>
                        <a:pt x="1422" y="769"/>
                      </a:lnTo>
                      <a:lnTo>
                        <a:pt x="1398" y="754"/>
                      </a:lnTo>
                      <a:lnTo>
                        <a:pt x="1375" y="736"/>
                      </a:lnTo>
                      <a:lnTo>
                        <a:pt x="1351" y="719"/>
                      </a:lnTo>
                      <a:lnTo>
                        <a:pt x="1329" y="699"/>
                      </a:lnTo>
                      <a:lnTo>
                        <a:pt x="1307" y="678"/>
                      </a:lnTo>
                      <a:lnTo>
                        <a:pt x="1284" y="657"/>
                      </a:lnTo>
                      <a:lnTo>
                        <a:pt x="1262" y="634"/>
                      </a:lnTo>
                      <a:lnTo>
                        <a:pt x="1241" y="610"/>
                      </a:lnTo>
                      <a:lnTo>
                        <a:pt x="1219" y="585"/>
                      </a:lnTo>
                      <a:lnTo>
                        <a:pt x="1198" y="558"/>
                      </a:lnTo>
                      <a:lnTo>
                        <a:pt x="1177" y="531"/>
                      </a:lnTo>
                      <a:lnTo>
                        <a:pt x="1156" y="502"/>
                      </a:lnTo>
                      <a:lnTo>
                        <a:pt x="1135" y="472"/>
                      </a:lnTo>
                      <a:lnTo>
                        <a:pt x="1116" y="441"/>
                      </a:lnTo>
                      <a:lnTo>
                        <a:pt x="1112" y="435"/>
                      </a:lnTo>
                      <a:lnTo>
                        <a:pt x="1107" y="430"/>
                      </a:lnTo>
                      <a:lnTo>
                        <a:pt x="1102" y="425"/>
                      </a:lnTo>
                      <a:lnTo>
                        <a:pt x="1097" y="421"/>
                      </a:lnTo>
                      <a:lnTo>
                        <a:pt x="1092" y="418"/>
                      </a:lnTo>
                      <a:lnTo>
                        <a:pt x="1086" y="415"/>
                      </a:lnTo>
                      <a:lnTo>
                        <a:pt x="1079" y="413"/>
                      </a:lnTo>
                      <a:lnTo>
                        <a:pt x="1073" y="412"/>
                      </a:lnTo>
                      <a:lnTo>
                        <a:pt x="1067" y="411"/>
                      </a:lnTo>
                      <a:lnTo>
                        <a:pt x="1061" y="410"/>
                      </a:lnTo>
                      <a:lnTo>
                        <a:pt x="1055" y="410"/>
                      </a:lnTo>
                      <a:lnTo>
                        <a:pt x="1048" y="411"/>
                      </a:lnTo>
                      <a:lnTo>
                        <a:pt x="1041" y="412"/>
                      </a:lnTo>
                      <a:lnTo>
                        <a:pt x="1035" y="414"/>
                      </a:lnTo>
                      <a:lnTo>
                        <a:pt x="1029" y="417"/>
                      </a:lnTo>
                      <a:lnTo>
                        <a:pt x="1024" y="420"/>
                      </a:lnTo>
                      <a:lnTo>
                        <a:pt x="1017" y="424"/>
                      </a:lnTo>
                      <a:lnTo>
                        <a:pt x="1013" y="428"/>
                      </a:lnTo>
                      <a:lnTo>
                        <a:pt x="1008" y="433"/>
                      </a:lnTo>
                      <a:lnTo>
                        <a:pt x="1004" y="439"/>
                      </a:lnTo>
                      <a:lnTo>
                        <a:pt x="1001" y="444"/>
                      </a:lnTo>
                      <a:lnTo>
                        <a:pt x="998" y="450"/>
                      </a:lnTo>
                      <a:lnTo>
                        <a:pt x="996" y="456"/>
                      </a:lnTo>
                      <a:lnTo>
                        <a:pt x="995" y="461"/>
                      </a:lnTo>
                      <a:lnTo>
                        <a:pt x="993" y="468"/>
                      </a:lnTo>
                      <a:lnTo>
                        <a:pt x="993" y="475"/>
                      </a:lnTo>
                      <a:lnTo>
                        <a:pt x="993" y="481"/>
                      </a:lnTo>
                      <a:lnTo>
                        <a:pt x="994" y="487"/>
                      </a:lnTo>
                      <a:lnTo>
                        <a:pt x="995" y="493"/>
                      </a:lnTo>
                      <a:lnTo>
                        <a:pt x="997" y="500"/>
                      </a:lnTo>
                      <a:lnTo>
                        <a:pt x="1000" y="506"/>
                      </a:lnTo>
                      <a:lnTo>
                        <a:pt x="1003" y="512"/>
                      </a:lnTo>
                      <a:lnTo>
                        <a:pt x="1026" y="547"/>
                      </a:lnTo>
                      <a:lnTo>
                        <a:pt x="1049" y="581"/>
                      </a:lnTo>
                      <a:lnTo>
                        <a:pt x="1073" y="614"/>
                      </a:lnTo>
                      <a:lnTo>
                        <a:pt x="1097" y="645"/>
                      </a:lnTo>
                      <a:lnTo>
                        <a:pt x="1122" y="675"/>
                      </a:lnTo>
                      <a:lnTo>
                        <a:pt x="1147" y="704"/>
                      </a:lnTo>
                      <a:lnTo>
                        <a:pt x="1171" y="732"/>
                      </a:lnTo>
                      <a:lnTo>
                        <a:pt x="1196" y="758"/>
                      </a:lnTo>
                      <a:lnTo>
                        <a:pt x="1222" y="783"/>
                      </a:lnTo>
                      <a:lnTo>
                        <a:pt x="1248" y="806"/>
                      </a:lnTo>
                      <a:lnTo>
                        <a:pt x="1275" y="827"/>
                      </a:lnTo>
                      <a:lnTo>
                        <a:pt x="1302" y="848"/>
                      </a:lnTo>
                      <a:lnTo>
                        <a:pt x="1329" y="868"/>
                      </a:lnTo>
                      <a:lnTo>
                        <a:pt x="1357" y="886"/>
                      </a:lnTo>
                      <a:lnTo>
                        <a:pt x="1384" y="903"/>
                      </a:lnTo>
                      <a:lnTo>
                        <a:pt x="1413" y="918"/>
                      </a:lnTo>
                      <a:lnTo>
                        <a:pt x="1442" y="933"/>
                      </a:lnTo>
                      <a:lnTo>
                        <a:pt x="1471" y="945"/>
                      </a:lnTo>
                      <a:lnTo>
                        <a:pt x="1501" y="958"/>
                      </a:lnTo>
                      <a:lnTo>
                        <a:pt x="1532" y="968"/>
                      </a:lnTo>
                      <a:lnTo>
                        <a:pt x="1563" y="977"/>
                      </a:lnTo>
                      <a:lnTo>
                        <a:pt x="1594" y="985"/>
                      </a:lnTo>
                      <a:lnTo>
                        <a:pt x="1626" y="992"/>
                      </a:lnTo>
                      <a:lnTo>
                        <a:pt x="1660" y="998"/>
                      </a:lnTo>
                      <a:lnTo>
                        <a:pt x="1693" y="1002"/>
                      </a:lnTo>
                      <a:lnTo>
                        <a:pt x="1727" y="1005"/>
                      </a:lnTo>
                      <a:lnTo>
                        <a:pt x="1761" y="1007"/>
                      </a:lnTo>
                      <a:lnTo>
                        <a:pt x="1796" y="1007"/>
                      </a:lnTo>
                      <a:lnTo>
                        <a:pt x="1831" y="1007"/>
                      </a:lnTo>
                      <a:lnTo>
                        <a:pt x="1867" y="1005"/>
                      </a:lnTo>
                      <a:lnTo>
                        <a:pt x="1905" y="1002"/>
                      </a:lnTo>
                      <a:lnTo>
                        <a:pt x="1942" y="998"/>
                      </a:lnTo>
                      <a:lnTo>
                        <a:pt x="1967" y="995"/>
                      </a:lnTo>
                      <a:lnTo>
                        <a:pt x="1990" y="990"/>
                      </a:lnTo>
                      <a:lnTo>
                        <a:pt x="2014" y="984"/>
                      </a:lnTo>
                      <a:lnTo>
                        <a:pt x="2037" y="977"/>
                      </a:lnTo>
                      <a:lnTo>
                        <a:pt x="2060" y="970"/>
                      </a:lnTo>
                      <a:lnTo>
                        <a:pt x="2080" y="961"/>
                      </a:lnTo>
                      <a:lnTo>
                        <a:pt x="2101" y="951"/>
                      </a:lnTo>
                      <a:lnTo>
                        <a:pt x="2122" y="940"/>
                      </a:lnTo>
                      <a:lnTo>
                        <a:pt x="2140" y="929"/>
                      </a:lnTo>
                      <a:lnTo>
                        <a:pt x="2159" y="915"/>
                      </a:lnTo>
                      <a:lnTo>
                        <a:pt x="2178" y="902"/>
                      </a:lnTo>
                      <a:lnTo>
                        <a:pt x="2194" y="886"/>
                      </a:lnTo>
                      <a:lnTo>
                        <a:pt x="2211" y="871"/>
                      </a:lnTo>
                      <a:lnTo>
                        <a:pt x="2226" y="853"/>
                      </a:lnTo>
                      <a:lnTo>
                        <a:pt x="2242" y="836"/>
                      </a:lnTo>
                      <a:lnTo>
                        <a:pt x="2256" y="816"/>
                      </a:lnTo>
                      <a:lnTo>
                        <a:pt x="2273" y="790"/>
                      </a:lnTo>
                      <a:lnTo>
                        <a:pt x="2288" y="763"/>
                      </a:lnTo>
                      <a:lnTo>
                        <a:pt x="2302" y="735"/>
                      </a:lnTo>
                      <a:lnTo>
                        <a:pt x="2315" y="706"/>
                      </a:lnTo>
                      <a:lnTo>
                        <a:pt x="2325" y="676"/>
                      </a:lnTo>
                      <a:lnTo>
                        <a:pt x="2335" y="646"/>
                      </a:lnTo>
                      <a:lnTo>
                        <a:pt x="2343" y="616"/>
                      </a:lnTo>
                      <a:lnTo>
                        <a:pt x="2350" y="585"/>
                      </a:lnTo>
                      <a:lnTo>
                        <a:pt x="2357" y="554"/>
                      </a:lnTo>
                      <a:lnTo>
                        <a:pt x="2362" y="523"/>
                      </a:lnTo>
                      <a:lnTo>
                        <a:pt x="2366" y="491"/>
                      </a:lnTo>
                      <a:lnTo>
                        <a:pt x="2368" y="460"/>
                      </a:lnTo>
                      <a:lnTo>
                        <a:pt x="2370" y="430"/>
                      </a:lnTo>
                      <a:lnTo>
                        <a:pt x="2372" y="399"/>
                      </a:lnTo>
                      <a:lnTo>
                        <a:pt x="2372" y="369"/>
                      </a:lnTo>
                      <a:lnTo>
                        <a:pt x="2372" y="340"/>
                      </a:lnTo>
                      <a:lnTo>
                        <a:pt x="2371" y="283"/>
                      </a:lnTo>
                      <a:lnTo>
                        <a:pt x="2367" y="232"/>
                      </a:lnTo>
                      <a:lnTo>
                        <a:pt x="2363" y="184"/>
                      </a:lnTo>
                      <a:lnTo>
                        <a:pt x="2358" y="142"/>
                      </a:lnTo>
                      <a:lnTo>
                        <a:pt x="2347" y="80"/>
                      </a:lnTo>
                      <a:lnTo>
                        <a:pt x="2342" y="5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3" name="Freeform 1098">
                  <a:extLst>
                    <a:ext uri="{FF2B5EF4-FFF2-40B4-BE49-F238E27FC236}">
                      <a16:creationId xmlns:a16="http://schemas.microsoft.com/office/drawing/2014/main" id="{73F013D1-E42A-459D-A733-A53CA9A88170}"/>
                    </a:ext>
                  </a:extLst>
                </p:cNvPr>
                <p:cNvSpPr>
                  <a:spLocks/>
                </p:cNvSpPr>
                <p:nvPr/>
              </p:nvSpPr>
              <p:spPr bwMode="auto">
                <a:xfrm>
                  <a:off x="2154" y="2592"/>
                  <a:ext cx="139" cy="182"/>
                </a:xfrm>
                <a:custGeom>
                  <a:avLst/>
                  <a:gdLst>
                    <a:gd name="T0" fmla="*/ 0 w 2082"/>
                    <a:gd name="T1" fmla="*/ 0 h 2741"/>
                    <a:gd name="T2" fmla="*/ 0 w 2082"/>
                    <a:gd name="T3" fmla="*/ 0 h 2741"/>
                    <a:gd name="T4" fmla="*/ 0 w 2082"/>
                    <a:gd name="T5" fmla="*/ 0 h 2741"/>
                    <a:gd name="T6" fmla="*/ 0 w 2082"/>
                    <a:gd name="T7" fmla="*/ 0 h 2741"/>
                    <a:gd name="T8" fmla="*/ 0 w 2082"/>
                    <a:gd name="T9" fmla="*/ 0 h 2741"/>
                    <a:gd name="T10" fmla="*/ 0 w 2082"/>
                    <a:gd name="T11" fmla="*/ 0 h 2741"/>
                    <a:gd name="T12" fmla="*/ 0 w 2082"/>
                    <a:gd name="T13" fmla="*/ 0 h 2741"/>
                    <a:gd name="T14" fmla="*/ 0 w 2082"/>
                    <a:gd name="T15" fmla="*/ 0 h 2741"/>
                    <a:gd name="T16" fmla="*/ 0 w 2082"/>
                    <a:gd name="T17" fmla="*/ 0 h 2741"/>
                    <a:gd name="T18" fmla="*/ 0 w 2082"/>
                    <a:gd name="T19" fmla="*/ 0 h 2741"/>
                    <a:gd name="T20" fmla="*/ 0 w 2082"/>
                    <a:gd name="T21" fmla="*/ 0 h 2741"/>
                    <a:gd name="T22" fmla="*/ 0 w 2082"/>
                    <a:gd name="T23" fmla="*/ 0 h 2741"/>
                    <a:gd name="T24" fmla="*/ 0 w 2082"/>
                    <a:gd name="T25" fmla="*/ 0 h 2741"/>
                    <a:gd name="T26" fmla="*/ 0 w 2082"/>
                    <a:gd name="T27" fmla="*/ 0 h 2741"/>
                    <a:gd name="T28" fmla="*/ 0 w 2082"/>
                    <a:gd name="T29" fmla="*/ 0 h 2741"/>
                    <a:gd name="T30" fmla="*/ 0 w 2082"/>
                    <a:gd name="T31" fmla="*/ 0 h 2741"/>
                    <a:gd name="T32" fmla="*/ 0 w 2082"/>
                    <a:gd name="T33" fmla="*/ 0 h 2741"/>
                    <a:gd name="T34" fmla="*/ 0 w 2082"/>
                    <a:gd name="T35" fmla="*/ 0 h 2741"/>
                    <a:gd name="T36" fmla="*/ 0 w 2082"/>
                    <a:gd name="T37" fmla="*/ 0 h 2741"/>
                    <a:gd name="T38" fmla="*/ 0 w 2082"/>
                    <a:gd name="T39" fmla="*/ 0 h 2741"/>
                    <a:gd name="T40" fmla="*/ 0 w 2082"/>
                    <a:gd name="T41" fmla="*/ 0 h 2741"/>
                    <a:gd name="T42" fmla="*/ 0 w 2082"/>
                    <a:gd name="T43" fmla="*/ 0 h 2741"/>
                    <a:gd name="T44" fmla="*/ 0 w 2082"/>
                    <a:gd name="T45" fmla="*/ 0 h 2741"/>
                    <a:gd name="T46" fmla="*/ 0 w 2082"/>
                    <a:gd name="T47" fmla="*/ 0 h 2741"/>
                    <a:gd name="T48" fmla="*/ 0 w 2082"/>
                    <a:gd name="T49" fmla="*/ 0 h 2741"/>
                    <a:gd name="T50" fmla="*/ 0 w 2082"/>
                    <a:gd name="T51" fmla="*/ 0 h 2741"/>
                    <a:gd name="T52" fmla="*/ 0 w 2082"/>
                    <a:gd name="T53" fmla="*/ 0 h 2741"/>
                    <a:gd name="T54" fmla="*/ 0 w 2082"/>
                    <a:gd name="T55" fmla="*/ 0 h 2741"/>
                    <a:gd name="T56" fmla="*/ 0 w 2082"/>
                    <a:gd name="T57" fmla="*/ 0 h 2741"/>
                    <a:gd name="T58" fmla="*/ 0 w 2082"/>
                    <a:gd name="T59" fmla="*/ 0 h 2741"/>
                    <a:gd name="T60" fmla="*/ 0 w 2082"/>
                    <a:gd name="T61" fmla="*/ 0 h 2741"/>
                    <a:gd name="T62" fmla="*/ 0 w 2082"/>
                    <a:gd name="T63" fmla="*/ 0 h 2741"/>
                    <a:gd name="T64" fmla="*/ 0 w 2082"/>
                    <a:gd name="T65" fmla="*/ 0 h 2741"/>
                    <a:gd name="T66" fmla="*/ 0 w 2082"/>
                    <a:gd name="T67" fmla="*/ 0 h 2741"/>
                    <a:gd name="T68" fmla="*/ 0 w 2082"/>
                    <a:gd name="T69" fmla="*/ 0 h 2741"/>
                    <a:gd name="T70" fmla="*/ 0 w 2082"/>
                    <a:gd name="T71" fmla="*/ 0 h 2741"/>
                    <a:gd name="T72" fmla="*/ 0 w 2082"/>
                    <a:gd name="T73" fmla="*/ 0 h 2741"/>
                    <a:gd name="T74" fmla="*/ 0 w 2082"/>
                    <a:gd name="T75" fmla="*/ 0 h 2741"/>
                    <a:gd name="T76" fmla="*/ 0 w 2082"/>
                    <a:gd name="T77" fmla="*/ 0 h 2741"/>
                    <a:gd name="T78" fmla="*/ 0 w 2082"/>
                    <a:gd name="T79" fmla="*/ 0 h 2741"/>
                    <a:gd name="T80" fmla="*/ 0 w 2082"/>
                    <a:gd name="T81" fmla="*/ 0 h 2741"/>
                    <a:gd name="T82" fmla="*/ 0 w 2082"/>
                    <a:gd name="T83" fmla="*/ 0 h 2741"/>
                    <a:gd name="T84" fmla="*/ 0 w 2082"/>
                    <a:gd name="T85" fmla="*/ 0 h 2741"/>
                    <a:gd name="T86" fmla="*/ 0 w 2082"/>
                    <a:gd name="T87" fmla="*/ 0 h 2741"/>
                    <a:gd name="T88" fmla="*/ 0 w 2082"/>
                    <a:gd name="T89" fmla="*/ 0 h 2741"/>
                    <a:gd name="T90" fmla="*/ 0 w 2082"/>
                    <a:gd name="T91" fmla="*/ 0 h 2741"/>
                    <a:gd name="T92" fmla="*/ 0 w 2082"/>
                    <a:gd name="T93" fmla="*/ 0 h 2741"/>
                    <a:gd name="T94" fmla="*/ 0 w 2082"/>
                    <a:gd name="T95" fmla="*/ 0 h 2741"/>
                    <a:gd name="T96" fmla="*/ 0 w 2082"/>
                    <a:gd name="T97" fmla="*/ 0 h 2741"/>
                    <a:gd name="T98" fmla="*/ 0 w 2082"/>
                    <a:gd name="T99" fmla="*/ 0 h 2741"/>
                    <a:gd name="T100" fmla="*/ 0 w 2082"/>
                    <a:gd name="T101" fmla="*/ 0 h 2741"/>
                    <a:gd name="T102" fmla="*/ 0 w 2082"/>
                    <a:gd name="T103" fmla="*/ 0 h 2741"/>
                    <a:gd name="T104" fmla="*/ 0 w 2082"/>
                    <a:gd name="T105" fmla="*/ 0 h 27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2" h="2741">
                      <a:moveTo>
                        <a:pt x="105" y="2524"/>
                      </a:moveTo>
                      <a:lnTo>
                        <a:pt x="1135" y="2502"/>
                      </a:lnTo>
                      <a:lnTo>
                        <a:pt x="1145" y="2502"/>
                      </a:lnTo>
                      <a:lnTo>
                        <a:pt x="1155" y="2500"/>
                      </a:lnTo>
                      <a:lnTo>
                        <a:pt x="1162" y="2498"/>
                      </a:lnTo>
                      <a:lnTo>
                        <a:pt x="1168" y="2496"/>
                      </a:lnTo>
                      <a:lnTo>
                        <a:pt x="1174" y="2493"/>
                      </a:lnTo>
                      <a:lnTo>
                        <a:pt x="1178" y="2490"/>
                      </a:lnTo>
                      <a:lnTo>
                        <a:pt x="1183" y="2487"/>
                      </a:lnTo>
                      <a:lnTo>
                        <a:pt x="1187" y="2483"/>
                      </a:lnTo>
                      <a:lnTo>
                        <a:pt x="1192" y="2477"/>
                      </a:lnTo>
                      <a:lnTo>
                        <a:pt x="1197" y="2469"/>
                      </a:lnTo>
                      <a:lnTo>
                        <a:pt x="1202" y="2461"/>
                      </a:lnTo>
                      <a:lnTo>
                        <a:pt x="1206" y="2453"/>
                      </a:lnTo>
                      <a:lnTo>
                        <a:pt x="1215" y="2432"/>
                      </a:lnTo>
                      <a:lnTo>
                        <a:pt x="1221" y="2409"/>
                      </a:lnTo>
                      <a:lnTo>
                        <a:pt x="1226" y="2384"/>
                      </a:lnTo>
                      <a:lnTo>
                        <a:pt x="1230" y="2356"/>
                      </a:lnTo>
                      <a:lnTo>
                        <a:pt x="1232" y="2326"/>
                      </a:lnTo>
                      <a:lnTo>
                        <a:pt x="1232" y="2295"/>
                      </a:lnTo>
                      <a:lnTo>
                        <a:pt x="1232" y="2221"/>
                      </a:lnTo>
                      <a:lnTo>
                        <a:pt x="1233" y="2104"/>
                      </a:lnTo>
                      <a:lnTo>
                        <a:pt x="1235" y="1961"/>
                      </a:lnTo>
                      <a:lnTo>
                        <a:pt x="1238" y="1805"/>
                      </a:lnTo>
                      <a:lnTo>
                        <a:pt x="1242" y="1653"/>
                      </a:lnTo>
                      <a:lnTo>
                        <a:pt x="1245" y="1520"/>
                      </a:lnTo>
                      <a:lnTo>
                        <a:pt x="1247" y="1425"/>
                      </a:lnTo>
                      <a:lnTo>
                        <a:pt x="1248" y="1382"/>
                      </a:lnTo>
                      <a:lnTo>
                        <a:pt x="1249" y="1371"/>
                      </a:lnTo>
                      <a:lnTo>
                        <a:pt x="1250" y="1361"/>
                      </a:lnTo>
                      <a:lnTo>
                        <a:pt x="1253" y="1351"/>
                      </a:lnTo>
                      <a:lnTo>
                        <a:pt x="1257" y="1341"/>
                      </a:lnTo>
                      <a:lnTo>
                        <a:pt x="1261" y="1332"/>
                      </a:lnTo>
                      <a:lnTo>
                        <a:pt x="1266" y="1323"/>
                      </a:lnTo>
                      <a:lnTo>
                        <a:pt x="1273" y="1316"/>
                      </a:lnTo>
                      <a:lnTo>
                        <a:pt x="1280" y="1307"/>
                      </a:lnTo>
                      <a:lnTo>
                        <a:pt x="1287" y="1301"/>
                      </a:lnTo>
                      <a:lnTo>
                        <a:pt x="1295" y="1295"/>
                      </a:lnTo>
                      <a:lnTo>
                        <a:pt x="1304" y="1290"/>
                      </a:lnTo>
                      <a:lnTo>
                        <a:pt x="1313" y="1285"/>
                      </a:lnTo>
                      <a:lnTo>
                        <a:pt x="1322" y="1281"/>
                      </a:lnTo>
                      <a:lnTo>
                        <a:pt x="1333" y="1278"/>
                      </a:lnTo>
                      <a:lnTo>
                        <a:pt x="1343" y="1277"/>
                      </a:lnTo>
                      <a:lnTo>
                        <a:pt x="1353" y="1276"/>
                      </a:lnTo>
                      <a:lnTo>
                        <a:pt x="1401" y="1275"/>
                      </a:lnTo>
                      <a:lnTo>
                        <a:pt x="1461" y="1273"/>
                      </a:lnTo>
                      <a:lnTo>
                        <a:pt x="1530" y="1271"/>
                      </a:lnTo>
                      <a:lnTo>
                        <a:pt x="1603" y="1268"/>
                      </a:lnTo>
                      <a:lnTo>
                        <a:pt x="1676" y="1264"/>
                      </a:lnTo>
                      <a:lnTo>
                        <a:pt x="1743" y="1260"/>
                      </a:lnTo>
                      <a:lnTo>
                        <a:pt x="1800" y="1255"/>
                      </a:lnTo>
                      <a:lnTo>
                        <a:pt x="1844" y="1249"/>
                      </a:lnTo>
                      <a:lnTo>
                        <a:pt x="1846" y="1248"/>
                      </a:lnTo>
                      <a:lnTo>
                        <a:pt x="1850" y="1248"/>
                      </a:lnTo>
                      <a:lnTo>
                        <a:pt x="1853" y="1247"/>
                      </a:lnTo>
                      <a:lnTo>
                        <a:pt x="1855" y="1246"/>
                      </a:lnTo>
                      <a:lnTo>
                        <a:pt x="1858" y="1245"/>
                      </a:lnTo>
                      <a:lnTo>
                        <a:pt x="1860" y="1244"/>
                      </a:lnTo>
                      <a:lnTo>
                        <a:pt x="1862" y="1243"/>
                      </a:lnTo>
                      <a:lnTo>
                        <a:pt x="1863" y="1241"/>
                      </a:lnTo>
                      <a:lnTo>
                        <a:pt x="1864" y="1236"/>
                      </a:lnTo>
                      <a:lnTo>
                        <a:pt x="1865" y="1230"/>
                      </a:lnTo>
                      <a:lnTo>
                        <a:pt x="1866" y="1221"/>
                      </a:lnTo>
                      <a:lnTo>
                        <a:pt x="1865" y="1211"/>
                      </a:lnTo>
                      <a:lnTo>
                        <a:pt x="1863" y="1201"/>
                      </a:lnTo>
                      <a:lnTo>
                        <a:pt x="1860" y="1188"/>
                      </a:lnTo>
                      <a:lnTo>
                        <a:pt x="1855" y="1175"/>
                      </a:lnTo>
                      <a:lnTo>
                        <a:pt x="1849" y="1160"/>
                      </a:lnTo>
                      <a:lnTo>
                        <a:pt x="1304" y="161"/>
                      </a:lnTo>
                      <a:lnTo>
                        <a:pt x="1298" y="150"/>
                      </a:lnTo>
                      <a:lnTo>
                        <a:pt x="1295" y="141"/>
                      </a:lnTo>
                      <a:lnTo>
                        <a:pt x="1292" y="131"/>
                      </a:lnTo>
                      <a:lnTo>
                        <a:pt x="1291" y="119"/>
                      </a:lnTo>
                      <a:lnTo>
                        <a:pt x="1290" y="109"/>
                      </a:lnTo>
                      <a:lnTo>
                        <a:pt x="1291" y="99"/>
                      </a:lnTo>
                      <a:lnTo>
                        <a:pt x="1292" y="88"/>
                      </a:lnTo>
                      <a:lnTo>
                        <a:pt x="1295" y="78"/>
                      </a:lnTo>
                      <a:lnTo>
                        <a:pt x="1298" y="69"/>
                      </a:lnTo>
                      <a:lnTo>
                        <a:pt x="1303" y="59"/>
                      </a:lnTo>
                      <a:lnTo>
                        <a:pt x="1308" y="50"/>
                      </a:lnTo>
                      <a:lnTo>
                        <a:pt x="1314" y="42"/>
                      </a:lnTo>
                      <a:lnTo>
                        <a:pt x="1321" y="33"/>
                      </a:lnTo>
                      <a:lnTo>
                        <a:pt x="1328" y="26"/>
                      </a:lnTo>
                      <a:lnTo>
                        <a:pt x="1338" y="20"/>
                      </a:lnTo>
                      <a:lnTo>
                        <a:pt x="1347" y="14"/>
                      </a:lnTo>
                      <a:lnTo>
                        <a:pt x="1356" y="9"/>
                      </a:lnTo>
                      <a:lnTo>
                        <a:pt x="1367" y="6"/>
                      </a:lnTo>
                      <a:lnTo>
                        <a:pt x="1377" y="2"/>
                      </a:lnTo>
                      <a:lnTo>
                        <a:pt x="1387" y="1"/>
                      </a:lnTo>
                      <a:lnTo>
                        <a:pt x="1399" y="0"/>
                      </a:lnTo>
                      <a:lnTo>
                        <a:pt x="1409" y="1"/>
                      </a:lnTo>
                      <a:lnTo>
                        <a:pt x="1419" y="2"/>
                      </a:lnTo>
                      <a:lnTo>
                        <a:pt x="1429" y="6"/>
                      </a:lnTo>
                      <a:lnTo>
                        <a:pt x="1439" y="9"/>
                      </a:lnTo>
                      <a:lnTo>
                        <a:pt x="1448" y="13"/>
                      </a:lnTo>
                      <a:lnTo>
                        <a:pt x="1458" y="18"/>
                      </a:lnTo>
                      <a:lnTo>
                        <a:pt x="1466" y="24"/>
                      </a:lnTo>
                      <a:lnTo>
                        <a:pt x="1474" y="31"/>
                      </a:lnTo>
                      <a:lnTo>
                        <a:pt x="1481" y="39"/>
                      </a:lnTo>
                      <a:lnTo>
                        <a:pt x="1488" y="48"/>
                      </a:lnTo>
                      <a:lnTo>
                        <a:pt x="1494" y="57"/>
                      </a:lnTo>
                      <a:lnTo>
                        <a:pt x="2040" y="1059"/>
                      </a:lnTo>
                      <a:lnTo>
                        <a:pt x="2048" y="1078"/>
                      </a:lnTo>
                      <a:lnTo>
                        <a:pt x="2056" y="1095"/>
                      </a:lnTo>
                      <a:lnTo>
                        <a:pt x="2063" y="1114"/>
                      </a:lnTo>
                      <a:lnTo>
                        <a:pt x="2069" y="1132"/>
                      </a:lnTo>
                      <a:lnTo>
                        <a:pt x="2073" y="1150"/>
                      </a:lnTo>
                      <a:lnTo>
                        <a:pt x="2077" y="1169"/>
                      </a:lnTo>
                      <a:lnTo>
                        <a:pt x="2080" y="1186"/>
                      </a:lnTo>
                      <a:lnTo>
                        <a:pt x="2081" y="1204"/>
                      </a:lnTo>
                      <a:lnTo>
                        <a:pt x="2082" y="1222"/>
                      </a:lnTo>
                      <a:lnTo>
                        <a:pt x="2081" y="1240"/>
                      </a:lnTo>
                      <a:lnTo>
                        <a:pt x="2080" y="1257"/>
                      </a:lnTo>
                      <a:lnTo>
                        <a:pt x="2077" y="1274"/>
                      </a:lnTo>
                      <a:lnTo>
                        <a:pt x="2074" y="1291"/>
                      </a:lnTo>
                      <a:lnTo>
                        <a:pt x="2069" y="1306"/>
                      </a:lnTo>
                      <a:lnTo>
                        <a:pt x="2064" y="1323"/>
                      </a:lnTo>
                      <a:lnTo>
                        <a:pt x="2056" y="1337"/>
                      </a:lnTo>
                      <a:lnTo>
                        <a:pt x="2050" y="1350"/>
                      </a:lnTo>
                      <a:lnTo>
                        <a:pt x="2043" y="1362"/>
                      </a:lnTo>
                      <a:lnTo>
                        <a:pt x="2035" y="1373"/>
                      </a:lnTo>
                      <a:lnTo>
                        <a:pt x="2026" y="1384"/>
                      </a:lnTo>
                      <a:lnTo>
                        <a:pt x="2017" y="1394"/>
                      </a:lnTo>
                      <a:lnTo>
                        <a:pt x="2007" y="1403"/>
                      </a:lnTo>
                      <a:lnTo>
                        <a:pt x="1996" y="1412"/>
                      </a:lnTo>
                      <a:lnTo>
                        <a:pt x="1985" y="1420"/>
                      </a:lnTo>
                      <a:lnTo>
                        <a:pt x="1974" y="1428"/>
                      </a:lnTo>
                      <a:lnTo>
                        <a:pt x="1962" y="1435"/>
                      </a:lnTo>
                      <a:lnTo>
                        <a:pt x="1949" y="1442"/>
                      </a:lnTo>
                      <a:lnTo>
                        <a:pt x="1936" y="1447"/>
                      </a:lnTo>
                      <a:lnTo>
                        <a:pt x="1923" y="1452"/>
                      </a:lnTo>
                      <a:lnTo>
                        <a:pt x="1909" y="1456"/>
                      </a:lnTo>
                      <a:lnTo>
                        <a:pt x="1894" y="1460"/>
                      </a:lnTo>
                      <a:lnTo>
                        <a:pt x="1880" y="1462"/>
                      </a:lnTo>
                      <a:lnTo>
                        <a:pt x="1841" y="1468"/>
                      </a:lnTo>
                      <a:lnTo>
                        <a:pt x="1795" y="1473"/>
                      </a:lnTo>
                      <a:lnTo>
                        <a:pt x="1741" y="1477"/>
                      </a:lnTo>
                      <a:lnTo>
                        <a:pt x="1684" y="1480"/>
                      </a:lnTo>
                      <a:lnTo>
                        <a:pt x="1626" y="1483"/>
                      </a:lnTo>
                      <a:lnTo>
                        <a:pt x="1567" y="1486"/>
                      </a:lnTo>
                      <a:lnTo>
                        <a:pt x="1512" y="1488"/>
                      </a:lnTo>
                      <a:lnTo>
                        <a:pt x="1462" y="1489"/>
                      </a:lnTo>
                      <a:lnTo>
                        <a:pt x="1460" y="1582"/>
                      </a:lnTo>
                      <a:lnTo>
                        <a:pt x="1458" y="1693"/>
                      </a:lnTo>
                      <a:lnTo>
                        <a:pt x="1455" y="1814"/>
                      </a:lnTo>
                      <a:lnTo>
                        <a:pt x="1452" y="1937"/>
                      </a:lnTo>
                      <a:lnTo>
                        <a:pt x="1450" y="2054"/>
                      </a:lnTo>
                      <a:lnTo>
                        <a:pt x="1449" y="2157"/>
                      </a:lnTo>
                      <a:lnTo>
                        <a:pt x="1448" y="2238"/>
                      </a:lnTo>
                      <a:lnTo>
                        <a:pt x="1448" y="2291"/>
                      </a:lnTo>
                      <a:lnTo>
                        <a:pt x="1448" y="2325"/>
                      </a:lnTo>
                      <a:lnTo>
                        <a:pt x="1446" y="2365"/>
                      </a:lnTo>
                      <a:lnTo>
                        <a:pt x="1444" y="2387"/>
                      </a:lnTo>
                      <a:lnTo>
                        <a:pt x="1441" y="2409"/>
                      </a:lnTo>
                      <a:lnTo>
                        <a:pt x="1437" y="2432"/>
                      </a:lnTo>
                      <a:lnTo>
                        <a:pt x="1433" y="2456"/>
                      </a:lnTo>
                      <a:lnTo>
                        <a:pt x="1427" y="2479"/>
                      </a:lnTo>
                      <a:lnTo>
                        <a:pt x="1419" y="2502"/>
                      </a:lnTo>
                      <a:lnTo>
                        <a:pt x="1410" y="2526"/>
                      </a:lnTo>
                      <a:lnTo>
                        <a:pt x="1400" y="2549"/>
                      </a:lnTo>
                      <a:lnTo>
                        <a:pt x="1388" y="2571"/>
                      </a:lnTo>
                      <a:lnTo>
                        <a:pt x="1375" y="2592"/>
                      </a:lnTo>
                      <a:lnTo>
                        <a:pt x="1359" y="2613"/>
                      </a:lnTo>
                      <a:lnTo>
                        <a:pt x="1343" y="2633"/>
                      </a:lnTo>
                      <a:lnTo>
                        <a:pt x="1333" y="2643"/>
                      </a:lnTo>
                      <a:lnTo>
                        <a:pt x="1322" y="2652"/>
                      </a:lnTo>
                      <a:lnTo>
                        <a:pt x="1311" y="2661"/>
                      </a:lnTo>
                      <a:lnTo>
                        <a:pt x="1300" y="2669"/>
                      </a:lnTo>
                      <a:lnTo>
                        <a:pt x="1288" y="2677"/>
                      </a:lnTo>
                      <a:lnTo>
                        <a:pt x="1277" y="2683"/>
                      </a:lnTo>
                      <a:lnTo>
                        <a:pt x="1264" y="2691"/>
                      </a:lnTo>
                      <a:lnTo>
                        <a:pt x="1252" y="2696"/>
                      </a:lnTo>
                      <a:lnTo>
                        <a:pt x="1238" y="2701"/>
                      </a:lnTo>
                      <a:lnTo>
                        <a:pt x="1225" y="2705"/>
                      </a:lnTo>
                      <a:lnTo>
                        <a:pt x="1212" y="2709"/>
                      </a:lnTo>
                      <a:lnTo>
                        <a:pt x="1198" y="2712"/>
                      </a:lnTo>
                      <a:lnTo>
                        <a:pt x="1184" y="2715"/>
                      </a:lnTo>
                      <a:lnTo>
                        <a:pt x="1169" y="2718"/>
                      </a:lnTo>
                      <a:lnTo>
                        <a:pt x="1155" y="2719"/>
                      </a:lnTo>
                      <a:lnTo>
                        <a:pt x="1140" y="2720"/>
                      </a:lnTo>
                      <a:lnTo>
                        <a:pt x="110" y="2741"/>
                      </a:lnTo>
                      <a:lnTo>
                        <a:pt x="99" y="2740"/>
                      </a:lnTo>
                      <a:lnTo>
                        <a:pt x="89" y="2739"/>
                      </a:lnTo>
                      <a:lnTo>
                        <a:pt x="78" y="2737"/>
                      </a:lnTo>
                      <a:lnTo>
                        <a:pt x="68" y="2733"/>
                      </a:lnTo>
                      <a:lnTo>
                        <a:pt x="59" y="2729"/>
                      </a:lnTo>
                      <a:lnTo>
                        <a:pt x="49" y="2724"/>
                      </a:lnTo>
                      <a:lnTo>
                        <a:pt x="41" y="2718"/>
                      </a:lnTo>
                      <a:lnTo>
                        <a:pt x="33" y="2711"/>
                      </a:lnTo>
                      <a:lnTo>
                        <a:pt x="25" y="2703"/>
                      </a:lnTo>
                      <a:lnTo>
                        <a:pt x="19" y="2695"/>
                      </a:lnTo>
                      <a:lnTo>
                        <a:pt x="14" y="2687"/>
                      </a:lnTo>
                      <a:lnTo>
                        <a:pt x="9" y="2677"/>
                      </a:lnTo>
                      <a:lnTo>
                        <a:pt x="5" y="2667"/>
                      </a:lnTo>
                      <a:lnTo>
                        <a:pt x="3" y="2657"/>
                      </a:lnTo>
                      <a:lnTo>
                        <a:pt x="1" y="2646"/>
                      </a:lnTo>
                      <a:lnTo>
                        <a:pt x="0" y="2635"/>
                      </a:lnTo>
                      <a:lnTo>
                        <a:pt x="0" y="2624"/>
                      </a:lnTo>
                      <a:lnTo>
                        <a:pt x="2" y="2613"/>
                      </a:lnTo>
                      <a:lnTo>
                        <a:pt x="4" y="2603"/>
                      </a:lnTo>
                      <a:lnTo>
                        <a:pt x="7" y="2592"/>
                      </a:lnTo>
                      <a:lnTo>
                        <a:pt x="12" y="2583"/>
                      </a:lnTo>
                      <a:lnTo>
                        <a:pt x="17" y="2574"/>
                      </a:lnTo>
                      <a:lnTo>
                        <a:pt x="22" y="2566"/>
                      </a:lnTo>
                      <a:lnTo>
                        <a:pt x="30" y="2558"/>
                      </a:lnTo>
                      <a:lnTo>
                        <a:pt x="37" y="2551"/>
                      </a:lnTo>
                      <a:lnTo>
                        <a:pt x="45" y="2545"/>
                      </a:lnTo>
                      <a:lnTo>
                        <a:pt x="54" y="2539"/>
                      </a:lnTo>
                      <a:lnTo>
                        <a:pt x="64" y="2535"/>
                      </a:lnTo>
                      <a:lnTo>
                        <a:pt x="73" y="2530"/>
                      </a:lnTo>
                      <a:lnTo>
                        <a:pt x="83" y="2527"/>
                      </a:lnTo>
                      <a:lnTo>
                        <a:pt x="95" y="2525"/>
                      </a:lnTo>
                      <a:lnTo>
                        <a:pt x="105" y="252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4" name="Freeform 1099">
                  <a:extLst>
                    <a:ext uri="{FF2B5EF4-FFF2-40B4-BE49-F238E27FC236}">
                      <a16:creationId xmlns:a16="http://schemas.microsoft.com/office/drawing/2014/main" id="{933AF642-DAEB-4B74-9C99-593B1CAF1692}"/>
                    </a:ext>
                  </a:extLst>
                </p:cNvPr>
                <p:cNvSpPr>
                  <a:spLocks/>
                </p:cNvSpPr>
                <p:nvPr/>
              </p:nvSpPr>
              <p:spPr bwMode="auto">
                <a:xfrm>
                  <a:off x="2147" y="2548"/>
                  <a:ext cx="72" cy="33"/>
                </a:xfrm>
                <a:custGeom>
                  <a:avLst/>
                  <a:gdLst>
                    <a:gd name="T0" fmla="*/ 0 w 1089"/>
                    <a:gd name="T1" fmla="*/ 0 h 496"/>
                    <a:gd name="T2" fmla="*/ 0 w 1089"/>
                    <a:gd name="T3" fmla="*/ 0 h 496"/>
                    <a:gd name="T4" fmla="*/ 0 w 1089"/>
                    <a:gd name="T5" fmla="*/ 0 h 496"/>
                    <a:gd name="T6" fmla="*/ 0 w 1089"/>
                    <a:gd name="T7" fmla="*/ 0 h 496"/>
                    <a:gd name="T8" fmla="*/ 0 w 1089"/>
                    <a:gd name="T9" fmla="*/ 0 h 496"/>
                    <a:gd name="T10" fmla="*/ 0 w 1089"/>
                    <a:gd name="T11" fmla="*/ 0 h 496"/>
                    <a:gd name="T12" fmla="*/ 0 w 1089"/>
                    <a:gd name="T13" fmla="*/ 0 h 496"/>
                    <a:gd name="T14" fmla="*/ 0 w 1089"/>
                    <a:gd name="T15" fmla="*/ 0 h 496"/>
                    <a:gd name="T16" fmla="*/ 0 w 1089"/>
                    <a:gd name="T17" fmla="*/ 0 h 496"/>
                    <a:gd name="T18" fmla="*/ 0 w 1089"/>
                    <a:gd name="T19" fmla="*/ 0 h 496"/>
                    <a:gd name="T20" fmla="*/ 0 w 1089"/>
                    <a:gd name="T21" fmla="*/ 0 h 496"/>
                    <a:gd name="T22" fmla="*/ 0 w 1089"/>
                    <a:gd name="T23" fmla="*/ 0 h 496"/>
                    <a:gd name="T24" fmla="*/ 0 w 1089"/>
                    <a:gd name="T25" fmla="*/ 0 h 496"/>
                    <a:gd name="T26" fmla="*/ 0 w 1089"/>
                    <a:gd name="T27" fmla="*/ 0 h 496"/>
                    <a:gd name="T28" fmla="*/ 0 w 1089"/>
                    <a:gd name="T29" fmla="*/ 0 h 496"/>
                    <a:gd name="T30" fmla="*/ 0 w 1089"/>
                    <a:gd name="T31" fmla="*/ 0 h 496"/>
                    <a:gd name="T32" fmla="*/ 0 w 1089"/>
                    <a:gd name="T33" fmla="*/ 0 h 496"/>
                    <a:gd name="T34" fmla="*/ 0 w 1089"/>
                    <a:gd name="T35" fmla="*/ 0 h 496"/>
                    <a:gd name="T36" fmla="*/ 0 w 1089"/>
                    <a:gd name="T37" fmla="*/ 0 h 496"/>
                    <a:gd name="T38" fmla="*/ 0 w 1089"/>
                    <a:gd name="T39" fmla="*/ 0 h 496"/>
                    <a:gd name="T40" fmla="*/ 0 w 1089"/>
                    <a:gd name="T41" fmla="*/ 0 h 496"/>
                    <a:gd name="T42" fmla="*/ 0 w 1089"/>
                    <a:gd name="T43" fmla="*/ 0 h 496"/>
                    <a:gd name="T44" fmla="*/ 0 w 1089"/>
                    <a:gd name="T45" fmla="*/ 0 h 496"/>
                    <a:gd name="T46" fmla="*/ 0 w 1089"/>
                    <a:gd name="T47" fmla="*/ 0 h 496"/>
                    <a:gd name="T48" fmla="*/ 0 w 1089"/>
                    <a:gd name="T49" fmla="*/ 0 h 496"/>
                    <a:gd name="T50" fmla="*/ 0 w 1089"/>
                    <a:gd name="T51" fmla="*/ 0 h 496"/>
                    <a:gd name="T52" fmla="*/ 0 w 1089"/>
                    <a:gd name="T53" fmla="*/ 0 h 496"/>
                    <a:gd name="T54" fmla="*/ 0 w 1089"/>
                    <a:gd name="T55" fmla="*/ 0 h 496"/>
                    <a:gd name="T56" fmla="*/ 0 w 1089"/>
                    <a:gd name="T57" fmla="*/ 0 h 496"/>
                    <a:gd name="T58" fmla="*/ 0 w 1089"/>
                    <a:gd name="T59" fmla="*/ 0 h 496"/>
                    <a:gd name="T60" fmla="*/ 0 w 1089"/>
                    <a:gd name="T61" fmla="*/ 0 h 496"/>
                    <a:gd name="T62" fmla="*/ 0 w 1089"/>
                    <a:gd name="T63" fmla="*/ 0 h 496"/>
                    <a:gd name="T64" fmla="*/ 0 w 1089"/>
                    <a:gd name="T65" fmla="*/ 0 h 496"/>
                    <a:gd name="T66" fmla="*/ 0 w 1089"/>
                    <a:gd name="T67" fmla="*/ 0 h 496"/>
                    <a:gd name="T68" fmla="*/ 0 w 1089"/>
                    <a:gd name="T69" fmla="*/ 0 h 496"/>
                    <a:gd name="T70" fmla="*/ 0 w 1089"/>
                    <a:gd name="T71" fmla="*/ 0 h 496"/>
                    <a:gd name="T72" fmla="*/ 0 w 1089"/>
                    <a:gd name="T73" fmla="*/ 0 h 496"/>
                    <a:gd name="T74" fmla="*/ 0 w 1089"/>
                    <a:gd name="T75" fmla="*/ 0 h 496"/>
                    <a:gd name="T76" fmla="*/ 0 w 1089"/>
                    <a:gd name="T77" fmla="*/ 0 h 496"/>
                    <a:gd name="T78" fmla="*/ 0 w 1089"/>
                    <a:gd name="T79" fmla="*/ 0 h 496"/>
                    <a:gd name="T80" fmla="*/ 0 w 1089"/>
                    <a:gd name="T81" fmla="*/ 0 h 496"/>
                    <a:gd name="T82" fmla="*/ 0 w 1089"/>
                    <a:gd name="T83" fmla="*/ 0 h 496"/>
                    <a:gd name="T84" fmla="*/ 0 w 1089"/>
                    <a:gd name="T85" fmla="*/ 0 h 496"/>
                    <a:gd name="T86" fmla="*/ 0 w 1089"/>
                    <a:gd name="T87" fmla="*/ 0 h 496"/>
                    <a:gd name="T88" fmla="*/ 0 w 1089"/>
                    <a:gd name="T89" fmla="*/ 0 h 496"/>
                    <a:gd name="T90" fmla="*/ 0 w 1089"/>
                    <a:gd name="T91" fmla="*/ 0 h 496"/>
                    <a:gd name="T92" fmla="*/ 0 w 1089"/>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9" h="496">
                      <a:moveTo>
                        <a:pt x="909" y="397"/>
                      </a:moveTo>
                      <a:lnTo>
                        <a:pt x="880" y="372"/>
                      </a:lnTo>
                      <a:lnTo>
                        <a:pt x="853" y="349"/>
                      </a:lnTo>
                      <a:lnTo>
                        <a:pt x="827" y="329"/>
                      </a:lnTo>
                      <a:lnTo>
                        <a:pt x="804" y="309"/>
                      </a:lnTo>
                      <a:lnTo>
                        <a:pt x="780" y="292"/>
                      </a:lnTo>
                      <a:lnTo>
                        <a:pt x="758" y="278"/>
                      </a:lnTo>
                      <a:lnTo>
                        <a:pt x="737" y="265"/>
                      </a:lnTo>
                      <a:lnTo>
                        <a:pt x="717" y="253"/>
                      </a:lnTo>
                      <a:lnTo>
                        <a:pt x="697" y="244"/>
                      </a:lnTo>
                      <a:lnTo>
                        <a:pt x="678" y="236"/>
                      </a:lnTo>
                      <a:lnTo>
                        <a:pt x="659" y="229"/>
                      </a:lnTo>
                      <a:lnTo>
                        <a:pt x="640" y="224"/>
                      </a:lnTo>
                      <a:lnTo>
                        <a:pt x="621" y="220"/>
                      </a:lnTo>
                      <a:lnTo>
                        <a:pt x="602" y="218"/>
                      </a:lnTo>
                      <a:lnTo>
                        <a:pt x="582" y="216"/>
                      </a:lnTo>
                      <a:lnTo>
                        <a:pt x="562" y="216"/>
                      </a:lnTo>
                      <a:lnTo>
                        <a:pt x="539" y="217"/>
                      </a:lnTo>
                      <a:lnTo>
                        <a:pt x="516" y="220"/>
                      </a:lnTo>
                      <a:lnTo>
                        <a:pt x="491" y="226"/>
                      </a:lnTo>
                      <a:lnTo>
                        <a:pt x="467" y="234"/>
                      </a:lnTo>
                      <a:lnTo>
                        <a:pt x="443" y="244"/>
                      </a:lnTo>
                      <a:lnTo>
                        <a:pt x="418" y="255"/>
                      </a:lnTo>
                      <a:lnTo>
                        <a:pt x="393" y="269"/>
                      </a:lnTo>
                      <a:lnTo>
                        <a:pt x="368" y="283"/>
                      </a:lnTo>
                      <a:lnTo>
                        <a:pt x="343" y="300"/>
                      </a:lnTo>
                      <a:lnTo>
                        <a:pt x="320" y="317"/>
                      </a:lnTo>
                      <a:lnTo>
                        <a:pt x="297" y="336"/>
                      </a:lnTo>
                      <a:lnTo>
                        <a:pt x="275" y="357"/>
                      </a:lnTo>
                      <a:lnTo>
                        <a:pt x="253" y="378"/>
                      </a:lnTo>
                      <a:lnTo>
                        <a:pt x="234" y="400"/>
                      </a:lnTo>
                      <a:lnTo>
                        <a:pt x="215" y="424"/>
                      </a:lnTo>
                      <a:lnTo>
                        <a:pt x="199" y="448"/>
                      </a:lnTo>
                      <a:lnTo>
                        <a:pt x="191" y="457"/>
                      </a:lnTo>
                      <a:lnTo>
                        <a:pt x="184" y="464"/>
                      </a:lnTo>
                      <a:lnTo>
                        <a:pt x="176" y="471"/>
                      </a:lnTo>
                      <a:lnTo>
                        <a:pt x="168" y="478"/>
                      </a:lnTo>
                      <a:lnTo>
                        <a:pt x="158" y="484"/>
                      </a:lnTo>
                      <a:lnTo>
                        <a:pt x="149" y="488"/>
                      </a:lnTo>
                      <a:lnTo>
                        <a:pt x="140" y="491"/>
                      </a:lnTo>
                      <a:lnTo>
                        <a:pt x="129" y="494"/>
                      </a:lnTo>
                      <a:lnTo>
                        <a:pt x="119" y="495"/>
                      </a:lnTo>
                      <a:lnTo>
                        <a:pt x="109" y="496"/>
                      </a:lnTo>
                      <a:lnTo>
                        <a:pt x="98" y="495"/>
                      </a:lnTo>
                      <a:lnTo>
                        <a:pt x="88" y="494"/>
                      </a:lnTo>
                      <a:lnTo>
                        <a:pt x="78" y="492"/>
                      </a:lnTo>
                      <a:lnTo>
                        <a:pt x="67" y="488"/>
                      </a:lnTo>
                      <a:lnTo>
                        <a:pt x="58" y="484"/>
                      </a:lnTo>
                      <a:lnTo>
                        <a:pt x="49" y="478"/>
                      </a:lnTo>
                      <a:lnTo>
                        <a:pt x="39" y="471"/>
                      </a:lnTo>
                      <a:lnTo>
                        <a:pt x="31" y="464"/>
                      </a:lnTo>
                      <a:lnTo>
                        <a:pt x="24" y="456"/>
                      </a:lnTo>
                      <a:lnTo>
                        <a:pt x="18" y="448"/>
                      </a:lnTo>
                      <a:lnTo>
                        <a:pt x="13" y="438"/>
                      </a:lnTo>
                      <a:lnTo>
                        <a:pt x="8" y="429"/>
                      </a:lnTo>
                      <a:lnTo>
                        <a:pt x="4" y="419"/>
                      </a:lnTo>
                      <a:lnTo>
                        <a:pt x="2" y="409"/>
                      </a:lnTo>
                      <a:lnTo>
                        <a:pt x="0" y="399"/>
                      </a:lnTo>
                      <a:lnTo>
                        <a:pt x="0" y="389"/>
                      </a:lnTo>
                      <a:lnTo>
                        <a:pt x="0" y="378"/>
                      </a:lnTo>
                      <a:lnTo>
                        <a:pt x="2" y="368"/>
                      </a:lnTo>
                      <a:lnTo>
                        <a:pt x="4" y="358"/>
                      </a:lnTo>
                      <a:lnTo>
                        <a:pt x="7" y="347"/>
                      </a:lnTo>
                      <a:lnTo>
                        <a:pt x="13" y="337"/>
                      </a:lnTo>
                      <a:lnTo>
                        <a:pt x="18" y="328"/>
                      </a:lnTo>
                      <a:lnTo>
                        <a:pt x="30" y="310"/>
                      </a:lnTo>
                      <a:lnTo>
                        <a:pt x="44" y="292"/>
                      </a:lnTo>
                      <a:lnTo>
                        <a:pt x="56" y="275"/>
                      </a:lnTo>
                      <a:lnTo>
                        <a:pt x="70" y="258"/>
                      </a:lnTo>
                      <a:lnTo>
                        <a:pt x="85" y="242"/>
                      </a:lnTo>
                      <a:lnTo>
                        <a:pt x="99" y="226"/>
                      </a:lnTo>
                      <a:lnTo>
                        <a:pt x="115" y="210"/>
                      </a:lnTo>
                      <a:lnTo>
                        <a:pt x="130" y="195"/>
                      </a:lnTo>
                      <a:lnTo>
                        <a:pt x="146" y="181"/>
                      </a:lnTo>
                      <a:lnTo>
                        <a:pt x="162" y="166"/>
                      </a:lnTo>
                      <a:lnTo>
                        <a:pt x="179" y="153"/>
                      </a:lnTo>
                      <a:lnTo>
                        <a:pt x="196" y="139"/>
                      </a:lnTo>
                      <a:lnTo>
                        <a:pt x="231" y="115"/>
                      </a:lnTo>
                      <a:lnTo>
                        <a:pt x="266" y="91"/>
                      </a:lnTo>
                      <a:lnTo>
                        <a:pt x="283" y="81"/>
                      </a:lnTo>
                      <a:lnTo>
                        <a:pt x="302" y="71"/>
                      </a:lnTo>
                      <a:lnTo>
                        <a:pt x="321" y="62"/>
                      </a:lnTo>
                      <a:lnTo>
                        <a:pt x="339" y="53"/>
                      </a:lnTo>
                      <a:lnTo>
                        <a:pt x="358" y="44"/>
                      </a:lnTo>
                      <a:lnTo>
                        <a:pt x="376" y="37"/>
                      </a:lnTo>
                      <a:lnTo>
                        <a:pt x="395" y="30"/>
                      </a:lnTo>
                      <a:lnTo>
                        <a:pt x="414" y="24"/>
                      </a:lnTo>
                      <a:lnTo>
                        <a:pt x="432" y="18"/>
                      </a:lnTo>
                      <a:lnTo>
                        <a:pt x="451" y="13"/>
                      </a:lnTo>
                      <a:lnTo>
                        <a:pt x="470" y="9"/>
                      </a:lnTo>
                      <a:lnTo>
                        <a:pt x="488" y="6"/>
                      </a:lnTo>
                      <a:lnTo>
                        <a:pt x="507" y="3"/>
                      </a:lnTo>
                      <a:lnTo>
                        <a:pt x="525" y="1"/>
                      </a:lnTo>
                      <a:lnTo>
                        <a:pt x="543" y="0"/>
                      </a:lnTo>
                      <a:lnTo>
                        <a:pt x="562" y="0"/>
                      </a:lnTo>
                      <a:lnTo>
                        <a:pt x="596" y="0"/>
                      </a:lnTo>
                      <a:lnTo>
                        <a:pt x="630" y="3"/>
                      </a:lnTo>
                      <a:lnTo>
                        <a:pt x="662" y="8"/>
                      </a:lnTo>
                      <a:lnTo>
                        <a:pt x="693" y="14"/>
                      </a:lnTo>
                      <a:lnTo>
                        <a:pt x="724" y="23"/>
                      </a:lnTo>
                      <a:lnTo>
                        <a:pt x="753" y="33"/>
                      </a:lnTo>
                      <a:lnTo>
                        <a:pt x="783" y="44"/>
                      </a:lnTo>
                      <a:lnTo>
                        <a:pt x="812" y="59"/>
                      </a:lnTo>
                      <a:lnTo>
                        <a:pt x="841" y="74"/>
                      </a:lnTo>
                      <a:lnTo>
                        <a:pt x="870" y="92"/>
                      </a:lnTo>
                      <a:lnTo>
                        <a:pt x="899" y="112"/>
                      </a:lnTo>
                      <a:lnTo>
                        <a:pt x="928" y="132"/>
                      </a:lnTo>
                      <a:lnTo>
                        <a:pt x="958" y="155"/>
                      </a:lnTo>
                      <a:lnTo>
                        <a:pt x="989" y="180"/>
                      </a:lnTo>
                      <a:lnTo>
                        <a:pt x="1020" y="207"/>
                      </a:lnTo>
                      <a:lnTo>
                        <a:pt x="1053" y="236"/>
                      </a:lnTo>
                      <a:lnTo>
                        <a:pt x="1060" y="243"/>
                      </a:lnTo>
                      <a:lnTo>
                        <a:pt x="1067" y="251"/>
                      </a:lnTo>
                      <a:lnTo>
                        <a:pt x="1073" y="260"/>
                      </a:lnTo>
                      <a:lnTo>
                        <a:pt x="1079" y="270"/>
                      </a:lnTo>
                      <a:lnTo>
                        <a:pt x="1083" y="279"/>
                      </a:lnTo>
                      <a:lnTo>
                        <a:pt x="1086" y="289"/>
                      </a:lnTo>
                      <a:lnTo>
                        <a:pt x="1088" y="300"/>
                      </a:lnTo>
                      <a:lnTo>
                        <a:pt x="1089" y="310"/>
                      </a:lnTo>
                      <a:lnTo>
                        <a:pt x="1089" y="320"/>
                      </a:lnTo>
                      <a:lnTo>
                        <a:pt x="1088" y="331"/>
                      </a:lnTo>
                      <a:lnTo>
                        <a:pt x="1086" y="341"/>
                      </a:lnTo>
                      <a:lnTo>
                        <a:pt x="1084" y="351"/>
                      </a:lnTo>
                      <a:lnTo>
                        <a:pt x="1080" y="361"/>
                      </a:lnTo>
                      <a:lnTo>
                        <a:pt x="1074" y="370"/>
                      </a:lnTo>
                      <a:lnTo>
                        <a:pt x="1068" y="379"/>
                      </a:lnTo>
                      <a:lnTo>
                        <a:pt x="1062" y="389"/>
                      </a:lnTo>
                      <a:lnTo>
                        <a:pt x="1054" y="396"/>
                      </a:lnTo>
                      <a:lnTo>
                        <a:pt x="1046" y="403"/>
                      </a:lnTo>
                      <a:lnTo>
                        <a:pt x="1036" y="409"/>
                      </a:lnTo>
                      <a:lnTo>
                        <a:pt x="1028" y="414"/>
                      </a:lnTo>
                      <a:lnTo>
                        <a:pt x="1018" y="419"/>
                      </a:lnTo>
                      <a:lnTo>
                        <a:pt x="1008" y="421"/>
                      </a:lnTo>
                      <a:lnTo>
                        <a:pt x="998" y="424"/>
                      </a:lnTo>
                      <a:lnTo>
                        <a:pt x="988" y="425"/>
                      </a:lnTo>
                      <a:lnTo>
                        <a:pt x="977" y="425"/>
                      </a:lnTo>
                      <a:lnTo>
                        <a:pt x="967" y="424"/>
                      </a:lnTo>
                      <a:lnTo>
                        <a:pt x="957" y="422"/>
                      </a:lnTo>
                      <a:lnTo>
                        <a:pt x="946" y="419"/>
                      </a:lnTo>
                      <a:lnTo>
                        <a:pt x="936" y="415"/>
                      </a:lnTo>
                      <a:lnTo>
                        <a:pt x="927" y="410"/>
                      </a:lnTo>
                      <a:lnTo>
                        <a:pt x="917" y="404"/>
                      </a:lnTo>
                      <a:lnTo>
                        <a:pt x="909" y="39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5" name="Freeform 1100">
                  <a:extLst>
                    <a:ext uri="{FF2B5EF4-FFF2-40B4-BE49-F238E27FC236}">
                      <a16:creationId xmlns:a16="http://schemas.microsoft.com/office/drawing/2014/main" id="{66C7EA94-3CD2-42BD-A059-5ABD0D6B9193}"/>
                    </a:ext>
                  </a:extLst>
                </p:cNvPr>
                <p:cNvSpPr>
                  <a:spLocks/>
                </p:cNvSpPr>
                <p:nvPr/>
              </p:nvSpPr>
              <p:spPr bwMode="auto">
                <a:xfrm>
                  <a:off x="2185" y="2586"/>
                  <a:ext cx="14" cy="45"/>
                </a:xfrm>
                <a:custGeom>
                  <a:avLst/>
                  <a:gdLst>
                    <a:gd name="T0" fmla="*/ 0 w 217"/>
                    <a:gd name="T1" fmla="*/ 0 h 688"/>
                    <a:gd name="T2" fmla="*/ 0 w 217"/>
                    <a:gd name="T3" fmla="*/ 0 h 688"/>
                    <a:gd name="T4" fmla="*/ 0 w 217"/>
                    <a:gd name="T5" fmla="*/ 0 h 688"/>
                    <a:gd name="T6" fmla="*/ 0 w 217"/>
                    <a:gd name="T7" fmla="*/ 0 h 688"/>
                    <a:gd name="T8" fmla="*/ 0 w 217"/>
                    <a:gd name="T9" fmla="*/ 0 h 688"/>
                    <a:gd name="T10" fmla="*/ 0 w 217"/>
                    <a:gd name="T11" fmla="*/ 0 h 688"/>
                    <a:gd name="T12" fmla="*/ 0 w 217"/>
                    <a:gd name="T13" fmla="*/ 0 h 688"/>
                    <a:gd name="T14" fmla="*/ 0 w 217"/>
                    <a:gd name="T15" fmla="*/ 0 h 688"/>
                    <a:gd name="T16" fmla="*/ 0 w 217"/>
                    <a:gd name="T17" fmla="*/ 0 h 688"/>
                    <a:gd name="T18" fmla="*/ 0 w 217"/>
                    <a:gd name="T19" fmla="*/ 0 h 688"/>
                    <a:gd name="T20" fmla="*/ 0 w 217"/>
                    <a:gd name="T21" fmla="*/ 0 h 688"/>
                    <a:gd name="T22" fmla="*/ 0 w 217"/>
                    <a:gd name="T23" fmla="*/ 0 h 688"/>
                    <a:gd name="T24" fmla="*/ 0 w 217"/>
                    <a:gd name="T25" fmla="*/ 0 h 688"/>
                    <a:gd name="T26" fmla="*/ 0 w 217"/>
                    <a:gd name="T27" fmla="*/ 0 h 688"/>
                    <a:gd name="T28" fmla="*/ 0 w 217"/>
                    <a:gd name="T29" fmla="*/ 0 h 688"/>
                    <a:gd name="T30" fmla="*/ 0 w 217"/>
                    <a:gd name="T31" fmla="*/ 0 h 688"/>
                    <a:gd name="T32" fmla="*/ 0 w 217"/>
                    <a:gd name="T33" fmla="*/ 0 h 688"/>
                    <a:gd name="T34" fmla="*/ 0 w 217"/>
                    <a:gd name="T35" fmla="*/ 0 h 688"/>
                    <a:gd name="T36" fmla="*/ 0 w 217"/>
                    <a:gd name="T37" fmla="*/ 0 h 688"/>
                    <a:gd name="T38" fmla="*/ 0 w 217"/>
                    <a:gd name="T39" fmla="*/ 0 h 688"/>
                    <a:gd name="T40" fmla="*/ 0 w 217"/>
                    <a:gd name="T41" fmla="*/ 0 h 688"/>
                    <a:gd name="T42" fmla="*/ 0 w 217"/>
                    <a:gd name="T43" fmla="*/ 0 h 688"/>
                    <a:gd name="T44" fmla="*/ 0 w 217"/>
                    <a:gd name="T45" fmla="*/ 0 h 688"/>
                    <a:gd name="T46" fmla="*/ 0 w 217"/>
                    <a:gd name="T47" fmla="*/ 0 h 688"/>
                    <a:gd name="T48" fmla="*/ 0 w 217"/>
                    <a:gd name="T49" fmla="*/ 0 h 688"/>
                    <a:gd name="T50" fmla="*/ 0 w 217"/>
                    <a:gd name="T51" fmla="*/ 0 h 688"/>
                    <a:gd name="T52" fmla="*/ 0 w 217"/>
                    <a:gd name="T53" fmla="*/ 0 h 688"/>
                    <a:gd name="T54" fmla="*/ 0 w 217"/>
                    <a:gd name="T55" fmla="*/ 0 h 688"/>
                    <a:gd name="T56" fmla="*/ 0 w 217"/>
                    <a:gd name="T57" fmla="*/ 0 h 688"/>
                    <a:gd name="T58" fmla="*/ 0 w 217"/>
                    <a:gd name="T59" fmla="*/ 0 h 688"/>
                    <a:gd name="T60" fmla="*/ 0 w 217"/>
                    <a:gd name="T61" fmla="*/ 0 h 688"/>
                    <a:gd name="T62" fmla="*/ 0 w 217"/>
                    <a:gd name="T63" fmla="*/ 0 h 688"/>
                    <a:gd name="T64" fmla="*/ 0 w 217"/>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7" h="688">
                      <a:moveTo>
                        <a:pt x="216" y="108"/>
                      </a:moveTo>
                      <a:lnTo>
                        <a:pt x="217" y="579"/>
                      </a:lnTo>
                      <a:lnTo>
                        <a:pt x="216" y="591"/>
                      </a:lnTo>
                      <a:lnTo>
                        <a:pt x="214" y="601"/>
                      </a:lnTo>
                      <a:lnTo>
                        <a:pt x="212" y="611"/>
                      </a:lnTo>
                      <a:lnTo>
                        <a:pt x="208" y="622"/>
                      </a:lnTo>
                      <a:lnTo>
                        <a:pt x="204" y="631"/>
                      </a:lnTo>
                      <a:lnTo>
                        <a:pt x="199" y="640"/>
                      </a:lnTo>
                      <a:lnTo>
                        <a:pt x="192" y="649"/>
                      </a:lnTo>
                      <a:lnTo>
                        <a:pt x="185" y="656"/>
                      </a:lnTo>
                      <a:lnTo>
                        <a:pt x="178" y="663"/>
                      </a:lnTo>
                      <a:lnTo>
                        <a:pt x="169" y="669"/>
                      </a:lnTo>
                      <a:lnTo>
                        <a:pt x="160" y="674"/>
                      </a:lnTo>
                      <a:lnTo>
                        <a:pt x="151" y="679"/>
                      </a:lnTo>
                      <a:lnTo>
                        <a:pt x="141" y="683"/>
                      </a:lnTo>
                      <a:lnTo>
                        <a:pt x="130" y="686"/>
                      </a:lnTo>
                      <a:lnTo>
                        <a:pt x="120" y="687"/>
                      </a:lnTo>
                      <a:lnTo>
                        <a:pt x="109" y="688"/>
                      </a:lnTo>
                      <a:lnTo>
                        <a:pt x="97" y="687"/>
                      </a:lnTo>
                      <a:lnTo>
                        <a:pt x="87" y="686"/>
                      </a:lnTo>
                      <a:lnTo>
                        <a:pt x="77" y="683"/>
                      </a:lnTo>
                      <a:lnTo>
                        <a:pt x="66" y="680"/>
                      </a:lnTo>
                      <a:lnTo>
                        <a:pt x="57" y="674"/>
                      </a:lnTo>
                      <a:lnTo>
                        <a:pt x="48" y="669"/>
                      </a:lnTo>
                      <a:lnTo>
                        <a:pt x="39" y="663"/>
                      </a:lnTo>
                      <a:lnTo>
                        <a:pt x="32" y="656"/>
                      </a:lnTo>
                      <a:lnTo>
                        <a:pt x="25" y="649"/>
                      </a:lnTo>
                      <a:lnTo>
                        <a:pt x="19" y="640"/>
                      </a:lnTo>
                      <a:lnTo>
                        <a:pt x="13" y="631"/>
                      </a:lnTo>
                      <a:lnTo>
                        <a:pt x="9" y="622"/>
                      </a:lnTo>
                      <a:lnTo>
                        <a:pt x="5" y="611"/>
                      </a:lnTo>
                      <a:lnTo>
                        <a:pt x="2" y="601"/>
                      </a:lnTo>
                      <a:lnTo>
                        <a:pt x="1" y="591"/>
                      </a:lnTo>
                      <a:lnTo>
                        <a:pt x="0" y="579"/>
                      </a:lnTo>
                      <a:lnTo>
                        <a:pt x="0" y="108"/>
                      </a:lnTo>
                      <a:lnTo>
                        <a:pt x="0" y="98"/>
                      </a:lnTo>
                      <a:lnTo>
                        <a:pt x="2" y="86"/>
                      </a:lnTo>
                      <a:lnTo>
                        <a:pt x="4" y="76"/>
                      </a:lnTo>
                      <a:lnTo>
                        <a:pt x="8" y="67"/>
                      </a:lnTo>
                      <a:lnTo>
                        <a:pt x="12" y="57"/>
                      </a:lnTo>
                      <a:lnTo>
                        <a:pt x="18" y="48"/>
                      </a:lnTo>
                      <a:lnTo>
                        <a:pt x="24" y="40"/>
                      </a:lnTo>
                      <a:lnTo>
                        <a:pt x="31" y="31"/>
                      </a:lnTo>
                      <a:lnTo>
                        <a:pt x="38" y="25"/>
                      </a:lnTo>
                      <a:lnTo>
                        <a:pt x="47" y="19"/>
                      </a:lnTo>
                      <a:lnTo>
                        <a:pt x="56" y="13"/>
                      </a:lnTo>
                      <a:lnTo>
                        <a:pt x="65" y="9"/>
                      </a:lnTo>
                      <a:lnTo>
                        <a:pt x="75" y="5"/>
                      </a:lnTo>
                      <a:lnTo>
                        <a:pt x="86" y="2"/>
                      </a:lnTo>
                      <a:lnTo>
                        <a:pt x="96" y="0"/>
                      </a:lnTo>
                      <a:lnTo>
                        <a:pt x="108" y="0"/>
                      </a:lnTo>
                      <a:lnTo>
                        <a:pt x="119" y="0"/>
                      </a:lnTo>
                      <a:lnTo>
                        <a:pt x="129" y="2"/>
                      </a:lnTo>
                      <a:lnTo>
                        <a:pt x="140" y="5"/>
                      </a:lnTo>
                      <a:lnTo>
                        <a:pt x="150" y="9"/>
                      </a:lnTo>
                      <a:lnTo>
                        <a:pt x="159" y="13"/>
                      </a:lnTo>
                      <a:lnTo>
                        <a:pt x="169" y="18"/>
                      </a:lnTo>
                      <a:lnTo>
                        <a:pt x="177" y="24"/>
                      </a:lnTo>
                      <a:lnTo>
                        <a:pt x="184" y="31"/>
                      </a:lnTo>
                      <a:lnTo>
                        <a:pt x="191" y="40"/>
                      </a:lnTo>
                      <a:lnTo>
                        <a:pt x="198" y="48"/>
                      </a:lnTo>
                      <a:lnTo>
                        <a:pt x="203" y="56"/>
                      </a:lnTo>
                      <a:lnTo>
                        <a:pt x="208" y="66"/>
                      </a:lnTo>
                      <a:lnTo>
                        <a:pt x="211" y="76"/>
                      </a:lnTo>
                      <a:lnTo>
                        <a:pt x="214" y="86"/>
                      </a:lnTo>
                      <a:lnTo>
                        <a:pt x="215" y="97"/>
                      </a:lnTo>
                      <a:lnTo>
                        <a:pt x="216" y="10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6" name="Freeform 1101">
                  <a:extLst>
                    <a:ext uri="{FF2B5EF4-FFF2-40B4-BE49-F238E27FC236}">
                      <a16:creationId xmlns:a16="http://schemas.microsoft.com/office/drawing/2014/main" id="{82179FB3-F356-4CA7-8724-7619E196FFBB}"/>
                    </a:ext>
                  </a:extLst>
                </p:cNvPr>
                <p:cNvSpPr>
                  <a:spLocks/>
                </p:cNvSpPr>
                <p:nvPr/>
              </p:nvSpPr>
              <p:spPr bwMode="auto">
                <a:xfrm>
                  <a:off x="2096" y="2476"/>
                  <a:ext cx="62" cy="53"/>
                </a:xfrm>
                <a:custGeom>
                  <a:avLst/>
                  <a:gdLst>
                    <a:gd name="T0" fmla="*/ 0 w 933"/>
                    <a:gd name="T1" fmla="*/ 0 h 800"/>
                    <a:gd name="T2" fmla="*/ 0 w 933"/>
                    <a:gd name="T3" fmla="*/ 0 h 800"/>
                    <a:gd name="T4" fmla="*/ 0 w 933"/>
                    <a:gd name="T5" fmla="*/ 0 h 800"/>
                    <a:gd name="T6" fmla="*/ 0 w 933"/>
                    <a:gd name="T7" fmla="*/ 0 h 800"/>
                    <a:gd name="T8" fmla="*/ 0 w 933"/>
                    <a:gd name="T9" fmla="*/ 0 h 800"/>
                    <a:gd name="T10" fmla="*/ 0 w 933"/>
                    <a:gd name="T11" fmla="*/ 0 h 800"/>
                    <a:gd name="T12" fmla="*/ 0 w 933"/>
                    <a:gd name="T13" fmla="*/ 0 h 800"/>
                    <a:gd name="T14" fmla="*/ 0 w 933"/>
                    <a:gd name="T15" fmla="*/ 0 h 800"/>
                    <a:gd name="T16" fmla="*/ 0 w 933"/>
                    <a:gd name="T17" fmla="*/ 0 h 800"/>
                    <a:gd name="T18" fmla="*/ 0 w 933"/>
                    <a:gd name="T19" fmla="*/ 0 h 800"/>
                    <a:gd name="T20" fmla="*/ 0 w 933"/>
                    <a:gd name="T21" fmla="*/ 0 h 800"/>
                    <a:gd name="T22" fmla="*/ 0 w 933"/>
                    <a:gd name="T23" fmla="*/ 0 h 800"/>
                    <a:gd name="T24" fmla="*/ 0 w 933"/>
                    <a:gd name="T25" fmla="*/ 0 h 800"/>
                    <a:gd name="T26" fmla="*/ 0 w 933"/>
                    <a:gd name="T27" fmla="*/ 0 h 800"/>
                    <a:gd name="T28" fmla="*/ 0 w 933"/>
                    <a:gd name="T29" fmla="*/ 0 h 800"/>
                    <a:gd name="T30" fmla="*/ 0 w 933"/>
                    <a:gd name="T31" fmla="*/ 0 h 800"/>
                    <a:gd name="T32" fmla="*/ 0 w 933"/>
                    <a:gd name="T33" fmla="*/ 0 h 800"/>
                    <a:gd name="T34" fmla="*/ 0 w 933"/>
                    <a:gd name="T35" fmla="*/ 0 h 800"/>
                    <a:gd name="T36" fmla="*/ 0 w 933"/>
                    <a:gd name="T37" fmla="*/ 0 h 800"/>
                    <a:gd name="T38" fmla="*/ 0 w 933"/>
                    <a:gd name="T39" fmla="*/ 0 h 800"/>
                    <a:gd name="T40" fmla="*/ 0 w 933"/>
                    <a:gd name="T41" fmla="*/ 0 h 800"/>
                    <a:gd name="T42" fmla="*/ 0 w 933"/>
                    <a:gd name="T43" fmla="*/ 0 h 800"/>
                    <a:gd name="T44" fmla="*/ 0 w 933"/>
                    <a:gd name="T45" fmla="*/ 0 h 800"/>
                    <a:gd name="T46" fmla="*/ 0 w 933"/>
                    <a:gd name="T47" fmla="*/ 0 h 800"/>
                    <a:gd name="T48" fmla="*/ 0 w 933"/>
                    <a:gd name="T49" fmla="*/ 0 h 800"/>
                    <a:gd name="T50" fmla="*/ 0 w 933"/>
                    <a:gd name="T51" fmla="*/ 0 h 800"/>
                    <a:gd name="T52" fmla="*/ 0 w 933"/>
                    <a:gd name="T53" fmla="*/ 0 h 800"/>
                    <a:gd name="T54" fmla="*/ 0 w 933"/>
                    <a:gd name="T55" fmla="*/ 0 h 800"/>
                    <a:gd name="T56" fmla="*/ 0 w 933"/>
                    <a:gd name="T57" fmla="*/ 0 h 800"/>
                    <a:gd name="T58" fmla="*/ 0 w 933"/>
                    <a:gd name="T59" fmla="*/ 0 h 800"/>
                    <a:gd name="T60" fmla="*/ 0 w 933"/>
                    <a:gd name="T61" fmla="*/ 0 h 800"/>
                    <a:gd name="T62" fmla="*/ 0 w 933"/>
                    <a:gd name="T63" fmla="*/ 0 h 800"/>
                    <a:gd name="T64" fmla="*/ 0 w 933"/>
                    <a:gd name="T65" fmla="*/ 0 h 800"/>
                    <a:gd name="T66" fmla="*/ 0 w 933"/>
                    <a:gd name="T67" fmla="*/ 0 h 800"/>
                    <a:gd name="T68" fmla="*/ 0 w 933"/>
                    <a:gd name="T69" fmla="*/ 0 h 800"/>
                    <a:gd name="T70" fmla="*/ 0 w 933"/>
                    <a:gd name="T71" fmla="*/ 0 h 800"/>
                    <a:gd name="T72" fmla="*/ 0 w 933"/>
                    <a:gd name="T73" fmla="*/ 0 h 800"/>
                    <a:gd name="T74" fmla="*/ 0 w 933"/>
                    <a:gd name="T75" fmla="*/ 0 h 800"/>
                    <a:gd name="T76" fmla="*/ 0 w 933"/>
                    <a:gd name="T77" fmla="*/ 0 h 800"/>
                    <a:gd name="T78" fmla="*/ 0 w 933"/>
                    <a:gd name="T79" fmla="*/ 0 h 800"/>
                    <a:gd name="T80" fmla="*/ 0 w 933"/>
                    <a:gd name="T81" fmla="*/ 0 h 800"/>
                    <a:gd name="T82" fmla="*/ 0 w 933"/>
                    <a:gd name="T83" fmla="*/ 0 h 800"/>
                    <a:gd name="T84" fmla="*/ 0 w 933"/>
                    <a:gd name="T85" fmla="*/ 0 h 800"/>
                    <a:gd name="T86" fmla="*/ 0 w 933"/>
                    <a:gd name="T87" fmla="*/ 0 h 800"/>
                    <a:gd name="T88" fmla="*/ 0 w 933"/>
                    <a:gd name="T89" fmla="*/ 0 h 800"/>
                    <a:gd name="T90" fmla="*/ 0 w 933"/>
                    <a:gd name="T91" fmla="*/ 0 h 800"/>
                    <a:gd name="T92" fmla="*/ 0 w 933"/>
                    <a:gd name="T93" fmla="*/ 0 h 800"/>
                    <a:gd name="T94" fmla="*/ 0 w 933"/>
                    <a:gd name="T95" fmla="*/ 0 h 800"/>
                    <a:gd name="T96" fmla="*/ 0 w 933"/>
                    <a:gd name="T97" fmla="*/ 0 h 800"/>
                    <a:gd name="T98" fmla="*/ 0 w 933"/>
                    <a:gd name="T99" fmla="*/ 0 h 800"/>
                    <a:gd name="T100" fmla="*/ 0 w 933"/>
                    <a:gd name="T101" fmla="*/ 0 h 800"/>
                    <a:gd name="T102" fmla="*/ 0 w 933"/>
                    <a:gd name="T103" fmla="*/ 0 h 800"/>
                    <a:gd name="T104" fmla="*/ 0 w 933"/>
                    <a:gd name="T105" fmla="*/ 0 h 800"/>
                    <a:gd name="T106" fmla="*/ 0 w 933"/>
                    <a:gd name="T107" fmla="*/ 0 h 800"/>
                    <a:gd name="T108" fmla="*/ 0 w 933"/>
                    <a:gd name="T109" fmla="*/ 0 h 800"/>
                    <a:gd name="T110" fmla="*/ 0 w 933"/>
                    <a:gd name="T111" fmla="*/ 0 h 800"/>
                    <a:gd name="T112" fmla="*/ 0 w 933"/>
                    <a:gd name="T113" fmla="*/ 0 h 800"/>
                    <a:gd name="T114" fmla="*/ 0 w 933"/>
                    <a:gd name="T115" fmla="*/ 0 h 800"/>
                    <a:gd name="T116" fmla="*/ 0 w 933"/>
                    <a:gd name="T117" fmla="*/ 0 h 800"/>
                    <a:gd name="T118" fmla="*/ 0 w 933"/>
                    <a:gd name="T119" fmla="*/ 0 h 800"/>
                    <a:gd name="T120" fmla="*/ 0 w 933"/>
                    <a:gd name="T121" fmla="*/ 0 h 8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0">
                      <a:moveTo>
                        <a:pt x="858" y="3"/>
                      </a:moveTo>
                      <a:lnTo>
                        <a:pt x="848" y="1"/>
                      </a:lnTo>
                      <a:lnTo>
                        <a:pt x="839" y="0"/>
                      </a:lnTo>
                      <a:lnTo>
                        <a:pt x="828" y="0"/>
                      </a:lnTo>
                      <a:lnTo>
                        <a:pt x="819" y="1"/>
                      </a:lnTo>
                      <a:lnTo>
                        <a:pt x="810" y="3"/>
                      </a:lnTo>
                      <a:lnTo>
                        <a:pt x="800" y="5"/>
                      </a:lnTo>
                      <a:lnTo>
                        <a:pt x="791" y="10"/>
                      </a:lnTo>
                      <a:lnTo>
                        <a:pt x="783" y="14"/>
                      </a:lnTo>
                      <a:lnTo>
                        <a:pt x="774" y="19"/>
                      </a:lnTo>
                      <a:lnTo>
                        <a:pt x="767" y="25"/>
                      </a:lnTo>
                      <a:lnTo>
                        <a:pt x="760" y="31"/>
                      </a:lnTo>
                      <a:lnTo>
                        <a:pt x="754" y="38"/>
                      </a:lnTo>
                      <a:lnTo>
                        <a:pt x="749" y="47"/>
                      </a:lnTo>
                      <a:lnTo>
                        <a:pt x="743" y="56"/>
                      </a:lnTo>
                      <a:lnTo>
                        <a:pt x="739" y="64"/>
                      </a:lnTo>
                      <a:lnTo>
                        <a:pt x="736" y="75"/>
                      </a:lnTo>
                      <a:lnTo>
                        <a:pt x="722" y="124"/>
                      </a:lnTo>
                      <a:lnTo>
                        <a:pt x="705" y="171"/>
                      </a:lnTo>
                      <a:lnTo>
                        <a:pt x="688" y="215"/>
                      </a:lnTo>
                      <a:lnTo>
                        <a:pt x="668" y="256"/>
                      </a:lnTo>
                      <a:lnTo>
                        <a:pt x="647" y="293"/>
                      </a:lnTo>
                      <a:lnTo>
                        <a:pt x="625" y="328"/>
                      </a:lnTo>
                      <a:lnTo>
                        <a:pt x="603" y="360"/>
                      </a:lnTo>
                      <a:lnTo>
                        <a:pt x="579" y="389"/>
                      </a:lnTo>
                      <a:lnTo>
                        <a:pt x="555" y="417"/>
                      </a:lnTo>
                      <a:lnTo>
                        <a:pt x="529" y="441"/>
                      </a:lnTo>
                      <a:lnTo>
                        <a:pt x="505" y="463"/>
                      </a:lnTo>
                      <a:lnTo>
                        <a:pt x="479" y="483"/>
                      </a:lnTo>
                      <a:lnTo>
                        <a:pt x="452" y="502"/>
                      </a:lnTo>
                      <a:lnTo>
                        <a:pt x="426" y="518"/>
                      </a:lnTo>
                      <a:lnTo>
                        <a:pt x="400" y="532"/>
                      </a:lnTo>
                      <a:lnTo>
                        <a:pt x="374" y="545"/>
                      </a:lnTo>
                      <a:lnTo>
                        <a:pt x="348" y="555"/>
                      </a:lnTo>
                      <a:lnTo>
                        <a:pt x="324" y="565"/>
                      </a:lnTo>
                      <a:lnTo>
                        <a:pt x="300" y="573"/>
                      </a:lnTo>
                      <a:lnTo>
                        <a:pt x="276" y="580"/>
                      </a:lnTo>
                      <a:lnTo>
                        <a:pt x="253" y="585"/>
                      </a:lnTo>
                      <a:lnTo>
                        <a:pt x="233" y="591"/>
                      </a:lnTo>
                      <a:lnTo>
                        <a:pt x="212" y="594"/>
                      </a:lnTo>
                      <a:lnTo>
                        <a:pt x="193" y="597"/>
                      </a:lnTo>
                      <a:lnTo>
                        <a:pt x="159" y="600"/>
                      </a:lnTo>
                      <a:lnTo>
                        <a:pt x="133" y="601"/>
                      </a:lnTo>
                      <a:lnTo>
                        <a:pt x="116" y="601"/>
                      </a:lnTo>
                      <a:lnTo>
                        <a:pt x="106" y="601"/>
                      </a:lnTo>
                      <a:lnTo>
                        <a:pt x="107" y="601"/>
                      </a:lnTo>
                      <a:lnTo>
                        <a:pt x="97" y="600"/>
                      </a:lnTo>
                      <a:lnTo>
                        <a:pt x="87" y="601"/>
                      </a:lnTo>
                      <a:lnTo>
                        <a:pt x="77" y="603"/>
                      </a:lnTo>
                      <a:lnTo>
                        <a:pt x="68" y="605"/>
                      </a:lnTo>
                      <a:lnTo>
                        <a:pt x="59" y="609"/>
                      </a:lnTo>
                      <a:lnTo>
                        <a:pt x="51" y="613"/>
                      </a:lnTo>
                      <a:lnTo>
                        <a:pt x="42" y="619"/>
                      </a:lnTo>
                      <a:lnTo>
                        <a:pt x="35" y="625"/>
                      </a:lnTo>
                      <a:lnTo>
                        <a:pt x="28" y="631"/>
                      </a:lnTo>
                      <a:lnTo>
                        <a:pt x="22" y="638"/>
                      </a:lnTo>
                      <a:lnTo>
                        <a:pt x="15" y="646"/>
                      </a:lnTo>
                      <a:lnTo>
                        <a:pt x="11" y="655"/>
                      </a:lnTo>
                      <a:lnTo>
                        <a:pt x="7" y="663"/>
                      </a:lnTo>
                      <a:lnTo>
                        <a:pt x="4" y="672"/>
                      </a:lnTo>
                      <a:lnTo>
                        <a:pt x="1" y="683"/>
                      </a:lnTo>
                      <a:lnTo>
                        <a:pt x="0" y="693"/>
                      </a:lnTo>
                      <a:lnTo>
                        <a:pt x="0" y="703"/>
                      </a:lnTo>
                      <a:lnTo>
                        <a:pt x="1" y="713"/>
                      </a:lnTo>
                      <a:lnTo>
                        <a:pt x="2" y="723"/>
                      </a:lnTo>
                      <a:lnTo>
                        <a:pt x="5" y="732"/>
                      </a:lnTo>
                      <a:lnTo>
                        <a:pt x="8" y="742"/>
                      </a:lnTo>
                      <a:lnTo>
                        <a:pt x="12" y="750"/>
                      </a:lnTo>
                      <a:lnTo>
                        <a:pt x="17" y="758"/>
                      </a:lnTo>
                      <a:lnTo>
                        <a:pt x="24" y="765"/>
                      </a:lnTo>
                      <a:lnTo>
                        <a:pt x="31" y="773"/>
                      </a:lnTo>
                      <a:lnTo>
                        <a:pt x="38" y="779"/>
                      </a:lnTo>
                      <a:lnTo>
                        <a:pt x="45" y="784"/>
                      </a:lnTo>
                      <a:lnTo>
                        <a:pt x="54" y="789"/>
                      </a:lnTo>
                      <a:lnTo>
                        <a:pt x="63" y="793"/>
                      </a:lnTo>
                      <a:lnTo>
                        <a:pt x="72" y="796"/>
                      </a:lnTo>
                      <a:lnTo>
                        <a:pt x="82" y="798"/>
                      </a:lnTo>
                      <a:lnTo>
                        <a:pt x="92" y="799"/>
                      </a:lnTo>
                      <a:lnTo>
                        <a:pt x="100" y="800"/>
                      </a:lnTo>
                      <a:lnTo>
                        <a:pt x="122" y="800"/>
                      </a:lnTo>
                      <a:lnTo>
                        <a:pt x="156" y="799"/>
                      </a:lnTo>
                      <a:lnTo>
                        <a:pt x="199" y="795"/>
                      </a:lnTo>
                      <a:lnTo>
                        <a:pt x="224" y="792"/>
                      </a:lnTo>
                      <a:lnTo>
                        <a:pt x="251" y="788"/>
                      </a:lnTo>
                      <a:lnTo>
                        <a:pt x="280" y="782"/>
                      </a:lnTo>
                      <a:lnTo>
                        <a:pt x="310" y="776"/>
                      </a:lnTo>
                      <a:lnTo>
                        <a:pt x="341" y="766"/>
                      </a:lnTo>
                      <a:lnTo>
                        <a:pt x="374" y="757"/>
                      </a:lnTo>
                      <a:lnTo>
                        <a:pt x="408" y="745"/>
                      </a:lnTo>
                      <a:lnTo>
                        <a:pt x="442" y="731"/>
                      </a:lnTo>
                      <a:lnTo>
                        <a:pt x="478" y="715"/>
                      </a:lnTo>
                      <a:lnTo>
                        <a:pt x="513" y="697"/>
                      </a:lnTo>
                      <a:lnTo>
                        <a:pt x="548" y="676"/>
                      </a:lnTo>
                      <a:lnTo>
                        <a:pt x="583" y="654"/>
                      </a:lnTo>
                      <a:lnTo>
                        <a:pt x="618" y="628"/>
                      </a:lnTo>
                      <a:lnTo>
                        <a:pt x="652" y="599"/>
                      </a:lnTo>
                      <a:lnTo>
                        <a:pt x="687" y="567"/>
                      </a:lnTo>
                      <a:lnTo>
                        <a:pt x="720" y="533"/>
                      </a:lnTo>
                      <a:lnTo>
                        <a:pt x="752" y="494"/>
                      </a:lnTo>
                      <a:lnTo>
                        <a:pt x="783" y="453"/>
                      </a:lnTo>
                      <a:lnTo>
                        <a:pt x="812" y="409"/>
                      </a:lnTo>
                      <a:lnTo>
                        <a:pt x="840" y="360"/>
                      </a:lnTo>
                      <a:lnTo>
                        <a:pt x="865" y="307"/>
                      </a:lnTo>
                      <a:lnTo>
                        <a:pt x="889" y="250"/>
                      </a:lnTo>
                      <a:lnTo>
                        <a:pt x="911" y="190"/>
                      </a:lnTo>
                      <a:lnTo>
                        <a:pt x="930" y="125"/>
                      </a:lnTo>
                      <a:lnTo>
                        <a:pt x="932" y="115"/>
                      </a:lnTo>
                      <a:lnTo>
                        <a:pt x="933" y="106"/>
                      </a:lnTo>
                      <a:lnTo>
                        <a:pt x="933" y="95"/>
                      </a:lnTo>
                      <a:lnTo>
                        <a:pt x="932" y="86"/>
                      </a:lnTo>
                      <a:lnTo>
                        <a:pt x="930" y="77"/>
                      </a:lnTo>
                      <a:lnTo>
                        <a:pt x="927" y="67"/>
                      </a:lnTo>
                      <a:lnTo>
                        <a:pt x="923" y="58"/>
                      </a:lnTo>
                      <a:lnTo>
                        <a:pt x="919" y="50"/>
                      </a:lnTo>
                      <a:lnTo>
                        <a:pt x="914" y="42"/>
                      </a:lnTo>
                      <a:lnTo>
                        <a:pt x="908" y="34"/>
                      </a:lnTo>
                      <a:lnTo>
                        <a:pt x="902" y="27"/>
                      </a:lnTo>
                      <a:lnTo>
                        <a:pt x="894" y="21"/>
                      </a:lnTo>
                      <a:lnTo>
                        <a:pt x="886" y="16"/>
                      </a:lnTo>
                      <a:lnTo>
                        <a:pt x="877" y="11"/>
                      </a:lnTo>
                      <a:lnTo>
                        <a:pt x="869" y="6"/>
                      </a:lnTo>
                      <a:lnTo>
                        <a:pt x="858" y="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7" name="Freeform 1102">
                  <a:extLst>
                    <a:ext uri="{FF2B5EF4-FFF2-40B4-BE49-F238E27FC236}">
                      <a16:creationId xmlns:a16="http://schemas.microsoft.com/office/drawing/2014/main" id="{4359F284-E369-4609-A2A1-761EA6E2F6E2}"/>
                    </a:ext>
                  </a:extLst>
                </p:cNvPr>
                <p:cNvSpPr>
                  <a:spLocks/>
                </p:cNvSpPr>
                <p:nvPr/>
              </p:nvSpPr>
              <p:spPr bwMode="auto">
                <a:xfrm>
                  <a:off x="2210" y="2448"/>
                  <a:ext cx="34" cy="73"/>
                </a:xfrm>
                <a:custGeom>
                  <a:avLst/>
                  <a:gdLst>
                    <a:gd name="T0" fmla="*/ 0 w 517"/>
                    <a:gd name="T1" fmla="*/ 0 h 1083"/>
                    <a:gd name="T2" fmla="*/ 0 w 517"/>
                    <a:gd name="T3" fmla="*/ 0 h 1083"/>
                    <a:gd name="T4" fmla="*/ 0 w 517"/>
                    <a:gd name="T5" fmla="*/ 0 h 1083"/>
                    <a:gd name="T6" fmla="*/ 0 w 517"/>
                    <a:gd name="T7" fmla="*/ 0 h 1083"/>
                    <a:gd name="T8" fmla="*/ 0 w 517"/>
                    <a:gd name="T9" fmla="*/ 0 h 1083"/>
                    <a:gd name="T10" fmla="*/ 0 w 517"/>
                    <a:gd name="T11" fmla="*/ 0 h 1083"/>
                    <a:gd name="T12" fmla="*/ 0 w 517"/>
                    <a:gd name="T13" fmla="*/ 0 h 1083"/>
                    <a:gd name="T14" fmla="*/ 0 w 517"/>
                    <a:gd name="T15" fmla="*/ 0 h 1083"/>
                    <a:gd name="T16" fmla="*/ 0 w 517"/>
                    <a:gd name="T17" fmla="*/ 0 h 1083"/>
                    <a:gd name="T18" fmla="*/ 0 w 517"/>
                    <a:gd name="T19" fmla="*/ 0 h 1083"/>
                    <a:gd name="T20" fmla="*/ 0 w 517"/>
                    <a:gd name="T21" fmla="*/ 0 h 1083"/>
                    <a:gd name="T22" fmla="*/ 0 w 517"/>
                    <a:gd name="T23" fmla="*/ 0 h 1083"/>
                    <a:gd name="T24" fmla="*/ 0 w 517"/>
                    <a:gd name="T25" fmla="*/ 0 h 1083"/>
                    <a:gd name="T26" fmla="*/ 0 w 517"/>
                    <a:gd name="T27" fmla="*/ 0 h 1083"/>
                    <a:gd name="T28" fmla="*/ 0 w 517"/>
                    <a:gd name="T29" fmla="*/ 0 h 1083"/>
                    <a:gd name="T30" fmla="*/ 0 w 517"/>
                    <a:gd name="T31" fmla="*/ 0 h 1083"/>
                    <a:gd name="T32" fmla="*/ 0 w 517"/>
                    <a:gd name="T33" fmla="*/ 0 h 1083"/>
                    <a:gd name="T34" fmla="*/ 0 w 517"/>
                    <a:gd name="T35" fmla="*/ 0 h 1083"/>
                    <a:gd name="T36" fmla="*/ 0 w 517"/>
                    <a:gd name="T37" fmla="*/ 0 h 1083"/>
                    <a:gd name="T38" fmla="*/ 0 w 517"/>
                    <a:gd name="T39" fmla="*/ 0 h 1083"/>
                    <a:gd name="T40" fmla="*/ 0 w 517"/>
                    <a:gd name="T41" fmla="*/ 0 h 1083"/>
                    <a:gd name="T42" fmla="*/ 0 w 517"/>
                    <a:gd name="T43" fmla="*/ 0 h 1083"/>
                    <a:gd name="T44" fmla="*/ 0 w 517"/>
                    <a:gd name="T45" fmla="*/ 0 h 1083"/>
                    <a:gd name="T46" fmla="*/ 0 w 517"/>
                    <a:gd name="T47" fmla="*/ 0 h 1083"/>
                    <a:gd name="T48" fmla="*/ 0 w 517"/>
                    <a:gd name="T49" fmla="*/ 0 h 1083"/>
                    <a:gd name="T50" fmla="*/ 0 w 517"/>
                    <a:gd name="T51" fmla="*/ 0 h 1083"/>
                    <a:gd name="T52" fmla="*/ 0 w 517"/>
                    <a:gd name="T53" fmla="*/ 0 h 1083"/>
                    <a:gd name="T54" fmla="*/ 0 w 517"/>
                    <a:gd name="T55" fmla="*/ 0 h 1083"/>
                    <a:gd name="T56" fmla="*/ 0 w 517"/>
                    <a:gd name="T57" fmla="*/ 0 h 1083"/>
                    <a:gd name="T58" fmla="*/ 0 w 517"/>
                    <a:gd name="T59" fmla="*/ 0 h 1083"/>
                    <a:gd name="T60" fmla="*/ 0 w 517"/>
                    <a:gd name="T61" fmla="*/ 0 h 1083"/>
                    <a:gd name="T62" fmla="*/ 0 w 517"/>
                    <a:gd name="T63" fmla="*/ 0 h 1083"/>
                    <a:gd name="T64" fmla="*/ 0 w 517"/>
                    <a:gd name="T65" fmla="*/ 0 h 1083"/>
                    <a:gd name="T66" fmla="*/ 0 w 517"/>
                    <a:gd name="T67" fmla="*/ 0 h 1083"/>
                    <a:gd name="T68" fmla="*/ 0 w 517"/>
                    <a:gd name="T69" fmla="*/ 0 h 1083"/>
                    <a:gd name="T70" fmla="*/ 0 w 517"/>
                    <a:gd name="T71" fmla="*/ 0 h 1083"/>
                    <a:gd name="T72" fmla="*/ 0 w 517"/>
                    <a:gd name="T73" fmla="*/ 0 h 1083"/>
                    <a:gd name="T74" fmla="*/ 0 w 517"/>
                    <a:gd name="T75" fmla="*/ 0 h 1083"/>
                    <a:gd name="T76" fmla="*/ 0 w 517"/>
                    <a:gd name="T77" fmla="*/ 0 h 1083"/>
                    <a:gd name="T78" fmla="*/ 0 w 517"/>
                    <a:gd name="T79" fmla="*/ 0 h 1083"/>
                    <a:gd name="T80" fmla="*/ 0 w 517"/>
                    <a:gd name="T81" fmla="*/ 0 h 1083"/>
                    <a:gd name="T82" fmla="*/ 0 w 517"/>
                    <a:gd name="T83" fmla="*/ 0 h 1083"/>
                    <a:gd name="T84" fmla="*/ 0 w 517"/>
                    <a:gd name="T85" fmla="*/ 0 h 1083"/>
                    <a:gd name="T86" fmla="*/ 0 w 517"/>
                    <a:gd name="T87" fmla="*/ 0 h 1083"/>
                    <a:gd name="T88" fmla="*/ 0 w 517"/>
                    <a:gd name="T89" fmla="*/ 0 h 1083"/>
                    <a:gd name="T90" fmla="*/ 0 w 517"/>
                    <a:gd name="T91" fmla="*/ 0 h 1083"/>
                    <a:gd name="T92" fmla="*/ 0 w 517"/>
                    <a:gd name="T93" fmla="*/ 0 h 1083"/>
                    <a:gd name="T94" fmla="*/ 0 w 517"/>
                    <a:gd name="T95" fmla="*/ 0 h 1083"/>
                    <a:gd name="T96" fmla="*/ 0 w 517"/>
                    <a:gd name="T97" fmla="*/ 0 h 1083"/>
                    <a:gd name="T98" fmla="*/ 0 w 517"/>
                    <a:gd name="T99" fmla="*/ 0 h 1083"/>
                    <a:gd name="T100" fmla="*/ 0 w 517"/>
                    <a:gd name="T101" fmla="*/ 0 h 1083"/>
                    <a:gd name="T102" fmla="*/ 0 w 517"/>
                    <a:gd name="T103" fmla="*/ 0 h 1083"/>
                    <a:gd name="T104" fmla="*/ 0 w 517"/>
                    <a:gd name="T105" fmla="*/ 0 h 1083"/>
                    <a:gd name="T106" fmla="*/ 0 w 517"/>
                    <a:gd name="T107" fmla="*/ 0 h 1083"/>
                    <a:gd name="T108" fmla="*/ 0 w 517"/>
                    <a:gd name="T109" fmla="*/ 0 h 1083"/>
                    <a:gd name="T110" fmla="*/ 0 w 517"/>
                    <a:gd name="T111" fmla="*/ 0 h 1083"/>
                    <a:gd name="T112" fmla="*/ 0 w 517"/>
                    <a:gd name="T113" fmla="*/ 0 h 1083"/>
                    <a:gd name="T114" fmla="*/ 0 w 517"/>
                    <a:gd name="T115" fmla="*/ 0 h 1083"/>
                    <a:gd name="T116" fmla="*/ 0 w 517"/>
                    <a:gd name="T117" fmla="*/ 0 h 1083"/>
                    <a:gd name="T118" fmla="*/ 0 w 517"/>
                    <a:gd name="T119" fmla="*/ 0 h 1083"/>
                    <a:gd name="T120" fmla="*/ 0 w 517"/>
                    <a:gd name="T121" fmla="*/ 0 h 10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3">
                      <a:moveTo>
                        <a:pt x="459" y="68"/>
                      </a:moveTo>
                      <a:lnTo>
                        <a:pt x="455" y="59"/>
                      </a:lnTo>
                      <a:lnTo>
                        <a:pt x="451" y="50"/>
                      </a:lnTo>
                      <a:lnTo>
                        <a:pt x="446" y="41"/>
                      </a:lnTo>
                      <a:lnTo>
                        <a:pt x="440" y="34"/>
                      </a:lnTo>
                      <a:lnTo>
                        <a:pt x="433" y="27"/>
                      </a:lnTo>
                      <a:lnTo>
                        <a:pt x="425" y="21"/>
                      </a:lnTo>
                      <a:lnTo>
                        <a:pt x="418" y="15"/>
                      </a:lnTo>
                      <a:lnTo>
                        <a:pt x="410" y="10"/>
                      </a:lnTo>
                      <a:lnTo>
                        <a:pt x="401" y="6"/>
                      </a:lnTo>
                      <a:lnTo>
                        <a:pt x="391" y="3"/>
                      </a:lnTo>
                      <a:lnTo>
                        <a:pt x="382" y="1"/>
                      </a:lnTo>
                      <a:lnTo>
                        <a:pt x="373" y="0"/>
                      </a:lnTo>
                      <a:lnTo>
                        <a:pt x="363" y="0"/>
                      </a:lnTo>
                      <a:lnTo>
                        <a:pt x="353" y="0"/>
                      </a:lnTo>
                      <a:lnTo>
                        <a:pt x="344" y="2"/>
                      </a:lnTo>
                      <a:lnTo>
                        <a:pt x="333" y="5"/>
                      </a:lnTo>
                      <a:lnTo>
                        <a:pt x="324" y="8"/>
                      </a:lnTo>
                      <a:lnTo>
                        <a:pt x="315" y="13"/>
                      </a:lnTo>
                      <a:lnTo>
                        <a:pt x="306" y="18"/>
                      </a:lnTo>
                      <a:lnTo>
                        <a:pt x="299" y="25"/>
                      </a:lnTo>
                      <a:lnTo>
                        <a:pt x="292" y="31"/>
                      </a:lnTo>
                      <a:lnTo>
                        <a:pt x="286" y="38"/>
                      </a:lnTo>
                      <a:lnTo>
                        <a:pt x="280" y="46"/>
                      </a:lnTo>
                      <a:lnTo>
                        <a:pt x="275" y="55"/>
                      </a:lnTo>
                      <a:lnTo>
                        <a:pt x="271" y="63"/>
                      </a:lnTo>
                      <a:lnTo>
                        <a:pt x="268" y="72"/>
                      </a:lnTo>
                      <a:lnTo>
                        <a:pt x="266" y="82"/>
                      </a:lnTo>
                      <a:lnTo>
                        <a:pt x="265" y="92"/>
                      </a:lnTo>
                      <a:lnTo>
                        <a:pt x="265" y="101"/>
                      </a:lnTo>
                      <a:lnTo>
                        <a:pt x="265" y="112"/>
                      </a:lnTo>
                      <a:lnTo>
                        <a:pt x="267" y="121"/>
                      </a:lnTo>
                      <a:lnTo>
                        <a:pt x="269" y="131"/>
                      </a:lnTo>
                      <a:lnTo>
                        <a:pt x="285" y="181"/>
                      </a:lnTo>
                      <a:lnTo>
                        <a:pt x="297" y="228"/>
                      </a:lnTo>
                      <a:lnTo>
                        <a:pt x="305" y="275"/>
                      </a:lnTo>
                      <a:lnTo>
                        <a:pt x="313" y="319"/>
                      </a:lnTo>
                      <a:lnTo>
                        <a:pt x="316" y="362"/>
                      </a:lnTo>
                      <a:lnTo>
                        <a:pt x="318" y="402"/>
                      </a:lnTo>
                      <a:lnTo>
                        <a:pt x="317" y="440"/>
                      </a:lnTo>
                      <a:lnTo>
                        <a:pt x="314" y="478"/>
                      </a:lnTo>
                      <a:lnTo>
                        <a:pt x="309" y="513"/>
                      </a:lnTo>
                      <a:lnTo>
                        <a:pt x="301" y="547"/>
                      </a:lnTo>
                      <a:lnTo>
                        <a:pt x="293" y="579"/>
                      </a:lnTo>
                      <a:lnTo>
                        <a:pt x="284" y="609"/>
                      </a:lnTo>
                      <a:lnTo>
                        <a:pt x="273" y="638"/>
                      </a:lnTo>
                      <a:lnTo>
                        <a:pt x="261" y="665"/>
                      </a:lnTo>
                      <a:lnTo>
                        <a:pt x="248" y="690"/>
                      </a:lnTo>
                      <a:lnTo>
                        <a:pt x="234" y="713"/>
                      </a:lnTo>
                      <a:lnTo>
                        <a:pt x="221" y="735"/>
                      </a:lnTo>
                      <a:lnTo>
                        <a:pt x="205" y="756"/>
                      </a:lnTo>
                      <a:lnTo>
                        <a:pt x="191" y="775"/>
                      </a:lnTo>
                      <a:lnTo>
                        <a:pt x="176" y="793"/>
                      </a:lnTo>
                      <a:lnTo>
                        <a:pt x="161" y="808"/>
                      </a:lnTo>
                      <a:lnTo>
                        <a:pt x="146" y="824"/>
                      </a:lnTo>
                      <a:lnTo>
                        <a:pt x="133" y="837"/>
                      </a:lnTo>
                      <a:lnTo>
                        <a:pt x="119" y="849"/>
                      </a:lnTo>
                      <a:lnTo>
                        <a:pt x="94" y="868"/>
                      </a:lnTo>
                      <a:lnTo>
                        <a:pt x="74" y="883"/>
                      </a:lnTo>
                      <a:lnTo>
                        <a:pt x="60" y="891"/>
                      </a:lnTo>
                      <a:lnTo>
                        <a:pt x="53" y="895"/>
                      </a:lnTo>
                      <a:lnTo>
                        <a:pt x="45" y="900"/>
                      </a:lnTo>
                      <a:lnTo>
                        <a:pt x="37" y="907"/>
                      </a:lnTo>
                      <a:lnTo>
                        <a:pt x="29" y="913"/>
                      </a:lnTo>
                      <a:lnTo>
                        <a:pt x="23" y="920"/>
                      </a:lnTo>
                      <a:lnTo>
                        <a:pt x="17" y="928"/>
                      </a:lnTo>
                      <a:lnTo>
                        <a:pt x="12" y="937"/>
                      </a:lnTo>
                      <a:lnTo>
                        <a:pt x="8" y="945"/>
                      </a:lnTo>
                      <a:lnTo>
                        <a:pt x="5" y="954"/>
                      </a:lnTo>
                      <a:lnTo>
                        <a:pt x="2" y="963"/>
                      </a:lnTo>
                      <a:lnTo>
                        <a:pt x="1" y="973"/>
                      </a:lnTo>
                      <a:lnTo>
                        <a:pt x="0" y="983"/>
                      </a:lnTo>
                      <a:lnTo>
                        <a:pt x="0" y="992"/>
                      </a:lnTo>
                      <a:lnTo>
                        <a:pt x="2" y="1002"/>
                      </a:lnTo>
                      <a:lnTo>
                        <a:pt x="5" y="1012"/>
                      </a:lnTo>
                      <a:lnTo>
                        <a:pt x="8" y="1021"/>
                      </a:lnTo>
                      <a:lnTo>
                        <a:pt x="12" y="1031"/>
                      </a:lnTo>
                      <a:lnTo>
                        <a:pt x="17" y="1039"/>
                      </a:lnTo>
                      <a:lnTo>
                        <a:pt x="23" y="1047"/>
                      </a:lnTo>
                      <a:lnTo>
                        <a:pt x="29" y="1054"/>
                      </a:lnTo>
                      <a:lnTo>
                        <a:pt x="37" y="1061"/>
                      </a:lnTo>
                      <a:lnTo>
                        <a:pt x="45" y="1067"/>
                      </a:lnTo>
                      <a:lnTo>
                        <a:pt x="53" y="1072"/>
                      </a:lnTo>
                      <a:lnTo>
                        <a:pt x="61" y="1076"/>
                      </a:lnTo>
                      <a:lnTo>
                        <a:pt x="71" y="1079"/>
                      </a:lnTo>
                      <a:lnTo>
                        <a:pt x="80" y="1081"/>
                      </a:lnTo>
                      <a:lnTo>
                        <a:pt x="89" y="1083"/>
                      </a:lnTo>
                      <a:lnTo>
                        <a:pt x="100" y="1083"/>
                      </a:lnTo>
                      <a:lnTo>
                        <a:pt x="109" y="1083"/>
                      </a:lnTo>
                      <a:lnTo>
                        <a:pt x="118" y="1082"/>
                      </a:lnTo>
                      <a:lnTo>
                        <a:pt x="129" y="1079"/>
                      </a:lnTo>
                      <a:lnTo>
                        <a:pt x="138" y="1076"/>
                      </a:lnTo>
                      <a:lnTo>
                        <a:pt x="147" y="1072"/>
                      </a:lnTo>
                      <a:lnTo>
                        <a:pt x="153" y="1068"/>
                      </a:lnTo>
                      <a:lnTo>
                        <a:pt x="171" y="1057"/>
                      </a:lnTo>
                      <a:lnTo>
                        <a:pt x="198" y="1039"/>
                      </a:lnTo>
                      <a:lnTo>
                        <a:pt x="231" y="1013"/>
                      </a:lnTo>
                      <a:lnTo>
                        <a:pt x="250" y="998"/>
                      </a:lnTo>
                      <a:lnTo>
                        <a:pt x="268" y="980"/>
                      </a:lnTo>
                      <a:lnTo>
                        <a:pt x="289" y="960"/>
                      </a:lnTo>
                      <a:lnTo>
                        <a:pt x="310" y="940"/>
                      </a:lnTo>
                      <a:lnTo>
                        <a:pt x="330" y="916"/>
                      </a:lnTo>
                      <a:lnTo>
                        <a:pt x="351" y="891"/>
                      </a:lnTo>
                      <a:lnTo>
                        <a:pt x="372" y="863"/>
                      </a:lnTo>
                      <a:lnTo>
                        <a:pt x="392" y="834"/>
                      </a:lnTo>
                      <a:lnTo>
                        <a:pt x="412" y="802"/>
                      </a:lnTo>
                      <a:lnTo>
                        <a:pt x="431" y="769"/>
                      </a:lnTo>
                      <a:lnTo>
                        <a:pt x="448" y="733"/>
                      </a:lnTo>
                      <a:lnTo>
                        <a:pt x="464" y="696"/>
                      </a:lnTo>
                      <a:lnTo>
                        <a:pt x="478" y="655"/>
                      </a:lnTo>
                      <a:lnTo>
                        <a:pt x="491" y="613"/>
                      </a:lnTo>
                      <a:lnTo>
                        <a:pt x="502" y="570"/>
                      </a:lnTo>
                      <a:lnTo>
                        <a:pt x="509" y="523"/>
                      </a:lnTo>
                      <a:lnTo>
                        <a:pt x="514" y="473"/>
                      </a:lnTo>
                      <a:lnTo>
                        <a:pt x="517" y="423"/>
                      </a:lnTo>
                      <a:lnTo>
                        <a:pt x="516" y="370"/>
                      </a:lnTo>
                      <a:lnTo>
                        <a:pt x="513" y="314"/>
                      </a:lnTo>
                      <a:lnTo>
                        <a:pt x="506" y="256"/>
                      </a:lnTo>
                      <a:lnTo>
                        <a:pt x="495" y="196"/>
                      </a:lnTo>
                      <a:lnTo>
                        <a:pt x="479" y="133"/>
                      </a:lnTo>
                      <a:lnTo>
                        <a:pt x="459" y="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8" name="Freeform 1103">
                  <a:extLst>
                    <a:ext uri="{FF2B5EF4-FFF2-40B4-BE49-F238E27FC236}">
                      <a16:creationId xmlns:a16="http://schemas.microsoft.com/office/drawing/2014/main" id="{1E09C555-B1D8-4C9D-89C9-4C9296E9BF15}"/>
                    </a:ext>
                  </a:extLst>
                </p:cNvPr>
                <p:cNvSpPr>
                  <a:spLocks/>
                </p:cNvSpPr>
                <p:nvPr/>
              </p:nvSpPr>
              <p:spPr bwMode="auto">
                <a:xfrm>
                  <a:off x="2038" y="2546"/>
                  <a:ext cx="55" cy="23"/>
                </a:xfrm>
                <a:custGeom>
                  <a:avLst/>
                  <a:gdLst>
                    <a:gd name="T0" fmla="*/ 0 w 821"/>
                    <a:gd name="T1" fmla="*/ 0 h 347"/>
                    <a:gd name="T2" fmla="*/ 0 w 821"/>
                    <a:gd name="T3" fmla="*/ 0 h 347"/>
                    <a:gd name="T4" fmla="*/ 0 w 821"/>
                    <a:gd name="T5" fmla="*/ 0 h 347"/>
                    <a:gd name="T6" fmla="*/ 0 w 821"/>
                    <a:gd name="T7" fmla="*/ 0 h 347"/>
                    <a:gd name="T8" fmla="*/ 0 w 821"/>
                    <a:gd name="T9" fmla="*/ 0 h 347"/>
                    <a:gd name="T10" fmla="*/ 0 w 821"/>
                    <a:gd name="T11" fmla="*/ 0 h 347"/>
                    <a:gd name="T12" fmla="*/ 0 w 821"/>
                    <a:gd name="T13" fmla="*/ 0 h 347"/>
                    <a:gd name="T14" fmla="*/ 0 w 821"/>
                    <a:gd name="T15" fmla="*/ 0 h 347"/>
                    <a:gd name="T16" fmla="*/ 0 w 821"/>
                    <a:gd name="T17" fmla="*/ 0 h 347"/>
                    <a:gd name="T18" fmla="*/ 0 w 821"/>
                    <a:gd name="T19" fmla="*/ 0 h 347"/>
                    <a:gd name="T20" fmla="*/ 0 w 821"/>
                    <a:gd name="T21" fmla="*/ 0 h 347"/>
                    <a:gd name="T22" fmla="*/ 0 w 821"/>
                    <a:gd name="T23" fmla="*/ 0 h 347"/>
                    <a:gd name="T24" fmla="*/ 0 w 821"/>
                    <a:gd name="T25" fmla="*/ 0 h 347"/>
                    <a:gd name="T26" fmla="*/ 0 w 821"/>
                    <a:gd name="T27" fmla="*/ 0 h 347"/>
                    <a:gd name="T28" fmla="*/ 0 w 821"/>
                    <a:gd name="T29" fmla="*/ 0 h 347"/>
                    <a:gd name="T30" fmla="*/ 0 w 821"/>
                    <a:gd name="T31" fmla="*/ 0 h 347"/>
                    <a:gd name="T32" fmla="*/ 0 w 821"/>
                    <a:gd name="T33" fmla="*/ 0 h 347"/>
                    <a:gd name="T34" fmla="*/ 0 w 821"/>
                    <a:gd name="T35" fmla="*/ 0 h 347"/>
                    <a:gd name="T36" fmla="*/ 0 w 821"/>
                    <a:gd name="T37" fmla="*/ 0 h 347"/>
                    <a:gd name="T38" fmla="*/ 0 w 821"/>
                    <a:gd name="T39" fmla="*/ 0 h 347"/>
                    <a:gd name="T40" fmla="*/ 0 w 821"/>
                    <a:gd name="T41" fmla="*/ 0 h 347"/>
                    <a:gd name="T42" fmla="*/ 0 w 821"/>
                    <a:gd name="T43" fmla="*/ 0 h 347"/>
                    <a:gd name="T44" fmla="*/ 0 w 821"/>
                    <a:gd name="T45" fmla="*/ 0 h 347"/>
                    <a:gd name="T46" fmla="*/ 0 w 821"/>
                    <a:gd name="T47" fmla="*/ 0 h 347"/>
                    <a:gd name="T48" fmla="*/ 0 w 821"/>
                    <a:gd name="T49" fmla="*/ 0 h 347"/>
                    <a:gd name="T50" fmla="*/ 0 w 821"/>
                    <a:gd name="T51" fmla="*/ 0 h 347"/>
                    <a:gd name="T52" fmla="*/ 0 w 821"/>
                    <a:gd name="T53" fmla="*/ 0 h 347"/>
                    <a:gd name="T54" fmla="*/ 0 w 821"/>
                    <a:gd name="T55" fmla="*/ 0 h 347"/>
                    <a:gd name="T56" fmla="*/ 0 w 821"/>
                    <a:gd name="T57" fmla="*/ 0 h 347"/>
                    <a:gd name="T58" fmla="*/ 0 w 821"/>
                    <a:gd name="T59" fmla="*/ 0 h 347"/>
                    <a:gd name="T60" fmla="*/ 0 w 821"/>
                    <a:gd name="T61" fmla="*/ 0 h 347"/>
                    <a:gd name="T62" fmla="*/ 0 w 821"/>
                    <a:gd name="T63" fmla="*/ 0 h 347"/>
                    <a:gd name="T64" fmla="*/ 0 w 821"/>
                    <a:gd name="T65" fmla="*/ 0 h 347"/>
                    <a:gd name="T66" fmla="*/ 0 w 821"/>
                    <a:gd name="T67" fmla="*/ 0 h 347"/>
                    <a:gd name="T68" fmla="*/ 0 w 821"/>
                    <a:gd name="T69" fmla="*/ 0 h 347"/>
                    <a:gd name="T70" fmla="*/ 0 w 821"/>
                    <a:gd name="T71" fmla="*/ 0 h 347"/>
                    <a:gd name="T72" fmla="*/ 0 w 821"/>
                    <a:gd name="T73" fmla="*/ 0 h 347"/>
                    <a:gd name="T74" fmla="*/ 0 w 821"/>
                    <a:gd name="T75" fmla="*/ 0 h 347"/>
                    <a:gd name="T76" fmla="*/ 0 w 821"/>
                    <a:gd name="T77" fmla="*/ 0 h 347"/>
                    <a:gd name="T78" fmla="*/ 0 w 821"/>
                    <a:gd name="T79" fmla="*/ 0 h 347"/>
                    <a:gd name="T80" fmla="*/ 0 w 821"/>
                    <a:gd name="T81" fmla="*/ 0 h 347"/>
                    <a:gd name="T82" fmla="*/ 0 w 821"/>
                    <a:gd name="T83" fmla="*/ 0 h 347"/>
                    <a:gd name="T84" fmla="*/ 0 w 821"/>
                    <a:gd name="T85" fmla="*/ 0 h 347"/>
                    <a:gd name="T86" fmla="*/ 0 w 821"/>
                    <a:gd name="T87" fmla="*/ 0 h 347"/>
                    <a:gd name="T88" fmla="*/ 0 w 821"/>
                    <a:gd name="T89" fmla="*/ 0 h 347"/>
                    <a:gd name="T90" fmla="*/ 0 w 821"/>
                    <a:gd name="T91" fmla="*/ 0 h 347"/>
                    <a:gd name="T92" fmla="*/ 0 w 821"/>
                    <a:gd name="T93" fmla="*/ 0 h 347"/>
                    <a:gd name="T94" fmla="*/ 0 w 821"/>
                    <a:gd name="T95" fmla="*/ 0 h 347"/>
                    <a:gd name="T96" fmla="*/ 0 w 821"/>
                    <a:gd name="T97" fmla="*/ 0 h 347"/>
                    <a:gd name="T98" fmla="*/ 0 w 821"/>
                    <a:gd name="T99" fmla="*/ 0 h 347"/>
                    <a:gd name="T100" fmla="*/ 0 w 821"/>
                    <a:gd name="T101" fmla="*/ 0 h 347"/>
                    <a:gd name="T102" fmla="*/ 0 w 821"/>
                    <a:gd name="T103" fmla="*/ 0 h 347"/>
                    <a:gd name="T104" fmla="*/ 0 w 821"/>
                    <a:gd name="T105" fmla="*/ 0 h 347"/>
                    <a:gd name="T106" fmla="*/ 0 w 821"/>
                    <a:gd name="T107" fmla="*/ 0 h 347"/>
                    <a:gd name="T108" fmla="*/ 0 w 821"/>
                    <a:gd name="T109" fmla="*/ 0 h 347"/>
                    <a:gd name="T110" fmla="*/ 0 w 821"/>
                    <a:gd name="T111" fmla="*/ 0 h 347"/>
                    <a:gd name="T112" fmla="*/ 0 w 821"/>
                    <a:gd name="T113" fmla="*/ 0 h 347"/>
                    <a:gd name="T114" fmla="*/ 0 w 821"/>
                    <a:gd name="T115" fmla="*/ 0 h 347"/>
                    <a:gd name="T116" fmla="*/ 0 w 821"/>
                    <a:gd name="T117" fmla="*/ 0 h 347"/>
                    <a:gd name="T118" fmla="*/ 0 w 821"/>
                    <a:gd name="T119" fmla="*/ 0 h 347"/>
                    <a:gd name="T120" fmla="*/ 0 w 821"/>
                    <a:gd name="T121" fmla="*/ 0 h 347"/>
                    <a:gd name="T122" fmla="*/ 0 w 821"/>
                    <a:gd name="T123" fmla="*/ 0 h 3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7">
                      <a:moveTo>
                        <a:pt x="659" y="22"/>
                      </a:moveTo>
                      <a:lnTo>
                        <a:pt x="632" y="42"/>
                      </a:lnTo>
                      <a:lnTo>
                        <a:pt x="606" y="60"/>
                      </a:lnTo>
                      <a:lnTo>
                        <a:pt x="581" y="76"/>
                      </a:lnTo>
                      <a:lnTo>
                        <a:pt x="556" y="91"/>
                      </a:lnTo>
                      <a:lnTo>
                        <a:pt x="531" y="103"/>
                      </a:lnTo>
                      <a:lnTo>
                        <a:pt x="507" y="114"/>
                      </a:lnTo>
                      <a:lnTo>
                        <a:pt x="485" y="123"/>
                      </a:lnTo>
                      <a:lnTo>
                        <a:pt x="463" y="131"/>
                      </a:lnTo>
                      <a:lnTo>
                        <a:pt x="441" y="136"/>
                      </a:lnTo>
                      <a:lnTo>
                        <a:pt x="421" y="142"/>
                      </a:lnTo>
                      <a:lnTo>
                        <a:pt x="401" y="145"/>
                      </a:lnTo>
                      <a:lnTo>
                        <a:pt x="381" y="148"/>
                      </a:lnTo>
                      <a:lnTo>
                        <a:pt x="363" y="149"/>
                      </a:lnTo>
                      <a:lnTo>
                        <a:pt x="345" y="149"/>
                      </a:lnTo>
                      <a:lnTo>
                        <a:pt x="327" y="148"/>
                      </a:lnTo>
                      <a:lnTo>
                        <a:pt x="312" y="147"/>
                      </a:lnTo>
                      <a:lnTo>
                        <a:pt x="296" y="144"/>
                      </a:lnTo>
                      <a:lnTo>
                        <a:pt x="282" y="142"/>
                      </a:lnTo>
                      <a:lnTo>
                        <a:pt x="267" y="137"/>
                      </a:lnTo>
                      <a:lnTo>
                        <a:pt x="255" y="134"/>
                      </a:lnTo>
                      <a:lnTo>
                        <a:pt x="231" y="125"/>
                      </a:lnTo>
                      <a:lnTo>
                        <a:pt x="212" y="116"/>
                      </a:lnTo>
                      <a:lnTo>
                        <a:pt x="195" y="106"/>
                      </a:lnTo>
                      <a:lnTo>
                        <a:pt x="182" y="98"/>
                      </a:lnTo>
                      <a:lnTo>
                        <a:pt x="172" y="91"/>
                      </a:lnTo>
                      <a:lnTo>
                        <a:pt x="167" y="86"/>
                      </a:lnTo>
                      <a:lnTo>
                        <a:pt x="168" y="87"/>
                      </a:lnTo>
                      <a:lnTo>
                        <a:pt x="160" y="81"/>
                      </a:lnTo>
                      <a:lnTo>
                        <a:pt x="152" y="74"/>
                      </a:lnTo>
                      <a:lnTo>
                        <a:pt x="142" y="70"/>
                      </a:lnTo>
                      <a:lnTo>
                        <a:pt x="134" y="66"/>
                      </a:lnTo>
                      <a:lnTo>
                        <a:pt x="125" y="63"/>
                      </a:lnTo>
                      <a:lnTo>
                        <a:pt x="115" y="62"/>
                      </a:lnTo>
                      <a:lnTo>
                        <a:pt x="105" y="61"/>
                      </a:lnTo>
                      <a:lnTo>
                        <a:pt x="96" y="61"/>
                      </a:lnTo>
                      <a:lnTo>
                        <a:pt x="87" y="61"/>
                      </a:lnTo>
                      <a:lnTo>
                        <a:pt x="77" y="63"/>
                      </a:lnTo>
                      <a:lnTo>
                        <a:pt x="68" y="66"/>
                      </a:lnTo>
                      <a:lnTo>
                        <a:pt x="59" y="69"/>
                      </a:lnTo>
                      <a:lnTo>
                        <a:pt x="50" y="73"/>
                      </a:lnTo>
                      <a:lnTo>
                        <a:pt x="42" y="78"/>
                      </a:lnTo>
                      <a:lnTo>
                        <a:pt x="34" y="86"/>
                      </a:lnTo>
                      <a:lnTo>
                        <a:pt x="27" y="92"/>
                      </a:lnTo>
                      <a:lnTo>
                        <a:pt x="20" y="100"/>
                      </a:lnTo>
                      <a:lnTo>
                        <a:pt x="14" y="108"/>
                      </a:lnTo>
                      <a:lnTo>
                        <a:pt x="10" y="117"/>
                      </a:lnTo>
                      <a:lnTo>
                        <a:pt x="6" y="126"/>
                      </a:lnTo>
                      <a:lnTo>
                        <a:pt x="3" y="135"/>
                      </a:lnTo>
                      <a:lnTo>
                        <a:pt x="1" y="145"/>
                      </a:lnTo>
                      <a:lnTo>
                        <a:pt x="0" y="154"/>
                      </a:lnTo>
                      <a:lnTo>
                        <a:pt x="0" y="164"/>
                      </a:lnTo>
                      <a:lnTo>
                        <a:pt x="1" y="174"/>
                      </a:lnTo>
                      <a:lnTo>
                        <a:pt x="3" y="183"/>
                      </a:lnTo>
                      <a:lnTo>
                        <a:pt x="5" y="192"/>
                      </a:lnTo>
                      <a:lnTo>
                        <a:pt x="9" y="202"/>
                      </a:lnTo>
                      <a:lnTo>
                        <a:pt x="13" y="210"/>
                      </a:lnTo>
                      <a:lnTo>
                        <a:pt x="18" y="218"/>
                      </a:lnTo>
                      <a:lnTo>
                        <a:pt x="24" y="226"/>
                      </a:lnTo>
                      <a:lnTo>
                        <a:pt x="32" y="234"/>
                      </a:lnTo>
                      <a:lnTo>
                        <a:pt x="43" y="243"/>
                      </a:lnTo>
                      <a:lnTo>
                        <a:pt x="54" y="252"/>
                      </a:lnTo>
                      <a:lnTo>
                        <a:pt x="67" y="261"/>
                      </a:lnTo>
                      <a:lnTo>
                        <a:pt x="81" y="271"/>
                      </a:lnTo>
                      <a:lnTo>
                        <a:pt x="96" y="280"/>
                      </a:lnTo>
                      <a:lnTo>
                        <a:pt x="111" y="289"/>
                      </a:lnTo>
                      <a:lnTo>
                        <a:pt x="129" y="298"/>
                      </a:lnTo>
                      <a:lnTo>
                        <a:pt x="146" y="306"/>
                      </a:lnTo>
                      <a:lnTo>
                        <a:pt x="165" y="313"/>
                      </a:lnTo>
                      <a:lnTo>
                        <a:pt x="185" y="320"/>
                      </a:lnTo>
                      <a:lnTo>
                        <a:pt x="204" y="327"/>
                      </a:lnTo>
                      <a:lnTo>
                        <a:pt x="226" y="333"/>
                      </a:lnTo>
                      <a:lnTo>
                        <a:pt x="248" y="337"/>
                      </a:lnTo>
                      <a:lnTo>
                        <a:pt x="271" y="341"/>
                      </a:lnTo>
                      <a:lnTo>
                        <a:pt x="294" y="344"/>
                      </a:lnTo>
                      <a:lnTo>
                        <a:pt x="318" y="346"/>
                      </a:lnTo>
                      <a:lnTo>
                        <a:pt x="343" y="347"/>
                      </a:lnTo>
                      <a:lnTo>
                        <a:pt x="369" y="347"/>
                      </a:lnTo>
                      <a:lnTo>
                        <a:pt x="395" y="345"/>
                      </a:lnTo>
                      <a:lnTo>
                        <a:pt x="422" y="342"/>
                      </a:lnTo>
                      <a:lnTo>
                        <a:pt x="449" y="338"/>
                      </a:lnTo>
                      <a:lnTo>
                        <a:pt x="477" y="333"/>
                      </a:lnTo>
                      <a:lnTo>
                        <a:pt x="505" y="326"/>
                      </a:lnTo>
                      <a:lnTo>
                        <a:pt x="535" y="316"/>
                      </a:lnTo>
                      <a:lnTo>
                        <a:pt x="564" y="306"/>
                      </a:lnTo>
                      <a:lnTo>
                        <a:pt x="594" y="294"/>
                      </a:lnTo>
                      <a:lnTo>
                        <a:pt x="625" y="279"/>
                      </a:lnTo>
                      <a:lnTo>
                        <a:pt x="655" y="264"/>
                      </a:lnTo>
                      <a:lnTo>
                        <a:pt x="687" y="245"/>
                      </a:lnTo>
                      <a:lnTo>
                        <a:pt x="718" y="225"/>
                      </a:lnTo>
                      <a:lnTo>
                        <a:pt x="750" y="203"/>
                      </a:lnTo>
                      <a:lnTo>
                        <a:pt x="782" y="178"/>
                      </a:lnTo>
                      <a:lnTo>
                        <a:pt x="791" y="172"/>
                      </a:lnTo>
                      <a:lnTo>
                        <a:pt x="797" y="164"/>
                      </a:lnTo>
                      <a:lnTo>
                        <a:pt x="803" y="156"/>
                      </a:lnTo>
                      <a:lnTo>
                        <a:pt x="808" y="148"/>
                      </a:lnTo>
                      <a:lnTo>
                        <a:pt x="812" y="139"/>
                      </a:lnTo>
                      <a:lnTo>
                        <a:pt x="816" y="130"/>
                      </a:lnTo>
                      <a:lnTo>
                        <a:pt x="819" y="121"/>
                      </a:lnTo>
                      <a:lnTo>
                        <a:pt x="820" y="112"/>
                      </a:lnTo>
                      <a:lnTo>
                        <a:pt x="821" y="102"/>
                      </a:lnTo>
                      <a:lnTo>
                        <a:pt x="821" y="92"/>
                      </a:lnTo>
                      <a:lnTo>
                        <a:pt x="820" y="83"/>
                      </a:lnTo>
                      <a:lnTo>
                        <a:pt x="818" y="73"/>
                      </a:lnTo>
                      <a:lnTo>
                        <a:pt x="814" y="64"/>
                      </a:lnTo>
                      <a:lnTo>
                        <a:pt x="810" y="55"/>
                      </a:lnTo>
                      <a:lnTo>
                        <a:pt x="805" y="46"/>
                      </a:lnTo>
                      <a:lnTo>
                        <a:pt x="799" y="38"/>
                      </a:lnTo>
                      <a:lnTo>
                        <a:pt x="793" y="30"/>
                      </a:lnTo>
                      <a:lnTo>
                        <a:pt x="786" y="24"/>
                      </a:lnTo>
                      <a:lnTo>
                        <a:pt x="777" y="17"/>
                      </a:lnTo>
                      <a:lnTo>
                        <a:pt x="769" y="12"/>
                      </a:lnTo>
                      <a:lnTo>
                        <a:pt x="760" y="8"/>
                      </a:lnTo>
                      <a:lnTo>
                        <a:pt x="751" y="5"/>
                      </a:lnTo>
                      <a:lnTo>
                        <a:pt x="742" y="2"/>
                      </a:lnTo>
                      <a:lnTo>
                        <a:pt x="733" y="1"/>
                      </a:lnTo>
                      <a:lnTo>
                        <a:pt x="722" y="0"/>
                      </a:lnTo>
                      <a:lnTo>
                        <a:pt x="713" y="0"/>
                      </a:lnTo>
                      <a:lnTo>
                        <a:pt x="704" y="2"/>
                      </a:lnTo>
                      <a:lnTo>
                        <a:pt x="695" y="4"/>
                      </a:lnTo>
                      <a:lnTo>
                        <a:pt x="685" y="7"/>
                      </a:lnTo>
                      <a:lnTo>
                        <a:pt x="676" y="10"/>
                      </a:lnTo>
                      <a:lnTo>
                        <a:pt x="668" y="15"/>
                      </a:lnTo>
                      <a:lnTo>
                        <a:pt x="659" y="2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59" name="Freeform 1104">
                  <a:extLst>
                    <a:ext uri="{FF2B5EF4-FFF2-40B4-BE49-F238E27FC236}">
                      <a16:creationId xmlns:a16="http://schemas.microsoft.com/office/drawing/2014/main" id="{57FAC650-2055-4472-A1B8-8B6A59EA3426}"/>
                    </a:ext>
                  </a:extLst>
                </p:cNvPr>
                <p:cNvSpPr>
                  <a:spLocks/>
                </p:cNvSpPr>
                <p:nvPr/>
              </p:nvSpPr>
              <p:spPr bwMode="auto">
                <a:xfrm>
                  <a:off x="2042" y="2576"/>
                  <a:ext cx="46" cy="27"/>
                </a:xfrm>
                <a:custGeom>
                  <a:avLst/>
                  <a:gdLst>
                    <a:gd name="T0" fmla="*/ 0 w 695"/>
                    <a:gd name="T1" fmla="*/ 0 h 403"/>
                    <a:gd name="T2" fmla="*/ 0 w 695"/>
                    <a:gd name="T3" fmla="*/ 0 h 403"/>
                    <a:gd name="T4" fmla="*/ 0 w 695"/>
                    <a:gd name="T5" fmla="*/ 0 h 403"/>
                    <a:gd name="T6" fmla="*/ 0 w 695"/>
                    <a:gd name="T7" fmla="*/ 0 h 403"/>
                    <a:gd name="T8" fmla="*/ 0 w 695"/>
                    <a:gd name="T9" fmla="*/ 0 h 403"/>
                    <a:gd name="T10" fmla="*/ 0 w 695"/>
                    <a:gd name="T11" fmla="*/ 0 h 403"/>
                    <a:gd name="T12" fmla="*/ 0 w 695"/>
                    <a:gd name="T13" fmla="*/ 0 h 403"/>
                    <a:gd name="T14" fmla="*/ 0 w 695"/>
                    <a:gd name="T15" fmla="*/ 0 h 403"/>
                    <a:gd name="T16" fmla="*/ 0 w 695"/>
                    <a:gd name="T17" fmla="*/ 0 h 403"/>
                    <a:gd name="T18" fmla="*/ 0 w 695"/>
                    <a:gd name="T19" fmla="*/ 0 h 403"/>
                    <a:gd name="T20" fmla="*/ 0 w 695"/>
                    <a:gd name="T21" fmla="*/ 0 h 403"/>
                    <a:gd name="T22" fmla="*/ 0 w 695"/>
                    <a:gd name="T23" fmla="*/ 0 h 403"/>
                    <a:gd name="T24" fmla="*/ 0 w 695"/>
                    <a:gd name="T25" fmla="*/ 0 h 403"/>
                    <a:gd name="T26" fmla="*/ 0 w 695"/>
                    <a:gd name="T27" fmla="*/ 0 h 403"/>
                    <a:gd name="T28" fmla="*/ 0 w 695"/>
                    <a:gd name="T29" fmla="*/ 0 h 403"/>
                    <a:gd name="T30" fmla="*/ 0 w 695"/>
                    <a:gd name="T31" fmla="*/ 0 h 403"/>
                    <a:gd name="T32" fmla="*/ 0 w 695"/>
                    <a:gd name="T33" fmla="*/ 0 h 403"/>
                    <a:gd name="T34" fmla="*/ 0 w 695"/>
                    <a:gd name="T35" fmla="*/ 0 h 403"/>
                    <a:gd name="T36" fmla="*/ 0 w 695"/>
                    <a:gd name="T37" fmla="*/ 0 h 403"/>
                    <a:gd name="T38" fmla="*/ 0 w 695"/>
                    <a:gd name="T39" fmla="*/ 0 h 403"/>
                    <a:gd name="T40" fmla="*/ 0 w 695"/>
                    <a:gd name="T41" fmla="*/ 0 h 403"/>
                    <a:gd name="T42" fmla="*/ 0 w 695"/>
                    <a:gd name="T43" fmla="*/ 0 h 403"/>
                    <a:gd name="T44" fmla="*/ 0 w 695"/>
                    <a:gd name="T45" fmla="*/ 0 h 403"/>
                    <a:gd name="T46" fmla="*/ 0 w 695"/>
                    <a:gd name="T47" fmla="*/ 0 h 403"/>
                    <a:gd name="T48" fmla="*/ 0 w 695"/>
                    <a:gd name="T49" fmla="*/ 0 h 403"/>
                    <a:gd name="T50" fmla="*/ 0 w 695"/>
                    <a:gd name="T51" fmla="*/ 0 h 403"/>
                    <a:gd name="T52" fmla="*/ 0 w 695"/>
                    <a:gd name="T53" fmla="*/ 0 h 403"/>
                    <a:gd name="T54" fmla="*/ 0 w 695"/>
                    <a:gd name="T55" fmla="*/ 0 h 403"/>
                    <a:gd name="T56" fmla="*/ 0 w 695"/>
                    <a:gd name="T57" fmla="*/ 0 h 403"/>
                    <a:gd name="T58" fmla="*/ 0 w 695"/>
                    <a:gd name="T59" fmla="*/ 0 h 403"/>
                    <a:gd name="T60" fmla="*/ 0 w 695"/>
                    <a:gd name="T61" fmla="*/ 0 h 403"/>
                    <a:gd name="T62" fmla="*/ 0 w 695"/>
                    <a:gd name="T63" fmla="*/ 0 h 403"/>
                    <a:gd name="T64" fmla="*/ 0 w 695"/>
                    <a:gd name="T65" fmla="*/ 0 h 403"/>
                    <a:gd name="T66" fmla="*/ 0 w 695"/>
                    <a:gd name="T67" fmla="*/ 0 h 403"/>
                    <a:gd name="T68" fmla="*/ 0 w 695"/>
                    <a:gd name="T69" fmla="*/ 0 h 403"/>
                    <a:gd name="T70" fmla="*/ 0 w 695"/>
                    <a:gd name="T71" fmla="*/ 0 h 403"/>
                    <a:gd name="T72" fmla="*/ 0 w 695"/>
                    <a:gd name="T73" fmla="*/ 0 h 403"/>
                    <a:gd name="T74" fmla="*/ 0 w 695"/>
                    <a:gd name="T75" fmla="*/ 0 h 403"/>
                    <a:gd name="T76" fmla="*/ 0 w 695"/>
                    <a:gd name="T77" fmla="*/ 0 h 403"/>
                    <a:gd name="T78" fmla="*/ 0 w 695"/>
                    <a:gd name="T79" fmla="*/ 0 h 403"/>
                    <a:gd name="T80" fmla="*/ 0 w 695"/>
                    <a:gd name="T81" fmla="*/ 0 h 403"/>
                    <a:gd name="T82" fmla="*/ 0 w 695"/>
                    <a:gd name="T83" fmla="*/ 0 h 403"/>
                    <a:gd name="T84" fmla="*/ 0 w 695"/>
                    <a:gd name="T85" fmla="*/ 0 h 403"/>
                    <a:gd name="T86" fmla="*/ 0 w 695"/>
                    <a:gd name="T87" fmla="*/ 0 h 403"/>
                    <a:gd name="T88" fmla="*/ 0 w 695"/>
                    <a:gd name="T89" fmla="*/ 0 h 403"/>
                    <a:gd name="T90" fmla="*/ 0 w 695"/>
                    <a:gd name="T91" fmla="*/ 0 h 403"/>
                    <a:gd name="T92" fmla="*/ 0 w 695"/>
                    <a:gd name="T93" fmla="*/ 0 h 403"/>
                    <a:gd name="T94" fmla="*/ 0 w 695"/>
                    <a:gd name="T95" fmla="*/ 0 h 403"/>
                    <a:gd name="T96" fmla="*/ 0 w 695"/>
                    <a:gd name="T97" fmla="*/ 0 h 403"/>
                    <a:gd name="T98" fmla="*/ 0 w 695"/>
                    <a:gd name="T99" fmla="*/ 0 h 403"/>
                    <a:gd name="T100" fmla="*/ 0 w 695"/>
                    <a:gd name="T101" fmla="*/ 0 h 403"/>
                    <a:gd name="T102" fmla="*/ 0 w 695"/>
                    <a:gd name="T103" fmla="*/ 0 h 403"/>
                    <a:gd name="T104" fmla="*/ 0 w 695"/>
                    <a:gd name="T105" fmla="*/ 0 h 403"/>
                    <a:gd name="T106" fmla="*/ 0 w 695"/>
                    <a:gd name="T107" fmla="*/ 0 h 403"/>
                    <a:gd name="T108" fmla="*/ 0 w 695"/>
                    <a:gd name="T109" fmla="*/ 0 h 403"/>
                    <a:gd name="T110" fmla="*/ 0 w 695"/>
                    <a:gd name="T111" fmla="*/ 0 h 403"/>
                    <a:gd name="T112" fmla="*/ 0 w 695"/>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5" h="403">
                      <a:moveTo>
                        <a:pt x="522" y="32"/>
                      </a:moveTo>
                      <a:lnTo>
                        <a:pt x="503" y="52"/>
                      </a:lnTo>
                      <a:lnTo>
                        <a:pt x="484" y="70"/>
                      </a:lnTo>
                      <a:lnTo>
                        <a:pt x="466" y="87"/>
                      </a:lnTo>
                      <a:lnTo>
                        <a:pt x="448" y="102"/>
                      </a:lnTo>
                      <a:lnTo>
                        <a:pt x="429" y="117"/>
                      </a:lnTo>
                      <a:lnTo>
                        <a:pt x="412" y="129"/>
                      </a:lnTo>
                      <a:lnTo>
                        <a:pt x="394" y="140"/>
                      </a:lnTo>
                      <a:lnTo>
                        <a:pt x="377" y="151"/>
                      </a:lnTo>
                      <a:lnTo>
                        <a:pt x="360" y="160"/>
                      </a:lnTo>
                      <a:lnTo>
                        <a:pt x="344" y="168"/>
                      </a:lnTo>
                      <a:lnTo>
                        <a:pt x="327" y="176"/>
                      </a:lnTo>
                      <a:lnTo>
                        <a:pt x="312" y="182"/>
                      </a:lnTo>
                      <a:lnTo>
                        <a:pt x="296" y="187"/>
                      </a:lnTo>
                      <a:lnTo>
                        <a:pt x="282" y="191"/>
                      </a:lnTo>
                      <a:lnTo>
                        <a:pt x="267" y="195"/>
                      </a:lnTo>
                      <a:lnTo>
                        <a:pt x="254" y="197"/>
                      </a:lnTo>
                      <a:lnTo>
                        <a:pt x="228" y="201"/>
                      </a:lnTo>
                      <a:lnTo>
                        <a:pt x="204" y="203"/>
                      </a:lnTo>
                      <a:lnTo>
                        <a:pt x="183" y="204"/>
                      </a:lnTo>
                      <a:lnTo>
                        <a:pt x="166" y="203"/>
                      </a:lnTo>
                      <a:lnTo>
                        <a:pt x="141" y="200"/>
                      </a:lnTo>
                      <a:lnTo>
                        <a:pt x="130" y="197"/>
                      </a:lnTo>
                      <a:lnTo>
                        <a:pt x="131" y="198"/>
                      </a:lnTo>
                      <a:lnTo>
                        <a:pt x="121" y="195"/>
                      </a:lnTo>
                      <a:lnTo>
                        <a:pt x="111" y="193"/>
                      </a:lnTo>
                      <a:lnTo>
                        <a:pt x="102" y="193"/>
                      </a:lnTo>
                      <a:lnTo>
                        <a:pt x="91" y="193"/>
                      </a:lnTo>
                      <a:lnTo>
                        <a:pt x="82" y="194"/>
                      </a:lnTo>
                      <a:lnTo>
                        <a:pt x="73" y="196"/>
                      </a:lnTo>
                      <a:lnTo>
                        <a:pt x="63" y="199"/>
                      </a:lnTo>
                      <a:lnTo>
                        <a:pt x="55" y="203"/>
                      </a:lnTo>
                      <a:lnTo>
                        <a:pt x="47" y="209"/>
                      </a:lnTo>
                      <a:lnTo>
                        <a:pt x="39" y="214"/>
                      </a:lnTo>
                      <a:lnTo>
                        <a:pt x="31" y="220"/>
                      </a:lnTo>
                      <a:lnTo>
                        <a:pt x="24" y="227"/>
                      </a:lnTo>
                      <a:lnTo>
                        <a:pt x="18" y="234"/>
                      </a:lnTo>
                      <a:lnTo>
                        <a:pt x="13" y="243"/>
                      </a:lnTo>
                      <a:lnTo>
                        <a:pt x="9" y="252"/>
                      </a:lnTo>
                      <a:lnTo>
                        <a:pt x="4" y="261"/>
                      </a:lnTo>
                      <a:lnTo>
                        <a:pt x="2" y="272"/>
                      </a:lnTo>
                      <a:lnTo>
                        <a:pt x="0" y="281"/>
                      </a:lnTo>
                      <a:lnTo>
                        <a:pt x="0" y="291"/>
                      </a:lnTo>
                      <a:lnTo>
                        <a:pt x="0" y="301"/>
                      </a:lnTo>
                      <a:lnTo>
                        <a:pt x="1" y="310"/>
                      </a:lnTo>
                      <a:lnTo>
                        <a:pt x="3" y="320"/>
                      </a:lnTo>
                      <a:lnTo>
                        <a:pt x="7" y="329"/>
                      </a:lnTo>
                      <a:lnTo>
                        <a:pt x="11" y="338"/>
                      </a:lnTo>
                      <a:lnTo>
                        <a:pt x="15" y="346"/>
                      </a:lnTo>
                      <a:lnTo>
                        <a:pt x="21" y="353"/>
                      </a:lnTo>
                      <a:lnTo>
                        <a:pt x="27" y="362"/>
                      </a:lnTo>
                      <a:lnTo>
                        <a:pt x="34" y="368"/>
                      </a:lnTo>
                      <a:lnTo>
                        <a:pt x="42" y="374"/>
                      </a:lnTo>
                      <a:lnTo>
                        <a:pt x="50" y="379"/>
                      </a:lnTo>
                      <a:lnTo>
                        <a:pt x="59" y="383"/>
                      </a:lnTo>
                      <a:lnTo>
                        <a:pt x="69" y="387"/>
                      </a:lnTo>
                      <a:lnTo>
                        <a:pt x="74" y="390"/>
                      </a:lnTo>
                      <a:lnTo>
                        <a:pt x="86" y="393"/>
                      </a:lnTo>
                      <a:lnTo>
                        <a:pt x="104" y="396"/>
                      </a:lnTo>
                      <a:lnTo>
                        <a:pt x="127" y="400"/>
                      </a:lnTo>
                      <a:lnTo>
                        <a:pt x="154" y="402"/>
                      </a:lnTo>
                      <a:lnTo>
                        <a:pt x="188" y="403"/>
                      </a:lnTo>
                      <a:lnTo>
                        <a:pt x="205" y="403"/>
                      </a:lnTo>
                      <a:lnTo>
                        <a:pt x="224" y="402"/>
                      </a:lnTo>
                      <a:lnTo>
                        <a:pt x="244" y="401"/>
                      </a:lnTo>
                      <a:lnTo>
                        <a:pt x="265" y="398"/>
                      </a:lnTo>
                      <a:lnTo>
                        <a:pt x="286" y="395"/>
                      </a:lnTo>
                      <a:lnTo>
                        <a:pt x="309" y="391"/>
                      </a:lnTo>
                      <a:lnTo>
                        <a:pt x="331" y="384"/>
                      </a:lnTo>
                      <a:lnTo>
                        <a:pt x="355" y="377"/>
                      </a:lnTo>
                      <a:lnTo>
                        <a:pt x="379" y="370"/>
                      </a:lnTo>
                      <a:lnTo>
                        <a:pt x="404" y="360"/>
                      </a:lnTo>
                      <a:lnTo>
                        <a:pt x="428" y="349"/>
                      </a:lnTo>
                      <a:lnTo>
                        <a:pt x="454" y="336"/>
                      </a:lnTo>
                      <a:lnTo>
                        <a:pt x="480" y="322"/>
                      </a:lnTo>
                      <a:lnTo>
                        <a:pt x="507" y="306"/>
                      </a:lnTo>
                      <a:lnTo>
                        <a:pt x="534" y="288"/>
                      </a:lnTo>
                      <a:lnTo>
                        <a:pt x="561" y="268"/>
                      </a:lnTo>
                      <a:lnTo>
                        <a:pt x="588" y="246"/>
                      </a:lnTo>
                      <a:lnTo>
                        <a:pt x="615" y="222"/>
                      </a:lnTo>
                      <a:lnTo>
                        <a:pt x="641" y="195"/>
                      </a:lnTo>
                      <a:lnTo>
                        <a:pt x="669" y="167"/>
                      </a:lnTo>
                      <a:lnTo>
                        <a:pt x="676" y="159"/>
                      </a:lnTo>
                      <a:lnTo>
                        <a:pt x="681" y="151"/>
                      </a:lnTo>
                      <a:lnTo>
                        <a:pt x="686" y="142"/>
                      </a:lnTo>
                      <a:lnTo>
                        <a:pt x="689" y="133"/>
                      </a:lnTo>
                      <a:lnTo>
                        <a:pt x="692" y="124"/>
                      </a:lnTo>
                      <a:lnTo>
                        <a:pt x="694" y="115"/>
                      </a:lnTo>
                      <a:lnTo>
                        <a:pt x="695" y="104"/>
                      </a:lnTo>
                      <a:lnTo>
                        <a:pt x="695" y="95"/>
                      </a:lnTo>
                      <a:lnTo>
                        <a:pt x="694" y="86"/>
                      </a:lnTo>
                      <a:lnTo>
                        <a:pt x="692" y="76"/>
                      </a:lnTo>
                      <a:lnTo>
                        <a:pt x="690" y="67"/>
                      </a:lnTo>
                      <a:lnTo>
                        <a:pt x="686" y="58"/>
                      </a:lnTo>
                      <a:lnTo>
                        <a:pt x="682" y="49"/>
                      </a:lnTo>
                      <a:lnTo>
                        <a:pt x="677" y="41"/>
                      </a:lnTo>
                      <a:lnTo>
                        <a:pt x="669" y="33"/>
                      </a:lnTo>
                      <a:lnTo>
                        <a:pt x="663" y="26"/>
                      </a:lnTo>
                      <a:lnTo>
                        <a:pt x="655" y="19"/>
                      </a:lnTo>
                      <a:lnTo>
                        <a:pt x="647" y="14"/>
                      </a:lnTo>
                      <a:lnTo>
                        <a:pt x="637" y="9"/>
                      </a:lnTo>
                      <a:lnTo>
                        <a:pt x="629" y="6"/>
                      </a:lnTo>
                      <a:lnTo>
                        <a:pt x="620" y="3"/>
                      </a:lnTo>
                      <a:lnTo>
                        <a:pt x="609" y="1"/>
                      </a:lnTo>
                      <a:lnTo>
                        <a:pt x="600" y="0"/>
                      </a:lnTo>
                      <a:lnTo>
                        <a:pt x="591" y="0"/>
                      </a:lnTo>
                      <a:lnTo>
                        <a:pt x="581" y="1"/>
                      </a:lnTo>
                      <a:lnTo>
                        <a:pt x="572" y="3"/>
                      </a:lnTo>
                      <a:lnTo>
                        <a:pt x="563" y="5"/>
                      </a:lnTo>
                      <a:lnTo>
                        <a:pt x="554" y="9"/>
                      </a:lnTo>
                      <a:lnTo>
                        <a:pt x="545" y="13"/>
                      </a:lnTo>
                      <a:lnTo>
                        <a:pt x="537" y="18"/>
                      </a:lnTo>
                      <a:lnTo>
                        <a:pt x="529" y="26"/>
                      </a:lnTo>
                      <a:lnTo>
                        <a:pt x="522" y="3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0" name="Freeform 1105">
                  <a:extLst>
                    <a:ext uri="{FF2B5EF4-FFF2-40B4-BE49-F238E27FC236}">
                      <a16:creationId xmlns:a16="http://schemas.microsoft.com/office/drawing/2014/main" id="{FB822FE9-4A9B-47F3-8D5F-F108AAF38CD3}"/>
                    </a:ext>
                  </a:extLst>
                </p:cNvPr>
                <p:cNvSpPr>
                  <a:spLocks/>
                </p:cNvSpPr>
                <p:nvPr/>
              </p:nvSpPr>
              <p:spPr bwMode="auto">
                <a:xfrm>
                  <a:off x="2013" y="2696"/>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1" name="Freeform 1106">
                  <a:extLst>
                    <a:ext uri="{FF2B5EF4-FFF2-40B4-BE49-F238E27FC236}">
                      <a16:creationId xmlns:a16="http://schemas.microsoft.com/office/drawing/2014/main" id="{92CB63FF-9510-4DD2-83B4-B43CFDA1891A}"/>
                    </a:ext>
                  </a:extLst>
                </p:cNvPr>
                <p:cNvSpPr>
                  <a:spLocks/>
                </p:cNvSpPr>
                <p:nvPr/>
              </p:nvSpPr>
              <p:spPr bwMode="auto">
                <a:xfrm>
                  <a:off x="1954" y="2436"/>
                  <a:ext cx="181" cy="271"/>
                </a:xfrm>
                <a:custGeom>
                  <a:avLst/>
                  <a:gdLst>
                    <a:gd name="T0" fmla="*/ 0 w 2713"/>
                    <a:gd name="T1" fmla="*/ 0 h 4061"/>
                    <a:gd name="T2" fmla="*/ 0 w 2713"/>
                    <a:gd name="T3" fmla="*/ 0 h 4061"/>
                    <a:gd name="T4" fmla="*/ 0 w 2713"/>
                    <a:gd name="T5" fmla="*/ 0 h 4061"/>
                    <a:gd name="T6" fmla="*/ 0 w 2713"/>
                    <a:gd name="T7" fmla="*/ 0 h 4061"/>
                    <a:gd name="T8" fmla="*/ 0 w 2713"/>
                    <a:gd name="T9" fmla="*/ 0 h 4061"/>
                    <a:gd name="T10" fmla="*/ 0 w 2713"/>
                    <a:gd name="T11" fmla="*/ 0 h 4061"/>
                    <a:gd name="T12" fmla="*/ 0 w 2713"/>
                    <a:gd name="T13" fmla="*/ 0 h 4061"/>
                    <a:gd name="T14" fmla="*/ 0 w 2713"/>
                    <a:gd name="T15" fmla="*/ 0 h 4061"/>
                    <a:gd name="T16" fmla="*/ 0 w 2713"/>
                    <a:gd name="T17" fmla="*/ 0 h 4061"/>
                    <a:gd name="T18" fmla="*/ 0 w 2713"/>
                    <a:gd name="T19" fmla="*/ 0 h 4061"/>
                    <a:gd name="T20" fmla="*/ 0 w 2713"/>
                    <a:gd name="T21" fmla="*/ 0 h 4061"/>
                    <a:gd name="T22" fmla="*/ 0 w 2713"/>
                    <a:gd name="T23" fmla="*/ 0 h 4061"/>
                    <a:gd name="T24" fmla="*/ 0 w 2713"/>
                    <a:gd name="T25" fmla="*/ 0 h 4061"/>
                    <a:gd name="T26" fmla="*/ 0 w 2713"/>
                    <a:gd name="T27" fmla="*/ 0 h 4061"/>
                    <a:gd name="T28" fmla="*/ 0 w 2713"/>
                    <a:gd name="T29" fmla="*/ 0 h 4061"/>
                    <a:gd name="T30" fmla="*/ 0 w 2713"/>
                    <a:gd name="T31" fmla="*/ 0 h 4061"/>
                    <a:gd name="T32" fmla="*/ 0 w 2713"/>
                    <a:gd name="T33" fmla="*/ 0 h 4061"/>
                    <a:gd name="T34" fmla="*/ 0 w 2713"/>
                    <a:gd name="T35" fmla="*/ 0 h 4061"/>
                    <a:gd name="T36" fmla="*/ 0 w 2713"/>
                    <a:gd name="T37" fmla="*/ 0 h 4061"/>
                    <a:gd name="T38" fmla="*/ 0 w 2713"/>
                    <a:gd name="T39" fmla="*/ 0 h 4061"/>
                    <a:gd name="T40" fmla="*/ 0 w 2713"/>
                    <a:gd name="T41" fmla="*/ 0 h 4061"/>
                    <a:gd name="T42" fmla="*/ 0 w 2713"/>
                    <a:gd name="T43" fmla="*/ 0 h 4061"/>
                    <a:gd name="T44" fmla="*/ 0 w 2713"/>
                    <a:gd name="T45" fmla="*/ 0 h 4061"/>
                    <a:gd name="T46" fmla="*/ 0 w 2713"/>
                    <a:gd name="T47" fmla="*/ 0 h 4061"/>
                    <a:gd name="T48" fmla="*/ 0 w 2713"/>
                    <a:gd name="T49" fmla="*/ 0 h 4061"/>
                    <a:gd name="T50" fmla="*/ 0 w 2713"/>
                    <a:gd name="T51" fmla="*/ 0 h 4061"/>
                    <a:gd name="T52" fmla="*/ 0 w 2713"/>
                    <a:gd name="T53" fmla="*/ 0 h 4061"/>
                    <a:gd name="T54" fmla="*/ 0 w 2713"/>
                    <a:gd name="T55" fmla="*/ 0 h 4061"/>
                    <a:gd name="T56" fmla="*/ 0 w 2713"/>
                    <a:gd name="T57" fmla="*/ 0 h 4061"/>
                    <a:gd name="T58" fmla="*/ 0 w 2713"/>
                    <a:gd name="T59" fmla="*/ 0 h 4061"/>
                    <a:gd name="T60" fmla="*/ 0 w 2713"/>
                    <a:gd name="T61" fmla="*/ 0 h 4061"/>
                    <a:gd name="T62" fmla="*/ 0 w 2713"/>
                    <a:gd name="T63" fmla="*/ 0 h 4061"/>
                    <a:gd name="T64" fmla="*/ 0 w 2713"/>
                    <a:gd name="T65" fmla="*/ 0 h 4061"/>
                    <a:gd name="T66" fmla="*/ 0 w 2713"/>
                    <a:gd name="T67" fmla="*/ 0 h 4061"/>
                    <a:gd name="T68" fmla="*/ 0 w 2713"/>
                    <a:gd name="T69" fmla="*/ 0 h 4061"/>
                    <a:gd name="T70" fmla="*/ 0 w 2713"/>
                    <a:gd name="T71" fmla="*/ 0 h 4061"/>
                    <a:gd name="T72" fmla="*/ 0 w 2713"/>
                    <a:gd name="T73" fmla="*/ 0 h 4061"/>
                    <a:gd name="T74" fmla="*/ 0 w 2713"/>
                    <a:gd name="T75" fmla="*/ 0 h 4061"/>
                    <a:gd name="T76" fmla="*/ 0 w 2713"/>
                    <a:gd name="T77" fmla="*/ 0 h 4061"/>
                    <a:gd name="T78" fmla="*/ 0 w 2713"/>
                    <a:gd name="T79" fmla="*/ 0 h 4061"/>
                    <a:gd name="T80" fmla="*/ 0 w 2713"/>
                    <a:gd name="T81" fmla="*/ 0 h 4061"/>
                    <a:gd name="T82" fmla="*/ 0 w 2713"/>
                    <a:gd name="T83" fmla="*/ 0 h 4061"/>
                    <a:gd name="T84" fmla="*/ 0 w 2713"/>
                    <a:gd name="T85" fmla="*/ 0 h 4061"/>
                    <a:gd name="T86" fmla="*/ 0 w 2713"/>
                    <a:gd name="T87" fmla="*/ 0 h 4061"/>
                    <a:gd name="T88" fmla="*/ 0 w 2713"/>
                    <a:gd name="T89" fmla="*/ 0 h 4061"/>
                    <a:gd name="T90" fmla="*/ 0 w 2713"/>
                    <a:gd name="T91" fmla="*/ 0 h 4061"/>
                    <a:gd name="T92" fmla="*/ 0 w 2713"/>
                    <a:gd name="T93" fmla="*/ 0 h 4061"/>
                    <a:gd name="T94" fmla="*/ 0 w 2713"/>
                    <a:gd name="T95" fmla="*/ 0 h 4061"/>
                    <a:gd name="T96" fmla="*/ 0 w 2713"/>
                    <a:gd name="T97" fmla="*/ 0 h 4061"/>
                    <a:gd name="T98" fmla="*/ 0 w 2713"/>
                    <a:gd name="T99" fmla="*/ 0 h 4061"/>
                    <a:gd name="T100" fmla="*/ 0 w 2713"/>
                    <a:gd name="T101" fmla="*/ 0 h 4061"/>
                    <a:gd name="T102" fmla="*/ 0 w 2713"/>
                    <a:gd name="T103" fmla="*/ 0 h 4061"/>
                    <a:gd name="T104" fmla="*/ 0 w 2713"/>
                    <a:gd name="T105" fmla="*/ 0 h 4061"/>
                    <a:gd name="T106" fmla="*/ 0 w 2713"/>
                    <a:gd name="T107" fmla="*/ 0 h 4061"/>
                    <a:gd name="T108" fmla="*/ 0 w 2713"/>
                    <a:gd name="T109" fmla="*/ 0 h 4061"/>
                    <a:gd name="T110" fmla="*/ 0 w 2713"/>
                    <a:gd name="T111" fmla="*/ 0 h 4061"/>
                    <a:gd name="T112" fmla="*/ 0 w 2713"/>
                    <a:gd name="T113" fmla="*/ 0 h 4061"/>
                    <a:gd name="T114" fmla="*/ 0 w 2713"/>
                    <a:gd name="T115" fmla="*/ 0 h 4061"/>
                    <a:gd name="T116" fmla="*/ 0 w 2713"/>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3" h="4061">
                      <a:moveTo>
                        <a:pt x="2603" y="211"/>
                      </a:moveTo>
                      <a:lnTo>
                        <a:pt x="2603" y="211"/>
                      </a:lnTo>
                      <a:lnTo>
                        <a:pt x="2613" y="212"/>
                      </a:lnTo>
                      <a:lnTo>
                        <a:pt x="2623" y="211"/>
                      </a:lnTo>
                      <a:lnTo>
                        <a:pt x="2633" y="210"/>
                      </a:lnTo>
                      <a:lnTo>
                        <a:pt x="2642" y="206"/>
                      </a:lnTo>
                      <a:lnTo>
                        <a:pt x="2651" y="203"/>
                      </a:lnTo>
                      <a:lnTo>
                        <a:pt x="2659" y="199"/>
                      </a:lnTo>
                      <a:lnTo>
                        <a:pt x="2668" y="195"/>
                      </a:lnTo>
                      <a:lnTo>
                        <a:pt x="2676" y="189"/>
                      </a:lnTo>
                      <a:lnTo>
                        <a:pt x="2683" y="183"/>
                      </a:lnTo>
                      <a:lnTo>
                        <a:pt x="2689" y="175"/>
                      </a:lnTo>
                      <a:lnTo>
                        <a:pt x="2696" y="168"/>
                      </a:lnTo>
                      <a:lnTo>
                        <a:pt x="2701" y="160"/>
                      </a:lnTo>
                      <a:lnTo>
                        <a:pt x="2705" y="151"/>
                      </a:lnTo>
                      <a:lnTo>
                        <a:pt x="2708" y="141"/>
                      </a:lnTo>
                      <a:lnTo>
                        <a:pt x="2711" y="132"/>
                      </a:lnTo>
                      <a:lnTo>
                        <a:pt x="2712" y="122"/>
                      </a:lnTo>
                      <a:lnTo>
                        <a:pt x="2713" y="111"/>
                      </a:lnTo>
                      <a:lnTo>
                        <a:pt x="2712" y="101"/>
                      </a:lnTo>
                      <a:lnTo>
                        <a:pt x="2711" y="92"/>
                      </a:lnTo>
                      <a:lnTo>
                        <a:pt x="2708" y="82"/>
                      </a:lnTo>
                      <a:lnTo>
                        <a:pt x="2705" y="73"/>
                      </a:lnTo>
                      <a:lnTo>
                        <a:pt x="2701" y="65"/>
                      </a:lnTo>
                      <a:lnTo>
                        <a:pt x="2696" y="57"/>
                      </a:lnTo>
                      <a:lnTo>
                        <a:pt x="2690" y="48"/>
                      </a:lnTo>
                      <a:lnTo>
                        <a:pt x="2684" y="41"/>
                      </a:lnTo>
                      <a:lnTo>
                        <a:pt x="2677" y="35"/>
                      </a:lnTo>
                      <a:lnTo>
                        <a:pt x="2669" y="29"/>
                      </a:lnTo>
                      <a:lnTo>
                        <a:pt x="2661" y="23"/>
                      </a:lnTo>
                      <a:lnTo>
                        <a:pt x="2652" y="19"/>
                      </a:lnTo>
                      <a:lnTo>
                        <a:pt x="2643" y="16"/>
                      </a:lnTo>
                      <a:lnTo>
                        <a:pt x="2634" y="13"/>
                      </a:lnTo>
                      <a:lnTo>
                        <a:pt x="2623" y="12"/>
                      </a:lnTo>
                      <a:lnTo>
                        <a:pt x="2597" y="10"/>
                      </a:lnTo>
                      <a:lnTo>
                        <a:pt x="2545" y="6"/>
                      </a:lnTo>
                      <a:lnTo>
                        <a:pt x="2468" y="2"/>
                      </a:lnTo>
                      <a:lnTo>
                        <a:pt x="2369" y="0"/>
                      </a:lnTo>
                      <a:lnTo>
                        <a:pt x="2312" y="0"/>
                      </a:lnTo>
                      <a:lnTo>
                        <a:pt x="2251" y="1"/>
                      </a:lnTo>
                      <a:lnTo>
                        <a:pt x="2186" y="2"/>
                      </a:lnTo>
                      <a:lnTo>
                        <a:pt x="2118" y="5"/>
                      </a:lnTo>
                      <a:lnTo>
                        <a:pt x="2045" y="10"/>
                      </a:lnTo>
                      <a:lnTo>
                        <a:pt x="1971" y="15"/>
                      </a:lnTo>
                      <a:lnTo>
                        <a:pt x="1893" y="23"/>
                      </a:lnTo>
                      <a:lnTo>
                        <a:pt x="1814" y="34"/>
                      </a:lnTo>
                      <a:lnTo>
                        <a:pt x="1732" y="45"/>
                      </a:lnTo>
                      <a:lnTo>
                        <a:pt x="1649" y="60"/>
                      </a:lnTo>
                      <a:lnTo>
                        <a:pt x="1565" y="76"/>
                      </a:lnTo>
                      <a:lnTo>
                        <a:pt x="1481" y="96"/>
                      </a:lnTo>
                      <a:lnTo>
                        <a:pt x="1395" y="119"/>
                      </a:lnTo>
                      <a:lnTo>
                        <a:pt x="1310" y="144"/>
                      </a:lnTo>
                      <a:lnTo>
                        <a:pt x="1224" y="173"/>
                      </a:lnTo>
                      <a:lnTo>
                        <a:pt x="1140" y="205"/>
                      </a:lnTo>
                      <a:lnTo>
                        <a:pt x="1057" y="241"/>
                      </a:lnTo>
                      <a:lnTo>
                        <a:pt x="975" y="280"/>
                      </a:lnTo>
                      <a:lnTo>
                        <a:pt x="894" y="324"/>
                      </a:lnTo>
                      <a:lnTo>
                        <a:pt x="817" y="372"/>
                      </a:lnTo>
                      <a:lnTo>
                        <a:pt x="741" y="424"/>
                      </a:lnTo>
                      <a:lnTo>
                        <a:pt x="668" y="480"/>
                      </a:lnTo>
                      <a:lnTo>
                        <a:pt x="599" y="541"/>
                      </a:lnTo>
                      <a:lnTo>
                        <a:pt x="532" y="608"/>
                      </a:lnTo>
                      <a:lnTo>
                        <a:pt x="481" y="663"/>
                      </a:lnTo>
                      <a:lnTo>
                        <a:pt x="432" y="720"/>
                      </a:lnTo>
                      <a:lnTo>
                        <a:pt x="387" y="776"/>
                      </a:lnTo>
                      <a:lnTo>
                        <a:pt x="345" y="831"/>
                      </a:lnTo>
                      <a:lnTo>
                        <a:pt x="306" y="886"/>
                      </a:lnTo>
                      <a:lnTo>
                        <a:pt x="270" y="940"/>
                      </a:lnTo>
                      <a:lnTo>
                        <a:pt x="238" y="992"/>
                      </a:lnTo>
                      <a:lnTo>
                        <a:pt x="207" y="1045"/>
                      </a:lnTo>
                      <a:lnTo>
                        <a:pt x="179" y="1096"/>
                      </a:lnTo>
                      <a:lnTo>
                        <a:pt x="154" y="1146"/>
                      </a:lnTo>
                      <a:lnTo>
                        <a:pt x="131" y="1197"/>
                      </a:lnTo>
                      <a:lnTo>
                        <a:pt x="110" y="1246"/>
                      </a:lnTo>
                      <a:lnTo>
                        <a:pt x="93" y="1293"/>
                      </a:lnTo>
                      <a:lnTo>
                        <a:pt x="76" y="1341"/>
                      </a:lnTo>
                      <a:lnTo>
                        <a:pt x="62" y="1386"/>
                      </a:lnTo>
                      <a:lnTo>
                        <a:pt x="49" y="1431"/>
                      </a:lnTo>
                      <a:lnTo>
                        <a:pt x="38" y="1475"/>
                      </a:lnTo>
                      <a:lnTo>
                        <a:pt x="29" y="1517"/>
                      </a:lnTo>
                      <a:lnTo>
                        <a:pt x="22" y="1559"/>
                      </a:lnTo>
                      <a:lnTo>
                        <a:pt x="15" y="1599"/>
                      </a:lnTo>
                      <a:lnTo>
                        <a:pt x="10" y="1637"/>
                      </a:lnTo>
                      <a:lnTo>
                        <a:pt x="6" y="1675"/>
                      </a:lnTo>
                      <a:lnTo>
                        <a:pt x="3" y="1711"/>
                      </a:lnTo>
                      <a:lnTo>
                        <a:pt x="1" y="1746"/>
                      </a:lnTo>
                      <a:lnTo>
                        <a:pt x="0" y="1779"/>
                      </a:lnTo>
                      <a:lnTo>
                        <a:pt x="0" y="1811"/>
                      </a:lnTo>
                      <a:lnTo>
                        <a:pt x="0" y="1841"/>
                      </a:lnTo>
                      <a:lnTo>
                        <a:pt x="0" y="1870"/>
                      </a:lnTo>
                      <a:lnTo>
                        <a:pt x="2" y="1923"/>
                      </a:lnTo>
                      <a:lnTo>
                        <a:pt x="4" y="1968"/>
                      </a:lnTo>
                      <a:lnTo>
                        <a:pt x="6" y="2004"/>
                      </a:lnTo>
                      <a:lnTo>
                        <a:pt x="12" y="2097"/>
                      </a:lnTo>
                      <a:lnTo>
                        <a:pt x="22" y="2192"/>
                      </a:lnTo>
                      <a:lnTo>
                        <a:pt x="34" y="2284"/>
                      </a:lnTo>
                      <a:lnTo>
                        <a:pt x="48" y="2377"/>
                      </a:lnTo>
                      <a:lnTo>
                        <a:pt x="66" y="2468"/>
                      </a:lnTo>
                      <a:lnTo>
                        <a:pt x="87" y="2558"/>
                      </a:lnTo>
                      <a:lnTo>
                        <a:pt x="108" y="2648"/>
                      </a:lnTo>
                      <a:lnTo>
                        <a:pt x="133" y="2735"/>
                      </a:lnTo>
                      <a:lnTo>
                        <a:pt x="159" y="2821"/>
                      </a:lnTo>
                      <a:lnTo>
                        <a:pt x="186" y="2906"/>
                      </a:lnTo>
                      <a:lnTo>
                        <a:pt x="215" y="2989"/>
                      </a:lnTo>
                      <a:lnTo>
                        <a:pt x="245" y="3069"/>
                      </a:lnTo>
                      <a:lnTo>
                        <a:pt x="275" y="3149"/>
                      </a:lnTo>
                      <a:lnTo>
                        <a:pt x="306" y="3224"/>
                      </a:lnTo>
                      <a:lnTo>
                        <a:pt x="338" y="3299"/>
                      </a:lnTo>
                      <a:lnTo>
                        <a:pt x="370" y="3370"/>
                      </a:lnTo>
                      <a:lnTo>
                        <a:pt x="401" y="3438"/>
                      </a:lnTo>
                      <a:lnTo>
                        <a:pt x="433" y="3504"/>
                      </a:lnTo>
                      <a:lnTo>
                        <a:pt x="464" y="3567"/>
                      </a:lnTo>
                      <a:lnTo>
                        <a:pt x="494" y="3626"/>
                      </a:lnTo>
                      <a:lnTo>
                        <a:pt x="523" y="3681"/>
                      </a:lnTo>
                      <a:lnTo>
                        <a:pt x="551" y="3733"/>
                      </a:lnTo>
                      <a:lnTo>
                        <a:pt x="578" y="3781"/>
                      </a:lnTo>
                      <a:lnTo>
                        <a:pt x="603" y="3825"/>
                      </a:lnTo>
                      <a:lnTo>
                        <a:pt x="647" y="3901"/>
                      </a:lnTo>
                      <a:lnTo>
                        <a:pt x="683" y="3959"/>
                      </a:lnTo>
                      <a:lnTo>
                        <a:pt x="707" y="3998"/>
                      </a:lnTo>
                      <a:lnTo>
                        <a:pt x="719" y="4016"/>
                      </a:lnTo>
                      <a:lnTo>
                        <a:pt x="726" y="4025"/>
                      </a:lnTo>
                      <a:lnTo>
                        <a:pt x="733" y="4032"/>
                      </a:lnTo>
                      <a:lnTo>
                        <a:pt x="740" y="4038"/>
                      </a:lnTo>
                      <a:lnTo>
                        <a:pt x="747" y="4044"/>
                      </a:lnTo>
                      <a:lnTo>
                        <a:pt x="756" y="4050"/>
                      </a:lnTo>
                      <a:lnTo>
                        <a:pt x="765" y="4053"/>
                      </a:lnTo>
                      <a:lnTo>
                        <a:pt x="774" y="4057"/>
                      </a:lnTo>
                      <a:lnTo>
                        <a:pt x="784" y="4059"/>
                      </a:lnTo>
                      <a:lnTo>
                        <a:pt x="793" y="4060"/>
                      </a:lnTo>
                      <a:lnTo>
                        <a:pt x="802" y="4061"/>
                      </a:lnTo>
                      <a:lnTo>
                        <a:pt x="812" y="4060"/>
                      </a:lnTo>
                      <a:lnTo>
                        <a:pt x="822" y="4059"/>
                      </a:lnTo>
                      <a:lnTo>
                        <a:pt x="831" y="4057"/>
                      </a:lnTo>
                      <a:lnTo>
                        <a:pt x="840" y="4054"/>
                      </a:lnTo>
                      <a:lnTo>
                        <a:pt x="850" y="4049"/>
                      </a:lnTo>
                      <a:lnTo>
                        <a:pt x="858" y="4043"/>
                      </a:lnTo>
                      <a:lnTo>
                        <a:pt x="866" y="4038"/>
                      </a:lnTo>
                      <a:lnTo>
                        <a:pt x="874" y="4031"/>
                      </a:lnTo>
                      <a:lnTo>
                        <a:pt x="880" y="4024"/>
                      </a:lnTo>
                      <a:lnTo>
                        <a:pt x="886" y="4015"/>
                      </a:lnTo>
                      <a:lnTo>
                        <a:pt x="891" y="4007"/>
                      </a:lnTo>
                      <a:lnTo>
                        <a:pt x="895" y="3999"/>
                      </a:lnTo>
                      <a:lnTo>
                        <a:pt x="898" y="3990"/>
                      </a:lnTo>
                      <a:lnTo>
                        <a:pt x="900" y="3980"/>
                      </a:lnTo>
                      <a:lnTo>
                        <a:pt x="901" y="3971"/>
                      </a:lnTo>
                      <a:lnTo>
                        <a:pt x="903" y="3962"/>
                      </a:lnTo>
                      <a:lnTo>
                        <a:pt x="903" y="3951"/>
                      </a:lnTo>
                      <a:lnTo>
                        <a:pt x="900" y="3942"/>
                      </a:lnTo>
                      <a:lnTo>
                        <a:pt x="898" y="3933"/>
                      </a:lnTo>
                      <a:lnTo>
                        <a:pt x="895" y="3923"/>
                      </a:lnTo>
                      <a:lnTo>
                        <a:pt x="891" y="3914"/>
                      </a:lnTo>
                      <a:lnTo>
                        <a:pt x="886" y="3905"/>
                      </a:lnTo>
                      <a:lnTo>
                        <a:pt x="878" y="3892"/>
                      </a:lnTo>
                      <a:lnTo>
                        <a:pt x="856" y="3859"/>
                      </a:lnTo>
                      <a:lnTo>
                        <a:pt x="824" y="3807"/>
                      </a:lnTo>
                      <a:lnTo>
                        <a:pt x="783" y="3735"/>
                      </a:lnTo>
                      <a:lnTo>
                        <a:pt x="734" y="3648"/>
                      </a:lnTo>
                      <a:lnTo>
                        <a:pt x="679" y="3546"/>
                      </a:lnTo>
                      <a:lnTo>
                        <a:pt x="650" y="3489"/>
                      </a:lnTo>
                      <a:lnTo>
                        <a:pt x="620" y="3429"/>
                      </a:lnTo>
                      <a:lnTo>
                        <a:pt x="590" y="3366"/>
                      </a:lnTo>
                      <a:lnTo>
                        <a:pt x="559" y="3301"/>
                      </a:lnTo>
                      <a:lnTo>
                        <a:pt x="528" y="3232"/>
                      </a:lnTo>
                      <a:lnTo>
                        <a:pt x="498" y="3161"/>
                      </a:lnTo>
                      <a:lnTo>
                        <a:pt x="467" y="3088"/>
                      </a:lnTo>
                      <a:lnTo>
                        <a:pt x="438" y="3011"/>
                      </a:lnTo>
                      <a:lnTo>
                        <a:pt x="409" y="2934"/>
                      </a:lnTo>
                      <a:lnTo>
                        <a:pt x="381" y="2854"/>
                      </a:lnTo>
                      <a:lnTo>
                        <a:pt x="354" y="2774"/>
                      </a:lnTo>
                      <a:lnTo>
                        <a:pt x="330" y="2691"/>
                      </a:lnTo>
                      <a:lnTo>
                        <a:pt x="306" y="2606"/>
                      </a:lnTo>
                      <a:lnTo>
                        <a:pt x="284" y="2521"/>
                      </a:lnTo>
                      <a:lnTo>
                        <a:pt x="265" y="2435"/>
                      </a:lnTo>
                      <a:lnTo>
                        <a:pt x="247" y="2348"/>
                      </a:lnTo>
                      <a:lnTo>
                        <a:pt x="232" y="2260"/>
                      </a:lnTo>
                      <a:lnTo>
                        <a:pt x="220" y="2172"/>
                      </a:lnTo>
                      <a:lnTo>
                        <a:pt x="212" y="2084"/>
                      </a:lnTo>
                      <a:lnTo>
                        <a:pt x="206" y="1995"/>
                      </a:lnTo>
                      <a:lnTo>
                        <a:pt x="203" y="1957"/>
                      </a:lnTo>
                      <a:lnTo>
                        <a:pt x="201" y="1913"/>
                      </a:lnTo>
                      <a:lnTo>
                        <a:pt x="199" y="1865"/>
                      </a:lnTo>
                      <a:lnTo>
                        <a:pt x="199" y="1811"/>
                      </a:lnTo>
                      <a:lnTo>
                        <a:pt x="200" y="1752"/>
                      </a:lnTo>
                      <a:lnTo>
                        <a:pt x="202" y="1721"/>
                      </a:lnTo>
                      <a:lnTo>
                        <a:pt x="205" y="1689"/>
                      </a:lnTo>
                      <a:lnTo>
                        <a:pt x="209" y="1656"/>
                      </a:lnTo>
                      <a:lnTo>
                        <a:pt x="213" y="1622"/>
                      </a:lnTo>
                      <a:lnTo>
                        <a:pt x="219" y="1586"/>
                      </a:lnTo>
                      <a:lnTo>
                        <a:pt x="226" y="1550"/>
                      </a:lnTo>
                      <a:lnTo>
                        <a:pt x="235" y="1512"/>
                      </a:lnTo>
                      <a:lnTo>
                        <a:pt x="244" y="1473"/>
                      </a:lnTo>
                      <a:lnTo>
                        <a:pt x="255" y="1434"/>
                      </a:lnTo>
                      <a:lnTo>
                        <a:pt x="269" y="1393"/>
                      </a:lnTo>
                      <a:lnTo>
                        <a:pt x="283" y="1352"/>
                      </a:lnTo>
                      <a:lnTo>
                        <a:pt x="300" y="1310"/>
                      </a:lnTo>
                      <a:lnTo>
                        <a:pt x="317" y="1267"/>
                      </a:lnTo>
                      <a:lnTo>
                        <a:pt x="338" y="1223"/>
                      </a:lnTo>
                      <a:lnTo>
                        <a:pt x="361" y="1178"/>
                      </a:lnTo>
                      <a:lnTo>
                        <a:pt x="385" y="1133"/>
                      </a:lnTo>
                      <a:lnTo>
                        <a:pt x="413" y="1086"/>
                      </a:lnTo>
                      <a:lnTo>
                        <a:pt x="442" y="1040"/>
                      </a:lnTo>
                      <a:lnTo>
                        <a:pt x="474" y="992"/>
                      </a:lnTo>
                      <a:lnTo>
                        <a:pt x="510" y="944"/>
                      </a:lnTo>
                      <a:lnTo>
                        <a:pt x="547" y="895"/>
                      </a:lnTo>
                      <a:lnTo>
                        <a:pt x="588" y="845"/>
                      </a:lnTo>
                      <a:lnTo>
                        <a:pt x="631" y="795"/>
                      </a:lnTo>
                      <a:lnTo>
                        <a:pt x="677" y="744"/>
                      </a:lnTo>
                      <a:lnTo>
                        <a:pt x="737" y="684"/>
                      </a:lnTo>
                      <a:lnTo>
                        <a:pt x="801" y="629"/>
                      </a:lnTo>
                      <a:lnTo>
                        <a:pt x="867" y="579"/>
                      </a:lnTo>
                      <a:lnTo>
                        <a:pt x="938" y="532"/>
                      </a:lnTo>
                      <a:lnTo>
                        <a:pt x="1009" y="489"/>
                      </a:lnTo>
                      <a:lnTo>
                        <a:pt x="1083" y="450"/>
                      </a:lnTo>
                      <a:lnTo>
                        <a:pt x="1160" y="414"/>
                      </a:lnTo>
                      <a:lnTo>
                        <a:pt x="1238" y="382"/>
                      </a:lnTo>
                      <a:lnTo>
                        <a:pt x="1316" y="354"/>
                      </a:lnTo>
                      <a:lnTo>
                        <a:pt x="1396" y="328"/>
                      </a:lnTo>
                      <a:lnTo>
                        <a:pt x="1475" y="306"/>
                      </a:lnTo>
                      <a:lnTo>
                        <a:pt x="1555" y="285"/>
                      </a:lnTo>
                      <a:lnTo>
                        <a:pt x="1635" y="268"/>
                      </a:lnTo>
                      <a:lnTo>
                        <a:pt x="1713" y="253"/>
                      </a:lnTo>
                      <a:lnTo>
                        <a:pt x="1791" y="241"/>
                      </a:lnTo>
                      <a:lnTo>
                        <a:pt x="1867" y="230"/>
                      </a:lnTo>
                      <a:lnTo>
                        <a:pt x="1942" y="221"/>
                      </a:lnTo>
                      <a:lnTo>
                        <a:pt x="2014" y="215"/>
                      </a:lnTo>
                      <a:lnTo>
                        <a:pt x="2083" y="210"/>
                      </a:lnTo>
                      <a:lnTo>
                        <a:pt x="2151" y="205"/>
                      </a:lnTo>
                      <a:lnTo>
                        <a:pt x="2215" y="202"/>
                      </a:lnTo>
                      <a:lnTo>
                        <a:pt x="2275" y="201"/>
                      </a:lnTo>
                      <a:lnTo>
                        <a:pt x="2332" y="200"/>
                      </a:lnTo>
                      <a:lnTo>
                        <a:pt x="2383" y="201"/>
                      </a:lnTo>
                      <a:lnTo>
                        <a:pt x="2473" y="203"/>
                      </a:lnTo>
                      <a:lnTo>
                        <a:pt x="2542" y="206"/>
                      </a:lnTo>
                      <a:lnTo>
                        <a:pt x="2586" y="210"/>
                      </a:lnTo>
                      <a:lnTo>
                        <a:pt x="2603" y="21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2" name="Freeform 1107">
                  <a:extLst>
                    <a:ext uri="{FF2B5EF4-FFF2-40B4-BE49-F238E27FC236}">
                      <a16:creationId xmlns:a16="http://schemas.microsoft.com/office/drawing/2014/main" id="{1B85CC9D-CF73-4E84-A0E1-7AF04A109429}"/>
                    </a:ext>
                  </a:extLst>
                </p:cNvPr>
                <p:cNvSpPr>
                  <a:spLocks/>
                </p:cNvSpPr>
                <p:nvPr/>
              </p:nvSpPr>
              <p:spPr bwMode="auto">
                <a:xfrm>
                  <a:off x="2137" y="2419"/>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4" y="81"/>
                      </a:lnTo>
                      <a:lnTo>
                        <a:pt x="833" y="70"/>
                      </a:lnTo>
                      <a:lnTo>
                        <a:pt x="811" y="59"/>
                      </a:lnTo>
                      <a:lnTo>
                        <a:pt x="789" y="49"/>
                      </a:lnTo>
                      <a:lnTo>
                        <a:pt x="766" y="41"/>
                      </a:lnTo>
                      <a:lnTo>
                        <a:pt x="744" y="32"/>
                      </a:lnTo>
                      <a:lnTo>
                        <a:pt x="721" y="25"/>
                      </a:lnTo>
                      <a:lnTo>
                        <a:pt x="697" y="19"/>
                      </a:lnTo>
                      <a:lnTo>
                        <a:pt x="673" y="14"/>
                      </a:lnTo>
                      <a:lnTo>
                        <a:pt x="650" y="10"/>
                      </a:lnTo>
                      <a:lnTo>
                        <a:pt x="625" y="6"/>
                      </a:lnTo>
                      <a:lnTo>
                        <a:pt x="600" y="3"/>
                      </a:lnTo>
                      <a:lnTo>
                        <a:pt x="575" y="1"/>
                      </a:lnTo>
                      <a:lnTo>
                        <a:pt x="549" y="0"/>
                      </a:lnTo>
                      <a:lnTo>
                        <a:pt x="523" y="0"/>
                      </a:lnTo>
                      <a:lnTo>
                        <a:pt x="498" y="0"/>
                      </a:lnTo>
                      <a:lnTo>
                        <a:pt x="472" y="2"/>
                      </a:lnTo>
                      <a:lnTo>
                        <a:pt x="445" y="4"/>
                      </a:lnTo>
                      <a:lnTo>
                        <a:pt x="419" y="8"/>
                      </a:lnTo>
                      <a:lnTo>
                        <a:pt x="392" y="12"/>
                      </a:lnTo>
                      <a:lnTo>
                        <a:pt x="364" y="17"/>
                      </a:lnTo>
                      <a:lnTo>
                        <a:pt x="337" y="23"/>
                      </a:lnTo>
                      <a:lnTo>
                        <a:pt x="309" y="29"/>
                      </a:lnTo>
                      <a:lnTo>
                        <a:pt x="283" y="38"/>
                      </a:lnTo>
                      <a:lnTo>
                        <a:pt x="255" y="46"/>
                      </a:lnTo>
                      <a:lnTo>
                        <a:pt x="226" y="55"/>
                      </a:lnTo>
                      <a:lnTo>
                        <a:pt x="198" y="65"/>
                      </a:lnTo>
                      <a:lnTo>
                        <a:pt x="170" y="76"/>
                      </a:lnTo>
                      <a:lnTo>
                        <a:pt x="141" y="88"/>
                      </a:lnTo>
                      <a:lnTo>
                        <a:pt x="112" y="101"/>
                      </a:lnTo>
                      <a:lnTo>
                        <a:pt x="84" y="114"/>
                      </a:lnTo>
                      <a:lnTo>
                        <a:pt x="55" y="129"/>
                      </a:lnTo>
                      <a:lnTo>
                        <a:pt x="46" y="134"/>
                      </a:lnTo>
                      <a:lnTo>
                        <a:pt x="37" y="140"/>
                      </a:lnTo>
                      <a:lnTo>
                        <a:pt x="30" y="146"/>
                      </a:lnTo>
                      <a:lnTo>
                        <a:pt x="24" y="153"/>
                      </a:lnTo>
                      <a:lnTo>
                        <a:pt x="18" y="162"/>
                      </a:lnTo>
                      <a:lnTo>
                        <a:pt x="13" y="170"/>
                      </a:lnTo>
                      <a:lnTo>
                        <a:pt x="8" y="178"/>
                      </a:lnTo>
                      <a:lnTo>
                        <a:pt x="5" y="188"/>
                      </a:lnTo>
                      <a:lnTo>
                        <a:pt x="2" y="196"/>
                      </a:lnTo>
                      <a:lnTo>
                        <a:pt x="1" y="206"/>
                      </a:lnTo>
                      <a:lnTo>
                        <a:pt x="0" y="215"/>
                      </a:lnTo>
                      <a:lnTo>
                        <a:pt x="0" y="225"/>
                      </a:lnTo>
                      <a:lnTo>
                        <a:pt x="2" y="235"/>
                      </a:lnTo>
                      <a:lnTo>
                        <a:pt x="4" y="244"/>
                      </a:lnTo>
                      <a:lnTo>
                        <a:pt x="7" y="254"/>
                      </a:lnTo>
                      <a:lnTo>
                        <a:pt x="12" y="263"/>
                      </a:lnTo>
                      <a:lnTo>
                        <a:pt x="17" y="272"/>
                      </a:lnTo>
                      <a:lnTo>
                        <a:pt x="23" y="281"/>
                      </a:lnTo>
                      <a:lnTo>
                        <a:pt x="29" y="288"/>
                      </a:lnTo>
                      <a:lnTo>
                        <a:pt x="36" y="294"/>
                      </a:lnTo>
                      <a:lnTo>
                        <a:pt x="44" y="300"/>
                      </a:lnTo>
                      <a:lnTo>
                        <a:pt x="52" y="305"/>
                      </a:lnTo>
                      <a:lnTo>
                        <a:pt x="61" y="310"/>
                      </a:lnTo>
                      <a:lnTo>
                        <a:pt x="70" y="313"/>
                      </a:lnTo>
                      <a:lnTo>
                        <a:pt x="79" y="315"/>
                      </a:lnTo>
                      <a:lnTo>
                        <a:pt x="88" y="317"/>
                      </a:lnTo>
                      <a:lnTo>
                        <a:pt x="98" y="318"/>
                      </a:lnTo>
                      <a:lnTo>
                        <a:pt x="108" y="317"/>
                      </a:lnTo>
                      <a:lnTo>
                        <a:pt x="117" y="316"/>
                      </a:lnTo>
                      <a:lnTo>
                        <a:pt x="127" y="314"/>
                      </a:lnTo>
                      <a:lnTo>
                        <a:pt x="137" y="311"/>
                      </a:lnTo>
                      <a:lnTo>
                        <a:pt x="146" y="306"/>
                      </a:lnTo>
                      <a:lnTo>
                        <a:pt x="192" y="285"/>
                      </a:lnTo>
                      <a:lnTo>
                        <a:pt x="236" y="265"/>
                      </a:lnTo>
                      <a:lnTo>
                        <a:pt x="280" y="247"/>
                      </a:lnTo>
                      <a:lnTo>
                        <a:pt x="324" y="233"/>
                      </a:lnTo>
                      <a:lnTo>
                        <a:pt x="367" y="222"/>
                      </a:lnTo>
                      <a:lnTo>
                        <a:pt x="409" y="212"/>
                      </a:lnTo>
                      <a:lnTo>
                        <a:pt x="429" y="208"/>
                      </a:lnTo>
                      <a:lnTo>
                        <a:pt x="450" y="205"/>
                      </a:lnTo>
                      <a:lnTo>
                        <a:pt x="470" y="203"/>
                      </a:lnTo>
                      <a:lnTo>
                        <a:pt x="490" y="201"/>
                      </a:lnTo>
                      <a:lnTo>
                        <a:pt x="510" y="200"/>
                      </a:lnTo>
                      <a:lnTo>
                        <a:pt x="530" y="200"/>
                      </a:lnTo>
                      <a:lnTo>
                        <a:pt x="548" y="200"/>
                      </a:lnTo>
                      <a:lnTo>
                        <a:pt x="567" y="201"/>
                      </a:lnTo>
                      <a:lnTo>
                        <a:pt x="586" y="203"/>
                      </a:lnTo>
                      <a:lnTo>
                        <a:pt x="604" y="205"/>
                      </a:lnTo>
                      <a:lnTo>
                        <a:pt x="623" y="208"/>
                      </a:lnTo>
                      <a:lnTo>
                        <a:pt x="640" y="211"/>
                      </a:lnTo>
                      <a:lnTo>
                        <a:pt x="658" y="215"/>
                      </a:lnTo>
                      <a:lnTo>
                        <a:pt x="674" y="221"/>
                      </a:lnTo>
                      <a:lnTo>
                        <a:pt x="691" y="226"/>
                      </a:lnTo>
                      <a:lnTo>
                        <a:pt x="708" y="232"/>
                      </a:lnTo>
                      <a:lnTo>
                        <a:pt x="724" y="239"/>
                      </a:lnTo>
                      <a:lnTo>
                        <a:pt x="740" y="246"/>
                      </a:lnTo>
                      <a:lnTo>
                        <a:pt x="755" y="255"/>
                      </a:lnTo>
                      <a:lnTo>
                        <a:pt x="771" y="263"/>
                      </a:lnTo>
                      <a:lnTo>
                        <a:pt x="795" y="280"/>
                      </a:lnTo>
                      <a:lnTo>
                        <a:pt x="818" y="298"/>
                      </a:lnTo>
                      <a:lnTo>
                        <a:pt x="841" y="318"/>
                      </a:lnTo>
                      <a:lnTo>
                        <a:pt x="862" y="339"/>
                      </a:lnTo>
                      <a:lnTo>
                        <a:pt x="881" y="363"/>
                      </a:lnTo>
                      <a:lnTo>
                        <a:pt x="899" y="387"/>
                      </a:lnTo>
                      <a:lnTo>
                        <a:pt x="915" y="413"/>
                      </a:lnTo>
                      <a:lnTo>
                        <a:pt x="930" y="440"/>
                      </a:lnTo>
                      <a:lnTo>
                        <a:pt x="942" y="469"/>
                      </a:lnTo>
                      <a:lnTo>
                        <a:pt x="955" y="498"/>
                      </a:lnTo>
                      <a:lnTo>
                        <a:pt x="964" y="528"/>
                      </a:lnTo>
                      <a:lnTo>
                        <a:pt x="972" y="560"/>
                      </a:lnTo>
                      <a:lnTo>
                        <a:pt x="978" y="592"/>
                      </a:lnTo>
                      <a:lnTo>
                        <a:pt x="983" y="625"/>
                      </a:lnTo>
                      <a:lnTo>
                        <a:pt x="985" y="658"/>
                      </a:lnTo>
                      <a:lnTo>
                        <a:pt x="986" y="692"/>
                      </a:lnTo>
                      <a:lnTo>
                        <a:pt x="985" y="729"/>
                      </a:lnTo>
                      <a:lnTo>
                        <a:pt x="981" y="764"/>
                      </a:lnTo>
                      <a:lnTo>
                        <a:pt x="974" y="799"/>
                      </a:lnTo>
                      <a:lnTo>
                        <a:pt x="966" y="831"/>
                      </a:lnTo>
                      <a:lnTo>
                        <a:pt x="957" y="862"/>
                      </a:lnTo>
                      <a:lnTo>
                        <a:pt x="945" y="891"/>
                      </a:lnTo>
                      <a:lnTo>
                        <a:pt x="932" y="918"/>
                      </a:lnTo>
                      <a:lnTo>
                        <a:pt x="917" y="944"/>
                      </a:lnTo>
                      <a:lnTo>
                        <a:pt x="901" y="969"/>
                      </a:lnTo>
                      <a:lnTo>
                        <a:pt x="884" y="992"/>
                      </a:lnTo>
                      <a:lnTo>
                        <a:pt x="866" y="1015"/>
                      </a:lnTo>
                      <a:lnTo>
                        <a:pt x="847" y="1035"/>
                      </a:lnTo>
                      <a:lnTo>
                        <a:pt x="827" y="1054"/>
                      </a:lnTo>
                      <a:lnTo>
                        <a:pt x="808" y="1073"/>
                      </a:lnTo>
                      <a:lnTo>
                        <a:pt x="788" y="1089"/>
                      </a:lnTo>
                      <a:lnTo>
                        <a:pt x="767" y="1105"/>
                      </a:lnTo>
                      <a:lnTo>
                        <a:pt x="747" y="1119"/>
                      </a:lnTo>
                      <a:lnTo>
                        <a:pt x="726" y="1133"/>
                      </a:lnTo>
                      <a:lnTo>
                        <a:pt x="706" y="1145"/>
                      </a:lnTo>
                      <a:lnTo>
                        <a:pt x="686" y="1156"/>
                      </a:lnTo>
                      <a:lnTo>
                        <a:pt x="649" y="1176"/>
                      </a:lnTo>
                      <a:lnTo>
                        <a:pt x="614" y="1191"/>
                      </a:lnTo>
                      <a:lnTo>
                        <a:pt x="586" y="1203"/>
                      </a:lnTo>
                      <a:lnTo>
                        <a:pt x="562" y="1211"/>
                      </a:lnTo>
                      <a:lnTo>
                        <a:pt x="545" y="1216"/>
                      </a:lnTo>
                      <a:lnTo>
                        <a:pt x="537" y="1219"/>
                      </a:lnTo>
                      <a:lnTo>
                        <a:pt x="538" y="1218"/>
                      </a:lnTo>
                      <a:lnTo>
                        <a:pt x="528" y="1221"/>
                      </a:lnTo>
                      <a:lnTo>
                        <a:pt x="518" y="1226"/>
                      </a:lnTo>
                      <a:lnTo>
                        <a:pt x="510" y="1231"/>
                      </a:lnTo>
                      <a:lnTo>
                        <a:pt x="502" y="1236"/>
                      </a:lnTo>
                      <a:lnTo>
                        <a:pt x="495" y="1242"/>
                      </a:lnTo>
                      <a:lnTo>
                        <a:pt x="487" y="1249"/>
                      </a:lnTo>
                      <a:lnTo>
                        <a:pt x="482" y="1257"/>
                      </a:lnTo>
                      <a:lnTo>
                        <a:pt x="477" y="1265"/>
                      </a:lnTo>
                      <a:lnTo>
                        <a:pt x="472" y="1273"/>
                      </a:lnTo>
                      <a:lnTo>
                        <a:pt x="469" y="1282"/>
                      </a:lnTo>
                      <a:lnTo>
                        <a:pt x="466" y="1292"/>
                      </a:lnTo>
                      <a:lnTo>
                        <a:pt x="463" y="1301"/>
                      </a:lnTo>
                      <a:lnTo>
                        <a:pt x="462" y="1310"/>
                      </a:lnTo>
                      <a:lnTo>
                        <a:pt x="462" y="1321"/>
                      </a:lnTo>
                      <a:lnTo>
                        <a:pt x="463" y="1331"/>
                      </a:lnTo>
                      <a:lnTo>
                        <a:pt x="466" y="1340"/>
                      </a:lnTo>
                      <a:lnTo>
                        <a:pt x="469" y="1351"/>
                      </a:lnTo>
                      <a:lnTo>
                        <a:pt x="473" y="1360"/>
                      </a:lnTo>
                      <a:lnTo>
                        <a:pt x="478" y="1368"/>
                      </a:lnTo>
                      <a:lnTo>
                        <a:pt x="483" y="1377"/>
                      </a:lnTo>
                      <a:lnTo>
                        <a:pt x="489" y="1384"/>
                      </a:lnTo>
                      <a:lnTo>
                        <a:pt x="497" y="1390"/>
                      </a:lnTo>
                      <a:lnTo>
                        <a:pt x="504" y="1396"/>
                      </a:lnTo>
                      <a:lnTo>
                        <a:pt x="512" y="1401"/>
                      </a:lnTo>
                      <a:lnTo>
                        <a:pt x="520" y="1406"/>
                      </a:lnTo>
                      <a:lnTo>
                        <a:pt x="530" y="1410"/>
                      </a:lnTo>
                      <a:lnTo>
                        <a:pt x="539" y="1413"/>
                      </a:lnTo>
                      <a:lnTo>
                        <a:pt x="548" y="1415"/>
                      </a:lnTo>
                      <a:lnTo>
                        <a:pt x="558" y="1416"/>
                      </a:lnTo>
                      <a:lnTo>
                        <a:pt x="568" y="1415"/>
                      </a:lnTo>
                      <a:lnTo>
                        <a:pt x="577" y="1414"/>
                      </a:lnTo>
                      <a:lnTo>
                        <a:pt x="588" y="1412"/>
                      </a:lnTo>
                      <a:lnTo>
                        <a:pt x="607" y="1406"/>
                      </a:lnTo>
                      <a:lnTo>
                        <a:pt x="628" y="1400"/>
                      </a:lnTo>
                      <a:lnTo>
                        <a:pt x="650" y="1393"/>
                      </a:lnTo>
                      <a:lnTo>
                        <a:pt x="672" y="1384"/>
                      </a:lnTo>
                      <a:lnTo>
                        <a:pt x="695" y="1374"/>
                      </a:lnTo>
                      <a:lnTo>
                        <a:pt x="719" y="1364"/>
                      </a:lnTo>
                      <a:lnTo>
                        <a:pt x="743" y="1353"/>
                      </a:lnTo>
                      <a:lnTo>
                        <a:pt x="767" y="1340"/>
                      </a:lnTo>
                      <a:lnTo>
                        <a:pt x="792" y="1327"/>
                      </a:lnTo>
                      <a:lnTo>
                        <a:pt x="817" y="1311"/>
                      </a:lnTo>
                      <a:lnTo>
                        <a:pt x="842" y="1296"/>
                      </a:lnTo>
                      <a:lnTo>
                        <a:pt x="866" y="1279"/>
                      </a:lnTo>
                      <a:lnTo>
                        <a:pt x="891" y="1261"/>
                      </a:lnTo>
                      <a:lnTo>
                        <a:pt x="915" y="1242"/>
                      </a:lnTo>
                      <a:lnTo>
                        <a:pt x="939" y="1221"/>
                      </a:lnTo>
                      <a:lnTo>
                        <a:pt x="963" y="1201"/>
                      </a:lnTo>
                      <a:lnTo>
                        <a:pt x="986" y="1178"/>
                      </a:lnTo>
                      <a:lnTo>
                        <a:pt x="1007" y="1154"/>
                      </a:lnTo>
                      <a:lnTo>
                        <a:pt x="1029" y="1129"/>
                      </a:lnTo>
                      <a:lnTo>
                        <a:pt x="1049" y="1104"/>
                      </a:lnTo>
                      <a:lnTo>
                        <a:pt x="1068" y="1076"/>
                      </a:lnTo>
                      <a:lnTo>
                        <a:pt x="1087" y="1048"/>
                      </a:lnTo>
                      <a:lnTo>
                        <a:pt x="1104" y="1018"/>
                      </a:lnTo>
                      <a:lnTo>
                        <a:pt x="1120" y="987"/>
                      </a:lnTo>
                      <a:lnTo>
                        <a:pt x="1134" y="955"/>
                      </a:lnTo>
                      <a:lnTo>
                        <a:pt x="1147" y="922"/>
                      </a:lnTo>
                      <a:lnTo>
                        <a:pt x="1158" y="886"/>
                      </a:lnTo>
                      <a:lnTo>
                        <a:pt x="1168" y="851"/>
                      </a:lnTo>
                      <a:lnTo>
                        <a:pt x="1175" y="814"/>
                      </a:lnTo>
                      <a:lnTo>
                        <a:pt x="1180" y="775"/>
                      </a:lnTo>
                      <a:lnTo>
                        <a:pt x="1184" y="735"/>
                      </a:lnTo>
                      <a:lnTo>
                        <a:pt x="1185" y="694"/>
                      </a:lnTo>
                      <a:lnTo>
                        <a:pt x="1185" y="670"/>
                      </a:lnTo>
                      <a:lnTo>
                        <a:pt x="1184" y="647"/>
                      </a:lnTo>
                      <a:lnTo>
                        <a:pt x="1183" y="623"/>
                      </a:lnTo>
                      <a:lnTo>
                        <a:pt x="1181" y="600"/>
                      </a:lnTo>
                      <a:lnTo>
                        <a:pt x="1178" y="577"/>
                      </a:lnTo>
                      <a:lnTo>
                        <a:pt x="1175" y="555"/>
                      </a:lnTo>
                      <a:lnTo>
                        <a:pt x="1170" y="532"/>
                      </a:lnTo>
                      <a:lnTo>
                        <a:pt x="1166" y="509"/>
                      </a:lnTo>
                      <a:lnTo>
                        <a:pt x="1160" y="487"/>
                      </a:lnTo>
                      <a:lnTo>
                        <a:pt x="1154" y="466"/>
                      </a:lnTo>
                      <a:lnTo>
                        <a:pt x="1147" y="445"/>
                      </a:lnTo>
                      <a:lnTo>
                        <a:pt x="1140" y="423"/>
                      </a:lnTo>
                      <a:lnTo>
                        <a:pt x="1131" y="403"/>
                      </a:lnTo>
                      <a:lnTo>
                        <a:pt x="1123" y="383"/>
                      </a:lnTo>
                      <a:lnTo>
                        <a:pt x="1114" y="362"/>
                      </a:lnTo>
                      <a:lnTo>
                        <a:pt x="1105" y="344"/>
                      </a:lnTo>
                      <a:lnTo>
                        <a:pt x="1094" y="324"/>
                      </a:lnTo>
                      <a:lnTo>
                        <a:pt x="1084" y="305"/>
                      </a:lnTo>
                      <a:lnTo>
                        <a:pt x="1072" y="287"/>
                      </a:lnTo>
                      <a:lnTo>
                        <a:pt x="1060" y="269"/>
                      </a:lnTo>
                      <a:lnTo>
                        <a:pt x="1048" y="252"/>
                      </a:lnTo>
                      <a:lnTo>
                        <a:pt x="1034" y="235"/>
                      </a:lnTo>
                      <a:lnTo>
                        <a:pt x="1021" y="219"/>
                      </a:lnTo>
                      <a:lnTo>
                        <a:pt x="1006" y="202"/>
                      </a:lnTo>
                      <a:lnTo>
                        <a:pt x="992" y="186"/>
                      </a:lnTo>
                      <a:lnTo>
                        <a:pt x="976" y="172"/>
                      </a:lnTo>
                      <a:lnTo>
                        <a:pt x="961" y="158"/>
                      </a:lnTo>
                      <a:lnTo>
                        <a:pt x="944" y="143"/>
                      </a:lnTo>
                      <a:lnTo>
                        <a:pt x="928" y="130"/>
                      </a:lnTo>
                      <a:lnTo>
                        <a:pt x="911" y="117"/>
                      </a:lnTo>
                      <a:lnTo>
                        <a:pt x="893" y="105"/>
                      </a:lnTo>
                      <a:lnTo>
                        <a:pt x="875" y="9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3" name="Freeform 1108">
                  <a:extLst>
                    <a:ext uri="{FF2B5EF4-FFF2-40B4-BE49-F238E27FC236}">
                      <a16:creationId xmlns:a16="http://schemas.microsoft.com/office/drawing/2014/main" id="{98AB04BD-38D1-4E8B-BFFE-45E37A0DA17F}"/>
                    </a:ext>
                  </a:extLst>
                </p:cNvPr>
                <p:cNvSpPr>
                  <a:spLocks/>
                </p:cNvSpPr>
                <p:nvPr/>
              </p:nvSpPr>
              <p:spPr bwMode="auto">
                <a:xfrm>
                  <a:off x="1830" y="3157"/>
                  <a:ext cx="138" cy="181"/>
                </a:xfrm>
                <a:custGeom>
                  <a:avLst/>
                  <a:gdLst>
                    <a:gd name="T0" fmla="*/ 0 w 2078"/>
                    <a:gd name="T1" fmla="*/ 0 h 2720"/>
                    <a:gd name="T2" fmla="*/ 0 w 2078"/>
                    <a:gd name="T3" fmla="*/ 0 h 2720"/>
                    <a:gd name="T4" fmla="*/ 0 w 2078"/>
                    <a:gd name="T5" fmla="*/ 0 h 2720"/>
                    <a:gd name="T6" fmla="*/ 0 w 2078"/>
                    <a:gd name="T7" fmla="*/ 0 h 2720"/>
                    <a:gd name="T8" fmla="*/ 0 w 2078"/>
                    <a:gd name="T9" fmla="*/ 0 h 2720"/>
                    <a:gd name="T10" fmla="*/ 0 w 2078"/>
                    <a:gd name="T11" fmla="*/ 0 h 2720"/>
                    <a:gd name="T12" fmla="*/ 0 w 2078"/>
                    <a:gd name="T13" fmla="*/ 0 h 2720"/>
                    <a:gd name="T14" fmla="*/ 0 w 2078"/>
                    <a:gd name="T15" fmla="*/ 0 h 2720"/>
                    <a:gd name="T16" fmla="*/ 0 w 2078"/>
                    <a:gd name="T17" fmla="*/ 0 h 2720"/>
                    <a:gd name="T18" fmla="*/ 0 w 2078"/>
                    <a:gd name="T19" fmla="*/ 0 h 2720"/>
                    <a:gd name="T20" fmla="*/ 0 w 2078"/>
                    <a:gd name="T21" fmla="*/ 0 h 2720"/>
                    <a:gd name="T22" fmla="*/ 0 w 2078"/>
                    <a:gd name="T23" fmla="*/ 0 h 2720"/>
                    <a:gd name="T24" fmla="*/ 0 w 2078"/>
                    <a:gd name="T25" fmla="*/ 0 h 2720"/>
                    <a:gd name="T26" fmla="*/ 0 w 2078"/>
                    <a:gd name="T27" fmla="*/ 0 h 2720"/>
                    <a:gd name="T28" fmla="*/ 0 w 2078"/>
                    <a:gd name="T29" fmla="*/ 0 h 2720"/>
                    <a:gd name="T30" fmla="*/ 0 w 2078"/>
                    <a:gd name="T31" fmla="*/ 0 h 2720"/>
                    <a:gd name="T32" fmla="*/ 0 w 2078"/>
                    <a:gd name="T33" fmla="*/ 0 h 2720"/>
                    <a:gd name="T34" fmla="*/ 0 w 2078"/>
                    <a:gd name="T35" fmla="*/ 0 h 2720"/>
                    <a:gd name="T36" fmla="*/ 0 w 2078"/>
                    <a:gd name="T37" fmla="*/ 0 h 2720"/>
                    <a:gd name="T38" fmla="*/ 0 w 2078"/>
                    <a:gd name="T39" fmla="*/ 0 h 2720"/>
                    <a:gd name="T40" fmla="*/ 0 w 2078"/>
                    <a:gd name="T41" fmla="*/ 0 h 2720"/>
                    <a:gd name="T42" fmla="*/ 0 w 2078"/>
                    <a:gd name="T43" fmla="*/ 0 h 2720"/>
                    <a:gd name="T44" fmla="*/ 0 w 2078"/>
                    <a:gd name="T45" fmla="*/ 0 h 2720"/>
                    <a:gd name="T46" fmla="*/ 0 w 2078"/>
                    <a:gd name="T47" fmla="*/ 0 h 2720"/>
                    <a:gd name="T48" fmla="*/ 0 w 2078"/>
                    <a:gd name="T49" fmla="*/ 0 h 2720"/>
                    <a:gd name="T50" fmla="*/ 0 w 2078"/>
                    <a:gd name="T51" fmla="*/ 0 h 2720"/>
                    <a:gd name="T52" fmla="*/ 0 w 2078"/>
                    <a:gd name="T53" fmla="*/ 0 h 2720"/>
                    <a:gd name="T54" fmla="*/ 0 w 2078"/>
                    <a:gd name="T55" fmla="*/ 0 h 2720"/>
                    <a:gd name="T56" fmla="*/ 0 w 2078"/>
                    <a:gd name="T57" fmla="*/ 0 h 2720"/>
                    <a:gd name="T58" fmla="*/ 0 w 2078"/>
                    <a:gd name="T59" fmla="*/ 0 h 2720"/>
                    <a:gd name="T60" fmla="*/ 0 w 2078"/>
                    <a:gd name="T61" fmla="*/ 0 h 2720"/>
                    <a:gd name="T62" fmla="*/ 0 w 2078"/>
                    <a:gd name="T63" fmla="*/ 0 h 2720"/>
                    <a:gd name="T64" fmla="*/ 0 w 2078"/>
                    <a:gd name="T65" fmla="*/ 0 h 2720"/>
                    <a:gd name="T66" fmla="*/ 0 w 2078"/>
                    <a:gd name="T67" fmla="*/ 0 h 2720"/>
                    <a:gd name="T68" fmla="*/ 0 w 2078"/>
                    <a:gd name="T69" fmla="*/ 0 h 2720"/>
                    <a:gd name="T70" fmla="*/ 0 w 2078"/>
                    <a:gd name="T71" fmla="*/ 0 h 2720"/>
                    <a:gd name="T72" fmla="*/ 0 w 2078"/>
                    <a:gd name="T73" fmla="*/ 0 h 2720"/>
                    <a:gd name="T74" fmla="*/ 0 w 2078"/>
                    <a:gd name="T75" fmla="*/ 0 h 2720"/>
                    <a:gd name="T76" fmla="*/ 0 w 2078"/>
                    <a:gd name="T77" fmla="*/ 0 h 2720"/>
                    <a:gd name="T78" fmla="*/ 0 w 2078"/>
                    <a:gd name="T79" fmla="*/ 0 h 2720"/>
                    <a:gd name="T80" fmla="*/ 0 w 2078"/>
                    <a:gd name="T81" fmla="*/ 0 h 2720"/>
                    <a:gd name="T82" fmla="*/ 0 w 2078"/>
                    <a:gd name="T83" fmla="*/ 0 h 2720"/>
                    <a:gd name="T84" fmla="*/ 0 w 2078"/>
                    <a:gd name="T85" fmla="*/ 0 h 2720"/>
                    <a:gd name="T86" fmla="*/ 0 w 2078"/>
                    <a:gd name="T87" fmla="*/ 0 h 2720"/>
                    <a:gd name="T88" fmla="*/ 0 w 2078"/>
                    <a:gd name="T89" fmla="*/ 0 h 2720"/>
                    <a:gd name="T90" fmla="*/ 0 w 2078"/>
                    <a:gd name="T91" fmla="*/ 0 h 2720"/>
                    <a:gd name="T92" fmla="*/ 0 w 2078"/>
                    <a:gd name="T93" fmla="*/ 0 h 2720"/>
                    <a:gd name="T94" fmla="*/ 0 w 2078"/>
                    <a:gd name="T95" fmla="*/ 0 h 2720"/>
                    <a:gd name="T96" fmla="*/ 0 w 2078"/>
                    <a:gd name="T97" fmla="*/ 0 h 2720"/>
                    <a:gd name="T98" fmla="*/ 0 w 2078"/>
                    <a:gd name="T99" fmla="*/ 0 h 2720"/>
                    <a:gd name="T100" fmla="*/ 0 w 2078"/>
                    <a:gd name="T101" fmla="*/ 0 h 2720"/>
                    <a:gd name="T102" fmla="*/ 0 w 2078"/>
                    <a:gd name="T103" fmla="*/ 0 h 2720"/>
                    <a:gd name="T104" fmla="*/ 0 w 2078"/>
                    <a:gd name="T105" fmla="*/ 0 h 2720"/>
                    <a:gd name="T106" fmla="*/ 0 w 2078"/>
                    <a:gd name="T107" fmla="*/ 0 h 2720"/>
                    <a:gd name="T108" fmla="*/ 0 w 2078"/>
                    <a:gd name="T109" fmla="*/ 0 h 2720"/>
                    <a:gd name="T110" fmla="*/ 0 w 2078"/>
                    <a:gd name="T111" fmla="*/ 0 h 2720"/>
                    <a:gd name="T112" fmla="*/ 0 w 2078"/>
                    <a:gd name="T113" fmla="*/ 0 h 27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8" h="2720">
                      <a:moveTo>
                        <a:pt x="1" y="2504"/>
                      </a:moveTo>
                      <a:lnTo>
                        <a:pt x="3" y="2492"/>
                      </a:lnTo>
                      <a:lnTo>
                        <a:pt x="6" y="2482"/>
                      </a:lnTo>
                      <a:lnTo>
                        <a:pt x="9" y="2473"/>
                      </a:lnTo>
                      <a:lnTo>
                        <a:pt x="14" y="2463"/>
                      </a:lnTo>
                      <a:lnTo>
                        <a:pt x="19" y="2454"/>
                      </a:lnTo>
                      <a:lnTo>
                        <a:pt x="26" y="2446"/>
                      </a:lnTo>
                      <a:lnTo>
                        <a:pt x="33" y="2439"/>
                      </a:lnTo>
                      <a:lnTo>
                        <a:pt x="41" y="2431"/>
                      </a:lnTo>
                      <a:lnTo>
                        <a:pt x="49" y="2425"/>
                      </a:lnTo>
                      <a:lnTo>
                        <a:pt x="59" y="2420"/>
                      </a:lnTo>
                      <a:lnTo>
                        <a:pt x="68" y="2416"/>
                      </a:lnTo>
                      <a:lnTo>
                        <a:pt x="78" y="2413"/>
                      </a:lnTo>
                      <a:lnTo>
                        <a:pt x="89" y="2410"/>
                      </a:lnTo>
                      <a:lnTo>
                        <a:pt x="99" y="2409"/>
                      </a:lnTo>
                      <a:lnTo>
                        <a:pt x="109" y="2408"/>
                      </a:lnTo>
                      <a:lnTo>
                        <a:pt x="121" y="2409"/>
                      </a:lnTo>
                      <a:lnTo>
                        <a:pt x="227" y="2421"/>
                      </a:lnTo>
                      <a:lnTo>
                        <a:pt x="361" y="2436"/>
                      </a:lnTo>
                      <a:lnTo>
                        <a:pt x="510" y="2452"/>
                      </a:lnTo>
                      <a:lnTo>
                        <a:pt x="667" y="2468"/>
                      </a:lnTo>
                      <a:lnTo>
                        <a:pt x="819" y="2482"/>
                      </a:lnTo>
                      <a:lnTo>
                        <a:pt x="955" y="2493"/>
                      </a:lnTo>
                      <a:lnTo>
                        <a:pt x="1014" y="2499"/>
                      </a:lnTo>
                      <a:lnTo>
                        <a:pt x="1065" y="2502"/>
                      </a:lnTo>
                      <a:lnTo>
                        <a:pt x="1107" y="2503"/>
                      </a:lnTo>
                      <a:lnTo>
                        <a:pt x="1138" y="2503"/>
                      </a:lnTo>
                      <a:lnTo>
                        <a:pt x="1148" y="2503"/>
                      </a:lnTo>
                      <a:lnTo>
                        <a:pt x="1157" y="2501"/>
                      </a:lnTo>
                      <a:lnTo>
                        <a:pt x="1165" y="2499"/>
                      </a:lnTo>
                      <a:lnTo>
                        <a:pt x="1171" y="2497"/>
                      </a:lnTo>
                      <a:lnTo>
                        <a:pt x="1176" y="2493"/>
                      </a:lnTo>
                      <a:lnTo>
                        <a:pt x="1182" y="2490"/>
                      </a:lnTo>
                      <a:lnTo>
                        <a:pt x="1186" y="2487"/>
                      </a:lnTo>
                      <a:lnTo>
                        <a:pt x="1189" y="2483"/>
                      </a:lnTo>
                      <a:lnTo>
                        <a:pt x="1195" y="2477"/>
                      </a:lnTo>
                      <a:lnTo>
                        <a:pt x="1200" y="2470"/>
                      </a:lnTo>
                      <a:lnTo>
                        <a:pt x="1204" y="2461"/>
                      </a:lnTo>
                      <a:lnTo>
                        <a:pt x="1209" y="2452"/>
                      </a:lnTo>
                      <a:lnTo>
                        <a:pt x="1217" y="2432"/>
                      </a:lnTo>
                      <a:lnTo>
                        <a:pt x="1224" y="2409"/>
                      </a:lnTo>
                      <a:lnTo>
                        <a:pt x="1229" y="2383"/>
                      </a:lnTo>
                      <a:lnTo>
                        <a:pt x="1232" y="2356"/>
                      </a:lnTo>
                      <a:lnTo>
                        <a:pt x="1234" y="2326"/>
                      </a:lnTo>
                      <a:lnTo>
                        <a:pt x="1234" y="2295"/>
                      </a:lnTo>
                      <a:lnTo>
                        <a:pt x="1233" y="2222"/>
                      </a:lnTo>
                      <a:lnTo>
                        <a:pt x="1234" y="2105"/>
                      </a:lnTo>
                      <a:lnTo>
                        <a:pt x="1236" y="1960"/>
                      </a:lnTo>
                      <a:lnTo>
                        <a:pt x="1238" y="1804"/>
                      </a:lnTo>
                      <a:lnTo>
                        <a:pt x="1240" y="1652"/>
                      </a:lnTo>
                      <a:lnTo>
                        <a:pt x="1243" y="1521"/>
                      </a:lnTo>
                      <a:lnTo>
                        <a:pt x="1245" y="1425"/>
                      </a:lnTo>
                      <a:lnTo>
                        <a:pt x="1245" y="1382"/>
                      </a:lnTo>
                      <a:lnTo>
                        <a:pt x="1246" y="1371"/>
                      </a:lnTo>
                      <a:lnTo>
                        <a:pt x="1248" y="1360"/>
                      </a:lnTo>
                      <a:lnTo>
                        <a:pt x="1250" y="1350"/>
                      </a:lnTo>
                      <a:lnTo>
                        <a:pt x="1254" y="1341"/>
                      </a:lnTo>
                      <a:lnTo>
                        <a:pt x="1258" y="1331"/>
                      </a:lnTo>
                      <a:lnTo>
                        <a:pt x="1263" y="1323"/>
                      </a:lnTo>
                      <a:lnTo>
                        <a:pt x="1269" y="1315"/>
                      </a:lnTo>
                      <a:lnTo>
                        <a:pt x="1277" y="1308"/>
                      </a:lnTo>
                      <a:lnTo>
                        <a:pt x="1284" y="1300"/>
                      </a:lnTo>
                      <a:lnTo>
                        <a:pt x="1292" y="1294"/>
                      </a:lnTo>
                      <a:lnTo>
                        <a:pt x="1300" y="1289"/>
                      </a:lnTo>
                      <a:lnTo>
                        <a:pt x="1310" y="1285"/>
                      </a:lnTo>
                      <a:lnTo>
                        <a:pt x="1319" y="1281"/>
                      </a:lnTo>
                      <a:lnTo>
                        <a:pt x="1329" y="1278"/>
                      </a:lnTo>
                      <a:lnTo>
                        <a:pt x="1340" y="1277"/>
                      </a:lnTo>
                      <a:lnTo>
                        <a:pt x="1350" y="1275"/>
                      </a:lnTo>
                      <a:lnTo>
                        <a:pt x="1398" y="1274"/>
                      </a:lnTo>
                      <a:lnTo>
                        <a:pt x="1458" y="1271"/>
                      </a:lnTo>
                      <a:lnTo>
                        <a:pt x="1527" y="1269"/>
                      </a:lnTo>
                      <a:lnTo>
                        <a:pt x="1599" y="1265"/>
                      </a:lnTo>
                      <a:lnTo>
                        <a:pt x="1672" y="1262"/>
                      </a:lnTo>
                      <a:lnTo>
                        <a:pt x="1739" y="1257"/>
                      </a:lnTo>
                      <a:lnTo>
                        <a:pt x="1797" y="1252"/>
                      </a:lnTo>
                      <a:lnTo>
                        <a:pt x="1840" y="1247"/>
                      </a:lnTo>
                      <a:lnTo>
                        <a:pt x="1843" y="1245"/>
                      </a:lnTo>
                      <a:lnTo>
                        <a:pt x="1846" y="1244"/>
                      </a:lnTo>
                      <a:lnTo>
                        <a:pt x="1849" y="1244"/>
                      </a:lnTo>
                      <a:lnTo>
                        <a:pt x="1852" y="1243"/>
                      </a:lnTo>
                      <a:lnTo>
                        <a:pt x="1854" y="1242"/>
                      </a:lnTo>
                      <a:lnTo>
                        <a:pt x="1857" y="1241"/>
                      </a:lnTo>
                      <a:lnTo>
                        <a:pt x="1858" y="1239"/>
                      </a:lnTo>
                      <a:lnTo>
                        <a:pt x="1859" y="1238"/>
                      </a:lnTo>
                      <a:lnTo>
                        <a:pt x="1861" y="1233"/>
                      </a:lnTo>
                      <a:lnTo>
                        <a:pt x="1862" y="1226"/>
                      </a:lnTo>
                      <a:lnTo>
                        <a:pt x="1862" y="1218"/>
                      </a:lnTo>
                      <a:lnTo>
                        <a:pt x="1861" y="1208"/>
                      </a:lnTo>
                      <a:lnTo>
                        <a:pt x="1859" y="1197"/>
                      </a:lnTo>
                      <a:lnTo>
                        <a:pt x="1856" y="1184"/>
                      </a:lnTo>
                      <a:lnTo>
                        <a:pt x="1851" y="1171"/>
                      </a:lnTo>
                      <a:lnTo>
                        <a:pt x="1844" y="1157"/>
                      </a:lnTo>
                      <a:lnTo>
                        <a:pt x="1294" y="160"/>
                      </a:lnTo>
                      <a:lnTo>
                        <a:pt x="1290" y="151"/>
                      </a:lnTo>
                      <a:lnTo>
                        <a:pt x="1286" y="140"/>
                      </a:lnTo>
                      <a:lnTo>
                        <a:pt x="1283" y="130"/>
                      </a:lnTo>
                      <a:lnTo>
                        <a:pt x="1282" y="120"/>
                      </a:lnTo>
                      <a:lnTo>
                        <a:pt x="1281" y="109"/>
                      </a:lnTo>
                      <a:lnTo>
                        <a:pt x="1282" y="99"/>
                      </a:lnTo>
                      <a:lnTo>
                        <a:pt x="1283" y="89"/>
                      </a:lnTo>
                      <a:lnTo>
                        <a:pt x="1285" y="78"/>
                      </a:lnTo>
                      <a:lnTo>
                        <a:pt x="1289" y="68"/>
                      </a:lnTo>
                      <a:lnTo>
                        <a:pt x="1293" y="59"/>
                      </a:lnTo>
                      <a:lnTo>
                        <a:pt x="1298" y="49"/>
                      </a:lnTo>
                      <a:lnTo>
                        <a:pt x="1305" y="41"/>
                      </a:lnTo>
                      <a:lnTo>
                        <a:pt x="1311" y="33"/>
                      </a:lnTo>
                      <a:lnTo>
                        <a:pt x="1319" y="25"/>
                      </a:lnTo>
                      <a:lnTo>
                        <a:pt x="1327" y="19"/>
                      </a:lnTo>
                      <a:lnTo>
                        <a:pt x="1337" y="13"/>
                      </a:lnTo>
                      <a:lnTo>
                        <a:pt x="1347" y="8"/>
                      </a:lnTo>
                      <a:lnTo>
                        <a:pt x="1357" y="5"/>
                      </a:lnTo>
                      <a:lnTo>
                        <a:pt x="1368" y="2"/>
                      </a:lnTo>
                      <a:lnTo>
                        <a:pt x="1378" y="1"/>
                      </a:lnTo>
                      <a:lnTo>
                        <a:pt x="1388" y="0"/>
                      </a:lnTo>
                      <a:lnTo>
                        <a:pt x="1399" y="1"/>
                      </a:lnTo>
                      <a:lnTo>
                        <a:pt x="1409" y="2"/>
                      </a:lnTo>
                      <a:lnTo>
                        <a:pt x="1419" y="4"/>
                      </a:lnTo>
                      <a:lnTo>
                        <a:pt x="1429" y="7"/>
                      </a:lnTo>
                      <a:lnTo>
                        <a:pt x="1439" y="12"/>
                      </a:lnTo>
                      <a:lnTo>
                        <a:pt x="1447" y="17"/>
                      </a:lnTo>
                      <a:lnTo>
                        <a:pt x="1457" y="22"/>
                      </a:lnTo>
                      <a:lnTo>
                        <a:pt x="1464" y="30"/>
                      </a:lnTo>
                      <a:lnTo>
                        <a:pt x="1471" y="38"/>
                      </a:lnTo>
                      <a:lnTo>
                        <a:pt x="1478" y="46"/>
                      </a:lnTo>
                      <a:lnTo>
                        <a:pt x="1485" y="55"/>
                      </a:lnTo>
                      <a:lnTo>
                        <a:pt x="2035" y="1055"/>
                      </a:lnTo>
                      <a:lnTo>
                        <a:pt x="2044" y="1073"/>
                      </a:lnTo>
                      <a:lnTo>
                        <a:pt x="2052" y="1091"/>
                      </a:lnTo>
                      <a:lnTo>
                        <a:pt x="2058" y="1109"/>
                      </a:lnTo>
                      <a:lnTo>
                        <a:pt x="2065" y="1128"/>
                      </a:lnTo>
                      <a:lnTo>
                        <a:pt x="2070" y="1145"/>
                      </a:lnTo>
                      <a:lnTo>
                        <a:pt x="2073" y="1164"/>
                      </a:lnTo>
                      <a:lnTo>
                        <a:pt x="2076" y="1182"/>
                      </a:lnTo>
                      <a:lnTo>
                        <a:pt x="2078" y="1200"/>
                      </a:lnTo>
                      <a:lnTo>
                        <a:pt x="2078" y="1218"/>
                      </a:lnTo>
                      <a:lnTo>
                        <a:pt x="2078" y="1235"/>
                      </a:lnTo>
                      <a:lnTo>
                        <a:pt x="2076" y="1253"/>
                      </a:lnTo>
                      <a:lnTo>
                        <a:pt x="2074" y="1269"/>
                      </a:lnTo>
                      <a:lnTo>
                        <a:pt x="2071" y="1286"/>
                      </a:lnTo>
                      <a:lnTo>
                        <a:pt x="2066" y="1302"/>
                      </a:lnTo>
                      <a:lnTo>
                        <a:pt x="2060" y="1318"/>
                      </a:lnTo>
                      <a:lnTo>
                        <a:pt x="2053" y="1333"/>
                      </a:lnTo>
                      <a:lnTo>
                        <a:pt x="2047" y="1346"/>
                      </a:lnTo>
                      <a:lnTo>
                        <a:pt x="2040" y="1357"/>
                      </a:lnTo>
                      <a:lnTo>
                        <a:pt x="2032" y="1369"/>
                      </a:lnTo>
                      <a:lnTo>
                        <a:pt x="2023" y="1380"/>
                      </a:lnTo>
                      <a:lnTo>
                        <a:pt x="2014" y="1389"/>
                      </a:lnTo>
                      <a:lnTo>
                        <a:pt x="2005" y="1400"/>
                      </a:lnTo>
                      <a:lnTo>
                        <a:pt x="1994" y="1408"/>
                      </a:lnTo>
                      <a:lnTo>
                        <a:pt x="1983" y="1416"/>
                      </a:lnTo>
                      <a:lnTo>
                        <a:pt x="1972" y="1424"/>
                      </a:lnTo>
                      <a:lnTo>
                        <a:pt x="1959" y="1432"/>
                      </a:lnTo>
                      <a:lnTo>
                        <a:pt x="1947" y="1438"/>
                      </a:lnTo>
                      <a:lnTo>
                        <a:pt x="1933" y="1443"/>
                      </a:lnTo>
                      <a:lnTo>
                        <a:pt x="1920" y="1448"/>
                      </a:lnTo>
                      <a:lnTo>
                        <a:pt x="1906" y="1453"/>
                      </a:lnTo>
                      <a:lnTo>
                        <a:pt x="1892" y="1456"/>
                      </a:lnTo>
                      <a:lnTo>
                        <a:pt x="1876" y="1460"/>
                      </a:lnTo>
                      <a:lnTo>
                        <a:pt x="1838" y="1465"/>
                      </a:lnTo>
                      <a:lnTo>
                        <a:pt x="1792" y="1470"/>
                      </a:lnTo>
                      <a:lnTo>
                        <a:pt x="1739" y="1474"/>
                      </a:lnTo>
                      <a:lnTo>
                        <a:pt x="1682" y="1478"/>
                      </a:lnTo>
                      <a:lnTo>
                        <a:pt x="1623" y="1481"/>
                      </a:lnTo>
                      <a:lnTo>
                        <a:pt x="1565" y="1484"/>
                      </a:lnTo>
                      <a:lnTo>
                        <a:pt x="1510" y="1486"/>
                      </a:lnTo>
                      <a:lnTo>
                        <a:pt x="1460" y="1488"/>
                      </a:lnTo>
                      <a:lnTo>
                        <a:pt x="1458" y="1582"/>
                      </a:lnTo>
                      <a:lnTo>
                        <a:pt x="1457" y="1692"/>
                      </a:lnTo>
                      <a:lnTo>
                        <a:pt x="1455" y="1813"/>
                      </a:lnTo>
                      <a:lnTo>
                        <a:pt x="1452" y="1935"/>
                      </a:lnTo>
                      <a:lnTo>
                        <a:pt x="1451" y="2052"/>
                      </a:lnTo>
                      <a:lnTo>
                        <a:pt x="1450" y="2155"/>
                      </a:lnTo>
                      <a:lnTo>
                        <a:pt x="1449" y="2237"/>
                      </a:lnTo>
                      <a:lnTo>
                        <a:pt x="1450" y="2289"/>
                      </a:lnTo>
                      <a:lnTo>
                        <a:pt x="1450" y="2324"/>
                      </a:lnTo>
                      <a:lnTo>
                        <a:pt x="1448" y="2364"/>
                      </a:lnTo>
                      <a:lnTo>
                        <a:pt x="1446" y="2386"/>
                      </a:lnTo>
                      <a:lnTo>
                        <a:pt x="1443" y="2408"/>
                      </a:lnTo>
                      <a:lnTo>
                        <a:pt x="1440" y="2431"/>
                      </a:lnTo>
                      <a:lnTo>
                        <a:pt x="1435" y="2454"/>
                      </a:lnTo>
                      <a:lnTo>
                        <a:pt x="1429" y="2478"/>
                      </a:lnTo>
                      <a:lnTo>
                        <a:pt x="1421" y="2502"/>
                      </a:lnTo>
                      <a:lnTo>
                        <a:pt x="1413" y="2524"/>
                      </a:lnTo>
                      <a:lnTo>
                        <a:pt x="1403" y="2548"/>
                      </a:lnTo>
                      <a:lnTo>
                        <a:pt x="1391" y="2570"/>
                      </a:lnTo>
                      <a:lnTo>
                        <a:pt x="1378" y="2592"/>
                      </a:lnTo>
                      <a:lnTo>
                        <a:pt x="1364" y="2612"/>
                      </a:lnTo>
                      <a:lnTo>
                        <a:pt x="1346" y="2632"/>
                      </a:lnTo>
                      <a:lnTo>
                        <a:pt x="1336" y="2642"/>
                      </a:lnTo>
                      <a:lnTo>
                        <a:pt x="1325" y="2652"/>
                      </a:lnTo>
                      <a:lnTo>
                        <a:pt x="1315" y="2661"/>
                      </a:lnTo>
                      <a:lnTo>
                        <a:pt x="1304" y="2669"/>
                      </a:lnTo>
                      <a:lnTo>
                        <a:pt x="1292" y="2676"/>
                      </a:lnTo>
                      <a:lnTo>
                        <a:pt x="1281" y="2684"/>
                      </a:lnTo>
                      <a:lnTo>
                        <a:pt x="1268" y="2690"/>
                      </a:lnTo>
                      <a:lnTo>
                        <a:pt x="1256" y="2696"/>
                      </a:lnTo>
                      <a:lnTo>
                        <a:pt x="1243" y="2701"/>
                      </a:lnTo>
                      <a:lnTo>
                        <a:pt x="1229" y="2705"/>
                      </a:lnTo>
                      <a:lnTo>
                        <a:pt x="1216" y="2710"/>
                      </a:lnTo>
                      <a:lnTo>
                        <a:pt x="1202" y="2713"/>
                      </a:lnTo>
                      <a:lnTo>
                        <a:pt x="1188" y="2716"/>
                      </a:lnTo>
                      <a:lnTo>
                        <a:pt x="1173" y="2718"/>
                      </a:lnTo>
                      <a:lnTo>
                        <a:pt x="1159" y="2719"/>
                      </a:lnTo>
                      <a:lnTo>
                        <a:pt x="1144" y="2720"/>
                      </a:lnTo>
                      <a:lnTo>
                        <a:pt x="1103" y="2719"/>
                      </a:lnTo>
                      <a:lnTo>
                        <a:pt x="1048" y="2717"/>
                      </a:lnTo>
                      <a:lnTo>
                        <a:pt x="983" y="2713"/>
                      </a:lnTo>
                      <a:lnTo>
                        <a:pt x="910" y="2707"/>
                      </a:lnTo>
                      <a:lnTo>
                        <a:pt x="742" y="2692"/>
                      </a:lnTo>
                      <a:lnTo>
                        <a:pt x="565" y="2675"/>
                      </a:lnTo>
                      <a:lnTo>
                        <a:pt x="396" y="2657"/>
                      </a:lnTo>
                      <a:lnTo>
                        <a:pt x="249" y="2641"/>
                      </a:lnTo>
                      <a:lnTo>
                        <a:pt x="143" y="2629"/>
                      </a:lnTo>
                      <a:lnTo>
                        <a:pt x="96" y="2624"/>
                      </a:lnTo>
                      <a:lnTo>
                        <a:pt x="84" y="2622"/>
                      </a:lnTo>
                      <a:lnTo>
                        <a:pt x="74" y="2620"/>
                      </a:lnTo>
                      <a:lnTo>
                        <a:pt x="65" y="2615"/>
                      </a:lnTo>
                      <a:lnTo>
                        <a:pt x="54" y="2610"/>
                      </a:lnTo>
                      <a:lnTo>
                        <a:pt x="46" y="2605"/>
                      </a:lnTo>
                      <a:lnTo>
                        <a:pt x="38" y="2599"/>
                      </a:lnTo>
                      <a:lnTo>
                        <a:pt x="31" y="2592"/>
                      </a:lnTo>
                      <a:lnTo>
                        <a:pt x="23" y="2583"/>
                      </a:lnTo>
                      <a:lnTo>
                        <a:pt x="17" y="2575"/>
                      </a:lnTo>
                      <a:lnTo>
                        <a:pt x="12" y="2566"/>
                      </a:lnTo>
                      <a:lnTo>
                        <a:pt x="8" y="2556"/>
                      </a:lnTo>
                      <a:lnTo>
                        <a:pt x="5" y="2546"/>
                      </a:lnTo>
                      <a:lnTo>
                        <a:pt x="2" y="2537"/>
                      </a:lnTo>
                      <a:lnTo>
                        <a:pt x="1" y="2525"/>
                      </a:lnTo>
                      <a:lnTo>
                        <a:pt x="0" y="2515"/>
                      </a:lnTo>
                      <a:lnTo>
                        <a:pt x="1" y="2504"/>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4" name="Freeform 1109">
                  <a:extLst>
                    <a:ext uri="{FF2B5EF4-FFF2-40B4-BE49-F238E27FC236}">
                      <a16:creationId xmlns:a16="http://schemas.microsoft.com/office/drawing/2014/main" id="{0A73089B-0157-4BCE-BB04-B80EF0E5D4CB}"/>
                    </a:ext>
                  </a:extLst>
                </p:cNvPr>
                <p:cNvSpPr>
                  <a:spLocks/>
                </p:cNvSpPr>
                <p:nvPr/>
              </p:nvSpPr>
              <p:spPr bwMode="auto">
                <a:xfrm>
                  <a:off x="1830" y="3114"/>
                  <a:ext cx="72" cy="34"/>
                </a:xfrm>
                <a:custGeom>
                  <a:avLst/>
                  <a:gdLst>
                    <a:gd name="T0" fmla="*/ 0 w 1086"/>
                    <a:gd name="T1" fmla="*/ 0 h 507"/>
                    <a:gd name="T2" fmla="*/ 0 w 1086"/>
                    <a:gd name="T3" fmla="*/ 0 h 507"/>
                    <a:gd name="T4" fmla="*/ 0 w 1086"/>
                    <a:gd name="T5" fmla="*/ 0 h 507"/>
                    <a:gd name="T6" fmla="*/ 0 w 1086"/>
                    <a:gd name="T7" fmla="*/ 0 h 507"/>
                    <a:gd name="T8" fmla="*/ 0 w 1086"/>
                    <a:gd name="T9" fmla="*/ 0 h 507"/>
                    <a:gd name="T10" fmla="*/ 0 w 1086"/>
                    <a:gd name="T11" fmla="*/ 0 h 507"/>
                    <a:gd name="T12" fmla="*/ 0 w 1086"/>
                    <a:gd name="T13" fmla="*/ 0 h 507"/>
                    <a:gd name="T14" fmla="*/ 0 w 1086"/>
                    <a:gd name="T15" fmla="*/ 0 h 507"/>
                    <a:gd name="T16" fmla="*/ 0 w 1086"/>
                    <a:gd name="T17" fmla="*/ 0 h 507"/>
                    <a:gd name="T18" fmla="*/ 0 w 1086"/>
                    <a:gd name="T19" fmla="*/ 0 h 507"/>
                    <a:gd name="T20" fmla="*/ 0 w 1086"/>
                    <a:gd name="T21" fmla="*/ 0 h 507"/>
                    <a:gd name="T22" fmla="*/ 0 w 1086"/>
                    <a:gd name="T23" fmla="*/ 0 h 507"/>
                    <a:gd name="T24" fmla="*/ 0 w 1086"/>
                    <a:gd name="T25" fmla="*/ 0 h 507"/>
                    <a:gd name="T26" fmla="*/ 0 w 1086"/>
                    <a:gd name="T27" fmla="*/ 0 h 507"/>
                    <a:gd name="T28" fmla="*/ 0 w 1086"/>
                    <a:gd name="T29" fmla="*/ 0 h 507"/>
                    <a:gd name="T30" fmla="*/ 0 w 1086"/>
                    <a:gd name="T31" fmla="*/ 0 h 507"/>
                    <a:gd name="T32" fmla="*/ 0 w 1086"/>
                    <a:gd name="T33" fmla="*/ 0 h 507"/>
                    <a:gd name="T34" fmla="*/ 0 w 1086"/>
                    <a:gd name="T35" fmla="*/ 0 h 507"/>
                    <a:gd name="T36" fmla="*/ 0 w 1086"/>
                    <a:gd name="T37" fmla="*/ 0 h 507"/>
                    <a:gd name="T38" fmla="*/ 0 w 1086"/>
                    <a:gd name="T39" fmla="*/ 0 h 507"/>
                    <a:gd name="T40" fmla="*/ 0 w 1086"/>
                    <a:gd name="T41" fmla="*/ 0 h 507"/>
                    <a:gd name="T42" fmla="*/ 0 w 1086"/>
                    <a:gd name="T43" fmla="*/ 0 h 507"/>
                    <a:gd name="T44" fmla="*/ 0 w 1086"/>
                    <a:gd name="T45" fmla="*/ 0 h 507"/>
                    <a:gd name="T46" fmla="*/ 0 w 1086"/>
                    <a:gd name="T47" fmla="*/ 0 h 507"/>
                    <a:gd name="T48" fmla="*/ 0 w 1086"/>
                    <a:gd name="T49" fmla="*/ 0 h 507"/>
                    <a:gd name="T50" fmla="*/ 0 w 1086"/>
                    <a:gd name="T51" fmla="*/ 0 h 507"/>
                    <a:gd name="T52" fmla="*/ 0 w 1086"/>
                    <a:gd name="T53" fmla="*/ 0 h 507"/>
                    <a:gd name="T54" fmla="*/ 0 w 1086"/>
                    <a:gd name="T55" fmla="*/ 0 h 507"/>
                    <a:gd name="T56" fmla="*/ 0 w 1086"/>
                    <a:gd name="T57" fmla="*/ 0 h 507"/>
                    <a:gd name="T58" fmla="*/ 0 w 1086"/>
                    <a:gd name="T59" fmla="*/ 0 h 507"/>
                    <a:gd name="T60" fmla="*/ 0 w 1086"/>
                    <a:gd name="T61" fmla="*/ 0 h 507"/>
                    <a:gd name="T62" fmla="*/ 0 w 1086"/>
                    <a:gd name="T63" fmla="*/ 0 h 507"/>
                    <a:gd name="T64" fmla="*/ 0 w 1086"/>
                    <a:gd name="T65" fmla="*/ 0 h 507"/>
                    <a:gd name="T66" fmla="*/ 0 w 1086"/>
                    <a:gd name="T67" fmla="*/ 0 h 507"/>
                    <a:gd name="T68" fmla="*/ 0 w 1086"/>
                    <a:gd name="T69" fmla="*/ 0 h 507"/>
                    <a:gd name="T70" fmla="*/ 0 w 1086"/>
                    <a:gd name="T71" fmla="*/ 0 h 507"/>
                    <a:gd name="T72" fmla="*/ 0 w 1086"/>
                    <a:gd name="T73" fmla="*/ 0 h 507"/>
                    <a:gd name="T74" fmla="*/ 0 w 1086"/>
                    <a:gd name="T75" fmla="*/ 0 h 507"/>
                    <a:gd name="T76" fmla="*/ 0 w 1086"/>
                    <a:gd name="T77" fmla="*/ 0 h 507"/>
                    <a:gd name="T78" fmla="*/ 0 w 1086"/>
                    <a:gd name="T79" fmla="*/ 0 h 507"/>
                    <a:gd name="T80" fmla="*/ 0 w 1086"/>
                    <a:gd name="T81" fmla="*/ 0 h 507"/>
                    <a:gd name="T82" fmla="*/ 0 w 1086"/>
                    <a:gd name="T83" fmla="*/ 0 h 507"/>
                    <a:gd name="T84" fmla="*/ 0 w 1086"/>
                    <a:gd name="T85" fmla="*/ 0 h 507"/>
                    <a:gd name="T86" fmla="*/ 0 w 1086"/>
                    <a:gd name="T87" fmla="*/ 0 h 507"/>
                    <a:gd name="T88" fmla="*/ 0 w 1086"/>
                    <a:gd name="T89" fmla="*/ 0 h 507"/>
                    <a:gd name="T90" fmla="*/ 0 w 1086"/>
                    <a:gd name="T91" fmla="*/ 0 h 507"/>
                    <a:gd name="T92" fmla="*/ 0 w 1086"/>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6" h="507">
                      <a:moveTo>
                        <a:pt x="908" y="388"/>
                      </a:moveTo>
                      <a:lnTo>
                        <a:pt x="878" y="364"/>
                      </a:lnTo>
                      <a:lnTo>
                        <a:pt x="851" y="342"/>
                      </a:lnTo>
                      <a:lnTo>
                        <a:pt x="825" y="321"/>
                      </a:lnTo>
                      <a:lnTo>
                        <a:pt x="800" y="304"/>
                      </a:lnTo>
                      <a:lnTo>
                        <a:pt x="777" y="287"/>
                      </a:lnTo>
                      <a:lnTo>
                        <a:pt x="754" y="273"/>
                      </a:lnTo>
                      <a:lnTo>
                        <a:pt x="734" y="260"/>
                      </a:lnTo>
                      <a:lnTo>
                        <a:pt x="713" y="250"/>
                      </a:lnTo>
                      <a:lnTo>
                        <a:pt x="692" y="240"/>
                      </a:lnTo>
                      <a:lnTo>
                        <a:pt x="674" y="233"/>
                      </a:lnTo>
                      <a:lnTo>
                        <a:pt x="654" y="227"/>
                      </a:lnTo>
                      <a:lnTo>
                        <a:pt x="635" y="222"/>
                      </a:lnTo>
                      <a:lnTo>
                        <a:pt x="616" y="219"/>
                      </a:lnTo>
                      <a:lnTo>
                        <a:pt x="596" y="217"/>
                      </a:lnTo>
                      <a:lnTo>
                        <a:pt x="577" y="216"/>
                      </a:lnTo>
                      <a:lnTo>
                        <a:pt x="557" y="216"/>
                      </a:lnTo>
                      <a:lnTo>
                        <a:pt x="534" y="218"/>
                      </a:lnTo>
                      <a:lnTo>
                        <a:pt x="510" y="222"/>
                      </a:lnTo>
                      <a:lnTo>
                        <a:pt x="487" y="228"/>
                      </a:lnTo>
                      <a:lnTo>
                        <a:pt x="463" y="236"/>
                      </a:lnTo>
                      <a:lnTo>
                        <a:pt x="438" y="247"/>
                      </a:lnTo>
                      <a:lnTo>
                        <a:pt x="413" y="258"/>
                      </a:lnTo>
                      <a:lnTo>
                        <a:pt x="389" y="273"/>
                      </a:lnTo>
                      <a:lnTo>
                        <a:pt x="365" y="288"/>
                      </a:lnTo>
                      <a:lnTo>
                        <a:pt x="341" y="305"/>
                      </a:lnTo>
                      <a:lnTo>
                        <a:pt x="317" y="323"/>
                      </a:lnTo>
                      <a:lnTo>
                        <a:pt x="295" y="343"/>
                      </a:lnTo>
                      <a:lnTo>
                        <a:pt x="274" y="364"/>
                      </a:lnTo>
                      <a:lnTo>
                        <a:pt x="253" y="385"/>
                      </a:lnTo>
                      <a:lnTo>
                        <a:pt x="233" y="408"/>
                      </a:lnTo>
                      <a:lnTo>
                        <a:pt x="216" y="432"/>
                      </a:lnTo>
                      <a:lnTo>
                        <a:pt x="199" y="457"/>
                      </a:lnTo>
                      <a:lnTo>
                        <a:pt x="193" y="465"/>
                      </a:lnTo>
                      <a:lnTo>
                        <a:pt x="186" y="473"/>
                      </a:lnTo>
                      <a:lnTo>
                        <a:pt x="177" y="481"/>
                      </a:lnTo>
                      <a:lnTo>
                        <a:pt x="169" y="488"/>
                      </a:lnTo>
                      <a:lnTo>
                        <a:pt x="160" y="493"/>
                      </a:lnTo>
                      <a:lnTo>
                        <a:pt x="151" y="498"/>
                      </a:lnTo>
                      <a:lnTo>
                        <a:pt x="141" y="501"/>
                      </a:lnTo>
                      <a:lnTo>
                        <a:pt x="131" y="504"/>
                      </a:lnTo>
                      <a:lnTo>
                        <a:pt x="121" y="506"/>
                      </a:lnTo>
                      <a:lnTo>
                        <a:pt x="110" y="507"/>
                      </a:lnTo>
                      <a:lnTo>
                        <a:pt x="100" y="506"/>
                      </a:lnTo>
                      <a:lnTo>
                        <a:pt x="90" y="505"/>
                      </a:lnTo>
                      <a:lnTo>
                        <a:pt x="79" y="503"/>
                      </a:lnTo>
                      <a:lnTo>
                        <a:pt x="69" y="500"/>
                      </a:lnTo>
                      <a:lnTo>
                        <a:pt x="60" y="496"/>
                      </a:lnTo>
                      <a:lnTo>
                        <a:pt x="50" y="490"/>
                      </a:lnTo>
                      <a:lnTo>
                        <a:pt x="41" y="483"/>
                      </a:lnTo>
                      <a:lnTo>
                        <a:pt x="33" y="476"/>
                      </a:lnTo>
                      <a:lnTo>
                        <a:pt x="25" y="469"/>
                      </a:lnTo>
                      <a:lnTo>
                        <a:pt x="18" y="461"/>
                      </a:lnTo>
                      <a:lnTo>
                        <a:pt x="13" y="451"/>
                      </a:lnTo>
                      <a:lnTo>
                        <a:pt x="8" y="442"/>
                      </a:lnTo>
                      <a:lnTo>
                        <a:pt x="5" y="433"/>
                      </a:lnTo>
                      <a:lnTo>
                        <a:pt x="2" y="422"/>
                      </a:lnTo>
                      <a:lnTo>
                        <a:pt x="0" y="412"/>
                      </a:lnTo>
                      <a:lnTo>
                        <a:pt x="0" y="402"/>
                      </a:lnTo>
                      <a:lnTo>
                        <a:pt x="0" y="391"/>
                      </a:lnTo>
                      <a:lnTo>
                        <a:pt x="1" y="381"/>
                      </a:lnTo>
                      <a:lnTo>
                        <a:pt x="3" y="371"/>
                      </a:lnTo>
                      <a:lnTo>
                        <a:pt x="6" y="360"/>
                      </a:lnTo>
                      <a:lnTo>
                        <a:pt x="10" y="351"/>
                      </a:lnTo>
                      <a:lnTo>
                        <a:pt x="16" y="341"/>
                      </a:lnTo>
                      <a:lnTo>
                        <a:pt x="27" y="323"/>
                      </a:lnTo>
                      <a:lnTo>
                        <a:pt x="40" y="305"/>
                      </a:lnTo>
                      <a:lnTo>
                        <a:pt x="53" y="287"/>
                      </a:lnTo>
                      <a:lnTo>
                        <a:pt x="67" y="270"/>
                      </a:lnTo>
                      <a:lnTo>
                        <a:pt x="80" y="254"/>
                      </a:lnTo>
                      <a:lnTo>
                        <a:pt x="95" y="237"/>
                      </a:lnTo>
                      <a:lnTo>
                        <a:pt x="109" y="221"/>
                      </a:lnTo>
                      <a:lnTo>
                        <a:pt x="125" y="205"/>
                      </a:lnTo>
                      <a:lnTo>
                        <a:pt x="140" y="191"/>
                      </a:lnTo>
                      <a:lnTo>
                        <a:pt x="156" y="176"/>
                      </a:lnTo>
                      <a:lnTo>
                        <a:pt x="172" y="162"/>
                      </a:lnTo>
                      <a:lnTo>
                        <a:pt x="189" y="148"/>
                      </a:lnTo>
                      <a:lnTo>
                        <a:pt x="223" y="123"/>
                      </a:lnTo>
                      <a:lnTo>
                        <a:pt x="258" y="99"/>
                      </a:lnTo>
                      <a:lnTo>
                        <a:pt x="293" y="77"/>
                      </a:lnTo>
                      <a:lnTo>
                        <a:pt x="329" y="57"/>
                      </a:lnTo>
                      <a:lnTo>
                        <a:pt x="348" y="49"/>
                      </a:lnTo>
                      <a:lnTo>
                        <a:pt x="367" y="41"/>
                      </a:lnTo>
                      <a:lnTo>
                        <a:pt x="385" y="34"/>
                      </a:lnTo>
                      <a:lnTo>
                        <a:pt x="404" y="27"/>
                      </a:lnTo>
                      <a:lnTo>
                        <a:pt x="422" y="21"/>
                      </a:lnTo>
                      <a:lnTo>
                        <a:pt x="441" y="16"/>
                      </a:lnTo>
                      <a:lnTo>
                        <a:pt x="460" y="11"/>
                      </a:lnTo>
                      <a:lnTo>
                        <a:pt x="478" y="8"/>
                      </a:lnTo>
                      <a:lnTo>
                        <a:pt x="496" y="5"/>
                      </a:lnTo>
                      <a:lnTo>
                        <a:pt x="515" y="2"/>
                      </a:lnTo>
                      <a:lnTo>
                        <a:pt x="533" y="1"/>
                      </a:lnTo>
                      <a:lnTo>
                        <a:pt x="551" y="0"/>
                      </a:lnTo>
                      <a:lnTo>
                        <a:pt x="586" y="0"/>
                      </a:lnTo>
                      <a:lnTo>
                        <a:pt x="619" y="2"/>
                      </a:lnTo>
                      <a:lnTo>
                        <a:pt x="652" y="5"/>
                      </a:lnTo>
                      <a:lnTo>
                        <a:pt x="683" y="11"/>
                      </a:lnTo>
                      <a:lnTo>
                        <a:pt x="714" y="18"/>
                      </a:lnTo>
                      <a:lnTo>
                        <a:pt x="744" y="27"/>
                      </a:lnTo>
                      <a:lnTo>
                        <a:pt x="773" y="39"/>
                      </a:lnTo>
                      <a:lnTo>
                        <a:pt x="803" y="52"/>
                      </a:lnTo>
                      <a:lnTo>
                        <a:pt x="832" y="67"/>
                      </a:lnTo>
                      <a:lnTo>
                        <a:pt x="861" y="84"/>
                      </a:lnTo>
                      <a:lnTo>
                        <a:pt x="891" y="103"/>
                      </a:lnTo>
                      <a:lnTo>
                        <a:pt x="921" y="124"/>
                      </a:lnTo>
                      <a:lnTo>
                        <a:pt x="951" y="145"/>
                      </a:lnTo>
                      <a:lnTo>
                        <a:pt x="982" y="169"/>
                      </a:lnTo>
                      <a:lnTo>
                        <a:pt x="1014" y="195"/>
                      </a:lnTo>
                      <a:lnTo>
                        <a:pt x="1048" y="223"/>
                      </a:lnTo>
                      <a:lnTo>
                        <a:pt x="1055" y="231"/>
                      </a:lnTo>
                      <a:lnTo>
                        <a:pt x="1063" y="238"/>
                      </a:lnTo>
                      <a:lnTo>
                        <a:pt x="1069" y="248"/>
                      </a:lnTo>
                      <a:lnTo>
                        <a:pt x="1074" y="257"/>
                      </a:lnTo>
                      <a:lnTo>
                        <a:pt x="1079" y="266"/>
                      </a:lnTo>
                      <a:lnTo>
                        <a:pt x="1082" y="277"/>
                      </a:lnTo>
                      <a:lnTo>
                        <a:pt x="1084" y="286"/>
                      </a:lnTo>
                      <a:lnTo>
                        <a:pt x="1085" y="296"/>
                      </a:lnTo>
                      <a:lnTo>
                        <a:pt x="1086" y="307"/>
                      </a:lnTo>
                      <a:lnTo>
                        <a:pt x="1085" y="317"/>
                      </a:lnTo>
                      <a:lnTo>
                        <a:pt x="1084" y="327"/>
                      </a:lnTo>
                      <a:lnTo>
                        <a:pt x="1081" y="338"/>
                      </a:lnTo>
                      <a:lnTo>
                        <a:pt x="1078" y="348"/>
                      </a:lnTo>
                      <a:lnTo>
                        <a:pt x="1073" y="357"/>
                      </a:lnTo>
                      <a:lnTo>
                        <a:pt x="1068" y="367"/>
                      </a:lnTo>
                      <a:lnTo>
                        <a:pt x="1060" y="376"/>
                      </a:lnTo>
                      <a:lnTo>
                        <a:pt x="1053" y="384"/>
                      </a:lnTo>
                      <a:lnTo>
                        <a:pt x="1045" y="390"/>
                      </a:lnTo>
                      <a:lnTo>
                        <a:pt x="1037" y="397"/>
                      </a:lnTo>
                      <a:lnTo>
                        <a:pt x="1027" y="403"/>
                      </a:lnTo>
                      <a:lnTo>
                        <a:pt x="1017" y="407"/>
                      </a:lnTo>
                      <a:lnTo>
                        <a:pt x="1008" y="410"/>
                      </a:lnTo>
                      <a:lnTo>
                        <a:pt x="997" y="412"/>
                      </a:lnTo>
                      <a:lnTo>
                        <a:pt x="987" y="413"/>
                      </a:lnTo>
                      <a:lnTo>
                        <a:pt x="977" y="414"/>
                      </a:lnTo>
                      <a:lnTo>
                        <a:pt x="966" y="413"/>
                      </a:lnTo>
                      <a:lnTo>
                        <a:pt x="956" y="412"/>
                      </a:lnTo>
                      <a:lnTo>
                        <a:pt x="946" y="409"/>
                      </a:lnTo>
                      <a:lnTo>
                        <a:pt x="936" y="406"/>
                      </a:lnTo>
                      <a:lnTo>
                        <a:pt x="926" y="401"/>
                      </a:lnTo>
                      <a:lnTo>
                        <a:pt x="917" y="396"/>
                      </a:lnTo>
                      <a:lnTo>
                        <a:pt x="908" y="388"/>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5" name="Freeform 1110">
                  <a:extLst>
                    <a:ext uri="{FF2B5EF4-FFF2-40B4-BE49-F238E27FC236}">
                      <a16:creationId xmlns:a16="http://schemas.microsoft.com/office/drawing/2014/main" id="{6DD51925-4AB2-4751-9E6E-C4F78AADF0A4}"/>
                    </a:ext>
                  </a:extLst>
                </p:cNvPr>
                <p:cNvSpPr>
                  <a:spLocks/>
                </p:cNvSpPr>
                <p:nvPr/>
              </p:nvSpPr>
              <p:spPr bwMode="auto">
                <a:xfrm>
                  <a:off x="1866" y="3149"/>
                  <a:ext cx="15" cy="46"/>
                </a:xfrm>
                <a:custGeom>
                  <a:avLst/>
                  <a:gdLst>
                    <a:gd name="T0" fmla="*/ 0 w 228"/>
                    <a:gd name="T1" fmla="*/ 0 h 687"/>
                    <a:gd name="T2" fmla="*/ 0 w 228"/>
                    <a:gd name="T3" fmla="*/ 0 h 687"/>
                    <a:gd name="T4" fmla="*/ 0 w 228"/>
                    <a:gd name="T5" fmla="*/ 0 h 687"/>
                    <a:gd name="T6" fmla="*/ 0 w 228"/>
                    <a:gd name="T7" fmla="*/ 0 h 687"/>
                    <a:gd name="T8" fmla="*/ 0 w 228"/>
                    <a:gd name="T9" fmla="*/ 0 h 687"/>
                    <a:gd name="T10" fmla="*/ 0 w 228"/>
                    <a:gd name="T11" fmla="*/ 0 h 687"/>
                    <a:gd name="T12" fmla="*/ 0 w 228"/>
                    <a:gd name="T13" fmla="*/ 0 h 687"/>
                    <a:gd name="T14" fmla="*/ 0 w 228"/>
                    <a:gd name="T15" fmla="*/ 0 h 687"/>
                    <a:gd name="T16" fmla="*/ 0 w 228"/>
                    <a:gd name="T17" fmla="*/ 0 h 687"/>
                    <a:gd name="T18" fmla="*/ 0 w 228"/>
                    <a:gd name="T19" fmla="*/ 0 h 687"/>
                    <a:gd name="T20" fmla="*/ 0 w 228"/>
                    <a:gd name="T21" fmla="*/ 0 h 687"/>
                    <a:gd name="T22" fmla="*/ 0 w 228"/>
                    <a:gd name="T23" fmla="*/ 0 h 687"/>
                    <a:gd name="T24" fmla="*/ 0 w 228"/>
                    <a:gd name="T25" fmla="*/ 0 h 687"/>
                    <a:gd name="T26" fmla="*/ 0 w 228"/>
                    <a:gd name="T27" fmla="*/ 0 h 687"/>
                    <a:gd name="T28" fmla="*/ 0 w 228"/>
                    <a:gd name="T29" fmla="*/ 0 h 687"/>
                    <a:gd name="T30" fmla="*/ 0 w 228"/>
                    <a:gd name="T31" fmla="*/ 0 h 687"/>
                    <a:gd name="T32" fmla="*/ 0 w 228"/>
                    <a:gd name="T33" fmla="*/ 0 h 687"/>
                    <a:gd name="T34" fmla="*/ 0 w 228"/>
                    <a:gd name="T35" fmla="*/ 0 h 687"/>
                    <a:gd name="T36" fmla="*/ 0 w 228"/>
                    <a:gd name="T37" fmla="*/ 0 h 687"/>
                    <a:gd name="T38" fmla="*/ 0 w 228"/>
                    <a:gd name="T39" fmla="*/ 0 h 687"/>
                    <a:gd name="T40" fmla="*/ 0 w 228"/>
                    <a:gd name="T41" fmla="*/ 0 h 687"/>
                    <a:gd name="T42" fmla="*/ 0 w 228"/>
                    <a:gd name="T43" fmla="*/ 0 h 687"/>
                    <a:gd name="T44" fmla="*/ 0 w 228"/>
                    <a:gd name="T45" fmla="*/ 0 h 687"/>
                    <a:gd name="T46" fmla="*/ 0 w 228"/>
                    <a:gd name="T47" fmla="*/ 0 h 687"/>
                    <a:gd name="T48" fmla="*/ 0 w 228"/>
                    <a:gd name="T49" fmla="*/ 0 h 687"/>
                    <a:gd name="T50" fmla="*/ 0 w 228"/>
                    <a:gd name="T51" fmla="*/ 0 h 687"/>
                    <a:gd name="T52" fmla="*/ 0 w 228"/>
                    <a:gd name="T53" fmla="*/ 0 h 687"/>
                    <a:gd name="T54" fmla="*/ 0 w 228"/>
                    <a:gd name="T55" fmla="*/ 0 h 687"/>
                    <a:gd name="T56" fmla="*/ 0 w 228"/>
                    <a:gd name="T57" fmla="*/ 0 h 687"/>
                    <a:gd name="T58" fmla="*/ 0 w 228"/>
                    <a:gd name="T59" fmla="*/ 0 h 687"/>
                    <a:gd name="T60" fmla="*/ 0 w 228"/>
                    <a:gd name="T61" fmla="*/ 0 h 687"/>
                    <a:gd name="T62" fmla="*/ 0 w 228"/>
                    <a:gd name="T63" fmla="*/ 0 h 687"/>
                    <a:gd name="T64" fmla="*/ 0 w 228"/>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8" h="687">
                      <a:moveTo>
                        <a:pt x="216" y="105"/>
                      </a:moveTo>
                      <a:lnTo>
                        <a:pt x="228" y="576"/>
                      </a:lnTo>
                      <a:lnTo>
                        <a:pt x="228" y="587"/>
                      </a:lnTo>
                      <a:lnTo>
                        <a:pt x="227" y="597"/>
                      </a:lnTo>
                      <a:lnTo>
                        <a:pt x="224" y="609"/>
                      </a:lnTo>
                      <a:lnTo>
                        <a:pt x="221" y="618"/>
                      </a:lnTo>
                      <a:lnTo>
                        <a:pt x="217" y="628"/>
                      </a:lnTo>
                      <a:lnTo>
                        <a:pt x="212" y="637"/>
                      </a:lnTo>
                      <a:lnTo>
                        <a:pt x="205" y="646"/>
                      </a:lnTo>
                      <a:lnTo>
                        <a:pt x="199" y="653"/>
                      </a:lnTo>
                      <a:lnTo>
                        <a:pt x="191" y="660"/>
                      </a:lnTo>
                      <a:lnTo>
                        <a:pt x="183" y="667"/>
                      </a:lnTo>
                      <a:lnTo>
                        <a:pt x="174" y="673"/>
                      </a:lnTo>
                      <a:lnTo>
                        <a:pt x="165" y="677"/>
                      </a:lnTo>
                      <a:lnTo>
                        <a:pt x="155" y="681"/>
                      </a:lnTo>
                      <a:lnTo>
                        <a:pt x="144" y="684"/>
                      </a:lnTo>
                      <a:lnTo>
                        <a:pt x="134" y="686"/>
                      </a:lnTo>
                      <a:lnTo>
                        <a:pt x="123" y="687"/>
                      </a:lnTo>
                      <a:lnTo>
                        <a:pt x="112" y="686"/>
                      </a:lnTo>
                      <a:lnTo>
                        <a:pt x="101" y="685"/>
                      </a:lnTo>
                      <a:lnTo>
                        <a:pt x="91" y="683"/>
                      </a:lnTo>
                      <a:lnTo>
                        <a:pt x="80" y="680"/>
                      </a:lnTo>
                      <a:lnTo>
                        <a:pt x="71" y="675"/>
                      </a:lnTo>
                      <a:lnTo>
                        <a:pt x="62" y="670"/>
                      </a:lnTo>
                      <a:lnTo>
                        <a:pt x="53" y="664"/>
                      </a:lnTo>
                      <a:lnTo>
                        <a:pt x="46" y="657"/>
                      </a:lnTo>
                      <a:lnTo>
                        <a:pt x="39" y="650"/>
                      </a:lnTo>
                      <a:lnTo>
                        <a:pt x="32" y="642"/>
                      </a:lnTo>
                      <a:lnTo>
                        <a:pt x="26" y="632"/>
                      </a:lnTo>
                      <a:lnTo>
                        <a:pt x="21" y="623"/>
                      </a:lnTo>
                      <a:lnTo>
                        <a:pt x="17" y="614"/>
                      </a:lnTo>
                      <a:lnTo>
                        <a:pt x="15" y="603"/>
                      </a:lnTo>
                      <a:lnTo>
                        <a:pt x="13" y="593"/>
                      </a:lnTo>
                      <a:lnTo>
                        <a:pt x="12" y="582"/>
                      </a:lnTo>
                      <a:lnTo>
                        <a:pt x="0" y="110"/>
                      </a:lnTo>
                      <a:lnTo>
                        <a:pt x="0" y="100"/>
                      </a:lnTo>
                      <a:lnTo>
                        <a:pt x="2" y="89"/>
                      </a:lnTo>
                      <a:lnTo>
                        <a:pt x="4" y="78"/>
                      </a:lnTo>
                      <a:lnTo>
                        <a:pt x="7" y="68"/>
                      </a:lnTo>
                      <a:lnTo>
                        <a:pt x="11" y="59"/>
                      </a:lnTo>
                      <a:lnTo>
                        <a:pt x="16" y="49"/>
                      </a:lnTo>
                      <a:lnTo>
                        <a:pt x="22" y="41"/>
                      </a:lnTo>
                      <a:lnTo>
                        <a:pt x="30" y="33"/>
                      </a:lnTo>
                      <a:lnTo>
                        <a:pt x="37" y="26"/>
                      </a:lnTo>
                      <a:lnTo>
                        <a:pt x="45" y="19"/>
                      </a:lnTo>
                      <a:lnTo>
                        <a:pt x="53" y="14"/>
                      </a:lnTo>
                      <a:lnTo>
                        <a:pt x="63" y="9"/>
                      </a:lnTo>
                      <a:lnTo>
                        <a:pt x="73" y="5"/>
                      </a:lnTo>
                      <a:lnTo>
                        <a:pt x="83" y="3"/>
                      </a:lnTo>
                      <a:lnTo>
                        <a:pt x="94" y="1"/>
                      </a:lnTo>
                      <a:lnTo>
                        <a:pt x="105" y="0"/>
                      </a:lnTo>
                      <a:lnTo>
                        <a:pt x="116" y="0"/>
                      </a:lnTo>
                      <a:lnTo>
                        <a:pt x="127" y="1"/>
                      </a:lnTo>
                      <a:lnTo>
                        <a:pt x="137" y="4"/>
                      </a:lnTo>
                      <a:lnTo>
                        <a:pt x="147" y="7"/>
                      </a:lnTo>
                      <a:lnTo>
                        <a:pt x="157" y="11"/>
                      </a:lnTo>
                      <a:lnTo>
                        <a:pt x="166" y="16"/>
                      </a:lnTo>
                      <a:lnTo>
                        <a:pt x="174" y="22"/>
                      </a:lnTo>
                      <a:lnTo>
                        <a:pt x="183" y="29"/>
                      </a:lnTo>
                      <a:lnTo>
                        <a:pt x="190" y="37"/>
                      </a:lnTo>
                      <a:lnTo>
                        <a:pt x="196" y="45"/>
                      </a:lnTo>
                      <a:lnTo>
                        <a:pt x="201" y="53"/>
                      </a:lnTo>
                      <a:lnTo>
                        <a:pt x="206" y="63"/>
                      </a:lnTo>
                      <a:lnTo>
                        <a:pt x="211" y="73"/>
                      </a:lnTo>
                      <a:lnTo>
                        <a:pt x="214" y="83"/>
                      </a:lnTo>
                      <a:lnTo>
                        <a:pt x="215" y="94"/>
                      </a:lnTo>
                      <a:lnTo>
                        <a:pt x="216" y="10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6" name="Freeform 1111">
                  <a:extLst>
                    <a:ext uri="{FF2B5EF4-FFF2-40B4-BE49-F238E27FC236}">
                      <a16:creationId xmlns:a16="http://schemas.microsoft.com/office/drawing/2014/main" id="{75A34EA1-3FAE-4DD9-9031-7E532256E198}"/>
                    </a:ext>
                  </a:extLst>
                </p:cNvPr>
                <p:cNvSpPr>
                  <a:spLocks/>
                </p:cNvSpPr>
                <p:nvPr/>
              </p:nvSpPr>
              <p:spPr bwMode="auto">
                <a:xfrm>
                  <a:off x="1609" y="3002"/>
                  <a:ext cx="346" cy="340"/>
                </a:xfrm>
                <a:custGeom>
                  <a:avLst/>
                  <a:gdLst>
                    <a:gd name="T0" fmla="*/ 0 w 5185"/>
                    <a:gd name="T1" fmla="*/ 0 h 5102"/>
                    <a:gd name="T2" fmla="*/ 0 w 5185"/>
                    <a:gd name="T3" fmla="*/ 0 h 5102"/>
                    <a:gd name="T4" fmla="*/ 0 w 5185"/>
                    <a:gd name="T5" fmla="*/ 0 h 5102"/>
                    <a:gd name="T6" fmla="*/ 0 w 5185"/>
                    <a:gd name="T7" fmla="*/ 0 h 5102"/>
                    <a:gd name="T8" fmla="*/ 0 w 5185"/>
                    <a:gd name="T9" fmla="*/ 0 h 5102"/>
                    <a:gd name="T10" fmla="*/ 0 w 5185"/>
                    <a:gd name="T11" fmla="*/ 0 h 5102"/>
                    <a:gd name="T12" fmla="*/ 0 w 5185"/>
                    <a:gd name="T13" fmla="*/ 0 h 5102"/>
                    <a:gd name="T14" fmla="*/ 0 w 5185"/>
                    <a:gd name="T15" fmla="*/ 0 h 5102"/>
                    <a:gd name="T16" fmla="*/ 0 w 5185"/>
                    <a:gd name="T17" fmla="*/ 0 h 5102"/>
                    <a:gd name="T18" fmla="*/ 0 w 5185"/>
                    <a:gd name="T19" fmla="*/ 0 h 5102"/>
                    <a:gd name="T20" fmla="*/ 0 w 5185"/>
                    <a:gd name="T21" fmla="*/ 0 h 5102"/>
                    <a:gd name="T22" fmla="*/ 0 w 5185"/>
                    <a:gd name="T23" fmla="*/ 0 h 5102"/>
                    <a:gd name="T24" fmla="*/ 0 w 5185"/>
                    <a:gd name="T25" fmla="*/ 0 h 5102"/>
                    <a:gd name="T26" fmla="*/ 0 w 5185"/>
                    <a:gd name="T27" fmla="*/ 0 h 5102"/>
                    <a:gd name="T28" fmla="*/ 0 w 5185"/>
                    <a:gd name="T29" fmla="*/ 0 h 5102"/>
                    <a:gd name="T30" fmla="*/ 0 w 5185"/>
                    <a:gd name="T31" fmla="*/ 0 h 5102"/>
                    <a:gd name="T32" fmla="*/ 0 w 5185"/>
                    <a:gd name="T33" fmla="*/ 0 h 5102"/>
                    <a:gd name="T34" fmla="*/ 0 w 5185"/>
                    <a:gd name="T35" fmla="*/ 0 h 5102"/>
                    <a:gd name="T36" fmla="*/ 0 w 5185"/>
                    <a:gd name="T37" fmla="*/ 0 h 5102"/>
                    <a:gd name="T38" fmla="*/ 0 w 5185"/>
                    <a:gd name="T39" fmla="*/ 0 h 5102"/>
                    <a:gd name="T40" fmla="*/ 0 w 5185"/>
                    <a:gd name="T41" fmla="*/ 0 h 5102"/>
                    <a:gd name="T42" fmla="*/ 0 w 5185"/>
                    <a:gd name="T43" fmla="*/ 0 h 5102"/>
                    <a:gd name="T44" fmla="*/ 0 w 5185"/>
                    <a:gd name="T45" fmla="*/ 0 h 5102"/>
                    <a:gd name="T46" fmla="*/ 0 w 5185"/>
                    <a:gd name="T47" fmla="*/ 0 h 5102"/>
                    <a:gd name="T48" fmla="*/ 0 w 5185"/>
                    <a:gd name="T49" fmla="*/ 0 h 5102"/>
                    <a:gd name="T50" fmla="*/ 0 w 5185"/>
                    <a:gd name="T51" fmla="*/ 0 h 5102"/>
                    <a:gd name="T52" fmla="*/ 0 w 5185"/>
                    <a:gd name="T53" fmla="*/ 0 h 5102"/>
                    <a:gd name="T54" fmla="*/ 0 w 5185"/>
                    <a:gd name="T55" fmla="*/ 0 h 5102"/>
                    <a:gd name="T56" fmla="*/ 0 w 5185"/>
                    <a:gd name="T57" fmla="*/ 0 h 5102"/>
                    <a:gd name="T58" fmla="*/ 0 w 5185"/>
                    <a:gd name="T59" fmla="*/ 0 h 5102"/>
                    <a:gd name="T60" fmla="*/ 0 w 5185"/>
                    <a:gd name="T61" fmla="*/ 0 h 5102"/>
                    <a:gd name="T62" fmla="*/ 0 w 5185"/>
                    <a:gd name="T63" fmla="*/ 0 h 5102"/>
                    <a:gd name="T64" fmla="*/ 0 w 5185"/>
                    <a:gd name="T65" fmla="*/ 0 h 5102"/>
                    <a:gd name="T66" fmla="*/ 0 w 5185"/>
                    <a:gd name="T67" fmla="*/ 0 h 5102"/>
                    <a:gd name="T68" fmla="*/ 0 w 5185"/>
                    <a:gd name="T69" fmla="*/ 0 h 5102"/>
                    <a:gd name="T70" fmla="*/ 0 w 5185"/>
                    <a:gd name="T71" fmla="*/ 0 h 5102"/>
                    <a:gd name="T72" fmla="*/ 0 w 5185"/>
                    <a:gd name="T73" fmla="*/ 0 h 5102"/>
                    <a:gd name="T74" fmla="*/ 0 w 5185"/>
                    <a:gd name="T75" fmla="*/ 0 h 5102"/>
                    <a:gd name="T76" fmla="*/ 0 w 5185"/>
                    <a:gd name="T77" fmla="*/ 0 h 5102"/>
                    <a:gd name="T78" fmla="*/ 0 w 5185"/>
                    <a:gd name="T79" fmla="*/ 0 h 5102"/>
                    <a:gd name="T80" fmla="*/ 0 w 5185"/>
                    <a:gd name="T81" fmla="*/ 0 h 5102"/>
                    <a:gd name="T82" fmla="*/ 0 w 5185"/>
                    <a:gd name="T83" fmla="*/ 0 h 5102"/>
                    <a:gd name="T84" fmla="*/ 0 w 5185"/>
                    <a:gd name="T85" fmla="*/ 0 h 5102"/>
                    <a:gd name="T86" fmla="*/ 0 w 5185"/>
                    <a:gd name="T87" fmla="*/ 0 h 5102"/>
                    <a:gd name="T88" fmla="*/ 0 w 5185"/>
                    <a:gd name="T89" fmla="*/ 0 h 5102"/>
                    <a:gd name="T90" fmla="*/ 0 w 5185"/>
                    <a:gd name="T91" fmla="*/ 0 h 5102"/>
                    <a:gd name="T92" fmla="*/ 0 w 5185"/>
                    <a:gd name="T93" fmla="*/ 0 h 5102"/>
                    <a:gd name="T94" fmla="*/ 0 w 5185"/>
                    <a:gd name="T95" fmla="*/ 0 h 5102"/>
                    <a:gd name="T96" fmla="*/ 0 w 5185"/>
                    <a:gd name="T97" fmla="*/ 0 h 5102"/>
                    <a:gd name="T98" fmla="*/ 0 w 5185"/>
                    <a:gd name="T99" fmla="*/ 0 h 5102"/>
                    <a:gd name="T100" fmla="*/ 0 w 5185"/>
                    <a:gd name="T101" fmla="*/ 0 h 5102"/>
                    <a:gd name="T102" fmla="*/ 0 w 5185"/>
                    <a:gd name="T103" fmla="*/ 0 h 5102"/>
                    <a:gd name="T104" fmla="*/ 0 w 5185"/>
                    <a:gd name="T105" fmla="*/ 0 h 5102"/>
                    <a:gd name="T106" fmla="*/ 0 w 5185"/>
                    <a:gd name="T107" fmla="*/ 0 h 5102"/>
                    <a:gd name="T108" fmla="*/ 0 w 5185"/>
                    <a:gd name="T109" fmla="*/ 0 h 5102"/>
                    <a:gd name="T110" fmla="*/ 0 w 5185"/>
                    <a:gd name="T111" fmla="*/ 0 h 5102"/>
                    <a:gd name="T112" fmla="*/ 0 w 5185"/>
                    <a:gd name="T113" fmla="*/ 0 h 5102"/>
                    <a:gd name="T114" fmla="*/ 0 w 5185"/>
                    <a:gd name="T115" fmla="*/ 0 h 5102"/>
                    <a:gd name="T116" fmla="*/ 0 w 5185"/>
                    <a:gd name="T117" fmla="*/ 0 h 5102"/>
                    <a:gd name="T118" fmla="*/ 0 w 5185"/>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5" h="5102">
                      <a:moveTo>
                        <a:pt x="4820" y="955"/>
                      </a:moveTo>
                      <a:lnTo>
                        <a:pt x="4835" y="945"/>
                      </a:lnTo>
                      <a:lnTo>
                        <a:pt x="4848" y="934"/>
                      </a:lnTo>
                      <a:lnTo>
                        <a:pt x="4862" y="920"/>
                      </a:lnTo>
                      <a:lnTo>
                        <a:pt x="4875" y="904"/>
                      </a:lnTo>
                      <a:lnTo>
                        <a:pt x="4887" y="886"/>
                      </a:lnTo>
                      <a:lnTo>
                        <a:pt x="4900" y="867"/>
                      </a:lnTo>
                      <a:lnTo>
                        <a:pt x="4910" y="845"/>
                      </a:lnTo>
                      <a:lnTo>
                        <a:pt x="4921" y="822"/>
                      </a:lnTo>
                      <a:lnTo>
                        <a:pt x="4931" y="799"/>
                      </a:lnTo>
                      <a:lnTo>
                        <a:pt x="4939" y="773"/>
                      </a:lnTo>
                      <a:lnTo>
                        <a:pt x="4946" y="747"/>
                      </a:lnTo>
                      <a:lnTo>
                        <a:pt x="4954" y="720"/>
                      </a:lnTo>
                      <a:lnTo>
                        <a:pt x="4959" y="692"/>
                      </a:lnTo>
                      <a:lnTo>
                        <a:pt x="4964" y="663"/>
                      </a:lnTo>
                      <a:lnTo>
                        <a:pt x="4967" y="634"/>
                      </a:lnTo>
                      <a:lnTo>
                        <a:pt x="4969" y="605"/>
                      </a:lnTo>
                      <a:lnTo>
                        <a:pt x="4969" y="578"/>
                      </a:lnTo>
                      <a:lnTo>
                        <a:pt x="4969" y="551"/>
                      </a:lnTo>
                      <a:lnTo>
                        <a:pt x="4967" y="526"/>
                      </a:lnTo>
                      <a:lnTo>
                        <a:pt x="4965" y="501"/>
                      </a:lnTo>
                      <a:lnTo>
                        <a:pt x="4961" y="477"/>
                      </a:lnTo>
                      <a:lnTo>
                        <a:pt x="4956" y="453"/>
                      </a:lnTo>
                      <a:lnTo>
                        <a:pt x="4950" y="432"/>
                      </a:lnTo>
                      <a:lnTo>
                        <a:pt x="4943" y="410"/>
                      </a:lnTo>
                      <a:lnTo>
                        <a:pt x="4935" y="390"/>
                      </a:lnTo>
                      <a:lnTo>
                        <a:pt x="4927" y="372"/>
                      </a:lnTo>
                      <a:lnTo>
                        <a:pt x="4916" y="354"/>
                      </a:lnTo>
                      <a:lnTo>
                        <a:pt x="4906" y="337"/>
                      </a:lnTo>
                      <a:lnTo>
                        <a:pt x="4894" y="322"/>
                      </a:lnTo>
                      <a:lnTo>
                        <a:pt x="4881" y="308"/>
                      </a:lnTo>
                      <a:lnTo>
                        <a:pt x="4868" y="296"/>
                      </a:lnTo>
                      <a:lnTo>
                        <a:pt x="4853" y="286"/>
                      </a:lnTo>
                      <a:lnTo>
                        <a:pt x="4834" y="273"/>
                      </a:lnTo>
                      <a:lnTo>
                        <a:pt x="4814" y="262"/>
                      </a:lnTo>
                      <a:lnTo>
                        <a:pt x="4794" y="253"/>
                      </a:lnTo>
                      <a:lnTo>
                        <a:pt x="4774" y="244"/>
                      </a:lnTo>
                      <a:lnTo>
                        <a:pt x="4753" y="237"/>
                      </a:lnTo>
                      <a:lnTo>
                        <a:pt x="4732" y="231"/>
                      </a:lnTo>
                      <a:lnTo>
                        <a:pt x="4712" y="226"/>
                      </a:lnTo>
                      <a:lnTo>
                        <a:pt x="4690" y="223"/>
                      </a:lnTo>
                      <a:lnTo>
                        <a:pt x="4669" y="220"/>
                      </a:lnTo>
                      <a:lnTo>
                        <a:pt x="4649" y="217"/>
                      </a:lnTo>
                      <a:lnTo>
                        <a:pt x="4627" y="217"/>
                      </a:lnTo>
                      <a:lnTo>
                        <a:pt x="4606" y="217"/>
                      </a:lnTo>
                      <a:lnTo>
                        <a:pt x="4586" y="219"/>
                      </a:lnTo>
                      <a:lnTo>
                        <a:pt x="4566" y="221"/>
                      </a:lnTo>
                      <a:lnTo>
                        <a:pt x="4545" y="223"/>
                      </a:lnTo>
                      <a:lnTo>
                        <a:pt x="4526" y="227"/>
                      </a:lnTo>
                      <a:lnTo>
                        <a:pt x="4507" y="231"/>
                      </a:lnTo>
                      <a:lnTo>
                        <a:pt x="4487" y="235"/>
                      </a:lnTo>
                      <a:lnTo>
                        <a:pt x="4470" y="241"/>
                      </a:lnTo>
                      <a:lnTo>
                        <a:pt x="4451" y="246"/>
                      </a:lnTo>
                      <a:lnTo>
                        <a:pt x="4435" y="254"/>
                      </a:lnTo>
                      <a:lnTo>
                        <a:pt x="4418" y="260"/>
                      </a:lnTo>
                      <a:lnTo>
                        <a:pt x="4401" y="268"/>
                      </a:lnTo>
                      <a:lnTo>
                        <a:pt x="4386" y="275"/>
                      </a:lnTo>
                      <a:lnTo>
                        <a:pt x="4371" y="284"/>
                      </a:lnTo>
                      <a:lnTo>
                        <a:pt x="4358" y="292"/>
                      </a:lnTo>
                      <a:lnTo>
                        <a:pt x="4346" y="301"/>
                      </a:lnTo>
                      <a:lnTo>
                        <a:pt x="4333" y="310"/>
                      </a:lnTo>
                      <a:lnTo>
                        <a:pt x="4323" y="319"/>
                      </a:lnTo>
                      <a:lnTo>
                        <a:pt x="4313" y="328"/>
                      </a:lnTo>
                      <a:lnTo>
                        <a:pt x="4304" y="337"/>
                      </a:lnTo>
                      <a:lnTo>
                        <a:pt x="4296" y="347"/>
                      </a:lnTo>
                      <a:lnTo>
                        <a:pt x="4277" y="371"/>
                      </a:lnTo>
                      <a:lnTo>
                        <a:pt x="4257" y="392"/>
                      </a:lnTo>
                      <a:lnTo>
                        <a:pt x="4236" y="413"/>
                      </a:lnTo>
                      <a:lnTo>
                        <a:pt x="4213" y="432"/>
                      </a:lnTo>
                      <a:lnTo>
                        <a:pt x="4190" y="449"/>
                      </a:lnTo>
                      <a:lnTo>
                        <a:pt x="4167" y="466"/>
                      </a:lnTo>
                      <a:lnTo>
                        <a:pt x="4142" y="480"/>
                      </a:lnTo>
                      <a:lnTo>
                        <a:pt x="4116" y="494"/>
                      </a:lnTo>
                      <a:lnTo>
                        <a:pt x="4090" y="505"/>
                      </a:lnTo>
                      <a:lnTo>
                        <a:pt x="4063" y="516"/>
                      </a:lnTo>
                      <a:lnTo>
                        <a:pt x="4036" y="525"/>
                      </a:lnTo>
                      <a:lnTo>
                        <a:pt x="4010" y="533"/>
                      </a:lnTo>
                      <a:lnTo>
                        <a:pt x="3982" y="540"/>
                      </a:lnTo>
                      <a:lnTo>
                        <a:pt x="3954" y="545"/>
                      </a:lnTo>
                      <a:lnTo>
                        <a:pt x="3926" y="549"/>
                      </a:lnTo>
                      <a:lnTo>
                        <a:pt x="3897" y="552"/>
                      </a:lnTo>
                      <a:lnTo>
                        <a:pt x="3869" y="555"/>
                      </a:lnTo>
                      <a:lnTo>
                        <a:pt x="3840" y="556"/>
                      </a:lnTo>
                      <a:lnTo>
                        <a:pt x="3812" y="556"/>
                      </a:lnTo>
                      <a:lnTo>
                        <a:pt x="3784" y="555"/>
                      </a:lnTo>
                      <a:lnTo>
                        <a:pt x="3756" y="554"/>
                      </a:lnTo>
                      <a:lnTo>
                        <a:pt x="3729" y="550"/>
                      </a:lnTo>
                      <a:lnTo>
                        <a:pt x="3702" y="546"/>
                      </a:lnTo>
                      <a:lnTo>
                        <a:pt x="3676" y="542"/>
                      </a:lnTo>
                      <a:lnTo>
                        <a:pt x="3650" y="537"/>
                      </a:lnTo>
                      <a:lnTo>
                        <a:pt x="3624" y="531"/>
                      </a:lnTo>
                      <a:lnTo>
                        <a:pt x="3599" y="524"/>
                      </a:lnTo>
                      <a:lnTo>
                        <a:pt x="3575" y="515"/>
                      </a:lnTo>
                      <a:lnTo>
                        <a:pt x="3551" y="507"/>
                      </a:lnTo>
                      <a:lnTo>
                        <a:pt x="3530" y="498"/>
                      </a:lnTo>
                      <a:lnTo>
                        <a:pt x="3508" y="488"/>
                      </a:lnTo>
                      <a:lnTo>
                        <a:pt x="3487" y="478"/>
                      </a:lnTo>
                      <a:lnTo>
                        <a:pt x="3459" y="464"/>
                      </a:lnTo>
                      <a:lnTo>
                        <a:pt x="3424" y="446"/>
                      </a:lnTo>
                      <a:lnTo>
                        <a:pt x="3382" y="426"/>
                      </a:lnTo>
                      <a:lnTo>
                        <a:pt x="3333" y="406"/>
                      </a:lnTo>
                      <a:lnTo>
                        <a:pt x="3277" y="384"/>
                      </a:lnTo>
                      <a:lnTo>
                        <a:pt x="3217" y="362"/>
                      </a:lnTo>
                      <a:lnTo>
                        <a:pt x="3185" y="351"/>
                      </a:lnTo>
                      <a:lnTo>
                        <a:pt x="3151" y="341"/>
                      </a:lnTo>
                      <a:lnTo>
                        <a:pt x="3117" y="330"/>
                      </a:lnTo>
                      <a:lnTo>
                        <a:pt x="3081" y="320"/>
                      </a:lnTo>
                      <a:lnTo>
                        <a:pt x="3044" y="311"/>
                      </a:lnTo>
                      <a:lnTo>
                        <a:pt x="3006" y="302"/>
                      </a:lnTo>
                      <a:lnTo>
                        <a:pt x="2967" y="294"/>
                      </a:lnTo>
                      <a:lnTo>
                        <a:pt x="2928" y="287"/>
                      </a:lnTo>
                      <a:lnTo>
                        <a:pt x="2887" y="280"/>
                      </a:lnTo>
                      <a:lnTo>
                        <a:pt x="2845" y="274"/>
                      </a:lnTo>
                      <a:lnTo>
                        <a:pt x="2803" y="269"/>
                      </a:lnTo>
                      <a:lnTo>
                        <a:pt x="2760" y="266"/>
                      </a:lnTo>
                      <a:lnTo>
                        <a:pt x="2716" y="263"/>
                      </a:lnTo>
                      <a:lnTo>
                        <a:pt x="2672" y="262"/>
                      </a:lnTo>
                      <a:lnTo>
                        <a:pt x="2627" y="262"/>
                      </a:lnTo>
                      <a:lnTo>
                        <a:pt x="2583" y="264"/>
                      </a:lnTo>
                      <a:lnTo>
                        <a:pt x="2536" y="267"/>
                      </a:lnTo>
                      <a:lnTo>
                        <a:pt x="2490" y="271"/>
                      </a:lnTo>
                      <a:lnTo>
                        <a:pt x="2444" y="277"/>
                      </a:lnTo>
                      <a:lnTo>
                        <a:pt x="2397" y="286"/>
                      </a:lnTo>
                      <a:lnTo>
                        <a:pt x="2314" y="302"/>
                      </a:lnTo>
                      <a:lnTo>
                        <a:pt x="2233" y="321"/>
                      </a:lnTo>
                      <a:lnTo>
                        <a:pt x="2195" y="331"/>
                      </a:lnTo>
                      <a:lnTo>
                        <a:pt x="2156" y="342"/>
                      </a:lnTo>
                      <a:lnTo>
                        <a:pt x="2119" y="352"/>
                      </a:lnTo>
                      <a:lnTo>
                        <a:pt x="2084" y="363"/>
                      </a:lnTo>
                      <a:lnTo>
                        <a:pt x="2049" y="375"/>
                      </a:lnTo>
                      <a:lnTo>
                        <a:pt x="2014" y="387"/>
                      </a:lnTo>
                      <a:lnTo>
                        <a:pt x="1981" y="399"/>
                      </a:lnTo>
                      <a:lnTo>
                        <a:pt x="1948" y="412"/>
                      </a:lnTo>
                      <a:lnTo>
                        <a:pt x="1917" y="425"/>
                      </a:lnTo>
                      <a:lnTo>
                        <a:pt x="1886" y="440"/>
                      </a:lnTo>
                      <a:lnTo>
                        <a:pt x="1855" y="453"/>
                      </a:lnTo>
                      <a:lnTo>
                        <a:pt x="1826" y="469"/>
                      </a:lnTo>
                      <a:lnTo>
                        <a:pt x="1797" y="483"/>
                      </a:lnTo>
                      <a:lnTo>
                        <a:pt x="1769" y="500"/>
                      </a:lnTo>
                      <a:lnTo>
                        <a:pt x="1742" y="515"/>
                      </a:lnTo>
                      <a:lnTo>
                        <a:pt x="1715" y="532"/>
                      </a:lnTo>
                      <a:lnTo>
                        <a:pt x="1689" y="549"/>
                      </a:lnTo>
                      <a:lnTo>
                        <a:pt x="1664" y="567"/>
                      </a:lnTo>
                      <a:lnTo>
                        <a:pt x="1639" y="586"/>
                      </a:lnTo>
                      <a:lnTo>
                        <a:pt x="1616" y="604"/>
                      </a:lnTo>
                      <a:lnTo>
                        <a:pt x="1593" y="624"/>
                      </a:lnTo>
                      <a:lnTo>
                        <a:pt x="1570" y="643"/>
                      </a:lnTo>
                      <a:lnTo>
                        <a:pt x="1548" y="664"/>
                      </a:lnTo>
                      <a:lnTo>
                        <a:pt x="1528" y="685"/>
                      </a:lnTo>
                      <a:lnTo>
                        <a:pt x="1507" y="707"/>
                      </a:lnTo>
                      <a:lnTo>
                        <a:pt x="1486" y="728"/>
                      </a:lnTo>
                      <a:lnTo>
                        <a:pt x="1468" y="751"/>
                      </a:lnTo>
                      <a:lnTo>
                        <a:pt x="1448" y="775"/>
                      </a:lnTo>
                      <a:lnTo>
                        <a:pt x="1432" y="796"/>
                      </a:lnTo>
                      <a:lnTo>
                        <a:pt x="1415" y="819"/>
                      </a:lnTo>
                      <a:lnTo>
                        <a:pt x="1399" y="842"/>
                      </a:lnTo>
                      <a:lnTo>
                        <a:pt x="1382" y="867"/>
                      </a:lnTo>
                      <a:lnTo>
                        <a:pt x="1350" y="917"/>
                      </a:lnTo>
                      <a:lnTo>
                        <a:pt x="1320" y="970"/>
                      </a:lnTo>
                      <a:lnTo>
                        <a:pt x="1290" y="1026"/>
                      </a:lnTo>
                      <a:lnTo>
                        <a:pt x="1261" y="1084"/>
                      </a:lnTo>
                      <a:lnTo>
                        <a:pt x="1233" y="1145"/>
                      </a:lnTo>
                      <a:lnTo>
                        <a:pt x="1206" y="1207"/>
                      </a:lnTo>
                      <a:lnTo>
                        <a:pt x="1181" y="1271"/>
                      </a:lnTo>
                      <a:lnTo>
                        <a:pt x="1158" y="1337"/>
                      </a:lnTo>
                      <a:lnTo>
                        <a:pt x="1135" y="1404"/>
                      </a:lnTo>
                      <a:lnTo>
                        <a:pt x="1114" y="1473"/>
                      </a:lnTo>
                      <a:lnTo>
                        <a:pt x="1096" y="1543"/>
                      </a:lnTo>
                      <a:lnTo>
                        <a:pt x="1078" y="1613"/>
                      </a:lnTo>
                      <a:lnTo>
                        <a:pt x="1061" y="1686"/>
                      </a:lnTo>
                      <a:lnTo>
                        <a:pt x="1048" y="1757"/>
                      </a:lnTo>
                      <a:lnTo>
                        <a:pt x="1043" y="1794"/>
                      </a:lnTo>
                      <a:lnTo>
                        <a:pt x="1039" y="1837"/>
                      </a:lnTo>
                      <a:lnTo>
                        <a:pt x="1037" y="1884"/>
                      </a:lnTo>
                      <a:lnTo>
                        <a:pt x="1036" y="1936"/>
                      </a:lnTo>
                      <a:lnTo>
                        <a:pt x="1037" y="1992"/>
                      </a:lnTo>
                      <a:lnTo>
                        <a:pt x="1039" y="2053"/>
                      </a:lnTo>
                      <a:lnTo>
                        <a:pt x="1042" y="2116"/>
                      </a:lnTo>
                      <a:lnTo>
                        <a:pt x="1046" y="2183"/>
                      </a:lnTo>
                      <a:lnTo>
                        <a:pt x="1051" y="2252"/>
                      </a:lnTo>
                      <a:lnTo>
                        <a:pt x="1057" y="2325"/>
                      </a:lnTo>
                      <a:lnTo>
                        <a:pt x="1065" y="2399"/>
                      </a:lnTo>
                      <a:lnTo>
                        <a:pt x="1073" y="2476"/>
                      </a:lnTo>
                      <a:lnTo>
                        <a:pt x="1090" y="2631"/>
                      </a:lnTo>
                      <a:lnTo>
                        <a:pt x="1111" y="2789"/>
                      </a:lnTo>
                      <a:lnTo>
                        <a:pt x="1133" y="2946"/>
                      </a:lnTo>
                      <a:lnTo>
                        <a:pt x="1157" y="3099"/>
                      </a:lnTo>
                      <a:lnTo>
                        <a:pt x="1179" y="3247"/>
                      </a:lnTo>
                      <a:lnTo>
                        <a:pt x="1202" y="3384"/>
                      </a:lnTo>
                      <a:lnTo>
                        <a:pt x="1225" y="3509"/>
                      </a:lnTo>
                      <a:lnTo>
                        <a:pt x="1244" y="3619"/>
                      </a:lnTo>
                      <a:lnTo>
                        <a:pt x="1263" y="3710"/>
                      </a:lnTo>
                      <a:lnTo>
                        <a:pt x="1278" y="3780"/>
                      </a:lnTo>
                      <a:lnTo>
                        <a:pt x="1285" y="3812"/>
                      </a:lnTo>
                      <a:lnTo>
                        <a:pt x="1291" y="3844"/>
                      </a:lnTo>
                      <a:lnTo>
                        <a:pt x="1296" y="3878"/>
                      </a:lnTo>
                      <a:lnTo>
                        <a:pt x="1301" y="3912"/>
                      </a:lnTo>
                      <a:lnTo>
                        <a:pt x="1304" y="3947"/>
                      </a:lnTo>
                      <a:lnTo>
                        <a:pt x="1308" y="3981"/>
                      </a:lnTo>
                      <a:lnTo>
                        <a:pt x="1311" y="4017"/>
                      </a:lnTo>
                      <a:lnTo>
                        <a:pt x="1312" y="4053"/>
                      </a:lnTo>
                      <a:lnTo>
                        <a:pt x="1313" y="4090"/>
                      </a:lnTo>
                      <a:lnTo>
                        <a:pt x="1313" y="4126"/>
                      </a:lnTo>
                      <a:lnTo>
                        <a:pt x="1312" y="4163"/>
                      </a:lnTo>
                      <a:lnTo>
                        <a:pt x="1311" y="4200"/>
                      </a:lnTo>
                      <a:lnTo>
                        <a:pt x="1308" y="4236"/>
                      </a:lnTo>
                      <a:lnTo>
                        <a:pt x="1304" y="4274"/>
                      </a:lnTo>
                      <a:lnTo>
                        <a:pt x="1300" y="4311"/>
                      </a:lnTo>
                      <a:lnTo>
                        <a:pt x="1295" y="4347"/>
                      </a:lnTo>
                      <a:lnTo>
                        <a:pt x="1290" y="4383"/>
                      </a:lnTo>
                      <a:lnTo>
                        <a:pt x="1283" y="4419"/>
                      </a:lnTo>
                      <a:lnTo>
                        <a:pt x="1275" y="4456"/>
                      </a:lnTo>
                      <a:lnTo>
                        <a:pt x="1266" y="4491"/>
                      </a:lnTo>
                      <a:lnTo>
                        <a:pt x="1257" y="4525"/>
                      </a:lnTo>
                      <a:lnTo>
                        <a:pt x="1247" y="4559"/>
                      </a:lnTo>
                      <a:lnTo>
                        <a:pt x="1235" y="4593"/>
                      </a:lnTo>
                      <a:lnTo>
                        <a:pt x="1222" y="4625"/>
                      </a:lnTo>
                      <a:lnTo>
                        <a:pt x="1208" y="4657"/>
                      </a:lnTo>
                      <a:lnTo>
                        <a:pt x="1194" y="4688"/>
                      </a:lnTo>
                      <a:lnTo>
                        <a:pt x="1178" y="4718"/>
                      </a:lnTo>
                      <a:lnTo>
                        <a:pt x="1162" y="4747"/>
                      </a:lnTo>
                      <a:lnTo>
                        <a:pt x="1144" y="4775"/>
                      </a:lnTo>
                      <a:lnTo>
                        <a:pt x="1126" y="4802"/>
                      </a:lnTo>
                      <a:lnTo>
                        <a:pt x="1106" y="4828"/>
                      </a:lnTo>
                      <a:lnTo>
                        <a:pt x="1085" y="4852"/>
                      </a:lnTo>
                      <a:lnTo>
                        <a:pt x="1071" y="4866"/>
                      </a:lnTo>
                      <a:lnTo>
                        <a:pt x="1056" y="4880"/>
                      </a:lnTo>
                      <a:lnTo>
                        <a:pt x="1041" y="4895"/>
                      </a:lnTo>
                      <a:lnTo>
                        <a:pt x="1025" y="4909"/>
                      </a:lnTo>
                      <a:lnTo>
                        <a:pt x="1009" y="4923"/>
                      </a:lnTo>
                      <a:lnTo>
                        <a:pt x="991" y="4935"/>
                      </a:lnTo>
                      <a:lnTo>
                        <a:pt x="975" y="4948"/>
                      </a:lnTo>
                      <a:lnTo>
                        <a:pt x="956" y="4960"/>
                      </a:lnTo>
                      <a:lnTo>
                        <a:pt x="937" y="4972"/>
                      </a:lnTo>
                      <a:lnTo>
                        <a:pt x="919" y="4983"/>
                      </a:lnTo>
                      <a:lnTo>
                        <a:pt x="899" y="4994"/>
                      </a:lnTo>
                      <a:lnTo>
                        <a:pt x="879" y="5005"/>
                      </a:lnTo>
                      <a:lnTo>
                        <a:pt x="860" y="5014"/>
                      </a:lnTo>
                      <a:lnTo>
                        <a:pt x="839" y="5024"/>
                      </a:lnTo>
                      <a:lnTo>
                        <a:pt x="818" y="5032"/>
                      </a:lnTo>
                      <a:lnTo>
                        <a:pt x="798" y="5041"/>
                      </a:lnTo>
                      <a:lnTo>
                        <a:pt x="776" y="5049"/>
                      </a:lnTo>
                      <a:lnTo>
                        <a:pt x="754" y="5056"/>
                      </a:lnTo>
                      <a:lnTo>
                        <a:pt x="733" y="5063"/>
                      </a:lnTo>
                      <a:lnTo>
                        <a:pt x="711" y="5070"/>
                      </a:lnTo>
                      <a:lnTo>
                        <a:pt x="688" y="5075"/>
                      </a:lnTo>
                      <a:lnTo>
                        <a:pt x="665" y="5080"/>
                      </a:lnTo>
                      <a:lnTo>
                        <a:pt x="643" y="5085"/>
                      </a:lnTo>
                      <a:lnTo>
                        <a:pt x="620" y="5089"/>
                      </a:lnTo>
                      <a:lnTo>
                        <a:pt x="597" y="5092"/>
                      </a:lnTo>
                      <a:lnTo>
                        <a:pt x="574" y="5096"/>
                      </a:lnTo>
                      <a:lnTo>
                        <a:pt x="552" y="5098"/>
                      </a:lnTo>
                      <a:lnTo>
                        <a:pt x="528" y="5100"/>
                      </a:lnTo>
                      <a:lnTo>
                        <a:pt x="505" y="5101"/>
                      </a:lnTo>
                      <a:lnTo>
                        <a:pt x="481" y="5102"/>
                      </a:lnTo>
                      <a:lnTo>
                        <a:pt x="459" y="5102"/>
                      </a:lnTo>
                      <a:lnTo>
                        <a:pt x="436" y="5101"/>
                      </a:lnTo>
                      <a:lnTo>
                        <a:pt x="402" y="5099"/>
                      </a:lnTo>
                      <a:lnTo>
                        <a:pt x="369" y="5094"/>
                      </a:lnTo>
                      <a:lnTo>
                        <a:pt x="337" y="5090"/>
                      </a:lnTo>
                      <a:lnTo>
                        <a:pt x="306" y="5084"/>
                      </a:lnTo>
                      <a:lnTo>
                        <a:pt x="276" y="5077"/>
                      </a:lnTo>
                      <a:lnTo>
                        <a:pt x="247" y="5069"/>
                      </a:lnTo>
                      <a:lnTo>
                        <a:pt x="219" y="5058"/>
                      </a:lnTo>
                      <a:lnTo>
                        <a:pt x="192" y="5047"/>
                      </a:lnTo>
                      <a:lnTo>
                        <a:pt x="166" y="5036"/>
                      </a:lnTo>
                      <a:lnTo>
                        <a:pt x="141" y="5022"/>
                      </a:lnTo>
                      <a:lnTo>
                        <a:pt x="118" y="5008"/>
                      </a:lnTo>
                      <a:lnTo>
                        <a:pt x="97" y="4991"/>
                      </a:lnTo>
                      <a:lnTo>
                        <a:pt x="76" y="4975"/>
                      </a:lnTo>
                      <a:lnTo>
                        <a:pt x="56" y="4957"/>
                      </a:lnTo>
                      <a:lnTo>
                        <a:pt x="39" y="4937"/>
                      </a:lnTo>
                      <a:lnTo>
                        <a:pt x="22" y="4918"/>
                      </a:lnTo>
                      <a:lnTo>
                        <a:pt x="16" y="4908"/>
                      </a:lnTo>
                      <a:lnTo>
                        <a:pt x="11" y="4899"/>
                      </a:lnTo>
                      <a:lnTo>
                        <a:pt x="7" y="4889"/>
                      </a:lnTo>
                      <a:lnTo>
                        <a:pt x="4" y="4879"/>
                      </a:lnTo>
                      <a:lnTo>
                        <a:pt x="2" y="4869"/>
                      </a:lnTo>
                      <a:lnTo>
                        <a:pt x="0" y="4859"/>
                      </a:lnTo>
                      <a:lnTo>
                        <a:pt x="0" y="4848"/>
                      </a:lnTo>
                      <a:lnTo>
                        <a:pt x="2" y="4838"/>
                      </a:lnTo>
                      <a:lnTo>
                        <a:pt x="3" y="4828"/>
                      </a:lnTo>
                      <a:lnTo>
                        <a:pt x="6" y="4817"/>
                      </a:lnTo>
                      <a:lnTo>
                        <a:pt x="10" y="4808"/>
                      </a:lnTo>
                      <a:lnTo>
                        <a:pt x="14" y="4799"/>
                      </a:lnTo>
                      <a:lnTo>
                        <a:pt x="20" y="4789"/>
                      </a:lnTo>
                      <a:lnTo>
                        <a:pt x="26" y="4781"/>
                      </a:lnTo>
                      <a:lnTo>
                        <a:pt x="35" y="4773"/>
                      </a:lnTo>
                      <a:lnTo>
                        <a:pt x="43" y="4766"/>
                      </a:lnTo>
                      <a:lnTo>
                        <a:pt x="52" y="4759"/>
                      </a:lnTo>
                      <a:lnTo>
                        <a:pt x="61" y="4754"/>
                      </a:lnTo>
                      <a:lnTo>
                        <a:pt x="71" y="4750"/>
                      </a:lnTo>
                      <a:lnTo>
                        <a:pt x="81" y="4747"/>
                      </a:lnTo>
                      <a:lnTo>
                        <a:pt x="91" y="4745"/>
                      </a:lnTo>
                      <a:lnTo>
                        <a:pt x="102" y="4744"/>
                      </a:lnTo>
                      <a:lnTo>
                        <a:pt x="112" y="4744"/>
                      </a:lnTo>
                      <a:lnTo>
                        <a:pt x="122" y="4745"/>
                      </a:lnTo>
                      <a:lnTo>
                        <a:pt x="133" y="4747"/>
                      </a:lnTo>
                      <a:lnTo>
                        <a:pt x="143" y="4750"/>
                      </a:lnTo>
                      <a:lnTo>
                        <a:pt x="152" y="4753"/>
                      </a:lnTo>
                      <a:lnTo>
                        <a:pt x="162" y="4758"/>
                      </a:lnTo>
                      <a:lnTo>
                        <a:pt x="171" y="4764"/>
                      </a:lnTo>
                      <a:lnTo>
                        <a:pt x="179" y="4771"/>
                      </a:lnTo>
                      <a:lnTo>
                        <a:pt x="188" y="4778"/>
                      </a:lnTo>
                      <a:lnTo>
                        <a:pt x="195" y="4786"/>
                      </a:lnTo>
                      <a:lnTo>
                        <a:pt x="203" y="4797"/>
                      </a:lnTo>
                      <a:lnTo>
                        <a:pt x="212" y="4807"/>
                      </a:lnTo>
                      <a:lnTo>
                        <a:pt x="224" y="4816"/>
                      </a:lnTo>
                      <a:lnTo>
                        <a:pt x="235" y="4825"/>
                      </a:lnTo>
                      <a:lnTo>
                        <a:pt x="249" y="4833"/>
                      </a:lnTo>
                      <a:lnTo>
                        <a:pt x="262" y="4841"/>
                      </a:lnTo>
                      <a:lnTo>
                        <a:pt x="278" y="4848"/>
                      </a:lnTo>
                      <a:lnTo>
                        <a:pt x="293" y="4855"/>
                      </a:lnTo>
                      <a:lnTo>
                        <a:pt x="310" y="4861"/>
                      </a:lnTo>
                      <a:lnTo>
                        <a:pt x="326" y="4866"/>
                      </a:lnTo>
                      <a:lnTo>
                        <a:pt x="345" y="4871"/>
                      </a:lnTo>
                      <a:lnTo>
                        <a:pt x="363" y="4875"/>
                      </a:lnTo>
                      <a:lnTo>
                        <a:pt x="383" y="4878"/>
                      </a:lnTo>
                      <a:lnTo>
                        <a:pt x="403" y="4881"/>
                      </a:lnTo>
                      <a:lnTo>
                        <a:pt x="423" y="4884"/>
                      </a:lnTo>
                      <a:lnTo>
                        <a:pt x="445" y="4885"/>
                      </a:lnTo>
                      <a:lnTo>
                        <a:pt x="479" y="4885"/>
                      </a:lnTo>
                      <a:lnTo>
                        <a:pt x="513" y="4884"/>
                      </a:lnTo>
                      <a:lnTo>
                        <a:pt x="549" y="4880"/>
                      </a:lnTo>
                      <a:lnTo>
                        <a:pt x="583" y="4876"/>
                      </a:lnTo>
                      <a:lnTo>
                        <a:pt x="616" y="4870"/>
                      </a:lnTo>
                      <a:lnTo>
                        <a:pt x="650" y="4862"/>
                      </a:lnTo>
                      <a:lnTo>
                        <a:pt x="682" y="4853"/>
                      </a:lnTo>
                      <a:lnTo>
                        <a:pt x="714" y="4841"/>
                      </a:lnTo>
                      <a:lnTo>
                        <a:pt x="745" y="4829"/>
                      </a:lnTo>
                      <a:lnTo>
                        <a:pt x="775" y="4815"/>
                      </a:lnTo>
                      <a:lnTo>
                        <a:pt x="804" y="4800"/>
                      </a:lnTo>
                      <a:lnTo>
                        <a:pt x="832" y="4783"/>
                      </a:lnTo>
                      <a:lnTo>
                        <a:pt x="858" y="4766"/>
                      </a:lnTo>
                      <a:lnTo>
                        <a:pt x="883" y="4747"/>
                      </a:lnTo>
                      <a:lnTo>
                        <a:pt x="904" y="4726"/>
                      </a:lnTo>
                      <a:lnTo>
                        <a:pt x="925" y="4706"/>
                      </a:lnTo>
                      <a:lnTo>
                        <a:pt x="941" y="4687"/>
                      </a:lnTo>
                      <a:lnTo>
                        <a:pt x="956" y="4667"/>
                      </a:lnTo>
                      <a:lnTo>
                        <a:pt x="970" y="4647"/>
                      </a:lnTo>
                      <a:lnTo>
                        <a:pt x="984" y="4625"/>
                      </a:lnTo>
                      <a:lnTo>
                        <a:pt x="996" y="4602"/>
                      </a:lnTo>
                      <a:lnTo>
                        <a:pt x="1008" y="4580"/>
                      </a:lnTo>
                      <a:lnTo>
                        <a:pt x="1019" y="4555"/>
                      </a:lnTo>
                      <a:lnTo>
                        <a:pt x="1029" y="4529"/>
                      </a:lnTo>
                      <a:lnTo>
                        <a:pt x="1039" y="4503"/>
                      </a:lnTo>
                      <a:lnTo>
                        <a:pt x="1047" y="4476"/>
                      </a:lnTo>
                      <a:lnTo>
                        <a:pt x="1055" y="4448"/>
                      </a:lnTo>
                      <a:lnTo>
                        <a:pt x="1062" y="4420"/>
                      </a:lnTo>
                      <a:lnTo>
                        <a:pt x="1070" y="4391"/>
                      </a:lnTo>
                      <a:lnTo>
                        <a:pt x="1075" y="4362"/>
                      </a:lnTo>
                      <a:lnTo>
                        <a:pt x="1080" y="4332"/>
                      </a:lnTo>
                      <a:lnTo>
                        <a:pt x="1085" y="4303"/>
                      </a:lnTo>
                      <a:lnTo>
                        <a:pt x="1088" y="4273"/>
                      </a:lnTo>
                      <a:lnTo>
                        <a:pt x="1091" y="4243"/>
                      </a:lnTo>
                      <a:lnTo>
                        <a:pt x="1095" y="4212"/>
                      </a:lnTo>
                      <a:lnTo>
                        <a:pt x="1096" y="4182"/>
                      </a:lnTo>
                      <a:lnTo>
                        <a:pt x="1097" y="4151"/>
                      </a:lnTo>
                      <a:lnTo>
                        <a:pt x="1098" y="4120"/>
                      </a:lnTo>
                      <a:lnTo>
                        <a:pt x="1098" y="4090"/>
                      </a:lnTo>
                      <a:lnTo>
                        <a:pt x="1097" y="4058"/>
                      </a:lnTo>
                      <a:lnTo>
                        <a:pt x="1095" y="4029"/>
                      </a:lnTo>
                      <a:lnTo>
                        <a:pt x="1092" y="3999"/>
                      </a:lnTo>
                      <a:lnTo>
                        <a:pt x="1090" y="3970"/>
                      </a:lnTo>
                      <a:lnTo>
                        <a:pt x="1086" y="3941"/>
                      </a:lnTo>
                      <a:lnTo>
                        <a:pt x="1082" y="3912"/>
                      </a:lnTo>
                      <a:lnTo>
                        <a:pt x="1078" y="3884"/>
                      </a:lnTo>
                      <a:lnTo>
                        <a:pt x="1073" y="3856"/>
                      </a:lnTo>
                      <a:lnTo>
                        <a:pt x="1067" y="3829"/>
                      </a:lnTo>
                      <a:lnTo>
                        <a:pt x="1052" y="3761"/>
                      </a:lnTo>
                      <a:lnTo>
                        <a:pt x="1035" y="3671"/>
                      </a:lnTo>
                      <a:lnTo>
                        <a:pt x="1014" y="3560"/>
                      </a:lnTo>
                      <a:lnTo>
                        <a:pt x="991" y="3433"/>
                      </a:lnTo>
                      <a:lnTo>
                        <a:pt x="967" y="3292"/>
                      </a:lnTo>
                      <a:lnTo>
                        <a:pt x="944" y="3141"/>
                      </a:lnTo>
                      <a:lnTo>
                        <a:pt x="920" y="2982"/>
                      </a:lnTo>
                      <a:lnTo>
                        <a:pt x="897" y="2819"/>
                      </a:lnTo>
                      <a:lnTo>
                        <a:pt x="876" y="2654"/>
                      </a:lnTo>
                      <a:lnTo>
                        <a:pt x="857" y="2492"/>
                      </a:lnTo>
                      <a:lnTo>
                        <a:pt x="848" y="2411"/>
                      </a:lnTo>
                      <a:lnTo>
                        <a:pt x="841" y="2333"/>
                      </a:lnTo>
                      <a:lnTo>
                        <a:pt x="835" y="2257"/>
                      </a:lnTo>
                      <a:lnTo>
                        <a:pt x="830" y="2183"/>
                      </a:lnTo>
                      <a:lnTo>
                        <a:pt x="826" y="2112"/>
                      </a:lnTo>
                      <a:lnTo>
                        <a:pt x="823" y="2043"/>
                      </a:lnTo>
                      <a:lnTo>
                        <a:pt x="820" y="1978"/>
                      </a:lnTo>
                      <a:lnTo>
                        <a:pt x="820" y="1917"/>
                      </a:lnTo>
                      <a:lnTo>
                        <a:pt x="822" y="1860"/>
                      </a:lnTo>
                      <a:lnTo>
                        <a:pt x="825" y="1808"/>
                      </a:lnTo>
                      <a:lnTo>
                        <a:pt x="829" y="1761"/>
                      </a:lnTo>
                      <a:lnTo>
                        <a:pt x="835" y="1719"/>
                      </a:lnTo>
                      <a:lnTo>
                        <a:pt x="850" y="1639"/>
                      </a:lnTo>
                      <a:lnTo>
                        <a:pt x="868" y="1561"/>
                      </a:lnTo>
                      <a:lnTo>
                        <a:pt x="887" y="1483"/>
                      </a:lnTo>
                      <a:lnTo>
                        <a:pt x="908" y="1408"/>
                      </a:lnTo>
                      <a:lnTo>
                        <a:pt x="931" y="1332"/>
                      </a:lnTo>
                      <a:lnTo>
                        <a:pt x="955" y="1259"/>
                      </a:lnTo>
                      <a:lnTo>
                        <a:pt x="981" y="1187"/>
                      </a:lnTo>
                      <a:lnTo>
                        <a:pt x="1009" y="1117"/>
                      </a:lnTo>
                      <a:lnTo>
                        <a:pt x="1038" y="1050"/>
                      </a:lnTo>
                      <a:lnTo>
                        <a:pt x="1069" y="984"/>
                      </a:lnTo>
                      <a:lnTo>
                        <a:pt x="1101" y="920"/>
                      </a:lnTo>
                      <a:lnTo>
                        <a:pt x="1134" y="859"/>
                      </a:lnTo>
                      <a:lnTo>
                        <a:pt x="1150" y="829"/>
                      </a:lnTo>
                      <a:lnTo>
                        <a:pt x="1168" y="800"/>
                      </a:lnTo>
                      <a:lnTo>
                        <a:pt x="1186" y="772"/>
                      </a:lnTo>
                      <a:lnTo>
                        <a:pt x="1204" y="744"/>
                      </a:lnTo>
                      <a:lnTo>
                        <a:pt x="1222" y="717"/>
                      </a:lnTo>
                      <a:lnTo>
                        <a:pt x="1240" y="691"/>
                      </a:lnTo>
                      <a:lnTo>
                        <a:pt x="1260" y="665"/>
                      </a:lnTo>
                      <a:lnTo>
                        <a:pt x="1279" y="640"/>
                      </a:lnTo>
                      <a:lnTo>
                        <a:pt x="1300" y="613"/>
                      </a:lnTo>
                      <a:lnTo>
                        <a:pt x="1323" y="587"/>
                      </a:lnTo>
                      <a:lnTo>
                        <a:pt x="1347" y="561"/>
                      </a:lnTo>
                      <a:lnTo>
                        <a:pt x="1371" y="535"/>
                      </a:lnTo>
                      <a:lnTo>
                        <a:pt x="1395" y="511"/>
                      </a:lnTo>
                      <a:lnTo>
                        <a:pt x="1420" y="486"/>
                      </a:lnTo>
                      <a:lnTo>
                        <a:pt x="1446" y="464"/>
                      </a:lnTo>
                      <a:lnTo>
                        <a:pt x="1473" y="441"/>
                      </a:lnTo>
                      <a:lnTo>
                        <a:pt x="1501" y="419"/>
                      </a:lnTo>
                      <a:lnTo>
                        <a:pt x="1529" y="397"/>
                      </a:lnTo>
                      <a:lnTo>
                        <a:pt x="1558" y="377"/>
                      </a:lnTo>
                      <a:lnTo>
                        <a:pt x="1587" y="357"/>
                      </a:lnTo>
                      <a:lnTo>
                        <a:pt x="1617" y="337"/>
                      </a:lnTo>
                      <a:lnTo>
                        <a:pt x="1648" y="319"/>
                      </a:lnTo>
                      <a:lnTo>
                        <a:pt x="1680" y="300"/>
                      </a:lnTo>
                      <a:lnTo>
                        <a:pt x="1713" y="283"/>
                      </a:lnTo>
                      <a:lnTo>
                        <a:pt x="1746" y="265"/>
                      </a:lnTo>
                      <a:lnTo>
                        <a:pt x="1780" y="249"/>
                      </a:lnTo>
                      <a:lnTo>
                        <a:pt x="1815" y="233"/>
                      </a:lnTo>
                      <a:lnTo>
                        <a:pt x="1851" y="217"/>
                      </a:lnTo>
                      <a:lnTo>
                        <a:pt x="1889" y="203"/>
                      </a:lnTo>
                      <a:lnTo>
                        <a:pt x="1926" y="189"/>
                      </a:lnTo>
                      <a:lnTo>
                        <a:pt x="1965" y="174"/>
                      </a:lnTo>
                      <a:lnTo>
                        <a:pt x="2004" y="162"/>
                      </a:lnTo>
                      <a:lnTo>
                        <a:pt x="2045" y="148"/>
                      </a:lnTo>
                      <a:lnTo>
                        <a:pt x="2087" y="136"/>
                      </a:lnTo>
                      <a:lnTo>
                        <a:pt x="2130" y="124"/>
                      </a:lnTo>
                      <a:lnTo>
                        <a:pt x="2173" y="113"/>
                      </a:lnTo>
                      <a:lnTo>
                        <a:pt x="2218" y="103"/>
                      </a:lnTo>
                      <a:lnTo>
                        <a:pt x="2263" y="92"/>
                      </a:lnTo>
                      <a:lnTo>
                        <a:pt x="2310" y="82"/>
                      </a:lnTo>
                      <a:lnTo>
                        <a:pt x="2357" y="73"/>
                      </a:lnTo>
                      <a:lnTo>
                        <a:pt x="2410" y="63"/>
                      </a:lnTo>
                      <a:lnTo>
                        <a:pt x="2463" y="56"/>
                      </a:lnTo>
                      <a:lnTo>
                        <a:pt x="2515" y="51"/>
                      </a:lnTo>
                      <a:lnTo>
                        <a:pt x="2567" y="48"/>
                      </a:lnTo>
                      <a:lnTo>
                        <a:pt x="2619" y="46"/>
                      </a:lnTo>
                      <a:lnTo>
                        <a:pt x="2669" y="46"/>
                      </a:lnTo>
                      <a:lnTo>
                        <a:pt x="2719" y="47"/>
                      </a:lnTo>
                      <a:lnTo>
                        <a:pt x="2769" y="50"/>
                      </a:lnTo>
                      <a:lnTo>
                        <a:pt x="2817" y="54"/>
                      </a:lnTo>
                      <a:lnTo>
                        <a:pt x="2866" y="59"/>
                      </a:lnTo>
                      <a:lnTo>
                        <a:pt x="2912" y="65"/>
                      </a:lnTo>
                      <a:lnTo>
                        <a:pt x="2959" y="73"/>
                      </a:lnTo>
                      <a:lnTo>
                        <a:pt x="3003" y="81"/>
                      </a:lnTo>
                      <a:lnTo>
                        <a:pt x="3048" y="90"/>
                      </a:lnTo>
                      <a:lnTo>
                        <a:pt x="3090" y="100"/>
                      </a:lnTo>
                      <a:lnTo>
                        <a:pt x="3132" y="110"/>
                      </a:lnTo>
                      <a:lnTo>
                        <a:pt x="3172" y="121"/>
                      </a:lnTo>
                      <a:lnTo>
                        <a:pt x="3211" y="133"/>
                      </a:lnTo>
                      <a:lnTo>
                        <a:pt x="3250" y="145"/>
                      </a:lnTo>
                      <a:lnTo>
                        <a:pt x="3286" y="156"/>
                      </a:lnTo>
                      <a:lnTo>
                        <a:pt x="3354" y="181"/>
                      </a:lnTo>
                      <a:lnTo>
                        <a:pt x="3416" y="206"/>
                      </a:lnTo>
                      <a:lnTo>
                        <a:pt x="3471" y="229"/>
                      </a:lnTo>
                      <a:lnTo>
                        <a:pt x="3518" y="252"/>
                      </a:lnTo>
                      <a:lnTo>
                        <a:pt x="3558" y="271"/>
                      </a:lnTo>
                      <a:lnTo>
                        <a:pt x="3590" y="287"/>
                      </a:lnTo>
                      <a:lnTo>
                        <a:pt x="3603" y="294"/>
                      </a:lnTo>
                      <a:lnTo>
                        <a:pt x="3618" y="300"/>
                      </a:lnTo>
                      <a:lnTo>
                        <a:pt x="3632" y="306"/>
                      </a:lnTo>
                      <a:lnTo>
                        <a:pt x="3648" y="312"/>
                      </a:lnTo>
                      <a:lnTo>
                        <a:pt x="3664" y="317"/>
                      </a:lnTo>
                      <a:lnTo>
                        <a:pt x="3681" y="322"/>
                      </a:lnTo>
                      <a:lnTo>
                        <a:pt x="3697" y="326"/>
                      </a:lnTo>
                      <a:lnTo>
                        <a:pt x="3715" y="329"/>
                      </a:lnTo>
                      <a:lnTo>
                        <a:pt x="3733" y="332"/>
                      </a:lnTo>
                      <a:lnTo>
                        <a:pt x="3752" y="335"/>
                      </a:lnTo>
                      <a:lnTo>
                        <a:pt x="3770" y="336"/>
                      </a:lnTo>
                      <a:lnTo>
                        <a:pt x="3789" y="338"/>
                      </a:lnTo>
                      <a:lnTo>
                        <a:pt x="3808" y="339"/>
                      </a:lnTo>
                      <a:lnTo>
                        <a:pt x="3827" y="339"/>
                      </a:lnTo>
                      <a:lnTo>
                        <a:pt x="3846" y="338"/>
                      </a:lnTo>
                      <a:lnTo>
                        <a:pt x="3865" y="337"/>
                      </a:lnTo>
                      <a:lnTo>
                        <a:pt x="3884" y="335"/>
                      </a:lnTo>
                      <a:lnTo>
                        <a:pt x="3903" y="333"/>
                      </a:lnTo>
                      <a:lnTo>
                        <a:pt x="3922" y="330"/>
                      </a:lnTo>
                      <a:lnTo>
                        <a:pt x="3940" y="326"/>
                      </a:lnTo>
                      <a:lnTo>
                        <a:pt x="3958" y="322"/>
                      </a:lnTo>
                      <a:lnTo>
                        <a:pt x="3976" y="316"/>
                      </a:lnTo>
                      <a:lnTo>
                        <a:pt x="3993" y="310"/>
                      </a:lnTo>
                      <a:lnTo>
                        <a:pt x="4011" y="303"/>
                      </a:lnTo>
                      <a:lnTo>
                        <a:pt x="4027" y="295"/>
                      </a:lnTo>
                      <a:lnTo>
                        <a:pt x="4043" y="287"/>
                      </a:lnTo>
                      <a:lnTo>
                        <a:pt x="4058" y="277"/>
                      </a:lnTo>
                      <a:lnTo>
                        <a:pt x="4073" y="266"/>
                      </a:lnTo>
                      <a:lnTo>
                        <a:pt x="4087" y="256"/>
                      </a:lnTo>
                      <a:lnTo>
                        <a:pt x="4101" y="243"/>
                      </a:lnTo>
                      <a:lnTo>
                        <a:pt x="4112" y="230"/>
                      </a:lnTo>
                      <a:lnTo>
                        <a:pt x="4124" y="215"/>
                      </a:lnTo>
                      <a:lnTo>
                        <a:pt x="4138" y="199"/>
                      </a:lnTo>
                      <a:lnTo>
                        <a:pt x="4153" y="182"/>
                      </a:lnTo>
                      <a:lnTo>
                        <a:pt x="4170" y="166"/>
                      </a:lnTo>
                      <a:lnTo>
                        <a:pt x="4188" y="149"/>
                      </a:lnTo>
                      <a:lnTo>
                        <a:pt x="4207" y="134"/>
                      </a:lnTo>
                      <a:lnTo>
                        <a:pt x="4228" y="119"/>
                      </a:lnTo>
                      <a:lnTo>
                        <a:pt x="4249" y="105"/>
                      </a:lnTo>
                      <a:lnTo>
                        <a:pt x="4272" y="91"/>
                      </a:lnTo>
                      <a:lnTo>
                        <a:pt x="4296" y="79"/>
                      </a:lnTo>
                      <a:lnTo>
                        <a:pt x="4321" y="67"/>
                      </a:lnTo>
                      <a:lnTo>
                        <a:pt x="4347" y="55"/>
                      </a:lnTo>
                      <a:lnTo>
                        <a:pt x="4374" y="45"/>
                      </a:lnTo>
                      <a:lnTo>
                        <a:pt x="4400" y="36"/>
                      </a:lnTo>
                      <a:lnTo>
                        <a:pt x="4428" y="27"/>
                      </a:lnTo>
                      <a:lnTo>
                        <a:pt x="4456" y="20"/>
                      </a:lnTo>
                      <a:lnTo>
                        <a:pt x="4486" y="13"/>
                      </a:lnTo>
                      <a:lnTo>
                        <a:pt x="4515" y="8"/>
                      </a:lnTo>
                      <a:lnTo>
                        <a:pt x="4545" y="4"/>
                      </a:lnTo>
                      <a:lnTo>
                        <a:pt x="4575" y="1"/>
                      </a:lnTo>
                      <a:lnTo>
                        <a:pt x="4606" y="0"/>
                      </a:lnTo>
                      <a:lnTo>
                        <a:pt x="4637" y="0"/>
                      </a:lnTo>
                      <a:lnTo>
                        <a:pt x="4668" y="1"/>
                      </a:lnTo>
                      <a:lnTo>
                        <a:pt x="4699" y="4"/>
                      </a:lnTo>
                      <a:lnTo>
                        <a:pt x="4731" y="9"/>
                      </a:lnTo>
                      <a:lnTo>
                        <a:pt x="4762" y="15"/>
                      </a:lnTo>
                      <a:lnTo>
                        <a:pt x="4793" y="23"/>
                      </a:lnTo>
                      <a:lnTo>
                        <a:pt x="4824" y="32"/>
                      </a:lnTo>
                      <a:lnTo>
                        <a:pt x="4855" y="43"/>
                      </a:lnTo>
                      <a:lnTo>
                        <a:pt x="4885" y="56"/>
                      </a:lnTo>
                      <a:lnTo>
                        <a:pt x="4915" y="71"/>
                      </a:lnTo>
                      <a:lnTo>
                        <a:pt x="4945" y="87"/>
                      </a:lnTo>
                      <a:lnTo>
                        <a:pt x="4975" y="106"/>
                      </a:lnTo>
                      <a:lnTo>
                        <a:pt x="4988" y="115"/>
                      </a:lnTo>
                      <a:lnTo>
                        <a:pt x="5001" y="125"/>
                      </a:lnTo>
                      <a:lnTo>
                        <a:pt x="5014" y="136"/>
                      </a:lnTo>
                      <a:lnTo>
                        <a:pt x="5026" y="147"/>
                      </a:lnTo>
                      <a:lnTo>
                        <a:pt x="5037" y="159"/>
                      </a:lnTo>
                      <a:lnTo>
                        <a:pt x="5049" y="170"/>
                      </a:lnTo>
                      <a:lnTo>
                        <a:pt x="5059" y="182"/>
                      </a:lnTo>
                      <a:lnTo>
                        <a:pt x="5069" y="195"/>
                      </a:lnTo>
                      <a:lnTo>
                        <a:pt x="5089" y="222"/>
                      </a:lnTo>
                      <a:lnTo>
                        <a:pt x="5107" y="251"/>
                      </a:lnTo>
                      <a:lnTo>
                        <a:pt x="5123" y="281"/>
                      </a:lnTo>
                      <a:lnTo>
                        <a:pt x="5138" y="313"/>
                      </a:lnTo>
                      <a:lnTo>
                        <a:pt x="5150" y="346"/>
                      </a:lnTo>
                      <a:lnTo>
                        <a:pt x="5160" y="380"/>
                      </a:lnTo>
                      <a:lnTo>
                        <a:pt x="5170" y="416"/>
                      </a:lnTo>
                      <a:lnTo>
                        <a:pt x="5176" y="453"/>
                      </a:lnTo>
                      <a:lnTo>
                        <a:pt x="5181" y="493"/>
                      </a:lnTo>
                      <a:lnTo>
                        <a:pt x="5184" y="532"/>
                      </a:lnTo>
                      <a:lnTo>
                        <a:pt x="5185" y="573"/>
                      </a:lnTo>
                      <a:lnTo>
                        <a:pt x="5185" y="615"/>
                      </a:lnTo>
                      <a:lnTo>
                        <a:pt x="5182" y="652"/>
                      </a:lnTo>
                      <a:lnTo>
                        <a:pt x="5178" y="690"/>
                      </a:lnTo>
                      <a:lnTo>
                        <a:pt x="5172" y="728"/>
                      </a:lnTo>
                      <a:lnTo>
                        <a:pt x="5165" y="768"/>
                      </a:lnTo>
                      <a:lnTo>
                        <a:pt x="5154" y="806"/>
                      </a:lnTo>
                      <a:lnTo>
                        <a:pt x="5143" y="844"/>
                      </a:lnTo>
                      <a:lnTo>
                        <a:pt x="5129" y="882"/>
                      </a:lnTo>
                      <a:lnTo>
                        <a:pt x="5115" y="918"/>
                      </a:lnTo>
                      <a:lnTo>
                        <a:pt x="5097" y="954"/>
                      </a:lnTo>
                      <a:lnTo>
                        <a:pt x="5079" y="988"/>
                      </a:lnTo>
                      <a:lnTo>
                        <a:pt x="5068" y="1004"/>
                      </a:lnTo>
                      <a:lnTo>
                        <a:pt x="5058" y="1020"/>
                      </a:lnTo>
                      <a:lnTo>
                        <a:pt x="5047" y="1035"/>
                      </a:lnTo>
                      <a:lnTo>
                        <a:pt x="5035" y="1050"/>
                      </a:lnTo>
                      <a:lnTo>
                        <a:pt x="5023" y="1064"/>
                      </a:lnTo>
                      <a:lnTo>
                        <a:pt x="5011" y="1078"/>
                      </a:lnTo>
                      <a:lnTo>
                        <a:pt x="4997" y="1090"/>
                      </a:lnTo>
                      <a:lnTo>
                        <a:pt x="4984" y="1103"/>
                      </a:lnTo>
                      <a:lnTo>
                        <a:pt x="4970" y="1114"/>
                      </a:lnTo>
                      <a:lnTo>
                        <a:pt x="4956" y="1125"/>
                      </a:lnTo>
                      <a:lnTo>
                        <a:pt x="4940" y="1135"/>
                      </a:lnTo>
                      <a:lnTo>
                        <a:pt x="4925" y="1144"/>
                      </a:lnTo>
                      <a:lnTo>
                        <a:pt x="4915" y="1149"/>
                      </a:lnTo>
                      <a:lnTo>
                        <a:pt x="4905" y="1153"/>
                      </a:lnTo>
                      <a:lnTo>
                        <a:pt x="4895" y="1155"/>
                      </a:lnTo>
                      <a:lnTo>
                        <a:pt x="4884" y="1157"/>
                      </a:lnTo>
                      <a:lnTo>
                        <a:pt x="4874" y="1157"/>
                      </a:lnTo>
                      <a:lnTo>
                        <a:pt x="4863" y="1157"/>
                      </a:lnTo>
                      <a:lnTo>
                        <a:pt x="4853" y="1156"/>
                      </a:lnTo>
                      <a:lnTo>
                        <a:pt x="4843" y="1153"/>
                      </a:lnTo>
                      <a:lnTo>
                        <a:pt x="4833" y="1150"/>
                      </a:lnTo>
                      <a:lnTo>
                        <a:pt x="4823" y="1146"/>
                      </a:lnTo>
                      <a:lnTo>
                        <a:pt x="4814" y="1141"/>
                      </a:lnTo>
                      <a:lnTo>
                        <a:pt x="4806" y="1135"/>
                      </a:lnTo>
                      <a:lnTo>
                        <a:pt x="4797" y="1127"/>
                      </a:lnTo>
                      <a:lnTo>
                        <a:pt x="4790" y="1120"/>
                      </a:lnTo>
                      <a:lnTo>
                        <a:pt x="4784" y="1112"/>
                      </a:lnTo>
                      <a:lnTo>
                        <a:pt x="4778" y="1101"/>
                      </a:lnTo>
                      <a:lnTo>
                        <a:pt x="4773" y="1092"/>
                      </a:lnTo>
                      <a:lnTo>
                        <a:pt x="4770" y="1082"/>
                      </a:lnTo>
                      <a:lnTo>
                        <a:pt x="4766" y="1072"/>
                      </a:lnTo>
                      <a:lnTo>
                        <a:pt x="4765" y="1061"/>
                      </a:lnTo>
                      <a:lnTo>
                        <a:pt x="4764" y="1051"/>
                      </a:lnTo>
                      <a:lnTo>
                        <a:pt x="4764" y="1040"/>
                      </a:lnTo>
                      <a:lnTo>
                        <a:pt x="4766" y="1030"/>
                      </a:lnTo>
                      <a:lnTo>
                        <a:pt x="4769" y="1020"/>
                      </a:lnTo>
                      <a:lnTo>
                        <a:pt x="4772" y="1009"/>
                      </a:lnTo>
                      <a:lnTo>
                        <a:pt x="4776" y="1000"/>
                      </a:lnTo>
                      <a:lnTo>
                        <a:pt x="4781" y="991"/>
                      </a:lnTo>
                      <a:lnTo>
                        <a:pt x="4787" y="983"/>
                      </a:lnTo>
                      <a:lnTo>
                        <a:pt x="4794" y="974"/>
                      </a:lnTo>
                      <a:lnTo>
                        <a:pt x="4802" y="967"/>
                      </a:lnTo>
                      <a:lnTo>
                        <a:pt x="4811" y="961"/>
                      </a:lnTo>
                      <a:lnTo>
                        <a:pt x="4820" y="95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7" name="Freeform 1112">
                  <a:extLst>
                    <a:ext uri="{FF2B5EF4-FFF2-40B4-BE49-F238E27FC236}">
                      <a16:creationId xmlns:a16="http://schemas.microsoft.com/office/drawing/2014/main" id="{42161DB6-2416-43EF-9190-2CBDB02F61AE}"/>
                    </a:ext>
                  </a:extLst>
                </p:cNvPr>
                <p:cNvSpPr>
                  <a:spLocks/>
                </p:cNvSpPr>
                <p:nvPr/>
              </p:nvSpPr>
              <p:spPr bwMode="auto">
                <a:xfrm>
                  <a:off x="1967" y="2871"/>
                  <a:ext cx="143"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0" y="2473"/>
                      </a:moveTo>
                      <a:lnTo>
                        <a:pt x="1139" y="2490"/>
                      </a:lnTo>
                      <a:lnTo>
                        <a:pt x="1149" y="2490"/>
                      </a:lnTo>
                      <a:lnTo>
                        <a:pt x="1159" y="2489"/>
                      </a:lnTo>
                      <a:lnTo>
                        <a:pt x="1166" y="2486"/>
                      </a:lnTo>
                      <a:lnTo>
                        <a:pt x="1173" y="2484"/>
                      </a:lnTo>
                      <a:lnTo>
                        <a:pt x="1178" y="2482"/>
                      </a:lnTo>
                      <a:lnTo>
                        <a:pt x="1184" y="2479"/>
                      </a:lnTo>
                      <a:lnTo>
                        <a:pt x="1188" y="2475"/>
                      </a:lnTo>
                      <a:lnTo>
                        <a:pt x="1191" y="2472"/>
                      </a:lnTo>
                      <a:lnTo>
                        <a:pt x="1197" y="2466"/>
                      </a:lnTo>
                      <a:lnTo>
                        <a:pt x="1202" y="2459"/>
                      </a:lnTo>
                      <a:lnTo>
                        <a:pt x="1207" y="2451"/>
                      </a:lnTo>
                      <a:lnTo>
                        <a:pt x="1213" y="2442"/>
                      </a:lnTo>
                      <a:lnTo>
                        <a:pt x="1222" y="2422"/>
                      </a:lnTo>
                      <a:lnTo>
                        <a:pt x="1229" y="2400"/>
                      </a:lnTo>
                      <a:lnTo>
                        <a:pt x="1235" y="2374"/>
                      </a:lnTo>
                      <a:lnTo>
                        <a:pt x="1239" y="2347"/>
                      </a:lnTo>
                      <a:lnTo>
                        <a:pt x="1243" y="2317"/>
                      </a:lnTo>
                      <a:lnTo>
                        <a:pt x="1245" y="2286"/>
                      </a:lnTo>
                      <a:lnTo>
                        <a:pt x="1247" y="2212"/>
                      </a:lnTo>
                      <a:lnTo>
                        <a:pt x="1253" y="2096"/>
                      </a:lnTo>
                      <a:lnTo>
                        <a:pt x="1260" y="1952"/>
                      </a:lnTo>
                      <a:lnTo>
                        <a:pt x="1269" y="1796"/>
                      </a:lnTo>
                      <a:lnTo>
                        <a:pt x="1278" y="1644"/>
                      </a:lnTo>
                      <a:lnTo>
                        <a:pt x="1286" y="1513"/>
                      </a:lnTo>
                      <a:lnTo>
                        <a:pt x="1291" y="1417"/>
                      </a:lnTo>
                      <a:lnTo>
                        <a:pt x="1294" y="1374"/>
                      </a:lnTo>
                      <a:lnTo>
                        <a:pt x="1295" y="1364"/>
                      </a:lnTo>
                      <a:lnTo>
                        <a:pt x="1297" y="1353"/>
                      </a:lnTo>
                      <a:lnTo>
                        <a:pt x="1300" y="1343"/>
                      </a:lnTo>
                      <a:lnTo>
                        <a:pt x="1305" y="1334"/>
                      </a:lnTo>
                      <a:lnTo>
                        <a:pt x="1310" y="1324"/>
                      </a:lnTo>
                      <a:lnTo>
                        <a:pt x="1315" y="1316"/>
                      </a:lnTo>
                      <a:lnTo>
                        <a:pt x="1322" y="1309"/>
                      </a:lnTo>
                      <a:lnTo>
                        <a:pt x="1328" y="1302"/>
                      </a:lnTo>
                      <a:lnTo>
                        <a:pt x="1337" y="1294"/>
                      </a:lnTo>
                      <a:lnTo>
                        <a:pt x="1345" y="1289"/>
                      </a:lnTo>
                      <a:lnTo>
                        <a:pt x="1353" y="1284"/>
                      </a:lnTo>
                      <a:lnTo>
                        <a:pt x="1362" y="1280"/>
                      </a:lnTo>
                      <a:lnTo>
                        <a:pt x="1373" y="1277"/>
                      </a:lnTo>
                      <a:lnTo>
                        <a:pt x="1383" y="1274"/>
                      </a:lnTo>
                      <a:lnTo>
                        <a:pt x="1394" y="1273"/>
                      </a:lnTo>
                      <a:lnTo>
                        <a:pt x="1404" y="1273"/>
                      </a:lnTo>
                      <a:lnTo>
                        <a:pt x="1451" y="1273"/>
                      </a:lnTo>
                      <a:lnTo>
                        <a:pt x="1511" y="1274"/>
                      </a:lnTo>
                      <a:lnTo>
                        <a:pt x="1581" y="1274"/>
                      </a:lnTo>
                      <a:lnTo>
                        <a:pt x="1654" y="1274"/>
                      </a:lnTo>
                      <a:lnTo>
                        <a:pt x="1726" y="1273"/>
                      </a:lnTo>
                      <a:lnTo>
                        <a:pt x="1794" y="1271"/>
                      </a:lnTo>
                      <a:lnTo>
                        <a:pt x="1852" y="1267"/>
                      </a:lnTo>
                      <a:lnTo>
                        <a:pt x="1895" y="1264"/>
                      </a:lnTo>
                      <a:lnTo>
                        <a:pt x="1898" y="1263"/>
                      </a:lnTo>
                      <a:lnTo>
                        <a:pt x="1901" y="1263"/>
                      </a:lnTo>
                      <a:lnTo>
                        <a:pt x="1903" y="1262"/>
                      </a:lnTo>
                      <a:lnTo>
                        <a:pt x="1906" y="1261"/>
                      </a:lnTo>
                      <a:lnTo>
                        <a:pt x="1908" y="1261"/>
                      </a:lnTo>
                      <a:lnTo>
                        <a:pt x="1912" y="1259"/>
                      </a:lnTo>
                      <a:lnTo>
                        <a:pt x="1913" y="1258"/>
                      </a:lnTo>
                      <a:lnTo>
                        <a:pt x="1914" y="1257"/>
                      </a:lnTo>
                      <a:lnTo>
                        <a:pt x="1916" y="1252"/>
                      </a:lnTo>
                      <a:lnTo>
                        <a:pt x="1918" y="1245"/>
                      </a:lnTo>
                      <a:lnTo>
                        <a:pt x="1918" y="1236"/>
                      </a:lnTo>
                      <a:lnTo>
                        <a:pt x="1918" y="1227"/>
                      </a:lnTo>
                      <a:lnTo>
                        <a:pt x="1916" y="1216"/>
                      </a:lnTo>
                      <a:lnTo>
                        <a:pt x="1913" y="1203"/>
                      </a:lnTo>
                      <a:lnTo>
                        <a:pt x="1908" y="1190"/>
                      </a:lnTo>
                      <a:lnTo>
                        <a:pt x="1902" y="1175"/>
                      </a:lnTo>
                      <a:lnTo>
                        <a:pt x="1397" y="156"/>
                      </a:lnTo>
                      <a:lnTo>
                        <a:pt x="1391" y="146"/>
                      </a:lnTo>
                      <a:lnTo>
                        <a:pt x="1388" y="135"/>
                      </a:lnTo>
                      <a:lnTo>
                        <a:pt x="1386" y="125"/>
                      </a:lnTo>
                      <a:lnTo>
                        <a:pt x="1385" y="115"/>
                      </a:lnTo>
                      <a:lnTo>
                        <a:pt x="1385" y="104"/>
                      </a:lnTo>
                      <a:lnTo>
                        <a:pt x="1386" y="94"/>
                      </a:lnTo>
                      <a:lnTo>
                        <a:pt x="1387" y="84"/>
                      </a:lnTo>
                      <a:lnTo>
                        <a:pt x="1390" y="73"/>
                      </a:lnTo>
                      <a:lnTo>
                        <a:pt x="1395" y="64"/>
                      </a:lnTo>
                      <a:lnTo>
                        <a:pt x="1399" y="55"/>
                      </a:lnTo>
                      <a:lnTo>
                        <a:pt x="1405" y="45"/>
                      </a:lnTo>
                      <a:lnTo>
                        <a:pt x="1411" y="37"/>
                      </a:lnTo>
                      <a:lnTo>
                        <a:pt x="1418" y="30"/>
                      </a:lnTo>
                      <a:lnTo>
                        <a:pt x="1427" y="23"/>
                      </a:lnTo>
                      <a:lnTo>
                        <a:pt x="1435" y="16"/>
                      </a:lnTo>
                      <a:lnTo>
                        <a:pt x="1445" y="11"/>
                      </a:lnTo>
                      <a:lnTo>
                        <a:pt x="1455" y="6"/>
                      </a:lnTo>
                      <a:lnTo>
                        <a:pt x="1465" y="3"/>
                      </a:lnTo>
                      <a:lnTo>
                        <a:pt x="1476" y="1"/>
                      </a:lnTo>
                      <a:lnTo>
                        <a:pt x="1487" y="0"/>
                      </a:lnTo>
                      <a:lnTo>
                        <a:pt x="1497" y="0"/>
                      </a:lnTo>
                      <a:lnTo>
                        <a:pt x="1507" y="1"/>
                      </a:lnTo>
                      <a:lnTo>
                        <a:pt x="1518" y="2"/>
                      </a:lnTo>
                      <a:lnTo>
                        <a:pt x="1528" y="5"/>
                      </a:lnTo>
                      <a:lnTo>
                        <a:pt x="1537" y="9"/>
                      </a:lnTo>
                      <a:lnTo>
                        <a:pt x="1547" y="13"/>
                      </a:lnTo>
                      <a:lnTo>
                        <a:pt x="1555" y="20"/>
                      </a:lnTo>
                      <a:lnTo>
                        <a:pt x="1563" y="26"/>
                      </a:lnTo>
                      <a:lnTo>
                        <a:pt x="1571" y="33"/>
                      </a:lnTo>
                      <a:lnTo>
                        <a:pt x="1579" y="41"/>
                      </a:lnTo>
                      <a:lnTo>
                        <a:pt x="1585" y="50"/>
                      </a:lnTo>
                      <a:lnTo>
                        <a:pt x="1590" y="60"/>
                      </a:lnTo>
                      <a:lnTo>
                        <a:pt x="2098" y="1081"/>
                      </a:lnTo>
                      <a:lnTo>
                        <a:pt x="2106" y="1100"/>
                      </a:lnTo>
                      <a:lnTo>
                        <a:pt x="2113" y="1119"/>
                      </a:lnTo>
                      <a:lnTo>
                        <a:pt x="2119" y="1137"/>
                      </a:lnTo>
                      <a:lnTo>
                        <a:pt x="2125" y="1155"/>
                      </a:lnTo>
                      <a:lnTo>
                        <a:pt x="2128" y="1173"/>
                      </a:lnTo>
                      <a:lnTo>
                        <a:pt x="2131" y="1192"/>
                      </a:lnTo>
                      <a:lnTo>
                        <a:pt x="2133" y="1211"/>
                      </a:lnTo>
                      <a:lnTo>
                        <a:pt x="2134" y="1228"/>
                      </a:lnTo>
                      <a:lnTo>
                        <a:pt x="2134" y="1246"/>
                      </a:lnTo>
                      <a:lnTo>
                        <a:pt x="2133" y="1263"/>
                      </a:lnTo>
                      <a:lnTo>
                        <a:pt x="2131" y="1281"/>
                      </a:lnTo>
                      <a:lnTo>
                        <a:pt x="2128" y="1297"/>
                      </a:lnTo>
                      <a:lnTo>
                        <a:pt x="2124" y="1314"/>
                      </a:lnTo>
                      <a:lnTo>
                        <a:pt x="2117" y="1330"/>
                      </a:lnTo>
                      <a:lnTo>
                        <a:pt x="2111" y="1345"/>
                      </a:lnTo>
                      <a:lnTo>
                        <a:pt x="2104" y="1361"/>
                      </a:lnTo>
                      <a:lnTo>
                        <a:pt x="2097" y="1372"/>
                      </a:lnTo>
                      <a:lnTo>
                        <a:pt x="2089" y="1384"/>
                      </a:lnTo>
                      <a:lnTo>
                        <a:pt x="2081" y="1395"/>
                      </a:lnTo>
                      <a:lnTo>
                        <a:pt x="2072" y="1405"/>
                      </a:lnTo>
                      <a:lnTo>
                        <a:pt x="2063" y="1415"/>
                      </a:lnTo>
                      <a:lnTo>
                        <a:pt x="2052" y="1425"/>
                      </a:lnTo>
                      <a:lnTo>
                        <a:pt x="2041" y="1433"/>
                      </a:lnTo>
                      <a:lnTo>
                        <a:pt x="2031" y="1440"/>
                      </a:lnTo>
                      <a:lnTo>
                        <a:pt x="2018" y="1447"/>
                      </a:lnTo>
                      <a:lnTo>
                        <a:pt x="2006" y="1455"/>
                      </a:lnTo>
                      <a:lnTo>
                        <a:pt x="1993" y="1460"/>
                      </a:lnTo>
                      <a:lnTo>
                        <a:pt x="1980" y="1465"/>
                      </a:lnTo>
                      <a:lnTo>
                        <a:pt x="1966" y="1470"/>
                      </a:lnTo>
                      <a:lnTo>
                        <a:pt x="1952" y="1473"/>
                      </a:lnTo>
                      <a:lnTo>
                        <a:pt x="1937" y="1476"/>
                      </a:lnTo>
                      <a:lnTo>
                        <a:pt x="1922" y="1478"/>
                      </a:lnTo>
                      <a:lnTo>
                        <a:pt x="1884" y="1483"/>
                      </a:lnTo>
                      <a:lnTo>
                        <a:pt x="1837" y="1486"/>
                      </a:lnTo>
                      <a:lnTo>
                        <a:pt x="1784" y="1488"/>
                      </a:lnTo>
                      <a:lnTo>
                        <a:pt x="1726" y="1489"/>
                      </a:lnTo>
                      <a:lnTo>
                        <a:pt x="1669" y="1490"/>
                      </a:lnTo>
                      <a:lnTo>
                        <a:pt x="1610" y="1490"/>
                      </a:lnTo>
                      <a:lnTo>
                        <a:pt x="1555" y="1490"/>
                      </a:lnTo>
                      <a:lnTo>
                        <a:pt x="1504" y="1490"/>
                      </a:lnTo>
                      <a:lnTo>
                        <a:pt x="1499" y="1583"/>
                      </a:lnTo>
                      <a:lnTo>
                        <a:pt x="1492" y="1693"/>
                      </a:lnTo>
                      <a:lnTo>
                        <a:pt x="1485" y="1813"/>
                      </a:lnTo>
                      <a:lnTo>
                        <a:pt x="1478" y="1936"/>
                      </a:lnTo>
                      <a:lnTo>
                        <a:pt x="1471" y="2053"/>
                      </a:lnTo>
                      <a:lnTo>
                        <a:pt x="1466" y="2156"/>
                      </a:lnTo>
                      <a:lnTo>
                        <a:pt x="1463" y="2237"/>
                      </a:lnTo>
                      <a:lnTo>
                        <a:pt x="1461" y="2289"/>
                      </a:lnTo>
                      <a:lnTo>
                        <a:pt x="1459" y="2324"/>
                      </a:lnTo>
                      <a:lnTo>
                        <a:pt x="1456" y="2364"/>
                      </a:lnTo>
                      <a:lnTo>
                        <a:pt x="1452" y="2386"/>
                      </a:lnTo>
                      <a:lnTo>
                        <a:pt x="1448" y="2408"/>
                      </a:lnTo>
                      <a:lnTo>
                        <a:pt x="1444" y="2431"/>
                      </a:lnTo>
                      <a:lnTo>
                        <a:pt x="1438" y="2454"/>
                      </a:lnTo>
                      <a:lnTo>
                        <a:pt x="1431" y="2477"/>
                      </a:lnTo>
                      <a:lnTo>
                        <a:pt x="1422" y="2501"/>
                      </a:lnTo>
                      <a:lnTo>
                        <a:pt x="1413" y="2524"/>
                      </a:lnTo>
                      <a:lnTo>
                        <a:pt x="1403" y="2546"/>
                      </a:lnTo>
                      <a:lnTo>
                        <a:pt x="1389" y="2568"/>
                      </a:lnTo>
                      <a:lnTo>
                        <a:pt x="1376" y="2589"/>
                      </a:lnTo>
                      <a:lnTo>
                        <a:pt x="1359" y="2608"/>
                      </a:lnTo>
                      <a:lnTo>
                        <a:pt x="1342" y="2628"/>
                      </a:lnTo>
                      <a:lnTo>
                        <a:pt x="1331" y="2637"/>
                      </a:lnTo>
                      <a:lnTo>
                        <a:pt x="1320" y="2647"/>
                      </a:lnTo>
                      <a:lnTo>
                        <a:pt x="1310" y="2655"/>
                      </a:lnTo>
                      <a:lnTo>
                        <a:pt x="1298" y="2662"/>
                      </a:lnTo>
                      <a:lnTo>
                        <a:pt x="1286" y="2669"/>
                      </a:lnTo>
                      <a:lnTo>
                        <a:pt x="1274" y="2676"/>
                      </a:lnTo>
                      <a:lnTo>
                        <a:pt x="1261" y="2682"/>
                      </a:lnTo>
                      <a:lnTo>
                        <a:pt x="1249" y="2687"/>
                      </a:lnTo>
                      <a:lnTo>
                        <a:pt x="1235" y="2692"/>
                      </a:lnTo>
                      <a:lnTo>
                        <a:pt x="1222" y="2696"/>
                      </a:lnTo>
                      <a:lnTo>
                        <a:pt x="1208" y="2699"/>
                      </a:lnTo>
                      <a:lnTo>
                        <a:pt x="1194" y="2702"/>
                      </a:lnTo>
                      <a:lnTo>
                        <a:pt x="1179" y="2704"/>
                      </a:lnTo>
                      <a:lnTo>
                        <a:pt x="1166" y="2706"/>
                      </a:lnTo>
                      <a:lnTo>
                        <a:pt x="1151" y="2707"/>
                      </a:lnTo>
                      <a:lnTo>
                        <a:pt x="1136" y="2707"/>
                      </a:lnTo>
                      <a:lnTo>
                        <a:pt x="106" y="2689"/>
                      </a:lnTo>
                      <a:lnTo>
                        <a:pt x="95" y="2688"/>
                      </a:lnTo>
                      <a:lnTo>
                        <a:pt x="84" y="2687"/>
                      </a:lnTo>
                      <a:lnTo>
                        <a:pt x="74" y="2684"/>
                      </a:lnTo>
                      <a:lnTo>
                        <a:pt x="64" y="2680"/>
                      </a:lnTo>
                      <a:lnTo>
                        <a:pt x="54" y="2676"/>
                      </a:lnTo>
                      <a:lnTo>
                        <a:pt x="46" y="2669"/>
                      </a:lnTo>
                      <a:lnTo>
                        <a:pt x="38" y="2663"/>
                      </a:lnTo>
                      <a:lnTo>
                        <a:pt x="31" y="2656"/>
                      </a:lnTo>
                      <a:lnTo>
                        <a:pt x="23" y="2649"/>
                      </a:lnTo>
                      <a:lnTo>
                        <a:pt x="17" y="2641"/>
                      </a:lnTo>
                      <a:lnTo>
                        <a:pt x="12" y="2631"/>
                      </a:lnTo>
                      <a:lnTo>
                        <a:pt x="8" y="2622"/>
                      </a:lnTo>
                      <a:lnTo>
                        <a:pt x="4" y="2612"/>
                      </a:lnTo>
                      <a:lnTo>
                        <a:pt x="2" y="2601"/>
                      </a:lnTo>
                      <a:lnTo>
                        <a:pt x="0" y="2591"/>
                      </a:lnTo>
                      <a:lnTo>
                        <a:pt x="0" y="2580"/>
                      </a:lnTo>
                      <a:lnTo>
                        <a:pt x="1" y="2568"/>
                      </a:lnTo>
                      <a:lnTo>
                        <a:pt x="3" y="2558"/>
                      </a:lnTo>
                      <a:lnTo>
                        <a:pt x="5" y="2547"/>
                      </a:lnTo>
                      <a:lnTo>
                        <a:pt x="9" y="2537"/>
                      </a:lnTo>
                      <a:lnTo>
                        <a:pt x="14" y="2528"/>
                      </a:lnTo>
                      <a:lnTo>
                        <a:pt x="19" y="2520"/>
                      </a:lnTo>
                      <a:lnTo>
                        <a:pt x="25" y="2511"/>
                      </a:lnTo>
                      <a:lnTo>
                        <a:pt x="33" y="2503"/>
                      </a:lnTo>
                      <a:lnTo>
                        <a:pt x="41" y="2497"/>
                      </a:lnTo>
                      <a:lnTo>
                        <a:pt x="49" y="2491"/>
                      </a:lnTo>
                      <a:lnTo>
                        <a:pt x="58" y="2485"/>
                      </a:lnTo>
                      <a:lnTo>
                        <a:pt x="68" y="2480"/>
                      </a:lnTo>
                      <a:lnTo>
                        <a:pt x="77" y="2477"/>
                      </a:lnTo>
                      <a:lnTo>
                        <a:pt x="87" y="2475"/>
                      </a:lnTo>
                      <a:lnTo>
                        <a:pt x="99" y="2473"/>
                      </a:lnTo>
                      <a:lnTo>
                        <a:pt x="110" y="2473"/>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8" name="Freeform 1113">
                  <a:extLst>
                    <a:ext uri="{FF2B5EF4-FFF2-40B4-BE49-F238E27FC236}">
                      <a16:creationId xmlns:a16="http://schemas.microsoft.com/office/drawing/2014/main" id="{2BE9F364-D46E-478A-9979-22FCD44A91DD}"/>
                    </a:ext>
                  </a:extLst>
                </p:cNvPr>
                <p:cNvSpPr>
                  <a:spLocks/>
                </p:cNvSpPr>
                <p:nvPr/>
              </p:nvSpPr>
              <p:spPr bwMode="auto">
                <a:xfrm>
                  <a:off x="1809" y="2703"/>
                  <a:ext cx="286" cy="280"/>
                </a:xfrm>
                <a:custGeom>
                  <a:avLst/>
                  <a:gdLst>
                    <a:gd name="T0" fmla="*/ 0 w 4301"/>
                    <a:gd name="T1" fmla="*/ 0 h 4192"/>
                    <a:gd name="T2" fmla="*/ 0 w 4301"/>
                    <a:gd name="T3" fmla="*/ 0 h 4192"/>
                    <a:gd name="T4" fmla="*/ 0 w 4301"/>
                    <a:gd name="T5" fmla="*/ 0 h 4192"/>
                    <a:gd name="T6" fmla="*/ 0 w 4301"/>
                    <a:gd name="T7" fmla="*/ 0 h 4192"/>
                    <a:gd name="T8" fmla="*/ 0 w 4301"/>
                    <a:gd name="T9" fmla="*/ 0 h 4192"/>
                    <a:gd name="T10" fmla="*/ 0 w 4301"/>
                    <a:gd name="T11" fmla="*/ 0 h 4192"/>
                    <a:gd name="T12" fmla="*/ 0 w 4301"/>
                    <a:gd name="T13" fmla="*/ 0 h 4192"/>
                    <a:gd name="T14" fmla="*/ 0 w 4301"/>
                    <a:gd name="T15" fmla="*/ 0 h 4192"/>
                    <a:gd name="T16" fmla="*/ 0 w 4301"/>
                    <a:gd name="T17" fmla="*/ 0 h 4192"/>
                    <a:gd name="T18" fmla="*/ 0 w 4301"/>
                    <a:gd name="T19" fmla="*/ 0 h 4192"/>
                    <a:gd name="T20" fmla="*/ 0 w 4301"/>
                    <a:gd name="T21" fmla="*/ 0 h 4192"/>
                    <a:gd name="T22" fmla="*/ 0 w 4301"/>
                    <a:gd name="T23" fmla="*/ 0 h 4192"/>
                    <a:gd name="T24" fmla="*/ 0 w 4301"/>
                    <a:gd name="T25" fmla="*/ 0 h 4192"/>
                    <a:gd name="T26" fmla="*/ 0 w 4301"/>
                    <a:gd name="T27" fmla="*/ 0 h 4192"/>
                    <a:gd name="T28" fmla="*/ 0 w 4301"/>
                    <a:gd name="T29" fmla="*/ 0 h 4192"/>
                    <a:gd name="T30" fmla="*/ 0 w 4301"/>
                    <a:gd name="T31" fmla="*/ 0 h 4192"/>
                    <a:gd name="T32" fmla="*/ 0 w 4301"/>
                    <a:gd name="T33" fmla="*/ 0 h 4192"/>
                    <a:gd name="T34" fmla="*/ 0 w 4301"/>
                    <a:gd name="T35" fmla="*/ 0 h 4192"/>
                    <a:gd name="T36" fmla="*/ 0 w 4301"/>
                    <a:gd name="T37" fmla="*/ 0 h 4192"/>
                    <a:gd name="T38" fmla="*/ 0 w 4301"/>
                    <a:gd name="T39" fmla="*/ 0 h 4192"/>
                    <a:gd name="T40" fmla="*/ 0 w 4301"/>
                    <a:gd name="T41" fmla="*/ 0 h 4192"/>
                    <a:gd name="T42" fmla="*/ 0 w 4301"/>
                    <a:gd name="T43" fmla="*/ 0 h 4192"/>
                    <a:gd name="T44" fmla="*/ 0 w 4301"/>
                    <a:gd name="T45" fmla="*/ 0 h 4192"/>
                    <a:gd name="T46" fmla="*/ 0 w 4301"/>
                    <a:gd name="T47" fmla="*/ 0 h 4192"/>
                    <a:gd name="T48" fmla="*/ 0 w 4301"/>
                    <a:gd name="T49" fmla="*/ 0 h 4192"/>
                    <a:gd name="T50" fmla="*/ 0 w 4301"/>
                    <a:gd name="T51" fmla="*/ 0 h 4192"/>
                    <a:gd name="T52" fmla="*/ 0 w 4301"/>
                    <a:gd name="T53" fmla="*/ 0 h 4192"/>
                    <a:gd name="T54" fmla="*/ 0 w 4301"/>
                    <a:gd name="T55" fmla="*/ 0 h 4192"/>
                    <a:gd name="T56" fmla="*/ 0 w 4301"/>
                    <a:gd name="T57" fmla="*/ 0 h 4192"/>
                    <a:gd name="T58" fmla="*/ 0 w 4301"/>
                    <a:gd name="T59" fmla="*/ 0 h 4192"/>
                    <a:gd name="T60" fmla="*/ 0 w 4301"/>
                    <a:gd name="T61" fmla="*/ 0 h 4192"/>
                    <a:gd name="T62" fmla="*/ 0 w 4301"/>
                    <a:gd name="T63" fmla="*/ 0 h 4192"/>
                    <a:gd name="T64" fmla="*/ 0 w 4301"/>
                    <a:gd name="T65" fmla="*/ 0 h 4192"/>
                    <a:gd name="T66" fmla="*/ 0 w 4301"/>
                    <a:gd name="T67" fmla="*/ 0 h 4192"/>
                    <a:gd name="T68" fmla="*/ 0 w 4301"/>
                    <a:gd name="T69" fmla="*/ 0 h 4192"/>
                    <a:gd name="T70" fmla="*/ 0 w 4301"/>
                    <a:gd name="T71" fmla="*/ 0 h 4192"/>
                    <a:gd name="T72" fmla="*/ 0 w 4301"/>
                    <a:gd name="T73" fmla="*/ 0 h 4192"/>
                    <a:gd name="T74" fmla="*/ 0 w 4301"/>
                    <a:gd name="T75" fmla="*/ 0 h 4192"/>
                    <a:gd name="T76" fmla="*/ 0 w 4301"/>
                    <a:gd name="T77" fmla="*/ 0 h 4192"/>
                    <a:gd name="T78" fmla="*/ 0 w 4301"/>
                    <a:gd name="T79" fmla="*/ 0 h 4192"/>
                    <a:gd name="T80" fmla="*/ 0 w 4301"/>
                    <a:gd name="T81" fmla="*/ 0 h 4192"/>
                    <a:gd name="T82" fmla="*/ 0 w 4301"/>
                    <a:gd name="T83" fmla="*/ 0 h 4192"/>
                    <a:gd name="T84" fmla="*/ 0 w 4301"/>
                    <a:gd name="T85" fmla="*/ 0 h 4192"/>
                    <a:gd name="T86" fmla="*/ 0 w 4301"/>
                    <a:gd name="T87" fmla="*/ 0 h 4192"/>
                    <a:gd name="T88" fmla="*/ 0 w 4301"/>
                    <a:gd name="T89" fmla="*/ 0 h 4192"/>
                    <a:gd name="T90" fmla="*/ 0 w 4301"/>
                    <a:gd name="T91" fmla="*/ 0 h 4192"/>
                    <a:gd name="T92" fmla="*/ 0 w 4301"/>
                    <a:gd name="T93" fmla="*/ 0 h 4192"/>
                    <a:gd name="T94" fmla="*/ 0 w 4301"/>
                    <a:gd name="T95" fmla="*/ 0 h 4192"/>
                    <a:gd name="T96" fmla="*/ 0 w 4301"/>
                    <a:gd name="T97" fmla="*/ 0 h 4192"/>
                    <a:gd name="T98" fmla="*/ 0 w 4301"/>
                    <a:gd name="T99" fmla="*/ 0 h 4192"/>
                    <a:gd name="T100" fmla="*/ 0 w 4301"/>
                    <a:gd name="T101" fmla="*/ 0 h 4192"/>
                    <a:gd name="T102" fmla="*/ 0 w 4301"/>
                    <a:gd name="T103" fmla="*/ 0 h 4192"/>
                    <a:gd name="T104" fmla="*/ 0 w 4301"/>
                    <a:gd name="T105" fmla="*/ 0 h 4192"/>
                    <a:gd name="T106" fmla="*/ 0 w 4301"/>
                    <a:gd name="T107" fmla="*/ 0 h 4192"/>
                    <a:gd name="T108" fmla="*/ 0 w 4301"/>
                    <a:gd name="T109" fmla="*/ 0 h 4192"/>
                    <a:gd name="T110" fmla="*/ 0 w 4301"/>
                    <a:gd name="T111" fmla="*/ 0 h 4192"/>
                    <a:gd name="T112" fmla="*/ 0 w 4301"/>
                    <a:gd name="T113" fmla="*/ 0 h 4192"/>
                    <a:gd name="T114" fmla="*/ 0 w 4301"/>
                    <a:gd name="T115" fmla="*/ 0 h 4192"/>
                    <a:gd name="T116" fmla="*/ 0 w 4301"/>
                    <a:gd name="T117" fmla="*/ 0 h 4192"/>
                    <a:gd name="T118" fmla="*/ 0 w 4301"/>
                    <a:gd name="T119" fmla="*/ 0 h 4192"/>
                    <a:gd name="T120" fmla="*/ 0 w 4301"/>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1" h="4192">
                      <a:moveTo>
                        <a:pt x="307" y="568"/>
                      </a:moveTo>
                      <a:lnTo>
                        <a:pt x="326" y="551"/>
                      </a:lnTo>
                      <a:lnTo>
                        <a:pt x="344" y="536"/>
                      </a:lnTo>
                      <a:lnTo>
                        <a:pt x="365" y="521"/>
                      </a:lnTo>
                      <a:lnTo>
                        <a:pt x="386" y="509"/>
                      </a:lnTo>
                      <a:lnTo>
                        <a:pt x="408" y="498"/>
                      </a:lnTo>
                      <a:lnTo>
                        <a:pt x="430" y="487"/>
                      </a:lnTo>
                      <a:lnTo>
                        <a:pt x="453" y="478"/>
                      </a:lnTo>
                      <a:lnTo>
                        <a:pt x="476" y="471"/>
                      </a:lnTo>
                      <a:lnTo>
                        <a:pt x="501" y="464"/>
                      </a:lnTo>
                      <a:lnTo>
                        <a:pt x="524" y="457"/>
                      </a:lnTo>
                      <a:lnTo>
                        <a:pt x="549" y="453"/>
                      </a:lnTo>
                      <a:lnTo>
                        <a:pt x="574" y="449"/>
                      </a:lnTo>
                      <a:lnTo>
                        <a:pt x="600" y="446"/>
                      </a:lnTo>
                      <a:lnTo>
                        <a:pt x="626" y="444"/>
                      </a:lnTo>
                      <a:lnTo>
                        <a:pt x="652" y="443"/>
                      </a:lnTo>
                      <a:lnTo>
                        <a:pt x="678" y="442"/>
                      </a:lnTo>
                      <a:lnTo>
                        <a:pt x="704" y="442"/>
                      </a:lnTo>
                      <a:lnTo>
                        <a:pt x="731" y="443"/>
                      </a:lnTo>
                      <a:lnTo>
                        <a:pt x="757" y="444"/>
                      </a:lnTo>
                      <a:lnTo>
                        <a:pt x="784" y="446"/>
                      </a:lnTo>
                      <a:lnTo>
                        <a:pt x="838" y="451"/>
                      </a:lnTo>
                      <a:lnTo>
                        <a:pt x="890" y="458"/>
                      </a:lnTo>
                      <a:lnTo>
                        <a:pt x="942" y="467"/>
                      </a:lnTo>
                      <a:lnTo>
                        <a:pt x="993" y="475"/>
                      </a:lnTo>
                      <a:lnTo>
                        <a:pt x="1042" y="484"/>
                      </a:lnTo>
                      <a:lnTo>
                        <a:pt x="1090" y="492"/>
                      </a:lnTo>
                      <a:lnTo>
                        <a:pt x="1111" y="497"/>
                      </a:lnTo>
                      <a:lnTo>
                        <a:pt x="1131" y="501"/>
                      </a:lnTo>
                      <a:lnTo>
                        <a:pt x="1150" y="505"/>
                      </a:lnTo>
                      <a:lnTo>
                        <a:pt x="1169" y="508"/>
                      </a:lnTo>
                      <a:lnTo>
                        <a:pt x="1186" y="511"/>
                      </a:lnTo>
                      <a:lnTo>
                        <a:pt x="1203" y="513"/>
                      </a:lnTo>
                      <a:lnTo>
                        <a:pt x="1218" y="515"/>
                      </a:lnTo>
                      <a:lnTo>
                        <a:pt x="1232" y="517"/>
                      </a:lnTo>
                      <a:lnTo>
                        <a:pt x="1265" y="520"/>
                      </a:lnTo>
                      <a:lnTo>
                        <a:pt x="1296" y="521"/>
                      </a:lnTo>
                      <a:lnTo>
                        <a:pt x="1324" y="522"/>
                      </a:lnTo>
                      <a:lnTo>
                        <a:pt x="1351" y="521"/>
                      </a:lnTo>
                      <a:lnTo>
                        <a:pt x="1374" y="519"/>
                      </a:lnTo>
                      <a:lnTo>
                        <a:pt x="1396" y="516"/>
                      </a:lnTo>
                      <a:lnTo>
                        <a:pt x="1416" y="512"/>
                      </a:lnTo>
                      <a:lnTo>
                        <a:pt x="1434" y="506"/>
                      </a:lnTo>
                      <a:lnTo>
                        <a:pt x="1451" y="500"/>
                      </a:lnTo>
                      <a:lnTo>
                        <a:pt x="1466" y="491"/>
                      </a:lnTo>
                      <a:lnTo>
                        <a:pt x="1481" y="483"/>
                      </a:lnTo>
                      <a:lnTo>
                        <a:pt x="1493" y="474"/>
                      </a:lnTo>
                      <a:lnTo>
                        <a:pt x="1506" y="464"/>
                      </a:lnTo>
                      <a:lnTo>
                        <a:pt x="1517" y="452"/>
                      </a:lnTo>
                      <a:lnTo>
                        <a:pt x="1527" y="440"/>
                      </a:lnTo>
                      <a:lnTo>
                        <a:pt x="1538" y="427"/>
                      </a:lnTo>
                      <a:lnTo>
                        <a:pt x="1569" y="384"/>
                      </a:lnTo>
                      <a:lnTo>
                        <a:pt x="1605" y="333"/>
                      </a:lnTo>
                      <a:lnTo>
                        <a:pt x="1646" y="278"/>
                      </a:lnTo>
                      <a:lnTo>
                        <a:pt x="1669" y="252"/>
                      </a:lnTo>
                      <a:lnTo>
                        <a:pt x="1694" y="223"/>
                      </a:lnTo>
                      <a:lnTo>
                        <a:pt x="1719" y="196"/>
                      </a:lnTo>
                      <a:lnTo>
                        <a:pt x="1747" y="169"/>
                      </a:lnTo>
                      <a:lnTo>
                        <a:pt x="1775" y="142"/>
                      </a:lnTo>
                      <a:lnTo>
                        <a:pt x="1806" y="117"/>
                      </a:lnTo>
                      <a:lnTo>
                        <a:pt x="1821" y="106"/>
                      </a:lnTo>
                      <a:lnTo>
                        <a:pt x="1838" y="93"/>
                      </a:lnTo>
                      <a:lnTo>
                        <a:pt x="1854" y="83"/>
                      </a:lnTo>
                      <a:lnTo>
                        <a:pt x="1871" y="72"/>
                      </a:lnTo>
                      <a:lnTo>
                        <a:pt x="1888" y="62"/>
                      </a:lnTo>
                      <a:lnTo>
                        <a:pt x="1907" y="52"/>
                      </a:lnTo>
                      <a:lnTo>
                        <a:pt x="1926" y="44"/>
                      </a:lnTo>
                      <a:lnTo>
                        <a:pt x="1944" y="36"/>
                      </a:lnTo>
                      <a:lnTo>
                        <a:pt x="1964" y="28"/>
                      </a:lnTo>
                      <a:lnTo>
                        <a:pt x="1983" y="21"/>
                      </a:lnTo>
                      <a:lnTo>
                        <a:pt x="2004" y="15"/>
                      </a:lnTo>
                      <a:lnTo>
                        <a:pt x="2025" y="10"/>
                      </a:lnTo>
                      <a:lnTo>
                        <a:pt x="2045" y="6"/>
                      </a:lnTo>
                      <a:lnTo>
                        <a:pt x="2067" y="2"/>
                      </a:lnTo>
                      <a:lnTo>
                        <a:pt x="2088" y="0"/>
                      </a:lnTo>
                      <a:lnTo>
                        <a:pt x="2110" y="0"/>
                      </a:lnTo>
                      <a:lnTo>
                        <a:pt x="2130" y="1"/>
                      </a:lnTo>
                      <a:lnTo>
                        <a:pt x="2152" y="2"/>
                      </a:lnTo>
                      <a:lnTo>
                        <a:pt x="2173" y="6"/>
                      </a:lnTo>
                      <a:lnTo>
                        <a:pt x="2194" y="10"/>
                      </a:lnTo>
                      <a:lnTo>
                        <a:pt x="2215" y="15"/>
                      </a:lnTo>
                      <a:lnTo>
                        <a:pt x="2237" y="20"/>
                      </a:lnTo>
                      <a:lnTo>
                        <a:pt x="2257" y="27"/>
                      </a:lnTo>
                      <a:lnTo>
                        <a:pt x="2279" y="34"/>
                      </a:lnTo>
                      <a:lnTo>
                        <a:pt x="2300" y="43"/>
                      </a:lnTo>
                      <a:lnTo>
                        <a:pt x="2322" y="51"/>
                      </a:lnTo>
                      <a:lnTo>
                        <a:pt x="2342" y="60"/>
                      </a:lnTo>
                      <a:lnTo>
                        <a:pt x="2363" y="71"/>
                      </a:lnTo>
                      <a:lnTo>
                        <a:pt x="2403" y="92"/>
                      </a:lnTo>
                      <a:lnTo>
                        <a:pt x="2444" y="116"/>
                      </a:lnTo>
                      <a:lnTo>
                        <a:pt x="2484" y="141"/>
                      </a:lnTo>
                      <a:lnTo>
                        <a:pt x="2522" y="166"/>
                      </a:lnTo>
                      <a:lnTo>
                        <a:pt x="2597" y="219"/>
                      </a:lnTo>
                      <a:lnTo>
                        <a:pt x="2665" y="269"/>
                      </a:lnTo>
                      <a:lnTo>
                        <a:pt x="2677" y="278"/>
                      </a:lnTo>
                      <a:lnTo>
                        <a:pt x="2689" y="287"/>
                      </a:lnTo>
                      <a:lnTo>
                        <a:pt x="2700" y="296"/>
                      </a:lnTo>
                      <a:lnTo>
                        <a:pt x="2711" y="303"/>
                      </a:lnTo>
                      <a:lnTo>
                        <a:pt x="2722" y="312"/>
                      </a:lnTo>
                      <a:lnTo>
                        <a:pt x="2732" y="319"/>
                      </a:lnTo>
                      <a:lnTo>
                        <a:pt x="2742" y="326"/>
                      </a:lnTo>
                      <a:lnTo>
                        <a:pt x="2752" y="333"/>
                      </a:lnTo>
                      <a:lnTo>
                        <a:pt x="2763" y="341"/>
                      </a:lnTo>
                      <a:lnTo>
                        <a:pt x="2775" y="347"/>
                      </a:lnTo>
                      <a:lnTo>
                        <a:pt x="2786" y="352"/>
                      </a:lnTo>
                      <a:lnTo>
                        <a:pt x="2799" y="357"/>
                      </a:lnTo>
                      <a:lnTo>
                        <a:pt x="2812" y="362"/>
                      </a:lnTo>
                      <a:lnTo>
                        <a:pt x="2826" y="366"/>
                      </a:lnTo>
                      <a:lnTo>
                        <a:pt x="2840" y="369"/>
                      </a:lnTo>
                      <a:lnTo>
                        <a:pt x="2854" y="373"/>
                      </a:lnTo>
                      <a:lnTo>
                        <a:pt x="2870" y="375"/>
                      </a:lnTo>
                      <a:lnTo>
                        <a:pt x="2884" y="377"/>
                      </a:lnTo>
                      <a:lnTo>
                        <a:pt x="2900" y="378"/>
                      </a:lnTo>
                      <a:lnTo>
                        <a:pt x="2915" y="379"/>
                      </a:lnTo>
                      <a:lnTo>
                        <a:pt x="2947" y="379"/>
                      </a:lnTo>
                      <a:lnTo>
                        <a:pt x="2978" y="377"/>
                      </a:lnTo>
                      <a:lnTo>
                        <a:pt x="3009" y="373"/>
                      </a:lnTo>
                      <a:lnTo>
                        <a:pt x="3040" y="366"/>
                      </a:lnTo>
                      <a:lnTo>
                        <a:pt x="3070" y="358"/>
                      </a:lnTo>
                      <a:lnTo>
                        <a:pt x="3098" y="348"/>
                      </a:lnTo>
                      <a:lnTo>
                        <a:pt x="3112" y="343"/>
                      </a:lnTo>
                      <a:lnTo>
                        <a:pt x="3124" y="336"/>
                      </a:lnTo>
                      <a:lnTo>
                        <a:pt x="3136" y="329"/>
                      </a:lnTo>
                      <a:lnTo>
                        <a:pt x="3148" y="322"/>
                      </a:lnTo>
                      <a:lnTo>
                        <a:pt x="3159" y="315"/>
                      </a:lnTo>
                      <a:lnTo>
                        <a:pt x="3170" y="306"/>
                      </a:lnTo>
                      <a:lnTo>
                        <a:pt x="3179" y="298"/>
                      </a:lnTo>
                      <a:lnTo>
                        <a:pt x="3187" y="289"/>
                      </a:lnTo>
                      <a:lnTo>
                        <a:pt x="3204" y="272"/>
                      </a:lnTo>
                      <a:lnTo>
                        <a:pt x="3222" y="255"/>
                      </a:lnTo>
                      <a:lnTo>
                        <a:pt x="3242" y="238"/>
                      </a:lnTo>
                      <a:lnTo>
                        <a:pt x="3264" y="221"/>
                      </a:lnTo>
                      <a:lnTo>
                        <a:pt x="3286" y="204"/>
                      </a:lnTo>
                      <a:lnTo>
                        <a:pt x="3311" y="187"/>
                      </a:lnTo>
                      <a:lnTo>
                        <a:pt x="3337" y="171"/>
                      </a:lnTo>
                      <a:lnTo>
                        <a:pt x="3364" y="155"/>
                      </a:lnTo>
                      <a:lnTo>
                        <a:pt x="3392" y="141"/>
                      </a:lnTo>
                      <a:lnTo>
                        <a:pt x="3421" y="126"/>
                      </a:lnTo>
                      <a:lnTo>
                        <a:pt x="3452" y="113"/>
                      </a:lnTo>
                      <a:lnTo>
                        <a:pt x="3483" y="101"/>
                      </a:lnTo>
                      <a:lnTo>
                        <a:pt x="3514" y="88"/>
                      </a:lnTo>
                      <a:lnTo>
                        <a:pt x="3547" y="78"/>
                      </a:lnTo>
                      <a:lnTo>
                        <a:pt x="3580" y="69"/>
                      </a:lnTo>
                      <a:lnTo>
                        <a:pt x="3614" y="60"/>
                      </a:lnTo>
                      <a:lnTo>
                        <a:pt x="3648" y="53"/>
                      </a:lnTo>
                      <a:lnTo>
                        <a:pt x="3682" y="48"/>
                      </a:lnTo>
                      <a:lnTo>
                        <a:pt x="3717" y="44"/>
                      </a:lnTo>
                      <a:lnTo>
                        <a:pt x="3752" y="42"/>
                      </a:lnTo>
                      <a:lnTo>
                        <a:pt x="3786" y="41"/>
                      </a:lnTo>
                      <a:lnTo>
                        <a:pt x="3821" y="42"/>
                      </a:lnTo>
                      <a:lnTo>
                        <a:pt x="3855" y="45"/>
                      </a:lnTo>
                      <a:lnTo>
                        <a:pt x="3890" y="50"/>
                      </a:lnTo>
                      <a:lnTo>
                        <a:pt x="3923" y="57"/>
                      </a:lnTo>
                      <a:lnTo>
                        <a:pt x="3957" y="67"/>
                      </a:lnTo>
                      <a:lnTo>
                        <a:pt x="3991" y="78"/>
                      </a:lnTo>
                      <a:lnTo>
                        <a:pt x="4023" y="91"/>
                      </a:lnTo>
                      <a:lnTo>
                        <a:pt x="4055" y="108"/>
                      </a:lnTo>
                      <a:lnTo>
                        <a:pt x="4086" y="126"/>
                      </a:lnTo>
                      <a:lnTo>
                        <a:pt x="4116" y="148"/>
                      </a:lnTo>
                      <a:lnTo>
                        <a:pt x="4145" y="172"/>
                      </a:lnTo>
                      <a:lnTo>
                        <a:pt x="4164" y="191"/>
                      </a:lnTo>
                      <a:lnTo>
                        <a:pt x="4182" y="210"/>
                      </a:lnTo>
                      <a:lnTo>
                        <a:pt x="4199" y="230"/>
                      </a:lnTo>
                      <a:lnTo>
                        <a:pt x="4215" y="252"/>
                      </a:lnTo>
                      <a:lnTo>
                        <a:pt x="4229" y="273"/>
                      </a:lnTo>
                      <a:lnTo>
                        <a:pt x="4243" y="295"/>
                      </a:lnTo>
                      <a:lnTo>
                        <a:pt x="4254" y="319"/>
                      </a:lnTo>
                      <a:lnTo>
                        <a:pt x="4265" y="343"/>
                      </a:lnTo>
                      <a:lnTo>
                        <a:pt x="4274" y="367"/>
                      </a:lnTo>
                      <a:lnTo>
                        <a:pt x="4282" y="392"/>
                      </a:lnTo>
                      <a:lnTo>
                        <a:pt x="4288" y="418"/>
                      </a:lnTo>
                      <a:lnTo>
                        <a:pt x="4294" y="445"/>
                      </a:lnTo>
                      <a:lnTo>
                        <a:pt x="4298" y="472"/>
                      </a:lnTo>
                      <a:lnTo>
                        <a:pt x="4300" y="500"/>
                      </a:lnTo>
                      <a:lnTo>
                        <a:pt x="4301" y="528"/>
                      </a:lnTo>
                      <a:lnTo>
                        <a:pt x="4301" y="557"/>
                      </a:lnTo>
                      <a:lnTo>
                        <a:pt x="4299" y="579"/>
                      </a:lnTo>
                      <a:lnTo>
                        <a:pt x="4297" y="601"/>
                      </a:lnTo>
                      <a:lnTo>
                        <a:pt x="4295" y="624"/>
                      </a:lnTo>
                      <a:lnTo>
                        <a:pt x="4290" y="647"/>
                      </a:lnTo>
                      <a:lnTo>
                        <a:pt x="4286" y="669"/>
                      </a:lnTo>
                      <a:lnTo>
                        <a:pt x="4281" y="692"/>
                      </a:lnTo>
                      <a:lnTo>
                        <a:pt x="4275" y="715"/>
                      </a:lnTo>
                      <a:lnTo>
                        <a:pt x="4269" y="738"/>
                      </a:lnTo>
                      <a:lnTo>
                        <a:pt x="4261" y="760"/>
                      </a:lnTo>
                      <a:lnTo>
                        <a:pt x="4253" y="783"/>
                      </a:lnTo>
                      <a:lnTo>
                        <a:pt x="4245" y="806"/>
                      </a:lnTo>
                      <a:lnTo>
                        <a:pt x="4236" y="829"/>
                      </a:lnTo>
                      <a:lnTo>
                        <a:pt x="4225" y="851"/>
                      </a:lnTo>
                      <a:lnTo>
                        <a:pt x="4215" y="874"/>
                      </a:lnTo>
                      <a:lnTo>
                        <a:pt x="4204" y="896"/>
                      </a:lnTo>
                      <a:lnTo>
                        <a:pt x="4192" y="918"/>
                      </a:lnTo>
                      <a:lnTo>
                        <a:pt x="4180" y="940"/>
                      </a:lnTo>
                      <a:lnTo>
                        <a:pt x="4167" y="962"/>
                      </a:lnTo>
                      <a:lnTo>
                        <a:pt x="4153" y="983"/>
                      </a:lnTo>
                      <a:lnTo>
                        <a:pt x="4139" y="1004"/>
                      </a:lnTo>
                      <a:lnTo>
                        <a:pt x="4125" y="1025"/>
                      </a:lnTo>
                      <a:lnTo>
                        <a:pt x="4109" y="1046"/>
                      </a:lnTo>
                      <a:lnTo>
                        <a:pt x="4094" y="1065"/>
                      </a:lnTo>
                      <a:lnTo>
                        <a:pt x="4077" y="1085"/>
                      </a:lnTo>
                      <a:lnTo>
                        <a:pt x="4061" y="1105"/>
                      </a:lnTo>
                      <a:lnTo>
                        <a:pt x="4043" y="1123"/>
                      </a:lnTo>
                      <a:lnTo>
                        <a:pt x="4026" y="1142"/>
                      </a:lnTo>
                      <a:lnTo>
                        <a:pt x="4008" y="1159"/>
                      </a:lnTo>
                      <a:lnTo>
                        <a:pt x="3990" y="1177"/>
                      </a:lnTo>
                      <a:lnTo>
                        <a:pt x="3971" y="1193"/>
                      </a:lnTo>
                      <a:lnTo>
                        <a:pt x="3951" y="1210"/>
                      </a:lnTo>
                      <a:lnTo>
                        <a:pt x="3932" y="1226"/>
                      </a:lnTo>
                      <a:lnTo>
                        <a:pt x="3922" y="1232"/>
                      </a:lnTo>
                      <a:lnTo>
                        <a:pt x="3913" y="1237"/>
                      </a:lnTo>
                      <a:lnTo>
                        <a:pt x="3904" y="1241"/>
                      </a:lnTo>
                      <a:lnTo>
                        <a:pt x="3893" y="1244"/>
                      </a:lnTo>
                      <a:lnTo>
                        <a:pt x="3883" y="1246"/>
                      </a:lnTo>
                      <a:lnTo>
                        <a:pt x="3873" y="1248"/>
                      </a:lnTo>
                      <a:lnTo>
                        <a:pt x="3862" y="1248"/>
                      </a:lnTo>
                      <a:lnTo>
                        <a:pt x="3852" y="1247"/>
                      </a:lnTo>
                      <a:lnTo>
                        <a:pt x="3842" y="1245"/>
                      </a:lnTo>
                      <a:lnTo>
                        <a:pt x="3831" y="1242"/>
                      </a:lnTo>
                      <a:lnTo>
                        <a:pt x="3822" y="1239"/>
                      </a:lnTo>
                      <a:lnTo>
                        <a:pt x="3813" y="1234"/>
                      </a:lnTo>
                      <a:lnTo>
                        <a:pt x="3803" y="1229"/>
                      </a:lnTo>
                      <a:lnTo>
                        <a:pt x="3795" y="1221"/>
                      </a:lnTo>
                      <a:lnTo>
                        <a:pt x="3787" y="1214"/>
                      </a:lnTo>
                      <a:lnTo>
                        <a:pt x="3781" y="1206"/>
                      </a:lnTo>
                      <a:lnTo>
                        <a:pt x="3773" y="1197"/>
                      </a:lnTo>
                      <a:lnTo>
                        <a:pt x="3768" y="1187"/>
                      </a:lnTo>
                      <a:lnTo>
                        <a:pt x="3764" y="1178"/>
                      </a:lnTo>
                      <a:lnTo>
                        <a:pt x="3761" y="1168"/>
                      </a:lnTo>
                      <a:lnTo>
                        <a:pt x="3759" y="1157"/>
                      </a:lnTo>
                      <a:lnTo>
                        <a:pt x="3758" y="1147"/>
                      </a:lnTo>
                      <a:lnTo>
                        <a:pt x="3758" y="1137"/>
                      </a:lnTo>
                      <a:lnTo>
                        <a:pt x="3758" y="1126"/>
                      </a:lnTo>
                      <a:lnTo>
                        <a:pt x="3760" y="1116"/>
                      </a:lnTo>
                      <a:lnTo>
                        <a:pt x="3763" y="1106"/>
                      </a:lnTo>
                      <a:lnTo>
                        <a:pt x="3766" y="1096"/>
                      </a:lnTo>
                      <a:lnTo>
                        <a:pt x="3771" y="1087"/>
                      </a:lnTo>
                      <a:lnTo>
                        <a:pt x="3778" y="1078"/>
                      </a:lnTo>
                      <a:lnTo>
                        <a:pt x="3784" y="1069"/>
                      </a:lnTo>
                      <a:lnTo>
                        <a:pt x="3791" y="1061"/>
                      </a:lnTo>
                      <a:lnTo>
                        <a:pt x="3799" y="1054"/>
                      </a:lnTo>
                      <a:lnTo>
                        <a:pt x="3829" y="1030"/>
                      </a:lnTo>
                      <a:lnTo>
                        <a:pt x="3857" y="1004"/>
                      </a:lnTo>
                      <a:lnTo>
                        <a:pt x="3884" y="976"/>
                      </a:lnTo>
                      <a:lnTo>
                        <a:pt x="3910" y="947"/>
                      </a:lnTo>
                      <a:lnTo>
                        <a:pt x="3935" y="917"/>
                      </a:lnTo>
                      <a:lnTo>
                        <a:pt x="3957" y="885"/>
                      </a:lnTo>
                      <a:lnTo>
                        <a:pt x="3979" y="852"/>
                      </a:lnTo>
                      <a:lnTo>
                        <a:pt x="3999" y="819"/>
                      </a:lnTo>
                      <a:lnTo>
                        <a:pt x="4017" y="785"/>
                      </a:lnTo>
                      <a:lnTo>
                        <a:pt x="4033" y="751"/>
                      </a:lnTo>
                      <a:lnTo>
                        <a:pt x="4047" y="717"/>
                      </a:lnTo>
                      <a:lnTo>
                        <a:pt x="4059" y="683"/>
                      </a:lnTo>
                      <a:lnTo>
                        <a:pt x="4069" y="649"/>
                      </a:lnTo>
                      <a:lnTo>
                        <a:pt x="4076" y="614"/>
                      </a:lnTo>
                      <a:lnTo>
                        <a:pt x="4079" y="598"/>
                      </a:lnTo>
                      <a:lnTo>
                        <a:pt x="4082" y="581"/>
                      </a:lnTo>
                      <a:lnTo>
                        <a:pt x="4083" y="565"/>
                      </a:lnTo>
                      <a:lnTo>
                        <a:pt x="4084" y="548"/>
                      </a:lnTo>
                      <a:lnTo>
                        <a:pt x="4085" y="532"/>
                      </a:lnTo>
                      <a:lnTo>
                        <a:pt x="4084" y="516"/>
                      </a:lnTo>
                      <a:lnTo>
                        <a:pt x="4083" y="500"/>
                      </a:lnTo>
                      <a:lnTo>
                        <a:pt x="4081" y="484"/>
                      </a:lnTo>
                      <a:lnTo>
                        <a:pt x="4077" y="470"/>
                      </a:lnTo>
                      <a:lnTo>
                        <a:pt x="4074" y="455"/>
                      </a:lnTo>
                      <a:lnTo>
                        <a:pt x="4070" y="441"/>
                      </a:lnTo>
                      <a:lnTo>
                        <a:pt x="4065" y="427"/>
                      </a:lnTo>
                      <a:lnTo>
                        <a:pt x="4060" y="414"/>
                      </a:lnTo>
                      <a:lnTo>
                        <a:pt x="4054" y="402"/>
                      </a:lnTo>
                      <a:lnTo>
                        <a:pt x="4046" y="389"/>
                      </a:lnTo>
                      <a:lnTo>
                        <a:pt x="4038" y="377"/>
                      </a:lnTo>
                      <a:lnTo>
                        <a:pt x="4030" y="365"/>
                      </a:lnTo>
                      <a:lnTo>
                        <a:pt x="4021" y="354"/>
                      </a:lnTo>
                      <a:lnTo>
                        <a:pt x="4011" y="344"/>
                      </a:lnTo>
                      <a:lnTo>
                        <a:pt x="4000" y="333"/>
                      </a:lnTo>
                      <a:lnTo>
                        <a:pt x="3980" y="318"/>
                      </a:lnTo>
                      <a:lnTo>
                        <a:pt x="3961" y="303"/>
                      </a:lnTo>
                      <a:lnTo>
                        <a:pt x="3939" y="292"/>
                      </a:lnTo>
                      <a:lnTo>
                        <a:pt x="3917" y="282"/>
                      </a:lnTo>
                      <a:lnTo>
                        <a:pt x="3894" y="273"/>
                      </a:lnTo>
                      <a:lnTo>
                        <a:pt x="3872" y="267"/>
                      </a:lnTo>
                      <a:lnTo>
                        <a:pt x="3849" y="262"/>
                      </a:lnTo>
                      <a:lnTo>
                        <a:pt x="3825" y="259"/>
                      </a:lnTo>
                      <a:lnTo>
                        <a:pt x="3800" y="257"/>
                      </a:lnTo>
                      <a:lnTo>
                        <a:pt x="3777" y="257"/>
                      </a:lnTo>
                      <a:lnTo>
                        <a:pt x="3752" y="258"/>
                      </a:lnTo>
                      <a:lnTo>
                        <a:pt x="3728" y="260"/>
                      </a:lnTo>
                      <a:lnTo>
                        <a:pt x="3703" y="263"/>
                      </a:lnTo>
                      <a:lnTo>
                        <a:pt x="3678" y="267"/>
                      </a:lnTo>
                      <a:lnTo>
                        <a:pt x="3654" y="273"/>
                      </a:lnTo>
                      <a:lnTo>
                        <a:pt x="3631" y="280"/>
                      </a:lnTo>
                      <a:lnTo>
                        <a:pt x="3607" y="287"/>
                      </a:lnTo>
                      <a:lnTo>
                        <a:pt x="3584" y="294"/>
                      </a:lnTo>
                      <a:lnTo>
                        <a:pt x="3561" y="302"/>
                      </a:lnTo>
                      <a:lnTo>
                        <a:pt x="3540" y="312"/>
                      </a:lnTo>
                      <a:lnTo>
                        <a:pt x="3518" y="321"/>
                      </a:lnTo>
                      <a:lnTo>
                        <a:pt x="3497" y="331"/>
                      </a:lnTo>
                      <a:lnTo>
                        <a:pt x="3478" y="342"/>
                      </a:lnTo>
                      <a:lnTo>
                        <a:pt x="3458" y="352"/>
                      </a:lnTo>
                      <a:lnTo>
                        <a:pt x="3440" y="362"/>
                      </a:lnTo>
                      <a:lnTo>
                        <a:pt x="3423" y="374"/>
                      </a:lnTo>
                      <a:lnTo>
                        <a:pt x="3407" y="384"/>
                      </a:lnTo>
                      <a:lnTo>
                        <a:pt x="3393" y="394"/>
                      </a:lnTo>
                      <a:lnTo>
                        <a:pt x="3379" y="406"/>
                      </a:lnTo>
                      <a:lnTo>
                        <a:pt x="3367" y="415"/>
                      </a:lnTo>
                      <a:lnTo>
                        <a:pt x="3357" y="425"/>
                      </a:lnTo>
                      <a:lnTo>
                        <a:pt x="3347" y="435"/>
                      </a:lnTo>
                      <a:lnTo>
                        <a:pt x="3332" y="451"/>
                      </a:lnTo>
                      <a:lnTo>
                        <a:pt x="3315" y="467"/>
                      </a:lnTo>
                      <a:lnTo>
                        <a:pt x="3298" y="481"/>
                      </a:lnTo>
                      <a:lnTo>
                        <a:pt x="3279" y="495"/>
                      </a:lnTo>
                      <a:lnTo>
                        <a:pt x="3259" y="508"/>
                      </a:lnTo>
                      <a:lnTo>
                        <a:pt x="3239" y="519"/>
                      </a:lnTo>
                      <a:lnTo>
                        <a:pt x="3218" y="531"/>
                      </a:lnTo>
                      <a:lnTo>
                        <a:pt x="3195" y="541"/>
                      </a:lnTo>
                      <a:lnTo>
                        <a:pt x="3174" y="550"/>
                      </a:lnTo>
                      <a:lnTo>
                        <a:pt x="3150" y="560"/>
                      </a:lnTo>
                      <a:lnTo>
                        <a:pt x="3126" y="567"/>
                      </a:lnTo>
                      <a:lnTo>
                        <a:pt x="3102" y="574"/>
                      </a:lnTo>
                      <a:lnTo>
                        <a:pt x="3079" y="579"/>
                      </a:lnTo>
                      <a:lnTo>
                        <a:pt x="3054" y="585"/>
                      </a:lnTo>
                      <a:lnTo>
                        <a:pt x="3029" y="589"/>
                      </a:lnTo>
                      <a:lnTo>
                        <a:pt x="3004" y="592"/>
                      </a:lnTo>
                      <a:lnTo>
                        <a:pt x="2978" y="594"/>
                      </a:lnTo>
                      <a:lnTo>
                        <a:pt x="2953" y="595"/>
                      </a:lnTo>
                      <a:lnTo>
                        <a:pt x="2928" y="596"/>
                      </a:lnTo>
                      <a:lnTo>
                        <a:pt x="2903" y="595"/>
                      </a:lnTo>
                      <a:lnTo>
                        <a:pt x="2877" y="594"/>
                      </a:lnTo>
                      <a:lnTo>
                        <a:pt x="2852" y="591"/>
                      </a:lnTo>
                      <a:lnTo>
                        <a:pt x="2828" y="588"/>
                      </a:lnTo>
                      <a:lnTo>
                        <a:pt x="2803" y="582"/>
                      </a:lnTo>
                      <a:lnTo>
                        <a:pt x="2780" y="577"/>
                      </a:lnTo>
                      <a:lnTo>
                        <a:pt x="2756" y="571"/>
                      </a:lnTo>
                      <a:lnTo>
                        <a:pt x="2733" y="564"/>
                      </a:lnTo>
                      <a:lnTo>
                        <a:pt x="2711" y="556"/>
                      </a:lnTo>
                      <a:lnTo>
                        <a:pt x="2690" y="545"/>
                      </a:lnTo>
                      <a:lnTo>
                        <a:pt x="2668" y="535"/>
                      </a:lnTo>
                      <a:lnTo>
                        <a:pt x="2648" y="524"/>
                      </a:lnTo>
                      <a:lnTo>
                        <a:pt x="2629" y="511"/>
                      </a:lnTo>
                      <a:lnTo>
                        <a:pt x="2618" y="504"/>
                      </a:lnTo>
                      <a:lnTo>
                        <a:pt x="2607" y="496"/>
                      </a:lnTo>
                      <a:lnTo>
                        <a:pt x="2596" y="487"/>
                      </a:lnTo>
                      <a:lnTo>
                        <a:pt x="2584" y="479"/>
                      </a:lnTo>
                      <a:lnTo>
                        <a:pt x="2572" y="471"/>
                      </a:lnTo>
                      <a:lnTo>
                        <a:pt x="2560" y="461"/>
                      </a:lnTo>
                      <a:lnTo>
                        <a:pt x="2548" y="452"/>
                      </a:lnTo>
                      <a:lnTo>
                        <a:pt x="2536" y="443"/>
                      </a:lnTo>
                      <a:lnTo>
                        <a:pt x="2482" y="404"/>
                      </a:lnTo>
                      <a:lnTo>
                        <a:pt x="2424" y="362"/>
                      </a:lnTo>
                      <a:lnTo>
                        <a:pt x="2394" y="341"/>
                      </a:lnTo>
                      <a:lnTo>
                        <a:pt x="2364" y="321"/>
                      </a:lnTo>
                      <a:lnTo>
                        <a:pt x="2332" y="301"/>
                      </a:lnTo>
                      <a:lnTo>
                        <a:pt x="2301" y="283"/>
                      </a:lnTo>
                      <a:lnTo>
                        <a:pt x="2270" y="266"/>
                      </a:lnTo>
                      <a:lnTo>
                        <a:pt x="2240" y="252"/>
                      </a:lnTo>
                      <a:lnTo>
                        <a:pt x="2209" y="239"/>
                      </a:lnTo>
                      <a:lnTo>
                        <a:pt x="2180" y="229"/>
                      </a:lnTo>
                      <a:lnTo>
                        <a:pt x="2165" y="225"/>
                      </a:lnTo>
                      <a:lnTo>
                        <a:pt x="2151" y="222"/>
                      </a:lnTo>
                      <a:lnTo>
                        <a:pt x="2138" y="219"/>
                      </a:lnTo>
                      <a:lnTo>
                        <a:pt x="2124" y="217"/>
                      </a:lnTo>
                      <a:lnTo>
                        <a:pt x="2111" y="216"/>
                      </a:lnTo>
                      <a:lnTo>
                        <a:pt x="2098" y="216"/>
                      </a:lnTo>
                      <a:lnTo>
                        <a:pt x="2086" y="219"/>
                      </a:lnTo>
                      <a:lnTo>
                        <a:pt x="2074" y="221"/>
                      </a:lnTo>
                      <a:lnTo>
                        <a:pt x="2060" y="224"/>
                      </a:lnTo>
                      <a:lnTo>
                        <a:pt x="2047" y="228"/>
                      </a:lnTo>
                      <a:lnTo>
                        <a:pt x="2034" y="233"/>
                      </a:lnTo>
                      <a:lnTo>
                        <a:pt x="2021" y="238"/>
                      </a:lnTo>
                      <a:lnTo>
                        <a:pt x="1996" y="250"/>
                      </a:lnTo>
                      <a:lnTo>
                        <a:pt x="1972" y="264"/>
                      </a:lnTo>
                      <a:lnTo>
                        <a:pt x="1949" y="280"/>
                      </a:lnTo>
                      <a:lnTo>
                        <a:pt x="1927" y="297"/>
                      </a:lnTo>
                      <a:lnTo>
                        <a:pt x="1906" y="316"/>
                      </a:lnTo>
                      <a:lnTo>
                        <a:pt x="1885" y="335"/>
                      </a:lnTo>
                      <a:lnTo>
                        <a:pt x="1865" y="356"/>
                      </a:lnTo>
                      <a:lnTo>
                        <a:pt x="1846" y="378"/>
                      </a:lnTo>
                      <a:lnTo>
                        <a:pt x="1827" y="399"/>
                      </a:lnTo>
                      <a:lnTo>
                        <a:pt x="1810" y="421"/>
                      </a:lnTo>
                      <a:lnTo>
                        <a:pt x="1776" y="467"/>
                      </a:lnTo>
                      <a:lnTo>
                        <a:pt x="1745" y="510"/>
                      </a:lnTo>
                      <a:lnTo>
                        <a:pt x="1711" y="557"/>
                      </a:lnTo>
                      <a:lnTo>
                        <a:pt x="1698" y="573"/>
                      </a:lnTo>
                      <a:lnTo>
                        <a:pt x="1685" y="590"/>
                      </a:lnTo>
                      <a:lnTo>
                        <a:pt x="1670" y="604"/>
                      </a:lnTo>
                      <a:lnTo>
                        <a:pt x="1656" y="619"/>
                      </a:lnTo>
                      <a:lnTo>
                        <a:pt x="1641" y="632"/>
                      </a:lnTo>
                      <a:lnTo>
                        <a:pt x="1627" y="644"/>
                      </a:lnTo>
                      <a:lnTo>
                        <a:pt x="1611" y="656"/>
                      </a:lnTo>
                      <a:lnTo>
                        <a:pt x="1597" y="666"/>
                      </a:lnTo>
                      <a:lnTo>
                        <a:pt x="1581" y="676"/>
                      </a:lnTo>
                      <a:lnTo>
                        <a:pt x="1565" y="685"/>
                      </a:lnTo>
                      <a:lnTo>
                        <a:pt x="1549" y="692"/>
                      </a:lnTo>
                      <a:lnTo>
                        <a:pt x="1533" y="699"/>
                      </a:lnTo>
                      <a:lnTo>
                        <a:pt x="1517" y="707"/>
                      </a:lnTo>
                      <a:lnTo>
                        <a:pt x="1501" y="712"/>
                      </a:lnTo>
                      <a:lnTo>
                        <a:pt x="1484" y="717"/>
                      </a:lnTo>
                      <a:lnTo>
                        <a:pt x="1467" y="722"/>
                      </a:lnTo>
                      <a:lnTo>
                        <a:pt x="1434" y="729"/>
                      </a:lnTo>
                      <a:lnTo>
                        <a:pt x="1401" y="734"/>
                      </a:lnTo>
                      <a:lnTo>
                        <a:pt x="1368" y="738"/>
                      </a:lnTo>
                      <a:lnTo>
                        <a:pt x="1335" y="739"/>
                      </a:lnTo>
                      <a:lnTo>
                        <a:pt x="1303" y="739"/>
                      </a:lnTo>
                      <a:lnTo>
                        <a:pt x="1271" y="738"/>
                      </a:lnTo>
                      <a:lnTo>
                        <a:pt x="1239" y="735"/>
                      </a:lnTo>
                      <a:lnTo>
                        <a:pt x="1209" y="732"/>
                      </a:lnTo>
                      <a:lnTo>
                        <a:pt x="1191" y="730"/>
                      </a:lnTo>
                      <a:lnTo>
                        <a:pt x="1174" y="728"/>
                      </a:lnTo>
                      <a:lnTo>
                        <a:pt x="1155" y="725"/>
                      </a:lnTo>
                      <a:lnTo>
                        <a:pt x="1136" y="722"/>
                      </a:lnTo>
                      <a:lnTo>
                        <a:pt x="1115" y="718"/>
                      </a:lnTo>
                      <a:lnTo>
                        <a:pt x="1094" y="714"/>
                      </a:lnTo>
                      <a:lnTo>
                        <a:pt x="1071" y="710"/>
                      </a:lnTo>
                      <a:lnTo>
                        <a:pt x="1049" y="705"/>
                      </a:lnTo>
                      <a:lnTo>
                        <a:pt x="973" y="691"/>
                      </a:lnTo>
                      <a:lnTo>
                        <a:pt x="893" y="678"/>
                      </a:lnTo>
                      <a:lnTo>
                        <a:pt x="850" y="671"/>
                      </a:lnTo>
                      <a:lnTo>
                        <a:pt x="808" y="666"/>
                      </a:lnTo>
                      <a:lnTo>
                        <a:pt x="766" y="662"/>
                      </a:lnTo>
                      <a:lnTo>
                        <a:pt x="724" y="660"/>
                      </a:lnTo>
                      <a:lnTo>
                        <a:pt x="684" y="659"/>
                      </a:lnTo>
                      <a:lnTo>
                        <a:pt x="644" y="660"/>
                      </a:lnTo>
                      <a:lnTo>
                        <a:pt x="625" y="661"/>
                      </a:lnTo>
                      <a:lnTo>
                        <a:pt x="606" y="663"/>
                      </a:lnTo>
                      <a:lnTo>
                        <a:pt x="589" y="666"/>
                      </a:lnTo>
                      <a:lnTo>
                        <a:pt x="571" y="669"/>
                      </a:lnTo>
                      <a:lnTo>
                        <a:pt x="554" y="673"/>
                      </a:lnTo>
                      <a:lnTo>
                        <a:pt x="538" y="678"/>
                      </a:lnTo>
                      <a:lnTo>
                        <a:pt x="522" y="684"/>
                      </a:lnTo>
                      <a:lnTo>
                        <a:pt x="508" y="690"/>
                      </a:lnTo>
                      <a:lnTo>
                        <a:pt x="493" y="697"/>
                      </a:lnTo>
                      <a:lnTo>
                        <a:pt x="481" y="704"/>
                      </a:lnTo>
                      <a:lnTo>
                        <a:pt x="469" y="714"/>
                      </a:lnTo>
                      <a:lnTo>
                        <a:pt x="457" y="724"/>
                      </a:lnTo>
                      <a:lnTo>
                        <a:pt x="443" y="739"/>
                      </a:lnTo>
                      <a:lnTo>
                        <a:pt x="428" y="753"/>
                      </a:lnTo>
                      <a:lnTo>
                        <a:pt x="415" y="769"/>
                      </a:lnTo>
                      <a:lnTo>
                        <a:pt x="402" y="784"/>
                      </a:lnTo>
                      <a:lnTo>
                        <a:pt x="389" y="800"/>
                      </a:lnTo>
                      <a:lnTo>
                        <a:pt x="377" y="816"/>
                      </a:lnTo>
                      <a:lnTo>
                        <a:pt x="365" y="834"/>
                      </a:lnTo>
                      <a:lnTo>
                        <a:pt x="354" y="850"/>
                      </a:lnTo>
                      <a:lnTo>
                        <a:pt x="343" y="868"/>
                      </a:lnTo>
                      <a:lnTo>
                        <a:pt x="332" y="886"/>
                      </a:lnTo>
                      <a:lnTo>
                        <a:pt x="323" y="905"/>
                      </a:lnTo>
                      <a:lnTo>
                        <a:pt x="313" y="924"/>
                      </a:lnTo>
                      <a:lnTo>
                        <a:pt x="304" y="943"/>
                      </a:lnTo>
                      <a:lnTo>
                        <a:pt x="296" y="963"/>
                      </a:lnTo>
                      <a:lnTo>
                        <a:pt x="288" y="984"/>
                      </a:lnTo>
                      <a:lnTo>
                        <a:pt x="279" y="1004"/>
                      </a:lnTo>
                      <a:lnTo>
                        <a:pt x="266" y="1047"/>
                      </a:lnTo>
                      <a:lnTo>
                        <a:pt x="253" y="1091"/>
                      </a:lnTo>
                      <a:lnTo>
                        <a:pt x="242" y="1137"/>
                      </a:lnTo>
                      <a:lnTo>
                        <a:pt x="234" y="1184"/>
                      </a:lnTo>
                      <a:lnTo>
                        <a:pt x="227" y="1234"/>
                      </a:lnTo>
                      <a:lnTo>
                        <a:pt x="221" y="1286"/>
                      </a:lnTo>
                      <a:lnTo>
                        <a:pt x="218" y="1338"/>
                      </a:lnTo>
                      <a:lnTo>
                        <a:pt x="216" y="1394"/>
                      </a:lnTo>
                      <a:lnTo>
                        <a:pt x="216" y="1427"/>
                      </a:lnTo>
                      <a:lnTo>
                        <a:pt x="217" y="1471"/>
                      </a:lnTo>
                      <a:lnTo>
                        <a:pt x="220" y="1525"/>
                      </a:lnTo>
                      <a:lnTo>
                        <a:pt x="225" y="1591"/>
                      </a:lnTo>
                      <a:lnTo>
                        <a:pt x="235" y="1746"/>
                      </a:lnTo>
                      <a:lnTo>
                        <a:pt x="248" y="1931"/>
                      </a:lnTo>
                      <a:lnTo>
                        <a:pt x="266" y="2137"/>
                      </a:lnTo>
                      <a:lnTo>
                        <a:pt x="284" y="2362"/>
                      </a:lnTo>
                      <a:lnTo>
                        <a:pt x="304" y="2595"/>
                      </a:lnTo>
                      <a:lnTo>
                        <a:pt x="326" y="2832"/>
                      </a:lnTo>
                      <a:lnTo>
                        <a:pt x="367" y="3291"/>
                      </a:lnTo>
                      <a:lnTo>
                        <a:pt x="403" y="3685"/>
                      </a:lnTo>
                      <a:lnTo>
                        <a:pt x="429" y="3963"/>
                      </a:lnTo>
                      <a:lnTo>
                        <a:pt x="440" y="4074"/>
                      </a:lnTo>
                      <a:lnTo>
                        <a:pt x="441" y="4084"/>
                      </a:lnTo>
                      <a:lnTo>
                        <a:pt x="440" y="4096"/>
                      </a:lnTo>
                      <a:lnTo>
                        <a:pt x="439" y="4106"/>
                      </a:lnTo>
                      <a:lnTo>
                        <a:pt x="435" y="4116"/>
                      </a:lnTo>
                      <a:lnTo>
                        <a:pt x="432" y="4127"/>
                      </a:lnTo>
                      <a:lnTo>
                        <a:pt x="427" y="4136"/>
                      </a:lnTo>
                      <a:lnTo>
                        <a:pt x="422" y="4144"/>
                      </a:lnTo>
                      <a:lnTo>
                        <a:pt x="416" y="4153"/>
                      </a:lnTo>
                      <a:lnTo>
                        <a:pt x="409" y="4161"/>
                      </a:lnTo>
                      <a:lnTo>
                        <a:pt x="401" y="4167"/>
                      </a:lnTo>
                      <a:lnTo>
                        <a:pt x="393" y="4173"/>
                      </a:lnTo>
                      <a:lnTo>
                        <a:pt x="384" y="4179"/>
                      </a:lnTo>
                      <a:lnTo>
                        <a:pt x="374" y="4184"/>
                      </a:lnTo>
                      <a:lnTo>
                        <a:pt x="364" y="4188"/>
                      </a:lnTo>
                      <a:lnTo>
                        <a:pt x="354" y="4190"/>
                      </a:lnTo>
                      <a:lnTo>
                        <a:pt x="342" y="4192"/>
                      </a:lnTo>
                      <a:lnTo>
                        <a:pt x="332" y="4192"/>
                      </a:lnTo>
                      <a:lnTo>
                        <a:pt x="321" y="4192"/>
                      </a:lnTo>
                      <a:lnTo>
                        <a:pt x="310" y="4190"/>
                      </a:lnTo>
                      <a:lnTo>
                        <a:pt x="300" y="4187"/>
                      </a:lnTo>
                      <a:lnTo>
                        <a:pt x="290" y="4184"/>
                      </a:lnTo>
                      <a:lnTo>
                        <a:pt x="280" y="4179"/>
                      </a:lnTo>
                      <a:lnTo>
                        <a:pt x="272" y="4173"/>
                      </a:lnTo>
                      <a:lnTo>
                        <a:pt x="264" y="4167"/>
                      </a:lnTo>
                      <a:lnTo>
                        <a:pt x="256" y="4161"/>
                      </a:lnTo>
                      <a:lnTo>
                        <a:pt x="248" y="4153"/>
                      </a:lnTo>
                      <a:lnTo>
                        <a:pt x="242" y="4144"/>
                      </a:lnTo>
                      <a:lnTo>
                        <a:pt x="237" y="4135"/>
                      </a:lnTo>
                      <a:lnTo>
                        <a:pt x="233" y="4126"/>
                      </a:lnTo>
                      <a:lnTo>
                        <a:pt x="229" y="4115"/>
                      </a:lnTo>
                      <a:lnTo>
                        <a:pt x="227" y="4105"/>
                      </a:lnTo>
                      <a:lnTo>
                        <a:pt x="225" y="4095"/>
                      </a:lnTo>
                      <a:lnTo>
                        <a:pt x="212" y="3962"/>
                      </a:lnTo>
                      <a:lnTo>
                        <a:pt x="185" y="3673"/>
                      </a:lnTo>
                      <a:lnTo>
                        <a:pt x="148" y="3275"/>
                      </a:lnTo>
                      <a:lnTo>
                        <a:pt x="107" y="2818"/>
                      </a:lnTo>
                      <a:lnTo>
                        <a:pt x="86" y="2583"/>
                      </a:lnTo>
                      <a:lnTo>
                        <a:pt x="66" y="2351"/>
                      </a:lnTo>
                      <a:lnTo>
                        <a:pt x="48" y="2130"/>
                      </a:lnTo>
                      <a:lnTo>
                        <a:pt x="31" y="1926"/>
                      </a:lnTo>
                      <a:lnTo>
                        <a:pt x="18" y="1743"/>
                      </a:lnTo>
                      <a:lnTo>
                        <a:pt x="7" y="1588"/>
                      </a:lnTo>
                      <a:lnTo>
                        <a:pt x="4" y="1524"/>
                      </a:lnTo>
                      <a:lnTo>
                        <a:pt x="1" y="1469"/>
                      </a:lnTo>
                      <a:lnTo>
                        <a:pt x="0" y="1424"/>
                      </a:lnTo>
                      <a:lnTo>
                        <a:pt x="0" y="1390"/>
                      </a:lnTo>
                      <a:lnTo>
                        <a:pt x="0" y="1357"/>
                      </a:lnTo>
                      <a:lnTo>
                        <a:pt x="2" y="1324"/>
                      </a:lnTo>
                      <a:lnTo>
                        <a:pt x="4" y="1292"/>
                      </a:lnTo>
                      <a:lnTo>
                        <a:pt x="6" y="1260"/>
                      </a:lnTo>
                      <a:lnTo>
                        <a:pt x="9" y="1229"/>
                      </a:lnTo>
                      <a:lnTo>
                        <a:pt x="13" y="1198"/>
                      </a:lnTo>
                      <a:lnTo>
                        <a:pt x="17" y="1168"/>
                      </a:lnTo>
                      <a:lnTo>
                        <a:pt x="22" y="1138"/>
                      </a:lnTo>
                      <a:lnTo>
                        <a:pt x="27" y="1109"/>
                      </a:lnTo>
                      <a:lnTo>
                        <a:pt x="33" y="1080"/>
                      </a:lnTo>
                      <a:lnTo>
                        <a:pt x="39" y="1052"/>
                      </a:lnTo>
                      <a:lnTo>
                        <a:pt x="47" y="1024"/>
                      </a:lnTo>
                      <a:lnTo>
                        <a:pt x="54" y="996"/>
                      </a:lnTo>
                      <a:lnTo>
                        <a:pt x="62" y="969"/>
                      </a:lnTo>
                      <a:lnTo>
                        <a:pt x="70" y="943"/>
                      </a:lnTo>
                      <a:lnTo>
                        <a:pt x="80" y="917"/>
                      </a:lnTo>
                      <a:lnTo>
                        <a:pt x="90" y="892"/>
                      </a:lnTo>
                      <a:lnTo>
                        <a:pt x="100" y="867"/>
                      </a:lnTo>
                      <a:lnTo>
                        <a:pt x="112" y="843"/>
                      </a:lnTo>
                      <a:lnTo>
                        <a:pt x="123" y="819"/>
                      </a:lnTo>
                      <a:lnTo>
                        <a:pt x="136" y="795"/>
                      </a:lnTo>
                      <a:lnTo>
                        <a:pt x="148" y="773"/>
                      </a:lnTo>
                      <a:lnTo>
                        <a:pt x="161" y="750"/>
                      </a:lnTo>
                      <a:lnTo>
                        <a:pt x="175" y="728"/>
                      </a:lnTo>
                      <a:lnTo>
                        <a:pt x="189" y="707"/>
                      </a:lnTo>
                      <a:lnTo>
                        <a:pt x="205" y="686"/>
                      </a:lnTo>
                      <a:lnTo>
                        <a:pt x="220" y="665"/>
                      </a:lnTo>
                      <a:lnTo>
                        <a:pt x="236" y="644"/>
                      </a:lnTo>
                      <a:lnTo>
                        <a:pt x="253" y="625"/>
                      </a:lnTo>
                      <a:lnTo>
                        <a:pt x="270" y="605"/>
                      </a:lnTo>
                      <a:lnTo>
                        <a:pt x="289" y="587"/>
                      </a:lnTo>
                      <a:lnTo>
                        <a:pt x="307" y="568"/>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69" name="Freeform 1114">
                  <a:extLst>
                    <a:ext uri="{FF2B5EF4-FFF2-40B4-BE49-F238E27FC236}">
                      <a16:creationId xmlns:a16="http://schemas.microsoft.com/office/drawing/2014/main" id="{57BB7C47-478D-45F8-8538-FB729DDA6E41}"/>
                    </a:ext>
                  </a:extLst>
                </p:cNvPr>
                <p:cNvSpPr>
                  <a:spLocks/>
                </p:cNvSpPr>
                <p:nvPr/>
              </p:nvSpPr>
              <p:spPr bwMode="auto">
                <a:xfrm>
                  <a:off x="1973" y="2809"/>
                  <a:ext cx="72" cy="32"/>
                </a:xfrm>
                <a:custGeom>
                  <a:avLst/>
                  <a:gdLst>
                    <a:gd name="T0" fmla="*/ 0 w 1090"/>
                    <a:gd name="T1" fmla="*/ 0 h 488"/>
                    <a:gd name="T2" fmla="*/ 0 w 1090"/>
                    <a:gd name="T3" fmla="*/ 0 h 488"/>
                    <a:gd name="T4" fmla="*/ 0 w 1090"/>
                    <a:gd name="T5" fmla="*/ 0 h 488"/>
                    <a:gd name="T6" fmla="*/ 0 w 1090"/>
                    <a:gd name="T7" fmla="*/ 0 h 488"/>
                    <a:gd name="T8" fmla="*/ 0 w 1090"/>
                    <a:gd name="T9" fmla="*/ 0 h 488"/>
                    <a:gd name="T10" fmla="*/ 0 w 1090"/>
                    <a:gd name="T11" fmla="*/ 0 h 488"/>
                    <a:gd name="T12" fmla="*/ 0 w 1090"/>
                    <a:gd name="T13" fmla="*/ 0 h 488"/>
                    <a:gd name="T14" fmla="*/ 0 w 1090"/>
                    <a:gd name="T15" fmla="*/ 0 h 488"/>
                    <a:gd name="T16" fmla="*/ 0 w 1090"/>
                    <a:gd name="T17" fmla="*/ 0 h 488"/>
                    <a:gd name="T18" fmla="*/ 0 w 1090"/>
                    <a:gd name="T19" fmla="*/ 0 h 488"/>
                    <a:gd name="T20" fmla="*/ 0 w 1090"/>
                    <a:gd name="T21" fmla="*/ 0 h 488"/>
                    <a:gd name="T22" fmla="*/ 0 w 1090"/>
                    <a:gd name="T23" fmla="*/ 0 h 488"/>
                    <a:gd name="T24" fmla="*/ 0 w 1090"/>
                    <a:gd name="T25" fmla="*/ 0 h 488"/>
                    <a:gd name="T26" fmla="*/ 0 w 1090"/>
                    <a:gd name="T27" fmla="*/ 0 h 488"/>
                    <a:gd name="T28" fmla="*/ 0 w 1090"/>
                    <a:gd name="T29" fmla="*/ 0 h 488"/>
                    <a:gd name="T30" fmla="*/ 0 w 1090"/>
                    <a:gd name="T31" fmla="*/ 0 h 488"/>
                    <a:gd name="T32" fmla="*/ 0 w 1090"/>
                    <a:gd name="T33" fmla="*/ 0 h 488"/>
                    <a:gd name="T34" fmla="*/ 0 w 1090"/>
                    <a:gd name="T35" fmla="*/ 0 h 488"/>
                    <a:gd name="T36" fmla="*/ 0 w 1090"/>
                    <a:gd name="T37" fmla="*/ 0 h 488"/>
                    <a:gd name="T38" fmla="*/ 0 w 1090"/>
                    <a:gd name="T39" fmla="*/ 0 h 488"/>
                    <a:gd name="T40" fmla="*/ 0 w 1090"/>
                    <a:gd name="T41" fmla="*/ 0 h 488"/>
                    <a:gd name="T42" fmla="*/ 0 w 1090"/>
                    <a:gd name="T43" fmla="*/ 0 h 488"/>
                    <a:gd name="T44" fmla="*/ 0 w 1090"/>
                    <a:gd name="T45" fmla="*/ 0 h 488"/>
                    <a:gd name="T46" fmla="*/ 0 w 1090"/>
                    <a:gd name="T47" fmla="*/ 0 h 488"/>
                    <a:gd name="T48" fmla="*/ 0 w 1090"/>
                    <a:gd name="T49" fmla="*/ 0 h 488"/>
                    <a:gd name="T50" fmla="*/ 0 w 1090"/>
                    <a:gd name="T51" fmla="*/ 0 h 488"/>
                    <a:gd name="T52" fmla="*/ 0 w 1090"/>
                    <a:gd name="T53" fmla="*/ 0 h 488"/>
                    <a:gd name="T54" fmla="*/ 0 w 1090"/>
                    <a:gd name="T55" fmla="*/ 0 h 488"/>
                    <a:gd name="T56" fmla="*/ 0 w 1090"/>
                    <a:gd name="T57" fmla="*/ 0 h 488"/>
                    <a:gd name="T58" fmla="*/ 0 w 1090"/>
                    <a:gd name="T59" fmla="*/ 0 h 488"/>
                    <a:gd name="T60" fmla="*/ 0 w 1090"/>
                    <a:gd name="T61" fmla="*/ 0 h 488"/>
                    <a:gd name="T62" fmla="*/ 0 w 1090"/>
                    <a:gd name="T63" fmla="*/ 0 h 488"/>
                    <a:gd name="T64" fmla="*/ 0 w 1090"/>
                    <a:gd name="T65" fmla="*/ 0 h 488"/>
                    <a:gd name="T66" fmla="*/ 0 w 1090"/>
                    <a:gd name="T67" fmla="*/ 0 h 488"/>
                    <a:gd name="T68" fmla="*/ 0 w 1090"/>
                    <a:gd name="T69" fmla="*/ 0 h 488"/>
                    <a:gd name="T70" fmla="*/ 0 w 1090"/>
                    <a:gd name="T71" fmla="*/ 0 h 488"/>
                    <a:gd name="T72" fmla="*/ 0 w 1090"/>
                    <a:gd name="T73" fmla="*/ 0 h 488"/>
                    <a:gd name="T74" fmla="*/ 0 w 1090"/>
                    <a:gd name="T75" fmla="*/ 0 h 488"/>
                    <a:gd name="T76" fmla="*/ 0 w 1090"/>
                    <a:gd name="T77" fmla="*/ 0 h 488"/>
                    <a:gd name="T78" fmla="*/ 0 w 1090"/>
                    <a:gd name="T79" fmla="*/ 0 h 488"/>
                    <a:gd name="T80" fmla="*/ 0 w 1090"/>
                    <a:gd name="T81" fmla="*/ 0 h 488"/>
                    <a:gd name="T82" fmla="*/ 0 w 1090"/>
                    <a:gd name="T83" fmla="*/ 0 h 488"/>
                    <a:gd name="T84" fmla="*/ 0 w 1090"/>
                    <a:gd name="T85" fmla="*/ 0 h 488"/>
                    <a:gd name="T86" fmla="*/ 0 w 1090"/>
                    <a:gd name="T87" fmla="*/ 0 h 488"/>
                    <a:gd name="T88" fmla="*/ 0 w 1090"/>
                    <a:gd name="T89" fmla="*/ 0 h 488"/>
                    <a:gd name="T90" fmla="*/ 0 w 1090"/>
                    <a:gd name="T91" fmla="*/ 0 h 488"/>
                    <a:gd name="T92" fmla="*/ 0 w 1090"/>
                    <a:gd name="T93" fmla="*/ 0 h 48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90" h="488">
                      <a:moveTo>
                        <a:pt x="909" y="404"/>
                      </a:moveTo>
                      <a:lnTo>
                        <a:pt x="881" y="379"/>
                      </a:lnTo>
                      <a:lnTo>
                        <a:pt x="854" y="355"/>
                      </a:lnTo>
                      <a:lnTo>
                        <a:pt x="828" y="334"/>
                      </a:lnTo>
                      <a:lnTo>
                        <a:pt x="805" y="314"/>
                      </a:lnTo>
                      <a:lnTo>
                        <a:pt x="782" y="298"/>
                      </a:lnTo>
                      <a:lnTo>
                        <a:pt x="760" y="282"/>
                      </a:lnTo>
                      <a:lnTo>
                        <a:pt x="740" y="269"/>
                      </a:lnTo>
                      <a:lnTo>
                        <a:pt x="720" y="258"/>
                      </a:lnTo>
                      <a:lnTo>
                        <a:pt x="700" y="247"/>
                      </a:lnTo>
                      <a:lnTo>
                        <a:pt x="682" y="239"/>
                      </a:lnTo>
                      <a:lnTo>
                        <a:pt x="662" y="232"/>
                      </a:lnTo>
                      <a:lnTo>
                        <a:pt x="643" y="227"/>
                      </a:lnTo>
                      <a:lnTo>
                        <a:pt x="625" y="222"/>
                      </a:lnTo>
                      <a:lnTo>
                        <a:pt x="605" y="219"/>
                      </a:lnTo>
                      <a:lnTo>
                        <a:pt x="585" y="217"/>
                      </a:lnTo>
                      <a:lnTo>
                        <a:pt x="565" y="216"/>
                      </a:lnTo>
                      <a:lnTo>
                        <a:pt x="543" y="217"/>
                      </a:lnTo>
                      <a:lnTo>
                        <a:pt x="519" y="220"/>
                      </a:lnTo>
                      <a:lnTo>
                        <a:pt x="495" y="226"/>
                      </a:lnTo>
                      <a:lnTo>
                        <a:pt x="471" y="233"/>
                      </a:lnTo>
                      <a:lnTo>
                        <a:pt x="446" y="242"/>
                      </a:lnTo>
                      <a:lnTo>
                        <a:pt x="420" y="253"/>
                      </a:lnTo>
                      <a:lnTo>
                        <a:pt x="395" y="266"/>
                      </a:lnTo>
                      <a:lnTo>
                        <a:pt x="370" y="280"/>
                      </a:lnTo>
                      <a:lnTo>
                        <a:pt x="346" y="296"/>
                      </a:lnTo>
                      <a:lnTo>
                        <a:pt x="322" y="313"/>
                      </a:lnTo>
                      <a:lnTo>
                        <a:pt x="298" y="332"/>
                      </a:lnTo>
                      <a:lnTo>
                        <a:pt x="276" y="353"/>
                      </a:lnTo>
                      <a:lnTo>
                        <a:pt x="255" y="373"/>
                      </a:lnTo>
                      <a:lnTo>
                        <a:pt x="234" y="395"/>
                      </a:lnTo>
                      <a:lnTo>
                        <a:pt x="215" y="418"/>
                      </a:lnTo>
                      <a:lnTo>
                        <a:pt x="198" y="442"/>
                      </a:lnTo>
                      <a:lnTo>
                        <a:pt x="190" y="451"/>
                      </a:lnTo>
                      <a:lnTo>
                        <a:pt x="183" y="458"/>
                      </a:lnTo>
                      <a:lnTo>
                        <a:pt x="175" y="465"/>
                      </a:lnTo>
                      <a:lnTo>
                        <a:pt x="167" y="472"/>
                      </a:lnTo>
                      <a:lnTo>
                        <a:pt x="157" y="477"/>
                      </a:lnTo>
                      <a:lnTo>
                        <a:pt x="148" y="481"/>
                      </a:lnTo>
                      <a:lnTo>
                        <a:pt x="138" y="484"/>
                      </a:lnTo>
                      <a:lnTo>
                        <a:pt x="128" y="487"/>
                      </a:lnTo>
                      <a:lnTo>
                        <a:pt x="118" y="488"/>
                      </a:lnTo>
                      <a:lnTo>
                        <a:pt x="108" y="488"/>
                      </a:lnTo>
                      <a:lnTo>
                        <a:pt x="96" y="488"/>
                      </a:lnTo>
                      <a:lnTo>
                        <a:pt x="86" y="486"/>
                      </a:lnTo>
                      <a:lnTo>
                        <a:pt x="77" y="484"/>
                      </a:lnTo>
                      <a:lnTo>
                        <a:pt x="66" y="480"/>
                      </a:lnTo>
                      <a:lnTo>
                        <a:pt x="56" y="475"/>
                      </a:lnTo>
                      <a:lnTo>
                        <a:pt x="47" y="470"/>
                      </a:lnTo>
                      <a:lnTo>
                        <a:pt x="38" y="462"/>
                      </a:lnTo>
                      <a:lnTo>
                        <a:pt x="30" y="455"/>
                      </a:lnTo>
                      <a:lnTo>
                        <a:pt x="23" y="447"/>
                      </a:lnTo>
                      <a:lnTo>
                        <a:pt x="17" y="439"/>
                      </a:lnTo>
                      <a:lnTo>
                        <a:pt x="12" y="429"/>
                      </a:lnTo>
                      <a:lnTo>
                        <a:pt x="7" y="420"/>
                      </a:lnTo>
                      <a:lnTo>
                        <a:pt x="4" y="410"/>
                      </a:lnTo>
                      <a:lnTo>
                        <a:pt x="2" y="399"/>
                      </a:lnTo>
                      <a:lnTo>
                        <a:pt x="0" y="389"/>
                      </a:lnTo>
                      <a:lnTo>
                        <a:pt x="0" y="379"/>
                      </a:lnTo>
                      <a:lnTo>
                        <a:pt x="1" y="368"/>
                      </a:lnTo>
                      <a:lnTo>
                        <a:pt x="2" y="358"/>
                      </a:lnTo>
                      <a:lnTo>
                        <a:pt x="5" y="348"/>
                      </a:lnTo>
                      <a:lnTo>
                        <a:pt x="8" y="338"/>
                      </a:lnTo>
                      <a:lnTo>
                        <a:pt x="14" y="328"/>
                      </a:lnTo>
                      <a:lnTo>
                        <a:pt x="20" y="319"/>
                      </a:lnTo>
                      <a:lnTo>
                        <a:pt x="32" y="301"/>
                      </a:lnTo>
                      <a:lnTo>
                        <a:pt x="46" y="283"/>
                      </a:lnTo>
                      <a:lnTo>
                        <a:pt x="59" y="267"/>
                      </a:lnTo>
                      <a:lnTo>
                        <a:pt x="73" y="250"/>
                      </a:lnTo>
                      <a:lnTo>
                        <a:pt x="88" y="234"/>
                      </a:lnTo>
                      <a:lnTo>
                        <a:pt x="103" y="218"/>
                      </a:lnTo>
                      <a:lnTo>
                        <a:pt x="118" y="203"/>
                      </a:lnTo>
                      <a:lnTo>
                        <a:pt x="134" y="188"/>
                      </a:lnTo>
                      <a:lnTo>
                        <a:pt x="150" y="174"/>
                      </a:lnTo>
                      <a:lnTo>
                        <a:pt x="167" y="159"/>
                      </a:lnTo>
                      <a:lnTo>
                        <a:pt x="183" y="146"/>
                      </a:lnTo>
                      <a:lnTo>
                        <a:pt x="201" y="134"/>
                      </a:lnTo>
                      <a:lnTo>
                        <a:pt x="236" y="109"/>
                      </a:lnTo>
                      <a:lnTo>
                        <a:pt x="272" y="87"/>
                      </a:lnTo>
                      <a:lnTo>
                        <a:pt x="308" y="67"/>
                      </a:lnTo>
                      <a:lnTo>
                        <a:pt x="346" y="50"/>
                      </a:lnTo>
                      <a:lnTo>
                        <a:pt x="364" y="42"/>
                      </a:lnTo>
                      <a:lnTo>
                        <a:pt x="383" y="34"/>
                      </a:lnTo>
                      <a:lnTo>
                        <a:pt x="401" y="28"/>
                      </a:lnTo>
                      <a:lnTo>
                        <a:pt x="421" y="22"/>
                      </a:lnTo>
                      <a:lnTo>
                        <a:pt x="440" y="17"/>
                      </a:lnTo>
                      <a:lnTo>
                        <a:pt x="458" y="13"/>
                      </a:lnTo>
                      <a:lnTo>
                        <a:pt x="477" y="8"/>
                      </a:lnTo>
                      <a:lnTo>
                        <a:pt x="495" y="5"/>
                      </a:lnTo>
                      <a:lnTo>
                        <a:pt x="514" y="3"/>
                      </a:lnTo>
                      <a:lnTo>
                        <a:pt x="533" y="1"/>
                      </a:lnTo>
                      <a:lnTo>
                        <a:pt x="550" y="0"/>
                      </a:lnTo>
                      <a:lnTo>
                        <a:pt x="569" y="0"/>
                      </a:lnTo>
                      <a:lnTo>
                        <a:pt x="603" y="2"/>
                      </a:lnTo>
                      <a:lnTo>
                        <a:pt x="637" y="5"/>
                      </a:lnTo>
                      <a:lnTo>
                        <a:pt x="669" y="10"/>
                      </a:lnTo>
                      <a:lnTo>
                        <a:pt x="700" y="18"/>
                      </a:lnTo>
                      <a:lnTo>
                        <a:pt x="730" y="26"/>
                      </a:lnTo>
                      <a:lnTo>
                        <a:pt x="760" y="37"/>
                      </a:lnTo>
                      <a:lnTo>
                        <a:pt x="789" y="50"/>
                      </a:lnTo>
                      <a:lnTo>
                        <a:pt x="818" y="64"/>
                      </a:lnTo>
                      <a:lnTo>
                        <a:pt x="846" y="80"/>
                      </a:lnTo>
                      <a:lnTo>
                        <a:pt x="875" y="98"/>
                      </a:lnTo>
                      <a:lnTo>
                        <a:pt x="904" y="118"/>
                      </a:lnTo>
                      <a:lnTo>
                        <a:pt x="933" y="140"/>
                      </a:lnTo>
                      <a:lnTo>
                        <a:pt x="962" y="164"/>
                      </a:lnTo>
                      <a:lnTo>
                        <a:pt x="993" y="189"/>
                      </a:lnTo>
                      <a:lnTo>
                        <a:pt x="1024" y="216"/>
                      </a:lnTo>
                      <a:lnTo>
                        <a:pt x="1056" y="245"/>
                      </a:lnTo>
                      <a:lnTo>
                        <a:pt x="1063" y="253"/>
                      </a:lnTo>
                      <a:lnTo>
                        <a:pt x="1070" y="262"/>
                      </a:lnTo>
                      <a:lnTo>
                        <a:pt x="1076" y="271"/>
                      </a:lnTo>
                      <a:lnTo>
                        <a:pt x="1081" y="280"/>
                      </a:lnTo>
                      <a:lnTo>
                        <a:pt x="1085" y="290"/>
                      </a:lnTo>
                      <a:lnTo>
                        <a:pt x="1088" y="300"/>
                      </a:lnTo>
                      <a:lnTo>
                        <a:pt x="1089" y="310"/>
                      </a:lnTo>
                      <a:lnTo>
                        <a:pt x="1090" y="321"/>
                      </a:lnTo>
                      <a:lnTo>
                        <a:pt x="1090" y="331"/>
                      </a:lnTo>
                      <a:lnTo>
                        <a:pt x="1089" y="341"/>
                      </a:lnTo>
                      <a:lnTo>
                        <a:pt x="1087" y="352"/>
                      </a:lnTo>
                      <a:lnTo>
                        <a:pt x="1084" y="361"/>
                      </a:lnTo>
                      <a:lnTo>
                        <a:pt x="1080" y="371"/>
                      </a:lnTo>
                      <a:lnTo>
                        <a:pt x="1076" y="381"/>
                      </a:lnTo>
                      <a:lnTo>
                        <a:pt x="1069" y="390"/>
                      </a:lnTo>
                      <a:lnTo>
                        <a:pt x="1062" y="398"/>
                      </a:lnTo>
                      <a:lnTo>
                        <a:pt x="1054" y="405"/>
                      </a:lnTo>
                      <a:lnTo>
                        <a:pt x="1046" y="413"/>
                      </a:lnTo>
                      <a:lnTo>
                        <a:pt x="1036" y="419"/>
                      </a:lnTo>
                      <a:lnTo>
                        <a:pt x="1027" y="423"/>
                      </a:lnTo>
                      <a:lnTo>
                        <a:pt x="1018" y="427"/>
                      </a:lnTo>
                      <a:lnTo>
                        <a:pt x="1007" y="430"/>
                      </a:lnTo>
                      <a:lnTo>
                        <a:pt x="997" y="432"/>
                      </a:lnTo>
                      <a:lnTo>
                        <a:pt x="987" y="433"/>
                      </a:lnTo>
                      <a:lnTo>
                        <a:pt x="976" y="433"/>
                      </a:lnTo>
                      <a:lnTo>
                        <a:pt x="966" y="432"/>
                      </a:lnTo>
                      <a:lnTo>
                        <a:pt x="956" y="430"/>
                      </a:lnTo>
                      <a:lnTo>
                        <a:pt x="946" y="427"/>
                      </a:lnTo>
                      <a:lnTo>
                        <a:pt x="936" y="423"/>
                      </a:lnTo>
                      <a:lnTo>
                        <a:pt x="927" y="418"/>
                      </a:lnTo>
                      <a:lnTo>
                        <a:pt x="917" y="412"/>
                      </a:lnTo>
                      <a:lnTo>
                        <a:pt x="909" y="404"/>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0" name="Freeform 1115">
                  <a:extLst>
                    <a:ext uri="{FF2B5EF4-FFF2-40B4-BE49-F238E27FC236}">
                      <a16:creationId xmlns:a16="http://schemas.microsoft.com/office/drawing/2014/main" id="{8980B18B-C841-45A6-BF93-33C3D8733F4A}"/>
                    </a:ext>
                  </a:extLst>
                </p:cNvPr>
                <p:cNvSpPr>
                  <a:spLocks/>
                </p:cNvSpPr>
                <p:nvPr/>
              </p:nvSpPr>
              <p:spPr bwMode="auto">
                <a:xfrm>
                  <a:off x="2020" y="2867"/>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10"/>
                      </a:moveTo>
                      <a:lnTo>
                        <a:pt x="218" y="354"/>
                      </a:lnTo>
                      <a:lnTo>
                        <a:pt x="217" y="366"/>
                      </a:lnTo>
                      <a:lnTo>
                        <a:pt x="215" y="376"/>
                      </a:lnTo>
                      <a:lnTo>
                        <a:pt x="211" y="386"/>
                      </a:lnTo>
                      <a:lnTo>
                        <a:pt x="208" y="397"/>
                      </a:lnTo>
                      <a:lnTo>
                        <a:pt x="203" y="406"/>
                      </a:lnTo>
                      <a:lnTo>
                        <a:pt x="198" y="415"/>
                      </a:lnTo>
                      <a:lnTo>
                        <a:pt x="191" y="424"/>
                      </a:lnTo>
                      <a:lnTo>
                        <a:pt x="185" y="431"/>
                      </a:lnTo>
                      <a:lnTo>
                        <a:pt x="176" y="438"/>
                      </a:lnTo>
                      <a:lnTo>
                        <a:pt x="168" y="443"/>
                      </a:lnTo>
                      <a:lnTo>
                        <a:pt x="159" y="449"/>
                      </a:lnTo>
                      <a:lnTo>
                        <a:pt x="149" y="454"/>
                      </a:lnTo>
                      <a:lnTo>
                        <a:pt x="139" y="457"/>
                      </a:lnTo>
                      <a:lnTo>
                        <a:pt x="129" y="460"/>
                      </a:lnTo>
                      <a:lnTo>
                        <a:pt x="118" y="461"/>
                      </a:lnTo>
                      <a:lnTo>
                        <a:pt x="107" y="461"/>
                      </a:lnTo>
                      <a:lnTo>
                        <a:pt x="96" y="461"/>
                      </a:lnTo>
                      <a:lnTo>
                        <a:pt x="85" y="459"/>
                      </a:lnTo>
                      <a:lnTo>
                        <a:pt x="75" y="456"/>
                      </a:lnTo>
                      <a:lnTo>
                        <a:pt x="66" y="451"/>
                      </a:lnTo>
                      <a:lnTo>
                        <a:pt x="55" y="447"/>
                      </a:lnTo>
                      <a:lnTo>
                        <a:pt x="47" y="441"/>
                      </a:lnTo>
                      <a:lnTo>
                        <a:pt x="39" y="435"/>
                      </a:lnTo>
                      <a:lnTo>
                        <a:pt x="32" y="428"/>
                      </a:lnTo>
                      <a:lnTo>
                        <a:pt x="24" y="420"/>
                      </a:lnTo>
                      <a:lnTo>
                        <a:pt x="18" y="412"/>
                      </a:lnTo>
                      <a:lnTo>
                        <a:pt x="13" y="403"/>
                      </a:lnTo>
                      <a:lnTo>
                        <a:pt x="9" y="394"/>
                      </a:lnTo>
                      <a:lnTo>
                        <a:pt x="5" y="383"/>
                      </a:lnTo>
                      <a:lnTo>
                        <a:pt x="3" y="373"/>
                      </a:lnTo>
                      <a:lnTo>
                        <a:pt x="2" y="363"/>
                      </a:lnTo>
                      <a:lnTo>
                        <a:pt x="0" y="351"/>
                      </a:lnTo>
                      <a:lnTo>
                        <a:pt x="9" y="106"/>
                      </a:lnTo>
                      <a:lnTo>
                        <a:pt x="10" y="95"/>
                      </a:lnTo>
                      <a:lnTo>
                        <a:pt x="12" y="84"/>
                      </a:lnTo>
                      <a:lnTo>
                        <a:pt x="14" y="74"/>
                      </a:lnTo>
                      <a:lnTo>
                        <a:pt x="18" y="65"/>
                      </a:lnTo>
                      <a:lnTo>
                        <a:pt x="23" y="55"/>
                      </a:lnTo>
                      <a:lnTo>
                        <a:pt x="28" y="46"/>
                      </a:lnTo>
                      <a:lnTo>
                        <a:pt x="35" y="38"/>
                      </a:lnTo>
                      <a:lnTo>
                        <a:pt x="42" y="31"/>
                      </a:lnTo>
                      <a:lnTo>
                        <a:pt x="50" y="23"/>
                      </a:lnTo>
                      <a:lnTo>
                        <a:pt x="58" y="17"/>
                      </a:lnTo>
                      <a:lnTo>
                        <a:pt x="67" y="12"/>
                      </a:lnTo>
                      <a:lnTo>
                        <a:pt x="77" y="8"/>
                      </a:lnTo>
                      <a:lnTo>
                        <a:pt x="86" y="4"/>
                      </a:lnTo>
                      <a:lnTo>
                        <a:pt x="97" y="2"/>
                      </a:lnTo>
                      <a:lnTo>
                        <a:pt x="108" y="1"/>
                      </a:lnTo>
                      <a:lnTo>
                        <a:pt x="119" y="0"/>
                      </a:lnTo>
                      <a:lnTo>
                        <a:pt x="130" y="1"/>
                      </a:lnTo>
                      <a:lnTo>
                        <a:pt x="141" y="3"/>
                      </a:lnTo>
                      <a:lnTo>
                        <a:pt x="151" y="5"/>
                      </a:lnTo>
                      <a:lnTo>
                        <a:pt x="161" y="9"/>
                      </a:lnTo>
                      <a:lnTo>
                        <a:pt x="170" y="14"/>
                      </a:lnTo>
                      <a:lnTo>
                        <a:pt x="179" y="19"/>
                      </a:lnTo>
                      <a:lnTo>
                        <a:pt x="188" y="25"/>
                      </a:lnTo>
                      <a:lnTo>
                        <a:pt x="195" y="33"/>
                      </a:lnTo>
                      <a:lnTo>
                        <a:pt x="202" y="41"/>
                      </a:lnTo>
                      <a:lnTo>
                        <a:pt x="208" y="49"/>
                      </a:lnTo>
                      <a:lnTo>
                        <a:pt x="214" y="59"/>
                      </a:lnTo>
                      <a:lnTo>
                        <a:pt x="218" y="68"/>
                      </a:lnTo>
                      <a:lnTo>
                        <a:pt x="221" y="77"/>
                      </a:lnTo>
                      <a:lnTo>
                        <a:pt x="224" y="88"/>
                      </a:lnTo>
                      <a:lnTo>
                        <a:pt x="225" y="99"/>
                      </a:lnTo>
                      <a:lnTo>
                        <a:pt x="225" y="110"/>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1" name="Freeform 1116">
                  <a:extLst>
                    <a:ext uri="{FF2B5EF4-FFF2-40B4-BE49-F238E27FC236}">
                      <a16:creationId xmlns:a16="http://schemas.microsoft.com/office/drawing/2014/main" id="{162EE9FC-641B-4C88-85CA-08BB26C8835C}"/>
                    </a:ext>
                  </a:extLst>
                </p:cNvPr>
                <p:cNvSpPr>
                  <a:spLocks/>
                </p:cNvSpPr>
                <p:nvPr/>
              </p:nvSpPr>
              <p:spPr bwMode="auto">
                <a:xfrm>
                  <a:off x="1900" y="2849"/>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1" y="52"/>
                      </a:moveTo>
                      <a:lnTo>
                        <a:pt x="2338" y="41"/>
                      </a:lnTo>
                      <a:lnTo>
                        <a:pt x="2332" y="29"/>
                      </a:lnTo>
                      <a:lnTo>
                        <a:pt x="2325" y="20"/>
                      </a:lnTo>
                      <a:lnTo>
                        <a:pt x="2316" y="13"/>
                      </a:lnTo>
                      <a:lnTo>
                        <a:pt x="2305" y="6"/>
                      </a:lnTo>
                      <a:lnTo>
                        <a:pt x="2294" y="2"/>
                      </a:lnTo>
                      <a:lnTo>
                        <a:pt x="2289" y="1"/>
                      </a:lnTo>
                      <a:lnTo>
                        <a:pt x="2283" y="0"/>
                      </a:lnTo>
                      <a:lnTo>
                        <a:pt x="2276" y="0"/>
                      </a:lnTo>
                      <a:lnTo>
                        <a:pt x="2270" y="0"/>
                      </a:lnTo>
                      <a:lnTo>
                        <a:pt x="60" y="236"/>
                      </a:lnTo>
                      <a:lnTo>
                        <a:pt x="53" y="237"/>
                      </a:lnTo>
                      <a:lnTo>
                        <a:pt x="47" y="239"/>
                      </a:lnTo>
                      <a:lnTo>
                        <a:pt x="41" y="241"/>
                      </a:lnTo>
                      <a:lnTo>
                        <a:pt x="34" y="244"/>
                      </a:lnTo>
                      <a:lnTo>
                        <a:pt x="29" y="247"/>
                      </a:lnTo>
                      <a:lnTo>
                        <a:pt x="24" y="251"/>
                      </a:lnTo>
                      <a:lnTo>
                        <a:pt x="20" y="256"/>
                      </a:lnTo>
                      <a:lnTo>
                        <a:pt x="15" y="260"/>
                      </a:lnTo>
                      <a:lnTo>
                        <a:pt x="12" y="265"/>
                      </a:lnTo>
                      <a:lnTo>
                        <a:pt x="9" y="271"/>
                      </a:lnTo>
                      <a:lnTo>
                        <a:pt x="6" y="276"/>
                      </a:lnTo>
                      <a:lnTo>
                        <a:pt x="3" y="282"/>
                      </a:lnTo>
                      <a:lnTo>
                        <a:pt x="1" y="289"/>
                      </a:lnTo>
                      <a:lnTo>
                        <a:pt x="0" y="296"/>
                      </a:lnTo>
                      <a:lnTo>
                        <a:pt x="0" y="302"/>
                      </a:lnTo>
                      <a:lnTo>
                        <a:pt x="1" y="309"/>
                      </a:lnTo>
                      <a:lnTo>
                        <a:pt x="2" y="316"/>
                      </a:lnTo>
                      <a:lnTo>
                        <a:pt x="3" y="323"/>
                      </a:lnTo>
                      <a:lnTo>
                        <a:pt x="6" y="329"/>
                      </a:lnTo>
                      <a:lnTo>
                        <a:pt x="9" y="334"/>
                      </a:lnTo>
                      <a:lnTo>
                        <a:pt x="13" y="339"/>
                      </a:lnTo>
                      <a:lnTo>
                        <a:pt x="16" y="344"/>
                      </a:lnTo>
                      <a:lnTo>
                        <a:pt x="20" y="350"/>
                      </a:lnTo>
                      <a:lnTo>
                        <a:pt x="25" y="354"/>
                      </a:lnTo>
                      <a:lnTo>
                        <a:pt x="30" y="358"/>
                      </a:lnTo>
                      <a:lnTo>
                        <a:pt x="36" y="361"/>
                      </a:lnTo>
                      <a:lnTo>
                        <a:pt x="42" y="363"/>
                      </a:lnTo>
                      <a:lnTo>
                        <a:pt x="48" y="366"/>
                      </a:lnTo>
                      <a:lnTo>
                        <a:pt x="54" y="367"/>
                      </a:lnTo>
                      <a:lnTo>
                        <a:pt x="60" y="368"/>
                      </a:lnTo>
                      <a:lnTo>
                        <a:pt x="68" y="368"/>
                      </a:lnTo>
                      <a:lnTo>
                        <a:pt x="74" y="368"/>
                      </a:lnTo>
                      <a:lnTo>
                        <a:pt x="2223" y="139"/>
                      </a:lnTo>
                      <a:lnTo>
                        <a:pt x="2226" y="165"/>
                      </a:lnTo>
                      <a:lnTo>
                        <a:pt x="2230" y="194"/>
                      </a:lnTo>
                      <a:lnTo>
                        <a:pt x="2233" y="227"/>
                      </a:lnTo>
                      <a:lnTo>
                        <a:pt x="2236" y="262"/>
                      </a:lnTo>
                      <a:lnTo>
                        <a:pt x="2238" y="299"/>
                      </a:lnTo>
                      <a:lnTo>
                        <a:pt x="2239" y="338"/>
                      </a:lnTo>
                      <a:lnTo>
                        <a:pt x="2239" y="379"/>
                      </a:lnTo>
                      <a:lnTo>
                        <a:pt x="2238" y="421"/>
                      </a:lnTo>
                      <a:lnTo>
                        <a:pt x="2235" y="463"/>
                      </a:lnTo>
                      <a:lnTo>
                        <a:pt x="2230" y="506"/>
                      </a:lnTo>
                      <a:lnTo>
                        <a:pt x="2227" y="527"/>
                      </a:lnTo>
                      <a:lnTo>
                        <a:pt x="2223" y="548"/>
                      </a:lnTo>
                      <a:lnTo>
                        <a:pt x="2218" y="569"/>
                      </a:lnTo>
                      <a:lnTo>
                        <a:pt x="2213" y="590"/>
                      </a:lnTo>
                      <a:lnTo>
                        <a:pt x="2208" y="610"/>
                      </a:lnTo>
                      <a:lnTo>
                        <a:pt x="2202" y="630"/>
                      </a:lnTo>
                      <a:lnTo>
                        <a:pt x="2195" y="649"/>
                      </a:lnTo>
                      <a:lnTo>
                        <a:pt x="2186" y="668"/>
                      </a:lnTo>
                      <a:lnTo>
                        <a:pt x="2178" y="687"/>
                      </a:lnTo>
                      <a:lnTo>
                        <a:pt x="2169" y="705"/>
                      </a:lnTo>
                      <a:lnTo>
                        <a:pt x="2158" y="723"/>
                      </a:lnTo>
                      <a:lnTo>
                        <a:pt x="2147" y="739"/>
                      </a:lnTo>
                      <a:lnTo>
                        <a:pt x="2137" y="753"/>
                      </a:lnTo>
                      <a:lnTo>
                        <a:pt x="2126" y="765"/>
                      </a:lnTo>
                      <a:lnTo>
                        <a:pt x="2116" y="777"/>
                      </a:lnTo>
                      <a:lnTo>
                        <a:pt x="2105" y="788"/>
                      </a:lnTo>
                      <a:lnTo>
                        <a:pt x="2092" y="798"/>
                      </a:lnTo>
                      <a:lnTo>
                        <a:pt x="2080" y="808"/>
                      </a:lnTo>
                      <a:lnTo>
                        <a:pt x="2067" y="817"/>
                      </a:lnTo>
                      <a:lnTo>
                        <a:pt x="2053" y="825"/>
                      </a:lnTo>
                      <a:lnTo>
                        <a:pt x="2040" y="832"/>
                      </a:lnTo>
                      <a:lnTo>
                        <a:pt x="2025" y="840"/>
                      </a:lnTo>
                      <a:lnTo>
                        <a:pt x="2010" y="846"/>
                      </a:lnTo>
                      <a:lnTo>
                        <a:pt x="1994" y="851"/>
                      </a:lnTo>
                      <a:lnTo>
                        <a:pt x="1977" y="855"/>
                      </a:lnTo>
                      <a:lnTo>
                        <a:pt x="1961" y="859"/>
                      </a:lnTo>
                      <a:lnTo>
                        <a:pt x="1943" y="862"/>
                      </a:lnTo>
                      <a:lnTo>
                        <a:pt x="1926" y="866"/>
                      </a:lnTo>
                      <a:lnTo>
                        <a:pt x="1893" y="869"/>
                      </a:lnTo>
                      <a:lnTo>
                        <a:pt x="1862" y="872"/>
                      </a:lnTo>
                      <a:lnTo>
                        <a:pt x="1830" y="873"/>
                      </a:lnTo>
                      <a:lnTo>
                        <a:pt x="1800" y="874"/>
                      </a:lnTo>
                      <a:lnTo>
                        <a:pt x="1769" y="873"/>
                      </a:lnTo>
                      <a:lnTo>
                        <a:pt x="1740" y="872"/>
                      </a:lnTo>
                      <a:lnTo>
                        <a:pt x="1711" y="869"/>
                      </a:lnTo>
                      <a:lnTo>
                        <a:pt x="1682" y="866"/>
                      </a:lnTo>
                      <a:lnTo>
                        <a:pt x="1654" y="860"/>
                      </a:lnTo>
                      <a:lnTo>
                        <a:pt x="1626" y="854"/>
                      </a:lnTo>
                      <a:lnTo>
                        <a:pt x="1599" y="848"/>
                      </a:lnTo>
                      <a:lnTo>
                        <a:pt x="1573" y="840"/>
                      </a:lnTo>
                      <a:lnTo>
                        <a:pt x="1546" y="830"/>
                      </a:lnTo>
                      <a:lnTo>
                        <a:pt x="1520" y="820"/>
                      </a:lnTo>
                      <a:lnTo>
                        <a:pt x="1496" y="809"/>
                      </a:lnTo>
                      <a:lnTo>
                        <a:pt x="1471" y="796"/>
                      </a:lnTo>
                      <a:lnTo>
                        <a:pt x="1446" y="783"/>
                      </a:lnTo>
                      <a:lnTo>
                        <a:pt x="1422" y="768"/>
                      </a:lnTo>
                      <a:lnTo>
                        <a:pt x="1398" y="753"/>
                      </a:lnTo>
                      <a:lnTo>
                        <a:pt x="1375" y="736"/>
                      </a:lnTo>
                      <a:lnTo>
                        <a:pt x="1352" y="718"/>
                      </a:lnTo>
                      <a:lnTo>
                        <a:pt x="1329" y="698"/>
                      </a:lnTo>
                      <a:lnTo>
                        <a:pt x="1306" y="678"/>
                      </a:lnTo>
                      <a:lnTo>
                        <a:pt x="1285" y="657"/>
                      </a:lnTo>
                      <a:lnTo>
                        <a:pt x="1263" y="634"/>
                      </a:lnTo>
                      <a:lnTo>
                        <a:pt x="1241" y="609"/>
                      </a:lnTo>
                      <a:lnTo>
                        <a:pt x="1220" y="584"/>
                      </a:lnTo>
                      <a:lnTo>
                        <a:pt x="1199" y="557"/>
                      </a:lnTo>
                      <a:lnTo>
                        <a:pt x="1177" y="531"/>
                      </a:lnTo>
                      <a:lnTo>
                        <a:pt x="1156" y="502"/>
                      </a:lnTo>
                      <a:lnTo>
                        <a:pt x="1136" y="472"/>
                      </a:lnTo>
                      <a:lnTo>
                        <a:pt x="1116" y="440"/>
                      </a:lnTo>
                      <a:lnTo>
                        <a:pt x="1112" y="434"/>
                      </a:lnTo>
                      <a:lnTo>
                        <a:pt x="1107" y="429"/>
                      </a:lnTo>
                      <a:lnTo>
                        <a:pt x="1103" y="425"/>
                      </a:lnTo>
                      <a:lnTo>
                        <a:pt x="1097" y="421"/>
                      </a:lnTo>
                      <a:lnTo>
                        <a:pt x="1091" y="418"/>
                      </a:lnTo>
                      <a:lnTo>
                        <a:pt x="1086" y="415"/>
                      </a:lnTo>
                      <a:lnTo>
                        <a:pt x="1080" y="413"/>
                      </a:lnTo>
                      <a:lnTo>
                        <a:pt x="1074" y="411"/>
                      </a:lnTo>
                      <a:lnTo>
                        <a:pt x="1068" y="410"/>
                      </a:lnTo>
                      <a:lnTo>
                        <a:pt x="1061" y="410"/>
                      </a:lnTo>
                      <a:lnTo>
                        <a:pt x="1055" y="410"/>
                      </a:lnTo>
                      <a:lnTo>
                        <a:pt x="1048" y="410"/>
                      </a:lnTo>
                      <a:lnTo>
                        <a:pt x="1042" y="412"/>
                      </a:lnTo>
                      <a:lnTo>
                        <a:pt x="1035" y="414"/>
                      </a:lnTo>
                      <a:lnTo>
                        <a:pt x="1029" y="416"/>
                      </a:lnTo>
                      <a:lnTo>
                        <a:pt x="1024" y="420"/>
                      </a:lnTo>
                      <a:lnTo>
                        <a:pt x="1018" y="423"/>
                      </a:lnTo>
                      <a:lnTo>
                        <a:pt x="1013" y="428"/>
                      </a:lnTo>
                      <a:lnTo>
                        <a:pt x="1009" y="432"/>
                      </a:lnTo>
                      <a:lnTo>
                        <a:pt x="1004" y="438"/>
                      </a:lnTo>
                      <a:lnTo>
                        <a:pt x="1001" y="444"/>
                      </a:lnTo>
                      <a:lnTo>
                        <a:pt x="998" y="449"/>
                      </a:lnTo>
                      <a:lnTo>
                        <a:pt x="996" y="455"/>
                      </a:lnTo>
                      <a:lnTo>
                        <a:pt x="994" y="461"/>
                      </a:lnTo>
                      <a:lnTo>
                        <a:pt x="993" y="468"/>
                      </a:lnTo>
                      <a:lnTo>
                        <a:pt x="993" y="474"/>
                      </a:lnTo>
                      <a:lnTo>
                        <a:pt x="993" y="480"/>
                      </a:lnTo>
                      <a:lnTo>
                        <a:pt x="994" y="487"/>
                      </a:lnTo>
                      <a:lnTo>
                        <a:pt x="995" y="493"/>
                      </a:lnTo>
                      <a:lnTo>
                        <a:pt x="997" y="500"/>
                      </a:lnTo>
                      <a:lnTo>
                        <a:pt x="1000" y="506"/>
                      </a:lnTo>
                      <a:lnTo>
                        <a:pt x="1003" y="511"/>
                      </a:lnTo>
                      <a:lnTo>
                        <a:pt x="1026" y="547"/>
                      </a:lnTo>
                      <a:lnTo>
                        <a:pt x="1050" y="581"/>
                      </a:lnTo>
                      <a:lnTo>
                        <a:pt x="1074" y="613"/>
                      </a:lnTo>
                      <a:lnTo>
                        <a:pt x="1097" y="645"/>
                      </a:lnTo>
                      <a:lnTo>
                        <a:pt x="1122" y="675"/>
                      </a:lnTo>
                      <a:lnTo>
                        <a:pt x="1146" y="704"/>
                      </a:lnTo>
                      <a:lnTo>
                        <a:pt x="1172" y="731"/>
                      </a:lnTo>
                      <a:lnTo>
                        <a:pt x="1197" y="757"/>
                      </a:lnTo>
                      <a:lnTo>
                        <a:pt x="1223" y="782"/>
                      </a:lnTo>
                      <a:lnTo>
                        <a:pt x="1248" y="806"/>
                      </a:lnTo>
                      <a:lnTo>
                        <a:pt x="1275" y="827"/>
                      </a:lnTo>
                      <a:lnTo>
                        <a:pt x="1302" y="848"/>
                      </a:lnTo>
                      <a:lnTo>
                        <a:pt x="1329" y="868"/>
                      </a:lnTo>
                      <a:lnTo>
                        <a:pt x="1357" y="885"/>
                      </a:lnTo>
                      <a:lnTo>
                        <a:pt x="1385" y="902"/>
                      </a:lnTo>
                      <a:lnTo>
                        <a:pt x="1414" y="917"/>
                      </a:lnTo>
                      <a:lnTo>
                        <a:pt x="1443" y="932"/>
                      </a:lnTo>
                      <a:lnTo>
                        <a:pt x="1472" y="945"/>
                      </a:lnTo>
                      <a:lnTo>
                        <a:pt x="1502" y="957"/>
                      </a:lnTo>
                      <a:lnTo>
                        <a:pt x="1533" y="967"/>
                      </a:lnTo>
                      <a:lnTo>
                        <a:pt x="1564" y="976"/>
                      </a:lnTo>
                      <a:lnTo>
                        <a:pt x="1595" y="984"/>
                      </a:lnTo>
                      <a:lnTo>
                        <a:pt x="1627" y="992"/>
                      </a:lnTo>
                      <a:lnTo>
                        <a:pt x="1660" y="997"/>
                      </a:lnTo>
                      <a:lnTo>
                        <a:pt x="1693" y="1001"/>
                      </a:lnTo>
                      <a:lnTo>
                        <a:pt x="1726" y="1004"/>
                      </a:lnTo>
                      <a:lnTo>
                        <a:pt x="1761" y="1006"/>
                      </a:lnTo>
                      <a:lnTo>
                        <a:pt x="1795" y="1007"/>
                      </a:lnTo>
                      <a:lnTo>
                        <a:pt x="1832" y="1006"/>
                      </a:lnTo>
                      <a:lnTo>
                        <a:pt x="1868" y="1004"/>
                      </a:lnTo>
                      <a:lnTo>
                        <a:pt x="1904" y="1002"/>
                      </a:lnTo>
                      <a:lnTo>
                        <a:pt x="1942" y="998"/>
                      </a:lnTo>
                      <a:lnTo>
                        <a:pt x="1967" y="994"/>
                      </a:lnTo>
                      <a:lnTo>
                        <a:pt x="1991" y="990"/>
                      </a:lnTo>
                      <a:lnTo>
                        <a:pt x="2015" y="983"/>
                      </a:lnTo>
                      <a:lnTo>
                        <a:pt x="2037" y="977"/>
                      </a:lnTo>
                      <a:lnTo>
                        <a:pt x="2059" y="969"/>
                      </a:lnTo>
                      <a:lnTo>
                        <a:pt x="2081" y="961"/>
                      </a:lnTo>
                      <a:lnTo>
                        <a:pt x="2102" y="950"/>
                      </a:lnTo>
                      <a:lnTo>
                        <a:pt x="2122" y="940"/>
                      </a:lnTo>
                      <a:lnTo>
                        <a:pt x="2141" y="928"/>
                      </a:lnTo>
                      <a:lnTo>
                        <a:pt x="2159" y="915"/>
                      </a:lnTo>
                      <a:lnTo>
                        <a:pt x="2178" y="901"/>
                      </a:lnTo>
                      <a:lnTo>
                        <a:pt x="2195" y="886"/>
                      </a:lnTo>
                      <a:lnTo>
                        <a:pt x="2211" y="870"/>
                      </a:lnTo>
                      <a:lnTo>
                        <a:pt x="2227" y="853"/>
                      </a:lnTo>
                      <a:lnTo>
                        <a:pt x="2242" y="835"/>
                      </a:lnTo>
                      <a:lnTo>
                        <a:pt x="2256" y="816"/>
                      </a:lnTo>
                      <a:lnTo>
                        <a:pt x="2273" y="790"/>
                      </a:lnTo>
                      <a:lnTo>
                        <a:pt x="2289" y="762"/>
                      </a:lnTo>
                      <a:lnTo>
                        <a:pt x="2302" y="734"/>
                      </a:lnTo>
                      <a:lnTo>
                        <a:pt x="2315" y="705"/>
                      </a:lnTo>
                      <a:lnTo>
                        <a:pt x="2326" y="676"/>
                      </a:lnTo>
                      <a:lnTo>
                        <a:pt x="2335" y="646"/>
                      </a:lnTo>
                      <a:lnTo>
                        <a:pt x="2344" y="615"/>
                      </a:lnTo>
                      <a:lnTo>
                        <a:pt x="2351" y="584"/>
                      </a:lnTo>
                      <a:lnTo>
                        <a:pt x="2357" y="553"/>
                      </a:lnTo>
                      <a:lnTo>
                        <a:pt x="2362" y="522"/>
                      </a:lnTo>
                      <a:lnTo>
                        <a:pt x="2365" y="491"/>
                      </a:lnTo>
                      <a:lnTo>
                        <a:pt x="2368" y="460"/>
                      </a:lnTo>
                      <a:lnTo>
                        <a:pt x="2370" y="429"/>
                      </a:lnTo>
                      <a:lnTo>
                        <a:pt x="2372" y="399"/>
                      </a:lnTo>
                      <a:lnTo>
                        <a:pt x="2372" y="369"/>
                      </a:lnTo>
                      <a:lnTo>
                        <a:pt x="2372" y="339"/>
                      </a:lnTo>
                      <a:lnTo>
                        <a:pt x="2370" y="283"/>
                      </a:lnTo>
                      <a:lnTo>
                        <a:pt x="2367" y="231"/>
                      </a:lnTo>
                      <a:lnTo>
                        <a:pt x="2362" y="183"/>
                      </a:lnTo>
                      <a:lnTo>
                        <a:pt x="2357" y="142"/>
                      </a:lnTo>
                      <a:lnTo>
                        <a:pt x="2348" y="80"/>
                      </a:lnTo>
                      <a:lnTo>
                        <a:pt x="2341" y="52"/>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2" name="Freeform 1117">
                  <a:extLst>
                    <a:ext uri="{FF2B5EF4-FFF2-40B4-BE49-F238E27FC236}">
                      <a16:creationId xmlns:a16="http://schemas.microsoft.com/office/drawing/2014/main" id="{284037F2-02CF-4948-BDFC-E33C8A5B4E51}"/>
                    </a:ext>
                  </a:extLst>
                </p:cNvPr>
                <p:cNvSpPr>
                  <a:spLocks/>
                </p:cNvSpPr>
                <p:nvPr/>
              </p:nvSpPr>
              <p:spPr bwMode="auto">
                <a:xfrm>
                  <a:off x="2145" y="2580"/>
                  <a:ext cx="138" cy="182"/>
                </a:xfrm>
                <a:custGeom>
                  <a:avLst/>
                  <a:gdLst>
                    <a:gd name="T0" fmla="*/ 0 w 2083"/>
                    <a:gd name="T1" fmla="*/ 0 h 2740"/>
                    <a:gd name="T2" fmla="*/ 0 w 2083"/>
                    <a:gd name="T3" fmla="*/ 0 h 2740"/>
                    <a:gd name="T4" fmla="*/ 0 w 2083"/>
                    <a:gd name="T5" fmla="*/ 0 h 2740"/>
                    <a:gd name="T6" fmla="*/ 0 w 2083"/>
                    <a:gd name="T7" fmla="*/ 0 h 2740"/>
                    <a:gd name="T8" fmla="*/ 0 w 2083"/>
                    <a:gd name="T9" fmla="*/ 0 h 2740"/>
                    <a:gd name="T10" fmla="*/ 0 w 2083"/>
                    <a:gd name="T11" fmla="*/ 0 h 2740"/>
                    <a:gd name="T12" fmla="*/ 0 w 2083"/>
                    <a:gd name="T13" fmla="*/ 0 h 2740"/>
                    <a:gd name="T14" fmla="*/ 0 w 2083"/>
                    <a:gd name="T15" fmla="*/ 0 h 2740"/>
                    <a:gd name="T16" fmla="*/ 0 w 2083"/>
                    <a:gd name="T17" fmla="*/ 0 h 2740"/>
                    <a:gd name="T18" fmla="*/ 0 w 2083"/>
                    <a:gd name="T19" fmla="*/ 0 h 2740"/>
                    <a:gd name="T20" fmla="*/ 0 w 2083"/>
                    <a:gd name="T21" fmla="*/ 0 h 2740"/>
                    <a:gd name="T22" fmla="*/ 0 w 2083"/>
                    <a:gd name="T23" fmla="*/ 0 h 2740"/>
                    <a:gd name="T24" fmla="*/ 0 w 2083"/>
                    <a:gd name="T25" fmla="*/ 0 h 2740"/>
                    <a:gd name="T26" fmla="*/ 0 w 2083"/>
                    <a:gd name="T27" fmla="*/ 0 h 2740"/>
                    <a:gd name="T28" fmla="*/ 0 w 2083"/>
                    <a:gd name="T29" fmla="*/ 0 h 2740"/>
                    <a:gd name="T30" fmla="*/ 0 w 2083"/>
                    <a:gd name="T31" fmla="*/ 0 h 2740"/>
                    <a:gd name="T32" fmla="*/ 0 w 2083"/>
                    <a:gd name="T33" fmla="*/ 0 h 2740"/>
                    <a:gd name="T34" fmla="*/ 0 w 2083"/>
                    <a:gd name="T35" fmla="*/ 0 h 2740"/>
                    <a:gd name="T36" fmla="*/ 0 w 2083"/>
                    <a:gd name="T37" fmla="*/ 0 h 2740"/>
                    <a:gd name="T38" fmla="*/ 0 w 2083"/>
                    <a:gd name="T39" fmla="*/ 0 h 2740"/>
                    <a:gd name="T40" fmla="*/ 0 w 2083"/>
                    <a:gd name="T41" fmla="*/ 0 h 2740"/>
                    <a:gd name="T42" fmla="*/ 0 w 2083"/>
                    <a:gd name="T43" fmla="*/ 0 h 2740"/>
                    <a:gd name="T44" fmla="*/ 0 w 2083"/>
                    <a:gd name="T45" fmla="*/ 0 h 2740"/>
                    <a:gd name="T46" fmla="*/ 0 w 2083"/>
                    <a:gd name="T47" fmla="*/ 0 h 2740"/>
                    <a:gd name="T48" fmla="*/ 0 w 2083"/>
                    <a:gd name="T49" fmla="*/ 0 h 2740"/>
                    <a:gd name="T50" fmla="*/ 0 w 2083"/>
                    <a:gd name="T51" fmla="*/ 0 h 2740"/>
                    <a:gd name="T52" fmla="*/ 0 w 2083"/>
                    <a:gd name="T53" fmla="*/ 0 h 2740"/>
                    <a:gd name="T54" fmla="*/ 0 w 2083"/>
                    <a:gd name="T55" fmla="*/ 0 h 2740"/>
                    <a:gd name="T56" fmla="*/ 0 w 2083"/>
                    <a:gd name="T57" fmla="*/ 0 h 2740"/>
                    <a:gd name="T58" fmla="*/ 0 w 2083"/>
                    <a:gd name="T59" fmla="*/ 0 h 2740"/>
                    <a:gd name="T60" fmla="*/ 0 w 2083"/>
                    <a:gd name="T61" fmla="*/ 0 h 2740"/>
                    <a:gd name="T62" fmla="*/ 0 w 2083"/>
                    <a:gd name="T63" fmla="*/ 0 h 2740"/>
                    <a:gd name="T64" fmla="*/ 0 w 2083"/>
                    <a:gd name="T65" fmla="*/ 0 h 2740"/>
                    <a:gd name="T66" fmla="*/ 0 w 2083"/>
                    <a:gd name="T67" fmla="*/ 0 h 2740"/>
                    <a:gd name="T68" fmla="*/ 0 w 2083"/>
                    <a:gd name="T69" fmla="*/ 0 h 2740"/>
                    <a:gd name="T70" fmla="*/ 0 w 2083"/>
                    <a:gd name="T71" fmla="*/ 0 h 2740"/>
                    <a:gd name="T72" fmla="*/ 0 w 2083"/>
                    <a:gd name="T73" fmla="*/ 0 h 2740"/>
                    <a:gd name="T74" fmla="*/ 0 w 2083"/>
                    <a:gd name="T75" fmla="*/ 0 h 2740"/>
                    <a:gd name="T76" fmla="*/ 0 w 2083"/>
                    <a:gd name="T77" fmla="*/ 0 h 2740"/>
                    <a:gd name="T78" fmla="*/ 0 w 2083"/>
                    <a:gd name="T79" fmla="*/ 0 h 2740"/>
                    <a:gd name="T80" fmla="*/ 0 w 2083"/>
                    <a:gd name="T81" fmla="*/ 0 h 2740"/>
                    <a:gd name="T82" fmla="*/ 0 w 2083"/>
                    <a:gd name="T83" fmla="*/ 0 h 2740"/>
                    <a:gd name="T84" fmla="*/ 0 w 2083"/>
                    <a:gd name="T85" fmla="*/ 0 h 2740"/>
                    <a:gd name="T86" fmla="*/ 0 w 2083"/>
                    <a:gd name="T87" fmla="*/ 0 h 2740"/>
                    <a:gd name="T88" fmla="*/ 0 w 2083"/>
                    <a:gd name="T89" fmla="*/ 0 h 2740"/>
                    <a:gd name="T90" fmla="*/ 0 w 2083"/>
                    <a:gd name="T91" fmla="*/ 0 h 2740"/>
                    <a:gd name="T92" fmla="*/ 0 w 2083"/>
                    <a:gd name="T93" fmla="*/ 0 h 2740"/>
                    <a:gd name="T94" fmla="*/ 0 w 2083"/>
                    <a:gd name="T95" fmla="*/ 0 h 2740"/>
                    <a:gd name="T96" fmla="*/ 0 w 2083"/>
                    <a:gd name="T97" fmla="*/ 0 h 2740"/>
                    <a:gd name="T98" fmla="*/ 0 w 2083"/>
                    <a:gd name="T99" fmla="*/ 0 h 2740"/>
                    <a:gd name="T100" fmla="*/ 0 w 2083"/>
                    <a:gd name="T101" fmla="*/ 0 h 2740"/>
                    <a:gd name="T102" fmla="*/ 0 w 2083"/>
                    <a:gd name="T103" fmla="*/ 0 h 2740"/>
                    <a:gd name="T104" fmla="*/ 0 w 2083"/>
                    <a:gd name="T105" fmla="*/ 0 h 27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3" h="2740">
                      <a:moveTo>
                        <a:pt x="106" y="2524"/>
                      </a:moveTo>
                      <a:lnTo>
                        <a:pt x="1136" y="2503"/>
                      </a:lnTo>
                      <a:lnTo>
                        <a:pt x="1146" y="2502"/>
                      </a:lnTo>
                      <a:lnTo>
                        <a:pt x="1154" y="2500"/>
                      </a:lnTo>
                      <a:lnTo>
                        <a:pt x="1162" y="2498"/>
                      </a:lnTo>
                      <a:lnTo>
                        <a:pt x="1169" y="2495"/>
                      </a:lnTo>
                      <a:lnTo>
                        <a:pt x="1174" y="2493"/>
                      </a:lnTo>
                      <a:lnTo>
                        <a:pt x="1179" y="2489"/>
                      </a:lnTo>
                      <a:lnTo>
                        <a:pt x="1183" y="2486"/>
                      </a:lnTo>
                      <a:lnTo>
                        <a:pt x="1186" y="2483"/>
                      </a:lnTo>
                      <a:lnTo>
                        <a:pt x="1192" y="2477"/>
                      </a:lnTo>
                      <a:lnTo>
                        <a:pt x="1198" y="2469"/>
                      </a:lnTo>
                      <a:lnTo>
                        <a:pt x="1202" y="2461"/>
                      </a:lnTo>
                      <a:lnTo>
                        <a:pt x="1207" y="2452"/>
                      </a:lnTo>
                      <a:lnTo>
                        <a:pt x="1215" y="2431"/>
                      </a:lnTo>
                      <a:lnTo>
                        <a:pt x="1221" y="2408"/>
                      </a:lnTo>
                      <a:lnTo>
                        <a:pt x="1227" y="2383"/>
                      </a:lnTo>
                      <a:lnTo>
                        <a:pt x="1231" y="2355"/>
                      </a:lnTo>
                      <a:lnTo>
                        <a:pt x="1233" y="2326"/>
                      </a:lnTo>
                      <a:lnTo>
                        <a:pt x="1233" y="2294"/>
                      </a:lnTo>
                      <a:lnTo>
                        <a:pt x="1233" y="2221"/>
                      </a:lnTo>
                      <a:lnTo>
                        <a:pt x="1234" y="2104"/>
                      </a:lnTo>
                      <a:lnTo>
                        <a:pt x="1236" y="1960"/>
                      </a:lnTo>
                      <a:lnTo>
                        <a:pt x="1239" y="1804"/>
                      </a:lnTo>
                      <a:lnTo>
                        <a:pt x="1242" y="1652"/>
                      </a:lnTo>
                      <a:lnTo>
                        <a:pt x="1245" y="1520"/>
                      </a:lnTo>
                      <a:lnTo>
                        <a:pt x="1247" y="1424"/>
                      </a:lnTo>
                      <a:lnTo>
                        <a:pt x="1248" y="1381"/>
                      </a:lnTo>
                      <a:lnTo>
                        <a:pt x="1249" y="1370"/>
                      </a:lnTo>
                      <a:lnTo>
                        <a:pt x="1250" y="1360"/>
                      </a:lnTo>
                      <a:lnTo>
                        <a:pt x="1253" y="1350"/>
                      </a:lnTo>
                      <a:lnTo>
                        <a:pt x="1258" y="1340"/>
                      </a:lnTo>
                      <a:lnTo>
                        <a:pt x="1262" y="1331"/>
                      </a:lnTo>
                      <a:lnTo>
                        <a:pt x="1267" y="1323"/>
                      </a:lnTo>
                      <a:lnTo>
                        <a:pt x="1273" y="1315"/>
                      </a:lnTo>
                      <a:lnTo>
                        <a:pt x="1280" y="1307"/>
                      </a:lnTo>
                      <a:lnTo>
                        <a:pt x="1288" y="1300"/>
                      </a:lnTo>
                      <a:lnTo>
                        <a:pt x="1296" y="1294"/>
                      </a:lnTo>
                      <a:lnTo>
                        <a:pt x="1304" y="1289"/>
                      </a:lnTo>
                      <a:lnTo>
                        <a:pt x="1313" y="1285"/>
                      </a:lnTo>
                      <a:lnTo>
                        <a:pt x="1323" y="1280"/>
                      </a:lnTo>
                      <a:lnTo>
                        <a:pt x="1333" y="1278"/>
                      </a:lnTo>
                      <a:lnTo>
                        <a:pt x="1343" y="1276"/>
                      </a:lnTo>
                      <a:lnTo>
                        <a:pt x="1354" y="1275"/>
                      </a:lnTo>
                      <a:lnTo>
                        <a:pt x="1401" y="1274"/>
                      </a:lnTo>
                      <a:lnTo>
                        <a:pt x="1461" y="1272"/>
                      </a:lnTo>
                      <a:lnTo>
                        <a:pt x="1531" y="1270"/>
                      </a:lnTo>
                      <a:lnTo>
                        <a:pt x="1603" y="1267"/>
                      </a:lnTo>
                      <a:lnTo>
                        <a:pt x="1675" y="1264"/>
                      </a:lnTo>
                      <a:lnTo>
                        <a:pt x="1743" y="1259"/>
                      </a:lnTo>
                      <a:lnTo>
                        <a:pt x="1800" y="1255"/>
                      </a:lnTo>
                      <a:lnTo>
                        <a:pt x="1845" y="1248"/>
                      </a:lnTo>
                      <a:lnTo>
                        <a:pt x="1847" y="1248"/>
                      </a:lnTo>
                      <a:lnTo>
                        <a:pt x="1850" y="1247"/>
                      </a:lnTo>
                      <a:lnTo>
                        <a:pt x="1853" y="1247"/>
                      </a:lnTo>
                      <a:lnTo>
                        <a:pt x="1855" y="1246"/>
                      </a:lnTo>
                      <a:lnTo>
                        <a:pt x="1858" y="1245"/>
                      </a:lnTo>
                      <a:lnTo>
                        <a:pt x="1860" y="1243"/>
                      </a:lnTo>
                      <a:lnTo>
                        <a:pt x="1861" y="1242"/>
                      </a:lnTo>
                      <a:lnTo>
                        <a:pt x="1863" y="1240"/>
                      </a:lnTo>
                      <a:lnTo>
                        <a:pt x="1865" y="1236"/>
                      </a:lnTo>
                      <a:lnTo>
                        <a:pt x="1866" y="1229"/>
                      </a:lnTo>
                      <a:lnTo>
                        <a:pt x="1866" y="1220"/>
                      </a:lnTo>
                      <a:lnTo>
                        <a:pt x="1866" y="1211"/>
                      </a:lnTo>
                      <a:lnTo>
                        <a:pt x="1863" y="1200"/>
                      </a:lnTo>
                      <a:lnTo>
                        <a:pt x="1860" y="1187"/>
                      </a:lnTo>
                      <a:lnTo>
                        <a:pt x="1855" y="1174"/>
                      </a:lnTo>
                      <a:lnTo>
                        <a:pt x="1848" y="1159"/>
                      </a:lnTo>
                      <a:lnTo>
                        <a:pt x="1304" y="160"/>
                      </a:lnTo>
                      <a:lnTo>
                        <a:pt x="1299" y="150"/>
                      </a:lnTo>
                      <a:lnTo>
                        <a:pt x="1296" y="140"/>
                      </a:lnTo>
                      <a:lnTo>
                        <a:pt x="1293" y="130"/>
                      </a:lnTo>
                      <a:lnTo>
                        <a:pt x="1292" y="119"/>
                      </a:lnTo>
                      <a:lnTo>
                        <a:pt x="1291" y="109"/>
                      </a:lnTo>
                      <a:lnTo>
                        <a:pt x="1292" y="99"/>
                      </a:lnTo>
                      <a:lnTo>
                        <a:pt x="1293" y="88"/>
                      </a:lnTo>
                      <a:lnTo>
                        <a:pt x="1295" y="78"/>
                      </a:lnTo>
                      <a:lnTo>
                        <a:pt x="1299" y="68"/>
                      </a:lnTo>
                      <a:lnTo>
                        <a:pt x="1303" y="58"/>
                      </a:lnTo>
                      <a:lnTo>
                        <a:pt x="1308" y="50"/>
                      </a:lnTo>
                      <a:lnTo>
                        <a:pt x="1314" y="41"/>
                      </a:lnTo>
                      <a:lnTo>
                        <a:pt x="1322" y="34"/>
                      </a:lnTo>
                      <a:lnTo>
                        <a:pt x="1329" y="25"/>
                      </a:lnTo>
                      <a:lnTo>
                        <a:pt x="1337" y="19"/>
                      </a:lnTo>
                      <a:lnTo>
                        <a:pt x="1347" y="13"/>
                      </a:lnTo>
                      <a:lnTo>
                        <a:pt x="1357" y="9"/>
                      </a:lnTo>
                      <a:lnTo>
                        <a:pt x="1367" y="5"/>
                      </a:lnTo>
                      <a:lnTo>
                        <a:pt x="1377" y="3"/>
                      </a:lnTo>
                      <a:lnTo>
                        <a:pt x="1388" y="0"/>
                      </a:lnTo>
                      <a:lnTo>
                        <a:pt x="1398" y="0"/>
                      </a:lnTo>
                      <a:lnTo>
                        <a:pt x="1409" y="0"/>
                      </a:lnTo>
                      <a:lnTo>
                        <a:pt x="1419" y="3"/>
                      </a:lnTo>
                      <a:lnTo>
                        <a:pt x="1429" y="5"/>
                      </a:lnTo>
                      <a:lnTo>
                        <a:pt x="1440" y="8"/>
                      </a:lnTo>
                      <a:lnTo>
                        <a:pt x="1449" y="12"/>
                      </a:lnTo>
                      <a:lnTo>
                        <a:pt x="1458" y="17"/>
                      </a:lnTo>
                      <a:lnTo>
                        <a:pt x="1466" y="23"/>
                      </a:lnTo>
                      <a:lnTo>
                        <a:pt x="1475" y="30"/>
                      </a:lnTo>
                      <a:lnTo>
                        <a:pt x="1482" y="39"/>
                      </a:lnTo>
                      <a:lnTo>
                        <a:pt x="1488" y="47"/>
                      </a:lnTo>
                      <a:lnTo>
                        <a:pt x="1494" y="56"/>
                      </a:lnTo>
                      <a:lnTo>
                        <a:pt x="2040" y="1059"/>
                      </a:lnTo>
                      <a:lnTo>
                        <a:pt x="2049" y="1077"/>
                      </a:lnTo>
                      <a:lnTo>
                        <a:pt x="2057" y="1094"/>
                      </a:lnTo>
                      <a:lnTo>
                        <a:pt x="2063" y="1113"/>
                      </a:lnTo>
                      <a:lnTo>
                        <a:pt x="2069" y="1132"/>
                      </a:lnTo>
                      <a:lnTo>
                        <a:pt x="2073" y="1149"/>
                      </a:lnTo>
                      <a:lnTo>
                        <a:pt x="2078" y="1168"/>
                      </a:lnTo>
                      <a:lnTo>
                        <a:pt x="2081" y="1186"/>
                      </a:lnTo>
                      <a:lnTo>
                        <a:pt x="2082" y="1204"/>
                      </a:lnTo>
                      <a:lnTo>
                        <a:pt x="2083" y="1222"/>
                      </a:lnTo>
                      <a:lnTo>
                        <a:pt x="2082" y="1239"/>
                      </a:lnTo>
                      <a:lnTo>
                        <a:pt x="2081" y="1257"/>
                      </a:lnTo>
                      <a:lnTo>
                        <a:pt x="2078" y="1273"/>
                      </a:lnTo>
                      <a:lnTo>
                        <a:pt x="2074" y="1290"/>
                      </a:lnTo>
                      <a:lnTo>
                        <a:pt x="2069" y="1306"/>
                      </a:lnTo>
                      <a:lnTo>
                        <a:pt x="2063" y="1322"/>
                      </a:lnTo>
                      <a:lnTo>
                        <a:pt x="2057" y="1337"/>
                      </a:lnTo>
                      <a:lnTo>
                        <a:pt x="2050" y="1350"/>
                      </a:lnTo>
                      <a:lnTo>
                        <a:pt x="2042" y="1361"/>
                      </a:lnTo>
                      <a:lnTo>
                        <a:pt x="2035" y="1372"/>
                      </a:lnTo>
                      <a:lnTo>
                        <a:pt x="2026" y="1383"/>
                      </a:lnTo>
                      <a:lnTo>
                        <a:pt x="2017" y="1393"/>
                      </a:lnTo>
                      <a:lnTo>
                        <a:pt x="2007" y="1402"/>
                      </a:lnTo>
                      <a:lnTo>
                        <a:pt x="1997" y="1412"/>
                      </a:lnTo>
                      <a:lnTo>
                        <a:pt x="1986" y="1420"/>
                      </a:lnTo>
                      <a:lnTo>
                        <a:pt x="1974" y="1427"/>
                      </a:lnTo>
                      <a:lnTo>
                        <a:pt x="1962" y="1435"/>
                      </a:lnTo>
                      <a:lnTo>
                        <a:pt x="1949" y="1441"/>
                      </a:lnTo>
                      <a:lnTo>
                        <a:pt x="1937" y="1447"/>
                      </a:lnTo>
                      <a:lnTo>
                        <a:pt x="1923" y="1451"/>
                      </a:lnTo>
                      <a:lnTo>
                        <a:pt x="1909" y="1456"/>
                      </a:lnTo>
                      <a:lnTo>
                        <a:pt x="1895" y="1459"/>
                      </a:lnTo>
                      <a:lnTo>
                        <a:pt x="1880" y="1462"/>
                      </a:lnTo>
                      <a:lnTo>
                        <a:pt x="1842" y="1468"/>
                      </a:lnTo>
                      <a:lnTo>
                        <a:pt x="1794" y="1472"/>
                      </a:lnTo>
                      <a:lnTo>
                        <a:pt x="1741" y="1476"/>
                      </a:lnTo>
                      <a:lnTo>
                        <a:pt x="1685" y="1480"/>
                      </a:lnTo>
                      <a:lnTo>
                        <a:pt x="1626" y="1483"/>
                      </a:lnTo>
                      <a:lnTo>
                        <a:pt x="1568" y="1485"/>
                      </a:lnTo>
                      <a:lnTo>
                        <a:pt x="1513" y="1487"/>
                      </a:lnTo>
                      <a:lnTo>
                        <a:pt x="1462" y="1489"/>
                      </a:lnTo>
                      <a:lnTo>
                        <a:pt x="1460" y="1582"/>
                      </a:lnTo>
                      <a:lnTo>
                        <a:pt x="1458" y="1693"/>
                      </a:lnTo>
                      <a:lnTo>
                        <a:pt x="1455" y="1813"/>
                      </a:lnTo>
                      <a:lnTo>
                        <a:pt x="1453" y="1936"/>
                      </a:lnTo>
                      <a:lnTo>
                        <a:pt x="1451" y="2053"/>
                      </a:lnTo>
                      <a:lnTo>
                        <a:pt x="1450" y="2156"/>
                      </a:lnTo>
                      <a:lnTo>
                        <a:pt x="1449" y="2238"/>
                      </a:lnTo>
                      <a:lnTo>
                        <a:pt x="1449" y="2290"/>
                      </a:lnTo>
                      <a:lnTo>
                        <a:pt x="1449" y="2325"/>
                      </a:lnTo>
                      <a:lnTo>
                        <a:pt x="1447" y="2365"/>
                      </a:lnTo>
                      <a:lnTo>
                        <a:pt x="1445" y="2387"/>
                      </a:lnTo>
                      <a:lnTo>
                        <a:pt x="1442" y="2408"/>
                      </a:lnTo>
                      <a:lnTo>
                        <a:pt x="1437" y="2431"/>
                      </a:lnTo>
                      <a:lnTo>
                        <a:pt x="1432" y="2455"/>
                      </a:lnTo>
                      <a:lnTo>
                        <a:pt x="1426" y="2479"/>
                      </a:lnTo>
                      <a:lnTo>
                        <a:pt x="1419" y="2503"/>
                      </a:lnTo>
                      <a:lnTo>
                        <a:pt x="1411" y="2525"/>
                      </a:lnTo>
                      <a:lnTo>
                        <a:pt x="1400" y="2548"/>
                      </a:lnTo>
                      <a:lnTo>
                        <a:pt x="1389" y="2571"/>
                      </a:lnTo>
                      <a:lnTo>
                        <a:pt x="1375" y="2593"/>
                      </a:lnTo>
                      <a:lnTo>
                        <a:pt x="1360" y="2613"/>
                      </a:lnTo>
                      <a:lnTo>
                        <a:pt x="1343" y="2632"/>
                      </a:lnTo>
                      <a:lnTo>
                        <a:pt x="1333" y="2642"/>
                      </a:lnTo>
                      <a:lnTo>
                        <a:pt x="1323" y="2651"/>
                      </a:lnTo>
                      <a:lnTo>
                        <a:pt x="1311" y="2661"/>
                      </a:lnTo>
                      <a:lnTo>
                        <a:pt x="1300" y="2669"/>
                      </a:lnTo>
                      <a:lnTo>
                        <a:pt x="1289" y="2676"/>
                      </a:lnTo>
                      <a:lnTo>
                        <a:pt x="1277" y="2683"/>
                      </a:lnTo>
                      <a:lnTo>
                        <a:pt x="1265" y="2690"/>
                      </a:lnTo>
                      <a:lnTo>
                        <a:pt x="1252" y="2695"/>
                      </a:lnTo>
                      <a:lnTo>
                        <a:pt x="1239" y="2700"/>
                      </a:lnTo>
                      <a:lnTo>
                        <a:pt x="1225" y="2705"/>
                      </a:lnTo>
                      <a:lnTo>
                        <a:pt x="1212" y="2709"/>
                      </a:lnTo>
                      <a:lnTo>
                        <a:pt x="1199" y="2712"/>
                      </a:lnTo>
                      <a:lnTo>
                        <a:pt x="1184" y="2715"/>
                      </a:lnTo>
                      <a:lnTo>
                        <a:pt x="1170" y="2717"/>
                      </a:lnTo>
                      <a:lnTo>
                        <a:pt x="1155" y="2718"/>
                      </a:lnTo>
                      <a:lnTo>
                        <a:pt x="1141" y="2719"/>
                      </a:lnTo>
                      <a:lnTo>
                        <a:pt x="111" y="2740"/>
                      </a:lnTo>
                      <a:lnTo>
                        <a:pt x="99" y="2740"/>
                      </a:lnTo>
                      <a:lnTo>
                        <a:pt x="89" y="2738"/>
                      </a:lnTo>
                      <a:lnTo>
                        <a:pt x="78" y="2736"/>
                      </a:lnTo>
                      <a:lnTo>
                        <a:pt x="68" y="2733"/>
                      </a:lnTo>
                      <a:lnTo>
                        <a:pt x="59" y="2729"/>
                      </a:lnTo>
                      <a:lnTo>
                        <a:pt x="50" y="2723"/>
                      </a:lnTo>
                      <a:lnTo>
                        <a:pt x="41" y="2718"/>
                      </a:lnTo>
                      <a:lnTo>
                        <a:pt x="33" y="2710"/>
                      </a:lnTo>
                      <a:lnTo>
                        <a:pt x="26" y="2703"/>
                      </a:lnTo>
                      <a:lnTo>
                        <a:pt x="20" y="2695"/>
                      </a:lnTo>
                      <a:lnTo>
                        <a:pt x="15" y="2686"/>
                      </a:lnTo>
                      <a:lnTo>
                        <a:pt x="9" y="2676"/>
                      </a:lnTo>
                      <a:lnTo>
                        <a:pt x="5" y="2667"/>
                      </a:lnTo>
                      <a:lnTo>
                        <a:pt x="2" y="2657"/>
                      </a:lnTo>
                      <a:lnTo>
                        <a:pt x="1" y="2645"/>
                      </a:lnTo>
                      <a:lnTo>
                        <a:pt x="0" y="2635"/>
                      </a:lnTo>
                      <a:lnTo>
                        <a:pt x="0" y="2624"/>
                      </a:lnTo>
                      <a:lnTo>
                        <a:pt x="2" y="2613"/>
                      </a:lnTo>
                      <a:lnTo>
                        <a:pt x="4" y="2603"/>
                      </a:lnTo>
                      <a:lnTo>
                        <a:pt x="7" y="2593"/>
                      </a:lnTo>
                      <a:lnTo>
                        <a:pt x="11" y="2583"/>
                      </a:lnTo>
                      <a:lnTo>
                        <a:pt x="18" y="2574"/>
                      </a:lnTo>
                      <a:lnTo>
                        <a:pt x="23" y="2566"/>
                      </a:lnTo>
                      <a:lnTo>
                        <a:pt x="30" y="2557"/>
                      </a:lnTo>
                      <a:lnTo>
                        <a:pt x="37" y="2550"/>
                      </a:lnTo>
                      <a:lnTo>
                        <a:pt x="46" y="2544"/>
                      </a:lnTo>
                      <a:lnTo>
                        <a:pt x="55" y="2539"/>
                      </a:lnTo>
                      <a:lnTo>
                        <a:pt x="64" y="2534"/>
                      </a:lnTo>
                      <a:lnTo>
                        <a:pt x="74" y="2529"/>
                      </a:lnTo>
                      <a:lnTo>
                        <a:pt x="84" y="2526"/>
                      </a:lnTo>
                      <a:lnTo>
                        <a:pt x="95" y="2525"/>
                      </a:lnTo>
                      <a:lnTo>
                        <a:pt x="106" y="2524"/>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3" name="Freeform 1118">
                  <a:extLst>
                    <a:ext uri="{FF2B5EF4-FFF2-40B4-BE49-F238E27FC236}">
                      <a16:creationId xmlns:a16="http://schemas.microsoft.com/office/drawing/2014/main" id="{4C25AC67-A933-4095-BB22-AE9459F7524D}"/>
                    </a:ext>
                  </a:extLst>
                </p:cNvPr>
                <p:cNvSpPr>
                  <a:spLocks/>
                </p:cNvSpPr>
                <p:nvPr/>
              </p:nvSpPr>
              <p:spPr bwMode="auto">
                <a:xfrm>
                  <a:off x="2137" y="2536"/>
                  <a:ext cx="73" cy="33"/>
                </a:xfrm>
                <a:custGeom>
                  <a:avLst/>
                  <a:gdLst>
                    <a:gd name="T0" fmla="*/ 0 w 1088"/>
                    <a:gd name="T1" fmla="*/ 0 h 496"/>
                    <a:gd name="T2" fmla="*/ 0 w 1088"/>
                    <a:gd name="T3" fmla="*/ 0 h 496"/>
                    <a:gd name="T4" fmla="*/ 0 w 1088"/>
                    <a:gd name="T5" fmla="*/ 0 h 496"/>
                    <a:gd name="T6" fmla="*/ 0 w 1088"/>
                    <a:gd name="T7" fmla="*/ 0 h 496"/>
                    <a:gd name="T8" fmla="*/ 0 w 1088"/>
                    <a:gd name="T9" fmla="*/ 0 h 496"/>
                    <a:gd name="T10" fmla="*/ 0 w 1088"/>
                    <a:gd name="T11" fmla="*/ 0 h 496"/>
                    <a:gd name="T12" fmla="*/ 0 w 1088"/>
                    <a:gd name="T13" fmla="*/ 0 h 496"/>
                    <a:gd name="T14" fmla="*/ 0 w 1088"/>
                    <a:gd name="T15" fmla="*/ 0 h 496"/>
                    <a:gd name="T16" fmla="*/ 0 w 1088"/>
                    <a:gd name="T17" fmla="*/ 0 h 496"/>
                    <a:gd name="T18" fmla="*/ 0 w 1088"/>
                    <a:gd name="T19" fmla="*/ 0 h 496"/>
                    <a:gd name="T20" fmla="*/ 0 w 1088"/>
                    <a:gd name="T21" fmla="*/ 0 h 496"/>
                    <a:gd name="T22" fmla="*/ 0 w 1088"/>
                    <a:gd name="T23" fmla="*/ 0 h 496"/>
                    <a:gd name="T24" fmla="*/ 0 w 1088"/>
                    <a:gd name="T25" fmla="*/ 0 h 496"/>
                    <a:gd name="T26" fmla="*/ 0 w 1088"/>
                    <a:gd name="T27" fmla="*/ 0 h 496"/>
                    <a:gd name="T28" fmla="*/ 0 w 1088"/>
                    <a:gd name="T29" fmla="*/ 0 h 496"/>
                    <a:gd name="T30" fmla="*/ 0 w 1088"/>
                    <a:gd name="T31" fmla="*/ 0 h 496"/>
                    <a:gd name="T32" fmla="*/ 0 w 1088"/>
                    <a:gd name="T33" fmla="*/ 0 h 496"/>
                    <a:gd name="T34" fmla="*/ 0 w 1088"/>
                    <a:gd name="T35" fmla="*/ 0 h 496"/>
                    <a:gd name="T36" fmla="*/ 0 w 1088"/>
                    <a:gd name="T37" fmla="*/ 0 h 496"/>
                    <a:gd name="T38" fmla="*/ 0 w 1088"/>
                    <a:gd name="T39" fmla="*/ 0 h 496"/>
                    <a:gd name="T40" fmla="*/ 0 w 1088"/>
                    <a:gd name="T41" fmla="*/ 0 h 496"/>
                    <a:gd name="T42" fmla="*/ 0 w 1088"/>
                    <a:gd name="T43" fmla="*/ 0 h 496"/>
                    <a:gd name="T44" fmla="*/ 0 w 1088"/>
                    <a:gd name="T45" fmla="*/ 0 h 496"/>
                    <a:gd name="T46" fmla="*/ 0 w 1088"/>
                    <a:gd name="T47" fmla="*/ 0 h 496"/>
                    <a:gd name="T48" fmla="*/ 0 w 1088"/>
                    <a:gd name="T49" fmla="*/ 0 h 496"/>
                    <a:gd name="T50" fmla="*/ 0 w 1088"/>
                    <a:gd name="T51" fmla="*/ 0 h 496"/>
                    <a:gd name="T52" fmla="*/ 0 w 1088"/>
                    <a:gd name="T53" fmla="*/ 0 h 496"/>
                    <a:gd name="T54" fmla="*/ 0 w 1088"/>
                    <a:gd name="T55" fmla="*/ 0 h 496"/>
                    <a:gd name="T56" fmla="*/ 0 w 1088"/>
                    <a:gd name="T57" fmla="*/ 0 h 496"/>
                    <a:gd name="T58" fmla="*/ 0 w 1088"/>
                    <a:gd name="T59" fmla="*/ 0 h 496"/>
                    <a:gd name="T60" fmla="*/ 0 w 1088"/>
                    <a:gd name="T61" fmla="*/ 0 h 496"/>
                    <a:gd name="T62" fmla="*/ 0 w 1088"/>
                    <a:gd name="T63" fmla="*/ 0 h 496"/>
                    <a:gd name="T64" fmla="*/ 0 w 1088"/>
                    <a:gd name="T65" fmla="*/ 0 h 496"/>
                    <a:gd name="T66" fmla="*/ 0 w 1088"/>
                    <a:gd name="T67" fmla="*/ 0 h 496"/>
                    <a:gd name="T68" fmla="*/ 0 w 1088"/>
                    <a:gd name="T69" fmla="*/ 0 h 496"/>
                    <a:gd name="T70" fmla="*/ 0 w 1088"/>
                    <a:gd name="T71" fmla="*/ 0 h 496"/>
                    <a:gd name="T72" fmla="*/ 0 w 1088"/>
                    <a:gd name="T73" fmla="*/ 0 h 496"/>
                    <a:gd name="T74" fmla="*/ 0 w 1088"/>
                    <a:gd name="T75" fmla="*/ 0 h 496"/>
                    <a:gd name="T76" fmla="*/ 0 w 1088"/>
                    <a:gd name="T77" fmla="*/ 0 h 496"/>
                    <a:gd name="T78" fmla="*/ 0 w 1088"/>
                    <a:gd name="T79" fmla="*/ 0 h 496"/>
                    <a:gd name="T80" fmla="*/ 0 w 1088"/>
                    <a:gd name="T81" fmla="*/ 0 h 496"/>
                    <a:gd name="T82" fmla="*/ 0 w 1088"/>
                    <a:gd name="T83" fmla="*/ 0 h 496"/>
                    <a:gd name="T84" fmla="*/ 0 w 1088"/>
                    <a:gd name="T85" fmla="*/ 0 h 496"/>
                    <a:gd name="T86" fmla="*/ 0 w 1088"/>
                    <a:gd name="T87" fmla="*/ 0 h 496"/>
                    <a:gd name="T88" fmla="*/ 0 w 1088"/>
                    <a:gd name="T89" fmla="*/ 0 h 496"/>
                    <a:gd name="T90" fmla="*/ 0 w 1088"/>
                    <a:gd name="T91" fmla="*/ 0 h 496"/>
                    <a:gd name="T92" fmla="*/ 0 w 1088"/>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8" h="496">
                      <a:moveTo>
                        <a:pt x="909" y="398"/>
                      </a:moveTo>
                      <a:lnTo>
                        <a:pt x="880" y="372"/>
                      </a:lnTo>
                      <a:lnTo>
                        <a:pt x="853" y="349"/>
                      </a:lnTo>
                      <a:lnTo>
                        <a:pt x="827" y="329"/>
                      </a:lnTo>
                      <a:lnTo>
                        <a:pt x="802" y="310"/>
                      </a:lnTo>
                      <a:lnTo>
                        <a:pt x="779" y="294"/>
                      </a:lnTo>
                      <a:lnTo>
                        <a:pt x="758" y="278"/>
                      </a:lnTo>
                      <a:lnTo>
                        <a:pt x="737" y="266"/>
                      </a:lnTo>
                      <a:lnTo>
                        <a:pt x="716" y="254"/>
                      </a:lnTo>
                      <a:lnTo>
                        <a:pt x="697" y="245"/>
                      </a:lnTo>
                      <a:lnTo>
                        <a:pt x="677" y="237"/>
                      </a:lnTo>
                      <a:lnTo>
                        <a:pt x="658" y="229"/>
                      </a:lnTo>
                      <a:lnTo>
                        <a:pt x="640" y="224"/>
                      </a:lnTo>
                      <a:lnTo>
                        <a:pt x="620" y="221"/>
                      </a:lnTo>
                      <a:lnTo>
                        <a:pt x="601" y="218"/>
                      </a:lnTo>
                      <a:lnTo>
                        <a:pt x="582" y="217"/>
                      </a:lnTo>
                      <a:lnTo>
                        <a:pt x="561" y="216"/>
                      </a:lnTo>
                      <a:lnTo>
                        <a:pt x="538" y="217"/>
                      </a:lnTo>
                      <a:lnTo>
                        <a:pt x="516" y="221"/>
                      </a:lnTo>
                      <a:lnTo>
                        <a:pt x="491" y="226"/>
                      </a:lnTo>
                      <a:lnTo>
                        <a:pt x="467" y="235"/>
                      </a:lnTo>
                      <a:lnTo>
                        <a:pt x="442" y="244"/>
                      </a:lnTo>
                      <a:lnTo>
                        <a:pt x="417" y="255"/>
                      </a:lnTo>
                      <a:lnTo>
                        <a:pt x="393" y="269"/>
                      </a:lnTo>
                      <a:lnTo>
                        <a:pt x="368" y="283"/>
                      </a:lnTo>
                      <a:lnTo>
                        <a:pt x="343" y="300"/>
                      </a:lnTo>
                      <a:lnTo>
                        <a:pt x="319" y="317"/>
                      </a:lnTo>
                      <a:lnTo>
                        <a:pt x="296" y="337"/>
                      </a:lnTo>
                      <a:lnTo>
                        <a:pt x="274" y="357"/>
                      </a:lnTo>
                      <a:lnTo>
                        <a:pt x="253" y="378"/>
                      </a:lnTo>
                      <a:lnTo>
                        <a:pt x="233" y="401"/>
                      </a:lnTo>
                      <a:lnTo>
                        <a:pt x="215" y="424"/>
                      </a:lnTo>
                      <a:lnTo>
                        <a:pt x="197" y="448"/>
                      </a:lnTo>
                      <a:lnTo>
                        <a:pt x="191" y="457"/>
                      </a:lnTo>
                      <a:lnTo>
                        <a:pt x="184" y="465"/>
                      </a:lnTo>
                      <a:lnTo>
                        <a:pt x="175" y="472"/>
                      </a:lnTo>
                      <a:lnTo>
                        <a:pt x="167" y="479"/>
                      </a:lnTo>
                      <a:lnTo>
                        <a:pt x="158" y="484"/>
                      </a:lnTo>
                      <a:lnTo>
                        <a:pt x="148" y="488"/>
                      </a:lnTo>
                      <a:lnTo>
                        <a:pt x="139" y="492"/>
                      </a:lnTo>
                      <a:lnTo>
                        <a:pt x="129" y="494"/>
                      </a:lnTo>
                      <a:lnTo>
                        <a:pt x="118" y="496"/>
                      </a:lnTo>
                      <a:lnTo>
                        <a:pt x="108" y="496"/>
                      </a:lnTo>
                      <a:lnTo>
                        <a:pt x="98" y="496"/>
                      </a:lnTo>
                      <a:lnTo>
                        <a:pt x="87" y="494"/>
                      </a:lnTo>
                      <a:lnTo>
                        <a:pt x="77" y="492"/>
                      </a:lnTo>
                      <a:lnTo>
                        <a:pt x="67" y="489"/>
                      </a:lnTo>
                      <a:lnTo>
                        <a:pt x="57" y="484"/>
                      </a:lnTo>
                      <a:lnTo>
                        <a:pt x="47" y="479"/>
                      </a:lnTo>
                      <a:lnTo>
                        <a:pt x="39" y="471"/>
                      </a:lnTo>
                      <a:lnTo>
                        <a:pt x="31" y="464"/>
                      </a:lnTo>
                      <a:lnTo>
                        <a:pt x="23" y="456"/>
                      </a:lnTo>
                      <a:lnTo>
                        <a:pt x="17" y="448"/>
                      </a:lnTo>
                      <a:lnTo>
                        <a:pt x="12" y="438"/>
                      </a:lnTo>
                      <a:lnTo>
                        <a:pt x="7" y="429"/>
                      </a:lnTo>
                      <a:lnTo>
                        <a:pt x="4" y="420"/>
                      </a:lnTo>
                      <a:lnTo>
                        <a:pt x="2" y="409"/>
                      </a:lnTo>
                      <a:lnTo>
                        <a:pt x="0" y="399"/>
                      </a:lnTo>
                      <a:lnTo>
                        <a:pt x="0" y="389"/>
                      </a:lnTo>
                      <a:lnTo>
                        <a:pt x="0" y="378"/>
                      </a:lnTo>
                      <a:lnTo>
                        <a:pt x="1" y="368"/>
                      </a:lnTo>
                      <a:lnTo>
                        <a:pt x="4" y="358"/>
                      </a:lnTo>
                      <a:lnTo>
                        <a:pt x="7" y="347"/>
                      </a:lnTo>
                      <a:lnTo>
                        <a:pt x="12" y="338"/>
                      </a:lnTo>
                      <a:lnTo>
                        <a:pt x="17" y="329"/>
                      </a:lnTo>
                      <a:lnTo>
                        <a:pt x="30" y="310"/>
                      </a:lnTo>
                      <a:lnTo>
                        <a:pt x="42" y="292"/>
                      </a:lnTo>
                      <a:lnTo>
                        <a:pt x="55" y="276"/>
                      </a:lnTo>
                      <a:lnTo>
                        <a:pt x="70" y="258"/>
                      </a:lnTo>
                      <a:lnTo>
                        <a:pt x="83" y="242"/>
                      </a:lnTo>
                      <a:lnTo>
                        <a:pt x="99" y="226"/>
                      </a:lnTo>
                      <a:lnTo>
                        <a:pt x="113" y="211"/>
                      </a:lnTo>
                      <a:lnTo>
                        <a:pt x="129" y="195"/>
                      </a:lnTo>
                      <a:lnTo>
                        <a:pt x="145" y="181"/>
                      </a:lnTo>
                      <a:lnTo>
                        <a:pt x="162" y="166"/>
                      </a:lnTo>
                      <a:lnTo>
                        <a:pt x="178" y="153"/>
                      </a:lnTo>
                      <a:lnTo>
                        <a:pt x="195" y="139"/>
                      </a:lnTo>
                      <a:lnTo>
                        <a:pt x="229" y="115"/>
                      </a:lnTo>
                      <a:lnTo>
                        <a:pt x="265" y="92"/>
                      </a:lnTo>
                      <a:lnTo>
                        <a:pt x="283" y="82"/>
                      </a:lnTo>
                      <a:lnTo>
                        <a:pt x="302" y="71"/>
                      </a:lnTo>
                      <a:lnTo>
                        <a:pt x="320" y="62"/>
                      </a:lnTo>
                      <a:lnTo>
                        <a:pt x="339" y="53"/>
                      </a:lnTo>
                      <a:lnTo>
                        <a:pt x="356" y="44"/>
                      </a:lnTo>
                      <a:lnTo>
                        <a:pt x="375" y="37"/>
                      </a:lnTo>
                      <a:lnTo>
                        <a:pt x="395" y="31"/>
                      </a:lnTo>
                      <a:lnTo>
                        <a:pt x="413" y="24"/>
                      </a:lnTo>
                      <a:lnTo>
                        <a:pt x="432" y="19"/>
                      </a:lnTo>
                      <a:lnTo>
                        <a:pt x="450" y="13"/>
                      </a:lnTo>
                      <a:lnTo>
                        <a:pt x="469" y="9"/>
                      </a:lnTo>
                      <a:lnTo>
                        <a:pt x="488" y="6"/>
                      </a:lnTo>
                      <a:lnTo>
                        <a:pt x="506" y="3"/>
                      </a:lnTo>
                      <a:lnTo>
                        <a:pt x="524" y="2"/>
                      </a:lnTo>
                      <a:lnTo>
                        <a:pt x="542" y="0"/>
                      </a:lnTo>
                      <a:lnTo>
                        <a:pt x="561" y="0"/>
                      </a:lnTo>
                      <a:lnTo>
                        <a:pt x="595" y="1"/>
                      </a:lnTo>
                      <a:lnTo>
                        <a:pt x="629" y="3"/>
                      </a:lnTo>
                      <a:lnTo>
                        <a:pt x="661" y="8"/>
                      </a:lnTo>
                      <a:lnTo>
                        <a:pt x="692" y="14"/>
                      </a:lnTo>
                      <a:lnTo>
                        <a:pt x="723" y="23"/>
                      </a:lnTo>
                      <a:lnTo>
                        <a:pt x="752" y="33"/>
                      </a:lnTo>
                      <a:lnTo>
                        <a:pt x="782" y="45"/>
                      </a:lnTo>
                      <a:lnTo>
                        <a:pt x="811" y="59"/>
                      </a:lnTo>
                      <a:lnTo>
                        <a:pt x="840" y="74"/>
                      </a:lnTo>
                      <a:lnTo>
                        <a:pt x="868" y="92"/>
                      </a:lnTo>
                      <a:lnTo>
                        <a:pt x="897" y="112"/>
                      </a:lnTo>
                      <a:lnTo>
                        <a:pt x="927" y="133"/>
                      </a:lnTo>
                      <a:lnTo>
                        <a:pt x="957" y="156"/>
                      </a:lnTo>
                      <a:lnTo>
                        <a:pt x="988" y="181"/>
                      </a:lnTo>
                      <a:lnTo>
                        <a:pt x="1019" y="208"/>
                      </a:lnTo>
                      <a:lnTo>
                        <a:pt x="1052" y="236"/>
                      </a:lnTo>
                      <a:lnTo>
                        <a:pt x="1059" y="244"/>
                      </a:lnTo>
                      <a:lnTo>
                        <a:pt x="1067" y="252"/>
                      </a:lnTo>
                      <a:lnTo>
                        <a:pt x="1073" y="260"/>
                      </a:lnTo>
                      <a:lnTo>
                        <a:pt x="1078" y="270"/>
                      </a:lnTo>
                      <a:lnTo>
                        <a:pt x="1082" y="280"/>
                      </a:lnTo>
                      <a:lnTo>
                        <a:pt x="1084" y="289"/>
                      </a:lnTo>
                      <a:lnTo>
                        <a:pt x="1087" y="300"/>
                      </a:lnTo>
                      <a:lnTo>
                        <a:pt x="1088" y="310"/>
                      </a:lnTo>
                      <a:lnTo>
                        <a:pt x="1088" y="320"/>
                      </a:lnTo>
                      <a:lnTo>
                        <a:pt x="1087" y="331"/>
                      </a:lnTo>
                      <a:lnTo>
                        <a:pt x="1085" y="341"/>
                      </a:lnTo>
                      <a:lnTo>
                        <a:pt x="1082" y="351"/>
                      </a:lnTo>
                      <a:lnTo>
                        <a:pt x="1079" y="362"/>
                      </a:lnTo>
                      <a:lnTo>
                        <a:pt x="1074" y="371"/>
                      </a:lnTo>
                      <a:lnTo>
                        <a:pt x="1068" y="380"/>
                      </a:lnTo>
                      <a:lnTo>
                        <a:pt x="1062" y="389"/>
                      </a:lnTo>
                      <a:lnTo>
                        <a:pt x="1053" y="397"/>
                      </a:lnTo>
                      <a:lnTo>
                        <a:pt x="1045" y="403"/>
                      </a:lnTo>
                      <a:lnTo>
                        <a:pt x="1036" y="409"/>
                      </a:lnTo>
                      <a:lnTo>
                        <a:pt x="1026" y="414"/>
                      </a:lnTo>
                      <a:lnTo>
                        <a:pt x="1017" y="419"/>
                      </a:lnTo>
                      <a:lnTo>
                        <a:pt x="1007" y="422"/>
                      </a:lnTo>
                      <a:lnTo>
                        <a:pt x="996" y="424"/>
                      </a:lnTo>
                      <a:lnTo>
                        <a:pt x="987" y="425"/>
                      </a:lnTo>
                      <a:lnTo>
                        <a:pt x="976" y="425"/>
                      </a:lnTo>
                      <a:lnTo>
                        <a:pt x="965" y="424"/>
                      </a:lnTo>
                      <a:lnTo>
                        <a:pt x="955" y="423"/>
                      </a:lnTo>
                      <a:lnTo>
                        <a:pt x="946" y="420"/>
                      </a:lnTo>
                      <a:lnTo>
                        <a:pt x="935" y="416"/>
                      </a:lnTo>
                      <a:lnTo>
                        <a:pt x="926" y="410"/>
                      </a:lnTo>
                      <a:lnTo>
                        <a:pt x="917" y="405"/>
                      </a:lnTo>
                      <a:lnTo>
                        <a:pt x="909" y="398"/>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4" name="Freeform 1119">
                  <a:extLst>
                    <a:ext uri="{FF2B5EF4-FFF2-40B4-BE49-F238E27FC236}">
                      <a16:creationId xmlns:a16="http://schemas.microsoft.com/office/drawing/2014/main" id="{C783BE0C-A36D-45EF-8DF0-4DE8CAD28C3D}"/>
                    </a:ext>
                  </a:extLst>
                </p:cNvPr>
                <p:cNvSpPr>
                  <a:spLocks/>
                </p:cNvSpPr>
                <p:nvPr/>
              </p:nvSpPr>
              <p:spPr bwMode="auto">
                <a:xfrm>
                  <a:off x="2176" y="2573"/>
                  <a:ext cx="14" cy="46"/>
                </a:xfrm>
                <a:custGeom>
                  <a:avLst/>
                  <a:gdLst>
                    <a:gd name="T0" fmla="*/ 0 w 218"/>
                    <a:gd name="T1" fmla="*/ 0 h 688"/>
                    <a:gd name="T2" fmla="*/ 0 w 218"/>
                    <a:gd name="T3" fmla="*/ 0 h 688"/>
                    <a:gd name="T4" fmla="*/ 0 w 218"/>
                    <a:gd name="T5" fmla="*/ 0 h 688"/>
                    <a:gd name="T6" fmla="*/ 0 w 218"/>
                    <a:gd name="T7" fmla="*/ 0 h 688"/>
                    <a:gd name="T8" fmla="*/ 0 w 218"/>
                    <a:gd name="T9" fmla="*/ 0 h 688"/>
                    <a:gd name="T10" fmla="*/ 0 w 218"/>
                    <a:gd name="T11" fmla="*/ 0 h 688"/>
                    <a:gd name="T12" fmla="*/ 0 w 218"/>
                    <a:gd name="T13" fmla="*/ 0 h 688"/>
                    <a:gd name="T14" fmla="*/ 0 w 218"/>
                    <a:gd name="T15" fmla="*/ 0 h 688"/>
                    <a:gd name="T16" fmla="*/ 0 w 218"/>
                    <a:gd name="T17" fmla="*/ 0 h 688"/>
                    <a:gd name="T18" fmla="*/ 0 w 218"/>
                    <a:gd name="T19" fmla="*/ 0 h 688"/>
                    <a:gd name="T20" fmla="*/ 0 w 218"/>
                    <a:gd name="T21" fmla="*/ 0 h 688"/>
                    <a:gd name="T22" fmla="*/ 0 w 218"/>
                    <a:gd name="T23" fmla="*/ 0 h 688"/>
                    <a:gd name="T24" fmla="*/ 0 w 218"/>
                    <a:gd name="T25" fmla="*/ 0 h 688"/>
                    <a:gd name="T26" fmla="*/ 0 w 218"/>
                    <a:gd name="T27" fmla="*/ 0 h 688"/>
                    <a:gd name="T28" fmla="*/ 0 w 218"/>
                    <a:gd name="T29" fmla="*/ 0 h 688"/>
                    <a:gd name="T30" fmla="*/ 0 w 218"/>
                    <a:gd name="T31" fmla="*/ 0 h 688"/>
                    <a:gd name="T32" fmla="*/ 0 w 218"/>
                    <a:gd name="T33" fmla="*/ 0 h 688"/>
                    <a:gd name="T34" fmla="*/ 0 w 218"/>
                    <a:gd name="T35" fmla="*/ 0 h 688"/>
                    <a:gd name="T36" fmla="*/ 0 w 218"/>
                    <a:gd name="T37" fmla="*/ 0 h 688"/>
                    <a:gd name="T38" fmla="*/ 0 w 218"/>
                    <a:gd name="T39" fmla="*/ 0 h 688"/>
                    <a:gd name="T40" fmla="*/ 0 w 218"/>
                    <a:gd name="T41" fmla="*/ 0 h 688"/>
                    <a:gd name="T42" fmla="*/ 0 w 218"/>
                    <a:gd name="T43" fmla="*/ 0 h 688"/>
                    <a:gd name="T44" fmla="*/ 0 w 218"/>
                    <a:gd name="T45" fmla="*/ 0 h 688"/>
                    <a:gd name="T46" fmla="*/ 0 w 218"/>
                    <a:gd name="T47" fmla="*/ 0 h 688"/>
                    <a:gd name="T48" fmla="*/ 0 w 218"/>
                    <a:gd name="T49" fmla="*/ 0 h 688"/>
                    <a:gd name="T50" fmla="*/ 0 w 218"/>
                    <a:gd name="T51" fmla="*/ 0 h 688"/>
                    <a:gd name="T52" fmla="*/ 0 w 218"/>
                    <a:gd name="T53" fmla="*/ 0 h 688"/>
                    <a:gd name="T54" fmla="*/ 0 w 218"/>
                    <a:gd name="T55" fmla="*/ 0 h 688"/>
                    <a:gd name="T56" fmla="*/ 0 w 218"/>
                    <a:gd name="T57" fmla="*/ 0 h 688"/>
                    <a:gd name="T58" fmla="*/ 0 w 218"/>
                    <a:gd name="T59" fmla="*/ 0 h 688"/>
                    <a:gd name="T60" fmla="*/ 0 w 218"/>
                    <a:gd name="T61" fmla="*/ 0 h 688"/>
                    <a:gd name="T62" fmla="*/ 0 w 218"/>
                    <a:gd name="T63" fmla="*/ 0 h 688"/>
                    <a:gd name="T64" fmla="*/ 0 w 218"/>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8" h="688">
                      <a:moveTo>
                        <a:pt x="218" y="109"/>
                      </a:moveTo>
                      <a:lnTo>
                        <a:pt x="218" y="579"/>
                      </a:lnTo>
                      <a:lnTo>
                        <a:pt x="218" y="591"/>
                      </a:lnTo>
                      <a:lnTo>
                        <a:pt x="216" y="601"/>
                      </a:lnTo>
                      <a:lnTo>
                        <a:pt x="213" y="612"/>
                      </a:lnTo>
                      <a:lnTo>
                        <a:pt x="209" y="622"/>
                      </a:lnTo>
                      <a:lnTo>
                        <a:pt x="205" y="631"/>
                      </a:lnTo>
                      <a:lnTo>
                        <a:pt x="200" y="640"/>
                      </a:lnTo>
                      <a:lnTo>
                        <a:pt x="194" y="649"/>
                      </a:lnTo>
                      <a:lnTo>
                        <a:pt x="187" y="656"/>
                      </a:lnTo>
                      <a:lnTo>
                        <a:pt x="178" y="663"/>
                      </a:lnTo>
                      <a:lnTo>
                        <a:pt x="170" y="669"/>
                      </a:lnTo>
                      <a:lnTo>
                        <a:pt x="162" y="676"/>
                      </a:lnTo>
                      <a:lnTo>
                        <a:pt x="152" y="680"/>
                      </a:lnTo>
                      <a:lnTo>
                        <a:pt x="142" y="683"/>
                      </a:lnTo>
                      <a:lnTo>
                        <a:pt x="132" y="686"/>
                      </a:lnTo>
                      <a:lnTo>
                        <a:pt x="121" y="688"/>
                      </a:lnTo>
                      <a:lnTo>
                        <a:pt x="110" y="688"/>
                      </a:lnTo>
                      <a:lnTo>
                        <a:pt x="99" y="688"/>
                      </a:lnTo>
                      <a:lnTo>
                        <a:pt x="88" y="686"/>
                      </a:lnTo>
                      <a:lnTo>
                        <a:pt x="78" y="684"/>
                      </a:lnTo>
                      <a:lnTo>
                        <a:pt x="68" y="680"/>
                      </a:lnTo>
                      <a:lnTo>
                        <a:pt x="58" y="676"/>
                      </a:lnTo>
                      <a:lnTo>
                        <a:pt x="49" y="669"/>
                      </a:lnTo>
                      <a:lnTo>
                        <a:pt x="41" y="663"/>
                      </a:lnTo>
                      <a:lnTo>
                        <a:pt x="34" y="657"/>
                      </a:lnTo>
                      <a:lnTo>
                        <a:pt x="26" y="649"/>
                      </a:lnTo>
                      <a:lnTo>
                        <a:pt x="20" y="640"/>
                      </a:lnTo>
                      <a:lnTo>
                        <a:pt x="15" y="632"/>
                      </a:lnTo>
                      <a:lnTo>
                        <a:pt x="10" y="622"/>
                      </a:lnTo>
                      <a:lnTo>
                        <a:pt x="7" y="612"/>
                      </a:lnTo>
                      <a:lnTo>
                        <a:pt x="4" y="602"/>
                      </a:lnTo>
                      <a:lnTo>
                        <a:pt x="3" y="591"/>
                      </a:lnTo>
                      <a:lnTo>
                        <a:pt x="1" y="580"/>
                      </a:lnTo>
                      <a:lnTo>
                        <a:pt x="0" y="109"/>
                      </a:lnTo>
                      <a:lnTo>
                        <a:pt x="1" y="98"/>
                      </a:lnTo>
                      <a:lnTo>
                        <a:pt x="3" y="87"/>
                      </a:lnTo>
                      <a:lnTo>
                        <a:pt x="6" y="77"/>
                      </a:lnTo>
                      <a:lnTo>
                        <a:pt x="10" y="67"/>
                      </a:lnTo>
                      <a:lnTo>
                        <a:pt x="14" y="57"/>
                      </a:lnTo>
                      <a:lnTo>
                        <a:pt x="19" y="48"/>
                      </a:lnTo>
                      <a:lnTo>
                        <a:pt x="25" y="40"/>
                      </a:lnTo>
                      <a:lnTo>
                        <a:pt x="32" y="32"/>
                      </a:lnTo>
                      <a:lnTo>
                        <a:pt x="40" y="25"/>
                      </a:lnTo>
                      <a:lnTo>
                        <a:pt x="48" y="19"/>
                      </a:lnTo>
                      <a:lnTo>
                        <a:pt x="57" y="14"/>
                      </a:lnTo>
                      <a:lnTo>
                        <a:pt x="67" y="9"/>
                      </a:lnTo>
                      <a:lnTo>
                        <a:pt x="77" y="6"/>
                      </a:lnTo>
                      <a:lnTo>
                        <a:pt x="87" y="2"/>
                      </a:lnTo>
                      <a:lnTo>
                        <a:pt x="98" y="1"/>
                      </a:lnTo>
                      <a:lnTo>
                        <a:pt x="109" y="0"/>
                      </a:lnTo>
                      <a:lnTo>
                        <a:pt x="120" y="1"/>
                      </a:lnTo>
                      <a:lnTo>
                        <a:pt x="131" y="2"/>
                      </a:lnTo>
                      <a:lnTo>
                        <a:pt x="141" y="6"/>
                      </a:lnTo>
                      <a:lnTo>
                        <a:pt x="151" y="9"/>
                      </a:lnTo>
                      <a:lnTo>
                        <a:pt x="161" y="14"/>
                      </a:lnTo>
                      <a:lnTo>
                        <a:pt x="169" y="19"/>
                      </a:lnTo>
                      <a:lnTo>
                        <a:pt x="177" y="25"/>
                      </a:lnTo>
                      <a:lnTo>
                        <a:pt x="186" y="32"/>
                      </a:lnTo>
                      <a:lnTo>
                        <a:pt x="193" y="40"/>
                      </a:lnTo>
                      <a:lnTo>
                        <a:pt x="199" y="48"/>
                      </a:lnTo>
                      <a:lnTo>
                        <a:pt x="204" y="57"/>
                      </a:lnTo>
                      <a:lnTo>
                        <a:pt x="208" y="67"/>
                      </a:lnTo>
                      <a:lnTo>
                        <a:pt x="212" y="76"/>
                      </a:lnTo>
                      <a:lnTo>
                        <a:pt x="214" y="86"/>
                      </a:lnTo>
                      <a:lnTo>
                        <a:pt x="217" y="98"/>
                      </a:lnTo>
                      <a:lnTo>
                        <a:pt x="218" y="10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5" name="Freeform 1120">
                  <a:extLst>
                    <a:ext uri="{FF2B5EF4-FFF2-40B4-BE49-F238E27FC236}">
                      <a16:creationId xmlns:a16="http://schemas.microsoft.com/office/drawing/2014/main" id="{E711503D-7035-4E8F-A32B-C67AF0C67F43}"/>
                    </a:ext>
                  </a:extLst>
                </p:cNvPr>
                <p:cNvSpPr>
                  <a:spLocks/>
                </p:cNvSpPr>
                <p:nvPr/>
              </p:nvSpPr>
              <p:spPr bwMode="auto">
                <a:xfrm>
                  <a:off x="2086" y="2463"/>
                  <a:ext cx="63" cy="54"/>
                </a:xfrm>
                <a:custGeom>
                  <a:avLst/>
                  <a:gdLst>
                    <a:gd name="T0" fmla="*/ 0 w 933"/>
                    <a:gd name="T1" fmla="*/ 0 h 801"/>
                    <a:gd name="T2" fmla="*/ 0 w 933"/>
                    <a:gd name="T3" fmla="*/ 0 h 801"/>
                    <a:gd name="T4" fmla="*/ 0 w 933"/>
                    <a:gd name="T5" fmla="*/ 0 h 801"/>
                    <a:gd name="T6" fmla="*/ 0 w 933"/>
                    <a:gd name="T7" fmla="*/ 0 h 801"/>
                    <a:gd name="T8" fmla="*/ 0 w 933"/>
                    <a:gd name="T9" fmla="*/ 0 h 801"/>
                    <a:gd name="T10" fmla="*/ 0 w 933"/>
                    <a:gd name="T11" fmla="*/ 0 h 801"/>
                    <a:gd name="T12" fmla="*/ 0 w 933"/>
                    <a:gd name="T13" fmla="*/ 0 h 801"/>
                    <a:gd name="T14" fmla="*/ 0 w 933"/>
                    <a:gd name="T15" fmla="*/ 0 h 801"/>
                    <a:gd name="T16" fmla="*/ 0 w 933"/>
                    <a:gd name="T17" fmla="*/ 0 h 801"/>
                    <a:gd name="T18" fmla="*/ 0 w 933"/>
                    <a:gd name="T19" fmla="*/ 0 h 801"/>
                    <a:gd name="T20" fmla="*/ 0 w 933"/>
                    <a:gd name="T21" fmla="*/ 0 h 801"/>
                    <a:gd name="T22" fmla="*/ 0 w 933"/>
                    <a:gd name="T23" fmla="*/ 0 h 801"/>
                    <a:gd name="T24" fmla="*/ 0 w 933"/>
                    <a:gd name="T25" fmla="*/ 0 h 801"/>
                    <a:gd name="T26" fmla="*/ 0 w 933"/>
                    <a:gd name="T27" fmla="*/ 0 h 801"/>
                    <a:gd name="T28" fmla="*/ 0 w 933"/>
                    <a:gd name="T29" fmla="*/ 0 h 801"/>
                    <a:gd name="T30" fmla="*/ 0 w 933"/>
                    <a:gd name="T31" fmla="*/ 0 h 801"/>
                    <a:gd name="T32" fmla="*/ 0 w 933"/>
                    <a:gd name="T33" fmla="*/ 0 h 801"/>
                    <a:gd name="T34" fmla="*/ 0 w 933"/>
                    <a:gd name="T35" fmla="*/ 0 h 801"/>
                    <a:gd name="T36" fmla="*/ 0 w 933"/>
                    <a:gd name="T37" fmla="*/ 0 h 801"/>
                    <a:gd name="T38" fmla="*/ 0 w 933"/>
                    <a:gd name="T39" fmla="*/ 0 h 801"/>
                    <a:gd name="T40" fmla="*/ 0 w 933"/>
                    <a:gd name="T41" fmla="*/ 0 h 801"/>
                    <a:gd name="T42" fmla="*/ 0 w 933"/>
                    <a:gd name="T43" fmla="*/ 0 h 801"/>
                    <a:gd name="T44" fmla="*/ 0 w 933"/>
                    <a:gd name="T45" fmla="*/ 0 h 801"/>
                    <a:gd name="T46" fmla="*/ 0 w 933"/>
                    <a:gd name="T47" fmla="*/ 0 h 801"/>
                    <a:gd name="T48" fmla="*/ 0 w 933"/>
                    <a:gd name="T49" fmla="*/ 0 h 801"/>
                    <a:gd name="T50" fmla="*/ 0 w 933"/>
                    <a:gd name="T51" fmla="*/ 0 h 801"/>
                    <a:gd name="T52" fmla="*/ 0 w 933"/>
                    <a:gd name="T53" fmla="*/ 0 h 801"/>
                    <a:gd name="T54" fmla="*/ 0 w 933"/>
                    <a:gd name="T55" fmla="*/ 0 h 801"/>
                    <a:gd name="T56" fmla="*/ 0 w 933"/>
                    <a:gd name="T57" fmla="*/ 0 h 801"/>
                    <a:gd name="T58" fmla="*/ 0 w 933"/>
                    <a:gd name="T59" fmla="*/ 0 h 801"/>
                    <a:gd name="T60" fmla="*/ 0 w 933"/>
                    <a:gd name="T61" fmla="*/ 0 h 801"/>
                    <a:gd name="T62" fmla="*/ 0 w 933"/>
                    <a:gd name="T63" fmla="*/ 0 h 801"/>
                    <a:gd name="T64" fmla="*/ 0 w 933"/>
                    <a:gd name="T65" fmla="*/ 0 h 801"/>
                    <a:gd name="T66" fmla="*/ 0 w 933"/>
                    <a:gd name="T67" fmla="*/ 0 h 801"/>
                    <a:gd name="T68" fmla="*/ 0 w 933"/>
                    <a:gd name="T69" fmla="*/ 0 h 801"/>
                    <a:gd name="T70" fmla="*/ 0 w 933"/>
                    <a:gd name="T71" fmla="*/ 0 h 801"/>
                    <a:gd name="T72" fmla="*/ 0 w 933"/>
                    <a:gd name="T73" fmla="*/ 0 h 801"/>
                    <a:gd name="T74" fmla="*/ 0 w 933"/>
                    <a:gd name="T75" fmla="*/ 0 h 801"/>
                    <a:gd name="T76" fmla="*/ 0 w 933"/>
                    <a:gd name="T77" fmla="*/ 0 h 801"/>
                    <a:gd name="T78" fmla="*/ 0 w 933"/>
                    <a:gd name="T79" fmla="*/ 0 h 801"/>
                    <a:gd name="T80" fmla="*/ 0 w 933"/>
                    <a:gd name="T81" fmla="*/ 0 h 801"/>
                    <a:gd name="T82" fmla="*/ 0 w 933"/>
                    <a:gd name="T83" fmla="*/ 0 h 801"/>
                    <a:gd name="T84" fmla="*/ 0 w 933"/>
                    <a:gd name="T85" fmla="*/ 0 h 801"/>
                    <a:gd name="T86" fmla="*/ 0 w 933"/>
                    <a:gd name="T87" fmla="*/ 0 h 801"/>
                    <a:gd name="T88" fmla="*/ 0 w 933"/>
                    <a:gd name="T89" fmla="*/ 0 h 801"/>
                    <a:gd name="T90" fmla="*/ 0 w 933"/>
                    <a:gd name="T91" fmla="*/ 0 h 801"/>
                    <a:gd name="T92" fmla="*/ 0 w 933"/>
                    <a:gd name="T93" fmla="*/ 0 h 801"/>
                    <a:gd name="T94" fmla="*/ 0 w 933"/>
                    <a:gd name="T95" fmla="*/ 0 h 801"/>
                    <a:gd name="T96" fmla="*/ 0 w 933"/>
                    <a:gd name="T97" fmla="*/ 0 h 801"/>
                    <a:gd name="T98" fmla="*/ 0 w 933"/>
                    <a:gd name="T99" fmla="*/ 0 h 801"/>
                    <a:gd name="T100" fmla="*/ 0 w 933"/>
                    <a:gd name="T101" fmla="*/ 0 h 801"/>
                    <a:gd name="T102" fmla="*/ 0 w 933"/>
                    <a:gd name="T103" fmla="*/ 0 h 801"/>
                    <a:gd name="T104" fmla="*/ 0 w 933"/>
                    <a:gd name="T105" fmla="*/ 0 h 801"/>
                    <a:gd name="T106" fmla="*/ 0 w 933"/>
                    <a:gd name="T107" fmla="*/ 0 h 801"/>
                    <a:gd name="T108" fmla="*/ 0 w 933"/>
                    <a:gd name="T109" fmla="*/ 0 h 801"/>
                    <a:gd name="T110" fmla="*/ 0 w 933"/>
                    <a:gd name="T111" fmla="*/ 0 h 801"/>
                    <a:gd name="T112" fmla="*/ 0 w 933"/>
                    <a:gd name="T113" fmla="*/ 0 h 801"/>
                    <a:gd name="T114" fmla="*/ 0 w 933"/>
                    <a:gd name="T115" fmla="*/ 0 h 801"/>
                    <a:gd name="T116" fmla="*/ 0 w 933"/>
                    <a:gd name="T117" fmla="*/ 0 h 801"/>
                    <a:gd name="T118" fmla="*/ 0 w 933"/>
                    <a:gd name="T119" fmla="*/ 0 h 801"/>
                    <a:gd name="T120" fmla="*/ 0 w 933"/>
                    <a:gd name="T121" fmla="*/ 0 h 80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1">
                      <a:moveTo>
                        <a:pt x="859" y="3"/>
                      </a:moveTo>
                      <a:lnTo>
                        <a:pt x="848" y="1"/>
                      </a:lnTo>
                      <a:lnTo>
                        <a:pt x="839" y="0"/>
                      </a:lnTo>
                      <a:lnTo>
                        <a:pt x="829" y="0"/>
                      </a:lnTo>
                      <a:lnTo>
                        <a:pt x="819" y="1"/>
                      </a:lnTo>
                      <a:lnTo>
                        <a:pt x="809" y="3"/>
                      </a:lnTo>
                      <a:lnTo>
                        <a:pt x="800" y="6"/>
                      </a:lnTo>
                      <a:lnTo>
                        <a:pt x="791" y="10"/>
                      </a:lnTo>
                      <a:lnTo>
                        <a:pt x="783" y="14"/>
                      </a:lnTo>
                      <a:lnTo>
                        <a:pt x="775" y="19"/>
                      </a:lnTo>
                      <a:lnTo>
                        <a:pt x="768" y="25"/>
                      </a:lnTo>
                      <a:lnTo>
                        <a:pt x="760" y="32"/>
                      </a:lnTo>
                      <a:lnTo>
                        <a:pt x="754" y="40"/>
                      </a:lnTo>
                      <a:lnTo>
                        <a:pt x="748" y="48"/>
                      </a:lnTo>
                      <a:lnTo>
                        <a:pt x="744" y="56"/>
                      </a:lnTo>
                      <a:lnTo>
                        <a:pt x="740" y="65"/>
                      </a:lnTo>
                      <a:lnTo>
                        <a:pt x="737" y="75"/>
                      </a:lnTo>
                      <a:lnTo>
                        <a:pt x="722" y="125"/>
                      </a:lnTo>
                      <a:lnTo>
                        <a:pt x="706" y="172"/>
                      </a:lnTo>
                      <a:lnTo>
                        <a:pt x="688" y="215"/>
                      </a:lnTo>
                      <a:lnTo>
                        <a:pt x="668" y="256"/>
                      </a:lnTo>
                      <a:lnTo>
                        <a:pt x="648" y="294"/>
                      </a:lnTo>
                      <a:lnTo>
                        <a:pt x="626" y="328"/>
                      </a:lnTo>
                      <a:lnTo>
                        <a:pt x="603" y="360"/>
                      </a:lnTo>
                      <a:lnTo>
                        <a:pt x="579" y="390"/>
                      </a:lnTo>
                      <a:lnTo>
                        <a:pt x="555" y="417"/>
                      </a:lnTo>
                      <a:lnTo>
                        <a:pt x="530" y="442"/>
                      </a:lnTo>
                      <a:lnTo>
                        <a:pt x="504" y="463"/>
                      </a:lnTo>
                      <a:lnTo>
                        <a:pt x="478" y="484"/>
                      </a:lnTo>
                      <a:lnTo>
                        <a:pt x="452" y="502"/>
                      </a:lnTo>
                      <a:lnTo>
                        <a:pt x="426" y="518"/>
                      </a:lnTo>
                      <a:lnTo>
                        <a:pt x="401" y="533"/>
                      </a:lnTo>
                      <a:lnTo>
                        <a:pt x="375" y="545"/>
                      </a:lnTo>
                      <a:lnTo>
                        <a:pt x="349" y="557"/>
                      </a:lnTo>
                      <a:lnTo>
                        <a:pt x="324" y="566"/>
                      </a:lnTo>
                      <a:lnTo>
                        <a:pt x="300" y="574"/>
                      </a:lnTo>
                      <a:lnTo>
                        <a:pt x="276" y="580"/>
                      </a:lnTo>
                      <a:lnTo>
                        <a:pt x="254" y="587"/>
                      </a:lnTo>
                      <a:lnTo>
                        <a:pt x="232" y="591"/>
                      </a:lnTo>
                      <a:lnTo>
                        <a:pt x="212" y="595"/>
                      </a:lnTo>
                      <a:lnTo>
                        <a:pt x="194" y="597"/>
                      </a:lnTo>
                      <a:lnTo>
                        <a:pt x="160" y="600"/>
                      </a:lnTo>
                      <a:lnTo>
                        <a:pt x="134" y="601"/>
                      </a:lnTo>
                      <a:lnTo>
                        <a:pt x="116" y="601"/>
                      </a:lnTo>
                      <a:lnTo>
                        <a:pt x="107" y="601"/>
                      </a:lnTo>
                      <a:lnTo>
                        <a:pt x="108" y="601"/>
                      </a:lnTo>
                      <a:lnTo>
                        <a:pt x="98" y="601"/>
                      </a:lnTo>
                      <a:lnTo>
                        <a:pt x="87" y="602"/>
                      </a:lnTo>
                      <a:lnTo>
                        <a:pt x="78" y="603"/>
                      </a:lnTo>
                      <a:lnTo>
                        <a:pt x="69" y="606"/>
                      </a:lnTo>
                      <a:lnTo>
                        <a:pt x="59" y="609"/>
                      </a:lnTo>
                      <a:lnTo>
                        <a:pt x="50" y="614"/>
                      </a:lnTo>
                      <a:lnTo>
                        <a:pt x="43" y="620"/>
                      </a:lnTo>
                      <a:lnTo>
                        <a:pt x="34" y="625"/>
                      </a:lnTo>
                      <a:lnTo>
                        <a:pt x="28" y="632"/>
                      </a:lnTo>
                      <a:lnTo>
                        <a:pt x="21" y="639"/>
                      </a:lnTo>
                      <a:lnTo>
                        <a:pt x="16" y="646"/>
                      </a:lnTo>
                      <a:lnTo>
                        <a:pt x="11" y="655"/>
                      </a:lnTo>
                      <a:lnTo>
                        <a:pt x="7" y="664"/>
                      </a:lnTo>
                      <a:lnTo>
                        <a:pt x="3" y="673"/>
                      </a:lnTo>
                      <a:lnTo>
                        <a:pt x="1" y="683"/>
                      </a:lnTo>
                      <a:lnTo>
                        <a:pt x="0" y="693"/>
                      </a:lnTo>
                      <a:lnTo>
                        <a:pt x="0" y="703"/>
                      </a:lnTo>
                      <a:lnTo>
                        <a:pt x="0" y="714"/>
                      </a:lnTo>
                      <a:lnTo>
                        <a:pt x="2" y="723"/>
                      </a:lnTo>
                      <a:lnTo>
                        <a:pt x="6" y="732"/>
                      </a:lnTo>
                      <a:lnTo>
                        <a:pt x="9" y="742"/>
                      </a:lnTo>
                      <a:lnTo>
                        <a:pt x="13" y="750"/>
                      </a:lnTo>
                      <a:lnTo>
                        <a:pt x="18" y="758"/>
                      </a:lnTo>
                      <a:lnTo>
                        <a:pt x="24" y="765"/>
                      </a:lnTo>
                      <a:lnTo>
                        <a:pt x="30" y="773"/>
                      </a:lnTo>
                      <a:lnTo>
                        <a:pt x="38" y="779"/>
                      </a:lnTo>
                      <a:lnTo>
                        <a:pt x="46" y="785"/>
                      </a:lnTo>
                      <a:lnTo>
                        <a:pt x="54" y="789"/>
                      </a:lnTo>
                      <a:lnTo>
                        <a:pt x="63" y="793"/>
                      </a:lnTo>
                      <a:lnTo>
                        <a:pt x="73" y="796"/>
                      </a:lnTo>
                      <a:lnTo>
                        <a:pt x="82" y="799"/>
                      </a:lnTo>
                      <a:lnTo>
                        <a:pt x="92" y="801"/>
                      </a:lnTo>
                      <a:lnTo>
                        <a:pt x="101" y="801"/>
                      </a:lnTo>
                      <a:lnTo>
                        <a:pt x="122" y="801"/>
                      </a:lnTo>
                      <a:lnTo>
                        <a:pt x="155" y="799"/>
                      </a:lnTo>
                      <a:lnTo>
                        <a:pt x="199" y="795"/>
                      </a:lnTo>
                      <a:lnTo>
                        <a:pt x="225" y="792"/>
                      </a:lnTo>
                      <a:lnTo>
                        <a:pt x="252" y="788"/>
                      </a:lnTo>
                      <a:lnTo>
                        <a:pt x="281" y="783"/>
                      </a:lnTo>
                      <a:lnTo>
                        <a:pt x="311" y="776"/>
                      </a:lnTo>
                      <a:lnTo>
                        <a:pt x="342" y="767"/>
                      </a:lnTo>
                      <a:lnTo>
                        <a:pt x="375" y="757"/>
                      </a:lnTo>
                      <a:lnTo>
                        <a:pt x="408" y="746"/>
                      </a:lnTo>
                      <a:lnTo>
                        <a:pt x="443" y="731"/>
                      </a:lnTo>
                      <a:lnTo>
                        <a:pt x="477" y="716"/>
                      </a:lnTo>
                      <a:lnTo>
                        <a:pt x="513" y="697"/>
                      </a:lnTo>
                      <a:lnTo>
                        <a:pt x="548" y="676"/>
                      </a:lnTo>
                      <a:lnTo>
                        <a:pt x="584" y="654"/>
                      </a:lnTo>
                      <a:lnTo>
                        <a:pt x="619" y="628"/>
                      </a:lnTo>
                      <a:lnTo>
                        <a:pt x="653" y="599"/>
                      </a:lnTo>
                      <a:lnTo>
                        <a:pt x="687" y="568"/>
                      </a:lnTo>
                      <a:lnTo>
                        <a:pt x="720" y="533"/>
                      </a:lnTo>
                      <a:lnTo>
                        <a:pt x="752" y="496"/>
                      </a:lnTo>
                      <a:lnTo>
                        <a:pt x="783" y="454"/>
                      </a:lnTo>
                      <a:lnTo>
                        <a:pt x="812" y="409"/>
                      </a:lnTo>
                      <a:lnTo>
                        <a:pt x="840" y="360"/>
                      </a:lnTo>
                      <a:lnTo>
                        <a:pt x="866" y="307"/>
                      </a:lnTo>
                      <a:lnTo>
                        <a:pt x="890" y="252"/>
                      </a:lnTo>
                      <a:lnTo>
                        <a:pt x="910" y="191"/>
                      </a:lnTo>
                      <a:lnTo>
                        <a:pt x="930" y="125"/>
                      </a:lnTo>
                      <a:lnTo>
                        <a:pt x="932" y="116"/>
                      </a:lnTo>
                      <a:lnTo>
                        <a:pt x="933" y="106"/>
                      </a:lnTo>
                      <a:lnTo>
                        <a:pt x="933" y="96"/>
                      </a:lnTo>
                      <a:lnTo>
                        <a:pt x="932" y="86"/>
                      </a:lnTo>
                      <a:lnTo>
                        <a:pt x="930" y="77"/>
                      </a:lnTo>
                      <a:lnTo>
                        <a:pt x="928" y="67"/>
                      </a:lnTo>
                      <a:lnTo>
                        <a:pt x="924" y="59"/>
                      </a:lnTo>
                      <a:lnTo>
                        <a:pt x="920" y="50"/>
                      </a:lnTo>
                      <a:lnTo>
                        <a:pt x="914" y="43"/>
                      </a:lnTo>
                      <a:lnTo>
                        <a:pt x="908" y="34"/>
                      </a:lnTo>
                      <a:lnTo>
                        <a:pt x="901" y="28"/>
                      </a:lnTo>
                      <a:lnTo>
                        <a:pt x="894" y="21"/>
                      </a:lnTo>
                      <a:lnTo>
                        <a:pt x="887" y="16"/>
                      </a:lnTo>
                      <a:lnTo>
                        <a:pt x="877" y="11"/>
                      </a:lnTo>
                      <a:lnTo>
                        <a:pt x="868" y="6"/>
                      </a:lnTo>
                      <a:lnTo>
                        <a:pt x="859" y="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6" name="Freeform 1121">
                  <a:extLst>
                    <a:ext uri="{FF2B5EF4-FFF2-40B4-BE49-F238E27FC236}">
                      <a16:creationId xmlns:a16="http://schemas.microsoft.com/office/drawing/2014/main" id="{2581CEFA-EA4A-4407-8DD1-FBE966261706}"/>
                    </a:ext>
                  </a:extLst>
                </p:cNvPr>
                <p:cNvSpPr>
                  <a:spLocks/>
                </p:cNvSpPr>
                <p:nvPr/>
              </p:nvSpPr>
              <p:spPr bwMode="auto">
                <a:xfrm>
                  <a:off x="2201" y="2436"/>
                  <a:ext cx="34" cy="73"/>
                </a:xfrm>
                <a:custGeom>
                  <a:avLst/>
                  <a:gdLst>
                    <a:gd name="T0" fmla="*/ 0 w 517"/>
                    <a:gd name="T1" fmla="*/ 0 h 1084"/>
                    <a:gd name="T2" fmla="*/ 0 w 517"/>
                    <a:gd name="T3" fmla="*/ 0 h 1084"/>
                    <a:gd name="T4" fmla="*/ 0 w 517"/>
                    <a:gd name="T5" fmla="*/ 0 h 1084"/>
                    <a:gd name="T6" fmla="*/ 0 w 517"/>
                    <a:gd name="T7" fmla="*/ 0 h 1084"/>
                    <a:gd name="T8" fmla="*/ 0 w 517"/>
                    <a:gd name="T9" fmla="*/ 0 h 1084"/>
                    <a:gd name="T10" fmla="*/ 0 w 517"/>
                    <a:gd name="T11" fmla="*/ 0 h 1084"/>
                    <a:gd name="T12" fmla="*/ 0 w 517"/>
                    <a:gd name="T13" fmla="*/ 0 h 1084"/>
                    <a:gd name="T14" fmla="*/ 0 w 517"/>
                    <a:gd name="T15" fmla="*/ 0 h 1084"/>
                    <a:gd name="T16" fmla="*/ 0 w 517"/>
                    <a:gd name="T17" fmla="*/ 0 h 1084"/>
                    <a:gd name="T18" fmla="*/ 0 w 517"/>
                    <a:gd name="T19" fmla="*/ 0 h 1084"/>
                    <a:gd name="T20" fmla="*/ 0 w 517"/>
                    <a:gd name="T21" fmla="*/ 0 h 1084"/>
                    <a:gd name="T22" fmla="*/ 0 w 517"/>
                    <a:gd name="T23" fmla="*/ 0 h 1084"/>
                    <a:gd name="T24" fmla="*/ 0 w 517"/>
                    <a:gd name="T25" fmla="*/ 0 h 1084"/>
                    <a:gd name="T26" fmla="*/ 0 w 517"/>
                    <a:gd name="T27" fmla="*/ 0 h 1084"/>
                    <a:gd name="T28" fmla="*/ 0 w 517"/>
                    <a:gd name="T29" fmla="*/ 0 h 1084"/>
                    <a:gd name="T30" fmla="*/ 0 w 517"/>
                    <a:gd name="T31" fmla="*/ 0 h 1084"/>
                    <a:gd name="T32" fmla="*/ 0 w 517"/>
                    <a:gd name="T33" fmla="*/ 0 h 1084"/>
                    <a:gd name="T34" fmla="*/ 0 w 517"/>
                    <a:gd name="T35" fmla="*/ 0 h 1084"/>
                    <a:gd name="T36" fmla="*/ 0 w 517"/>
                    <a:gd name="T37" fmla="*/ 0 h 1084"/>
                    <a:gd name="T38" fmla="*/ 0 w 517"/>
                    <a:gd name="T39" fmla="*/ 0 h 1084"/>
                    <a:gd name="T40" fmla="*/ 0 w 517"/>
                    <a:gd name="T41" fmla="*/ 0 h 1084"/>
                    <a:gd name="T42" fmla="*/ 0 w 517"/>
                    <a:gd name="T43" fmla="*/ 0 h 1084"/>
                    <a:gd name="T44" fmla="*/ 0 w 517"/>
                    <a:gd name="T45" fmla="*/ 0 h 1084"/>
                    <a:gd name="T46" fmla="*/ 0 w 517"/>
                    <a:gd name="T47" fmla="*/ 0 h 1084"/>
                    <a:gd name="T48" fmla="*/ 0 w 517"/>
                    <a:gd name="T49" fmla="*/ 0 h 1084"/>
                    <a:gd name="T50" fmla="*/ 0 w 517"/>
                    <a:gd name="T51" fmla="*/ 0 h 1084"/>
                    <a:gd name="T52" fmla="*/ 0 w 517"/>
                    <a:gd name="T53" fmla="*/ 0 h 1084"/>
                    <a:gd name="T54" fmla="*/ 0 w 517"/>
                    <a:gd name="T55" fmla="*/ 0 h 1084"/>
                    <a:gd name="T56" fmla="*/ 0 w 517"/>
                    <a:gd name="T57" fmla="*/ 0 h 1084"/>
                    <a:gd name="T58" fmla="*/ 0 w 517"/>
                    <a:gd name="T59" fmla="*/ 0 h 1084"/>
                    <a:gd name="T60" fmla="*/ 0 w 517"/>
                    <a:gd name="T61" fmla="*/ 0 h 1084"/>
                    <a:gd name="T62" fmla="*/ 0 w 517"/>
                    <a:gd name="T63" fmla="*/ 0 h 1084"/>
                    <a:gd name="T64" fmla="*/ 0 w 517"/>
                    <a:gd name="T65" fmla="*/ 0 h 1084"/>
                    <a:gd name="T66" fmla="*/ 0 w 517"/>
                    <a:gd name="T67" fmla="*/ 0 h 1084"/>
                    <a:gd name="T68" fmla="*/ 0 w 517"/>
                    <a:gd name="T69" fmla="*/ 0 h 1084"/>
                    <a:gd name="T70" fmla="*/ 0 w 517"/>
                    <a:gd name="T71" fmla="*/ 0 h 1084"/>
                    <a:gd name="T72" fmla="*/ 0 w 517"/>
                    <a:gd name="T73" fmla="*/ 0 h 1084"/>
                    <a:gd name="T74" fmla="*/ 0 w 517"/>
                    <a:gd name="T75" fmla="*/ 0 h 1084"/>
                    <a:gd name="T76" fmla="*/ 0 w 517"/>
                    <a:gd name="T77" fmla="*/ 0 h 1084"/>
                    <a:gd name="T78" fmla="*/ 0 w 517"/>
                    <a:gd name="T79" fmla="*/ 0 h 1084"/>
                    <a:gd name="T80" fmla="*/ 0 w 517"/>
                    <a:gd name="T81" fmla="*/ 0 h 1084"/>
                    <a:gd name="T82" fmla="*/ 0 w 517"/>
                    <a:gd name="T83" fmla="*/ 0 h 1084"/>
                    <a:gd name="T84" fmla="*/ 0 w 517"/>
                    <a:gd name="T85" fmla="*/ 0 h 1084"/>
                    <a:gd name="T86" fmla="*/ 0 w 517"/>
                    <a:gd name="T87" fmla="*/ 0 h 1084"/>
                    <a:gd name="T88" fmla="*/ 0 w 517"/>
                    <a:gd name="T89" fmla="*/ 0 h 1084"/>
                    <a:gd name="T90" fmla="*/ 0 w 517"/>
                    <a:gd name="T91" fmla="*/ 0 h 1084"/>
                    <a:gd name="T92" fmla="*/ 0 w 517"/>
                    <a:gd name="T93" fmla="*/ 0 h 1084"/>
                    <a:gd name="T94" fmla="*/ 0 w 517"/>
                    <a:gd name="T95" fmla="*/ 0 h 1084"/>
                    <a:gd name="T96" fmla="*/ 0 w 517"/>
                    <a:gd name="T97" fmla="*/ 0 h 1084"/>
                    <a:gd name="T98" fmla="*/ 0 w 517"/>
                    <a:gd name="T99" fmla="*/ 0 h 1084"/>
                    <a:gd name="T100" fmla="*/ 0 w 517"/>
                    <a:gd name="T101" fmla="*/ 0 h 1084"/>
                    <a:gd name="T102" fmla="*/ 0 w 517"/>
                    <a:gd name="T103" fmla="*/ 0 h 1084"/>
                    <a:gd name="T104" fmla="*/ 0 w 517"/>
                    <a:gd name="T105" fmla="*/ 0 h 1084"/>
                    <a:gd name="T106" fmla="*/ 0 w 517"/>
                    <a:gd name="T107" fmla="*/ 0 h 1084"/>
                    <a:gd name="T108" fmla="*/ 0 w 517"/>
                    <a:gd name="T109" fmla="*/ 0 h 1084"/>
                    <a:gd name="T110" fmla="*/ 0 w 517"/>
                    <a:gd name="T111" fmla="*/ 0 h 1084"/>
                    <a:gd name="T112" fmla="*/ 0 w 517"/>
                    <a:gd name="T113" fmla="*/ 0 h 1084"/>
                    <a:gd name="T114" fmla="*/ 0 w 517"/>
                    <a:gd name="T115" fmla="*/ 0 h 1084"/>
                    <a:gd name="T116" fmla="*/ 0 w 517"/>
                    <a:gd name="T117" fmla="*/ 0 h 1084"/>
                    <a:gd name="T118" fmla="*/ 0 w 517"/>
                    <a:gd name="T119" fmla="*/ 0 h 1084"/>
                    <a:gd name="T120" fmla="*/ 0 w 517"/>
                    <a:gd name="T121" fmla="*/ 0 h 10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4">
                      <a:moveTo>
                        <a:pt x="459" y="69"/>
                      </a:moveTo>
                      <a:lnTo>
                        <a:pt x="455" y="59"/>
                      </a:lnTo>
                      <a:lnTo>
                        <a:pt x="451" y="51"/>
                      </a:lnTo>
                      <a:lnTo>
                        <a:pt x="446" y="42"/>
                      </a:lnTo>
                      <a:lnTo>
                        <a:pt x="439" y="34"/>
                      </a:lnTo>
                      <a:lnTo>
                        <a:pt x="432" y="28"/>
                      </a:lnTo>
                      <a:lnTo>
                        <a:pt x="425" y="21"/>
                      </a:lnTo>
                      <a:lnTo>
                        <a:pt x="418" y="15"/>
                      </a:lnTo>
                      <a:lnTo>
                        <a:pt x="409" y="11"/>
                      </a:lnTo>
                      <a:lnTo>
                        <a:pt x="400" y="7"/>
                      </a:lnTo>
                      <a:lnTo>
                        <a:pt x="391" y="4"/>
                      </a:lnTo>
                      <a:lnTo>
                        <a:pt x="381" y="2"/>
                      </a:lnTo>
                      <a:lnTo>
                        <a:pt x="372" y="1"/>
                      </a:lnTo>
                      <a:lnTo>
                        <a:pt x="362" y="0"/>
                      </a:lnTo>
                      <a:lnTo>
                        <a:pt x="352" y="1"/>
                      </a:lnTo>
                      <a:lnTo>
                        <a:pt x="342" y="2"/>
                      </a:lnTo>
                      <a:lnTo>
                        <a:pt x="333" y="5"/>
                      </a:lnTo>
                      <a:lnTo>
                        <a:pt x="323" y="9"/>
                      </a:lnTo>
                      <a:lnTo>
                        <a:pt x="314" y="13"/>
                      </a:lnTo>
                      <a:lnTo>
                        <a:pt x="306" y="19"/>
                      </a:lnTo>
                      <a:lnTo>
                        <a:pt x="298" y="25"/>
                      </a:lnTo>
                      <a:lnTo>
                        <a:pt x="291" y="32"/>
                      </a:lnTo>
                      <a:lnTo>
                        <a:pt x="285" y="39"/>
                      </a:lnTo>
                      <a:lnTo>
                        <a:pt x="279" y="46"/>
                      </a:lnTo>
                      <a:lnTo>
                        <a:pt x="275" y="55"/>
                      </a:lnTo>
                      <a:lnTo>
                        <a:pt x="271" y="64"/>
                      </a:lnTo>
                      <a:lnTo>
                        <a:pt x="268" y="73"/>
                      </a:lnTo>
                      <a:lnTo>
                        <a:pt x="266" y="83"/>
                      </a:lnTo>
                      <a:lnTo>
                        <a:pt x="265" y="92"/>
                      </a:lnTo>
                      <a:lnTo>
                        <a:pt x="264" y="101"/>
                      </a:lnTo>
                      <a:lnTo>
                        <a:pt x="265" y="112"/>
                      </a:lnTo>
                      <a:lnTo>
                        <a:pt x="267" y="121"/>
                      </a:lnTo>
                      <a:lnTo>
                        <a:pt x="269" y="131"/>
                      </a:lnTo>
                      <a:lnTo>
                        <a:pt x="284" y="181"/>
                      </a:lnTo>
                      <a:lnTo>
                        <a:pt x="297" y="229"/>
                      </a:lnTo>
                      <a:lnTo>
                        <a:pt x="305" y="275"/>
                      </a:lnTo>
                      <a:lnTo>
                        <a:pt x="312" y="319"/>
                      </a:lnTo>
                      <a:lnTo>
                        <a:pt x="315" y="362"/>
                      </a:lnTo>
                      <a:lnTo>
                        <a:pt x="316" y="402"/>
                      </a:lnTo>
                      <a:lnTo>
                        <a:pt x="315" y="441"/>
                      </a:lnTo>
                      <a:lnTo>
                        <a:pt x="313" y="479"/>
                      </a:lnTo>
                      <a:lnTo>
                        <a:pt x="308" y="514"/>
                      </a:lnTo>
                      <a:lnTo>
                        <a:pt x="301" y="547"/>
                      </a:lnTo>
                      <a:lnTo>
                        <a:pt x="292" y="579"/>
                      </a:lnTo>
                      <a:lnTo>
                        <a:pt x="283" y="609"/>
                      </a:lnTo>
                      <a:lnTo>
                        <a:pt x="272" y="638"/>
                      </a:lnTo>
                      <a:lnTo>
                        <a:pt x="260" y="665"/>
                      </a:lnTo>
                      <a:lnTo>
                        <a:pt x="247" y="690"/>
                      </a:lnTo>
                      <a:lnTo>
                        <a:pt x="234" y="713"/>
                      </a:lnTo>
                      <a:lnTo>
                        <a:pt x="219" y="736"/>
                      </a:lnTo>
                      <a:lnTo>
                        <a:pt x="205" y="757"/>
                      </a:lnTo>
                      <a:lnTo>
                        <a:pt x="190" y="775"/>
                      </a:lnTo>
                      <a:lnTo>
                        <a:pt x="175" y="793"/>
                      </a:lnTo>
                      <a:lnTo>
                        <a:pt x="160" y="809"/>
                      </a:lnTo>
                      <a:lnTo>
                        <a:pt x="146" y="824"/>
                      </a:lnTo>
                      <a:lnTo>
                        <a:pt x="131" y="837"/>
                      </a:lnTo>
                      <a:lnTo>
                        <a:pt x="118" y="849"/>
                      </a:lnTo>
                      <a:lnTo>
                        <a:pt x="94" y="868"/>
                      </a:lnTo>
                      <a:lnTo>
                        <a:pt x="73" y="883"/>
                      </a:lnTo>
                      <a:lnTo>
                        <a:pt x="60" y="892"/>
                      </a:lnTo>
                      <a:lnTo>
                        <a:pt x="53" y="896"/>
                      </a:lnTo>
                      <a:lnTo>
                        <a:pt x="44" y="901"/>
                      </a:lnTo>
                      <a:lnTo>
                        <a:pt x="36" y="907"/>
                      </a:lnTo>
                      <a:lnTo>
                        <a:pt x="29" y="914"/>
                      </a:lnTo>
                      <a:lnTo>
                        <a:pt x="23" y="921"/>
                      </a:lnTo>
                      <a:lnTo>
                        <a:pt x="16" y="928"/>
                      </a:lnTo>
                      <a:lnTo>
                        <a:pt x="11" y="937"/>
                      </a:lnTo>
                      <a:lnTo>
                        <a:pt x="7" y="946"/>
                      </a:lnTo>
                      <a:lnTo>
                        <a:pt x="4" y="954"/>
                      </a:lnTo>
                      <a:lnTo>
                        <a:pt x="2" y="965"/>
                      </a:lnTo>
                      <a:lnTo>
                        <a:pt x="0" y="974"/>
                      </a:lnTo>
                      <a:lnTo>
                        <a:pt x="0" y="983"/>
                      </a:lnTo>
                      <a:lnTo>
                        <a:pt x="0" y="992"/>
                      </a:lnTo>
                      <a:lnTo>
                        <a:pt x="1" y="1003"/>
                      </a:lnTo>
                      <a:lnTo>
                        <a:pt x="4" y="1012"/>
                      </a:lnTo>
                      <a:lnTo>
                        <a:pt x="7" y="1021"/>
                      </a:lnTo>
                      <a:lnTo>
                        <a:pt x="11" y="1031"/>
                      </a:lnTo>
                      <a:lnTo>
                        <a:pt x="16" y="1040"/>
                      </a:lnTo>
                      <a:lnTo>
                        <a:pt x="23" y="1047"/>
                      </a:lnTo>
                      <a:lnTo>
                        <a:pt x="29" y="1055"/>
                      </a:lnTo>
                      <a:lnTo>
                        <a:pt x="36" y="1062"/>
                      </a:lnTo>
                      <a:lnTo>
                        <a:pt x="44" y="1067"/>
                      </a:lnTo>
                      <a:lnTo>
                        <a:pt x="53" y="1072"/>
                      </a:lnTo>
                      <a:lnTo>
                        <a:pt x="61" y="1076"/>
                      </a:lnTo>
                      <a:lnTo>
                        <a:pt x="70" y="1079"/>
                      </a:lnTo>
                      <a:lnTo>
                        <a:pt x="79" y="1082"/>
                      </a:lnTo>
                      <a:lnTo>
                        <a:pt x="89" y="1083"/>
                      </a:lnTo>
                      <a:lnTo>
                        <a:pt x="98" y="1084"/>
                      </a:lnTo>
                      <a:lnTo>
                        <a:pt x="108" y="1083"/>
                      </a:lnTo>
                      <a:lnTo>
                        <a:pt x="118" y="1082"/>
                      </a:lnTo>
                      <a:lnTo>
                        <a:pt x="127" y="1080"/>
                      </a:lnTo>
                      <a:lnTo>
                        <a:pt x="137" y="1077"/>
                      </a:lnTo>
                      <a:lnTo>
                        <a:pt x="147" y="1072"/>
                      </a:lnTo>
                      <a:lnTo>
                        <a:pt x="153" y="1068"/>
                      </a:lnTo>
                      <a:lnTo>
                        <a:pt x="170" y="1058"/>
                      </a:lnTo>
                      <a:lnTo>
                        <a:pt x="197" y="1039"/>
                      </a:lnTo>
                      <a:lnTo>
                        <a:pt x="230" y="1014"/>
                      </a:lnTo>
                      <a:lnTo>
                        <a:pt x="248" y="998"/>
                      </a:lnTo>
                      <a:lnTo>
                        <a:pt x="268" y="981"/>
                      </a:lnTo>
                      <a:lnTo>
                        <a:pt x="288" y="961"/>
                      </a:lnTo>
                      <a:lnTo>
                        <a:pt x="309" y="940"/>
                      </a:lnTo>
                      <a:lnTo>
                        <a:pt x="330" y="917"/>
                      </a:lnTo>
                      <a:lnTo>
                        <a:pt x="350" y="891"/>
                      </a:lnTo>
                      <a:lnTo>
                        <a:pt x="371" y="863"/>
                      </a:lnTo>
                      <a:lnTo>
                        <a:pt x="392" y="834"/>
                      </a:lnTo>
                      <a:lnTo>
                        <a:pt x="411" y="803"/>
                      </a:lnTo>
                      <a:lnTo>
                        <a:pt x="430" y="769"/>
                      </a:lnTo>
                      <a:lnTo>
                        <a:pt x="448" y="734"/>
                      </a:lnTo>
                      <a:lnTo>
                        <a:pt x="463" y="696"/>
                      </a:lnTo>
                      <a:lnTo>
                        <a:pt x="478" y="656"/>
                      </a:lnTo>
                      <a:lnTo>
                        <a:pt x="490" y="614"/>
                      </a:lnTo>
                      <a:lnTo>
                        <a:pt x="500" y="570"/>
                      </a:lnTo>
                      <a:lnTo>
                        <a:pt x="509" y="523"/>
                      </a:lnTo>
                      <a:lnTo>
                        <a:pt x="514" y="474"/>
                      </a:lnTo>
                      <a:lnTo>
                        <a:pt x="517" y="424"/>
                      </a:lnTo>
                      <a:lnTo>
                        <a:pt x="516" y="370"/>
                      </a:lnTo>
                      <a:lnTo>
                        <a:pt x="513" y="314"/>
                      </a:lnTo>
                      <a:lnTo>
                        <a:pt x="504" y="256"/>
                      </a:lnTo>
                      <a:lnTo>
                        <a:pt x="494" y="196"/>
                      </a:lnTo>
                      <a:lnTo>
                        <a:pt x="479" y="133"/>
                      </a:lnTo>
                      <a:lnTo>
                        <a:pt x="459" y="6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7" name="Freeform 1122">
                  <a:extLst>
                    <a:ext uri="{FF2B5EF4-FFF2-40B4-BE49-F238E27FC236}">
                      <a16:creationId xmlns:a16="http://schemas.microsoft.com/office/drawing/2014/main" id="{65103587-DC12-4D3C-B888-0253838AB018}"/>
                    </a:ext>
                  </a:extLst>
                </p:cNvPr>
                <p:cNvSpPr>
                  <a:spLocks/>
                </p:cNvSpPr>
                <p:nvPr/>
              </p:nvSpPr>
              <p:spPr bwMode="auto">
                <a:xfrm>
                  <a:off x="2029" y="2534"/>
                  <a:ext cx="55" cy="23"/>
                </a:xfrm>
                <a:custGeom>
                  <a:avLst/>
                  <a:gdLst>
                    <a:gd name="T0" fmla="*/ 0 w 821"/>
                    <a:gd name="T1" fmla="*/ 0 h 346"/>
                    <a:gd name="T2" fmla="*/ 0 w 821"/>
                    <a:gd name="T3" fmla="*/ 0 h 346"/>
                    <a:gd name="T4" fmla="*/ 0 w 821"/>
                    <a:gd name="T5" fmla="*/ 0 h 346"/>
                    <a:gd name="T6" fmla="*/ 0 w 821"/>
                    <a:gd name="T7" fmla="*/ 0 h 346"/>
                    <a:gd name="T8" fmla="*/ 0 w 821"/>
                    <a:gd name="T9" fmla="*/ 0 h 346"/>
                    <a:gd name="T10" fmla="*/ 0 w 821"/>
                    <a:gd name="T11" fmla="*/ 0 h 346"/>
                    <a:gd name="T12" fmla="*/ 0 w 821"/>
                    <a:gd name="T13" fmla="*/ 0 h 346"/>
                    <a:gd name="T14" fmla="*/ 0 w 821"/>
                    <a:gd name="T15" fmla="*/ 0 h 346"/>
                    <a:gd name="T16" fmla="*/ 0 w 821"/>
                    <a:gd name="T17" fmla="*/ 0 h 346"/>
                    <a:gd name="T18" fmla="*/ 0 w 821"/>
                    <a:gd name="T19" fmla="*/ 0 h 346"/>
                    <a:gd name="T20" fmla="*/ 0 w 821"/>
                    <a:gd name="T21" fmla="*/ 0 h 346"/>
                    <a:gd name="T22" fmla="*/ 0 w 821"/>
                    <a:gd name="T23" fmla="*/ 0 h 346"/>
                    <a:gd name="T24" fmla="*/ 0 w 821"/>
                    <a:gd name="T25" fmla="*/ 0 h 346"/>
                    <a:gd name="T26" fmla="*/ 0 w 821"/>
                    <a:gd name="T27" fmla="*/ 0 h 346"/>
                    <a:gd name="T28" fmla="*/ 0 w 821"/>
                    <a:gd name="T29" fmla="*/ 0 h 346"/>
                    <a:gd name="T30" fmla="*/ 0 w 821"/>
                    <a:gd name="T31" fmla="*/ 0 h 346"/>
                    <a:gd name="T32" fmla="*/ 0 w 821"/>
                    <a:gd name="T33" fmla="*/ 0 h 346"/>
                    <a:gd name="T34" fmla="*/ 0 w 821"/>
                    <a:gd name="T35" fmla="*/ 0 h 346"/>
                    <a:gd name="T36" fmla="*/ 0 w 821"/>
                    <a:gd name="T37" fmla="*/ 0 h 346"/>
                    <a:gd name="T38" fmla="*/ 0 w 821"/>
                    <a:gd name="T39" fmla="*/ 0 h 346"/>
                    <a:gd name="T40" fmla="*/ 0 w 821"/>
                    <a:gd name="T41" fmla="*/ 0 h 346"/>
                    <a:gd name="T42" fmla="*/ 0 w 821"/>
                    <a:gd name="T43" fmla="*/ 0 h 346"/>
                    <a:gd name="T44" fmla="*/ 0 w 821"/>
                    <a:gd name="T45" fmla="*/ 0 h 346"/>
                    <a:gd name="T46" fmla="*/ 0 w 821"/>
                    <a:gd name="T47" fmla="*/ 0 h 346"/>
                    <a:gd name="T48" fmla="*/ 0 w 821"/>
                    <a:gd name="T49" fmla="*/ 0 h 346"/>
                    <a:gd name="T50" fmla="*/ 0 w 821"/>
                    <a:gd name="T51" fmla="*/ 0 h 346"/>
                    <a:gd name="T52" fmla="*/ 0 w 821"/>
                    <a:gd name="T53" fmla="*/ 0 h 346"/>
                    <a:gd name="T54" fmla="*/ 0 w 821"/>
                    <a:gd name="T55" fmla="*/ 0 h 346"/>
                    <a:gd name="T56" fmla="*/ 0 w 821"/>
                    <a:gd name="T57" fmla="*/ 0 h 346"/>
                    <a:gd name="T58" fmla="*/ 0 w 821"/>
                    <a:gd name="T59" fmla="*/ 0 h 346"/>
                    <a:gd name="T60" fmla="*/ 0 w 821"/>
                    <a:gd name="T61" fmla="*/ 0 h 346"/>
                    <a:gd name="T62" fmla="*/ 0 w 821"/>
                    <a:gd name="T63" fmla="*/ 0 h 346"/>
                    <a:gd name="T64" fmla="*/ 0 w 821"/>
                    <a:gd name="T65" fmla="*/ 0 h 346"/>
                    <a:gd name="T66" fmla="*/ 0 w 821"/>
                    <a:gd name="T67" fmla="*/ 0 h 346"/>
                    <a:gd name="T68" fmla="*/ 0 w 821"/>
                    <a:gd name="T69" fmla="*/ 0 h 346"/>
                    <a:gd name="T70" fmla="*/ 0 w 821"/>
                    <a:gd name="T71" fmla="*/ 0 h 346"/>
                    <a:gd name="T72" fmla="*/ 0 w 821"/>
                    <a:gd name="T73" fmla="*/ 0 h 346"/>
                    <a:gd name="T74" fmla="*/ 0 w 821"/>
                    <a:gd name="T75" fmla="*/ 0 h 346"/>
                    <a:gd name="T76" fmla="*/ 0 w 821"/>
                    <a:gd name="T77" fmla="*/ 0 h 346"/>
                    <a:gd name="T78" fmla="*/ 0 w 821"/>
                    <a:gd name="T79" fmla="*/ 0 h 346"/>
                    <a:gd name="T80" fmla="*/ 0 w 821"/>
                    <a:gd name="T81" fmla="*/ 0 h 346"/>
                    <a:gd name="T82" fmla="*/ 0 w 821"/>
                    <a:gd name="T83" fmla="*/ 0 h 346"/>
                    <a:gd name="T84" fmla="*/ 0 w 821"/>
                    <a:gd name="T85" fmla="*/ 0 h 346"/>
                    <a:gd name="T86" fmla="*/ 0 w 821"/>
                    <a:gd name="T87" fmla="*/ 0 h 346"/>
                    <a:gd name="T88" fmla="*/ 0 w 821"/>
                    <a:gd name="T89" fmla="*/ 0 h 346"/>
                    <a:gd name="T90" fmla="*/ 0 w 821"/>
                    <a:gd name="T91" fmla="*/ 0 h 346"/>
                    <a:gd name="T92" fmla="*/ 0 w 821"/>
                    <a:gd name="T93" fmla="*/ 0 h 346"/>
                    <a:gd name="T94" fmla="*/ 0 w 821"/>
                    <a:gd name="T95" fmla="*/ 0 h 346"/>
                    <a:gd name="T96" fmla="*/ 0 w 821"/>
                    <a:gd name="T97" fmla="*/ 0 h 346"/>
                    <a:gd name="T98" fmla="*/ 0 w 821"/>
                    <a:gd name="T99" fmla="*/ 0 h 346"/>
                    <a:gd name="T100" fmla="*/ 0 w 821"/>
                    <a:gd name="T101" fmla="*/ 0 h 346"/>
                    <a:gd name="T102" fmla="*/ 0 w 821"/>
                    <a:gd name="T103" fmla="*/ 0 h 346"/>
                    <a:gd name="T104" fmla="*/ 0 w 821"/>
                    <a:gd name="T105" fmla="*/ 0 h 346"/>
                    <a:gd name="T106" fmla="*/ 0 w 821"/>
                    <a:gd name="T107" fmla="*/ 0 h 346"/>
                    <a:gd name="T108" fmla="*/ 0 w 821"/>
                    <a:gd name="T109" fmla="*/ 0 h 346"/>
                    <a:gd name="T110" fmla="*/ 0 w 821"/>
                    <a:gd name="T111" fmla="*/ 0 h 346"/>
                    <a:gd name="T112" fmla="*/ 0 w 821"/>
                    <a:gd name="T113" fmla="*/ 0 h 346"/>
                    <a:gd name="T114" fmla="*/ 0 w 821"/>
                    <a:gd name="T115" fmla="*/ 0 h 346"/>
                    <a:gd name="T116" fmla="*/ 0 w 821"/>
                    <a:gd name="T117" fmla="*/ 0 h 346"/>
                    <a:gd name="T118" fmla="*/ 0 w 821"/>
                    <a:gd name="T119" fmla="*/ 0 h 346"/>
                    <a:gd name="T120" fmla="*/ 0 w 821"/>
                    <a:gd name="T121" fmla="*/ 0 h 346"/>
                    <a:gd name="T122" fmla="*/ 0 w 821"/>
                    <a:gd name="T123" fmla="*/ 0 h 3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6">
                      <a:moveTo>
                        <a:pt x="659" y="21"/>
                      </a:moveTo>
                      <a:lnTo>
                        <a:pt x="632" y="41"/>
                      </a:lnTo>
                      <a:lnTo>
                        <a:pt x="606" y="60"/>
                      </a:lnTo>
                      <a:lnTo>
                        <a:pt x="580" y="76"/>
                      </a:lnTo>
                      <a:lnTo>
                        <a:pt x="555" y="90"/>
                      </a:lnTo>
                      <a:lnTo>
                        <a:pt x="532" y="102"/>
                      </a:lnTo>
                      <a:lnTo>
                        <a:pt x="508" y="114"/>
                      </a:lnTo>
                      <a:lnTo>
                        <a:pt x="485" y="123"/>
                      </a:lnTo>
                      <a:lnTo>
                        <a:pt x="463" y="130"/>
                      </a:lnTo>
                      <a:lnTo>
                        <a:pt x="442" y="136"/>
                      </a:lnTo>
                      <a:lnTo>
                        <a:pt x="421" y="141"/>
                      </a:lnTo>
                      <a:lnTo>
                        <a:pt x="400" y="145"/>
                      </a:lnTo>
                      <a:lnTo>
                        <a:pt x="382" y="147"/>
                      </a:lnTo>
                      <a:lnTo>
                        <a:pt x="363" y="148"/>
                      </a:lnTo>
                      <a:lnTo>
                        <a:pt x="345" y="148"/>
                      </a:lnTo>
                      <a:lnTo>
                        <a:pt x="328" y="148"/>
                      </a:lnTo>
                      <a:lnTo>
                        <a:pt x="312" y="146"/>
                      </a:lnTo>
                      <a:lnTo>
                        <a:pt x="297" y="144"/>
                      </a:lnTo>
                      <a:lnTo>
                        <a:pt x="282" y="141"/>
                      </a:lnTo>
                      <a:lnTo>
                        <a:pt x="268" y="137"/>
                      </a:lnTo>
                      <a:lnTo>
                        <a:pt x="256" y="133"/>
                      </a:lnTo>
                      <a:lnTo>
                        <a:pt x="232" y="124"/>
                      </a:lnTo>
                      <a:lnTo>
                        <a:pt x="212" y="115"/>
                      </a:lnTo>
                      <a:lnTo>
                        <a:pt x="196" y="105"/>
                      </a:lnTo>
                      <a:lnTo>
                        <a:pt x="182" y="97"/>
                      </a:lnTo>
                      <a:lnTo>
                        <a:pt x="173" y="90"/>
                      </a:lnTo>
                      <a:lnTo>
                        <a:pt x="167" y="86"/>
                      </a:lnTo>
                      <a:lnTo>
                        <a:pt x="168" y="87"/>
                      </a:lnTo>
                      <a:lnTo>
                        <a:pt x="160" y="80"/>
                      </a:lnTo>
                      <a:lnTo>
                        <a:pt x="152" y="74"/>
                      </a:lnTo>
                      <a:lnTo>
                        <a:pt x="143" y="69"/>
                      </a:lnTo>
                      <a:lnTo>
                        <a:pt x="135" y="66"/>
                      </a:lnTo>
                      <a:lnTo>
                        <a:pt x="125" y="63"/>
                      </a:lnTo>
                      <a:lnTo>
                        <a:pt x="115" y="61"/>
                      </a:lnTo>
                      <a:lnTo>
                        <a:pt x="106" y="60"/>
                      </a:lnTo>
                      <a:lnTo>
                        <a:pt x="96" y="60"/>
                      </a:lnTo>
                      <a:lnTo>
                        <a:pt x="87" y="61"/>
                      </a:lnTo>
                      <a:lnTo>
                        <a:pt x="78" y="62"/>
                      </a:lnTo>
                      <a:lnTo>
                        <a:pt x="68" y="65"/>
                      </a:lnTo>
                      <a:lnTo>
                        <a:pt x="59" y="68"/>
                      </a:lnTo>
                      <a:lnTo>
                        <a:pt x="51" y="73"/>
                      </a:lnTo>
                      <a:lnTo>
                        <a:pt x="43" y="79"/>
                      </a:lnTo>
                      <a:lnTo>
                        <a:pt x="34" y="85"/>
                      </a:lnTo>
                      <a:lnTo>
                        <a:pt x="27" y="92"/>
                      </a:lnTo>
                      <a:lnTo>
                        <a:pt x="20" y="99"/>
                      </a:lnTo>
                      <a:lnTo>
                        <a:pt x="15" y="108"/>
                      </a:lnTo>
                      <a:lnTo>
                        <a:pt x="9" y="117"/>
                      </a:lnTo>
                      <a:lnTo>
                        <a:pt x="6" y="126"/>
                      </a:lnTo>
                      <a:lnTo>
                        <a:pt x="3" y="134"/>
                      </a:lnTo>
                      <a:lnTo>
                        <a:pt x="1" y="145"/>
                      </a:lnTo>
                      <a:lnTo>
                        <a:pt x="0" y="154"/>
                      </a:lnTo>
                      <a:lnTo>
                        <a:pt x="0" y="163"/>
                      </a:lnTo>
                      <a:lnTo>
                        <a:pt x="1" y="173"/>
                      </a:lnTo>
                      <a:lnTo>
                        <a:pt x="3" y="182"/>
                      </a:lnTo>
                      <a:lnTo>
                        <a:pt x="5" y="191"/>
                      </a:lnTo>
                      <a:lnTo>
                        <a:pt x="9" y="201"/>
                      </a:lnTo>
                      <a:lnTo>
                        <a:pt x="14" y="210"/>
                      </a:lnTo>
                      <a:lnTo>
                        <a:pt x="19" y="218"/>
                      </a:lnTo>
                      <a:lnTo>
                        <a:pt x="25" y="225"/>
                      </a:lnTo>
                      <a:lnTo>
                        <a:pt x="32" y="233"/>
                      </a:lnTo>
                      <a:lnTo>
                        <a:pt x="43" y="242"/>
                      </a:lnTo>
                      <a:lnTo>
                        <a:pt x="55" y="252"/>
                      </a:lnTo>
                      <a:lnTo>
                        <a:pt x="67" y="262"/>
                      </a:lnTo>
                      <a:lnTo>
                        <a:pt x="82" y="271"/>
                      </a:lnTo>
                      <a:lnTo>
                        <a:pt x="96" y="280"/>
                      </a:lnTo>
                      <a:lnTo>
                        <a:pt x="112" y="288"/>
                      </a:lnTo>
                      <a:lnTo>
                        <a:pt x="129" y="297"/>
                      </a:lnTo>
                      <a:lnTo>
                        <a:pt x="147" y="305"/>
                      </a:lnTo>
                      <a:lnTo>
                        <a:pt x="166" y="313"/>
                      </a:lnTo>
                      <a:lnTo>
                        <a:pt x="185" y="319"/>
                      </a:lnTo>
                      <a:lnTo>
                        <a:pt x="205" y="327"/>
                      </a:lnTo>
                      <a:lnTo>
                        <a:pt x="227" y="332"/>
                      </a:lnTo>
                      <a:lnTo>
                        <a:pt x="248" y="337"/>
                      </a:lnTo>
                      <a:lnTo>
                        <a:pt x="271" y="340"/>
                      </a:lnTo>
                      <a:lnTo>
                        <a:pt x="295" y="343"/>
                      </a:lnTo>
                      <a:lnTo>
                        <a:pt x="319" y="345"/>
                      </a:lnTo>
                      <a:lnTo>
                        <a:pt x="343" y="346"/>
                      </a:lnTo>
                      <a:lnTo>
                        <a:pt x="369" y="346"/>
                      </a:lnTo>
                      <a:lnTo>
                        <a:pt x="395" y="344"/>
                      </a:lnTo>
                      <a:lnTo>
                        <a:pt x="422" y="342"/>
                      </a:lnTo>
                      <a:lnTo>
                        <a:pt x="450" y="338"/>
                      </a:lnTo>
                      <a:lnTo>
                        <a:pt x="478" y="332"/>
                      </a:lnTo>
                      <a:lnTo>
                        <a:pt x="506" y="325"/>
                      </a:lnTo>
                      <a:lnTo>
                        <a:pt x="535" y="316"/>
                      </a:lnTo>
                      <a:lnTo>
                        <a:pt x="565" y="305"/>
                      </a:lnTo>
                      <a:lnTo>
                        <a:pt x="595" y="293"/>
                      </a:lnTo>
                      <a:lnTo>
                        <a:pt x="625" y="279"/>
                      </a:lnTo>
                      <a:lnTo>
                        <a:pt x="656" y="263"/>
                      </a:lnTo>
                      <a:lnTo>
                        <a:pt x="687" y="245"/>
                      </a:lnTo>
                      <a:lnTo>
                        <a:pt x="719" y="224"/>
                      </a:lnTo>
                      <a:lnTo>
                        <a:pt x="751" y="203"/>
                      </a:lnTo>
                      <a:lnTo>
                        <a:pt x="783" y="178"/>
                      </a:lnTo>
                      <a:lnTo>
                        <a:pt x="791" y="171"/>
                      </a:lnTo>
                      <a:lnTo>
                        <a:pt x="797" y="163"/>
                      </a:lnTo>
                      <a:lnTo>
                        <a:pt x="804" y="156"/>
                      </a:lnTo>
                      <a:lnTo>
                        <a:pt x="809" y="148"/>
                      </a:lnTo>
                      <a:lnTo>
                        <a:pt x="813" y="139"/>
                      </a:lnTo>
                      <a:lnTo>
                        <a:pt x="816" y="129"/>
                      </a:lnTo>
                      <a:lnTo>
                        <a:pt x="819" y="120"/>
                      </a:lnTo>
                      <a:lnTo>
                        <a:pt x="820" y="111"/>
                      </a:lnTo>
                      <a:lnTo>
                        <a:pt x="821" y="101"/>
                      </a:lnTo>
                      <a:lnTo>
                        <a:pt x="821" y="92"/>
                      </a:lnTo>
                      <a:lnTo>
                        <a:pt x="819" y="83"/>
                      </a:lnTo>
                      <a:lnTo>
                        <a:pt x="817" y="72"/>
                      </a:lnTo>
                      <a:lnTo>
                        <a:pt x="814" y="63"/>
                      </a:lnTo>
                      <a:lnTo>
                        <a:pt x="811" y="55"/>
                      </a:lnTo>
                      <a:lnTo>
                        <a:pt x="806" y="45"/>
                      </a:lnTo>
                      <a:lnTo>
                        <a:pt x="799" y="37"/>
                      </a:lnTo>
                      <a:lnTo>
                        <a:pt x="792" y="30"/>
                      </a:lnTo>
                      <a:lnTo>
                        <a:pt x="785" y="23"/>
                      </a:lnTo>
                      <a:lnTo>
                        <a:pt x="778" y="17"/>
                      </a:lnTo>
                      <a:lnTo>
                        <a:pt x="769" y="11"/>
                      </a:lnTo>
                      <a:lnTo>
                        <a:pt x="760" y="7"/>
                      </a:lnTo>
                      <a:lnTo>
                        <a:pt x="752" y="4"/>
                      </a:lnTo>
                      <a:lnTo>
                        <a:pt x="743" y="2"/>
                      </a:lnTo>
                      <a:lnTo>
                        <a:pt x="732" y="0"/>
                      </a:lnTo>
                      <a:lnTo>
                        <a:pt x="723" y="0"/>
                      </a:lnTo>
                      <a:lnTo>
                        <a:pt x="714" y="0"/>
                      </a:lnTo>
                      <a:lnTo>
                        <a:pt x="704" y="1"/>
                      </a:lnTo>
                      <a:lnTo>
                        <a:pt x="695" y="3"/>
                      </a:lnTo>
                      <a:lnTo>
                        <a:pt x="686" y="6"/>
                      </a:lnTo>
                      <a:lnTo>
                        <a:pt x="676" y="10"/>
                      </a:lnTo>
                      <a:lnTo>
                        <a:pt x="667" y="15"/>
                      </a:lnTo>
                      <a:lnTo>
                        <a:pt x="659" y="21"/>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8" name="Freeform 1123">
                  <a:extLst>
                    <a:ext uri="{FF2B5EF4-FFF2-40B4-BE49-F238E27FC236}">
                      <a16:creationId xmlns:a16="http://schemas.microsoft.com/office/drawing/2014/main" id="{2FD553C0-4C8A-4194-AC42-F127176C2814}"/>
                    </a:ext>
                  </a:extLst>
                </p:cNvPr>
                <p:cNvSpPr>
                  <a:spLocks/>
                </p:cNvSpPr>
                <p:nvPr/>
              </p:nvSpPr>
              <p:spPr bwMode="auto">
                <a:xfrm>
                  <a:off x="2033" y="2564"/>
                  <a:ext cx="46" cy="27"/>
                </a:xfrm>
                <a:custGeom>
                  <a:avLst/>
                  <a:gdLst>
                    <a:gd name="T0" fmla="*/ 0 w 696"/>
                    <a:gd name="T1" fmla="*/ 0 h 403"/>
                    <a:gd name="T2" fmla="*/ 0 w 696"/>
                    <a:gd name="T3" fmla="*/ 0 h 403"/>
                    <a:gd name="T4" fmla="*/ 0 w 696"/>
                    <a:gd name="T5" fmla="*/ 0 h 403"/>
                    <a:gd name="T6" fmla="*/ 0 w 696"/>
                    <a:gd name="T7" fmla="*/ 0 h 403"/>
                    <a:gd name="T8" fmla="*/ 0 w 696"/>
                    <a:gd name="T9" fmla="*/ 0 h 403"/>
                    <a:gd name="T10" fmla="*/ 0 w 696"/>
                    <a:gd name="T11" fmla="*/ 0 h 403"/>
                    <a:gd name="T12" fmla="*/ 0 w 696"/>
                    <a:gd name="T13" fmla="*/ 0 h 403"/>
                    <a:gd name="T14" fmla="*/ 0 w 696"/>
                    <a:gd name="T15" fmla="*/ 0 h 403"/>
                    <a:gd name="T16" fmla="*/ 0 w 696"/>
                    <a:gd name="T17" fmla="*/ 0 h 403"/>
                    <a:gd name="T18" fmla="*/ 0 w 696"/>
                    <a:gd name="T19" fmla="*/ 0 h 403"/>
                    <a:gd name="T20" fmla="*/ 0 w 696"/>
                    <a:gd name="T21" fmla="*/ 0 h 403"/>
                    <a:gd name="T22" fmla="*/ 0 w 696"/>
                    <a:gd name="T23" fmla="*/ 0 h 403"/>
                    <a:gd name="T24" fmla="*/ 0 w 696"/>
                    <a:gd name="T25" fmla="*/ 0 h 403"/>
                    <a:gd name="T26" fmla="*/ 0 w 696"/>
                    <a:gd name="T27" fmla="*/ 0 h 403"/>
                    <a:gd name="T28" fmla="*/ 0 w 696"/>
                    <a:gd name="T29" fmla="*/ 0 h 403"/>
                    <a:gd name="T30" fmla="*/ 0 w 696"/>
                    <a:gd name="T31" fmla="*/ 0 h 403"/>
                    <a:gd name="T32" fmla="*/ 0 w 696"/>
                    <a:gd name="T33" fmla="*/ 0 h 403"/>
                    <a:gd name="T34" fmla="*/ 0 w 696"/>
                    <a:gd name="T35" fmla="*/ 0 h 403"/>
                    <a:gd name="T36" fmla="*/ 0 w 696"/>
                    <a:gd name="T37" fmla="*/ 0 h 403"/>
                    <a:gd name="T38" fmla="*/ 0 w 696"/>
                    <a:gd name="T39" fmla="*/ 0 h 403"/>
                    <a:gd name="T40" fmla="*/ 0 w 696"/>
                    <a:gd name="T41" fmla="*/ 0 h 403"/>
                    <a:gd name="T42" fmla="*/ 0 w 696"/>
                    <a:gd name="T43" fmla="*/ 0 h 403"/>
                    <a:gd name="T44" fmla="*/ 0 w 696"/>
                    <a:gd name="T45" fmla="*/ 0 h 403"/>
                    <a:gd name="T46" fmla="*/ 0 w 696"/>
                    <a:gd name="T47" fmla="*/ 0 h 403"/>
                    <a:gd name="T48" fmla="*/ 0 w 696"/>
                    <a:gd name="T49" fmla="*/ 0 h 403"/>
                    <a:gd name="T50" fmla="*/ 0 w 696"/>
                    <a:gd name="T51" fmla="*/ 0 h 403"/>
                    <a:gd name="T52" fmla="*/ 0 w 696"/>
                    <a:gd name="T53" fmla="*/ 0 h 403"/>
                    <a:gd name="T54" fmla="*/ 0 w 696"/>
                    <a:gd name="T55" fmla="*/ 0 h 403"/>
                    <a:gd name="T56" fmla="*/ 0 w 696"/>
                    <a:gd name="T57" fmla="*/ 0 h 403"/>
                    <a:gd name="T58" fmla="*/ 0 w 696"/>
                    <a:gd name="T59" fmla="*/ 0 h 403"/>
                    <a:gd name="T60" fmla="*/ 0 w 696"/>
                    <a:gd name="T61" fmla="*/ 0 h 403"/>
                    <a:gd name="T62" fmla="*/ 0 w 696"/>
                    <a:gd name="T63" fmla="*/ 0 h 403"/>
                    <a:gd name="T64" fmla="*/ 0 w 696"/>
                    <a:gd name="T65" fmla="*/ 0 h 403"/>
                    <a:gd name="T66" fmla="*/ 0 w 696"/>
                    <a:gd name="T67" fmla="*/ 0 h 403"/>
                    <a:gd name="T68" fmla="*/ 0 w 696"/>
                    <a:gd name="T69" fmla="*/ 0 h 403"/>
                    <a:gd name="T70" fmla="*/ 0 w 696"/>
                    <a:gd name="T71" fmla="*/ 0 h 403"/>
                    <a:gd name="T72" fmla="*/ 0 w 696"/>
                    <a:gd name="T73" fmla="*/ 0 h 403"/>
                    <a:gd name="T74" fmla="*/ 0 w 696"/>
                    <a:gd name="T75" fmla="*/ 0 h 403"/>
                    <a:gd name="T76" fmla="*/ 0 w 696"/>
                    <a:gd name="T77" fmla="*/ 0 h 403"/>
                    <a:gd name="T78" fmla="*/ 0 w 696"/>
                    <a:gd name="T79" fmla="*/ 0 h 403"/>
                    <a:gd name="T80" fmla="*/ 0 w 696"/>
                    <a:gd name="T81" fmla="*/ 0 h 403"/>
                    <a:gd name="T82" fmla="*/ 0 w 696"/>
                    <a:gd name="T83" fmla="*/ 0 h 403"/>
                    <a:gd name="T84" fmla="*/ 0 w 696"/>
                    <a:gd name="T85" fmla="*/ 0 h 403"/>
                    <a:gd name="T86" fmla="*/ 0 w 696"/>
                    <a:gd name="T87" fmla="*/ 0 h 403"/>
                    <a:gd name="T88" fmla="*/ 0 w 696"/>
                    <a:gd name="T89" fmla="*/ 0 h 403"/>
                    <a:gd name="T90" fmla="*/ 0 w 696"/>
                    <a:gd name="T91" fmla="*/ 0 h 403"/>
                    <a:gd name="T92" fmla="*/ 0 w 696"/>
                    <a:gd name="T93" fmla="*/ 0 h 403"/>
                    <a:gd name="T94" fmla="*/ 0 w 696"/>
                    <a:gd name="T95" fmla="*/ 0 h 403"/>
                    <a:gd name="T96" fmla="*/ 0 w 696"/>
                    <a:gd name="T97" fmla="*/ 0 h 403"/>
                    <a:gd name="T98" fmla="*/ 0 w 696"/>
                    <a:gd name="T99" fmla="*/ 0 h 403"/>
                    <a:gd name="T100" fmla="*/ 0 w 696"/>
                    <a:gd name="T101" fmla="*/ 0 h 403"/>
                    <a:gd name="T102" fmla="*/ 0 w 696"/>
                    <a:gd name="T103" fmla="*/ 0 h 403"/>
                    <a:gd name="T104" fmla="*/ 0 w 696"/>
                    <a:gd name="T105" fmla="*/ 0 h 403"/>
                    <a:gd name="T106" fmla="*/ 0 w 696"/>
                    <a:gd name="T107" fmla="*/ 0 h 403"/>
                    <a:gd name="T108" fmla="*/ 0 w 696"/>
                    <a:gd name="T109" fmla="*/ 0 h 403"/>
                    <a:gd name="T110" fmla="*/ 0 w 696"/>
                    <a:gd name="T111" fmla="*/ 0 h 403"/>
                    <a:gd name="T112" fmla="*/ 0 w 696"/>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6" h="403">
                      <a:moveTo>
                        <a:pt x="522" y="32"/>
                      </a:moveTo>
                      <a:lnTo>
                        <a:pt x="503" y="52"/>
                      </a:lnTo>
                      <a:lnTo>
                        <a:pt x="485" y="70"/>
                      </a:lnTo>
                      <a:lnTo>
                        <a:pt x="466" y="87"/>
                      </a:lnTo>
                      <a:lnTo>
                        <a:pt x="448" y="102"/>
                      </a:lnTo>
                      <a:lnTo>
                        <a:pt x="430" y="116"/>
                      </a:lnTo>
                      <a:lnTo>
                        <a:pt x="412" y="128"/>
                      </a:lnTo>
                      <a:lnTo>
                        <a:pt x="395" y="139"/>
                      </a:lnTo>
                      <a:lnTo>
                        <a:pt x="377" y="150"/>
                      </a:lnTo>
                      <a:lnTo>
                        <a:pt x="361" y="159"/>
                      </a:lnTo>
                      <a:lnTo>
                        <a:pt x="344" y="167"/>
                      </a:lnTo>
                      <a:lnTo>
                        <a:pt x="328" y="175"/>
                      </a:lnTo>
                      <a:lnTo>
                        <a:pt x="312" y="181"/>
                      </a:lnTo>
                      <a:lnTo>
                        <a:pt x="297" y="186"/>
                      </a:lnTo>
                      <a:lnTo>
                        <a:pt x="282" y="190"/>
                      </a:lnTo>
                      <a:lnTo>
                        <a:pt x="268" y="194"/>
                      </a:lnTo>
                      <a:lnTo>
                        <a:pt x="254" y="197"/>
                      </a:lnTo>
                      <a:lnTo>
                        <a:pt x="228" y="201"/>
                      </a:lnTo>
                      <a:lnTo>
                        <a:pt x="205" y="204"/>
                      </a:lnTo>
                      <a:lnTo>
                        <a:pt x="184" y="204"/>
                      </a:lnTo>
                      <a:lnTo>
                        <a:pt x="166" y="202"/>
                      </a:lnTo>
                      <a:lnTo>
                        <a:pt x="140" y="199"/>
                      </a:lnTo>
                      <a:lnTo>
                        <a:pt x="130" y="196"/>
                      </a:lnTo>
                      <a:lnTo>
                        <a:pt x="131" y="197"/>
                      </a:lnTo>
                      <a:lnTo>
                        <a:pt x="122" y="194"/>
                      </a:lnTo>
                      <a:lnTo>
                        <a:pt x="111" y="193"/>
                      </a:lnTo>
                      <a:lnTo>
                        <a:pt x="102" y="192"/>
                      </a:lnTo>
                      <a:lnTo>
                        <a:pt x="92" y="192"/>
                      </a:lnTo>
                      <a:lnTo>
                        <a:pt x="83" y="194"/>
                      </a:lnTo>
                      <a:lnTo>
                        <a:pt x="73" y="196"/>
                      </a:lnTo>
                      <a:lnTo>
                        <a:pt x="64" y="199"/>
                      </a:lnTo>
                      <a:lnTo>
                        <a:pt x="56" y="202"/>
                      </a:lnTo>
                      <a:lnTo>
                        <a:pt x="46" y="208"/>
                      </a:lnTo>
                      <a:lnTo>
                        <a:pt x="39" y="213"/>
                      </a:lnTo>
                      <a:lnTo>
                        <a:pt x="32" y="219"/>
                      </a:lnTo>
                      <a:lnTo>
                        <a:pt x="25" y="226"/>
                      </a:lnTo>
                      <a:lnTo>
                        <a:pt x="18" y="235"/>
                      </a:lnTo>
                      <a:lnTo>
                        <a:pt x="13" y="243"/>
                      </a:lnTo>
                      <a:lnTo>
                        <a:pt x="9" y="251"/>
                      </a:lnTo>
                      <a:lnTo>
                        <a:pt x="5" y="260"/>
                      </a:lnTo>
                      <a:lnTo>
                        <a:pt x="3" y="271"/>
                      </a:lnTo>
                      <a:lnTo>
                        <a:pt x="1" y="281"/>
                      </a:lnTo>
                      <a:lnTo>
                        <a:pt x="0" y="290"/>
                      </a:lnTo>
                      <a:lnTo>
                        <a:pt x="1" y="301"/>
                      </a:lnTo>
                      <a:lnTo>
                        <a:pt x="2" y="310"/>
                      </a:lnTo>
                      <a:lnTo>
                        <a:pt x="4" y="319"/>
                      </a:lnTo>
                      <a:lnTo>
                        <a:pt x="7" y="329"/>
                      </a:lnTo>
                      <a:lnTo>
                        <a:pt x="11" y="337"/>
                      </a:lnTo>
                      <a:lnTo>
                        <a:pt x="15" y="345"/>
                      </a:lnTo>
                      <a:lnTo>
                        <a:pt x="22" y="353"/>
                      </a:lnTo>
                      <a:lnTo>
                        <a:pt x="28" y="361"/>
                      </a:lnTo>
                      <a:lnTo>
                        <a:pt x="34" y="367"/>
                      </a:lnTo>
                      <a:lnTo>
                        <a:pt x="42" y="373"/>
                      </a:lnTo>
                      <a:lnTo>
                        <a:pt x="50" y="378"/>
                      </a:lnTo>
                      <a:lnTo>
                        <a:pt x="60" y="383"/>
                      </a:lnTo>
                      <a:lnTo>
                        <a:pt x="69" y="387"/>
                      </a:lnTo>
                      <a:lnTo>
                        <a:pt x="74" y="389"/>
                      </a:lnTo>
                      <a:lnTo>
                        <a:pt x="87" y="392"/>
                      </a:lnTo>
                      <a:lnTo>
                        <a:pt x="104" y="396"/>
                      </a:lnTo>
                      <a:lnTo>
                        <a:pt x="127" y="399"/>
                      </a:lnTo>
                      <a:lnTo>
                        <a:pt x="155" y="402"/>
                      </a:lnTo>
                      <a:lnTo>
                        <a:pt x="188" y="403"/>
                      </a:lnTo>
                      <a:lnTo>
                        <a:pt x="206" y="403"/>
                      </a:lnTo>
                      <a:lnTo>
                        <a:pt x="224" y="402"/>
                      </a:lnTo>
                      <a:lnTo>
                        <a:pt x="244" y="400"/>
                      </a:lnTo>
                      <a:lnTo>
                        <a:pt x="265" y="398"/>
                      </a:lnTo>
                      <a:lnTo>
                        <a:pt x="286" y="394"/>
                      </a:lnTo>
                      <a:lnTo>
                        <a:pt x="309" y="390"/>
                      </a:lnTo>
                      <a:lnTo>
                        <a:pt x="332" y="383"/>
                      </a:lnTo>
                      <a:lnTo>
                        <a:pt x="356" y="377"/>
                      </a:lnTo>
                      <a:lnTo>
                        <a:pt x="379" y="369"/>
                      </a:lnTo>
                      <a:lnTo>
                        <a:pt x="404" y="360"/>
                      </a:lnTo>
                      <a:lnTo>
                        <a:pt x="429" y="348"/>
                      </a:lnTo>
                      <a:lnTo>
                        <a:pt x="455" y="336"/>
                      </a:lnTo>
                      <a:lnTo>
                        <a:pt x="481" y="321"/>
                      </a:lnTo>
                      <a:lnTo>
                        <a:pt x="508" y="305"/>
                      </a:lnTo>
                      <a:lnTo>
                        <a:pt x="533" y="287"/>
                      </a:lnTo>
                      <a:lnTo>
                        <a:pt x="561" y="268"/>
                      </a:lnTo>
                      <a:lnTo>
                        <a:pt x="588" y="246"/>
                      </a:lnTo>
                      <a:lnTo>
                        <a:pt x="615" y="221"/>
                      </a:lnTo>
                      <a:lnTo>
                        <a:pt x="642" y="195"/>
                      </a:lnTo>
                      <a:lnTo>
                        <a:pt x="670" y="166"/>
                      </a:lnTo>
                      <a:lnTo>
                        <a:pt x="676" y="159"/>
                      </a:lnTo>
                      <a:lnTo>
                        <a:pt x="681" y="150"/>
                      </a:lnTo>
                      <a:lnTo>
                        <a:pt x="686" y="141"/>
                      </a:lnTo>
                      <a:lnTo>
                        <a:pt x="690" y="132"/>
                      </a:lnTo>
                      <a:lnTo>
                        <a:pt x="693" y="123"/>
                      </a:lnTo>
                      <a:lnTo>
                        <a:pt x="695" y="114"/>
                      </a:lnTo>
                      <a:lnTo>
                        <a:pt x="696" y="104"/>
                      </a:lnTo>
                      <a:lnTo>
                        <a:pt x="696" y="95"/>
                      </a:lnTo>
                      <a:lnTo>
                        <a:pt x="695" y="85"/>
                      </a:lnTo>
                      <a:lnTo>
                        <a:pt x="693" y="75"/>
                      </a:lnTo>
                      <a:lnTo>
                        <a:pt x="690" y="66"/>
                      </a:lnTo>
                      <a:lnTo>
                        <a:pt x="686" y="58"/>
                      </a:lnTo>
                      <a:lnTo>
                        <a:pt x="682" y="48"/>
                      </a:lnTo>
                      <a:lnTo>
                        <a:pt x="676" y="40"/>
                      </a:lnTo>
                      <a:lnTo>
                        <a:pt x="670" y="33"/>
                      </a:lnTo>
                      <a:lnTo>
                        <a:pt x="663" y="26"/>
                      </a:lnTo>
                      <a:lnTo>
                        <a:pt x="655" y="18"/>
                      </a:lnTo>
                      <a:lnTo>
                        <a:pt x="647" y="13"/>
                      </a:lnTo>
                      <a:lnTo>
                        <a:pt x="638" y="9"/>
                      </a:lnTo>
                      <a:lnTo>
                        <a:pt x="629" y="5"/>
                      </a:lnTo>
                      <a:lnTo>
                        <a:pt x="619" y="2"/>
                      </a:lnTo>
                      <a:lnTo>
                        <a:pt x="610" y="0"/>
                      </a:lnTo>
                      <a:lnTo>
                        <a:pt x="601" y="0"/>
                      </a:lnTo>
                      <a:lnTo>
                        <a:pt x="591" y="0"/>
                      </a:lnTo>
                      <a:lnTo>
                        <a:pt x="582" y="0"/>
                      </a:lnTo>
                      <a:lnTo>
                        <a:pt x="572" y="2"/>
                      </a:lnTo>
                      <a:lnTo>
                        <a:pt x="562" y="5"/>
                      </a:lnTo>
                      <a:lnTo>
                        <a:pt x="554" y="8"/>
                      </a:lnTo>
                      <a:lnTo>
                        <a:pt x="545" y="13"/>
                      </a:lnTo>
                      <a:lnTo>
                        <a:pt x="536" y="18"/>
                      </a:lnTo>
                      <a:lnTo>
                        <a:pt x="529" y="25"/>
                      </a:lnTo>
                      <a:lnTo>
                        <a:pt x="522" y="3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79" name="Freeform 1124">
                  <a:extLst>
                    <a:ext uri="{FF2B5EF4-FFF2-40B4-BE49-F238E27FC236}">
                      <a16:creationId xmlns:a16="http://schemas.microsoft.com/office/drawing/2014/main" id="{3F8DB874-883B-4AE9-AD98-53E152FA62EA}"/>
                    </a:ext>
                  </a:extLst>
                </p:cNvPr>
                <p:cNvSpPr>
                  <a:spLocks/>
                </p:cNvSpPr>
                <p:nvPr/>
              </p:nvSpPr>
              <p:spPr bwMode="auto">
                <a:xfrm>
                  <a:off x="1944" y="2424"/>
                  <a:ext cx="181" cy="270"/>
                </a:xfrm>
                <a:custGeom>
                  <a:avLst/>
                  <a:gdLst>
                    <a:gd name="T0" fmla="*/ 0 w 2714"/>
                    <a:gd name="T1" fmla="*/ 0 h 4061"/>
                    <a:gd name="T2" fmla="*/ 0 w 2714"/>
                    <a:gd name="T3" fmla="*/ 0 h 4061"/>
                    <a:gd name="T4" fmla="*/ 0 w 2714"/>
                    <a:gd name="T5" fmla="*/ 0 h 4061"/>
                    <a:gd name="T6" fmla="*/ 0 w 2714"/>
                    <a:gd name="T7" fmla="*/ 0 h 4061"/>
                    <a:gd name="T8" fmla="*/ 0 w 2714"/>
                    <a:gd name="T9" fmla="*/ 0 h 4061"/>
                    <a:gd name="T10" fmla="*/ 0 w 2714"/>
                    <a:gd name="T11" fmla="*/ 0 h 4061"/>
                    <a:gd name="T12" fmla="*/ 0 w 2714"/>
                    <a:gd name="T13" fmla="*/ 0 h 4061"/>
                    <a:gd name="T14" fmla="*/ 0 w 2714"/>
                    <a:gd name="T15" fmla="*/ 0 h 4061"/>
                    <a:gd name="T16" fmla="*/ 0 w 2714"/>
                    <a:gd name="T17" fmla="*/ 0 h 4061"/>
                    <a:gd name="T18" fmla="*/ 0 w 2714"/>
                    <a:gd name="T19" fmla="*/ 0 h 4061"/>
                    <a:gd name="T20" fmla="*/ 0 w 2714"/>
                    <a:gd name="T21" fmla="*/ 0 h 4061"/>
                    <a:gd name="T22" fmla="*/ 0 w 2714"/>
                    <a:gd name="T23" fmla="*/ 0 h 4061"/>
                    <a:gd name="T24" fmla="*/ 0 w 2714"/>
                    <a:gd name="T25" fmla="*/ 0 h 4061"/>
                    <a:gd name="T26" fmla="*/ 0 w 2714"/>
                    <a:gd name="T27" fmla="*/ 0 h 4061"/>
                    <a:gd name="T28" fmla="*/ 0 w 2714"/>
                    <a:gd name="T29" fmla="*/ 0 h 4061"/>
                    <a:gd name="T30" fmla="*/ 0 w 2714"/>
                    <a:gd name="T31" fmla="*/ 0 h 4061"/>
                    <a:gd name="T32" fmla="*/ 0 w 2714"/>
                    <a:gd name="T33" fmla="*/ 0 h 4061"/>
                    <a:gd name="T34" fmla="*/ 0 w 2714"/>
                    <a:gd name="T35" fmla="*/ 0 h 4061"/>
                    <a:gd name="T36" fmla="*/ 0 w 2714"/>
                    <a:gd name="T37" fmla="*/ 0 h 4061"/>
                    <a:gd name="T38" fmla="*/ 0 w 2714"/>
                    <a:gd name="T39" fmla="*/ 0 h 4061"/>
                    <a:gd name="T40" fmla="*/ 0 w 2714"/>
                    <a:gd name="T41" fmla="*/ 0 h 4061"/>
                    <a:gd name="T42" fmla="*/ 0 w 2714"/>
                    <a:gd name="T43" fmla="*/ 0 h 4061"/>
                    <a:gd name="T44" fmla="*/ 0 w 2714"/>
                    <a:gd name="T45" fmla="*/ 0 h 4061"/>
                    <a:gd name="T46" fmla="*/ 0 w 2714"/>
                    <a:gd name="T47" fmla="*/ 0 h 4061"/>
                    <a:gd name="T48" fmla="*/ 0 w 2714"/>
                    <a:gd name="T49" fmla="*/ 0 h 4061"/>
                    <a:gd name="T50" fmla="*/ 0 w 2714"/>
                    <a:gd name="T51" fmla="*/ 0 h 4061"/>
                    <a:gd name="T52" fmla="*/ 0 w 2714"/>
                    <a:gd name="T53" fmla="*/ 0 h 4061"/>
                    <a:gd name="T54" fmla="*/ 0 w 2714"/>
                    <a:gd name="T55" fmla="*/ 0 h 4061"/>
                    <a:gd name="T56" fmla="*/ 0 w 2714"/>
                    <a:gd name="T57" fmla="*/ 0 h 4061"/>
                    <a:gd name="T58" fmla="*/ 0 w 2714"/>
                    <a:gd name="T59" fmla="*/ 0 h 4061"/>
                    <a:gd name="T60" fmla="*/ 0 w 2714"/>
                    <a:gd name="T61" fmla="*/ 0 h 4061"/>
                    <a:gd name="T62" fmla="*/ 0 w 2714"/>
                    <a:gd name="T63" fmla="*/ 0 h 4061"/>
                    <a:gd name="T64" fmla="*/ 0 w 2714"/>
                    <a:gd name="T65" fmla="*/ 0 h 4061"/>
                    <a:gd name="T66" fmla="*/ 0 w 2714"/>
                    <a:gd name="T67" fmla="*/ 0 h 4061"/>
                    <a:gd name="T68" fmla="*/ 0 w 2714"/>
                    <a:gd name="T69" fmla="*/ 0 h 4061"/>
                    <a:gd name="T70" fmla="*/ 0 w 2714"/>
                    <a:gd name="T71" fmla="*/ 0 h 4061"/>
                    <a:gd name="T72" fmla="*/ 0 w 2714"/>
                    <a:gd name="T73" fmla="*/ 0 h 4061"/>
                    <a:gd name="T74" fmla="*/ 0 w 2714"/>
                    <a:gd name="T75" fmla="*/ 0 h 4061"/>
                    <a:gd name="T76" fmla="*/ 0 w 2714"/>
                    <a:gd name="T77" fmla="*/ 0 h 4061"/>
                    <a:gd name="T78" fmla="*/ 0 w 2714"/>
                    <a:gd name="T79" fmla="*/ 0 h 4061"/>
                    <a:gd name="T80" fmla="*/ 0 w 2714"/>
                    <a:gd name="T81" fmla="*/ 0 h 4061"/>
                    <a:gd name="T82" fmla="*/ 0 w 2714"/>
                    <a:gd name="T83" fmla="*/ 0 h 4061"/>
                    <a:gd name="T84" fmla="*/ 0 w 2714"/>
                    <a:gd name="T85" fmla="*/ 0 h 4061"/>
                    <a:gd name="T86" fmla="*/ 0 w 2714"/>
                    <a:gd name="T87" fmla="*/ 0 h 4061"/>
                    <a:gd name="T88" fmla="*/ 0 w 2714"/>
                    <a:gd name="T89" fmla="*/ 0 h 4061"/>
                    <a:gd name="T90" fmla="*/ 0 w 2714"/>
                    <a:gd name="T91" fmla="*/ 0 h 4061"/>
                    <a:gd name="T92" fmla="*/ 0 w 2714"/>
                    <a:gd name="T93" fmla="*/ 0 h 4061"/>
                    <a:gd name="T94" fmla="*/ 0 w 2714"/>
                    <a:gd name="T95" fmla="*/ 0 h 4061"/>
                    <a:gd name="T96" fmla="*/ 0 w 2714"/>
                    <a:gd name="T97" fmla="*/ 0 h 4061"/>
                    <a:gd name="T98" fmla="*/ 0 w 2714"/>
                    <a:gd name="T99" fmla="*/ 0 h 4061"/>
                    <a:gd name="T100" fmla="*/ 0 w 2714"/>
                    <a:gd name="T101" fmla="*/ 0 h 4061"/>
                    <a:gd name="T102" fmla="*/ 0 w 2714"/>
                    <a:gd name="T103" fmla="*/ 0 h 4061"/>
                    <a:gd name="T104" fmla="*/ 0 w 2714"/>
                    <a:gd name="T105" fmla="*/ 0 h 4061"/>
                    <a:gd name="T106" fmla="*/ 0 w 2714"/>
                    <a:gd name="T107" fmla="*/ 0 h 4061"/>
                    <a:gd name="T108" fmla="*/ 0 w 2714"/>
                    <a:gd name="T109" fmla="*/ 0 h 4061"/>
                    <a:gd name="T110" fmla="*/ 0 w 2714"/>
                    <a:gd name="T111" fmla="*/ 0 h 4061"/>
                    <a:gd name="T112" fmla="*/ 0 w 2714"/>
                    <a:gd name="T113" fmla="*/ 0 h 4061"/>
                    <a:gd name="T114" fmla="*/ 0 w 2714"/>
                    <a:gd name="T115" fmla="*/ 0 h 4061"/>
                    <a:gd name="T116" fmla="*/ 0 w 2714"/>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4" h="4061">
                      <a:moveTo>
                        <a:pt x="2604" y="212"/>
                      </a:moveTo>
                      <a:lnTo>
                        <a:pt x="2604" y="212"/>
                      </a:lnTo>
                      <a:lnTo>
                        <a:pt x="2614" y="212"/>
                      </a:lnTo>
                      <a:lnTo>
                        <a:pt x="2624" y="212"/>
                      </a:lnTo>
                      <a:lnTo>
                        <a:pt x="2634" y="210"/>
                      </a:lnTo>
                      <a:lnTo>
                        <a:pt x="2643" y="208"/>
                      </a:lnTo>
                      <a:lnTo>
                        <a:pt x="2653" y="204"/>
                      </a:lnTo>
                      <a:lnTo>
                        <a:pt x="2661" y="200"/>
                      </a:lnTo>
                      <a:lnTo>
                        <a:pt x="2669" y="195"/>
                      </a:lnTo>
                      <a:lnTo>
                        <a:pt x="2677" y="189"/>
                      </a:lnTo>
                      <a:lnTo>
                        <a:pt x="2685" y="183"/>
                      </a:lnTo>
                      <a:lnTo>
                        <a:pt x="2691" y="175"/>
                      </a:lnTo>
                      <a:lnTo>
                        <a:pt x="2697" y="168"/>
                      </a:lnTo>
                      <a:lnTo>
                        <a:pt x="2701" y="160"/>
                      </a:lnTo>
                      <a:lnTo>
                        <a:pt x="2706" y="152"/>
                      </a:lnTo>
                      <a:lnTo>
                        <a:pt x="2709" y="142"/>
                      </a:lnTo>
                      <a:lnTo>
                        <a:pt x="2712" y="132"/>
                      </a:lnTo>
                      <a:lnTo>
                        <a:pt x="2714" y="122"/>
                      </a:lnTo>
                      <a:lnTo>
                        <a:pt x="2714" y="112"/>
                      </a:lnTo>
                      <a:lnTo>
                        <a:pt x="2714" y="102"/>
                      </a:lnTo>
                      <a:lnTo>
                        <a:pt x="2712" y="92"/>
                      </a:lnTo>
                      <a:lnTo>
                        <a:pt x="2709" y="82"/>
                      </a:lnTo>
                      <a:lnTo>
                        <a:pt x="2706" y="73"/>
                      </a:lnTo>
                      <a:lnTo>
                        <a:pt x="2702" y="65"/>
                      </a:lnTo>
                      <a:lnTo>
                        <a:pt x="2697" y="57"/>
                      </a:lnTo>
                      <a:lnTo>
                        <a:pt x="2692" y="49"/>
                      </a:lnTo>
                      <a:lnTo>
                        <a:pt x="2686" y="42"/>
                      </a:lnTo>
                      <a:lnTo>
                        <a:pt x="2678" y="35"/>
                      </a:lnTo>
                      <a:lnTo>
                        <a:pt x="2670" y="30"/>
                      </a:lnTo>
                      <a:lnTo>
                        <a:pt x="2662" y="25"/>
                      </a:lnTo>
                      <a:lnTo>
                        <a:pt x="2654" y="20"/>
                      </a:lnTo>
                      <a:lnTo>
                        <a:pt x="2644" y="16"/>
                      </a:lnTo>
                      <a:lnTo>
                        <a:pt x="2634" y="14"/>
                      </a:lnTo>
                      <a:lnTo>
                        <a:pt x="2625" y="12"/>
                      </a:lnTo>
                      <a:lnTo>
                        <a:pt x="2599" y="10"/>
                      </a:lnTo>
                      <a:lnTo>
                        <a:pt x="2546" y="7"/>
                      </a:lnTo>
                      <a:lnTo>
                        <a:pt x="2469" y="3"/>
                      </a:lnTo>
                      <a:lnTo>
                        <a:pt x="2370" y="1"/>
                      </a:lnTo>
                      <a:lnTo>
                        <a:pt x="2313" y="0"/>
                      </a:lnTo>
                      <a:lnTo>
                        <a:pt x="2252" y="1"/>
                      </a:lnTo>
                      <a:lnTo>
                        <a:pt x="2187" y="3"/>
                      </a:lnTo>
                      <a:lnTo>
                        <a:pt x="2119" y="6"/>
                      </a:lnTo>
                      <a:lnTo>
                        <a:pt x="2047" y="10"/>
                      </a:lnTo>
                      <a:lnTo>
                        <a:pt x="1972" y="16"/>
                      </a:lnTo>
                      <a:lnTo>
                        <a:pt x="1895" y="23"/>
                      </a:lnTo>
                      <a:lnTo>
                        <a:pt x="1815" y="34"/>
                      </a:lnTo>
                      <a:lnTo>
                        <a:pt x="1733" y="46"/>
                      </a:lnTo>
                      <a:lnTo>
                        <a:pt x="1651" y="60"/>
                      </a:lnTo>
                      <a:lnTo>
                        <a:pt x="1566" y="77"/>
                      </a:lnTo>
                      <a:lnTo>
                        <a:pt x="1481" y="97"/>
                      </a:lnTo>
                      <a:lnTo>
                        <a:pt x="1396" y="119"/>
                      </a:lnTo>
                      <a:lnTo>
                        <a:pt x="1310" y="144"/>
                      </a:lnTo>
                      <a:lnTo>
                        <a:pt x="1226" y="173"/>
                      </a:lnTo>
                      <a:lnTo>
                        <a:pt x="1142" y="205"/>
                      </a:lnTo>
                      <a:lnTo>
                        <a:pt x="1058" y="242"/>
                      </a:lnTo>
                      <a:lnTo>
                        <a:pt x="976" y="281"/>
                      </a:lnTo>
                      <a:lnTo>
                        <a:pt x="896" y="324"/>
                      </a:lnTo>
                      <a:lnTo>
                        <a:pt x="818" y="372"/>
                      </a:lnTo>
                      <a:lnTo>
                        <a:pt x="742" y="424"/>
                      </a:lnTo>
                      <a:lnTo>
                        <a:pt x="669" y="480"/>
                      </a:lnTo>
                      <a:lnTo>
                        <a:pt x="599" y="541"/>
                      </a:lnTo>
                      <a:lnTo>
                        <a:pt x="533" y="608"/>
                      </a:lnTo>
                      <a:lnTo>
                        <a:pt x="481" y="665"/>
                      </a:lnTo>
                      <a:lnTo>
                        <a:pt x="433" y="720"/>
                      </a:lnTo>
                      <a:lnTo>
                        <a:pt x="388" y="776"/>
                      </a:lnTo>
                      <a:lnTo>
                        <a:pt x="347" y="831"/>
                      </a:lnTo>
                      <a:lnTo>
                        <a:pt x="307" y="886"/>
                      </a:lnTo>
                      <a:lnTo>
                        <a:pt x="271" y="940"/>
                      </a:lnTo>
                      <a:lnTo>
                        <a:pt x="238" y="992"/>
                      </a:lnTo>
                      <a:lnTo>
                        <a:pt x="208" y="1045"/>
                      </a:lnTo>
                      <a:lnTo>
                        <a:pt x="180" y="1097"/>
                      </a:lnTo>
                      <a:lnTo>
                        <a:pt x="155" y="1147"/>
                      </a:lnTo>
                      <a:lnTo>
                        <a:pt x="133" y="1197"/>
                      </a:lnTo>
                      <a:lnTo>
                        <a:pt x="112" y="1246"/>
                      </a:lnTo>
                      <a:lnTo>
                        <a:pt x="93" y="1294"/>
                      </a:lnTo>
                      <a:lnTo>
                        <a:pt x="78" y="1341"/>
                      </a:lnTo>
                      <a:lnTo>
                        <a:pt x="63" y="1386"/>
                      </a:lnTo>
                      <a:lnTo>
                        <a:pt x="51" y="1432"/>
                      </a:lnTo>
                      <a:lnTo>
                        <a:pt x="40" y="1475"/>
                      </a:lnTo>
                      <a:lnTo>
                        <a:pt x="30" y="1517"/>
                      </a:lnTo>
                      <a:lnTo>
                        <a:pt x="23" y="1559"/>
                      </a:lnTo>
                      <a:lnTo>
                        <a:pt x="17" y="1599"/>
                      </a:lnTo>
                      <a:lnTo>
                        <a:pt x="12" y="1638"/>
                      </a:lnTo>
                      <a:lnTo>
                        <a:pt x="7" y="1676"/>
                      </a:lnTo>
                      <a:lnTo>
                        <a:pt x="4" y="1712"/>
                      </a:lnTo>
                      <a:lnTo>
                        <a:pt x="2" y="1746"/>
                      </a:lnTo>
                      <a:lnTo>
                        <a:pt x="1" y="1779"/>
                      </a:lnTo>
                      <a:lnTo>
                        <a:pt x="0" y="1811"/>
                      </a:lnTo>
                      <a:lnTo>
                        <a:pt x="0" y="1841"/>
                      </a:lnTo>
                      <a:lnTo>
                        <a:pt x="1" y="1870"/>
                      </a:lnTo>
                      <a:lnTo>
                        <a:pt x="3" y="1923"/>
                      </a:lnTo>
                      <a:lnTo>
                        <a:pt x="5" y="1968"/>
                      </a:lnTo>
                      <a:lnTo>
                        <a:pt x="7" y="2004"/>
                      </a:lnTo>
                      <a:lnTo>
                        <a:pt x="14" y="2099"/>
                      </a:lnTo>
                      <a:lnTo>
                        <a:pt x="23" y="2192"/>
                      </a:lnTo>
                      <a:lnTo>
                        <a:pt x="35" y="2285"/>
                      </a:lnTo>
                      <a:lnTo>
                        <a:pt x="50" y="2377"/>
                      </a:lnTo>
                      <a:lnTo>
                        <a:pt x="67" y="2468"/>
                      </a:lnTo>
                      <a:lnTo>
                        <a:pt x="88" y="2559"/>
                      </a:lnTo>
                      <a:lnTo>
                        <a:pt x="110" y="2648"/>
                      </a:lnTo>
                      <a:lnTo>
                        <a:pt x="135" y="2735"/>
                      </a:lnTo>
                      <a:lnTo>
                        <a:pt x="161" y="2821"/>
                      </a:lnTo>
                      <a:lnTo>
                        <a:pt x="187" y="2906"/>
                      </a:lnTo>
                      <a:lnTo>
                        <a:pt x="216" y="2990"/>
                      </a:lnTo>
                      <a:lnTo>
                        <a:pt x="246" y="3070"/>
                      </a:lnTo>
                      <a:lnTo>
                        <a:pt x="276" y="3149"/>
                      </a:lnTo>
                      <a:lnTo>
                        <a:pt x="307" y="3226"/>
                      </a:lnTo>
                      <a:lnTo>
                        <a:pt x="339" y="3299"/>
                      </a:lnTo>
                      <a:lnTo>
                        <a:pt x="371" y="3370"/>
                      </a:lnTo>
                      <a:lnTo>
                        <a:pt x="402" y="3440"/>
                      </a:lnTo>
                      <a:lnTo>
                        <a:pt x="433" y="3505"/>
                      </a:lnTo>
                      <a:lnTo>
                        <a:pt x="465" y="3567"/>
                      </a:lnTo>
                      <a:lnTo>
                        <a:pt x="496" y="3626"/>
                      </a:lnTo>
                      <a:lnTo>
                        <a:pt x="524" y="3681"/>
                      </a:lnTo>
                      <a:lnTo>
                        <a:pt x="552" y="3733"/>
                      </a:lnTo>
                      <a:lnTo>
                        <a:pt x="579" y="3782"/>
                      </a:lnTo>
                      <a:lnTo>
                        <a:pt x="604" y="3825"/>
                      </a:lnTo>
                      <a:lnTo>
                        <a:pt x="649" y="3902"/>
                      </a:lnTo>
                      <a:lnTo>
                        <a:pt x="684" y="3960"/>
                      </a:lnTo>
                      <a:lnTo>
                        <a:pt x="709" y="3998"/>
                      </a:lnTo>
                      <a:lnTo>
                        <a:pt x="721" y="4016"/>
                      </a:lnTo>
                      <a:lnTo>
                        <a:pt x="727" y="4025"/>
                      </a:lnTo>
                      <a:lnTo>
                        <a:pt x="733" y="4032"/>
                      </a:lnTo>
                      <a:lnTo>
                        <a:pt x="741" y="4039"/>
                      </a:lnTo>
                      <a:lnTo>
                        <a:pt x="749" y="4044"/>
                      </a:lnTo>
                      <a:lnTo>
                        <a:pt x="757" y="4050"/>
                      </a:lnTo>
                      <a:lnTo>
                        <a:pt x="766" y="4054"/>
                      </a:lnTo>
                      <a:lnTo>
                        <a:pt x="775" y="4057"/>
                      </a:lnTo>
                      <a:lnTo>
                        <a:pt x="784" y="4059"/>
                      </a:lnTo>
                      <a:lnTo>
                        <a:pt x="794" y="4061"/>
                      </a:lnTo>
                      <a:lnTo>
                        <a:pt x="804" y="4061"/>
                      </a:lnTo>
                      <a:lnTo>
                        <a:pt x="813" y="4061"/>
                      </a:lnTo>
                      <a:lnTo>
                        <a:pt x="822" y="4059"/>
                      </a:lnTo>
                      <a:lnTo>
                        <a:pt x="833" y="4057"/>
                      </a:lnTo>
                      <a:lnTo>
                        <a:pt x="842" y="4054"/>
                      </a:lnTo>
                      <a:lnTo>
                        <a:pt x="850" y="4050"/>
                      </a:lnTo>
                      <a:lnTo>
                        <a:pt x="860" y="4044"/>
                      </a:lnTo>
                      <a:lnTo>
                        <a:pt x="868" y="4038"/>
                      </a:lnTo>
                      <a:lnTo>
                        <a:pt x="875" y="4031"/>
                      </a:lnTo>
                      <a:lnTo>
                        <a:pt x="881" y="4024"/>
                      </a:lnTo>
                      <a:lnTo>
                        <a:pt x="887" y="4016"/>
                      </a:lnTo>
                      <a:lnTo>
                        <a:pt x="893" y="4008"/>
                      </a:lnTo>
                      <a:lnTo>
                        <a:pt x="897" y="3999"/>
                      </a:lnTo>
                      <a:lnTo>
                        <a:pt x="900" y="3990"/>
                      </a:lnTo>
                      <a:lnTo>
                        <a:pt x="902" y="3980"/>
                      </a:lnTo>
                      <a:lnTo>
                        <a:pt x="903" y="3971"/>
                      </a:lnTo>
                      <a:lnTo>
                        <a:pt x="904" y="3962"/>
                      </a:lnTo>
                      <a:lnTo>
                        <a:pt x="903" y="3952"/>
                      </a:lnTo>
                      <a:lnTo>
                        <a:pt x="902" y="3942"/>
                      </a:lnTo>
                      <a:lnTo>
                        <a:pt x="900" y="3933"/>
                      </a:lnTo>
                      <a:lnTo>
                        <a:pt x="897" y="3923"/>
                      </a:lnTo>
                      <a:lnTo>
                        <a:pt x="893" y="3914"/>
                      </a:lnTo>
                      <a:lnTo>
                        <a:pt x="887" y="3906"/>
                      </a:lnTo>
                      <a:lnTo>
                        <a:pt x="879" y="3893"/>
                      </a:lnTo>
                      <a:lnTo>
                        <a:pt x="857" y="3859"/>
                      </a:lnTo>
                      <a:lnTo>
                        <a:pt x="825" y="3807"/>
                      </a:lnTo>
                      <a:lnTo>
                        <a:pt x="784" y="3736"/>
                      </a:lnTo>
                      <a:lnTo>
                        <a:pt x="735" y="3648"/>
                      </a:lnTo>
                      <a:lnTo>
                        <a:pt x="681" y="3546"/>
                      </a:lnTo>
                      <a:lnTo>
                        <a:pt x="652" y="3489"/>
                      </a:lnTo>
                      <a:lnTo>
                        <a:pt x="622" y="3429"/>
                      </a:lnTo>
                      <a:lnTo>
                        <a:pt x="592" y="3367"/>
                      </a:lnTo>
                      <a:lnTo>
                        <a:pt x="561" y="3301"/>
                      </a:lnTo>
                      <a:lnTo>
                        <a:pt x="530" y="3233"/>
                      </a:lnTo>
                      <a:lnTo>
                        <a:pt x="500" y="3161"/>
                      </a:lnTo>
                      <a:lnTo>
                        <a:pt x="469" y="3088"/>
                      </a:lnTo>
                      <a:lnTo>
                        <a:pt x="440" y="3013"/>
                      </a:lnTo>
                      <a:lnTo>
                        <a:pt x="411" y="2935"/>
                      </a:lnTo>
                      <a:lnTo>
                        <a:pt x="383" y="2855"/>
                      </a:lnTo>
                      <a:lnTo>
                        <a:pt x="356" y="2774"/>
                      </a:lnTo>
                      <a:lnTo>
                        <a:pt x="330" y="2691"/>
                      </a:lnTo>
                      <a:lnTo>
                        <a:pt x="306" y="2607"/>
                      </a:lnTo>
                      <a:lnTo>
                        <a:pt x="286" y="2521"/>
                      </a:lnTo>
                      <a:lnTo>
                        <a:pt x="266" y="2436"/>
                      </a:lnTo>
                      <a:lnTo>
                        <a:pt x="248" y="2349"/>
                      </a:lnTo>
                      <a:lnTo>
                        <a:pt x="234" y="2261"/>
                      </a:lnTo>
                      <a:lnTo>
                        <a:pt x="222" y="2172"/>
                      </a:lnTo>
                      <a:lnTo>
                        <a:pt x="213" y="2084"/>
                      </a:lnTo>
                      <a:lnTo>
                        <a:pt x="207" y="1995"/>
                      </a:lnTo>
                      <a:lnTo>
                        <a:pt x="205" y="1957"/>
                      </a:lnTo>
                      <a:lnTo>
                        <a:pt x="203" y="1913"/>
                      </a:lnTo>
                      <a:lnTo>
                        <a:pt x="201" y="1865"/>
                      </a:lnTo>
                      <a:lnTo>
                        <a:pt x="200" y="1839"/>
                      </a:lnTo>
                      <a:lnTo>
                        <a:pt x="200" y="1811"/>
                      </a:lnTo>
                      <a:lnTo>
                        <a:pt x="201" y="1783"/>
                      </a:lnTo>
                      <a:lnTo>
                        <a:pt x="202" y="1753"/>
                      </a:lnTo>
                      <a:lnTo>
                        <a:pt x="204" y="1722"/>
                      </a:lnTo>
                      <a:lnTo>
                        <a:pt x="206" y="1689"/>
                      </a:lnTo>
                      <a:lnTo>
                        <a:pt x="210" y="1656"/>
                      </a:lnTo>
                      <a:lnTo>
                        <a:pt x="214" y="1622"/>
                      </a:lnTo>
                      <a:lnTo>
                        <a:pt x="220" y="1587"/>
                      </a:lnTo>
                      <a:lnTo>
                        <a:pt x="227" y="1550"/>
                      </a:lnTo>
                      <a:lnTo>
                        <a:pt x="236" y="1512"/>
                      </a:lnTo>
                      <a:lnTo>
                        <a:pt x="245" y="1474"/>
                      </a:lnTo>
                      <a:lnTo>
                        <a:pt x="257" y="1435"/>
                      </a:lnTo>
                      <a:lnTo>
                        <a:pt x="269" y="1394"/>
                      </a:lnTo>
                      <a:lnTo>
                        <a:pt x="285" y="1353"/>
                      </a:lnTo>
                      <a:lnTo>
                        <a:pt x="301" y="1311"/>
                      </a:lnTo>
                      <a:lnTo>
                        <a:pt x="319" y="1267"/>
                      </a:lnTo>
                      <a:lnTo>
                        <a:pt x="339" y="1224"/>
                      </a:lnTo>
                      <a:lnTo>
                        <a:pt x="362" y="1179"/>
                      </a:lnTo>
                      <a:lnTo>
                        <a:pt x="387" y="1133"/>
                      </a:lnTo>
                      <a:lnTo>
                        <a:pt x="414" y="1087"/>
                      </a:lnTo>
                      <a:lnTo>
                        <a:pt x="444" y="1040"/>
                      </a:lnTo>
                      <a:lnTo>
                        <a:pt x="476" y="992"/>
                      </a:lnTo>
                      <a:lnTo>
                        <a:pt x="511" y="944"/>
                      </a:lnTo>
                      <a:lnTo>
                        <a:pt x="548" y="895"/>
                      </a:lnTo>
                      <a:lnTo>
                        <a:pt x="589" y="845"/>
                      </a:lnTo>
                      <a:lnTo>
                        <a:pt x="632" y="795"/>
                      </a:lnTo>
                      <a:lnTo>
                        <a:pt x="679" y="744"/>
                      </a:lnTo>
                      <a:lnTo>
                        <a:pt x="739" y="685"/>
                      </a:lnTo>
                      <a:lnTo>
                        <a:pt x="803" y="630"/>
                      </a:lnTo>
                      <a:lnTo>
                        <a:pt x="869" y="579"/>
                      </a:lnTo>
                      <a:lnTo>
                        <a:pt x="938" y="532"/>
                      </a:lnTo>
                      <a:lnTo>
                        <a:pt x="1011" y="490"/>
                      </a:lnTo>
                      <a:lnTo>
                        <a:pt x="1085" y="450"/>
                      </a:lnTo>
                      <a:lnTo>
                        <a:pt x="1161" y="415"/>
                      </a:lnTo>
                      <a:lnTo>
                        <a:pt x="1239" y="383"/>
                      </a:lnTo>
                      <a:lnTo>
                        <a:pt x="1318" y="354"/>
                      </a:lnTo>
                      <a:lnTo>
                        <a:pt x="1396" y="328"/>
                      </a:lnTo>
                      <a:lnTo>
                        <a:pt x="1477" y="306"/>
                      </a:lnTo>
                      <a:lnTo>
                        <a:pt x="1556" y="286"/>
                      </a:lnTo>
                      <a:lnTo>
                        <a:pt x="1636" y="269"/>
                      </a:lnTo>
                      <a:lnTo>
                        <a:pt x="1715" y="254"/>
                      </a:lnTo>
                      <a:lnTo>
                        <a:pt x="1792" y="241"/>
                      </a:lnTo>
                      <a:lnTo>
                        <a:pt x="1869" y="230"/>
                      </a:lnTo>
                      <a:lnTo>
                        <a:pt x="1943" y="222"/>
                      </a:lnTo>
                      <a:lnTo>
                        <a:pt x="2016" y="215"/>
                      </a:lnTo>
                      <a:lnTo>
                        <a:pt x="2085" y="210"/>
                      </a:lnTo>
                      <a:lnTo>
                        <a:pt x="2152" y="205"/>
                      </a:lnTo>
                      <a:lnTo>
                        <a:pt x="2216" y="203"/>
                      </a:lnTo>
                      <a:lnTo>
                        <a:pt x="2276" y="201"/>
                      </a:lnTo>
                      <a:lnTo>
                        <a:pt x="2332" y="201"/>
                      </a:lnTo>
                      <a:lnTo>
                        <a:pt x="2385" y="201"/>
                      </a:lnTo>
                      <a:lnTo>
                        <a:pt x="2475" y="203"/>
                      </a:lnTo>
                      <a:lnTo>
                        <a:pt x="2543" y="206"/>
                      </a:lnTo>
                      <a:lnTo>
                        <a:pt x="2586" y="210"/>
                      </a:lnTo>
                      <a:lnTo>
                        <a:pt x="2604" y="21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80" name="Freeform 1125">
                  <a:extLst>
                    <a:ext uri="{FF2B5EF4-FFF2-40B4-BE49-F238E27FC236}">
                      <a16:creationId xmlns:a16="http://schemas.microsoft.com/office/drawing/2014/main" id="{63DAF9A1-FBD6-433D-955C-0852B37587FF}"/>
                    </a:ext>
                  </a:extLst>
                </p:cNvPr>
                <p:cNvSpPr>
                  <a:spLocks/>
                </p:cNvSpPr>
                <p:nvPr/>
              </p:nvSpPr>
              <p:spPr bwMode="auto">
                <a:xfrm>
                  <a:off x="2128" y="2407"/>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3" y="81"/>
                      </a:lnTo>
                      <a:lnTo>
                        <a:pt x="832" y="70"/>
                      </a:lnTo>
                      <a:lnTo>
                        <a:pt x="810" y="59"/>
                      </a:lnTo>
                      <a:lnTo>
                        <a:pt x="789" y="50"/>
                      </a:lnTo>
                      <a:lnTo>
                        <a:pt x="766" y="41"/>
                      </a:lnTo>
                      <a:lnTo>
                        <a:pt x="743" y="33"/>
                      </a:lnTo>
                      <a:lnTo>
                        <a:pt x="720" y="26"/>
                      </a:lnTo>
                      <a:lnTo>
                        <a:pt x="697" y="20"/>
                      </a:lnTo>
                      <a:lnTo>
                        <a:pt x="673" y="15"/>
                      </a:lnTo>
                      <a:lnTo>
                        <a:pt x="648" y="10"/>
                      </a:lnTo>
                      <a:lnTo>
                        <a:pt x="624" y="7"/>
                      </a:lnTo>
                      <a:lnTo>
                        <a:pt x="599" y="3"/>
                      </a:lnTo>
                      <a:lnTo>
                        <a:pt x="575" y="1"/>
                      </a:lnTo>
                      <a:lnTo>
                        <a:pt x="549" y="0"/>
                      </a:lnTo>
                      <a:lnTo>
                        <a:pt x="523" y="0"/>
                      </a:lnTo>
                      <a:lnTo>
                        <a:pt x="497" y="1"/>
                      </a:lnTo>
                      <a:lnTo>
                        <a:pt x="471" y="2"/>
                      </a:lnTo>
                      <a:lnTo>
                        <a:pt x="444" y="6"/>
                      </a:lnTo>
                      <a:lnTo>
                        <a:pt x="417" y="9"/>
                      </a:lnTo>
                      <a:lnTo>
                        <a:pt x="392" y="13"/>
                      </a:lnTo>
                      <a:lnTo>
                        <a:pt x="364" y="18"/>
                      </a:lnTo>
                      <a:lnTo>
                        <a:pt x="337" y="23"/>
                      </a:lnTo>
                      <a:lnTo>
                        <a:pt x="309" y="30"/>
                      </a:lnTo>
                      <a:lnTo>
                        <a:pt x="281" y="38"/>
                      </a:lnTo>
                      <a:lnTo>
                        <a:pt x="253" y="46"/>
                      </a:lnTo>
                      <a:lnTo>
                        <a:pt x="225" y="55"/>
                      </a:lnTo>
                      <a:lnTo>
                        <a:pt x="197" y="66"/>
                      </a:lnTo>
                      <a:lnTo>
                        <a:pt x="169" y="77"/>
                      </a:lnTo>
                      <a:lnTo>
                        <a:pt x="140" y="88"/>
                      </a:lnTo>
                      <a:lnTo>
                        <a:pt x="111" y="101"/>
                      </a:lnTo>
                      <a:lnTo>
                        <a:pt x="82" y="115"/>
                      </a:lnTo>
                      <a:lnTo>
                        <a:pt x="55" y="130"/>
                      </a:lnTo>
                      <a:lnTo>
                        <a:pt x="45" y="135"/>
                      </a:lnTo>
                      <a:lnTo>
                        <a:pt x="37" y="140"/>
                      </a:lnTo>
                      <a:lnTo>
                        <a:pt x="30" y="147"/>
                      </a:lnTo>
                      <a:lnTo>
                        <a:pt x="23" y="154"/>
                      </a:lnTo>
                      <a:lnTo>
                        <a:pt x="17" y="162"/>
                      </a:lnTo>
                      <a:lnTo>
                        <a:pt x="12" y="170"/>
                      </a:lnTo>
                      <a:lnTo>
                        <a:pt x="8" y="178"/>
                      </a:lnTo>
                      <a:lnTo>
                        <a:pt x="5" y="188"/>
                      </a:lnTo>
                      <a:lnTo>
                        <a:pt x="2" y="197"/>
                      </a:lnTo>
                      <a:lnTo>
                        <a:pt x="1" y="206"/>
                      </a:lnTo>
                      <a:lnTo>
                        <a:pt x="0" y="215"/>
                      </a:lnTo>
                      <a:lnTo>
                        <a:pt x="0" y="226"/>
                      </a:lnTo>
                      <a:lnTo>
                        <a:pt x="1" y="235"/>
                      </a:lnTo>
                      <a:lnTo>
                        <a:pt x="4" y="244"/>
                      </a:lnTo>
                      <a:lnTo>
                        <a:pt x="7" y="255"/>
                      </a:lnTo>
                      <a:lnTo>
                        <a:pt x="11" y="264"/>
                      </a:lnTo>
                      <a:lnTo>
                        <a:pt x="16" y="272"/>
                      </a:lnTo>
                      <a:lnTo>
                        <a:pt x="21" y="281"/>
                      </a:lnTo>
                      <a:lnTo>
                        <a:pt x="29" y="288"/>
                      </a:lnTo>
                      <a:lnTo>
                        <a:pt x="36" y="295"/>
                      </a:lnTo>
                      <a:lnTo>
                        <a:pt x="43" y="300"/>
                      </a:lnTo>
                      <a:lnTo>
                        <a:pt x="51" y="305"/>
                      </a:lnTo>
                      <a:lnTo>
                        <a:pt x="60" y="310"/>
                      </a:lnTo>
                      <a:lnTo>
                        <a:pt x="69" y="313"/>
                      </a:lnTo>
                      <a:lnTo>
                        <a:pt x="78" y="316"/>
                      </a:lnTo>
                      <a:lnTo>
                        <a:pt x="88" y="317"/>
                      </a:lnTo>
                      <a:lnTo>
                        <a:pt x="97" y="318"/>
                      </a:lnTo>
                      <a:lnTo>
                        <a:pt x="107" y="318"/>
                      </a:lnTo>
                      <a:lnTo>
                        <a:pt x="117" y="317"/>
                      </a:lnTo>
                      <a:lnTo>
                        <a:pt x="127" y="315"/>
                      </a:lnTo>
                      <a:lnTo>
                        <a:pt x="136" y="312"/>
                      </a:lnTo>
                      <a:lnTo>
                        <a:pt x="145" y="306"/>
                      </a:lnTo>
                      <a:lnTo>
                        <a:pt x="191" y="285"/>
                      </a:lnTo>
                      <a:lnTo>
                        <a:pt x="235" y="265"/>
                      </a:lnTo>
                      <a:lnTo>
                        <a:pt x="280" y="247"/>
                      </a:lnTo>
                      <a:lnTo>
                        <a:pt x="323" y="234"/>
                      </a:lnTo>
                      <a:lnTo>
                        <a:pt x="367" y="222"/>
                      </a:lnTo>
                      <a:lnTo>
                        <a:pt x="408" y="212"/>
                      </a:lnTo>
                      <a:lnTo>
                        <a:pt x="429" y="209"/>
                      </a:lnTo>
                      <a:lnTo>
                        <a:pt x="450" y="206"/>
                      </a:lnTo>
                      <a:lnTo>
                        <a:pt x="469" y="203"/>
                      </a:lnTo>
                      <a:lnTo>
                        <a:pt x="490" y="202"/>
                      </a:lnTo>
                      <a:lnTo>
                        <a:pt x="509" y="201"/>
                      </a:lnTo>
                      <a:lnTo>
                        <a:pt x="529" y="200"/>
                      </a:lnTo>
                      <a:lnTo>
                        <a:pt x="548" y="201"/>
                      </a:lnTo>
                      <a:lnTo>
                        <a:pt x="566" y="201"/>
                      </a:lnTo>
                      <a:lnTo>
                        <a:pt x="585" y="203"/>
                      </a:lnTo>
                      <a:lnTo>
                        <a:pt x="604" y="205"/>
                      </a:lnTo>
                      <a:lnTo>
                        <a:pt x="621" y="208"/>
                      </a:lnTo>
                      <a:lnTo>
                        <a:pt x="640" y="211"/>
                      </a:lnTo>
                      <a:lnTo>
                        <a:pt x="656" y="215"/>
                      </a:lnTo>
                      <a:lnTo>
                        <a:pt x="674" y="221"/>
                      </a:lnTo>
                      <a:lnTo>
                        <a:pt x="690" y="226"/>
                      </a:lnTo>
                      <a:lnTo>
                        <a:pt x="707" y="232"/>
                      </a:lnTo>
                      <a:lnTo>
                        <a:pt x="724" y="239"/>
                      </a:lnTo>
                      <a:lnTo>
                        <a:pt x="739" y="246"/>
                      </a:lnTo>
                      <a:lnTo>
                        <a:pt x="755" y="255"/>
                      </a:lnTo>
                      <a:lnTo>
                        <a:pt x="769" y="264"/>
                      </a:lnTo>
                      <a:lnTo>
                        <a:pt x="795" y="281"/>
                      </a:lnTo>
                      <a:lnTo>
                        <a:pt x="818" y="298"/>
                      </a:lnTo>
                      <a:lnTo>
                        <a:pt x="840" y="319"/>
                      </a:lnTo>
                      <a:lnTo>
                        <a:pt x="861" y="341"/>
                      </a:lnTo>
                      <a:lnTo>
                        <a:pt x="880" y="363"/>
                      </a:lnTo>
                      <a:lnTo>
                        <a:pt x="898" y="388"/>
                      </a:lnTo>
                      <a:lnTo>
                        <a:pt x="914" y="414"/>
                      </a:lnTo>
                      <a:lnTo>
                        <a:pt x="929" y="441"/>
                      </a:lnTo>
                      <a:lnTo>
                        <a:pt x="942" y="469"/>
                      </a:lnTo>
                      <a:lnTo>
                        <a:pt x="953" y="498"/>
                      </a:lnTo>
                      <a:lnTo>
                        <a:pt x="963" y="529"/>
                      </a:lnTo>
                      <a:lnTo>
                        <a:pt x="972" y="560"/>
                      </a:lnTo>
                      <a:lnTo>
                        <a:pt x="978" y="592"/>
                      </a:lnTo>
                      <a:lnTo>
                        <a:pt x="982" y="625"/>
                      </a:lnTo>
                      <a:lnTo>
                        <a:pt x="984" y="659"/>
                      </a:lnTo>
                      <a:lnTo>
                        <a:pt x="985" y="693"/>
                      </a:lnTo>
                      <a:lnTo>
                        <a:pt x="984" y="730"/>
                      </a:lnTo>
                      <a:lnTo>
                        <a:pt x="980" y="765"/>
                      </a:lnTo>
                      <a:lnTo>
                        <a:pt x="974" y="799"/>
                      </a:lnTo>
                      <a:lnTo>
                        <a:pt x="966" y="831"/>
                      </a:lnTo>
                      <a:lnTo>
                        <a:pt x="956" y="862"/>
                      </a:lnTo>
                      <a:lnTo>
                        <a:pt x="944" y="891"/>
                      </a:lnTo>
                      <a:lnTo>
                        <a:pt x="931" y="919"/>
                      </a:lnTo>
                      <a:lnTo>
                        <a:pt x="916" y="944"/>
                      </a:lnTo>
                      <a:lnTo>
                        <a:pt x="900" y="969"/>
                      </a:lnTo>
                      <a:lnTo>
                        <a:pt x="884" y="993"/>
                      </a:lnTo>
                      <a:lnTo>
                        <a:pt x="865" y="1015"/>
                      </a:lnTo>
                      <a:lnTo>
                        <a:pt x="847" y="1035"/>
                      </a:lnTo>
                      <a:lnTo>
                        <a:pt x="827" y="1055"/>
                      </a:lnTo>
                      <a:lnTo>
                        <a:pt x="807" y="1073"/>
                      </a:lnTo>
                      <a:lnTo>
                        <a:pt x="787" y="1090"/>
                      </a:lnTo>
                      <a:lnTo>
                        <a:pt x="767" y="1106"/>
                      </a:lnTo>
                      <a:lnTo>
                        <a:pt x="746" y="1120"/>
                      </a:lnTo>
                      <a:lnTo>
                        <a:pt x="726" y="1134"/>
                      </a:lnTo>
                      <a:lnTo>
                        <a:pt x="705" y="1146"/>
                      </a:lnTo>
                      <a:lnTo>
                        <a:pt x="685" y="1157"/>
                      </a:lnTo>
                      <a:lnTo>
                        <a:pt x="648" y="1176"/>
                      </a:lnTo>
                      <a:lnTo>
                        <a:pt x="614" y="1191"/>
                      </a:lnTo>
                      <a:lnTo>
                        <a:pt x="584" y="1204"/>
                      </a:lnTo>
                      <a:lnTo>
                        <a:pt x="561" y="1212"/>
                      </a:lnTo>
                      <a:lnTo>
                        <a:pt x="545" y="1217"/>
                      </a:lnTo>
                      <a:lnTo>
                        <a:pt x="536" y="1219"/>
                      </a:lnTo>
                      <a:lnTo>
                        <a:pt x="527" y="1222"/>
                      </a:lnTo>
                      <a:lnTo>
                        <a:pt x="518" y="1227"/>
                      </a:lnTo>
                      <a:lnTo>
                        <a:pt x="509" y="1231"/>
                      </a:lnTo>
                      <a:lnTo>
                        <a:pt x="501" y="1237"/>
                      </a:lnTo>
                      <a:lnTo>
                        <a:pt x="494" y="1243"/>
                      </a:lnTo>
                      <a:lnTo>
                        <a:pt x="487" y="1249"/>
                      </a:lnTo>
                      <a:lnTo>
                        <a:pt x="481" y="1258"/>
                      </a:lnTo>
                      <a:lnTo>
                        <a:pt x="475" y="1265"/>
                      </a:lnTo>
                      <a:lnTo>
                        <a:pt x="471" y="1274"/>
                      </a:lnTo>
                      <a:lnTo>
                        <a:pt x="468" y="1282"/>
                      </a:lnTo>
                      <a:lnTo>
                        <a:pt x="465" y="1292"/>
                      </a:lnTo>
                      <a:lnTo>
                        <a:pt x="463" y="1301"/>
                      </a:lnTo>
                      <a:lnTo>
                        <a:pt x="462" y="1311"/>
                      </a:lnTo>
                      <a:lnTo>
                        <a:pt x="462" y="1321"/>
                      </a:lnTo>
                      <a:lnTo>
                        <a:pt x="463" y="1331"/>
                      </a:lnTo>
                      <a:lnTo>
                        <a:pt x="465" y="1341"/>
                      </a:lnTo>
                      <a:lnTo>
                        <a:pt x="468" y="1351"/>
                      </a:lnTo>
                      <a:lnTo>
                        <a:pt x="472" y="1360"/>
                      </a:lnTo>
                      <a:lnTo>
                        <a:pt x="477" y="1368"/>
                      </a:lnTo>
                      <a:lnTo>
                        <a:pt x="483" y="1377"/>
                      </a:lnTo>
                      <a:lnTo>
                        <a:pt x="489" y="1384"/>
                      </a:lnTo>
                      <a:lnTo>
                        <a:pt x="496" y="1391"/>
                      </a:lnTo>
                      <a:lnTo>
                        <a:pt x="503" y="1397"/>
                      </a:lnTo>
                      <a:lnTo>
                        <a:pt x="512" y="1402"/>
                      </a:lnTo>
                      <a:lnTo>
                        <a:pt x="520" y="1407"/>
                      </a:lnTo>
                      <a:lnTo>
                        <a:pt x="529" y="1410"/>
                      </a:lnTo>
                      <a:lnTo>
                        <a:pt x="537" y="1413"/>
                      </a:lnTo>
                      <a:lnTo>
                        <a:pt x="548" y="1415"/>
                      </a:lnTo>
                      <a:lnTo>
                        <a:pt x="557" y="1416"/>
                      </a:lnTo>
                      <a:lnTo>
                        <a:pt x="567" y="1416"/>
                      </a:lnTo>
                      <a:lnTo>
                        <a:pt x="577" y="1415"/>
                      </a:lnTo>
                      <a:lnTo>
                        <a:pt x="587" y="1413"/>
                      </a:lnTo>
                      <a:lnTo>
                        <a:pt x="607" y="1408"/>
                      </a:lnTo>
                      <a:lnTo>
                        <a:pt x="627" y="1400"/>
                      </a:lnTo>
                      <a:lnTo>
                        <a:pt x="649" y="1393"/>
                      </a:lnTo>
                      <a:lnTo>
                        <a:pt x="672" y="1385"/>
                      </a:lnTo>
                      <a:lnTo>
                        <a:pt x="695" y="1376"/>
                      </a:lnTo>
                      <a:lnTo>
                        <a:pt x="718" y="1365"/>
                      </a:lnTo>
                      <a:lnTo>
                        <a:pt x="742" y="1353"/>
                      </a:lnTo>
                      <a:lnTo>
                        <a:pt x="767" y="1340"/>
                      </a:lnTo>
                      <a:lnTo>
                        <a:pt x="791" y="1327"/>
                      </a:lnTo>
                      <a:lnTo>
                        <a:pt x="816" y="1312"/>
                      </a:lnTo>
                      <a:lnTo>
                        <a:pt x="840" y="1297"/>
                      </a:lnTo>
                      <a:lnTo>
                        <a:pt x="865" y="1279"/>
                      </a:lnTo>
                      <a:lnTo>
                        <a:pt x="890" y="1262"/>
                      </a:lnTo>
                      <a:lnTo>
                        <a:pt x="915" y="1242"/>
                      </a:lnTo>
                      <a:lnTo>
                        <a:pt x="939" y="1222"/>
                      </a:lnTo>
                      <a:lnTo>
                        <a:pt x="961" y="1201"/>
                      </a:lnTo>
                      <a:lnTo>
                        <a:pt x="984" y="1178"/>
                      </a:lnTo>
                      <a:lnTo>
                        <a:pt x="1007" y="1154"/>
                      </a:lnTo>
                      <a:lnTo>
                        <a:pt x="1028" y="1129"/>
                      </a:lnTo>
                      <a:lnTo>
                        <a:pt x="1048" y="1104"/>
                      </a:lnTo>
                      <a:lnTo>
                        <a:pt x="1068" y="1077"/>
                      </a:lnTo>
                      <a:lnTo>
                        <a:pt x="1086" y="1048"/>
                      </a:lnTo>
                      <a:lnTo>
                        <a:pt x="1103" y="1019"/>
                      </a:lnTo>
                      <a:lnTo>
                        <a:pt x="1119" y="988"/>
                      </a:lnTo>
                      <a:lnTo>
                        <a:pt x="1133" y="956"/>
                      </a:lnTo>
                      <a:lnTo>
                        <a:pt x="1146" y="922"/>
                      </a:lnTo>
                      <a:lnTo>
                        <a:pt x="1157" y="887"/>
                      </a:lnTo>
                      <a:lnTo>
                        <a:pt x="1167" y="851"/>
                      </a:lnTo>
                      <a:lnTo>
                        <a:pt x="1174" y="814"/>
                      </a:lnTo>
                      <a:lnTo>
                        <a:pt x="1180" y="776"/>
                      </a:lnTo>
                      <a:lnTo>
                        <a:pt x="1184" y="736"/>
                      </a:lnTo>
                      <a:lnTo>
                        <a:pt x="1185" y="694"/>
                      </a:lnTo>
                      <a:lnTo>
                        <a:pt x="1185" y="670"/>
                      </a:lnTo>
                      <a:lnTo>
                        <a:pt x="1184" y="647"/>
                      </a:lnTo>
                      <a:lnTo>
                        <a:pt x="1183" y="624"/>
                      </a:lnTo>
                      <a:lnTo>
                        <a:pt x="1181" y="600"/>
                      </a:lnTo>
                      <a:lnTo>
                        <a:pt x="1177" y="577"/>
                      </a:lnTo>
                      <a:lnTo>
                        <a:pt x="1173" y="555"/>
                      </a:lnTo>
                      <a:lnTo>
                        <a:pt x="1169" y="532"/>
                      </a:lnTo>
                      <a:lnTo>
                        <a:pt x="1165" y="510"/>
                      </a:lnTo>
                      <a:lnTo>
                        <a:pt x="1159" y="488"/>
                      </a:lnTo>
                      <a:lnTo>
                        <a:pt x="1154" y="467"/>
                      </a:lnTo>
                      <a:lnTo>
                        <a:pt x="1146" y="445"/>
                      </a:lnTo>
                      <a:lnTo>
                        <a:pt x="1139" y="424"/>
                      </a:lnTo>
                      <a:lnTo>
                        <a:pt x="1131" y="404"/>
                      </a:lnTo>
                      <a:lnTo>
                        <a:pt x="1123" y="383"/>
                      </a:lnTo>
                      <a:lnTo>
                        <a:pt x="1113" y="363"/>
                      </a:lnTo>
                      <a:lnTo>
                        <a:pt x="1104" y="344"/>
                      </a:lnTo>
                      <a:lnTo>
                        <a:pt x="1094" y="324"/>
                      </a:lnTo>
                      <a:lnTo>
                        <a:pt x="1082" y="305"/>
                      </a:lnTo>
                      <a:lnTo>
                        <a:pt x="1071" y="288"/>
                      </a:lnTo>
                      <a:lnTo>
                        <a:pt x="1060" y="269"/>
                      </a:lnTo>
                      <a:lnTo>
                        <a:pt x="1047" y="252"/>
                      </a:lnTo>
                      <a:lnTo>
                        <a:pt x="1034" y="235"/>
                      </a:lnTo>
                      <a:lnTo>
                        <a:pt x="1020" y="219"/>
                      </a:lnTo>
                      <a:lnTo>
                        <a:pt x="1006" y="203"/>
                      </a:lnTo>
                      <a:lnTo>
                        <a:pt x="991" y="188"/>
                      </a:lnTo>
                      <a:lnTo>
                        <a:pt x="976" y="172"/>
                      </a:lnTo>
                      <a:lnTo>
                        <a:pt x="960" y="158"/>
                      </a:lnTo>
                      <a:lnTo>
                        <a:pt x="944" y="144"/>
                      </a:lnTo>
                      <a:lnTo>
                        <a:pt x="927" y="131"/>
                      </a:lnTo>
                      <a:lnTo>
                        <a:pt x="910" y="117"/>
                      </a:lnTo>
                      <a:lnTo>
                        <a:pt x="892" y="105"/>
                      </a:lnTo>
                      <a:lnTo>
                        <a:pt x="875" y="9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206" name="Group 1126">
                <a:extLst>
                  <a:ext uri="{FF2B5EF4-FFF2-40B4-BE49-F238E27FC236}">
                    <a16:creationId xmlns:a16="http://schemas.microsoft.com/office/drawing/2014/main" id="{09137D6A-AF48-490C-848B-8C33E5CF6E24}"/>
                  </a:ext>
                </a:extLst>
              </p:cNvPr>
              <p:cNvGrpSpPr>
                <a:grpSpLocks/>
              </p:cNvGrpSpPr>
              <p:nvPr/>
            </p:nvGrpSpPr>
            <p:grpSpPr bwMode="auto">
              <a:xfrm>
                <a:off x="1440" y="2160"/>
                <a:ext cx="684" cy="947"/>
                <a:chOff x="1609" y="2407"/>
                <a:chExt cx="684" cy="947"/>
              </a:xfrm>
            </p:grpSpPr>
            <p:sp>
              <p:nvSpPr>
                <p:cNvPr id="6207" name="Freeform 1127">
                  <a:extLst>
                    <a:ext uri="{FF2B5EF4-FFF2-40B4-BE49-F238E27FC236}">
                      <a16:creationId xmlns:a16="http://schemas.microsoft.com/office/drawing/2014/main" id="{E43C794A-2181-4AF0-9A82-7512D66F53F8}"/>
                    </a:ext>
                  </a:extLst>
                </p:cNvPr>
                <p:cNvSpPr>
                  <a:spLocks/>
                </p:cNvSpPr>
                <p:nvPr/>
              </p:nvSpPr>
              <p:spPr bwMode="auto">
                <a:xfrm>
                  <a:off x="1839" y="3169"/>
                  <a:ext cx="139" cy="182"/>
                </a:xfrm>
                <a:custGeom>
                  <a:avLst/>
                  <a:gdLst>
                    <a:gd name="T0" fmla="*/ 0 w 2079"/>
                    <a:gd name="T1" fmla="*/ 0 h 2719"/>
                    <a:gd name="T2" fmla="*/ 0 w 2079"/>
                    <a:gd name="T3" fmla="*/ 0 h 2719"/>
                    <a:gd name="T4" fmla="*/ 0 w 2079"/>
                    <a:gd name="T5" fmla="*/ 0 h 2719"/>
                    <a:gd name="T6" fmla="*/ 0 w 2079"/>
                    <a:gd name="T7" fmla="*/ 0 h 2719"/>
                    <a:gd name="T8" fmla="*/ 0 w 2079"/>
                    <a:gd name="T9" fmla="*/ 0 h 2719"/>
                    <a:gd name="T10" fmla="*/ 0 w 2079"/>
                    <a:gd name="T11" fmla="*/ 0 h 2719"/>
                    <a:gd name="T12" fmla="*/ 0 w 2079"/>
                    <a:gd name="T13" fmla="*/ 0 h 2719"/>
                    <a:gd name="T14" fmla="*/ 0 w 2079"/>
                    <a:gd name="T15" fmla="*/ 0 h 2719"/>
                    <a:gd name="T16" fmla="*/ 0 w 2079"/>
                    <a:gd name="T17" fmla="*/ 0 h 2719"/>
                    <a:gd name="T18" fmla="*/ 0 w 2079"/>
                    <a:gd name="T19" fmla="*/ 0 h 2719"/>
                    <a:gd name="T20" fmla="*/ 0 w 2079"/>
                    <a:gd name="T21" fmla="*/ 0 h 2719"/>
                    <a:gd name="T22" fmla="*/ 0 w 2079"/>
                    <a:gd name="T23" fmla="*/ 0 h 2719"/>
                    <a:gd name="T24" fmla="*/ 0 w 2079"/>
                    <a:gd name="T25" fmla="*/ 0 h 2719"/>
                    <a:gd name="T26" fmla="*/ 0 w 2079"/>
                    <a:gd name="T27" fmla="*/ 0 h 2719"/>
                    <a:gd name="T28" fmla="*/ 0 w 2079"/>
                    <a:gd name="T29" fmla="*/ 0 h 2719"/>
                    <a:gd name="T30" fmla="*/ 0 w 2079"/>
                    <a:gd name="T31" fmla="*/ 0 h 2719"/>
                    <a:gd name="T32" fmla="*/ 0 w 2079"/>
                    <a:gd name="T33" fmla="*/ 0 h 2719"/>
                    <a:gd name="T34" fmla="*/ 0 w 2079"/>
                    <a:gd name="T35" fmla="*/ 0 h 2719"/>
                    <a:gd name="T36" fmla="*/ 0 w 2079"/>
                    <a:gd name="T37" fmla="*/ 0 h 2719"/>
                    <a:gd name="T38" fmla="*/ 0 w 2079"/>
                    <a:gd name="T39" fmla="*/ 0 h 2719"/>
                    <a:gd name="T40" fmla="*/ 0 w 2079"/>
                    <a:gd name="T41" fmla="*/ 0 h 2719"/>
                    <a:gd name="T42" fmla="*/ 0 w 2079"/>
                    <a:gd name="T43" fmla="*/ 0 h 2719"/>
                    <a:gd name="T44" fmla="*/ 0 w 2079"/>
                    <a:gd name="T45" fmla="*/ 0 h 2719"/>
                    <a:gd name="T46" fmla="*/ 0 w 2079"/>
                    <a:gd name="T47" fmla="*/ 0 h 2719"/>
                    <a:gd name="T48" fmla="*/ 0 w 2079"/>
                    <a:gd name="T49" fmla="*/ 0 h 2719"/>
                    <a:gd name="T50" fmla="*/ 0 w 2079"/>
                    <a:gd name="T51" fmla="*/ 0 h 2719"/>
                    <a:gd name="T52" fmla="*/ 0 w 2079"/>
                    <a:gd name="T53" fmla="*/ 0 h 2719"/>
                    <a:gd name="T54" fmla="*/ 0 w 2079"/>
                    <a:gd name="T55" fmla="*/ 0 h 2719"/>
                    <a:gd name="T56" fmla="*/ 0 w 2079"/>
                    <a:gd name="T57" fmla="*/ 0 h 2719"/>
                    <a:gd name="T58" fmla="*/ 0 w 2079"/>
                    <a:gd name="T59" fmla="*/ 0 h 2719"/>
                    <a:gd name="T60" fmla="*/ 0 w 2079"/>
                    <a:gd name="T61" fmla="*/ 0 h 2719"/>
                    <a:gd name="T62" fmla="*/ 0 w 2079"/>
                    <a:gd name="T63" fmla="*/ 0 h 2719"/>
                    <a:gd name="T64" fmla="*/ 0 w 2079"/>
                    <a:gd name="T65" fmla="*/ 0 h 2719"/>
                    <a:gd name="T66" fmla="*/ 0 w 2079"/>
                    <a:gd name="T67" fmla="*/ 0 h 2719"/>
                    <a:gd name="T68" fmla="*/ 0 w 2079"/>
                    <a:gd name="T69" fmla="*/ 0 h 2719"/>
                    <a:gd name="T70" fmla="*/ 0 w 2079"/>
                    <a:gd name="T71" fmla="*/ 0 h 2719"/>
                    <a:gd name="T72" fmla="*/ 0 w 2079"/>
                    <a:gd name="T73" fmla="*/ 0 h 2719"/>
                    <a:gd name="T74" fmla="*/ 0 w 2079"/>
                    <a:gd name="T75" fmla="*/ 0 h 2719"/>
                    <a:gd name="T76" fmla="*/ 0 w 2079"/>
                    <a:gd name="T77" fmla="*/ 0 h 2719"/>
                    <a:gd name="T78" fmla="*/ 0 w 2079"/>
                    <a:gd name="T79" fmla="*/ 0 h 2719"/>
                    <a:gd name="T80" fmla="*/ 0 w 2079"/>
                    <a:gd name="T81" fmla="*/ 0 h 2719"/>
                    <a:gd name="T82" fmla="*/ 0 w 2079"/>
                    <a:gd name="T83" fmla="*/ 0 h 2719"/>
                    <a:gd name="T84" fmla="*/ 0 w 2079"/>
                    <a:gd name="T85" fmla="*/ 0 h 2719"/>
                    <a:gd name="T86" fmla="*/ 0 w 2079"/>
                    <a:gd name="T87" fmla="*/ 0 h 2719"/>
                    <a:gd name="T88" fmla="*/ 0 w 2079"/>
                    <a:gd name="T89" fmla="*/ 0 h 2719"/>
                    <a:gd name="T90" fmla="*/ 0 w 2079"/>
                    <a:gd name="T91" fmla="*/ 0 h 2719"/>
                    <a:gd name="T92" fmla="*/ 0 w 2079"/>
                    <a:gd name="T93" fmla="*/ 0 h 2719"/>
                    <a:gd name="T94" fmla="*/ 0 w 2079"/>
                    <a:gd name="T95" fmla="*/ 0 h 2719"/>
                    <a:gd name="T96" fmla="*/ 0 w 2079"/>
                    <a:gd name="T97" fmla="*/ 0 h 2719"/>
                    <a:gd name="T98" fmla="*/ 0 w 2079"/>
                    <a:gd name="T99" fmla="*/ 0 h 2719"/>
                    <a:gd name="T100" fmla="*/ 0 w 2079"/>
                    <a:gd name="T101" fmla="*/ 0 h 2719"/>
                    <a:gd name="T102" fmla="*/ 0 w 2079"/>
                    <a:gd name="T103" fmla="*/ 0 h 2719"/>
                    <a:gd name="T104" fmla="*/ 0 w 2079"/>
                    <a:gd name="T105" fmla="*/ 0 h 2719"/>
                    <a:gd name="T106" fmla="*/ 0 w 2079"/>
                    <a:gd name="T107" fmla="*/ 0 h 2719"/>
                    <a:gd name="T108" fmla="*/ 0 w 2079"/>
                    <a:gd name="T109" fmla="*/ 0 h 2719"/>
                    <a:gd name="T110" fmla="*/ 0 w 2079"/>
                    <a:gd name="T111" fmla="*/ 0 h 2719"/>
                    <a:gd name="T112" fmla="*/ 0 w 2079"/>
                    <a:gd name="T113" fmla="*/ 0 h 27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9" h="2719">
                      <a:moveTo>
                        <a:pt x="1" y="2504"/>
                      </a:moveTo>
                      <a:lnTo>
                        <a:pt x="3" y="2492"/>
                      </a:lnTo>
                      <a:lnTo>
                        <a:pt x="6" y="2482"/>
                      </a:lnTo>
                      <a:lnTo>
                        <a:pt x="9" y="2472"/>
                      </a:lnTo>
                      <a:lnTo>
                        <a:pt x="15" y="2462"/>
                      </a:lnTo>
                      <a:lnTo>
                        <a:pt x="20" y="2454"/>
                      </a:lnTo>
                      <a:lnTo>
                        <a:pt x="27" y="2446"/>
                      </a:lnTo>
                      <a:lnTo>
                        <a:pt x="34" y="2438"/>
                      </a:lnTo>
                      <a:lnTo>
                        <a:pt x="42" y="2431"/>
                      </a:lnTo>
                      <a:lnTo>
                        <a:pt x="50" y="2425"/>
                      </a:lnTo>
                      <a:lnTo>
                        <a:pt x="59" y="2420"/>
                      </a:lnTo>
                      <a:lnTo>
                        <a:pt x="68" y="2416"/>
                      </a:lnTo>
                      <a:lnTo>
                        <a:pt x="79" y="2412"/>
                      </a:lnTo>
                      <a:lnTo>
                        <a:pt x="89" y="2410"/>
                      </a:lnTo>
                      <a:lnTo>
                        <a:pt x="99" y="2408"/>
                      </a:lnTo>
                      <a:lnTo>
                        <a:pt x="111" y="2408"/>
                      </a:lnTo>
                      <a:lnTo>
                        <a:pt x="121" y="2409"/>
                      </a:lnTo>
                      <a:lnTo>
                        <a:pt x="228" y="2420"/>
                      </a:lnTo>
                      <a:lnTo>
                        <a:pt x="361" y="2436"/>
                      </a:lnTo>
                      <a:lnTo>
                        <a:pt x="511" y="2451"/>
                      </a:lnTo>
                      <a:lnTo>
                        <a:pt x="667" y="2468"/>
                      </a:lnTo>
                      <a:lnTo>
                        <a:pt x="819" y="2482"/>
                      </a:lnTo>
                      <a:lnTo>
                        <a:pt x="956" y="2493"/>
                      </a:lnTo>
                      <a:lnTo>
                        <a:pt x="1015" y="2498"/>
                      </a:lnTo>
                      <a:lnTo>
                        <a:pt x="1065" y="2501"/>
                      </a:lnTo>
                      <a:lnTo>
                        <a:pt x="1108" y="2503"/>
                      </a:lnTo>
                      <a:lnTo>
                        <a:pt x="1139" y="2503"/>
                      </a:lnTo>
                      <a:lnTo>
                        <a:pt x="1149" y="2502"/>
                      </a:lnTo>
                      <a:lnTo>
                        <a:pt x="1158" y="2501"/>
                      </a:lnTo>
                      <a:lnTo>
                        <a:pt x="1166" y="2499"/>
                      </a:lnTo>
                      <a:lnTo>
                        <a:pt x="1172" y="2495"/>
                      </a:lnTo>
                      <a:lnTo>
                        <a:pt x="1177" y="2493"/>
                      </a:lnTo>
                      <a:lnTo>
                        <a:pt x="1182" y="2489"/>
                      </a:lnTo>
                      <a:lnTo>
                        <a:pt x="1186" y="2486"/>
                      </a:lnTo>
                      <a:lnTo>
                        <a:pt x="1190" y="2483"/>
                      </a:lnTo>
                      <a:lnTo>
                        <a:pt x="1196" y="2477"/>
                      </a:lnTo>
                      <a:lnTo>
                        <a:pt x="1201" y="2469"/>
                      </a:lnTo>
                      <a:lnTo>
                        <a:pt x="1205" y="2461"/>
                      </a:lnTo>
                      <a:lnTo>
                        <a:pt x="1210" y="2452"/>
                      </a:lnTo>
                      <a:lnTo>
                        <a:pt x="1217" y="2431"/>
                      </a:lnTo>
                      <a:lnTo>
                        <a:pt x="1224" y="2409"/>
                      </a:lnTo>
                      <a:lnTo>
                        <a:pt x="1230" y="2383"/>
                      </a:lnTo>
                      <a:lnTo>
                        <a:pt x="1233" y="2355"/>
                      </a:lnTo>
                      <a:lnTo>
                        <a:pt x="1235" y="2325"/>
                      </a:lnTo>
                      <a:lnTo>
                        <a:pt x="1235" y="2294"/>
                      </a:lnTo>
                      <a:lnTo>
                        <a:pt x="1234" y="2220"/>
                      </a:lnTo>
                      <a:lnTo>
                        <a:pt x="1235" y="2104"/>
                      </a:lnTo>
                      <a:lnTo>
                        <a:pt x="1237" y="1960"/>
                      </a:lnTo>
                      <a:lnTo>
                        <a:pt x="1239" y="1804"/>
                      </a:lnTo>
                      <a:lnTo>
                        <a:pt x="1241" y="1652"/>
                      </a:lnTo>
                      <a:lnTo>
                        <a:pt x="1243" y="1520"/>
                      </a:lnTo>
                      <a:lnTo>
                        <a:pt x="1245" y="1424"/>
                      </a:lnTo>
                      <a:lnTo>
                        <a:pt x="1245" y="1381"/>
                      </a:lnTo>
                      <a:lnTo>
                        <a:pt x="1246" y="1371"/>
                      </a:lnTo>
                      <a:lnTo>
                        <a:pt x="1248" y="1360"/>
                      </a:lnTo>
                      <a:lnTo>
                        <a:pt x="1250" y="1350"/>
                      </a:lnTo>
                      <a:lnTo>
                        <a:pt x="1254" y="1341"/>
                      </a:lnTo>
                      <a:lnTo>
                        <a:pt x="1259" y="1331"/>
                      </a:lnTo>
                      <a:lnTo>
                        <a:pt x="1264" y="1322"/>
                      </a:lnTo>
                      <a:lnTo>
                        <a:pt x="1270" y="1315"/>
                      </a:lnTo>
                      <a:lnTo>
                        <a:pt x="1277" y="1306"/>
                      </a:lnTo>
                      <a:lnTo>
                        <a:pt x="1284" y="1300"/>
                      </a:lnTo>
                      <a:lnTo>
                        <a:pt x="1293" y="1294"/>
                      </a:lnTo>
                      <a:lnTo>
                        <a:pt x="1301" y="1289"/>
                      </a:lnTo>
                      <a:lnTo>
                        <a:pt x="1310" y="1284"/>
                      </a:lnTo>
                      <a:lnTo>
                        <a:pt x="1320" y="1281"/>
                      </a:lnTo>
                      <a:lnTo>
                        <a:pt x="1330" y="1278"/>
                      </a:lnTo>
                      <a:lnTo>
                        <a:pt x="1340" y="1275"/>
                      </a:lnTo>
                      <a:lnTo>
                        <a:pt x="1351" y="1274"/>
                      </a:lnTo>
                      <a:lnTo>
                        <a:pt x="1398" y="1273"/>
                      </a:lnTo>
                      <a:lnTo>
                        <a:pt x="1458" y="1271"/>
                      </a:lnTo>
                      <a:lnTo>
                        <a:pt x="1527" y="1268"/>
                      </a:lnTo>
                      <a:lnTo>
                        <a:pt x="1600" y="1265"/>
                      </a:lnTo>
                      <a:lnTo>
                        <a:pt x="1672" y="1261"/>
                      </a:lnTo>
                      <a:lnTo>
                        <a:pt x="1739" y="1257"/>
                      </a:lnTo>
                      <a:lnTo>
                        <a:pt x="1797" y="1252"/>
                      </a:lnTo>
                      <a:lnTo>
                        <a:pt x="1842" y="1245"/>
                      </a:lnTo>
                      <a:lnTo>
                        <a:pt x="1844" y="1245"/>
                      </a:lnTo>
                      <a:lnTo>
                        <a:pt x="1847" y="1244"/>
                      </a:lnTo>
                      <a:lnTo>
                        <a:pt x="1850" y="1243"/>
                      </a:lnTo>
                      <a:lnTo>
                        <a:pt x="1852" y="1242"/>
                      </a:lnTo>
                      <a:lnTo>
                        <a:pt x="1855" y="1241"/>
                      </a:lnTo>
                      <a:lnTo>
                        <a:pt x="1857" y="1240"/>
                      </a:lnTo>
                      <a:lnTo>
                        <a:pt x="1858" y="1239"/>
                      </a:lnTo>
                      <a:lnTo>
                        <a:pt x="1859" y="1237"/>
                      </a:lnTo>
                      <a:lnTo>
                        <a:pt x="1861" y="1232"/>
                      </a:lnTo>
                      <a:lnTo>
                        <a:pt x="1862" y="1226"/>
                      </a:lnTo>
                      <a:lnTo>
                        <a:pt x="1862" y="1218"/>
                      </a:lnTo>
                      <a:lnTo>
                        <a:pt x="1862" y="1207"/>
                      </a:lnTo>
                      <a:lnTo>
                        <a:pt x="1860" y="1197"/>
                      </a:lnTo>
                      <a:lnTo>
                        <a:pt x="1856" y="1184"/>
                      </a:lnTo>
                      <a:lnTo>
                        <a:pt x="1851" y="1171"/>
                      </a:lnTo>
                      <a:lnTo>
                        <a:pt x="1845" y="1157"/>
                      </a:lnTo>
                      <a:lnTo>
                        <a:pt x="1296" y="160"/>
                      </a:lnTo>
                      <a:lnTo>
                        <a:pt x="1291" y="150"/>
                      </a:lnTo>
                      <a:lnTo>
                        <a:pt x="1287" y="140"/>
                      </a:lnTo>
                      <a:lnTo>
                        <a:pt x="1284" y="130"/>
                      </a:lnTo>
                      <a:lnTo>
                        <a:pt x="1282" y="118"/>
                      </a:lnTo>
                      <a:lnTo>
                        <a:pt x="1281" y="108"/>
                      </a:lnTo>
                      <a:lnTo>
                        <a:pt x="1282" y="98"/>
                      </a:lnTo>
                      <a:lnTo>
                        <a:pt x="1283" y="87"/>
                      </a:lnTo>
                      <a:lnTo>
                        <a:pt x="1287" y="77"/>
                      </a:lnTo>
                      <a:lnTo>
                        <a:pt x="1290" y="68"/>
                      </a:lnTo>
                      <a:lnTo>
                        <a:pt x="1294" y="59"/>
                      </a:lnTo>
                      <a:lnTo>
                        <a:pt x="1299" y="49"/>
                      </a:lnTo>
                      <a:lnTo>
                        <a:pt x="1305" y="41"/>
                      </a:lnTo>
                      <a:lnTo>
                        <a:pt x="1311" y="33"/>
                      </a:lnTo>
                      <a:lnTo>
                        <a:pt x="1320" y="25"/>
                      </a:lnTo>
                      <a:lnTo>
                        <a:pt x="1328" y="18"/>
                      </a:lnTo>
                      <a:lnTo>
                        <a:pt x="1337" y="13"/>
                      </a:lnTo>
                      <a:lnTo>
                        <a:pt x="1348" y="8"/>
                      </a:lnTo>
                      <a:lnTo>
                        <a:pt x="1358" y="4"/>
                      </a:lnTo>
                      <a:lnTo>
                        <a:pt x="1368" y="2"/>
                      </a:lnTo>
                      <a:lnTo>
                        <a:pt x="1379" y="0"/>
                      </a:lnTo>
                      <a:lnTo>
                        <a:pt x="1389" y="0"/>
                      </a:lnTo>
                      <a:lnTo>
                        <a:pt x="1399" y="0"/>
                      </a:lnTo>
                      <a:lnTo>
                        <a:pt x="1410" y="2"/>
                      </a:lnTo>
                      <a:lnTo>
                        <a:pt x="1420" y="4"/>
                      </a:lnTo>
                      <a:lnTo>
                        <a:pt x="1430" y="7"/>
                      </a:lnTo>
                      <a:lnTo>
                        <a:pt x="1440" y="11"/>
                      </a:lnTo>
                      <a:lnTo>
                        <a:pt x="1448" y="16"/>
                      </a:lnTo>
                      <a:lnTo>
                        <a:pt x="1457" y="22"/>
                      </a:lnTo>
                      <a:lnTo>
                        <a:pt x="1464" y="30"/>
                      </a:lnTo>
                      <a:lnTo>
                        <a:pt x="1473" y="37"/>
                      </a:lnTo>
                      <a:lnTo>
                        <a:pt x="1479" y="46"/>
                      </a:lnTo>
                      <a:lnTo>
                        <a:pt x="1485" y="55"/>
                      </a:lnTo>
                      <a:lnTo>
                        <a:pt x="2036" y="1055"/>
                      </a:lnTo>
                      <a:lnTo>
                        <a:pt x="2044" y="1073"/>
                      </a:lnTo>
                      <a:lnTo>
                        <a:pt x="2053" y="1090"/>
                      </a:lnTo>
                      <a:lnTo>
                        <a:pt x="2059" y="1109"/>
                      </a:lnTo>
                      <a:lnTo>
                        <a:pt x="2065" y="1127"/>
                      </a:lnTo>
                      <a:lnTo>
                        <a:pt x="2070" y="1145"/>
                      </a:lnTo>
                      <a:lnTo>
                        <a:pt x="2073" y="1164"/>
                      </a:lnTo>
                      <a:lnTo>
                        <a:pt x="2077" y="1181"/>
                      </a:lnTo>
                      <a:lnTo>
                        <a:pt x="2079" y="1199"/>
                      </a:lnTo>
                      <a:lnTo>
                        <a:pt x="2079" y="1218"/>
                      </a:lnTo>
                      <a:lnTo>
                        <a:pt x="2079" y="1235"/>
                      </a:lnTo>
                      <a:lnTo>
                        <a:pt x="2078" y="1252"/>
                      </a:lnTo>
                      <a:lnTo>
                        <a:pt x="2074" y="1269"/>
                      </a:lnTo>
                      <a:lnTo>
                        <a:pt x="2071" y="1286"/>
                      </a:lnTo>
                      <a:lnTo>
                        <a:pt x="2066" y="1302"/>
                      </a:lnTo>
                      <a:lnTo>
                        <a:pt x="2061" y="1318"/>
                      </a:lnTo>
                      <a:lnTo>
                        <a:pt x="2054" y="1332"/>
                      </a:lnTo>
                      <a:lnTo>
                        <a:pt x="2048" y="1345"/>
                      </a:lnTo>
                      <a:lnTo>
                        <a:pt x="2040" y="1357"/>
                      </a:lnTo>
                      <a:lnTo>
                        <a:pt x="2032" y="1368"/>
                      </a:lnTo>
                      <a:lnTo>
                        <a:pt x="2024" y="1379"/>
                      </a:lnTo>
                      <a:lnTo>
                        <a:pt x="2014" y="1389"/>
                      </a:lnTo>
                      <a:lnTo>
                        <a:pt x="2005" y="1398"/>
                      </a:lnTo>
                      <a:lnTo>
                        <a:pt x="1995" y="1408"/>
                      </a:lnTo>
                      <a:lnTo>
                        <a:pt x="1983" y="1416"/>
                      </a:lnTo>
                      <a:lnTo>
                        <a:pt x="1972" y="1423"/>
                      </a:lnTo>
                      <a:lnTo>
                        <a:pt x="1960" y="1431"/>
                      </a:lnTo>
                      <a:lnTo>
                        <a:pt x="1947" y="1437"/>
                      </a:lnTo>
                      <a:lnTo>
                        <a:pt x="1935" y="1443"/>
                      </a:lnTo>
                      <a:lnTo>
                        <a:pt x="1920" y="1448"/>
                      </a:lnTo>
                      <a:lnTo>
                        <a:pt x="1907" y="1452"/>
                      </a:lnTo>
                      <a:lnTo>
                        <a:pt x="1892" y="1456"/>
                      </a:lnTo>
                      <a:lnTo>
                        <a:pt x="1878" y="1458"/>
                      </a:lnTo>
                      <a:lnTo>
                        <a:pt x="1840" y="1465"/>
                      </a:lnTo>
                      <a:lnTo>
                        <a:pt x="1792" y="1469"/>
                      </a:lnTo>
                      <a:lnTo>
                        <a:pt x="1739" y="1474"/>
                      </a:lnTo>
                      <a:lnTo>
                        <a:pt x="1683" y="1477"/>
                      </a:lnTo>
                      <a:lnTo>
                        <a:pt x="1625" y="1481"/>
                      </a:lnTo>
                      <a:lnTo>
                        <a:pt x="1566" y="1483"/>
                      </a:lnTo>
                      <a:lnTo>
                        <a:pt x="1511" y="1486"/>
                      </a:lnTo>
                      <a:lnTo>
                        <a:pt x="1460" y="1487"/>
                      </a:lnTo>
                      <a:lnTo>
                        <a:pt x="1458" y="1580"/>
                      </a:lnTo>
                      <a:lnTo>
                        <a:pt x="1457" y="1691"/>
                      </a:lnTo>
                      <a:lnTo>
                        <a:pt x="1455" y="1812"/>
                      </a:lnTo>
                      <a:lnTo>
                        <a:pt x="1453" y="1935"/>
                      </a:lnTo>
                      <a:lnTo>
                        <a:pt x="1452" y="2052"/>
                      </a:lnTo>
                      <a:lnTo>
                        <a:pt x="1451" y="2155"/>
                      </a:lnTo>
                      <a:lnTo>
                        <a:pt x="1451" y="2236"/>
                      </a:lnTo>
                      <a:lnTo>
                        <a:pt x="1451" y="2289"/>
                      </a:lnTo>
                      <a:lnTo>
                        <a:pt x="1451" y="2324"/>
                      </a:lnTo>
                      <a:lnTo>
                        <a:pt x="1449" y="2363"/>
                      </a:lnTo>
                      <a:lnTo>
                        <a:pt x="1447" y="2385"/>
                      </a:lnTo>
                      <a:lnTo>
                        <a:pt x="1445" y="2408"/>
                      </a:lnTo>
                      <a:lnTo>
                        <a:pt x="1441" y="2430"/>
                      </a:lnTo>
                      <a:lnTo>
                        <a:pt x="1435" y="2454"/>
                      </a:lnTo>
                      <a:lnTo>
                        <a:pt x="1429" y="2478"/>
                      </a:lnTo>
                      <a:lnTo>
                        <a:pt x="1423" y="2501"/>
                      </a:lnTo>
                      <a:lnTo>
                        <a:pt x="1414" y="2524"/>
                      </a:lnTo>
                      <a:lnTo>
                        <a:pt x="1403" y="2547"/>
                      </a:lnTo>
                      <a:lnTo>
                        <a:pt x="1392" y="2570"/>
                      </a:lnTo>
                      <a:lnTo>
                        <a:pt x="1379" y="2592"/>
                      </a:lnTo>
                      <a:lnTo>
                        <a:pt x="1364" y="2612"/>
                      </a:lnTo>
                      <a:lnTo>
                        <a:pt x="1346" y="2632"/>
                      </a:lnTo>
                      <a:lnTo>
                        <a:pt x="1337" y="2641"/>
                      </a:lnTo>
                      <a:lnTo>
                        <a:pt x="1327" y="2652"/>
                      </a:lnTo>
                      <a:lnTo>
                        <a:pt x="1315" y="2660"/>
                      </a:lnTo>
                      <a:lnTo>
                        <a:pt x="1304" y="2668"/>
                      </a:lnTo>
                      <a:lnTo>
                        <a:pt x="1293" y="2676"/>
                      </a:lnTo>
                      <a:lnTo>
                        <a:pt x="1281" y="2683"/>
                      </a:lnTo>
                      <a:lnTo>
                        <a:pt x="1269" y="2690"/>
                      </a:lnTo>
                      <a:lnTo>
                        <a:pt x="1257" y="2695"/>
                      </a:lnTo>
                      <a:lnTo>
                        <a:pt x="1243" y="2700"/>
                      </a:lnTo>
                      <a:lnTo>
                        <a:pt x="1230" y="2705"/>
                      </a:lnTo>
                      <a:lnTo>
                        <a:pt x="1216" y="2708"/>
                      </a:lnTo>
                      <a:lnTo>
                        <a:pt x="1203" y="2713"/>
                      </a:lnTo>
                      <a:lnTo>
                        <a:pt x="1188" y="2715"/>
                      </a:lnTo>
                      <a:lnTo>
                        <a:pt x="1174" y="2717"/>
                      </a:lnTo>
                      <a:lnTo>
                        <a:pt x="1159" y="2718"/>
                      </a:lnTo>
                      <a:lnTo>
                        <a:pt x="1145" y="2719"/>
                      </a:lnTo>
                      <a:lnTo>
                        <a:pt x="1103" y="2719"/>
                      </a:lnTo>
                      <a:lnTo>
                        <a:pt x="1050" y="2717"/>
                      </a:lnTo>
                      <a:lnTo>
                        <a:pt x="984" y="2713"/>
                      </a:lnTo>
                      <a:lnTo>
                        <a:pt x="910" y="2706"/>
                      </a:lnTo>
                      <a:lnTo>
                        <a:pt x="743" y="2692"/>
                      </a:lnTo>
                      <a:lnTo>
                        <a:pt x="566" y="2674"/>
                      </a:lnTo>
                      <a:lnTo>
                        <a:pt x="396" y="2657"/>
                      </a:lnTo>
                      <a:lnTo>
                        <a:pt x="249" y="2640"/>
                      </a:lnTo>
                      <a:lnTo>
                        <a:pt x="144" y="2629"/>
                      </a:lnTo>
                      <a:lnTo>
                        <a:pt x="96" y="2624"/>
                      </a:lnTo>
                      <a:lnTo>
                        <a:pt x="86" y="2622"/>
                      </a:lnTo>
                      <a:lnTo>
                        <a:pt x="75" y="2619"/>
                      </a:lnTo>
                      <a:lnTo>
                        <a:pt x="65" y="2614"/>
                      </a:lnTo>
                      <a:lnTo>
                        <a:pt x="56" y="2610"/>
                      </a:lnTo>
                      <a:lnTo>
                        <a:pt x="47" y="2604"/>
                      </a:lnTo>
                      <a:lnTo>
                        <a:pt x="38" y="2598"/>
                      </a:lnTo>
                      <a:lnTo>
                        <a:pt x="31" y="2591"/>
                      </a:lnTo>
                      <a:lnTo>
                        <a:pt x="24" y="2583"/>
                      </a:lnTo>
                      <a:lnTo>
                        <a:pt x="18" y="2575"/>
                      </a:lnTo>
                      <a:lnTo>
                        <a:pt x="13" y="2566"/>
                      </a:lnTo>
                      <a:lnTo>
                        <a:pt x="8" y="2556"/>
                      </a:lnTo>
                      <a:lnTo>
                        <a:pt x="5" y="2546"/>
                      </a:lnTo>
                      <a:lnTo>
                        <a:pt x="2" y="2536"/>
                      </a:lnTo>
                      <a:lnTo>
                        <a:pt x="1" y="2525"/>
                      </a:lnTo>
                      <a:lnTo>
                        <a:pt x="0" y="2514"/>
                      </a:lnTo>
                      <a:lnTo>
                        <a:pt x="1" y="25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8" name="Freeform 1128">
                  <a:extLst>
                    <a:ext uri="{FF2B5EF4-FFF2-40B4-BE49-F238E27FC236}">
                      <a16:creationId xmlns:a16="http://schemas.microsoft.com/office/drawing/2014/main" id="{57C90726-9F15-4566-9AB0-0F8A2870724A}"/>
                    </a:ext>
                  </a:extLst>
                </p:cNvPr>
                <p:cNvSpPr>
                  <a:spLocks/>
                </p:cNvSpPr>
                <p:nvPr/>
              </p:nvSpPr>
              <p:spPr bwMode="auto">
                <a:xfrm>
                  <a:off x="1839" y="3126"/>
                  <a:ext cx="72" cy="34"/>
                </a:xfrm>
                <a:custGeom>
                  <a:avLst/>
                  <a:gdLst>
                    <a:gd name="T0" fmla="*/ 0 w 1087"/>
                    <a:gd name="T1" fmla="*/ 0 h 507"/>
                    <a:gd name="T2" fmla="*/ 0 w 1087"/>
                    <a:gd name="T3" fmla="*/ 0 h 507"/>
                    <a:gd name="T4" fmla="*/ 0 w 1087"/>
                    <a:gd name="T5" fmla="*/ 0 h 507"/>
                    <a:gd name="T6" fmla="*/ 0 w 1087"/>
                    <a:gd name="T7" fmla="*/ 0 h 507"/>
                    <a:gd name="T8" fmla="*/ 0 w 1087"/>
                    <a:gd name="T9" fmla="*/ 0 h 507"/>
                    <a:gd name="T10" fmla="*/ 0 w 1087"/>
                    <a:gd name="T11" fmla="*/ 0 h 507"/>
                    <a:gd name="T12" fmla="*/ 0 w 1087"/>
                    <a:gd name="T13" fmla="*/ 0 h 507"/>
                    <a:gd name="T14" fmla="*/ 0 w 1087"/>
                    <a:gd name="T15" fmla="*/ 0 h 507"/>
                    <a:gd name="T16" fmla="*/ 0 w 1087"/>
                    <a:gd name="T17" fmla="*/ 0 h 507"/>
                    <a:gd name="T18" fmla="*/ 0 w 1087"/>
                    <a:gd name="T19" fmla="*/ 0 h 507"/>
                    <a:gd name="T20" fmla="*/ 0 w 1087"/>
                    <a:gd name="T21" fmla="*/ 0 h 507"/>
                    <a:gd name="T22" fmla="*/ 0 w 1087"/>
                    <a:gd name="T23" fmla="*/ 0 h 507"/>
                    <a:gd name="T24" fmla="*/ 0 w 1087"/>
                    <a:gd name="T25" fmla="*/ 0 h 507"/>
                    <a:gd name="T26" fmla="*/ 0 w 1087"/>
                    <a:gd name="T27" fmla="*/ 0 h 507"/>
                    <a:gd name="T28" fmla="*/ 0 w 1087"/>
                    <a:gd name="T29" fmla="*/ 0 h 507"/>
                    <a:gd name="T30" fmla="*/ 0 w 1087"/>
                    <a:gd name="T31" fmla="*/ 0 h 507"/>
                    <a:gd name="T32" fmla="*/ 0 w 1087"/>
                    <a:gd name="T33" fmla="*/ 0 h 507"/>
                    <a:gd name="T34" fmla="*/ 0 w 1087"/>
                    <a:gd name="T35" fmla="*/ 0 h 507"/>
                    <a:gd name="T36" fmla="*/ 0 w 1087"/>
                    <a:gd name="T37" fmla="*/ 0 h 507"/>
                    <a:gd name="T38" fmla="*/ 0 w 1087"/>
                    <a:gd name="T39" fmla="*/ 0 h 507"/>
                    <a:gd name="T40" fmla="*/ 0 w 1087"/>
                    <a:gd name="T41" fmla="*/ 0 h 507"/>
                    <a:gd name="T42" fmla="*/ 0 w 1087"/>
                    <a:gd name="T43" fmla="*/ 0 h 507"/>
                    <a:gd name="T44" fmla="*/ 0 w 1087"/>
                    <a:gd name="T45" fmla="*/ 0 h 507"/>
                    <a:gd name="T46" fmla="*/ 0 w 1087"/>
                    <a:gd name="T47" fmla="*/ 0 h 507"/>
                    <a:gd name="T48" fmla="*/ 0 w 1087"/>
                    <a:gd name="T49" fmla="*/ 0 h 507"/>
                    <a:gd name="T50" fmla="*/ 0 w 1087"/>
                    <a:gd name="T51" fmla="*/ 0 h 507"/>
                    <a:gd name="T52" fmla="*/ 0 w 1087"/>
                    <a:gd name="T53" fmla="*/ 0 h 507"/>
                    <a:gd name="T54" fmla="*/ 0 w 1087"/>
                    <a:gd name="T55" fmla="*/ 0 h 507"/>
                    <a:gd name="T56" fmla="*/ 0 w 1087"/>
                    <a:gd name="T57" fmla="*/ 0 h 507"/>
                    <a:gd name="T58" fmla="*/ 0 w 1087"/>
                    <a:gd name="T59" fmla="*/ 0 h 507"/>
                    <a:gd name="T60" fmla="*/ 0 w 1087"/>
                    <a:gd name="T61" fmla="*/ 0 h 507"/>
                    <a:gd name="T62" fmla="*/ 0 w 1087"/>
                    <a:gd name="T63" fmla="*/ 0 h 507"/>
                    <a:gd name="T64" fmla="*/ 0 w 1087"/>
                    <a:gd name="T65" fmla="*/ 0 h 507"/>
                    <a:gd name="T66" fmla="*/ 0 w 1087"/>
                    <a:gd name="T67" fmla="*/ 0 h 507"/>
                    <a:gd name="T68" fmla="*/ 0 w 1087"/>
                    <a:gd name="T69" fmla="*/ 0 h 507"/>
                    <a:gd name="T70" fmla="*/ 0 w 1087"/>
                    <a:gd name="T71" fmla="*/ 0 h 507"/>
                    <a:gd name="T72" fmla="*/ 0 w 1087"/>
                    <a:gd name="T73" fmla="*/ 0 h 507"/>
                    <a:gd name="T74" fmla="*/ 0 w 1087"/>
                    <a:gd name="T75" fmla="*/ 0 h 507"/>
                    <a:gd name="T76" fmla="*/ 0 w 1087"/>
                    <a:gd name="T77" fmla="*/ 0 h 507"/>
                    <a:gd name="T78" fmla="*/ 0 w 1087"/>
                    <a:gd name="T79" fmla="*/ 0 h 507"/>
                    <a:gd name="T80" fmla="*/ 0 w 1087"/>
                    <a:gd name="T81" fmla="*/ 0 h 507"/>
                    <a:gd name="T82" fmla="*/ 0 w 1087"/>
                    <a:gd name="T83" fmla="*/ 0 h 507"/>
                    <a:gd name="T84" fmla="*/ 0 w 1087"/>
                    <a:gd name="T85" fmla="*/ 0 h 507"/>
                    <a:gd name="T86" fmla="*/ 0 w 1087"/>
                    <a:gd name="T87" fmla="*/ 0 h 507"/>
                    <a:gd name="T88" fmla="*/ 0 w 1087"/>
                    <a:gd name="T89" fmla="*/ 0 h 507"/>
                    <a:gd name="T90" fmla="*/ 0 w 1087"/>
                    <a:gd name="T91" fmla="*/ 0 h 507"/>
                    <a:gd name="T92" fmla="*/ 0 w 1087"/>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7" h="507">
                      <a:moveTo>
                        <a:pt x="909" y="389"/>
                      </a:moveTo>
                      <a:lnTo>
                        <a:pt x="879" y="364"/>
                      </a:lnTo>
                      <a:lnTo>
                        <a:pt x="852" y="342"/>
                      </a:lnTo>
                      <a:lnTo>
                        <a:pt x="825" y="322"/>
                      </a:lnTo>
                      <a:lnTo>
                        <a:pt x="800" y="303"/>
                      </a:lnTo>
                      <a:lnTo>
                        <a:pt x="778" y="288"/>
                      </a:lnTo>
                      <a:lnTo>
                        <a:pt x="755" y="274"/>
                      </a:lnTo>
                      <a:lnTo>
                        <a:pt x="734" y="261"/>
                      </a:lnTo>
                      <a:lnTo>
                        <a:pt x="714" y="250"/>
                      </a:lnTo>
                      <a:lnTo>
                        <a:pt x="694" y="241"/>
                      </a:lnTo>
                      <a:lnTo>
                        <a:pt x="674" y="233"/>
                      </a:lnTo>
                      <a:lnTo>
                        <a:pt x="655" y="227"/>
                      </a:lnTo>
                      <a:lnTo>
                        <a:pt x="636" y="223"/>
                      </a:lnTo>
                      <a:lnTo>
                        <a:pt x="616" y="220"/>
                      </a:lnTo>
                      <a:lnTo>
                        <a:pt x="598" y="218"/>
                      </a:lnTo>
                      <a:lnTo>
                        <a:pt x="577" y="217"/>
                      </a:lnTo>
                      <a:lnTo>
                        <a:pt x="557" y="217"/>
                      </a:lnTo>
                      <a:lnTo>
                        <a:pt x="535" y="218"/>
                      </a:lnTo>
                      <a:lnTo>
                        <a:pt x="512" y="222"/>
                      </a:lnTo>
                      <a:lnTo>
                        <a:pt x="487" y="228"/>
                      </a:lnTo>
                      <a:lnTo>
                        <a:pt x="463" y="236"/>
                      </a:lnTo>
                      <a:lnTo>
                        <a:pt x="439" y="247"/>
                      </a:lnTo>
                      <a:lnTo>
                        <a:pt x="414" y="259"/>
                      </a:lnTo>
                      <a:lnTo>
                        <a:pt x="390" y="272"/>
                      </a:lnTo>
                      <a:lnTo>
                        <a:pt x="365" y="288"/>
                      </a:lnTo>
                      <a:lnTo>
                        <a:pt x="341" y="306"/>
                      </a:lnTo>
                      <a:lnTo>
                        <a:pt x="319" y="323"/>
                      </a:lnTo>
                      <a:lnTo>
                        <a:pt x="296" y="343"/>
                      </a:lnTo>
                      <a:lnTo>
                        <a:pt x="274" y="364"/>
                      </a:lnTo>
                      <a:lnTo>
                        <a:pt x="253" y="386"/>
                      </a:lnTo>
                      <a:lnTo>
                        <a:pt x="234" y="409"/>
                      </a:lnTo>
                      <a:lnTo>
                        <a:pt x="216" y="433"/>
                      </a:lnTo>
                      <a:lnTo>
                        <a:pt x="200" y="457"/>
                      </a:lnTo>
                      <a:lnTo>
                        <a:pt x="193" y="466"/>
                      </a:lnTo>
                      <a:lnTo>
                        <a:pt x="186" y="474"/>
                      </a:lnTo>
                      <a:lnTo>
                        <a:pt x="178" y="481"/>
                      </a:lnTo>
                      <a:lnTo>
                        <a:pt x="170" y="488"/>
                      </a:lnTo>
                      <a:lnTo>
                        <a:pt x="161" y="494"/>
                      </a:lnTo>
                      <a:lnTo>
                        <a:pt x="152" y="498"/>
                      </a:lnTo>
                      <a:lnTo>
                        <a:pt x="142" y="502"/>
                      </a:lnTo>
                      <a:lnTo>
                        <a:pt x="132" y="505"/>
                      </a:lnTo>
                      <a:lnTo>
                        <a:pt x="122" y="506"/>
                      </a:lnTo>
                      <a:lnTo>
                        <a:pt x="112" y="507"/>
                      </a:lnTo>
                      <a:lnTo>
                        <a:pt x="101" y="507"/>
                      </a:lnTo>
                      <a:lnTo>
                        <a:pt x="90" y="506"/>
                      </a:lnTo>
                      <a:lnTo>
                        <a:pt x="80" y="504"/>
                      </a:lnTo>
                      <a:lnTo>
                        <a:pt x="70" y="501"/>
                      </a:lnTo>
                      <a:lnTo>
                        <a:pt x="60" y="496"/>
                      </a:lnTo>
                      <a:lnTo>
                        <a:pt x="51" y="491"/>
                      </a:lnTo>
                      <a:lnTo>
                        <a:pt x="41" y="484"/>
                      </a:lnTo>
                      <a:lnTo>
                        <a:pt x="33" y="477"/>
                      </a:lnTo>
                      <a:lnTo>
                        <a:pt x="26" y="470"/>
                      </a:lnTo>
                      <a:lnTo>
                        <a:pt x="20" y="461"/>
                      </a:lnTo>
                      <a:lnTo>
                        <a:pt x="14" y="452"/>
                      </a:lnTo>
                      <a:lnTo>
                        <a:pt x="9" y="443"/>
                      </a:lnTo>
                      <a:lnTo>
                        <a:pt x="5" y="433"/>
                      </a:lnTo>
                      <a:lnTo>
                        <a:pt x="2" y="423"/>
                      </a:lnTo>
                      <a:lnTo>
                        <a:pt x="0" y="413"/>
                      </a:lnTo>
                      <a:lnTo>
                        <a:pt x="0" y="403"/>
                      </a:lnTo>
                      <a:lnTo>
                        <a:pt x="0" y="392"/>
                      </a:lnTo>
                      <a:lnTo>
                        <a:pt x="1" y="382"/>
                      </a:lnTo>
                      <a:lnTo>
                        <a:pt x="3" y="372"/>
                      </a:lnTo>
                      <a:lnTo>
                        <a:pt x="6" y="361"/>
                      </a:lnTo>
                      <a:lnTo>
                        <a:pt x="11" y="351"/>
                      </a:lnTo>
                      <a:lnTo>
                        <a:pt x="17" y="342"/>
                      </a:lnTo>
                      <a:lnTo>
                        <a:pt x="28" y="323"/>
                      </a:lnTo>
                      <a:lnTo>
                        <a:pt x="40" y="306"/>
                      </a:lnTo>
                      <a:lnTo>
                        <a:pt x="54" y="288"/>
                      </a:lnTo>
                      <a:lnTo>
                        <a:pt x="67" y="270"/>
                      </a:lnTo>
                      <a:lnTo>
                        <a:pt x="81" y="254"/>
                      </a:lnTo>
                      <a:lnTo>
                        <a:pt x="95" y="237"/>
                      </a:lnTo>
                      <a:lnTo>
                        <a:pt x="110" y="222"/>
                      </a:lnTo>
                      <a:lnTo>
                        <a:pt x="125" y="206"/>
                      </a:lnTo>
                      <a:lnTo>
                        <a:pt x="141" y="191"/>
                      </a:lnTo>
                      <a:lnTo>
                        <a:pt x="156" y="176"/>
                      </a:lnTo>
                      <a:lnTo>
                        <a:pt x="173" y="163"/>
                      </a:lnTo>
                      <a:lnTo>
                        <a:pt x="189" y="148"/>
                      </a:lnTo>
                      <a:lnTo>
                        <a:pt x="223" y="123"/>
                      </a:lnTo>
                      <a:lnTo>
                        <a:pt x="259" y="99"/>
                      </a:lnTo>
                      <a:lnTo>
                        <a:pt x="294" y="78"/>
                      </a:lnTo>
                      <a:lnTo>
                        <a:pt x="331" y="58"/>
                      </a:lnTo>
                      <a:lnTo>
                        <a:pt x="349" y="50"/>
                      </a:lnTo>
                      <a:lnTo>
                        <a:pt x="367" y="42"/>
                      </a:lnTo>
                      <a:lnTo>
                        <a:pt x="386" y="35"/>
                      </a:lnTo>
                      <a:lnTo>
                        <a:pt x="404" y="27"/>
                      </a:lnTo>
                      <a:lnTo>
                        <a:pt x="423" y="22"/>
                      </a:lnTo>
                      <a:lnTo>
                        <a:pt x="442" y="17"/>
                      </a:lnTo>
                      <a:lnTo>
                        <a:pt x="460" y="12"/>
                      </a:lnTo>
                      <a:lnTo>
                        <a:pt x="479" y="8"/>
                      </a:lnTo>
                      <a:lnTo>
                        <a:pt x="496" y="5"/>
                      </a:lnTo>
                      <a:lnTo>
                        <a:pt x="515" y="3"/>
                      </a:lnTo>
                      <a:lnTo>
                        <a:pt x="534" y="1"/>
                      </a:lnTo>
                      <a:lnTo>
                        <a:pt x="551" y="0"/>
                      </a:lnTo>
                      <a:lnTo>
                        <a:pt x="586" y="0"/>
                      </a:lnTo>
                      <a:lnTo>
                        <a:pt x="619" y="2"/>
                      </a:lnTo>
                      <a:lnTo>
                        <a:pt x="653" y="6"/>
                      </a:lnTo>
                      <a:lnTo>
                        <a:pt x="684" y="11"/>
                      </a:lnTo>
                      <a:lnTo>
                        <a:pt x="715" y="19"/>
                      </a:lnTo>
                      <a:lnTo>
                        <a:pt x="745" y="28"/>
                      </a:lnTo>
                      <a:lnTo>
                        <a:pt x="774" y="40"/>
                      </a:lnTo>
                      <a:lnTo>
                        <a:pt x="804" y="53"/>
                      </a:lnTo>
                      <a:lnTo>
                        <a:pt x="832" y="68"/>
                      </a:lnTo>
                      <a:lnTo>
                        <a:pt x="861" y="84"/>
                      </a:lnTo>
                      <a:lnTo>
                        <a:pt x="891" y="103"/>
                      </a:lnTo>
                      <a:lnTo>
                        <a:pt x="921" y="124"/>
                      </a:lnTo>
                      <a:lnTo>
                        <a:pt x="951" y="146"/>
                      </a:lnTo>
                      <a:lnTo>
                        <a:pt x="982" y="170"/>
                      </a:lnTo>
                      <a:lnTo>
                        <a:pt x="1016" y="196"/>
                      </a:lnTo>
                      <a:lnTo>
                        <a:pt x="1049" y="224"/>
                      </a:lnTo>
                      <a:lnTo>
                        <a:pt x="1057" y="231"/>
                      </a:lnTo>
                      <a:lnTo>
                        <a:pt x="1064" y="239"/>
                      </a:lnTo>
                      <a:lnTo>
                        <a:pt x="1070" y="248"/>
                      </a:lnTo>
                      <a:lnTo>
                        <a:pt x="1076" y="257"/>
                      </a:lnTo>
                      <a:lnTo>
                        <a:pt x="1080" y="267"/>
                      </a:lnTo>
                      <a:lnTo>
                        <a:pt x="1083" y="277"/>
                      </a:lnTo>
                      <a:lnTo>
                        <a:pt x="1085" y="287"/>
                      </a:lnTo>
                      <a:lnTo>
                        <a:pt x="1087" y="297"/>
                      </a:lnTo>
                      <a:lnTo>
                        <a:pt x="1087" y="308"/>
                      </a:lnTo>
                      <a:lnTo>
                        <a:pt x="1086" y="318"/>
                      </a:lnTo>
                      <a:lnTo>
                        <a:pt x="1085" y="328"/>
                      </a:lnTo>
                      <a:lnTo>
                        <a:pt x="1082" y="339"/>
                      </a:lnTo>
                      <a:lnTo>
                        <a:pt x="1079" y="348"/>
                      </a:lnTo>
                      <a:lnTo>
                        <a:pt x="1073" y="358"/>
                      </a:lnTo>
                      <a:lnTo>
                        <a:pt x="1068" y="368"/>
                      </a:lnTo>
                      <a:lnTo>
                        <a:pt x="1061" y="376"/>
                      </a:lnTo>
                      <a:lnTo>
                        <a:pt x="1054" y="384"/>
                      </a:lnTo>
                      <a:lnTo>
                        <a:pt x="1046" y="391"/>
                      </a:lnTo>
                      <a:lnTo>
                        <a:pt x="1037" y="398"/>
                      </a:lnTo>
                      <a:lnTo>
                        <a:pt x="1028" y="403"/>
                      </a:lnTo>
                      <a:lnTo>
                        <a:pt x="1019" y="407"/>
                      </a:lnTo>
                      <a:lnTo>
                        <a:pt x="1008" y="410"/>
                      </a:lnTo>
                      <a:lnTo>
                        <a:pt x="998" y="413"/>
                      </a:lnTo>
                      <a:lnTo>
                        <a:pt x="988" y="414"/>
                      </a:lnTo>
                      <a:lnTo>
                        <a:pt x="977" y="414"/>
                      </a:lnTo>
                      <a:lnTo>
                        <a:pt x="967" y="414"/>
                      </a:lnTo>
                      <a:lnTo>
                        <a:pt x="957" y="412"/>
                      </a:lnTo>
                      <a:lnTo>
                        <a:pt x="946" y="410"/>
                      </a:lnTo>
                      <a:lnTo>
                        <a:pt x="937" y="406"/>
                      </a:lnTo>
                      <a:lnTo>
                        <a:pt x="927" y="402"/>
                      </a:lnTo>
                      <a:lnTo>
                        <a:pt x="917" y="396"/>
                      </a:lnTo>
                      <a:lnTo>
                        <a:pt x="909" y="38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9" name="Freeform 1129">
                  <a:extLst>
                    <a:ext uri="{FF2B5EF4-FFF2-40B4-BE49-F238E27FC236}">
                      <a16:creationId xmlns:a16="http://schemas.microsoft.com/office/drawing/2014/main" id="{BD5DB5BA-06C4-4F0B-BE9C-0B5D3C176D72}"/>
                    </a:ext>
                  </a:extLst>
                </p:cNvPr>
                <p:cNvSpPr>
                  <a:spLocks/>
                </p:cNvSpPr>
                <p:nvPr/>
              </p:nvSpPr>
              <p:spPr bwMode="auto">
                <a:xfrm>
                  <a:off x="1875" y="3161"/>
                  <a:ext cx="16" cy="46"/>
                </a:xfrm>
                <a:custGeom>
                  <a:avLst/>
                  <a:gdLst>
                    <a:gd name="T0" fmla="*/ 0 w 229"/>
                    <a:gd name="T1" fmla="*/ 0 h 687"/>
                    <a:gd name="T2" fmla="*/ 0 w 229"/>
                    <a:gd name="T3" fmla="*/ 0 h 687"/>
                    <a:gd name="T4" fmla="*/ 0 w 229"/>
                    <a:gd name="T5" fmla="*/ 0 h 687"/>
                    <a:gd name="T6" fmla="*/ 0 w 229"/>
                    <a:gd name="T7" fmla="*/ 0 h 687"/>
                    <a:gd name="T8" fmla="*/ 0 w 229"/>
                    <a:gd name="T9" fmla="*/ 0 h 687"/>
                    <a:gd name="T10" fmla="*/ 0 w 229"/>
                    <a:gd name="T11" fmla="*/ 0 h 687"/>
                    <a:gd name="T12" fmla="*/ 0 w 229"/>
                    <a:gd name="T13" fmla="*/ 0 h 687"/>
                    <a:gd name="T14" fmla="*/ 0 w 229"/>
                    <a:gd name="T15" fmla="*/ 0 h 687"/>
                    <a:gd name="T16" fmla="*/ 0 w 229"/>
                    <a:gd name="T17" fmla="*/ 0 h 687"/>
                    <a:gd name="T18" fmla="*/ 0 w 229"/>
                    <a:gd name="T19" fmla="*/ 0 h 687"/>
                    <a:gd name="T20" fmla="*/ 0 w 229"/>
                    <a:gd name="T21" fmla="*/ 0 h 687"/>
                    <a:gd name="T22" fmla="*/ 0 w 229"/>
                    <a:gd name="T23" fmla="*/ 0 h 687"/>
                    <a:gd name="T24" fmla="*/ 0 w 229"/>
                    <a:gd name="T25" fmla="*/ 0 h 687"/>
                    <a:gd name="T26" fmla="*/ 0 w 229"/>
                    <a:gd name="T27" fmla="*/ 0 h 687"/>
                    <a:gd name="T28" fmla="*/ 0 w 229"/>
                    <a:gd name="T29" fmla="*/ 0 h 687"/>
                    <a:gd name="T30" fmla="*/ 0 w 229"/>
                    <a:gd name="T31" fmla="*/ 0 h 687"/>
                    <a:gd name="T32" fmla="*/ 0 w 229"/>
                    <a:gd name="T33" fmla="*/ 0 h 687"/>
                    <a:gd name="T34" fmla="*/ 0 w 229"/>
                    <a:gd name="T35" fmla="*/ 0 h 687"/>
                    <a:gd name="T36" fmla="*/ 0 w 229"/>
                    <a:gd name="T37" fmla="*/ 0 h 687"/>
                    <a:gd name="T38" fmla="*/ 0 w 229"/>
                    <a:gd name="T39" fmla="*/ 0 h 687"/>
                    <a:gd name="T40" fmla="*/ 0 w 229"/>
                    <a:gd name="T41" fmla="*/ 0 h 687"/>
                    <a:gd name="T42" fmla="*/ 0 w 229"/>
                    <a:gd name="T43" fmla="*/ 0 h 687"/>
                    <a:gd name="T44" fmla="*/ 0 w 229"/>
                    <a:gd name="T45" fmla="*/ 0 h 687"/>
                    <a:gd name="T46" fmla="*/ 0 w 229"/>
                    <a:gd name="T47" fmla="*/ 0 h 687"/>
                    <a:gd name="T48" fmla="*/ 0 w 229"/>
                    <a:gd name="T49" fmla="*/ 0 h 687"/>
                    <a:gd name="T50" fmla="*/ 0 w 229"/>
                    <a:gd name="T51" fmla="*/ 0 h 687"/>
                    <a:gd name="T52" fmla="*/ 0 w 229"/>
                    <a:gd name="T53" fmla="*/ 0 h 687"/>
                    <a:gd name="T54" fmla="*/ 0 w 229"/>
                    <a:gd name="T55" fmla="*/ 0 h 687"/>
                    <a:gd name="T56" fmla="*/ 0 w 229"/>
                    <a:gd name="T57" fmla="*/ 0 h 687"/>
                    <a:gd name="T58" fmla="*/ 0 w 229"/>
                    <a:gd name="T59" fmla="*/ 0 h 687"/>
                    <a:gd name="T60" fmla="*/ 0 w 229"/>
                    <a:gd name="T61" fmla="*/ 0 h 687"/>
                    <a:gd name="T62" fmla="*/ 0 w 229"/>
                    <a:gd name="T63" fmla="*/ 0 h 687"/>
                    <a:gd name="T64" fmla="*/ 0 w 229"/>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9" h="687">
                      <a:moveTo>
                        <a:pt x="216" y="105"/>
                      </a:moveTo>
                      <a:lnTo>
                        <a:pt x="229" y="577"/>
                      </a:lnTo>
                      <a:lnTo>
                        <a:pt x="229" y="588"/>
                      </a:lnTo>
                      <a:lnTo>
                        <a:pt x="228" y="598"/>
                      </a:lnTo>
                      <a:lnTo>
                        <a:pt x="224" y="609"/>
                      </a:lnTo>
                      <a:lnTo>
                        <a:pt x="221" y="619"/>
                      </a:lnTo>
                      <a:lnTo>
                        <a:pt x="217" y="628"/>
                      </a:lnTo>
                      <a:lnTo>
                        <a:pt x="212" y="638"/>
                      </a:lnTo>
                      <a:lnTo>
                        <a:pt x="206" y="646"/>
                      </a:lnTo>
                      <a:lnTo>
                        <a:pt x="200" y="654"/>
                      </a:lnTo>
                      <a:lnTo>
                        <a:pt x="191" y="661"/>
                      </a:lnTo>
                      <a:lnTo>
                        <a:pt x="183" y="668"/>
                      </a:lnTo>
                      <a:lnTo>
                        <a:pt x="175" y="673"/>
                      </a:lnTo>
                      <a:lnTo>
                        <a:pt x="166" y="678"/>
                      </a:lnTo>
                      <a:lnTo>
                        <a:pt x="155" y="682"/>
                      </a:lnTo>
                      <a:lnTo>
                        <a:pt x="146" y="685"/>
                      </a:lnTo>
                      <a:lnTo>
                        <a:pt x="135" y="686"/>
                      </a:lnTo>
                      <a:lnTo>
                        <a:pt x="124" y="687"/>
                      </a:lnTo>
                      <a:lnTo>
                        <a:pt x="113" y="687"/>
                      </a:lnTo>
                      <a:lnTo>
                        <a:pt x="101" y="686"/>
                      </a:lnTo>
                      <a:lnTo>
                        <a:pt x="91" y="683"/>
                      </a:lnTo>
                      <a:lnTo>
                        <a:pt x="82" y="680"/>
                      </a:lnTo>
                      <a:lnTo>
                        <a:pt x="71" y="676"/>
                      </a:lnTo>
                      <a:lnTo>
                        <a:pt x="63" y="671"/>
                      </a:lnTo>
                      <a:lnTo>
                        <a:pt x="54" y="664"/>
                      </a:lnTo>
                      <a:lnTo>
                        <a:pt x="47" y="658"/>
                      </a:lnTo>
                      <a:lnTo>
                        <a:pt x="39" y="650"/>
                      </a:lnTo>
                      <a:lnTo>
                        <a:pt x="33" y="642"/>
                      </a:lnTo>
                      <a:lnTo>
                        <a:pt x="27" y="633"/>
                      </a:lnTo>
                      <a:lnTo>
                        <a:pt x="22" y="624"/>
                      </a:lnTo>
                      <a:lnTo>
                        <a:pt x="19" y="614"/>
                      </a:lnTo>
                      <a:lnTo>
                        <a:pt x="16" y="603"/>
                      </a:lnTo>
                      <a:lnTo>
                        <a:pt x="14" y="593"/>
                      </a:lnTo>
                      <a:lnTo>
                        <a:pt x="13" y="582"/>
                      </a:lnTo>
                      <a:lnTo>
                        <a:pt x="0" y="111"/>
                      </a:lnTo>
                      <a:lnTo>
                        <a:pt x="0" y="100"/>
                      </a:lnTo>
                      <a:lnTo>
                        <a:pt x="2" y="90"/>
                      </a:lnTo>
                      <a:lnTo>
                        <a:pt x="4" y="79"/>
                      </a:lnTo>
                      <a:lnTo>
                        <a:pt x="7" y="69"/>
                      </a:lnTo>
                      <a:lnTo>
                        <a:pt x="11" y="60"/>
                      </a:lnTo>
                      <a:lnTo>
                        <a:pt x="17" y="50"/>
                      </a:lnTo>
                      <a:lnTo>
                        <a:pt x="23" y="42"/>
                      </a:lnTo>
                      <a:lnTo>
                        <a:pt x="30" y="34"/>
                      </a:lnTo>
                      <a:lnTo>
                        <a:pt x="37" y="26"/>
                      </a:lnTo>
                      <a:lnTo>
                        <a:pt x="46" y="20"/>
                      </a:lnTo>
                      <a:lnTo>
                        <a:pt x="54" y="14"/>
                      </a:lnTo>
                      <a:lnTo>
                        <a:pt x="63" y="10"/>
                      </a:lnTo>
                      <a:lnTo>
                        <a:pt x="74" y="6"/>
                      </a:lnTo>
                      <a:lnTo>
                        <a:pt x="84" y="3"/>
                      </a:lnTo>
                      <a:lnTo>
                        <a:pt x="94" y="1"/>
                      </a:lnTo>
                      <a:lnTo>
                        <a:pt x="106" y="0"/>
                      </a:lnTo>
                      <a:lnTo>
                        <a:pt x="117" y="1"/>
                      </a:lnTo>
                      <a:lnTo>
                        <a:pt x="127" y="2"/>
                      </a:lnTo>
                      <a:lnTo>
                        <a:pt x="138" y="4"/>
                      </a:lnTo>
                      <a:lnTo>
                        <a:pt x="148" y="8"/>
                      </a:lnTo>
                      <a:lnTo>
                        <a:pt x="157" y="12"/>
                      </a:lnTo>
                      <a:lnTo>
                        <a:pt x="167" y="17"/>
                      </a:lnTo>
                      <a:lnTo>
                        <a:pt x="175" y="23"/>
                      </a:lnTo>
                      <a:lnTo>
                        <a:pt x="183" y="30"/>
                      </a:lnTo>
                      <a:lnTo>
                        <a:pt x="190" y="37"/>
                      </a:lnTo>
                      <a:lnTo>
                        <a:pt x="197" y="45"/>
                      </a:lnTo>
                      <a:lnTo>
                        <a:pt x="202" y="54"/>
                      </a:lnTo>
                      <a:lnTo>
                        <a:pt x="207" y="64"/>
                      </a:lnTo>
                      <a:lnTo>
                        <a:pt x="211" y="73"/>
                      </a:lnTo>
                      <a:lnTo>
                        <a:pt x="214" y="83"/>
                      </a:lnTo>
                      <a:lnTo>
                        <a:pt x="216" y="95"/>
                      </a:lnTo>
                      <a:lnTo>
                        <a:pt x="216" y="105"/>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0" name="Freeform 1130">
                  <a:extLst>
                    <a:ext uri="{FF2B5EF4-FFF2-40B4-BE49-F238E27FC236}">
                      <a16:creationId xmlns:a16="http://schemas.microsoft.com/office/drawing/2014/main" id="{AA26467C-575D-4E91-9982-B2CF2592B0E4}"/>
                    </a:ext>
                  </a:extLst>
                </p:cNvPr>
                <p:cNvSpPr>
                  <a:spLocks/>
                </p:cNvSpPr>
                <p:nvPr/>
              </p:nvSpPr>
              <p:spPr bwMode="auto">
                <a:xfrm>
                  <a:off x="1618" y="3014"/>
                  <a:ext cx="346" cy="340"/>
                </a:xfrm>
                <a:custGeom>
                  <a:avLst/>
                  <a:gdLst>
                    <a:gd name="T0" fmla="*/ 0 w 5186"/>
                    <a:gd name="T1" fmla="*/ 0 h 5102"/>
                    <a:gd name="T2" fmla="*/ 0 w 5186"/>
                    <a:gd name="T3" fmla="*/ 0 h 5102"/>
                    <a:gd name="T4" fmla="*/ 0 w 5186"/>
                    <a:gd name="T5" fmla="*/ 0 h 5102"/>
                    <a:gd name="T6" fmla="*/ 0 w 5186"/>
                    <a:gd name="T7" fmla="*/ 0 h 5102"/>
                    <a:gd name="T8" fmla="*/ 0 w 5186"/>
                    <a:gd name="T9" fmla="*/ 0 h 5102"/>
                    <a:gd name="T10" fmla="*/ 0 w 5186"/>
                    <a:gd name="T11" fmla="*/ 0 h 5102"/>
                    <a:gd name="T12" fmla="*/ 0 w 5186"/>
                    <a:gd name="T13" fmla="*/ 0 h 5102"/>
                    <a:gd name="T14" fmla="*/ 0 w 5186"/>
                    <a:gd name="T15" fmla="*/ 0 h 5102"/>
                    <a:gd name="T16" fmla="*/ 0 w 5186"/>
                    <a:gd name="T17" fmla="*/ 0 h 5102"/>
                    <a:gd name="T18" fmla="*/ 0 w 5186"/>
                    <a:gd name="T19" fmla="*/ 0 h 5102"/>
                    <a:gd name="T20" fmla="*/ 0 w 5186"/>
                    <a:gd name="T21" fmla="*/ 0 h 5102"/>
                    <a:gd name="T22" fmla="*/ 0 w 5186"/>
                    <a:gd name="T23" fmla="*/ 0 h 5102"/>
                    <a:gd name="T24" fmla="*/ 0 w 5186"/>
                    <a:gd name="T25" fmla="*/ 0 h 5102"/>
                    <a:gd name="T26" fmla="*/ 0 w 5186"/>
                    <a:gd name="T27" fmla="*/ 0 h 5102"/>
                    <a:gd name="T28" fmla="*/ 0 w 5186"/>
                    <a:gd name="T29" fmla="*/ 0 h 5102"/>
                    <a:gd name="T30" fmla="*/ 0 w 5186"/>
                    <a:gd name="T31" fmla="*/ 0 h 5102"/>
                    <a:gd name="T32" fmla="*/ 0 w 5186"/>
                    <a:gd name="T33" fmla="*/ 0 h 5102"/>
                    <a:gd name="T34" fmla="*/ 0 w 5186"/>
                    <a:gd name="T35" fmla="*/ 0 h 5102"/>
                    <a:gd name="T36" fmla="*/ 0 w 5186"/>
                    <a:gd name="T37" fmla="*/ 0 h 5102"/>
                    <a:gd name="T38" fmla="*/ 0 w 5186"/>
                    <a:gd name="T39" fmla="*/ 0 h 5102"/>
                    <a:gd name="T40" fmla="*/ 0 w 5186"/>
                    <a:gd name="T41" fmla="*/ 0 h 5102"/>
                    <a:gd name="T42" fmla="*/ 0 w 5186"/>
                    <a:gd name="T43" fmla="*/ 0 h 5102"/>
                    <a:gd name="T44" fmla="*/ 0 w 5186"/>
                    <a:gd name="T45" fmla="*/ 0 h 5102"/>
                    <a:gd name="T46" fmla="*/ 0 w 5186"/>
                    <a:gd name="T47" fmla="*/ 0 h 5102"/>
                    <a:gd name="T48" fmla="*/ 0 w 5186"/>
                    <a:gd name="T49" fmla="*/ 0 h 5102"/>
                    <a:gd name="T50" fmla="*/ 0 w 5186"/>
                    <a:gd name="T51" fmla="*/ 0 h 5102"/>
                    <a:gd name="T52" fmla="*/ 0 w 5186"/>
                    <a:gd name="T53" fmla="*/ 0 h 5102"/>
                    <a:gd name="T54" fmla="*/ 0 w 5186"/>
                    <a:gd name="T55" fmla="*/ 0 h 5102"/>
                    <a:gd name="T56" fmla="*/ 0 w 5186"/>
                    <a:gd name="T57" fmla="*/ 0 h 5102"/>
                    <a:gd name="T58" fmla="*/ 0 w 5186"/>
                    <a:gd name="T59" fmla="*/ 0 h 5102"/>
                    <a:gd name="T60" fmla="*/ 0 w 5186"/>
                    <a:gd name="T61" fmla="*/ 0 h 5102"/>
                    <a:gd name="T62" fmla="*/ 0 w 5186"/>
                    <a:gd name="T63" fmla="*/ 0 h 5102"/>
                    <a:gd name="T64" fmla="*/ 0 w 5186"/>
                    <a:gd name="T65" fmla="*/ 0 h 5102"/>
                    <a:gd name="T66" fmla="*/ 0 w 5186"/>
                    <a:gd name="T67" fmla="*/ 0 h 5102"/>
                    <a:gd name="T68" fmla="*/ 0 w 5186"/>
                    <a:gd name="T69" fmla="*/ 0 h 5102"/>
                    <a:gd name="T70" fmla="*/ 0 w 5186"/>
                    <a:gd name="T71" fmla="*/ 0 h 5102"/>
                    <a:gd name="T72" fmla="*/ 0 w 5186"/>
                    <a:gd name="T73" fmla="*/ 0 h 5102"/>
                    <a:gd name="T74" fmla="*/ 0 w 5186"/>
                    <a:gd name="T75" fmla="*/ 0 h 5102"/>
                    <a:gd name="T76" fmla="*/ 0 w 5186"/>
                    <a:gd name="T77" fmla="*/ 0 h 5102"/>
                    <a:gd name="T78" fmla="*/ 0 w 5186"/>
                    <a:gd name="T79" fmla="*/ 0 h 5102"/>
                    <a:gd name="T80" fmla="*/ 0 w 5186"/>
                    <a:gd name="T81" fmla="*/ 0 h 5102"/>
                    <a:gd name="T82" fmla="*/ 0 w 5186"/>
                    <a:gd name="T83" fmla="*/ 0 h 5102"/>
                    <a:gd name="T84" fmla="*/ 0 w 5186"/>
                    <a:gd name="T85" fmla="*/ 0 h 5102"/>
                    <a:gd name="T86" fmla="*/ 0 w 5186"/>
                    <a:gd name="T87" fmla="*/ 0 h 5102"/>
                    <a:gd name="T88" fmla="*/ 0 w 5186"/>
                    <a:gd name="T89" fmla="*/ 0 h 5102"/>
                    <a:gd name="T90" fmla="*/ 0 w 5186"/>
                    <a:gd name="T91" fmla="*/ 0 h 5102"/>
                    <a:gd name="T92" fmla="*/ 0 w 5186"/>
                    <a:gd name="T93" fmla="*/ 0 h 5102"/>
                    <a:gd name="T94" fmla="*/ 0 w 5186"/>
                    <a:gd name="T95" fmla="*/ 0 h 5102"/>
                    <a:gd name="T96" fmla="*/ 0 w 5186"/>
                    <a:gd name="T97" fmla="*/ 0 h 5102"/>
                    <a:gd name="T98" fmla="*/ 0 w 5186"/>
                    <a:gd name="T99" fmla="*/ 0 h 5102"/>
                    <a:gd name="T100" fmla="*/ 0 w 5186"/>
                    <a:gd name="T101" fmla="*/ 0 h 5102"/>
                    <a:gd name="T102" fmla="*/ 0 w 5186"/>
                    <a:gd name="T103" fmla="*/ 0 h 5102"/>
                    <a:gd name="T104" fmla="*/ 0 w 5186"/>
                    <a:gd name="T105" fmla="*/ 0 h 5102"/>
                    <a:gd name="T106" fmla="*/ 0 w 5186"/>
                    <a:gd name="T107" fmla="*/ 0 h 5102"/>
                    <a:gd name="T108" fmla="*/ 0 w 5186"/>
                    <a:gd name="T109" fmla="*/ 0 h 5102"/>
                    <a:gd name="T110" fmla="*/ 0 w 5186"/>
                    <a:gd name="T111" fmla="*/ 0 h 5102"/>
                    <a:gd name="T112" fmla="*/ 0 w 5186"/>
                    <a:gd name="T113" fmla="*/ 0 h 5102"/>
                    <a:gd name="T114" fmla="*/ 0 w 5186"/>
                    <a:gd name="T115" fmla="*/ 0 h 5102"/>
                    <a:gd name="T116" fmla="*/ 0 w 5186"/>
                    <a:gd name="T117" fmla="*/ 0 h 5102"/>
                    <a:gd name="T118" fmla="*/ 0 w 5186"/>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6" h="5102">
                      <a:moveTo>
                        <a:pt x="4820" y="956"/>
                      </a:moveTo>
                      <a:lnTo>
                        <a:pt x="4834" y="946"/>
                      </a:lnTo>
                      <a:lnTo>
                        <a:pt x="4849" y="934"/>
                      </a:lnTo>
                      <a:lnTo>
                        <a:pt x="4862" y="920"/>
                      </a:lnTo>
                      <a:lnTo>
                        <a:pt x="4875" y="905"/>
                      </a:lnTo>
                      <a:lnTo>
                        <a:pt x="4887" y="886"/>
                      </a:lnTo>
                      <a:lnTo>
                        <a:pt x="4899" y="867"/>
                      </a:lnTo>
                      <a:lnTo>
                        <a:pt x="4911" y="846"/>
                      </a:lnTo>
                      <a:lnTo>
                        <a:pt x="4921" y="823"/>
                      </a:lnTo>
                      <a:lnTo>
                        <a:pt x="4930" y="798"/>
                      </a:lnTo>
                      <a:lnTo>
                        <a:pt x="4939" y="774"/>
                      </a:lnTo>
                      <a:lnTo>
                        <a:pt x="4947" y="748"/>
                      </a:lnTo>
                      <a:lnTo>
                        <a:pt x="4953" y="720"/>
                      </a:lnTo>
                      <a:lnTo>
                        <a:pt x="4958" y="692"/>
                      </a:lnTo>
                      <a:lnTo>
                        <a:pt x="4964" y="664"/>
                      </a:lnTo>
                      <a:lnTo>
                        <a:pt x="4967" y="635"/>
                      </a:lnTo>
                      <a:lnTo>
                        <a:pt x="4969" y="606"/>
                      </a:lnTo>
                      <a:lnTo>
                        <a:pt x="4969" y="578"/>
                      </a:lnTo>
                      <a:lnTo>
                        <a:pt x="4969" y="552"/>
                      </a:lnTo>
                      <a:lnTo>
                        <a:pt x="4967" y="527"/>
                      </a:lnTo>
                      <a:lnTo>
                        <a:pt x="4965" y="502"/>
                      </a:lnTo>
                      <a:lnTo>
                        <a:pt x="4960" y="477"/>
                      </a:lnTo>
                      <a:lnTo>
                        <a:pt x="4955" y="454"/>
                      </a:lnTo>
                      <a:lnTo>
                        <a:pt x="4950" y="431"/>
                      </a:lnTo>
                      <a:lnTo>
                        <a:pt x="4943" y="411"/>
                      </a:lnTo>
                      <a:lnTo>
                        <a:pt x="4935" y="391"/>
                      </a:lnTo>
                      <a:lnTo>
                        <a:pt x="4926" y="371"/>
                      </a:lnTo>
                      <a:lnTo>
                        <a:pt x="4916" y="354"/>
                      </a:lnTo>
                      <a:lnTo>
                        <a:pt x="4906" y="337"/>
                      </a:lnTo>
                      <a:lnTo>
                        <a:pt x="4893" y="323"/>
                      </a:lnTo>
                      <a:lnTo>
                        <a:pt x="4881" y="309"/>
                      </a:lnTo>
                      <a:lnTo>
                        <a:pt x="4867" y="297"/>
                      </a:lnTo>
                      <a:lnTo>
                        <a:pt x="4853" y="286"/>
                      </a:lnTo>
                      <a:lnTo>
                        <a:pt x="4834" y="273"/>
                      </a:lnTo>
                      <a:lnTo>
                        <a:pt x="4814" y="263"/>
                      </a:lnTo>
                      <a:lnTo>
                        <a:pt x="4794" y="253"/>
                      </a:lnTo>
                      <a:lnTo>
                        <a:pt x="4773" y="244"/>
                      </a:lnTo>
                      <a:lnTo>
                        <a:pt x="4753" y="237"/>
                      </a:lnTo>
                      <a:lnTo>
                        <a:pt x="4732" y="231"/>
                      </a:lnTo>
                      <a:lnTo>
                        <a:pt x="4711" y="227"/>
                      </a:lnTo>
                      <a:lnTo>
                        <a:pt x="4689" y="223"/>
                      </a:lnTo>
                      <a:lnTo>
                        <a:pt x="4669" y="221"/>
                      </a:lnTo>
                      <a:lnTo>
                        <a:pt x="4648" y="218"/>
                      </a:lnTo>
                      <a:lnTo>
                        <a:pt x="4627" y="217"/>
                      </a:lnTo>
                      <a:lnTo>
                        <a:pt x="4607" y="217"/>
                      </a:lnTo>
                      <a:lnTo>
                        <a:pt x="4586" y="219"/>
                      </a:lnTo>
                      <a:lnTo>
                        <a:pt x="4565" y="221"/>
                      </a:lnTo>
                      <a:lnTo>
                        <a:pt x="4546" y="224"/>
                      </a:lnTo>
                      <a:lnTo>
                        <a:pt x="4526" y="227"/>
                      </a:lnTo>
                      <a:lnTo>
                        <a:pt x="4506" y="231"/>
                      </a:lnTo>
                      <a:lnTo>
                        <a:pt x="4488" y="236"/>
                      </a:lnTo>
                      <a:lnTo>
                        <a:pt x="4469" y="241"/>
                      </a:lnTo>
                      <a:lnTo>
                        <a:pt x="4452" y="247"/>
                      </a:lnTo>
                      <a:lnTo>
                        <a:pt x="4434" y="254"/>
                      </a:lnTo>
                      <a:lnTo>
                        <a:pt x="4418" y="261"/>
                      </a:lnTo>
                      <a:lnTo>
                        <a:pt x="4401" y="268"/>
                      </a:lnTo>
                      <a:lnTo>
                        <a:pt x="4385" y="276"/>
                      </a:lnTo>
                      <a:lnTo>
                        <a:pt x="4371" y="285"/>
                      </a:lnTo>
                      <a:lnTo>
                        <a:pt x="4358" y="293"/>
                      </a:lnTo>
                      <a:lnTo>
                        <a:pt x="4345" y="301"/>
                      </a:lnTo>
                      <a:lnTo>
                        <a:pt x="4333" y="310"/>
                      </a:lnTo>
                      <a:lnTo>
                        <a:pt x="4322" y="320"/>
                      </a:lnTo>
                      <a:lnTo>
                        <a:pt x="4312" y="329"/>
                      </a:lnTo>
                      <a:lnTo>
                        <a:pt x="4304" y="338"/>
                      </a:lnTo>
                      <a:lnTo>
                        <a:pt x="4297" y="347"/>
                      </a:lnTo>
                      <a:lnTo>
                        <a:pt x="4277" y="370"/>
                      </a:lnTo>
                      <a:lnTo>
                        <a:pt x="4256" y="393"/>
                      </a:lnTo>
                      <a:lnTo>
                        <a:pt x="4236" y="414"/>
                      </a:lnTo>
                      <a:lnTo>
                        <a:pt x="4213" y="432"/>
                      </a:lnTo>
                      <a:lnTo>
                        <a:pt x="4190" y="450"/>
                      </a:lnTo>
                      <a:lnTo>
                        <a:pt x="4166" y="467"/>
                      </a:lnTo>
                      <a:lnTo>
                        <a:pt x="4141" y="481"/>
                      </a:lnTo>
                      <a:lnTo>
                        <a:pt x="4116" y="493"/>
                      </a:lnTo>
                      <a:lnTo>
                        <a:pt x="4090" y="506"/>
                      </a:lnTo>
                      <a:lnTo>
                        <a:pt x="4063" y="516"/>
                      </a:lnTo>
                      <a:lnTo>
                        <a:pt x="4036" y="526"/>
                      </a:lnTo>
                      <a:lnTo>
                        <a:pt x="4009" y="534"/>
                      </a:lnTo>
                      <a:lnTo>
                        <a:pt x="3981" y="540"/>
                      </a:lnTo>
                      <a:lnTo>
                        <a:pt x="3953" y="546"/>
                      </a:lnTo>
                      <a:lnTo>
                        <a:pt x="3925" y="550"/>
                      </a:lnTo>
                      <a:lnTo>
                        <a:pt x="3896" y="553"/>
                      </a:lnTo>
                      <a:lnTo>
                        <a:pt x="3868" y="556"/>
                      </a:lnTo>
                      <a:lnTo>
                        <a:pt x="3841" y="557"/>
                      </a:lnTo>
                      <a:lnTo>
                        <a:pt x="3812" y="557"/>
                      </a:lnTo>
                      <a:lnTo>
                        <a:pt x="3784" y="556"/>
                      </a:lnTo>
                      <a:lnTo>
                        <a:pt x="3756" y="553"/>
                      </a:lnTo>
                      <a:lnTo>
                        <a:pt x="3729" y="550"/>
                      </a:lnTo>
                      <a:lnTo>
                        <a:pt x="3702" y="547"/>
                      </a:lnTo>
                      <a:lnTo>
                        <a:pt x="3675" y="542"/>
                      </a:lnTo>
                      <a:lnTo>
                        <a:pt x="3649" y="537"/>
                      </a:lnTo>
                      <a:lnTo>
                        <a:pt x="3623" y="531"/>
                      </a:lnTo>
                      <a:lnTo>
                        <a:pt x="3599" y="523"/>
                      </a:lnTo>
                      <a:lnTo>
                        <a:pt x="3575" y="516"/>
                      </a:lnTo>
                      <a:lnTo>
                        <a:pt x="3551" y="508"/>
                      </a:lnTo>
                      <a:lnTo>
                        <a:pt x="3529" y="499"/>
                      </a:lnTo>
                      <a:lnTo>
                        <a:pt x="3508" y="489"/>
                      </a:lnTo>
                      <a:lnTo>
                        <a:pt x="3487" y="479"/>
                      </a:lnTo>
                      <a:lnTo>
                        <a:pt x="3459" y="465"/>
                      </a:lnTo>
                      <a:lnTo>
                        <a:pt x="3424" y="447"/>
                      </a:lnTo>
                      <a:lnTo>
                        <a:pt x="3381" y="427"/>
                      </a:lnTo>
                      <a:lnTo>
                        <a:pt x="3333" y="406"/>
                      </a:lnTo>
                      <a:lnTo>
                        <a:pt x="3278" y="384"/>
                      </a:lnTo>
                      <a:lnTo>
                        <a:pt x="3217" y="362"/>
                      </a:lnTo>
                      <a:lnTo>
                        <a:pt x="3185" y="352"/>
                      </a:lnTo>
                      <a:lnTo>
                        <a:pt x="3151" y="341"/>
                      </a:lnTo>
                      <a:lnTo>
                        <a:pt x="3117" y="331"/>
                      </a:lnTo>
                      <a:lnTo>
                        <a:pt x="3080" y="321"/>
                      </a:lnTo>
                      <a:lnTo>
                        <a:pt x="3044" y="312"/>
                      </a:lnTo>
                      <a:lnTo>
                        <a:pt x="3006" y="303"/>
                      </a:lnTo>
                      <a:lnTo>
                        <a:pt x="2967" y="295"/>
                      </a:lnTo>
                      <a:lnTo>
                        <a:pt x="2927" y="287"/>
                      </a:lnTo>
                      <a:lnTo>
                        <a:pt x="2886" y="280"/>
                      </a:lnTo>
                      <a:lnTo>
                        <a:pt x="2845" y="275"/>
                      </a:lnTo>
                      <a:lnTo>
                        <a:pt x="2802" y="270"/>
                      </a:lnTo>
                      <a:lnTo>
                        <a:pt x="2760" y="266"/>
                      </a:lnTo>
                      <a:lnTo>
                        <a:pt x="2716" y="264"/>
                      </a:lnTo>
                      <a:lnTo>
                        <a:pt x="2672" y="263"/>
                      </a:lnTo>
                      <a:lnTo>
                        <a:pt x="2628" y="263"/>
                      </a:lnTo>
                      <a:lnTo>
                        <a:pt x="2582" y="264"/>
                      </a:lnTo>
                      <a:lnTo>
                        <a:pt x="2537" y="267"/>
                      </a:lnTo>
                      <a:lnTo>
                        <a:pt x="2490" y="272"/>
                      </a:lnTo>
                      <a:lnTo>
                        <a:pt x="2443" y="278"/>
                      </a:lnTo>
                      <a:lnTo>
                        <a:pt x="2397" y="286"/>
                      </a:lnTo>
                      <a:lnTo>
                        <a:pt x="2313" y="303"/>
                      </a:lnTo>
                      <a:lnTo>
                        <a:pt x="2233" y="322"/>
                      </a:lnTo>
                      <a:lnTo>
                        <a:pt x="2194" y="332"/>
                      </a:lnTo>
                      <a:lnTo>
                        <a:pt x="2156" y="341"/>
                      </a:lnTo>
                      <a:lnTo>
                        <a:pt x="2120" y="353"/>
                      </a:lnTo>
                      <a:lnTo>
                        <a:pt x="2084" y="364"/>
                      </a:lnTo>
                      <a:lnTo>
                        <a:pt x="2048" y="376"/>
                      </a:lnTo>
                      <a:lnTo>
                        <a:pt x="2014" y="387"/>
                      </a:lnTo>
                      <a:lnTo>
                        <a:pt x="1980" y="400"/>
                      </a:lnTo>
                      <a:lnTo>
                        <a:pt x="1948" y="413"/>
                      </a:lnTo>
                      <a:lnTo>
                        <a:pt x="1916" y="426"/>
                      </a:lnTo>
                      <a:lnTo>
                        <a:pt x="1885" y="440"/>
                      </a:lnTo>
                      <a:lnTo>
                        <a:pt x="1855" y="454"/>
                      </a:lnTo>
                      <a:lnTo>
                        <a:pt x="1825" y="469"/>
                      </a:lnTo>
                      <a:lnTo>
                        <a:pt x="1796" y="484"/>
                      </a:lnTo>
                      <a:lnTo>
                        <a:pt x="1768" y="500"/>
                      </a:lnTo>
                      <a:lnTo>
                        <a:pt x="1741" y="516"/>
                      </a:lnTo>
                      <a:lnTo>
                        <a:pt x="1714" y="533"/>
                      </a:lnTo>
                      <a:lnTo>
                        <a:pt x="1689" y="550"/>
                      </a:lnTo>
                      <a:lnTo>
                        <a:pt x="1664" y="568"/>
                      </a:lnTo>
                      <a:lnTo>
                        <a:pt x="1639" y="587"/>
                      </a:lnTo>
                      <a:lnTo>
                        <a:pt x="1615" y="605"/>
                      </a:lnTo>
                      <a:lnTo>
                        <a:pt x="1592" y="624"/>
                      </a:lnTo>
                      <a:lnTo>
                        <a:pt x="1570" y="644"/>
                      </a:lnTo>
                      <a:lnTo>
                        <a:pt x="1548" y="664"/>
                      </a:lnTo>
                      <a:lnTo>
                        <a:pt x="1527" y="686"/>
                      </a:lnTo>
                      <a:lnTo>
                        <a:pt x="1507" y="706"/>
                      </a:lnTo>
                      <a:lnTo>
                        <a:pt x="1487" y="729"/>
                      </a:lnTo>
                      <a:lnTo>
                        <a:pt x="1467" y="752"/>
                      </a:lnTo>
                      <a:lnTo>
                        <a:pt x="1449" y="775"/>
                      </a:lnTo>
                      <a:lnTo>
                        <a:pt x="1431" y="796"/>
                      </a:lnTo>
                      <a:lnTo>
                        <a:pt x="1415" y="819"/>
                      </a:lnTo>
                      <a:lnTo>
                        <a:pt x="1398" y="843"/>
                      </a:lnTo>
                      <a:lnTo>
                        <a:pt x="1382" y="867"/>
                      </a:lnTo>
                      <a:lnTo>
                        <a:pt x="1350" y="917"/>
                      </a:lnTo>
                      <a:lnTo>
                        <a:pt x="1319" y="971"/>
                      </a:lnTo>
                      <a:lnTo>
                        <a:pt x="1289" y="1027"/>
                      </a:lnTo>
                      <a:lnTo>
                        <a:pt x="1261" y="1085"/>
                      </a:lnTo>
                      <a:lnTo>
                        <a:pt x="1233" y="1145"/>
                      </a:lnTo>
                      <a:lnTo>
                        <a:pt x="1207" y="1208"/>
                      </a:lnTo>
                      <a:lnTo>
                        <a:pt x="1181" y="1272"/>
                      </a:lnTo>
                      <a:lnTo>
                        <a:pt x="1157" y="1338"/>
                      </a:lnTo>
                      <a:lnTo>
                        <a:pt x="1135" y="1405"/>
                      </a:lnTo>
                      <a:lnTo>
                        <a:pt x="1114" y="1474"/>
                      </a:lnTo>
                      <a:lnTo>
                        <a:pt x="1095" y="1544"/>
                      </a:lnTo>
                      <a:lnTo>
                        <a:pt x="1078" y="1614"/>
                      </a:lnTo>
                      <a:lnTo>
                        <a:pt x="1061" y="1686"/>
                      </a:lnTo>
                      <a:lnTo>
                        <a:pt x="1048" y="1758"/>
                      </a:lnTo>
                      <a:lnTo>
                        <a:pt x="1042" y="1795"/>
                      </a:lnTo>
                      <a:lnTo>
                        <a:pt x="1038" y="1838"/>
                      </a:lnTo>
                      <a:lnTo>
                        <a:pt x="1036" y="1884"/>
                      </a:lnTo>
                      <a:lnTo>
                        <a:pt x="1035" y="1937"/>
                      </a:lnTo>
                      <a:lnTo>
                        <a:pt x="1036" y="1993"/>
                      </a:lnTo>
                      <a:lnTo>
                        <a:pt x="1038" y="2053"/>
                      </a:lnTo>
                      <a:lnTo>
                        <a:pt x="1041" y="2117"/>
                      </a:lnTo>
                      <a:lnTo>
                        <a:pt x="1045" y="2184"/>
                      </a:lnTo>
                      <a:lnTo>
                        <a:pt x="1051" y="2253"/>
                      </a:lnTo>
                      <a:lnTo>
                        <a:pt x="1057" y="2326"/>
                      </a:lnTo>
                      <a:lnTo>
                        <a:pt x="1064" y="2400"/>
                      </a:lnTo>
                      <a:lnTo>
                        <a:pt x="1072" y="2476"/>
                      </a:lnTo>
                      <a:lnTo>
                        <a:pt x="1091" y="2632"/>
                      </a:lnTo>
                      <a:lnTo>
                        <a:pt x="1111" y="2789"/>
                      </a:lnTo>
                      <a:lnTo>
                        <a:pt x="1133" y="2946"/>
                      </a:lnTo>
                      <a:lnTo>
                        <a:pt x="1156" y="3100"/>
                      </a:lnTo>
                      <a:lnTo>
                        <a:pt x="1179" y="3247"/>
                      </a:lnTo>
                      <a:lnTo>
                        <a:pt x="1203" y="3384"/>
                      </a:lnTo>
                      <a:lnTo>
                        <a:pt x="1224" y="3510"/>
                      </a:lnTo>
                      <a:lnTo>
                        <a:pt x="1244" y="3620"/>
                      </a:lnTo>
                      <a:lnTo>
                        <a:pt x="1263" y="3711"/>
                      </a:lnTo>
                      <a:lnTo>
                        <a:pt x="1277" y="3781"/>
                      </a:lnTo>
                      <a:lnTo>
                        <a:pt x="1284" y="3812"/>
                      </a:lnTo>
                      <a:lnTo>
                        <a:pt x="1291" y="3845"/>
                      </a:lnTo>
                      <a:lnTo>
                        <a:pt x="1296" y="3879"/>
                      </a:lnTo>
                      <a:lnTo>
                        <a:pt x="1301" y="3913"/>
                      </a:lnTo>
                      <a:lnTo>
                        <a:pt x="1304" y="3947"/>
                      </a:lnTo>
                      <a:lnTo>
                        <a:pt x="1308" y="3982"/>
                      </a:lnTo>
                      <a:lnTo>
                        <a:pt x="1310" y="4018"/>
                      </a:lnTo>
                      <a:lnTo>
                        <a:pt x="1311" y="4053"/>
                      </a:lnTo>
                      <a:lnTo>
                        <a:pt x="1312" y="4090"/>
                      </a:lnTo>
                      <a:lnTo>
                        <a:pt x="1312" y="4127"/>
                      </a:lnTo>
                      <a:lnTo>
                        <a:pt x="1312" y="4163"/>
                      </a:lnTo>
                      <a:lnTo>
                        <a:pt x="1310" y="4200"/>
                      </a:lnTo>
                      <a:lnTo>
                        <a:pt x="1308" y="4237"/>
                      </a:lnTo>
                      <a:lnTo>
                        <a:pt x="1304" y="4275"/>
                      </a:lnTo>
                      <a:lnTo>
                        <a:pt x="1300" y="4311"/>
                      </a:lnTo>
                      <a:lnTo>
                        <a:pt x="1296" y="4348"/>
                      </a:lnTo>
                      <a:lnTo>
                        <a:pt x="1289" y="4384"/>
                      </a:lnTo>
                      <a:lnTo>
                        <a:pt x="1282" y="4420"/>
                      </a:lnTo>
                      <a:lnTo>
                        <a:pt x="1275" y="4455"/>
                      </a:lnTo>
                      <a:lnTo>
                        <a:pt x="1266" y="4491"/>
                      </a:lnTo>
                      <a:lnTo>
                        <a:pt x="1256" y="4526"/>
                      </a:lnTo>
                      <a:lnTo>
                        <a:pt x="1246" y="4560"/>
                      </a:lnTo>
                      <a:lnTo>
                        <a:pt x="1235" y="4593"/>
                      </a:lnTo>
                      <a:lnTo>
                        <a:pt x="1222" y="4626"/>
                      </a:lnTo>
                      <a:lnTo>
                        <a:pt x="1209" y="4658"/>
                      </a:lnTo>
                      <a:lnTo>
                        <a:pt x="1193" y="4689"/>
                      </a:lnTo>
                      <a:lnTo>
                        <a:pt x="1178" y="4719"/>
                      </a:lnTo>
                      <a:lnTo>
                        <a:pt x="1162" y="4748"/>
                      </a:lnTo>
                      <a:lnTo>
                        <a:pt x="1144" y="4776"/>
                      </a:lnTo>
                      <a:lnTo>
                        <a:pt x="1125" y="4802"/>
                      </a:lnTo>
                      <a:lnTo>
                        <a:pt x="1105" y="4828"/>
                      </a:lnTo>
                      <a:lnTo>
                        <a:pt x="1085" y="4851"/>
                      </a:lnTo>
                      <a:lnTo>
                        <a:pt x="1071" y="4867"/>
                      </a:lnTo>
                      <a:lnTo>
                        <a:pt x="1056" y="4881"/>
                      </a:lnTo>
                      <a:lnTo>
                        <a:pt x="1040" y="4896"/>
                      </a:lnTo>
                      <a:lnTo>
                        <a:pt x="1025" y="4909"/>
                      </a:lnTo>
                      <a:lnTo>
                        <a:pt x="1008" y="4923"/>
                      </a:lnTo>
                      <a:lnTo>
                        <a:pt x="992" y="4936"/>
                      </a:lnTo>
                      <a:lnTo>
                        <a:pt x="974" y="4949"/>
                      </a:lnTo>
                      <a:lnTo>
                        <a:pt x="955" y="4961"/>
                      </a:lnTo>
                      <a:lnTo>
                        <a:pt x="937" y="4972"/>
                      </a:lnTo>
                      <a:lnTo>
                        <a:pt x="918" y="4984"/>
                      </a:lnTo>
                      <a:lnTo>
                        <a:pt x="900" y="4994"/>
                      </a:lnTo>
                      <a:lnTo>
                        <a:pt x="880" y="5004"/>
                      </a:lnTo>
                      <a:lnTo>
                        <a:pt x="859" y="5015"/>
                      </a:lnTo>
                      <a:lnTo>
                        <a:pt x="839" y="5024"/>
                      </a:lnTo>
                      <a:lnTo>
                        <a:pt x="818" y="5033"/>
                      </a:lnTo>
                      <a:lnTo>
                        <a:pt x="797" y="5042"/>
                      </a:lnTo>
                      <a:lnTo>
                        <a:pt x="776" y="5049"/>
                      </a:lnTo>
                      <a:lnTo>
                        <a:pt x="754" y="5057"/>
                      </a:lnTo>
                      <a:lnTo>
                        <a:pt x="732" y="5063"/>
                      </a:lnTo>
                      <a:lnTo>
                        <a:pt x="710" y="5070"/>
                      </a:lnTo>
                      <a:lnTo>
                        <a:pt x="688" y="5076"/>
                      </a:lnTo>
                      <a:lnTo>
                        <a:pt x="665" y="5081"/>
                      </a:lnTo>
                      <a:lnTo>
                        <a:pt x="643" y="5085"/>
                      </a:lnTo>
                      <a:lnTo>
                        <a:pt x="620" y="5089"/>
                      </a:lnTo>
                      <a:lnTo>
                        <a:pt x="597" y="5093"/>
                      </a:lnTo>
                      <a:lnTo>
                        <a:pt x="574" y="5096"/>
                      </a:lnTo>
                      <a:lnTo>
                        <a:pt x="551" y="5099"/>
                      </a:lnTo>
                      <a:lnTo>
                        <a:pt x="527" y="5101"/>
                      </a:lnTo>
                      <a:lnTo>
                        <a:pt x="505" y="5102"/>
                      </a:lnTo>
                      <a:lnTo>
                        <a:pt x="481" y="5102"/>
                      </a:lnTo>
                      <a:lnTo>
                        <a:pt x="458" y="5102"/>
                      </a:lnTo>
                      <a:lnTo>
                        <a:pt x="435" y="5101"/>
                      </a:lnTo>
                      <a:lnTo>
                        <a:pt x="401" y="5099"/>
                      </a:lnTo>
                      <a:lnTo>
                        <a:pt x="368" y="5095"/>
                      </a:lnTo>
                      <a:lnTo>
                        <a:pt x="336" y="5090"/>
                      </a:lnTo>
                      <a:lnTo>
                        <a:pt x="305" y="5084"/>
                      </a:lnTo>
                      <a:lnTo>
                        <a:pt x="275" y="5077"/>
                      </a:lnTo>
                      <a:lnTo>
                        <a:pt x="246" y="5069"/>
                      </a:lnTo>
                      <a:lnTo>
                        <a:pt x="218" y="5059"/>
                      </a:lnTo>
                      <a:lnTo>
                        <a:pt x="191" y="5048"/>
                      </a:lnTo>
                      <a:lnTo>
                        <a:pt x="165" y="5035"/>
                      </a:lnTo>
                      <a:lnTo>
                        <a:pt x="141" y="5022"/>
                      </a:lnTo>
                      <a:lnTo>
                        <a:pt x="118" y="5008"/>
                      </a:lnTo>
                      <a:lnTo>
                        <a:pt x="96" y="4992"/>
                      </a:lnTo>
                      <a:lnTo>
                        <a:pt x="75" y="4976"/>
                      </a:lnTo>
                      <a:lnTo>
                        <a:pt x="56" y="4957"/>
                      </a:lnTo>
                      <a:lnTo>
                        <a:pt x="38" y="4938"/>
                      </a:lnTo>
                      <a:lnTo>
                        <a:pt x="22" y="4919"/>
                      </a:lnTo>
                      <a:lnTo>
                        <a:pt x="16" y="4909"/>
                      </a:lnTo>
                      <a:lnTo>
                        <a:pt x="10" y="4900"/>
                      </a:lnTo>
                      <a:lnTo>
                        <a:pt x="6" y="4890"/>
                      </a:lnTo>
                      <a:lnTo>
                        <a:pt x="3" y="4879"/>
                      </a:lnTo>
                      <a:lnTo>
                        <a:pt x="1" y="4869"/>
                      </a:lnTo>
                      <a:lnTo>
                        <a:pt x="0" y="4859"/>
                      </a:lnTo>
                      <a:lnTo>
                        <a:pt x="0" y="4848"/>
                      </a:lnTo>
                      <a:lnTo>
                        <a:pt x="1" y="4838"/>
                      </a:lnTo>
                      <a:lnTo>
                        <a:pt x="2" y="4828"/>
                      </a:lnTo>
                      <a:lnTo>
                        <a:pt x="5" y="4818"/>
                      </a:lnTo>
                      <a:lnTo>
                        <a:pt x="9" y="4808"/>
                      </a:lnTo>
                      <a:lnTo>
                        <a:pt x="14" y="4799"/>
                      </a:lnTo>
                      <a:lnTo>
                        <a:pt x="20" y="4790"/>
                      </a:lnTo>
                      <a:lnTo>
                        <a:pt x="27" y="4782"/>
                      </a:lnTo>
                      <a:lnTo>
                        <a:pt x="34" y="4774"/>
                      </a:lnTo>
                      <a:lnTo>
                        <a:pt x="42" y="4767"/>
                      </a:lnTo>
                      <a:lnTo>
                        <a:pt x="52" y="4760"/>
                      </a:lnTo>
                      <a:lnTo>
                        <a:pt x="61" y="4755"/>
                      </a:lnTo>
                      <a:lnTo>
                        <a:pt x="71" y="4751"/>
                      </a:lnTo>
                      <a:lnTo>
                        <a:pt x="81" y="4748"/>
                      </a:lnTo>
                      <a:lnTo>
                        <a:pt x="91" y="4746"/>
                      </a:lnTo>
                      <a:lnTo>
                        <a:pt x="101" y="4745"/>
                      </a:lnTo>
                      <a:lnTo>
                        <a:pt x="112" y="4745"/>
                      </a:lnTo>
                      <a:lnTo>
                        <a:pt x="122" y="4746"/>
                      </a:lnTo>
                      <a:lnTo>
                        <a:pt x="132" y="4748"/>
                      </a:lnTo>
                      <a:lnTo>
                        <a:pt x="143" y="4750"/>
                      </a:lnTo>
                      <a:lnTo>
                        <a:pt x="152" y="4754"/>
                      </a:lnTo>
                      <a:lnTo>
                        <a:pt x="161" y="4759"/>
                      </a:lnTo>
                      <a:lnTo>
                        <a:pt x="171" y="4765"/>
                      </a:lnTo>
                      <a:lnTo>
                        <a:pt x="179" y="4771"/>
                      </a:lnTo>
                      <a:lnTo>
                        <a:pt x="187" y="4779"/>
                      </a:lnTo>
                      <a:lnTo>
                        <a:pt x="194" y="4787"/>
                      </a:lnTo>
                      <a:lnTo>
                        <a:pt x="203" y="4798"/>
                      </a:lnTo>
                      <a:lnTo>
                        <a:pt x="212" y="4807"/>
                      </a:lnTo>
                      <a:lnTo>
                        <a:pt x="223" y="4816"/>
                      </a:lnTo>
                      <a:lnTo>
                        <a:pt x="235" y="4826"/>
                      </a:lnTo>
                      <a:lnTo>
                        <a:pt x="248" y="4834"/>
                      </a:lnTo>
                      <a:lnTo>
                        <a:pt x="262" y="4841"/>
                      </a:lnTo>
                      <a:lnTo>
                        <a:pt x="277" y="4848"/>
                      </a:lnTo>
                      <a:lnTo>
                        <a:pt x="293" y="4856"/>
                      </a:lnTo>
                      <a:lnTo>
                        <a:pt x="309" y="4861"/>
                      </a:lnTo>
                      <a:lnTo>
                        <a:pt x="327" y="4867"/>
                      </a:lnTo>
                      <a:lnTo>
                        <a:pt x="344" y="4871"/>
                      </a:lnTo>
                      <a:lnTo>
                        <a:pt x="363" y="4875"/>
                      </a:lnTo>
                      <a:lnTo>
                        <a:pt x="383" y="4879"/>
                      </a:lnTo>
                      <a:lnTo>
                        <a:pt x="402" y="4881"/>
                      </a:lnTo>
                      <a:lnTo>
                        <a:pt x="423" y="4884"/>
                      </a:lnTo>
                      <a:lnTo>
                        <a:pt x="445" y="4885"/>
                      </a:lnTo>
                      <a:lnTo>
                        <a:pt x="479" y="4886"/>
                      </a:lnTo>
                      <a:lnTo>
                        <a:pt x="513" y="4885"/>
                      </a:lnTo>
                      <a:lnTo>
                        <a:pt x="548" y="4881"/>
                      </a:lnTo>
                      <a:lnTo>
                        <a:pt x="582" y="4876"/>
                      </a:lnTo>
                      <a:lnTo>
                        <a:pt x="616" y="4870"/>
                      </a:lnTo>
                      <a:lnTo>
                        <a:pt x="649" y="4862"/>
                      </a:lnTo>
                      <a:lnTo>
                        <a:pt x="682" y="4852"/>
                      </a:lnTo>
                      <a:lnTo>
                        <a:pt x="715" y="4842"/>
                      </a:lnTo>
                      <a:lnTo>
                        <a:pt x="746" y="4830"/>
                      </a:lnTo>
                      <a:lnTo>
                        <a:pt x="776" y="4815"/>
                      </a:lnTo>
                      <a:lnTo>
                        <a:pt x="803" y="4800"/>
                      </a:lnTo>
                      <a:lnTo>
                        <a:pt x="831" y="4783"/>
                      </a:lnTo>
                      <a:lnTo>
                        <a:pt x="857" y="4766"/>
                      </a:lnTo>
                      <a:lnTo>
                        <a:pt x="882" y="4747"/>
                      </a:lnTo>
                      <a:lnTo>
                        <a:pt x="905" y="4727"/>
                      </a:lnTo>
                      <a:lnTo>
                        <a:pt x="925" y="4706"/>
                      </a:lnTo>
                      <a:lnTo>
                        <a:pt x="941" y="4688"/>
                      </a:lnTo>
                      <a:lnTo>
                        <a:pt x="955" y="4668"/>
                      </a:lnTo>
                      <a:lnTo>
                        <a:pt x="970" y="4648"/>
                      </a:lnTo>
                      <a:lnTo>
                        <a:pt x="983" y="4626"/>
                      </a:lnTo>
                      <a:lnTo>
                        <a:pt x="996" y="4603"/>
                      </a:lnTo>
                      <a:lnTo>
                        <a:pt x="1007" y="4580"/>
                      </a:lnTo>
                      <a:lnTo>
                        <a:pt x="1019" y="4555"/>
                      </a:lnTo>
                      <a:lnTo>
                        <a:pt x="1029" y="4530"/>
                      </a:lnTo>
                      <a:lnTo>
                        <a:pt x="1038" y="4503"/>
                      </a:lnTo>
                      <a:lnTo>
                        <a:pt x="1046" y="4476"/>
                      </a:lnTo>
                      <a:lnTo>
                        <a:pt x="1055" y="4449"/>
                      </a:lnTo>
                      <a:lnTo>
                        <a:pt x="1062" y="4420"/>
                      </a:lnTo>
                      <a:lnTo>
                        <a:pt x="1069" y="4392"/>
                      </a:lnTo>
                      <a:lnTo>
                        <a:pt x="1074" y="4362"/>
                      </a:lnTo>
                      <a:lnTo>
                        <a:pt x="1080" y="4333"/>
                      </a:lnTo>
                      <a:lnTo>
                        <a:pt x="1085" y="4303"/>
                      </a:lnTo>
                      <a:lnTo>
                        <a:pt x="1088" y="4273"/>
                      </a:lnTo>
                      <a:lnTo>
                        <a:pt x="1091" y="4242"/>
                      </a:lnTo>
                      <a:lnTo>
                        <a:pt x="1094" y="4212"/>
                      </a:lnTo>
                      <a:lnTo>
                        <a:pt x="1096" y="4181"/>
                      </a:lnTo>
                      <a:lnTo>
                        <a:pt x="1097" y="4151"/>
                      </a:lnTo>
                      <a:lnTo>
                        <a:pt x="1097" y="4120"/>
                      </a:lnTo>
                      <a:lnTo>
                        <a:pt x="1097" y="4089"/>
                      </a:lnTo>
                      <a:lnTo>
                        <a:pt x="1096" y="4059"/>
                      </a:lnTo>
                      <a:lnTo>
                        <a:pt x="1094" y="4029"/>
                      </a:lnTo>
                      <a:lnTo>
                        <a:pt x="1092" y="4000"/>
                      </a:lnTo>
                      <a:lnTo>
                        <a:pt x="1090" y="3970"/>
                      </a:lnTo>
                      <a:lnTo>
                        <a:pt x="1086" y="3941"/>
                      </a:lnTo>
                      <a:lnTo>
                        <a:pt x="1083" y="3912"/>
                      </a:lnTo>
                      <a:lnTo>
                        <a:pt x="1078" y="3884"/>
                      </a:lnTo>
                      <a:lnTo>
                        <a:pt x="1072" y="3857"/>
                      </a:lnTo>
                      <a:lnTo>
                        <a:pt x="1067" y="3829"/>
                      </a:lnTo>
                      <a:lnTo>
                        <a:pt x="1052" y="3762"/>
                      </a:lnTo>
                      <a:lnTo>
                        <a:pt x="1034" y="3671"/>
                      </a:lnTo>
                      <a:lnTo>
                        <a:pt x="1013" y="3560"/>
                      </a:lnTo>
                      <a:lnTo>
                        <a:pt x="991" y="3434"/>
                      </a:lnTo>
                      <a:lnTo>
                        <a:pt x="967" y="3293"/>
                      </a:lnTo>
                      <a:lnTo>
                        <a:pt x="943" y="3141"/>
                      </a:lnTo>
                      <a:lnTo>
                        <a:pt x="919" y="2983"/>
                      </a:lnTo>
                      <a:lnTo>
                        <a:pt x="897" y="2820"/>
                      </a:lnTo>
                      <a:lnTo>
                        <a:pt x="876" y="2655"/>
                      </a:lnTo>
                      <a:lnTo>
                        <a:pt x="857" y="2492"/>
                      </a:lnTo>
                      <a:lnTo>
                        <a:pt x="849" y="2412"/>
                      </a:lnTo>
                      <a:lnTo>
                        <a:pt x="841" y="2334"/>
                      </a:lnTo>
                      <a:lnTo>
                        <a:pt x="834" y="2257"/>
                      </a:lnTo>
                      <a:lnTo>
                        <a:pt x="829" y="2183"/>
                      </a:lnTo>
                      <a:lnTo>
                        <a:pt x="825" y="2112"/>
                      </a:lnTo>
                      <a:lnTo>
                        <a:pt x="822" y="2043"/>
                      </a:lnTo>
                      <a:lnTo>
                        <a:pt x="820" y="1978"/>
                      </a:lnTo>
                      <a:lnTo>
                        <a:pt x="820" y="1917"/>
                      </a:lnTo>
                      <a:lnTo>
                        <a:pt x="821" y="1860"/>
                      </a:lnTo>
                      <a:lnTo>
                        <a:pt x="824" y="1809"/>
                      </a:lnTo>
                      <a:lnTo>
                        <a:pt x="828" y="1761"/>
                      </a:lnTo>
                      <a:lnTo>
                        <a:pt x="834" y="1720"/>
                      </a:lnTo>
                      <a:lnTo>
                        <a:pt x="850" y="1640"/>
                      </a:lnTo>
                      <a:lnTo>
                        <a:pt x="868" y="1562"/>
                      </a:lnTo>
                      <a:lnTo>
                        <a:pt x="886" y="1484"/>
                      </a:lnTo>
                      <a:lnTo>
                        <a:pt x="908" y="1407"/>
                      </a:lnTo>
                      <a:lnTo>
                        <a:pt x="931" y="1333"/>
                      </a:lnTo>
                      <a:lnTo>
                        <a:pt x="954" y="1260"/>
                      </a:lnTo>
                      <a:lnTo>
                        <a:pt x="981" y="1188"/>
                      </a:lnTo>
                      <a:lnTo>
                        <a:pt x="1008" y="1118"/>
                      </a:lnTo>
                      <a:lnTo>
                        <a:pt x="1037" y="1050"/>
                      </a:lnTo>
                      <a:lnTo>
                        <a:pt x="1068" y="984"/>
                      </a:lnTo>
                      <a:lnTo>
                        <a:pt x="1100" y="920"/>
                      </a:lnTo>
                      <a:lnTo>
                        <a:pt x="1133" y="859"/>
                      </a:lnTo>
                      <a:lnTo>
                        <a:pt x="1151" y="830"/>
                      </a:lnTo>
                      <a:lnTo>
                        <a:pt x="1167" y="801"/>
                      </a:lnTo>
                      <a:lnTo>
                        <a:pt x="1186" y="772"/>
                      </a:lnTo>
                      <a:lnTo>
                        <a:pt x="1204" y="745"/>
                      </a:lnTo>
                      <a:lnTo>
                        <a:pt x="1222" y="718"/>
                      </a:lnTo>
                      <a:lnTo>
                        <a:pt x="1241" y="691"/>
                      </a:lnTo>
                      <a:lnTo>
                        <a:pt x="1259" y="666"/>
                      </a:lnTo>
                      <a:lnTo>
                        <a:pt x="1278" y="641"/>
                      </a:lnTo>
                      <a:lnTo>
                        <a:pt x="1301" y="613"/>
                      </a:lnTo>
                      <a:lnTo>
                        <a:pt x="1324" y="587"/>
                      </a:lnTo>
                      <a:lnTo>
                        <a:pt x="1346" y="561"/>
                      </a:lnTo>
                      <a:lnTo>
                        <a:pt x="1370" y="536"/>
                      </a:lnTo>
                      <a:lnTo>
                        <a:pt x="1395" y="511"/>
                      </a:lnTo>
                      <a:lnTo>
                        <a:pt x="1420" y="487"/>
                      </a:lnTo>
                      <a:lnTo>
                        <a:pt x="1447" y="465"/>
                      </a:lnTo>
                      <a:lnTo>
                        <a:pt x="1473" y="442"/>
                      </a:lnTo>
                      <a:lnTo>
                        <a:pt x="1500" y="420"/>
                      </a:lnTo>
                      <a:lnTo>
                        <a:pt x="1528" y="398"/>
                      </a:lnTo>
                      <a:lnTo>
                        <a:pt x="1557" y="378"/>
                      </a:lnTo>
                      <a:lnTo>
                        <a:pt x="1586" y="357"/>
                      </a:lnTo>
                      <a:lnTo>
                        <a:pt x="1617" y="338"/>
                      </a:lnTo>
                      <a:lnTo>
                        <a:pt x="1648" y="319"/>
                      </a:lnTo>
                      <a:lnTo>
                        <a:pt x="1679" y="301"/>
                      </a:lnTo>
                      <a:lnTo>
                        <a:pt x="1712" y="283"/>
                      </a:lnTo>
                      <a:lnTo>
                        <a:pt x="1746" y="266"/>
                      </a:lnTo>
                      <a:lnTo>
                        <a:pt x="1781" y="249"/>
                      </a:lnTo>
                      <a:lnTo>
                        <a:pt x="1816" y="234"/>
                      </a:lnTo>
                      <a:lnTo>
                        <a:pt x="1851" y="218"/>
                      </a:lnTo>
                      <a:lnTo>
                        <a:pt x="1888" y="203"/>
                      </a:lnTo>
                      <a:lnTo>
                        <a:pt x="1926" y="188"/>
                      </a:lnTo>
                      <a:lnTo>
                        <a:pt x="1965" y="175"/>
                      </a:lnTo>
                      <a:lnTo>
                        <a:pt x="2004" y="162"/>
                      </a:lnTo>
                      <a:lnTo>
                        <a:pt x="2045" y="149"/>
                      </a:lnTo>
                      <a:lnTo>
                        <a:pt x="2087" y="137"/>
                      </a:lnTo>
                      <a:lnTo>
                        <a:pt x="2129" y="125"/>
                      </a:lnTo>
                      <a:lnTo>
                        <a:pt x="2173" y="114"/>
                      </a:lnTo>
                      <a:lnTo>
                        <a:pt x="2217" y="103"/>
                      </a:lnTo>
                      <a:lnTo>
                        <a:pt x="2263" y="92"/>
                      </a:lnTo>
                      <a:lnTo>
                        <a:pt x="2309" y="83"/>
                      </a:lnTo>
                      <a:lnTo>
                        <a:pt x="2357" y="74"/>
                      </a:lnTo>
                      <a:lnTo>
                        <a:pt x="2409" y="64"/>
                      </a:lnTo>
                      <a:lnTo>
                        <a:pt x="2462" y="57"/>
                      </a:lnTo>
                      <a:lnTo>
                        <a:pt x="2515" y="52"/>
                      </a:lnTo>
                      <a:lnTo>
                        <a:pt x="2567" y="49"/>
                      </a:lnTo>
                      <a:lnTo>
                        <a:pt x="2618" y="47"/>
                      </a:lnTo>
                      <a:lnTo>
                        <a:pt x="2669" y="47"/>
                      </a:lnTo>
                      <a:lnTo>
                        <a:pt x="2720" y="48"/>
                      </a:lnTo>
                      <a:lnTo>
                        <a:pt x="2768" y="51"/>
                      </a:lnTo>
                      <a:lnTo>
                        <a:pt x="2818" y="54"/>
                      </a:lnTo>
                      <a:lnTo>
                        <a:pt x="2865" y="59"/>
                      </a:lnTo>
                      <a:lnTo>
                        <a:pt x="2912" y="66"/>
                      </a:lnTo>
                      <a:lnTo>
                        <a:pt x="2958" y="74"/>
                      </a:lnTo>
                      <a:lnTo>
                        <a:pt x="3003" y="82"/>
                      </a:lnTo>
                      <a:lnTo>
                        <a:pt x="3047" y="90"/>
                      </a:lnTo>
                      <a:lnTo>
                        <a:pt x="3090" y="101"/>
                      </a:lnTo>
                      <a:lnTo>
                        <a:pt x="3132" y="111"/>
                      </a:lnTo>
                      <a:lnTo>
                        <a:pt x="3173" y="122"/>
                      </a:lnTo>
                      <a:lnTo>
                        <a:pt x="3211" y="134"/>
                      </a:lnTo>
                      <a:lnTo>
                        <a:pt x="3249" y="145"/>
                      </a:lnTo>
                      <a:lnTo>
                        <a:pt x="3285" y="157"/>
                      </a:lnTo>
                      <a:lnTo>
                        <a:pt x="3353" y="182"/>
                      </a:lnTo>
                      <a:lnTo>
                        <a:pt x="3416" y="206"/>
                      </a:lnTo>
                      <a:lnTo>
                        <a:pt x="3470" y="230"/>
                      </a:lnTo>
                      <a:lnTo>
                        <a:pt x="3518" y="252"/>
                      </a:lnTo>
                      <a:lnTo>
                        <a:pt x="3557" y="271"/>
                      </a:lnTo>
                      <a:lnTo>
                        <a:pt x="3589" y="288"/>
                      </a:lnTo>
                      <a:lnTo>
                        <a:pt x="3603" y="295"/>
                      </a:lnTo>
                      <a:lnTo>
                        <a:pt x="3617" y="301"/>
                      </a:lnTo>
                      <a:lnTo>
                        <a:pt x="3632" y="307"/>
                      </a:lnTo>
                      <a:lnTo>
                        <a:pt x="3647" y="313"/>
                      </a:lnTo>
                      <a:lnTo>
                        <a:pt x="3664" y="318"/>
                      </a:lnTo>
                      <a:lnTo>
                        <a:pt x="3680" y="322"/>
                      </a:lnTo>
                      <a:lnTo>
                        <a:pt x="3698" y="326"/>
                      </a:lnTo>
                      <a:lnTo>
                        <a:pt x="3715" y="330"/>
                      </a:lnTo>
                      <a:lnTo>
                        <a:pt x="3733" y="333"/>
                      </a:lnTo>
                      <a:lnTo>
                        <a:pt x="3752" y="335"/>
                      </a:lnTo>
                      <a:lnTo>
                        <a:pt x="3770" y="337"/>
                      </a:lnTo>
                      <a:lnTo>
                        <a:pt x="3789" y="338"/>
                      </a:lnTo>
                      <a:lnTo>
                        <a:pt x="3807" y="339"/>
                      </a:lnTo>
                      <a:lnTo>
                        <a:pt x="3826" y="339"/>
                      </a:lnTo>
                      <a:lnTo>
                        <a:pt x="3846" y="339"/>
                      </a:lnTo>
                      <a:lnTo>
                        <a:pt x="3864" y="338"/>
                      </a:lnTo>
                      <a:lnTo>
                        <a:pt x="3884" y="336"/>
                      </a:lnTo>
                      <a:lnTo>
                        <a:pt x="3903" y="334"/>
                      </a:lnTo>
                      <a:lnTo>
                        <a:pt x="3921" y="331"/>
                      </a:lnTo>
                      <a:lnTo>
                        <a:pt x="3940" y="327"/>
                      </a:lnTo>
                      <a:lnTo>
                        <a:pt x="3957" y="322"/>
                      </a:lnTo>
                      <a:lnTo>
                        <a:pt x="3976" y="317"/>
                      </a:lnTo>
                      <a:lnTo>
                        <a:pt x="3994" y="310"/>
                      </a:lnTo>
                      <a:lnTo>
                        <a:pt x="4010" y="303"/>
                      </a:lnTo>
                      <a:lnTo>
                        <a:pt x="4027" y="296"/>
                      </a:lnTo>
                      <a:lnTo>
                        <a:pt x="4042" y="287"/>
                      </a:lnTo>
                      <a:lnTo>
                        <a:pt x="4058" y="277"/>
                      </a:lnTo>
                      <a:lnTo>
                        <a:pt x="4072" y="267"/>
                      </a:lnTo>
                      <a:lnTo>
                        <a:pt x="4087" y="256"/>
                      </a:lnTo>
                      <a:lnTo>
                        <a:pt x="4100" y="243"/>
                      </a:lnTo>
                      <a:lnTo>
                        <a:pt x="4112" y="231"/>
                      </a:lnTo>
                      <a:lnTo>
                        <a:pt x="4124" y="216"/>
                      </a:lnTo>
                      <a:lnTo>
                        <a:pt x="4137" y="199"/>
                      </a:lnTo>
                      <a:lnTo>
                        <a:pt x="4153" y="182"/>
                      </a:lnTo>
                      <a:lnTo>
                        <a:pt x="4169" y="166"/>
                      </a:lnTo>
                      <a:lnTo>
                        <a:pt x="4188" y="150"/>
                      </a:lnTo>
                      <a:lnTo>
                        <a:pt x="4207" y="135"/>
                      </a:lnTo>
                      <a:lnTo>
                        <a:pt x="4227" y="120"/>
                      </a:lnTo>
                      <a:lnTo>
                        <a:pt x="4249" y="106"/>
                      </a:lnTo>
                      <a:lnTo>
                        <a:pt x="4272" y="92"/>
                      </a:lnTo>
                      <a:lnTo>
                        <a:pt x="4296" y="79"/>
                      </a:lnTo>
                      <a:lnTo>
                        <a:pt x="4320" y="68"/>
                      </a:lnTo>
                      <a:lnTo>
                        <a:pt x="4346" y="56"/>
                      </a:lnTo>
                      <a:lnTo>
                        <a:pt x="4373" y="46"/>
                      </a:lnTo>
                      <a:lnTo>
                        <a:pt x="4400" y="35"/>
                      </a:lnTo>
                      <a:lnTo>
                        <a:pt x="4428" y="27"/>
                      </a:lnTo>
                      <a:lnTo>
                        <a:pt x="4457" y="20"/>
                      </a:lnTo>
                      <a:lnTo>
                        <a:pt x="4486" y="14"/>
                      </a:lnTo>
                      <a:lnTo>
                        <a:pt x="4515" y="9"/>
                      </a:lnTo>
                      <a:lnTo>
                        <a:pt x="4545" y="4"/>
                      </a:lnTo>
                      <a:lnTo>
                        <a:pt x="4576" y="2"/>
                      </a:lnTo>
                      <a:lnTo>
                        <a:pt x="4606" y="0"/>
                      </a:lnTo>
                      <a:lnTo>
                        <a:pt x="4637" y="0"/>
                      </a:lnTo>
                      <a:lnTo>
                        <a:pt x="4668" y="2"/>
                      </a:lnTo>
                      <a:lnTo>
                        <a:pt x="4700" y="5"/>
                      </a:lnTo>
                      <a:lnTo>
                        <a:pt x="4731" y="10"/>
                      </a:lnTo>
                      <a:lnTo>
                        <a:pt x="4762" y="16"/>
                      </a:lnTo>
                      <a:lnTo>
                        <a:pt x="4793" y="23"/>
                      </a:lnTo>
                      <a:lnTo>
                        <a:pt x="4824" y="32"/>
                      </a:lnTo>
                      <a:lnTo>
                        <a:pt x="4855" y="44"/>
                      </a:lnTo>
                      <a:lnTo>
                        <a:pt x="4885" y="57"/>
                      </a:lnTo>
                      <a:lnTo>
                        <a:pt x="4916" y="72"/>
                      </a:lnTo>
                      <a:lnTo>
                        <a:pt x="4945" y="88"/>
                      </a:lnTo>
                      <a:lnTo>
                        <a:pt x="4975" y="107"/>
                      </a:lnTo>
                      <a:lnTo>
                        <a:pt x="4988" y="116"/>
                      </a:lnTo>
                      <a:lnTo>
                        <a:pt x="5001" y="126"/>
                      </a:lnTo>
                      <a:lnTo>
                        <a:pt x="5013" y="137"/>
                      </a:lnTo>
                      <a:lnTo>
                        <a:pt x="5026" y="147"/>
                      </a:lnTo>
                      <a:lnTo>
                        <a:pt x="5037" y="158"/>
                      </a:lnTo>
                      <a:lnTo>
                        <a:pt x="5048" y="171"/>
                      </a:lnTo>
                      <a:lnTo>
                        <a:pt x="5059" y="182"/>
                      </a:lnTo>
                      <a:lnTo>
                        <a:pt x="5069" y="196"/>
                      </a:lnTo>
                      <a:lnTo>
                        <a:pt x="5089" y="223"/>
                      </a:lnTo>
                      <a:lnTo>
                        <a:pt x="5106" y="251"/>
                      </a:lnTo>
                      <a:lnTo>
                        <a:pt x="5123" y="280"/>
                      </a:lnTo>
                      <a:lnTo>
                        <a:pt x="5137" y="313"/>
                      </a:lnTo>
                      <a:lnTo>
                        <a:pt x="5150" y="346"/>
                      </a:lnTo>
                      <a:lnTo>
                        <a:pt x="5160" y="381"/>
                      </a:lnTo>
                      <a:lnTo>
                        <a:pt x="5169" y="417"/>
                      </a:lnTo>
                      <a:lnTo>
                        <a:pt x="5177" y="454"/>
                      </a:lnTo>
                      <a:lnTo>
                        <a:pt x="5182" y="492"/>
                      </a:lnTo>
                      <a:lnTo>
                        <a:pt x="5185" y="533"/>
                      </a:lnTo>
                      <a:lnTo>
                        <a:pt x="5186" y="573"/>
                      </a:lnTo>
                      <a:lnTo>
                        <a:pt x="5185" y="615"/>
                      </a:lnTo>
                      <a:lnTo>
                        <a:pt x="5182" y="653"/>
                      </a:lnTo>
                      <a:lnTo>
                        <a:pt x="5178" y="691"/>
                      </a:lnTo>
                      <a:lnTo>
                        <a:pt x="5171" y="729"/>
                      </a:lnTo>
                      <a:lnTo>
                        <a:pt x="5164" y="767"/>
                      </a:lnTo>
                      <a:lnTo>
                        <a:pt x="5154" y="807"/>
                      </a:lnTo>
                      <a:lnTo>
                        <a:pt x="5142" y="845"/>
                      </a:lnTo>
                      <a:lnTo>
                        <a:pt x="5129" y="882"/>
                      </a:lnTo>
                      <a:lnTo>
                        <a:pt x="5114" y="918"/>
                      </a:lnTo>
                      <a:lnTo>
                        <a:pt x="5097" y="955"/>
                      </a:lnTo>
                      <a:lnTo>
                        <a:pt x="5078" y="988"/>
                      </a:lnTo>
                      <a:lnTo>
                        <a:pt x="5068" y="1004"/>
                      </a:lnTo>
                      <a:lnTo>
                        <a:pt x="5058" y="1021"/>
                      </a:lnTo>
                      <a:lnTo>
                        <a:pt x="5046" y="1035"/>
                      </a:lnTo>
                      <a:lnTo>
                        <a:pt x="5035" y="1051"/>
                      </a:lnTo>
                      <a:lnTo>
                        <a:pt x="5022" y="1064"/>
                      </a:lnTo>
                      <a:lnTo>
                        <a:pt x="5010" y="1078"/>
                      </a:lnTo>
                      <a:lnTo>
                        <a:pt x="4997" y="1091"/>
                      </a:lnTo>
                      <a:lnTo>
                        <a:pt x="4983" y="1103"/>
                      </a:lnTo>
                      <a:lnTo>
                        <a:pt x="4970" y="1115"/>
                      </a:lnTo>
                      <a:lnTo>
                        <a:pt x="4955" y="1125"/>
                      </a:lnTo>
                      <a:lnTo>
                        <a:pt x="4940" y="1136"/>
                      </a:lnTo>
                      <a:lnTo>
                        <a:pt x="4925" y="1145"/>
                      </a:lnTo>
                      <a:lnTo>
                        <a:pt x="4915" y="1149"/>
                      </a:lnTo>
                      <a:lnTo>
                        <a:pt x="4905" y="1153"/>
                      </a:lnTo>
                      <a:lnTo>
                        <a:pt x="4894" y="1156"/>
                      </a:lnTo>
                      <a:lnTo>
                        <a:pt x="4884" y="1157"/>
                      </a:lnTo>
                      <a:lnTo>
                        <a:pt x="4874" y="1158"/>
                      </a:lnTo>
                      <a:lnTo>
                        <a:pt x="4863" y="1157"/>
                      </a:lnTo>
                      <a:lnTo>
                        <a:pt x="4853" y="1156"/>
                      </a:lnTo>
                      <a:lnTo>
                        <a:pt x="4843" y="1154"/>
                      </a:lnTo>
                      <a:lnTo>
                        <a:pt x="4832" y="1151"/>
                      </a:lnTo>
                      <a:lnTo>
                        <a:pt x="4823" y="1147"/>
                      </a:lnTo>
                      <a:lnTo>
                        <a:pt x="4814" y="1142"/>
                      </a:lnTo>
                      <a:lnTo>
                        <a:pt x="4805" y="1136"/>
                      </a:lnTo>
                      <a:lnTo>
                        <a:pt x="4797" y="1128"/>
                      </a:lnTo>
                      <a:lnTo>
                        <a:pt x="4790" y="1120"/>
                      </a:lnTo>
                      <a:lnTo>
                        <a:pt x="4784" y="1112"/>
                      </a:lnTo>
                      <a:lnTo>
                        <a:pt x="4777" y="1102"/>
                      </a:lnTo>
                      <a:lnTo>
                        <a:pt x="4773" y="1092"/>
                      </a:lnTo>
                      <a:lnTo>
                        <a:pt x="4769" y="1083"/>
                      </a:lnTo>
                      <a:lnTo>
                        <a:pt x="4766" y="1072"/>
                      </a:lnTo>
                      <a:lnTo>
                        <a:pt x="4765" y="1061"/>
                      </a:lnTo>
                      <a:lnTo>
                        <a:pt x="4764" y="1051"/>
                      </a:lnTo>
                      <a:lnTo>
                        <a:pt x="4765" y="1040"/>
                      </a:lnTo>
                      <a:lnTo>
                        <a:pt x="4766" y="1030"/>
                      </a:lnTo>
                      <a:lnTo>
                        <a:pt x="4768" y="1020"/>
                      </a:lnTo>
                      <a:lnTo>
                        <a:pt x="4771" y="1010"/>
                      </a:lnTo>
                      <a:lnTo>
                        <a:pt x="4775" y="1001"/>
                      </a:lnTo>
                      <a:lnTo>
                        <a:pt x="4780" y="992"/>
                      </a:lnTo>
                      <a:lnTo>
                        <a:pt x="4787" y="984"/>
                      </a:lnTo>
                      <a:lnTo>
                        <a:pt x="4794" y="975"/>
                      </a:lnTo>
                      <a:lnTo>
                        <a:pt x="4802" y="968"/>
                      </a:lnTo>
                      <a:lnTo>
                        <a:pt x="4810" y="961"/>
                      </a:lnTo>
                      <a:lnTo>
                        <a:pt x="4820" y="956"/>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1" name="Freeform 1131">
                  <a:extLst>
                    <a:ext uri="{FF2B5EF4-FFF2-40B4-BE49-F238E27FC236}">
                      <a16:creationId xmlns:a16="http://schemas.microsoft.com/office/drawing/2014/main" id="{B2328FF3-97CB-478C-B181-5FF0C5CD2602}"/>
                    </a:ext>
                  </a:extLst>
                </p:cNvPr>
                <p:cNvSpPr>
                  <a:spLocks/>
                </p:cNvSpPr>
                <p:nvPr/>
              </p:nvSpPr>
              <p:spPr bwMode="auto">
                <a:xfrm>
                  <a:off x="1977" y="2883"/>
                  <a:ext cx="142"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1" y="2473"/>
                      </a:moveTo>
                      <a:lnTo>
                        <a:pt x="1141" y="2491"/>
                      </a:lnTo>
                      <a:lnTo>
                        <a:pt x="1150" y="2491"/>
                      </a:lnTo>
                      <a:lnTo>
                        <a:pt x="1159" y="2489"/>
                      </a:lnTo>
                      <a:lnTo>
                        <a:pt x="1167" y="2487"/>
                      </a:lnTo>
                      <a:lnTo>
                        <a:pt x="1174" y="2485"/>
                      </a:lnTo>
                      <a:lnTo>
                        <a:pt x="1179" y="2482"/>
                      </a:lnTo>
                      <a:lnTo>
                        <a:pt x="1184" y="2479"/>
                      </a:lnTo>
                      <a:lnTo>
                        <a:pt x="1188" y="2476"/>
                      </a:lnTo>
                      <a:lnTo>
                        <a:pt x="1192" y="2473"/>
                      </a:lnTo>
                      <a:lnTo>
                        <a:pt x="1198" y="2467"/>
                      </a:lnTo>
                      <a:lnTo>
                        <a:pt x="1203" y="2460"/>
                      </a:lnTo>
                      <a:lnTo>
                        <a:pt x="1208" y="2451"/>
                      </a:lnTo>
                      <a:lnTo>
                        <a:pt x="1213" y="2443"/>
                      </a:lnTo>
                      <a:lnTo>
                        <a:pt x="1222" y="2423"/>
                      </a:lnTo>
                      <a:lnTo>
                        <a:pt x="1230" y="2400"/>
                      </a:lnTo>
                      <a:lnTo>
                        <a:pt x="1236" y="2375"/>
                      </a:lnTo>
                      <a:lnTo>
                        <a:pt x="1240" y="2347"/>
                      </a:lnTo>
                      <a:lnTo>
                        <a:pt x="1243" y="2318"/>
                      </a:lnTo>
                      <a:lnTo>
                        <a:pt x="1245" y="2286"/>
                      </a:lnTo>
                      <a:lnTo>
                        <a:pt x="1247" y="2213"/>
                      </a:lnTo>
                      <a:lnTo>
                        <a:pt x="1253" y="2097"/>
                      </a:lnTo>
                      <a:lnTo>
                        <a:pt x="1261" y="1952"/>
                      </a:lnTo>
                      <a:lnTo>
                        <a:pt x="1270" y="1796"/>
                      </a:lnTo>
                      <a:lnTo>
                        <a:pt x="1278" y="1645"/>
                      </a:lnTo>
                      <a:lnTo>
                        <a:pt x="1287" y="1513"/>
                      </a:lnTo>
                      <a:lnTo>
                        <a:pt x="1293" y="1418"/>
                      </a:lnTo>
                      <a:lnTo>
                        <a:pt x="1295" y="1375"/>
                      </a:lnTo>
                      <a:lnTo>
                        <a:pt x="1296" y="1364"/>
                      </a:lnTo>
                      <a:lnTo>
                        <a:pt x="1298" y="1353"/>
                      </a:lnTo>
                      <a:lnTo>
                        <a:pt x="1301" y="1344"/>
                      </a:lnTo>
                      <a:lnTo>
                        <a:pt x="1305" y="1335"/>
                      </a:lnTo>
                      <a:lnTo>
                        <a:pt x="1310" y="1325"/>
                      </a:lnTo>
                      <a:lnTo>
                        <a:pt x="1315" y="1317"/>
                      </a:lnTo>
                      <a:lnTo>
                        <a:pt x="1323" y="1309"/>
                      </a:lnTo>
                      <a:lnTo>
                        <a:pt x="1330" y="1302"/>
                      </a:lnTo>
                      <a:lnTo>
                        <a:pt x="1337" y="1295"/>
                      </a:lnTo>
                      <a:lnTo>
                        <a:pt x="1345" y="1289"/>
                      </a:lnTo>
                      <a:lnTo>
                        <a:pt x="1355" y="1285"/>
                      </a:lnTo>
                      <a:lnTo>
                        <a:pt x="1364" y="1280"/>
                      </a:lnTo>
                      <a:lnTo>
                        <a:pt x="1373" y="1277"/>
                      </a:lnTo>
                      <a:lnTo>
                        <a:pt x="1384" y="1275"/>
                      </a:lnTo>
                      <a:lnTo>
                        <a:pt x="1394" y="1274"/>
                      </a:lnTo>
                      <a:lnTo>
                        <a:pt x="1404" y="1273"/>
                      </a:lnTo>
                      <a:lnTo>
                        <a:pt x="1452" y="1274"/>
                      </a:lnTo>
                      <a:lnTo>
                        <a:pt x="1512" y="1274"/>
                      </a:lnTo>
                      <a:lnTo>
                        <a:pt x="1581" y="1275"/>
                      </a:lnTo>
                      <a:lnTo>
                        <a:pt x="1655" y="1274"/>
                      </a:lnTo>
                      <a:lnTo>
                        <a:pt x="1727" y="1273"/>
                      </a:lnTo>
                      <a:lnTo>
                        <a:pt x="1794" y="1272"/>
                      </a:lnTo>
                      <a:lnTo>
                        <a:pt x="1852" y="1268"/>
                      </a:lnTo>
                      <a:lnTo>
                        <a:pt x="1896" y="1264"/>
                      </a:lnTo>
                      <a:lnTo>
                        <a:pt x="1899" y="1264"/>
                      </a:lnTo>
                      <a:lnTo>
                        <a:pt x="1902" y="1263"/>
                      </a:lnTo>
                      <a:lnTo>
                        <a:pt x="1905" y="1263"/>
                      </a:lnTo>
                      <a:lnTo>
                        <a:pt x="1907" y="1262"/>
                      </a:lnTo>
                      <a:lnTo>
                        <a:pt x="1910" y="1261"/>
                      </a:lnTo>
                      <a:lnTo>
                        <a:pt x="1912" y="1260"/>
                      </a:lnTo>
                      <a:lnTo>
                        <a:pt x="1913" y="1259"/>
                      </a:lnTo>
                      <a:lnTo>
                        <a:pt x="1915" y="1257"/>
                      </a:lnTo>
                      <a:lnTo>
                        <a:pt x="1916" y="1253"/>
                      </a:lnTo>
                      <a:lnTo>
                        <a:pt x="1918" y="1246"/>
                      </a:lnTo>
                      <a:lnTo>
                        <a:pt x="1918" y="1237"/>
                      </a:lnTo>
                      <a:lnTo>
                        <a:pt x="1918" y="1228"/>
                      </a:lnTo>
                      <a:lnTo>
                        <a:pt x="1916" y="1217"/>
                      </a:lnTo>
                      <a:lnTo>
                        <a:pt x="1914" y="1204"/>
                      </a:lnTo>
                      <a:lnTo>
                        <a:pt x="1909" y="1191"/>
                      </a:lnTo>
                      <a:lnTo>
                        <a:pt x="1903" y="1175"/>
                      </a:lnTo>
                      <a:lnTo>
                        <a:pt x="1397" y="157"/>
                      </a:lnTo>
                      <a:lnTo>
                        <a:pt x="1393" y="147"/>
                      </a:lnTo>
                      <a:lnTo>
                        <a:pt x="1389" y="136"/>
                      </a:lnTo>
                      <a:lnTo>
                        <a:pt x="1387" y="126"/>
                      </a:lnTo>
                      <a:lnTo>
                        <a:pt x="1386" y="115"/>
                      </a:lnTo>
                      <a:lnTo>
                        <a:pt x="1386" y="104"/>
                      </a:lnTo>
                      <a:lnTo>
                        <a:pt x="1387" y="94"/>
                      </a:lnTo>
                      <a:lnTo>
                        <a:pt x="1388" y="84"/>
                      </a:lnTo>
                      <a:lnTo>
                        <a:pt x="1391" y="74"/>
                      </a:lnTo>
                      <a:lnTo>
                        <a:pt x="1395" y="64"/>
                      </a:lnTo>
                      <a:lnTo>
                        <a:pt x="1399" y="55"/>
                      </a:lnTo>
                      <a:lnTo>
                        <a:pt x="1405" y="46"/>
                      </a:lnTo>
                      <a:lnTo>
                        <a:pt x="1412" y="38"/>
                      </a:lnTo>
                      <a:lnTo>
                        <a:pt x="1419" y="30"/>
                      </a:lnTo>
                      <a:lnTo>
                        <a:pt x="1427" y="24"/>
                      </a:lnTo>
                      <a:lnTo>
                        <a:pt x="1435" y="17"/>
                      </a:lnTo>
                      <a:lnTo>
                        <a:pt x="1446" y="11"/>
                      </a:lnTo>
                      <a:lnTo>
                        <a:pt x="1456" y="7"/>
                      </a:lnTo>
                      <a:lnTo>
                        <a:pt x="1466" y="4"/>
                      </a:lnTo>
                      <a:lnTo>
                        <a:pt x="1477" y="2"/>
                      </a:lnTo>
                      <a:lnTo>
                        <a:pt x="1487" y="0"/>
                      </a:lnTo>
                      <a:lnTo>
                        <a:pt x="1497" y="0"/>
                      </a:lnTo>
                      <a:lnTo>
                        <a:pt x="1508" y="1"/>
                      </a:lnTo>
                      <a:lnTo>
                        <a:pt x="1518" y="3"/>
                      </a:lnTo>
                      <a:lnTo>
                        <a:pt x="1528" y="6"/>
                      </a:lnTo>
                      <a:lnTo>
                        <a:pt x="1538" y="9"/>
                      </a:lnTo>
                      <a:lnTo>
                        <a:pt x="1547" y="14"/>
                      </a:lnTo>
                      <a:lnTo>
                        <a:pt x="1556" y="19"/>
                      </a:lnTo>
                      <a:lnTo>
                        <a:pt x="1565" y="26"/>
                      </a:lnTo>
                      <a:lnTo>
                        <a:pt x="1572" y="34"/>
                      </a:lnTo>
                      <a:lnTo>
                        <a:pt x="1579" y="41"/>
                      </a:lnTo>
                      <a:lnTo>
                        <a:pt x="1585" y="50"/>
                      </a:lnTo>
                      <a:lnTo>
                        <a:pt x="1591" y="60"/>
                      </a:lnTo>
                      <a:lnTo>
                        <a:pt x="2098" y="1082"/>
                      </a:lnTo>
                      <a:lnTo>
                        <a:pt x="2107" y="1101"/>
                      </a:lnTo>
                      <a:lnTo>
                        <a:pt x="2114" y="1119"/>
                      </a:lnTo>
                      <a:lnTo>
                        <a:pt x="2120" y="1137"/>
                      </a:lnTo>
                      <a:lnTo>
                        <a:pt x="2125" y="1156"/>
                      </a:lnTo>
                      <a:lnTo>
                        <a:pt x="2129" y="1174"/>
                      </a:lnTo>
                      <a:lnTo>
                        <a:pt x="2131" y="1193"/>
                      </a:lnTo>
                      <a:lnTo>
                        <a:pt x="2133" y="1211"/>
                      </a:lnTo>
                      <a:lnTo>
                        <a:pt x="2134" y="1229"/>
                      </a:lnTo>
                      <a:lnTo>
                        <a:pt x="2134" y="1247"/>
                      </a:lnTo>
                      <a:lnTo>
                        <a:pt x="2133" y="1264"/>
                      </a:lnTo>
                      <a:lnTo>
                        <a:pt x="2131" y="1281"/>
                      </a:lnTo>
                      <a:lnTo>
                        <a:pt x="2128" y="1298"/>
                      </a:lnTo>
                      <a:lnTo>
                        <a:pt x="2124" y="1315"/>
                      </a:lnTo>
                      <a:lnTo>
                        <a:pt x="2119" y="1330"/>
                      </a:lnTo>
                      <a:lnTo>
                        <a:pt x="2112" y="1346"/>
                      </a:lnTo>
                      <a:lnTo>
                        <a:pt x="2104" y="1360"/>
                      </a:lnTo>
                      <a:lnTo>
                        <a:pt x="2097" y="1373"/>
                      </a:lnTo>
                      <a:lnTo>
                        <a:pt x="2090" y="1384"/>
                      </a:lnTo>
                      <a:lnTo>
                        <a:pt x="2082" y="1396"/>
                      </a:lnTo>
                      <a:lnTo>
                        <a:pt x="2072" y="1406"/>
                      </a:lnTo>
                      <a:lnTo>
                        <a:pt x="2063" y="1415"/>
                      </a:lnTo>
                      <a:lnTo>
                        <a:pt x="2053" y="1425"/>
                      </a:lnTo>
                      <a:lnTo>
                        <a:pt x="2042" y="1433"/>
                      </a:lnTo>
                      <a:lnTo>
                        <a:pt x="2031" y="1441"/>
                      </a:lnTo>
                      <a:lnTo>
                        <a:pt x="2019" y="1448"/>
                      </a:lnTo>
                      <a:lnTo>
                        <a:pt x="2006" y="1455"/>
                      </a:lnTo>
                      <a:lnTo>
                        <a:pt x="1994" y="1461"/>
                      </a:lnTo>
                      <a:lnTo>
                        <a:pt x="1980" y="1466"/>
                      </a:lnTo>
                      <a:lnTo>
                        <a:pt x="1967" y="1470"/>
                      </a:lnTo>
                      <a:lnTo>
                        <a:pt x="1952" y="1474"/>
                      </a:lnTo>
                      <a:lnTo>
                        <a:pt x="1938" y="1477"/>
                      </a:lnTo>
                      <a:lnTo>
                        <a:pt x="1923" y="1479"/>
                      </a:lnTo>
                      <a:lnTo>
                        <a:pt x="1884" y="1483"/>
                      </a:lnTo>
                      <a:lnTo>
                        <a:pt x="1838" y="1486"/>
                      </a:lnTo>
                      <a:lnTo>
                        <a:pt x="1785" y="1488"/>
                      </a:lnTo>
                      <a:lnTo>
                        <a:pt x="1728" y="1490"/>
                      </a:lnTo>
                      <a:lnTo>
                        <a:pt x="1669" y="1491"/>
                      </a:lnTo>
                      <a:lnTo>
                        <a:pt x="1611" y="1491"/>
                      </a:lnTo>
                      <a:lnTo>
                        <a:pt x="1555" y="1491"/>
                      </a:lnTo>
                      <a:lnTo>
                        <a:pt x="1505" y="1491"/>
                      </a:lnTo>
                      <a:lnTo>
                        <a:pt x="1500" y="1583"/>
                      </a:lnTo>
                      <a:lnTo>
                        <a:pt x="1492" y="1693"/>
                      </a:lnTo>
                      <a:lnTo>
                        <a:pt x="1486" y="1814"/>
                      </a:lnTo>
                      <a:lnTo>
                        <a:pt x="1479" y="1936"/>
                      </a:lnTo>
                      <a:lnTo>
                        <a:pt x="1473" y="2053"/>
                      </a:lnTo>
                      <a:lnTo>
                        <a:pt x="1466" y="2157"/>
                      </a:lnTo>
                      <a:lnTo>
                        <a:pt x="1463" y="2238"/>
                      </a:lnTo>
                      <a:lnTo>
                        <a:pt x="1461" y="2290"/>
                      </a:lnTo>
                      <a:lnTo>
                        <a:pt x="1460" y="2325"/>
                      </a:lnTo>
                      <a:lnTo>
                        <a:pt x="1456" y="2364"/>
                      </a:lnTo>
                      <a:lnTo>
                        <a:pt x="1453" y="2386"/>
                      </a:lnTo>
                      <a:lnTo>
                        <a:pt x="1450" y="2409"/>
                      </a:lnTo>
                      <a:lnTo>
                        <a:pt x="1445" y="2432"/>
                      </a:lnTo>
                      <a:lnTo>
                        <a:pt x="1439" y="2454"/>
                      </a:lnTo>
                      <a:lnTo>
                        <a:pt x="1432" y="2478"/>
                      </a:lnTo>
                      <a:lnTo>
                        <a:pt x="1424" y="2501"/>
                      </a:lnTo>
                      <a:lnTo>
                        <a:pt x="1414" y="2524"/>
                      </a:lnTo>
                      <a:lnTo>
                        <a:pt x="1403" y="2546"/>
                      </a:lnTo>
                      <a:lnTo>
                        <a:pt x="1391" y="2568"/>
                      </a:lnTo>
                      <a:lnTo>
                        <a:pt x="1376" y="2590"/>
                      </a:lnTo>
                      <a:lnTo>
                        <a:pt x="1360" y="2609"/>
                      </a:lnTo>
                      <a:lnTo>
                        <a:pt x="1342" y="2628"/>
                      </a:lnTo>
                      <a:lnTo>
                        <a:pt x="1332" y="2638"/>
                      </a:lnTo>
                      <a:lnTo>
                        <a:pt x="1322" y="2647"/>
                      </a:lnTo>
                      <a:lnTo>
                        <a:pt x="1310" y="2655"/>
                      </a:lnTo>
                      <a:lnTo>
                        <a:pt x="1299" y="2663"/>
                      </a:lnTo>
                      <a:lnTo>
                        <a:pt x="1287" y="2670"/>
                      </a:lnTo>
                      <a:lnTo>
                        <a:pt x="1274" y="2677"/>
                      </a:lnTo>
                      <a:lnTo>
                        <a:pt x="1262" y="2683"/>
                      </a:lnTo>
                      <a:lnTo>
                        <a:pt x="1249" y="2688"/>
                      </a:lnTo>
                      <a:lnTo>
                        <a:pt x="1236" y="2692"/>
                      </a:lnTo>
                      <a:lnTo>
                        <a:pt x="1222" y="2696"/>
                      </a:lnTo>
                      <a:lnTo>
                        <a:pt x="1209" y="2699"/>
                      </a:lnTo>
                      <a:lnTo>
                        <a:pt x="1194" y="2702"/>
                      </a:lnTo>
                      <a:lnTo>
                        <a:pt x="1181" y="2705"/>
                      </a:lnTo>
                      <a:lnTo>
                        <a:pt x="1167" y="2706"/>
                      </a:lnTo>
                      <a:lnTo>
                        <a:pt x="1151" y="2707"/>
                      </a:lnTo>
                      <a:lnTo>
                        <a:pt x="1137" y="2707"/>
                      </a:lnTo>
                      <a:lnTo>
                        <a:pt x="107" y="2690"/>
                      </a:lnTo>
                      <a:lnTo>
                        <a:pt x="96" y="2689"/>
                      </a:lnTo>
                      <a:lnTo>
                        <a:pt x="85" y="2687"/>
                      </a:lnTo>
                      <a:lnTo>
                        <a:pt x="75" y="2685"/>
                      </a:lnTo>
                      <a:lnTo>
                        <a:pt x="65" y="2681"/>
                      </a:lnTo>
                      <a:lnTo>
                        <a:pt x="55" y="2676"/>
                      </a:lnTo>
                      <a:lnTo>
                        <a:pt x="47" y="2670"/>
                      </a:lnTo>
                      <a:lnTo>
                        <a:pt x="38" y="2664"/>
                      </a:lnTo>
                      <a:lnTo>
                        <a:pt x="31" y="2657"/>
                      </a:lnTo>
                      <a:lnTo>
                        <a:pt x="24" y="2649"/>
                      </a:lnTo>
                      <a:lnTo>
                        <a:pt x="18" y="2640"/>
                      </a:lnTo>
                      <a:lnTo>
                        <a:pt x="13" y="2632"/>
                      </a:lnTo>
                      <a:lnTo>
                        <a:pt x="8" y="2622"/>
                      </a:lnTo>
                      <a:lnTo>
                        <a:pt x="4" y="2613"/>
                      </a:lnTo>
                      <a:lnTo>
                        <a:pt x="2" y="2602"/>
                      </a:lnTo>
                      <a:lnTo>
                        <a:pt x="1" y="2591"/>
                      </a:lnTo>
                      <a:lnTo>
                        <a:pt x="0" y="2579"/>
                      </a:lnTo>
                      <a:lnTo>
                        <a:pt x="1" y="2569"/>
                      </a:lnTo>
                      <a:lnTo>
                        <a:pt x="3" y="2558"/>
                      </a:lnTo>
                      <a:lnTo>
                        <a:pt x="5" y="2547"/>
                      </a:lnTo>
                      <a:lnTo>
                        <a:pt x="9" y="2538"/>
                      </a:lnTo>
                      <a:lnTo>
                        <a:pt x="15" y="2529"/>
                      </a:lnTo>
                      <a:lnTo>
                        <a:pt x="20" y="2519"/>
                      </a:lnTo>
                      <a:lnTo>
                        <a:pt x="26" y="2511"/>
                      </a:lnTo>
                      <a:lnTo>
                        <a:pt x="33" y="2504"/>
                      </a:lnTo>
                      <a:lnTo>
                        <a:pt x="41" y="2497"/>
                      </a:lnTo>
                      <a:lnTo>
                        <a:pt x="50" y="2491"/>
                      </a:lnTo>
                      <a:lnTo>
                        <a:pt x="59" y="2485"/>
                      </a:lnTo>
                      <a:lnTo>
                        <a:pt x="68" y="2481"/>
                      </a:lnTo>
                      <a:lnTo>
                        <a:pt x="78" y="2478"/>
                      </a:lnTo>
                      <a:lnTo>
                        <a:pt x="89" y="2475"/>
                      </a:lnTo>
                      <a:lnTo>
                        <a:pt x="99" y="2474"/>
                      </a:lnTo>
                      <a:lnTo>
                        <a:pt x="111" y="247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2" name="Freeform 1132">
                  <a:extLst>
                    <a:ext uri="{FF2B5EF4-FFF2-40B4-BE49-F238E27FC236}">
                      <a16:creationId xmlns:a16="http://schemas.microsoft.com/office/drawing/2014/main" id="{0E9CC7FC-4B84-4CBC-982A-F284DF8FF514}"/>
                    </a:ext>
                  </a:extLst>
                </p:cNvPr>
                <p:cNvSpPr>
                  <a:spLocks/>
                </p:cNvSpPr>
                <p:nvPr/>
              </p:nvSpPr>
              <p:spPr bwMode="auto">
                <a:xfrm>
                  <a:off x="1818" y="2716"/>
                  <a:ext cx="286" cy="279"/>
                </a:xfrm>
                <a:custGeom>
                  <a:avLst/>
                  <a:gdLst>
                    <a:gd name="T0" fmla="*/ 0 w 4300"/>
                    <a:gd name="T1" fmla="*/ 0 h 4192"/>
                    <a:gd name="T2" fmla="*/ 0 w 4300"/>
                    <a:gd name="T3" fmla="*/ 0 h 4192"/>
                    <a:gd name="T4" fmla="*/ 0 w 4300"/>
                    <a:gd name="T5" fmla="*/ 0 h 4192"/>
                    <a:gd name="T6" fmla="*/ 0 w 4300"/>
                    <a:gd name="T7" fmla="*/ 0 h 4192"/>
                    <a:gd name="T8" fmla="*/ 0 w 4300"/>
                    <a:gd name="T9" fmla="*/ 0 h 4192"/>
                    <a:gd name="T10" fmla="*/ 0 w 4300"/>
                    <a:gd name="T11" fmla="*/ 0 h 4192"/>
                    <a:gd name="T12" fmla="*/ 0 w 4300"/>
                    <a:gd name="T13" fmla="*/ 0 h 4192"/>
                    <a:gd name="T14" fmla="*/ 0 w 4300"/>
                    <a:gd name="T15" fmla="*/ 0 h 4192"/>
                    <a:gd name="T16" fmla="*/ 0 w 4300"/>
                    <a:gd name="T17" fmla="*/ 0 h 4192"/>
                    <a:gd name="T18" fmla="*/ 0 w 4300"/>
                    <a:gd name="T19" fmla="*/ 0 h 4192"/>
                    <a:gd name="T20" fmla="*/ 0 w 4300"/>
                    <a:gd name="T21" fmla="*/ 0 h 4192"/>
                    <a:gd name="T22" fmla="*/ 0 w 4300"/>
                    <a:gd name="T23" fmla="*/ 0 h 4192"/>
                    <a:gd name="T24" fmla="*/ 0 w 4300"/>
                    <a:gd name="T25" fmla="*/ 0 h 4192"/>
                    <a:gd name="T26" fmla="*/ 0 w 4300"/>
                    <a:gd name="T27" fmla="*/ 0 h 4192"/>
                    <a:gd name="T28" fmla="*/ 0 w 4300"/>
                    <a:gd name="T29" fmla="*/ 0 h 4192"/>
                    <a:gd name="T30" fmla="*/ 0 w 4300"/>
                    <a:gd name="T31" fmla="*/ 0 h 4192"/>
                    <a:gd name="T32" fmla="*/ 0 w 4300"/>
                    <a:gd name="T33" fmla="*/ 0 h 4192"/>
                    <a:gd name="T34" fmla="*/ 0 w 4300"/>
                    <a:gd name="T35" fmla="*/ 0 h 4192"/>
                    <a:gd name="T36" fmla="*/ 0 w 4300"/>
                    <a:gd name="T37" fmla="*/ 0 h 4192"/>
                    <a:gd name="T38" fmla="*/ 0 w 4300"/>
                    <a:gd name="T39" fmla="*/ 0 h 4192"/>
                    <a:gd name="T40" fmla="*/ 0 w 4300"/>
                    <a:gd name="T41" fmla="*/ 0 h 4192"/>
                    <a:gd name="T42" fmla="*/ 0 w 4300"/>
                    <a:gd name="T43" fmla="*/ 0 h 4192"/>
                    <a:gd name="T44" fmla="*/ 0 w 4300"/>
                    <a:gd name="T45" fmla="*/ 0 h 4192"/>
                    <a:gd name="T46" fmla="*/ 0 w 4300"/>
                    <a:gd name="T47" fmla="*/ 0 h 4192"/>
                    <a:gd name="T48" fmla="*/ 0 w 4300"/>
                    <a:gd name="T49" fmla="*/ 0 h 4192"/>
                    <a:gd name="T50" fmla="*/ 0 w 4300"/>
                    <a:gd name="T51" fmla="*/ 0 h 4192"/>
                    <a:gd name="T52" fmla="*/ 0 w 4300"/>
                    <a:gd name="T53" fmla="*/ 0 h 4192"/>
                    <a:gd name="T54" fmla="*/ 0 w 4300"/>
                    <a:gd name="T55" fmla="*/ 0 h 4192"/>
                    <a:gd name="T56" fmla="*/ 0 w 4300"/>
                    <a:gd name="T57" fmla="*/ 0 h 4192"/>
                    <a:gd name="T58" fmla="*/ 0 w 4300"/>
                    <a:gd name="T59" fmla="*/ 0 h 4192"/>
                    <a:gd name="T60" fmla="*/ 0 w 4300"/>
                    <a:gd name="T61" fmla="*/ 0 h 4192"/>
                    <a:gd name="T62" fmla="*/ 0 w 4300"/>
                    <a:gd name="T63" fmla="*/ 0 h 4192"/>
                    <a:gd name="T64" fmla="*/ 0 w 4300"/>
                    <a:gd name="T65" fmla="*/ 0 h 4192"/>
                    <a:gd name="T66" fmla="*/ 0 w 4300"/>
                    <a:gd name="T67" fmla="*/ 0 h 4192"/>
                    <a:gd name="T68" fmla="*/ 0 w 4300"/>
                    <a:gd name="T69" fmla="*/ 0 h 4192"/>
                    <a:gd name="T70" fmla="*/ 0 w 4300"/>
                    <a:gd name="T71" fmla="*/ 0 h 4192"/>
                    <a:gd name="T72" fmla="*/ 0 w 4300"/>
                    <a:gd name="T73" fmla="*/ 0 h 4192"/>
                    <a:gd name="T74" fmla="*/ 0 w 4300"/>
                    <a:gd name="T75" fmla="*/ 0 h 4192"/>
                    <a:gd name="T76" fmla="*/ 0 w 4300"/>
                    <a:gd name="T77" fmla="*/ 0 h 4192"/>
                    <a:gd name="T78" fmla="*/ 0 w 4300"/>
                    <a:gd name="T79" fmla="*/ 0 h 4192"/>
                    <a:gd name="T80" fmla="*/ 0 w 4300"/>
                    <a:gd name="T81" fmla="*/ 0 h 4192"/>
                    <a:gd name="T82" fmla="*/ 0 w 4300"/>
                    <a:gd name="T83" fmla="*/ 0 h 4192"/>
                    <a:gd name="T84" fmla="*/ 0 w 4300"/>
                    <a:gd name="T85" fmla="*/ 0 h 4192"/>
                    <a:gd name="T86" fmla="*/ 0 w 4300"/>
                    <a:gd name="T87" fmla="*/ 0 h 4192"/>
                    <a:gd name="T88" fmla="*/ 0 w 4300"/>
                    <a:gd name="T89" fmla="*/ 0 h 4192"/>
                    <a:gd name="T90" fmla="*/ 0 w 4300"/>
                    <a:gd name="T91" fmla="*/ 0 h 4192"/>
                    <a:gd name="T92" fmla="*/ 0 w 4300"/>
                    <a:gd name="T93" fmla="*/ 0 h 4192"/>
                    <a:gd name="T94" fmla="*/ 0 w 4300"/>
                    <a:gd name="T95" fmla="*/ 0 h 4192"/>
                    <a:gd name="T96" fmla="*/ 0 w 4300"/>
                    <a:gd name="T97" fmla="*/ 0 h 4192"/>
                    <a:gd name="T98" fmla="*/ 0 w 4300"/>
                    <a:gd name="T99" fmla="*/ 0 h 4192"/>
                    <a:gd name="T100" fmla="*/ 0 w 4300"/>
                    <a:gd name="T101" fmla="*/ 0 h 4192"/>
                    <a:gd name="T102" fmla="*/ 0 w 4300"/>
                    <a:gd name="T103" fmla="*/ 0 h 4192"/>
                    <a:gd name="T104" fmla="*/ 0 w 4300"/>
                    <a:gd name="T105" fmla="*/ 0 h 4192"/>
                    <a:gd name="T106" fmla="*/ 0 w 4300"/>
                    <a:gd name="T107" fmla="*/ 0 h 4192"/>
                    <a:gd name="T108" fmla="*/ 0 w 4300"/>
                    <a:gd name="T109" fmla="*/ 0 h 4192"/>
                    <a:gd name="T110" fmla="*/ 0 w 4300"/>
                    <a:gd name="T111" fmla="*/ 0 h 4192"/>
                    <a:gd name="T112" fmla="*/ 0 w 4300"/>
                    <a:gd name="T113" fmla="*/ 0 h 4192"/>
                    <a:gd name="T114" fmla="*/ 0 w 4300"/>
                    <a:gd name="T115" fmla="*/ 0 h 4192"/>
                    <a:gd name="T116" fmla="*/ 0 w 4300"/>
                    <a:gd name="T117" fmla="*/ 0 h 4192"/>
                    <a:gd name="T118" fmla="*/ 0 w 4300"/>
                    <a:gd name="T119" fmla="*/ 0 h 4192"/>
                    <a:gd name="T120" fmla="*/ 0 w 4300"/>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0" h="4192">
                      <a:moveTo>
                        <a:pt x="307" y="568"/>
                      </a:moveTo>
                      <a:lnTo>
                        <a:pt x="325" y="550"/>
                      </a:lnTo>
                      <a:lnTo>
                        <a:pt x="345" y="535"/>
                      </a:lnTo>
                      <a:lnTo>
                        <a:pt x="365" y="521"/>
                      </a:lnTo>
                      <a:lnTo>
                        <a:pt x="385" y="509"/>
                      </a:lnTo>
                      <a:lnTo>
                        <a:pt x="407" y="497"/>
                      </a:lnTo>
                      <a:lnTo>
                        <a:pt x="430" y="487"/>
                      </a:lnTo>
                      <a:lnTo>
                        <a:pt x="453" y="478"/>
                      </a:lnTo>
                      <a:lnTo>
                        <a:pt x="476" y="470"/>
                      </a:lnTo>
                      <a:lnTo>
                        <a:pt x="500" y="464"/>
                      </a:lnTo>
                      <a:lnTo>
                        <a:pt x="524" y="457"/>
                      </a:lnTo>
                      <a:lnTo>
                        <a:pt x="549" y="452"/>
                      </a:lnTo>
                      <a:lnTo>
                        <a:pt x="575" y="449"/>
                      </a:lnTo>
                      <a:lnTo>
                        <a:pt x="599" y="446"/>
                      </a:lnTo>
                      <a:lnTo>
                        <a:pt x="625" y="444"/>
                      </a:lnTo>
                      <a:lnTo>
                        <a:pt x="651" y="442"/>
                      </a:lnTo>
                      <a:lnTo>
                        <a:pt x="678" y="442"/>
                      </a:lnTo>
                      <a:lnTo>
                        <a:pt x="704" y="442"/>
                      </a:lnTo>
                      <a:lnTo>
                        <a:pt x="731" y="443"/>
                      </a:lnTo>
                      <a:lnTo>
                        <a:pt x="758" y="444"/>
                      </a:lnTo>
                      <a:lnTo>
                        <a:pt x="783" y="446"/>
                      </a:lnTo>
                      <a:lnTo>
                        <a:pt x="837" y="451"/>
                      </a:lnTo>
                      <a:lnTo>
                        <a:pt x="890" y="457"/>
                      </a:lnTo>
                      <a:lnTo>
                        <a:pt x="942" y="466"/>
                      </a:lnTo>
                      <a:lnTo>
                        <a:pt x="992" y="474"/>
                      </a:lnTo>
                      <a:lnTo>
                        <a:pt x="1042" y="483"/>
                      </a:lnTo>
                      <a:lnTo>
                        <a:pt x="1090" y="492"/>
                      </a:lnTo>
                      <a:lnTo>
                        <a:pt x="1110" y="497"/>
                      </a:lnTo>
                      <a:lnTo>
                        <a:pt x="1131" y="501"/>
                      </a:lnTo>
                      <a:lnTo>
                        <a:pt x="1150" y="504"/>
                      </a:lnTo>
                      <a:lnTo>
                        <a:pt x="1168" y="507"/>
                      </a:lnTo>
                      <a:lnTo>
                        <a:pt x="1186" y="510"/>
                      </a:lnTo>
                      <a:lnTo>
                        <a:pt x="1202" y="513"/>
                      </a:lnTo>
                      <a:lnTo>
                        <a:pt x="1218" y="515"/>
                      </a:lnTo>
                      <a:lnTo>
                        <a:pt x="1232" y="516"/>
                      </a:lnTo>
                      <a:lnTo>
                        <a:pt x="1265" y="519"/>
                      </a:lnTo>
                      <a:lnTo>
                        <a:pt x="1295" y="521"/>
                      </a:lnTo>
                      <a:lnTo>
                        <a:pt x="1324" y="521"/>
                      </a:lnTo>
                      <a:lnTo>
                        <a:pt x="1350" y="521"/>
                      </a:lnTo>
                      <a:lnTo>
                        <a:pt x="1374" y="519"/>
                      </a:lnTo>
                      <a:lnTo>
                        <a:pt x="1396" y="515"/>
                      </a:lnTo>
                      <a:lnTo>
                        <a:pt x="1415" y="511"/>
                      </a:lnTo>
                      <a:lnTo>
                        <a:pt x="1434" y="506"/>
                      </a:lnTo>
                      <a:lnTo>
                        <a:pt x="1450" y="499"/>
                      </a:lnTo>
                      <a:lnTo>
                        <a:pt x="1466" y="491"/>
                      </a:lnTo>
                      <a:lnTo>
                        <a:pt x="1480" y="483"/>
                      </a:lnTo>
                      <a:lnTo>
                        <a:pt x="1493" y="474"/>
                      </a:lnTo>
                      <a:lnTo>
                        <a:pt x="1505" y="464"/>
                      </a:lnTo>
                      <a:lnTo>
                        <a:pt x="1517" y="452"/>
                      </a:lnTo>
                      <a:lnTo>
                        <a:pt x="1527" y="440"/>
                      </a:lnTo>
                      <a:lnTo>
                        <a:pt x="1537" y="427"/>
                      </a:lnTo>
                      <a:lnTo>
                        <a:pt x="1568" y="384"/>
                      </a:lnTo>
                      <a:lnTo>
                        <a:pt x="1605" y="333"/>
                      </a:lnTo>
                      <a:lnTo>
                        <a:pt x="1647" y="278"/>
                      </a:lnTo>
                      <a:lnTo>
                        <a:pt x="1670" y="251"/>
                      </a:lnTo>
                      <a:lnTo>
                        <a:pt x="1693" y="223"/>
                      </a:lnTo>
                      <a:lnTo>
                        <a:pt x="1719" y="195"/>
                      </a:lnTo>
                      <a:lnTo>
                        <a:pt x="1746" y="168"/>
                      </a:lnTo>
                      <a:lnTo>
                        <a:pt x="1775" y="142"/>
                      </a:lnTo>
                      <a:lnTo>
                        <a:pt x="1805" y="117"/>
                      </a:lnTo>
                      <a:lnTo>
                        <a:pt x="1821" y="105"/>
                      </a:lnTo>
                      <a:lnTo>
                        <a:pt x="1837" y="93"/>
                      </a:lnTo>
                      <a:lnTo>
                        <a:pt x="1854" y="82"/>
                      </a:lnTo>
                      <a:lnTo>
                        <a:pt x="1871" y="72"/>
                      </a:lnTo>
                      <a:lnTo>
                        <a:pt x="1889" y="61"/>
                      </a:lnTo>
                      <a:lnTo>
                        <a:pt x="1906" y="52"/>
                      </a:lnTo>
                      <a:lnTo>
                        <a:pt x="1925" y="44"/>
                      </a:lnTo>
                      <a:lnTo>
                        <a:pt x="1944" y="34"/>
                      </a:lnTo>
                      <a:lnTo>
                        <a:pt x="1963" y="27"/>
                      </a:lnTo>
                      <a:lnTo>
                        <a:pt x="1983" y="20"/>
                      </a:lnTo>
                      <a:lnTo>
                        <a:pt x="2004" y="15"/>
                      </a:lnTo>
                      <a:lnTo>
                        <a:pt x="2024" y="9"/>
                      </a:lnTo>
                      <a:lnTo>
                        <a:pt x="2046" y="4"/>
                      </a:lnTo>
                      <a:lnTo>
                        <a:pt x="2067" y="2"/>
                      </a:lnTo>
                      <a:lnTo>
                        <a:pt x="2087" y="0"/>
                      </a:lnTo>
                      <a:lnTo>
                        <a:pt x="2109" y="0"/>
                      </a:lnTo>
                      <a:lnTo>
                        <a:pt x="2130" y="0"/>
                      </a:lnTo>
                      <a:lnTo>
                        <a:pt x="2152" y="2"/>
                      </a:lnTo>
                      <a:lnTo>
                        <a:pt x="2172" y="5"/>
                      </a:lnTo>
                      <a:lnTo>
                        <a:pt x="2194" y="10"/>
                      </a:lnTo>
                      <a:lnTo>
                        <a:pt x="2216" y="14"/>
                      </a:lnTo>
                      <a:lnTo>
                        <a:pt x="2236" y="20"/>
                      </a:lnTo>
                      <a:lnTo>
                        <a:pt x="2258" y="26"/>
                      </a:lnTo>
                      <a:lnTo>
                        <a:pt x="2279" y="33"/>
                      </a:lnTo>
                      <a:lnTo>
                        <a:pt x="2299" y="42"/>
                      </a:lnTo>
                      <a:lnTo>
                        <a:pt x="2321" y="51"/>
                      </a:lnTo>
                      <a:lnTo>
                        <a:pt x="2342" y="60"/>
                      </a:lnTo>
                      <a:lnTo>
                        <a:pt x="2362" y="71"/>
                      </a:lnTo>
                      <a:lnTo>
                        <a:pt x="2404" y="92"/>
                      </a:lnTo>
                      <a:lnTo>
                        <a:pt x="2444" y="115"/>
                      </a:lnTo>
                      <a:lnTo>
                        <a:pt x="2483" y="140"/>
                      </a:lnTo>
                      <a:lnTo>
                        <a:pt x="2522" y="166"/>
                      </a:lnTo>
                      <a:lnTo>
                        <a:pt x="2596" y="218"/>
                      </a:lnTo>
                      <a:lnTo>
                        <a:pt x="2664" y="269"/>
                      </a:lnTo>
                      <a:lnTo>
                        <a:pt x="2677" y="278"/>
                      </a:lnTo>
                      <a:lnTo>
                        <a:pt x="2688" y="287"/>
                      </a:lnTo>
                      <a:lnTo>
                        <a:pt x="2700" y="295"/>
                      </a:lnTo>
                      <a:lnTo>
                        <a:pt x="2711" y="303"/>
                      </a:lnTo>
                      <a:lnTo>
                        <a:pt x="2721" y="312"/>
                      </a:lnTo>
                      <a:lnTo>
                        <a:pt x="2732" y="319"/>
                      </a:lnTo>
                      <a:lnTo>
                        <a:pt x="2742" y="326"/>
                      </a:lnTo>
                      <a:lnTo>
                        <a:pt x="2751" y="332"/>
                      </a:lnTo>
                      <a:lnTo>
                        <a:pt x="2763" y="339"/>
                      </a:lnTo>
                      <a:lnTo>
                        <a:pt x="2774" y="346"/>
                      </a:lnTo>
                      <a:lnTo>
                        <a:pt x="2786" y="352"/>
                      </a:lnTo>
                      <a:lnTo>
                        <a:pt x="2799" y="357"/>
                      </a:lnTo>
                      <a:lnTo>
                        <a:pt x="2812" y="361"/>
                      </a:lnTo>
                      <a:lnTo>
                        <a:pt x="2826" y="365"/>
                      </a:lnTo>
                      <a:lnTo>
                        <a:pt x="2840" y="369"/>
                      </a:lnTo>
                      <a:lnTo>
                        <a:pt x="2855" y="371"/>
                      </a:lnTo>
                      <a:lnTo>
                        <a:pt x="2869" y="375"/>
                      </a:lnTo>
                      <a:lnTo>
                        <a:pt x="2885" y="377"/>
                      </a:lnTo>
                      <a:lnTo>
                        <a:pt x="2899" y="378"/>
                      </a:lnTo>
                      <a:lnTo>
                        <a:pt x="2915" y="379"/>
                      </a:lnTo>
                      <a:lnTo>
                        <a:pt x="2947" y="378"/>
                      </a:lnTo>
                      <a:lnTo>
                        <a:pt x="2978" y="376"/>
                      </a:lnTo>
                      <a:lnTo>
                        <a:pt x="3010" y="371"/>
                      </a:lnTo>
                      <a:lnTo>
                        <a:pt x="3040" y="365"/>
                      </a:lnTo>
                      <a:lnTo>
                        <a:pt x="3070" y="358"/>
                      </a:lnTo>
                      <a:lnTo>
                        <a:pt x="3098" y="348"/>
                      </a:lnTo>
                      <a:lnTo>
                        <a:pt x="3111" y="342"/>
                      </a:lnTo>
                      <a:lnTo>
                        <a:pt x="3124" y="335"/>
                      </a:lnTo>
                      <a:lnTo>
                        <a:pt x="3136" y="329"/>
                      </a:lnTo>
                      <a:lnTo>
                        <a:pt x="3147" y="322"/>
                      </a:lnTo>
                      <a:lnTo>
                        <a:pt x="3159" y="315"/>
                      </a:lnTo>
                      <a:lnTo>
                        <a:pt x="3169" y="306"/>
                      </a:lnTo>
                      <a:lnTo>
                        <a:pt x="3178" y="298"/>
                      </a:lnTo>
                      <a:lnTo>
                        <a:pt x="3187" y="289"/>
                      </a:lnTo>
                      <a:lnTo>
                        <a:pt x="3203" y="271"/>
                      </a:lnTo>
                      <a:lnTo>
                        <a:pt x="3222" y="255"/>
                      </a:lnTo>
                      <a:lnTo>
                        <a:pt x="3241" y="237"/>
                      </a:lnTo>
                      <a:lnTo>
                        <a:pt x="3263" y="221"/>
                      </a:lnTo>
                      <a:lnTo>
                        <a:pt x="3286" y="203"/>
                      </a:lnTo>
                      <a:lnTo>
                        <a:pt x="3311" y="186"/>
                      </a:lnTo>
                      <a:lnTo>
                        <a:pt x="3337" y="171"/>
                      </a:lnTo>
                      <a:lnTo>
                        <a:pt x="3363" y="155"/>
                      </a:lnTo>
                      <a:lnTo>
                        <a:pt x="3391" y="140"/>
                      </a:lnTo>
                      <a:lnTo>
                        <a:pt x="3421" y="125"/>
                      </a:lnTo>
                      <a:lnTo>
                        <a:pt x="3451" y="112"/>
                      </a:lnTo>
                      <a:lnTo>
                        <a:pt x="3482" y="100"/>
                      </a:lnTo>
                      <a:lnTo>
                        <a:pt x="3514" y="88"/>
                      </a:lnTo>
                      <a:lnTo>
                        <a:pt x="3546" y="78"/>
                      </a:lnTo>
                      <a:lnTo>
                        <a:pt x="3580" y="68"/>
                      </a:lnTo>
                      <a:lnTo>
                        <a:pt x="3614" y="59"/>
                      </a:lnTo>
                      <a:lnTo>
                        <a:pt x="3648" y="53"/>
                      </a:lnTo>
                      <a:lnTo>
                        <a:pt x="3682" y="47"/>
                      </a:lnTo>
                      <a:lnTo>
                        <a:pt x="3716" y="44"/>
                      </a:lnTo>
                      <a:lnTo>
                        <a:pt x="3751" y="41"/>
                      </a:lnTo>
                      <a:lnTo>
                        <a:pt x="3786" y="41"/>
                      </a:lnTo>
                      <a:lnTo>
                        <a:pt x="3821" y="42"/>
                      </a:lnTo>
                      <a:lnTo>
                        <a:pt x="3856" y="45"/>
                      </a:lnTo>
                      <a:lnTo>
                        <a:pt x="3890" y="50"/>
                      </a:lnTo>
                      <a:lnTo>
                        <a:pt x="3924" y="56"/>
                      </a:lnTo>
                      <a:lnTo>
                        <a:pt x="3957" y="65"/>
                      </a:lnTo>
                      <a:lnTo>
                        <a:pt x="3990" y="78"/>
                      </a:lnTo>
                      <a:lnTo>
                        <a:pt x="4022" y="91"/>
                      </a:lnTo>
                      <a:lnTo>
                        <a:pt x="4054" y="108"/>
                      </a:lnTo>
                      <a:lnTo>
                        <a:pt x="4085" y="126"/>
                      </a:lnTo>
                      <a:lnTo>
                        <a:pt x="4115" y="148"/>
                      </a:lnTo>
                      <a:lnTo>
                        <a:pt x="4144" y="172"/>
                      </a:lnTo>
                      <a:lnTo>
                        <a:pt x="4164" y="191"/>
                      </a:lnTo>
                      <a:lnTo>
                        <a:pt x="4182" y="210"/>
                      </a:lnTo>
                      <a:lnTo>
                        <a:pt x="4199" y="230"/>
                      </a:lnTo>
                      <a:lnTo>
                        <a:pt x="4214" y="251"/>
                      </a:lnTo>
                      <a:lnTo>
                        <a:pt x="4229" y="272"/>
                      </a:lnTo>
                      <a:lnTo>
                        <a:pt x="4242" y="295"/>
                      </a:lnTo>
                      <a:lnTo>
                        <a:pt x="4254" y="318"/>
                      </a:lnTo>
                      <a:lnTo>
                        <a:pt x="4264" y="342"/>
                      </a:lnTo>
                      <a:lnTo>
                        <a:pt x="4273" y="366"/>
                      </a:lnTo>
                      <a:lnTo>
                        <a:pt x="4282" y="392"/>
                      </a:lnTo>
                      <a:lnTo>
                        <a:pt x="4288" y="418"/>
                      </a:lnTo>
                      <a:lnTo>
                        <a:pt x="4293" y="444"/>
                      </a:lnTo>
                      <a:lnTo>
                        <a:pt x="4297" y="472"/>
                      </a:lnTo>
                      <a:lnTo>
                        <a:pt x="4299" y="499"/>
                      </a:lnTo>
                      <a:lnTo>
                        <a:pt x="4300" y="528"/>
                      </a:lnTo>
                      <a:lnTo>
                        <a:pt x="4300" y="557"/>
                      </a:lnTo>
                      <a:lnTo>
                        <a:pt x="4299" y="578"/>
                      </a:lnTo>
                      <a:lnTo>
                        <a:pt x="4297" y="601"/>
                      </a:lnTo>
                      <a:lnTo>
                        <a:pt x="4294" y="624"/>
                      </a:lnTo>
                      <a:lnTo>
                        <a:pt x="4290" y="647"/>
                      </a:lnTo>
                      <a:lnTo>
                        <a:pt x="4286" y="669"/>
                      </a:lnTo>
                      <a:lnTo>
                        <a:pt x="4281" y="692"/>
                      </a:lnTo>
                      <a:lnTo>
                        <a:pt x="4276" y="715"/>
                      </a:lnTo>
                      <a:lnTo>
                        <a:pt x="4268" y="738"/>
                      </a:lnTo>
                      <a:lnTo>
                        <a:pt x="4261" y="760"/>
                      </a:lnTo>
                      <a:lnTo>
                        <a:pt x="4254" y="783"/>
                      </a:lnTo>
                      <a:lnTo>
                        <a:pt x="4244" y="806"/>
                      </a:lnTo>
                      <a:lnTo>
                        <a:pt x="4235" y="828"/>
                      </a:lnTo>
                      <a:lnTo>
                        <a:pt x="4226" y="851"/>
                      </a:lnTo>
                      <a:lnTo>
                        <a:pt x="4214" y="873"/>
                      </a:lnTo>
                      <a:lnTo>
                        <a:pt x="4204" y="896"/>
                      </a:lnTo>
                      <a:lnTo>
                        <a:pt x="4192" y="917"/>
                      </a:lnTo>
                      <a:lnTo>
                        <a:pt x="4179" y="940"/>
                      </a:lnTo>
                      <a:lnTo>
                        <a:pt x="4167" y="961"/>
                      </a:lnTo>
                      <a:lnTo>
                        <a:pt x="4153" y="983"/>
                      </a:lnTo>
                      <a:lnTo>
                        <a:pt x="4139" y="1003"/>
                      </a:lnTo>
                      <a:lnTo>
                        <a:pt x="4125" y="1025"/>
                      </a:lnTo>
                      <a:lnTo>
                        <a:pt x="4109" y="1045"/>
                      </a:lnTo>
                      <a:lnTo>
                        <a:pt x="4094" y="1065"/>
                      </a:lnTo>
                      <a:lnTo>
                        <a:pt x="4077" y="1085"/>
                      </a:lnTo>
                      <a:lnTo>
                        <a:pt x="4060" y="1104"/>
                      </a:lnTo>
                      <a:lnTo>
                        <a:pt x="4044" y="1123"/>
                      </a:lnTo>
                      <a:lnTo>
                        <a:pt x="4026" y="1141"/>
                      </a:lnTo>
                      <a:lnTo>
                        <a:pt x="4008" y="1159"/>
                      </a:lnTo>
                      <a:lnTo>
                        <a:pt x="3989" y="1176"/>
                      </a:lnTo>
                      <a:lnTo>
                        <a:pt x="3970" y="1193"/>
                      </a:lnTo>
                      <a:lnTo>
                        <a:pt x="3951" y="1209"/>
                      </a:lnTo>
                      <a:lnTo>
                        <a:pt x="3931" y="1224"/>
                      </a:lnTo>
                      <a:lnTo>
                        <a:pt x="3923" y="1232"/>
                      </a:lnTo>
                      <a:lnTo>
                        <a:pt x="3913" y="1237"/>
                      </a:lnTo>
                      <a:lnTo>
                        <a:pt x="3903" y="1241"/>
                      </a:lnTo>
                      <a:lnTo>
                        <a:pt x="3893" y="1244"/>
                      </a:lnTo>
                      <a:lnTo>
                        <a:pt x="3883" y="1246"/>
                      </a:lnTo>
                      <a:lnTo>
                        <a:pt x="3872" y="1247"/>
                      </a:lnTo>
                      <a:lnTo>
                        <a:pt x="3862" y="1247"/>
                      </a:lnTo>
                      <a:lnTo>
                        <a:pt x="3852" y="1246"/>
                      </a:lnTo>
                      <a:lnTo>
                        <a:pt x="3841" y="1245"/>
                      </a:lnTo>
                      <a:lnTo>
                        <a:pt x="3832" y="1242"/>
                      </a:lnTo>
                      <a:lnTo>
                        <a:pt x="3822" y="1238"/>
                      </a:lnTo>
                      <a:lnTo>
                        <a:pt x="3812" y="1234"/>
                      </a:lnTo>
                      <a:lnTo>
                        <a:pt x="3803" y="1228"/>
                      </a:lnTo>
                      <a:lnTo>
                        <a:pt x="3795" y="1221"/>
                      </a:lnTo>
                      <a:lnTo>
                        <a:pt x="3787" y="1214"/>
                      </a:lnTo>
                      <a:lnTo>
                        <a:pt x="3780" y="1206"/>
                      </a:lnTo>
                      <a:lnTo>
                        <a:pt x="3774" y="1197"/>
                      </a:lnTo>
                      <a:lnTo>
                        <a:pt x="3768" y="1187"/>
                      </a:lnTo>
                      <a:lnTo>
                        <a:pt x="3764" y="1177"/>
                      </a:lnTo>
                      <a:lnTo>
                        <a:pt x="3761" y="1167"/>
                      </a:lnTo>
                      <a:lnTo>
                        <a:pt x="3758" y="1157"/>
                      </a:lnTo>
                      <a:lnTo>
                        <a:pt x="3757" y="1146"/>
                      </a:lnTo>
                      <a:lnTo>
                        <a:pt x="3757" y="1136"/>
                      </a:lnTo>
                      <a:lnTo>
                        <a:pt x="3758" y="1125"/>
                      </a:lnTo>
                      <a:lnTo>
                        <a:pt x="3760" y="1116"/>
                      </a:lnTo>
                      <a:lnTo>
                        <a:pt x="3763" y="1106"/>
                      </a:lnTo>
                      <a:lnTo>
                        <a:pt x="3767" y="1095"/>
                      </a:lnTo>
                      <a:lnTo>
                        <a:pt x="3771" y="1086"/>
                      </a:lnTo>
                      <a:lnTo>
                        <a:pt x="3777" y="1078"/>
                      </a:lnTo>
                      <a:lnTo>
                        <a:pt x="3783" y="1068"/>
                      </a:lnTo>
                      <a:lnTo>
                        <a:pt x="3791" y="1061"/>
                      </a:lnTo>
                      <a:lnTo>
                        <a:pt x="3799" y="1054"/>
                      </a:lnTo>
                      <a:lnTo>
                        <a:pt x="3829" y="1030"/>
                      </a:lnTo>
                      <a:lnTo>
                        <a:pt x="3857" y="1004"/>
                      </a:lnTo>
                      <a:lnTo>
                        <a:pt x="3884" y="976"/>
                      </a:lnTo>
                      <a:lnTo>
                        <a:pt x="3909" y="947"/>
                      </a:lnTo>
                      <a:lnTo>
                        <a:pt x="3934" y="916"/>
                      </a:lnTo>
                      <a:lnTo>
                        <a:pt x="3957" y="884"/>
                      </a:lnTo>
                      <a:lnTo>
                        <a:pt x="3979" y="852"/>
                      </a:lnTo>
                      <a:lnTo>
                        <a:pt x="3998" y="819"/>
                      </a:lnTo>
                      <a:lnTo>
                        <a:pt x="4017" y="785"/>
                      </a:lnTo>
                      <a:lnTo>
                        <a:pt x="4032" y="751"/>
                      </a:lnTo>
                      <a:lnTo>
                        <a:pt x="4047" y="717"/>
                      </a:lnTo>
                      <a:lnTo>
                        <a:pt x="4059" y="682"/>
                      </a:lnTo>
                      <a:lnTo>
                        <a:pt x="4069" y="648"/>
                      </a:lnTo>
                      <a:lnTo>
                        <a:pt x="4076" y="613"/>
                      </a:lnTo>
                      <a:lnTo>
                        <a:pt x="4079" y="597"/>
                      </a:lnTo>
                      <a:lnTo>
                        <a:pt x="4081" y="580"/>
                      </a:lnTo>
                      <a:lnTo>
                        <a:pt x="4083" y="565"/>
                      </a:lnTo>
                      <a:lnTo>
                        <a:pt x="4084" y="548"/>
                      </a:lnTo>
                      <a:lnTo>
                        <a:pt x="4084" y="532"/>
                      </a:lnTo>
                      <a:lnTo>
                        <a:pt x="4083" y="515"/>
                      </a:lnTo>
                      <a:lnTo>
                        <a:pt x="4082" y="500"/>
                      </a:lnTo>
                      <a:lnTo>
                        <a:pt x="4080" y="484"/>
                      </a:lnTo>
                      <a:lnTo>
                        <a:pt x="4078" y="469"/>
                      </a:lnTo>
                      <a:lnTo>
                        <a:pt x="4074" y="454"/>
                      </a:lnTo>
                      <a:lnTo>
                        <a:pt x="4070" y="441"/>
                      </a:lnTo>
                      <a:lnTo>
                        <a:pt x="4066" y="426"/>
                      </a:lnTo>
                      <a:lnTo>
                        <a:pt x="4059" y="414"/>
                      </a:lnTo>
                      <a:lnTo>
                        <a:pt x="4053" y="400"/>
                      </a:lnTo>
                      <a:lnTo>
                        <a:pt x="4046" y="388"/>
                      </a:lnTo>
                      <a:lnTo>
                        <a:pt x="4039" y="377"/>
                      </a:lnTo>
                      <a:lnTo>
                        <a:pt x="4029" y="365"/>
                      </a:lnTo>
                      <a:lnTo>
                        <a:pt x="4020" y="354"/>
                      </a:lnTo>
                      <a:lnTo>
                        <a:pt x="4011" y="344"/>
                      </a:lnTo>
                      <a:lnTo>
                        <a:pt x="3999" y="333"/>
                      </a:lnTo>
                      <a:lnTo>
                        <a:pt x="3981" y="317"/>
                      </a:lnTo>
                      <a:lnTo>
                        <a:pt x="3960" y="303"/>
                      </a:lnTo>
                      <a:lnTo>
                        <a:pt x="3938" y="291"/>
                      </a:lnTo>
                      <a:lnTo>
                        <a:pt x="3917" y="282"/>
                      </a:lnTo>
                      <a:lnTo>
                        <a:pt x="3895" y="273"/>
                      </a:lnTo>
                      <a:lnTo>
                        <a:pt x="3871" y="266"/>
                      </a:lnTo>
                      <a:lnTo>
                        <a:pt x="3848" y="262"/>
                      </a:lnTo>
                      <a:lnTo>
                        <a:pt x="3825" y="259"/>
                      </a:lnTo>
                      <a:lnTo>
                        <a:pt x="3801" y="257"/>
                      </a:lnTo>
                      <a:lnTo>
                        <a:pt x="3776" y="256"/>
                      </a:lnTo>
                      <a:lnTo>
                        <a:pt x="3751" y="257"/>
                      </a:lnTo>
                      <a:lnTo>
                        <a:pt x="3727" y="259"/>
                      </a:lnTo>
                      <a:lnTo>
                        <a:pt x="3703" y="263"/>
                      </a:lnTo>
                      <a:lnTo>
                        <a:pt x="3679" y="267"/>
                      </a:lnTo>
                      <a:lnTo>
                        <a:pt x="3654" y="272"/>
                      </a:lnTo>
                      <a:lnTo>
                        <a:pt x="3630" y="278"/>
                      </a:lnTo>
                      <a:lnTo>
                        <a:pt x="3606" y="286"/>
                      </a:lnTo>
                      <a:lnTo>
                        <a:pt x="3584" y="294"/>
                      </a:lnTo>
                      <a:lnTo>
                        <a:pt x="3561" y="302"/>
                      </a:lnTo>
                      <a:lnTo>
                        <a:pt x="3539" y="312"/>
                      </a:lnTo>
                      <a:lnTo>
                        <a:pt x="3518" y="321"/>
                      </a:lnTo>
                      <a:lnTo>
                        <a:pt x="3497" y="331"/>
                      </a:lnTo>
                      <a:lnTo>
                        <a:pt x="3477" y="342"/>
                      </a:lnTo>
                      <a:lnTo>
                        <a:pt x="3458" y="352"/>
                      </a:lnTo>
                      <a:lnTo>
                        <a:pt x="3440" y="362"/>
                      </a:lnTo>
                      <a:lnTo>
                        <a:pt x="3422" y="373"/>
                      </a:lnTo>
                      <a:lnTo>
                        <a:pt x="3407" y="384"/>
                      </a:lnTo>
                      <a:lnTo>
                        <a:pt x="3392" y="394"/>
                      </a:lnTo>
                      <a:lnTo>
                        <a:pt x="3379" y="405"/>
                      </a:lnTo>
                      <a:lnTo>
                        <a:pt x="3367" y="415"/>
                      </a:lnTo>
                      <a:lnTo>
                        <a:pt x="3356" y="424"/>
                      </a:lnTo>
                      <a:lnTo>
                        <a:pt x="3348" y="434"/>
                      </a:lnTo>
                      <a:lnTo>
                        <a:pt x="3331" y="450"/>
                      </a:lnTo>
                      <a:lnTo>
                        <a:pt x="3315" y="466"/>
                      </a:lnTo>
                      <a:lnTo>
                        <a:pt x="3297" y="480"/>
                      </a:lnTo>
                      <a:lnTo>
                        <a:pt x="3279" y="495"/>
                      </a:lnTo>
                      <a:lnTo>
                        <a:pt x="3259" y="507"/>
                      </a:lnTo>
                      <a:lnTo>
                        <a:pt x="3238" y="519"/>
                      </a:lnTo>
                      <a:lnTo>
                        <a:pt x="3218" y="531"/>
                      </a:lnTo>
                      <a:lnTo>
                        <a:pt x="3196" y="541"/>
                      </a:lnTo>
                      <a:lnTo>
                        <a:pt x="3173" y="550"/>
                      </a:lnTo>
                      <a:lnTo>
                        <a:pt x="3150" y="559"/>
                      </a:lnTo>
                      <a:lnTo>
                        <a:pt x="3127" y="567"/>
                      </a:lnTo>
                      <a:lnTo>
                        <a:pt x="3102" y="573"/>
                      </a:lnTo>
                      <a:lnTo>
                        <a:pt x="3078" y="579"/>
                      </a:lnTo>
                      <a:lnTo>
                        <a:pt x="3053" y="584"/>
                      </a:lnTo>
                      <a:lnTo>
                        <a:pt x="3028" y="589"/>
                      </a:lnTo>
                      <a:lnTo>
                        <a:pt x="3004" y="592"/>
                      </a:lnTo>
                      <a:lnTo>
                        <a:pt x="2978" y="594"/>
                      </a:lnTo>
                      <a:lnTo>
                        <a:pt x="2953" y="595"/>
                      </a:lnTo>
                      <a:lnTo>
                        <a:pt x="2927" y="595"/>
                      </a:lnTo>
                      <a:lnTo>
                        <a:pt x="2902" y="595"/>
                      </a:lnTo>
                      <a:lnTo>
                        <a:pt x="2877" y="593"/>
                      </a:lnTo>
                      <a:lnTo>
                        <a:pt x="2853" y="591"/>
                      </a:lnTo>
                      <a:lnTo>
                        <a:pt x="2828" y="587"/>
                      </a:lnTo>
                      <a:lnTo>
                        <a:pt x="2803" y="582"/>
                      </a:lnTo>
                      <a:lnTo>
                        <a:pt x="2779" y="577"/>
                      </a:lnTo>
                      <a:lnTo>
                        <a:pt x="2756" y="571"/>
                      </a:lnTo>
                      <a:lnTo>
                        <a:pt x="2733" y="563"/>
                      </a:lnTo>
                      <a:lnTo>
                        <a:pt x="2711" y="555"/>
                      </a:lnTo>
                      <a:lnTo>
                        <a:pt x="2689" y="545"/>
                      </a:lnTo>
                      <a:lnTo>
                        <a:pt x="2669" y="535"/>
                      </a:lnTo>
                      <a:lnTo>
                        <a:pt x="2648" y="523"/>
                      </a:lnTo>
                      <a:lnTo>
                        <a:pt x="2628" y="511"/>
                      </a:lnTo>
                      <a:lnTo>
                        <a:pt x="2618" y="503"/>
                      </a:lnTo>
                      <a:lnTo>
                        <a:pt x="2607" y="496"/>
                      </a:lnTo>
                      <a:lnTo>
                        <a:pt x="2595" y="487"/>
                      </a:lnTo>
                      <a:lnTo>
                        <a:pt x="2584" y="479"/>
                      </a:lnTo>
                      <a:lnTo>
                        <a:pt x="2571" y="470"/>
                      </a:lnTo>
                      <a:lnTo>
                        <a:pt x="2560" y="460"/>
                      </a:lnTo>
                      <a:lnTo>
                        <a:pt x="2548" y="452"/>
                      </a:lnTo>
                      <a:lnTo>
                        <a:pt x="2535" y="443"/>
                      </a:lnTo>
                      <a:lnTo>
                        <a:pt x="2482" y="403"/>
                      </a:lnTo>
                      <a:lnTo>
                        <a:pt x="2425" y="361"/>
                      </a:lnTo>
                      <a:lnTo>
                        <a:pt x="2394" y="340"/>
                      </a:lnTo>
                      <a:lnTo>
                        <a:pt x="2364" y="320"/>
                      </a:lnTo>
                      <a:lnTo>
                        <a:pt x="2332" y="301"/>
                      </a:lnTo>
                      <a:lnTo>
                        <a:pt x="2301" y="283"/>
                      </a:lnTo>
                      <a:lnTo>
                        <a:pt x="2269" y="266"/>
                      </a:lnTo>
                      <a:lnTo>
                        <a:pt x="2239" y="251"/>
                      </a:lnTo>
                      <a:lnTo>
                        <a:pt x="2209" y="238"/>
                      </a:lnTo>
                      <a:lnTo>
                        <a:pt x="2179" y="228"/>
                      </a:lnTo>
                      <a:lnTo>
                        <a:pt x="2165" y="225"/>
                      </a:lnTo>
                      <a:lnTo>
                        <a:pt x="2152" y="221"/>
                      </a:lnTo>
                      <a:lnTo>
                        <a:pt x="2137" y="218"/>
                      </a:lnTo>
                      <a:lnTo>
                        <a:pt x="2124" y="216"/>
                      </a:lnTo>
                      <a:lnTo>
                        <a:pt x="2110" y="216"/>
                      </a:lnTo>
                      <a:lnTo>
                        <a:pt x="2098" y="216"/>
                      </a:lnTo>
                      <a:lnTo>
                        <a:pt x="2085" y="217"/>
                      </a:lnTo>
                      <a:lnTo>
                        <a:pt x="2074" y="220"/>
                      </a:lnTo>
                      <a:lnTo>
                        <a:pt x="2060" y="224"/>
                      </a:lnTo>
                      <a:lnTo>
                        <a:pt x="2047" y="228"/>
                      </a:lnTo>
                      <a:lnTo>
                        <a:pt x="2034" y="232"/>
                      </a:lnTo>
                      <a:lnTo>
                        <a:pt x="2021" y="237"/>
                      </a:lnTo>
                      <a:lnTo>
                        <a:pt x="1995" y="249"/>
                      </a:lnTo>
                      <a:lnTo>
                        <a:pt x="1972" y="263"/>
                      </a:lnTo>
                      <a:lnTo>
                        <a:pt x="1949" y="279"/>
                      </a:lnTo>
                      <a:lnTo>
                        <a:pt x="1926" y="296"/>
                      </a:lnTo>
                      <a:lnTo>
                        <a:pt x="1905" y="315"/>
                      </a:lnTo>
                      <a:lnTo>
                        <a:pt x="1885" y="334"/>
                      </a:lnTo>
                      <a:lnTo>
                        <a:pt x="1865" y="355"/>
                      </a:lnTo>
                      <a:lnTo>
                        <a:pt x="1845" y="377"/>
                      </a:lnTo>
                      <a:lnTo>
                        <a:pt x="1827" y="398"/>
                      </a:lnTo>
                      <a:lnTo>
                        <a:pt x="1809" y="421"/>
                      </a:lnTo>
                      <a:lnTo>
                        <a:pt x="1776" y="466"/>
                      </a:lnTo>
                      <a:lnTo>
                        <a:pt x="1744" y="510"/>
                      </a:lnTo>
                      <a:lnTo>
                        <a:pt x="1711" y="556"/>
                      </a:lnTo>
                      <a:lnTo>
                        <a:pt x="1698" y="573"/>
                      </a:lnTo>
                      <a:lnTo>
                        <a:pt x="1684" y="589"/>
                      </a:lnTo>
                      <a:lnTo>
                        <a:pt x="1670" y="604"/>
                      </a:lnTo>
                      <a:lnTo>
                        <a:pt x="1656" y="619"/>
                      </a:lnTo>
                      <a:lnTo>
                        <a:pt x="1641" y="631"/>
                      </a:lnTo>
                      <a:lnTo>
                        <a:pt x="1626" y="643"/>
                      </a:lnTo>
                      <a:lnTo>
                        <a:pt x="1612" y="655"/>
                      </a:lnTo>
                      <a:lnTo>
                        <a:pt x="1596" y="665"/>
                      </a:lnTo>
                      <a:lnTo>
                        <a:pt x="1581" y="675"/>
                      </a:lnTo>
                      <a:lnTo>
                        <a:pt x="1565" y="684"/>
                      </a:lnTo>
                      <a:lnTo>
                        <a:pt x="1549" y="692"/>
                      </a:lnTo>
                      <a:lnTo>
                        <a:pt x="1533" y="699"/>
                      </a:lnTo>
                      <a:lnTo>
                        <a:pt x="1517" y="705"/>
                      </a:lnTo>
                      <a:lnTo>
                        <a:pt x="1500" y="712"/>
                      </a:lnTo>
                      <a:lnTo>
                        <a:pt x="1484" y="717"/>
                      </a:lnTo>
                      <a:lnTo>
                        <a:pt x="1467" y="721"/>
                      </a:lnTo>
                      <a:lnTo>
                        <a:pt x="1434" y="728"/>
                      </a:lnTo>
                      <a:lnTo>
                        <a:pt x="1401" y="733"/>
                      </a:lnTo>
                      <a:lnTo>
                        <a:pt x="1368" y="736"/>
                      </a:lnTo>
                      <a:lnTo>
                        <a:pt x="1335" y="739"/>
                      </a:lnTo>
                      <a:lnTo>
                        <a:pt x="1303" y="739"/>
                      </a:lnTo>
                      <a:lnTo>
                        <a:pt x="1271" y="738"/>
                      </a:lnTo>
                      <a:lnTo>
                        <a:pt x="1239" y="734"/>
                      </a:lnTo>
                      <a:lnTo>
                        <a:pt x="1208" y="732"/>
                      </a:lnTo>
                      <a:lnTo>
                        <a:pt x="1191" y="730"/>
                      </a:lnTo>
                      <a:lnTo>
                        <a:pt x="1173" y="727"/>
                      </a:lnTo>
                      <a:lnTo>
                        <a:pt x="1155" y="724"/>
                      </a:lnTo>
                      <a:lnTo>
                        <a:pt x="1135" y="721"/>
                      </a:lnTo>
                      <a:lnTo>
                        <a:pt x="1114" y="718"/>
                      </a:lnTo>
                      <a:lnTo>
                        <a:pt x="1094" y="714"/>
                      </a:lnTo>
                      <a:lnTo>
                        <a:pt x="1071" y="710"/>
                      </a:lnTo>
                      <a:lnTo>
                        <a:pt x="1048" y="705"/>
                      </a:lnTo>
                      <a:lnTo>
                        <a:pt x="973" y="691"/>
                      </a:lnTo>
                      <a:lnTo>
                        <a:pt x="892" y="677"/>
                      </a:lnTo>
                      <a:lnTo>
                        <a:pt x="850" y="671"/>
                      </a:lnTo>
                      <a:lnTo>
                        <a:pt x="807" y="666"/>
                      </a:lnTo>
                      <a:lnTo>
                        <a:pt x="766" y="662"/>
                      </a:lnTo>
                      <a:lnTo>
                        <a:pt x="725" y="659"/>
                      </a:lnTo>
                      <a:lnTo>
                        <a:pt x="683" y="658"/>
                      </a:lnTo>
                      <a:lnTo>
                        <a:pt x="644" y="660"/>
                      </a:lnTo>
                      <a:lnTo>
                        <a:pt x="625" y="661"/>
                      </a:lnTo>
                      <a:lnTo>
                        <a:pt x="607" y="663"/>
                      </a:lnTo>
                      <a:lnTo>
                        <a:pt x="588" y="665"/>
                      </a:lnTo>
                      <a:lnTo>
                        <a:pt x="570" y="669"/>
                      </a:lnTo>
                      <a:lnTo>
                        <a:pt x="554" y="673"/>
                      </a:lnTo>
                      <a:lnTo>
                        <a:pt x="537" y="678"/>
                      </a:lnTo>
                      <a:lnTo>
                        <a:pt x="522" y="683"/>
                      </a:lnTo>
                      <a:lnTo>
                        <a:pt x="507" y="689"/>
                      </a:lnTo>
                      <a:lnTo>
                        <a:pt x="493" y="696"/>
                      </a:lnTo>
                      <a:lnTo>
                        <a:pt x="480" y="704"/>
                      </a:lnTo>
                      <a:lnTo>
                        <a:pt x="468" y="714"/>
                      </a:lnTo>
                      <a:lnTo>
                        <a:pt x="457" y="723"/>
                      </a:lnTo>
                      <a:lnTo>
                        <a:pt x="442" y="738"/>
                      </a:lnTo>
                      <a:lnTo>
                        <a:pt x="429" y="753"/>
                      </a:lnTo>
                      <a:lnTo>
                        <a:pt x="414" y="767"/>
                      </a:lnTo>
                      <a:lnTo>
                        <a:pt x="402" y="783"/>
                      </a:lnTo>
                      <a:lnTo>
                        <a:pt x="388" y="800"/>
                      </a:lnTo>
                      <a:lnTo>
                        <a:pt x="377" y="816"/>
                      </a:lnTo>
                      <a:lnTo>
                        <a:pt x="365" y="833"/>
                      </a:lnTo>
                      <a:lnTo>
                        <a:pt x="353" y="850"/>
                      </a:lnTo>
                      <a:lnTo>
                        <a:pt x="343" y="868"/>
                      </a:lnTo>
                      <a:lnTo>
                        <a:pt x="333" y="886"/>
                      </a:lnTo>
                      <a:lnTo>
                        <a:pt x="322" y="905"/>
                      </a:lnTo>
                      <a:lnTo>
                        <a:pt x="313" y="924"/>
                      </a:lnTo>
                      <a:lnTo>
                        <a:pt x="304" y="943"/>
                      </a:lnTo>
                      <a:lnTo>
                        <a:pt x="295" y="963"/>
                      </a:lnTo>
                      <a:lnTo>
                        <a:pt x="287" y="983"/>
                      </a:lnTo>
                      <a:lnTo>
                        <a:pt x="279" y="1003"/>
                      </a:lnTo>
                      <a:lnTo>
                        <a:pt x="265" y="1046"/>
                      </a:lnTo>
                      <a:lnTo>
                        <a:pt x="253" y="1090"/>
                      </a:lnTo>
                      <a:lnTo>
                        <a:pt x="243" y="1137"/>
                      </a:lnTo>
                      <a:lnTo>
                        <a:pt x="233" y="1184"/>
                      </a:lnTo>
                      <a:lnTo>
                        <a:pt x="226" y="1234"/>
                      </a:lnTo>
                      <a:lnTo>
                        <a:pt x="221" y="1285"/>
                      </a:lnTo>
                      <a:lnTo>
                        <a:pt x="218" y="1338"/>
                      </a:lnTo>
                      <a:lnTo>
                        <a:pt x="216" y="1393"/>
                      </a:lnTo>
                      <a:lnTo>
                        <a:pt x="216" y="1426"/>
                      </a:lnTo>
                      <a:lnTo>
                        <a:pt x="218" y="1471"/>
                      </a:lnTo>
                      <a:lnTo>
                        <a:pt x="220" y="1525"/>
                      </a:lnTo>
                      <a:lnTo>
                        <a:pt x="224" y="1590"/>
                      </a:lnTo>
                      <a:lnTo>
                        <a:pt x="234" y="1746"/>
                      </a:lnTo>
                      <a:lnTo>
                        <a:pt x="249" y="1930"/>
                      </a:lnTo>
                      <a:lnTo>
                        <a:pt x="265" y="2137"/>
                      </a:lnTo>
                      <a:lnTo>
                        <a:pt x="284" y="2361"/>
                      </a:lnTo>
                      <a:lnTo>
                        <a:pt x="304" y="2594"/>
                      </a:lnTo>
                      <a:lnTo>
                        <a:pt x="325" y="2832"/>
                      </a:lnTo>
                      <a:lnTo>
                        <a:pt x="367" y="3290"/>
                      </a:lnTo>
                      <a:lnTo>
                        <a:pt x="403" y="3685"/>
                      </a:lnTo>
                      <a:lnTo>
                        <a:pt x="429" y="3963"/>
                      </a:lnTo>
                      <a:lnTo>
                        <a:pt x="440" y="4073"/>
                      </a:lnTo>
                      <a:lnTo>
                        <a:pt x="440" y="4084"/>
                      </a:lnTo>
                      <a:lnTo>
                        <a:pt x="439" y="4095"/>
                      </a:lnTo>
                      <a:lnTo>
                        <a:pt x="438" y="4106"/>
                      </a:lnTo>
                      <a:lnTo>
                        <a:pt x="435" y="4116"/>
                      </a:lnTo>
                      <a:lnTo>
                        <a:pt x="432" y="4126"/>
                      </a:lnTo>
                      <a:lnTo>
                        <a:pt x="427" y="4135"/>
                      </a:lnTo>
                      <a:lnTo>
                        <a:pt x="422" y="4144"/>
                      </a:lnTo>
                      <a:lnTo>
                        <a:pt x="415" y="4153"/>
                      </a:lnTo>
                      <a:lnTo>
                        <a:pt x="408" y="4160"/>
                      </a:lnTo>
                      <a:lnTo>
                        <a:pt x="401" y="4167"/>
                      </a:lnTo>
                      <a:lnTo>
                        <a:pt x="393" y="4173"/>
                      </a:lnTo>
                      <a:lnTo>
                        <a:pt x="383" y="4178"/>
                      </a:lnTo>
                      <a:lnTo>
                        <a:pt x="374" y="4184"/>
                      </a:lnTo>
                      <a:lnTo>
                        <a:pt x="364" y="4187"/>
                      </a:lnTo>
                      <a:lnTo>
                        <a:pt x="353" y="4190"/>
                      </a:lnTo>
                      <a:lnTo>
                        <a:pt x="342" y="4191"/>
                      </a:lnTo>
                      <a:lnTo>
                        <a:pt x="332" y="4192"/>
                      </a:lnTo>
                      <a:lnTo>
                        <a:pt x="320" y="4191"/>
                      </a:lnTo>
                      <a:lnTo>
                        <a:pt x="310" y="4190"/>
                      </a:lnTo>
                      <a:lnTo>
                        <a:pt x="300" y="4187"/>
                      </a:lnTo>
                      <a:lnTo>
                        <a:pt x="290" y="4184"/>
                      </a:lnTo>
                      <a:lnTo>
                        <a:pt x="280" y="4178"/>
                      </a:lnTo>
                      <a:lnTo>
                        <a:pt x="272" y="4173"/>
                      </a:lnTo>
                      <a:lnTo>
                        <a:pt x="263" y="4167"/>
                      </a:lnTo>
                      <a:lnTo>
                        <a:pt x="255" y="4160"/>
                      </a:lnTo>
                      <a:lnTo>
                        <a:pt x="249" y="4153"/>
                      </a:lnTo>
                      <a:lnTo>
                        <a:pt x="243" y="4144"/>
                      </a:lnTo>
                      <a:lnTo>
                        <a:pt x="236" y="4135"/>
                      </a:lnTo>
                      <a:lnTo>
                        <a:pt x="232" y="4126"/>
                      </a:lnTo>
                      <a:lnTo>
                        <a:pt x="228" y="4115"/>
                      </a:lnTo>
                      <a:lnTo>
                        <a:pt x="226" y="4105"/>
                      </a:lnTo>
                      <a:lnTo>
                        <a:pt x="224" y="4094"/>
                      </a:lnTo>
                      <a:lnTo>
                        <a:pt x="212" y="3961"/>
                      </a:lnTo>
                      <a:lnTo>
                        <a:pt x="185" y="3672"/>
                      </a:lnTo>
                      <a:lnTo>
                        <a:pt x="148" y="3274"/>
                      </a:lnTo>
                      <a:lnTo>
                        <a:pt x="106" y="2817"/>
                      </a:lnTo>
                      <a:lnTo>
                        <a:pt x="85" y="2582"/>
                      </a:lnTo>
                      <a:lnTo>
                        <a:pt x="66" y="2351"/>
                      </a:lnTo>
                      <a:lnTo>
                        <a:pt x="47" y="2130"/>
                      </a:lnTo>
                      <a:lnTo>
                        <a:pt x="31" y="1924"/>
                      </a:lnTo>
                      <a:lnTo>
                        <a:pt x="17" y="1742"/>
                      </a:lnTo>
                      <a:lnTo>
                        <a:pt x="7" y="1587"/>
                      </a:lnTo>
                      <a:lnTo>
                        <a:pt x="4" y="1523"/>
                      </a:lnTo>
                      <a:lnTo>
                        <a:pt x="1" y="1468"/>
                      </a:lnTo>
                      <a:lnTo>
                        <a:pt x="0" y="1424"/>
                      </a:lnTo>
                      <a:lnTo>
                        <a:pt x="0" y="1390"/>
                      </a:lnTo>
                      <a:lnTo>
                        <a:pt x="1" y="1357"/>
                      </a:lnTo>
                      <a:lnTo>
                        <a:pt x="2" y="1324"/>
                      </a:lnTo>
                      <a:lnTo>
                        <a:pt x="4" y="1292"/>
                      </a:lnTo>
                      <a:lnTo>
                        <a:pt x="6" y="1260"/>
                      </a:lnTo>
                      <a:lnTo>
                        <a:pt x="9" y="1228"/>
                      </a:lnTo>
                      <a:lnTo>
                        <a:pt x="13" y="1198"/>
                      </a:lnTo>
                      <a:lnTo>
                        <a:pt x="17" y="1167"/>
                      </a:lnTo>
                      <a:lnTo>
                        <a:pt x="21" y="1138"/>
                      </a:lnTo>
                      <a:lnTo>
                        <a:pt x="27" y="1108"/>
                      </a:lnTo>
                      <a:lnTo>
                        <a:pt x="33" y="1079"/>
                      </a:lnTo>
                      <a:lnTo>
                        <a:pt x="39" y="1051"/>
                      </a:lnTo>
                      <a:lnTo>
                        <a:pt x="46" y="1023"/>
                      </a:lnTo>
                      <a:lnTo>
                        <a:pt x="53" y="996"/>
                      </a:lnTo>
                      <a:lnTo>
                        <a:pt x="62" y="969"/>
                      </a:lnTo>
                      <a:lnTo>
                        <a:pt x="71" y="943"/>
                      </a:lnTo>
                      <a:lnTo>
                        <a:pt x="80" y="917"/>
                      </a:lnTo>
                      <a:lnTo>
                        <a:pt x="90" y="892"/>
                      </a:lnTo>
                      <a:lnTo>
                        <a:pt x="100" y="867"/>
                      </a:lnTo>
                      <a:lnTo>
                        <a:pt x="111" y="842"/>
                      </a:lnTo>
                      <a:lnTo>
                        <a:pt x="123" y="818"/>
                      </a:lnTo>
                      <a:lnTo>
                        <a:pt x="135" y="795"/>
                      </a:lnTo>
                      <a:lnTo>
                        <a:pt x="148" y="772"/>
                      </a:lnTo>
                      <a:lnTo>
                        <a:pt x="161" y="750"/>
                      </a:lnTo>
                      <a:lnTo>
                        <a:pt x="174" y="727"/>
                      </a:lnTo>
                      <a:lnTo>
                        <a:pt x="189" y="706"/>
                      </a:lnTo>
                      <a:lnTo>
                        <a:pt x="204" y="685"/>
                      </a:lnTo>
                      <a:lnTo>
                        <a:pt x="220" y="664"/>
                      </a:lnTo>
                      <a:lnTo>
                        <a:pt x="236" y="644"/>
                      </a:lnTo>
                      <a:lnTo>
                        <a:pt x="253" y="625"/>
                      </a:lnTo>
                      <a:lnTo>
                        <a:pt x="271" y="605"/>
                      </a:lnTo>
                      <a:lnTo>
                        <a:pt x="288" y="587"/>
                      </a:lnTo>
                      <a:lnTo>
                        <a:pt x="307" y="5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3" name="Freeform 1133">
                  <a:extLst>
                    <a:ext uri="{FF2B5EF4-FFF2-40B4-BE49-F238E27FC236}">
                      <a16:creationId xmlns:a16="http://schemas.microsoft.com/office/drawing/2014/main" id="{93566B20-EA0A-4A00-A995-AB7FEFAA0067}"/>
                    </a:ext>
                  </a:extLst>
                </p:cNvPr>
                <p:cNvSpPr>
                  <a:spLocks/>
                </p:cNvSpPr>
                <p:nvPr/>
              </p:nvSpPr>
              <p:spPr bwMode="auto">
                <a:xfrm>
                  <a:off x="1982" y="2821"/>
                  <a:ext cx="73" cy="32"/>
                </a:xfrm>
                <a:custGeom>
                  <a:avLst/>
                  <a:gdLst>
                    <a:gd name="T0" fmla="*/ 0 w 1091"/>
                    <a:gd name="T1" fmla="*/ 0 h 488"/>
                    <a:gd name="T2" fmla="*/ 0 w 1091"/>
                    <a:gd name="T3" fmla="*/ 0 h 488"/>
                    <a:gd name="T4" fmla="*/ 0 w 1091"/>
                    <a:gd name="T5" fmla="*/ 0 h 488"/>
                    <a:gd name="T6" fmla="*/ 0 w 1091"/>
                    <a:gd name="T7" fmla="*/ 0 h 488"/>
                    <a:gd name="T8" fmla="*/ 0 w 1091"/>
                    <a:gd name="T9" fmla="*/ 0 h 488"/>
                    <a:gd name="T10" fmla="*/ 0 w 1091"/>
                    <a:gd name="T11" fmla="*/ 0 h 488"/>
                    <a:gd name="T12" fmla="*/ 0 w 1091"/>
                    <a:gd name="T13" fmla="*/ 0 h 488"/>
                    <a:gd name="T14" fmla="*/ 0 w 1091"/>
                    <a:gd name="T15" fmla="*/ 0 h 488"/>
                    <a:gd name="T16" fmla="*/ 0 w 1091"/>
                    <a:gd name="T17" fmla="*/ 0 h 488"/>
                    <a:gd name="T18" fmla="*/ 0 w 1091"/>
                    <a:gd name="T19" fmla="*/ 0 h 488"/>
                    <a:gd name="T20" fmla="*/ 0 w 1091"/>
                    <a:gd name="T21" fmla="*/ 0 h 488"/>
                    <a:gd name="T22" fmla="*/ 0 w 1091"/>
                    <a:gd name="T23" fmla="*/ 0 h 488"/>
                    <a:gd name="T24" fmla="*/ 0 w 1091"/>
                    <a:gd name="T25" fmla="*/ 0 h 488"/>
                    <a:gd name="T26" fmla="*/ 0 w 1091"/>
                    <a:gd name="T27" fmla="*/ 0 h 488"/>
                    <a:gd name="T28" fmla="*/ 0 w 1091"/>
                    <a:gd name="T29" fmla="*/ 0 h 488"/>
                    <a:gd name="T30" fmla="*/ 0 w 1091"/>
                    <a:gd name="T31" fmla="*/ 0 h 488"/>
                    <a:gd name="T32" fmla="*/ 0 w 1091"/>
                    <a:gd name="T33" fmla="*/ 0 h 488"/>
                    <a:gd name="T34" fmla="*/ 0 w 1091"/>
                    <a:gd name="T35" fmla="*/ 0 h 488"/>
                    <a:gd name="T36" fmla="*/ 0 w 1091"/>
                    <a:gd name="T37" fmla="*/ 0 h 488"/>
                    <a:gd name="T38" fmla="*/ 0 w 1091"/>
                    <a:gd name="T39" fmla="*/ 0 h 488"/>
                    <a:gd name="T40" fmla="*/ 0 w 1091"/>
                    <a:gd name="T41" fmla="*/ 0 h 488"/>
                    <a:gd name="T42" fmla="*/ 0 w 1091"/>
                    <a:gd name="T43" fmla="*/ 0 h 488"/>
                    <a:gd name="T44" fmla="*/ 0 w 1091"/>
                    <a:gd name="T45" fmla="*/ 0 h 488"/>
                    <a:gd name="T46" fmla="*/ 0 w 1091"/>
                    <a:gd name="T47" fmla="*/ 0 h 488"/>
                    <a:gd name="T48" fmla="*/ 0 w 1091"/>
                    <a:gd name="T49" fmla="*/ 0 h 488"/>
                    <a:gd name="T50" fmla="*/ 0 w 1091"/>
                    <a:gd name="T51" fmla="*/ 0 h 488"/>
                    <a:gd name="T52" fmla="*/ 0 w 1091"/>
                    <a:gd name="T53" fmla="*/ 0 h 488"/>
                    <a:gd name="T54" fmla="*/ 0 w 1091"/>
                    <a:gd name="T55" fmla="*/ 0 h 488"/>
                    <a:gd name="T56" fmla="*/ 0 w 1091"/>
                    <a:gd name="T57" fmla="*/ 0 h 488"/>
                    <a:gd name="T58" fmla="*/ 0 w 1091"/>
                    <a:gd name="T59" fmla="*/ 0 h 488"/>
                    <a:gd name="T60" fmla="*/ 0 w 1091"/>
                    <a:gd name="T61" fmla="*/ 0 h 488"/>
                    <a:gd name="T62" fmla="*/ 0 w 1091"/>
                    <a:gd name="T63" fmla="*/ 0 h 488"/>
                    <a:gd name="T64" fmla="*/ 0 w 1091"/>
                    <a:gd name="T65" fmla="*/ 0 h 488"/>
                    <a:gd name="T66" fmla="*/ 0 w 1091"/>
                    <a:gd name="T67" fmla="*/ 0 h 488"/>
                    <a:gd name="T68" fmla="*/ 0 w 1091"/>
                    <a:gd name="T69" fmla="*/ 0 h 488"/>
                    <a:gd name="T70" fmla="*/ 0 w 1091"/>
                    <a:gd name="T71" fmla="*/ 0 h 488"/>
                    <a:gd name="T72" fmla="*/ 0 w 1091"/>
                    <a:gd name="T73" fmla="*/ 0 h 488"/>
                    <a:gd name="T74" fmla="*/ 0 w 1091"/>
                    <a:gd name="T75" fmla="*/ 0 h 488"/>
                    <a:gd name="T76" fmla="*/ 0 w 1091"/>
                    <a:gd name="T77" fmla="*/ 0 h 488"/>
                    <a:gd name="T78" fmla="*/ 0 w 1091"/>
                    <a:gd name="T79" fmla="*/ 0 h 488"/>
                    <a:gd name="T80" fmla="*/ 0 w 1091"/>
                    <a:gd name="T81" fmla="*/ 0 h 488"/>
                    <a:gd name="T82" fmla="*/ 0 w 1091"/>
                    <a:gd name="T83" fmla="*/ 0 h 488"/>
                    <a:gd name="T84" fmla="*/ 0 w 1091"/>
                    <a:gd name="T85" fmla="*/ 0 h 488"/>
                    <a:gd name="T86" fmla="*/ 0 w 1091"/>
                    <a:gd name="T87" fmla="*/ 0 h 488"/>
                    <a:gd name="T88" fmla="*/ 0 w 1091"/>
                    <a:gd name="T89" fmla="*/ 0 h 488"/>
                    <a:gd name="T90" fmla="*/ 0 w 1091"/>
                    <a:gd name="T91" fmla="*/ 0 h 4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91" h="488">
                      <a:moveTo>
                        <a:pt x="909" y="404"/>
                      </a:moveTo>
                      <a:lnTo>
                        <a:pt x="881" y="379"/>
                      </a:lnTo>
                      <a:lnTo>
                        <a:pt x="854" y="355"/>
                      </a:lnTo>
                      <a:lnTo>
                        <a:pt x="828" y="333"/>
                      </a:lnTo>
                      <a:lnTo>
                        <a:pt x="804" y="314"/>
                      </a:lnTo>
                      <a:lnTo>
                        <a:pt x="781" y="297"/>
                      </a:lnTo>
                      <a:lnTo>
                        <a:pt x="760" y="282"/>
                      </a:lnTo>
                      <a:lnTo>
                        <a:pt x="739" y="269"/>
                      </a:lnTo>
                      <a:lnTo>
                        <a:pt x="719" y="257"/>
                      </a:lnTo>
                      <a:lnTo>
                        <a:pt x="700" y="247"/>
                      </a:lnTo>
                      <a:lnTo>
                        <a:pt x="681" y="239"/>
                      </a:lnTo>
                      <a:lnTo>
                        <a:pt x="661" y="232"/>
                      </a:lnTo>
                      <a:lnTo>
                        <a:pt x="643" y="227"/>
                      </a:lnTo>
                      <a:lnTo>
                        <a:pt x="624" y="222"/>
                      </a:lnTo>
                      <a:lnTo>
                        <a:pt x="605" y="219"/>
                      </a:lnTo>
                      <a:lnTo>
                        <a:pt x="585" y="217"/>
                      </a:lnTo>
                      <a:lnTo>
                        <a:pt x="565" y="216"/>
                      </a:lnTo>
                      <a:lnTo>
                        <a:pt x="543" y="217"/>
                      </a:lnTo>
                      <a:lnTo>
                        <a:pt x="519" y="220"/>
                      </a:lnTo>
                      <a:lnTo>
                        <a:pt x="495" y="226"/>
                      </a:lnTo>
                      <a:lnTo>
                        <a:pt x="470" y="233"/>
                      </a:lnTo>
                      <a:lnTo>
                        <a:pt x="445" y="242"/>
                      </a:lnTo>
                      <a:lnTo>
                        <a:pt x="421" y="252"/>
                      </a:lnTo>
                      <a:lnTo>
                        <a:pt x="395" y="266"/>
                      </a:lnTo>
                      <a:lnTo>
                        <a:pt x="370" y="280"/>
                      </a:lnTo>
                      <a:lnTo>
                        <a:pt x="345" y="296"/>
                      </a:lnTo>
                      <a:lnTo>
                        <a:pt x="321" y="313"/>
                      </a:lnTo>
                      <a:lnTo>
                        <a:pt x="297" y="332"/>
                      </a:lnTo>
                      <a:lnTo>
                        <a:pt x="276" y="352"/>
                      </a:lnTo>
                      <a:lnTo>
                        <a:pt x="254" y="372"/>
                      </a:lnTo>
                      <a:lnTo>
                        <a:pt x="233" y="395"/>
                      </a:lnTo>
                      <a:lnTo>
                        <a:pt x="215" y="418"/>
                      </a:lnTo>
                      <a:lnTo>
                        <a:pt x="197" y="442"/>
                      </a:lnTo>
                      <a:lnTo>
                        <a:pt x="190" y="450"/>
                      </a:lnTo>
                      <a:lnTo>
                        <a:pt x="183" y="458"/>
                      </a:lnTo>
                      <a:lnTo>
                        <a:pt x="174" y="465"/>
                      </a:lnTo>
                      <a:lnTo>
                        <a:pt x="166" y="472"/>
                      </a:lnTo>
                      <a:lnTo>
                        <a:pt x="157" y="477"/>
                      </a:lnTo>
                      <a:lnTo>
                        <a:pt x="148" y="481"/>
                      </a:lnTo>
                      <a:lnTo>
                        <a:pt x="138" y="484"/>
                      </a:lnTo>
                      <a:lnTo>
                        <a:pt x="128" y="486"/>
                      </a:lnTo>
                      <a:lnTo>
                        <a:pt x="118" y="488"/>
                      </a:lnTo>
                      <a:lnTo>
                        <a:pt x="107" y="488"/>
                      </a:lnTo>
                      <a:lnTo>
                        <a:pt x="97" y="487"/>
                      </a:lnTo>
                      <a:lnTo>
                        <a:pt x="87" y="486"/>
                      </a:lnTo>
                      <a:lnTo>
                        <a:pt x="76" y="483"/>
                      </a:lnTo>
                      <a:lnTo>
                        <a:pt x="66" y="480"/>
                      </a:lnTo>
                      <a:lnTo>
                        <a:pt x="57" y="475"/>
                      </a:lnTo>
                      <a:lnTo>
                        <a:pt x="46" y="468"/>
                      </a:lnTo>
                      <a:lnTo>
                        <a:pt x="38" y="462"/>
                      </a:lnTo>
                      <a:lnTo>
                        <a:pt x="30" y="455"/>
                      </a:lnTo>
                      <a:lnTo>
                        <a:pt x="23" y="447"/>
                      </a:lnTo>
                      <a:lnTo>
                        <a:pt x="17" y="437"/>
                      </a:lnTo>
                      <a:lnTo>
                        <a:pt x="12" y="429"/>
                      </a:lnTo>
                      <a:lnTo>
                        <a:pt x="7" y="419"/>
                      </a:lnTo>
                      <a:lnTo>
                        <a:pt x="4" y="410"/>
                      </a:lnTo>
                      <a:lnTo>
                        <a:pt x="2" y="399"/>
                      </a:lnTo>
                      <a:lnTo>
                        <a:pt x="1" y="389"/>
                      </a:lnTo>
                      <a:lnTo>
                        <a:pt x="0" y="379"/>
                      </a:lnTo>
                      <a:lnTo>
                        <a:pt x="1" y="368"/>
                      </a:lnTo>
                      <a:lnTo>
                        <a:pt x="2" y="358"/>
                      </a:lnTo>
                      <a:lnTo>
                        <a:pt x="5" y="348"/>
                      </a:lnTo>
                      <a:lnTo>
                        <a:pt x="9" y="337"/>
                      </a:lnTo>
                      <a:lnTo>
                        <a:pt x="13" y="328"/>
                      </a:lnTo>
                      <a:lnTo>
                        <a:pt x="19" y="319"/>
                      </a:lnTo>
                      <a:lnTo>
                        <a:pt x="32" y="301"/>
                      </a:lnTo>
                      <a:lnTo>
                        <a:pt x="45" y="283"/>
                      </a:lnTo>
                      <a:lnTo>
                        <a:pt x="59" y="267"/>
                      </a:lnTo>
                      <a:lnTo>
                        <a:pt x="73" y="249"/>
                      </a:lnTo>
                      <a:lnTo>
                        <a:pt x="88" y="234"/>
                      </a:lnTo>
                      <a:lnTo>
                        <a:pt x="102" y="218"/>
                      </a:lnTo>
                      <a:lnTo>
                        <a:pt x="118" y="203"/>
                      </a:lnTo>
                      <a:lnTo>
                        <a:pt x="134" y="187"/>
                      </a:lnTo>
                      <a:lnTo>
                        <a:pt x="166" y="159"/>
                      </a:lnTo>
                      <a:lnTo>
                        <a:pt x="200" y="132"/>
                      </a:lnTo>
                      <a:lnTo>
                        <a:pt x="235" y="109"/>
                      </a:lnTo>
                      <a:lnTo>
                        <a:pt x="272" y="86"/>
                      </a:lnTo>
                      <a:lnTo>
                        <a:pt x="308" y="66"/>
                      </a:lnTo>
                      <a:lnTo>
                        <a:pt x="345" y="49"/>
                      </a:lnTo>
                      <a:lnTo>
                        <a:pt x="364" y="41"/>
                      </a:lnTo>
                      <a:lnTo>
                        <a:pt x="382" y="34"/>
                      </a:lnTo>
                      <a:lnTo>
                        <a:pt x="401" y="27"/>
                      </a:lnTo>
                      <a:lnTo>
                        <a:pt x="421" y="22"/>
                      </a:lnTo>
                      <a:lnTo>
                        <a:pt x="439" y="17"/>
                      </a:lnTo>
                      <a:lnTo>
                        <a:pt x="458" y="11"/>
                      </a:lnTo>
                      <a:lnTo>
                        <a:pt x="476" y="8"/>
                      </a:lnTo>
                      <a:lnTo>
                        <a:pt x="495" y="5"/>
                      </a:lnTo>
                      <a:lnTo>
                        <a:pt x="514" y="2"/>
                      </a:lnTo>
                      <a:lnTo>
                        <a:pt x="532" y="1"/>
                      </a:lnTo>
                      <a:lnTo>
                        <a:pt x="550" y="0"/>
                      </a:lnTo>
                      <a:lnTo>
                        <a:pt x="568" y="0"/>
                      </a:lnTo>
                      <a:lnTo>
                        <a:pt x="604" y="1"/>
                      </a:lnTo>
                      <a:lnTo>
                        <a:pt x="637" y="4"/>
                      </a:lnTo>
                      <a:lnTo>
                        <a:pt x="669" y="9"/>
                      </a:lnTo>
                      <a:lnTo>
                        <a:pt x="700" y="17"/>
                      </a:lnTo>
                      <a:lnTo>
                        <a:pt x="730" y="26"/>
                      </a:lnTo>
                      <a:lnTo>
                        <a:pt x="760" y="36"/>
                      </a:lnTo>
                      <a:lnTo>
                        <a:pt x="789" y="49"/>
                      </a:lnTo>
                      <a:lnTo>
                        <a:pt x="818" y="63"/>
                      </a:lnTo>
                      <a:lnTo>
                        <a:pt x="847" y="80"/>
                      </a:lnTo>
                      <a:lnTo>
                        <a:pt x="875" y="98"/>
                      </a:lnTo>
                      <a:lnTo>
                        <a:pt x="903" y="118"/>
                      </a:lnTo>
                      <a:lnTo>
                        <a:pt x="932" y="140"/>
                      </a:lnTo>
                      <a:lnTo>
                        <a:pt x="962" y="163"/>
                      </a:lnTo>
                      <a:lnTo>
                        <a:pt x="992" y="188"/>
                      </a:lnTo>
                      <a:lnTo>
                        <a:pt x="1023" y="215"/>
                      </a:lnTo>
                      <a:lnTo>
                        <a:pt x="1055" y="245"/>
                      </a:lnTo>
                      <a:lnTo>
                        <a:pt x="1063" y="252"/>
                      </a:lnTo>
                      <a:lnTo>
                        <a:pt x="1070" y="261"/>
                      </a:lnTo>
                      <a:lnTo>
                        <a:pt x="1075" y="270"/>
                      </a:lnTo>
                      <a:lnTo>
                        <a:pt x="1080" y="279"/>
                      </a:lnTo>
                      <a:lnTo>
                        <a:pt x="1084" y="290"/>
                      </a:lnTo>
                      <a:lnTo>
                        <a:pt x="1088" y="299"/>
                      </a:lnTo>
                      <a:lnTo>
                        <a:pt x="1090" y="309"/>
                      </a:lnTo>
                      <a:lnTo>
                        <a:pt x="1091" y="320"/>
                      </a:lnTo>
                      <a:lnTo>
                        <a:pt x="1090" y="330"/>
                      </a:lnTo>
                      <a:lnTo>
                        <a:pt x="1089" y="340"/>
                      </a:lnTo>
                      <a:lnTo>
                        <a:pt x="1086" y="351"/>
                      </a:lnTo>
                      <a:lnTo>
                        <a:pt x="1084" y="361"/>
                      </a:lnTo>
                      <a:lnTo>
                        <a:pt x="1080" y="370"/>
                      </a:lnTo>
                      <a:lnTo>
                        <a:pt x="1075" y="380"/>
                      </a:lnTo>
                      <a:lnTo>
                        <a:pt x="1069" y="389"/>
                      </a:lnTo>
                      <a:lnTo>
                        <a:pt x="1062" y="397"/>
                      </a:lnTo>
                      <a:lnTo>
                        <a:pt x="1053" y="405"/>
                      </a:lnTo>
                      <a:lnTo>
                        <a:pt x="1045" y="413"/>
                      </a:lnTo>
                      <a:lnTo>
                        <a:pt x="1036" y="418"/>
                      </a:lnTo>
                      <a:lnTo>
                        <a:pt x="1027" y="423"/>
                      </a:lnTo>
                      <a:lnTo>
                        <a:pt x="1017" y="427"/>
                      </a:lnTo>
                      <a:lnTo>
                        <a:pt x="1007" y="429"/>
                      </a:lnTo>
                      <a:lnTo>
                        <a:pt x="997" y="431"/>
                      </a:lnTo>
                      <a:lnTo>
                        <a:pt x="986" y="432"/>
                      </a:lnTo>
                      <a:lnTo>
                        <a:pt x="976" y="432"/>
                      </a:lnTo>
                      <a:lnTo>
                        <a:pt x="966" y="431"/>
                      </a:lnTo>
                      <a:lnTo>
                        <a:pt x="955" y="429"/>
                      </a:lnTo>
                      <a:lnTo>
                        <a:pt x="946" y="426"/>
                      </a:lnTo>
                      <a:lnTo>
                        <a:pt x="936" y="422"/>
                      </a:lnTo>
                      <a:lnTo>
                        <a:pt x="926" y="417"/>
                      </a:lnTo>
                      <a:lnTo>
                        <a:pt x="917" y="412"/>
                      </a:lnTo>
                      <a:lnTo>
                        <a:pt x="909" y="4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4" name="Freeform 1134">
                  <a:extLst>
                    <a:ext uri="{FF2B5EF4-FFF2-40B4-BE49-F238E27FC236}">
                      <a16:creationId xmlns:a16="http://schemas.microsoft.com/office/drawing/2014/main" id="{83B14623-B911-476A-A018-B79692A06C22}"/>
                    </a:ext>
                  </a:extLst>
                </p:cNvPr>
                <p:cNvSpPr>
                  <a:spLocks/>
                </p:cNvSpPr>
                <p:nvPr/>
              </p:nvSpPr>
              <p:spPr bwMode="auto">
                <a:xfrm>
                  <a:off x="2029" y="2879"/>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09"/>
                      </a:moveTo>
                      <a:lnTo>
                        <a:pt x="217" y="354"/>
                      </a:lnTo>
                      <a:lnTo>
                        <a:pt x="216" y="366"/>
                      </a:lnTo>
                      <a:lnTo>
                        <a:pt x="214" y="376"/>
                      </a:lnTo>
                      <a:lnTo>
                        <a:pt x="211" y="386"/>
                      </a:lnTo>
                      <a:lnTo>
                        <a:pt x="208" y="397"/>
                      </a:lnTo>
                      <a:lnTo>
                        <a:pt x="203" y="406"/>
                      </a:lnTo>
                      <a:lnTo>
                        <a:pt x="198" y="414"/>
                      </a:lnTo>
                      <a:lnTo>
                        <a:pt x="191" y="422"/>
                      </a:lnTo>
                      <a:lnTo>
                        <a:pt x="184" y="430"/>
                      </a:lnTo>
                      <a:lnTo>
                        <a:pt x="176" y="437"/>
                      </a:lnTo>
                      <a:lnTo>
                        <a:pt x="168" y="443"/>
                      </a:lnTo>
                      <a:lnTo>
                        <a:pt x="158" y="448"/>
                      </a:lnTo>
                      <a:lnTo>
                        <a:pt x="149" y="452"/>
                      </a:lnTo>
                      <a:lnTo>
                        <a:pt x="139" y="457"/>
                      </a:lnTo>
                      <a:lnTo>
                        <a:pt x="128" y="459"/>
                      </a:lnTo>
                      <a:lnTo>
                        <a:pt x="118" y="461"/>
                      </a:lnTo>
                      <a:lnTo>
                        <a:pt x="107" y="461"/>
                      </a:lnTo>
                      <a:lnTo>
                        <a:pt x="96" y="460"/>
                      </a:lnTo>
                      <a:lnTo>
                        <a:pt x="85" y="458"/>
                      </a:lnTo>
                      <a:lnTo>
                        <a:pt x="74" y="456"/>
                      </a:lnTo>
                      <a:lnTo>
                        <a:pt x="65" y="451"/>
                      </a:lnTo>
                      <a:lnTo>
                        <a:pt x="56" y="446"/>
                      </a:lnTo>
                      <a:lnTo>
                        <a:pt x="47" y="441"/>
                      </a:lnTo>
                      <a:lnTo>
                        <a:pt x="38" y="435"/>
                      </a:lnTo>
                      <a:lnTo>
                        <a:pt x="31" y="428"/>
                      </a:lnTo>
                      <a:lnTo>
                        <a:pt x="24" y="419"/>
                      </a:lnTo>
                      <a:lnTo>
                        <a:pt x="18" y="411"/>
                      </a:lnTo>
                      <a:lnTo>
                        <a:pt x="12" y="403"/>
                      </a:lnTo>
                      <a:lnTo>
                        <a:pt x="8" y="392"/>
                      </a:lnTo>
                      <a:lnTo>
                        <a:pt x="5" y="383"/>
                      </a:lnTo>
                      <a:lnTo>
                        <a:pt x="2" y="373"/>
                      </a:lnTo>
                      <a:lnTo>
                        <a:pt x="1" y="361"/>
                      </a:lnTo>
                      <a:lnTo>
                        <a:pt x="0" y="350"/>
                      </a:lnTo>
                      <a:lnTo>
                        <a:pt x="8" y="106"/>
                      </a:lnTo>
                      <a:lnTo>
                        <a:pt x="9" y="95"/>
                      </a:lnTo>
                      <a:lnTo>
                        <a:pt x="11" y="84"/>
                      </a:lnTo>
                      <a:lnTo>
                        <a:pt x="14" y="74"/>
                      </a:lnTo>
                      <a:lnTo>
                        <a:pt x="18" y="64"/>
                      </a:lnTo>
                      <a:lnTo>
                        <a:pt x="23" y="54"/>
                      </a:lnTo>
                      <a:lnTo>
                        <a:pt x="28" y="46"/>
                      </a:lnTo>
                      <a:lnTo>
                        <a:pt x="34" y="38"/>
                      </a:lnTo>
                      <a:lnTo>
                        <a:pt x="41" y="30"/>
                      </a:lnTo>
                      <a:lnTo>
                        <a:pt x="50" y="23"/>
                      </a:lnTo>
                      <a:lnTo>
                        <a:pt x="58" y="17"/>
                      </a:lnTo>
                      <a:lnTo>
                        <a:pt x="67" y="12"/>
                      </a:lnTo>
                      <a:lnTo>
                        <a:pt x="77" y="7"/>
                      </a:lnTo>
                      <a:lnTo>
                        <a:pt x="87" y="4"/>
                      </a:lnTo>
                      <a:lnTo>
                        <a:pt x="97" y="2"/>
                      </a:lnTo>
                      <a:lnTo>
                        <a:pt x="108" y="0"/>
                      </a:lnTo>
                      <a:lnTo>
                        <a:pt x="119" y="0"/>
                      </a:lnTo>
                      <a:lnTo>
                        <a:pt x="129" y="1"/>
                      </a:lnTo>
                      <a:lnTo>
                        <a:pt x="141" y="2"/>
                      </a:lnTo>
                      <a:lnTo>
                        <a:pt x="151" y="5"/>
                      </a:lnTo>
                      <a:lnTo>
                        <a:pt x="160" y="9"/>
                      </a:lnTo>
                      <a:lnTo>
                        <a:pt x="170" y="13"/>
                      </a:lnTo>
                      <a:lnTo>
                        <a:pt x="179" y="19"/>
                      </a:lnTo>
                      <a:lnTo>
                        <a:pt x="187" y="25"/>
                      </a:lnTo>
                      <a:lnTo>
                        <a:pt x="194" y="33"/>
                      </a:lnTo>
                      <a:lnTo>
                        <a:pt x="202" y="40"/>
                      </a:lnTo>
                      <a:lnTo>
                        <a:pt x="208" y="48"/>
                      </a:lnTo>
                      <a:lnTo>
                        <a:pt x="213" y="58"/>
                      </a:lnTo>
                      <a:lnTo>
                        <a:pt x="217" y="67"/>
                      </a:lnTo>
                      <a:lnTo>
                        <a:pt x="220" y="77"/>
                      </a:lnTo>
                      <a:lnTo>
                        <a:pt x="223" y="87"/>
                      </a:lnTo>
                      <a:lnTo>
                        <a:pt x="224" y="98"/>
                      </a:lnTo>
                      <a:lnTo>
                        <a:pt x="225" y="10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5" name="Freeform 1135">
                  <a:extLst>
                    <a:ext uri="{FF2B5EF4-FFF2-40B4-BE49-F238E27FC236}">
                      <a16:creationId xmlns:a16="http://schemas.microsoft.com/office/drawing/2014/main" id="{B3DC5E35-C0D0-4AA6-BAAE-18A78119F2D1}"/>
                    </a:ext>
                  </a:extLst>
                </p:cNvPr>
                <p:cNvSpPr>
                  <a:spLocks/>
                </p:cNvSpPr>
                <p:nvPr/>
              </p:nvSpPr>
              <p:spPr bwMode="auto">
                <a:xfrm>
                  <a:off x="1909" y="2861"/>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2" y="53"/>
                      </a:moveTo>
                      <a:lnTo>
                        <a:pt x="2338" y="40"/>
                      </a:lnTo>
                      <a:lnTo>
                        <a:pt x="2332" y="30"/>
                      </a:lnTo>
                      <a:lnTo>
                        <a:pt x="2324" y="21"/>
                      </a:lnTo>
                      <a:lnTo>
                        <a:pt x="2315" y="13"/>
                      </a:lnTo>
                      <a:lnTo>
                        <a:pt x="2305" y="7"/>
                      </a:lnTo>
                      <a:lnTo>
                        <a:pt x="2294" y="3"/>
                      </a:lnTo>
                      <a:lnTo>
                        <a:pt x="2288" y="1"/>
                      </a:lnTo>
                      <a:lnTo>
                        <a:pt x="2282" y="1"/>
                      </a:lnTo>
                      <a:lnTo>
                        <a:pt x="2276" y="0"/>
                      </a:lnTo>
                      <a:lnTo>
                        <a:pt x="2270" y="1"/>
                      </a:lnTo>
                      <a:lnTo>
                        <a:pt x="60" y="236"/>
                      </a:lnTo>
                      <a:lnTo>
                        <a:pt x="53" y="238"/>
                      </a:lnTo>
                      <a:lnTo>
                        <a:pt x="46" y="239"/>
                      </a:lnTo>
                      <a:lnTo>
                        <a:pt x="40" y="241"/>
                      </a:lnTo>
                      <a:lnTo>
                        <a:pt x="34" y="244"/>
                      </a:lnTo>
                      <a:lnTo>
                        <a:pt x="29" y="247"/>
                      </a:lnTo>
                      <a:lnTo>
                        <a:pt x="24" y="251"/>
                      </a:lnTo>
                      <a:lnTo>
                        <a:pt x="20" y="256"/>
                      </a:lnTo>
                      <a:lnTo>
                        <a:pt x="15" y="261"/>
                      </a:lnTo>
                      <a:lnTo>
                        <a:pt x="11" y="266"/>
                      </a:lnTo>
                      <a:lnTo>
                        <a:pt x="8" y="271"/>
                      </a:lnTo>
                      <a:lnTo>
                        <a:pt x="5" y="277"/>
                      </a:lnTo>
                      <a:lnTo>
                        <a:pt x="3" y="283"/>
                      </a:lnTo>
                      <a:lnTo>
                        <a:pt x="1" y="290"/>
                      </a:lnTo>
                      <a:lnTo>
                        <a:pt x="1" y="296"/>
                      </a:lnTo>
                      <a:lnTo>
                        <a:pt x="0" y="303"/>
                      </a:lnTo>
                      <a:lnTo>
                        <a:pt x="1" y="309"/>
                      </a:lnTo>
                      <a:lnTo>
                        <a:pt x="2" y="317"/>
                      </a:lnTo>
                      <a:lnTo>
                        <a:pt x="3" y="323"/>
                      </a:lnTo>
                      <a:lnTo>
                        <a:pt x="6" y="329"/>
                      </a:lnTo>
                      <a:lnTo>
                        <a:pt x="8" y="335"/>
                      </a:lnTo>
                      <a:lnTo>
                        <a:pt x="12" y="340"/>
                      </a:lnTo>
                      <a:lnTo>
                        <a:pt x="15" y="345"/>
                      </a:lnTo>
                      <a:lnTo>
                        <a:pt x="21" y="350"/>
                      </a:lnTo>
                      <a:lnTo>
                        <a:pt x="25" y="355"/>
                      </a:lnTo>
                      <a:lnTo>
                        <a:pt x="30" y="358"/>
                      </a:lnTo>
                      <a:lnTo>
                        <a:pt x="36" y="361"/>
                      </a:lnTo>
                      <a:lnTo>
                        <a:pt x="41" y="364"/>
                      </a:lnTo>
                      <a:lnTo>
                        <a:pt x="47" y="366"/>
                      </a:lnTo>
                      <a:lnTo>
                        <a:pt x="54" y="368"/>
                      </a:lnTo>
                      <a:lnTo>
                        <a:pt x="60" y="369"/>
                      </a:lnTo>
                      <a:lnTo>
                        <a:pt x="67" y="369"/>
                      </a:lnTo>
                      <a:lnTo>
                        <a:pt x="74" y="368"/>
                      </a:lnTo>
                      <a:lnTo>
                        <a:pt x="2222" y="140"/>
                      </a:lnTo>
                      <a:lnTo>
                        <a:pt x="2225" y="166"/>
                      </a:lnTo>
                      <a:lnTo>
                        <a:pt x="2229" y="195"/>
                      </a:lnTo>
                      <a:lnTo>
                        <a:pt x="2232" y="227"/>
                      </a:lnTo>
                      <a:lnTo>
                        <a:pt x="2236" y="262"/>
                      </a:lnTo>
                      <a:lnTo>
                        <a:pt x="2238" y="299"/>
                      </a:lnTo>
                      <a:lnTo>
                        <a:pt x="2239" y="339"/>
                      </a:lnTo>
                      <a:lnTo>
                        <a:pt x="2239" y="380"/>
                      </a:lnTo>
                      <a:lnTo>
                        <a:pt x="2238" y="421"/>
                      </a:lnTo>
                      <a:lnTo>
                        <a:pt x="2234" y="463"/>
                      </a:lnTo>
                      <a:lnTo>
                        <a:pt x="2229" y="507"/>
                      </a:lnTo>
                      <a:lnTo>
                        <a:pt x="2226" y="527"/>
                      </a:lnTo>
                      <a:lnTo>
                        <a:pt x="2223" y="548"/>
                      </a:lnTo>
                      <a:lnTo>
                        <a:pt x="2218" y="570"/>
                      </a:lnTo>
                      <a:lnTo>
                        <a:pt x="2213" y="590"/>
                      </a:lnTo>
                      <a:lnTo>
                        <a:pt x="2208" y="610"/>
                      </a:lnTo>
                      <a:lnTo>
                        <a:pt x="2201" y="631"/>
                      </a:lnTo>
                      <a:lnTo>
                        <a:pt x="2194" y="649"/>
                      </a:lnTo>
                      <a:lnTo>
                        <a:pt x="2186" y="669"/>
                      </a:lnTo>
                      <a:lnTo>
                        <a:pt x="2178" y="688"/>
                      </a:lnTo>
                      <a:lnTo>
                        <a:pt x="2168" y="705"/>
                      </a:lnTo>
                      <a:lnTo>
                        <a:pt x="2158" y="723"/>
                      </a:lnTo>
                      <a:lnTo>
                        <a:pt x="2147" y="739"/>
                      </a:lnTo>
                      <a:lnTo>
                        <a:pt x="2137" y="753"/>
                      </a:lnTo>
                      <a:lnTo>
                        <a:pt x="2126" y="765"/>
                      </a:lnTo>
                      <a:lnTo>
                        <a:pt x="2116" y="778"/>
                      </a:lnTo>
                      <a:lnTo>
                        <a:pt x="2104" y="789"/>
                      </a:lnTo>
                      <a:lnTo>
                        <a:pt x="2092" y="799"/>
                      </a:lnTo>
                      <a:lnTo>
                        <a:pt x="2079" y="809"/>
                      </a:lnTo>
                      <a:lnTo>
                        <a:pt x="2067" y="818"/>
                      </a:lnTo>
                      <a:lnTo>
                        <a:pt x="2054" y="826"/>
                      </a:lnTo>
                      <a:lnTo>
                        <a:pt x="2039" y="833"/>
                      </a:lnTo>
                      <a:lnTo>
                        <a:pt x="2025" y="840"/>
                      </a:lnTo>
                      <a:lnTo>
                        <a:pt x="2009" y="846"/>
                      </a:lnTo>
                      <a:lnTo>
                        <a:pt x="1994" y="851"/>
                      </a:lnTo>
                      <a:lnTo>
                        <a:pt x="1977" y="856"/>
                      </a:lnTo>
                      <a:lnTo>
                        <a:pt x="1960" y="860"/>
                      </a:lnTo>
                      <a:lnTo>
                        <a:pt x="1943" y="863"/>
                      </a:lnTo>
                      <a:lnTo>
                        <a:pt x="1925" y="866"/>
                      </a:lnTo>
                      <a:lnTo>
                        <a:pt x="1893" y="870"/>
                      </a:lnTo>
                      <a:lnTo>
                        <a:pt x="1861" y="872"/>
                      </a:lnTo>
                      <a:lnTo>
                        <a:pt x="1829" y="874"/>
                      </a:lnTo>
                      <a:lnTo>
                        <a:pt x="1799" y="874"/>
                      </a:lnTo>
                      <a:lnTo>
                        <a:pt x="1769" y="874"/>
                      </a:lnTo>
                      <a:lnTo>
                        <a:pt x="1739" y="872"/>
                      </a:lnTo>
                      <a:lnTo>
                        <a:pt x="1710" y="870"/>
                      </a:lnTo>
                      <a:lnTo>
                        <a:pt x="1681" y="866"/>
                      </a:lnTo>
                      <a:lnTo>
                        <a:pt x="1653" y="861"/>
                      </a:lnTo>
                      <a:lnTo>
                        <a:pt x="1626" y="855"/>
                      </a:lnTo>
                      <a:lnTo>
                        <a:pt x="1599" y="848"/>
                      </a:lnTo>
                      <a:lnTo>
                        <a:pt x="1573" y="841"/>
                      </a:lnTo>
                      <a:lnTo>
                        <a:pt x="1546" y="831"/>
                      </a:lnTo>
                      <a:lnTo>
                        <a:pt x="1521" y="821"/>
                      </a:lnTo>
                      <a:lnTo>
                        <a:pt x="1495" y="810"/>
                      </a:lnTo>
                      <a:lnTo>
                        <a:pt x="1470" y="797"/>
                      </a:lnTo>
                      <a:lnTo>
                        <a:pt x="1446" y="784"/>
                      </a:lnTo>
                      <a:lnTo>
                        <a:pt x="1422" y="769"/>
                      </a:lnTo>
                      <a:lnTo>
                        <a:pt x="1398" y="754"/>
                      </a:lnTo>
                      <a:lnTo>
                        <a:pt x="1375" y="736"/>
                      </a:lnTo>
                      <a:lnTo>
                        <a:pt x="1351" y="719"/>
                      </a:lnTo>
                      <a:lnTo>
                        <a:pt x="1329" y="699"/>
                      </a:lnTo>
                      <a:lnTo>
                        <a:pt x="1307" y="678"/>
                      </a:lnTo>
                      <a:lnTo>
                        <a:pt x="1284" y="657"/>
                      </a:lnTo>
                      <a:lnTo>
                        <a:pt x="1262" y="634"/>
                      </a:lnTo>
                      <a:lnTo>
                        <a:pt x="1241" y="610"/>
                      </a:lnTo>
                      <a:lnTo>
                        <a:pt x="1219" y="585"/>
                      </a:lnTo>
                      <a:lnTo>
                        <a:pt x="1198" y="558"/>
                      </a:lnTo>
                      <a:lnTo>
                        <a:pt x="1177" y="531"/>
                      </a:lnTo>
                      <a:lnTo>
                        <a:pt x="1156" y="502"/>
                      </a:lnTo>
                      <a:lnTo>
                        <a:pt x="1135" y="472"/>
                      </a:lnTo>
                      <a:lnTo>
                        <a:pt x="1116" y="441"/>
                      </a:lnTo>
                      <a:lnTo>
                        <a:pt x="1112" y="435"/>
                      </a:lnTo>
                      <a:lnTo>
                        <a:pt x="1107" y="430"/>
                      </a:lnTo>
                      <a:lnTo>
                        <a:pt x="1102" y="425"/>
                      </a:lnTo>
                      <a:lnTo>
                        <a:pt x="1097" y="421"/>
                      </a:lnTo>
                      <a:lnTo>
                        <a:pt x="1092" y="418"/>
                      </a:lnTo>
                      <a:lnTo>
                        <a:pt x="1086" y="415"/>
                      </a:lnTo>
                      <a:lnTo>
                        <a:pt x="1079" y="413"/>
                      </a:lnTo>
                      <a:lnTo>
                        <a:pt x="1073" y="412"/>
                      </a:lnTo>
                      <a:lnTo>
                        <a:pt x="1067" y="411"/>
                      </a:lnTo>
                      <a:lnTo>
                        <a:pt x="1061" y="410"/>
                      </a:lnTo>
                      <a:lnTo>
                        <a:pt x="1055" y="410"/>
                      </a:lnTo>
                      <a:lnTo>
                        <a:pt x="1048" y="411"/>
                      </a:lnTo>
                      <a:lnTo>
                        <a:pt x="1041" y="412"/>
                      </a:lnTo>
                      <a:lnTo>
                        <a:pt x="1035" y="414"/>
                      </a:lnTo>
                      <a:lnTo>
                        <a:pt x="1029" y="417"/>
                      </a:lnTo>
                      <a:lnTo>
                        <a:pt x="1024" y="420"/>
                      </a:lnTo>
                      <a:lnTo>
                        <a:pt x="1017" y="424"/>
                      </a:lnTo>
                      <a:lnTo>
                        <a:pt x="1013" y="428"/>
                      </a:lnTo>
                      <a:lnTo>
                        <a:pt x="1008" y="433"/>
                      </a:lnTo>
                      <a:lnTo>
                        <a:pt x="1004" y="439"/>
                      </a:lnTo>
                      <a:lnTo>
                        <a:pt x="1001" y="444"/>
                      </a:lnTo>
                      <a:lnTo>
                        <a:pt x="998" y="450"/>
                      </a:lnTo>
                      <a:lnTo>
                        <a:pt x="996" y="456"/>
                      </a:lnTo>
                      <a:lnTo>
                        <a:pt x="995" y="461"/>
                      </a:lnTo>
                      <a:lnTo>
                        <a:pt x="993" y="468"/>
                      </a:lnTo>
                      <a:lnTo>
                        <a:pt x="993" y="475"/>
                      </a:lnTo>
                      <a:lnTo>
                        <a:pt x="993" y="481"/>
                      </a:lnTo>
                      <a:lnTo>
                        <a:pt x="994" y="487"/>
                      </a:lnTo>
                      <a:lnTo>
                        <a:pt x="995" y="493"/>
                      </a:lnTo>
                      <a:lnTo>
                        <a:pt x="997" y="500"/>
                      </a:lnTo>
                      <a:lnTo>
                        <a:pt x="1000" y="506"/>
                      </a:lnTo>
                      <a:lnTo>
                        <a:pt x="1003" y="512"/>
                      </a:lnTo>
                      <a:lnTo>
                        <a:pt x="1026" y="547"/>
                      </a:lnTo>
                      <a:lnTo>
                        <a:pt x="1049" y="581"/>
                      </a:lnTo>
                      <a:lnTo>
                        <a:pt x="1073" y="614"/>
                      </a:lnTo>
                      <a:lnTo>
                        <a:pt x="1097" y="645"/>
                      </a:lnTo>
                      <a:lnTo>
                        <a:pt x="1122" y="675"/>
                      </a:lnTo>
                      <a:lnTo>
                        <a:pt x="1147" y="704"/>
                      </a:lnTo>
                      <a:lnTo>
                        <a:pt x="1171" y="732"/>
                      </a:lnTo>
                      <a:lnTo>
                        <a:pt x="1196" y="758"/>
                      </a:lnTo>
                      <a:lnTo>
                        <a:pt x="1222" y="783"/>
                      </a:lnTo>
                      <a:lnTo>
                        <a:pt x="1248" y="806"/>
                      </a:lnTo>
                      <a:lnTo>
                        <a:pt x="1275" y="827"/>
                      </a:lnTo>
                      <a:lnTo>
                        <a:pt x="1302" y="848"/>
                      </a:lnTo>
                      <a:lnTo>
                        <a:pt x="1329" y="868"/>
                      </a:lnTo>
                      <a:lnTo>
                        <a:pt x="1357" y="886"/>
                      </a:lnTo>
                      <a:lnTo>
                        <a:pt x="1384" y="903"/>
                      </a:lnTo>
                      <a:lnTo>
                        <a:pt x="1413" y="918"/>
                      </a:lnTo>
                      <a:lnTo>
                        <a:pt x="1442" y="933"/>
                      </a:lnTo>
                      <a:lnTo>
                        <a:pt x="1471" y="945"/>
                      </a:lnTo>
                      <a:lnTo>
                        <a:pt x="1501" y="958"/>
                      </a:lnTo>
                      <a:lnTo>
                        <a:pt x="1532" y="968"/>
                      </a:lnTo>
                      <a:lnTo>
                        <a:pt x="1563" y="977"/>
                      </a:lnTo>
                      <a:lnTo>
                        <a:pt x="1594" y="985"/>
                      </a:lnTo>
                      <a:lnTo>
                        <a:pt x="1626" y="992"/>
                      </a:lnTo>
                      <a:lnTo>
                        <a:pt x="1660" y="998"/>
                      </a:lnTo>
                      <a:lnTo>
                        <a:pt x="1693" y="1002"/>
                      </a:lnTo>
                      <a:lnTo>
                        <a:pt x="1727" y="1005"/>
                      </a:lnTo>
                      <a:lnTo>
                        <a:pt x="1761" y="1007"/>
                      </a:lnTo>
                      <a:lnTo>
                        <a:pt x="1796" y="1007"/>
                      </a:lnTo>
                      <a:lnTo>
                        <a:pt x="1831" y="1007"/>
                      </a:lnTo>
                      <a:lnTo>
                        <a:pt x="1867" y="1005"/>
                      </a:lnTo>
                      <a:lnTo>
                        <a:pt x="1905" y="1002"/>
                      </a:lnTo>
                      <a:lnTo>
                        <a:pt x="1942" y="998"/>
                      </a:lnTo>
                      <a:lnTo>
                        <a:pt x="1967" y="995"/>
                      </a:lnTo>
                      <a:lnTo>
                        <a:pt x="1990" y="990"/>
                      </a:lnTo>
                      <a:lnTo>
                        <a:pt x="2014" y="984"/>
                      </a:lnTo>
                      <a:lnTo>
                        <a:pt x="2037" y="977"/>
                      </a:lnTo>
                      <a:lnTo>
                        <a:pt x="2060" y="970"/>
                      </a:lnTo>
                      <a:lnTo>
                        <a:pt x="2080" y="961"/>
                      </a:lnTo>
                      <a:lnTo>
                        <a:pt x="2101" y="951"/>
                      </a:lnTo>
                      <a:lnTo>
                        <a:pt x="2122" y="940"/>
                      </a:lnTo>
                      <a:lnTo>
                        <a:pt x="2140" y="929"/>
                      </a:lnTo>
                      <a:lnTo>
                        <a:pt x="2159" y="915"/>
                      </a:lnTo>
                      <a:lnTo>
                        <a:pt x="2178" y="902"/>
                      </a:lnTo>
                      <a:lnTo>
                        <a:pt x="2194" y="886"/>
                      </a:lnTo>
                      <a:lnTo>
                        <a:pt x="2211" y="871"/>
                      </a:lnTo>
                      <a:lnTo>
                        <a:pt x="2226" y="853"/>
                      </a:lnTo>
                      <a:lnTo>
                        <a:pt x="2242" y="836"/>
                      </a:lnTo>
                      <a:lnTo>
                        <a:pt x="2256" y="816"/>
                      </a:lnTo>
                      <a:lnTo>
                        <a:pt x="2273" y="790"/>
                      </a:lnTo>
                      <a:lnTo>
                        <a:pt x="2288" y="763"/>
                      </a:lnTo>
                      <a:lnTo>
                        <a:pt x="2302" y="735"/>
                      </a:lnTo>
                      <a:lnTo>
                        <a:pt x="2315" y="706"/>
                      </a:lnTo>
                      <a:lnTo>
                        <a:pt x="2325" y="676"/>
                      </a:lnTo>
                      <a:lnTo>
                        <a:pt x="2335" y="646"/>
                      </a:lnTo>
                      <a:lnTo>
                        <a:pt x="2343" y="616"/>
                      </a:lnTo>
                      <a:lnTo>
                        <a:pt x="2350" y="585"/>
                      </a:lnTo>
                      <a:lnTo>
                        <a:pt x="2357" y="554"/>
                      </a:lnTo>
                      <a:lnTo>
                        <a:pt x="2362" y="523"/>
                      </a:lnTo>
                      <a:lnTo>
                        <a:pt x="2366" y="491"/>
                      </a:lnTo>
                      <a:lnTo>
                        <a:pt x="2368" y="460"/>
                      </a:lnTo>
                      <a:lnTo>
                        <a:pt x="2370" y="430"/>
                      </a:lnTo>
                      <a:lnTo>
                        <a:pt x="2372" y="399"/>
                      </a:lnTo>
                      <a:lnTo>
                        <a:pt x="2372" y="369"/>
                      </a:lnTo>
                      <a:lnTo>
                        <a:pt x="2372" y="340"/>
                      </a:lnTo>
                      <a:lnTo>
                        <a:pt x="2371" y="283"/>
                      </a:lnTo>
                      <a:lnTo>
                        <a:pt x="2367" y="232"/>
                      </a:lnTo>
                      <a:lnTo>
                        <a:pt x="2363" y="184"/>
                      </a:lnTo>
                      <a:lnTo>
                        <a:pt x="2358" y="142"/>
                      </a:lnTo>
                      <a:lnTo>
                        <a:pt x="2347" y="80"/>
                      </a:lnTo>
                      <a:lnTo>
                        <a:pt x="2342" y="5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6" name="Freeform 1136">
                  <a:extLst>
                    <a:ext uri="{FF2B5EF4-FFF2-40B4-BE49-F238E27FC236}">
                      <a16:creationId xmlns:a16="http://schemas.microsoft.com/office/drawing/2014/main" id="{90B733ED-CDED-4D98-AAD2-2BE9BAC74AD3}"/>
                    </a:ext>
                  </a:extLst>
                </p:cNvPr>
                <p:cNvSpPr>
                  <a:spLocks/>
                </p:cNvSpPr>
                <p:nvPr/>
              </p:nvSpPr>
              <p:spPr bwMode="auto">
                <a:xfrm>
                  <a:off x="2154" y="2592"/>
                  <a:ext cx="139" cy="182"/>
                </a:xfrm>
                <a:custGeom>
                  <a:avLst/>
                  <a:gdLst>
                    <a:gd name="T0" fmla="*/ 0 w 2082"/>
                    <a:gd name="T1" fmla="*/ 0 h 2741"/>
                    <a:gd name="T2" fmla="*/ 0 w 2082"/>
                    <a:gd name="T3" fmla="*/ 0 h 2741"/>
                    <a:gd name="T4" fmla="*/ 0 w 2082"/>
                    <a:gd name="T5" fmla="*/ 0 h 2741"/>
                    <a:gd name="T6" fmla="*/ 0 w 2082"/>
                    <a:gd name="T7" fmla="*/ 0 h 2741"/>
                    <a:gd name="T8" fmla="*/ 0 w 2082"/>
                    <a:gd name="T9" fmla="*/ 0 h 2741"/>
                    <a:gd name="T10" fmla="*/ 0 w 2082"/>
                    <a:gd name="T11" fmla="*/ 0 h 2741"/>
                    <a:gd name="T12" fmla="*/ 0 w 2082"/>
                    <a:gd name="T13" fmla="*/ 0 h 2741"/>
                    <a:gd name="T14" fmla="*/ 0 w 2082"/>
                    <a:gd name="T15" fmla="*/ 0 h 2741"/>
                    <a:gd name="T16" fmla="*/ 0 w 2082"/>
                    <a:gd name="T17" fmla="*/ 0 h 2741"/>
                    <a:gd name="T18" fmla="*/ 0 w 2082"/>
                    <a:gd name="T19" fmla="*/ 0 h 2741"/>
                    <a:gd name="T20" fmla="*/ 0 w 2082"/>
                    <a:gd name="T21" fmla="*/ 0 h 2741"/>
                    <a:gd name="T22" fmla="*/ 0 w 2082"/>
                    <a:gd name="T23" fmla="*/ 0 h 2741"/>
                    <a:gd name="T24" fmla="*/ 0 w 2082"/>
                    <a:gd name="T25" fmla="*/ 0 h 2741"/>
                    <a:gd name="T26" fmla="*/ 0 w 2082"/>
                    <a:gd name="T27" fmla="*/ 0 h 2741"/>
                    <a:gd name="T28" fmla="*/ 0 w 2082"/>
                    <a:gd name="T29" fmla="*/ 0 h 2741"/>
                    <a:gd name="T30" fmla="*/ 0 w 2082"/>
                    <a:gd name="T31" fmla="*/ 0 h 2741"/>
                    <a:gd name="T32" fmla="*/ 0 w 2082"/>
                    <a:gd name="T33" fmla="*/ 0 h 2741"/>
                    <a:gd name="T34" fmla="*/ 0 w 2082"/>
                    <a:gd name="T35" fmla="*/ 0 h 2741"/>
                    <a:gd name="T36" fmla="*/ 0 w 2082"/>
                    <a:gd name="T37" fmla="*/ 0 h 2741"/>
                    <a:gd name="T38" fmla="*/ 0 w 2082"/>
                    <a:gd name="T39" fmla="*/ 0 h 2741"/>
                    <a:gd name="T40" fmla="*/ 0 w 2082"/>
                    <a:gd name="T41" fmla="*/ 0 h 2741"/>
                    <a:gd name="T42" fmla="*/ 0 w 2082"/>
                    <a:gd name="T43" fmla="*/ 0 h 2741"/>
                    <a:gd name="T44" fmla="*/ 0 w 2082"/>
                    <a:gd name="T45" fmla="*/ 0 h 2741"/>
                    <a:gd name="T46" fmla="*/ 0 w 2082"/>
                    <a:gd name="T47" fmla="*/ 0 h 2741"/>
                    <a:gd name="T48" fmla="*/ 0 w 2082"/>
                    <a:gd name="T49" fmla="*/ 0 h 2741"/>
                    <a:gd name="T50" fmla="*/ 0 w 2082"/>
                    <a:gd name="T51" fmla="*/ 0 h 2741"/>
                    <a:gd name="T52" fmla="*/ 0 w 2082"/>
                    <a:gd name="T53" fmla="*/ 0 h 2741"/>
                    <a:gd name="T54" fmla="*/ 0 w 2082"/>
                    <a:gd name="T55" fmla="*/ 0 h 2741"/>
                    <a:gd name="T56" fmla="*/ 0 w 2082"/>
                    <a:gd name="T57" fmla="*/ 0 h 2741"/>
                    <a:gd name="T58" fmla="*/ 0 w 2082"/>
                    <a:gd name="T59" fmla="*/ 0 h 2741"/>
                    <a:gd name="T60" fmla="*/ 0 w 2082"/>
                    <a:gd name="T61" fmla="*/ 0 h 2741"/>
                    <a:gd name="T62" fmla="*/ 0 w 2082"/>
                    <a:gd name="T63" fmla="*/ 0 h 2741"/>
                    <a:gd name="T64" fmla="*/ 0 w 2082"/>
                    <a:gd name="T65" fmla="*/ 0 h 2741"/>
                    <a:gd name="T66" fmla="*/ 0 w 2082"/>
                    <a:gd name="T67" fmla="*/ 0 h 2741"/>
                    <a:gd name="T68" fmla="*/ 0 w 2082"/>
                    <a:gd name="T69" fmla="*/ 0 h 2741"/>
                    <a:gd name="T70" fmla="*/ 0 w 2082"/>
                    <a:gd name="T71" fmla="*/ 0 h 2741"/>
                    <a:gd name="T72" fmla="*/ 0 w 2082"/>
                    <a:gd name="T73" fmla="*/ 0 h 2741"/>
                    <a:gd name="T74" fmla="*/ 0 w 2082"/>
                    <a:gd name="T75" fmla="*/ 0 h 2741"/>
                    <a:gd name="T76" fmla="*/ 0 w 2082"/>
                    <a:gd name="T77" fmla="*/ 0 h 2741"/>
                    <a:gd name="T78" fmla="*/ 0 w 2082"/>
                    <a:gd name="T79" fmla="*/ 0 h 2741"/>
                    <a:gd name="T80" fmla="*/ 0 w 2082"/>
                    <a:gd name="T81" fmla="*/ 0 h 2741"/>
                    <a:gd name="T82" fmla="*/ 0 w 2082"/>
                    <a:gd name="T83" fmla="*/ 0 h 2741"/>
                    <a:gd name="T84" fmla="*/ 0 w 2082"/>
                    <a:gd name="T85" fmla="*/ 0 h 2741"/>
                    <a:gd name="T86" fmla="*/ 0 w 2082"/>
                    <a:gd name="T87" fmla="*/ 0 h 2741"/>
                    <a:gd name="T88" fmla="*/ 0 w 2082"/>
                    <a:gd name="T89" fmla="*/ 0 h 2741"/>
                    <a:gd name="T90" fmla="*/ 0 w 2082"/>
                    <a:gd name="T91" fmla="*/ 0 h 2741"/>
                    <a:gd name="T92" fmla="*/ 0 w 2082"/>
                    <a:gd name="T93" fmla="*/ 0 h 2741"/>
                    <a:gd name="T94" fmla="*/ 0 w 2082"/>
                    <a:gd name="T95" fmla="*/ 0 h 2741"/>
                    <a:gd name="T96" fmla="*/ 0 w 2082"/>
                    <a:gd name="T97" fmla="*/ 0 h 2741"/>
                    <a:gd name="T98" fmla="*/ 0 w 2082"/>
                    <a:gd name="T99" fmla="*/ 0 h 2741"/>
                    <a:gd name="T100" fmla="*/ 0 w 2082"/>
                    <a:gd name="T101" fmla="*/ 0 h 2741"/>
                    <a:gd name="T102" fmla="*/ 0 w 2082"/>
                    <a:gd name="T103" fmla="*/ 0 h 2741"/>
                    <a:gd name="T104" fmla="*/ 0 w 2082"/>
                    <a:gd name="T105" fmla="*/ 0 h 27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2" h="2741">
                      <a:moveTo>
                        <a:pt x="105" y="2524"/>
                      </a:moveTo>
                      <a:lnTo>
                        <a:pt x="1135" y="2502"/>
                      </a:lnTo>
                      <a:lnTo>
                        <a:pt x="1145" y="2502"/>
                      </a:lnTo>
                      <a:lnTo>
                        <a:pt x="1155" y="2500"/>
                      </a:lnTo>
                      <a:lnTo>
                        <a:pt x="1162" y="2498"/>
                      </a:lnTo>
                      <a:lnTo>
                        <a:pt x="1168" y="2496"/>
                      </a:lnTo>
                      <a:lnTo>
                        <a:pt x="1174" y="2493"/>
                      </a:lnTo>
                      <a:lnTo>
                        <a:pt x="1178" y="2490"/>
                      </a:lnTo>
                      <a:lnTo>
                        <a:pt x="1183" y="2487"/>
                      </a:lnTo>
                      <a:lnTo>
                        <a:pt x="1187" y="2483"/>
                      </a:lnTo>
                      <a:lnTo>
                        <a:pt x="1192" y="2477"/>
                      </a:lnTo>
                      <a:lnTo>
                        <a:pt x="1197" y="2469"/>
                      </a:lnTo>
                      <a:lnTo>
                        <a:pt x="1202" y="2461"/>
                      </a:lnTo>
                      <a:lnTo>
                        <a:pt x="1206" y="2453"/>
                      </a:lnTo>
                      <a:lnTo>
                        <a:pt x="1215" y="2432"/>
                      </a:lnTo>
                      <a:lnTo>
                        <a:pt x="1221" y="2409"/>
                      </a:lnTo>
                      <a:lnTo>
                        <a:pt x="1226" y="2384"/>
                      </a:lnTo>
                      <a:lnTo>
                        <a:pt x="1230" y="2356"/>
                      </a:lnTo>
                      <a:lnTo>
                        <a:pt x="1232" y="2326"/>
                      </a:lnTo>
                      <a:lnTo>
                        <a:pt x="1232" y="2295"/>
                      </a:lnTo>
                      <a:lnTo>
                        <a:pt x="1232" y="2221"/>
                      </a:lnTo>
                      <a:lnTo>
                        <a:pt x="1233" y="2104"/>
                      </a:lnTo>
                      <a:lnTo>
                        <a:pt x="1235" y="1961"/>
                      </a:lnTo>
                      <a:lnTo>
                        <a:pt x="1238" y="1805"/>
                      </a:lnTo>
                      <a:lnTo>
                        <a:pt x="1242" y="1653"/>
                      </a:lnTo>
                      <a:lnTo>
                        <a:pt x="1245" y="1520"/>
                      </a:lnTo>
                      <a:lnTo>
                        <a:pt x="1247" y="1425"/>
                      </a:lnTo>
                      <a:lnTo>
                        <a:pt x="1248" y="1382"/>
                      </a:lnTo>
                      <a:lnTo>
                        <a:pt x="1249" y="1371"/>
                      </a:lnTo>
                      <a:lnTo>
                        <a:pt x="1250" y="1361"/>
                      </a:lnTo>
                      <a:lnTo>
                        <a:pt x="1253" y="1351"/>
                      </a:lnTo>
                      <a:lnTo>
                        <a:pt x="1257" y="1341"/>
                      </a:lnTo>
                      <a:lnTo>
                        <a:pt x="1261" y="1332"/>
                      </a:lnTo>
                      <a:lnTo>
                        <a:pt x="1266" y="1323"/>
                      </a:lnTo>
                      <a:lnTo>
                        <a:pt x="1273" y="1316"/>
                      </a:lnTo>
                      <a:lnTo>
                        <a:pt x="1280" y="1307"/>
                      </a:lnTo>
                      <a:lnTo>
                        <a:pt x="1287" y="1301"/>
                      </a:lnTo>
                      <a:lnTo>
                        <a:pt x="1295" y="1295"/>
                      </a:lnTo>
                      <a:lnTo>
                        <a:pt x="1304" y="1290"/>
                      </a:lnTo>
                      <a:lnTo>
                        <a:pt x="1313" y="1285"/>
                      </a:lnTo>
                      <a:lnTo>
                        <a:pt x="1322" y="1281"/>
                      </a:lnTo>
                      <a:lnTo>
                        <a:pt x="1333" y="1278"/>
                      </a:lnTo>
                      <a:lnTo>
                        <a:pt x="1343" y="1277"/>
                      </a:lnTo>
                      <a:lnTo>
                        <a:pt x="1353" y="1276"/>
                      </a:lnTo>
                      <a:lnTo>
                        <a:pt x="1401" y="1275"/>
                      </a:lnTo>
                      <a:lnTo>
                        <a:pt x="1461" y="1273"/>
                      </a:lnTo>
                      <a:lnTo>
                        <a:pt x="1530" y="1271"/>
                      </a:lnTo>
                      <a:lnTo>
                        <a:pt x="1603" y="1268"/>
                      </a:lnTo>
                      <a:lnTo>
                        <a:pt x="1676" y="1264"/>
                      </a:lnTo>
                      <a:lnTo>
                        <a:pt x="1743" y="1260"/>
                      </a:lnTo>
                      <a:lnTo>
                        <a:pt x="1800" y="1255"/>
                      </a:lnTo>
                      <a:lnTo>
                        <a:pt x="1844" y="1249"/>
                      </a:lnTo>
                      <a:lnTo>
                        <a:pt x="1846" y="1248"/>
                      </a:lnTo>
                      <a:lnTo>
                        <a:pt x="1850" y="1248"/>
                      </a:lnTo>
                      <a:lnTo>
                        <a:pt x="1853" y="1247"/>
                      </a:lnTo>
                      <a:lnTo>
                        <a:pt x="1855" y="1246"/>
                      </a:lnTo>
                      <a:lnTo>
                        <a:pt x="1858" y="1245"/>
                      </a:lnTo>
                      <a:lnTo>
                        <a:pt x="1860" y="1244"/>
                      </a:lnTo>
                      <a:lnTo>
                        <a:pt x="1862" y="1243"/>
                      </a:lnTo>
                      <a:lnTo>
                        <a:pt x="1863" y="1241"/>
                      </a:lnTo>
                      <a:lnTo>
                        <a:pt x="1864" y="1236"/>
                      </a:lnTo>
                      <a:lnTo>
                        <a:pt x="1865" y="1230"/>
                      </a:lnTo>
                      <a:lnTo>
                        <a:pt x="1866" y="1221"/>
                      </a:lnTo>
                      <a:lnTo>
                        <a:pt x="1865" y="1211"/>
                      </a:lnTo>
                      <a:lnTo>
                        <a:pt x="1863" y="1201"/>
                      </a:lnTo>
                      <a:lnTo>
                        <a:pt x="1860" y="1188"/>
                      </a:lnTo>
                      <a:lnTo>
                        <a:pt x="1855" y="1175"/>
                      </a:lnTo>
                      <a:lnTo>
                        <a:pt x="1849" y="1160"/>
                      </a:lnTo>
                      <a:lnTo>
                        <a:pt x="1304" y="161"/>
                      </a:lnTo>
                      <a:lnTo>
                        <a:pt x="1298" y="150"/>
                      </a:lnTo>
                      <a:lnTo>
                        <a:pt x="1295" y="141"/>
                      </a:lnTo>
                      <a:lnTo>
                        <a:pt x="1292" y="131"/>
                      </a:lnTo>
                      <a:lnTo>
                        <a:pt x="1291" y="119"/>
                      </a:lnTo>
                      <a:lnTo>
                        <a:pt x="1290" y="109"/>
                      </a:lnTo>
                      <a:lnTo>
                        <a:pt x="1291" y="99"/>
                      </a:lnTo>
                      <a:lnTo>
                        <a:pt x="1292" y="88"/>
                      </a:lnTo>
                      <a:lnTo>
                        <a:pt x="1295" y="78"/>
                      </a:lnTo>
                      <a:lnTo>
                        <a:pt x="1298" y="69"/>
                      </a:lnTo>
                      <a:lnTo>
                        <a:pt x="1303" y="59"/>
                      </a:lnTo>
                      <a:lnTo>
                        <a:pt x="1308" y="50"/>
                      </a:lnTo>
                      <a:lnTo>
                        <a:pt x="1314" y="42"/>
                      </a:lnTo>
                      <a:lnTo>
                        <a:pt x="1321" y="33"/>
                      </a:lnTo>
                      <a:lnTo>
                        <a:pt x="1328" y="26"/>
                      </a:lnTo>
                      <a:lnTo>
                        <a:pt x="1338" y="20"/>
                      </a:lnTo>
                      <a:lnTo>
                        <a:pt x="1347" y="14"/>
                      </a:lnTo>
                      <a:lnTo>
                        <a:pt x="1356" y="9"/>
                      </a:lnTo>
                      <a:lnTo>
                        <a:pt x="1367" y="6"/>
                      </a:lnTo>
                      <a:lnTo>
                        <a:pt x="1377" y="2"/>
                      </a:lnTo>
                      <a:lnTo>
                        <a:pt x="1387" y="1"/>
                      </a:lnTo>
                      <a:lnTo>
                        <a:pt x="1399" y="0"/>
                      </a:lnTo>
                      <a:lnTo>
                        <a:pt x="1409" y="1"/>
                      </a:lnTo>
                      <a:lnTo>
                        <a:pt x="1419" y="2"/>
                      </a:lnTo>
                      <a:lnTo>
                        <a:pt x="1429" y="6"/>
                      </a:lnTo>
                      <a:lnTo>
                        <a:pt x="1439" y="9"/>
                      </a:lnTo>
                      <a:lnTo>
                        <a:pt x="1448" y="13"/>
                      </a:lnTo>
                      <a:lnTo>
                        <a:pt x="1458" y="18"/>
                      </a:lnTo>
                      <a:lnTo>
                        <a:pt x="1466" y="24"/>
                      </a:lnTo>
                      <a:lnTo>
                        <a:pt x="1474" y="31"/>
                      </a:lnTo>
                      <a:lnTo>
                        <a:pt x="1481" y="39"/>
                      </a:lnTo>
                      <a:lnTo>
                        <a:pt x="1488" y="48"/>
                      </a:lnTo>
                      <a:lnTo>
                        <a:pt x="1494" y="57"/>
                      </a:lnTo>
                      <a:lnTo>
                        <a:pt x="2040" y="1059"/>
                      </a:lnTo>
                      <a:lnTo>
                        <a:pt x="2048" y="1078"/>
                      </a:lnTo>
                      <a:lnTo>
                        <a:pt x="2056" y="1095"/>
                      </a:lnTo>
                      <a:lnTo>
                        <a:pt x="2063" y="1114"/>
                      </a:lnTo>
                      <a:lnTo>
                        <a:pt x="2069" y="1132"/>
                      </a:lnTo>
                      <a:lnTo>
                        <a:pt x="2073" y="1150"/>
                      </a:lnTo>
                      <a:lnTo>
                        <a:pt x="2077" y="1169"/>
                      </a:lnTo>
                      <a:lnTo>
                        <a:pt x="2080" y="1186"/>
                      </a:lnTo>
                      <a:lnTo>
                        <a:pt x="2081" y="1204"/>
                      </a:lnTo>
                      <a:lnTo>
                        <a:pt x="2082" y="1222"/>
                      </a:lnTo>
                      <a:lnTo>
                        <a:pt x="2081" y="1240"/>
                      </a:lnTo>
                      <a:lnTo>
                        <a:pt x="2080" y="1257"/>
                      </a:lnTo>
                      <a:lnTo>
                        <a:pt x="2077" y="1274"/>
                      </a:lnTo>
                      <a:lnTo>
                        <a:pt x="2074" y="1291"/>
                      </a:lnTo>
                      <a:lnTo>
                        <a:pt x="2069" y="1306"/>
                      </a:lnTo>
                      <a:lnTo>
                        <a:pt x="2064" y="1323"/>
                      </a:lnTo>
                      <a:lnTo>
                        <a:pt x="2056" y="1337"/>
                      </a:lnTo>
                      <a:lnTo>
                        <a:pt x="2050" y="1350"/>
                      </a:lnTo>
                      <a:lnTo>
                        <a:pt x="2043" y="1362"/>
                      </a:lnTo>
                      <a:lnTo>
                        <a:pt x="2035" y="1373"/>
                      </a:lnTo>
                      <a:lnTo>
                        <a:pt x="2026" y="1384"/>
                      </a:lnTo>
                      <a:lnTo>
                        <a:pt x="2017" y="1394"/>
                      </a:lnTo>
                      <a:lnTo>
                        <a:pt x="2007" y="1403"/>
                      </a:lnTo>
                      <a:lnTo>
                        <a:pt x="1996" y="1412"/>
                      </a:lnTo>
                      <a:lnTo>
                        <a:pt x="1985" y="1420"/>
                      </a:lnTo>
                      <a:lnTo>
                        <a:pt x="1974" y="1428"/>
                      </a:lnTo>
                      <a:lnTo>
                        <a:pt x="1962" y="1435"/>
                      </a:lnTo>
                      <a:lnTo>
                        <a:pt x="1949" y="1442"/>
                      </a:lnTo>
                      <a:lnTo>
                        <a:pt x="1936" y="1447"/>
                      </a:lnTo>
                      <a:lnTo>
                        <a:pt x="1923" y="1452"/>
                      </a:lnTo>
                      <a:lnTo>
                        <a:pt x="1909" y="1456"/>
                      </a:lnTo>
                      <a:lnTo>
                        <a:pt x="1894" y="1460"/>
                      </a:lnTo>
                      <a:lnTo>
                        <a:pt x="1880" y="1462"/>
                      </a:lnTo>
                      <a:lnTo>
                        <a:pt x="1841" y="1468"/>
                      </a:lnTo>
                      <a:lnTo>
                        <a:pt x="1795" y="1473"/>
                      </a:lnTo>
                      <a:lnTo>
                        <a:pt x="1741" y="1477"/>
                      </a:lnTo>
                      <a:lnTo>
                        <a:pt x="1684" y="1480"/>
                      </a:lnTo>
                      <a:lnTo>
                        <a:pt x="1626" y="1483"/>
                      </a:lnTo>
                      <a:lnTo>
                        <a:pt x="1567" y="1486"/>
                      </a:lnTo>
                      <a:lnTo>
                        <a:pt x="1512" y="1488"/>
                      </a:lnTo>
                      <a:lnTo>
                        <a:pt x="1462" y="1489"/>
                      </a:lnTo>
                      <a:lnTo>
                        <a:pt x="1460" y="1582"/>
                      </a:lnTo>
                      <a:lnTo>
                        <a:pt x="1458" y="1693"/>
                      </a:lnTo>
                      <a:lnTo>
                        <a:pt x="1455" y="1814"/>
                      </a:lnTo>
                      <a:lnTo>
                        <a:pt x="1452" y="1937"/>
                      </a:lnTo>
                      <a:lnTo>
                        <a:pt x="1450" y="2054"/>
                      </a:lnTo>
                      <a:lnTo>
                        <a:pt x="1449" y="2157"/>
                      </a:lnTo>
                      <a:lnTo>
                        <a:pt x="1448" y="2238"/>
                      </a:lnTo>
                      <a:lnTo>
                        <a:pt x="1448" y="2291"/>
                      </a:lnTo>
                      <a:lnTo>
                        <a:pt x="1448" y="2325"/>
                      </a:lnTo>
                      <a:lnTo>
                        <a:pt x="1446" y="2365"/>
                      </a:lnTo>
                      <a:lnTo>
                        <a:pt x="1444" y="2387"/>
                      </a:lnTo>
                      <a:lnTo>
                        <a:pt x="1441" y="2409"/>
                      </a:lnTo>
                      <a:lnTo>
                        <a:pt x="1437" y="2432"/>
                      </a:lnTo>
                      <a:lnTo>
                        <a:pt x="1433" y="2456"/>
                      </a:lnTo>
                      <a:lnTo>
                        <a:pt x="1427" y="2479"/>
                      </a:lnTo>
                      <a:lnTo>
                        <a:pt x="1419" y="2502"/>
                      </a:lnTo>
                      <a:lnTo>
                        <a:pt x="1410" y="2526"/>
                      </a:lnTo>
                      <a:lnTo>
                        <a:pt x="1400" y="2549"/>
                      </a:lnTo>
                      <a:lnTo>
                        <a:pt x="1388" y="2571"/>
                      </a:lnTo>
                      <a:lnTo>
                        <a:pt x="1375" y="2592"/>
                      </a:lnTo>
                      <a:lnTo>
                        <a:pt x="1359" y="2613"/>
                      </a:lnTo>
                      <a:lnTo>
                        <a:pt x="1343" y="2633"/>
                      </a:lnTo>
                      <a:lnTo>
                        <a:pt x="1333" y="2643"/>
                      </a:lnTo>
                      <a:lnTo>
                        <a:pt x="1322" y="2652"/>
                      </a:lnTo>
                      <a:lnTo>
                        <a:pt x="1311" y="2661"/>
                      </a:lnTo>
                      <a:lnTo>
                        <a:pt x="1300" y="2669"/>
                      </a:lnTo>
                      <a:lnTo>
                        <a:pt x="1288" y="2677"/>
                      </a:lnTo>
                      <a:lnTo>
                        <a:pt x="1277" y="2683"/>
                      </a:lnTo>
                      <a:lnTo>
                        <a:pt x="1264" y="2691"/>
                      </a:lnTo>
                      <a:lnTo>
                        <a:pt x="1252" y="2696"/>
                      </a:lnTo>
                      <a:lnTo>
                        <a:pt x="1238" y="2701"/>
                      </a:lnTo>
                      <a:lnTo>
                        <a:pt x="1225" y="2705"/>
                      </a:lnTo>
                      <a:lnTo>
                        <a:pt x="1212" y="2709"/>
                      </a:lnTo>
                      <a:lnTo>
                        <a:pt x="1198" y="2712"/>
                      </a:lnTo>
                      <a:lnTo>
                        <a:pt x="1184" y="2715"/>
                      </a:lnTo>
                      <a:lnTo>
                        <a:pt x="1169" y="2718"/>
                      </a:lnTo>
                      <a:lnTo>
                        <a:pt x="1155" y="2719"/>
                      </a:lnTo>
                      <a:lnTo>
                        <a:pt x="1140" y="2720"/>
                      </a:lnTo>
                      <a:lnTo>
                        <a:pt x="110" y="2741"/>
                      </a:lnTo>
                      <a:lnTo>
                        <a:pt x="99" y="2740"/>
                      </a:lnTo>
                      <a:lnTo>
                        <a:pt x="89" y="2739"/>
                      </a:lnTo>
                      <a:lnTo>
                        <a:pt x="78" y="2737"/>
                      </a:lnTo>
                      <a:lnTo>
                        <a:pt x="68" y="2733"/>
                      </a:lnTo>
                      <a:lnTo>
                        <a:pt x="59" y="2729"/>
                      </a:lnTo>
                      <a:lnTo>
                        <a:pt x="49" y="2724"/>
                      </a:lnTo>
                      <a:lnTo>
                        <a:pt x="41" y="2718"/>
                      </a:lnTo>
                      <a:lnTo>
                        <a:pt x="33" y="2711"/>
                      </a:lnTo>
                      <a:lnTo>
                        <a:pt x="25" y="2703"/>
                      </a:lnTo>
                      <a:lnTo>
                        <a:pt x="19" y="2695"/>
                      </a:lnTo>
                      <a:lnTo>
                        <a:pt x="14" y="2687"/>
                      </a:lnTo>
                      <a:lnTo>
                        <a:pt x="9" y="2677"/>
                      </a:lnTo>
                      <a:lnTo>
                        <a:pt x="5" y="2667"/>
                      </a:lnTo>
                      <a:lnTo>
                        <a:pt x="3" y="2657"/>
                      </a:lnTo>
                      <a:lnTo>
                        <a:pt x="1" y="2646"/>
                      </a:lnTo>
                      <a:lnTo>
                        <a:pt x="0" y="2635"/>
                      </a:lnTo>
                      <a:lnTo>
                        <a:pt x="0" y="2624"/>
                      </a:lnTo>
                      <a:lnTo>
                        <a:pt x="2" y="2613"/>
                      </a:lnTo>
                      <a:lnTo>
                        <a:pt x="4" y="2603"/>
                      </a:lnTo>
                      <a:lnTo>
                        <a:pt x="7" y="2592"/>
                      </a:lnTo>
                      <a:lnTo>
                        <a:pt x="12" y="2583"/>
                      </a:lnTo>
                      <a:lnTo>
                        <a:pt x="17" y="2574"/>
                      </a:lnTo>
                      <a:lnTo>
                        <a:pt x="22" y="2566"/>
                      </a:lnTo>
                      <a:lnTo>
                        <a:pt x="30" y="2558"/>
                      </a:lnTo>
                      <a:lnTo>
                        <a:pt x="37" y="2551"/>
                      </a:lnTo>
                      <a:lnTo>
                        <a:pt x="45" y="2545"/>
                      </a:lnTo>
                      <a:lnTo>
                        <a:pt x="54" y="2539"/>
                      </a:lnTo>
                      <a:lnTo>
                        <a:pt x="64" y="2535"/>
                      </a:lnTo>
                      <a:lnTo>
                        <a:pt x="73" y="2530"/>
                      </a:lnTo>
                      <a:lnTo>
                        <a:pt x="83" y="2527"/>
                      </a:lnTo>
                      <a:lnTo>
                        <a:pt x="95" y="2525"/>
                      </a:lnTo>
                      <a:lnTo>
                        <a:pt x="105" y="252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7" name="Freeform 1137">
                  <a:extLst>
                    <a:ext uri="{FF2B5EF4-FFF2-40B4-BE49-F238E27FC236}">
                      <a16:creationId xmlns:a16="http://schemas.microsoft.com/office/drawing/2014/main" id="{0FE6DDF6-17ED-49D9-973C-3110F3C99D2D}"/>
                    </a:ext>
                  </a:extLst>
                </p:cNvPr>
                <p:cNvSpPr>
                  <a:spLocks/>
                </p:cNvSpPr>
                <p:nvPr/>
              </p:nvSpPr>
              <p:spPr bwMode="auto">
                <a:xfrm>
                  <a:off x="2147" y="2548"/>
                  <a:ext cx="72" cy="33"/>
                </a:xfrm>
                <a:custGeom>
                  <a:avLst/>
                  <a:gdLst>
                    <a:gd name="T0" fmla="*/ 0 w 1089"/>
                    <a:gd name="T1" fmla="*/ 0 h 496"/>
                    <a:gd name="T2" fmla="*/ 0 w 1089"/>
                    <a:gd name="T3" fmla="*/ 0 h 496"/>
                    <a:gd name="T4" fmla="*/ 0 w 1089"/>
                    <a:gd name="T5" fmla="*/ 0 h 496"/>
                    <a:gd name="T6" fmla="*/ 0 w 1089"/>
                    <a:gd name="T7" fmla="*/ 0 h 496"/>
                    <a:gd name="T8" fmla="*/ 0 w 1089"/>
                    <a:gd name="T9" fmla="*/ 0 h 496"/>
                    <a:gd name="T10" fmla="*/ 0 w 1089"/>
                    <a:gd name="T11" fmla="*/ 0 h 496"/>
                    <a:gd name="T12" fmla="*/ 0 w 1089"/>
                    <a:gd name="T13" fmla="*/ 0 h 496"/>
                    <a:gd name="T14" fmla="*/ 0 w 1089"/>
                    <a:gd name="T15" fmla="*/ 0 h 496"/>
                    <a:gd name="T16" fmla="*/ 0 w 1089"/>
                    <a:gd name="T17" fmla="*/ 0 h 496"/>
                    <a:gd name="T18" fmla="*/ 0 w 1089"/>
                    <a:gd name="T19" fmla="*/ 0 h 496"/>
                    <a:gd name="T20" fmla="*/ 0 w 1089"/>
                    <a:gd name="T21" fmla="*/ 0 h 496"/>
                    <a:gd name="T22" fmla="*/ 0 w 1089"/>
                    <a:gd name="T23" fmla="*/ 0 h 496"/>
                    <a:gd name="T24" fmla="*/ 0 w 1089"/>
                    <a:gd name="T25" fmla="*/ 0 h 496"/>
                    <a:gd name="T26" fmla="*/ 0 w 1089"/>
                    <a:gd name="T27" fmla="*/ 0 h 496"/>
                    <a:gd name="T28" fmla="*/ 0 w 1089"/>
                    <a:gd name="T29" fmla="*/ 0 h 496"/>
                    <a:gd name="T30" fmla="*/ 0 w 1089"/>
                    <a:gd name="T31" fmla="*/ 0 h 496"/>
                    <a:gd name="T32" fmla="*/ 0 w 1089"/>
                    <a:gd name="T33" fmla="*/ 0 h 496"/>
                    <a:gd name="T34" fmla="*/ 0 w 1089"/>
                    <a:gd name="T35" fmla="*/ 0 h 496"/>
                    <a:gd name="T36" fmla="*/ 0 w 1089"/>
                    <a:gd name="T37" fmla="*/ 0 h 496"/>
                    <a:gd name="T38" fmla="*/ 0 w 1089"/>
                    <a:gd name="T39" fmla="*/ 0 h 496"/>
                    <a:gd name="T40" fmla="*/ 0 w 1089"/>
                    <a:gd name="T41" fmla="*/ 0 h 496"/>
                    <a:gd name="T42" fmla="*/ 0 w 1089"/>
                    <a:gd name="T43" fmla="*/ 0 h 496"/>
                    <a:gd name="T44" fmla="*/ 0 w 1089"/>
                    <a:gd name="T45" fmla="*/ 0 h 496"/>
                    <a:gd name="T46" fmla="*/ 0 w 1089"/>
                    <a:gd name="T47" fmla="*/ 0 h 496"/>
                    <a:gd name="T48" fmla="*/ 0 w 1089"/>
                    <a:gd name="T49" fmla="*/ 0 h 496"/>
                    <a:gd name="T50" fmla="*/ 0 w 1089"/>
                    <a:gd name="T51" fmla="*/ 0 h 496"/>
                    <a:gd name="T52" fmla="*/ 0 w 1089"/>
                    <a:gd name="T53" fmla="*/ 0 h 496"/>
                    <a:gd name="T54" fmla="*/ 0 w 1089"/>
                    <a:gd name="T55" fmla="*/ 0 h 496"/>
                    <a:gd name="T56" fmla="*/ 0 w 1089"/>
                    <a:gd name="T57" fmla="*/ 0 h 496"/>
                    <a:gd name="T58" fmla="*/ 0 w 1089"/>
                    <a:gd name="T59" fmla="*/ 0 h 496"/>
                    <a:gd name="T60" fmla="*/ 0 w 1089"/>
                    <a:gd name="T61" fmla="*/ 0 h 496"/>
                    <a:gd name="T62" fmla="*/ 0 w 1089"/>
                    <a:gd name="T63" fmla="*/ 0 h 496"/>
                    <a:gd name="T64" fmla="*/ 0 w 1089"/>
                    <a:gd name="T65" fmla="*/ 0 h 496"/>
                    <a:gd name="T66" fmla="*/ 0 w 1089"/>
                    <a:gd name="T67" fmla="*/ 0 h 496"/>
                    <a:gd name="T68" fmla="*/ 0 w 1089"/>
                    <a:gd name="T69" fmla="*/ 0 h 496"/>
                    <a:gd name="T70" fmla="*/ 0 w 1089"/>
                    <a:gd name="T71" fmla="*/ 0 h 496"/>
                    <a:gd name="T72" fmla="*/ 0 w 1089"/>
                    <a:gd name="T73" fmla="*/ 0 h 496"/>
                    <a:gd name="T74" fmla="*/ 0 w 1089"/>
                    <a:gd name="T75" fmla="*/ 0 h 496"/>
                    <a:gd name="T76" fmla="*/ 0 w 1089"/>
                    <a:gd name="T77" fmla="*/ 0 h 496"/>
                    <a:gd name="T78" fmla="*/ 0 w 1089"/>
                    <a:gd name="T79" fmla="*/ 0 h 496"/>
                    <a:gd name="T80" fmla="*/ 0 w 1089"/>
                    <a:gd name="T81" fmla="*/ 0 h 496"/>
                    <a:gd name="T82" fmla="*/ 0 w 1089"/>
                    <a:gd name="T83" fmla="*/ 0 h 496"/>
                    <a:gd name="T84" fmla="*/ 0 w 1089"/>
                    <a:gd name="T85" fmla="*/ 0 h 496"/>
                    <a:gd name="T86" fmla="*/ 0 w 1089"/>
                    <a:gd name="T87" fmla="*/ 0 h 496"/>
                    <a:gd name="T88" fmla="*/ 0 w 1089"/>
                    <a:gd name="T89" fmla="*/ 0 h 496"/>
                    <a:gd name="T90" fmla="*/ 0 w 1089"/>
                    <a:gd name="T91" fmla="*/ 0 h 496"/>
                    <a:gd name="T92" fmla="*/ 0 w 1089"/>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9" h="496">
                      <a:moveTo>
                        <a:pt x="909" y="397"/>
                      </a:moveTo>
                      <a:lnTo>
                        <a:pt x="880" y="372"/>
                      </a:lnTo>
                      <a:lnTo>
                        <a:pt x="853" y="349"/>
                      </a:lnTo>
                      <a:lnTo>
                        <a:pt x="827" y="329"/>
                      </a:lnTo>
                      <a:lnTo>
                        <a:pt x="804" y="309"/>
                      </a:lnTo>
                      <a:lnTo>
                        <a:pt x="780" y="292"/>
                      </a:lnTo>
                      <a:lnTo>
                        <a:pt x="758" y="278"/>
                      </a:lnTo>
                      <a:lnTo>
                        <a:pt x="737" y="265"/>
                      </a:lnTo>
                      <a:lnTo>
                        <a:pt x="717" y="253"/>
                      </a:lnTo>
                      <a:lnTo>
                        <a:pt x="697" y="244"/>
                      </a:lnTo>
                      <a:lnTo>
                        <a:pt x="678" y="236"/>
                      </a:lnTo>
                      <a:lnTo>
                        <a:pt x="659" y="229"/>
                      </a:lnTo>
                      <a:lnTo>
                        <a:pt x="640" y="224"/>
                      </a:lnTo>
                      <a:lnTo>
                        <a:pt x="621" y="220"/>
                      </a:lnTo>
                      <a:lnTo>
                        <a:pt x="602" y="218"/>
                      </a:lnTo>
                      <a:lnTo>
                        <a:pt x="582" y="216"/>
                      </a:lnTo>
                      <a:lnTo>
                        <a:pt x="562" y="216"/>
                      </a:lnTo>
                      <a:lnTo>
                        <a:pt x="539" y="217"/>
                      </a:lnTo>
                      <a:lnTo>
                        <a:pt x="516" y="220"/>
                      </a:lnTo>
                      <a:lnTo>
                        <a:pt x="491" y="226"/>
                      </a:lnTo>
                      <a:lnTo>
                        <a:pt x="467" y="234"/>
                      </a:lnTo>
                      <a:lnTo>
                        <a:pt x="443" y="244"/>
                      </a:lnTo>
                      <a:lnTo>
                        <a:pt x="418" y="255"/>
                      </a:lnTo>
                      <a:lnTo>
                        <a:pt x="393" y="269"/>
                      </a:lnTo>
                      <a:lnTo>
                        <a:pt x="368" y="283"/>
                      </a:lnTo>
                      <a:lnTo>
                        <a:pt x="343" y="300"/>
                      </a:lnTo>
                      <a:lnTo>
                        <a:pt x="320" y="317"/>
                      </a:lnTo>
                      <a:lnTo>
                        <a:pt x="297" y="336"/>
                      </a:lnTo>
                      <a:lnTo>
                        <a:pt x="275" y="357"/>
                      </a:lnTo>
                      <a:lnTo>
                        <a:pt x="253" y="378"/>
                      </a:lnTo>
                      <a:lnTo>
                        <a:pt x="234" y="400"/>
                      </a:lnTo>
                      <a:lnTo>
                        <a:pt x="215" y="424"/>
                      </a:lnTo>
                      <a:lnTo>
                        <a:pt x="199" y="448"/>
                      </a:lnTo>
                      <a:lnTo>
                        <a:pt x="191" y="457"/>
                      </a:lnTo>
                      <a:lnTo>
                        <a:pt x="184" y="464"/>
                      </a:lnTo>
                      <a:lnTo>
                        <a:pt x="176" y="471"/>
                      </a:lnTo>
                      <a:lnTo>
                        <a:pt x="168" y="478"/>
                      </a:lnTo>
                      <a:lnTo>
                        <a:pt x="158" y="484"/>
                      </a:lnTo>
                      <a:lnTo>
                        <a:pt x="149" y="488"/>
                      </a:lnTo>
                      <a:lnTo>
                        <a:pt x="140" y="491"/>
                      </a:lnTo>
                      <a:lnTo>
                        <a:pt x="129" y="494"/>
                      </a:lnTo>
                      <a:lnTo>
                        <a:pt x="119" y="495"/>
                      </a:lnTo>
                      <a:lnTo>
                        <a:pt x="109" y="496"/>
                      </a:lnTo>
                      <a:lnTo>
                        <a:pt x="98" y="495"/>
                      </a:lnTo>
                      <a:lnTo>
                        <a:pt x="88" y="494"/>
                      </a:lnTo>
                      <a:lnTo>
                        <a:pt x="78" y="492"/>
                      </a:lnTo>
                      <a:lnTo>
                        <a:pt x="67" y="488"/>
                      </a:lnTo>
                      <a:lnTo>
                        <a:pt x="58" y="484"/>
                      </a:lnTo>
                      <a:lnTo>
                        <a:pt x="49" y="478"/>
                      </a:lnTo>
                      <a:lnTo>
                        <a:pt x="39" y="471"/>
                      </a:lnTo>
                      <a:lnTo>
                        <a:pt x="31" y="464"/>
                      </a:lnTo>
                      <a:lnTo>
                        <a:pt x="24" y="456"/>
                      </a:lnTo>
                      <a:lnTo>
                        <a:pt x="18" y="448"/>
                      </a:lnTo>
                      <a:lnTo>
                        <a:pt x="13" y="438"/>
                      </a:lnTo>
                      <a:lnTo>
                        <a:pt x="8" y="429"/>
                      </a:lnTo>
                      <a:lnTo>
                        <a:pt x="4" y="419"/>
                      </a:lnTo>
                      <a:lnTo>
                        <a:pt x="2" y="409"/>
                      </a:lnTo>
                      <a:lnTo>
                        <a:pt x="0" y="399"/>
                      </a:lnTo>
                      <a:lnTo>
                        <a:pt x="0" y="389"/>
                      </a:lnTo>
                      <a:lnTo>
                        <a:pt x="0" y="378"/>
                      </a:lnTo>
                      <a:lnTo>
                        <a:pt x="2" y="368"/>
                      </a:lnTo>
                      <a:lnTo>
                        <a:pt x="4" y="358"/>
                      </a:lnTo>
                      <a:lnTo>
                        <a:pt x="7" y="347"/>
                      </a:lnTo>
                      <a:lnTo>
                        <a:pt x="13" y="337"/>
                      </a:lnTo>
                      <a:lnTo>
                        <a:pt x="18" y="328"/>
                      </a:lnTo>
                      <a:lnTo>
                        <a:pt x="30" y="310"/>
                      </a:lnTo>
                      <a:lnTo>
                        <a:pt x="44" y="292"/>
                      </a:lnTo>
                      <a:lnTo>
                        <a:pt x="56" y="275"/>
                      </a:lnTo>
                      <a:lnTo>
                        <a:pt x="70" y="258"/>
                      </a:lnTo>
                      <a:lnTo>
                        <a:pt x="85" y="242"/>
                      </a:lnTo>
                      <a:lnTo>
                        <a:pt x="99" y="226"/>
                      </a:lnTo>
                      <a:lnTo>
                        <a:pt x="115" y="210"/>
                      </a:lnTo>
                      <a:lnTo>
                        <a:pt x="130" y="195"/>
                      </a:lnTo>
                      <a:lnTo>
                        <a:pt x="146" y="181"/>
                      </a:lnTo>
                      <a:lnTo>
                        <a:pt x="162" y="166"/>
                      </a:lnTo>
                      <a:lnTo>
                        <a:pt x="179" y="153"/>
                      </a:lnTo>
                      <a:lnTo>
                        <a:pt x="196" y="139"/>
                      </a:lnTo>
                      <a:lnTo>
                        <a:pt x="231" y="115"/>
                      </a:lnTo>
                      <a:lnTo>
                        <a:pt x="266" y="91"/>
                      </a:lnTo>
                      <a:lnTo>
                        <a:pt x="283" y="81"/>
                      </a:lnTo>
                      <a:lnTo>
                        <a:pt x="302" y="71"/>
                      </a:lnTo>
                      <a:lnTo>
                        <a:pt x="321" y="62"/>
                      </a:lnTo>
                      <a:lnTo>
                        <a:pt x="339" y="53"/>
                      </a:lnTo>
                      <a:lnTo>
                        <a:pt x="358" y="44"/>
                      </a:lnTo>
                      <a:lnTo>
                        <a:pt x="376" y="37"/>
                      </a:lnTo>
                      <a:lnTo>
                        <a:pt x="395" y="30"/>
                      </a:lnTo>
                      <a:lnTo>
                        <a:pt x="414" y="24"/>
                      </a:lnTo>
                      <a:lnTo>
                        <a:pt x="432" y="18"/>
                      </a:lnTo>
                      <a:lnTo>
                        <a:pt x="451" y="13"/>
                      </a:lnTo>
                      <a:lnTo>
                        <a:pt x="470" y="9"/>
                      </a:lnTo>
                      <a:lnTo>
                        <a:pt x="488" y="6"/>
                      </a:lnTo>
                      <a:lnTo>
                        <a:pt x="507" y="3"/>
                      </a:lnTo>
                      <a:lnTo>
                        <a:pt x="525" y="1"/>
                      </a:lnTo>
                      <a:lnTo>
                        <a:pt x="543" y="0"/>
                      </a:lnTo>
                      <a:lnTo>
                        <a:pt x="562" y="0"/>
                      </a:lnTo>
                      <a:lnTo>
                        <a:pt x="596" y="0"/>
                      </a:lnTo>
                      <a:lnTo>
                        <a:pt x="630" y="3"/>
                      </a:lnTo>
                      <a:lnTo>
                        <a:pt x="662" y="8"/>
                      </a:lnTo>
                      <a:lnTo>
                        <a:pt x="693" y="14"/>
                      </a:lnTo>
                      <a:lnTo>
                        <a:pt x="724" y="23"/>
                      </a:lnTo>
                      <a:lnTo>
                        <a:pt x="753" y="33"/>
                      </a:lnTo>
                      <a:lnTo>
                        <a:pt x="783" y="44"/>
                      </a:lnTo>
                      <a:lnTo>
                        <a:pt x="812" y="59"/>
                      </a:lnTo>
                      <a:lnTo>
                        <a:pt x="841" y="74"/>
                      </a:lnTo>
                      <a:lnTo>
                        <a:pt x="870" y="92"/>
                      </a:lnTo>
                      <a:lnTo>
                        <a:pt x="899" y="112"/>
                      </a:lnTo>
                      <a:lnTo>
                        <a:pt x="928" y="132"/>
                      </a:lnTo>
                      <a:lnTo>
                        <a:pt x="958" y="155"/>
                      </a:lnTo>
                      <a:lnTo>
                        <a:pt x="989" y="180"/>
                      </a:lnTo>
                      <a:lnTo>
                        <a:pt x="1020" y="207"/>
                      </a:lnTo>
                      <a:lnTo>
                        <a:pt x="1053" y="236"/>
                      </a:lnTo>
                      <a:lnTo>
                        <a:pt x="1060" y="243"/>
                      </a:lnTo>
                      <a:lnTo>
                        <a:pt x="1067" y="251"/>
                      </a:lnTo>
                      <a:lnTo>
                        <a:pt x="1073" y="260"/>
                      </a:lnTo>
                      <a:lnTo>
                        <a:pt x="1079" y="270"/>
                      </a:lnTo>
                      <a:lnTo>
                        <a:pt x="1083" y="279"/>
                      </a:lnTo>
                      <a:lnTo>
                        <a:pt x="1086" y="289"/>
                      </a:lnTo>
                      <a:lnTo>
                        <a:pt x="1088" y="300"/>
                      </a:lnTo>
                      <a:lnTo>
                        <a:pt x="1089" y="310"/>
                      </a:lnTo>
                      <a:lnTo>
                        <a:pt x="1089" y="320"/>
                      </a:lnTo>
                      <a:lnTo>
                        <a:pt x="1088" y="331"/>
                      </a:lnTo>
                      <a:lnTo>
                        <a:pt x="1086" y="341"/>
                      </a:lnTo>
                      <a:lnTo>
                        <a:pt x="1084" y="351"/>
                      </a:lnTo>
                      <a:lnTo>
                        <a:pt x="1080" y="361"/>
                      </a:lnTo>
                      <a:lnTo>
                        <a:pt x="1074" y="370"/>
                      </a:lnTo>
                      <a:lnTo>
                        <a:pt x="1068" y="379"/>
                      </a:lnTo>
                      <a:lnTo>
                        <a:pt x="1062" y="389"/>
                      </a:lnTo>
                      <a:lnTo>
                        <a:pt x="1054" y="396"/>
                      </a:lnTo>
                      <a:lnTo>
                        <a:pt x="1046" y="403"/>
                      </a:lnTo>
                      <a:lnTo>
                        <a:pt x="1036" y="409"/>
                      </a:lnTo>
                      <a:lnTo>
                        <a:pt x="1028" y="414"/>
                      </a:lnTo>
                      <a:lnTo>
                        <a:pt x="1018" y="419"/>
                      </a:lnTo>
                      <a:lnTo>
                        <a:pt x="1008" y="421"/>
                      </a:lnTo>
                      <a:lnTo>
                        <a:pt x="998" y="424"/>
                      </a:lnTo>
                      <a:lnTo>
                        <a:pt x="988" y="425"/>
                      </a:lnTo>
                      <a:lnTo>
                        <a:pt x="977" y="425"/>
                      </a:lnTo>
                      <a:lnTo>
                        <a:pt x="967" y="424"/>
                      </a:lnTo>
                      <a:lnTo>
                        <a:pt x="957" y="422"/>
                      </a:lnTo>
                      <a:lnTo>
                        <a:pt x="946" y="419"/>
                      </a:lnTo>
                      <a:lnTo>
                        <a:pt x="936" y="415"/>
                      </a:lnTo>
                      <a:lnTo>
                        <a:pt x="927" y="410"/>
                      </a:lnTo>
                      <a:lnTo>
                        <a:pt x="917" y="404"/>
                      </a:lnTo>
                      <a:lnTo>
                        <a:pt x="909" y="39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8" name="Freeform 1138">
                  <a:extLst>
                    <a:ext uri="{FF2B5EF4-FFF2-40B4-BE49-F238E27FC236}">
                      <a16:creationId xmlns:a16="http://schemas.microsoft.com/office/drawing/2014/main" id="{B1BF73C5-B2FD-4245-8903-466F21B40937}"/>
                    </a:ext>
                  </a:extLst>
                </p:cNvPr>
                <p:cNvSpPr>
                  <a:spLocks/>
                </p:cNvSpPr>
                <p:nvPr/>
              </p:nvSpPr>
              <p:spPr bwMode="auto">
                <a:xfrm>
                  <a:off x="2185" y="2586"/>
                  <a:ext cx="14" cy="45"/>
                </a:xfrm>
                <a:custGeom>
                  <a:avLst/>
                  <a:gdLst>
                    <a:gd name="T0" fmla="*/ 0 w 217"/>
                    <a:gd name="T1" fmla="*/ 0 h 688"/>
                    <a:gd name="T2" fmla="*/ 0 w 217"/>
                    <a:gd name="T3" fmla="*/ 0 h 688"/>
                    <a:gd name="T4" fmla="*/ 0 w 217"/>
                    <a:gd name="T5" fmla="*/ 0 h 688"/>
                    <a:gd name="T6" fmla="*/ 0 w 217"/>
                    <a:gd name="T7" fmla="*/ 0 h 688"/>
                    <a:gd name="T8" fmla="*/ 0 w 217"/>
                    <a:gd name="T9" fmla="*/ 0 h 688"/>
                    <a:gd name="T10" fmla="*/ 0 w 217"/>
                    <a:gd name="T11" fmla="*/ 0 h 688"/>
                    <a:gd name="T12" fmla="*/ 0 w 217"/>
                    <a:gd name="T13" fmla="*/ 0 h 688"/>
                    <a:gd name="T14" fmla="*/ 0 w 217"/>
                    <a:gd name="T15" fmla="*/ 0 h 688"/>
                    <a:gd name="T16" fmla="*/ 0 w 217"/>
                    <a:gd name="T17" fmla="*/ 0 h 688"/>
                    <a:gd name="T18" fmla="*/ 0 w 217"/>
                    <a:gd name="T19" fmla="*/ 0 h 688"/>
                    <a:gd name="T20" fmla="*/ 0 w 217"/>
                    <a:gd name="T21" fmla="*/ 0 h 688"/>
                    <a:gd name="T22" fmla="*/ 0 w 217"/>
                    <a:gd name="T23" fmla="*/ 0 h 688"/>
                    <a:gd name="T24" fmla="*/ 0 w 217"/>
                    <a:gd name="T25" fmla="*/ 0 h 688"/>
                    <a:gd name="T26" fmla="*/ 0 w 217"/>
                    <a:gd name="T27" fmla="*/ 0 h 688"/>
                    <a:gd name="T28" fmla="*/ 0 w 217"/>
                    <a:gd name="T29" fmla="*/ 0 h 688"/>
                    <a:gd name="T30" fmla="*/ 0 w 217"/>
                    <a:gd name="T31" fmla="*/ 0 h 688"/>
                    <a:gd name="T32" fmla="*/ 0 w 217"/>
                    <a:gd name="T33" fmla="*/ 0 h 688"/>
                    <a:gd name="T34" fmla="*/ 0 w 217"/>
                    <a:gd name="T35" fmla="*/ 0 h 688"/>
                    <a:gd name="T36" fmla="*/ 0 w 217"/>
                    <a:gd name="T37" fmla="*/ 0 h 688"/>
                    <a:gd name="T38" fmla="*/ 0 w 217"/>
                    <a:gd name="T39" fmla="*/ 0 h 688"/>
                    <a:gd name="T40" fmla="*/ 0 w 217"/>
                    <a:gd name="T41" fmla="*/ 0 h 688"/>
                    <a:gd name="T42" fmla="*/ 0 w 217"/>
                    <a:gd name="T43" fmla="*/ 0 h 688"/>
                    <a:gd name="T44" fmla="*/ 0 w 217"/>
                    <a:gd name="T45" fmla="*/ 0 h 688"/>
                    <a:gd name="T46" fmla="*/ 0 w 217"/>
                    <a:gd name="T47" fmla="*/ 0 h 688"/>
                    <a:gd name="T48" fmla="*/ 0 w 217"/>
                    <a:gd name="T49" fmla="*/ 0 h 688"/>
                    <a:gd name="T50" fmla="*/ 0 w 217"/>
                    <a:gd name="T51" fmla="*/ 0 h 688"/>
                    <a:gd name="T52" fmla="*/ 0 w 217"/>
                    <a:gd name="T53" fmla="*/ 0 h 688"/>
                    <a:gd name="T54" fmla="*/ 0 w 217"/>
                    <a:gd name="T55" fmla="*/ 0 h 688"/>
                    <a:gd name="T56" fmla="*/ 0 w 217"/>
                    <a:gd name="T57" fmla="*/ 0 h 688"/>
                    <a:gd name="T58" fmla="*/ 0 w 217"/>
                    <a:gd name="T59" fmla="*/ 0 h 688"/>
                    <a:gd name="T60" fmla="*/ 0 w 217"/>
                    <a:gd name="T61" fmla="*/ 0 h 688"/>
                    <a:gd name="T62" fmla="*/ 0 w 217"/>
                    <a:gd name="T63" fmla="*/ 0 h 688"/>
                    <a:gd name="T64" fmla="*/ 0 w 217"/>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7" h="688">
                      <a:moveTo>
                        <a:pt x="216" y="108"/>
                      </a:moveTo>
                      <a:lnTo>
                        <a:pt x="217" y="579"/>
                      </a:lnTo>
                      <a:lnTo>
                        <a:pt x="216" y="591"/>
                      </a:lnTo>
                      <a:lnTo>
                        <a:pt x="214" y="601"/>
                      </a:lnTo>
                      <a:lnTo>
                        <a:pt x="212" y="611"/>
                      </a:lnTo>
                      <a:lnTo>
                        <a:pt x="208" y="622"/>
                      </a:lnTo>
                      <a:lnTo>
                        <a:pt x="204" y="631"/>
                      </a:lnTo>
                      <a:lnTo>
                        <a:pt x="199" y="640"/>
                      </a:lnTo>
                      <a:lnTo>
                        <a:pt x="192" y="649"/>
                      </a:lnTo>
                      <a:lnTo>
                        <a:pt x="185" y="656"/>
                      </a:lnTo>
                      <a:lnTo>
                        <a:pt x="178" y="663"/>
                      </a:lnTo>
                      <a:lnTo>
                        <a:pt x="169" y="669"/>
                      </a:lnTo>
                      <a:lnTo>
                        <a:pt x="160" y="674"/>
                      </a:lnTo>
                      <a:lnTo>
                        <a:pt x="151" y="679"/>
                      </a:lnTo>
                      <a:lnTo>
                        <a:pt x="141" y="683"/>
                      </a:lnTo>
                      <a:lnTo>
                        <a:pt x="130" y="686"/>
                      </a:lnTo>
                      <a:lnTo>
                        <a:pt x="120" y="687"/>
                      </a:lnTo>
                      <a:lnTo>
                        <a:pt x="109" y="688"/>
                      </a:lnTo>
                      <a:lnTo>
                        <a:pt x="97" y="687"/>
                      </a:lnTo>
                      <a:lnTo>
                        <a:pt x="87" y="686"/>
                      </a:lnTo>
                      <a:lnTo>
                        <a:pt x="77" y="683"/>
                      </a:lnTo>
                      <a:lnTo>
                        <a:pt x="66" y="680"/>
                      </a:lnTo>
                      <a:lnTo>
                        <a:pt x="57" y="674"/>
                      </a:lnTo>
                      <a:lnTo>
                        <a:pt x="48" y="669"/>
                      </a:lnTo>
                      <a:lnTo>
                        <a:pt x="39" y="663"/>
                      </a:lnTo>
                      <a:lnTo>
                        <a:pt x="32" y="656"/>
                      </a:lnTo>
                      <a:lnTo>
                        <a:pt x="25" y="649"/>
                      </a:lnTo>
                      <a:lnTo>
                        <a:pt x="19" y="640"/>
                      </a:lnTo>
                      <a:lnTo>
                        <a:pt x="13" y="631"/>
                      </a:lnTo>
                      <a:lnTo>
                        <a:pt x="9" y="622"/>
                      </a:lnTo>
                      <a:lnTo>
                        <a:pt x="5" y="611"/>
                      </a:lnTo>
                      <a:lnTo>
                        <a:pt x="2" y="601"/>
                      </a:lnTo>
                      <a:lnTo>
                        <a:pt x="1" y="591"/>
                      </a:lnTo>
                      <a:lnTo>
                        <a:pt x="0" y="579"/>
                      </a:lnTo>
                      <a:lnTo>
                        <a:pt x="0" y="108"/>
                      </a:lnTo>
                      <a:lnTo>
                        <a:pt x="0" y="98"/>
                      </a:lnTo>
                      <a:lnTo>
                        <a:pt x="2" y="86"/>
                      </a:lnTo>
                      <a:lnTo>
                        <a:pt x="4" y="76"/>
                      </a:lnTo>
                      <a:lnTo>
                        <a:pt x="8" y="67"/>
                      </a:lnTo>
                      <a:lnTo>
                        <a:pt x="12" y="57"/>
                      </a:lnTo>
                      <a:lnTo>
                        <a:pt x="18" y="48"/>
                      </a:lnTo>
                      <a:lnTo>
                        <a:pt x="24" y="40"/>
                      </a:lnTo>
                      <a:lnTo>
                        <a:pt x="31" y="31"/>
                      </a:lnTo>
                      <a:lnTo>
                        <a:pt x="38" y="25"/>
                      </a:lnTo>
                      <a:lnTo>
                        <a:pt x="47" y="19"/>
                      </a:lnTo>
                      <a:lnTo>
                        <a:pt x="56" y="13"/>
                      </a:lnTo>
                      <a:lnTo>
                        <a:pt x="65" y="9"/>
                      </a:lnTo>
                      <a:lnTo>
                        <a:pt x="75" y="5"/>
                      </a:lnTo>
                      <a:lnTo>
                        <a:pt x="86" y="2"/>
                      </a:lnTo>
                      <a:lnTo>
                        <a:pt x="96" y="0"/>
                      </a:lnTo>
                      <a:lnTo>
                        <a:pt x="108" y="0"/>
                      </a:lnTo>
                      <a:lnTo>
                        <a:pt x="119" y="0"/>
                      </a:lnTo>
                      <a:lnTo>
                        <a:pt x="129" y="2"/>
                      </a:lnTo>
                      <a:lnTo>
                        <a:pt x="140" y="5"/>
                      </a:lnTo>
                      <a:lnTo>
                        <a:pt x="150" y="9"/>
                      </a:lnTo>
                      <a:lnTo>
                        <a:pt x="159" y="13"/>
                      </a:lnTo>
                      <a:lnTo>
                        <a:pt x="169" y="18"/>
                      </a:lnTo>
                      <a:lnTo>
                        <a:pt x="177" y="24"/>
                      </a:lnTo>
                      <a:lnTo>
                        <a:pt x="184" y="31"/>
                      </a:lnTo>
                      <a:lnTo>
                        <a:pt x="191" y="40"/>
                      </a:lnTo>
                      <a:lnTo>
                        <a:pt x="198" y="48"/>
                      </a:lnTo>
                      <a:lnTo>
                        <a:pt x="203" y="56"/>
                      </a:lnTo>
                      <a:lnTo>
                        <a:pt x="208" y="66"/>
                      </a:lnTo>
                      <a:lnTo>
                        <a:pt x="211" y="76"/>
                      </a:lnTo>
                      <a:lnTo>
                        <a:pt x="214" y="86"/>
                      </a:lnTo>
                      <a:lnTo>
                        <a:pt x="215" y="97"/>
                      </a:lnTo>
                      <a:lnTo>
                        <a:pt x="216" y="10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19" name="Freeform 1139">
                  <a:extLst>
                    <a:ext uri="{FF2B5EF4-FFF2-40B4-BE49-F238E27FC236}">
                      <a16:creationId xmlns:a16="http://schemas.microsoft.com/office/drawing/2014/main" id="{7E80866B-30AC-4132-8E33-AAEE68991EB5}"/>
                    </a:ext>
                  </a:extLst>
                </p:cNvPr>
                <p:cNvSpPr>
                  <a:spLocks/>
                </p:cNvSpPr>
                <p:nvPr/>
              </p:nvSpPr>
              <p:spPr bwMode="auto">
                <a:xfrm>
                  <a:off x="2096" y="2476"/>
                  <a:ext cx="62" cy="53"/>
                </a:xfrm>
                <a:custGeom>
                  <a:avLst/>
                  <a:gdLst>
                    <a:gd name="T0" fmla="*/ 0 w 933"/>
                    <a:gd name="T1" fmla="*/ 0 h 800"/>
                    <a:gd name="T2" fmla="*/ 0 w 933"/>
                    <a:gd name="T3" fmla="*/ 0 h 800"/>
                    <a:gd name="T4" fmla="*/ 0 w 933"/>
                    <a:gd name="T5" fmla="*/ 0 h 800"/>
                    <a:gd name="T6" fmla="*/ 0 w 933"/>
                    <a:gd name="T7" fmla="*/ 0 h 800"/>
                    <a:gd name="T8" fmla="*/ 0 w 933"/>
                    <a:gd name="T9" fmla="*/ 0 h 800"/>
                    <a:gd name="T10" fmla="*/ 0 w 933"/>
                    <a:gd name="T11" fmla="*/ 0 h 800"/>
                    <a:gd name="T12" fmla="*/ 0 w 933"/>
                    <a:gd name="T13" fmla="*/ 0 h 800"/>
                    <a:gd name="T14" fmla="*/ 0 w 933"/>
                    <a:gd name="T15" fmla="*/ 0 h 800"/>
                    <a:gd name="T16" fmla="*/ 0 w 933"/>
                    <a:gd name="T17" fmla="*/ 0 h 800"/>
                    <a:gd name="T18" fmla="*/ 0 w 933"/>
                    <a:gd name="T19" fmla="*/ 0 h 800"/>
                    <a:gd name="T20" fmla="*/ 0 w 933"/>
                    <a:gd name="T21" fmla="*/ 0 h 800"/>
                    <a:gd name="T22" fmla="*/ 0 w 933"/>
                    <a:gd name="T23" fmla="*/ 0 h 800"/>
                    <a:gd name="T24" fmla="*/ 0 w 933"/>
                    <a:gd name="T25" fmla="*/ 0 h 800"/>
                    <a:gd name="T26" fmla="*/ 0 w 933"/>
                    <a:gd name="T27" fmla="*/ 0 h 800"/>
                    <a:gd name="T28" fmla="*/ 0 w 933"/>
                    <a:gd name="T29" fmla="*/ 0 h 800"/>
                    <a:gd name="T30" fmla="*/ 0 w 933"/>
                    <a:gd name="T31" fmla="*/ 0 h 800"/>
                    <a:gd name="T32" fmla="*/ 0 w 933"/>
                    <a:gd name="T33" fmla="*/ 0 h 800"/>
                    <a:gd name="T34" fmla="*/ 0 w 933"/>
                    <a:gd name="T35" fmla="*/ 0 h 800"/>
                    <a:gd name="T36" fmla="*/ 0 w 933"/>
                    <a:gd name="T37" fmla="*/ 0 h 800"/>
                    <a:gd name="T38" fmla="*/ 0 w 933"/>
                    <a:gd name="T39" fmla="*/ 0 h 800"/>
                    <a:gd name="T40" fmla="*/ 0 w 933"/>
                    <a:gd name="T41" fmla="*/ 0 h 800"/>
                    <a:gd name="T42" fmla="*/ 0 w 933"/>
                    <a:gd name="T43" fmla="*/ 0 h 800"/>
                    <a:gd name="T44" fmla="*/ 0 w 933"/>
                    <a:gd name="T45" fmla="*/ 0 h 800"/>
                    <a:gd name="T46" fmla="*/ 0 w 933"/>
                    <a:gd name="T47" fmla="*/ 0 h 800"/>
                    <a:gd name="T48" fmla="*/ 0 w 933"/>
                    <a:gd name="T49" fmla="*/ 0 h 800"/>
                    <a:gd name="T50" fmla="*/ 0 w 933"/>
                    <a:gd name="T51" fmla="*/ 0 h 800"/>
                    <a:gd name="T52" fmla="*/ 0 w 933"/>
                    <a:gd name="T53" fmla="*/ 0 h 800"/>
                    <a:gd name="T54" fmla="*/ 0 w 933"/>
                    <a:gd name="T55" fmla="*/ 0 h 800"/>
                    <a:gd name="T56" fmla="*/ 0 w 933"/>
                    <a:gd name="T57" fmla="*/ 0 h 800"/>
                    <a:gd name="T58" fmla="*/ 0 w 933"/>
                    <a:gd name="T59" fmla="*/ 0 h 800"/>
                    <a:gd name="T60" fmla="*/ 0 w 933"/>
                    <a:gd name="T61" fmla="*/ 0 h 800"/>
                    <a:gd name="T62" fmla="*/ 0 w 933"/>
                    <a:gd name="T63" fmla="*/ 0 h 800"/>
                    <a:gd name="T64" fmla="*/ 0 w 933"/>
                    <a:gd name="T65" fmla="*/ 0 h 800"/>
                    <a:gd name="T66" fmla="*/ 0 w 933"/>
                    <a:gd name="T67" fmla="*/ 0 h 800"/>
                    <a:gd name="T68" fmla="*/ 0 w 933"/>
                    <a:gd name="T69" fmla="*/ 0 h 800"/>
                    <a:gd name="T70" fmla="*/ 0 w 933"/>
                    <a:gd name="T71" fmla="*/ 0 h 800"/>
                    <a:gd name="T72" fmla="*/ 0 w 933"/>
                    <a:gd name="T73" fmla="*/ 0 h 800"/>
                    <a:gd name="T74" fmla="*/ 0 w 933"/>
                    <a:gd name="T75" fmla="*/ 0 h 800"/>
                    <a:gd name="T76" fmla="*/ 0 w 933"/>
                    <a:gd name="T77" fmla="*/ 0 h 800"/>
                    <a:gd name="T78" fmla="*/ 0 w 933"/>
                    <a:gd name="T79" fmla="*/ 0 h 800"/>
                    <a:gd name="T80" fmla="*/ 0 w 933"/>
                    <a:gd name="T81" fmla="*/ 0 h 800"/>
                    <a:gd name="T82" fmla="*/ 0 w 933"/>
                    <a:gd name="T83" fmla="*/ 0 h 800"/>
                    <a:gd name="T84" fmla="*/ 0 w 933"/>
                    <a:gd name="T85" fmla="*/ 0 h 800"/>
                    <a:gd name="T86" fmla="*/ 0 w 933"/>
                    <a:gd name="T87" fmla="*/ 0 h 800"/>
                    <a:gd name="T88" fmla="*/ 0 w 933"/>
                    <a:gd name="T89" fmla="*/ 0 h 800"/>
                    <a:gd name="T90" fmla="*/ 0 w 933"/>
                    <a:gd name="T91" fmla="*/ 0 h 800"/>
                    <a:gd name="T92" fmla="*/ 0 w 933"/>
                    <a:gd name="T93" fmla="*/ 0 h 800"/>
                    <a:gd name="T94" fmla="*/ 0 w 933"/>
                    <a:gd name="T95" fmla="*/ 0 h 800"/>
                    <a:gd name="T96" fmla="*/ 0 w 933"/>
                    <a:gd name="T97" fmla="*/ 0 h 800"/>
                    <a:gd name="T98" fmla="*/ 0 w 933"/>
                    <a:gd name="T99" fmla="*/ 0 h 800"/>
                    <a:gd name="T100" fmla="*/ 0 w 933"/>
                    <a:gd name="T101" fmla="*/ 0 h 800"/>
                    <a:gd name="T102" fmla="*/ 0 w 933"/>
                    <a:gd name="T103" fmla="*/ 0 h 800"/>
                    <a:gd name="T104" fmla="*/ 0 w 933"/>
                    <a:gd name="T105" fmla="*/ 0 h 800"/>
                    <a:gd name="T106" fmla="*/ 0 w 933"/>
                    <a:gd name="T107" fmla="*/ 0 h 800"/>
                    <a:gd name="T108" fmla="*/ 0 w 933"/>
                    <a:gd name="T109" fmla="*/ 0 h 800"/>
                    <a:gd name="T110" fmla="*/ 0 w 933"/>
                    <a:gd name="T111" fmla="*/ 0 h 800"/>
                    <a:gd name="T112" fmla="*/ 0 w 933"/>
                    <a:gd name="T113" fmla="*/ 0 h 800"/>
                    <a:gd name="T114" fmla="*/ 0 w 933"/>
                    <a:gd name="T115" fmla="*/ 0 h 800"/>
                    <a:gd name="T116" fmla="*/ 0 w 933"/>
                    <a:gd name="T117" fmla="*/ 0 h 800"/>
                    <a:gd name="T118" fmla="*/ 0 w 933"/>
                    <a:gd name="T119" fmla="*/ 0 h 800"/>
                    <a:gd name="T120" fmla="*/ 0 w 933"/>
                    <a:gd name="T121" fmla="*/ 0 h 8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0">
                      <a:moveTo>
                        <a:pt x="858" y="3"/>
                      </a:moveTo>
                      <a:lnTo>
                        <a:pt x="848" y="1"/>
                      </a:lnTo>
                      <a:lnTo>
                        <a:pt x="839" y="0"/>
                      </a:lnTo>
                      <a:lnTo>
                        <a:pt x="828" y="0"/>
                      </a:lnTo>
                      <a:lnTo>
                        <a:pt x="819" y="1"/>
                      </a:lnTo>
                      <a:lnTo>
                        <a:pt x="810" y="3"/>
                      </a:lnTo>
                      <a:lnTo>
                        <a:pt x="800" y="5"/>
                      </a:lnTo>
                      <a:lnTo>
                        <a:pt x="791" y="10"/>
                      </a:lnTo>
                      <a:lnTo>
                        <a:pt x="783" y="14"/>
                      </a:lnTo>
                      <a:lnTo>
                        <a:pt x="774" y="19"/>
                      </a:lnTo>
                      <a:lnTo>
                        <a:pt x="767" y="25"/>
                      </a:lnTo>
                      <a:lnTo>
                        <a:pt x="760" y="31"/>
                      </a:lnTo>
                      <a:lnTo>
                        <a:pt x="754" y="38"/>
                      </a:lnTo>
                      <a:lnTo>
                        <a:pt x="749" y="47"/>
                      </a:lnTo>
                      <a:lnTo>
                        <a:pt x="743" y="56"/>
                      </a:lnTo>
                      <a:lnTo>
                        <a:pt x="739" y="64"/>
                      </a:lnTo>
                      <a:lnTo>
                        <a:pt x="736" y="75"/>
                      </a:lnTo>
                      <a:lnTo>
                        <a:pt x="722" y="124"/>
                      </a:lnTo>
                      <a:lnTo>
                        <a:pt x="705" y="171"/>
                      </a:lnTo>
                      <a:lnTo>
                        <a:pt x="688" y="215"/>
                      </a:lnTo>
                      <a:lnTo>
                        <a:pt x="668" y="256"/>
                      </a:lnTo>
                      <a:lnTo>
                        <a:pt x="647" y="293"/>
                      </a:lnTo>
                      <a:lnTo>
                        <a:pt x="625" y="328"/>
                      </a:lnTo>
                      <a:lnTo>
                        <a:pt x="603" y="360"/>
                      </a:lnTo>
                      <a:lnTo>
                        <a:pt x="579" y="389"/>
                      </a:lnTo>
                      <a:lnTo>
                        <a:pt x="555" y="417"/>
                      </a:lnTo>
                      <a:lnTo>
                        <a:pt x="529" y="441"/>
                      </a:lnTo>
                      <a:lnTo>
                        <a:pt x="505" y="463"/>
                      </a:lnTo>
                      <a:lnTo>
                        <a:pt x="479" y="483"/>
                      </a:lnTo>
                      <a:lnTo>
                        <a:pt x="452" y="502"/>
                      </a:lnTo>
                      <a:lnTo>
                        <a:pt x="426" y="518"/>
                      </a:lnTo>
                      <a:lnTo>
                        <a:pt x="400" y="532"/>
                      </a:lnTo>
                      <a:lnTo>
                        <a:pt x="374" y="545"/>
                      </a:lnTo>
                      <a:lnTo>
                        <a:pt x="348" y="555"/>
                      </a:lnTo>
                      <a:lnTo>
                        <a:pt x="324" y="565"/>
                      </a:lnTo>
                      <a:lnTo>
                        <a:pt x="300" y="573"/>
                      </a:lnTo>
                      <a:lnTo>
                        <a:pt x="276" y="580"/>
                      </a:lnTo>
                      <a:lnTo>
                        <a:pt x="253" y="585"/>
                      </a:lnTo>
                      <a:lnTo>
                        <a:pt x="233" y="591"/>
                      </a:lnTo>
                      <a:lnTo>
                        <a:pt x="212" y="594"/>
                      </a:lnTo>
                      <a:lnTo>
                        <a:pt x="193" y="597"/>
                      </a:lnTo>
                      <a:lnTo>
                        <a:pt x="159" y="600"/>
                      </a:lnTo>
                      <a:lnTo>
                        <a:pt x="133" y="601"/>
                      </a:lnTo>
                      <a:lnTo>
                        <a:pt x="116" y="601"/>
                      </a:lnTo>
                      <a:lnTo>
                        <a:pt x="106" y="601"/>
                      </a:lnTo>
                      <a:lnTo>
                        <a:pt x="107" y="601"/>
                      </a:lnTo>
                      <a:lnTo>
                        <a:pt x="97" y="600"/>
                      </a:lnTo>
                      <a:lnTo>
                        <a:pt x="87" y="601"/>
                      </a:lnTo>
                      <a:lnTo>
                        <a:pt x="77" y="603"/>
                      </a:lnTo>
                      <a:lnTo>
                        <a:pt x="68" y="605"/>
                      </a:lnTo>
                      <a:lnTo>
                        <a:pt x="59" y="609"/>
                      </a:lnTo>
                      <a:lnTo>
                        <a:pt x="51" y="613"/>
                      </a:lnTo>
                      <a:lnTo>
                        <a:pt x="42" y="619"/>
                      </a:lnTo>
                      <a:lnTo>
                        <a:pt x="35" y="625"/>
                      </a:lnTo>
                      <a:lnTo>
                        <a:pt x="28" y="631"/>
                      </a:lnTo>
                      <a:lnTo>
                        <a:pt x="22" y="638"/>
                      </a:lnTo>
                      <a:lnTo>
                        <a:pt x="15" y="646"/>
                      </a:lnTo>
                      <a:lnTo>
                        <a:pt x="11" y="655"/>
                      </a:lnTo>
                      <a:lnTo>
                        <a:pt x="7" y="663"/>
                      </a:lnTo>
                      <a:lnTo>
                        <a:pt x="4" y="672"/>
                      </a:lnTo>
                      <a:lnTo>
                        <a:pt x="1" y="683"/>
                      </a:lnTo>
                      <a:lnTo>
                        <a:pt x="0" y="693"/>
                      </a:lnTo>
                      <a:lnTo>
                        <a:pt x="0" y="703"/>
                      </a:lnTo>
                      <a:lnTo>
                        <a:pt x="1" y="713"/>
                      </a:lnTo>
                      <a:lnTo>
                        <a:pt x="2" y="723"/>
                      </a:lnTo>
                      <a:lnTo>
                        <a:pt x="5" y="732"/>
                      </a:lnTo>
                      <a:lnTo>
                        <a:pt x="8" y="742"/>
                      </a:lnTo>
                      <a:lnTo>
                        <a:pt x="12" y="750"/>
                      </a:lnTo>
                      <a:lnTo>
                        <a:pt x="17" y="758"/>
                      </a:lnTo>
                      <a:lnTo>
                        <a:pt x="24" y="765"/>
                      </a:lnTo>
                      <a:lnTo>
                        <a:pt x="31" y="773"/>
                      </a:lnTo>
                      <a:lnTo>
                        <a:pt x="38" y="779"/>
                      </a:lnTo>
                      <a:lnTo>
                        <a:pt x="45" y="784"/>
                      </a:lnTo>
                      <a:lnTo>
                        <a:pt x="54" y="789"/>
                      </a:lnTo>
                      <a:lnTo>
                        <a:pt x="63" y="793"/>
                      </a:lnTo>
                      <a:lnTo>
                        <a:pt x="72" y="796"/>
                      </a:lnTo>
                      <a:lnTo>
                        <a:pt x="82" y="798"/>
                      </a:lnTo>
                      <a:lnTo>
                        <a:pt x="92" y="799"/>
                      </a:lnTo>
                      <a:lnTo>
                        <a:pt x="100" y="800"/>
                      </a:lnTo>
                      <a:lnTo>
                        <a:pt x="122" y="800"/>
                      </a:lnTo>
                      <a:lnTo>
                        <a:pt x="156" y="799"/>
                      </a:lnTo>
                      <a:lnTo>
                        <a:pt x="199" y="795"/>
                      </a:lnTo>
                      <a:lnTo>
                        <a:pt x="224" y="792"/>
                      </a:lnTo>
                      <a:lnTo>
                        <a:pt x="251" y="788"/>
                      </a:lnTo>
                      <a:lnTo>
                        <a:pt x="280" y="782"/>
                      </a:lnTo>
                      <a:lnTo>
                        <a:pt x="310" y="776"/>
                      </a:lnTo>
                      <a:lnTo>
                        <a:pt x="341" y="766"/>
                      </a:lnTo>
                      <a:lnTo>
                        <a:pt x="374" y="757"/>
                      </a:lnTo>
                      <a:lnTo>
                        <a:pt x="408" y="745"/>
                      </a:lnTo>
                      <a:lnTo>
                        <a:pt x="442" y="731"/>
                      </a:lnTo>
                      <a:lnTo>
                        <a:pt x="478" y="715"/>
                      </a:lnTo>
                      <a:lnTo>
                        <a:pt x="513" y="697"/>
                      </a:lnTo>
                      <a:lnTo>
                        <a:pt x="548" y="676"/>
                      </a:lnTo>
                      <a:lnTo>
                        <a:pt x="583" y="654"/>
                      </a:lnTo>
                      <a:lnTo>
                        <a:pt x="618" y="628"/>
                      </a:lnTo>
                      <a:lnTo>
                        <a:pt x="652" y="599"/>
                      </a:lnTo>
                      <a:lnTo>
                        <a:pt x="687" y="567"/>
                      </a:lnTo>
                      <a:lnTo>
                        <a:pt x="720" y="533"/>
                      </a:lnTo>
                      <a:lnTo>
                        <a:pt x="752" y="494"/>
                      </a:lnTo>
                      <a:lnTo>
                        <a:pt x="783" y="453"/>
                      </a:lnTo>
                      <a:lnTo>
                        <a:pt x="812" y="409"/>
                      </a:lnTo>
                      <a:lnTo>
                        <a:pt x="840" y="360"/>
                      </a:lnTo>
                      <a:lnTo>
                        <a:pt x="865" y="307"/>
                      </a:lnTo>
                      <a:lnTo>
                        <a:pt x="889" y="250"/>
                      </a:lnTo>
                      <a:lnTo>
                        <a:pt x="911" y="190"/>
                      </a:lnTo>
                      <a:lnTo>
                        <a:pt x="930" y="125"/>
                      </a:lnTo>
                      <a:lnTo>
                        <a:pt x="932" y="115"/>
                      </a:lnTo>
                      <a:lnTo>
                        <a:pt x="933" y="106"/>
                      </a:lnTo>
                      <a:lnTo>
                        <a:pt x="933" y="95"/>
                      </a:lnTo>
                      <a:lnTo>
                        <a:pt x="932" y="86"/>
                      </a:lnTo>
                      <a:lnTo>
                        <a:pt x="930" y="77"/>
                      </a:lnTo>
                      <a:lnTo>
                        <a:pt x="927" y="67"/>
                      </a:lnTo>
                      <a:lnTo>
                        <a:pt x="923" y="58"/>
                      </a:lnTo>
                      <a:lnTo>
                        <a:pt x="919" y="50"/>
                      </a:lnTo>
                      <a:lnTo>
                        <a:pt x="914" y="42"/>
                      </a:lnTo>
                      <a:lnTo>
                        <a:pt x="908" y="34"/>
                      </a:lnTo>
                      <a:lnTo>
                        <a:pt x="902" y="27"/>
                      </a:lnTo>
                      <a:lnTo>
                        <a:pt x="894" y="21"/>
                      </a:lnTo>
                      <a:lnTo>
                        <a:pt x="886" y="16"/>
                      </a:lnTo>
                      <a:lnTo>
                        <a:pt x="877" y="11"/>
                      </a:lnTo>
                      <a:lnTo>
                        <a:pt x="869" y="6"/>
                      </a:lnTo>
                      <a:lnTo>
                        <a:pt x="858" y="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0" name="Freeform 1140">
                  <a:extLst>
                    <a:ext uri="{FF2B5EF4-FFF2-40B4-BE49-F238E27FC236}">
                      <a16:creationId xmlns:a16="http://schemas.microsoft.com/office/drawing/2014/main" id="{4CF29583-833C-4D38-A759-BFB33B57815F}"/>
                    </a:ext>
                  </a:extLst>
                </p:cNvPr>
                <p:cNvSpPr>
                  <a:spLocks/>
                </p:cNvSpPr>
                <p:nvPr/>
              </p:nvSpPr>
              <p:spPr bwMode="auto">
                <a:xfrm>
                  <a:off x="2210" y="2448"/>
                  <a:ext cx="34" cy="73"/>
                </a:xfrm>
                <a:custGeom>
                  <a:avLst/>
                  <a:gdLst>
                    <a:gd name="T0" fmla="*/ 0 w 517"/>
                    <a:gd name="T1" fmla="*/ 0 h 1083"/>
                    <a:gd name="T2" fmla="*/ 0 w 517"/>
                    <a:gd name="T3" fmla="*/ 0 h 1083"/>
                    <a:gd name="T4" fmla="*/ 0 w 517"/>
                    <a:gd name="T5" fmla="*/ 0 h 1083"/>
                    <a:gd name="T6" fmla="*/ 0 w 517"/>
                    <a:gd name="T7" fmla="*/ 0 h 1083"/>
                    <a:gd name="T8" fmla="*/ 0 w 517"/>
                    <a:gd name="T9" fmla="*/ 0 h 1083"/>
                    <a:gd name="T10" fmla="*/ 0 w 517"/>
                    <a:gd name="T11" fmla="*/ 0 h 1083"/>
                    <a:gd name="T12" fmla="*/ 0 w 517"/>
                    <a:gd name="T13" fmla="*/ 0 h 1083"/>
                    <a:gd name="T14" fmla="*/ 0 w 517"/>
                    <a:gd name="T15" fmla="*/ 0 h 1083"/>
                    <a:gd name="T16" fmla="*/ 0 w 517"/>
                    <a:gd name="T17" fmla="*/ 0 h 1083"/>
                    <a:gd name="T18" fmla="*/ 0 w 517"/>
                    <a:gd name="T19" fmla="*/ 0 h 1083"/>
                    <a:gd name="T20" fmla="*/ 0 w 517"/>
                    <a:gd name="T21" fmla="*/ 0 h 1083"/>
                    <a:gd name="T22" fmla="*/ 0 w 517"/>
                    <a:gd name="T23" fmla="*/ 0 h 1083"/>
                    <a:gd name="T24" fmla="*/ 0 w 517"/>
                    <a:gd name="T25" fmla="*/ 0 h 1083"/>
                    <a:gd name="T26" fmla="*/ 0 w 517"/>
                    <a:gd name="T27" fmla="*/ 0 h 1083"/>
                    <a:gd name="T28" fmla="*/ 0 w 517"/>
                    <a:gd name="T29" fmla="*/ 0 h 1083"/>
                    <a:gd name="T30" fmla="*/ 0 w 517"/>
                    <a:gd name="T31" fmla="*/ 0 h 1083"/>
                    <a:gd name="T32" fmla="*/ 0 w 517"/>
                    <a:gd name="T33" fmla="*/ 0 h 1083"/>
                    <a:gd name="T34" fmla="*/ 0 w 517"/>
                    <a:gd name="T35" fmla="*/ 0 h 1083"/>
                    <a:gd name="T36" fmla="*/ 0 w 517"/>
                    <a:gd name="T37" fmla="*/ 0 h 1083"/>
                    <a:gd name="T38" fmla="*/ 0 w 517"/>
                    <a:gd name="T39" fmla="*/ 0 h 1083"/>
                    <a:gd name="T40" fmla="*/ 0 w 517"/>
                    <a:gd name="T41" fmla="*/ 0 h 1083"/>
                    <a:gd name="T42" fmla="*/ 0 w 517"/>
                    <a:gd name="T43" fmla="*/ 0 h 1083"/>
                    <a:gd name="T44" fmla="*/ 0 w 517"/>
                    <a:gd name="T45" fmla="*/ 0 h 1083"/>
                    <a:gd name="T46" fmla="*/ 0 w 517"/>
                    <a:gd name="T47" fmla="*/ 0 h 1083"/>
                    <a:gd name="T48" fmla="*/ 0 w 517"/>
                    <a:gd name="T49" fmla="*/ 0 h 1083"/>
                    <a:gd name="T50" fmla="*/ 0 w 517"/>
                    <a:gd name="T51" fmla="*/ 0 h 1083"/>
                    <a:gd name="T52" fmla="*/ 0 w 517"/>
                    <a:gd name="T53" fmla="*/ 0 h 1083"/>
                    <a:gd name="T54" fmla="*/ 0 w 517"/>
                    <a:gd name="T55" fmla="*/ 0 h 1083"/>
                    <a:gd name="T56" fmla="*/ 0 w 517"/>
                    <a:gd name="T57" fmla="*/ 0 h 1083"/>
                    <a:gd name="T58" fmla="*/ 0 w 517"/>
                    <a:gd name="T59" fmla="*/ 0 h 1083"/>
                    <a:gd name="T60" fmla="*/ 0 w 517"/>
                    <a:gd name="T61" fmla="*/ 0 h 1083"/>
                    <a:gd name="T62" fmla="*/ 0 w 517"/>
                    <a:gd name="T63" fmla="*/ 0 h 1083"/>
                    <a:gd name="T64" fmla="*/ 0 w 517"/>
                    <a:gd name="T65" fmla="*/ 0 h 1083"/>
                    <a:gd name="T66" fmla="*/ 0 w 517"/>
                    <a:gd name="T67" fmla="*/ 0 h 1083"/>
                    <a:gd name="T68" fmla="*/ 0 w 517"/>
                    <a:gd name="T69" fmla="*/ 0 h 1083"/>
                    <a:gd name="T70" fmla="*/ 0 w 517"/>
                    <a:gd name="T71" fmla="*/ 0 h 1083"/>
                    <a:gd name="T72" fmla="*/ 0 w 517"/>
                    <a:gd name="T73" fmla="*/ 0 h 1083"/>
                    <a:gd name="T74" fmla="*/ 0 w 517"/>
                    <a:gd name="T75" fmla="*/ 0 h 1083"/>
                    <a:gd name="T76" fmla="*/ 0 w 517"/>
                    <a:gd name="T77" fmla="*/ 0 h 1083"/>
                    <a:gd name="T78" fmla="*/ 0 w 517"/>
                    <a:gd name="T79" fmla="*/ 0 h 1083"/>
                    <a:gd name="T80" fmla="*/ 0 w 517"/>
                    <a:gd name="T81" fmla="*/ 0 h 1083"/>
                    <a:gd name="T82" fmla="*/ 0 w 517"/>
                    <a:gd name="T83" fmla="*/ 0 h 1083"/>
                    <a:gd name="T84" fmla="*/ 0 w 517"/>
                    <a:gd name="T85" fmla="*/ 0 h 1083"/>
                    <a:gd name="T86" fmla="*/ 0 w 517"/>
                    <a:gd name="T87" fmla="*/ 0 h 1083"/>
                    <a:gd name="T88" fmla="*/ 0 w 517"/>
                    <a:gd name="T89" fmla="*/ 0 h 1083"/>
                    <a:gd name="T90" fmla="*/ 0 w 517"/>
                    <a:gd name="T91" fmla="*/ 0 h 1083"/>
                    <a:gd name="T92" fmla="*/ 0 w 517"/>
                    <a:gd name="T93" fmla="*/ 0 h 1083"/>
                    <a:gd name="T94" fmla="*/ 0 w 517"/>
                    <a:gd name="T95" fmla="*/ 0 h 1083"/>
                    <a:gd name="T96" fmla="*/ 0 w 517"/>
                    <a:gd name="T97" fmla="*/ 0 h 1083"/>
                    <a:gd name="T98" fmla="*/ 0 w 517"/>
                    <a:gd name="T99" fmla="*/ 0 h 1083"/>
                    <a:gd name="T100" fmla="*/ 0 w 517"/>
                    <a:gd name="T101" fmla="*/ 0 h 1083"/>
                    <a:gd name="T102" fmla="*/ 0 w 517"/>
                    <a:gd name="T103" fmla="*/ 0 h 1083"/>
                    <a:gd name="T104" fmla="*/ 0 w 517"/>
                    <a:gd name="T105" fmla="*/ 0 h 1083"/>
                    <a:gd name="T106" fmla="*/ 0 w 517"/>
                    <a:gd name="T107" fmla="*/ 0 h 1083"/>
                    <a:gd name="T108" fmla="*/ 0 w 517"/>
                    <a:gd name="T109" fmla="*/ 0 h 1083"/>
                    <a:gd name="T110" fmla="*/ 0 w 517"/>
                    <a:gd name="T111" fmla="*/ 0 h 1083"/>
                    <a:gd name="T112" fmla="*/ 0 w 517"/>
                    <a:gd name="T113" fmla="*/ 0 h 1083"/>
                    <a:gd name="T114" fmla="*/ 0 w 517"/>
                    <a:gd name="T115" fmla="*/ 0 h 1083"/>
                    <a:gd name="T116" fmla="*/ 0 w 517"/>
                    <a:gd name="T117" fmla="*/ 0 h 1083"/>
                    <a:gd name="T118" fmla="*/ 0 w 517"/>
                    <a:gd name="T119" fmla="*/ 0 h 1083"/>
                    <a:gd name="T120" fmla="*/ 0 w 517"/>
                    <a:gd name="T121" fmla="*/ 0 h 10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3">
                      <a:moveTo>
                        <a:pt x="459" y="68"/>
                      </a:moveTo>
                      <a:lnTo>
                        <a:pt x="455" y="59"/>
                      </a:lnTo>
                      <a:lnTo>
                        <a:pt x="451" y="50"/>
                      </a:lnTo>
                      <a:lnTo>
                        <a:pt x="446" y="41"/>
                      </a:lnTo>
                      <a:lnTo>
                        <a:pt x="440" y="34"/>
                      </a:lnTo>
                      <a:lnTo>
                        <a:pt x="433" y="27"/>
                      </a:lnTo>
                      <a:lnTo>
                        <a:pt x="425" y="21"/>
                      </a:lnTo>
                      <a:lnTo>
                        <a:pt x="418" y="15"/>
                      </a:lnTo>
                      <a:lnTo>
                        <a:pt x="410" y="10"/>
                      </a:lnTo>
                      <a:lnTo>
                        <a:pt x="401" y="6"/>
                      </a:lnTo>
                      <a:lnTo>
                        <a:pt x="391" y="3"/>
                      </a:lnTo>
                      <a:lnTo>
                        <a:pt x="382" y="1"/>
                      </a:lnTo>
                      <a:lnTo>
                        <a:pt x="373" y="0"/>
                      </a:lnTo>
                      <a:lnTo>
                        <a:pt x="363" y="0"/>
                      </a:lnTo>
                      <a:lnTo>
                        <a:pt x="353" y="0"/>
                      </a:lnTo>
                      <a:lnTo>
                        <a:pt x="344" y="2"/>
                      </a:lnTo>
                      <a:lnTo>
                        <a:pt x="333" y="5"/>
                      </a:lnTo>
                      <a:lnTo>
                        <a:pt x="324" y="8"/>
                      </a:lnTo>
                      <a:lnTo>
                        <a:pt x="315" y="13"/>
                      </a:lnTo>
                      <a:lnTo>
                        <a:pt x="306" y="18"/>
                      </a:lnTo>
                      <a:lnTo>
                        <a:pt x="299" y="25"/>
                      </a:lnTo>
                      <a:lnTo>
                        <a:pt x="292" y="31"/>
                      </a:lnTo>
                      <a:lnTo>
                        <a:pt x="286" y="38"/>
                      </a:lnTo>
                      <a:lnTo>
                        <a:pt x="280" y="46"/>
                      </a:lnTo>
                      <a:lnTo>
                        <a:pt x="275" y="55"/>
                      </a:lnTo>
                      <a:lnTo>
                        <a:pt x="271" y="63"/>
                      </a:lnTo>
                      <a:lnTo>
                        <a:pt x="268" y="72"/>
                      </a:lnTo>
                      <a:lnTo>
                        <a:pt x="266" y="82"/>
                      </a:lnTo>
                      <a:lnTo>
                        <a:pt x="265" y="92"/>
                      </a:lnTo>
                      <a:lnTo>
                        <a:pt x="265" y="101"/>
                      </a:lnTo>
                      <a:lnTo>
                        <a:pt x="265" y="112"/>
                      </a:lnTo>
                      <a:lnTo>
                        <a:pt x="267" y="121"/>
                      </a:lnTo>
                      <a:lnTo>
                        <a:pt x="269" y="131"/>
                      </a:lnTo>
                      <a:lnTo>
                        <a:pt x="285" y="181"/>
                      </a:lnTo>
                      <a:lnTo>
                        <a:pt x="297" y="228"/>
                      </a:lnTo>
                      <a:lnTo>
                        <a:pt x="305" y="275"/>
                      </a:lnTo>
                      <a:lnTo>
                        <a:pt x="313" y="319"/>
                      </a:lnTo>
                      <a:lnTo>
                        <a:pt x="316" y="362"/>
                      </a:lnTo>
                      <a:lnTo>
                        <a:pt x="318" y="402"/>
                      </a:lnTo>
                      <a:lnTo>
                        <a:pt x="317" y="440"/>
                      </a:lnTo>
                      <a:lnTo>
                        <a:pt x="314" y="478"/>
                      </a:lnTo>
                      <a:lnTo>
                        <a:pt x="309" y="513"/>
                      </a:lnTo>
                      <a:lnTo>
                        <a:pt x="301" y="547"/>
                      </a:lnTo>
                      <a:lnTo>
                        <a:pt x="293" y="579"/>
                      </a:lnTo>
                      <a:lnTo>
                        <a:pt x="284" y="609"/>
                      </a:lnTo>
                      <a:lnTo>
                        <a:pt x="273" y="638"/>
                      </a:lnTo>
                      <a:lnTo>
                        <a:pt x="261" y="665"/>
                      </a:lnTo>
                      <a:lnTo>
                        <a:pt x="248" y="690"/>
                      </a:lnTo>
                      <a:lnTo>
                        <a:pt x="234" y="713"/>
                      </a:lnTo>
                      <a:lnTo>
                        <a:pt x="221" y="735"/>
                      </a:lnTo>
                      <a:lnTo>
                        <a:pt x="205" y="756"/>
                      </a:lnTo>
                      <a:lnTo>
                        <a:pt x="191" y="775"/>
                      </a:lnTo>
                      <a:lnTo>
                        <a:pt x="176" y="793"/>
                      </a:lnTo>
                      <a:lnTo>
                        <a:pt x="161" y="808"/>
                      </a:lnTo>
                      <a:lnTo>
                        <a:pt x="146" y="824"/>
                      </a:lnTo>
                      <a:lnTo>
                        <a:pt x="133" y="837"/>
                      </a:lnTo>
                      <a:lnTo>
                        <a:pt x="119" y="849"/>
                      </a:lnTo>
                      <a:lnTo>
                        <a:pt x="94" y="868"/>
                      </a:lnTo>
                      <a:lnTo>
                        <a:pt x="74" y="883"/>
                      </a:lnTo>
                      <a:lnTo>
                        <a:pt x="60" y="891"/>
                      </a:lnTo>
                      <a:lnTo>
                        <a:pt x="53" y="895"/>
                      </a:lnTo>
                      <a:lnTo>
                        <a:pt x="45" y="900"/>
                      </a:lnTo>
                      <a:lnTo>
                        <a:pt x="37" y="907"/>
                      </a:lnTo>
                      <a:lnTo>
                        <a:pt x="29" y="913"/>
                      </a:lnTo>
                      <a:lnTo>
                        <a:pt x="23" y="920"/>
                      </a:lnTo>
                      <a:lnTo>
                        <a:pt x="17" y="928"/>
                      </a:lnTo>
                      <a:lnTo>
                        <a:pt x="12" y="937"/>
                      </a:lnTo>
                      <a:lnTo>
                        <a:pt x="8" y="945"/>
                      </a:lnTo>
                      <a:lnTo>
                        <a:pt x="5" y="954"/>
                      </a:lnTo>
                      <a:lnTo>
                        <a:pt x="2" y="963"/>
                      </a:lnTo>
                      <a:lnTo>
                        <a:pt x="1" y="973"/>
                      </a:lnTo>
                      <a:lnTo>
                        <a:pt x="0" y="983"/>
                      </a:lnTo>
                      <a:lnTo>
                        <a:pt x="0" y="992"/>
                      </a:lnTo>
                      <a:lnTo>
                        <a:pt x="2" y="1002"/>
                      </a:lnTo>
                      <a:lnTo>
                        <a:pt x="5" y="1012"/>
                      </a:lnTo>
                      <a:lnTo>
                        <a:pt x="8" y="1021"/>
                      </a:lnTo>
                      <a:lnTo>
                        <a:pt x="12" y="1031"/>
                      </a:lnTo>
                      <a:lnTo>
                        <a:pt x="17" y="1039"/>
                      </a:lnTo>
                      <a:lnTo>
                        <a:pt x="23" y="1047"/>
                      </a:lnTo>
                      <a:lnTo>
                        <a:pt x="29" y="1054"/>
                      </a:lnTo>
                      <a:lnTo>
                        <a:pt x="37" y="1061"/>
                      </a:lnTo>
                      <a:lnTo>
                        <a:pt x="45" y="1067"/>
                      </a:lnTo>
                      <a:lnTo>
                        <a:pt x="53" y="1072"/>
                      </a:lnTo>
                      <a:lnTo>
                        <a:pt x="61" y="1076"/>
                      </a:lnTo>
                      <a:lnTo>
                        <a:pt x="71" y="1079"/>
                      </a:lnTo>
                      <a:lnTo>
                        <a:pt x="80" y="1081"/>
                      </a:lnTo>
                      <a:lnTo>
                        <a:pt x="89" y="1083"/>
                      </a:lnTo>
                      <a:lnTo>
                        <a:pt x="100" y="1083"/>
                      </a:lnTo>
                      <a:lnTo>
                        <a:pt x="109" y="1083"/>
                      </a:lnTo>
                      <a:lnTo>
                        <a:pt x="118" y="1082"/>
                      </a:lnTo>
                      <a:lnTo>
                        <a:pt x="129" y="1079"/>
                      </a:lnTo>
                      <a:lnTo>
                        <a:pt x="138" y="1076"/>
                      </a:lnTo>
                      <a:lnTo>
                        <a:pt x="147" y="1072"/>
                      </a:lnTo>
                      <a:lnTo>
                        <a:pt x="153" y="1068"/>
                      </a:lnTo>
                      <a:lnTo>
                        <a:pt x="171" y="1057"/>
                      </a:lnTo>
                      <a:lnTo>
                        <a:pt x="198" y="1039"/>
                      </a:lnTo>
                      <a:lnTo>
                        <a:pt x="231" y="1013"/>
                      </a:lnTo>
                      <a:lnTo>
                        <a:pt x="250" y="998"/>
                      </a:lnTo>
                      <a:lnTo>
                        <a:pt x="268" y="980"/>
                      </a:lnTo>
                      <a:lnTo>
                        <a:pt x="289" y="960"/>
                      </a:lnTo>
                      <a:lnTo>
                        <a:pt x="310" y="940"/>
                      </a:lnTo>
                      <a:lnTo>
                        <a:pt x="330" y="916"/>
                      </a:lnTo>
                      <a:lnTo>
                        <a:pt x="351" y="891"/>
                      </a:lnTo>
                      <a:lnTo>
                        <a:pt x="372" y="863"/>
                      </a:lnTo>
                      <a:lnTo>
                        <a:pt x="392" y="834"/>
                      </a:lnTo>
                      <a:lnTo>
                        <a:pt x="412" y="802"/>
                      </a:lnTo>
                      <a:lnTo>
                        <a:pt x="431" y="769"/>
                      </a:lnTo>
                      <a:lnTo>
                        <a:pt x="448" y="733"/>
                      </a:lnTo>
                      <a:lnTo>
                        <a:pt x="464" y="696"/>
                      </a:lnTo>
                      <a:lnTo>
                        <a:pt x="478" y="655"/>
                      </a:lnTo>
                      <a:lnTo>
                        <a:pt x="491" y="613"/>
                      </a:lnTo>
                      <a:lnTo>
                        <a:pt x="502" y="570"/>
                      </a:lnTo>
                      <a:lnTo>
                        <a:pt x="509" y="523"/>
                      </a:lnTo>
                      <a:lnTo>
                        <a:pt x="514" y="473"/>
                      </a:lnTo>
                      <a:lnTo>
                        <a:pt x="517" y="423"/>
                      </a:lnTo>
                      <a:lnTo>
                        <a:pt x="516" y="370"/>
                      </a:lnTo>
                      <a:lnTo>
                        <a:pt x="513" y="314"/>
                      </a:lnTo>
                      <a:lnTo>
                        <a:pt x="506" y="256"/>
                      </a:lnTo>
                      <a:lnTo>
                        <a:pt x="495" y="196"/>
                      </a:lnTo>
                      <a:lnTo>
                        <a:pt x="479" y="133"/>
                      </a:lnTo>
                      <a:lnTo>
                        <a:pt x="459" y="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1" name="Freeform 1141">
                  <a:extLst>
                    <a:ext uri="{FF2B5EF4-FFF2-40B4-BE49-F238E27FC236}">
                      <a16:creationId xmlns:a16="http://schemas.microsoft.com/office/drawing/2014/main" id="{F634E5A2-8E08-46FC-941A-C73C8FD4B1DE}"/>
                    </a:ext>
                  </a:extLst>
                </p:cNvPr>
                <p:cNvSpPr>
                  <a:spLocks/>
                </p:cNvSpPr>
                <p:nvPr/>
              </p:nvSpPr>
              <p:spPr bwMode="auto">
                <a:xfrm>
                  <a:off x="2038" y="2546"/>
                  <a:ext cx="55" cy="23"/>
                </a:xfrm>
                <a:custGeom>
                  <a:avLst/>
                  <a:gdLst>
                    <a:gd name="T0" fmla="*/ 0 w 821"/>
                    <a:gd name="T1" fmla="*/ 0 h 347"/>
                    <a:gd name="T2" fmla="*/ 0 w 821"/>
                    <a:gd name="T3" fmla="*/ 0 h 347"/>
                    <a:gd name="T4" fmla="*/ 0 w 821"/>
                    <a:gd name="T5" fmla="*/ 0 h 347"/>
                    <a:gd name="T6" fmla="*/ 0 w 821"/>
                    <a:gd name="T7" fmla="*/ 0 h 347"/>
                    <a:gd name="T8" fmla="*/ 0 w 821"/>
                    <a:gd name="T9" fmla="*/ 0 h 347"/>
                    <a:gd name="T10" fmla="*/ 0 w 821"/>
                    <a:gd name="T11" fmla="*/ 0 h 347"/>
                    <a:gd name="T12" fmla="*/ 0 w 821"/>
                    <a:gd name="T13" fmla="*/ 0 h 347"/>
                    <a:gd name="T14" fmla="*/ 0 w 821"/>
                    <a:gd name="T15" fmla="*/ 0 h 347"/>
                    <a:gd name="T16" fmla="*/ 0 w 821"/>
                    <a:gd name="T17" fmla="*/ 0 h 347"/>
                    <a:gd name="T18" fmla="*/ 0 w 821"/>
                    <a:gd name="T19" fmla="*/ 0 h 347"/>
                    <a:gd name="T20" fmla="*/ 0 w 821"/>
                    <a:gd name="T21" fmla="*/ 0 h 347"/>
                    <a:gd name="T22" fmla="*/ 0 w 821"/>
                    <a:gd name="T23" fmla="*/ 0 h 347"/>
                    <a:gd name="T24" fmla="*/ 0 w 821"/>
                    <a:gd name="T25" fmla="*/ 0 h 347"/>
                    <a:gd name="T26" fmla="*/ 0 w 821"/>
                    <a:gd name="T27" fmla="*/ 0 h 347"/>
                    <a:gd name="T28" fmla="*/ 0 w 821"/>
                    <a:gd name="T29" fmla="*/ 0 h 347"/>
                    <a:gd name="T30" fmla="*/ 0 w 821"/>
                    <a:gd name="T31" fmla="*/ 0 h 347"/>
                    <a:gd name="T32" fmla="*/ 0 w 821"/>
                    <a:gd name="T33" fmla="*/ 0 h 347"/>
                    <a:gd name="T34" fmla="*/ 0 w 821"/>
                    <a:gd name="T35" fmla="*/ 0 h 347"/>
                    <a:gd name="T36" fmla="*/ 0 w 821"/>
                    <a:gd name="T37" fmla="*/ 0 h 347"/>
                    <a:gd name="T38" fmla="*/ 0 w 821"/>
                    <a:gd name="T39" fmla="*/ 0 h 347"/>
                    <a:gd name="T40" fmla="*/ 0 w 821"/>
                    <a:gd name="T41" fmla="*/ 0 h 347"/>
                    <a:gd name="T42" fmla="*/ 0 w 821"/>
                    <a:gd name="T43" fmla="*/ 0 h 347"/>
                    <a:gd name="T44" fmla="*/ 0 w 821"/>
                    <a:gd name="T45" fmla="*/ 0 h 347"/>
                    <a:gd name="T46" fmla="*/ 0 w 821"/>
                    <a:gd name="T47" fmla="*/ 0 h 347"/>
                    <a:gd name="T48" fmla="*/ 0 w 821"/>
                    <a:gd name="T49" fmla="*/ 0 h 347"/>
                    <a:gd name="T50" fmla="*/ 0 w 821"/>
                    <a:gd name="T51" fmla="*/ 0 h 347"/>
                    <a:gd name="T52" fmla="*/ 0 w 821"/>
                    <a:gd name="T53" fmla="*/ 0 h 347"/>
                    <a:gd name="T54" fmla="*/ 0 w 821"/>
                    <a:gd name="T55" fmla="*/ 0 h 347"/>
                    <a:gd name="T56" fmla="*/ 0 w 821"/>
                    <a:gd name="T57" fmla="*/ 0 h 347"/>
                    <a:gd name="T58" fmla="*/ 0 w 821"/>
                    <a:gd name="T59" fmla="*/ 0 h 347"/>
                    <a:gd name="T60" fmla="*/ 0 w 821"/>
                    <a:gd name="T61" fmla="*/ 0 h 347"/>
                    <a:gd name="T62" fmla="*/ 0 w 821"/>
                    <a:gd name="T63" fmla="*/ 0 h 347"/>
                    <a:gd name="T64" fmla="*/ 0 w 821"/>
                    <a:gd name="T65" fmla="*/ 0 h 347"/>
                    <a:gd name="T66" fmla="*/ 0 w 821"/>
                    <a:gd name="T67" fmla="*/ 0 h 347"/>
                    <a:gd name="T68" fmla="*/ 0 w 821"/>
                    <a:gd name="T69" fmla="*/ 0 h 347"/>
                    <a:gd name="T70" fmla="*/ 0 w 821"/>
                    <a:gd name="T71" fmla="*/ 0 h 347"/>
                    <a:gd name="T72" fmla="*/ 0 w 821"/>
                    <a:gd name="T73" fmla="*/ 0 h 347"/>
                    <a:gd name="T74" fmla="*/ 0 w 821"/>
                    <a:gd name="T75" fmla="*/ 0 h 347"/>
                    <a:gd name="T76" fmla="*/ 0 w 821"/>
                    <a:gd name="T77" fmla="*/ 0 h 347"/>
                    <a:gd name="T78" fmla="*/ 0 w 821"/>
                    <a:gd name="T79" fmla="*/ 0 h 347"/>
                    <a:gd name="T80" fmla="*/ 0 w 821"/>
                    <a:gd name="T81" fmla="*/ 0 h 347"/>
                    <a:gd name="T82" fmla="*/ 0 w 821"/>
                    <a:gd name="T83" fmla="*/ 0 h 347"/>
                    <a:gd name="T84" fmla="*/ 0 w 821"/>
                    <a:gd name="T85" fmla="*/ 0 h 347"/>
                    <a:gd name="T86" fmla="*/ 0 w 821"/>
                    <a:gd name="T87" fmla="*/ 0 h 347"/>
                    <a:gd name="T88" fmla="*/ 0 w 821"/>
                    <a:gd name="T89" fmla="*/ 0 h 347"/>
                    <a:gd name="T90" fmla="*/ 0 w 821"/>
                    <a:gd name="T91" fmla="*/ 0 h 347"/>
                    <a:gd name="T92" fmla="*/ 0 w 821"/>
                    <a:gd name="T93" fmla="*/ 0 h 347"/>
                    <a:gd name="T94" fmla="*/ 0 w 821"/>
                    <a:gd name="T95" fmla="*/ 0 h 347"/>
                    <a:gd name="T96" fmla="*/ 0 w 821"/>
                    <a:gd name="T97" fmla="*/ 0 h 347"/>
                    <a:gd name="T98" fmla="*/ 0 w 821"/>
                    <a:gd name="T99" fmla="*/ 0 h 347"/>
                    <a:gd name="T100" fmla="*/ 0 w 821"/>
                    <a:gd name="T101" fmla="*/ 0 h 347"/>
                    <a:gd name="T102" fmla="*/ 0 w 821"/>
                    <a:gd name="T103" fmla="*/ 0 h 347"/>
                    <a:gd name="T104" fmla="*/ 0 w 821"/>
                    <a:gd name="T105" fmla="*/ 0 h 347"/>
                    <a:gd name="T106" fmla="*/ 0 w 821"/>
                    <a:gd name="T107" fmla="*/ 0 h 347"/>
                    <a:gd name="T108" fmla="*/ 0 w 821"/>
                    <a:gd name="T109" fmla="*/ 0 h 347"/>
                    <a:gd name="T110" fmla="*/ 0 w 821"/>
                    <a:gd name="T111" fmla="*/ 0 h 347"/>
                    <a:gd name="T112" fmla="*/ 0 w 821"/>
                    <a:gd name="T113" fmla="*/ 0 h 347"/>
                    <a:gd name="T114" fmla="*/ 0 w 821"/>
                    <a:gd name="T115" fmla="*/ 0 h 347"/>
                    <a:gd name="T116" fmla="*/ 0 w 821"/>
                    <a:gd name="T117" fmla="*/ 0 h 347"/>
                    <a:gd name="T118" fmla="*/ 0 w 821"/>
                    <a:gd name="T119" fmla="*/ 0 h 347"/>
                    <a:gd name="T120" fmla="*/ 0 w 821"/>
                    <a:gd name="T121" fmla="*/ 0 h 347"/>
                    <a:gd name="T122" fmla="*/ 0 w 821"/>
                    <a:gd name="T123" fmla="*/ 0 h 3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7">
                      <a:moveTo>
                        <a:pt x="659" y="22"/>
                      </a:moveTo>
                      <a:lnTo>
                        <a:pt x="632" y="42"/>
                      </a:lnTo>
                      <a:lnTo>
                        <a:pt x="606" y="60"/>
                      </a:lnTo>
                      <a:lnTo>
                        <a:pt x="581" y="76"/>
                      </a:lnTo>
                      <a:lnTo>
                        <a:pt x="556" y="91"/>
                      </a:lnTo>
                      <a:lnTo>
                        <a:pt x="531" y="103"/>
                      </a:lnTo>
                      <a:lnTo>
                        <a:pt x="507" y="114"/>
                      </a:lnTo>
                      <a:lnTo>
                        <a:pt x="485" y="123"/>
                      </a:lnTo>
                      <a:lnTo>
                        <a:pt x="463" y="131"/>
                      </a:lnTo>
                      <a:lnTo>
                        <a:pt x="441" y="136"/>
                      </a:lnTo>
                      <a:lnTo>
                        <a:pt x="421" y="142"/>
                      </a:lnTo>
                      <a:lnTo>
                        <a:pt x="401" y="145"/>
                      </a:lnTo>
                      <a:lnTo>
                        <a:pt x="381" y="148"/>
                      </a:lnTo>
                      <a:lnTo>
                        <a:pt x="363" y="149"/>
                      </a:lnTo>
                      <a:lnTo>
                        <a:pt x="345" y="149"/>
                      </a:lnTo>
                      <a:lnTo>
                        <a:pt x="327" y="148"/>
                      </a:lnTo>
                      <a:lnTo>
                        <a:pt x="312" y="147"/>
                      </a:lnTo>
                      <a:lnTo>
                        <a:pt x="296" y="144"/>
                      </a:lnTo>
                      <a:lnTo>
                        <a:pt x="282" y="142"/>
                      </a:lnTo>
                      <a:lnTo>
                        <a:pt x="267" y="137"/>
                      </a:lnTo>
                      <a:lnTo>
                        <a:pt x="255" y="134"/>
                      </a:lnTo>
                      <a:lnTo>
                        <a:pt x="231" y="125"/>
                      </a:lnTo>
                      <a:lnTo>
                        <a:pt x="212" y="116"/>
                      </a:lnTo>
                      <a:lnTo>
                        <a:pt x="195" y="106"/>
                      </a:lnTo>
                      <a:lnTo>
                        <a:pt x="182" y="98"/>
                      </a:lnTo>
                      <a:lnTo>
                        <a:pt x="172" y="91"/>
                      </a:lnTo>
                      <a:lnTo>
                        <a:pt x="167" y="86"/>
                      </a:lnTo>
                      <a:lnTo>
                        <a:pt x="168" y="87"/>
                      </a:lnTo>
                      <a:lnTo>
                        <a:pt x="160" y="81"/>
                      </a:lnTo>
                      <a:lnTo>
                        <a:pt x="152" y="74"/>
                      </a:lnTo>
                      <a:lnTo>
                        <a:pt x="142" y="70"/>
                      </a:lnTo>
                      <a:lnTo>
                        <a:pt x="134" y="66"/>
                      </a:lnTo>
                      <a:lnTo>
                        <a:pt x="125" y="63"/>
                      </a:lnTo>
                      <a:lnTo>
                        <a:pt x="115" y="62"/>
                      </a:lnTo>
                      <a:lnTo>
                        <a:pt x="105" y="61"/>
                      </a:lnTo>
                      <a:lnTo>
                        <a:pt x="96" y="61"/>
                      </a:lnTo>
                      <a:lnTo>
                        <a:pt x="87" y="61"/>
                      </a:lnTo>
                      <a:lnTo>
                        <a:pt x="77" y="63"/>
                      </a:lnTo>
                      <a:lnTo>
                        <a:pt x="68" y="66"/>
                      </a:lnTo>
                      <a:lnTo>
                        <a:pt x="59" y="69"/>
                      </a:lnTo>
                      <a:lnTo>
                        <a:pt x="50" y="73"/>
                      </a:lnTo>
                      <a:lnTo>
                        <a:pt x="42" y="78"/>
                      </a:lnTo>
                      <a:lnTo>
                        <a:pt x="34" y="86"/>
                      </a:lnTo>
                      <a:lnTo>
                        <a:pt x="27" y="92"/>
                      </a:lnTo>
                      <a:lnTo>
                        <a:pt x="20" y="100"/>
                      </a:lnTo>
                      <a:lnTo>
                        <a:pt x="14" y="108"/>
                      </a:lnTo>
                      <a:lnTo>
                        <a:pt x="10" y="117"/>
                      </a:lnTo>
                      <a:lnTo>
                        <a:pt x="6" y="126"/>
                      </a:lnTo>
                      <a:lnTo>
                        <a:pt x="3" y="135"/>
                      </a:lnTo>
                      <a:lnTo>
                        <a:pt x="1" y="145"/>
                      </a:lnTo>
                      <a:lnTo>
                        <a:pt x="0" y="154"/>
                      </a:lnTo>
                      <a:lnTo>
                        <a:pt x="0" y="164"/>
                      </a:lnTo>
                      <a:lnTo>
                        <a:pt x="1" y="174"/>
                      </a:lnTo>
                      <a:lnTo>
                        <a:pt x="3" y="183"/>
                      </a:lnTo>
                      <a:lnTo>
                        <a:pt x="5" y="192"/>
                      </a:lnTo>
                      <a:lnTo>
                        <a:pt x="9" y="202"/>
                      </a:lnTo>
                      <a:lnTo>
                        <a:pt x="13" y="210"/>
                      </a:lnTo>
                      <a:lnTo>
                        <a:pt x="18" y="218"/>
                      </a:lnTo>
                      <a:lnTo>
                        <a:pt x="24" y="226"/>
                      </a:lnTo>
                      <a:lnTo>
                        <a:pt x="32" y="234"/>
                      </a:lnTo>
                      <a:lnTo>
                        <a:pt x="43" y="243"/>
                      </a:lnTo>
                      <a:lnTo>
                        <a:pt x="54" y="252"/>
                      </a:lnTo>
                      <a:lnTo>
                        <a:pt x="67" y="261"/>
                      </a:lnTo>
                      <a:lnTo>
                        <a:pt x="81" y="271"/>
                      </a:lnTo>
                      <a:lnTo>
                        <a:pt x="96" y="280"/>
                      </a:lnTo>
                      <a:lnTo>
                        <a:pt x="111" y="289"/>
                      </a:lnTo>
                      <a:lnTo>
                        <a:pt x="129" y="298"/>
                      </a:lnTo>
                      <a:lnTo>
                        <a:pt x="146" y="306"/>
                      </a:lnTo>
                      <a:lnTo>
                        <a:pt x="165" y="313"/>
                      </a:lnTo>
                      <a:lnTo>
                        <a:pt x="185" y="320"/>
                      </a:lnTo>
                      <a:lnTo>
                        <a:pt x="204" y="327"/>
                      </a:lnTo>
                      <a:lnTo>
                        <a:pt x="226" y="333"/>
                      </a:lnTo>
                      <a:lnTo>
                        <a:pt x="248" y="337"/>
                      </a:lnTo>
                      <a:lnTo>
                        <a:pt x="271" y="341"/>
                      </a:lnTo>
                      <a:lnTo>
                        <a:pt x="294" y="344"/>
                      </a:lnTo>
                      <a:lnTo>
                        <a:pt x="318" y="346"/>
                      </a:lnTo>
                      <a:lnTo>
                        <a:pt x="343" y="347"/>
                      </a:lnTo>
                      <a:lnTo>
                        <a:pt x="369" y="347"/>
                      </a:lnTo>
                      <a:lnTo>
                        <a:pt x="395" y="345"/>
                      </a:lnTo>
                      <a:lnTo>
                        <a:pt x="422" y="342"/>
                      </a:lnTo>
                      <a:lnTo>
                        <a:pt x="449" y="338"/>
                      </a:lnTo>
                      <a:lnTo>
                        <a:pt x="477" y="333"/>
                      </a:lnTo>
                      <a:lnTo>
                        <a:pt x="505" y="326"/>
                      </a:lnTo>
                      <a:lnTo>
                        <a:pt x="535" y="316"/>
                      </a:lnTo>
                      <a:lnTo>
                        <a:pt x="564" y="306"/>
                      </a:lnTo>
                      <a:lnTo>
                        <a:pt x="594" y="294"/>
                      </a:lnTo>
                      <a:lnTo>
                        <a:pt x="625" y="279"/>
                      </a:lnTo>
                      <a:lnTo>
                        <a:pt x="655" y="264"/>
                      </a:lnTo>
                      <a:lnTo>
                        <a:pt x="687" y="245"/>
                      </a:lnTo>
                      <a:lnTo>
                        <a:pt x="718" y="225"/>
                      </a:lnTo>
                      <a:lnTo>
                        <a:pt x="750" y="203"/>
                      </a:lnTo>
                      <a:lnTo>
                        <a:pt x="782" y="178"/>
                      </a:lnTo>
                      <a:lnTo>
                        <a:pt x="791" y="172"/>
                      </a:lnTo>
                      <a:lnTo>
                        <a:pt x="797" y="164"/>
                      </a:lnTo>
                      <a:lnTo>
                        <a:pt x="803" y="156"/>
                      </a:lnTo>
                      <a:lnTo>
                        <a:pt x="808" y="148"/>
                      </a:lnTo>
                      <a:lnTo>
                        <a:pt x="812" y="139"/>
                      </a:lnTo>
                      <a:lnTo>
                        <a:pt x="816" y="130"/>
                      </a:lnTo>
                      <a:lnTo>
                        <a:pt x="819" y="121"/>
                      </a:lnTo>
                      <a:lnTo>
                        <a:pt x="820" y="112"/>
                      </a:lnTo>
                      <a:lnTo>
                        <a:pt x="821" y="102"/>
                      </a:lnTo>
                      <a:lnTo>
                        <a:pt x="821" y="92"/>
                      </a:lnTo>
                      <a:lnTo>
                        <a:pt x="820" y="83"/>
                      </a:lnTo>
                      <a:lnTo>
                        <a:pt x="818" y="73"/>
                      </a:lnTo>
                      <a:lnTo>
                        <a:pt x="814" y="64"/>
                      </a:lnTo>
                      <a:lnTo>
                        <a:pt x="810" y="55"/>
                      </a:lnTo>
                      <a:lnTo>
                        <a:pt x="805" y="46"/>
                      </a:lnTo>
                      <a:lnTo>
                        <a:pt x="799" y="38"/>
                      </a:lnTo>
                      <a:lnTo>
                        <a:pt x="793" y="30"/>
                      </a:lnTo>
                      <a:lnTo>
                        <a:pt x="786" y="24"/>
                      </a:lnTo>
                      <a:lnTo>
                        <a:pt x="777" y="17"/>
                      </a:lnTo>
                      <a:lnTo>
                        <a:pt x="769" y="12"/>
                      </a:lnTo>
                      <a:lnTo>
                        <a:pt x="760" y="8"/>
                      </a:lnTo>
                      <a:lnTo>
                        <a:pt x="751" y="5"/>
                      </a:lnTo>
                      <a:lnTo>
                        <a:pt x="742" y="2"/>
                      </a:lnTo>
                      <a:lnTo>
                        <a:pt x="733" y="1"/>
                      </a:lnTo>
                      <a:lnTo>
                        <a:pt x="722" y="0"/>
                      </a:lnTo>
                      <a:lnTo>
                        <a:pt x="713" y="0"/>
                      </a:lnTo>
                      <a:lnTo>
                        <a:pt x="704" y="2"/>
                      </a:lnTo>
                      <a:lnTo>
                        <a:pt x="695" y="4"/>
                      </a:lnTo>
                      <a:lnTo>
                        <a:pt x="685" y="7"/>
                      </a:lnTo>
                      <a:lnTo>
                        <a:pt x="676" y="10"/>
                      </a:lnTo>
                      <a:lnTo>
                        <a:pt x="668" y="15"/>
                      </a:lnTo>
                      <a:lnTo>
                        <a:pt x="659" y="2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2" name="Freeform 1142">
                  <a:extLst>
                    <a:ext uri="{FF2B5EF4-FFF2-40B4-BE49-F238E27FC236}">
                      <a16:creationId xmlns:a16="http://schemas.microsoft.com/office/drawing/2014/main" id="{F8C0D85D-9E07-4354-82AB-2E07F10F3985}"/>
                    </a:ext>
                  </a:extLst>
                </p:cNvPr>
                <p:cNvSpPr>
                  <a:spLocks/>
                </p:cNvSpPr>
                <p:nvPr/>
              </p:nvSpPr>
              <p:spPr bwMode="auto">
                <a:xfrm>
                  <a:off x="2042" y="2576"/>
                  <a:ext cx="46" cy="27"/>
                </a:xfrm>
                <a:custGeom>
                  <a:avLst/>
                  <a:gdLst>
                    <a:gd name="T0" fmla="*/ 0 w 695"/>
                    <a:gd name="T1" fmla="*/ 0 h 403"/>
                    <a:gd name="T2" fmla="*/ 0 w 695"/>
                    <a:gd name="T3" fmla="*/ 0 h 403"/>
                    <a:gd name="T4" fmla="*/ 0 w 695"/>
                    <a:gd name="T5" fmla="*/ 0 h 403"/>
                    <a:gd name="T6" fmla="*/ 0 w 695"/>
                    <a:gd name="T7" fmla="*/ 0 h 403"/>
                    <a:gd name="T8" fmla="*/ 0 w 695"/>
                    <a:gd name="T9" fmla="*/ 0 h 403"/>
                    <a:gd name="T10" fmla="*/ 0 w 695"/>
                    <a:gd name="T11" fmla="*/ 0 h 403"/>
                    <a:gd name="T12" fmla="*/ 0 w 695"/>
                    <a:gd name="T13" fmla="*/ 0 h 403"/>
                    <a:gd name="T14" fmla="*/ 0 w 695"/>
                    <a:gd name="T15" fmla="*/ 0 h 403"/>
                    <a:gd name="T16" fmla="*/ 0 w 695"/>
                    <a:gd name="T17" fmla="*/ 0 h 403"/>
                    <a:gd name="T18" fmla="*/ 0 w 695"/>
                    <a:gd name="T19" fmla="*/ 0 h 403"/>
                    <a:gd name="T20" fmla="*/ 0 w 695"/>
                    <a:gd name="T21" fmla="*/ 0 h 403"/>
                    <a:gd name="T22" fmla="*/ 0 w 695"/>
                    <a:gd name="T23" fmla="*/ 0 h 403"/>
                    <a:gd name="T24" fmla="*/ 0 w 695"/>
                    <a:gd name="T25" fmla="*/ 0 h 403"/>
                    <a:gd name="T26" fmla="*/ 0 w 695"/>
                    <a:gd name="T27" fmla="*/ 0 h 403"/>
                    <a:gd name="T28" fmla="*/ 0 w 695"/>
                    <a:gd name="T29" fmla="*/ 0 h 403"/>
                    <a:gd name="T30" fmla="*/ 0 w 695"/>
                    <a:gd name="T31" fmla="*/ 0 h 403"/>
                    <a:gd name="T32" fmla="*/ 0 w 695"/>
                    <a:gd name="T33" fmla="*/ 0 h 403"/>
                    <a:gd name="T34" fmla="*/ 0 w 695"/>
                    <a:gd name="T35" fmla="*/ 0 h 403"/>
                    <a:gd name="T36" fmla="*/ 0 w 695"/>
                    <a:gd name="T37" fmla="*/ 0 h 403"/>
                    <a:gd name="T38" fmla="*/ 0 w 695"/>
                    <a:gd name="T39" fmla="*/ 0 h 403"/>
                    <a:gd name="T40" fmla="*/ 0 w 695"/>
                    <a:gd name="T41" fmla="*/ 0 h 403"/>
                    <a:gd name="T42" fmla="*/ 0 w 695"/>
                    <a:gd name="T43" fmla="*/ 0 h 403"/>
                    <a:gd name="T44" fmla="*/ 0 w 695"/>
                    <a:gd name="T45" fmla="*/ 0 h 403"/>
                    <a:gd name="T46" fmla="*/ 0 w 695"/>
                    <a:gd name="T47" fmla="*/ 0 h 403"/>
                    <a:gd name="T48" fmla="*/ 0 w 695"/>
                    <a:gd name="T49" fmla="*/ 0 h 403"/>
                    <a:gd name="T50" fmla="*/ 0 w 695"/>
                    <a:gd name="T51" fmla="*/ 0 h 403"/>
                    <a:gd name="T52" fmla="*/ 0 w 695"/>
                    <a:gd name="T53" fmla="*/ 0 h 403"/>
                    <a:gd name="T54" fmla="*/ 0 w 695"/>
                    <a:gd name="T55" fmla="*/ 0 h 403"/>
                    <a:gd name="T56" fmla="*/ 0 w 695"/>
                    <a:gd name="T57" fmla="*/ 0 h 403"/>
                    <a:gd name="T58" fmla="*/ 0 w 695"/>
                    <a:gd name="T59" fmla="*/ 0 h 403"/>
                    <a:gd name="T60" fmla="*/ 0 w 695"/>
                    <a:gd name="T61" fmla="*/ 0 h 403"/>
                    <a:gd name="T62" fmla="*/ 0 w 695"/>
                    <a:gd name="T63" fmla="*/ 0 h 403"/>
                    <a:gd name="T64" fmla="*/ 0 w 695"/>
                    <a:gd name="T65" fmla="*/ 0 h 403"/>
                    <a:gd name="T66" fmla="*/ 0 w 695"/>
                    <a:gd name="T67" fmla="*/ 0 h 403"/>
                    <a:gd name="T68" fmla="*/ 0 w 695"/>
                    <a:gd name="T69" fmla="*/ 0 h 403"/>
                    <a:gd name="T70" fmla="*/ 0 w 695"/>
                    <a:gd name="T71" fmla="*/ 0 h 403"/>
                    <a:gd name="T72" fmla="*/ 0 w 695"/>
                    <a:gd name="T73" fmla="*/ 0 h 403"/>
                    <a:gd name="T74" fmla="*/ 0 w 695"/>
                    <a:gd name="T75" fmla="*/ 0 h 403"/>
                    <a:gd name="T76" fmla="*/ 0 w 695"/>
                    <a:gd name="T77" fmla="*/ 0 h 403"/>
                    <a:gd name="T78" fmla="*/ 0 w 695"/>
                    <a:gd name="T79" fmla="*/ 0 h 403"/>
                    <a:gd name="T80" fmla="*/ 0 w 695"/>
                    <a:gd name="T81" fmla="*/ 0 h 403"/>
                    <a:gd name="T82" fmla="*/ 0 w 695"/>
                    <a:gd name="T83" fmla="*/ 0 h 403"/>
                    <a:gd name="T84" fmla="*/ 0 w 695"/>
                    <a:gd name="T85" fmla="*/ 0 h 403"/>
                    <a:gd name="T86" fmla="*/ 0 w 695"/>
                    <a:gd name="T87" fmla="*/ 0 h 403"/>
                    <a:gd name="T88" fmla="*/ 0 w 695"/>
                    <a:gd name="T89" fmla="*/ 0 h 403"/>
                    <a:gd name="T90" fmla="*/ 0 w 695"/>
                    <a:gd name="T91" fmla="*/ 0 h 403"/>
                    <a:gd name="T92" fmla="*/ 0 w 695"/>
                    <a:gd name="T93" fmla="*/ 0 h 403"/>
                    <a:gd name="T94" fmla="*/ 0 w 695"/>
                    <a:gd name="T95" fmla="*/ 0 h 403"/>
                    <a:gd name="T96" fmla="*/ 0 w 695"/>
                    <a:gd name="T97" fmla="*/ 0 h 403"/>
                    <a:gd name="T98" fmla="*/ 0 w 695"/>
                    <a:gd name="T99" fmla="*/ 0 h 403"/>
                    <a:gd name="T100" fmla="*/ 0 w 695"/>
                    <a:gd name="T101" fmla="*/ 0 h 403"/>
                    <a:gd name="T102" fmla="*/ 0 w 695"/>
                    <a:gd name="T103" fmla="*/ 0 h 403"/>
                    <a:gd name="T104" fmla="*/ 0 w 695"/>
                    <a:gd name="T105" fmla="*/ 0 h 403"/>
                    <a:gd name="T106" fmla="*/ 0 w 695"/>
                    <a:gd name="T107" fmla="*/ 0 h 403"/>
                    <a:gd name="T108" fmla="*/ 0 w 695"/>
                    <a:gd name="T109" fmla="*/ 0 h 403"/>
                    <a:gd name="T110" fmla="*/ 0 w 695"/>
                    <a:gd name="T111" fmla="*/ 0 h 403"/>
                    <a:gd name="T112" fmla="*/ 0 w 695"/>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5" h="403">
                      <a:moveTo>
                        <a:pt x="522" y="32"/>
                      </a:moveTo>
                      <a:lnTo>
                        <a:pt x="503" y="52"/>
                      </a:lnTo>
                      <a:lnTo>
                        <a:pt x="484" y="70"/>
                      </a:lnTo>
                      <a:lnTo>
                        <a:pt x="466" y="87"/>
                      </a:lnTo>
                      <a:lnTo>
                        <a:pt x="448" y="102"/>
                      </a:lnTo>
                      <a:lnTo>
                        <a:pt x="429" y="117"/>
                      </a:lnTo>
                      <a:lnTo>
                        <a:pt x="412" y="129"/>
                      </a:lnTo>
                      <a:lnTo>
                        <a:pt x="394" y="140"/>
                      </a:lnTo>
                      <a:lnTo>
                        <a:pt x="377" y="151"/>
                      </a:lnTo>
                      <a:lnTo>
                        <a:pt x="360" y="160"/>
                      </a:lnTo>
                      <a:lnTo>
                        <a:pt x="344" y="168"/>
                      </a:lnTo>
                      <a:lnTo>
                        <a:pt x="327" y="176"/>
                      </a:lnTo>
                      <a:lnTo>
                        <a:pt x="312" y="182"/>
                      </a:lnTo>
                      <a:lnTo>
                        <a:pt x="296" y="187"/>
                      </a:lnTo>
                      <a:lnTo>
                        <a:pt x="282" y="191"/>
                      </a:lnTo>
                      <a:lnTo>
                        <a:pt x="267" y="195"/>
                      </a:lnTo>
                      <a:lnTo>
                        <a:pt x="254" y="197"/>
                      </a:lnTo>
                      <a:lnTo>
                        <a:pt x="228" y="201"/>
                      </a:lnTo>
                      <a:lnTo>
                        <a:pt x="204" y="203"/>
                      </a:lnTo>
                      <a:lnTo>
                        <a:pt x="183" y="204"/>
                      </a:lnTo>
                      <a:lnTo>
                        <a:pt x="166" y="203"/>
                      </a:lnTo>
                      <a:lnTo>
                        <a:pt x="141" y="200"/>
                      </a:lnTo>
                      <a:lnTo>
                        <a:pt x="130" y="197"/>
                      </a:lnTo>
                      <a:lnTo>
                        <a:pt x="131" y="198"/>
                      </a:lnTo>
                      <a:lnTo>
                        <a:pt x="121" y="195"/>
                      </a:lnTo>
                      <a:lnTo>
                        <a:pt x="111" y="193"/>
                      </a:lnTo>
                      <a:lnTo>
                        <a:pt x="102" y="193"/>
                      </a:lnTo>
                      <a:lnTo>
                        <a:pt x="91" y="193"/>
                      </a:lnTo>
                      <a:lnTo>
                        <a:pt x="82" y="194"/>
                      </a:lnTo>
                      <a:lnTo>
                        <a:pt x="73" y="196"/>
                      </a:lnTo>
                      <a:lnTo>
                        <a:pt x="63" y="199"/>
                      </a:lnTo>
                      <a:lnTo>
                        <a:pt x="55" y="203"/>
                      </a:lnTo>
                      <a:lnTo>
                        <a:pt x="47" y="209"/>
                      </a:lnTo>
                      <a:lnTo>
                        <a:pt x="39" y="214"/>
                      </a:lnTo>
                      <a:lnTo>
                        <a:pt x="31" y="220"/>
                      </a:lnTo>
                      <a:lnTo>
                        <a:pt x="24" y="227"/>
                      </a:lnTo>
                      <a:lnTo>
                        <a:pt x="18" y="234"/>
                      </a:lnTo>
                      <a:lnTo>
                        <a:pt x="13" y="243"/>
                      </a:lnTo>
                      <a:lnTo>
                        <a:pt x="9" y="252"/>
                      </a:lnTo>
                      <a:lnTo>
                        <a:pt x="4" y="261"/>
                      </a:lnTo>
                      <a:lnTo>
                        <a:pt x="2" y="272"/>
                      </a:lnTo>
                      <a:lnTo>
                        <a:pt x="0" y="281"/>
                      </a:lnTo>
                      <a:lnTo>
                        <a:pt x="0" y="291"/>
                      </a:lnTo>
                      <a:lnTo>
                        <a:pt x="0" y="301"/>
                      </a:lnTo>
                      <a:lnTo>
                        <a:pt x="1" y="310"/>
                      </a:lnTo>
                      <a:lnTo>
                        <a:pt x="3" y="320"/>
                      </a:lnTo>
                      <a:lnTo>
                        <a:pt x="7" y="329"/>
                      </a:lnTo>
                      <a:lnTo>
                        <a:pt x="11" y="338"/>
                      </a:lnTo>
                      <a:lnTo>
                        <a:pt x="15" y="346"/>
                      </a:lnTo>
                      <a:lnTo>
                        <a:pt x="21" y="353"/>
                      </a:lnTo>
                      <a:lnTo>
                        <a:pt x="27" y="362"/>
                      </a:lnTo>
                      <a:lnTo>
                        <a:pt x="34" y="368"/>
                      </a:lnTo>
                      <a:lnTo>
                        <a:pt x="42" y="374"/>
                      </a:lnTo>
                      <a:lnTo>
                        <a:pt x="50" y="379"/>
                      </a:lnTo>
                      <a:lnTo>
                        <a:pt x="59" y="383"/>
                      </a:lnTo>
                      <a:lnTo>
                        <a:pt x="69" y="387"/>
                      </a:lnTo>
                      <a:lnTo>
                        <a:pt x="74" y="390"/>
                      </a:lnTo>
                      <a:lnTo>
                        <a:pt x="86" y="393"/>
                      </a:lnTo>
                      <a:lnTo>
                        <a:pt x="104" y="396"/>
                      </a:lnTo>
                      <a:lnTo>
                        <a:pt x="127" y="400"/>
                      </a:lnTo>
                      <a:lnTo>
                        <a:pt x="154" y="402"/>
                      </a:lnTo>
                      <a:lnTo>
                        <a:pt x="188" y="403"/>
                      </a:lnTo>
                      <a:lnTo>
                        <a:pt x="205" y="403"/>
                      </a:lnTo>
                      <a:lnTo>
                        <a:pt x="224" y="402"/>
                      </a:lnTo>
                      <a:lnTo>
                        <a:pt x="244" y="401"/>
                      </a:lnTo>
                      <a:lnTo>
                        <a:pt x="265" y="398"/>
                      </a:lnTo>
                      <a:lnTo>
                        <a:pt x="286" y="395"/>
                      </a:lnTo>
                      <a:lnTo>
                        <a:pt x="309" y="391"/>
                      </a:lnTo>
                      <a:lnTo>
                        <a:pt x="331" y="384"/>
                      </a:lnTo>
                      <a:lnTo>
                        <a:pt x="355" y="377"/>
                      </a:lnTo>
                      <a:lnTo>
                        <a:pt x="379" y="370"/>
                      </a:lnTo>
                      <a:lnTo>
                        <a:pt x="404" y="360"/>
                      </a:lnTo>
                      <a:lnTo>
                        <a:pt x="428" y="349"/>
                      </a:lnTo>
                      <a:lnTo>
                        <a:pt x="454" y="336"/>
                      </a:lnTo>
                      <a:lnTo>
                        <a:pt x="480" y="322"/>
                      </a:lnTo>
                      <a:lnTo>
                        <a:pt x="507" y="306"/>
                      </a:lnTo>
                      <a:lnTo>
                        <a:pt x="534" y="288"/>
                      </a:lnTo>
                      <a:lnTo>
                        <a:pt x="561" y="268"/>
                      </a:lnTo>
                      <a:lnTo>
                        <a:pt x="588" y="246"/>
                      </a:lnTo>
                      <a:lnTo>
                        <a:pt x="615" y="222"/>
                      </a:lnTo>
                      <a:lnTo>
                        <a:pt x="641" y="195"/>
                      </a:lnTo>
                      <a:lnTo>
                        <a:pt x="669" y="167"/>
                      </a:lnTo>
                      <a:lnTo>
                        <a:pt x="676" y="159"/>
                      </a:lnTo>
                      <a:lnTo>
                        <a:pt x="681" y="151"/>
                      </a:lnTo>
                      <a:lnTo>
                        <a:pt x="686" y="142"/>
                      </a:lnTo>
                      <a:lnTo>
                        <a:pt x="689" y="133"/>
                      </a:lnTo>
                      <a:lnTo>
                        <a:pt x="692" y="124"/>
                      </a:lnTo>
                      <a:lnTo>
                        <a:pt x="694" y="115"/>
                      </a:lnTo>
                      <a:lnTo>
                        <a:pt x="695" y="104"/>
                      </a:lnTo>
                      <a:lnTo>
                        <a:pt x="695" y="95"/>
                      </a:lnTo>
                      <a:lnTo>
                        <a:pt x="694" y="86"/>
                      </a:lnTo>
                      <a:lnTo>
                        <a:pt x="692" y="76"/>
                      </a:lnTo>
                      <a:lnTo>
                        <a:pt x="690" y="67"/>
                      </a:lnTo>
                      <a:lnTo>
                        <a:pt x="686" y="58"/>
                      </a:lnTo>
                      <a:lnTo>
                        <a:pt x="682" y="49"/>
                      </a:lnTo>
                      <a:lnTo>
                        <a:pt x="677" y="41"/>
                      </a:lnTo>
                      <a:lnTo>
                        <a:pt x="669" y="33"/>
                      </a:lnTo>
                      <a:lnTo>
                        <a:pt x="663" y="26"/>
                      </a:lnTo>
                      <a:lnTo>
                        <a:pt x="655" y="19"/>
                      </a:lnTo>
                      <a:lnTo>
                        <a:pt x="647" y="14"/>
                      </a:lnTo>
                      <a:lnTo>
                        <a:pt x="637" y="9"/>
                      </a:lnTo>
                      <a:lnTo>
                        <a:pt x="629" y="6"/>
                      </a:lnTo>
                      <a:lnTo>
                        <a:pt x="620" y="3"/>
                      </a:lnTo>
                      <a:lnTo>
                        <a:pt x="609" y="1"/>
                      </a:lnTo>
                      <a:lnTo>
                        <a:pt x="600" y="0"/>
                      </a:lnTo>
                      <a:lnTo>
                        <a:pt x="591" y="0"/>
                      </a:lnTo>
                      <a:lnTo>
                        <a:pt x="581" y="1"/>
                      </a:lnTo>
                      <a:lnTo>
                        <a:pt x="572" y="3"/>
                      </a:lnTo>
                      <a:lnTo>
                        <a:pt x="563" y="5"/>
                      </a:lnTo>
                      <a:lnTo>
                        <a:pt x="554" y="9"/>
                      </a:lnTo>
                      <a:lnTo>
                        <a:pt x="545" y="13"/>
                      </a:lnTo>
                      <a:lnTo>
                        <a:pt x="537" y="18"/>
                      </a:lnTo>
                      <a:lnTo>
                        <a:pt x="529" y="26"/>
                      </a:lnTo>
                      <a:lnTo>
                        <a:pt x="522" y="3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3" name="Freeform 1143">
                  <a:extLst>
                    <a:ext uri="{FF2B5EF4-FFF2-40B4-BE49-F238E27FC236}">
                      <a16:creationId xmlns:a16="http://schemas.microsoft.com/office/drawing/2014/main" id="{2DC1EBE1-2A32-4A3F-99B1-7543F925AAB0}"/>
                    </a:ext>
                  </a:extLst>
                </p:cNvPr>
                <p:cNvSpPr>
                  <a:spLocks/>
                </p:cNvSpPr>
                <p:nvPr/>
              </p:nvSpPr>
              <p:spPr bwMode="auto">
                <a:xfrm>
                  <a:off x="2013" y="2696"/>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4" name="Freeform 1144">
                  <a:extLst>
                    <a:ext uri="{FF2B5EF4-FFF2-40B4-BE49-F238E27FC236}">
                      <a16:creationId xmlns:a16="http://schemas.microsoft.com/office/drawing/2014/main" id="{7199EC0E-3853-4EBB-8A97-866E42505BDA}"/>
                    </a:ext>
                  </a:extLst>
                </p:cNvPr>
                <p:cNvSpPr>
                  <a:spLocks/>
                </p:cNvSpPr>
                <p:nvPr/>
              </p:nvSpPr>
              <p:spPr bwMode="auto">
                <a:xfrm>
                  <a:off x="1954" y="2436"/>
                  <a:ext cx="181" cy="271"/>
                </a:xfrm>
                <a:custGeom>
                  <a:avLst/>
                  <a:gdLst>
                    <a:gd name="T0" fmla="*/ 0 w 2713"/>
                    <a:gd name="T1" fmla="*/ 0 h 4061"/>
                    <a:gd name="T2" fmla="*/ 0 w 2713"/>
                    <a:gd name="T3" fmla="*/ 0 h 4061"/>
                    <a:gd name="T4" fmla="*/ 0 w 2713"/>
                    <a:gd name="T5" fmla="*/ 0 h 4061"/>
                    <a:gd name="T6" fmla="*/ 0 w 2713"/>
                    <a:gd name="T7" fmla="*/ 0 h 4061"/>
                    <a:gd name="T8" fmla="*/ 0 w 2713"/>
                    <a:gd name="T9" fmla="*/ 0 h 4061"/>
                    <a:gd name="T10" fmla="*/ 0 w 2713"/>
                    <a:gd name="T11" fmla="*/ 0 h 4061"/>
                    <a:gd name="T12" fmla="*/ 0 w 2713"/>
                    <a:gd name="T13" fmla="*/ 0 h 4061"/>
                    <a:gd name="T14" fmla="*/ 0 w 2713"/>
                    <a:gd name="T15" fmla="*/ 0 h 4061"/>
                    <a:gd name="T16" fmla="*/ 0 w 2713"/>
                    <a:gd name="T17" fmla="*/ 0 h 4061"/>
                    <a:gd name="T18" fmla="*/ 0 w 2713"/>
                    <a:gd name="T19" fmla="*/ 0 h 4061"/>
                    <a:gd name="T20" fmla="*/ 0 w 2713"/>
                    <a:gd name="T21" fmla="*/ 0 h 4061"/>
                    <a:gd name="T22" fmla="*/ 0 w 2713"/>
                    <a:gd name="T23" fmla="*/ 0 h 4061"/>
                    <a:gd name="T24" fmla="*/ 0 w 2713"/>
                    <a:gd name="T25" fmla="*/ 0 h 4061"/>
                    <a:gd name="T26" fmla="*/ 0 w 2713"/>
                    <a:gd name="T27" fmla="*/ 0 h 4061"/>
                    <a:gd name="T28" fmla="*/ 0 w 2713"/>
                    <a:gd name="T29" fmla="*/ 0 h 4061"/>
                    <a:gd name="T30" fmla="*/ 0 w 2713"/>
                    <a:gd name="T31" fmla="*/ 0 h 4061"/>
                    <a:gd name="T32" fmla="*/ 0 w 2713"/>
                    <a:gd name="T33" fmla="*/ 0 h 4061"/>
                    <a:gd name="T34" fmla="*/ 0 w 2713"/>
                    <a:gd name="T35" fmla="*/ 0 h 4061"/>
                    <a:gd name="T36" fmla="*/ 0 w 2713"/>
                    <a:gd name="T37" fmla="*/ 0 h 4061"/>
                    <a:gd name="T38" fmla="*/ 0 w 2713"/>
                    <a:gd name="T39" fmla="*/ 0 h 4061"/>
                    <a:gd name="T40" fmla="*/ 0 w 2713"/>
                    <a:gd name="T41" fmla="*/ 0 h 4061"/>
                    <a:gd name="T42" fmla="*/ 0 w 2713"/>
                    <a:gd name="T43" fmla="*/ 0 h 4061"/>
                    <a:gd name="T44" fmla="*/ 0 w 2713"/>
                    <a:gd name="T45" fmla="*/ 0 h 4061"/>
                    <a:gd name="T46" fmla="*/ 0 w 2713"/>
                    <a:gd name="T47" fmla="*/ 0 h 4061"/>
                    <a:gd name="T48" fmla="*/ 0 w 2713"/>
                    <a:gd name="T49" fmla="*/ 0 h 4061"/>
                    <a:gd name="T50" fmla="*/ 0 w 2713"/>
                    <a:gd name="T51" fmla="*/ 0 h 4061"/>
                    <a:gd name="T52" fmla="*/ 0 w 2713"/>
                    <a:gd name="T53" fmla="*/ 0 h 4061"/>
                    <a:gd name="T54" fmla="*/ 0 w 2713"/>
                    <a:gd name="T55" fmla="*/ 0 h 4061"/>
                    <a:gd name="T56" fmla="*/ 0 w 2713"/>
                    <a:gd name="T57" fmla="*/ 0 h 4061"/>
                    <a:gd name="T58" fmla="*/ 0 w 2713"/>
                    <a:gd name="T59" fmla="*/ 0 h 4061"/>
                    <a:gd name="T60" fmla="*/ 0 w 2713"/>
                    <a:gd name="T61" fmla="*/ 0 h 4061"/>
                    <a:gd name="T62" fmla="*/ 0 w 2713"/>
                    <a:gd name="T63" fmla="*/ 0 h 4061"/>
                    <a:gd name="T64" fmla="*/ 0 w 2713"/>
                    <a:gd name="T65" fmla="*/ 0 h 4061"/>
                    <a:gd name="T66" fmla="*/ 0 w 2713"/>
                    <a:gd name="T67" fmla="*/ 0 h 4061"/>
                    <a:gd name="T68" fmla="*/ 0 w 2713"/>
                    <a:gd name="T69" fmla="*/ 0 h 4061"/>
                    <a:gd name="T70" fmla="*/ 0 w 2713"/>
                    <a:gd name="T71" fmla="*/ 0 h 4061"/>
                    <a:gd name="T72" fmla="*/ 0 w 2713"/>
                    <a:gd name="T73" fmla="*/ 0 h 4061"/>
                    <a:gd name="T74" fmla="*/ 0 w 2713"/>
                    <a:gd name="T75" fmla="*/ 0 h 4061"/>
                    <a:gd name="T76" fmla="*/ 0 w 2713"/>
                    <a:gd name="T77" fmla="*/ 0 h 4061"/>
                    <a:gd name="T78" fmla="*/ 0 w 2713"/>
                    <a:gd name="T79" fmla="*/ 0 h 4061"/>
                    <a:gd name="T80" fmla="*/ 0 w 2713"/>
                    <a:gd name="T81" fmla="*/ 0 h 4061"/>
                    <a:gd name="T82" fmla="*/ 0 w 2713"/>
                    <a:gd name="T83" fmla="*/ 0 h 4061"/>
                    <a:gd name="T84" fmla="*/ 0 w 2713"/>
                    <a:gd name="T85" fmla="*/ 0 h 4061"/>
                    <a:gd name="T86" fmla="*/ 0 w 2713"/>
                    <a:gd name="T87" fmla="*/ 0 h 4061"/>
                    <a:gd name="T88" fmla="*/ 0 w 2713"/>
                    <a:gd name="T89" fmla="*/ 0 h 4061"/>
                    <a:gd name="T90" fmla="*/ 0 w 2713"/>
                    <a:gd name="T91" fmla="*/ 0 h 4061"/>
                    <a:gd name="T92" fmla="*/ 0 w 2713"/>
                    <a:gd name="T93" fmla="*/ 0 h 4061"/>
                    <a:gd name="T94" fmla="*/ 0 w 2713"/>
                    <a:gd name="T95" fmla="*/ 0 h 4061"/>
                    <a:gd name="T96" fmla="*/ 0 w 2713"/>
                    <a:gd name="T97" fmla="*/ 0 h 4061"/>
                    <a:gd name="T98" fmla="*/ 0 w 2713"/>
                    <a:gd name="T99" fmla="*/ 0 h 4061"/>
                    <a:gd name="T100" fmla="*/ 0 w 2713"/>
                    <a:gd name="T101" fmla="*/ 0 h 4061"/>
                    <a:gd name="T102" fmla="*/ 0 w 2713"/>
                    <a:gd name="T103" fmla="*/ 0 h 4061"/>
                    <a:gd name="T104" fmla="*/ 0 w 2713"/>
                    <a:gd name="T105" fmla="*/ 0 h 4061"/>
                    <a:gd name="T106" fmla="*/ 0 w 2713"/>
                    <a:gd name="T107" fmla="*/ 0 h 4061"/>
                    <a:gd name="T108" fmla="*/ 0 w 2713"/>
                    <a:gd name="T109" fmla="*/ 0 h 4061"/>
                    <a:gd name="T110" fmla="*/ 0 w 2713"/>
                    <a:gd name="T111" fmla="*/ 0 h 4061"/>
                    <a:gd name="T112" fmla="*/ 0 w 2713"/>
                    <a:gd name="T113" fmla="*/ 0 h 4061"/>
                    <a:gd name="T114" fmla="*/ 0 w 2713"/>
                    <a:gd name="T115" fmla="*/ 0 h 4061"/>
                    <a:gd name="T116" fmla="*/ 0 w 2713"/>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3" h="4061">
                      <a:moveTo>
                        <a:pt x="2603" y="211"/>
                      </a:moveTo>
                      <a:lnTo>
                        <a:pt x="2603" y="211"/>
                      </a:lnTo>
                      <a:lnTo>
                        <a:pt x="2613" y="212"/>
                      </a:lnTo>
                      <a:lnTo>
                        <a:pt x="2623" y="211"/>
                      </a:lnTo>
                      <a:lnTo>
                        <a:pt x="2633" y="210"/>
                      </a:lnTo>
                      <a:lnTo>
                        <a:pt x="2642" y="206"/>
                      </a:lnTo>
                      <a:lnTo>
                        <a:pt x="2651" y="203"/>
                      </a:lnTo>
                      <a:lnTo>
                        <a:pt x="2659" y="199"/>
                      </a:lnTo>
                      <a:lnTo>
                        <a:pt x="2668" y="195"/>
                      </a:lnTo>
                      <a:lnTo>
                        <a:pt x="2676" y="189"/>
                      </a:lnTo>
                      <a:lnTo>
                        <a:pt x="2683" y="183"/>
                      </a:lnTo>
                      <a:lnTo>
                        <a:pt x="2689" y="175"/>
                      </a:lnTo>
                      <a:lnTo>
                        <a:pt x="2696" y="168"/>
                      </a:lnTo>
                      <a:lnTo>
                        <a:pt x="2701" y="160"/>
                      </a:lnTo>
                      <a:lnTo>
                        <a:pt x="2705" y="151"/>
                      </a:lnTo>
                      <a:lnTo>
                        <a:pt x="2708" y="141"/>
                      </a:lnTo>
                      <a:lnTo>
                        <a:pt x="2711" y="132"/>
                      </a:lnTo>
                      <a:lnTo>
                        <a:pt x="2712" y="122"/>
                      </a:lnTo>
                      <a:lnTo>
                        <a:pt x="2713" y="111"/>
                      </a:lnTo>
                      <a:lnTo>
                        <a:pt x="2712" y="101"/>
                      </a:lnTo>
                      <a:lnTo>
                        <a:pt x="2711" y="92"/>
                      </a:lnTo>
                      <a:lnTo>
                        <a:pt x="2708" y="82"/>
                      </a:lnTo>
                      <a:lnTo>
                        <a:pt x="2705" y="73"/>
                      </a:lnTo>
                      <a:lnTo>
                        <a:pt x="2701" y="65"/>
                      </a:lnTo>
                      <a:lnTo>
                        <a:pt x="2696" y="57"/>
                      </a:lnTo>
                      <a:lnTo>
                        <a:pt x="2690" y="48"/>
                      </a:lnTo>
                      <a:lnTo>
                        <a:pt x="2684" y="41"/>
                      </a:lnTo>
                      <a:lnTo>
                        <a:pt x="2677" y="35"/>
                      </a:lnTo>
                      <a:lnTo>
                        <a:pt x="2669" y="29"/>
                      </a:lnTo>
                      <a:lnTo>
                        <a:pt x="2661" y="23"/>
                      </a:lnTo>
                      <a:lnTo>
                        <a:pt x="2652" y="19"/>
                      </a:lnTo>
                      <a:lnTo>
                        <a:pt x="2643" y="16"/>
                      </a:lnTo>
                      <a:lnTo>
                        <a:pt x="2634" y="13"/>
                      </a:lnTo>
                      <a:lnTo>
                        <a:pt x="2623" y="12"/>
                      </a:lnTo>
                      <a:lnTo>
                        <a:pt x="2597" y="10"/>
                      </a:lnTo>
                      <a:lnTo>
                        <a:pt x="2545" y="6"/>
                      </a:lnTo>
                      <a:lnTo>
                        <a:pt x="2468" y="2"/>
                      </a:lnTo>
                      <a:lnTo>
                        <a:pt x="2369" y="0"/>
                      </a:lnTo>
                      <a:lnTo>
                        <a:pt x="2312" y="0"/>
                      </a:lnTo>
                      <a:lnTo>
                        <a:pt x="2251" y="1"/>
                      </a:lnTo>
                      <a:lnTo>
                        <a:pt x="2186" y="2"/>
                      </a:lnTo>
                      <a:lnTo>
                        <a:pt x="2118" y="5"/>
                      </a:lnTo>
                      <a:lnTo>
                        <a:pt x="2045" y="10"/>
                      </a:lnTo>
                      <a:lnTo>
                        <a:pt x="1971" y="15"/>
                      </a:lnTo>
                      <a:lnTo>
                        <a:pt x="1893" y="23"/>
                      </a:lnTo>
                      <a:lnTo>
                        <a:pt x="1814" y="34"/>
                      </a:lnTo>
                      <a:lnTo>
                        <a:pt x="1732" y="45"/>
                      </a:lnTo>
                      <a:lnTo>
                        <a:pt x="1649" y="60"/>
                      </a:lnTo>
                      <a:lnTo>
                        <a:pt x="1565" y="76"/>
                      </a:lnTo>
                      <a:lnTo>
                        <a:pt x="1481" y="96"/>
                      </a:lnTo>
                      <a:lnTo>
                        <a:pt x="1395" y="119"/>
                      </a:lnTo>
                      <a:lnTo>
                        <a:pt x="1310" y="144"/>
                      </a:lnTo>
                      <a:lnTo>
                        <a:pt x="1224" y="173"/>
                      </a:lnTo>
                      <a:lnTo>
                        <a:pt x="1140" y="205"/>
                      </a:lnTo>
                      <a:lnTo>
                        <a:pt x="1057" y="241"/>
                      </a:lnTo>
                      <a:lnTo>
                        <a:pt x="975" y="280"/>
                      </a:lnTo>
                      <a:lnTo>
                        <a:pt x="894" y="324"/>
                      </a:lnTo>
                      <a:lnTo>
                        <a:pt x="817" y="372"/>
                      </a:lnTo>
                      <a:lnTo>
                        <a:pt x="741" y="424"/>
                      </a:lnTo>
                      <a:lnTo>
                        <a:pt x="668" y="480"/>
                      </a:lnTo>
                      <a:lnTo>
                        <a:pt x="599" y="541"/>
                      </a:lnTo>
                      <a:lnTo>
                        <a:pt x="532" y="608"/>
                      </a:lnTo>
                      <a:lnTo>
                        <a:pt x="481" y="663"/>
                      </a:lnTo>
                      <a:lnTo>
                        <a:pt x="432" y="720"/>
                      </a:lnTo>
                      <a:lnTo>
                        <a:pt x="387" y="776"/>
                      </a:lnTo>
                      <a:lnTo>
                        <a:pt x="345" y="831"/>
                      </a:lnTo>
                      <a:lnTo>
                        <a:pt x="306" y="886"/>
                      </a:lnTo>
                      <a:lnTo>
                        <a:pt x="270" y="940"/>
                      </a:lnTo>
                      <a:lnTo>
                        <a:pt x="238" y="992"/>
                      </a:lnTo>
                      <a:lnTo>
                        <a:pt x="207" y="1045"/>
                      </a:lnTo>
                      <a:lnTo>
                        <a:pt x="179" y="1096"/>
                      </a:lnTo>
                      <a:lnTo>
                        <a:pt x="154" y="1146"/>
                      </a:lnTo>
                      <a:lnTo>
                        <a:pt x="131" y="1197"/>
                      </a:lnTo>
                      <a:lnTo>
                        <a:pt x="110" y="1246"/>
                      </a:lnTo>
                      <a:lnTo>
                        <a:pt x="93" y="1293"/>
                      </a:lnTo>
                      <a:lnTo>
                        <a:pt x="76" y="1341"/>
                      </a:lnTo>
                      <a:lnTo>
                        <a:pt x="62" y="1386"/>
                      </a:lnTo>
                      <a:lnTo>
                        <a:pt x="49" y="1431"/>
                      </a:lnTo>
                      <a:lnTo>
                        <a:pt x="38" y="1475"/>
                      </a:lnTo>
                      <a:lnTo>
                        <a:pt x="29" y="1517"/>
                      </a:lnTo>
                      <a:lnTo>
                        <a:pt x="22" y="1559"/>
                      </a:lnTo>
                      <a:lnTo>
                        <a:pt x="15" y="1599"/>
                      </a:lnTo>
                      <a:lnTo>
                        <a:pt x="10" y="1637"/>
                      </a:lnTo>
                      <a:lnTo>
                        <a:pt x="6" y="1675"/>
                      </a:lnTo>
                      <a:lnTo>
                        <a:pt x="3" y="1711"/>
                      </a:lnTo>
                      <a:lnTo>
                        <a:pt x="1" y="1746"/>
                      </a:lnTo>
                      <a:lnTo>
                        <a:pt x="0" y="1779"/>
                      </a:lnTo>
                      <a:lnTo>
                        <a:pt x="0" y="1811"/>
                      </a:lnTo>
                      <a:lnTo>
                        <a:pt x="0" y="1841"/>
                      </a:lnTo>
                      <a:lnTo>
                        <a:pt x="0" y="1870"/>
                      </a:lnTo>
                      <a:lnTo>
                        <a:pt x="2" y="1923"/>
                      </a:lnTo>
                      <a:lnTo>
                        <a:pt x="4" y="1968"/>
                      </a:lnTo>
                      <a:lnTo>
                        <a:pt x="6" y="2004"/>
                      </a:lnTo>
                      <a:lnTo>
                        <a:pt x="12" y="2097"/>
                      </a:lnTo>
                      <a:lnTo>
                        <a:pt x="22" y="2192"/>
                      </a:lnTo>
                      <a:lnTo>
                        <a:pt x="34" y="2284"/>
                      </a:lnTo>
                      <a:lnTo>
                        <a:pt x="48" y="2377"/>
                      </a:lnTo>
                      <a:lnTo>
                        <a:pt x="66" y="2468"/>
                      </a:lnTo>
                      <a:lnTo>
                        <a:pt x="87" y="2558"/>
                      </a:lnTo>
                      <a:lnTo>
                        <a:pt x="108" y="2648"/>
                      </a:lnTo>
                      <a:lnTo>
                        <a:pt x="133" y="2735"/>
                      </a:lnTo>
                      <a:lnTo>
                        <a:pt x="159" y="2821"/>
                      </a:lnTo>
                      <a:lnTo>
                        <a:pt x="186" y="2906"/>
                      </a:lnTo>
                      <a:lnTo>
                        <a:pt x="215" y="2989"/>
                      </a:lnTo>
                      <a:lnTo>
                        <a:pt x="245" y="3069"/>
                      </a:lnTo>
                      <a:lnTo>
                        <a:pt x="275" y="3149"/>
                      </a:lnTo>
                      <a:lnTo>
                        <a:pt x="306" y="3224"/>
                      </a:lnTo>
                      <a:lnTo>
                        <a:pt x="338" y="3299"/>
                      </a:lnTo>
                      <a:lnTo>
                        <a:pt x="370" y="3370"/>
                      </a:lnTo>
                      <a:lnTo>
                        <a:pt x="401" y="3438"/>
                      </a:lnTo>
                      <a:lnTo>
                        <a:pt x="433" y="3504"/>
                      </a:lnTo>
                      <a:lnTo>
                        <a:pt x="464" y="3567"/>
                      </a:lnTo>
                      <a:lnTo>
                        <a:pt x="494" y="3626"/>
                      </a:lnTo>
                      <a:lnTo>
                        <a:pt x="523" y="3681"/>
                      </a:lnTo>
                      <a:lnTo>
                        <a:pt x="551" y="3733"/>
                      </a:lnTo>
                      <a:lnTo>
                        <a:pt x="578" y="3781"/>
                      </a:lnTo>
                      <a:lnTo>
                        <a:pt x="603" y="3825"/>
                      </a:lnTo>
                      <a:lnTo>
                        <a:pt x="647" y="3901"/>
                      </a:lnTo>
                      <a:lnTo>
                        <a:pt x="683" y="3959"/>
                      </a:lnTo>
                      <a:lnTo>
                        <a:pt x="707" y="3998"/>
                      </a:lnTo>
                      <a:lnTo>
                        <a:pt x="719" y="4016"/>
                      </a:lnTo>
                      <a:lnTo>
                        <a:pt x="726" y="4025"/>
                      </a:lnTo>
                      <a:lnTo>
                        <a:pt x="733" y="4032"/>
                      </a:lnTo>
                      <a:lnTo>
                        <a:pt x="740" y="4038"/>
                      </a:lnTo>
                      <a:lnTo>
                        <a:pt x="747" y="4044"/>
                      </a:lnTo>
                      <a:lnTo>
                        <a:pt x="756" y="4050"/>
                      </a:lnTo>
                      <a:lnTo>
                        <a:pt x="765" y="4053"/>
                      </a:lnTo>
                      <a:lnTo>
                        <a:pt x="774" y="4057"/>
                      </a:lnTo>
                      <a:lnTo>
                        <a:pt x="784" y="4059"/>
                      </a:lnTo>
                      <a:lnTo>
                        <a:pt x="793" y="4060"/>
                      </a:lnTo>
                      <a:lnTo>
                        <a:pt x="802" y="4061"/>
                      </a:lnTo>
                      <a:lnTo>
                        <a:pt x="812" y="4060"/>
                      </a:lnTo>
                      <a:lnTo>
                        <a:pt x="822" y="4059"/>
                      </a:lnTo>
                      <a:lnTo>
                        <a:pt x="831" y="4057"/>
                      </a:lnTo>
                      <a:lnTo>
                        <a:pt x="840" y="4054"/>
                      </a:lnTo>
                      <a:lnTo>
                        <a:pt x="850" y="4049"/>
                      </a:lnTo>
                      <a:lnTo>
                        <a:pt x="858" y="4043"/>
                      </a:lnTo>
                      <a:lnTo>
                        <a:pt x="866" y="4038"/>
                      </a:lnTo>
                      <a:lnTo>
                        <a:pt x="874" y="4031"/>
                      </a:lnTo>
                      <a:lnTo>
                        <a:pt x="880" y="4024"/>
                      </a:lnTo>
                      <a:lnTo>
                        <a:pt x="886" y="4015"/>
                      </a:lnTo>
                      <a:lnTo>
                        <a:pt x="891" y="4007"/>
                      </a:lnTo>
                      <a:lnTo>
                        <a:pt x="895" y="3999"/>
                      </a:lnTo>
                      <a:lnTo>
                        <a:pt x="898" y="3990"/>
                      </a:lnTo>
                      <a:lnTo>
                        <a:pt x="900" y="3980"/>
                      </a:lnTo>
                      <a:lnTo>
                        <a:pt x="901" y="3971"/>
                      </a:lnTo>
                      <a:lnTo>
                        <a:pt x="903" y="3962"/>
                      </a:lnTo>
                      <a:lnTo>
                        <a:pt x="903" y="3951"/>
                      </a:lnTo>
                      <a:lnTo>
                        <a:pt x="900" y="3942"/>
                      </a:lnTo>
                      <a:lnTo>
                        <a:pt x="898" y="3933"/>
                      </a:lnTo>
                      <a:lnTo>
                        <a:pt x="895" y="3923"/>
                      </a:lnTo>
                      <a:lnTo>
                        <a:pt x="891" y="3914"/>
                      </a:lnTo>
                      <a:lnTo>
                        <a:pt x="886" y="3905"/>
                      </a:lnTo>
                      <a:lnTo>
                        <a:pt x="878" y="3892"/>
                      </a:lnTo>
                      <a:lnTo>
                        <a:pt x="856" y="3859"/>
                      </a:lnTo>
                      <a:lnTo>
                        <a:pt x="824" y="3807"/>
                      </a:lnTo>
                      <a:lnTo>
                        <a:pt x="783" y="3735"/>
                      </a:lnTo>
                      <a:lnTo>
                        <a:pt x="734" y="3648"/>
                      </a:lnTo>
                      <a:lnTo>
                        <a:pt x="679" y="3546"/>
                      </a:lnTo>
                      <a:lnTo>
                        <a:pt x="650" y="3489"/>
                      </a:lnTo>
                      <a:lnTo>
                        <a:pt x="620" y="3429"/>
                      </a:lnTo>
                      <a:lnTo>
                        <a:pt x="590" y="3366"/>
                      </a:lnTo>
                      <a:lnTo>
                        <a:pt x="559" y="3301"/>
                      </a:lnTo>
                      <a:lnTo>
                        <a:pt x="528" y="3232"/>
                      </a:lnTo>
                      <a:lnTo>
                        <a:pt x="498" y="3161"/>
                      </a:lnTo>
                      <a:lnTo>
                        <a:pt x="467" y="3088"/>
                      </a:lnTo>
                      <a:lnTo>
                        <a:pt x="438" y="3011"/>
                      </a:lnTo>
                      <a:lnTo>
                        <a:pt x="409" y="2934"/>
                      </a:lnTo>
                      <a:lnTo>
                        <a:pt x="381" y="2854"/>
                      </a:lnTo>
                      <a:lnTo>
                        <a:pt x="354" y="2774"/>
                      </a:lnTo>
                      <a:lnTo>
                        <a:pt x="330" y="2691"/>
                      </a:lnTo>
                      <a:lnTo>
                        <a:pt x="306" y="2606"/>
                      </a:lnTo>
                      <a:lnTo>
                        <a:pt x="284" y="2521"/>
                      </a:lnTo>
                      <a:lnTo>
                        <a:pt x="265" y="2435"/>
                      </a:lnTo>
                      <a:lnTo>
                        <a:pt x="247" y="2348"/>
                      </a:lnTo>
                      <a:lnTo>
                        <a:pt x="232" y="2260"/>
                      </a:lnTo>
                      <a:lnTo>
                        <a:pt x="220" y="2172"/>
                      </a:lnTo>
                      <a:lnTo>
                        <a:pt x="212" y="2084"/>
                      </a:lnTo>
                      <a:lnTo>
                        <a:pt x="206" y="1995"/>
                      </a:lnTo>
                      <a:lnTo>
                        <a:pt x="203" y="1957"/>
                      </a:lnTo>
                      <a:lnTo>
                        <a:pt x="201" y="1913"/>
                      </a:lnTo>
                      <a:lnTo>
                        <a:pt x="199" y="1865"/>
                      </a:lnTo>
                      <a:lnTo>
                        <a:pt x="199" y="1811"/>
                      </a:lnTo>
                      <a:lnTo>
                        <a:pt x="200" y="1752"/>
                      </a:lnTo>
                      <a:lnTo>
                        <a:pt x="202" y="1721"/>
                      </a:lnTo>
                      <a:lnTo>
                        <a:pt x="205" y="1689"/>
                      </a:lnTo>
                      <a:lnTo>
                        <a:pt x="209" y="1656"/>
                      </a:lnTo>
                      <a:lnTo>
                        <a:pt x="213" y="1622"/>
                      </a:lnTo>
                      <a:lnTo>
                        <a:pt x="219" y="1586"/>
                      </a:lnTo>
                      <a:lnTo>
                        <a:pt x="226" y="1550"/>
                      </a:lnTo>
                      <a:lnTo>
                        <a:pt x="235" y="1512"/>
                      </a:lnTo>
                      <a:lnTo>
                        <a:pt x="244" y="1473"/>
                      </a:lnTo>
                      <a:lnTo>
                        <a:pt x="255" y="1434"/>
                      </a:lnTo>
                      <a:lnTo>
                        <a:pt x="269" y="1393"/>
                      </a:lnTo>
                      <a:lnTo>
                        <a:pt x="283" y="1352"/>
                      </a:lnTo>
                      <a:lnTo>
                        <a:pt x="300" y="1310"/>
                      </a:lnTo>
                      <a:lnTo>
                        <a:pt x="317" y="1267"/>
                      </a:lnTo>
                      <a:lnTo>
                        <a:pt x="338" y="1223"/>
                      </a:lnTo>
                      <a:lnTo>
                        <a:pt x="361" y="1178"/>
                      </a:lnTo>
                      <a:lnTo>
                        <a:pt x="385" y="1133"/>
                      </a:lnTo>
                      <a:lnTo>
                        <a:pt x="413" y="1086"/>
                      </a:lnTo>
                      <a:lnTo>
                        <a:pt x="442" y="1040"/>
                      </a:lnTo>
                      <a:lnTo>
                        <a:pt x="474" y="992"/>
                      </a:lnTo>
                      <a:lnTo>
                        <a:pt x="510" y="944"/>
                      </a:lnTo>
                      <a:lnTo>
                        <a:pt x="547" y="895"/>
                      </a:lnTo>
                      <a:lnTo>
                        <a:pt x="588" y="845"/>
                      </a:lnTo>
                      <a:lnTo>
                        <a:pt x="631" y="795"/>
                      </a:lnTo>
                      <a:lnTo>
                        <a:pt x="677" y="744"/>
                      </a:lnTo>
                      <a:lnTo>
                        <a:pt x="737" y="684"/>
                      </a:lnTo>
                      <a:lnTo>
                        <a:pt x="801" y="629"/>
                      </a:lnTo>
                      <a:lnTo>
                        <a:pt x="867" y="579"/>
                      </a:lnTo>
                      <a:lnTo>
                        <a:pt x="938" y="532"/>
                      </a:lnTo>
                      <a:lnTo>
                        <a:pt x="1009" y="489"/>
                      </a:lnTo>
                      <a:lnTo>
                        <a:pt x="1083" y="450"/>
                      </a:lnTo>
                      <a:lnTo>
                        <a:pt x="1160" y="414"/>
                      </a:lnTo>
                      <a:lnTo>
                        <a:pt x="1238" y="382"/>
                      </a:lnTo>
                      <a:lnTo>
                        <a:pt x="1316" y="354"/>
                      </a:lnTo>
                      <a:lnTo>
                        <a:pt x="1396" y="328"/>
                      </a:lnTo>
                      <a:lnTo>
                        <a:pt x="1475" y="306"/>
                      </a:lnTo>
                      <a:lnTo>
                        <a:pt x="1555" y="285"/>
                      </a:lnTo>
                      <a:lnTo>
                        <a:pt x="1635" y="268"/>
                      </a:lnTo>
                      <a:lnTo>
                        <a:pt x="1713" y="253"/>
                      </a:lnTo>
                      <a:lnTo>
                        <a:pt x="1791" y="241"/>
                      </a:lnTo>
                      <a:lnTo>
                        <a:pt x="1867" y="230"/>
                      </a:lnTo>
                      <a:lnTo>
                        <a:pt x="1942" y="221"/>
                      </a:lnTo>
                      <a:lnTo>
                        <a:pt x="2014" y="215"/>
                      </a:lnTo>
                      <a:lnTo>
                        <a:pt x="2083" y="210"/>
                      </a:lnTo>
                      <a:lnTo>
                        <a:pt x="2151" y="205"/>
                      </a:lnTo>
                      <a:lnTo>
                        <a:pt x="2215" y="202"/>
                      </a:lnTo>
                      <a:lnTo>
                        <a:pt x="2275" y="201"/>
                      </a:lnTo>
                      <a:lnTo>
                        <a:pt x="2332" y="200"/>
                      </a:lnTo>
                      <a:lnTo>
                        <a:pt x="2383" y="201"/>
                      </a:lnTo>
                      <a:lnTo>
                        <a:pt x="2473" y="203"/>
                      </a:lnTo>
                      <a:lnTo>
                        <a:pt x="2542" y="206"/>
                      </a:lnTo>
                      <a:lnTo>
                        <a:pt x="2586" y="210"/>
                      </a:lnTo>
                      <a:lnTo>
                        <a:pt x="2603" y="21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5" name="Freeform 1145">
                  <a:extLst>
                    <a:ext uri="{FF2B5EF4-FFF2-40B4-BE49-F238E27FC236}">
                      <a16:creationId xmlns:a16="http://schemas.microsoft.com/office/drawing/2014/main" id="{0EF38240-1EE6-4334-A9E3-E6EBE142DF2A}"/>
                    </a:ext>
                  </a:extLst>
                </p:cNvPr>
                <p:cNvSpPr>
                  <a:spLocks/>
                </p:cNvSpPr>
                <p:nvPr/>
              </p:nvSpPr>
              <p:spPr bwMode="auto">
                <a:xfrm>
                  <a:off x="2137" y="2419"/>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4" y="81"/>
                      </a:lnTo>
                      <a:lnTo>
                        <a:pt x="833" y="70"/>
                      </a:lnTo>
                      <a:lnTo>
                        <a:pt x="811" y="59"/>
                      </a:lnTo>
                      <a:lnTo>
                        <a:pt x="789" y="49"/>
                      </a:lnTo>
                      <a:lnTo>
                        <a:pt x="766" y="41"/>
                      </a:lnTo>
                      <a:lnTo>
                        <a:pt x="744" y="32"/>
                      </a:lnTo>
                      <a:lnTo>
                        <a:pt x="721" y="25"/>
                      </a:lnTo>
                      <a:lnTo>
                        <a:pt x="697" y="19"/>
                      </a:lnTo>
                      <a:lnTo>
                        <a:pt x="673" y="14"/>
                      </a:lnTo>
                      <a:lnTo>
                        <a:pt x="650" y="10"/>
                      </a:lnTo>
                      <a:lnTo>
                        <a:pt x="625" y="6"/>
                      </a:lnTo>
                      <a:lnTo>
                        <a:pt x="600" y="3"/>
                      </a:lnTo>
                      <a:lnTo>
                        <a:pt x="575" y="1"/>
                      </a:lnTo>
                      <a:lnTo>
                        <a:pt x="549" y="0"/>
                      </a:lnTo>
                      <a:lnTo>
                        <a:pt x="523" y="0"/>
                      </a:lnTo>
                      <a:lnTo>
                        <a:pt x="498" y="0"/>
                      </a:lnTo>
                      <a:lnTo>
                        <a:pt x="472" y="2"/>
                      </a:lnTo>
                      <a:lnTo>
                        <a:pt x="445" y="4"/>
                      </a:lnTo>
                      <a:lnTo>
                        <a:pt x="419" y="8"/>
                      </a:lnTo>
                      <a:lnTo>
                        <a:pt x="392" y="12"/>
                      </a:lnTo>
                      <a:lnTo>
                        <a:pt x="364" y="17"/>
                      </a:lnTo>
                      <a:lnTo>
                        <a:pt x="337" y="23"/>
                      </a:lnTo>
                      <a:lnTo>
                        <a:pt x="309" y="29"/>
                      </a:lnTo>
                      <a:lnTo>
                        <a:pt x="283" y="38"/>
                      </a:lnTo>
                      <a:lnTo>
                        <a:pt x="255" y="46"/>
                      </a:lnTo>
                      <a:lnTo>
                        <a:pt x="226" y="55"/>
                      </a:lnTo>
                      <a:lnTo>
                        <a:pt x="198" y="65"/>
                      </a:lnTo>
                      <a:lnTo>
                        <a:pt x="170" y="76"/>
                      </a:lnTo>
                      <a:lnTo>
                        <a:pt x="141" y="88"/>
                      </a:lnTo>
                      <a:lnTo>
                        <a:pt x="112" y="101"/>
                      </a:lnTo>
                      <a:lnTo>
                        <a:pt x="84" y="114"/>
                      </a:lnTo>
                      <a:lnTo>
                        <a:pt x="55" y="129"/>
                      </a:lnTo>
                      <a:lnTo>
                        <a:pt x="46" y="134"/>
                      </a:lnTo>
                      <a:lnTo>
                        <a:pt x="37" y="140"/>
                      </a:lnTo>
                      <a:lnTo>
                        <a:pt x="30" y="146"/>
                      </a:lnTo>
                      <a:lnTo>
                        <a:pt x="24" y="153"/>
                      </a:lnTo>
                      <a:lnTo>
                        <a:pt x="18" y="162"/>
                      </a:lnTo>
                      <a:lnTo>
                        <a:pt x="13" y="170"/>
                      </a:lnTo>
                      <a:lnTo>
                        <a:pt x="8" y="178"/>
                      </a:lnTo>
                      <a:lnTo>
                        <a:pt x="5" y="188"/>
                      </a:lnTo>
                      <a:lnTo>
                        <a:pt x="2" y="196"/>
                      </a:lnTo>
                      <a:lnTo>
                        <a:pt x="1" y="206"/>
                      </a:lnTo>
                      <a:lnTo>
                        <a:pt x="0" y="215"/>
                      </a:lnTo>
                      <a:lnTo>
                        <a:pt x="0" y="225"/>
                      </a:lnTo>
                      <a:lnTo>
                        <a:pt x="2" y="235"/>
                      </a:lnTo>
                      <a:lnTo>
                        <a:pt x="4" y="244"/>
                      </a:lnTo>
                      <a:lnTo>
                        <a:pt x="7" y="254"/>
                      </a:lnTo>
                      <a:lnTo>
                        <a:pt x="12" y="263"/>
                      </a:lnTo>
                      <a:lnTo>
                        <a:pt x="17" y="272"/>
                      </a:lnTo>
                      <a:lnTo>
                        <a:pt x="23" y="281"/>
                      </a:lnTo>
                      <a:lnTo>
                        <a:pt x="29" y="288"/>
                      </a:lnTo>
                      <a:lnTo>
                        <a:pt x="36" y="294"/>
                      </a:lnTo>
                      <a:lnTo>
                        <a:pt x="44" y="300"/>
                      </a:lnTo>
                      <a:lnTo>
                        <a:pt x="52" y="305"/>
                      </a:lnTo>
                      <a:lnTo>
                        <a:pt x="61" y="310"/>
                      </a:lnTo>
                      <a:lnTo>
                        <a:pt x="70" y="313"/>
                      </a:lnTo>
                      <a:lnTo>
                        <a:pt x="79" y="315"/>
                      </a:lnTo>
                      <a:lnTo>
                        <a:pt x="88" y="317"/>
                      </a:lnTo>
                      <a:lnTo>
                        <a:pt x="98" y="318"/>
                      </a:lnTo>
                      <a:lnTo>
                        <a:pt x="108" y="317"/>
                      </a:lnTo>
                      <a:lnTo>
                        <a:pt x="117" y="316"/>
                      </a:lnTo>
                      <a:lnTo>
                        <a:pt x="127" y="314"/>
                      </a:lnTo>
                      <a:lnTo>
                        <a:pt x="137" y="311"/>
                      </a:lnTo>
                      <a:lnTo>
                        <a:pt x="146" y="306"/>
                      </a:lnTo>
                      <a:lnTo>
                        <a:pt x="192" y="285"/>
                      </a:lnTo>
                      <a:lnTo>
                        <a:pt x="236" y="265"/>
                      </a:lnTo>
                      <a:lnTo>
                        <a:pt x="280" y="247"/>
                      </a:lnTo>
                      <a:lnTo>
                        <a:pt x="324" y="233"/>
                      </a:lnTo>
                      <a:lnTo>
                        <a:pt x="367" y="222"/>
                      </a:lnTo>
                      <a:lnTo>
                        <a:pt x="409" y="212"/>
                      </a:lnTo>
                      <a:lnTo>
                        <a:pt x="429" y="208"/>
                      </a:lnTo>
                      <a:lnTo>
                        <a:pt x="450" y="205"/>
                      </a:lnTo>
                      <a:lnTo>
                        <a:pt x="470" y="203"/>
                      </a:lnTo>
                      <a:lnTo>
                        <a:pt x="490" y="201"/>
                      </a:lnTo>
                      <a:lnTo>
                        <a:pt x="510" y="200"/>
                      </a:lnTo>
                      <a:lnTo>
                        <a:pt x="530" y="200"/>
                      </a:lnTo>
                      <a:lnTo>
                        <a:pt x="548" y="200"/>
                      </a:lnTo>
                      <a:lnTo>
                        <a:pt x="567" y="201"/>
                      </a:lnTo>
                      <a:lnTo>
                        <a:pt x="586" y="203"/>
                      </a:lnTo>
                      <a:lnTo>
                        <a:pt x="604" y="205"/>
                      </a:lnTo>
                      <a:lnTo>
                        <a:pt x="623" y="208"/>
                      </a:lnTo>
                      <a:lnTo>
                        <a:pt x="640" y="211"/>
                      </a:lnTo>
                      <a:lnTo>
                        <a:pt x="658" y="215"/>
                      </a:lnTo>
                      <a:lnTo>
                        <a:pt x="674" y="221"/>
                      </a:lnTo>
                      <a:lnTo>
                        <a:pt x="691" y="226"/>
                      </a:lnTo>
                      <a:lnTo>
                        <a:pt x="708" y="232"/>
                      </a:lnTo>
                      <a:lnTo>
                        <a:pt x="724" y="239"/>
                      </a:lnTo>
                      <a:lnTo>
                        <a:pt x="740" y="246"/>
                      </a:lnTo>
                      <a:lnTo>
                        <a:pt x="755" y="255"/>
                      </a:lnTo>
                      <a:lnTo>
                        <a:pt x="771" y="263"/>
                      </a:lnTo>
                      <a:lnTo>
                        <a:pt x="795" y="280"/>
                      </a:lnTo>
                      <a:lnTo>
                        <a:pt x="818" y="298"/>
                      </a:lnTo>
                      <a:lnTo>
                        <a:pt x="841" y="318"/>
                      </a:lnTo>
                      <a:lnTo>
                        <a:pt x="862" y="339"/>
                      </a:lnTo>
                      <a:lnTo>
                        <a:pt x="881" y="363"/>
                      </a:lnTo>
                      <a:lnTo>
                        <a:pt x="899" y="387"/>
                      </a:lnTo>
                      <a:lnTo>
                        <a:pt x="915" y="413"/>
                      </a:lnTo>
                      <a:lnTo>
                        <a:pt x="930" y="440"/>
                      </a:lnTo>
                      <a:lnTo>
                        <a:pt x="942" y="469"/>
                      </a:lnTo>
                      <a:lnTo>
                        <a:pt x="955" y="498"/>
                      </a:lnTo>
                      <a:lnTo>
                        <a:pt x="964" y="528"/>
                      </a:lnTo>
                      <a:lnTo>
                        <a:pt x="972" y="560"/>
                      </a:lnTo>
                      <a:lnTo>
                        <a:pt x="978" y="592"/>
                      </a:lnTo>
                      <a:lnTo>
                        <a:pt x="983" y="625"/>
                      </a:lnTo>
                      <a:lnTo>
                        <a:pt x="985" y="658"/>
                      </a:lnTo>
                      <a:lnTo>
                        <a:pt x="986" y="692"/>
                      </a:lnTo>
                      <a:lnTo>
                        <a:pt x="985" y="729"/>
                      </a:lnTo>
                      <a:lnTo>
                        <a:pt x="981" y="764"/>
                      </a:lnTo>
                      <a:lnTo>
                        <a:pt x="974" y="799"/>
                      </a:lnTo>
                      <a:lnTo>
                        <a:pt x="966" y="831"/>
                      </a:lnTo>
                      <a:lnTo>
                        <a:pt x="957" y="862"/>
                      </a:lnTo>
                      <a:lnTo>
                        <a:pt x="945" y="891"/>
                      </a:lnTo>
                      <a:lnTo>
                        <a:pt x="932" y="918"/>
                      </a:lnTo>
                      <a:lnTo>
                        <a:pt x="917" y="944"/>
                      </a:lnTo>
                      <a:lnTo>
                        <a:pt x="901" y="969"/>
                      </a:lnTo>
                      <a:lnTo>
                        <a:pt x="884" y="992"/>
                      </a:lnTo>
                      <a:lnTo>
                        <a:pt x="866" y="1015"/>
                      </a:lnTo>
                      <a:lnTo>
                        <a:pt x="847" y="1035"/>
                      </a:lnTo>
                      <a:lnTo>
                        <a:pt x="827" y="1054"/>
                      </a:lnTo>
                      <a:lnTo>
                        <a:pt x="808" y="1073"/>
                      </a:lnTo>
                      <a:lnTo>
                        <a:pt x="788" y="1089"/>
                      </a:lnTo>
                      <a:lnTo>
                        <a:pt x="767" y="1105"/>
                      </a:lnTo>
                      <a:lnTo>
                        <a:pt x="747" y="1119"/>
                      </a:lnTo>
                      <a:lnTo>
                        <a:pt x="726" y="1133"/>
                      </a:lnTo>
                      <a:lnTo>
                        <a:pt x="706" y="1145"/>
                      </a:lnTo>
                      <a:lnTo>
                        <a:pt x="686" y="1156"/>
                      </a:lnTo>
                      <a:lnTo>
                        <a:pt x="649" y="1176"/>
                      </a:lnTo>
                      <a:lnTo>
                        <a:pt x="614" y="1191"/>
                      </a:lnTo>
                      <a:lnTo>
                        <a:pt x="586" y="1203"/>
                      </a:lnTo>
                      <a:lnTo>
                        <a:pt x="562" y="1211"/>
                      </a:lnTo>
                      <a:lnTo>
                        <a:pt x="545" y="1216"/>
                      </a:lnTo>
                      <a:lnTo>
                        <a:pt x="537" y="1219"/>
                      </a:lnTo>
                      <a:lnTo>
                        <a:pt x="538" y="1218"/>
                      </a:lnTo>
                      <a:lnTo>
                        <a:pt x="528" y="1221"/>
                      </a:lnTo>
                      <a:lnTo>
                        <a:pt x="518" y="1226"/>
                      </a:lnTo>
                      <a:lnTo>
                        <a:pt x="510" y="1231"/>
                      </a:lnTo>
                      <a:lnTo>
                        <a:pt x="502" y="1236"/>
                      </a:lnTo>
                      <a:lnTo>
                        <a:pt x="495" y="1242"/>
                      </a:lnTo>
                      <a:lnTo>
                        <a:pt x="487" y="1249"/>
                      </a:lnTo>
                      <a:lnTo>
                        <a:pt x="482" y="1257"/>
                      </a:lnTo>
                      <a:lnTo>
                        <a:pt x="477" y="1265"/>
                      </a:lnTo>
                      <a:lnTo>
                        <a:pt x="472" y="1273"/>
                      </a:lnTo>
                      <a:lnTo>
                        <a:pt x="469" y="1282"/>
                      </a:lnTo>
                      <a:lnTo>
                        <a:pt x="466" y="1292"/>
                      </a:lnTo>
                      <a:lnTo>
                        <a:pt x="463" y="1301"/>
                      </a:lnTo>
                      <a:lnTo>
                        <a:pt x="462" y="1310"/>
                      </a:lnTo>
                      <a:lnTo>
                        <a:pt x="462" y="1321"/>
                      </a:lnTo>
                      <a:lnTo>
                        <a:pt x="463" y="1331"/>
                      </a:lnTo>
                      <a:lnTo>
                        <a:pt x="466" y="1340"/>
                      </a:lnTo>
                      <a:lnTo>
                        <a:pt x="469" y="1351"/>
                      </a:lnTo>
                      <a:lnTo>
                        <a:pt x="473" y="1360"/>
                      </a:lnTo>
                      <a:lnTo>
                        <a:pt x="478" y="1368"/>
                      </a:lnTo>
                      <a:lnTo>
                        <a:pt x="483" y="1377"/>
                      </a:lnTo>
                      <a:lnTo>
                        <a:pt x="489" y="1384"/>
                      </a:lnTo>
                      <a:lnTo>
                        <a:pt x="497" y="1390"/>
                      </a:lnTo>
                      <a:lnTo>
                        <a:pt x="504" y="1396"/>
                      </a:lnTo>
                      <a:lnTo>
                        <a:pt x="512" y="1401"/>
                      </a:lnTo>
                      <a:lnTo>
                        <a:pt x="520" y="1406"/>
                      </a:lnTo>
                      <a:lnTo>
                        <a:pt x="530" y="1410"/>
                      </a:lnTo>
                      <a:lnTo>
                        <a:pt x="539" y="1413"/>
                      </a:lnTo>
                      <a:lnTo>
                        <a:pt x="548" y="1415"/>
                      </a:lnTo>
                      <a:lnTo>
                        <a:pt x="558" y="1416"/>
                      </a:lnTo>
                      <a:lnTo>
                        <a:pt x="568" y="1415"/>
                      </a:lnTo>
                      <a:lnTo>
                        <a:pt x="577" y="1414"/>
                      </a:lnTo>
                      <a:lnTo>
                        <a:pt x="588" y="1412"/>
                      </a:lnTo>
                      <a:lnTo>
                        <a:pt x="607" y="1406"/>
                      </a:lnTo>
                      <a:lnTo>
                        <a:pt x="628" y="1400"/>
                      </a:lnTo>
                      <a:lnTo>
                        <a:pt x="650" y="1393"/>
                      </a:lnTo>
                      <a:lnTo>
                        <a:pt x="672" y="1384"/>
                      </a:lnTo>
                      <a:lnTo>
                        <a:pt x="695" y="1374"/>
                      </a:lnTo>
                      <a:lnTo>
                        <a:pt x="719" y="1364"/>
                      </a:lnTo>
                      <a:lnTo>
                        <a:pt x="743" y="1353"/>
                      </a:lnTo>
                      <a:lnTo>
                        <a:pt x="767" y="1340"/>
                      </a:lnTo>
                      <a:lnTo>
                        <a:pt x="792" y="1327"/>
                      </a:lnTo>
                      <a:lnTo>
                        <a:pt x="817" y="1311"/>
                      </a:lnTo>
                      <a:lnTo>
                        <a:pt x="842" y="1296"/>
                      </a:lnTo>
                      <a:lnTo>
                        <a:pt x="866" y="1279"/>
                      </a:lnTo>
                      <a:lnTo>
                        <a:pt x="891" y="1261"/>
                      </a:lnTo>
                      <a:lnTo>
                        <a:pt x="915" y="1242"/>
                      </a:lnTo>
                      <a:lnTo>
                        <a:pt x="939" y="1221"/>
                      </a:lnTo>
                      <a:lnTo>
                        <a:pt x="963" y="1201"/>
                      </a:lnTo>
                      <a:lnTo>
                        <a:pt x="986" y="1178"/>
                      </a:lnTo>
                      <a:lnTo>
                        <a:pt x="1007" y="1154"/>
                      </a:lnTo>
                      <a:lnTo>
                        <a:pt x="1029" y="1129"/>
                      </a:lnTo>
                      <a:lnTo>
                        <a:pt x="1049" y="1104"/>
                      </a:lnTo>
                      <a:lnTo>
                        <a:pt x="1068" y="1076"/>
                      </a:lnTo>
                      <a:lnTo>
                        <a:pt x="1087" y="1048"/>
                      </a:lnTo>
                      <a:lnTo>
                        <a:pt x="1104" y="1018"/>
                      </a:lnTo>
                      <a:lnTo>
                        <a:pt x="1120" y="987"/>
                      </a:lnTo>
                      <a:lnTo>
                        <a:pt x="1134" y="955"/>
                      </a:lnTo>
                      <a:lnTo>
                        <a:pt x="1147" y="922"/>
                      </a:lnTo>
                      <a:lnTo>
                        <a:pt x="1158" y="886"/>
                      </a:lnTo>
                      <a:lnTo>
                        <a:pt x="1168" y="851"/>
                      </a:lnTo>
                      <a:lnTo>
                        <a:pt x="1175" y="814"/>
                      </a:lnTo>
                      <a:lnTo>
                        <a:pt x="1180" y="775"/>
                      </a:lnTo>
                      <a:lnTo>
                        <a:pt x="1184" y="735"/>
                      </a:lnTo>
                      <a:lnTo>
                        <a:pt x="1185" y="694"/>
                      </a:lnTo>
                      <a:lnTo>
                        <a:pt x="1185" y="670"/>
                      </a:lnTo>
                      <a:lnTo>
                        <a:pt x="1184" y="647"/>
                      </a:lnTo>
                      <a:lnTo>
                        <a:pt x="1183" y="623"/>
                      </a:lnTo>
                      <a:lnTo>
                        <a:pt x="1181" y="600"/>
                      </a:lnTo>
                      <a:lnTo>
                        <a:pt x="1178" y="577"/>
                      </a:lnTo>
                      <a:lnTo>
                        <a:pt x="1175" y="555"/>
                      </a:lnTo>
                      <a:lnTo>
                        <a:pt x="1170" y="532"/>
                      </a:lnTo>
                      <a:lnTo>
                        <a:pt x="1166" y="509"/>
                      </a:lnTo>
                      <a:lnTo>
                        <a:pt x="1160" y="487"/>
                      </a:lnTo>
                      <a:lnTo>
                        <a:pt x="1154" y="466"/>
                      </a:lnTo>
                      <a:lnTo>
                        <a:pt x="1147" y="445"/>
                      </a:lnTo>
                      <a:lnTo>
                        <a:pt x="1140" y="423"/>
                      </a:lnTo>
                      <a:lnTo>
                        <a:pt x="1131" y="403"/>
                      </a:lnTo>
                      <a:lnTo>
                        <a:pt x="1123" y="383"/>
                      </a:lnTo>
                      <a:lnTo>
                        <a:pt x="1114" y="362"/>
                      </a:lnTo>
                      <a:lnTo>
                        <a:pt x="1105" y="344"/>
                      </a:lnTo>
                      <a:lnTo>
                        <a:pt x="1094" y="324"/>
                      </a:lnTo>
                      <a:lnTo>
                        <a:pt x="1084" y="305"/>
                      </a:lnTo>
                      <a:lnTo>
                        <a:pt x="1072" y="287"/>
                      </a:lnTo>
                      <a:lnTo>
                        <a:pt x="1060" y="269"/>
                      </a:lnTo>
                      <a:lnTo>
                        <a:pt x="1048" y="252"/>
                      </a:lnTo>
                      <a:lnTo>
                        <a:pt x="1034" y="235"/>
                      </a:lnTo>
                      <a:lnTo>
                        <a:pt x="1021" y="219"/>
                      </a:lnTo>
                      <a:lnTo>
                        <a:pt x="1006" y="202"/>
                      </a:lnTo>
                      <a:lnTo>
                        <a:pt x="992" y="186"/>
                      </a:lnTo>
                      <a:lnTo>
                        <a:pt x="976" y="172"/>
                      </a:lnTo>
                      <a:lnTo>
                        <a:pt x="961" y="158"/>
                      </a:lnTo>
                      <a:lnTo>
                        <a:pt x="944" y="143"/>
                      </a:lnTo>
                      <a:lnTo>
                        <a:pt x="928" y="130"/>
                      </a:lnTo>
                      <a:lnTo>
                        <a:pt x="911" y="117"/>
                      </a:lnTo>
                      <a:lnTo>
                        <a:pt x="893" y="105"/>
                      </a:lnTo>
                      <a:lnTo>
                        <a:pt x="875" y="9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6" name="Freeform 1146">
                  <a:extLst>
                    <a:ext uri="{FF2B5EF4-FFF2-40B4-BE49-F238E27FC236}">
                      <a16:creationId xmlns:a16="http://schemas.microsoft.com/office/drawing/2014/main" id="{2B4BAFC9-A6FE-414E-AAF8-F97BF4BA17BA}"/>
                    </a:ext>
                  </a:extLst>
                </p:cNvPr>
                <p:cNvSpPr>
                  <a:spLocks/>
                </p:cNvSpPr>
                <p:nvPr/>
              </p:nvSpPr>
              <p:spPr bwMode="auto">
                <a:xfrm>
                  <a:off x="1830" y="3157"/>
                  <a:ext cx="138" cy="181"/>
                </a:xfrm>
                <a:custGeom>
                  <a:avLst/>
                  <a:gdLst>
                    <a:gd name="T0" fmla="*/ 0 w 2078"/>
                    <a:gd name="T1" fmla="*/ 0 h 2720"/>
                    <a:gd name="T2" fmla="*/ 0 w 2078"/>
                    <a:gd name="T3" fmla="*/ 0 h 2720"/>
                    <a:gd name="T4" fmla="*/ 0 w 2078"/>
                    <a:gd name="T5" fmla="*/ 0 h 2720"/>
                    <a:gd name="T6" fmla="*/ 0 w 2078"/>
                    <a:gd name="T7" fmla="*/ 0 h 2720"/>
                    <a:gd name="T8" fmla="*/ 0 w 2078"/>
                    <a:gd name="T9" fmla="*/ 0 h 2720"/>
                    <a:gd name="T10" fmla="*/ 0 w 2078"/>
                    <a:gd name="T11" fmla="*/ 0 h 2720"/>
                    <a:gd name="T12" fmla="*/ 0 w 2078"/>
                    <a:gd name="T13" fmla="*/ 0 h 2720"/>
                    <a:gd name="T14" fmla="*/ 0 w 2078"/>
                    <a:gd name="T15" fmla="*/ 0 h 2720"/>
                    <a:gd name="T16" fmla="*/ 0 w 2078"/>
                    <a:gd name="T17" fmla="*/ 0 h 2720"/>
                    <a:gd name="T18" fmla="*/ 0 w 2078"/>
                    <a:gd name="T19" fmla="*/ 0 h 2720"/>
                    <a:gd name="T20" fmla="*/ 0 w 2078"/>
                    <a:gd name="T21" fmla="*/ 0 h 2720"/>
                    <a:gd name="T22" fmla="*/ 0 w 2078"/>
                    <a:gd name="T23" fmla="*/ 0 h 2720"/>
                    <a:gd name="T24" fmla="*/ 0 w 2078"/>
                    <a:gd name="T25" fmla="*/ 0 h 2720"/>
                    <a:gd name="T26" fmla="*/ 0 w 2078"/>
                    <a:gd name="T27" fmla="*/ 0 h 2720"/>
                    <a:gd name="T28" fmla="*/ 0 w 2078"/>
                    <a:gd name="T29" fmla="*/ 0 h 2720"/>
                    <a:gd name="T30" fmla="*/ 0 w 2078"/>
                    <a:gd name="T31" fmla="*/ 0 h 2720"/>
                    <a:gd name="T32" fmla="*/ 0 w 2078"/>
                    <a:gd name="T33" fmla="*/ 0 h 2720"/>
                    <a:gd name="T34" fmla="*/ 0 w 2078"/>
                    <a:gd name="T35" fmla="*/ 0 h 2720"/>
                    <a:gd name="T36" fmla="*/ 0 w 2078"/>
                    <a:gd name="T37" fmla="*/ 0 h 2720"/>
                    <a:gd name="T38" fmla="*/ 0 w 2078"/>
                    <a:gd name="T39" fmla="*/ 0 h 2720"/>
                    <a:gd name="T40" fmla="*/ 0 w 2078"/>
                    <a:gd name="T41" fmla="*/ 0 h 2720"/>
                    <a:gd name="T42" fmla="*/ 0 w 2078"/>
                    <a:gd name="T43" fmla="*/ 0 h 2720"/>
                    <a:gd name="T44" fmla="*/ 0 w 2078"/>
                    <a:gd name="T45" fmla="*/ 0 h 2720"/>
                    <a:gd name="T46" fmla="*/ 0 w 2078"/>
                    <a:gd name="T47" fmla="*/ 0 h 2720"/>
                    <a:gd name="T48" fmla="*/ 0 w 2078"/>
                    <a:gd name="T49" fmla="*/ 0 h 2720"/>
                    <a:gd name="T50" fmla="*/ 0 w 2078"/>
                    <a:gd name="T51" fmla="*/ 0 h 2720"/>
                    <a:gd name="T52" fmla="*/ 0 w 2078"/>
                    <a:gd name="T53" fmla="*/ 0 h 2720"/>
                    <a:gd name="T54" fmla="*/ 0 w 2078"/>
                    <a:gd name="T55" fmla="*/ 0 h 2720"/>
                    <a:gd name="T56" fmla="*/ 0 w 2078"/>
                    <a:gd name="T57" fmla="*/ 0 h 2720"/>
                    <a:gd name="T58" fmla="*/ 0 w 2078"/>
                    <a:gd name="T59" fmla="*/ 0 h 2720"/>
                    <a:gd name="T60" fmla="*/ 0 w 2078"/>
                    <a:gd name="T61" fmla="*/ 0 h 2720"/>
                    <a:gd name="T62" fmla="*/ 0 w 2078"/>
                    <a:gd name="T63" fmla="*/ 0 h 2720"/>
                    <a:gd name="T64" fmla="*/ 0 w 2078"/>
                    <a:gd name="T65" fmla="*/ 0 h 2720"/>
                    <a:gd name="T66" fmla="*/ 0 w 2078"/>
                    <a:gd name="T67" fmla="*/ 0 h 2720"/>
                    <a:gd name="T68" fmla="*/ 0 w 2078"/>
                    <a:gd name="T69" fmla="*/ 0 h 2720"/>
                    <a:gd name="T70" fmla="*/ 0 w 2078"/>
                    <a:gd name="T71" fmla="*/ 0 h 2720"/>
                    <a:gd name="T72" fmla="*/ 0 w 2078"/>
                    <a:gd name="T73" fmla="*/ 0 h 2720"/>
                    <a:gd name="T74" fmla="*/ 0 w 2078"/>
                    <a:gd name="T75" fmla="*/ 0 h 2720"/>
                    <a:gd name="T76" fmla="*/ 0 w 2078"/>
                    <a:gd name="T77" fmla="*/ 0 h 2720"/>
                    <a:gd name="T78" fmla="*/ 0 w 2078"/>
                    <a:gd name="T79" fmla="*/ 0 h 2720"/>
                    <a:gd name="T80" fmla="*/ 0 w 2078"/>
                    <a:gd name="T81" fmla="*/ 0 h 2720"/>
                    <a:gd name="T82" fmla="*/ 0 w 2078"/>
                    <a:gd name="T83" fmla="*/ 0 h 2720"/>
                    <a:gd name="T84" fmla="*/ 0 w 2078"/>
                    <a:gd name="T85" fmla="*/ 0 h 2720"/>
                    <a:gd name="T86" fmla="*/ 0 w 2078"/>
                    <a:gd name="T87" fmla="*/ 0 h 2720"/>
                    <a:gd name="T88" fmla="*/ 0 w 2078"/>
                    <a:gd name="T89" fmla="*/ 0 h 2720"/>
                    <a:gd name="T90" fmla="*/ 0 w 2078"/>
                    <a:gd name="T91" fmla="*/ 0 h 2720"/>
                    <a:gd name="T92" fmla="*/ 0 w 2078"/>
                    <a:gd name="T93" fmla="*/ 0 h 2720"/>
                    <a:gd name="T94" fmla="*/ 0 w 2078"/>
                    <a:gd name="T95" fmla="*/ 0 h 2720"/>
                    <a:gd name="T96" fmla="*/ 0 w 2078"/>
                    <a:gd name="T97" fmla="*/ 0 h 2720"/>
                    <a:gd name="T98" fmla="*/ 0 w 2078"/>
                    <a:gd name="T99" fmla="*/ 0 h 2720"/>
                    <a:gd name="T100" fmla="*/ 0 w 2078"/>
                    <a:gd name="T101" fmla="*/ 0 h 2720"/>
                    <a:gd name="T102" fmla="*/ 0 w 2078"/>
                    <a:gd name="T103" fmla="*/ 0 h 2720"/>
                    <a:gd name="T104" fmla="*/ 0 w 2078"/>
                    <a:gd name="T105" fmla="*/ 0 h 2720"/>
                    <a:gd name="T106" fmla="*/ 0 w 2078"/>
                    <a:gd name="T107" fmla="*/ 0 h 2720"/>
                    <a:gd name="T108" fmla="*/ 0 w 2078"/>
                    <a:gd name="T109" fmla="*/ 0 h 2720"/>
                    <a:gd name="T110" fmla="*/ 0 w 2078"/>
                    <a:gd name="T111" fmla="*/ 0 h 2720"/>
                    <a:gd name="T112" fmla="*/ 0 w 2078"/>
                    <a:gd name="T113" fmla="*/ 0 h 27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8" h="2720">
                      <a:moveTo>
                        <a:pt x="1" y="2504"/>
                      </a:moveTo>
                      <a:lnTo>
                        <a:pt x="3" y="2492"/>
                      </a:lnTo>
                      <a:lnTo>
                        <a:pt x="6" y="2482"/>
                      </a:lnTo>
                      <a:lnTo>
                        <a:pt x="9" y="2473"/>
                      </a:lnTo>
                      <a:lnTo>
                        <a:pt x="14" y="2463"/>
                      </a:lnTo>
                      <a:lnTo>
                        <a:pt x="19" y="2454"/>
                      </a:lnTo>
                      <a:lnTo>
                        <a:pt x="26" y="2446"/>
                      </a:lnTo>
                      <a:lnTo>
                        <a:pt x="33" y="2439"/>
                      </a:lnTo>
                      <a:lnTo>
                        <a:pt x="41" y="2431"/>
                      </a:lnTo>
                      <a:lnTo>
                        <a:pt x="49" y="2425"/>
                      </a:lnTo>
                      <a:lnTo>
                        <a:pt x="59" y="2420"/>
                      </a:lnTo>
                      <a:lnTo>
                        <a:pt x="68" y="2416"/>
                      </a:lnTo>
                      <a:lnTo>
                        <a:pt x="78" y="2413"/>
                      </a:lnTo>
                      <a:lnTo>
                        <a:pt x="89" y="2410"/>
                      </a:lnTo>
                      <a:lnTo>
                        <a:pt x="99" y="2409"/>
                      </a:lnTo>
                      <a:lnTo>
                        <a:pt x="109" y="2408"/>
                      </a:lnTo>
                      <a:lnTo>
                        <a:pt x="121" y="2409"/>
                      </a:lnTo>
                      <a:lnTo>
                        <a:pt x="227" y="2421"/>
                      </a:lnTo>
                      <a:lnTo>
                        <a:pt x="361" y="2436"/>
                      </a:lnTo>
                      <a:lnTo>
                        <a:pt x="510" y="2452"/>
                      </a:lnTo>
                      <a:lnTo>
                        <a:pt x="667" y="2468"/>
                      </a:lnTo>
                      <a:lnTo>
                        <a:pt x="819" y="2482"/>
                      </a:lnTo>
                      <a:lnTo>
                        <a:pt x="955" y="2493"/>
                      </a:lnTo>
                      <a:lnTo>
                        <a:pt x="1014" y="2499"/>
                      </a:lnTo>
                      <a:lnTo>
                        <a:pt x="1065" y="2502"/>
                      </a:lnTo>
                      <a:lnTo>
                        <a:pt x="1107" y="2503"/>
                      </a:lnTo>
                      <a:lnTo>
                        <a:pt x="1138" y="2503"/>
                      </a:lnTo>
                      <a:lnTo>
                        <a:pt x="1148" y="2503"/>
                      </a:lnTo>
                      <a:lnTo>
                        <a:pt x="1157" y="2501"/>
                      </a:lnTo>
                      <a:lnTo>
                        <a:pt x="1165" y="2499"/>
                      </a:lnTo>
                      <a:lnTo>
                        <a:pt x="1171" y="2497"/>
                      </a:lnTo>
                      <a:lnTo>
                        <a:pt x="1176" y="2493"/>
                      </a:lnTo>
                      <a:lnTo>
                        <a:pt x="1182" y="2490"/>
                      </a:lnTo>
                      <a:lnTo>
                        <a:pt x="1186" y="2487"/>
                      </a:lnTo>
                      <a:lnTo>
                        <a:pt x="1189" y="2483"/>
                      </a:lnTo>
                      <a:lnTo>
                        <a:pt x="1195" y="2477"/>
                      </a:lnTo>
                      <a:lnTo>
                        <a:pt x="1200" y="2470"/>
                      </a:lnTo>
                      <a:lnTo>
                        <a:pt x="1204" y="2461"/>
                      </a:lnTo>
                      <a:lnTo>
                        <a:pt x="1209" y="2452"/>
                      </a:lnTo>
                      <a:lnTo>
                        <a:pt x="1217" y="2432"/>
                      </a:lnTo>
                      <a:lnTo>
                        <a:pt x="1224" y="2409"/>
                      </a:lnTo>
                      <a:lnTo>
                        <a:pt x="1229" y="2383"/>
                      </a:lnTo>
                      <a:lnTo>
                        <a:pt x="1232" y="2356"/>
                      </a:lnTo>
                      <a:lnTo>
                        <a:pt x="1234" y="2326"/>
                      </a:lnTo>
                      <a:lnTo>
                        <a:pt x="1234" y="2295"/>
                      </a:lnTo>
                      <a:lnTo>
                        <a:pt x="1233" y="2222"/>
                      </a:lnTo>
                      <a:lnTo>
                        <a:pt x="1234" y="2105"/>
                      </a:lnTo>
                      <a:lnTo>
                        <a:pt x="1236" y="1960"/>
                      </a:lnTo>
                      <a:lnTo>
                        <a:pt x="1238" y="1804"/>
                      </a:lnTo>
                      <a:lnTo>
                        <a:pt x="1240" y="1652"/>
                      </a:lnTo>
                      <a:lnTo>
                        <a:pt x="1243" y="1521"/>
                      </a:lnTo>
                      <a:lnTo>
                        <a:pt x="1245" y="1425"/>
                      </a:lnTo>
                      <a:lnTo>
                        <a:pt x="1245" y="1382"/>
                      </a:lnTo>
                      <a:lnTo>
                        <a:pt x="1246" y="1371"/>
                      </a:lnTo>
                      <a:lnTo>
                        <a:pt x="1248" y="1360"/>
                      </a:lnTo>
                      <a:lnTo>
                        <a:pt x="1250" y="1350"/>
                      </a:lnTo>
                      <a:lnTo>
                        <a:pt x="1254" y="1341"/>
                      </a:lnTo>
                      <a:lnTo>
                        <a:pt x="1258" y="1331"/>
                      </a:lnTo>
                      <a:lnTo>
                        <a:pt x="1263" y="1323"/>
                      </a:lnTo>
                      <a:lnTo>
                        <a:pt x="1269" y="1315"/>
                      </a:lnTo>
                      <a:lnTo>
                        <a:pt x="1277" y="1308"/>
                      </a:lnTo>
                      <a:lnTo>
                        <a:pt x="1284" y="1300"/>
                      </a:lnTo>
                      <a:lnTo>
                        <a:pt x="1292" y="1294"/>
                      </a:lnTo>
                      <a:lnTo>
                        <a:pt x="1300" y="1289"/>
                      </a:lnTo>
                      <a:lnTo>
                        <a:pt x="1310" y="1285"/>
                      </a:lnTo>
                      <a:lnTo>
                        <a:pt x="1319" y="1281"/>
                      </a:lnTo>
                      <a:lnTo>
                        <a:pt x="1329" y="1278"/>
                      </a:lnTo>
                      <a:lnTo>
                        <a:pt x="1340" y="1277"/>
                      </a:lnTo>
                      <a:lnTo>
                        <a:pt x="1350" y="1275"/>
                      </a:lnTo>
                      <a:lnTo>
                        <a:pt x="1398" y="1274"/>
                      </a:lnTo>
                      <a:lnTo>
                        <a:pt x="1458" y="1271"/>
                      </a:lnTo>
                      <a:lnTo>
                        <a:pt x="1527" y="1269"/>
                      </a:lnTo>
                      <a:lnTo>
                        <a:pt x="1599" y="1265"/>
                      </a:lnTo>
                      <a:lnTo>
                        <a:pt x="1672" y="1262"/>
                      </a:lnTo>
                      <a:lnTo>
                        <a:pt x="1739" y="1257"/>
                      </a:lnTo>
                      <a:lnTo>
                        <a:pt x="1797" y="1252"/>
                      </a:lnTo>
                      <a:lnTo>
                        <a:pt x="1840" y="1247"/>
                      </a:lnTo>
                      <a:lnTo>
                        <a:pt x="1843" y="1245"/>
                      </a:lnTo>
                      <a:lnTo>
                        <a:pt x="1846" y="1244"/>
                      </a:lnTo>
                      <a:lnTo>
                        <a:pt x="1849" y="1244"/>
                      </a:lnTo>
                      <a:lnTo>
                        <a:pt x="1852" y="1243"/>
                      </a:lnTo>
                      <a:lnTo>
                        <a:pt x="1854" y="1242"/>
                      </a:lnTo>
                      <a:lnTo>
                        <a:pt x="1857" y="1241"/>
                      </a:lnTo>
                      <a:lnTo>
                        <a:pt x="1858" y="1239"/>
                      </a:lnTo>
                      <a:lnTo>
                        <a:pt x="1859" y="1238"/>
                      </a:lnTo>
                      <a:lnTo>
                        <a:pt x="1861" y="1233"/>
                      </a:lnTo>
                      <a:lnTo>
                        <a:pt x="1862" y="1226"/>
                      </a:lnTo>
                      <a:lnTo>
                        <a:pt x="1862" y="1218"/>
                      </a:lnTo>
                      <a:lnTo>
                        <a:pt x="1861" y="1208"/>
                      </a:lnTo>
                      <a:lnTo>
                        <a:pt x="1859" y="1197"/>
                      </a:lnTo>
                      <a:lnTo>
                        <a:pt x="1856" y="1184"/>
                      </a:lnTo>
                      <a:lnTo>
                        <a:pt x="1851" y="1171"/>
                      </a:lnTo>
                      <a:lnTo>
                        <a:pt x="1844" y="1157"/>
                      </a:lnTo>
                      <a:lnTo>
                        <a:pt x="1294" y="160"/>
                      </a:lnTo>
                      <a:lnTo>
                        <a:pt x="1290" y="151"/>
                      </a:lnTo>
                      <a:lnTo>
                        <a:pt x="1286" y="140"/>
                      </a:lnTo>
                      <a:lnTo>
                        <a:pt x="1283" y="130"/>
                      </a:lnTo>
                      <a:lnTo>
                        <a:pt x="1282" y="120"/>
                      </a:lnTo>
                      <a:lnTo>
                        <a:pt x="1281" y="109"/>
                      </a:lnTo>
                      <a:lnTo>
                        <a:pt x="1282" y="99"/>
                      </a:lnTo>
                      <a:lnTo>
                        <a:pt x="1283" y="89"/>
                      </a:lnTo>
                      <a:lnTo>
                        <a:pt x="1285" y="78"/>
                      </a:lnTo>
                      <a:lnTo>
                        <a:pt x="1289" y="68"/>
                      </a:lnTo>
                      <a:lnTo>
                        <a:pt x="1293" y="59"/>
                      </a:lnTo>
                      <a:lnTo>
                        <a:pt x="1298" y="49"/>
                      </a:lnTo>
                      <a:lnTo>
                        <a:pt x="1305" y="41"/>
                      </a:lnTo>
                      <a:lnTo>
                        <a:pt x="1311" y="33"/>
                      </a:lnTo>
                      <a:lnTo>
                        <a:pt x="1319" y="25"/>
                      </a:lnTo>
                      <a:lnTo>
                        <a:pt x="1327" y="19"/>
                      </a:lnTo>
                      <a:lnTo>
                        <a:pt x="1337" y="13"/>
                      </a:lnTo>
                      <a:lnTo>
                        <a:pt x="1347" y="8"/>
                      </a:lnTo>
                      <a:lnTo>
                        <a:pt x="1357" y="5"/>
                      </a:lnTo>
                      <a:lnTo>
                        <a:pt x="1368" y="2"/>
                      </a:lnTo>
                      <a:lnTo>
                        <a:pt x="1378" y="1"/>
                      </a:lnTo>
                      <a:lnTo>
                        <a:pt x="1388" y="0"/>
                      </a:lnTo>
                      <a:lnTo>
                        <a:pt x="1399" y="1"/>
                      </a:lnTo>
                      <a:lnTo>
                        <a:pt x="1409" y="2"/>
                      </a:lnTo>
                      <a:lnTo>
                        <a:pt x="1419" y="4"/>
                      </a:lnTo>
                      <a:lnTo>
                        <a:pt x="1429" y="7"/>
                      </a:lnTo>
                      <a:lnTo>
                        <a:pt x="1439" y="12"/>
                      </a:lnTo>
                      <a:lnTo>
                        <a:pt x="1447" y="17"/>
                      </a:lnTo>
                      <a:lnTo>
                        <a:pt x="1457" y="22"/>
                      </a:lnTo>
                      <a:lnTo>
                        <a:pt x="1464" y="30"/>
                      </a:lnTo>
                      <a:lnTo>
                        <a:pt x="1471" y="38"/>
                      </a:lnTo>
                      <a:lnTo>
                        <a:pt x="1478" y="46"/>
                      </a:lnTo>
                      <a:lnTo>
                        <a:pt x="1485" y="55"/>
                      </a:lnTo>
                      <a:lnTo>
                        <a:pt x="2035" y="1055"/>
                      </a:lnTo>
                      <a:lnTo>
                        <a:pt x="2044" y="1073"/>
                      </a:lnTo>
                      <a:lnTo>
                        <a:pt x="2052" y="1091"/>
                      </a:lnTo>
                      <a:lnTo>
                        <a:pt x="2058" y="1109"/>
                      </a:lnTo>
                      <a:lnTo>
                        <a:pt x="2065" y="1128"/>
                      </a:lnTo>
                      <a:lnTo>
                        <a:pt x="2070" y="1145"/>
                      </a:lnTo>
                      <a:lnTo>
                        <a:pt x="2073" y="1164"/>
                      </a:lnTo>
                      <a:lnTo>
                        <a:pt x="2076" y="1182"/>
                      </a:lnTo>
                      <a:lnTo>
                        <a:pt x="2078" y="1200"/>
                      </a:lnTo>
                      <a:lnTo>
                        <a:pt x="2078" y="1218"/>
                      </a:lnTo>
                      <a:lnTo>
                        <a:pt x="2078" y="1235"/>
                      </a:lnTo>
                      <a:lnTo>
                        <a:pt x="2076" y="1253"/>
                      </a:lnTo>
                      <a:lnTo>
                        <a:pt x="2074" y="1269"/>
                      </a:lnTo>
                      <a:lnTo>
                        <a:pt x="2071" y="1286"/>
                      </a:lnTo>
                      <a:lnTo>
                        <a:pt x="2066" y="1302"/>
                      </a:lnTo>
                      <a:lnTo>
                        <a:pt x="2060" y="1318"/>
                      </a:lnTo>
                      <a:lnTo>
                        <a:pt x="2053" y="1333"/>
                      </a:lnTo>
                      <a:lnTo>
                        <a:pt x="2047" y="1346"/>
                      </a:lnTo>
                      <a:lnTo>
                        <a:pt x="2040" y="1357"/>
                      </a:lnTo>
                      <a:lnTo>
                        <a:pt x="2032" y="1369"/>
                      </a:lnTo>
                      <a:lnTo>
                        <a:pt x="2023" y="1380"/>
                      </a:lnTo>
                      <a:lnTo>
                        <a:pt x="2014" y="1389"/>
                      </a:lnTo>
                      <a:lnTo>
                        <a:pt x="2005" y="1400"/>
                      </a:lnTo>
                      <a:lnTo>
                        <a:pt x="1994" y="1408"/>
                      </a:lnTo>
                      <a:lnTo>
                        <a:pt x="1983" y="1416"/>
                      </a:lnTo>
                      <a:lnTo>
                        <a:pt x="1972" y="1424"/>
                      </a:lnTo>
                      <a:lnTo>
                        <a:pt x="1959" y="1432"/>
                      </a:lnTo>
                      <a:lnTo>
                        <a:pt x="1947" y="1438"/>
                      </a:lnTo>
                      <a:lnTo>
                        <a:pt x="1933" y="1443"/>
                      </a:lnTo>
                      <a:lnTo>
                        <a:pt x="1920" y="1448"/>
                      </a:lnTo>
                      <a:lnTo>
                        <a:pt x="1906" y="1453"/>
                      </a:lnTo>
                      <a:lnTo>
                        <a:pt x="1892" y="1456"/>
                      </a:lnTo>
                      <a:lnTo>
                        <a:pt x="1876" y="1460"/>
                      </a:lnTo>
                      <a:lnTo>
                        <a:pt x="1838" y="1465"/>
                      </a:lnTo>
                      <a:lnTo>
                        <a:pt x="1792" y="1470"/>
                      </a:lnTo>
                      <a:lnTo>
                        <a:pt x="1739" y="1474"/>
                      </a:lnTo>
                      <a:lnTo>
                        <a:pt x="1682" y="1478"/>
                      </a:lnTo>
                      <a:lnTo>
                        <a:pt x="1623" y="1481"/>
                      </a:lnTo>
                      <a:lnTo>
                        <a:pt x="1565" y="1484"/>
                      </a:lnTo>
                      <a:lnTo>
                        <a:pt x="1510" y="1486"/>
                      </a:lnTo>
                      <a:lnTo>
                        <a:pt x="1460" y="1488"/>
                      </a:lnTo>
                      <a:lnTo>
                        <a:pt x="1458" y="1582"/>
                      </a:lnTo>
                      <a:lnTo>
                        <a:pt x="1457" y="1692"/>
                      </a:lnTo>
                      <a:lnTo>
                        <a:pt x="1455" y="1813"/>
                      </a:lnTo>
                      <a:lnTo>
                        <a:pt x="1452" y="1935"/>
                      </a:lnTo>
                      <a:lnTo>
                        <a:pt x="1451" y="2052"/>
                      </a:lnTo>
                      <a:lnTo>
                        <a:pt x="1450" y="2155"/>
                      </a:lnTo>
                      <a:lnTo>
                        <a:pt x="1449" y="2237"/>
                      </a:lnTo>
                      <a:lnTo>
                        <a:pt x="1450" y="2289"/>
                      </a:lnTo>
                      <a:lnTo>
                        <a:pt x="1450" y="2324"/>
                      </a:lnTo>
                      <a:lnTo>
                        <a:pt x="1448" y="2364"/>
                      </a:lnTo>
                      <a:lnTo>
                        <a:pt x="1446" y="2386"/>
                      </a:lnTo>
                      <a:lnTo>
                        <a:pt x="1443" y="2408"/>
                      </a:lnTo>
                      <a:lnTo>
                        <a:pt x="1440" y="2431"/>
                      </a:lnTo>
                      <a:lnTo>
                        <a:pt x="1435" y="2454"/>
                      </a:lnTo>
                      <a:lnTo>
                        <a:pt x="1429" y="2478"/>
                      </a:lnTo>
                      <a:lnTo>
                        <a:pt x="1421" y="2502"/>
                      </a:lnTo>
                      <a:lnTo>
                        <a:pt x="1413" y="2524"/>
                      </a:lnTo>
                      <a:lnTo>
                        <a:pt x="1403" y="2548"/>
                      </a:lnTo>
                      <a:lnTo>
                        <a:pt x="1391" y="2570"/>
                      </a:lnTo>
                      <a:lnTo>
                        <a:pt x="1378" y="2592"/>
                      </a:lnTo>
                      <a:lnTo>
                        <a:pt x="1364" y="2612"/>
                      </a:lnTo>
                      <a:lnTo>
                        <a:pt x="1346" y="2632"/>
                      </a:lnTo>
                      <a:lnTo>
                        <a:pt x="1336" y="2642"/>
                      </a:lnTo>
                      <a:lnTo>
                        <a:pt x="1325" y="2652"/>
                      </a:lnTo>
                      <a:lnTo>
                        <a:pt x="1315" y="2661"/>
                      </a:lnTo>
                      <a:lnTo>
                        <a:pt x="1304" y="2669"/>
                      </a:lnTo>
                      <a:lnTo>
                        <a:pt x="1292" y="2676"/>
                      </a:lnTo>
                      <a:lnTo>
                        <a:pt x="1281" y="2684"/>
                      </a:lnTo>
                      <a:lnTo>
                        <a:pt x="1268" y="2690"/>
                      </a:lnTo>
                      <a:lnTo>
                        <a:pt x="1256" y="2696"/>
                      </a:lnTo>
                      <a:lnTo>
                        <a:pt x="1243" y="2701"/>
                      </a:lnTo>
                      <a:lnTo>
                        <a:pt x="1229" y="2705"/>
                      </a:lnTo>
                      <a:lnTo>
                        <a:pt x="1216" y="2710"/>
                      </a:lnTo>
                      <a:lnTo>
                        <a:pt x="1202" y="2713"/>
                      </a:lnTo>
                      <a:lnTo>
                        <a:pt x="1188" y="2716"/>
                      </a:lnTo>
                      <a:lnTo>
                        <a:pt x="1173" y="2718"/>
                      </a:lnTo>
                      <a:lnTo>
                        <a:pt x="1159" y="2719"/>
                      </a:lnTo>
                      <a:lnTo>
                        <a:pt x="1144" y="2720"/>
                      </a:lnTo>
                      <a:lnTo>
                        <a:pt x="1103" y="2719"/>
                      </a:lnTo>
                      <a:lnTo>
                        <a:pt x="1048" y="2717"/>
                      </a:lnTo>
                      <a:lnTo>
                        <a:pt x="983" y="2713"/>
                      </a:lnTo>
                      <a:lnTo>
                        <a:pt x="910" y="2707"/>
                      </a:lnTo>
                      <a:lnTo>
                        <a:pt x="742" y="2692"/>
                      </a:lnTo>
                      <a:lnTo>
                        <a:pt x="565" y="2675"/>
                      </a:lnTo>
                      <a:lnTo>
                        <a:pt x="396" y="2657"/>
                      </a:lnTo>
                      <a:lnTo>
                        <a:pt x="249" y="2641"/>
                      </a:lnTo>
                      <a:lnTo>
                        <a:pt x="143" y="2629"/>
                      </a:lnTo>
                      <a:lnTo>
                        <a:pt x="96" y="2624"/>
                      </a:lnTo>
                      <a:lnTo>
                        <a:pt x="84" y="2622"/>
                      </a:lnTo>
                      <a:lnTo>
                        <a:pt x="74" y="2620"/>
                      </a:lnTo>
                      <a:lnTo>
                        <a:pt x="65" y="2615"/>
                      </a:lnTo>
                      <a:lnTo>
                        <a:pt x="54" y="2610"/>
                      </a:lnTo>
                      <a:lnTo>
                        <a:pt x="46" y="2605"/>
                      </a:lnTo>
                      <a:lnTo>
                        <a:pt x="38" y="2599"/>
                      </a:lnTo>
                      <a:lnTo>
                        <a:pt x="31" y="2592"/>
                      </a:lnTo>
                      <a:lnTo>
                        <a:pt x="23" y="2583"/>
                      </a:lnTo>
                      <a:lnTo>
                        <a:pt x="17" y="2575"/>
                      </a:lnTo>
                      <a:lnTo>
                        <a:pt x="12" y="2566"/>
                      </a:lnTo>
                      <a:lnTo>
                        <a:pt x="8" y="2556"/>
                      </a:lnTo>
                      <a:lnTo>
                        <a:pt x="5" y="2546"/>
                      </a:lnTo>
                      <a:lnTo>
                        <a:pt x="2" y="2537"/>
                      </a:lnTo>
                      <a:lnTo>
                        <a:pt x="1" y="2525"/>
                      </a:lnTo>
                      <a:lnTo>
                        <a:pt x="0" y="2515"/>
                      </a:lnTo>
                      <a:lnTo>
                        <a:pt x="1" y="2504"/>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7" name="Freeform 1147">
                  <a:extLst>
                    <a:ext uri="{FF2B5EF4-FFF2-40B4-BE49-F238E27FC236}">
                      <a16:creationId xmlns:a16="http://schemas.microsoft.com/office/drawing/2014/main" id="{1637DFA2-3474-468A-AB36-741E3A145AD8}"/>
                    </a:ext>
                  </a:extLst>
                </p:cNvPr>
                <p:cNvSpPr>
                  <a:spLocks/>
                </p:cNvSpPr>
                <p:nvPr/>
              </p:nvSpPr>
              <p:spPr bwMode="auto">
                <a:xfrm>
                  <a:off x="1830" y="3114"/>
                  <a:ext cx="72" cy="34"/>
                </a:xfrm>
                <a:custGeom>
                  <a:avLst/>
                  <a:gdLst>
                    <a:gd name="T0" fmla="*/ 0 w 1086"/>
                    <a:gd name="T1" fmla="*/ 0 h 507"/>
                    <a:gd name="T2" fmla="*/ 0 w 1086"/>
                    <a:gd name="T3" fmla="*/ 0 h 507"/>
                    <a:gd name="T4" fmla="*/ 0 w 1086"/>
                    <a:gd name="T5" fmla="*/ 0 h 507"/>
                    <a:gd name="T6" fmla="*/ 0 w 1086"/>
                    <a:gd name="T7" fmla="*/ 0 h 507"/>
                    <a:gd name="T8" fmla="*/ 0 w 1086"/>
                    <a:gd name="T9" fmla="*/ 0 h 507"/>
                    <a:gd name="T10" fmla="*/ 0 w 1086"/>
                    <a:gd name="T11" fmla="*/ 0 h 507"/>
                    <a:gd name="T12" fmla="*/ 0 w 1086"/>
                    <a:gd name="T13" fmla="*/ 0 h 507"/>
                    <a:gd name="T14" fmla="*/ 0 w 1086"/>
                    <a:gd name="T15" fmla="*/ 0 h 507"/>
                    <a:gd name="T16" fmla="*/ 0 w 1086"/>
                    <a:gd name="T17" fmla="*/ 0 h 507"/>
                    <a:gd name="T18" fmla="*/ 0 w 1086"/>
                    <a:gd name="T19" fmla="*/ 0 h 507"/>
                    <a:gd name="T20" fmla="*/ 0 w 1086"/>
                    <a:gd name="T21" fmla="*/ 0 h 507"/>
                    <a:gd name="T22" fmla="*/ 0 w 1086"/>
                    <a:gd name="T23" fmla="*/ 0 h 507"/>
                    <a:gd name="T24" fmla="*/ 0 w 1086"/>
                    <a:gd name="T25" fmla="*/ 0 h 507"/>
                    <a:gd name="T26" fmla="*/ 0 w 1086"/>
                    <a:gd name="T27" fmla="*/ 0 h 507"/>
                    <a:gd name="T28" fmla="*/ 0 w 1086"/>
                    <a:gd name="T29" fmla="*/ 0 h 507"/>
                    <a:gd name="T30" fmla="*/ 0 w 1086"/>
                    <a:gd name="T31" fmla="*/ 0 h 507"/>
                    <a:gd name="T32" fmla="*/ 0 w 1086"/>
                    <a:gd name="T33" fmla="*/ 0 h 507"/>
                    <a:gd name="T34" fmla="*/ 0 w 1086"/>
                    <a:gd name="T35" fmla="*/ 0 h 507"/>
                    <a:gd name="T36" fmla="*/ 0 w 1086"/>
                    <a:gd name="T37" fmla="*/ 0 h 507"/>
                    <a:gd name="T38" fmla="*/ 0 w 1086"/>
                    <a:gd name="T39" fmla="*/ 0 h 507"/>
                    <a:gd name="T40" fmla="*/ 0 w 1086"/>
                    <a:gd name="T41" fmla="*/ 0 h 507"/>
                    <a:gd name="T42" fmla="*/ 0 w 1086"/>
                    <a:gd name="T43" fmla="*/ 0 h 507"/>
                    <a:gd name="T44" fmla="*/ 0 w 1086"/>
                    <a:gd name="T45" fmla="*/ 0 h 507"/>
                    <a:gd name="T46" fmla="*/ 0 w 1086"/>
                    <a:gd name="T47" fmla="*/ 0 h 507"/>
                    <a:gd name="T48" fmla="*/ 0 w 1086"/>
                    <a:gd name="T49" fmla="*/ 0 h 507"/>
                    <a:gd name="T50" fmla="*/ 0 w 1086"/>
                    <a:gd name="T51" fmla="*/ 0 h 507"/>
                    <a:gd name="T52" fmla="*/ 0 w 1086"/>
                    <a:gd name="T53" fmla="*/ 0 h 507"/>
                    <a:gd name="T54" fmla="*/ 0 w 1086"/>
                    <a:gd name="T55" fmla="*/ 0 h 507"/>
                    <a:gd name="T56" fmla="*/ 0 w 1086"/>
                    <a:gd name="T57" fmla="*/ 0 h 507"/>
                    <a:gd name="T58" fmla="*/ 0 w 1086"/>
                    <a:gd name="T59" fmla="*/ 0 h 507"/>
                    <a:gd name="T60" fmla="*/ 0 w 1086"/>
                    <a:gd name="T61" fmla="*/ 0 h 507"/>
                    <a:gd name="T62" fmla="*/ 0 w 1086"/>
                    <a:gd name="T63" fmla="*/ 0 h 507"/>
                    <a:gd name="T64" fmla="*/ 0 w 1086"/>
                    <a:gd name="T65" fmla="*/ 0 h 507"/>
                    <a:gd name="T66" fmla="*/ 0 w 1086"/>
                    <a:gd name="T67" fmla="*/ 0 h 507"/>
                    <a:gd name="T68" fmla="*/ 0 w 1086"/>
                    <a:gd name="T69" fmla="*/ 0 h 507"/>
                    <a:gd name="T70" fmla="*/ 0 w 1086"/>
                    <a:gd name="T71" fmla="*/ 0 h 507"/>
                    <a:gd name="T72" fmla="*/ 0 w 1086"/>
                    <a:gd name="T73" fmla="*/ 0 h 507"/>
                    <a:gd name="T74" fmla="*/ 0 w 1086"/>
                    <a:gd name="T75" fmla="*/ 0 h 507"/>
                    <a:gd name="T76" fmla="*/ 0 w 1086"/>
                    <a:gd name="T77" fmla="*/ 0 h 507"/>
                    <a:gd name="T78" fmla="*/ 0 w 1086"/>
                    <a:gd name="T79" fmla="*/ 0 h 507"/>
                    <a:gd name="T80" fmla="*/ 0 w 1086"/>
                    <a:gd name="T81" fmla="*/ 0 h 507"/>
                    <a:gd name="T82" fmla="*/ 0 w 1086"/>
                    <a:gd name="T83" fmla="*/ 0 h 507"/>
                    <a:gd name="T84" fmla="*/ 0 w 1086"/>
                    <a:gd name="T85" fmla="*/ 0 h 507"/>
                    <a:gd name="T86" fmla="*/ 0 w 1086"/>
                    <a:gd name="T87" fmla="*/ 0 h 507"/>
                    <a:gd name="T88" fmla="*/ 0 w 1086"/>
                    <a:gd name="T89" fmla="*/ 0 h 507"/>
                    <a:gd name="T90" fmla="*/ 0 w 1086"/>
                    <a:gd name="T91" fmla="*/ 0 h 507"/>
                    <a:gd name="T92" fmla="*/ 0 w 1086"/>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6" h="507">
                      <a:moveTo>
                        <a:pt x="908" y="388"/>
                      </a:moveTo>
                      <a:lnTo>
                        <a:pt x="878" y="364"/>
                      </a:lnTo>
                      <a:lnTo>
                        <a:pt x="851" y="342"/>
                      </a:lnTo>
                      <a:lnTo>
                        <a:pt x="825" y="321"/>
                      </a:lnTo>
                      <a:lnTo>
                        <a:pt x="800" y="304"/>
                      </a:lnTo>
                      <a:lnTo>
                        <a:pt x="777" y="287"/>
                      </a:lnTo>
                      <a:lnTo>
                        <a:pt x="754" y="273"/>
                      </a:lnTo>
                      <a:lnTo>
                        <a:pt x="734" y="260"/>
                      </a:lnTo>
                      <a:lnTo>
                        <a:pt x="713" y="250"/>
                      </a:lnTo>
                      <a:lnTo>
                        <a:pt x="692" y="240"/>
                      </a:lnTo>
                      <a:lnTo>
                        <a:pt x="674" y="233"/>
                      </a:lnTo>
                      <a:lnTo>
                        <a:pt x="654" y="227"/>
                      </a:lnTo>
                      <a:lnTo>
                        <a:pt x="635" y="222"/>
                      </a:lnTo>
                      <a:lnTo>
                        <a:pt x="616" y="219"/>
                      </a:lnTo>
                      <a:lnTo>
                        <a:pt x="596" y="217"/>
                      </a:lnTo>
                      <a:lnTo>
                        <a:pt x="577" y="216"/>
                      </a:lnTo>
                      <a:lnTo>
                        <a:pt x="557" y="216"/>
                      </a:lnTo>
                      <a:lnTo>
                        <a:pt x="534" y="218"/>
                      </a:lnTo>
                      <a:lnTo>
                        <a:pt x="510" y="222"/>
                      </a:lnTo>
                      <a:lnTo>
                        <a:pt x="487" y="228"/>
                      </a:lnTo>
                      <a:lnTo>
                        <a:pt x="463" y="236"/>
                      </a:lnTo>
                      <a:lnTo>
                        <a:pt x="438" y="247"/>
                      </a:lnTo>
                      <a:lnTo>
                        <a:pt x="413" y="258"/>
                      </a:lnTo>
                      <a:lnTo>
                        <a:pt x="389" y="273"/>
                      </a:lnTo>
                      <a:lnTo>
                        <a:pt x="365" y="288"/>
                      </a:lnTo>
                      <a:lnTo>
                        <a:pt x="341" y="305"/>
                      </a:lnTo>
                      <a:lnTo>
                        <a:pt x="317" y="323"/>
                      </a:lnTo>
                      <a:lnTo>
                        <a:pt x="295" y="343"/>
                      </a:lnTo>
                      <a:lnTo>
                        <a:pt x="274" y="364"/>
                      </a:lnTo>
                      <a:lnTo>
                        <a:pt x="253" y="385"/>
                      </a:lnTo>
                      <a:lnTo>
                        <a:pt x="233" y="408"/>
                      </a:lnTo>
                      <a:lnTo>
                        <a:pt x="216" y="432"/>
                      </a:lnTo>
                      <a:lnTo>
                        <a:pt x="199" y="457"/>
                      </a:lnTo>
                      <a:lnTo>
                        <a:pt x="193" y="465"/>
                      </a:lnTo>
                      <a:lnTo>
                        <a:pt x="186" y="473"/>
                      </a:lnTo>
                      <a:lnTo>
                        <a:pt x="177" y="481"/>
                      </a:lnTo>
                      <a:lnTo>
                        <a:pt x="169" y="488"/>
                      </a:lnTo>
                      <a:lnTo>
                        <a:pt x="160" y="493"/>
                      </a:lnTo>
                      <a:lnTo>
                        <a:pt x="151" y="498"/>
                      </a:lnTo>
                      <a:lnTo>
                        <a:pt x="141" y="501"/>
                      </a:lnTo>
                      <a:lnTo>
                        <a:pt x="131" y="504"/>
                      </a:lnTo>
                      <a:lnTo>
                        <a:pt x="121" y="506"/>
                      </a:lnTo>
                      <a:lnTo>
                        <a:pt x="110" y="507"/>
                      </a:lnTo>
                      <a:lnTo>
                        <a:pt x="100" y="506"/>
                      </a:lnTo>
                      <a:lnTo>
                        <a:pt x="90" y="505"/>
                      </a:lnTo>
                      <a:lnTo>
                        <a:pt x="79" y="503"/>
                      </a:lnTo>
                      <a:lnTo>
                        <a:pt x="69" y="500"/>
                      </a:lnTo>
                      <a:lnTo>
                        <a:pt x="60" y="496"/>
                      </a:lnTo>
                      <a:lnTo>
                        <a:pt x="50" y="490"/>
                      </a:lnTo>
                      <a:lnTo>
                        <a:pt x="41" y="483"/>
                      </a:lnTo>
                      <a:lnTo>
                        <a:pt x="33" y="476"/>
                      </a:lnTo>
                      <a:lnTo>
                        <a:pt x="25" y="469"/>
                      </a:lnTo>
                      <a:lnTo>
                        <a:pt x="18" y="461"/>
                      </a:lnTo>
                      <a:lnTo>
                        <a:pt x="13" y="451"/>
                      </a:lnTo>
                      <a:lnTo>
                        <a:pt x="8" y="442"/>
                      </a:lnTo>
                      <a:lnTo>
                        <a:pt x="5" y="433"/>
                      </a:lnTo>
                      <a:lnTo>
                        <a:pt x="2" y="422"/>
                      </a:lnTo>
                      <a:lnTo>
                        <a:pt x="0" y="412"/>
                      </a:lnTo>
                      <a:lnTo>
                        <a:pt x="0" y="402"/>
                      </a:lnTo>
                      <a:lnTo>
                        <a:pt x="0" y="391"/>
                      </a:lnTo>
                      <a:lnTo>
                        <a:pt x="1" y="381"/>
                      </a:lnTo>
                      <a:lnTo>
                        <a:pt x="3" y="371"/>
                      </a:lnTo>
                      <a:lnTo>
                        <a:pt x="6" y="360"/>
                      </a:lnTo>
                      <a:lnTo>
                        <a:pt x="10" y="351"/>
                      </a:lnTo>
                      <a:lnTo>
                        <a:pt x="16" y="341"/>
                      </a:lnTo>
                      <a:lnTo>
                        <a:pt x="27" y="323"/>
                      </a:lnTo>
                      <a:lnTo>
                        <a:pt x="40" y="305"/>
                      </a:lnTo>
                      <a:lnTo>
                        <a:pt x="53" y="287"/>
                      </a:lnTo>
                      <a:lnTo>
                        <a:pt x="67" y="270"/>
                      </a:lnTo>
                      <a:lnTo>
                        <a:pt x="80" y="254"/>
                      </a:lnTo>
                      <a:lnTo>
                        <a:pt x="95" y="237"/>
                      </a:lnTo>
                      <a:lnTo>
                        <a:pt x="109" y="221"/>
                      </a:lnTo>
                      <a:lnTo>
                        <a:pt x="125" y="205"/>
                      </a:lnTo>
                      <a:lnTo>
                        <a:pt x="140" y="191"/>
                      </a:lnTo>
                      <a:lnTo>
                        <a:pt x="156" y="176"/>
                      </a:lnTo>
                      <a:lnTo>
                        <a:pt x="172" y="162"/>
                      </a:lnTo>
                      <a:lnTo>
                        <a:pt x="189" y="148"/>
                      </a:lnTo>
                      <a:lnTo>
                        <a:pt x="223" y="123"/>
                      </a:lnTo>
                      <a:lnTo>
                        <a:pt x="258" y="99"/>
                      </a:lnTo>
                      <a:lnTo>
                        <a:pt x="293" y="77"/>
                      </a:lnTo>
                      <a:lnTo>
                        <a:pt x="329" y="57"/>
                      </a:lnTo>
                      <a:lnTo>
                        <a:pt x="348" y="49"/>
                      </a:lnTo>
                      <a:lnTo>
                        <a:pt x="367" y="41"/>
                      </a:lnTo>
                      <a:lnTo>
                        <a:pt x="385" y="34"/>
                      </a:lnTo>
                      <a:lnTo>
                        <a:pt x="404" y="27"/>
                      </a:lnTo>
                      <a:lnTo>
                        <a:pt x="422" y="21"/>
                      </a:lnTo>
                      <a:lnTo>
                        <a:pt x="441" y="16"/>
                      </a:lnTo>
                      <a:lnTo>
                        <a:pt x="460" y="11"/>
                      </a:lnTo>
                      <a:lnTo>
                        <a:pt x="478" y="8"/>
                      </a:lnTo>
                      <a:lnTo>
                        <a:pt x="496" y="5"/>
                      </a:lnTo>
                      <a:lnTo>
                        <a:pt x="515" y="2"/>
                      </a:lnTo>
                      <a:lnTo>
                        <a:pt x="533" y="1"/>
                      </a:lnTo>
                      <a:lnTo>
                        <a:pt x="551" y="0"/>
                      </a:lnTo>
                      <a:lnTo>
                        <a:pt x="586" y="0"/>
                      </a:lnTo>
                      <a:lnTo>
                        <a:pt x="619" y="2"/>
                      </a:lnTo>
                      <a:lnTo>
                        <a:pt x="652" y="5"/>
                      </a:lnTo>
                      <a:lnTo>
                        <a:pt x="683" y="11"/>
                      </a:lnTo>
                      <a:lnTo>
                        <a:pt x="714" y="18"/>
                      </a:lnTo>
                      <a:lnTo>
                        <a:pt x="744" y="27"/>
                      </a:lnTo>
                      <a:lnTo>
                        <a:pt x="773" y="39"/>
                      </a:lnTo>
                      <a:lnTo>
                        <a:pt x="803" y="52"/>
                      </a:lnTo>
                      <a:lnTo>
                        <a:pt x="832" y="67"/>
                      </a:lnTo>
                      <a:lnTo>
                        <a:pt x="861" y="84"/>
                      </a:lnTo>
                      <a:lnTo>
                        <a:pt x="891" y="103"/>
                      </a:lnTo>
                      <a:lnTo>
                        <a:pt x="921" y="124"/>
                      </a:lnTo>
                      <a:lnTo>
                        <a:pt x="951" y="145"/>
                      </a:lnTo>
                      <a:lnTo>
                        <a:pt x="982" y="169"/>
                      </a:lnTo>
                      <a:lnTo>
                        <a:pt x="1014" y="195"/>
                      </a:lnTo>
                      <a:lnTo>
                        <a:pt x="1048" y="223"/>
                      </a:lnTo>
                      <a:lnTo>
                        <a:pt x="1055" y="231"/>
                      </a:lnTo>
                      <a:lnTo>
                        <a:pt x="1063" y="238"/>
                      </a:lnTo>
                      <a:lnTo>
                        <a:pt x="1069" y="248"/>
                      </a:lnTo>
                      <a:lnTo>
                        <a:pt x="1074" y="257"/>
                      </a:lnTo>
                      <a:lnTo>
                        <a:pt x="1079" y="266"/>
                      </a:lnTo>
                      <a:lnTo>
                        <a:pt x="1082" y="277"/>
                      </a:lnTo>
                      <a:lnTo>
                        <a:pt x="1084" y="286"/>
                      </a:lnTo>
                      <a:lnTo>
                        <a:pt x="1085" y="296"/>
                      </a:lnTo>
                      <a:lnTo>
                        <a:pt x="1086" y="307"/>
                      </a:lnTo>
                      <a:lnTo>
                        <a:pt x="1085" y="317"/>
                      </a:lnTo>
                      <a:lnTo>
                        <a:pt x="1084" y="327"/>
                      </a:lnTo>
                      <a:lnTo>
                        <a:pt x="1081" y="338"/>
                      </a:lnTo>
                      <a:lnTo>
                        <a:pt x="1078" y="348"/>
                      </a:lnTo>
                      <a:lnTo>
                        <a:pt x="1073" y="357"/>
                      </a:lnTo>
                      <a:lnTo>
                        <a:pt x="1068" y="367"/>
                      </a:lnTo>
                      <a:lnTo>
                        <a:pt x="1060" y="376"/>
                      </a:lnTo>
                      <a:lnTo>
                        <a:pt x="1053" y="384"/>
                      </a:lnTo>
                      <a:lnTo>
                        <a:pt x="1045" y="390"/>
                      </a:lnTo>
                      <a:lnTo>
                        <a:pt x="1037" y="397"/>
                      </a:lnTo>
                      <a:lnTo>
                        <a:pt x="1027" y="403"/>
                      </a:lnTo>
                      <a:lnTo>
                        <a:pt x="1017" y="407"/>
                      </a:lnTo>
                      <a:lnTo>
                        <a:pt x="1008" y="410"/>
                      </a:lnTo>
                      <a:lnTo>
                        <a:pt x="997" y="412"/>
                      </a:lnTo>
                      <a:lnTo>
                        <a:pt x="987" y="413"/>
                      </a:lnTo>
                      <a:lnTo>
                        <a:pt x="977" y="414"/>
                      </a:lnTo>
                      <a:lnTo>
                        <a:pt x="966" y="413"/>
                      </a:lnTo>
                      <a:lnTo>
                        <a:pt x="956" y="412"/>
                      </a:lnTo>
                      <a:lnTo>
                        <a:pt x="946" y="409"/>
                      </a:lnTo>
                      <a:lnTo>
                        <a:pt x="936" y="406"/>
                      </a:lnTo>
                      <a:lnTo>
                        <a:pt x="926" y="401"/>
                      </a:lnTo>
                      <a:lnTo>
                        <a:pt x="917" y="396"/>
                      </a:lnTo>
                      <a:lnTo>
                        <a:pt x="908" y="388"/>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8" name="Freeform 1148">
                  <a:extLst>
                    <a:ext uri="{FF2B5EF4-FFF2-40B4-BE49-F238E27FC236}">
                      <a16:creationId xmlns:a16="http://schemas.microsoft.com/office/drawing/2014/main" id="{5F178660-9E8F-4EDE-9936-ED8C034ED12E}"/>
                    </a:ext>
                  </a:extLst>
                </p:cNvPr>
                <p:cNvSpPr>
                  <a:spLocks/>
                </p:cNvSpPr>
                <p:nvPr/>
              </p:nvSpPr>
              <p:spPr bwMode="auto">
                <a:xfrm>
                  <a:off x="1866" y="3149"/>
                  <a:ext cx="15" cy="46"/>
                </a:xfrm>
                <a:custGeom>
                  <a:avLst/>
                  <a:gdLst>
                    <a:gd name="T0" fmla="*/ 0 w 228"/>
                    <a:gd name="T1" fmla="*/ 0 h 687"/>
                    <a:gd name="T2" fmla="*/ 0 w 228"/>
                    <a:gd name="T3" fmla="*/ 0 h 687"/>
                    <a:gd name="T4" fmla="*/ 0 w 228"/>
                    <a:gd name="T5" fmla="*/ 0 h 687"/>
                    <a:gd name="T6" fmla="*/ 0 w 228"/>
                    <a:gd name="T7" fmla="*/ 0 h 687"/>
                    <a:gd name="T8" fmla="*/ 0 w 228"/>
                    <a:gd name="T9" fmla="*/ 0 h 687"/>
                    <a:gd name="T10" fmla="*/ 0 w 228"/>
                    <a:gd name="T11" fmla="*/ 0 h 687"/>
                    <a:gd name="T12" fmla="*/ 0 w 228"/>
                    <a:gd name="T13" fmla="*/ 0 h 687"/>
                    <a:gd name="T14" fmla="*/ 0 w 228"/>
                    <a:gd name="T15" fmla="*/ 0 h 687"/>
                    <a:gd name="T16" fmla="*/ 0 w 228"/>
                    <a:gd name="T17" fmla="*/ 0 h 687"/>
                    <a:gd name="T18" fmla="*/ 0 w 228"/>
                    <a:gd name="T19" fmla="*/ 0 h 687"/>
                    <a:gd name="T20" fmla="*/ 0 w 228"/>
                    <a:gd name="T21" fmla="*/ 0 h 687"/>
                    <a:gd name="T22" fmla="*/ 0 w 228"/>
                    <a:gd name="T23" fmla="*/ 0 h 687"/>
                    <a:gd name="T24" fmla="*/ 0 w 228"/>
                    <a:gd name="T25" fmla="*/ 0 h 687"/>
                    <a:gd name="T26" fmla="*/ 0 w 228"/>
                    <a:gd name="T27" fmla="*/ 0 h 687"/>
                    <a:gd name="T28" fmla="*/ 0 w 228"/>
                    <a:gd name="T29" fmla="*/ 0 h 687"/>
                    <a:gd name="T30" fmla="*/ 0 w 228"/>
                    <a:gd name="T31" fmla="*/ 0 h 687"/>
                    <a:gd name="T32" fmla="*/ 0 w 228"/>
                    <a:gd name="T33" fmla="*/ 0 h 687"/>
                    <a:gd name="T34" fmla="*/ 0 w 228"/>
                    <a:gd name="T35" fmla="*/ 0 h 687"/>
                    <a:gd name="T36" fmla="*/ 0 w 228"/>
                    <a:gd name="T37" fmla="*/ 0 h 687"/>
                    <a:gd name="T38" fmla="*/ 0 w 228"/>
                    <a:gd name="T39" fmla="*/ 0 h 687"/>
                    <a:gd name="T40" fmla="*/ 0 w 228"/>
                    <a:gd name="T41" fmla="*/ 0 h 687"/>
                    <a:gd name="T42" fmla="*/ 0 w 228"/>
                    <a:gd name="T43" fmla="*/ 0 h 687"/>
                    <a:gd name="T44" fmla="*/ 0 w 228"/>
                    <a:gd name="T45" fmla="*/ 0 h 687"/>
                    <a:gd name="T46" fmla="*/ 0 w 228"/>
                    <a:gd name="T47" fmla="*/ 0 h 687"/>
                    <a:gd name="T48" fmla="*/ 0 w 228"/>
                    <a:gd name="T49" fmla="*/ 0 h 687"/>
                    <a:gd name="T50" fmla="*/ 0 w 228"/>
                    <a:gd name="T51" fmla="*/ 0 h 687"/>
                    <a:gd name="T52" fmla="*/ 0 w 228"/>
                    <a:gd name="T53" fmla="*/ 0 h 687"/>
                    <a:gd name="T54" fmla="*/ 0 w 228"/>
                    <a:gd name="T55" fmla="*/ 0 h 687"/>
                    <a:gd name="T56" fmla="*/ 0 w 228"/>
                    <a:gd name="T57" fmla="*/ 0 h 687"/>
                    <a:gd name="T58" fmla="*/ 0 w 228"/>
                    <a:gd name="T59" fmla="*/ 0 h 687"/>
                    <a:gd name="T60" fmla="*/ 0 w 228"/>
                    <a:gd name="T61" fmla="*/ 0 h 687"/>
                    <a:gd name="T62" fmla="*/ 0 w 228"/>
                    <a:gd name="T63" fmla="*/ 0 h 687"/>
                    <a:gd name="T64" fmla="*/ 0 w 228"/>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8" h="687">
                      <a:moveTo>
                        <a:pt x="216" y="105"/>
                      </a:moveTo>
                      <a:lnTo>
                        <a:pt x="228" y="576"/>
                      </a:lnTo>
                      <a:lnTo>
                        <a:pt x="228" y="587"/>
                      </a:lnTo>
                      <a:lnTo>
                        <a:pt x="227" y="597"/>
                      </a:lnTo>
                      <a:lnTo>
                        <a:pt x="224" y="609"/>
                      </a:lnTo>
                      <a:lnTo>
                        <a:pt x="221" y="618"/>
                      </a:lnTo>
                      <a:lnTo>
                        <a:pt x="217" y="628"/>
                      </a:lnTo>
                      <a:lnTo>
                        <a:pt x="212" y="637"/>
                      </a:lnTo>
                      <a:lnTo>
                        <a:pt x="205" y="646"/>
                      </a:lnTo>
                      <a:lnTo>
                        <a:pt x="199" y="653"/>
                      </a:lnTo>
                      <a:lnTo>
                        <a:pt x="191" y="660"/>
                      </a:lnTo>
                      <a:lnTo>
                        <a:pt x="183" y="667"/>
                      </a:lnTo>
                      <a:lnTo>
                        <a:pt x="174" y="673"/>
                      </a:lnTo>
                      <a:lnTo>
                        <a:pt x="165" y="677"/>
                      </a:lnTo>
                      <a:lnTo>
                        <a:pt x="155" y="681"/>
                      </a:lnTo>
                      <a:lnTo>
                        <a:pt x="144" y="684"/>
                      </a:lnTo>
                      <a:lnTo>
                        <a:pt x="134" y="686"/>
                      </a:lnTo>
                      <a:lnTo>
                        <a:pt x="123" y="687"/>
                      </a:lnTo>
                      <a:lnTo>
                        <a:pt x="112" y="686"/>
                      </a:lnTo>
                      <a:lnTo>
                        <a:pt x="101" y="685"/>
                      </a:lnTo>
                      <a:lnTo>
                        <a:pt x="91" y="683"/>
                      </a:lnTo>
                      <a:lnTo>
                        <a:pt x="80" y="680"/>
                      </a:lnTo>
                      <a:lnTo>
                        <a:pt x="71" y="675"/>
                      </a:lnTo>
                      <a:lnTo>
                        <a:pt x="62" y="670"/>
                      </a:lnTo>
                      <a:lnTo>
                        <a:pt x="53" y="664"/>
                      </a:lnTo>
                      <a:lnTo>
                        <a:pt x="46" y="657"/>
                      </a:lnTo>
                      <a:lnTo>
                        <a:pt x="39" y="650"/>
                      </a:lnTo>
                      <a:lnTo>
                        <a:pt x="32" y="642"/>
                      </a:lnTo>
                      <a:lnTo>
                        <a:pt x="26" y="632"/>
                      </a:lnTo>
                      <a:lnTo>
                        <a:pt x="21" y="623"/>
                      </a:lnTo>
                      <a:lnTo>
                        <a:pt x="17" y="614"/>
                      </a:lnTo>
                      <a:lnTo>
                        <a:pt x="15" y="603"/>
                      </a:lnTo>
                      <a:lnTo>
                        <a:pt x="13" y="593"/>
                      </a:lnTo>
                      <a:lnTo>
                        <a:pt x="12" y="582"/>
                      </a:lnTo>
                      <a:lnTo>
                        <a:pt x="0" y="110"/>
                      </a:lnTo>
                      <a:lnTo>
                        <a:pt x="0" y="100"/>
                      </a:lnTo>
                      <a:lnTo>
                        <a:pt x="2" y="89"/>
                      </a:lnTo>
                      <a:lnTo>
                        <a:pt x="4" y="78"/>
                      </a:lnTo>
                      <a:lnTo>
                        <a:pt x="7" y="68"/>
                      </a:lnTo>
                      <a:lnTo>
                        <a:pt x="11" y="59"/>
                      </a:lnTo>
                      <a:lnTo>
                        <a:pt x="16" y="49"/>
                      </a:lnTo>
                      <a:lnTo>
                        <a:pt x="22" y="41"/>
                      </a:lnTo>
                      <a:lnTo>
                        <a:pt x="30" y="33"/>
                      </a:lnTo>
                      <a:lnTo>
                        <a:pt x="37" y="26"/>
                      </a:lnTo>
                      <a:lnTo>
                        <a:pt x="45" y="19"/>
                      </a:lnTo>
                      <a:lnTo>
                        <a:pt x="53" y="14"/>
                      </a:lnTo>
                      <a:lnTo>
                        <a:pt x="63" y="9"/>
                      </a:lnTo>
                      <a:lnTo>
                        <a:pt x="73" y="5"/>
                      </a:lnTo>
                      <a:lnTo>
                        <a:pt x="83" y="3"/>
                      </a:lnTo>
                      <a:lnTo>
                        <a:pt x="94" y="1"/>
                      </a:lnTo>
                      <a:lnTo>
                        <a:pt x="105" y="0"/>
                      </a:lnTo>
                      <a:lnTo>
                        <a:pt x="116" y="0"/>
                      </a:lnTo>
                      <a:lnTo>
                        <a:pt x="127" y="1"/>
                      </a:lnTo>
                      <a:lnTo>
                        <a:pt x="137" y="4"/>
                      </a:lnTo>
                      <a:lnTo>
                        <a:pt x="147" y="7"/>
                      </a:lnTo>
                      <a:lnTo>
                        <a:pt x="157" y="11"/>
                      </a:lnTo>
                      <a:lnTo>
                        <a:pt x="166" y="16"/>
                      </a:lnTo>
                      <a:lnTo>
                        <a:pt x="174" y="22"/>
                      </a:lnTo>
                      <a:lnTo>
                        <a:pt x="183" y="29"/>
                      </a:lnTo>
                      <a:lnTo>
                        <a:pt x="190" y="37"/>
                      </a:lnTo>
                      <a:lnTo>
                        <a:pt x="196" y="45"/>
                      </a:lnTo>
                      <a:lnTo>
                        <a:pt x="201" y="53"/>
                      </a:lnTo>
                      <a:lnTo>
                        <a:pt x="206" y="63"/>
                      </a:lnTo>
                      <a:lnTo>
                        <a:pt x="211" y="73"/>
                      </a:lnTo>
                      <a:lnTo>
                        <a:pt x="214" y="83"/>
                      </a:lnTo>
                      <a:lnTo>
                        <a:pt x="215" y="94"/>
                      </a:lnTo>
                      <a:lnTo>
                        <a:pt x="216" y="10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29" name="Freeform 1149">
                  <a:extLst>
                    <a:ext uri="{FF2B5EF4-FFF2-40B4-BE49-F238E27FC236}">
                      <a16:creationId xmlns:a16="http://schemas.microsoft.com/office/drawing/2014/main" id="{FDBAAD2B-A545-4D9D-B032-9AFCC42B0595}"/>
                    </a:ext>
                  </a:extLst>
                </p:cNvPr>
                <p:cNvSpPr>
                  <a:spLocks/>
                </p:cNvSpPr>
                <p:nvPr/>
              </p:nvSpPr>
              <p:spPr bwMode="auto">
                <a:xfrm>
                  <a:off x="1609" y="3002"/>
                  <a:ext cx="346" cy="340"/>
                </a:xfrm>
                <a:custGeom>
                  <a:avLst/>
                  <a:gdLst>
                    <a:gd name="T0" fmla="*/ 0 w 5185"/>
                    <a:gd name="T1" fmla="*/ 0 h 5102"/>
                    <a:gd name="T2" fmla="*/ 0 w 5185"/>
                    <a:gd name="T3" fmla="*/ 0 h 5102"/>
                    <a:gd name="T4" fmla="*/ 0 w 5185"/>
                    <a:gd name="T5" fmla="*/ 0 h 5102"/>
                    <a:gd name="T6" fmla="*/ 0 w 5185"/>
                    <a:gd name="T7" fmla="*/ 0 h 5102"/>
                    <a:gd name="T8" fmla="*/ 0 w 5185"/>
                    <a:gd name="T9" fmla="*/ 0 h 5102"/>
                    <a:gd name="T10" fmla="*/ 0 w 5185"/>
                    <a:gd name="T11" fmla="*/ 0 h 5102"/>
                    <a:gd name="T12" fmla="*/ 0 w 5185"/>
                    <a:gd name="T13" fmla="*/ 0 h 5102"/>
                    <a:gd name="T14" fmla="*/ 0 w 5185"/>
                    <a:gd name="T15" fmla="*/ 0 h 5102"/>
                    <a:gd name="T16" fmla="*/ 0 w 5185"/>
                    <a:gd name="T17" fmla="*/ 0 h 5102"/>
                    <a:gd name="T18" fmla="*/ 0 w 5185"/>
                    <a:gd name="T19" fmla="*/ 0 h 5102"/>
                    <a:gd name="T20" fmla="*/ 0 w 5185"/>
                    <a:gd name="T21" fmla="*/ 0 h 5102"/>
                    <a:gd name="T22" fmla="*/ 0 w 5185"/>
                    <a:gd name="T23" fmla="*/ 0 h 5102"/>
                    <a:gd name="T24" fmla="*/ 0 w 5185"/>
                    <a:gd name="T25" fmla="*/ 0 h 5102"/>
                    <a:gd name="T26" fmla="*/ 0 w 5185"/>
                    <a:gd name="T27" fmla="*/ 0 h 5102"/>
                    <a:gd name="T28" fmla="*/ 0 w 5185"/>
                    <a:gd name="T29" fmla="*/ 0 h 5102"/>
                    <a:gd name="T30" fmla="*/ 0 w 5185"/>
                    <a:gd name="T31" fmla="*/ 0 h 5102"/>
                    <a:gd name="T32" fmla="*/ 0 w 5185"/>
                    <a:gd name="T33" fmla="*/ 0 h 5102"/>
                    <a:gd name="T34" fmla="*/ 0 w 5185"/>
                    <a:gd name="T35" fmla="*/ 0 h 5102"/>
                    <a:gd name="T36" fmla="*/ 0 w 5185"/>
                    <a:gd name="T37" fmla="*/ 0 h 5102"/>
                    <a:gd name="T38" fmla="*/ 0 w 5185"/>
                    <a:gd name="T39" fmla="*/ 0 h 5102"/>
                    <a:gd name="T40" fmla="*/ 0 w 5185"/>
                    <a:gd name="T41" fmla="*/ 0 h 5102"/>
                    <a:gd name="T42" fmla="*/ 0 w 5185"/>
                    <a:gd name="T43" fmla="*/ 0 h 5102"/>
                    <a:gd name="T44" fmla="*/ 0 w 5185"/>
                    <a:gd name="T45" fmla="*/ 0 h 5102"/>
                    <a:gd name="T46" fmla="*/ 0 w 5185"/>
                    <a:gd name="T47" fmla="*/ 0 h 5102"/>
                    <a:gd name="T48" fmla="*/ 0 w 5185"/>
                    <a:gd name="T49" fmla="*/ 0 h 5102"/>
                    <a:gd name="T50" fmla="*/ 0 w 5185"/>
                    <a:gd name="T51" fmla="*/ 0 h 5102"/>
                    <a:gd name="T52" fmla="*/ 0 w 5185"/>
                    <a:gd name="T53" fmla="*/ 0 h 5102"/>
                    <a:gd name="T54" fmla="*/ 0 w 5185"/>
                    <a:gd name="T55" fmla="*/ 0 h 5102"/>
                    <a:gd name="T56" fmla="*/ 0 w 5185"/>
                    <a:gd name="T57" fmla="*/ 0 h 5102"/>
                    <a:gd name="T58" fmla="*/ 0 w 5185"/>
                    <a:gd name="T59" fmla="*/ 0 h 5102"/>
                    <a:gd name="T60" fmla="*/ 0 w 5185"/>
                    <a:gd name="T61" fmla="*/ 0 h 5102"/>
                    <a:gd name="T62" fmla="*/ 0 w 5185"/>
                    <a:gd name="T63" fmla="*/ 0 h 5102"/>
                    <a:gd name="T64" fmla="*/ 0 w 5185"/>
                    <a:gd name="T65" fmla="*/ 0 h 5102"/>
                    <a:gd name="T66" fmla="*/ 0 w 5185"/>
                    <a:gd name="T67" fmla="*/ 0 h 5102"/>
                    <a:gd name="T68" fmla="*/ 0 w 5185"/>
                    <a:gd name="T69" fmla="*/ 0 h 5102"/>
                    <a:gd name="T70" fmla="*/ 0 w 5185"/>
                    <a:gd name="T71" fmla="*/ 0 h 5102"/>
                    <a:gd name="T72" fmla="*/ 0 w 5185"/>
                    <a:gd name="T73" fmla="*/ 0 h 5102"/>
                    <a:gd name="T74" fmla="*/ 0 w 5185"/>
                    <a:gd name="T75" fmla="*/ 0 h 5102"/>
                    <a:gd name="T76" fmla="*/ 0 w 5185"/>
                    <a:gd name="T77" fmla="*/ 0 h 5102"/>
                    <a:gd name="T78" fmla="*/ 0 w 5185"/>
                    <a:gd name="T79" fmla="*/ 0 h 5102"/>
                    <a:gd name="T80" fmla="*/ 0 w 5185"/>
                    <a:gd name="T81" fmla="*/ 0 h 5102"/>
                    <a:gd name="T82" fmla="*/ 0 w 5185"/>
                    <a:gd name="T83" fmla="*/ 0 h 5102"/>
                    <a:gd name="T84" fmla="*/ 0 w 5185"/>
                    <a:gd name="T85" fmla="*/ 0 h 5102"/>
                    <a:gd name="T86" fmla="*/ 0 w 5185"/>
                    <a:gd name="T87" fmla="*/ 0 h 5102"/>
                    <a:gd name="T88" fmla="*/ 0 w 5185"/>
                    <a:gd name="T89" fmla="*/ 0 h 5102"/>
                    <a:gd name="T90" fmla="*/ 0 w 5185"/>
                    <a:gd name="T91" fmla="*/ 0 h 5102"/>
                    <a:gd name="T92" fmla="*/ 0 w 5185"/>
                    <a:gd name="T93" fmla="*/ 0 h 5102"/>
                    <a:gd name="T94" fmla="*/ 0 w 5185"/>
                    <a:gd name="T95" fmla="*/ 0 h 5102"/>
                    <a:gd name="T96" fmla="*/ 0 w 5185"/>
                    <a:gd name="T97" fmla="*/ 0 h 5102"/>
                    <a:gd name="T98" fmla="*/ 0 w 5185"/>
                    <a:gd name="T99" fmla="*/ 0 h 5102"/>
                    <a:gd name="T100" fmla="*/ 0 w 5185"/>
                    <a:gd name="T101" fmla="*/ 0 h 5102"/>
                    <a:gd name="T102" fmla="*/ 0 w 5185"/>
                    <a:gd name="T103" fmla="*/ 0 h 5102"/>
                    <a:gd name="T104" fmla="*/ 0 w 5185"/>
                    <a:gd name="T105" fmla="*/ 0 h 5102"/>
                    <a:gd name="T106" fmla="*/ 0 w 5185"/>
                    <a:gd name="T107" fmla="*/ 0 h 5102"/>
                    <a:gd name="T108" fmla="*/ 0 w 5185"/>
                    <a:gd name="T109" fmla="*/ 0 h 5102"/>
                    <a:gd name="T110" fmla="*/ 0 w 5185"/>
                    <a:gd name="T111" fmla="*/ 0 h 5102"/>
                    <a:gd name="T112" fmla="*/ 0 w 5185"/>
                    <a:gd name="T113" fmla="*/ 0 h 5102"/>
                    <a:gd name="T114" fmla="*/ 0 w 5185"/>
                    <a:gd name="T115" fmla="*/ 0 h 5102"/>
                    <a:gd name="T116" fmla="*/ 0 w 5185"/>
                    <a:gd name="T117" fmla="*/ 0 h 5102"/>
                    <a:gd name="T118" fmla="*/ 0 w 5185"/>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5" h="5102">
                      <a:moveTo>
                        <a:pt x="4820" y="955"/>
                      </a:moveTo>
                      <a:lnTo>
                        <a:pt x="4835" y="945"/>
                      </a:lnTo>
                      <a:lnTo>
                        <a:pt x="4848" y="934"/>
                      </a:lnTo>
                      <a:lnTo>
                        <a:pt x="4862" y="920"/>
                      </a:lnTo>
                      <a:lnTo>
                        <a:pt x="4875" y="904"/>
                      </a:lnTo>
                      <a:lnTo>
                        <a:pt x="4887" y="886"/>
                      </a:lnTo>
                      <a:lnTo>
                        <a:pt x="4900" y="867"/>
                      </a:lnTo>
                      <a:lnTo>
                        <a:pt x="4910" y="845"/>
                      </a:lnTo>
                      <a:lnTo>
                        <a:pt x="4921" y="822"/>
                      </a:lnTo>
                      <a:lnTo>
                        <a:pt x="4931" y="799"/>
                      </a:lnTo>
                      <a:lnTo>
                        <a:pt x="4939" y="773"/>
                      </a:lnTo>
                      <a:lnTo>
                        <a:pt x="4946" y="747"/>
                      </a:lnTo>
                      <a:lnTo>
                        <a:pt x="4954" y="720"/>
                      </a:lnTo>
                      <a:lnTo>
                        <a:pt x="4959" y="692"/>
                      </a:lnTo>
                      <a:lnTo>
                        <a:pt x="4964" y="663"/>
                      </a:lnTo>
                      <a:lnTo>
                        <a:pt x="4967" y="634"/>
                      </a:lnTo>
                      <a:lnTo>
                        <a:pt x="4969" y="605"/>
                      </a:lnTo>
                      <a:lnTo>
                        <a:pt x="4969" y="578"/>
                      </a:lnTo>
                      <a:lnTo>
                        <a:pt x="4969" y="551"/>
                      </a:lnTo>
                      <a:lnTo>
                        <a:pt x="4967" y="526"/>
                      </a:lnTo>
                      <a:lnTo>
                        <a:pt x="4965" y="501"/>
                      </a:lnTo>
                      <a:lnTo>
                        <a:pt x="4961" y="477"/>
                      </a:lnTo>
                      <a:lnTo>
                        <a:pt x="4956" y="453"/>
                      </a:lnTo>
                      <a:lnTo>
                        <a:pt x="4950" y="432"/>
                      </a:lnTo>
                      <a:lnTo>
                        <a:pt x="4943" y="410"/>
                      </a:lnTo>
                      <a:lnTo>
                        <a:pt x="4935" y="390"/>
                      </a:lnTo>
                      <a:lnTo>
                        <a:pt x="4927" y="372"/>
                      </a:lnTo>
                      <a:lnTo>
                        <a:pt x="4916" y="354"/>
                      </a:lnTo>
                      <a:lnTo>
                        <a:pt x="4906" y="337"/>
                      </a:lnTo>
                      <a:lnTo>
                        <a:pt x="4894" y="322"/>
                      </a:lnTo>
                      <a:lnTo>
                        <a:pt x="4881" y="308"/>
                      </a:lnTo>
                      <a:lnTo>
                        <a:pt x="4868" y="296"/>
                      </a:lnTo>
                      <a:lnTo>
                        <a:pt x="4853" y="286"/>
                      </a:lnTo>
                      <a:lnTo>
                        <a:pt x="4834" y="273"/>
                      </a:lnTo>
                      <a:lnTo>
                        <a:pt x="4814" y="262"/>
                      </a:lnTo>
                      <a:lnTo>
                        <a:pt x="4794" y="253"/>
                      </a:lnTo>
                      <a:lnTo>
                        <a:pt x="4774" y="244"/>
                      </a:lnTo>
                      <a:lnTo>
                        <a:pt x="4753" y="237"/>
                      </a:lnTo>
                      <a:lnTo>
                        <a:pt x="4732" y="231"/>
                      </a:lnTo>
                      <a:lnTo>
                        <a:pt x="4712" y="226"/>
                      </a:lnTo>
                      <a:lnTo>
                        <a:pt x="4690" y="223"/>
                      </a:lnTo>
                      <a:lnTo>
                        <a:pt x="4669" y="220"/>
                      </a:lnTo>
                      <a:lnTo>
                        <a:pt x="4649" y="217"/>
                      </a:lnTo>
                      <a:lnTo>
                        <a:pt x="4627" y="217"/>
                      </a:lnTo>
                      <a:lnTo>
                        <a:pt x="4606" y="217"/>
                      </a:lnTo>
                      <a:lnTo>
                        <a:pt x="4586" y="219"/>
                      </a:lnTo>
                      <a:lnTo>
                        <a:pt x="4566" y="221"/>
                      </a:lnTo>
                      <a:lnTo>
                        <a:pt x="4545" y="223"/>
                      </a:lnTo>
                      <a:lnTo>
                        <a:pt x="4526" y="227"/>
                      </a:lnTo>
                      <a:lnTo>
                        <a:pt x="4507" y="231"/>
                      </a:lnTo>
                      <a:lnTo>
                        <a:pt x="4487" y="235"/>
                      </a:lnTo>
                      <a:lnTo>
                        <a:pt x="4470" y="241"/>
                      </a:lnTo>
                      <a:lnTo>
                        <a:pt x="4451" y="246"/>
                      </a:lnTo>
                      <a:lnTo>
                        <a:pt x="4435" y="254"/>
                      </a:lnTo>
                      <a:lnTo>
                        <a:pt x="4418" y="260"/>
                      </a:lnTo>
                      <a:lnTo>
                        <a:pt x="4401" y="268"/>
                      </a:lnTo>
                      <a:lnTo>
                        <a:pt x="4386" y="275"/>
                      </a:lnTo>
                      <a:lnTo>
                        <a:pt x="4371" y="284"/>
                      </a:lnTo>
                      <a:lnTo>
                        <a:pt x="4358" y="292"/>
                      </a:lnTo>
                      <a:lnTo>
                        <a:pt x="4346" y="301"/>
                      </a:lnTo>
                      <a:lnTo>
                        <a:pt x="4333" y="310"/>
                      </a:lnTo>
                      <a:lnTo>
                        <a:pt x="4323" y="319"/>
                      </a:lnTo>
                      <a:lnTo>
                        <a:pt x="4313" y="328"/>
                      </a:lnTo>
                      <a:lnTo>
                        <a:pt x="4304" y="337"/>
                      </a:lnTo>
                      <a:lnTo>
                        <a:pt x="4296" y="347"/>
                      </a:lnTo>
                      <a:lnTo>
                        <a:pt x="4277" y="371"/>
                      </a:lnTo>
                      <a:lnTo>
                        <a:pt x="4257" y="392"/>
                      </a:lnTo>
                      <a:lnTo>
                        <a:pt x="4236" y="413"/>
                      </a:lnTo>
                      <a:lnTo>
                        <a:pt x="4213" y="432"/>
                      </a:lnTo>
                      <a:lnTo>
                        <a:pt x="4190" y="449"/>
                      </a:lnTo>
                      <a:lnTo>
                        <a:pt x="4167" y="466"/>
                      </a:lnTo>
                      <a:lnTo>
                        <a:pt x="4142" y="480"/>
                      </a:lnTo>
                      <a:lnTo>
                        <a:pt x="4116" y="494"/>
                      </a:lnTo>
                      <a:lnTo>
                        <a:pt x="4090" y="505"/>
                      </a:lnTo>
                      <a:lnTo>
                        <a:pt x="4063" y="516"/>
                      </a:lnTo>
                      <a:lnTo>
                        <a:pt x="4036" y="525"/>
                      </a:lnTo>
                      <a:lnTo>
                        <a:pt x="4010" y="533"/>
                      </a:lnTo>
                      <a:lnTo>
                        <a:pt x="3982" y="540"/>
                      </a:lnTo>
                      <a:lnTo>
                        <a:pt x="3954" y="545"/>
                      </a:lnTo>
                      <a:lnTo>
                        <a:pt x="3926" y="549"/>
                      </a:lnTo>
                      <a:lnTo>
                        <a:pt x="3897" y="552"/>
                      </a:lnTo>
                      <a:lnTo>
                        <a:pt x="3869" y="555"/>
                      </a:lnTo>
                      <a:lnTo>
                        <a:pt x="3840" y="556"/>
                      </a:lnTo>
                      <a:lnTo>
                        <a:pt x="3812" y="556"/>
                      </a:lnTo>
                      <a:lnTo>
                        <a:pt x="3784" y="555"/>
                      </a:lnTo>
                      <a:lnTo>
                        <a:pt x="3756" y="554"/>
                      </a:lnTo>
                      <a:lnTo>
                        <a:pt x="3729" y="550"/>
                      </a:lnTo>
                      <a:lnTo>
                        <a:pt x="3702" y="546"/>
                      </a:lnTo>
                      <a:lnTo>
                        <a:pt x="3676" y="542"/>
                      </a:lnTo>
                      <a:lnTo>
                        <a:pt x="3650" y="537"/>
                      </a:lnTo>
                      <a:lnTo>
                        <a:pt x="3624" y="531"/>
                      </a:lnTo>
                      <a:lnTo>
                        <a:pt x="3599" y="524"/>
                      </a:lnTo>
                      <a:lnTo>
                        <a:pt x="3575" y="515"/>
                      </a:lnTo>
                      <a:lnTo>
                        <a:pt x="3551" y="507"/>
                      </a:lnTo>
                      <a:lnTo>
                        <a:pt x="3530" y="498"/>
                      </a:lnTo>
                      <a:lnTo>
                        <a:pt x="3508" y="488"/>
                      </a:lnTo>
                      <a:lnTo>
                        <a:pt x="3487" y="478"/>
                      </a:lnTo>
                      <a:lnTo>
                        <a:pt x="3459" y="464"/>
                      </a:lnTo>
                      <a:lnTo>
                        <a:pt x="3424" y="446"/>
                      </a:lnTo>
                      <a:lnTo>
                        <a:pt x="3382" y="426"/>
                      </a:lnTo>
                      <a:lnTo>
                        <a:pt x="3333" y="406"/>
                      </a:lnTo>
                      <a:lnTo>
                        <a:pt x="3277" y="384"/>
                      </a:lnTo>
                      <a:lnTo>
                        <a:pt x="3217" y="362"/>
                      </a:lnTo>
                      <a:lnTo>
                        <a:pt x="3185" y="351"/>
                      </a:lnTo>
                      <a:lnTo>
                        <a:pt x="3151" y="341"/>
                      </a:lnTo>
                      <a:lnTo>
                        <a:pt x="3117" y="330"/>
                      </a:lnTo>
                      <a:lnTo>
                        <a:pt x="3081" y="320"/>
                      </a:lnTo>
                      <a:lnTo>
                        <a:pt x="3044" y="311"/>
                      </a:lnTo>
                      <a:lnTo>
                        <a:pt x="3006" y="302"/>
                      </a:lnTo>
                      <a:lnTo>
                        <a:pt x="2967" y="294"/>
                      </a:lnTo>
                      <a:lnTo>
                        <a:pt x="2928" y="287"/>
                      </a:lnTo>
                      <a:lnTo>
                        <a:pt x="2887" y="280"/>
                      </a:lnTo>
                      <a:lnTo>
                        <a:pt x="2845" y="274"/>
                      </a:lnTo>
                      <a:lnTo>
                        <a:pt x="2803" y="269"/>
                      </a:lnTo>
                      <a:lnTo>
                        <a:pt x="2760" y="266"/>
                      </a:lnTo>
                      <a:lnTo>
                        <a:pt x="2716" y="263"/>
                      </a:lnTo>
                      <a:lnTo>
                        <a:pt x="2672" y="262"/>
                      </a:lnTo>
                      <a:lnTo>
                        <a:pt x="2627" y="262"/>
                      </a:lnTo>
                      <a:lnTo>
                        <a:pt x="2583" y="264"/>
                      </a:lnTo>
                      <a:lnTo>
                        <a:pt x="2536" y="267"/>
                      </a:lnTo>
                      <a:lnTo>
                        <a:pt x="2490" y="271"/>
                      </a:lnTo>
                      <a:lnTo>
                        <a:pt x="2444" y="277"/>
                      </a:lnTo>
                      <a:lnTo>
                        <a:pt x="2397" y="286"/>
                      </a:lnTo>
                      <a:lnTo>
                        <a:pt x="2314" y="302"/>
                      </a:lnTo>
                      <a:lnTo>
                        <a:pt x="2233" y="321"/>
                      </a:lnTo>
                      <a:lnTo>
                        <a:pt x="2195" y="331"/>
                      </a:lnTo>
                      <a:lnTo>
                        <a:pt x="2156" y="342"/>
                      </a:lnTo>
                      <a:lnTo>
                        <a:pt x="2119" y="352"/>
                      </a:lnTo>
                      <a:lnTo>
                        <a:pt x="2084" y="363"/>
                      </a:lnTo>
                      <a:lnTo>
                        <a:pt x="2049" y="375"/>
                      </a:lnTo>
                      <a:lnTo>
                        <a:pt x="2014" y="387"/>
                      </a:lnTo>
                      <a:lnTo>
                        <a:pt x="1981" y="399"/>
                      </a:lnTo>
                      <a:lnTo>
                        <a:pt x="1948" y="412"/>
                      </a:lnTo>
                      <a:lnTo>
                        <a:pt x="1917" y="425"/>
                      </a:lnTo>
                      <a:lnTo>
                        <a:pt x="1886" y="440"/>
                      </a:lnTo>
                      <a:lnTo>
                        <a:pt x="1855" y="453"/>
                      </a:lnTo>
                      <a:lnTo>
                        <a:pt x="1826" y="469"/>
                      </a:lnTo>
                      <a:lnTo>
                        <a:pt x="1797" y="483"/>
                      </a:lnTo>
                      <a:lnTo>
                        <a:pt x="1769" y="500"/>
                      </a:lnTo>
                      <a:lnTo>
                        <a:pt x="1742" y="515"/>
                      </a:lnTo>
                      <a:lnTo>
                        <a:pt x="1715" y="532"/>
                      </a:lnTo>
                      <a:lnTo>
                        <a:pt x="1689" y="549"/>
                      </a:lnTo>
                      <a:lnTo>
                        <a:pt x="1664" y="567"/>
                      </a:lnTo>
                      <a:lnTo>
                        <a:pt x="1639" y="586"/>
                      </a:lnTo>
                      <a:lnTo>
                        <a:pt x="1616" y="604"/>
                      </a:lnTo>
                      <a:lnTo>
                        <a:pt x="1593" y="624"/>
                      </a:lnTo>
                      <a:lnTo>
                        <a:pt x="1570" y="643"/>
                      </a:lnTo>
                      <a:lnTo>
                        <a:pt x="1548" y="664"/>
                      </a:lnTo>
                      <a:lnTo>
                        <a:pt x="1528" y="685"/>
                      </a:lnTo>
                      <a:lnTo>
                        <a:pt x="1507" y="707"/>
                      </a:lnTo>
                      <a:lnTo>
                        <a:pt x="1486" y="728"/>
                      </a:lnTo>
                      <a:lnTo>
                        <a:pt x="1468" y="751"/>
                      </a:lnTo>
                      <a:lnTo>
                        <a:pt x="1448" y="775"/>
                      </a:lnTo>
                      <a:lnTo>
                        <a:pt x="1432" y="796"/>
                      </a:lnTo>
                      <a:lnTo>
                        <a:pt x="1415" y="819"/>
                      </a:lnTo>
                      <a:lnTo>
                        <a:pt x="1399" y="842"/>
                      </a:lnTo>
                      <a:lnTo>
                        <a:pt x="1382" y="867"/>
                      </a:lnTo>
                      <a:lnTo>
                        <a:pt x="1350" y="917"/>
                      </a:lnTo>
                      <a:lnTo>
                        <a:pt x="1320" y="970"/>
                      </a:lnTo>
                      <a:lnTo>
                        <a:pt x="1290" y="1026"/>
                      </a:lnTo>
                      <a:lnTo>
                        <a:pt x="1261" y="1084"/>
                      </a:lnTo>
                      <a:lnTo>
                        <a:pt x="1233" y="1145"/>
                      </a:lnTo>
                      <a:lnTo>
                        <a:pt x="1206" y="1207"/>
                      </a:lnTo>
                      <a:lnTo>
                        <a:pt x="1181" y="1271"/>
                      </a:lnTo>
                      <a:lnTo>
                        <a:pt x="1158" y="1337"/>
                      </a:lnTo>
                      <a:lnTo>
                        <a:pt x="1135" y="1404"/>
                      </a:lnTo>
                      <a:lnTo>
                        <a:pt x="1114" y="1473"/>
                      </a:lnTo>
                      <a:lnTo>
                        <a:pt x="1096" y="1543"/>
                      </a:lnTo>
                      <a:lnTo>
                        <a:pt x="1078" y="1613"/>
                      </a:lnTo>
                      <a:lnTo>
                        <a:pt x="1061" y="1686"/>
                      </a:lnTo>
                      <a:lnTo>
                        <a:pt x="1048" y="1757"/>
                      </a:lnTo>
                      <a:lnTo>
                        <a:pt x="1043" y="1794"/>
                      </a:lnTo>
                      <a:lnTo>
                        <a:pt x="1039" y="1837"/>
                      </a:lnTo>
                      <a:lnTo>
                        <a:pt x="1037" y="1884"/>
                      </a:lnTo>
                      <a:lnTo>
                        <a:pt x="1036" y="1936"/>
                      </a:lnTo>
                      <a:lnTo>
                        <a:pt x="1037" y="1992"/>
                      </a:lnTo>
                      <a:lnTo>
                        <a:pt x="1039" y="2053"/>
                      </a:lnTo>
                      <a:lnTo>
                        <a:pt x="1042" y="2116"/>
                      </a:lnTo>
                      <a:lnTo>
                        <a:pt x="1046" y="2183"/>
                      </a:lnTo>
                      <a:lnTo>
                        <a:pt x="1051" y="2252"/>
                      </a:lnTo>
                      <a:lnTo>
                        <a:pt x="1057" y="2325"/>
                      </a:lnTo>
                      <a:lnTo>
                        <a:pt x="1065" y="2399"/>
                      </a:lnTo>
                      <a:lnTo>
                        <a:pt x="1073" y="2476"/>
                      </a:lnTo>
                      <a:lnTo>
                        <a:pt x="1090" y="2631"/>
                      </a:lnTo>
                      <a:lnTo>
                        <a:pt x="1111" y="2789"/>
                      </a:lnTo>
                      <a:lnTo>
                        <a:pt x="1133" y="2946"/>
                      </a:lnTo>
                      <a:lnTo>
                        <a:pt x="1157" y="3099"/>
                      </a:lnTo>
                      <a:lnTo>
                        <a:pt x="1179" y="3247"/>
                      </a:lnTo>
                      <a:lnTo>
                        <a:pt x="1202" y="3384"/>
                      </a:lnTo>
                      <a:lnTo>
                        <a:pt x="1225" y="3509"/>
                      </a:lnTo>
                      <a:lnTo>
                        <a:pt x="1244" y="3619"/>
                      </a:lnTo>
                      <a:lnTo>
                        <a:pt x="1263" y="3710"/>
                      </a:lnTo>
                      <a:lnTo>
                        <a:pt x="1278" y="3780"/>
                      </a:lnTo>
                      <a:lnTo>
                        <a:pt x="1285" y="3812"/>
                      </a:lnTo>
                      <a:lnTo>
                        <a:pt x="1291" y="3844"/>
                      </a:lnTo>
                      <a:lnTo>
                        <a:pt x="1296" y="3878"/>
                      </a:lnTo>
                      <a:lnTo>
                        <a:pt x="1301" y="3912"/>
                      </a:lnTo>
                      <a:lnTo>
                        <a:pt x="1304" y="3947"/>
                      </a:lnTo>
                      <a:lnTo>
                        <a:pt x="1308" y="3981"/>
                      </a:lnTo>
                      <a:lnTo>
                        <a:pt x="1311" y="4017"/>
                      </a:lnTo>
                      <a:lnTo>
                        <a:pt x="1312" y="4053"/>
                      </a:lnTo>
                      <a:lnTo>
                        <a:pt x="1313" y="4090"/>
                      </a:lnTo>
                      <a:lnTo>
                        <a:pt x="1313" y="4126"/>
                      </a:lnTo>
                      <a:lnTo>
                        <a:pt x="1312" y="4163"/>
                      </a:lnTo>
                      <a:lnTo>
                        <a:pt x="1311" y="4200"/>
                      </a:lnTo>
                      <a:lnTo>
                        <a:pt x="1308" y="4236"/>
                      </a:lnTo>
                      <a:lnTo>
                        <a:pt x="1304" y="4274"/>
                      </a:lnTo>
                      <a:lnTo>
                        <a:pt x="1300" y="4311"/>
                      </a:lnTo>
                      <a:lnTo>
                        <a:pt x="1295" y="4347"/>
                      </a:lnTo>
                      <a:lnTo>
                        <a:pt x="1290" y="4383"/>
                      </a:lnTo>
                      <a:lnTo>
                        <a:pt x="1283" y="4419"/>
                      </a:lnTo>
                      <a:lnTo>
                        <a:pt x="1275" y="4456"/>
                      </a:lnTo>
                      <a:lnTo>
                        <a:pt x="1266" y="4491"/>
                      </a:lnTo>
                      <a:lnTo>
                        <a:pt x="1257" y="4525"/>
                      </a:lnTo>
                      <a:lnTo>
                        <a:pt x="1247" y="4559"/>
                      </a:lnTo>
                      <a:lnTo>
                        <a:pt x="1235" y="4593"/>
                      </a:lnTo>
                      <a:lnTo>
                        <a:pt x="1222" y="4625"/>
                      </a:lnTo>
                      <a:lnTo>
                        <a:pt x="1208" y="4657"/>
                      </a:lnTo>
                      <a:lnTo>
                        <a:pt x="1194" y="4688"/>
                      </a:lnTo>
                      <a:lnTo>
                        <a:pt x="1178" y="4718"/>
                      </a:lnTo>
                      <a:lnTo>
                        <a:pt x="1162" y="4747"/>
                      </a:lnTo>
                      <a:lnTo>
                        <a:pt x="1144" y="4775"/>
                      </a:lnTo>
                      <a:lnTo>
                        <a:pt x="1126" y="4802"/>
                      </a:lnTo>
                      <a:lnTo>
                        <a:pt x="1106" y="4828"/>
                      </a:lnTo>
                      <a:lnTo>
                        <a:pt x="1085" y="4852"/>
                      </a:lnTo>
                      <a:lnTo>
                        <a:pt x="1071" y="4866"/>
                      </a:lnTo>
                      <a:lnTo>
                        <a:pt x="1056" y="4880"/>
                      </a:lnTo>
                      <a:lnTo>
                        <a:pt x="1041" y="4895"/>
                      </a:lnTo>
                      <a:lnTo>
                        <a:pt x="1025" y="4909"/>
                      </a:lnTo>
                      <a:lnTo>
                        <a:pt x="1009" y="4923"/>
                      </a:lnTo>
                      <a:lnTo>
                        <a:pt x="991" y="4935"/>
                      </a:lnTo>
                      <a:lnTo>
                        <a:pt x="975" y="4948"/>
                      </a:lnTo>
                      <a:lnTo>
                        <a:pt x="956" y="4960"/>
                      </a:lnTo>
                      <a:lnTo>
                        <a:pt x="937" y="4972"/>
                      </a:lnTo>
                      <a:lnTo>
                        <a:pt x="919" y="4983"/>
                      </a:lnTo>
                      <a:lnTo>
                        <a:pt x="899" y="4994"/>
                      </a:lnTo>
                      <a:lnTo>
                        <a:pt x="879" y="5005"/>
                      </a:lnTo>
                      <a:lnTo>
                        <a:pt x="860" y="5014"/>
                      </a:lnTo>
                      <a:lnTo>
                        <a:pt x="839" y="5024"/>
                      </a:lnTo>
                      <a:lnTo>
                        <a:pt x="818" y="5032"/>
                      </a:lnTo>
                      <a:lnTo>
                        <a:pt x="798" y="5041"/>
                      </a:lnTo>
                      <a:lnTo>
                        <a:pt x="776" y="5049"/>
                      </a:lnTo>
                      <a:lnTo>
                        <a:pt x="754" y="5056"/>
                      </a:lnTo>
                      <a:lnTo>
                        <a:pt x="733" y="5063"/>
                      </a:lnTo>
                      <a:lnTo>
                        <a:pt x="711" y="5070"/>
                      </a:lnTo>
                      <a:lnTo>
                        <a:pt x="688" y="5075"/>
                      </a:lnTo>
                      <a:lnTo>
                        <a:pt x="665" y="5080"/>
                      </a:lnTo>
                      <a:lnTo>
                        <a:pt x="643" y="5085"/>
                      </a:lnTo>
                      <a:lnTo>
                        <a:pt x="620" y="5089"/>
                      </a:lnTo>
                      <a:lnTo>
                        <a:pt x="597" y="5092"/>
                      </a:lnTo>
                      <a:lnTo>
                        <a:pt x="574" y="5096"/>
                      </a:lnTo>
                      <a:lnTo>
                        <a:pt x="552" y="5098"/>
                      </a:lnTo>
                      <a:lnTo>
                        <a:pt x="528" y="5100"/>
                      </a:lnTo>
                      <a:lnTo>
                        <a:pt x="505" y="5101"/>
                      </a:lnTo>
                      <a:lnTo>
                        <a:pt x="481" y="5102"/>
                      </a:lnTo>
                      <a:lnTo>
                        <a:pt x="459" y="5102"/>
                      </a:lnTo>
                      <a:lnTo>
                        <a:pt x="436" y="5101"/>
                      </a:lnTo>
                      <a:lnTo>
                        <a:pt x="402" y="5099"/>
                      </a:lnTo>
                      <a:lnTo>
                        <a:pt x="369" y="5094"/>
                      </a:lnTo>
                      <a:lnTo>
                        <a:pt x="337" y="5090"/>
                      </a:lnTo>
                      <a:lnTo>
                        <a:pt x="306" y="5084"/>
                      </a:lnTo>
                      <a:lnTo>
                        <a:pt x="276" y="5077"/>
                      </a:lnTo>
                      <a:lnTo>
                        <a:pt x="247" y="5069"/>
                      </a:lnTo>
                      <a:lnTo>
                        <a:pt x="219" y="5058"/>
                      </a:lnTo>
                      <a:lnTo>
                        <a:pt x="192" y="5047"/>
                      </a:lnTo>
                      <a:lnTo>
                        <a:pt x="166" y="5036"/>
                      </a:lnTo>
                      <a:lnTo>
                        <a:pt x="141" y="5022"/>
                      </a:lnTo>
                      <a:lnTo>
                        <a:pt x="118" y="5008"/>
                      </a:lnTo>
                      <a:lnTo>
                        <a:pt x="97" y="4991"/>
                      </a:lnTo>
                      <a:lnTo>
                        <a:pt x="76" y="4975"/>
                      </a:lnTo>
                      <a:lnTo>
                        <a:pt x="56" y="4957"/>
                      </a:lnTo>
                      <a:lnTo>
                        <a:pt x="39" y="4937"/>
                      </a:lnTo>
                      <a:lnTo>
                        <a:pt x="22" y="4918"/>
                      </a:lnTo>
                      <a:lnTo>
                        <a:pt x="16" y="4908"/>
                      </a:lnTo>
                      <a:lnTo>
                        <a:pt x="11" y="4899"/>
                      </a:lnTo>
                      <a:lnTo>
                        <a:pt x="7" y="4889"/>
                      </a:lnTo>
                      <a:lnTo>
                        <a:pt x="4" y="4879"/>
                      </a:lnTo>
                      <a:lnTo>
                        <a:pt x="2" y="4869"/>
                      </a:lnTo>
                      <a:lnTo>
                        <a:pt x="0" y="4859"/>
                      </a:lnTo>
                      <a:lnTo>
                        <a:pt x="0" y="4848"/>
                      </a:lnTo>
                      <a:lnTo>
                        <a:pt x="2" y="4838"/>
                      </a:lnTo>
                      <a:lnTo>
                        <a:pt x="3" y="4828"/>
                      </a:lnTo>
                      <a:lnTo>
                        <a:pt x="6" y="4817"/>
                      </a:lnTo>
                      <a:lnTo>
                        <a:pt x="10" y="4808"/>
                      </a:lnTo>
                      <a:lnTo>
                        <a:pt x="14" y="4799"/>
                      </a:lnTo>
                      <a:lnTo>
                        <a:pt x="20" y="4789"/>
                      </a:lnTo>
                      <a:lnTo>
                        <a:pt x="26" y="4781"/>
                      </a:lnTo>
                      <a:lnTo>
                        <a:pt x="35" y="4773"/>
                      </a:lnTo>
                      <a:lnTo>
                        <a:pt x="43" y="4766"/>
                      </a:lnTo>
                      <a:lnTo>
                        <a:pt x="52" y="4759"/>
                      </a:lnTo>
                      <a:lnTo>
                        <a:pt x="61" y="4754"/>
                      </a:lnTo>
                      <a:lnTo>
                        <a:pt x="71" y="4750"/>
                      </a:lnTo>
                      <a:lnTo>
                        <a:pt x="81" y="4747"/>
                      </a:lnTo>
                      <a:lnTo>
                        <a:pt x="91" y="4745"/>
                      </a:lnTo>
                      <a:lnTo>
                        <a:pt x="102" y="4744"/>
                      </a:lnTo>
                      <a:lnTo>
                        <a:pt x="112" y="4744"/>
                      </a:lnTo>
                      <a:lnTo>
                        <a:pt x="122" y="4745"/>
                      </a:lnTo>
                      <a:lnTo>
                        <a:pt x="133" y="4747"/>
                      </a:lnTo>
                      <a:lnTo>
                        <a:pt x="143" y="4750"/>
                      </a:lnTo>
                      <a:lnTo>
                        <a:pt x="152" y="4753"/>
                      </a:lnTo>
                      <a:lnTo>
                        <a:pt x="162" y="4758"/>
                      </a:lnTo>
                      <a:lnTo>
                        <a:pt x="171" y="4764"/>
                      </a:lnTo>
                      <a:lnTo>
                        <a:pt x="179" y="4771"/>
                      </a:lnTo>
                      <a:lnTo>
                        <a:pt x="188" y="4778"/>
                      </a:lnTo>
                      <a:lnTo>
                        <a:pt x="195" y="4786"/>
                      </a:lnTo>
                      <a:lnTo>
                        <a:pt x="203" y="4797"/>
                      </a:lnTo>
                      <a:lnTo>
                        <a:pt x="212" y="4807"/>
                      </a:lnTo>
                      <a:lnTo>
                        <a:pt x="224" y="4816"/>
                      </a:lnTo>
                      <a:lnTo>
                        <a:pt x="235" y="4825"/>
                      </a:lnTo>
                      <a:lnTo>
                        <a:pt x="249" y="4833"/>
                      </a:lnTo>
                      <a:lnTo>
                        <a:pt x="262" y="4841"/>
                      </a:lnTo>
                      <a:lnTo>
                        <a:pt x="278" y="4848"/>
                      </a:lnTo>
                      <a:lnTo>
                        <a:pt x="293" y="4855"/>
                      </a:lnTo>
                      <a:lnTo>
                        <a:pt x="310" y="4861"/>
                      </a:lnTo>
                      <a:lnTo>
                        <a:pt x="326" y="4866"/>
                      </a:lnTo>
                      <a:lnTo>
                        <a:pt x="345" y="4871"/>
                      </a:lnTo>
                      <a:lnTo>
                        <a:pt x="363" y="4875"/>
                      </a:lnTo>
                      <a:lnTo>
                        <a:pt x="383" y="4878"/>
                      </a:lnTo>
                      <a:lnTo>
                        <a:pt x="403" y="4881"/>
                      </a:lnTo>
                      <a:lnTo>
                        <a:pt x="423" y="4884"/>
                      </a:lnTo>
                      <a:lnTo>
                        <a:pt x="445" y="4885"/>
                      </a:lnTo>
                      <a:lnTo>
                        <a:pt x="479" y="4885"/>
                      </a:lnTo>
                      <a:lnTo>
                        <a:pt x="513" y="4884"/>
                      </a:lnTo>
                      <a:lnTo>
                        <a:pt x="549" y="4880"/>
                      </a:lnTo>
                      <a:lnTo>
                        <a:pt x="583" y="4876"/>
                      </a:lnTo>
                      <a:lnTo>
                        <a:pt x="616" y="4870"/>
                      </a:lnTo>
                      <a:lnTo>
                        <a:pt x="650" y="4862"/>
                      </a:lnTo>
                      <a:lnTo>
                        <a:pt x="682" y="4853"/>
                      </a:lnTo>
                      <a:lnTo>
                        <a:pt x="714" y="4841"/>
                      </a:lnTo>
                      <a:lnTo>
                        <a:pt x="745" y="4829"/>
                      </a:lnTo>
                      <a:lnTo>
                        <a:pt x="775" y="4815"/>
                      </a:lnTo>
                      <a:lnTo>
                        <a:pt x="804" y="4800"/>
                      </a:lnTo>
                      <a:lnTo>
                        <a:pt x="832" y="4783"/>
                      </a:lnTo>
                      <a:lnTo>
                        <a:pt x="858" y="4766"/>
                      </a:lnTo>
                      <a:lnTo>
                        <a:pt x="883" y="4747"/>
                      </a:lnTo>
                      <a:lnTo>
                        <a:pt x="904" y="4726"/>
                      </a:lnTo>
                      <a:lnTo>
                        <a:pt x="925" y="4706"/>
                      </a:lnTo>
                      <a:lnTo>
                        <a:pt x="941" y="4687"/>
                      </a:lnTo>
                      <a:lnTo>
                        <a:pt x="956" y="4667"/>
                      </a:lnTo>
                      <a:lnTo>
                        <a:pt x="970" y="4647"/>
                      </a:lnTo>
                      <a:lnTo>
                        <a:pt x="984" y="4625"/>
                      </a:lnTo>
                      <a:lnTo>
                        <a:pt x="996" y="4602"/>
                      </a:lnTo>
                      <a:lnTo>
                        <a:pt x="1008" y="4580"/>
                      </a:lnTo>
                      <a:lnTo>
                        <a:pt x="1019" y="4555"/>
                      </a:lnTo>
                      <a:lnTo>
                        <a:pt x="1029" y="4529"/>
                      </a:lnTo>
                      <a:lnTo>
                        <a:pt x="1039" y="4503"/>
                      </a:lnTo>
                      <a:lnTo>
                        <a:pt x="1047" y="4476"/>
                      </a:lnTo>
                      <a:lnTo>
                        <a:pt x="1055" y="4448"/>
                      </a:lnTo>
                      <a:lnTo>
                        <a:pt x="1062" y="4420"/>
                      </a:lnTo>
                      <a:lnTo>
                        <a:pt x="1070" y="4391"/>
                      </a:lnTo>
                      <a:lnTo>
                        <a:pt x="1075" y="4362"/>
                      </a:lnTo>
                      <a:lnTo>
                        <a:pt x="1080" y="4332"/>
                      </a:lnTo>
                      <a:lnTo>
                        <a:pt x="1085" y="4303"/>
                      </a:lnTo>
                      <a:lnTo>
                        <a:pt x="1088" y="4273"/>
                      </a:lnTo>
                      <a:lnTo>
                        <a:pt x="1091" y="4243"/>
                      </a:lnTo>
                      <a:lnTo>
                        <a:pt x="1095" y="4212"/>
                      </a:lnTo>
                      <a:lnTo>
                        <a:pt x="1096" y="4182"/>
                      </a:lnTo>
                      <a:lnTo>
                        <a:pt x="1097" y="4151"/>
                      </a:lnTo>
                      <a:lnTo>
                        <a:pt x="1098" y="4120"/>
                      </a:lnTo>
                      <a:lnTo>
                        <a:pt x="1098" y="4090"/>
                      </a:lnTo>
                      <a:lnTo>
                        <a:pt x="1097" y="4058"/>
                      </a:lnTo>
                      <a:lnTo>
                        <a:pt x="1095" y="4029"/>
                      </a:lnTo>
                      <a:lnTo>
                        <a:pt x="1092" y="3999"/>
                      </a:lnTo>
                      <a:lnTo>
                        <a:pt x="1090" y="3970"/>
                      </a:lnTo>
                      <a:lnTo>
                        <a:pt x="1086" y="3941"/>
                      </a:lnTo>
                      <a:lnTo>
                        <a:pt x="1082" y="3912"/>
                      </a:lnTo>
                      <a:lnTo>
                        <a:pt x="1078" y="3884"/>
                      </a:lnTo>
                      <a:lnTo>
                        <a:pt x="1073" y="3856"/>
                      </a:lnTo>
                      <a:lnTo>
                        <a:pt x="1067" y="3829"/>
                      </a:lnTo>
                      <a:lnTo>
                        <a:pt x="1052" y="3761"/>
                      </a:lnTo>
                      <a:lnTo>
                        <a:pt x="1035" y="3671"/>
                      </a:lnTo>
                      <a:lnTo>
                        <a:pt x="1014" y="3560"/>
                      </a:lnTo>
                      <a:lnTo>
                        <a:pt x="991" y="3433"/>
                      </a:lnTo>
                      <a:lnTo>
                        <a:pt x="967" y="3292"/>
                      </a:lnTo>
                      <a:lnTo>
                        <a:pt x="944" y="3141"/>
                      </a:lnTo>
                      <a:lnTo>
                        <a:pt x="920" y="2982"/>
                      </a:lnTo>
                      <a:lnTo>
                        <a:pt x="897" y="2819"/>
                      </a:lnTo>
                      <a:lnTo>
                        <a:pt x="876" y="2654"/>
                      </a:lnTo>
                      <a:lnTo>
                        <a:pt x="857" y="2492"/>
                      </a:lnTo>
                      <a:lnTo>
                        <a:pt x="848" y="2411"/>
                      </a:lnTo>
                      <a:lnTo>
                        <a:pt x="841" y="2333"/>
                      </a:lnTo>
                      <a:lnTo>
                        <a:pt x="835" y="2257"/>
                      </a:lnTo>
                      <a:lnTo>
                        <a:pt x="830" y="2183"/>
                      </a:lnTo>
                      <a:lnTo>
                        <a:pt x="826" y="2112"/>
                      </a:lnTo>
                      <a:lnTo>
                        <a:pt x="823" y="2043"/>
                      </a:lnTo>
                      <a:lnTo>
                        <a:pt x="820" y="1978"/>
                      </a:lnTo>
                      <a:lnTo>
                        <a:pt x="820" y="1917"/>
                      </a:lnTo>
                      <a:lnTo>
                        <a:pt x="822" y="1860"/>
                      </a:lnTo>
                      <a:lnTo>
                        <a:pt x="825" y="1808"/>
                      </a:lnTo>
                      <a:lnTo>
                        <a:pt x="829" y="1761"/>
                      </a:lnTo>
                      <a:lnTo>
                        <a:pt x="835" y="1719"/>
                      </a:lnTo>
                      <a:lnTo>
                        <a:pt x="850" y="1639"/>
                      </a:lnTo>
                      <a:lnTo>
                        <a:pt x="868" y="1561"/>
                      </a:lnTo>
                      <a:lnTo>
                        <a:pt x="887" y="1483"/>
                      </a:lnTo>
                      <a:lnTo>
                        <a:pt x="908" y="1408"/>
                      </a:lnTo>
                      <a:lnTo>
                        <a:pt x="931" y="1332"/>
                      </a:lnTo>
                      <a:lnTo>
                        <a:pt x="955" y="1259"/>
                      </a:lnTo>
                      <a:lnTo>
                        <a:pt x="981" y="1187"/>
                      </a:lnTo>
                      <a:lnTo>
                        <a:pt x="1009" y="1117"/>
                      </a:lnTo>
                      <a:lnTo>
                        <a:pt x="1038" y="1050"/>
                      </a:lnTo>
                      <a:lnTo>
                        <a:pt x="1069" y="984"/>
                      </a:lnTo>
                      <a:lnTo>
                        <a:pt x="1101" y="920"/>
                      </a:lnTo>
                      <a:lnTo>
                        <a:pt x="1134" y="859"/>
                      </a:lnTo>
                      <a:lnTo>
                        <a:pt x="1150" y="829"/>
                      </a:lnTo>
                      <a:lnTo>
                        <a:pt x="1168" y="800"/>
                      </a:lnTo>
                      <a:lnTo>
                        <a:pt x="1186" y="772"/>
                      </a:lnTo>
                      <a:lnTo>
                        <a:pt x="1204" y="744"/>
                      </a:lnTo>
                      <a:lnTo>
                        <a:pt x="1222" y="717"/>
                      </a:lnTo>
                      <a:lnTo>
                        <a:pt x="1240" y="691"/>
                      </a:lnTo>
                      <a:lnTo>
                        <a:pt x="1260" y="665"/>
                      </a:lnTo>
                      <a:lnTo>
                        <a:pt x="1279" y="640"/>
                      </a:lnTo>
                      <a:lnTo>
                        <a:pt x="1300" y="613"/>
                      </a:lnTo>
                      <a:lnTo>
                        <a:pt x="1323" y="587"/>
                      </a:lnTo>
                      <a:lnTo>
                        <a:pt x="1347" y="561"/>
                      </a:lnTo>
                      <a:lnTo>
                        <a:pt x="1371" y="535"/>
                      </a:lnTo>
                      <a:lnTo>
                        <a:pt x="1395" y="511"/>
                      </a:lnTo>
                      <a:lnTo>
                        <a:pt x="1420" y="486"/>
                      </a:lnTo>
                      <a:lnTo>
                        <a:pt x="1446" y="464"/>
                      </a:lnTo>
                      <a:lnTo>
                        <a:pt x="1473" y="441"/>
                      </a:lnTo>
                      <a:lnTo>
                        <a:pt x="1501" y="419"/>
                      </a:lnTo>
                      <a:lnTo>
                        <a:pt x="1529" y="397"/>
                      </a:lnTo>
                      <a:lnTo>
                        <a:pt x="1558" y="377"/>
                      </a:lnTo>
                      <a:lnTo>
                        <a:pt x="1587" y="357"/>
                      </a:lnTo>
                      <a:lnTo>
                        <a:pt x="1617" y="337"/>
                      </a:lnTo>
                      <a:lnTo>
                        <a:pt x="1648" y="319"/>
                      </a:lnTo>
                      <a:lnTo>
                        <a:pt x="1680" y="300"/>
                      </a:lnTo>
                      <a:lnTo>
                        <a:pt x="1713" y="283"/>
                      </a:lnTo>
                      <a:lnTo>
                        <a:pt x="1746" y="265"/>
                      </a:lnTo>
                      <a:lnTo>
                        <a:pt x="1780" y="249"/>
                      </a:lnTo>
                      <a:lnTo>
                        <a:pt x="1815" y="233"/>
                      </a:lnTo>
                      <a:lnTo>
                        <a:pt x="1851" y="217"/>
                      </a:lnTo>
                      <a:lnTo>
                        <a:pt x="1889" y="203"/>
                      </a:lnTo>
                      <a:lnTo>
                        <a:pt x="1926" y="189"/>
                      </a:lnTo>
                      <a:lnTo>
                        <a:pt x="1965" y="174"/>
                      </a:lnTo>
                      <a:lnTo>
                        <a:pt x="2004" y="162"/>
                      </a:lnTo>
                      <a:lnTo>
                        <a:pt x="2045" y="148"/>
                      </a:lnTo>
                      <a:lnTo>
                        <a:pt x="2087" y="136"/>
                      </a:lnTo>
                      <a:lnTo>
                        <a:pt x="2130" y="124"/>
                      </a:lnTo>
                      <a:lnTo>
                        <a:pt x="2173" y="113"/>
                      </a:lnTo>
                      <a:lnTo>
                        <a:pt x="2218" y="103"/>
                      </a:lnTo>
                      <a:lnTo>
                        <a:pt x="2263" y="92"/>
                      </a:lnTo>
                      <a:lnTo>
                        <a:pt x="2310" y="82"/>
                      </a:lnTo>
                      <a:lnTo>
                        <a:pt x="2357" y="73"/>
                      </a:lnTo>
                      <a:lnTo>
                        <a:pt x="2410" y="63"/>
                      </a:lnTo>
                      <a:lnTo>
                        <a:pt x="2463" y="56"/>
                      </a:lnTo>
                      <a:lnTo>
                        <a:pt x="2515" y="51"/>
                      </a:lnTo>
                      <a:lnTo>
                        <a:pt x="2567" y="48"/>
                      </a:lnTo>
                      <a:lnTo>
                        <a:pt x="2619" y="46"/>
                      </a:lnTo>
                      <a:lnTo>
                        <a:pt x="2669" y="46"/>
                      </a:lnTo>
                      <a:lnTo>
                        <a:pt x="2719" y="47"/>
                      </a:lnTo>
                      <a:lnTo>
                        <a:pt x="2769" y="50"/>
                      </a:lnTo>
                      <a:lnTo>
                        <a:pt x="2817" y="54"/>
                      </a:lnTo>
                      <a:lnTo>
                        <a:pt x="2866" y="59"/>
                      </a:lnTo>
                      <a:lnTo>
                        <a:pt x="2912" y="65"/>
                      </a:lnTo>
                      <a:lnTo>
                        <a:pt x="2959" y="73"/>
                      </a:lnTo>
                      <a:lnTo>
                        <a:pt x="3003" y="81"/>
                      </a:lnTo>
                      <a:lnTo>
                        <a:pt x="3048" y="90"/>
                      </a:lnTo>
                      <a:lnTo>
                        <a:pt x="3090" y="100"/>
                      </a:lnTo>
                      <a:lnTo>
                        <a:pt x="3132" y="110"/>
                      </a:lnTo>
                      <a:lnTo>
                        <a:pt x="3172" y="121"/>
                      </a:lnTo>
                      <a:lnTo>
                        <a:pt x="3211" y="133"/>
                      </a:lnTo>
                      <a:lnTo>
                        <a:pt x="3250" y="145"/>
                      </a:lnTo>
                      <a:lnTo>
                        <a:pt x="3286" y="156"/>
                      </a:lnTo>
                      <a:lnTo>
                        <a:pt x="3354" y="181"/>
                      </a:lnTo>
                      <a:lnTo>
                        <a:pt x="3416" y="206"/>
                      </a:lnTo>
                      <a:lnTo>
                        <a:pt x="3471" y="229"/>
                      </a:lnTo>
                      <a:lnTo>
                        <a:pt x="3518" y="252"/>
                      </a:lnTo>
                      <a:lnTo>
                        <a:pt x="3558" y="271"/>
                      </a:lnTo>
                      <a:lnTo>
                        <a:pt x="3590" y="287"/>
                      </a:lnTo>
                      <a:lnTo>
                        <a:pt x="3603" y="294"/>
                      </a:lnTo>
                      <a:lnTo>
                        <a:pt x="3618" y="300"/>
                      </a:lnTo>
                      <a:lnTo>
                        <a:pt x="3632" y="306"/>
                      </a:lnTo>
                      <a:lnTo>
                        <a:pt x="3648" y="312"/>
                      </a:lnTo>
                      <a:lnTo>
                        <a:pt x="3664" y="317"/>
                      </a:lnTo>
                      <a:lnTo>
                        <a:pt x="3681" y="322"/>
                      </a:lnTo>
                      <a:lnTo>
                        <a:pt x="3697" y="326"/>
                      </a:lnTo>
                      <a:lnTo>
                        <a:pt x="3715" y="329"/>
                      </a:lnTo>
                      <a:lnTo>
                        <a:pt x="3733" y="332"/>
                      </a:lnTo>
                      <a:lnTo>
                        <a:pt x="3752" y="335"/>
                      </a:lnTo>
                      <a:lnTo>
                        <a:pt x="3770" y="336"/>
                      </a:lnTo>
                      <a:lnTo>
                        <a:pt x="3789" y="338"/>
                      </a:lnTo>
                      <a:lnTo>
                        <a:pt x="3808" y="339"/>
                      </a:lnTo>
                      <a:lnTo>
                        <a:pt x="3827" y="339"/>
                      </a:lnTo>
                      <a:lnTo>
                        <a:pt x="3846" y="338"/>
                      </a:lnTo>
                      <a:lnTo>
                        <a:pt x="3865" y="337"/>
                      </a:lnTo>
                      <a:lnTo>
                        <a:pt x="3884" y="335"/>
                      </a:lnTo>
                      <a:lnTo>
                        <a:pt x="3903" y="333"/>
                      </a:lnTo>
                      <a:lnTo>
                        <a:pt x="3922" y="330"/>
                      </a:lnTo>
                      <a:lnTo>
                        <a:pt x="3940" y="326"/>
                      </a:lnTo>
                      <a:lnTo>
                        <a:pt x="3958" y="322"/>
                      </a:lnTo>
                      <a:lnTo>
                        <a:pt x="3976" y="316"/>
                      </a:lnTo>
                      <a:lnTo>
                        <a:pt x="3993" y="310"/>
                      </a:lnTo>
                      <a:lnTo>
                        <a:pt x="4011" y="303"/>
                      </a:lnTo>
                      <a:lnTo>
                        <a:pt x="4027" y="295"/>
                      </a:lnTo>
                      <a:lnTo>
                        <a:pt x="4043" y="287"/>
                      </a:lnTo>
                      <a:lnTo>
                        <a:pt x="4058" y="277"/>
                      </a:lnTo>
                      <a:lnTo>
                        <a:pt x="4073" y="266"/>
                      </a:lnTo>
                      <a:lnTo>
                        <a:pt x="4087" y="256"/>
                      </a:lnTo>
                      <a:lnTo>
                        <a:pt x="4101" y="243"/>
                      </a:lnTo>
                      <a:lnTo>
                        <a:pt x="4112" y="230"/>
                      </a:lnTo>
                      <a:lnTo>
                        <a:pt x="4124" y="215"/>
                      </a:lnTo>
                      <a:lnTo>
                        <a:pt x="4138" y="199"/>
                      </a:lnTo>
                      <a:lnTo>
                        <a:pt x="4153" y="182"/>
                      </a:lnTo>
                      <a:lnTo>
                        <a:pt x="4170" y="166"/>
                      </a:lnTo>
                      <a:lnTo>
                        <a:pt x="4188" y="149"/>
                      </a:lnTo>
                      <a:lnTo>
                        <a:pt x="4207" y="134"/>
                      </a:lnTo>
                      <a:lnTo>
                        <a:pt x="4228" y="119"/>
                      </a:lnTo>
                      <a:lnTo>
                        <a:pt x="4249" y="105"/>
                      </a:lnTo>
                      <a:lnTo>
                        <a:pt x="4272" y="91"/>
                      </a:lnTo>
                      <a:lnTo>
                        <a:pt x="4296" y="79"/>
                      </a:lnTo>
                      <a:lnTo>
                        <a:pt x="4321" y="67"/>
                      </a:lnTo>
                      <a:lnTo>
                        <a:pt x="4347" y="55"/>
                      </a:lnTo>
                      <a:lnTo>
                        <a:pt x="4374" y="45"/>
                      </a:lnTo>
                      <a:lnTo>
                        <a:pt x="4400" y="36"/>
                      </a:lnTo>
                      <a:lnTo>
                        <a:pt x="4428" y="27"/>
                      </a:lnTo>
                      <a:lnTo>
                        <a:pt x="4456" y="20"/>
                      </a:lnTo>
                      <a:lnTo>
                        <a:pt x="4486" y="13"/>
                      </a:lnTo>
                      <a:lnTo>
                        <a:pt x="4515" y="8"/>
                      </a:lnTo>
                      <a:lnTo>
                        <a:pt x="4545" y="4"/>
                      </a:lnTo>
                      <a:lnTo>
                        <a:pt x="4575" y="1"/>
                      </a:lnTo>
                      <a:lnTo>
                        <a:pt x="4606" y="0"/>
                      </a:lnTo>
                      <a:lnTo>
                        <a:pt x="4637" y="0"/>
                      </a:lnTo>
                      <a:lnTo>
                        <a:pt x="4668" y="1"/>
                      </a:lnTo>
                      <a:lnTo>
                        <a:pt x="4699" y="4"/>
                      </a:lnTo>
                      <a:lnTo>
                        <a:pt x="4731" y="9"/>
                      </a:lnTo>
                      <a:lnTo>
                        <a:pt x="4762" y="15"/>
                      </a:lnTo>
                      <a:lnTo>
                        <a:pt x="4793" y="23"/>
                      </a:lnTo>
                      <a:lnTo>
                        <a:pt x="4824" y="32"/>
                      </a:lnTo>
                      <a:lnTo>
                        <a:pt x="4855" y="43"/>
                      </a:lnTo>
                      <a:lnTo>
                        <a:pt x="4885" y="56"/>
                      </a:lnTo>
                      <a:lnTo>
                        <a:pt x="4915" y="71"/>
                      </a:lnTo>
                      <a:lnTo>
                        <a:pt x="4945" y="87"/>
                      </a:lnTo>
                      <a:lnTo>
                        <a:pt x="4975" y="106"/>
                      </a:lnTo>
                      <a:lnTo>
                        <a:pt x="4988" y="115"/>
                      </a:lnTo>
                      <a:lnTo>
                        <a:pt x="5001" y="125"/>
                      </a:lnTo>
                      <a:lnTo>
                        <a:pt x="5014" y="136"/>
                      </a:lnTo>
                      <a:lnTo>
                        <a:pt x="5026" y="147"/>
                      </a:lnTo>
                      <a:lnTo>
                        <a:pt x="5037" y="159"/>
                      </a:lnTo>
                      <a:lnTo>
                        <a:pt x="5049" y="170"/>
                      </a:lnTo>
                      <a:lnTo>
                        <a:pt x="5059" y="182"/>
                      </a:lnTo>
                      <a:lnTo>
                        <a:pt x="5069" y="195"/>
                      </a:lnTo>
                      <a:lnTo>
                        <a:pt x="5089" y="222"/>
                      </a:lnTo>
                      <a:lnTo>
                        <a:pt x="5107" y="251"/>
                      </a:lnTo>
                      <a:lnTo>
                        <a:pt x="5123" y="281"/>
                      </a:lnTo>
                      <a:lnTo>
                        <a:pt x="5138" y="313"/>
                      </a:lnTo>
                      <a:lnTo>
                        <a:pt x="5150" y="346"/>
                      </a:lnTo>
                      <a:lnTo>
                        <a:pt x="5160" y="380"/>
                      </a:lnTo>
                      <a:lnTo>
                        <a:pt x="5170" y="416"/>
                      </a:lnTo>
                      <a:lnTo>
                        <a:pt x="5176" y="453"/>
                      </a:lnTo>
                      <a:lnTo>
                        <a:pt x="5181" y="493"/>
                      </a:lnTo>
                      <a:lnTo>
                        <a:pt x="5184" y="532"/>
                      </a:lnTo>
                      <a:lnTo>
                        <a:pt x="5185" y="573"/>
                      </a:lnTo>
                      <a:lnTo>
                        <a:pt x="5185" y="615"/>
                      </a:lnTo>
                      <a:lnTo>
                        <a:pt x="5182" y="652"/>
                      </a:lnTo>
                      <a:lnTo>
                        <a:pt x="5178" y="690"/>
                      </a:lnTo>
                      <a:lnTo>
                        <a:pt x="5172" y="728"/>
                      </a:lnTo>
                      <a:lnTo>
                        <a:pt x="5165" y="768"/>
                      </a:lnTo>
                      <a:lnTo>
                        <a:pt x="5154" y="806"/>
                      </a:lnTo>
                      <a:lnTo>
                        <a:pt x="5143" y="844"/>
                      </a:lnTo>
                      <a:lnTo>
                        <a:pt x="5129" y="882"/>
                      </a:lnTo>
                      <a:lnTo>
                        <a:pt x="5115" y="918"/>
                      </a:lnTo>
                      <a:lnTo>
                        <a:pt x="5097" y="954"/>
                      </a:lnTo>
                      <a:lnTo>
                        <a:pt x="5079" y="988"/>
                      </a:lnTo>
                      <a:lnTo>
                        <a:pt x="5068" y="1004"/>
                      </a:lnTo>
                      <a:lnTo>
                        <a:pt x="5058" y="1020"/>
                      </a:lnTo>
                      <a:lnTo>
                        <a:pt x="5047" y="1035"/>
                      </a:lnTo>
                      <a:lnTo>
                        <a:pt x="5035" y="1050"/>
                      </a:lnTo>
                      <a:lnTo>
                        <a:pt x="5023" y="1064"/>
                      </a:lnTo>
                      <a:lnTo>
                        <a:pt x="5011" y="1078"/>
                      </a:lnTo>
                      <a:lnTo>
                        <a:pt x="4997" y="1090"/>
                      </a:lnTo>
                      <a:lnTo>
                        <a:pt x="4984" y="1103"/>
                      </a:lnTo>
                      <a:lnTo>
                        <a:pt x="4970" y="1114"/>
                      </a:lnTo>
                      <a:lnTo>
                        <a:pt x="4956" y="1125"/>
                      </a:lnTo>
                      <a:lnTo>
                        <a:pt x="4940" y="1135"/>
                      </a:lnTo>
                      <a:lnTo>
                        <a:pt x="4925" y="1144"/>
                      </a:lnTo>
                      <a:lnTo>
                        <a:pt x="4915" y="1149"/>
                      </a:lnTo>
                      <a:lnTo>
                        <a:pt x="4905" y="1153"/>
                      </a:lnTo>
                      <a:lnTo>
                        <a:pt x="4895" y="1155"/>
                      </a:lnTo>
                      <a:lnTo>
                        <a:pt x="4884" y="1157"/>
                      </a:lnTo>
                      <a:lnTo>
                        <a:pt x="4874" y="1157"/>
                      </a:lnTo>
                      <a:lnTo>
                        <a:pt x="4863" y="1157"/>
                      </a:lnTo>
                      <a:lnTo>
                        <a:pt x="4853" y="1156"/>
                      </a:lnTo>
                      <a:lnTo>
                        <a:pt x="4843" y="1153"/>
                      </a:lnTo>
                      <a:lnTo>
                        <a:pt x="4833" y="1150"/>
                      </a:lnTo>
                      <a:lnTo>
                        <a:pt x="4823" y="1146"/>
                      </a:lnTo>
                      <a:lnTo>
                        <a:pt x="4814" y="1141"/>
                      </a:lnTo>
                      <a:lnTo>
                        <a:pt x="4806" y="1135"/>
                      </a:lnTo>
                      <a:lnTo>
                        <a:pt x="4797" y="1127"/>
                      </a:lnTo>
                      <a:lnTo>
                        <a:pt x="4790" y="1120"/>
                      </a:lnTo>
                      <a:lnTo>
                        <a:pt x="4784" y="1112"/>
                      </a:lnTo>
                      <a:lnTo>
                        <a:pt x="4778" y="1101"/>
                      </a:lnTo>
                      <a:lnTo>
                        <a:pt x="4773" y="1092"/>
                      </a:lnTo>
                      <a:lnTo>
                        <a:pt x="4770" y="1082"/>
                      </a:lnTo>
                      <a:lnTo>
                        <a:pt x="4766" y="1072"/>
                      </a:lnTo>
                      <a:lnTo>
                        <a:pt x="4765" y="1061"/>
                      </a:lnTo>
                      <a:lnTo>
                        <a:pt x="4764" y="1051"/>
                      </a:lnTo>
                      <a:lnTo>
                        <a:pt x="4764" y="1040"/>
                      </a:lnTo>
                      <a:lnTo>
                        <a:pt x="4766" y="1030"/>
                      </a:lnTo>
                      <a:lnTo>
                        <a:pt x="4769" y="1020"/>
                      </a:lnTo>
                      <a:lnTo>
                        <a:pt x="4772" y="1009"/>
                      </a:lnTo>
                      <a:lnTo>
                        <a:pt x="4776" y="1000"/>
                      </a:lnTo>
                      <a:lnTo>
                        <a:pt x="4781" y="991"/>
                      </a:lnTo>
                      <a:lnTo>
                        <a:pt x="4787" y="983"/>
                      </a:lnTo>
                      <a:lnTo>
                        <a:pt x="4794" y="974"/>
                      </a:lnTo>
                      <a:lnTo>
                        <a:pt x="4802" y="967"/>
                      </a:lnTo>
                      <a:lnTo>
                        <a:pt x="4811" y="961"/>
                      </a:lnTo>
                      <a:lnTo>
                        <a:pt x="4820" y="95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0" name="Freeform 1150">
                  <a:extLst>
                    <a:ext uri="{FF2B5EF4-FFF2-40B4-BE49-F238E27FC236}">
                      <a16:creationId xmlns:a16="http://schemas.microsoft.com/office/drawing/2014/main" id="{A5C4FF9B-1A2B-4171-9C9A-545BA9BD5F23}"/>
                    </a:ext>
                  </a:extLst>
                </p:cNvPr>
                <p:cNvSpPr>
                  <a:spLocks/>
                </p:cNvSpPr>
                <p:nvPr/>
              </p:nvSpPr>
              <p:spPr bwMode="auto">
                <a:xfrm>
                  <a:off x="1967" y="2871"/>
                  <a:ext cx="143"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0" y="2473"/>
                      </a:moveTo>
                      <a:lnTo>
                        <a:pt x="1139" y="2490"/>
                      </a:lnTo>
                      <a:lnTo>
                        <a:pt x="1149" y="2490"/>
                      </a:lnTo>
                      <a:lnTo>
                        <a:pt x="1159" y="2489"/>
                      </a:lnTo>
                      <a:lnTo>
                        <a:pt x="1166" y="2486"/>
                      </a:lnTo>
                      <a:lnTo>
                        <a:pt x="1173" y="2484"/>
                      </a:lnTo>
                      <a:lnTo>
                        <a:pt x="1178" y="2482"/>
                      </a:lnTo>
                      <a:lnTo>
                        <a:pt x="1184" y="2479"/>
                      </a:lnTo>
                      <a:lnTo>
                        <a:pt x="1188" y="2475"/>
                      </a:lnTo>
                      <a:lnTo>
                        <a:pt x="1191" y="2472"/>
                      </a:lnTo>
                      <a:lnTo>
                        <a:pt x="1197" y="2466"/>
                      </a:lnTo>
                      <a:lnTo>
                        <a:pt x="1202" y="2459"/>
                      </a:lnTo>
                      <a:lnTo>
                        <a:pt x="1207" y="2451"/>
                      </a:lnTo>
                      <a:lnTo>
                        <a:pt x="1213" y="2442"/>
                      </a:lnTo>
                      <a:lnTo>
                        <a:pt x="1222" y="2422"/>
                      </a:lnTo>
                      <a:lnTo>
                        <a:pt x="1229" y="2400"/>
                      </a:lnTo>
                      <a:lnTo>
                        <a:pt x="1235" y="2374"/>
                      </a:lnTo>
                      <a:lnTo>
                        <a:pt x="1239" y="2347"/>
                      </a:lnTo>
                      <a:lnTo>
                        <a:pt x="1243" y="2317"/>
                      </a:lnTo>
                      <a:lnTo>
                        <a:pt x="1245" y="2286"/>
                      </a:lnTo>
                      <a:lnTo>
                        <a:pt x="1247" y="2212"/>
                      </a:lnTo>
                      <a:lnTo>
                        <a:pt x="1253" y="2096"/>
                      </a:lnTo>
                      <a:lnTo>
                        <a:pt x="1260" y="1952"/>
                      </a:lnTo>
                      <a:lnTo>
                        <a:pt x="1269" y="1796"/>
                      </a:lnTo>
                      <a:lnTo>
                        <a:pt x="1278" y="1644"/>
                      </a:lnTo>
                      <a:lnTo>
                        <a:pt x="1286" y="1513"/>
                      </a:lnTo>
                      <a:lnTo>
                        <a:pt x="1291" y="1417"/>
                      </a:lnTo>
                      <a:lnTo>
                        <a:pt x="1294" y="1374"/>
                      </a:lnTo>
                      <a:lnTo>
                        <a:pt x="1295" y="1364"/>
                      </a:lnTo>
                      <a:lnTo>
                        <a:pt x="1297" y="1353"/>
                      </a:lnTo>
                      <a:lnTo>
                        <a:pt x="1300" y="1343"/>
                      </a:lnTo>
                      <a:lnTo>
                        <a:pt x="1305" y="1334"/>
                      </a:lnTo>
                      <a:lnTo>
                        <a:pt x="1310" y="1324"/>
                      </a:lnTo>
                      <a:lnTo>
                        <a:pt x="1315" y="1316"/>
                      </a:lnTo>
                      <a:lnTo>
                        <a:pt x="1322" y="1309"/>
                      </a:lnTo>
                      <a:lnTo>
                        <a:pt x="1328" y="1302"/>
                      </a:lnTo>
                      <a:lnTo>
                        <a:pt x="1337" y="1294"/>
                      </a:lnTo>
                      <a:lnTo>
                        <a:pt x="1345" y="1289"/>
                      </a:lnTo>
                      <a:lnTo>
                        <a:pt x="1353" y="1284"/>
                      </a:lnTo>
                      <a:lnTo>
                        <a:pt x="1362" y="1280"/>
                      </a:lnTo>
                      <a:lnTo>
                        <a:pt x="1373" y="1277"/>
                      </a:lnTo>
                      <a:lnTo>
                        <a:pt x="1383" y="1274"/>
                      </a:lnTo>
                      <a:lnTo>
                        <a:pt x="1394" y="1273"/>
                      </a:lnTo>
                      <a:lnTo>
                        <a:pt x="1404" y="1273"/>
                      </a:lnTo>
                      <a:lnTo>
                        <a:pt x="1451" y="1273"/>
                      </a:lnTo>
                      <a:lnTo>
                        <a:pt x="1511" y="1274"/>
                      </a:lnTo>
                      <a:lnTo>
                        <a:pt x="1581" y="1274"/>
                      </a:lnTo>
                      <a:lnTo>
                        <a:pt x="1654" y="1274"/>
                      </a:lnTo>
                      <a:lnTo>
                        <a:pt x="1726" y="1273"/>
                      </a:lnTo>
                      <a:lnTo>
                        <a:pt x="1794" y="1271"/>
                      </a:lnTo>
                      <a:lnTo>
                        <a:pt x="1852" y="1267"/>
                      </a:lnTo>
                      <a:lnTo>
                        <a:pt x="1895" y="1264"/>
                      </a:lnTo>
                      <a:lnTo>
                        <a:pt x="1898" y="1263"/>
                      </a:lnTo>
                      <a:lnTo>
                        <a:pt x="1901" y="1263"/>
                      </a:lnTo>
                      <a:lnTo>
                        <a:pt x="1903" y="1262"/>
                      </a:lnTo>
                      <a:lnTo>
                        <a:pt x="1906" y="1261"/>
                      </a:lnTo>
                      <a:lnTo>
                        <a:pt x="1908" y="1261"/>
                      </a:lnTo>
                      <a:lnTo>
                        <a:pt x="1912" y="1259"/>
                      </a:lnTo>
                      <a:lnTo>
                        <a:pt x="1913" y="1258"/>
                      </a:lnTo>
                      <a:lnTo>
                        <a:pt x="1914" y="1257"/>
                      </a:lnTo>
                      <a:lnTo>
                        <a:pt x="1916" y="1252"/>
                      </a:lnTo>
                      <a:lnTo>
                        <a:pt x="1918" y="1245"/>
                      </a:lnTo>
                      <a:lnTo>
                        <a:pt x="1918" y="1236"/>
                      </a:lnTo>
                      <a:lnTo>
                        <a:pt x="1918" y="1227"/>
                      </a:lnTo>
                      <a:lnTo>
                        <a:pt x="1916" y="1216"/>
                      </a:lnTo>
                      <a:lnTo>
                        <a:pt x="1913" y="1203"/>
                      </a:lnTo>
                      <a:lnTo>
                        <a:pt x="1908" y="1190"/>
                      </a:lnTo>
                      <a:lnTo>
                        <a:pt x="1902" y="1175"/>
                      </a:lnTo>
                      <a:lnTo>
                        <a:pt x="1397" y="156"/>
                      </a:lnTo>
                      <a:lnTo>
                        <a:pt x="1391" y="146"/>
                      </a:lnTo>
                      <a:lnTo>
                        <a:pt x="1388" y="135"/>
                      </a:lnTo>
                      <a:lnTo>
                        <a:pt x="1386" y="125"/>
                      </a:lnTo>
                      <a:lnTo>
                        <a:pt x="1385" y="115"/>
                      </a:lnTo>
                      <a:lnTo>
                        <a:pt x="1385" y="104"/>
                      </a:lnTo>
                      <a:lnTo>
                        <a:pt x="1386" y="94"/>
                      </a:lnTo>
                      <a:lnTo>
                        <a:pt x="1387" y="84"/>
                      </a:lnTo>
                      <a:lnTo>
                        <a:pt x="1390" y="73"/>
                      </a:lnTo>
                      <a:lnTo>
                        <a:pt x="1395" y="64"/>
                      </a:lnTo>
                      <a:lnTo>
                        <a:pt x="1399" y="55"/>
                      </a:lnTo>
                      <a:lnTo>
                        <a:pt x="1405" y="45"/>
                      </a:lnTo>
                      <a:lnTo>
                        <a:pt x="1411" y="37"/>
                      </a:lnTo>
                      <a:lnTo>
                        <a:pt x="1418" y="30"/>
                      </a:lnTo>
                      <a:lnTo>
                        <a:pt x="1427" y="23"/>
                      </a:lnTo>
                      <a:lnTo>
                        <a:pt x="1435" y="16"/>
                      </a:lnTo>
                      <a:lnTo>
                        <a:pt x="1445" y="11"/>
                      </a:lnTo>
                      <a:lnTo>
                        <a:pt x="1455" y="6"/>
                      </a:lnTo>
                      <a:lnTo>
                        <a:pt x="1465" y="3"/>
                      </a:lnTo>
                      <a:lnTo>
                        <a:pt x="1476" y="1"/>
                      </a:lnTo>
                      <a:lnTo>
                        <a:pt x="1487" y="0"/>
                      </a:lnTo>
                      <a:lnTo>
                        <a:pt x="1497" y="0"/>
                      </a:lnTo>
                      <a:lnTo>
                        <a:pt x="1507" y="1"/>
                      </a:lnTo>
                      <a:lnTo>
                        <a:pt x="1518" y="2"/>
                      </a:lnTo>
                      <a:lnTo>
                        <a:pt x="1528" y="5"/>
                      </a:lnTo>
                      <a:lnTo>
                        <a:pt x="1537" y="9"/>
                      </a:lnTo>
                      <a:lnTo>
                        <a:pt x="1547" y="13"/>
                      </a:lnTo>
                      <a:lnTo>
                        <a:pt x="1555" y="20"/>
                      </a:lnTo>
                      <a:lnTo>
                        <a:pt x="1563" y="26"/>
                      </a:lnTo>
                      <a:lnTo>
                        <a:pt x="1571" y="33"/>
                      </a:lnTo>
                      <a:lnTo>
                        <a:pt x="1579" y="41"/>
                      </a:lnTo>
                      <a:lnTo>
                        <a:pt x="1585" y="50"/>
                      </a:lnTo>
                      <a:lnTo>
                        <a:pt x="1590" y="60"/>
                      </a:lnTo>
                      <a:lnTo>
                        <a:pt x="2098" y="1081"/>
                      </a:lnTo>
                      <a:lnTo>
                        <a:pt x="2106" y="1100"/>
                      </a:lnTo>
                      <a:lnTo>
                        <a:pt x="2113" y="1119"/>
                      </a:lnTo>
                      <a:lnTo>
                        <a:pt x="2119" y="1137"/>
                      </a:lnTo>
                      <a:lnTo>
                        <a:pt x="2125" y="1155"/>
                      </a:lnTo>
                      <a:lnTo>
                        <a:pt x="2128" y="1173"/>
                      </a:lnTo>
                      <a:lnTo>
                        <a:pt x="2131" y="1192"/>
                      </a:lnTo>
                      <a:lnTo>
                        <a:pt x="2133" y="1211"/>
                      </a:lnTo>
                      <a:lnTo>
                        <a:pt x="2134" y="1228"/>
                      </a:lnTo>
                      <a:lnTo>
                        <a:pt x="2134" y="1246"/>
                      </a:lnTo>
                      <a:lnTo>
                        <a:pt x="2133" y="1263"/>
                      </a:lnTo>
                      <a:lnTo>
                        <a:pt x="2131" y="1281"/>
                      </a:lnTo>
                      <a:lnTo>
                        <a:pt x="2128" y="1297"/>
                      </a:lnTo>
                      <a:lnTo>
                        <a:pt x="2124" y="1314"/>
                      </a:lnTo>
                      <a:lnTo>
                        <a:pt x="2117" y="1330"/>
                      </a:lnTo>
                      <a:lnTo>
                        <a:pt x="2111" y="1345"/>
                      </a:lnTo>
                      <a:lnTo>
                        <a:pt x="2104" y="1361"/>
                      </a:lnTo>
                      <a:lnTo>
                        <a:pt x="2097" y="1372"/>
                      </a:lnTo>
                      <a:lnTo>
                        <a:pt x="2089" y="1384"/>
                      </a:lnTo>
                      <a:lnTo>
                        <a:pt x="2081" y="1395"/>
                      </a:lnTo>
                      <a:lnTo>
                        <a:pt x="2072" y="1405"/>
                      </a:lnTo>
                      <a:lnTo>
                        <a:pt x="2063" y="1415"/>
                      </a:lnTo>
                      <a:lnTo>
                        <a:pt x="2052" y="1425"/>
                      </a:lnTo>
                      <a:lnTo>
                        <a:pt x="2041" y="1433"/>
                      </a:lnTo>
                      <a:lnTo>
                        <a:pt x="2031" y="1440"/>
                      </a:lnTo>
                      <a:lnTo>
                        <a:pt x="2018" y="1447"/>
                      </a:lnTo>
                      <a:lnTo>
                        <a:pt x="2006" y="1455"/>
                      </a:lnTo>
                      <a:lnTo>
                        <a:pt x="1993" y="1460"/>
                      </a:lnTo>
                      <a:lnTo>
                        <a:pt x="1980" y="1465"/>
                      </a:lnTo>
                      <a:lnTo>
                        <a:pt x="1966" y="1470"/>
                      </a:lnTo>
                      <a:lnTo>
                        <a:pt x="1952" y="1473"/>
                      </a:lnTo>
                      <a:lnTo>
                        <a:pt x="1937" y="1476"/>
                      </a:lnTo>
                      <a:lnTo>
                        <a:pt x="1922" y="1478"/>
                      </a:lnTo>
                      <a:lnTo>
                        <a:pt x="1884" y="1483"/>
                      </a:lnTo>
                      <a:lnTo>
                        <a:pt x="1837" y="1486"/>
                      </a:lnTo>
                      <a:lnTo>
                        <a:pt x="1784" y="1488"/>
                      </a:lnTo>
                      <a:lnTo>
                        <a:pt x="1726" y="1489"/>
                      </a:lnTo>
                      <a:lnTo>
                        <a:pt x="1669" y="1490"/>
                      </a:lnTo>
                      <a:lnTo>
                        <a:pt x="1610" y="1490"/>
                      </a:lnTo>
                      <a:lnTo>
                        <a:pt x="1555" y="1490"/>
                      </a:lnTo>
                      <a:lnTo>
                        <a:pt x="1504" y="1490"/>
                      </a:lnTo>
                      <a:lnTo>
                        <a:pt x="1499" y="1583"/>
                      </a:lnTo>
                      <a:lnTo>
                        <a:pt x="1492" y="1693"/>
                      </a:lnTo>
                      <a:lnTo>
                        <a:pt x="1485" y="1813"/>
                      </a:lnTo>
                      <a:lnTo>
                        <a:pt x="1478" y="1936"/>
                      </a:lnTo>
                      <a:lnTo>
                        <a:pt x="1471" y="2053"/>
                      </a:lnTo>
                      <a:lnTo>
                        <a:pt x="1466" y="2156"/>
                      </a:lnTo>
                      <a:lnTo>
                        <a:pt x="1463" y="2237"/>
                      </a:lnTo>
                      <a:lnTo>
                        <a:pt x="1461" y="2289"/>
                      </a:lnTo>
                      <a:lnTo>
                        <a:pt x="1459" y="2324"/>
                      </a:lnTo>
                      <a:lnTo>
                        <a:pt x="1456" y="2364"/>
                      </a:lnTo>
                      <a:lnTo>
                        <a:pt x="1452" y="2386"/>
                      </a:lnTo>
                      <a:lnTo>
                        <a:pt x="1448" y="2408"/>
                      </a:lnTo>
                      <a:lnTo>
                        <a:pt x="1444" y="2431"/>
                      </a:lnTo>
                      <a:lnTo>
                        <a:pt x="1438" y="2454"/>
                      </a:lnTo>
                      <a:lnTo>
                        <a:pt x="1431" y="2477"/>
                      </a:lnTo>
                      <a:lnTo>
                        <a:pt x="1422" y="2501"/>
                      </a:lnTo>
                      <a:lnTo>
                        <a:pt x="1413" y="2524"/>
                      </a:lnTo>
                      <a:lnTo>
                        <a:pt x="1403" y="2546"/>
                      </a:lnTo>
                      <a:lnTo>
                        <a:pt x="1389" y="2568"/>
                      </a:lnTo>
                      <a:lnTo>
                        <a:pt x="1376" y="2589"/>
                      </a:lnTo>
                      <a:lnTo>
                        <a:pt x="1359" y="2608"/>
                      </a:lnTo>
                      <a:lnTo>
                        <a:pt x="1342" y="2628"/>
                      </a:lnTo>
                      <a:lnTo>
                        <a:pt x="1331" y="2637"/>
                      </a:lnTo>
                      <a:lnTo>
                        <a:pt x="1320" y="2647"/>
                      </a:lnTo>
                      <a:lnTo>
                        <a:pt x="1310" y="2655"/>
                      </a:lnTo>
                      <a:lnTo>
                        <a:pt x="1298" y="2662"/>
                      </a:lnTo>
                      <a:lnTo>
                        <a:pt x="1286" y="2669"/>
                      </a:lnTo>
                      <a:lnTo>
                        <a:pt x="1274" y="2676"/>
                      </a:lnTo>
                      <a:lnTo>
                        <a:pt x="1261" y="2682"/>
                      </a:lnTo>
                      <a:lnTo>
                        <a:pt x="1249" y="2687"/>
                      </a:lnTo>
                      <a:lnTo>
                        <a:pt x="1235" y="2692"/>
                      </a:lnTo>
                      <a:lnTo>
                        <a:pt x="1222" y="2696"/>
                      </a:lnTo>
                      <a:lnTo>
                        <a:pt x="1208" y="2699"/>
                      </a:lnTo>
                      <a:lnTo>
                        <a:pt x="1194" y="2702"/>
                      </a:lnTo>
                      <a:lnTo>
                        <a:pt x="1179" y="2704"/>
                      </a:lnTo>
                      <a:lnTo>
                        <a:pt x="1166" y="2706"/>
                      </a:lnTo>
                      <a:lnTo>
                        <a:pt x="1151" y="2707"/>
                      </a:lnTo>
                      <a:lnTo>
                        <a:pt x="1136" y="2707"/>
                      </a:lnTo>
                      <a:lnTo>
                        <a:pt x="106" y="2689"/>
                      </a:lnTo>
                      <a:lnTo>
                        <a:pt x="95" y="2688"/>
                      </a:lnTo>
                      <a:lnTo>
                        <a:pt x="84" y="2687"/>
                      </a:lnTo>
                      <a:lnTo>
                        <a:pt x="74" y="2684"/>
                      </a:lnTo>
                      <a:lnTo>
                        <a:pt x="64" y="2680"/>
                      </a:lnTo>
                      <a:lnTo>
                        <a:pt x="54" y="2676"/>
                      </a:lnTo>
                      <a:lnTo>
                        <a:pt x="46" y="2669"/>
                      </a:lnTo>
                      <a:lnTo>
                        <a:pt x="38" y="2663"/>
                      </a:lnTo>
                      <a:lnTo>
                        <a:pt x="31" y="2656"/>
                      </a:lnTo>
                      <a:lnTo>
                        <a:pt x="23" y="2649"/>
                      </a:lnTo>
                      <a:lnTo>
                        <a:pt x="17" y="2641"/>
                      </a:lnTo>
                      <a:lnTo>
                        <a:pt x="12" y="2631"/>
                      </a:lnTo>
                      <a:lnTo>
                        <a:pt x="8" y="2622"/>
                      </a:lnTo>
                      <a:lnTo>
                        <a:pt x="4" y="2612"/>
                      </a:lnTo>
                      <a:lnTo>
                        <a:pt x="2" y="2601"/>
                      </a:lnTo>
                      <a:lnTo>
                        <a:pt x="0" y="2591"/>
                      </a:lnTo>
                      <a:lnTo>
                        <a:pt x="0" y="2580"/>
                      </a:lnTo>
                      <a:lnTo>
                        <a:pt x="1" y="2568"/>
                      </a:lnTo>
                      <a:lnTo>
                        <a:pt x="3" y="2558"/>
                      </a:lnTo>
                      <a:lnTo>
                        <a:pt x="5" y="2547"/>
                      </a:lnTo>
                      <a:lnTo>
                        <a:pt x="9" y="2537"/>
                      </a:lnTo>
                      <a:lnTo>
                        <a:pt x="14" y="2528"/>
                      </a:lnTo>
                      <a:lnTo>
                        <a:pt x="19" y="2520"/>
                      </a:lnTo>
                      <a:lnTo>
                        <a:pt x="25" y="2511"/>
                      </a:lnTo>
                      <a:lnTo>
                        <a:pt x="33" y="2503"/>
                      </a:lnTo>
                      <a:lnTo>
                        <a:pt x="41" y="2497"/>
                      </a:lnTo>
                      <a:lnTo>
                        <a:pt x="49" y="2491"/>
                      </a:lnTo>
                      <a:lnTo>
                        <a:pt x="58" y="2485"/>
                      </a:lnTo>
                      <a:lnTo>
                        <a:pt x="68" y="2480"/>
                      </a:lnTo>
                      <a:lnTo>
                        <a:pt x="77" y="2477"/>
                      </a:lnTo>
                      <a:lnTo>
                        <a:pt x="87" y="2475"/>
                      </a:lnTo>
                      <a:lnTo>
                        <a:pt x="99" y="2473"/>
                      </a:lnTo>
                      <a:lnTo>
                        <a:pt x="110" y="2473"/>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1" name="Freeform 1151">
                  <a:extLst>
                    <a:ext uri="{FF2B5EF4-FFF2-40B4-BE49-F238E27FC236}">
                      <a16:creationId xmlns:a16="http://schemas.microsoft.com/office/drawing/2014/main" id="{2B971365-5AE0-4411-BC5B-38C5863F76EF}"/>
                    </a:ext>
                  </a:extLst>
                </p:cNvPr>
                <p:cNvSpPr>
                  <a:spLocks/>
                </p:cNvSpPr>
                <p:nvPr/>
              </p:nvSpPr>
              <p:spPr bwMode="auto">
                <a:xfrm>
                  <a:off x="1809" y="2703"/>
                  <a:ext cx="286" cy="280"/>
                </a:xfrm>
                <a:custGeom>
                  <a:avLst/>
                  <a:gdLst>
                    <a:gd name="T0" fmla="*/ 0 w 4301"/>
                    <a:gd name="T1" fmla="*/ 0 h 4192"/>
                    <a:gd name="T2" fmla="*/ 0 w 4301"/>
                    <a:gd name="T3" fmla="*/ 0 h 4192"/>
                    <a:gd name="T4" fmla="*/ 0 w 4301"/>
                    <a:gd name="T5" fmla="*/ 0 h 4192"/>
                    <a:gd name="T6" fmla="*/ 0 w 4301"/>
                    <a:gd name="T7" fmla="*/ 0 h 4192"/>
                    <a:gd name="T8" fmla="*/ 0 w 4301"/>
                    <a:gd name="T9" fmla="*/ 0 h 4192"/>
                    <a:gd name="T10" fmla="*/ 0 w 4301"/>
                    <a:gd name="T11" fmla="*/ 0 h 4192"/>
                    <a:gd name="T12" fmla="*/ 0 w 4301"/>
                    <a:gd name="T13" fmla="*/ 0 h 4192"/>
                    <a:gd name="T14" fmla="*/ 0 w 4301"/>
                    <a:gd name="T15" fmla="*/ 0 h 4192"/>
                    <a:gd name="T16" fmla="*/ 0 w 4301"/>
                    <a:gd name="T17" fmla="*/ 0 h 4192"/>
                    <a:gd name="T18" fmla="*/ 0 w 4301"/>
                    <a:gd name="T19" fmla="*/ 0 h 4192"/>
                    <a:gd name="T20" fmla="*/ 0 w 4301"/>
                    <a:gd name="T21" fmla="*/ 0 h 4192"/>
                    <a:gd name="T22" fmla="*/ 0 w 4301"/>
                    <a:gd name="T23" fmla="*/ 0 h 4192"/>
                    <a:gd name="T24" fmla="*/ 0 w 4301"/>
                    <a:gd name="T25" fmla="*/ 0 h 4192"/>
                    <a:gd name="T26" fmla="*/ 0 w 4301"/>
                    <a:gd name="T27" fmla="*/ 0 h 4192"/>
                    <a:gd name="T28" fmla="*/ 0 w 4301"/>
                    <a:gd name="T29" fmla="*/ 0 h 4192"/>
                    <a:gd name="T30" fmla="*/ 0 w 4301"/>
                    <a:gd name="T31" fmla="*/ 0 h 4192"/>
                    <a:gd name="T32" fmla="*/ 0 w 4301"/>
                    <a:gd name="T33" fmla="*/ 0 h 4192"/>
                    <a:gd name="T34" fmla="*/ 0 w 4301"/>
                    <a:gd name="T35" fmla="*/ 0 h 4192"/>
                    <a:gd name="T36" fmla="*/ 0 w 4301"/>
                    <a:gd name="T37" fmla="*/ 0 h 4192"/>
                    <a:gd name="T38" fmla="*/ 0 w 4301"/>
                    <a:gd name="T39" fmla="*/ 0 h 4192"/>
                    <a:gd name="T40" fmla="*/ 0 w 4301"/>
                    <a:gd name="T41" fmla="*/ 0 h 4192"/>
                    <a:gd name="T42" fmla="*/ 0 w 4301"/>
                    <a:gd name="T43" fmla="*/ 0 h 4192"/>
                    <a:gd name="T44" fmla="*/ 0 w 4301"/>
                    <a:gd name="T45" fmla="*/ 0 h 4192"/>
                    <a:gd name="T46" fmla="*/ 0 w 4301"/>
                    <a:gd name="T47" fmla="*/ 0 h 4192"/>
                    <a:gd name="T48" fmla="*/ 0 w 4301"/>
                    <a:gd name="T49" fmla="*/ 0 h 4192"/>
                    <a:gd name="T50" fmla="*/ 0 w 4301"/>
                    <a:gd name="T51" fmla="*/ 0 h 4192"/>
                    <a:gd name="T52" fmla="*/ 0 w 4301"/>
                    <a:gd name="T53" fmla="*/ 0 h 4192"/>
                    <a:gd name="T54" fmla="*/ 0 w 4301"/>
                    <a:gd name="T55" fmla="*/ 0 h 4192"/>
                    <a:gd name="T56" fmla="*/ 0 w 4301"/>
                    <a:gd name="T57" fmla="*/ 0 h 4192"/>
                    <a:gd name="T58" fmla="*/ 0 w 4301"/>
                    <a:gd name="T59" fmla="*/ 0 h 4192"/>
                    <a:gd name="T60" fmla="*/ 0 w 4301"/>
                    <a:gd name="T61" fmla="*/ 0 h 4192"/>
                    <a:gd name="T62" fmla="*/ 0 w 4301"/>
                    <a:gd name="T63" fmla="*/ 0 h 4192"/>
                    <a:gd name="T64" fmla="*/ 0 w 4301"/>
                    <a:gd name="T65" fmla="*/ 0 h 4192"/>
                    <a:gd name="T66" fmla="*/ 0 w 4301"/>
                    <a:gd name="T67" fmla="*/ 0 h 4192"/>
                    <a:gd name="T68" fmla="*/ 0 w 4301"/>
                    <a:gd name="T69" fmla="*/ 0 h 4192"/>
                    <a:gd name="T70" fmla="*/ 0 w 4301"/>
                    <a:gd name="T71" fmla="*/ 0 h 4192"/>
                    <a:gd name="T72" fmla="*/ 0 w 4301"/>
                    <a:gd name="T73" fmla="*/ 0 h 4192"/>
                    <a:gd name="T74" fmla="*/ 0 w 4301"/>
                    <a:gd name="T75" fmla="*/ 0 h 4192"/>
                    <a:gd name="T76" fmla="*/ 0 w 4301"/>
                    <a:gd name="T77" fmla="*/ 0 h 4192"/>
                    <a:gd name="T78" fmla="*/ 0 w 4301"/>
                    <a:gd name="T79" fmla="*/ 0 h 4192"/>
                    <a:gd name="T80" fmla="*/ 0 w 4301"/>
                    <a:gd name="T81" fmla="*/ 0 h 4192"/>
                    <a:gd name="T82" fmla="*/ 0 w 4301"/>
                    <a:gd name="T83" fmla="*/ 0 h 4192"/>
                    <a:gd name="T84" fmla="*/ 0 w 4301"/>
                    <a:gd name="T85" fmla="*/ 0 h 4192"/>
                    <a:gd name="T86" fmla="*/ 0 w 4301"/>
                    <a:gd name="T87" fmla="*/ 0 h 4192"/>
                    <a:gd name="T88" fmla="*/ 0 w 4301"/>
                    <a:gd name="T89" fmla="*/ 0 h 4192"/>
                    <a:gd name="T90" fmla="*/ 0 w 4301"/>
                    <a:gd name="T91" fmla="*/ 0 h 4192"/>
                    <a:gd name="T92" fmla="*/ 0 w 4301"/>
                    <a:gd name="T93" fmla="*/ 0 h 4192"/>
                    <a:gd name="T94" fmla="*/ 0 w 4301"/>
                    <a:gd name="T95" fmla="*/ 0 h 4192"/>
                    <a:gd name="T96" fmla="*/ 0 w 4301"/>
                    <a:gd name="T97" fmla="*/ 0 h 4192"/>
                    <a:gd name="T98" fmla="*/ 0 w 4301"/>
                    <a:gd name="T99" fmla="*/ 0 h 4192"/>
                    <a:gd name="T100" fmla="*/ 0 w 4301"/>
                    <a:gd name="T101" fmla="*/ 0 h 4192"/>
                    <a:gd name="T102" fmla="*/ 0 w 4301"/>
                    <a:gd name="T103" fmla="*/ 0 h 4192"/>
                    <a:gd name="T104" fmla="*/ 0 w 4301"/>
                    <a:gd name="T105" fmla="*/ 0 h 4192"/>
                    <a:gd name="T106" fmla="*/ 0 w 4301"/>
                    <a:gd name="T107" fmla="*/ 0 h 4192"/>
                    <a:gd name="T108" fmla="*/ 0 w 4301"/>
                    <a:gd name="T109" fmla="*/ 0 h 4192"/>
                    <a:gd name="T110" fmla="*/ 0 w 4301"/>
                    <a:gd name="T111" fmla="*/ 0 h 4192"/>
                    <a:gd name="T112" fmla="*/ 0 w 4301"/>
                    <a:gd name="T113" fmla="*/ 0 h 4192"/>
                    <a:gd name="T114" fmla="*/ 0 w 4301"/>
                    <a:gd name="T115" fmla="*/ 0 h 4192"/>
                    <a:gd name="T116" fmla="*/ 0 w 4301"/>
                    <a:gd name="T117" fmla="*/ 0 h 4192"/>
                    <a:gd name="T118" fmla="*/ 0 w 4301"/>
                    <a:gd name="T119" fmla="*/ 0 h 4192"/>
                    <a:gd name="T120" fmla="*/ 0 w 4301"/>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1" h="4192">
                      <a:moveTo>
                        <a:pt x="307" y="568"/>
                      </a:moveTo>
                      <a:lnTo>
                        <a:pt x="326" y="551"/>
                      </a:lnTo>
                      <a:lnTo>
                        <a:pt x="344" y="536"/>
                      </a:lnTo>
                      <a:lnTo>
                        <a:pt x="365" y="521"/>
                      </a:lnTo>
                      <a:lnTo>
                        <a:pt x="386" y="509"/>
                      </a:lnTo>
                      <a:lnTo>
                        <a:pt x="408" y="498"/>
                      </a:lnTo>
                      <a:lnTo>
                        <a:pt x="430" y="487"/>
                      </a:lnTo>
                      <a:lnTo>
                        <a:pt x="453" y="478"/>
                      </a:lnTo>
                      <a:lnTo>
                        <a:pt x="476" y="471"/>
                      </a:lnTo>
                      <a:lnTo>
                        <a:pt x="501" y="464"/>
                      </a:lnTo>
                      <a:lnTo>
                        <a:pt x="524" y="457"/>
                      </a:lnTo>
                      <a:lnTo>
                        <a:pt x="549" y="453"/>
                      </a:lnTo>
                      <a:lnTo>
                        <a:pt x="574" y="449"/>
                      </a:lnTo>
                      <a:lnTo>
                        <a:pt x="600" y="446"/>
                      </a:lnTo>
                      <a:lnTo>
                        <a:pt x="626" y="444"/>
                      </a:lnTo>
                      <a:lnTo>
                        <a:pt x="652" y="443"/>
                      </a:lnTo>
                      <a:lnTo>
                        <a:pt x="678" y="442"/>
                      </a:lnTo>
                      <a:lnTo>
                        <a:pt x="704" y="442"/>
                      </a:lnTo>
                      <a:lnTo>
                        <a:pt x="731" y="443"/>
                      </a:lnTo>
                      <a:lnTo>
                        <a:pt x="757" y="444"/>
                      </a:lnTo>
                      <a:lnTo>
                        <a:pt x="784" y="446"/>
                      </a:lnTo>
                      <a:lnTo>
                        <a:pt x="838" y="451"/>
                      </a:lnTo>
                      <a:lnTo>
                        <a:pt x="890" y="458"/>
                      </a:lnTo>
                      <a:lnTo>
                        <a:pt x="942" y="467"/>
                      </a:lnTo>
                      <a:lnTo>
                        <a:pt x="993" y="475"/>
                      </a:lnTo>
                      <a:lnTo>
                        <a:pt x="1042" y="484"/>
                      </a:lnTo>
                      <a:lnTo>
                        <a:pt x="1090" y="492"/>
                      </a:lnTo>
                      <a:lnTo>
                        <a:pt x="1111" y="497"/>
                      </a:lnTo>
                      <a:lnTo>
                        <a:pt x="1131" y="501"/>
                      </a:lnTo>
                      <a:lnTo>
                        <a:pt x="1150" y="505"/>
                      </a:lnTo>
                      <a:lnTo>
                        <a:pt x="1169" y="508"/>
                      </a:lnTo>
                      <a:lnTo>
                        <a:pt x="1186" y="511"/>
                      </a:lnTo>
                      <a:lnTo>
                        <a:pt x="1203" y="513"/>
                      </a:lnTo>
                      <a:lnTo>
                        <a:pt x="1218" y="515"/>
                      </a:lnTo>
                      <a:lnTo>
                        <a:pt x="1232" y="517"/>
                      </a:lnTo>
                      <a:lnTo>
                        <a:pt x="1265" y="520"/>
                      </a:lnTo>
                      <a:lnTo>
                        <a:pt x="1296" y="521"/>
                      </a:lnTo>
                      <a:lnTo>
                        <a:pt x="1324" y="522"/>
                      </a:lnTo>
                      <a:lnTo>
                        <a:pt x="1351" y="521"/>
                      </a:lnTo>
                      <a:lnTo>
                        <a:pt x="1374" y="519"/>
                      </a:lnTo>
                      <a:lnTo>
                        <a:pt x="1396" y="516"/>
                      </a:lnTo>
                      <a:lnTo>
                        <a:pt x="1416" y="512"/>
                      </a:lnTo>
                      <a:lnTo>
                        <a:pt x="1434" y="506"/>
                      </a:lnTo>
                      <a:lnTo>
                        <a:pt x="1451" y="500"/>
                      </a:lnTo>
                      <a:lnTo>
                        <a:pt x="1466" y="491"/>
                      </a:lnTo>
                      <a:lnTo>
                        <a:pt x="1481" y="483"/>
                      </a:lnTo>
                      <a:lnTo>
                        <a:pt x="1493" y="474"/>
                      </a:lnTo>
                      <a:lnTo>
                        <a:pt x="1506" y="464"/>
                      </a:lnTo>
                      <a:lnTo>
                        <a:pt x="1517" y="452"/>
                      </a:lnTo>
                      <a:lnTo>
                        <a:pt x="1527" y="440"/>
                      </a:lnTo>
                      <a:lnTo>
                        <a:pt x="1538" y="427"/>
                      </a:lnTo>
                      <a:lnTo>
                        <a:pt x="1569" y="384"/>
                      </a:lnTo>
                      <a:lnTo>
                        <a:pt x="1605" y="333"/>
                      </a:lnTo>
                      <a:lnTo>
                        <a:pt x="1646" y="278"/>
                      </a:lnTo>
                      <a:lnTo>
                        <a:pt x="1669" y="252"/>
                      </a:lnTo>
                      <a:lnTo>
                        <a:pt x="1694" y="223"/>
                      </a:lnTo>
                      <a:lnTo>
                        <a:pt x="1719" y="196"/>
                      </a:lnTo>
                      <a:lnTo>
                        <a:pt x="1747" y="169"/>
                      </a:lnTo>
                      <a:lnTo>
                        <a:pt x="1775" y="142"/>
                      </a:lnTo>
                      <a:lnTo>
                        <a:pt x="1806" y="117"/>
                      </a:lnTo>
                      <a:lnTo>
                        <a:pt x="1821" y="106"/>
                      </a:lnTo>
                      <a:lnTo>
                        <a:pt x="1838" y="93"/>
                      </a:lnTo>
                      <a:lnTo>
                        <a:pt x="1854" y="83"/>
                      </a:lnTo>
                      <a:lnTo>
                        <a:pt x="1871" y="72"/>
                      </a:lnTo>
                      <a:lnTo>
                        <a:pt x="1888" y="62"/>
                      </a:lnTo>
                      <a:lnTo>
                        <a:pt x="1907" y="52"/>
                      </a:lnTo>
                      <a:lnTo>
                        <a:pt x="1926" y="44"/>
                      </a:lnTo>
                      <a:lnTo>
                        <a:pt x="1944" y="36"/>
                      </a:lnTo>
                      <a:lnTo>
                        <a:pt x="1964" y="28"/>
                      </a:lnTo>
                      <a:lnTo>
                        <a:pt x="1983" y="21"/>
                      </a:lnTo>
                      <a:lnTo>
                        <a:pt x="2004" y="15"/>
                      </a:lnTo>
                      <a:lnTo>
                        <a:pt x="2025" y="10"/>
                      </a:lnTo>
                      <a:lnTo>
                        <a:pt x="2045" y="6"/>
                      </a:lnTo>
                      <a:lnTo>
                        <a:pt x="2067" y="2"/>
                      </a:lnTo>
                      <a:lnTo>
                        <a:pt x="2088" y="0"/>
                      </a:lnTo>
                      <a:lnTo>
                        <a:pt x="2110" y="0"/>
                      </a:lnTo>
                      <a:lnTo>
                        <a:pt x="2130" y="1"/>
                      </a:lnTo>
                      <a:lnTo>
                        <a:pt x="2152" y="2"/>
                      </a:lnTo>
                      <a:lnTo>
                        <a:pt x="2173" y="6"/>
                      </a:lnTo>
                      <a:lnTo>
                        <a:pt x="2194" y="10"/>
                      </a:lnTo>
                      <a:lnTo>
                        <a:pt x="2215" y="15"/>
                      </a:lnTo>
                      <a:lnTo>
                        <a:pt x="2237" y="20"/>
                      </a:lnTo>
                      <a:lnTo>
                        <a:pt x="2257" y="27"/>
                      </a:lnTo>
                      <a:lnTo>
                        <a:pt x="2279" y="34"/>
                      </a:lnTo>
                      <a:lnTo>
                        <a:pt x="2300" y="43"/>
                      </a:lnTo>
                      <a:lnTo>
                        <a:pt x="2322" y="51"/>
                      </a:lnTo>
                      <a:lnTo>
                        <a:pt x="2342" y="60"/>
                      </a:lnTo>
                      <a:lnTo>
                        <a:pt x="2363" y="71"/>
                      </a:lnTo>
                      <a:lnTo>
                        <a:pt x="2403" y="92"/>
                      </a:lnTo>
                      <a:lnTo>
                        <a:pt x="2444" y="116"/>
                      </a:lnTo>
                      <a:lnTo>
                        <a:pt x="2484" y="141"/>
                      </a:lnTo>
                      <a:lnTo>
                        <a:pt x="2522" y="166"/>
                      </a:lnTo>
                      <a:lnTo>
                        <a:pt x="2597" y="219"/>
                      </a:lnTo>
                      <a:lnTo>
                        <a:pt x="2665" y="269"/>
                      </a:lnTo>
                      <a:lnTo>
                        <a:pt x="2677" y="278"/>
                      </a:lnTo>
                      <a:lnTo>
                        <a:pt x="2689" y="287"/>
                      </a:lnTo>
                      <a:lnTo>
                        <a:pt x="2700" y="296"/>
                      </a:lnTo>
                      <a:lnTo>
                        <a:pt x="2711" y="303"/>
                      </a:lnTo>
                      <a:lnTo>
                        <a:pt x="2722" y="312"/>
                      </a:lnTo>
                      <a:lnTo>
                        <a:pt x="2732" y="319"/>
                      </a:lnTo>
                      <a:lnTo>
                        <a:pt x="2742" y="326"/>
                      </a:lnTo>
                      <a:lnTo>
                        <a:pt x="2752" y="333"/>
                      </a:lnTo>
                      <a:lnTo>
                        <a:pt x="2763" y="341"/>
                      </a:lnTo>
                      <a:lnTo>
                        <a:pt x="2775" y="347"/>
                      </a:lnTo>
                      <a:lnTo>
                        <a:pt x="2786" y="352"/>
                      </a:lnTo>
                      <a:lnTo>
                        <a:pt x="2799" y="357"/>
                      </a:lnTo>
                      <a:lnTo>
                        <a:pt x="2812" y="362"/>
                      </a:lnTo>
                      <a:lnTo>
                        <a:pt x="2826" y="366"/>
                      </a:lnTo>
                      <a:lnTo>
                        <a:pt x="2840" y="369"/>
                      </a:lnTo>
                      <a:lnTo>
                        <a:pt x="2854" y="373"/>
                      </a:lnTo>
                      <a:lnTo>
                        <a:pt x="2870" y="375"/>
                      </a:lnTo>
                      <a:lnTo>
                        <a:pt x="2884" y="377"/>
                      </a:lnTo>
                      <a:lnTo>
                        <a:pt x="2900" y="378"/>
                      </a:lnTo>
                      <a:lnTo>
                        <a:pt x="2915" y="379"/>
                      </a:lnTo>
                      <a:lnTo>
                        <a:pt x="2947" y="379"/>
                      </a:lnTo>
                      <a:lnTo>
                        <a:pt x="2978" y="377"/>
                      </a:lnTo>
                      <a:lnTo>
                        <a:pt x="3009" y="373"/>
                      </a:lnTo>
                      <a:lnTo>
                        <a:pt x="3040" y="366"/>
                      </a:lnTo>
                      <a:lnTo>
                        <a:pt x="3070" y="358"/>
                      </a:lnTo>
                      <a:lnTo>
                        <a:pt x="3098" y="348"/>
                      </a:lnTo>
                      <a:lnTo>
                        <a:pt x="3112" y="343"/>
                      </a:lnTo>
                      <a:lnTo>
                        <a:pt x="3124" y="336"/>
                      </a:lnTo>
                      <a:lnTo>
                        <a:pt x="3136" y="329"/>
                      </a:lnTo>
                      <a:lnTo>
                        <a:pt x="3148" y="322"/>
                      </a:lnTo>
                      <a:lnTo>
                        <a:pt x="3159" y="315"/>
                      </a:lnTo>
                      <a:lnTo>
                        <a:pt x="3170" y="306"/>
                      </a:lnTo>
                      <a:lnTo>
                        <a:pt x="3179" y="298"/>
                      </a:lnTo>
                      <a:lnTo>
                        <a:pt x="3187" y="289"/>
                      </a:lnTo>
                      <a:lnTo>
                        <a:pt x="3204" y="272"/>
                      </a:lnTo>
                      <a:lnTo>
                        <a:pt x="3222" y="255"/>
                      </a:lnTo>
                      <a:lnTo>
                        <a:pt x="3242" y="238"/>
                      </a:lnTo>
                      <a:lnTo>
                        <a:pt x="3264" y="221"/>
                      </a:lnTo>
                      <a:lnTo>
                        <a:pt x="3286" y="204"/>
                      </a:lnTo>
                      <a:lnTo>
                        <a:pt x="3311" y="187"/>
                      </a:lnTo>
                      <a:lnTo>
                        <a:pt x="3337" y="171"/>
                      </a:lnTo>
                      <a:lnTo>
                        <a:pt x="3364" y="155"/>
                      </a:lnTo>
                      <a:lnTo>
                        <a:pt x="3392" y="141"/>
                      </a:lnTo>
                      <a:lnTo>
                        <a:pt x="3421" y="126"/>
                      </a:lnTo>
                      <a:lnTo>
                        <a:pt x="3452" y="113"/>
                      </a:lnTo>
                      <a:lnTo>
                        <a:pt x="3483" y="101"/>
                      </a:lnTo>
                      <a:lnTo>
                        <a:pt x="3514" y="88"/>
                      </a:lnTo>
                      <a:lnTo>
                        <a:pt x="3547" y="78"/>
                      </a:lnTo>
                      <a:lnTo>
                        <a:pt x="3580" y="69"/>
                      </a:lnTo>
                      <a:lnTo>
                        <a:pt x="3614" y="60"/>
                      </a:lnTo>
                      <a:lnTo>
                        <a:pt x="3648" y="53"/>
                      </a:lnTo>
                      <a:lnTo>
                        <a:pt x="3682" y="48"/>
                      </a:lnTo>
                      <a:lnTo>
                        <a:pt x="3717" y="44"/>
                      </a:lnTo>
                      <a:lnTo>
                        <a:pt x="3752" y="42"/>
                      </a:lnTo>
                      <a:lnTo>
                        <a:pt x="3786" y="41"/>
                      </a:lnTo>
                      <a:lnTo>
                        <a:pt x="3821" y="42"/>
                      </a:lnTo>
                      <a:lnTo>
                        <a:pt x="3855" y="45"/>
                      </a:lnTo>
                      <a:lnTo>
                        <a:pt x="3890" y="50"/>
                      </a:lnTo>
                      <a:lnTo>
                        <a:pt x="3923" y="57"/>
                      </a:lnTo>
                      <a:lnTo>
                        <a:pt x="3957" y="67"/>
                      </a:lnTo>
                      <a:lnTo>
                        <a:pt x="3991" y="78"/>
                      </a:lnTo>
                      <a:lnTo>
                        <a:pt x="4023" y="91"/>
                      </a:lnTo>
                      <a:lnTo>
                        <a:pt x="4055" y="108"/>
                      </a:lnTo>
                      <a:lnTo>
                        <a:pt x="4086" y="126"/>
                      </a:lnTo>
                      <a:lnTo>
                        <a:pt x="4116" y="148"/>
                      </a:lnTo>
                      <a:lnTo>
                        <a:pt x="4145" y="172"/>
                      </a:lnTo>
                      <a:lnTo>
                        <a:pt x="4164" y="191"/>
                      </a:lnTo>
                      <a:lnTo>
                        <a:pt x="4182" y="210"/>
                      </a:lnTo>
                      <a:lnTo>
                        <a:pt x="4199" y="230"/>
                      </a:lnTo>
                      <a:lnTo>
                        <a:pt x="4215" y="252"/>
                      </a:lnTo>
                      <a:lnTo>
                        <a:pt x="4229" y="273"/>
                      </a:lnTo>
                      <a:lnTo>
                        <a:pt x="4243" y="295"/>
                      </a:lnTo>
                      <a:lnTo>
                        <a:pt x="4254" y="319"/>
                      </a:lnTo>
                      <a:lnTo>
                        <a:pt x="4265" y="343"/>
                      </a:lnTo>
                      <a:lnTo>
                        <a:pt x="4274" y="367"/>
                      </a:lnTo>
                      <a:lnTo>
                        <a:pt x="4282" y="392"/>
                      </a:lnTo>
                      <a:lnTo>
                        <a:pt x="4288" y="418"/>
                      </a:lnTo>
                      <a:lnTo>
                        <a:pt x="4294" y="445"/>
                      </a:lnTo>
                      <a:lnTo>
                        <a:pt x="4298" y="472"/>
                      </a:lnTo>
                      <a:lnTo>
                        <a:pt x="4300" y="500"/>
                      </a:lnTo>
                      <a:lnTo>
                        <a:pt x="4301" y="528"/>
                      </a:lnTo>
                      <a:lnTo>
                        <a:pt x="4301" y="557"/>
                      </a:lnTo>
                      <a:lnTo>
                        <a:pt x="4299" y="579"/>
                      </a:lnTo>
                      <a:lnTo>
                        <a:pt x="4297" y="601"/>
                      </a:lnTo>
                      <a:lnTo>
                        <a:pt x="4295" y="624"/>
                      </a:lnTo>
                      <a:lnTo>
                        <a:pt x="4290" y="647"/>
                      </a:lnTo>
                      <a:lnTo>
                        <a:pt x="4286" y="669"/>
                      </a:lnTo>
                      <a:lnTo>
                        <a:pt x="4281" y="692"/>
                      </a:lnTo>
                      <a:lnTo>
                        <a:pt x="4275" y="715"/>
                      </a:lnTo>
                      <a:lnTo>
                        <a:pt x="4269" y="738"/>
                      </a:lnTo>
                      <a:lnTo>
                        <a:pt x="4261" y="760"/>
                      </a:lnTo>
                      <a:lnTo>
                        <a:pt x="4253" y="783"/>
                      </a:lnTo>
                      <a:lnTo>
                        <a:pt x="4245" y="806"/>
                      </a:lnTo>
                      <a:lnTo>
                        <a:pt x="4236" y="829"/>
                      </a:lnTo>
                      <a:lnTo>
                        <a:pt x="4225" y="851"/>
                      </a:lnTo>
                      <a:lnTo>
                        <a:pt x="4215" y="874"/>
                      </a:lnTo>
                      <a:lnTo>
                        <a:pt x="4204" y="896"/>
                      </a:lnTo>
                      <a:lnTo>
                        <a:pt x="4192" y="918"/>
                      </a:lnTo>
                      <a:lnTo>
                        <a:pt x="4180" y="940"/>
                      </a:lnTo>
                      <a:lnTo>
                        <a:pt x="4167" y="962"/>
                      </a:lnTo>
                      <a:lnTo>
                        <a:pt x="4153" y="983"/>
                      </a:lnTo>
                      <a:lnTo>
                        <a:pt x="4139" y="1004"/>
                      </a:lnTo>
                      <a:lnTo>
                        <a:pt x="4125" y="1025"/>
                      </a:lnTo>
                      <a:lnTo>
                        <a:pt x="4109" y="1046"/>
                      </a:lnTo>
                      <a:lnTo>
                        <a:pt x="4094" y="1065"/>
                      </a:lnTo>
                      <a:lnTo>
                        <a:pt x="4077" y="1085"/>
                      </a:lnTo>
                      <a:lnTo>
                        <a:pt x="4061" y="1105"/>
                      </a:lnTo>
                      <a:lnTo>
                        <a:pt x="4043" y="1123"/>
                      </a:lnTo>
                      <a:lnTo>
                        <a:pt x="4026" y="1142"/>
                      </a:lnTo>
                      <a:lnTo>
                        <a:pt x="4008" y="1159"/>
                      </a:lnTo>
                      <a:lnTo>
                        <a:pt x="3990" y="1177"/>
                      </a:lnTo>
                      <a:lnTo>
                        <a:pt x="3971" y="1193"/>
                      </a:lnTo>
                      <a:lnTo>
                        <a:pt x="3951" y="1210"/>
                      </a:lnTo>
                      <a:lnTo>
                        <a:pt x="3932" y="1226"/>
                      </a:lnTo>
                      <a:lnTo>
                        <a:pt x="3922" y="1232"/>
                      </a:lnTo>
                      <a:lnTo>
                        <a:pt x="3913" y="1237"/>
                      </a:lnTo>
                      <a:lnTo>
                        <a:pt x="3904" y="1241"/>
                      </a:lnTo>
                      <a:lnTo>
                        <a:pt x="3893" y="1244"/>
                      </a:lnTo>
                      <a:lnTo>
                        <a:pt x="3883" y="1246"/>
                      </a:lnTo>
                      <a:lnTo>
                        <a:pt x="3873" y="1248"/>
                      </a:lnTo>
                      <a:lnTo>
                        <a:pt x="3862" y="1248"/>
                      </a:lnTo>
                      <a:lnTo>
                        <a:pt x="3852" y="1247"/>
                      </a:lnTo>
                      <a:lnTo>
                        <a:pt x="3842" y="1245"/>
                      </a:lnTo>
                      <a:lnTo>
                        <a:pt x="3831" y="1242"/>
                      </a:lnTo>
                      <a:lnTo>
                        <a:pt x="3822" y="1239"/>
                      </a:lnTo>
                      <a:lnTo>
                        <a:pt x="3813" y="1234"/>
                      </a:lnTo>
                      <a:lnTo>
                        <a:pt x="3803" y="1229"/>
                      </a:lnTo>
                      <a:lnTo>
                        <a:pt x="3795" y="1221"/>
                      </a:lnTo>
                      <a:lnTo>
                        <a:pt x="3787" y="1214"/>
                      </a:lnTo>
                      <a:lnTo>
                        <a:pt x="3781" y="1206"/>
                      </a:lnTo>
                      <a:lnTo>
                        <a:pt x="3773" y="1197"/>
                      </a:lnTo>
                      <a:lnTo>
                        <a:pt x="3768" y="1187"/>
                      </a:lnTo>
                      <a:lnTo>
                        <a:pt x="3764" y="1178"/>
                      </a:lnTo>
                      <a:lnTo>
                        <a:pt x="3761" y="1168"/>
                      </a:lnTo>
                      <a:lnTo>
                        <a:pt x="3759" y="1157"/>
                      </a:lnTo>
                      <a:lnTo>
                        <a:pt x="3758" y="1147"/>
                      </a:lnTo>
                      <a:lnTo>
                        <a:pt x="3758" y="1137"/>
                      </a:lnTo>
                      <a:lnTo>
                        <a:pt x="3758" y="1126"/>
                      </a:lnTo>
                      <a:lnTo>
                        <a:pt x="3760" y="1116"/>
                      </a:lnTo>
                      <a:lnTo>
                        <a:pt x="3763" y="1106"/>
                      </a:lnTo>
                      <a:lnTo>
                        <a:pt x="3766" y="1096"/>
                      </a:lnTo>
                      <a:lnTo>
                        <a:pt x="3771" y="1087"/>
                      </a:lnTo>
                      <a:lnTo>
                        <a:pt x="3778" y="1078"/>
                      </a:lnTo>
                      <a:lnTo>
                        <a:pt x="3784" y="1069"/>
                      </a:lnTo>
                      <a:lnTo>
                        <a:pt x="3791" y="1061"/>
                      </a:lnTo>
                      <a:lnTo>
                        <a:pt x="3799" y="1054"/>
                      </a:lnTo>
                      <a:lnTo>
                        <a:pt x="3829" y="1030"/>
                      </a:lnTo>
                      <a:lnTo>
                        <a:pt x="3857" y="1004"/>
                      </a:lnTo>
                      <a:lnTo>
                        <a:pt x="3884" y="976"/>
                      </a:lnTo>
                      <a:lnTo>
                        <a:pt x="3910" y="947"/>
                      </a:lnTo>
                      <a:lnTo>
                        <a:pt x="3935" y="917"/>
                      </a:lnTo>
                      <a:lnTo>
                        <a:pt x="3957" y="885"/>
                      </a:lnTo>
                      <a:lnTo>
                        <a:pt x="3979" y="852"/>
                      </a:lnTo>
                      <a:lnTo>
                        <a:pt x="3999" y="819"/>
                      </a:lnTo>
                      <a:lnTo>
                        <a:pt x="4017" y="785"/>
                      </a:lnTo>
                      <a:lnTo>
                        <a:pt x="4033" y="751"/>
                      </a:lnTo>
                      <a:lnTo>
                        <a:pt x="4047" y="717"/>
                      </a:lnTo>
                      <a:lnTo>
                        <a:pt x="4059" y="683"/>
                      </a:lnTo>
                      <a:lnTo>
                        <a:pt x="4069" y="649"/>
                      </a:lnTo>
                      <a:lnTo>
                        <a:pt x="4076" y="614"/>
                      </a:lnTo>
                      <a:lnTo>
                        <a:pt x="4079" y="598"/>
                      </a:lnTo>
                      <a:lnTo>
                        <a:pt x="4082" y="581"/>
                      </a:lnTo>
                      <a:lnTo>
                        <a:pt x="4083" y="565"/>
                      </a:lnTo>
                      <a:lnTo>
                        <a:pt x="4084" y="548"/>
                      </a:lnTo>
                      <a:lnTo>
                        <a:pt x="4085" y="532"/>
                      </a:lnTo>
                      <a:lnTo>
                        <a:pt x="4084" y="516"/>
                      </a:lnTo>
                      <a:lnTo>
                        <a:pt x="4083" y="500"/>
                      </a:lnTo>
                      <a:lnTo>
                        <a:pt x="4081" y="484"/>
                      </a:lnTo>
                      <a:lnTo>
                        <a:pt x="4077" y="470"/>
                      </a:lnTo>
                      <a:lnTo>
                        <a:pt x="4074" y="455"/>
                      </a:lnTo>
                      <a:lnTo>
                        <a:pt x="4070" y="441"/>
                      </a:lnTo>
                      <a:lnTo>
                        <a:pt x="4065" y="427"/>
                      </a:lnTo>
                      <a:lnTo>
                        <a:pt x="4060" y="414"/>
                      </a:lnTo>
                      <a:lnTo>
                        <a:pt x="4054" y="402"/>
                      </a:lnTo>
                      <a:lnTo>
                        <a:pt x="4046" y="389"/>
                      </a:lnTo>
                      <a:lnTo>
                        <a:pt x="4038" y="377"/>
                      </a:lnTo>
                      <a:lnTo>
                        <a:pt x="4030" y="365"/>
                      </a:lnTo>
                      <a:lnTo>
                        <a:pt x="4021" y="354"/>
                      </a:lnTo>
                      <a:lnTo>
                        <a:pt x="4011" y="344"/>
                      </a:lnTo>
                      <a:lnTo>
                        <a:pt x="4000" y="333"/>
                      </a:lnTo>
                      <a:lnTo>
                        <a:pt x="3980" y="318"/>
                      </a:lnTo>
                      <a:lnTo>
                        <a:pt x="3961" y="303"/>
                      </a:lnTo>
                      <a:lnTo>
                        <a:pt x="3939" y="292"/>
                      </a:lnTo>
                      <a:lnTo>
                        <a:pt x="3917" y="282"/>
                      </a:lnTo>
                      <a:lnTo>
                        <a:pt x="3894" y="273"/>
                      </a:lnTo>
                      <a:lnTo>
                        <a:pt x="3872" y="267"/>
                      </a:lnTo>
                      <a:lnTo>
                        <a:pt x="3849" y="262"/>
                      </a:lnTo>
                      <a:lnTo>
                        <a:pt x="3825" y="259"/>
                      </a:lnTo>
                      <a:lnTo>
                        <a:pt x="3800" y="257"/>
                      </a:lnTo>
                      <a:lnTo>
                        <a:pt x="3777" y="257"/>
                      </a:lnTo>
                      <a:lnTo>
                        <a:pt x="3752" y="258"/>
                      </a:lnTo>
                      <a:lnTo>
                        <a:pt x="3728" y="260"/>
                      </a:lnTo>
                      <a:lnTo>
                        <a:pt x="3703" y="263"/>
                      </a:lnTo>
                      <a:lnTo>
                        <a:pt x="3678" y="267"/>
                      </a:lnTo>
                      <a:lnTo>
                        <a:pt x="3654" y="273"/>
                      </a:lnTo>
                      <a:lnTo>
                        <a:pt x="3631" y="280"/>
                      </a:lnTo>
                      <a:lnTo>
                        <a:pt x="3607" y="287"/>
                      </a:lnTo>
                      <a:lnTo>
                        <a:pt x="3584" y="294"/>
                      </a:lnTo>
                      <a:lnTo>
                        <a:pt x="3561" y="302"/>
                      </a:lnTo>
                      <a:lnTo>
                        <a:pt x="3540" y="312"/>
                      </a:lnTo>
                      <a:lnTo>
                        <a:pt x="3518" y="321"/>
                      </a:lnTo>
                      <a:lnTo>
                        <a:pt x="3497" y="331"/>
                      </a:lnTo>
                      <a:lnTo>
                        <a:pt x="3478" y="342"/>
                      </a:lnTo>
                      <a:lnTo>
                        <a:pt x="3458" y="352"/>
                      </a:lnTo>
                      <a:lnTo>
                        <a:pt x="3440" y="362"/>
                      </a:lnTo>
                      <a:lnTo>
                        <a:pt x="3423" y="374"/>
                      </a:lnTo>
                      <a:lnTo>
                        <a:pt x="3407" y="384"/>
                      </a:lnTo>
                      <a:lnTo>
                        <a:pt x="3393" y="394"/>
                      </a:lnTo>
                      <a:lnTo>
                        <a:pt x="3379" y="406"/>
                      </a:lnTo>
                      <a:lnTo>
                        <a:pt x="3367" y="415"/>
                      </a:lnTo>
                      <a:lnTo>
                        <a:pt x="3357" y="425"/>
                      </a:lnTo>
                      <a:lnTo>
                        <a:pt x="3347" y="435"/>
                      </a:lnTo>
                      <a:lnTo>
                        <a:pt x="3332" y="451"/>
                      </a:lnTo>
                      <a:lnTo>
                        <a:pt x="3315" y="467"/>
                      </a:lnTo>
                      <a:lnTo>
                        <a:pt x="3298" y="481"/>
                      </a:lnTo>
                      <a:lnTo>
                        <a:pt x="3279" y="495"/>
                      </a:lnTo>
                      <a:lnTo>
                        <a:pt x="3259" y="508"/>
                      </a:lnTo>
                      <a:lnTo>
                        <a:pt x="3239" y="519"/>
                      </a:lnTo>
                      <a:lnTo>
                        <a:pt x="3218" y="531"/>
                      </a:lnTo>
                      <a:lnTo>
                        <a:pt x="3195" y="541"/>
                      </a:lnTo>
                      <a:lnTo>
                        <a:pt x="3174" y="550"/>
                      </a:lnTo>
                      <a:lnTo>
                        <a:pt x="3150" y="560"/>
                      </a:lnTo>
                      <a:lnTo>
                        <a:pt x="3126" y="567"/>
                      </a:lnTo>
                      <a:lnTo>
                        <a:pt x="3102" y="574"/>
                      </a:lnTo>
                      <a:lnTo>
                        <a:pt x="3079" y="579"/>
                      </a:lnTo>
                      <a:lnTo>
                        <a:pt x="3054" y="585"/>
                      </a:lnTo>
                      <a:lnTo>
                        <a:pt x="3029" y="589"/>
                      </a:lnTo>
                      <a:lnTo>
                        <a:pt x="3004" y="592"/>
                      </a:lnTo>
                      <a:lnTo>
                        <a:pt x="2978" y="594"/>
                      </a:lnTo>
                      <a:lnTo>
                        <a:pt x="2953" y="595"/>
                      </a:lnTo>
                      <a:lnTo>
                        <a:pt x="2928" y="596"/>
                      </a:lnTo>
                      <a:lnTo>
                        <a:pt x="2903" y="595"/>
                      </a:lnTo>
                      <a:lnTo>
                        <a:pt x="2877" y="594"/>
                      </a:lnTo>
                      <a:lnTo>
                        <a:pt x="2852" y="591"/>
                      </a:lnTo>
                      <a:lnTo>
                        <a:pt x="2828" y="588"/>
                      </a:lnTo>
                      <a:lnTo>
                        <a:pt x="2803" y="582"/>
                      </a:lnTo>
                      <a:lnTo>
                        <a:pt x="2780" y="577"/>
                      </a:lnTo>
                      <a:lnTo>
                        <a:pt x="2756" y="571"/>
                      </a:lnTo>
                      <a:lnTo>
                        <a:pt x="2733" y="564"/>
                      </a:lnTo>
                      <a:lnTo>
                        <a:pt x="2711" y="556"/>
                      </a:lnTo>
                      <a:lnTo>
                        <a:pt x="2690" y="545"/>
                      </a:lnTo>
                      <a:lnTo>
                        <a:pt x="2668" y="535"/>
                      </a:lnTo>
                      <a:lnTo>
                        <a:pt x="2648" y="524"/>
                      </a:lnTo>
                      <a:lnTo>
                        <a:pt x="2629" y="511"/>
                      </a:lnTo>
                      <a:lnTo>
                        <a:pt x="2618" y="504"/>
                      </a:lnTo>
                      <a:lnTo>
                        <a:pt x="2607" y="496"/>
                      </a:lnTo>
                      <a:lnTo>
                        <a:pt x="2596" y="487"/>
                      </a:lnTo>
                      <a:lnTo>
                        <a:pt x="2584" y="479"/>
                      </a:lnTo>
                      <a:lnTo>
                        <a:pt x="2572" y="471"/>
                      </a:lnTo>
                      <a:lnTo>
                        <a:pt x="2560" y="461"/>
                      </a:lnTo>
                      <a:lnTo>
                        <a:pt x="2548" y="452"/>
                      </a:lnTo>
                      <a:lnTo>
                        <a:pt x="2536" y="443"/>
                      </a:lnTo>
                      <a:lnTo>
                        <a:pt x="2482" y="404"/>
                      </a:lnTo>
                      <a:lnTo>
                        <a:pt x="2424" y="362"/>
                      </a:lnTo>
                      <a:lnTo>
                        <a:pt x="2394" y="341"/>
                      </a:lnTo>
                      <a:lnTo>
                        <a:pt x="2364" y="321"/>
                      </a:lnTo>
                      <a:lnTo>
                        <a:pt x="2332" y="301"/>
                      </a:lnTo>
                      <a:lnTo>
                        <a:pt x="2301" y="283"/>
                      </a:lnTo>
                      <a:lnTo>
                        <a:pt x="2270" y="266"/>
                      </a:lnTo>
                      <a:lnTo>
                        <a:pt x="2240" y="252"/>
                      </a:lnTo>
                      <a:lnTo>
                        <a:pt x="2209" y="239"/>
                      </a:lnTo>
                      <a:lnTo>
                        <a:pt x="2180" y="229"/>
                      </a:lnTo>
                      <a:lnTo>
                        <a:pt x="2165" y="225"/>
                      </a:lnTo>
                      <a:lnTo>
                        <a:pt x="2151" y="222"/>
                      </a:lnTo>
                      <a:lnTo>
                        <a:pt x="2138" y="219"/>
                      </a:lnTo>
                      <a:lnTo>
                        <a:pt x="2124" y="217"/>
                      </a:lnTo>
                      <a:lnTo>
                        <a:pt x="2111" y="216"/>
                      </a:lnTo>
                      <a:lnTo>
                        <a:pt x="2098" y="216"/>
                      </a:lnTo>
                      <a:lnTo>
                        <a:pt x="2086" y="219"/>
                      </a:lnTo>
                      <a:lnTo>
                        <a:pt x="2074" y="221"/>
                      </a:lnTo>
                      <a:lnTo>
                        <a:pt x="2060" y="224"/>
                      </a:lnTo>
                      <a:lnTo>
                        <a:pt x="2047" y="228"/>
                      </a:lnTo>
                      <a:lnTo>
                        <a:pt x="2034" y="233"/>
                      </a:lnTo>
                      <a:lnTo>
                        <a:pt x="2021" y="238"/>
                      </a:lnTo>
                      <a:lnTo>
                        <a:pt x="1996" y="250"/>
                      </a:lnTo>
                      <a:lnTo>
                        <a:pt x="1972" y="264"/>
                      </a:lnTo>
                      <a:lnTo>
                        <a:pt x="1949" y="280"/>
                      </a:lnTo>
                      <a:lnTo>
                        <a:pt x="1927" y="297"/>
                      </a:lnTo>
                      <a:lnTo>
                        <a:pt x="1906" y="316"/>
                      </a:lnTo>
                      <a:lnTo>
                        <a:pt x="1885" y="335"/>
                      </a:lnTo>
                      <a:lnTo>
                        <a:pt x="1865" y="356"/>
                      </a:lnTo>
                      <a:lnTo>
                        <a:pt x="1846" y="378"/>
                      </a:lnTo>
                      <a:lnTo>
                        <a:pt x="1827" y="399"/>
                      </a:lnTo>
                      <a:lnTo>
                        <a:pt x="1810" y="421"/>
                      </a:lnTo>
                      <a:lnTo>
                        <a:pt x="1776" y="467"/>
                      </a:lnTo>
                      <a:lnTo>
                        <a:pt x="1745" y="510"/>
                      </a:lnTo>
                      <a:lnTo>
                        <a:pt x="1711" y="557"/>
                      </a:lnTo>
                      <a:lnTo>
                        <a:pt x="1698" y="573"/>
                      </a:lnTo>
                      <a:lnTo>
                        <a:pt x="1685" y="590"/>
                      </a:lnTo>
                      <a:lnTo>
                        <a:pt x="1670" y="604"/>
                      </a:lnTo>
                      <a:lnTo>
                        <a:pt x="1656" y="619"/>
                      </a:lnTo>
                      <a:lnTo>
                        <a:pt x="1641" y="632"/>
                      </a:lnTo>
                      <a:lnTo>
                        <a:pt x="1627" y="644"/>
                      </a:lnTo>
                      <a:lnTo>
                        <a:pt x="1611" y="656"/>
                      </a:lnTo>
                      <a:lnTo>
                        <a:pt x="1597" y="666"/>
                      </a:lnTo>
                      <a:lnTo>
                        <a:pt x="1581" y="676"/>
                      </a:lnTo>
                      <a:lnTo>
                        <a:pt x="1565" y="685"/>
                      </a:lnTo>
                      <a:lnTo>
                        <a:pt x="1549" y="692"/>
                      </a:lnTo>
                      <a:lnTo>
                        <a:pt x="1533" y="699"/>
                      </a:lnTo>
                      <a:lnTo>
                        <a:pt x="1517" y="707"/>
                      </a:lnTo>
                      <a:lnTo>
                        <a:pt x="1501" y="712"/>
                      </a:lnTo>
                      <a:lnTo>
                        <a:pt x="1484" y="717"/>
                      </a:lnTo>
                      <a:lnTo>
                        <a:pt x="1467" y="722"/>
                      </a:lnTo>
                      <a:lnTo>
                        <a:pt x="1434" y="729"/>
                      </a:lnTo>
                      <a:lnTo>
                        <a:pt x="1401" y="734"/>
                      </a:lnTo>
                      <a:lnTo>
                        <a:pt x="1368" y="738"/>
                      </a:lnTo>
                      <a:lnTo>
                        <a:pt x="1335" y="739"/>
                      </a:lnTo>
                      <a:lnTo>
                        <a:pt x="1303" y="739"/>
                      </a:lnTo>
                      <a:lnTo>
                        <a:pt x="1271" y="738"/>
                      </a:lnTo>
                      <a:lnTo>
                        <a:pt x="1239" y="735"/>
                      </a:lnTo>
                      <a:lnTo>
                        <a:pt x="1209" y="732"/>
                      </a:lnTo>
                      <a:lnTo>
                        <a:pt x="1191" y="730"/>
                      </a:lnTo>
                      <a:lnTo>
                        <a:pt x="1174" y="728"/>
                      </a:lnTo>
                      <a:lnTo>
                        <a:pt x="1155" y="725"/>
                      </a:lnTo>
                      <a:lnTo>
                        <a:pt x="1136" y="722"/>
                      </a:lnTo>
                      <a:lnTo>
                        <a:pt x="1115" y="718"/>
                      </a:lnTo>
                      <a:lnTo>
                        <a:pt x="1094" y="714"/>
                      </a:lnTo>
                      <a:lnTo>
                        <a:pt x="1071" y="710"/>
                      </a:lnTo>
                      <a:lnTo>
                        <a:pt x="1049" y="705"/>
                      </a:lnTo>
                      <a:lnTo>
                        <a:pt x="973" y="691"/>
                      </a:lnTo>
                      <a:lnTo>
                        <a:pt x="893" y="678"/>
                      </a:lnTo>
                      <a:lnTo>
                        <a:pt x="850" y="671"/>
                      </a:lnTo>
                      <a:lnTo>
                        <a:pt x="808" y="666"/>
                      </a:lnTo>
                      <a:lnTo>
                        <a:pt x="766" y="662"/>
                      </a:lnTo>
                      <a:lnTo>
                        <a:pt x="724" y="660"/>
                      </a:lnTo>
                      <a:lnTo>
                        <a:pt x="684" y="659"/>
                      </a:lnTo>
                      <a:lnTo>
                        <a:pt x="644" y="660"/>
                      </a:lnTo>
                      <a:lnTo>
                        <a:pt x="625" y="661"/>
                      </a:lnTo>
                      <a:lnTo>
                        <a:pt x="606" y="663"/>
                      </a:lnTo>
                      <a:lnTo>
                        <a:pt x="589" y="666"/>
                      </a:lnTo>
                      <a:lnTo>
                        <a:pt x="571" y="669"/>
                      </a:lnTo>
                      <a:lnTo>
                        <a:pt x="554" y="673"/>
                      </a:lnTo>
                      <a:lnTo>
                        <a:pt x="538" y="678"/>
                      </a:lnTo>
                      <a:lnTo>
                        <a:pt x="522" y="684"/>
                      </a:lnTo>
                      <a:lnTo>
                        <a:pt x="508" y="690"/>
                      </a:lnTo>
                      <a:lnTo>
                        <a:pt x="493" y="697"/>
                      </a:lnTo>
                      <a:lnTo>
                        <a:pt x="481" y="704"/>
                      </a:lnTo>
                      <a:lnTo>
                        <a:pt x="469" y="714"/>
                      </a:lnTo>
                      <a:lnTo>
                        <a:pt x="457" y="724"/>
                      </a:lnTo>
                      <a:lnTo>
                        <a:pt x="443" y="739"/>
                      </a:lnTo>
                      <a:lnTo>
                        <a:pt x="428" y="753"/>
                      </a:lnTo>
                      <a:lnTo>
                        <a:pt x="415" y="769"/>
                      </a:lnTo>
                      <a:lnTo>
                        <a:pt x="402" y="784"/>
                      </a:lnTo>
                      <a:lnTo>
                        <a:pt x="389" y="800"/>
                      </a:lnTo>
                      <a:lnTo>
                        <a:pt x="377" y="816"/>
                      </a:lnTo>
                      <a:lnTo>
                        <a:pt x="365" y="834"/>
                      </a:lnTo>
                      <a:lnTo>
                        <a:pt x="354" y="850"/>
                      </a:lnTo>
                      <a:lnTo>
                        <a:pt x="343" y="868"/>
                      </a:lnTo>
                      <a:lnTo>
                        <a:pt x="332" y="886"/>
                      </a:lnTo>
                      <a:lnTo>
                        <a:pt x="323" y="905"/>
                      </a:lnTo>
                      <a:lnTo>
                        <a:pt x="313" y="924"/>
                      </a:lnTo>
                      <a:lnTo>
                        <a:pt x="304" y="943"/>
                      </a:lnTo>
                      <a:lnTo>
                        <a:pt x="296" y="963"/>
                      </a:lnTo>
                      <a:lnTo>
                        <a:pt x="288" y="984"/>
                      </a:lnTo>
                      <a:lnTo>
                        <a:pt x="279" y="1004"/>
                      </a:lnTo>
                      <a:lnTo>
                        <a:pt x="266" y="1047"/>
                      </a:lnTo>
                      <a:lnTo>
                        <a:pt x="253" y="1091"/>
                      </a:lnTo>
                      <a:lnTo>
                        <a:pt x="242" y="1137"/>
                      </a:lnTo>
                      <a:lnTo>
                        <a:pt x="234" y="1184"/>
                      </a:lnTo>
                      <a:lnTo>
                        <a:pt x="227" y="1234"/>
                      </a:lnTo>
                      <a:lnTo>
                        <a:pt x="221" y="1286"/>
                      </a:lnTo>
                      <a:lnTo>
                        <a:pt x="218" y="1338"/>
                      </a:lnTo>
                      <a:lnTo>
                        <a:pt x="216" y="1394"/>
                      </a:lnTo>
                      <a:lnTo>
                        <a:pt x="216" y="1427"/>
                      </a:lnTo>
                      <a:lnTo>
                        <a:pt x="217" y="1471"/>
                      </a:lnTo>
                      <a:lnTo>
                        <a:pt x="220" y="1525"/>
                      </a:lnTo>
                      <a:lnTo>
                        <a:pt x="225" y="1591"/>
                      </a:lnTo>
                      <a:lnTo>
                        <a:pt x="235" y="1746"/>
                      </a:lnTo>
                      <a:lnTo>
                        <a:pt x="248" y="1931"/>
                      </a:lnTo>
                      <a:lnTo>
                        <a:pt x="266" y="2137"/>
                      </a:lnTo>
                      <a:lnTo>
                        <a:pt x="284" y="2362"/>
                      </a:lnTo>
                      <a:lnTo>
                        <a:pt x="304" y="2595"/>
                      </a:lnTo>
                      <a:lnTo>
                        <a:pt x="326" y="2832"/>
                      </a:lnTo>
                      <a:lnTo>
                        <a:pt x="367" y="3291"/>
                      </a:lnTo>
                      <a:lnTo>
                        <a:pt x="403" y="3685"/>
                      </a:lnTo>
                      <a:lnTo>
                        <a:pt x="429" y="3963"/>
                      </a:lnTo>
                      <a:lnTo>
                        <a:pt x="440" y="4074"/>
                      </a:lnTo>
                      <a:lnTo>
                        <a:pt x="441" y="4084"/>
                      </a:lnTo>
                      <a:lnTo>
                        <a:pt x="440" y="4096"/>
                      </a:lnTo>
                      <a:lnTo>
                        <a:pt x="439" y="4106"/>
                      </a:lnTo>
                      <a:lnTo>
                        <a:pt x="435" y="4116"/>
                      </a:lnTo>
                      <a:lnTo>
                        <a:pt x="432" y="4127"/>
                      </a:lnTo>
                      <a:lnTo>
                        <a:pt x="427" y="4136"/>
                      </a:lnTo>
                      <a:lnTo>
                        <a:pt x="422" y="4144"/>
                      </a:lnTo>
                      <a:lnTo>
                        <a:pt x="416" y="4153"/>
                      </a:lnTo>
                      <a:lnTo>
                        <a:pt x="409" y="4161"/>
                      </a:lnTo>
                      <a:lnTo>
                        <a:pt x="401" y="4167"/>
                      </a:lnTo>
                      <a:lnTo>
                        <a:pt x="393" y="4173"/>
                      </a:lnTo>
                      <a:lnTo>
                        <a:pt x="384" y="4179"/>
                      </a:lnTo>
                      <a:lnTo>
                        <a:pt x="374" y="4184"/>
                      </a:lnTo>
                      <a:lnTo>
                        <a:pt x="364" y="4188"/>
                      </a:lnTo>
                      <a:lnTo>
                        <a:pt x="354" y="4190"/>
                      </a:lnTo>
                      <a:lnTo>
                        <a:pt x="342" y="4192"/>
                      </a:lnTo>
                      <a:lnTo>
                        <a:pt x="332" y="4192"/>
                      </a:lnTo>
                      <a:lnTo>
                        <a:pt x="321" y="4192"/>
                      </a:lnTo>
                      <a:lnTo>
                        <a:pt x="310" y="4190"/>
                      </a:lnTo>
                      <a:lnTo>
                        <a:pt x="300" y="4187"/>
                      </a:lnTo>
                      <a:lnTo>
                        <a:pt x="290" y="4184"/>
                      </a:lnTo>
                      <a:lnTo>
                        <a:pt x="280" y="4179"/>
                      </a:lnTo>
                      <a:lnTo>
                        <a:pt x="272" y="4173"/>
                      </a:lnTo>
                      <a:lnTo>
                        <a:pt x="264" y="4167"/>
                      </a:lnTo>
                      <a:lnTo>
                        <a:pt x="256" y="4161"/>
                      </a:lnTo>
                      <a:lnTo>
                        <a:pt x="248" y="4153"/>
                      </a:lnTo>
                      <a:lnTo>
                        <a:pt x="242" y="4144"/>
                      </a:lnTo>
                      <a:lnTo>
                        <a:pt x="237" y="4135"/>
                      </a:lnTo>
                      <a:lnTo>
                        <a:pt x="233" y="4126"/>
                      </a:lnTo>
                      <a:lnTo>
                        <a:pt x="229" y="4115"/>
                      </a:lnTo>
                      <a:lnTo>
                        <a:pt x="227" y="4105"/>
                      </a:lnTo>
                      <a:lnTo>
                        <a:pt x="225" y="4095"/>
                      </a:lnTo>
                      <a:lnTo>
                        <a:pt x="212" y="3962"/>
                      </a:lnTo>
                      <a:lnTo>
                        <a:pt x="185" y="3673"/>
                      </a:lnTo>
                      <a:lnTo>
                        <a:pt x="148" y="3275"/>
                      </a:lnTo>
                      <a:lnTo>
                        <a:pt x="107" y="2818"/>
                      </a:lnTo>
                      <a:lnTo>
                        <a:pt x="86" y="2583"/>
                      </a:lnTo>
                      <a:lnTo>
                        <a:pt x="66" y="2351"/>
                      </a:lnTo>
                      <a:lnTo>
                        <a:pt x="48" y="2130"/>
                      </a:lnTo>
                      <a:lnTo>
                        <a:pt x="31" y="1926"/>
                      </a:lnTo>
                      <a:lnTo>
                        <a:pt x="18" y="1743"/>
                      </a:lnTo>
                      <a:lnTo>
                        <a:pt x="7" y="1588"/>
                      </a:lnTo>
                      <a:lnTo>
                        <a:pt x="4" y="1524"/>
                      </a:lnTo>
                      <a:lnTo>
                        <a:pt x="1" y="1469"/>
                      </a:lnTo>
                      <a:lnTo>
                        <a:pt x="0" y="1424"/>
                      </a:lnTo>
                      <a:lnTo>
                        <a:pt x="0" y="1390"/>
                      </a:lnTo>
                      <a:lnTo>
                        <a:pt x="0" y="1357"/>
                      </a:lnTo>
                      <a:lnTo>
                        <a:pt x="2" y="1324"/>
                      </a:lnTo>
                      <a:lnTo>
                        <a:pt x="4" y="1292"/>
                      </a:lnTo>
                      <a:lnTo>
                        <a:pt x="6" y="1260"/>
                      </a:lnTo>
                      <a:lnTo>
                        <a:pt x="9" y="1229"/>
                      </a:lnTo>
                      <a:lnTo>
                        <a:pt x="13" y="1198"/>
                      </a:lnTo>
                      <a:lnTo>
                        <a:pt x="17" y="1168"/>
                      </a:lnTo>
                      <a:lnTo>
                        <a:pt x="22" y="1138"/>
                      </a:lnTo>
                      <a:lnTo>
                        <a:pt x="27" y="1109"/>
                      </a:lnTo>
                      <a:lnTo>
                        <a:pt x="33" y="1080"/>
                      </a:lnTo>
                      <a:lnTo>
                        <a:pt x="39" y="1052"/>
                      </a:lnTo>
                      <a:lnTo>
                        <a:pt x="47" y="1024"/>
                      </a:lnTo>
                      <a:lnTo>
                        <a:pt x="54" y="996"/>
                      </a:lnTo>
                      <a:lnTo>
                        <a:pt x="62" y="969"/>
                      </a:lnTo>
                      <a:lnTo>
                        <a:pt x="70" y="943"/>
                      </a:lnTo>
                      <a:lnTo>
                        <a:pt x="80" y="917"/>
                      </a:lnTo>
                      <a:lnTo>
                        <a:pt x="90" y="892"/>
                      </a:lnTo>
                      <a:lnTo>
                        <a:pt x="100" y="867"/>
                      </a:lnTo>
                      <a:lnTo>
                        <a:pt x="112" y="843"/>
                      </a:lnTo>
                      <a:lnTo>
                        <a:pt x="123" y="819"/>
                      </a:lnTo>
                      <a:lnTo>
                        <a:pt x="136" y="795"/>
                      </a:lnTo>
                      <a:lnTo>
                        <a:pt x="148" y="773"/>
                      </a:lnTo>
                      <a:lnTo>
                        <a:pt x="161" y="750"/>
                      </a:lnTo>
                      <a:lnTo>
                        <a:pt x="175" y="728"/>
                      </a:lnTo>
                      <a:lnTo>
                        <a:pt x="189" y="707"/>
                      </a:lnTo>
                      <a:lnTo>
                        <a:pt x="205" y="686"/>
                      </a:lnTo>
                      <a:lnTo>
                        <a:pt x="220" y="665"/>
                      </a:lnTo>
                      <a:lnTo>
                        <a:pt x="236" y="644"/>
                      </a:lnTo>
                      <a:lnTo>
                        <a:pt x="253" y="625"/>
                      </a:lnTo>
                      <a:lnTo>
                        <a:pt x="270" y="605"/>
                      </a:lnTo>
                      <a:lnTo>
                        <a:pt x="289" y="587"/>
                      </a:lnTo>
                      <a:lnTo>
                        <a:pt x="307" y="568"/>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2" name="Freeform 1152">
                  <a:extLst>
                    <a:ext uri="{FF2B5EF4-FFF2-40B4-BE49-F238E27FC236}">
                      <a16:creationId xmlns:a16="http://schemas.microsoft.com/office/drawing/2014/main" id="{13FA04ED-0512-42AA-AF8D-F812FB1898EB}"/>
                    </a:ext>
                  </a:extLst>
                </p:cNvPr>
                <p:cNvSpPr>
                  <a:spLocks/>
                </p:cNvSpPr>
                <p:nvPr/>
              </p:nvSpPr>
              <p:spPr bwMode="auto">
                <a:xfrm>
                  <a:off x="1973" y="2809"/>
                  <a:ext cx="72" cy="32"/>
                </a:xfrm>
                <a:custGeom>
                  <a:avLst/>
                  <a:gdLst>
                    <a:gd name="T0" fmla="*/ 0 w 1090"/>
                    <a:gd name="T1" fmla="*/ 0 h 488"/>
                    <a:gd name="T2" fmla="*/ 0 w 1090"/>
                    <a:gd name="T3" fmla="*/ 0 h 488"/>
                    <a:gd name="T4" fmla="*/ 0 w 1090"/>
                    <a:gd name="T5" fmla="*/ 0 h 488"/>
                    <a:gd name="T6" fmla="*/ 0 w 1090"/>
                    <a:gd name="T7" fmla="*/ 0 h 488"/>
                    <a:gd name="T8" fmla="*/ 0 w 1090"/>
                    <a:gd name="T9" fmla="*/ 0 h 488"/>
                    <a:gd name="T10" fmla="*/ 0 w 1090"/>
                    <a:gd name="T11" fmla="*/ 0 h 488"/>
                    <a:gd name="T12" fmla="*/ 0 w 1090"/>
                    <a:gd name="T13" fmla="*/ 0 h 488"/>
                    <a:gd name="T14" fmla="*/ 0 w 1090"/>
                    <a:gd name="T15" fmla="*/ 0 h 488"/>
                    <a:gd name="T16" fmla="*/ 0 w 1090"/>
                    <a:gd name="T17" fmla="*/ 0 h 488"/>
                    <a:gd name="T18" fmla="*/ 0 w 1090"/>
                    <a:gd name="T19" fmla="*/ 0 h 488"/>
                    <a:gd name="T20" fmla="*/ 0 w 1090"/>
                    <a:gd name="T21" fmla="*/ 0 h 488"/>
                    <a:gd name="T22" fmla="*/ 0 w 1090"/>
                    <a:gd name="T23" fmla="*/ 0 h 488"/>
                    <a:gd name="T24" fmla="*/ 0 w 1090"/>
                    <a:gd name="T25" fmla="*/ 0 h 488"/>
                    <a:gd name="T26" fmla="*/ 0 w 1090"/>
                    <a:gd name="T27" fmla="*/ 0 h 488"/>
                    <a:gd name="T28" fmla="*/ 0 w 1090"/>
                    <a:gd name="T29" fmla="*/ 0 h 488"/>
                    <a:gd name="T30" fmla="*/ 0 w 1090"/>
                    <a:gd name="T31" fmla="*/ 0 h 488"/>
                    <a:gd name="T32" fmla="*/ 0 w 1090"/>
                    <a:gd name="T33" fmla="*/ 0 h 488"/>
                    <a:gd name="T34" fmla="*/ 0 w 1090"/>
                    <a:gd name="T35" fmla="*/ 0 h 488"/>
                    <a:gd name="T36" fmla="*/ 0 w 1090"/>
                    <a:gd name="T37" fmla="*/ 0 h 488"/>
                    <a:gd name="T38" fmla="*/ 0 w 1090"/>
                    <a:gd name="T39" fmla="*/ 0 h 488"/>
                    <a:gd name="T40" fmla="*/ 0 w 1090"/>
                    <a:gd name="T41" fmla="*/ 0 h 488"/>
                    <a:gd name="T42" fmla="*/ 0 w 1090"/>
                    <a:gd name="T43" fmla="*/ 0 h 488"/>
                    <a:gd name="T44" fmla="*/ 0 w 1090"/>
                    <a:gd name="T45" fmla="*/ 0 h 488"/>
                    <a:gd name="T46" fmla="*/ 0 w 1090"/>
                    <a:gd name="T47" fmla="*/ 0 h 488"/>
                    <a:gd name="T48" fmla="*/ 0 w 1090"/>
                    <a:gd name="T49" fmla="*/ 0 h 488"/>
                    <a:gd name="T50" fmla="*/ 0 w 1090"/>
                    <a:gd name="T51" fmla="*/ 0 h 488"/>
                    <a:gd name="T52" fmla="*/ 0 w 1090"/>
                    <a:gd name="T53" fmla="*/ 0 h 488"/>
                    <a:gd name="T54" fmla="*/ 0 w 1090"/>
                    <a:gd name="T55" fmla="*/ 0 h 488"/>
                    <a:gd name="T56" fmla="*/ 0 w 1090"/>
                    <a:gd name="T57" fmla="*/ 0 h 488"/>
                    <a:gd name="T58" fmla="*/ 0 w 1090"/>
                    <a:gd name="T59" fmla="*/ 0 h 488"/>
                    <a:gd name="T60" fmla="*/ 0 w 1090"/>
                    <a:gd name="T61" fmla="*/ 0 h 488"/>
                    <a:gd name="T62" fmla="*/ 0 w 1090"/>
                    <a:gd name="T63" fmla="*/ 0 h 488"/>
                    <a:gd name="T64" fmla="*/ 0 w 1090"/>
                    <a:gd name="T65" fmla="*/ 0 h 488"/>
                    <a:gd name="T66" fmla="*/ 0 w 1090"/>
                    <a:gd name="T67" fmla="*/ 0 h 488"/>
                    <a:gd name="T68" fmla="*/ 0 w 1090"/>
                    <a:gd name="T69" fmla="*/ 0 h 488"/>
                    <a:gd name="T70" fmla="*/ 0 w 1090"/>
                    <a:gd name="T71" fmla="*/ 0 h 488"/>
                    <a:gd name="T72" fmla="*/ 0 w 1090"/>
                    <a:gd name="T73" fmla="*/ 0 h 488"/>
                    <a:gd name="T74" fmla="*/ 0 w 1090"/>
                    <a:gd name="T75" fmla="*/ 0 h 488"/>
                    <a:gd name="T76" fmla="*/ 0 w 1090"/>
                    <a:gd name="T77" fmla="*/ 0 h 488"/>
                    <a:gd name="T78" fmla="*/ 0 w 1090"/>
                    <a:gd name="T79" fmla="*/ 0 h 488"/>
                    <a:gd name="T80" fmla="*/ 0 w 1090"/>
                    <a:gd name="T81" fmla="*/ 0 h 488"/>
                    <a:gd name="T82" fmla="*/ 0 w 1090"/>
                    <a:gd name="T83" fmla="*/ 0 h 488"/>
                    <a:gd name="T84" fmla="*/ 0 w 1090"/>
                    <a:gd name="T85" fmla="*/ 0 h 488"/>
                    <a:gd name="T86" fmla="*/ 0 w 1090"/>
                    <a:gd name="T87" fmla="*/ 0 h 488"/>
                    <a:gd name="T88" fmla="*/ 0 w 1090"/>
                    <a:gd name="T89" fmla="*/ 0 h 488"/>
                    <a:gd name="T90" fmla="*/ 0 w 1090"/>
                    <a:gd name="T91" fmla="*/ 0 h 488"/>
                    <a:gd name="T92" fmla="*/ 0 w 1090"/>
                    <a:gd name="T93" fmla="*/ 0 h 48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90" h="488">
                      <a:moveTo>
                        <a:pt x="909" y="404"/>
                      </a:moveTo>
                      <a:lnTo>
                        <a:pt x="881" y="379"/>
                      </a:lnTo>
                      <a:lnTo>
                        <a:pt x="854" y="355"/>
                      </a:lnTo>
                      <a:lnTo>
                        <a:pt x="828" y="334"/>
                      </a:lnTo>
                      <a:lnTo>
                        <a:pt x="805" y="314"/>
                      </a:lnTo>
                      <a:lnTo>
                        <a:pt x="782" y="298"/>
                      </a:lnTo>
                      <a:lnTo>
                        <a:pt x="760" y="282"/>
                      </a:lnTo>
                      <a:lnTo>
                        <a:pt x="740" y="269"/>
                      </a:lnTo>
                      <a:lnTo>
                        <a:pt x="720" y="258"/>
                      </a:lnTo>
                      <a:lnTo>
                        <a:pt x="700" y="247"/>
                      </a:lnTo>
                      <a:lnTo>
                        <a:pt x="682" y="239"/>
                      </a:lnTo>
                      <a:lnTo>
                        <a:pt x="662" y="232"/>
                      </a:lnTo>
                      <a:lnTo>
                        <a:pt x="643" y="227"/>
                      </a:lnTo>
                      <a:lnTo>
                        <a:pt x="625" y="222"/>
                      </a:lnTo>
                      <a:lnTo>
                        <a:pt x="605" y="219"/>
                      </a:lnTo>
                      <a:lnTo>
                        <a:pt x="585" y="217"/>
                      </a:lnTo>
                      <a:lnTo>
                        <a:pt x="565" y="216"/>
                      </a:lnTo>
                      <a:lnTo>
                        <a:pt x="543" y="217"/>
                      </a:lnTo>
                      <a:lnTo>
                        <a:pt x="519" y="220"/>
                      </a:lnTo>
                      <a:lnTo>
                        <a:pt x="495" y="226"/>
                      </a:lnTo>
                      <a:lnTo>
                        <a:pt x="471" y="233"/>
                      </a:lnTo>
                      <a:lnTo>
                        <a:pt x="446" y="242"/>
                      </a:lnTo>
                      <a:lnTo>
                        <a:pt x="420" y="253"/>
                      </a:lnTo>
                      <a:lnTo>
                        <a:pt x="395" y="266"/>
                      </a:lnTo>
                      <a:lnTo>
                        <a:pt x="370" y="280"/>
                      </a:lnTo>
                      <a:lnTo>
                        <a:pt x="346" y="296"/>
                      </a:lnTo>
                      <a:lnTo>
                        <a:pt x="322" y="313"/>
                      </a:lnTo>
                      <a:lnTo>
                        <a:pt x="298" y="332"/>
                      </a:lnTo>
                      <a:lnTo>
                        <a:pt x="276" y="353"/>
                      </a:lnTo>
                      <a:lnTo>
                        <a:pt x="255" y="373"/>
                      </a:lnTo>
                      <a:lnTo>
                        <a:pt x="234" y="395"/>
                      </a:lnTo>
                      <a:lnTo>
                        <a:pt x="215" y="418"/>
                      </a:lnTo>
                      <a:lnTo>
                        <a:pt x="198" y="442"/>
                      </a:lnTo>
                      <a:lnTo>
                        <a:pt x="190" y="451"/>
                      </a:lnTo>
                      <a:lnTo>
                        <a:pt x="183" y="458"/>
                      </a:lnTo>
                      <a:lnTo>
                        <a:pt x="175" y="465"/>
                      </a:lnTo>
                      <a:lnTo>
                        <a:pt x="167" y="472"/>
                      </a:lnTo>
                      <a:lnTo>
                        <a:pt x="157" y="477"/>
                      </a:lnTo>
                      <a:lnTo>
                        <a:pt x="148" y="481"/>
                      </a:lnTo>
                      <a:lnTo>
                        <a:pt x="138" y="484"/>
                      </a:lnTo>
                      <a:lnTo>
                        <a:pt x="128" y="487"/>
                      </a:lnTo>
                      <a:lnTo>
                        <a:pt x="118" y="488"/>
                      </a:lnTo>
                      <a:lnTo>
                        <a:pt x="108" y="488"/>
                      </a:lnTo>
                      <a:lnTo>
                        <a:pt x="96" y="488"/>
                      </a:lnTo>
                      <a:lnTo>
                        <a:pt x="86" y="486"/>
                      </a:lnTo>
                      <a:lnTo>
                        <a:pt x="77" y="484"/>
                      </a:lnTo>
                      <a:lnTo>
                        <a:pt x="66" y="480"/>
                      </a:lnTo>
                      <a:lnTo>
                        <a:pt x="56" y="475"/>
                      </a:lnTo>
                      <a:lnTo>
                        <a:pt x="47" y="470"/>
                      </a:lnTo>
                      <a:lnTo>
                        <a:pt x="38" y="462"/>
                      </a:lnTo>
                      <a:lnTo>
                        <a:pt x="30" y="455"/>
                      </a:lnTo>
                      <a:lnTo>
                        <a:pt x="23" y="447"/>
                      </a:lnTo>
                      <a:lnTo>
                        <a:pt x="17" y="439"/>
                      </a:lnTo>
                      <a:lnTo>
                        <a:pt x="12" y="429"/>
                      </a:lnTo>
                      <a:lnTo>
                        <a:pt x="7" y="420"/>
                      </a:lnTo>
                      <a:lnTo>
                        <a:pt x="4" y="410"/>
                      </a:lnTo>
                      <a:lnTo>
                        <a:pt x="2" y="399"/>
                      </a:lnTo>
                      <a:lnTo>
                        <a:pt x="0" y="389"/>
                      </a:lnTo>
                      <a:lnTo>
                        <a:pt x="0" y="379"/>
                      </a:lnTo>
                      <a:lnTo>
                        <a:pt x="1" y="368"/>
                      </a:lnTo>
                      <a:lnTo>
                        <a:pt x="2" y="358"/>
                      </a:lnTo>
                      <a:lnTo>
                        <a:pt x="5" y="348"/>
                      </a:lnTo>
                      <a:lnTo>
                        <a:pt x="8" y="338"/>
                      </a:lnTo>
                      <a:lnTo>
                        <a:pt x="14" y="328"/>
                      </a:lnTo>
                      <a:lnTo>
                        <a:pt x="20" y="319"/>
                      </a:lnTo>
                      <a:lnTo>
                        <a:pt x="32" y="301"/>
                      </a:lnTo>
                      <a:lnTo>
                        <a:pt x="46" y="283"/>
                      </a:lnTo>
                      <a:lnTo>
                        <a:pt x="59" y="267"/>
                      </a:lnTo>
                      <a:lnTo>
                        <a:pt x="73" y="250"/>
                      </a:lnTo>
                      <a:lnTo>
                        <a:pt x="88" y="234"/>
                      </a:lnTo>
                      <a:lnTo>
                        <a:pt x="103" y="218"/>
                      </a:lnTo>
                      <a:lnTo>
                        <a:pt x="118" y="203"/>
                      </a:lnTo>
                      <a:lnTo>
                        <a:pt x="134" y="188"/>
                      </a:lnTo>
                      <a:lnTo>
                        <a:pt x="150" y="174"/>
                      </a:lnTo>
                      <a:lnTo>
                        <a:pt x="167" y="159"/>
                      </a:lnTo>
                      <a:lnTo>
                        <a:pt x="183" y="146"/>
                      </a:lnTo>
                      <a:lnTo>
                        <a:pt x="201" y="134"/>
                      </a:lnTo>
                      <a:lnTo>
                        <a:pt x="236" y="109"/>
                      </a:lnTo>
                      <a:lnTo>
                        <a:pt x="272" y="87"/>
                      </a:lnTo>
                      <a:lnTo>
                        <a:pt x="308" y="67"/>
                      </a:lnTo>
                      <a:lnTo>
                        <a:pt x="346" y="50"/>
                      </a:lnTo>
                      <a:lnTo>
                        <a:pt x="364" y="42"/>
                      </a:lnTo>
                      <a:lnTo>
                        <a:pt x="383" y="34"/>
                      </a:lnTo>
                      <a:lnTo>
                        <a:pt x="401" y="28"/>
                      </a:lnTo>
                      <a:lnTo>
                        <a:pt x="421" y="22"/>
                      </a:lnTo>
                      <a:lnTo>
                        <a:pt x="440" y="17"/>
                      </a:lnTo>
                      <a:lnTo>
                        <a:pt x="458" y="13"/>
                      </a:lnTo>
                      <a:lnTo>
                        <a:pt x="477" y="8"/>
                      </a:lnTo>
                      <a:lnTo>
                        <a:pt x="495" y="5"/>
                      </a:lnTo>
                      <a:lnTo>
                        <a:pt x="514" y="3"/>
                      </a:lnTo>
                      <a:lnTo>
                        <a:pt x="533" y="1"/>
                      </a:lnTo>
                      <a:lnTo>
                        <a:pt x="550" y="0"/>
                      </a:lnTo>
                      <a:lnTo>
                        <a:pt x="569" y="0"/>
                      </a:lnTo>
                      <a:lnTo>
                        <a:pt x="603" y="2"/>
                      </a:lnTo>
                      <a:lnTo>
                        <a:pt x="637" y="5"/>
                      </a:lnTo>
                      <a:lnTo>
                        <a:pt x="669" y="10"/>
                      </a:lnTo>
                      <a:lnTo>
                        <a:pt x="700" y="18"/>
                      </a:lnTo>
                      <a:lnTo>
                        <a:pt x="730" y="26"/>
                      </a:lnTo>
                      <a:lnTo>
                        <a:pt x="760" y="37"/>
                      </a:lnTo>
                      <a:lnTo>
                        <a:pt x="789" y="50"/>
                      </a:lnTo>
                      <a:lnTo>
                        <a:pt x="818" y="64"/>
                      </a:lnTo>
                      <a:lnTo>
                        <a:pt x="846" y="80"/>
                      </a:lnTo>
                      <a:lnTo>
                        <a:pt x="875" y="98"/>
                      </a:lnTo>
                      <a:lnTo>
                        <a:pt x="904" y="118"/>
                      </a:lnTo>
                      <a:lnTo>
                        <a:pt x="933" y="140"/>
                      </a:lnTo>
                      <a:lnTo>
                        <a:pt x="962" y="164"/>
                      </a:lnTo>
                      <a:lnTo>
                        <a:pt x="993" y="189"/>
                      </a:lnTo>
                      <a:lnTo>
                        <a:pt x="1024" y="216"/>
                      </a:lnTo>
                      <a:lnTo>
                        <a:pt x="1056" y="245"/>
                      </a:lnTo>
                      <a:lnTo>
                        <a:pt x="1063" y="253"/>
                      </a:lnTo>
                      <a:lnTo>
                        <a:pt x="1070" y="262"/>
                      </a:lnTo>
                      <a:lnTo>
                        <a:pt x="1076" y="271"/>
                      </a:lnTo>
                      <a:lnTo>
                        <a:pt x="1081" y="280"/>
                      </a:lnTo>
                      <a:lnTo>
                        <a:pt x="1085" y="290"/>
                      </a:lnTo>
                      <a:lnTo>
                        <a:pt x="1088" y="300"/>
                      </a:lnTo>
                      <a:lnTo>
                        <a:pt x="1089" y="310"/>
                      </a:lnTo>
                      <a:lnTo>
                        <a:pt x="1090" y="321"/>
                      </a:lnTo>
                      <a:lnTo>
                        <a:pt x="1090" y="331"/>
                      </a:lnTo>
                      <a:lnTo>
                        <a:pt x="1089" y="341"/>
                      </a:lnTo>
                      <a:lnTo>
                        <a:pt x="1087" y="352"/>
                      </a:lnTo>
                      <a:lnTo>
                        <a:pt x="1084" y="361"/>
                      </a:lnTo>
                      <a:lnTo>
                        <a:pt x="1080" y="371"/>
                      </a:lnTo>
                      <a:lnTo>
                        <a:pt x="1076" y="381"/>
                      </a:lnTo>
                      <a:lnTo>
                        <a:pt x="1069" y="390"/>
                      </a:lnTo>
                      <a:lnTo>
                        <a:pt x="1062" y="398"/>
                      </a:lnTo>
                      <a:lnTo>
                        <a:pt x="1054" y="405"/>
                      </a:lnTo>
                      <a:lnTo>
                        <a:pt x="1046" y="413"/>
                      </a:lnTo>
                      <a:lnTo>
                        <a:pt x="1036" y="419"/>
                      </a:lnTo>
                      <a:lnTo>
                        <a:pt x="1027" y="423"/>
                      </a:lnTo>
                      <a:lnTo>
                        <a:pt x="1018" y="427"/>
                      </a:lnTo>
                      <a:lnTo>
                        <a:pt x="1007" y="430"/>
                      </a:lnTo>
                      <a:lnTo>
                        <a:pt x="997" y="432"/>
                      </a:lnTo>
                      <a:lnTo>
                        <a:pt x="987" y="433"/>
                      </a:lnTo>
                      <a:lnTo>
                        <a:pt x="976" y="433"/>
                      </a:lnTo>
                      <a:lnTo>
                        <a:pt x="966" y="432"/>
                      </a:lnTo>
                      <a:lnTo>
                        <a:pt x="956" y="430"/>
                      </a:lnTo>
                      <a:lnTo>
                        <a:pt x="946" y="427"/>
                      </a:lnTo>
                      <a:lnTo>
                        <a:pt x="936" y="423"/>
                      </a:lnTo>
                      <a:lnTo>
                        <a:pt x="927" y="418"/>
                      </a:lnTo>
                      <a:lnTo>
                        <a:pt x="917" y="412"/>
                      </a:lnTo>
                      <a:lnTo>
                        <a:pt x="909" y="404"/>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3" name="Freeform 1153">
                  <a:extLst>
                    <a:ext uri="{FF2B5EF4-FFF2-40B4-BE49-F238E27FC236}">
                      <a16:creationId xmlns:a16="http://schemas.microsoft.com/office/drawing/2014/main" id="{164DC8AA-B3A2-42DB-B344-06A7B4B90C38}"/>
                    </a:ext>
                  </a:extLst>
                </p:cNvPr>
                <p:cNvSpPr>
                  <a:spLocks/>
                </p:cNvSpPr>
                <p:nvPr/>
              </p:nvSpPr>
              <p:spPr bwMode="auto">
                <a:xfrm>
                  <a:off x="2020" y="2867"/>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10"/>
                      </a:moveTo>
                      <a:lnTo>
                        <a:pt x="218" y="354"/>
                      </a:lnTo>
                      <a:lnTo>
                        <a:pt x="217" y="366"/>
                      </a:lnTo>
                      <a:lnTo>
                        <a:pt x="215" y="376"/>
                      </a:lnTo>
                      <a:lnTo>
                        <a:pt x="211" y="386"/>
                      </a:lnTo>
                      <a:lnTo>
                        <a:pt x="208" y="397"/>
                      </a:lnTo>
                      <a:lnTo>
                        <a:pt x="203" y="406"/>
                      </a:lnTo>
                      <a:lnTo>
                        <a:pt x="198" y="415"/>
                      </a:lnTo>
                      <a:lnTo>
                        <a:pt x="191" y="424"/>
                      </a:lnTo>
                      <a:lnTo>
                        <a:pt x="185" y="431"/>
                      </a:lnTo>
                      <a:lnTo>
                        <a:pt x="176" y="438"/>
                      </a:lnTo>
                      <a:lnTo>
                        <a:pt x="168" y="443"/>
                      </a:lnTo>
                      <a:lnTo>
                        <a:pt x="159" y="449"/>
                      </a:lnTo>
                      <a:lnTo>
                        <a:pt x="149" y="454"/>
                      </a:lnTo>
                      <a:lnTo>
                        <a:pt x="139" y="457"/>
                      </a:lnTo>
                      <a:lnTo>
                        <a:pt x="129" y="460"/>
                      </a:lnTo>
                      <a:lnTo>
                        <a:pt x="118" y="461"/>
                      </a:lnTo>
                      <a:lnTo>
                        <a:pt x="107" y="461"/>
                      </a:lnTo>
                      <a:lnTo>
                        <a:pt x="96" y="461"/>
                      </a:lnTo>
                      <a:lnTo>
                        <a:pt x="85" y="459"/>
                      </a:lnTo>
                      <a:lnTo>
                        <a:pt x="75" y="456"/>
                      </a:lnTo>
                      <a:lnTo>
                        <a:pt x="66" y="451"/>
                      </a:lnTo>
                      <a:lnTo>
                        <a:pt x="55" y="447"/>
                      </a:lnTo>
                      <a:lnTo>
                        <a:pt x="47" y="441"/>
                      </a:lnTo>
                      <a:lnTo>
                        <a:pt x="39" y="435"/>
                      </a:lnTo>
                      <a:lnTo>
                        <a:pt x="32" y="428"/>
                      </a:lnTo>
                      <a:lnTo>
                        <a:pt x="24" y="420"/>
                      </a:lnTo>
                      <a:lnTo>
                        <a:pt x="18" y="412"/>
                      </a:lnTo>
                      <a:lnTo>
                        <a:pt x="13" y="403"/>
                      </a:lnTo>
                      <a:lnTo>
                        <a:pt x="9" y="394"/>
                      </a:lnTo>
                      <a:lnTo>
                        <a:pt x="5" y="383"/>
                      </a:lnTo>
                      <a:lnTo>
                        <a:pt x="3" y="373"/>
                      </a:lnTo>
                      <a:lnTo>
                        <a:pt x="2" y="363"/>
                      </a:lnTo>
                      <a:lnTo>
                        <a:pt x="0" y="351"/>
                      </a:lnTo>
                      <a:lnTo>
                        <a:pt x="9" y="106"/>
                      </a:lnTo>
                      <a:lnTo>
                        <a:pt x="10" y="95"/>
                      </a:lnTo>
                      <a:lnTo>
                        <a:pt x="12" y="84"/>
                      </a:lnTo>
                      <a:lnTo>
                        <a:pt x="14" y="74"/>
                      </a:lnTo>
                      <a:lnTo>
                        <a:pt x="18" y="65"/>
                      </a:lnTo>
                      <a:lnTo>
                        <a:pt x="23" y="55"/>
                      </a:lnTo>
                      <a:lnTo>
                        <a:pt x="28" y="46"/>
                      </a:lnTo>
                      <a:lnTo>
                        <a:pt x="35" y="38"/>
                      </a:lnTo>
                      <a:lnTo>
                        <a:pt x="42" y="31"/>
                      </a:lnTo>
                      <a:lnTo>
                        <a:pt x="50" y="23"/>
                      </a:lnTo>
                      <a:lnTo>
                        <a:pt x="58" y="17"/>
                      </a:lnTo>
                      <a:lnTo>
                        <a:pt x="67" y="12"/>
                      </a:lnTo>
                      <a:lnTo>
                        <a:pt x="77" y="8"/>
                      </a:lnTo>
                      <a:lnTo>
                        <a:pt x="86" y="4"/>
                      </a:lnTo>
                      <a:lnTo>
                        <a:pt x="97" y="2"/>
                      </a:lnTo>
                      <a:lnTo>
                        <a:pt x="108" y="1"/>
                      </a:lnTo>
                      <a:lnTo>
                        <a:pt x="119" y="0"/>
                      </a:lnTo>
                      <a:lnTo>
                        <a:pt x="130" y="1"/>
                      </a:lnTo>
                      <a:lnTo>
                        <a:pt x="141" y="3"/>
                      </a:lnTo>
                      <a:lnTo>
                        <a:pt x="151" y="5"/>
                      </a:lnTo>
                      <a:lnTo>
                        <a:pt x="161" y="9"/>
                      </a:lnTo>
                      <a:lnTo>
                        <a:pt x="170" y="14"/>
                      </a:lnTo>
                      <a:lnTo>
                        <a:pt x="179" y="19"/>
                      </a:lnTo>
                      <a:lnTo>
                        <a:pt x="188" y="25"/>
                      </a:lnTo>
                      <a:lnTo>
                        <a:pt x="195" y="33"/>
                      </a:lnTo>
                      <a:lnTo>
                        <a:pt x="202" y="41"/>
                      </a:lnTo>
                      <a:lnTo>
                        <a:pt x="208" y="49"/>
                      </a:lnTo>
                      <a:lnTo>
                        <a:pt x="214" y="59"/>
                      </a:lnTo>
                      <a:lnTo>
                        <a:pt x="218" y="68"/>
                      </a:lnTo>
                      <a:lnTo>
                        <a:pt x="221" y="77"/>
                      </a:lnTo>
                      <a:lnTo>
                        <a:pt x="224" y="88"/>
                      </a:lnTo>
                      <a:lnTo>
                        <a:pt x="225" y="99"/>
                      </a:lnTo>
                      <a:lnTo>
                        <a:pt x="225" y="110"/>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4" name="Freeform 1154">
                  <a:extLst>
                    <a:ext uri="{FF2B5EF4-FFF2-40B4-BE49-F238E27FC236}">
                      <a16:creationId xmlns:a16="http://schemas.microsoft.com/office/drawing/2014/main" id="{FA5072AD-4A5D-4C8C-ACDE-5EA8E5ADD5E6}"/>
                    </a:ext>
                  </a:extLst>
                </p:cNvPr>
                <p:cNvSpPr>
                  <a:spLocks/>
                </p:cNvSpPr>
                <p:nvPr/>
              </p:nvSpPr>
              <p:spPr bwMode="auto">
                <a:xfrm>
                  <a:off x="1900" y="2849"/>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1" y="52"/>
                      </a:moveTo>
                      <a:lnTo>
                        <a:pt x="2338" y="41"/>
                      </a:lnTo>
                      <a:lnTo>
                        <a:pt x="2332" y="29"/>
                      </a:lnTo>
                      <a:lnTo>
                        <a:pt x="2325" y="20"/>
                      </a:lnTo>
                      <a:lnTo>
                        <a:pt x="2316" y="13"/>
                      </a:lnTo>
                      <a:lnTo>
                        <a:pt x="2305" y="6"/>
                      </a:lnTo>
                      <a:lnTo>
                        <a:pt x="2294" y="2"/>
                      </a:lnTo>
                      <a:lnTo>
                        <a:pt x="2289" y="1"/>
                      </a:lnTo>
                      <a:lnTo>
                        <a:pt x="2283" y="0"/>
                      </a:lnTo>
                      <a:lnTo>
                        <a:pt x="2276" y="0"/>
                      </a:lnTo>
                      <a:lnTo>
                        <a:pt x="2270" y="0"/>
                      </a:lnTo>
                      <a:lnTo>
                        <a:pt x="60" y="236"/>
                      </a:lnTo>
                      <a:lnTo>
                        <a:pt x="53" y="237"/>
                      </a:lnTo>
                      <a:lnTo>
                        <a:pt x="47" y="239"/>
                      </a:lnTo>
                      <a:lnTo>
                        <a:pt x="41" y="241"/>
                      </a:lnTo>
                      <a:lnTo>
                        <a:pt x="34" y="244"/>
                      </a:lnTo>
                      <a:lnTo>
                        <a:pt x="29" y="247"/>
                      </a:lnTo>
                      <a:lnTo>
                        <a:pt x="24" y="251"/>
                      </a:lnTo>
                      <a:lnTo>
                        <a:pt x="20" y="256"/>
                      </a:lnTo>
                      <a:lnTo>
                        <a:pt x="15" y="260"/>
                      </a:lnTo>
                      <a:lnTo>
                        <a:pt x="12" y="265"/>
                      </a:lnTo>
                      <a:lnTo>
                        <a:pt x="9" y="271"/>
                      </a:lnTo>
                      <a:lnTo>
                        <a:pt x="6" y="276"/>
                      </a:lnTo>
                      <a:lnTo>
                        <a:pt x="3" y="282"/>
                      </a:lnTo>
                      <a:lnTo>
                        <a:pt x="1" y="289"/>
                      </a:lnTo>
                      <a:lnTo>
                        <a:pt x="0" y="296"/>
                      </a:lnTo>
                      <a:lnTo>
                        <a:pt x="0" y="302"/>
                      </a:lnTo>
                      <a:lnTo>
                        <a:pt x="1" y="309"/>
                      </a:lnTo>
                      <a:lnTo>
                        <a:pt x="2" y="316"/>
                      </a:lnTo>
                      <a:lnTo>
                        <a:pt x="3" y="323"/>
                      </a:lnTo>
                      <a:lnTo>
                        <a:pt x="6" y="329"/>
                      </a:lnTo>
                      <a:lnTo>
                        <a:pt x="9" y="334"/>
                      </a:lnTo>
                      <a:lnTo>
                        <a:pt x="13" y="339"/>
                      </a:lnTo>
                      <a:lnTo>
                        <a:pt x="16" y="344"/>
                      </a:lnTo>
                      <a:lnTo>
                        <a:pt x="20" y="350"/>
                      </a:lnTo>
                      <a:lnTo>
                        <a:pt x="25" y="354"/>
                      </a:lnTo>
                      <a:lnTo>
                        <a:pt x="30" y="358"/>
                      </a:lnTo>
                      <a:lnTo>
                        <a:pt x="36" y="361"/>
                      </a:lnTo>
                      <a:lnTo>
                        <a:pt x="42" y="363"/>
                      </a:lnTo>
                      <a:lnTo>
                        <a:pt x="48" y="366"/>
                      </a:lnTo>
                      <a:lnTo>
                        <a:pt x="54" y="367"/>
                      </a:lnTo>
                      <a:lnTo>
                        <a:pt x="60" y="368"/>
                      </a:lnTo>
                      <a:lnTo>
                        <a:pt x="68" y="368"/>
                      </a:lnTo>
                      <a:lnTo>
                        <a:pt x="74" y="368"/>
                      </a:lnTo>
                      <a:lnTo>
                        <a:pt x="2223" y="139"/>
                      </a:lnTo>
                      <a:lnTo>
                        <a:pt x="2226" y="165"/>
                      </a:lnTo>
                      <a:lnTo>
                        <a:pt x="2230" y="194"/>
                      </a:lnTo>
                      <a:lnTo>
                        <a:pt x="2233" y="227"/>
                      </a:lnTo>
                      <a:lnTo>
                        <a:pt x="2236" y="262"/>
                      </a:lnTo>
                      <a:lnTo>
                        <a:pt x="2238" y="299"/>
                      </a:lnTo>
                      <a:lnTo>
                        <a:pt x="2239" y="338"/>
                      </a:lnTo>
                      <a:lnTo>
                        <a:pt x="2239" y="379"/>
                      </a:lnTo>
                      <a:lnTo>
                        <a:pt x="2238" y="421"/>
                      </a:lnTo>
                      <a:lnTo>
                        <a:pt x="2235" y="463"/>
                      </a:lnTo>
                      <a:lnTo>
                        <a:pt x="2230" y="506"/>
                      </a:lnTo>
                      <a:lnTo>
                        <a:pt x="2227" y="527"/>
                      </a:lnTo>
                      <a:lnTo>
                        <a:pt x="2223" y="548"/>
                      </a:lnTo>
                      <a:lnTo>
                        <a:pt x="2218" y="569"/>
                      </a:lnTo>
                      <a:lnTo>
                        <a:pt x="2213" y="590"/>
                      </a:lnTo>
                      <a:lnTo>
                        <a:pt x="2208" y="610"/>
                      </a:lnTo>
                      <a:lnTo>
                        <a:pt x="2202" y="630"/>
                      </a:lnTo>
                      <a:lnTo>
                        <a:pt x="2195" y="649"/>
                      </a:lnTo>
                      <a:lnTo>
                        <a:pt x="2186" y="668"/>
                      </a:lnTo>
                      <a:lnTo>
                        <a:pt x="2178" y="687"/>
                      </a:lnTo>
                      <a:lnTo>
                        <a:pt x="2169" y="705"/>
                      </a:lnTo>
                      <a:lnTo>
                        <a:pt x="2158" y="723"/>
                      </a:lnTo>
                      <a:lnTo>
                        <a:pt x="2147" y="739"/>
                      </a:lnTo>
                      <a:lnTo>
                        <a:pt x="2137" y="753"/>
                      </a:lnTo>
                      <a:lnTo>
                        <a:pt x="2126" y="765"/>
                      </a:lnTo>
                      <a:lnTo>
                        <a:pt x="2116" y="777"/>
                      </a:lnTo>
                      <a:lnTo>
                        <a:pt x="2105" y="788"/>
                      </a:lnTo>
                      <a:lnTo>
                        <a:pt x="2092" y="798"/>
                      </a:lnTo>
                      <a:lnTo>
                        <a:pt x="2080" y="808"/>
                      </a:lnTo>
                      <a:lnTo>
                        <a:pt x="2067" y="817"/>
                      </a:lnTo>
                      <a:lnTo>
                        <a:pt x="2053" y="825"/>
                      </a:lnTo>
                      <a:lnTo>
                        <a:pt x="2040" y="832"/>
                      </a:lnTo>
                      <a:lnTo>
                        <a:pt x="2025" y="840"/>
                      </a:lnTo>
                      <a:lnTo>
                        <a:pt x="2010" y="846"/>
                      </a:lnTo>
                      <a:lnTo>
                        <a:pt x="1994" y="851"/>
                      </a:lnTo>
                      <a:lnTo>
                        <a:pt x="1977" y="855"/>
                      </a:lnTo>
                      <a:lnTo>
                        <a:pt x="1961" y="859"/>
                      </a:lnTo>
                      <a:lnTo>
                        <a:pt x="1943" y="862"/>
                      </a:lnTo>
                      <a:lnTo>
                        <a:pt x="1926" y="866"/>
                      </a:lnTo>
                      <a:lnTo>
                        <a:pt x="1893" y="869"/>
                      </a:lnTo>
                      <a:lnTo>
                        <a:pt x="1862" y="872"/>
                      </a:lnTo>
                      <a:lnTo>
                        <a:pt x="1830" y="873"/>
                      </a:lnTo>
                      <a:lnTo>
                        <a:pt x="1800" y="874"/>
                      </a:lnTo>
                      <a:lnTo>
                        <a:pt x="1769" y="873"/>
                      </a:lnTo>
                      <a:lnTo>
                        <a:pt x="1740" y="872"/>
                      </a:lnTo>
                      <a:lnTo>
                        <a:pt x="1711" y="869"/>
                      </a:lnTo>
                      <a:lnTo>
                        <a:pt x="1682" y="866"/>
                      </a:lnTo>
                      <a:lnTo>
                        <a:pt x="1654" y="860"/>
                      </a:lnTo>
                      <a:lnTo>
                        <a:pt x="1626" y="854"/>
                      </a:lnTo>
                      <a:lnTo>
                        <a:pt x="1599" y="848"/>
                      </a:lnTo>
                      <a:lnTo>
                        <a:pt x="1573" y="840"/>
                      </a:lnTo>
                      <a:lnTo>
                        <a:pt x="1546" y="830"/>
                      </a:lnTo>
                      <a:lnTo>
                        <a:pt x="1520" y="820"/>
                      </a:lnTo>
                      <a:lnTo>
                        <a:pt x="1496" y="809"/>
                      </a:lnTo>
                      <a:lnTo>
                        <a:pt x="1471" y="796"/>
                      </a:lnTo>
                      <a:lnTo>
                        <a:pt x="1446" y="783"/>
                      </a:lnTo>
                      <a:lnTo>
                        <a:pt x="1422" y="768"/>
                      </a:lnTo>
                      <a:lnTo>
                        <a:pt x="1398" y="753"/>
                      </a:lnTo>
                      <a:lnTo>
                        <a:pt x="1375" y="736"/>
                      </a:lnTo>
                      <a:lnTo>
                        <a:pt x="1352" y="718"/>
                      </a:lnTo>
                      <a:lnTo>
                        <a:pt x="1329" y="698"/>
                      </a:lnTo>
                      <a:lnTo>
                        <a:pt x="1306" y="678"/>
                      </a:lnTo>
                      <a:lnTo>
                        <a:pt x="1285" y="657"/>
                      </a:lnTo>
                      <a:lnTo>
                        <a:pt x="1263" y="634"/>
                      </a:lnTo>
                      <a:lnTo>
                        <a:pt x="1241" y="609"/>
                      </a:lnTo>
                      <a:lnTo>
                        <a:pt x="1220" y="584"/>
                      </a:lnTo>
                      <a:lnTo>
                        <a:pt x="1199" y="557"/>
                      </a:lnTo>
                      <a:lnTo>
                        <a:pt x="1177" y="531"/>
                      </a:lnTo>
                      <a:lnTo>
                        <a:pt x="1156" y="502"/>
                      </a:lnTo>
                      <a:lnTo>
                        <a:pt x="1136" y="472"/>
                      </a:lnTo>
                      <a:lnTo>
                        <a:pt x="1116" y="440"/>
                      </a:lnTo>
                      <a:lnTo>
                        <a:pt x="1112" y="434"/>
                      </a:lnTo>
                      <a:lnTo>
                        <a:pt x="1107" y="429"/>
                      </a:lnTo>
                      <a:lnTo>
                        <a:pt x="1103" y="425"/>
                      </a:lnTo>
                      <a:lnTo>
                        <a:pt x="1097" y="421"/>
                      </a:lnTo>
                      <a:lnTo>
                        <a:pt x="1091" y="418"/>
                      </a:lnTo>
                      <a:lnTo>
                        <a:pt x="1086" y="415"/>
                      </a:lnTo>
                      <a:lnTo>
                        <a:pt x="1080" y="413"/>
                      </a:lnTo>
                      <a:lnTo>
                        <a:pt x="1074" y="411"/>
                      </a:lnTo>
                      <a:lnTo>
                        <a:pt x="1068" y="410"/>
                      </a:lnTo>
                      <a:lnTo>
                        <a:pt x="1061" y="410"/>
                      </a:lnTo>
                      <a:lnTo>
                        <a:pt x="1055" y="410"/>
                      </a:lnTo>
                      <a:lnTo>
                        <a:pt x="1048" y="410"/>
                      </a:lnTo>
                      <a:lnTo>
                        <a:pt x="1042" y="412"/>
                      </a:lnTo>
                      <a:lnTo>
                        <a:pt x="1035" y="414"/>
                      </a:lnTo>
                      <a:lnTo>
                        <a:pt x="1029" y="416"/>
                      </a:lnTo>
                      <a:lnTo>
                        <a:pt x="1024" y="420"/>
                      </a:lnTo>
                      <a:lnTo>
                        <a:pt x="1018" y="423"/>
                      </a:lnTo>
                      <a:lnTo>
                        <a:pt x="1013" y="428"/>
                      </a:lnTo>
                      <a:lnTo>
                        <a:pt x="1009" y="432"/>
                      </a:lnTo>
                      <a:lnTo>
                        <a:pt x="1004" y="438"/>
                      </a:lnTo>
                      <a:lnTo>
                        <a:pt x="1001" y="444"/>
                      </a:lnTo>
                      <a:lnTo>
                        <a:pt x="998" y="449"/>
                      </a:lnTo>
                      <a:lnTo>
                        <a:pt x="996" y="455"/>
                      </a:lnTo>
                      <a:lnTo>
                        <a:pt x="994" y="461"/>
                      </a:lnTo>
                      <a:lnTo>
                        <a:pt x="993" y="468"/>
                      </a:lnTo>
                      <a:lnTo>
                        <a:pt x="993" y="474"/>
                      </a:lnTo>
                      <a:lnTo>
                        <a:pt x="993" y="480"/>
                      </a:lnTo>
                      <a:lnTo>
                        <a:pt x="994" y="487"/>
                      </a:lnTo>
                      <a:lnTo>
                        <a:pt x="995" y="493"/>
                      </a:lnTo>
                      <a:lnTo>
                        <a:pt x="997" y="500"/>
                      </a:lnTo>
                      <a:lnTo>
                        <a:pt x="1000" y="506"/>
                      </a:lnTo>
                      <a:lnTo>
                        <a:pt x="1003" y="511"/>
                      </a:lnTo>
                      <a:lnTo>
                        <a:pt x="1026" y="547"/>
                      </a:lnTo>
                      <a:lnTo>
                        <a:pt x="1050" y="581"/>
                      </a:lnTo>
                      <a:lnTo>
                        <a:pt x="1074" y="613"/>
                      </a:lnTo>
                      <a:lnTo>
                        <a:pt x="1097" y="645"/>
                      </a:lnTo>
                      <a:lnTo>
                        <a:pt x="1122" y="675"/>
                      </a:lnTo>
                      <a:lnTo>
                        <a:pt x="1146" y="704"/>
                      </a:lnTo>
                      <a:lnTo>
                        <a:pt x="1172" y="731"/>
                      </a:lnTo>
                      <a:lnTo>
                        <a:pt x="1197" y="757"/>
                      </a:lnTo>
                      <a:lnTo>
                        <a:pt x="1223" y="782"/>
                      </a:lnTo>
                      <a:lnTo>
                        <a:pt x="1248" y="806"/>
                      </a:lnTo>
                      <a:lnTo>
                        <a:pt x="1275" y="827"/>
                      </a:lnTo>
                      <a:lnTo>
                        <a:pt x="1302" y="848"/>
                      </a:lnTo>
                      <a:lnTo>
                        <a:pt x="1329" y="868"/>
                      </a:lnTo>
                      <a:lnTo>
                        <a:pt x="1357" y="885"/>
                      </a:lnTo>
                      <a:lnTo>
                        <a:pt x="1385" y="902"/>
                      </a:lnTo>
                      <a:lnTo>
                        <a:pt x="1414" y="917"/>
                      </a:lnTo>
                      <a:lnTo>
                        <a:pt x="1443" y="932"/>
                      </a:lnTo>
                      <a:lnTo>
                        <a:pt x="1472" y="945"/>
                      </a:lnTo>
                      <a:lnTo>
                        <a:pt x="1502" y="957"/>
                      </a:lnTo>
                      <a:lnTo>
                        <a:pt x="1533" y="967"/>
                      </a:lnTo>
                      <a:lnTo>
                        <a:pt x="1564" y="976"/>
                      </a:lnTo>
                      <a:lnTo>
                        <a:pt x="1595" y="984"/>
                      </a:lnTo>
                      <a:lnTo>
                        <a:pt x="1627" y="992"/>
                      </a:lnTo>
                      <a:lnTo>
                        <a:pt x="1660" y="997"/>
                      </a:lnTo>
                      <a:lnTo>
                        <a:pt x="1693" y="1001"/>
                      </a:lnTo>
                      <a:lnTo>
                        <a:pt x="1726" y="1004"/>
                      </a:lnTo>
                      <a:lnTo>
                        <a:pt x="1761" y="1006"/>
                      </a:lnTo>
                      <a:lnTo>
                        <a:pt x="1795" y="1007"/>
                      </a:lnTo>
                      <a:lnTo>
                        <a:pt x="1832" y="1006"/>
                      </a:lnTo>
                      <a:lnTo>
                        <a:pt x="1868" y="1004"/>
                      </a:lnTo>
                      <a:lnTo>
                        <a:pt x="1904" y="1002"/>
                      </a:lnTo>
                      <a:lnTo>
                        <a:pt x="1942" y="998"/>
                      </a:lnTo>
                      <a:lnTo>
                        <a:pt x="1967" y="994"/>
                      </a:lnTo>
                      <a:lnTo>
                        <a:pt x="1991" y="990"/>
                      </a:lnTo>
                      <a:lnTo>
                        <a:pt x="2015" y="983"/>
                      </a:lnTo>
                      <a:lnTo>
                        <a:pt x="2037" y="977"/>
                      </a:lnTo>
                      <a:lnTo>
                        <a:pt x="2059" y="969"/>
                      </a:lnTo>
                      <a:lnTo>
                        <a:pt x="2081" y="961"/>
                      </a:lnTo>
                      <a:lnTo>
                        <a:pt x="2102" y="950"/>
                      </a:lnTo>
                      <a:lnTo>
                        <a:pt x="2122" y="940"/>
                      </a:lnTo>
                      <a:lnTo>
                        <a:pt x="2141" y="928"/>
                      </a:lnTo>
                      <a:lnTo>
                        <a:pt x="2159" y="915"/>
                      </a:lnTo>
                      <a:lnTo>
                        <a:pt x="2178" y="901"/>
                      </a:lnTo>
                      <a:lnTo>
                        <a:pt x="2195" y="886"/>
                      </a:lnTo>
                      <a:lnTo>
                        <a:pt x="2211" y="870"/>
                      </a:lnTo>
                      <a:lnTo>
                        <a:pt x="2227" y="853"/>
                      </a:lnTo>
                      <a:lnTo>
                        <a:pt x="2242" y="835"/>
                      </a:lnTo>
                      <a:lnTo>
                        <a:pt x="2256" y="816"/>
                      </a:lnTo>
                      <a:lnTo>
                        <a:pt x="2273" y="790"/>
                      </a:lnTo>
                      <a:lnTo>
                        <a:pt x="2289" y="762"/>
                      </a:lnTo>
                      <a:lnTo>
                        <a:pt x="2302" y="734"/>
                      </a:lnTo>
                      <a:lnTo>
                        <a:pt x="2315" y="705"/>
                      </a:lnTo>
                      <a:lnTo>
                        <a:pt x="2326" y="676"/>
                      </a:lnTo>
                      <a:lnTo>
                        <a:pt x="2335" y="646"/>
                      </a:lnTo>
                      <a:lnTo>
                        <a:pt x="2344" y="615"/>
                      </a:lnTo>
                      <a:lnTo>
                        <a:pt x="2351" y="584"/>
                      </a:lnTo>
                      <a:lnTo>
                        <a:pt x="2357" y="553"/>
                      </a:lnTo>
                      <a:lnTo>
                        <a:pt x="2362" y="522"/>
                      </a:lnTo>
                      <a:lnTo>
                        <a:pt x="2365" y="491"/>
                      </a:lnTo>
                      <a:lnTo>
                        <a:pt x="2368" y="460"/>
                      </a:lnTo>
                      <a:lnTo>
                        <a:pt x="2370" y="429"/>
                      </a:lnTo>
                      <a:lnTo>
                        <a:pt x="2372" y="399"/>
                      </a:lnTo>
                      <a:lnTo>
                        <a:pt x="2372" y="369"/>
                      </a:lnTo>
                      <a:lnTo>
                        <a:pt x="2372" y="339"/>
                      </a:lnTo>
                      <a:lnTo>
                        <a:pt x="2370" y="283"/>
                      </a:lnTo>
                      <a:lnTo>
                        <a:pt x="2367" y="231"/>
                      </a:lnTo>
                      <a:lnTo>
                        <a:pt x="2362" y="183"/>
                      </a:lnTo>
                      <a:lnTo>
                        <a:pt x="2357" y="142"/>
                      </a:lnTo>
                      <a:lnTo>
                        <a:pt x="2348" y="80"/>
                      </a:lnTo>
                      <a:lnTo>
                        <a:pt x="2341" y="52"/>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5" name="Freeform 1155">
                  <a:extLst>
                    <a:ext uri="{FF2B5EF4-FFF2-40B4-BE49-F238E27FC236}">
                      <a16:creationId xmlns:a16="http://schemas.microsoft.com/office/drawing/2014/main" id="{E8E8ECFE-EF34-4702-8212-75407144E4E5}"/>
                    </a:ext>
                  </a:extLst>
                </p:cNvPr>
                <p:cNvSpPr>
                  <a:spLocks/>
                </p:cNvSpPr>
                <p:nvPr/>
              </p:nvSpPr>
              <p:spPr bwMode="auto">
                <a:xfrm>
                  <a:off x="2145" y="2580"/>
                  <a:ext cx="138" cy="182"/>
                </a:xfrm>
                <a:custGeom>
                  <a:avLst/>
                  <a:gdLst>
                    <a:gd name="T0" fmla="*/ 0 w 2083"/>
                    <a:gd name="T1" fmla="*/ 0 h 2740"/>
                    <a:gd name="T2" fmla="*/ 0 w 2083"/>
                    <a:gd name="T3" fmla="*/ 0 h 2740"/>
                    <a:gd name="T4" fmla="*/ 0 w 2083"/>
                    <a:gd name="T5" fmla="*/ 0 h 2740"/>
                    <a:gd name="T6" fmla="*/ 0 w 2083"/>
                    <a:gd name="T7" fmla="*/ 0 h 2740"/>
                    <a:gd name="T8" fmla="*/ 0 w 2083"/>
                    <a:gd name="T9" fmla="*/ 0 h 2740"/>
                    <a:gd name="T10" fmla="*/ 0 w 2083"/>
                    <a:gd name="T11" fmla="*/ 0 h 2740"/>
                    <a:gd name="T12" fmla="*/ 0 w 2083"/>
                    <a:gd name="T13" fmla="*/ 0 h 2740"/>
                    <a:gd name="T14" fmla="*/ 0 w 2083"/>
                    <a:gd name="T15" fmla="*/ 0 h 2740"/>
                    <a:gd name="T16" fmla="*/ 0 w 2083"/>
                    <a:gd name="T17" fmla="*/ 0 h 2740"/>
                    <a:gd name="T18" fmla="*/ 0 w 2083"/>
                    <a:gd name="T19" fmla="*/ 0 h 2740"/>
                    <a:gd name="T20" fmla="*/ 0 w 2083"/>
                    <a:gd name="T21" fmla="*/ 0 h 2740"/>
                    <a:gd name="T22" fmla="*/ 0 w 2083"/>
                    <a:gd name="T23" fmla="*/ 0 h 2740"/>
                    <a:gd name="T24" fmla="*/ 0 w 2083"/>
                    <a:gd name="T25" fmla="*/ 0 h 2740"/>
                    <a:gd name="T26" fmla="*/ 0 w 2083"/>
                    <a:gd name="T27" fmla="*/ 0 h 2740"/>
                    <a:gd name="T28" fmla="*/ 0 w 2083"/>
                    <a:gd name="T29" fmla="*/ 0 h 2740"/>
                    <a:gd name="T30" fmla="*/ 0 w 2083"/>
                    <a:gd name="T31" fmla="*/ 0 h 2740"/>
                    <a:gd name="T32" fmla="*/ 0 w 2083"/>
                    <a:gd name="T33" fmla="*/ 0 h 2740"/>
                    <a:gd name="T34" fmla="*/ 0 w 2083"/>
                    <a:gd name="T35" fmla="*/ 0 h 2740"/>
                    <a:gd name="T36" fmla="*/ 0 w 2083"/>
                    <a:gd name="T37" fmla="*/ 0 h 2740"/>
                    <a:gd name="T38" fmla="*/ 0 w 2083"/>
                    <a:gd name="T39" fmla="*/ 0 h 2740"/>
                    <a:gd name="T40" fmla="*/ 0 w 2083"/>
                    <a:gd name="T41" fmla="*/ 0 h 2740"/>
                    <a:gd name="T42" fmla="*/ 0 w 2083"/>
                    <a:gd name="T43" fmla="*/ 0 h 2740"/>
                    <a:gd name="T44" fmla="*/ 0 w 2083"/>
                    <a:gd name="T45" fmla="*/ 0 h 2740"/>
                    <a:gd name="T46" fmla="*/ 0 w 2083"/>
                    <a:gd name="T47" fmla="*/ 0 h 2740"/>
                    <a:gd name="T48" fmla="*/ 0 w 2083"/>
                    <a:gd name="T49" fmla="*/ 0 h 2740"/>
                    <a:gd name="T50" fmla="*/ 0 w 2083"/>
                    <a:gd name="T51" fmla="*/ 0 h 2740"/>
                    <a:gd name="T52" fmla="*/ 0 w 2083"/>
                    <a:gd name="T53" fmla="*/ 0 h 2740"/>
                    <a:gd name="T54" fmla="*/ 0 w 2083"/>
                    <a:gd name="T55" fmla="*/ 0 h 2740"/>
                    <a:gd name="T56" fmla="*/ 0 w 2083"/>
                    <a:gd name="T57" fmla="*/ 0 h 2740"/>
                    <a:gd name="T58" fmla="*/ 0 w 2083"/>
                    <a:gd name="T59" fmla="*/ 0 h 2740"/>
                    <a:gd name="T60" fmla="*/ 0 w 2083"/>
                    <a:gd name="T61" fmla="*/ 0 h 2740"/>
                    <a:gd name="T62" fmla="*/ 0 w 2083"/>
                    <a:gd name="T63" fmla="*/ 0 h 2740"/>
                    <a:gd name="T64" fmla="*/ 0 w 2083"/>
                    <a:gd name="T65" fmla="*/ 0 h 2740"/>
                    <a:gd name="T66" fmla="*/ 0 w 2083"/>
                    <a:gd name="T67" fmla="*/ 0 h 2740"/>
                    <a:gd name="T68" fmla="*/ 0 w 2083"/>
                    <a:gd name="T69" fmla="*/ 0 h 2740"/>
                    <a:gd name="T70" fmla="*/ 0 w 2083"/>
                    <a:gd name="T71" fmla="*/ 0 h 2740"/>
                    <a:gd name="T72" fmla="*/ 0 w 2083"/>
                    <a:gd name="T73" fmla="*/ 0 h 2740"/>
                    <a:gd name="T74" fmla="*/ 0 w 2083"/>
                    <a:gd name="T75" fmla="*/ 0 h 2740"/>
                    <a:gd name="T76" fmla="*/ 0 w 2083"/>
                    <a:gd name="T77" fmla="*/ 0 h 2740"/>
                    <a:gd name="T78" fmla="*/ 0 w 2083"/>
                    <a:gd name="T79" fmla="*/ 0 h 2740"/>
                    <a:gd name="T80" fmla="*/ 0 w 2083"/>
                    <a:gd name="T81" fmla="*/ 0 h 2740"/>
                    <a:gd name="T82" fmla="*/ 0 w 2083"/>
                    <a:gd name="T83" fmla="*/ 0 h 2740"/>
                    <a:gd name="T84" fmla="*/ 0 w 2083"/>
                    <a:gd name="T85" fmla="*/ 0 h 2740"/>
                    <a:gd name="T86" fmla="*/ 0 w 2083"/>
                    <a:gd name="T87" fmla="*/ 0 h 2740"/>
                    <a:gd name="T88" fmla="*/ 0 w 2083"/>
                    <a:gd name="T89" fmla="*/ 0 h 2740"/>
                    <a:gd name="T90" fmla="*/ 0 w 2083"/>
                    <a:gd name="T91" fmla="*/ 0 h 2740"/>
                    <a:gd name="T92" fmla="*/ 0 w 2083"/>
                    <a:gd name="T93" fmla="*/ 0 h 2740"/>
                    <a:gd name="T94" fmla="*/ 0 w 2083"/>
                    <a:gd name="T95" fmla="*/ 0 h 2740"/>
                    <a:gd name="T96" fmla="*/ 0 w 2083"/>
                    <a:gd name="T97" fmla="*/ 0 h 2740"/>
                    <a:gd name="T98" fmla="*/ 0 w 2083"/>
                    <a:gd name="T99" fmla="*/ 0 h 2740"/>
                    <a:gd name="T100" fmla="*/ 0 w 2083"/>
                    <a:gd name="T101" fmla="*/ 0 h 2740"/>
                    <a:gd name="T102" fmla="*/ 0 w 2083"/>
                    <a:gd name="T103" fmla="*/ 0 h 2740"/>
                    <a:gd name="T104" fmla="*/ 0 w 2083"/>
                    <a:gd name="T105" fmla="*/ 0 h 27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3" h="2740">
                      <a:moveTo>
                        <a:pt x="106" y="2524"/>
                      </a:moveTo>
                      <a:lnTo>
                        <a:pt x="1136" y="2503"/>
                      </a:lnTo>
                      <a:lnTo>
                        <a:pt x="1146" y="2502"/>
                      </a:lnTo>
                      <a:lnTo>
                        <a:pt x="1154" y="2500"/>
                      </a:lnTo>
                      <a:lnTo>
                        <a:pt x="1162" y="2498"/>
                      </a:lnTo>
                      <a:lnTo>
                        <a:pt x="1169" y="2495"/>
                      </a:lnTo>
                      <a:lnTo>
                        <a:pt x="1174" y="2493"/>
                      </a:lnTo>
                      <a:lnTo>
                        <a:pt x="1179" y="2489"/>
                      </a:lnTo>
                      <a:lnTo>
                        <a:pt x="1183" y="2486"/>
                      </a:lnTo>
                      <a:lnTo>
                        <a:pt x="1186" y="2483"/>
                      </a:lnTo>
                      <a:lnTo>
                        <a:pt x="1192" y="2477"/>
                      </a:lnTo>
                      <a:lnTo>
                        <a:pt x="1198" y="2469"/>
                      </a:lnTo>
                      <a:lnTo>
                        <a:pt x="1202" y="2461"/>
                      </a:lnTo>
                      <a:lnTo>
                        <a:pt x="1207" y="2452"/>
                      </a:lnTo>
                      <a:lnTo>
                        <a:pt x="1215" y="2431"/>
                      </a:lnTo>
                      <a:lnTo>
                        <a:pt x="1221" y="2408"/>
                      </a:lnTo>
                      <a:lnTo>
                        <a:pt x="1227" y="2383"/>
                      </a:lnTo>
                      <a:lnTo>
                        <a:pt x="1231" y="2355"/>
                      </a:lnTo>
                      <a:lnTo>
                        <a:pt x="1233" y="2326"/>
                      </a:lnTo>
                      <a:lnTo>
                        <a:pt x="1233" y="2294"/>
                      </a:lnTo>
                      <a:lnTo>
                        <a:pt x="1233" y="2221"/>
                      </a:lnTo>
                      <a:lnTo>
                        <a:pt x="1234" y="2104"/>
                      </a:lnTo>
                      <a:lnTo>
                        <a:pt x="1236" y="1960"/>
                      </a:lnTo>
                      <a:lnTo>
                        <a:pt x="1239" y="1804"/>
                      </a:lnTo>
                      <a:lnTo>
                        <a:pt x="1242" y="1652"/>
                      </a:lnTo>
                      <a:lnTo>
                        <a:pt x="1245" y="1520"/>
                      </a:lnTo>
                      <a:lnTo>
                        <a:pt x="1247" y="1424"/>
                      </a:lnTo>
                      <a:lnTo>
                        <a:pt x="1248" y="1381"/>
                      </a:lnTo>
                      <a:lnTo>
                        <a:pt x="1249" y="1370"/>
                      </a:lnTo>
                      <a:lnTo>
                        <a:pt x="1250" y="1360"/>
                      </a:lnTo>
                      <a:lnTo>
                        <a:pt x="1253" y="1350"/>
                      </a:lnTo>
                      <a:lnTo>
                        <a:pt x="1258" y="1340"/>
                      </a:lnTo>
                      <a:lnTo>
                        <a:pt x="1262" y="1331"/>
                      </a:lnTo>
                      <a:lnTo>
                        <a:pt x="1267" y="1323"/>
                      </a:lnTo>
                      <a:lnTo>
                        <a:pt x="1273" y="1315"/>
                      </a:lnTo>
                      <a:lnTo>
                        <a:pt x="1280" y="1307"/>
                      </a:lnTo>
                      <a:lnTo>
                        <a:pt x="1288" y="1300"/>
                      </a:lnTo>
                      <a:lnTo>
                        <a:pt x="1296" y="1294"/>
                      </a:lnTo>
                      <a:lnTo>
                        <a:pt x="1304" y="1289"/>
                      </a:lnTo>
                      <a:lnTo>
                        <a:pt x="1313" y="1285"/>
                      </a:lnTo>
                      <a:lnTo>
                        <a:pt x="1323" y="1280"/>
                      </a:lnTo>
                      <a:lnTo>
                        <a:pt x="1333" y="1278"/>
                      </a:lnTo>
                      <a:lnTo>
                        <a:pt x="1343" y="1276"/>
                      </a:lnTo>
                      <a:lnTo>
                        <a:pt x="1354" y="1275"/>
                      </a:lnTo>
                      <a:lnTo>
                        <a:pt x="1401" y="1274"/>
                      </a:lnTo>
                      <a:lnTo>
                        <a:pt x="1461" y="1272"/>
                      </a:lnTo>
                      <a:lnTo>
                        <a:pt x="1531" y="1270"/>
                      </a:lnTo>
                      <a:lnTo>
                        <a:pt x="1603" y="1267"/>
                      </a:lnTo>
                      <a:lnTo>
                        <a:pt x="1675" y="1264"/>
                      </a:lnTo>
                      <a:lnTo>
                        <a:pt x="1743" y="1259"/>
                      </a:lnTo>
                      <a:lnTo>
                        <a:pt x="1800" y="1255"/>
                      </a:lnTo>
                      <a:lnTo>
                        <a:pt x="1845" y="1248"/>
                      </a:lnTo>
                      <a:lnTo>
                        <a:pt x="1847" y="1248"/>
                      </a:lnTo>
                      <a:lnTo>
                        <a:pt x="1850" y="1247"/>
                      </a:lnTo>
                      <a:lnTo>
                        <a:pt x="1853" y="1247"/>
                      </a:lnTo>
                      <a:lnTo>
                        <a:pt x="1855" y="1246"/>
                      </a:lnTo>
                      <a:lnTo>
                        <a:pt x="1858" y="1245"/>
                      </a:lnTo>
                      <a:lnTo>
                        <a:pt x="1860" y="1243"/>
                      </a:lnTo>
                      <a:lnTo>
                        <a:pt x="1861" y="1242"/>
                      </a:lnTo>
                      <a:lnTo>
                        <a:pt x="1863" y="1240"/>
                      </a:lnTo>
                      <a:lnTo>
                        <a:pt x="1865" y="1236"/>
                      </a:lnTo>
                      <a:lnTo>
                        <a:pt x="1866" y="1229"/>
                      </a:lnTo>
                      <a:lnTo>
                        <a:pt x="1866" y="1220"/>
                      </a:lnTo>
                      <a:lnTo>
                        <a:pt x="1866" y="1211"/>
                      </a:lnTo>
                      <a:lnTo>
                        <a:pt x="1863" y="1200"/>
                      </a:lnTo>
                      <a:lnTo>
                        <a:pt x="1860" y="1187"/>
                      </a:lnTo>
                      <a:lnTo>
                        <a:pt x="1855" y="1174"/>
                      </a:lnTo>
                      <a:lnTo>
                        <a:pt x="1848" y="1159"/>
                      </a:lnTo>
                      <a:lnTo>
                        <a:pt x="1304" y="160"/>
                      </a:lnTo>
                      <a:lnTo>
                        <a:pt x="1299" y="150"/>
                      </a:lnTo>
                      <a:lnTo>
                        <a:pt x="1296" y="140"/>
                      </a:lnTo>
                      <a:lnTo>
                        <a:pt x="1293" y="130"/>
                      </a:lnTo>
                      <a:lnTo>
                        <a:pt x="1292" y="119"/>
                      </a:lnTo>
                      <a:lnTo>
                        <a:pt x="1291" y="109"/>
                      </a:lnTo>
                      <a:lnTo>
                        <a:pt x="1292" y="99"/>
                      </a:lnTo>
                      <a:lnTo>
                        <a:pt x="1293" y="88"/>
                      </a:lnTo>
                      <a:lnTo>
                        <a:pt x="1295" y="78"/>
                      </a:lnTo>
                      <a:lnTo>
                        <a:pt x="1299" y="68"/>
                      </a:lnTo>
                      <a:lnTo>
                        <a:pt x="1303" y="58"/>
                      </a:lnTo>
                      <a:lnTo>
                        <a:pt x="1308" y="50"/>
                      </a:lnTo>
                      <a:lnTo>
                        <a:pt x="1314" y="41"/>
                      </a:lnTo>
                      <a:lnTo>
                        <a:pt x="1322" y="34"/>
                      </a:lnTo>
                      <a:lnTo>
                        <a:pt x="1329" y="25"/>
                      </a:lnTo>
                      <a:lnTo>
                        <a:pt x="1337" y="19"/>
                      </a:lnTo>
                      <a:lnTo>
                        <a:pt x="1347" y="13"/>
                      </a:lnTo>
                      <a:lnTo>
                        <a:pt x="1357" y="9"/>
                      </a:lnTo>
                      <a:lnTo>
                        <a:pt x="1367" y="5"/>
                      </a:lnTo>
                      <a:lnTo>
                        <a:pt x="1377" y="3"/>
                      </a:lnTo>
                      <a:lnTo>
                        <a:pt x="1388" y="0"/>
                      </a:lnTo>
                      <a:lnTo>
                        <a:pt x="1398" y="0"/>
                      </a:lnTo>
                      <a:lnTo>
                        <a:pt x="1409" y="0"/>
                      </a:lnTo>
                      <a:lnTo>
                        <a:pt x="1419" y="3"/>
                      </a:lnTo>
                      <a:lnTo>
                        <a:pt x="1429" y="5"/>
                      </a:lnTo>
                      <a:lnTo>
                        <a:pt x="1440" y="8"/>
                      </a:lnTo>
                      <a:lnTo>
                        <a:pt x="1449" y="12"/>
                      </a:lnTo>
                      <a:lnTo>
                        <a:pt x="1458" y="17"/>
                      </a:lnTo>
                      <a:lnTo>
                        <a:pt x="1466" y="23"/>
                      </a:lnTo>
                      <a:lnTo>
                        <a:pt x="1475" y="30"/>
                      </a:lnTo>
                      <a:lnTo>
                        <a:pt x="1482" y="39"/>
                      </a:lnTo>
                      <a:lnTo>
                        <a:pt x="1488" y="47"/>
                      </a:lnTo>
                      <a:lnTo>
                        <a:pt x="1494" y="56"/>
                      </a:lnTo>
                      <a:lnTo>
                        <a:pt x="2040" y="1059"/>
                      </a:lnTo>
                      <a:lnTo>
                        <a:pt x="2049" y="1077"/>
                      </a:lnTo>
                      <a:lnTo>
                        <a:pt x="2057" y="1094"/>
                      </a:lnTo>
                      <a:lnTo>
                        <a:pt x="2063" y="1113"/>
                      </a:lnTo>
                      <a:lnTo>
                        <a:pt x="2069" y="1132"/>
                      </a:lnTo>
                      <a:lnTo>
                        <a:pt x="2073" y="1149"/>
                      </a:lnTo>
                      <a:lnTo>
                        <a:pt x="2078" y="1168"/>
                      </a:lnTo>
                      <a:lnTo>
                        <a:pt x="2081" y="1186"/>
                      </a:lnTo>
                      <a:lnTo>
                        <a:pt x="2082" y="1204"/>
                      </a:lnTo>
                      <a:lnTo>
                        <a:pt x="2083" y="1222"/>
                      </a:lnTo>
                      <a:lnTo>
                        <a:pt x="2082" y="1239"/>
                      </a:lnTo>
                      <a:lnTo>
                        <a:pt x="2081" y="1257"/>
                      </a:lnTo>
                      <a:lnTo>
                        <a:pt x="2078" y="1273"/>
                      </a:lnTo>
                      <a:lnTo>
                        <a:pt x="2074" y="1290"/>
                      </a:lnTo>
                      <a:lnTo>
                        <a:pt x="2069" y="1306"/>
                      </a:lnTo>
                      <a:lnTo>
                        <a:pt x="2063" y="1322"/>
                      </a:lnTo>
                      <a:lnTo>
                        <a:pt x="2057" y="1337"/>
                      </a:lnTo>
                      <a:lnTo>
                        <a:pt x="2050" y="1350"/>
                      </a:lnTo>
                      <a:lnTo>
                        <a:pt x="2042" y="1361"/>
                      </a:lnTo>
                      <a:lnTo>
                        <a:pt x="2035" y="1372"/>
                      </a:lnTo>
                      <a:lnTo>
                        <a:pt x="2026" y="1383"/>
                      </a:lnTo>
                      <a:lnTo>
                        <a:pt x="2017" y="1393"/>
                      </a:lnTo>
                      <a:lnTo>
                        <a:pt x="2007" y="1402"/>
                      </a:lnTo>
                      <a:lnTo>
                        <a:pt x="1997" y="1412"/>
                      </a:lnTo>
                      <a:lnTo>
                        <a:pt x="1986" y="1420"/>
                      </a:lnTo>
                      <a:lnTo>
                        <a:pt x="1974" y="1427"/>
                      </a:lnTo>
                      <a:lnTo>
                        <a:pt x="1962" y="1435"/>
                      </a:lnTo>
                      <a:lnTo>
                        <a:pt x="1949" y="1441"/>
                      </a:lnTo>
                      <a:lnTo>
                        <a:pt x="1937" y="1447"/>
                      </a:lnTo>
                      <a:lnTo>
                        <a:pt x="1923" y="1451"/>
                      </a:lnTo>
                      <a:lnTo>
                        <a:pt x="1909" y="1456"/>
                      </a:lnTo>
                      <a:lnTo>
                        <a:pt x="1895" y="1459"/>
                      </a:lnTo>
                      <a:lnTo>
                        <a:pt x="1880" y="1462"/>
                      </a:lnTo>
                      <a:lnTo>
                        <a:pt x="1842" y="1468"/>
                      </a:lnTo>
                      <a:lnTo>
                        <a:pt x="1794" y="1472"/>
                      </a:lnTo>
                      <a:lnTo>
                        <a:pt x="1741" y="1476"/>
                      </a:lnTo>
                      <a:lnTo>
                        <a:pt x="1685" y="1480"/>
                      </a:lnTo>
                      <a:lnTo>
                        <a:pt x="1626" y="1483"/>
                      </a:lnTo>
                      <a:lnTo>
                        <a:pt x="1568" y="1485"/>
                      </a:lnTo>
                      <a:lnTo>
                        <a:pt x="1513" y="1487"/>
                      </a:lnTo>
                      <a:lnTo>
                        <a:pt x="1462" y="1489"/>
                      </a:lnTo>
                      <a:lnTo>
                        <a:pt x="1460" y="1582"/>
                      </a:lnTo>
                      <a:lnTo>
                        <a:pt x="1458" y="1693"/>
                      </a:lnTo>
                      <a:lnTo>
                        <a:pt x="1455" y="1813"/>
                      </a:lnTo>
                      <a:lnTo>
                        <a:pt x="1453" y="1936"/>
                      </a:lnTo>
                      <a:lnTo>
                        <a:pt x="1451" y="2053"/>
                      </a:lnTo>
                      <a:lnTo>
                        <a:pt x="1450" y="2156"/>
                      </a:lnTo>
                      <a:lnTo>
                        <a:pt x="1449" y="2238"/>
                      </a:lnTo>
                      <a:lnTo>
                        <a:pt x="1449" y="2290"/>
                      </a:lnTo>
                      <a:lnTo>
                        <a:pt x="1449" y="2325"/>
                      </a:lnTo>
                      <a:lnTo>
                        <a:pt x="1447" y="2365"/>
                      </a:lnTo>
                      <a:lnTo>
                        <a:pt x="1445" y="2387"/>
                      </a:lnTo>
                      <a:lnTo>
                        <a:pt x="1442" y="2408"/>
                      </a:lnTo>
                      <a:lnTo>
                        <a:pt x="1437" y="2431"/>
                      </a:lnTo>
                      <a:lnTo>
                        <a:pt x="1432" y="2455"/>
                      </a:lnTo>
                      <a:lnTo>
                        <a:pt x="1426" y="2479"/>
                      </a:lnTo>
                      <a:lnTo>
                        <a:pt x="1419" y="2503"/>
                      </a:lnTo>
                      <a:lnTo>
                        <a:pt x="1411" y="2525"/>
                      </a:lnTo>
                      <a:lnTo>
                        <a:pt x="1400" y="2548"/>
                      </a:lnTo>
                      <a:lnTo>
                        <a:pt x="1389" y="2571"/>
                      </a:lnTo>
                      <a:lnTo>
                        <a:pt x="1375" y="2593"/>
                      </a:lnTo>
                      <a:lnTo>
                        <a:pt x="1360" y="2613"/>
                      </a:lnTo>
                      <a:lnTo>
                        <a:pt x="1343" y="2632"/>
                      </a:lnTo>
                      <a:lnTo>
                        <a:pt x="1333" y="2642"/>
                      </a:lnTo>
                      <a:lnTo>
                        <a:pt x="1323" y="2651"/>
                      </a:lnTo>
                      <a:lnTo>
                        <a:pt x="1311" y="2661"/>
                      </a:lnTo>
                      <a:lnTo>
                        <a:pt x="1300" y="2669"/>
                      </a:lnTo>
                      <a:lnTo>
                        <a:pt x="1289" y="2676"/>
                      </a:lnTo>
                      <a:lnTo>
                        <a:pt x="1277" y="2683"/>
                      </a:lnTo>
                      <a:lnTo>
                        <a:pt x="1265" y="2690"/>
                      </a:lnTo>
                      <a:lnTo>
                        <a:pt x="1252" y="2695"/>
                      </a:lnTo>
                      <a:lnTo>
                        <a:pt x="1239" y="2700"/>
                      </a:lnTo>
                      <a:lnTo>
                        <a:pt x="1225" y="2705"/>
                      </a:lnTo>
                      <a:lnTo>
                        <a:pt x="1212" y="2709"/>
                      </a:lnTo>
                      <a:lnTo>
                        <a:pt x="1199" y="2712"/>
                      </a:lnTo>
                      <a:lnTo>
                        <a:pt x="1184" y="2715"/>
                      </a:lnTo>
                      <a:lnTo>
                        <a:pt x="1170" y="2717"/>
                      </a:lnTo>
                      <a:lnTo>
                        <a:pt x="1155" y="2718"/>
                      </a:lnTo>
                      <a:lnTo>
                        <a:pt x="1141" y="2719"/>
                      </a:lnTo>
                      <a:lnTo>
                        <a:pt x="111" y="2740"/>
                      </a:lnTo>
                      <a:lnTo>
                        <a:pt x="99" y="2740"/>
                      </a:lnTo>
                      <a:lnTo>
                        <a:pt x="89" y="2738"/>
                      </a:lnTo>
                      <a:lnTo>
                        <a:pt x="78" y="2736"/>
                      </a:lnTo>
                      <a:lnTo>
                        <a:pt x="68" y="2733"/>
                      </a:lnTo>
                      <a:lnTo>
                        <a:pt x="59" y="2729"/>
                      </a:lnTo>
                      <a:lnTo>
                        <a:pt x="50" y="2723"/>
                      </a:lnTo>
                      <a:lnTo>
                        <a:pt x="41" y="2718"/>
                      </a:lnTo>
                      <a:lnTo>
                        <a:pt x="33" y="2710"/>
                      </a:lnTo>
                      <a:lnTo>
                        <a:pt x="26" y="2703"/>
                      </a:lnTo>
                      <a:lnTo>
                        <a:pt x="20" y="2695"/>
                      </a:lnTo>
                      <a:lnTo>
                        <a:pt x="15" y="2686"/>
                      </a:lnTo>
                      <a:lnTo>
                        <a:pt x="9" y="2676"/>
                      </a:lnTo>
                      <a:lnTo>
                        <a:pt x="5" y="2667"/>
                      </a:lnTo>
                      <a:lnTo>
                        <a:pt x="2" y="2657"/>
                      </a:lnTo>
                      <a:lnTo>
                        <a:pt x="1" y="2645"/>
                      </a:lnTo>
                      <a:lnTo>
                        <a:pt x="0" y="2635"/>
                      </a:lnTo>
                      <a:lnTo>
                        <a:pt x="0" y="2624"/>
                      </a:lnTo>
                      <a:lnTo>
                        <a:pt x="2" y="2613"/>
                      </a:lnTo>
                      <a:lnTo>
                        <a:pt x="4" y="2603"/>
                      </a:lnTo>
                      <a:lnTo>
                        <a:pt x="7" y="2593"/>
                      </a:lnTo>
                      <a:lnTo>
                        <a:pt x="11" y="2583"/>
                      </a:lnTo>
                      <a:lnTo>
                        <a:pt x="18" y="2574"/>
                      </a:lnTo>
                      <a:lnTo>
                        <a:pt x="23" y="2566"/>
                      </a:lnTo>
                      <a:lnTo>
                        <a:pt x="30" y="2557"/>
                      </a:lnTo>
                      <a:lnTo>
                        <a:pt x="37" y="2550"/>
                      </a:lnTo>
                      <a:lnTo>
                        <a:pt x="46" y="2544"/>
                      </a:lnTo>
                      <a:lnTo>
                        <a:pt x="55" y="2539"/>
                      </a:lnTo>
                      <a:lnTo>
                        <a:pt x="64" y="2534"/>
                      </a:lnTo>
                      <a:lnTo>
                        <a:pt x="74" y="2529"/>
                      </a:lnTo>
                      <a:lnTo>
                        <a:pt x="84" y="2526"/>
                      </a:lnTo>
                      <a:lnTo>
                        <a:pt x="95" y="2525"/>
                      </a:lnTo>
                      <a:lnTo>
                        <a:pt x="106" y="2524"/>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6" name="Freeform 1156">
                  <a:extLst>
                    <a:ext uri="{FF2B5EF4-FFF2-40B4-BE49-F238E27FC236}">
                      <a16:creationId xmlns:a16="http://schemas.microsoft.com/office/drawing/2014/main" id="{6FF4640F-4361-4C4B-A01D-4D41DC74AC2B}"/>
                    </a:ext>
                  </a:extLst>
                </p:cNvPr>
                <p:cNvSpPr>
                  <a:spLocks/>
                </p:cNvSpPr>
                <p:nvPr/>
              </p:nvSpPr>
              <p:spPr bwMode="auto">
                <a:xfrm>
                  <a:off x="2137" y="2536"/>
                  <a:ext cx="73" cy="33"/>
                </a:xfrm>
                <a:custGeom>
                  <a:avLst/>
                  <a:gdLst>
                    <a:gd name="T0" fmla="*/ 0 w 1088"/>
                    <a:gd name="T1" fmla="*/ 0 h 496"/>
                    <a:gd name="T2" fmla="*/ 0 w 1088"/>
                    <a:gd name="T3" fmla="*/ 0 h 496"/>
                    <a:gd name="T4" fmla="*/ 0 w 1088"/>
                    <a:gd name="T5" fmla="*/ 0 h 496"/>
                    <a:gd name="T6" fmla="*/ 0 w 1088"/>
                    <a:gd name="T7" fmla="*/ 0 h 496"/>
                    <a:gd name="T8" fmla="*/ 0 w 1088"/>
                    <a:gd name="T9" fmla="*/ 0 h 496"/>
                    <a:gd name="T10" fmla="*/ 0 w 1088"/>
                    <a:gd name="T11" fmla="*/ 0 h 496"/>
                    <a:gd name="T12" fmla="*/ 0 w 1088"/>
                    <a:gd name="T13" fmla="*/ 0 h 496"/>
                    <a:gd name="T14" fmla="*/ 0 w 1088"/>
                    <a:gd name="T15" fmla="*/ 0 h 496"/>
                    <a:gd name="T16" fmla="*/ 0 w 1088"/>
                    <a:gd name="T17" fmla="*/ 0 h 496"/>
                    <a:gd name="T18" fmla="*/ 0 w 1088"/>
                    <a:gd name="T19" fmla="*/ 0 h 496"/>
                    <a:gd name="T20" fmla="*/ 0 w 1088"/>
                    <a:gd name="T21" fmla="*/ 0 h 496"/>
                    <a:gd name="T22" fmla="*/ 0 w 1088"/>
                    <a:gd name="T23" fmla="*/ 0 h 496"/>
                    <a:gd name="T24" fmla="*/ 0 w 1088"/>
                    <a:gd name="T25" fmla="*/ 0 h 496"/>
                    <a:gd name="T26" fmla="*/ 0 w 1088"/>
                    <a:gd name="T27" fmla="*/ 0 h 496"/>
                    <a:gd name="T28" fmla="*/ 0 w 1088"/>
                    <a:gd name="T29" fmla="*/ 0 h 496"/>
                    <a:gd name="T30" fmla="*/ 0 w 1088"/>
                    <a:gd name="T31" fmla="*/ 0 h 496"/>
                    <a:gd name="T32" fmla="*/ 0 w 1088"/>
                    <a:gd name="T33" fmla="*/ 0 h 496"/>
                    <a:gd name="T34" fmla="*/ 0 w 1088"/>
                    <a:gd name="T35" fmla="*/ 0 h 496"/>
                    <a:gd name="T36" fmla="*/ 0 w 1088"/>
                    <a:gd name="T37" fmla="*/ 0 h 496"/>
                    <a:gd name="T38" fmla="*/ 0 w 1088"/>
                    <a:gd name="T39" fmla="*/ 0 h 496"/>
                    <a:gd name="T40" fmla="*/ 0 w 1088"/>
                    <a:gd name="T41" fmla="*/ 0 h 496"/>
                    <a:gd name="T42" fmla="*/ 0 w 1088"/>
                    <a:gd name="T43" fmla="*/ 0 h 496"/>
                    <a:gd name="T44" fmla="*/ 0 w 1088"/>
                    <a:gd name="T45" fmla="*/ 0 h 496"/>
                    <a:gd name="T46" fmla="*/ 0 w 1088"/>
                    <a:gd name="T47" fmla="*/ 0 h 496"/>
                    <a:gd name="T48" fmla="*/ 0 w 1088"/>
                    <a:gd name="T49" fmla="*/ 0 h 496"/>
                    <a:gd name="T50" fmla="*/ 0 w 1088"/>
                    <a:gd name="T51" fmla="*/ 0 h 496"/>
                    <a:gd name="T52" fmla="*/ 0 w 1088"/>
                    <a:gd name="T53" fmla="*/ 0 h 496"/>
                    <a:gd name="T54" fmla="*/ 0 w 1088"/>
                    <a:gd name="T55" fmla="*/ 0 h 496"/>
                    <a:gd name="T56" fmla="*/ 0 w 1088"/>
                    <a:gd name="T57" fmla="*/ 0 h 496"/>
                    <a:gd name="T58" fmla="*/ 0 w 1088"/>
                    <a:gd name="T59" fmla="*/ 0 h 496"/>
                    <a:gd name="T60" fmla="*/ 0 w 1088"/>
                    <a:gd name="T61" fmla="*/ 0 h 496"/>
                    <a:gd name="T62" fmla="*/ 0 w 1088"/>
                    <a:gd name="T63" fmla="*/ 0 h 496"/>
                    <a:gd name="T64" fmla="*/ 0 w 1088"/>
                    <a:gd name="T65" fmla="*/ 0 h 496"/>
                    <a:gd name="T66" fmla="*/ 0 w 1088"/>
                    <a:gd name="T67" fmla="*/ 0 h 496"/>
                    <a:gd name="T68" fmla="*/ 0 w 1088"/>
                    <a:gd name="T69" fmla="*/ 0 h 496"/>
                    <a:gd name="T70" fmla="*/ 0 w 1088"/>
                    <a:gd name="T71" fmla="*/ 0 h 496"/>
                    <a:gd name="T72" fmla="*/ 0 w 1088"/>
                    <a:gd name="T73" fmla="*/ 0 h 496"/>
                    <a:gd name="T74" fmla="*/ 0 w 1088"/>
                    <a:gd name="T75" fmla="*/ 0 h 496"/>
                    <a:gd name="T76" fmla="*/ 0 w 1088"/>
                    <a:gd name="T77" fmla="*/ 0 h 496"/>
                    <a:gd name="T78" fmla="*/ 0 w 1088"/>
                    <a:gd name="T79" fmla="*/ 0 h 496"/>
                    <a:gd name="T80" fmla="*/ 0 w 1088"/>
                    <a:gd name="T81" fmla="*/ 0 h 496"/>
                    <a:gd name="T82" fmla="*/ 0 w 1088"/>
                    <a:gd name="T83" fmla="*/ 0 h 496"/>
                    <a:gd name="T84" fmla="*/ 0 w 1088"/>
                    <a:gd name="T85" fmla="*/ 0 h 496"/>
                    <a:gd name="T86" fmla="*/ 0 w 1088"/>
                    <a:gd name="T87" fmla="*/ 0 h 496"/>
                    <a:gd name="T88" fmla="*/ 0 w 1088"/>
                    <a:gd name="T89" fmla="*/ 0 h 496"/>
                    <a:gd name="T90" fmla="*/ 0 w 1088"/>
                    <a:gd name="T91" fmla="*/ 0 h 496"/>
                    <a:gd name="T92" fmla="*/ 0 w 1088"/>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8" h="496">
                      <a:moveTo>
                        <a:pt x="909" y="398"/>
                      </a:moveTo>
                      <a:lnTo>
                        <a:pt x="880" y="372"/>
                      </a:lnTo>
                      <a:lnTo>
                        <a:pt x="853" y="349"/>
                      </a:lnTo>
                      <a:lnTo>
                        <a:pt x="827" y="329"/>
                      </a:lnTo>
                      <a:lnTo>
                        <a:pt x="802" y="310"/>
                      </a:lnTo>
                      <a:lnTo>
                        <a:pt x="779" y="294"/>
                      </a:lnTo>
                      <a:lnTo>
                        <a:pt x="758" y="278"/>
                      </a:lnTo>
                      <a:lnTo>
                        <a:pt x="737" y="266"/>
                      </a:lnTo>
                      <a:lnTo>
                        <a:pt x="716" y="254"/>
                      </a:lnTo>
                      <a:lnTo>
                        <a:pt x="697" y="245"/>
                      </a:lnTo>
                      <a:lnTo>
                        <a:pt x="677" y="237"/>
                      </a:lnTo>
                      <a:lnTo>
                        <a:pt x="658" y="229"/>
                      </a:lnTo>
                      <a:lnTo>
                        <a:pt x="640" y="224"/>
                      </a:lnTo>
                      <a:lnTo>
                        <a:pt x="620" y="221"/>
                      </a:lnTo>
                      <a:lnTo>
                        <a:pt x="601" y="218"/>
                      </a:lnTo>
                      <a:lnTo>
                        <a:pt x="582" y="217"/>
                      </a:lnTo>
                      <a:lnTo>
                        <a:pt x="561" y="216"/>
                      </a:lnTo>
                      <a:lnTo>
                        <a:pt x="538" y="217"/>
                      </a:lnTo>
                      <a:lnTo>
                        <a:pt x="516" y="221"/>
                      </a:lnTo>
                      <a:lnTo>
                        <a:pt x="491" y="226"/>
                      </a:lnTo>
                      <a:lnTo>
                        <a:pt x="467" y="235"/>
                      </a:lnTo>
                      <a:lnTo>
                        <a:pt x="442" y="244"/>
                      </a:lnTo>
                      <a:lnTo>
                        <a:pt x="417" y="255"/>
                      </a:lnTo>
                      <a:lnTo>
                        <a:pt x="393" y="269"/>
                      </a:lnTo>
                      <a:lnTo>
                        <a:pt x="368" y="283"/>
                      </a:lnTo>
                      <a:lnTo>
                        <a:pt x="343" y="300"/>
                      </a:lnTo>
                      <a:lnTo>
                        <a:pt x="319" y="317"/>
                      </a:lnTo>
                      <a:lnTo>
                        <a:pt x="296" y="337"/>
                      </a:lnTo>
                      <a:lnTo>
                        <a:pt x="274" y="357"/>
                      </a:lnTo>
                      <a:lnTo>
                        <a:pt x="253" y="378"/>
                      </a:lnTo>
                      <a:lnTo>
                        <a:pt x="233" y="401"/>
                      </a:lnTo>
                      <a:lnTo>
                        <a:pt x="215" y="424"/>
                      </a:lnTo>
                      <a:lnTo>
                        <a:pt x="197" y="448"/>
                      </a:lnTo>
                      <a:lnTo>
                        <a:pt x="191" y="457"/>
                      </a:lnTo>
                      <a:lnTo>
                        <a:pt x="184" y="465"/>
                      </a:lnTo>
                      <a:lnTo>
                        <a:pt x="175" y="472"/>
                      </a:lnTo>
                      <a:lnTo>
                        <a:pt x="167" y="479"/>
                      </a:lnTo>
                      <a:lnTo>
                        <a:pt x="158" y="484"/>
                      </a:lnTo>
                      <a:lnTo>
                        <a:pt x="148" y="488"/>
                      </a:lnTo>
                      <a:lnTo>
                        <a:pt x="139" y="492"/>
                      </a:lnTo>
                      <a:lnTo>
                        <a:pt x="129" y="494"/>
                      </a:lnTo>
                      <a:lnTo>
                        <a:pt x="118" y="496"/>
                      </a:lnTo>
                      <a:lnTo>
                        <a:pt x="108" y="496"/>
                      </a:lnTo>
                      <a:lnTo>
                        <a:pt x="98" y="496"/>
                      </a:lnTo>
                      <a:lnTo>
                        <a:pt x="87" y="494"/>
                      </a:lnTo>
                      <a:lnTo>
                        <a:pt x="77" y="492"/>
                      </a:lnTo>
                      <a:lnTo>
                        <a:pt x="67" y="489"/>
                      </a:lnTo>
                      <a:lnTo>
                        <a:pt x="57" y="484"/>
                      </a:lnTo>
                      <a:lnTo>
                        <a:pt x="47" y="479"/>
                      </a:lnTo>
                      <a:lnTo>
                        <a:pt x="39" y="471"/>
                      </a:lnTo>
                      <a:lnTo>
                        <a:pt x="31" y="464"/>
                      </a:lnTo>
                      <a:lnTo>
                        <a:pt x="23" y="456"/>
                      </a:lnTo>
                      <a:lnTo>
                        <a:pt x="17" y="448"/>
                      </a:lnTo>
                      <a:lnTo>
                        <a:pt x="12" y="438"/>
                      </a:lnTo>
                      <a:lnTo>
                        <a:pt x="7" y="429"/>
                      </a:lnTo>
                      <a:lnTo>
                        <a:pt x="4" y="420"/>
                      </a:lnTo>
                      <a:lnTo>
                        <a:pt x="2" y="409"/>
                      </a:lnTo>
                      <a:lnTo>
                        <a:pt x="0" y="399"/>
                      </a:lnTo>
                      <a:lnTo>
                        <a:pt x="0" y="389"/>
                      </a:lnTo>
                      <a:lnTo>
                        <a:pt x="0" y="378"/>
                      </a:lnTo>
                      <a:lnTo>
                        <a:pt x="1" y="368"/>
                      </a:lnTo>
                      <a:lnTo>
                        <a:pt x="4" y="358"/>
                      </a:lnTo>
                      <a:lnTo>
                        <a:pt x="7" y="347"/>
                      </a:lnTo>
                      <a:lnTo>
                        <a:pt x="12" y="338"/>
                      </a:lnTo>
                      <a:lnTo>
                        <a:pt x="17" y="329"/>
                      </a:lnTo>
                      <a:lnTo>
                        <a:pt x="30" y="310"/>
                      </a:lnTo>
                      <a:lnTo>
                        <a:pt x="42" y="292"/>
                      </a:lnTo>
                      <a:lnTo>
                        <a:pt x="55" y="276"/>
                      </a:lnTo>
                      <a:lnTo>
                        <a:pt x="70" y="258"/>
                      </a:lnTo>
                      <a:lnTo>
                        <a:pt x="83" y="242"/>
                      </a:lnTo>
                      <a:lnTo>
                        <a:pt x="99" y="226"/>
                      </a:lnTo>
                      <a:lnTo>
                        <a:pt x="113" y="211"/>
                      </a:lnTo>
                      <a:lnTo>
                        <a:pt x="129" y="195"/>
                      </a:lnTo>
                      <a:lnTo>
                        <a:pt x="145" y="181"/>
                      </a:lnTo>
                      <a:lnTo>
                        <a:pt x="162" y="166"/>
                      </a:lnTo>
                      <a:lnTo>
                        <a:pt x="178" y="153"/>
                      </a:lnTo>
                      <a:lnTo>
                        <a:pt x="195" y="139"/>
                      </a:lnTo>
                      <a:lnTo>
                        <a:pt x="229" y="115"/>
                      </a:lnTo>
                      <a:lnTo>
                        <a:pt x="265" y="92"/>
                      </a:lnTo>
                      <a:lnTo>
                        <a:pt x="283" y="82"/>
                      </a:lnTo>
                      <a:lnTo>
                        <a:pt x="302" y="71"/>
                      </a:lnTo>
                      <a:lnTo>
                        <a:pt x="320" y="62"/>
                      </a:lnTo>
                      <a:lnTo>
                        <a:pt x="339" y="53"/>
                      </a:lnTo>
                      <a:lnTo>
                        <a:pt x="356" y="44"/>
                      </a:lnTo>
                      <a:lnTo>
                        <a:pt x="375" y="37"/>
                      </a:lnTo>
                      <a:lnTo>
                        <a:pt x="395" y="31"/>
                      </a:lnTo>
                      <a:lnTo>
                        <a:pt x="413" y="24"/>
                      </a:lnTo>
                      <a:lnTo>
                        <a:pt x="432" y="19"/>
                      </a:lnTo>
                      <a:lnTo>
                        <a:pt x="450" y="13"/>
                      </a:lnTo>
                      <a:lnTo>
                        <a:pt x="469" y="9"/>
                      </a:lnTo>
                      <a:lnTo>
                        <a:pt x="488" y="6"/>
                      </a:lnTo>
                      <a:lnTo>
                        <a:pt x="506" y="3"/>
                      </a:lnTo>
                      <a:lnTo>
                        <a:pt x="524" y="2"/>
                      </a:lnTo>
                      <a:lnTo>
                        <a:pt x="542" y="0"/>
                      </a:lnTo>
                      <a:lnTo>
                        <a:pt x="561" y="0"/>
                      </a:lnTo>
                      <a:lnTo>
                        <a:pt x="595" y="1"/>
                      </a:lnTo>
                      <a:lnTo>
                        <a:pt x="629" y="3"/>
                      </a:lnTo>
                      <a:lnTo>
                        <a:pt x="661" y="8"/>
                      </a:lnTo>
                      <a:lnTo>
                        <a:pt x="692" y="14"/>
                      </a:lnTo>
                      <a:lnTo>
                        <a:pt x="723" y="23"/>
                      </a:lnTo>
                      <a:lnTo>
                        <a:pt x="752" y="33"/>
                      </a:lnTo>
                      <a:lnTo>
                        <a:pt x="782" y="45"/>
                      </a:lnTo>
                      <a:lnTo>
                        <a:pt x="811" y="59"/>
                      </a:lnTo>
                      <a:lnTo>
                        <a:pt x="840" y="74"/>
                      </a:lnTo>
                      <a:lnTo>
                        <a:pt x="868" y="92"/>
                      </a:lnTo>
                      <a:lnTo>
                        <a:pt x="897" y="112"/>
                      </a:lnTo>
                      <a:lnTo>
                        <a:pt x="927" y="133"/>
                      </a:lnTo>
                      <a:lnTo>
                        <a:pt x="957" y="156"/>
                      </a:lnTo>
                      <a:lnTo>
                        <a:pt x="988" y="181"/>
                      </a:lnTo>
                      <a:lnTo>
                        <a:pt x="1019" y="208"/>
                      </a:lnTo>
                      <a:lnTo>
                        <a:pt x="1052" y="236"/>
                      </a:lnTo>
                      <a:lnTo>
                        <a:pt x="1059" y="244"/>
                      </a:lnTo>
                      <a:lnTo>
                        <a:pt x="1067" y="252"/>
                      </a:lnTo>
                      <a:lnTo>
                        <a:pt x="1073" y="260"/>
                      </a:lnTo>
                      <a:lnTo>
                        <a:pt x="1078" y="270"/>
                      </a:lnTo>
                      <a:lnTo>
                        <a:pt x="1082" y="280"/>
                      </a:lnTo>
                      <a:lnTo>
                        <a:pt x="1084" y="289"/>
                      </a:lnTo>
                      <a:lnTo>
                        <a:pt x="1087" y="300"/>
                      </a:lnTo>
                      <a:lnTo>
                        <a:pt x="1088" y="310"/>
                      </a:lnTo>
                      <a:lnTo>
                        <a:pt x="1088" y="320"/>
                      </a:lnTo>
                      <a:lnTo>
                        <a:pt x="1087" y="331"/>
                      </a:lnTo>
                      <a:lnTo>
                        <a:pt x="1085" y="341"/>
                      </a:lnTo>
                      <a:lnTo>
                        <a:pt x="1082" y="351"/>
                      </a:lnTo>
                      <a:lnTo>
                        <a:pt x="1079" y="362"/>
                      </a:lnTo>
                      <a:lnTo>
                        <a:pt x="1074" y="371"/>
                      </a:lnTo>
                      <a:lnTo>
                        <a:pt x="1068" y="380"/>
                      </a:lnTo>
                      <a:lnTo>
                        <a:pt x="1062" y="389"/>
                      </a:lnTo>
                      <a:lnTo>
                        <a:pt x="1053" y="397"/>
                      </a:lnTo>
                      <a:lnTo>
                        <a:pt x="1045" y="403"/>
                      </a:lnTo>
                      <a:lnTo>
                        <a:pt x="1036" y="409"/>
                      </a:lnTo>
                      <a:lnTo>
                        <a:pt x="1026" y="414"/>
                      </a:lnTo>
                      <a:lnTo>
                        <a:pt x="1017" y="419"/>
                      </a:lnTo>
                      <a:lnTo>
                        <a:pt x="1007" y="422"/>
                      </a:lnTo>
                      <a:lnTo>
                        <a:pt x="996" y="424"/>
                      </a:lnTo>
                      <a:lnTo>
                        <a:pt x="987" y="425"/>
                      </a:lnTo>
                      <a:lnTo>
                        <a:pt x="976" y="425"/>
                      </a:lnTo>
                      <a:lnTo>
                        <a:pt x="965" y="424"/>
                      </a:lnTo>
                      <a:lnTo>
                        <a:pt x="955" y="423"/>
                      </a:lnTo>
                      <a:lnTo>
                        <a:pt x="946" y="420"/>
                      </a:lnTo>
                      <a:lnTo>
                        <a:pt x="935" y="416"/>
                      </a:lnTo>
                      <a:lnTo>
                        <a:pt x="926" y="410"/>
                      </a:lnTo>
                      <a:lnTo>
                        <a:pt x="917" y="405"/>
                      </a:lnTo>
                      <a:lnTo>
                        <a:pt x="909" y="398"/>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7" name="Freeform 1157">
                  <a:extLst>
                    <a:ext uri="{FF2B5EF4-FFF2-40B4-BE49-F238E27FC236}">
                      <a16:creationId xmlns:a16="http://schemas.microsoft.com/office/drawing/2014/main" id="{18C37CDB-0156-4F66-9CC8-D2F149B3E6D9}"/>
                    </a:ext>
                  </a:extLst>
                </p:cNvPr>
                <p:cNvSpPr>
                  <a:spLocks/>
                </p:cNvSpPr>
                <p:nvPr/>
              </p:nvSpPr>
              <p:spPr bwMode="auto">
                <a:xfrm>
                  <a:off x="2176" y="2573"/>
                  <a:ext cx="14" cy="46"/>
                </a:xfrm>
                <a:custGeom>
                  <a:avLst/>
                  <a:gdLst>
                    <a:gd name="T0" fmla="*/ 0 w 218"/>
                    <a:gd name="T1" fmla="*/ 0 h 688"/>
                    <a:gd name="T2" fmla="*/ 0 w 218"/>
                    <a:gd name="T3" fmla="*/ 0 h 688"/>
                    <a:gd name="T4" fmla="*/ 0 w 218"/>
                    <a:gd name="T5" fmla="*/ 0 h 688"/>
                    <a:gd name="T6" fmla="*/ 0 w 218"/>
                    <a:gd name="T7" fmla="*/ 0 h 688"/>
                    <a:gd name="T8" fmla="*/ 0 w 218"/>
                    <a:gd name="T9" fmla="*/ 0 h 688"/>
                    <a:gd name="T10" fmla="*/ 0 w 218"/>
                    <a:gd name="T11" fmla="*/ 0 h 688"/>
                    <a:gd name="T12" fmla="*/ 0 w 218"/>
                    <a:gd name="T13" fmla="*/ 0 h 688"/>
                    <a:gd name="T14" fmla="*/ 0 w 218"/>
                    <a:gd name="T15" fmla="*/ 0 h 688"/>
                    <a:gd name="T16" fmla="*/ 0 w 218"/>
                    <a:gd name="T17" fmla="*/ 0 h 688"/>
                    <a:gd name="T18" fmla="*/ 0 w 218"/>
                    <a:gd name="T19" fmla="*/ 0 h 688"/>
                    <a:gd name="T20" fmla="*/ 0 w 218"/>
                    <a:gd name="T21" fmla="*/ 0 h 688"/>
                    <a:gd name="T22" fmla="*/ 0 w 218"/>
                    <a:gd name="T23" fmla="*/ 0 h 688"/>
                    <a:gd name="T24" fmla="*/ 0 w 218"/>
                    <a:gd name="T25" fmla="*/ 0 h 688"/>
                    <a:gd name="T26" fmla="*/ 0 w 218"/>
                    <a:gd name="T27" fmla="*/ 0 h 688"/>
                    <a:gd name="T28" fmla="*/ 0 w 218"/>
                    <a:gd name="T29" fmla="*/ 0 h 688"/>
                    <a:gd name="T30" fmla="*/ 0 w 218"/>
                    <a:gd name="T31" fmla="*/ 0 h 688"/>
                    <a:gd name="T32" fmla="*/ 0 w 218"/>
                    <a:gd name="T33" fmla="*/ 0 h 688"/>
                    <a:gd name="T34" fmla="*/ 0 w 218"/>
                    <a:gd name="T35" fmla="*/ 0 h 688"/>
                    <a:gd name="T36" fmla="*/ 0 w 218"/>
                    <a:gd name="T37" fmla="*/ 0 h 688"/>
                    <a:gd name="T38" fmla="*/ 0 w 218"/>
                    <a:gd name="T39" fmla="*/ 0 h 688"/>
                    <a:gd name="T40" fmla="*/ 0 w 218"/>
                    <a:gd name="T41" fmla="*/ 0 h 688"/>
                    <a:gd name="T42" fmla="*/ 0 w 218"/>
                    <a:gd name="T43" fmla="*/ 0 h 688"/>
                    <a:gd name="T44" fmla="*/ 0 w 218"/>
                    <a:gd name="T45" fmla="*/ 0 h 688"/>
                    <a:gd name="T46" fmla="*/ 0 w 218"/>
                    <a:gd name="T47" fmla="*/ 0 h 688"/>
                    <a:gd name="T48" fmla="*/ 0 w 218"/>
                    <a:gd name="T49" fmla="*/ 0 h 688"/>
                    <a:gd name="T50" fmla="*/ 0 w 218"/>
                    <a:gd name="T51" fmla="*/ 0 h 688"/>
                    <a:gd name="T52" fmla="*/ 0 w 218"/>
                    <a:gd name="T53" fmla="*/ 0 h 688"/>
                    <a:gd name="T54" fmla="*/ 0 w 218"/>
                    <a:gd name="T55" fmla="*/ 0 h 688"/>
                    <a:gd name="T56" fmla="*/ 0 w 218"/>
                    <a:gd name="T57" fmla="*/ 0 h 688"/>
                    <a:gd name="T58" fmla="*/ 0 w 218"/>
                    <a:gd name="T59" fmla="*/ 0 h 688"/>
                    <a:gd name="T60" fmla="*/ 0 w 218"/>
                    <a:gd name="T61" fmla="*/ 0 h 688"/>
                    <a:gd name="T62" fmla="*/ 0 w 218"/>
                    <a:gd name="T63" fmla="*/ 0 h 688"/>
                    <a:gd name="T64" fmla="*/ 0 w 218"/>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8" h="688">
                      <a:moveTo>
                        <a:pt x="218" y="109"/>
                      </a:moveTo>
                      <a:lnTo>
                        <a:pt x="218" y="579"/>
                      </a:lnTo>
                      <a:lnTo>
                        <a:pt x="218" y="591"/>
                      </a:lnTo>
                      <a:lnTo>
                        <a:pt x="216" y="601"/>
                      </a:lnTo>
                      <a:lnTo>
                        <a:pt x="213" y="612"/>
                      </a:lnTo>
                      <a:lnTo>
                        <a:pt x="209" y="622"/>
                      </a:lnTo>
                      <a:lnTo>
                        <a:pt x="205" y="631"/>
                      </a:lnTo>
                      <a:lnTo>
                        <a:pt x="200" y="640"/>
                      </a:lnTo>
                      <a:lnTo>
                        <a:pt x="194" y="649"/>
                      </a:lnTo>
                      <a:lnTo>
                        <a:pt x="187" y="656"/>
                      </a:lnTo>
                      <a:lnTo>
                        <a:pt x="178" y="663"/>
                      </a:lnTo>
                      <a:lnTo>
                        <a:pt x="170" y="669"/>
                      </a:lnTo>
                      <a:lnTo>
                        <a:pt x="162" y="676"/>
                      </a:lnTo>
                      <a:lnTo>
                        <a:pt x="152" y="680"/>
                      </a:lnTo>
                      <a:lnTo>
                        <a:pt x="142" y="683"/>
                      </a:lnTo>
                      <a:lnTo>
                        <a:pt x="132" y="686"/>
                      </a:lnTo>
                      <a:lnTo>
                        <a:pt x="121" y="688"/>
                      </a:lnTo>
                      <a:lnTo>
                        <a:pt x="110" y="688"/>
                      </a:lnTo>
                      <a:lnTo>
                        <a:pt x="99" y="688"/>
                      </a:lnTo>
                      <a:lnTo>
                        <a:pt x="88" y="686"/>
                      </a:lnTo>
                      <a:lnTo>
                        <a:pt x="78" y="684"/>
                      </a:lnTo>
                      <a:lnTo>
                        <a:pt x="68" y="680"/>
                      </a:lnTo>
                      <a:lnTo>
                        <a:pt x="58" y="676"/>
                      </a:lnTo>
                      <a:lnTo>
                        <a:pt x="49" y="669"/>
                      </a:lnTo>
                      <a:lnTo>
                        <a:pt x="41" y="663"/>
                      </a:lnTo>
                      <a:lnTo>
                        <a:pt x="34" y="657"/>
                      </a:lnTo>
                      <a:lnTo>
                        <a:pt x="26" y="649"/>
                      </a:lnTo>
                      <a:lnTo>
                        <a:pt x="20" y="640"/>
                      </a:lnTo>
                      <a:lnTo>
                        <a:pt x="15" y="632"/>
                      </a:lnTo>
                      <a:lnTo>
                        <a:pt x="10" y="622"/>
                      </a:lnTo>
                      <a:lnTo>
                        <a:pt x="7" y="612"/>
                      </a:lnTo>
                      <a:lnTo>
                        <a:pt x="4" y="602"/>
                      </a:lnTo>
                      <a:lnTo>
                        <a:pt x="3" y="591"/>
                      </a:lnTo>
                      <a:lnTo>
                        <a:pt x="1" y="580"/>
                      </a:lnTo>
                      <a:lnTo>
                        <a:pt x="0" y="109"/>
                      </a:lnTo>
                      <a:lnTo>
                        <a:pt x="1" y="98"/>
                      </a:lnTo>
                      <a:lnTo>
                        <a:pt x="3" y="87"/>
                      </a:lnTo>
                      <a:lnTo>
                        <a:pt x="6" y="77"/>
                      </a:lnTo>
                      <a:lnTo>
                        <a:pt x="10" y="67"/>
                      </a:lnTo>
                      <a:lnTo>
                        <a:pt x="14" y="57"/>
                      </a:lnTo>
                      <a:lnTo>
                        <a:pt x="19" y="48"/>
                      </a:lnTo>
                      <a:lnTo>
                        <a:pt x="25" y="40"/>
                      </a:lnTo>
                      <a:lnTo>
                        <a:pt x="32" y="32"/>
                      </a:lnTo>
                      <a:lnTo>
                        <a:pt x="40" y="25"/>
                      </a:lnTo>
                      <a:lnTo>
                        <a:pt x="48" y="19"/>
                      </a:lnTo>
                      <a:lnTo>
                        <a:pt x="57" y="14"/>
                      </a:lnTo>
                      <a:lnTo>
                        <a:pt x="67" y="9"/>
                      </a:lnTo>
                      <a:lnTo>
                        <a:pt x="77" y="6"/>
                      </a:lnTo>
                      <a:lnTo>
                        <a:pt x="87" y="2"/>
                      </a:lnTo>
                      <a:lnTo>
                        <a:pt x="98" y="1"/>
                      </a:lnTo>
                      <a:lnTo>
                        <a:pt x="109" y="0"/>
                      </a:lnTo>
                      <a:lnTo>
                        <a:pt x="120" y="1"/>
                      </a:lnTo>
                      <a:lnTo>
                        <a:pt x="131" y="2"/>
                      </a:lnTo>
                      <a:lnTo>
                        <a:pt x="141" y="6"/>
                      </a:lnTo>
                      <a:lnTo>
                        <a:pt x="151" y="9"/>
                      </a:lnTo>
                      <a:lnTo>
                        <a:pt x="161" y="14"/>
                      </a:lnTo>
                      <a:lnTo>
                        <a:pt x="169" y="19"/>
                      </a:lnTo>
                      <a:lnTo>
                        <a:pt x="177" y="25"/>
                      </a:lnTo>
                      <a:lnTo>
                        <a:pt x="186" y="32"/>
                      </a:lnTo>
                      <a:lnTo>
                        <a:pt x="193" y="40"/>
                      </a:lnTo>
                      <a:lnTo>
                        <a:pt x="199" y="48"/>
                      </a:lnTo>
                      <a:lnTo>
                        <a:pt x="204" y="57"/>
                      </a:lnTo>
                      <a:lnTo>
                        <a:pt x="208" y="67"/>
                      </a:lnTo>
                      <a:lnTo>
                        <a:pt x="212" y="76"/>
                      </a:lnTo>
                      <a:lnTo>
                        <a:pt x="214" y="86"/>
                      </a:lnTo>
                      <a:lnTo>
                        <a:pt x="217" y="98"/>
                      </a:lnTo>
                      <a:lnTo>
                        <a:pt x="218" y="10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8" name="Freeform 1158">
                  <a:extLst>
                    <a:ext uri="{FF2B5EF4-FFF2-40B4-BE49-F238E27FC236}">
                      <a16:creationId xmlns:a16="http://schemas.microsoft.com/office/drawing/2014/main" id="{010F4F46-2D22-4AA4-A0F7-E3AE7A86D845}"/>
                    </a:ext>
                  </a:extLst>
                </p:cNvPr>
                <p:cNvSpPr>
                  <a:spLocks/>
                </p:cNvSpPr>
                <p:nvPr/>
              </p:nvSpPr>
              <p:spPr bwMode="auto">
                <a:xfrm>
                  <a:off x="2086" y="2463"/>
                  <a:ext cx="63" cy="54"/>
                </a:xfrm>
                <a:custGeom>
                  <a:avLst/>
                  <a:gdLst>
                    <a:gd name="T0" fmla="*/ 0 w 933"/>
                    <a:gd name="T1" fmla="*/ 0 h 801"/>
                    <a:gd name="T2" fmla="*/ 0 w 933"/>
                    <a:gd name="T3" fmla="*/ 0 h 801"/>
                    <a:gd name="T4" fmla="*/ 0 w 933"/>
                    <a:gd name="T5" fmla="*/ 0 h 801"/>
                    <a:gd name="T6" fmla="*/ 0 w 933"/>
                    <a:gd name="T7" fmla="*/ 0 h 801"/>
                    <a:gd name="T8" fmla="*/ 0 w 933"/>
                    <a:gd name="T9" fmla="*/ 0 h 801"/>
                    <a:gd name="T10" fmla="*/ 0 w 933"/>
                    <a:gd name="T11" fmla="*/ 0 h 801"/>
                    <a:gd name="T12" fmla="*/ 0 w 933"/>
                    <a:gd name="T13" fmla="*/ 0 h 801"/>
                    <a:gd name="T14" fmla="*/ 0 w 933"/>
                    <a:gd name="T15" fmla="*/ 0 h 801"/>
                    <a:gd name="T16" fmla="*/ 0 w 933"/>
                    <a:gd name="T17" fmla="*/ 0 h 801"/>
                    <a:gd name="T18" fmla="*/ 0 w 933"/>
                    <a:gd name="T19" fmla="*/ 0 h 801"/>
                    <a:gd name="T20" fmla="*/ 0 w 933"/>
                    <a:gd name="T21" fmla="*/ 0 h 801"/>
                    <a:gd name="T22" fmla="*/ 0 w 933"/>
                    <a:gd name="T23" fmla="*/ 0 h 801"/>
                    <a:gd name="T24" fmla="*/ 0 w 933"/>
                    <a:gd name="T25" fmla="*/ 0 h 801"/>
                    <a:gd name="T26" fmla="*/ 0 w 933"/>
                    <a:gd name="T27" fmla="*/ 0 h 801"/>
                    <a:gd name="T28" fmla="*/ 0 w 933"/>
                    <a:gd name="T29" fmla="*/ 0 h 801"/>
                    <a:gd name="T30" fmla="*/ 0 w 933"/>
                    <a:gd name="T31" fmla="*/ 0 h 801"/>
                    <a:gd name="T32" fmla="*/ 0 w 933"/>
                    <a:gd name="T33" fmla="*/ 0 h 801"/>
                    <a:gd name="T34" fmla="*/ 0 w 933"/>
                    <a:gd name="T35" fmla="*/ 0 h 801"/>
                    <a:gd name="T36" fmla="*/ 0 w 933"/>
                    <a:gd name="T37" fmla="*/ 0 h 801"/>
                    <a:gd name="T38" fmla="*/ 0 w 933"/>
                    <a:gd name="T39" fmla="*/ 0 h 801"/>
                    <a:gd name="T40" fmla="*/ 0 w 933"/>
                    <a:gd name="T41" fmla="*/ 0 h 801"/>
                    <a:gd name="T42" fmla="*/ 0 w 933"/>
                    <a:gd name="T43" fmla="*/ 0 h 801"/>
                    <a:gd name="T44" fmla="*/ 0 w 933"/>
                    <a:gd name="T45" fmla="*/ 0 h 801"/>
                    <a:gd name="T46" fmla="*/ 0 w 933"/>
                    <a:gd name="T47" fmla="*/ 0 h 801"/>
                    <a:gd name="T48" fmla="*/ 0 w 933"/>
                    <a:gd name="T49" fmla="*/ 0 h 801"/>
                    <a:gd name="T50" fmla="*/ 0 w 933"/>
                    <a:gd name="T51" fmla="*/ 0 h 801"/>
                    <a:gd name="T52" fmla="*/ 0 w 933"/>
                    <a:gd name="T53" fmla="*/ 0 h 801"/>
                    <a:gd name="T54" fmla="*/ 0 w 933"/>
                    <a:gd name="T55" fmla="*/ 0 h 801"/>
                    <a:gd name="T56" fmla="*/ 0 w 933"/>
                    <a:gd name="T57" fmla="*/ 0 h 801"/>
                    <a:gd name="T58" fmla="*/ 0 w 933"/>
                    <a:gd name="T59" fmla="*/ 0 h 801"/>
                    <a:gd name="T60" fmla="*/ 0 w 933"/>
                    <a:gd name="T61" fmla="*/ 0 h 801"/>
                    <a:gd name="T62" fmla="*/ 0 w 933"/>
                    <a:gd name="T63" fmla="*/ 0 h 801"/>
                    <a:gd name="T64" fmla="*/ 0 w 933"/>
                    <a:gd name="T65" fmla="*/ 0 h 801"/>
                    <a:gd name="T66" fmla="*/ 0 w 933"/>
                    <a:gd name="T67" fmla="*/ 0 h 801"/>
                    <a:gd name="T68" fmla="*/ 0 w 933"/>
                    <a:gd name="T69" fmla="*/ 0 h 801"/>
                    <a:gd name="T70" fmla="*/ 0 w 933"/>
                    <a:gd name="T71" fmla="*/ 0 h 801"/>
                    <a:gd name="T72" fmla="*/ 0 w 933"/>
                    <a:gd name="T73" fmla="*/ 0 h 801"/>
                    <a:gd name="T74" fmla="*/ 0 w 933"/>
                    <a:gd name="T75" fmla="*/ 0 h 801"/>
                    <a:gd name="T76" fmla="*/ 0 w 933"/>
                    <a:gd name="T77" fmla="*/ 0 h 801"/>
                    <a:gd name="T78" fmla="*/ 0 w 933"/>
                    <a:gd name="T79" fmla="*/ 0 h 801"/>
                    <a:gd name="T80" fmla="*/ 0 w 933"/>
                    <a:gd name="T81" fmla="*/ 0 h 801"/>
                    <a:gd name="T82" fmla="*/ 0 w 933"/>
                    <a:gd name="T83" fmla="*/ 0 h 801"/>
                    <a:gd name="T84" fmla="*/ 0 w 933"/>
                    <a:gd name="T85" fmla="*/ 0 h 801"/>
                    <a:gd name="T86" fmla="*/ 0 w 933"/>
                    <a:gd name="T87" fmla="*/ 0 h 801"/>
                    <a:gd name="T88" fmla="*/ 0 w 933"/>
                    <a:gd name="T89" fmla="*/ 0 h 801"/>
                    <a:gd name="T90" fmla="*/ 0 w 933"/>
                    <a:gd name="T91" fmla="*/ 0 h 801"/>
                    <a:gd name="T92" fmla="*/ 0 w 933"/>
                    <a:gd name="T93" fmla="*/ 0 h 801"/>
                    <a:gd name="T94" fmla="*/ 0 w 933"/>
                    <a:gd name="T95" fmla="*/ 0 h 801"/>
                    <a:gd name="T96" fmla="*/ 0 w 933"/>
                    <a:gd name="T97" fmla="*/ 0 h 801"/>
                    <a:gd name="T98" fmla="*/ 0 w 933"/>
                    <a:gd name="T99" fmla="*/ 0 h 801"/>
                    <a:gd name="T100" fmla="*/ 0 w 933"/>
                    <a:gd name="T101" fmla="*/ 0 h 801"/>
                    <a:gd name="T102" fmla="*/ 0 w 933"/>
                    <a:gd name="T103" fmla="*/ 0 h 801"/>
                    <a:gd name="T104" fmla="*/ 0 w 933"/>
                    <a:gd name="T105" fmla="*/ 0 h 801"/>
                    <a:gd name="T106" fmla="*/ 0 w 933"/>
                    <a:gd name="T107" fmla="*/ 0 h 801"/>
                    <a:gd name="T108" fmla="*/ 0 w 933"/>
                    <a:gd name="T109" fmla="*/ 0 h 801"/>
                    <a:gd name="T110" fmla="*/ 0 w 933"/>
                    <a:gd name="T111" fmla="*/ 0 h 801"/>
                    <a:gd name="T112" fmla="*/ 0 w 933"/>
                    <a:gd name="T113" fmla="*/ 0 h 801"/>
                    <a:gd name="T114" fmla="*/ 0 w 933"/>
                    <a:gd name="T115" fmla="*/ 0 h 801"/>
                    <a:gd name="T116" fmla="*/ 0 w 933"/>
                    <a:gd name="T117" fmla="*/ 0 h 801"/>
                    <a:gd name="T118" fmla="*/ 0 w 933"/>
                    <a:gd name="T119" fmla="*/ 0 h 801"/>
                    <a:gd name="T120" fmla="*/ 0 w 933"/>
                    <a:gd name="T121" fmla="*/ 0 h 80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1">
                      <a:moveTo>
                        <a:pt x="859" y="3"/>
                      </a:moveTo>
                      <a:lnTo>
                        <a:pt x="848" y="1"/>
                      </a:lnTo>
                      <a:lnTo>
                        <a:pt x="839" y="0"/>
                      </a:lnTo>
                      <a:lnTo>
                        <a:pt x="829" y="0"/>
                      </a:lnTo>
                      <a:lnTo>
                        <a:pt x="819" y="1"/>
                      </a:lnTo>
                      <a:lnTo>
                        <a:pt x="809" y="3"/>
                      </a:lnTo>
                      <a:lnTo>
                        <a:pt x="800" y="6"/>
                      </a:lnTo>
                      <a:lnTo>
                        <a:pt x="791" y="10"/>
                      </a:lnTo>
                      <a:lnTo>
                        <a:pt x="783" y="14"/>
                      </a:lnTo>
                      <a:lnTo>
                        <a:pt x="775" y="19"/>
                      </a:lnTo>
                      <a:lnTo>
                        <a:pt x="768" y="25"/>
                      </a:lnTo>
                      <a:lnTo>
                        <a:pt x="760" y="32"/>
                      </a:lnTo>
                      <a:lnTo>
                        <a:pt x="754" y="40"/>
                      </a:lnTo>
                      <a:lnTo>
                        <a:pt x="748" y="48"/>
                      </a:lnTo>
                      <a:lnTo>
                        <a:pt x="744" y="56"/>
                      </a:lnTo>
                      <a:lnTo>
                        <a:pt x="740" y="65"/>
                      </a:lnTo>
                      <a:lnTo>
                        <a:pt x="737" y="75"/>
                      </a:lnTo>
                      <a:lnTo>
                        <a:pt x="722" y="125"/>
                      </a:lnTo>
                      <a:lnTo>
                        <a:pt x="706" y="172"/>
                      </a:lnTo>
                      <a:lnTo>
                        <a:pt x="688" y="215"/>
                      </a:lnTo>
                      <a:lnTo>
                        <a:pt x="668" y="256"/>
                      </a:lnTo>
                      <a:lnTo>
                        <a:pt x="648" y="294"/>
                      </a:lnTo>
                      <a:lnTo>
                        <a:pt x="626" y="328"/>
                      </a:lnTo>
                      <a:lnTo>
                        <a:pt x="603" y="360"/>
                      </a:lnTo>
                      <a:lnTo>
                        <a:pt x="579" y="390"/>
                      </a:lnTo>
                      <a:lnTo>
                        <a:pt x="555" y="417"/>
                      </a:lnTo>
                      <a:lnTo>
                        <a:pt x="530" y="442"/>
                      </a:lnTo>
                      <a:lnTo>
                        <a:pt x="504" y="463"/>
                      </a:lnTo>
                      <a:lnTo>
                        <a:pt x="478" y="484"/>
                      </a:lnTo>
                      <a:lnTo>
                        <a:pt x="452" y="502"/>
                      </a:lnTo>
                      <a:lnTo>
                        <a:pt x="426" y="518"/>
                      </a:lnTo>
                      <a:lnTo>
                        <a:pt x="401" y="533"/>
                      </a:lnTo>
                      <a:lnTo>
                        <a:pt x="375" y="545"/>
                      </a:lnTo>
                      <a:lnTo>
                        <a:pt x="349" y="557"/>
                      </a:lnTo>
                      <a:lnTo>
                        <a:pt x="324" y="566"/>
                      </a:lnTo>
                      <a:lnTo>
                        <a:pt x="300" y="574"/>
                      </a:lnTo>
                      <a:lnTo>
                        <a:pt x="276" y="580"/>
                      </a:lnTo>
                      <a:lnTo>
                        <a:pt x="254" y="587"/>
                      </a:lnTo>
                      <a:lnTo>
                        <a:pt x="232" y="591"/>
                      </a:lnTo>
                      <a:lnTo>
                        <a:pt x="212" y="595"/>
                      </a:lnTo>
                      <a:lnTo>
                        <a:pt x="194" y="597"/>
                      </a:lnTo>
                      <a:lnTo>
                        <a:pt x="160" y="600"/>
                      </a:lnTo>
                      <a:lnTo>
                        <a:pt x="134" y="601"/>
                      </a:lnTo>
                      <a:lnTo>
                        <a:pt x="116" y="601"/>
                      </a:lnTo>
                      <a:lnTo>
                        <a:pt x="107" y="601"/>
                      </a:lnTo>
                      <a:lnTo>
                        <a:pt x="108" y="601"/>
                      </a:lnTo>
                      <a:lnTo>
                        <a:pt x="98" y="601"/>
                      </a:lnTo>
                      <a:lnTo>
                        <a:pt x="87" y="602"/>
                      </a:lnTo>
                      <a:lnTo>
                        <a:pt x="78" y="603"/>
                      </a:lnTo>
                      <a:lnTo>
                        <a:pt x="69" y="606"/>
                      </a:lnTo>
                      <a:lnTo>
                        <a:pt x="59" y="609"/>
                      </a:lnTo>
                      <a:lnTo>
                        <a:pt x="50" y="614"/>
                      </a:lnTo>
                      <a:lnTo>
                        <a:pt x="43" y="620"/>
                      </a:lnTo>
                      <a:lnTo>
                        <a:pt x="34" y="625"/>
                      </a:lnTo>
                      <a:lnTo>
                        <a:pt x="28" y="632"/>
                      </a:lnTo>
                      <a:lnTo>
                        <a:pt x="21" y="639"/>
                      </a:lnTo>
                      <a:lnTo>
                        <a:pt x="16" y="646"/>
                      </a:lnTo>
                      <a:lnTo>
                        <a:pt x="11" y="655"/>
                      </a:lnTo>
                      <a:lnTo>
                        <a:pt x="7" y="664"/>
                      </a:lnTo>
                      <a:lnTo>
                        <a:pt x="3" y="673"/>
                      </a:lnTo>
                      <a:lnTo>
                        <a:pt x="1" y="683"/>
                      </a:lnTo>
                      <a:lnTo>
                        <a:pt x="0" y="693"/>
                      </a:lnTo>
                      <a:lnTo>
                        <a:pt x="0" y="703"/>
                      </a:lnTo>
                      <a:lnTo>
                        <a:pt x="0" y="714"/>
                      </a:lnTo>
                      <a:lnTo>
                        <a:pt x="2" y="723"/>
                      </a:lnTo>
                      <a:lnTo>
                        <a:pt x="6" y="732"/>
                      </a:lnTo>
                      <a:lnTo>
                        <a:pt x="9" y="742"/>
                      </a:lnTo>
                      <a:lnTo>
                        <a:pt x="13" y="750"/>
                      </a:lnTo>
                      <a:lnTo>
                        <a:pt x="18" y="758"/>
                      </a:lnTo>
                      <a:lnTo>
                        <a:pt x="24" y="765"/>
                      </a:lnTo>
                      <a:lnTo>
                        <a:pt x="30" y="773"/>
                      </a:lnTo>
                      <a:lnTo>
                        <a:pt x="38" y="779"/>
                      </a:lnTo>
                      <a:lnTo>
                        <a:pt x="46" y="785"/>
                      </a:lnTo>
                      <a:lnTo>
                        <a:pt x="54" y="789"/>
                      </a:lnTo>
                      <a:lnTo>
                        <a:pt x="63" y="793"/>
                      </a:lnTo>
                      <a:lnTo>
                        <a:pt x="73" y="796"/>
                      </a:lnTo>
                      <a:lnTo>
                        <a:pt x="82" y="799"/>
                      </a:lnTo>
                      <a:lnTo>
                        <a:pt x="92" y="801"/>
                      </a:lnTo>
                      <a:lnTo>
                        <a:pt x="101" y="801"/>
                      </a:lnTo>
                      <a:lnTo>
                        <a:pt x="122" y="801"/>
                      </a:lnTo>
                      <a:lnTo>
                        <a:pt x="155" y="799"/>
                      </a:lnTo>
                      <a:lnTo>
                        <a:pt x="199" y="795"/>
                      </a:lnTo>
                      <a:lnTo>
                        <a:pt x="225" y="792"/>
                      </a:lnTo>
                      <a:lnTo>
                        <a:pt x="252" y="788"/>
                      </a:lnTo>
                      <a:lnTo>
                        <a:pt x="281" y="783"/>
                      </a:lnTo>
                      <a:lnTo>
                        <a:pt x="311" y="776"/>
                      </a:lnTo>
                      <a:lnTo>
                        <a:pt x="342" y="767"/>
                      </a:lnTo>
                      <a:lnTo>
                        <a:pt x="375" y="757"/>
                      </a:lnTo>
                      <a:lnTo>
                        <a:pt x="408" y="746"/>
                      </a:lnTo>
                      <a:lnTo>
                        <a:pt x="443" y="731"/>
                      </a:lnTo>
                      <a:lnTo>
                        <a:pt x="477" y="716"/>
                      </a:lnTo>
                      <a:lnTo>
                        <a:pt x="513" y="697"/>
                      </a:lnTo>
                      <a:lnTo>
                        <a:pt x="548" y="676"/>
                      </a:lnTo>
                      <a:lnTo>
                        <a:pt x="584" y="654"/>
                      </a:lnTo>
                      <a:lnTo>
                        <a:pt x="619" y="628"/>
                      </a:lnTo>
                      <a:lnTo>
                        <a:pt x="653" y="599"/>
                      </a:lnTo>
                      <a:lnTo>
                        <a:pt x="687" y="568"/>
                      </a:lnTo>
                      <a:lnTo>
                        <a:pt x="720" y="533"/>
                      </a:lnTo>
                      <a:lnTo>
                        <a:pt x="752" y="496"/>
                      </a:lnTo>
                      <a:lnTo>
                        <a:pt x="783" y="454"/>
                      </a:lnTo>
                      <a:lnTo>
                        <a:pt x="812" y="409"/>
                      </a:lnTo>
                      <a:lnTo>
                        <a:pt x="840" y="360"/>
                      </a:lnTo>
                      <a:lnTo>
                        <a:pt x="866" y="307"/>
                      </a:lnTo>
                      <a:lnTo>
                        <a:pt x="890" y="252"/>
                      </a:lnTo>
                      <a:lnTo>
                        <a:pt x="910" y="191"/>
                      </a:lnTo>
                      <a:lnTo>
                        <a:pt x="930" y="125"/>
                      </a:lnTo>
                      <a:lnTo>
                        <a:pt x="932" y="116"/>
                      </a:lnTo>
                      <a:lnTo>
                        <a:pt x="933" y="106"/>
                      </a:lnTo>
                      <a:lnTo>
                        <a:pt x="933" y="96"/>
                      </a:lnTo>
                      <a:lnTo>
                        <a:pt x="932" y="86"/>
                      </a:lnTo>
                      <a:lnTo>
                        <a:pt x="930" y="77"/>
                      </a:lnTo>
                      <a:lnTo>
                        <a:pt x="928" y="67"/>
                      </a:lnTo>
                      <a:lnTo>
                        <a:pt x="924" y="59"/>
                      </a:lnTo>
                      <a:lnTo>
                        <a:pt x="920" y="50"/>
                      </a:lnTo>
                      <a:lnTo>
                        <a:pt x="914" y="43"/>
                      </a:lnTo>
                      <a:lnTo>
                        <a:pt x="908" y="34"/>
                      </a:lnTo>
                      <a:lnTo>
                        <a:pt x="901" y="28"/>
                      </a:lnTo>
                      <a:lnTo>
                        <a:pt x="894" y="21"/>
                      </a:lnTo>
                      <a:lnTo>
                        <a:pt x="887" y="16"/>
                      </a:lnTo>
                      <a:lnTo>
                        <a:pt x="877" y="11"/>
                      </a:lnTo>
                      <a:lnTo>
                        <a:pt x="868" y="6"/>
                      </a:lnTo>
                      <a:lnTo>
                        <a:pt x="859" y="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39" name="Freeform 1159">
                  <a:extLst>
                    <a:ext uri="{FF2B5EF4-FFF2-40B4-BE49-F238E27FC236}">
                      <a16:creationId xmlns:a16="http://schemas.microsoft.com/office/drawing/2014/main" id="{DA987DAC-8F25-479E-9808-35540C61CA58}"/>
                    </a:ext>
                  </a:extLst>
                </p:cNvPr>
                <p:cNvSpPr>
                  <a:spLocks/>
                </p:cNvSpPr>
                <p:nvPr/>
              </p:nvSpPr>
              <p:spPr bwMode="auto">
                <a:xfrm>
                  <a:off x="2201" y="2436"/>
                  <a:ext cx="34" cy="73"/>
                </a:xfrm>
                <a:custGeom>
                  <a:avLst/>
                  <a:gdLst>
                    <a:gd name="T0" fmla="*/ 0 w 517"/>
                    <a:gd name="T1" fmla="*/ 0 h 1084"/>
                    <a:gd name="T2" fmla="*/ 0 w 517"/>
                    <a:gd name="T3" fmla="*/ 0 h 1084"/>
                    <a:gd name="T4" fmla="*/ 0 w 517"/>
                    <a:gd name="T5" fmla="*/ 0 h 1084"/>
                    <a:gd name="T6" fmla="*/ 0 w 517"/>
                    <a:gd name="T7" fmla="*/ 0 h 1084"/>
                    <a:gd name="T8" fmla="*/ 0 w 517"/>
                    <a:gd name="T9" fmla="*/ 0 h 1084"/>
                    <a:gd name="T10" fmla="*/ 0 w 517"/>
                    <a:gd name="T11" fmla="*/ 0 h 1084"/>
                    <a:gd name="T12" fmla="*/ 0 w 517"/>
                    <a:gd name="T13" fmla="*/ 0 h 1084"/>
                    <a:gd name="T14" fmla="*/ 0 w 517"/>
                    <a:gd name="T15" fmla="*/ 0 h 1084"/>
                    <a:gd name="T16" fmla="*/ 0 w 517"/>
                    <a:gd name="T17" fmla="*/ 0 h 1084"/>
                    <a:gd name="T18" fmla="*/ 0 w 517"/>
                    <a:gd name="T19" fmla="*/ 0 h 1084"/>
                    <a:gd name="T20" fmla="*/ 0 w 517"/>
                    <a:gd name="T21" fmla="*/ 0 h 1084"/>
                    <a:gd name="T22" fmla="*/ 0 w 517"/>
                    <a:gd name="T23" fmla="*/ 0 h 1084"/>
                    <a:gd name="T24" fmla="*/ 0 w 517"/>
                    <a:gd name="T25" fmla="*/ 0 h 1084"/>
                    <a:gd name="T26" fmla="*/ 0 w 517"/>
                    <a:gd name="T27" fmla="*/ 0 h 1084"/>
                    <a:gd name="T28" fmla="*/ 0 w 517"/>
                    <a:gd name="T29" fmla="*/ 0 h 1084"/>
                    <a:gd name="T30" fmla="*/ 0 w 517"/>
                    <a:gd name="T31" fmla="*/ 0 h 1084"/>
                    <a:gd name="T32" fmla="*/ 0 w 517"/>
                    <a:gd name="T33" fmla="*/ 0 h 1084"/>
                    <a:gd name="T34" fmla="*/ 0 w 517"/>
                    <a:gd name="T35" fmla="*/ 0 h 1084"/>
                    <a:gd name="T36" fmla="*/ 0 w 517"/>
                    <a:gd name="T37" fmla="*/ 0 h 1084"/>
                    <a:gd name="T38" fmla="*/ 0 w 517"/>
                    <a:gd name="T39" fmla="*/ 0 h 1084"/>
                    <a:gd name="T40" fmla="*/ 0 w 517"/>
                    <a:gd name="T41" fmla="*/ 0 h 1084"/>
                    <a:gd name="T42" fmla="*/ 0 w 517"/>
                    <a:gd name="T43" fmla="*/ 0 h 1084"/>
                    <a:gd name="T44" fmla="*/ 0 w 517"/>
                    <a:gd name="T45" fmla="*/ 0 h 1084"/>
                    <a:gd name="T46" fmla="*/ 0 w 517"/>
                    <a:gd name="T47" fmla="*/ 0 h 1084"/>
                    <a:gd name="T48" fmla="*/ 0 w 517"/>
                    <a:gd name="T49" fmla="*/ 0 h 1084"/>
                    <a:gd name="T50" fmla="*/ 0 w 517"/>
                    <a:gd name="T51" fmla="*/ 0 h 1084"/>
                    <a:gd name="T52" fmla="*/ 0 w 517"/>
                    <a:gd name="T53" fmla="*/ 0 h 1084"/>
                    <a:gd name="T54" fmla="*/ 0 w 517"/>
                    <a:gd name="T55" fmla="*/ 0 h 1084"/>
                    <a:gd name="T56" fmla="*/ 0 w 517"/>
                    <a:gd name="T57" fmla="*/ 0 h 1084"/>
                    <a:gd name="T58" fmla="*/ 0 w 517"/>
                    <a:gd name="T59" fmla="*/ 0 h 1084"/>
                    <a:gd name="T60" fmla="*/ 0 w 517"/>
                    <a:gd name="T61" fmla="*/ 0 h 1084"/>
                    <a:gd name="T62" fmla="*/ 0 w 517"/>
                    <a:gd name="T63" fmla="*/ 0 h 1084"/>
                    <a:gd name="T64" fmla="*/ 0 w 517"/>
                    <a:gd name="T65" fmla="*/ 0 h 1084"/>
                    <a:gd name="T66" fmla="*/ 0 w 517"/>
                    <a:gd name="T67" fmla="*/ 0 h 1084"/>
                    <a:gd name="T68" fmla="*/ 0 w 517"/>
                    <a:gd name="T69" fmla="*/ 0 h 1084"/>
                    <a:gd name="T70" fmla="*/ 0 w 517"/>
                    <a:gd name="T71" fmla="*/ 0 h 1084"/>
                    <a:gd name="T72" fmla="*/ 0 w 517"/>
                    <a:gd name="T73" fmla="*/ 0 h 1084"/>
                    <a:gd name="T74" fmla="*/ 0 w 517"/>
                    <a:gd name="T75" fmla="*/ 0 h 1084"/>
                    <a:gd name="T76" fmla="*/ 0 w 517"/>
                    <a:gd name="T77" fmla="*/ 0 h 1084"/>
                    <a:gd name="T78" fmla="*/ 0 w 517"/>
                    <a:gd name="T79" fmla="*/ 0 h 1084"/>
                    <a:gd name="T80" fmla="*/ 0 w 517"/>
                    <a:gd name="T81" fmla="*/ 0 h 1084"/>
                    <a:gd name="T82" fmla="*/ 0 w 517"/>
                    <a:gd name="T83" fmla="*/ 0 h 1084"/>
                    <a:gd name="T84" fmla="*/ 0 w 517"/>
                    <a:gd name="T85" fmla="*/ 0 h 1084"/>
                    <a:gd name="T86" fmla="*/ 0 w 517"/>
                    <a:gd name="T87" fmla="*/ 0 h 1084"/>
                    <a:gd name="T88" fmla="*/ 0 w 517"/>
                    <a:gd name="T89" fmla="*/ 0 h 1084"/>
                    <a:gd name="T90" fmla="*/ 0 w 517"/>
                    <a:gd name="T91" fmla="*/ 0 h 1084"/>
                    <a:gd name="T92" fmla="*/ 0 w 517"/>
                    <a:gd name="T93" fmla="*/ 0 h 1084"/>
                    <a:gd name="T94" fmla="*/ 0 w 517"/>
                    <a:gd name="T95" fmla="*/ 0 h 1084"/>
                    <a:gd name="T96" fmla="*/ 0 w 517"/>
                    <a:gd name="T97" fmla="*/ 0 h 1084"/>
                    <a:gd name="T98" fmla="*/ 0 w 517"/>
                    <a:gd name="T99" fmla="*/ 0 h 1084"/>
                    <a:gd name="T100" fmla="*/ 0 w 517"/>
                    <a:gd name="T101" fmla="*/ 0 h 1084"/>
                    <a:gd name="T102" fmla="*/ 0 w 517"/>
                    <a:gd name="T103" fmla="*/ 0 h 1084"/>
                    <a:gd name="T104" fmla="*/ 0 w 517"/>
                    <a:gd name="T105" fmla="*/ 0 h 1084"/>
                    <a:gd name="T106" fmla="*/ 0 w 517"/>
                    <a:gd name="T107" fmla="*/ 0 h 1084"/>
                    <a:gd name="T108" fmla="*/ 0 w 517"/>
                    <a:gd name="T109" fmla="*/ 0 h 1084"/>
                    <a:gd name="T110" fmla="*/ 0 w 517"/>
                    <a:gd name="T111" fmla="*/ 0 h 1084"/>
                    <a:gd name="T112" fmla="*/ 0 w 517"/>
                    <a:gd name="T113" fmla="*/ 0 h 1084"/>
                    <a:gd name="T114" fmla="*/ 0 w 517"/>
                    <a:gd name="T115" fmla="*/ 0 h 1084"/>
                    <a:gd name="T116" fmla="*/ 0 w 517"/>
                    <a:gd name="T117" fmla="*/ 0 h 1084"/>
                    <a:gd name="T118" fmla="*/ 0 w 517"/>
                    <a:gd name="T119" fmla="*/ 0 h 1084"/>
                    <a:gd name="T120" fmla="*/ 0 w 517"/>
                    <a:gd name="T121" fmla="*/ 0 h 10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4">
                      <a:moveTo>
                        <a:pt x="459" y="69"/>
                      </a:moveTo>
                      <a:lnTo>
                        <a:pt x="455" y="59"/>
                      </a:lnTo>
                      <a:lnTo>
                        <a:pt x="451" y="51"/>
                      </a:lnTo>
                      <a:lnTo>
                        <a:pt x="446" y="42"/>
                      </a:lnTo>
                      <a:lnTo>
                        <a:pt x="439" y="34"/>
                      </a:lnTo>
                      <a:lnTo>
                        <a:pt x="432" y="28"/>
                      </a:lnTo>
                      <a:lnTo>
                        <a:pt x="425" y="21"/>
                      </a:lnTo>
                      <a:lnTo>
                        <a:pt x="418" y="15"/>
                      </a:lnTo>
                      <a:lnTo>
                        <a:pt x="409" y="11"/>
                      </a:lnTo>
                      <a:lnTo>
                        <a:pt x="400" y="7"/>
                      </a:lnTo>
                      <a:lnTo>
                        <a:pt x="391" y="4"/>
                      </a:lnTo>
                      <a:lnTo>
                        <a:pt x="381" y="2"/>
                      </a:lnTo>
                      <a:lnTo>
                        <a:pt x="372" y="1"/>
                      </a:lnTo>
                      <a:lnTo>
                        <a:pt x="362" y="0"/>
                      </a:lnTo>
                      <a:lnTo>
                        <a:pt x="352" y="1"/>
                      </a:lnTo>
                      <a:lnTo>
                        <a:pt x="342" y="2"/>
                      </a:lnTo>
                      <a:lnTo>
                        <a:pt x="333" y="5"/>
                      </a:lnTo>
                      <a:lnTo>
                        <a:pt x="323" y="9"/>
                      </a:lnTo>
                      <a:lnTo>
                        <a:pt x="314" y="13"/>
                      </a:lnTo>
                      <a:lnTo>
                        <a:pt x="306" y="19"/>
                      </a:lnTo>
                      <a:lnTo>
                        <a:pt x="298" y="25"/>
                      </a:lnTo>
                      <a:lnTo>
                        <a:pt x="291" y="32"/>
                      </a:lnTo>
                      <a:lnTo>
                        <a:pt x="285" y="39"/>
                      </a:lnTo>
                      <a:lnTo>
                        <a:pt x="279" y="46"/>
                      </a:lnTo>
                      <a:lnTo>
                        <a:pt x="275" y="55"/>
                      </a:lnTo>
                      <a:lnTo>
                        <a:pt x="271" y="64"/>
                      </a:lnTo>
                      <a:lnTo>
                        <a:pt x="268" y="73"/>
                      </a:lnTo>
                      <a:lnTo>
                        <a:pt x="266" y="83"/>
                      </a:lnTo>
                      <a:lnTo>
                        <a:pt x="265" y="92"/>
                      </a:lnTo>
                      <a:lnTo>
                        <a:pt x="264" y="101"/>
                      </a:lnTo>
                      <a:lnTo>
                        <a:pt x="265" y="112"/>
                      </a:lnTo>
                      <a:lnTo>
                        <a:pt x="267" y="121"/>
                      </a:lnTo>
                      <a:lnTo>
                        <a:pt x="269" y="131"/>
                      </a:lnTo>
                      <a:lnTo>
                        <a:pt x="284" y="181"/>
                      </a:lnTo>
                      <a:lnTo>
                        <a:pt x="297" y="229"/>
                      </a:lnTo>
                      <a:lnTo>
                        <a:pt x="305" y="275"/>
                      </a:lnTo>
                      <a:lnTo>
                        <a:pt x="312" y="319"/>
                      </a:lnTo>
                      <a:lnTo>
                        <a:pt x="315" y="362"/>
                      </a:lnTo>
                      <a:lnTo>
                        <a:pt x="316" y="402"/>
                      </a:lnTo>
                      <a:lnTo>
                        <a:pt x="315" y="441"/>
                      </a:lnTo>
                      <a:lnTo>
                        <a:pt x="313" y="479"/>
                      </a:lnTo>
                      <a:lnTo>
                        <a:pt x="308" y="514"/>
                      </a:lnTo>
                      <a:lnTo>
                        <a:pt x="301" y="547"/>
                      </a:lnTo>
                      <a:lnTo>
                        <a:pt x="292" y="579"/>
                      </a:lnTo>
                      <a:lnTo>
                        <a:pt x="283" y="609"/>
                      </a:lnTo>
                      <a:lnTo>
                        <a:pt x="272" y="638"/>
                      </a:lnTo>
                      <a:lnTo>
                        <a:pt x="260" y="665"/>
                      </a:lnTo>
                      <a:lnTo>
                        <a:pt x="247" y="690"/>
                      </a:lnTo>
                      <a:lnTo>
                        <a:pt x="234" y="713"/>
                      </a:lnTo>
                      <a:lnTo>
                        <a:pt x="219" y="736"/>
                      </a:lnTo>
                      <a:lnTo>
                        <a:pt x="205" y="757"/>
                      </a:lnTo>
                      <a:lnTo>
                        <a:pt x="190" y="775"/>
                      </a:lnTo>
                      <a:lnTo>
                        <a:pt x="175" y="793"/>
                      </a:lnTo>
                      <a:lnTo>
                        <a:pt x="160" y="809"/>
                      </a:lnTo>
                      <a:lnTo>
                        <a:pt x="146" y="824"/>
                      </a:lnTo>
                      <a:lnTo>
                        <a:pt x="131" y="837"/>
                      </a:lnTo>
                      <a:lnTo>
                        <a:pt x="118" y="849"/>
                      </a:lnTo>
                      <a:lnTo>
                        <a:pt x="94" y="868"/>
                      </a:lnTo>
                      <a:lnTo>
                        <a:pt x="73" y="883"/>
                      </a:lnTo>
                      <a:lnTo>
                        <a:pt x="60" y="892"/>
                      </a:lnTo>
                      <a:lnTo>
                        <a:pt x="53" y="896"/>
                      </a:lnTo>
                      <a:lnTo>
                        <a:pt x="44" y="901"/>
                      </a:lnTo>
                      <a:lnTo>
                        <a:pt x="36" y="907"/>
                      </a:lnTo>
                      <a:lnTo>
                        <a:pt x="29" y="914"/>
                      </a:lnTo>
                      <a:lnTo>
                        <a:pt x="23" y="921"/>
                      </a:lnTo>
                      <a:lnTo>
                        <a:pt x="16" y="928"/>
                      </a:lnTo>
                      <a:lnTo>
                        <a:pt x="11" y="937"/>
                      </a:lnTo>
                      <a:lnTo>
                        <a:pt x="7" y="946"/>
                      </a:lnTo>
                      <a:lnTo>
                        <a:pt x="4" y="954"/>
                      </a:lnTo>
                      <a:lnTo>
                        <a:pt x="2" y="965"/>
                      </a:lnTo>
                      <a:lnTo>
                        <a:pt x="0" y="974"/>
                      </a:lnTo>
                      <a:lnTo>
                        <a:pt x="0" y="983"/>
                      </a:lnTo>
                      <a:lnTo>
                        <a:pt x="0" y="992"/>
                      </a:lnTo>
                      <a:lnTo>
                        <a:pt x="1" y="1003"/>
                      </a:lnTo>
                      <a:lnTo>
                        <a:pt x="4" y="1012"/>
                      </a:lnTo>
                      <a:lnTo>
                        <a:pt x="7" y="1021"/>
                      </a:lnTo>
                      <a:lnTo>
                        <a:pt x="11" y="1031"/>
                      </a:lnTo>
                      <a:lnTo>
                        <a:pt x="16" y="1040"/>
                      </a:lnTo>
                      <a:lnTo>
                        <a:pt x="23" y="1047"/>
                      </a:lnTo>
                      <a:lnTo>
                        <a:pt x="29" y="1055"/>
                      </a:lnTo>
                      <a:lnTo>
                        <a:pt x="36" y="1062"/>
                      </a:lnTo>
                      <a:lnTo>
                        <a:pt x="44" y="1067"/>
                      </a:lnTo>
                      <a:lnTo>
                        <a:pt x="53" y="1072"/>
                      </a:lnTo>
                      <a:lnTo>
                        <a:pt x="61" y="1076"/>
                      </a:lnTo>
                      <a:lnTo>
                        <a:pt x="70" y="1079"/>
                      </a:lnTo>
                      <a:lnTo>
                        <a:pt x="79" y="1082"/>
                      </a:lnTo>
                      <a:lnTo>
                        <a:pt x="89" y="1083"/>
                      </a:lnTo>
                      <a:lnTo>
                        <a:pt x="98" y="1084"/>
                      </a:lnTo>
                      <a:lnTo>
                        <a:pt x="108" y="1083"/>
                      </a:lnTo>
                      <a:lnTo>
                        <a:pt x="118" y="1082"/>
                      </a:lnTo>
                      <a:lnTo>
                        <a:pt x="127" y="1080"/>
                      </a:lnTo>
                      <a:lnTo>
                        <a:pt x="137" y="1077"/>
                      </a:lnTo>
                      <a:lnTo>
                        <a:pt x="147" y="1072"/>
                      </a:lnTo>
                      <a:lnTo>
                        <a:pt x="153" y="1068"/>
                      </a:lnTo>
                      <a:lnTo>
                        <a:pt x="170" y="1058"/>
                      </a:lnTo>
                      <a:lnTo>
                        <a:pt x="197" y="1039"/>
                      </a:lnTo>
                      <a:lnTo>
                        <a:pt x="230" y="1014"/>
                      </a:lnTo>
                      <a:lnTo>
                        <a:pt x="248" y="998"/>
                      </a:lnTo>
                      <a:lnTo>
                        <a:pt x="268" y="981"/>
                      </a:lnTo>
                      <a:lnTo>
                        <a:pt x="288" y="961"/>
                      </a:lnTo>
                      <a:lnTo>
                        <a:pt x="309" y="940"/>
                      </a:lnTo>
                      <a:lnTo>
                        <a:pt x="330" y="917"/>
                      </a:lnTo>
                      <a:lnTo>
                        <a:pt x="350" y="891"/>
                      </a:lnTo>
                      <a:lnTo>
                        <a:pt x="371" y="863"/>
                      </a:lnTo>
                      <a:lnTo>
                        <a:pt x="392" y="834"/>
                      </a:lnTo>
                      <a:lnTo>
                        <a:pt x="411" y="803"/>
                      </a:lnTo>
                      <a:lnTo>
                        <a:pt x="430" y="769"/>
                      </a:lnTo>
                      <a:lnTo>
                        <a:pt x="448" y="734"/>
                      </a:lnTo>
                      <a:lnTo>
                        <a:pt x="463" y="696"/>
                      </a:lnTo>
                      <a:lnTo>
                        <a:pt x="478" y="656"/>
                      </a:lnTo>
                      <a:lnTo>
                        <a:pt x="490" y="614"/>
                      </a:lnTo>
                      <a:lnTo>
                        <a:pt x="500" y="570"/>
                      </a:lnTo>
                      <a:lnTo>
                        <a:pt x="509" y="523"/>
                      </a:lnTo>
                      <a:lnTo>
                        <a:pt x="514" y="474"/>
                      </a:lnTo>
                      <a:lnTo>
                        <a:pt x="517" y="424"/>
                      </a:lnTo>
                      <a:lnTo>
                        <a:pt x="516" y="370"/>
                      </a:lnTo>
                      <a:lnTo>
                        <a:pt x="513" y="314"/>
                      </a:lnTo>
                      <a:lnTo>
                        <a:pt x="504" y="256"/>
                      </a:lnTo>
                      <a:lnTo>
                        <a:pt x="494" y="196"/>
                      </a:lnTo>
                      <a:lnTo>
                        <a:pt x="479" y="133"/>
                      </a:lnTo>
                      <a:lnTo>
                        <a:pt x="459" y="6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0" name="Freeform 1160">
                  <a:extLst>
                    <a:ext uri="{FF2B5EF4-FFF2-40B4-BE49-F238E27FC236}">
                      <a16:creationId xmlns:a16="http://schemas.microsoft.com/office/drawing/2014/main" id="{C9B648EC-52EC-433C-BE18-276371644E2E}"/>
                    </a:ext>
                  </a:extLst>
                </p:cNvPr>
                <p:cNvSpPr>
                  <a:spLocks/>
                </p:cNvSpPr>
                <p:nvPr/>
              </p:nvSpPr>
              <p:spPr bwMode="auto">
                <a:xfrm>
                  <a:off x="2029" y="2534"/>
                  <a:ext cx="55" cy="23"/>
                </a:xfrm>
                <a:custGeom>
                  <a:avLst/>
                  <a:gdLst>
                    <a:gd name="T0" fmla="*/ 0 w 821"/>
                    <a:gd name="T1" fmla="*/ 0 h 346"/>
                    <a:gd name="T2" fmla="*/ 0 w 821"/>
                    <a:gd name="T3" fmla="*/ 0 h 346"/>
                    <a:gd name="T4" fmla="*/ 0 w 821"/>
                    <a:gd name="T5" fmla="*/ 0 h 346"/>
                    <a:gd name="T6" fmla="*/ 0 w 821"/>
                    <a:gd name="T7" fmla="*/ 0 h 346"/>
                    <a:gd name="T8" fmla="*/ 0 w 821"/>
                    <a:gd name="T9" fmla="*/ 0 h 346"/>
                    <a:gd name="T10" fmla="*/ 0 w 821"/>
                    <a:gd name="T11" fmla="*/ 0 h 346"/>
                    <a:gd name="T12" fmla="*/ 0 w 821"/>
                    <a:gd name="T13" fmla="*/ 0 h 346"/>
                    <a:gd name="T14" fmla="*/ 0 w 821"/>
                    <a:gd name="T15" fmla="*/ 0 h 346"/>
                    <a:gd name="T16" fmla="*/ 0 w 821"/>
                    <a:gd name="T17" fmla="*/ 0 h 346"/>
                    <a:gd name="T18" fmla="*/ 0 w 821"/>
                    <a:gd name="T19" fmla="*/ 0 h 346"/>
                    <a:gd name="T20" fmla="*/ 0 w 821"/>
                    <a:gd name="T21" fmla="*/ 0 h 346"/>
                    <a:gd name="T22" fmla="*/ 0 w 821"/>
                    <a:gd name="T23" fmla="*/ 0 h 346"/>
                    <a:gd name="T24" fmla="*/ 0 w 821"/>
                    <a:gd name="T25" fmla="*/ 0 h 346"/>
                    <a:gd name="T26" fmla="*/ 0 w 821"/>
                    <a:gd name="T27" fmla="*/ 0 h 346"/>
                    <a:gd name="T28" fmla="*/ 0 w 821"/>
                    <a:gd name="T29" fmla="*/ 0 h 346"/>
                    <a:gd name="T30" fmla="*/ 0 w 821"/>
                    <a:gd name="T31" fmla="*/ 0 h 346"/>
                    <a:gd name="T32" fmla="*/ 0 w 821"/>
                    <a:gd name="T33" fmla="*/ 0 h 346"/>
                    <a:gd name="T34" fmla="*/ 0 w 821"/>
                    <a:gd name="T35" fmla="*/ 0 h 346"/>
                    <a:gd name="T36" fmla="*/ 0 w 821"/>
                    <a:gd name="T37" fmla="*/ 0 h 346"/>
                    <a:gd name="T38" fmla="*/ 0 w 821"/>
                    <a:gd name="T39" fmla="*/ 0 h 346"/>
                    <a:gd name="T40" fmla="*/ 0 w 821"/>
                    <a:gd name="T41" fmla="*/ 0 h 346"/>
                    <a:gd name="T42" fmla="*/ 0 w 821"/>
                    <a:gd name="T43" fmla="*/ 0 h 346"/>
                    <a:gd name="T44" fmla="*/ 0 w 821"/>
                    <a:gd name="T45" fmla="*/ 0 h 346"/>
                    <a:gd name="T46" fmla="*/ 0 w 821"/>
                    <a:gd name="T47" fmla="*/ 0 h 346"/>
                    <a:gd name="T48" fmla="*/ 0 w 821"/>
                    <a:gd name="T49" fmla="*/ 0 h 346"/>
                    <a:gd name="T50" fmla="*/ 0 w 821"/>
                    <a:gd name="T51" fmla="*/ 0 h 346"/>
                    <a:gd name="T52" fmla="*/ 0 w 821"/>
                    <a:gd name="T53" fmla="*/ 0 h 346"/>
                    <a:gd name="T54" fmla="*/ 0 w 821"/>
                    <a:gd name="T55" fmla="*/ 0 h 346"/>
                    <a:gd name="T56" fmla="*/ 0 w 821"/>
                    <a:gd name="T57" fmla="*/ 0 h 346"/>
                    <a:gd name="T58" fmla="*/ 0 w 821"/>
                    <a:gd name="T59" fmla="*/ 0 h 346"/>
                    <a:gd name="T60" fmla="*/ 0 w 821"/>
                    <a:gd name="T61" fmla="*/ 0 h 346"/>
                    <a:gd name="T62" fmla="*/ 0 w 821"/>
                    <a:gd name="T63" fmla="*/ 0 h 346"/>
                    <a:gd name="T64" fmla="*/ 0 w 821"/>
                    <a:gd name="T65" fmla="*/ 0 h 346"/>
                    <a:gd name="T66" fmla="*/ 0 w 821"/>
                    <a:gd name="T67" fmla="*/ 0 h 346"/>
                    <a:gd name="T68" fmla="*/ 0 w 821"/>
                    <a:gd name="T69" fmla="*/ 0 h 346"/>
                    <a:gd name="T70" fmla="*/ 0 w 821"/>
                    <a:gd name="T71" fmla="*/ 0 h 346"/>
                    <a:gd name="T72" fmla="*/ 0 w 821"/>
                    <a:gd name="T73" fmla="*/ 0 h 346"/>
                    <a:gd name="T74" fmla="*/ 0 w 821"/>
                    <a:gd name="T75" fmla="*/ 0 h 346"/>
                    <a:gd name="T76" fmla="*/ 0 w 821"/>
                    <a:gd name="T77" fmla="*/ 0 h 346"/>
                    <a:gd name="T78" fmla="*/ 0 w 821"/>
                    <a:gd name="T79" fmla="*/ 0 h 346"/>
                    <a:gd name="T80" fmla="*/ 0 w 821"/>
                    <a:gd name="T81" fmla="*/ 0 h 346"/>
                    <a:gd name="T82" fmla="*/ 0 w 821"/>
                    <a:gd name="T83" fmla="*/ 0 h 346"/>
                    <a:gd name="T84" fmla="*/ 0 w 821"/>
                    <a:gd name="T85" fmla="*/ 0 h 346"/>
                    <a:gd name="T86" fmla="*/ 0 w 821"/>
                    <a:gd name="T87" fmla="*/ 0 h 346"/>
                    <a:gd name="T88" fmla="*/ 0 w 821"/>
                    <a:gd name="T89" fmla="*/ 0 h 346"/>
                    <a:gd name="T90" fmla="*/ 0 w 821"/>
                    <a:gd name="T91" fmla="*/ 0 h 346"/>
                    <a:gd name="T92" fmla="*/ 0 w 821"/>
                    <a:gd name="T93" fmla="*/ 0 h 346"/>
                    <a:gd name="T94" fmla="*/ 0 w 821"/>
                    <a:gd name="T95" fmla="*/ 0 h 346"/>
                    <a:gd name="T96" fmla="*/ 0 w 821"/>
                    <a:gd name="T97" fmla="*/ 0 h 346"/>
                    <a:gd name="T98" fmla="*/ 0 w 821"/>
                    <a:gd name="T99" fmla="*/ 0 h 346"/>
                    <a:gd name="T100" fmla="*/ 0 w 821"/>
                    <a:gd name="T101" fmla="*/ 0 h 346"/>
                    <a:gd name="T102" fmla="*/ 0 w 821"/>
                    <a:gd name="T103" fmla="*/ 0 h 346"/>
                    <a:gd name="T104" fmla="*/ 0 w 821"/>
                    <a:gd name="T105" fmla="*/ 0 h 346"/>
                    <a:gd name="T106" fmla="*/ 0 w 821"/>
                    <a:gd name="T107" fmla="*/ 0 h 346"/>
                    <a:gd name="T108" fmla="*/ 0 w 821"/>
                    <a:gd name="T109" fmla="*/ 0 h 346"/>
                    <a:gd name="T110" fmla="*/ 0 w 821"/>
                    <a:gd name="T111" fmla="*/ 0 h 346"/>
                    <a:gd name="T112" fmla="*/ 0 w 821"/>
                    <a:gd name="T113" fmla="*/ 0 h 346"/>
                    <a:gd name="T114" fmla="*/ 0 w 821"/>
                    <a:gd name="T115" fmla="*/ 0 h 346"/>
                    <a:gd name="T116" fmla="*/ 0 w 821"/>
                    <a:gd name="T117" fmla="*/ 0 h 346"/>
                    <a:gd name="T118" fmla="*/ 0 w 821"/>
                    <a:gd name="T119" fmla="*/ 0 h 346"/>
                    <a:gd name="T120" fmla="*/ 0 w 821"/>
                    <a:gd name="T121" fmla="*/ 0 h 346"/>
                    <a:gd name="T122" fmla="*/ 0 w 821"/>
                    <a:gd name="T123" fmla="*/ 0 h 3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6">
                      <a:moveTo>
                        <a:pt x="659" y="21"/>
                      </a:moveTo>
                      <a:lnTo>
                        <a:pt x="632" y="41"/>
                      </a:lnTo>
                      <a:lnTo>
                        <a:pt x="606" y="60"/>
                      </a:lnTo>
                      <a:lnTo>
                        <a:pt x="580" y="76"/>
                      </a:lnTo>
                      <a:lnTo>
                        <a:pt x="555" y="90"/>
                      </a:lnTo>
                      <a:lnTo>
                        <a:pt x="532" y="102"/>
                      </a:lnTo>
                      <a:lnTo>
                        <a:pt x="508" y="114"/>
                      </a:lnTo>
                      <a:lnTo>
                        <a:pt x="485" y="123"/>
                      </a:lnTo>
                      <a:lnTo>
                        <a:pt x="463" y="130"/>
                      </a:lnTo>
                      <a:lnTo>
                        <a:pt x="442" y="136"/>
                      </a:lnTo>
                      <a:lnTo>
                        <a:pt x="421" y="141"/>
                      </a:lnTo>
                      <a:lnTo>
                        <a:pt x="400" y="145"/>
                      </a:lnTo>
                      <a:lnTo>
                        <a:pt x="382" y="147"/>
                      </a:lnTo>
                      <a:lnTo>
                        <a:pt x="363" y="148"/>
                      </a:lnTo>
                      <a:lnTo>
                        <a:pt x="345" y="148"/>
                      </a:lnTo>
                      <a:lnTo>
                        <a:pt x="328" y="148"/>
                      </a:lnTo>
                      <a:lnTo>
                        <a:pt x="312" y="146"/>
                      </a:lnTo>
                      <a:lnTo>
                        <a:pt x="297" y="144"/>
                      </a:lnTo>
                      <a:lnTo>
                        <a:pt x="282" y="141"/>
                      </a:lnTo>
                      <a:lnTo>
                        <a:pt x="268" y="137"/>
                      </a:lnTo>
                      <a:lnTo>
                        <a:pt x="256" y="133"/>
                      </a:lnTo>
                      <a:lnTo>
                        <a:pt x="232" y="124"/>
                      </a:lnTo>
                      <a:lnTo>
                        <a:pt x="212" y="115"/>
                      </a:lnTo>
                      <a:lnTo>
                        <a:pt x="196" y="105"/>
                      </a:lnTo>
                      <a:lnTo>
                        <a:pt x="182" y="97"/>
                      </a:lnTo>
                      <a:lnTo>
                        <a:pt x="173" y="90"/>
                      </a:lnTo>
                      <a:lnTo>
                        <a:pt x="167" y="86"/>
                      </a:lnTo>
                      <a:lnTo>
                        <a:pt x="168" y="87"/>
                      </a:lnTo>
                      <a:lnTo>
                        <a:pt x="160" y="80"/>
                      </a:lnTo>
                      <a:lnTo>
                        <a:pt x="152" y="74"/>
                      </a:lnTo>
                      <a:lnTo>
                        <a:pt x="143" y="69"/>
                      </a:lnTo>
                      <a:lnTo>
                        <a:pt x="135" y="66"/>
                      </a:lnTo>
                      <a:lnTo>
                        <a:pt x="125" y="63"/>
                      </a:lnTo>
                      <a:lnTo>
                        <a:pt x="115" y="61"/>
                      </a:lnTo>
                      <a:lnTo>
                        <a:pt x="106" y="60"/>
                      </a:lnTo>
                      <a:lnTo>
                        <a:pt x="96" y="60"/>
                      </a:lnTo>
                      <a:lnTo>
                        <a:pt x="87" y="61"/>
                      </a:lnTo>
                      <a:lnTo>
                        <a:pt x="78" y="62"/>
                      </a:lnTo>
                      <a:lnTo>
                        <a:pt x="68" y="65"/>
                      </a:lnTo>
                      <a:lnTo>
                        <a:pt x="59" y="68"/>
                      </a:lnTo>
                      <a:lnTo>
                        <a:pt x="51" y="73"/>
                      </a:lnTo>
                      <a:lnTo>
                        <a:pt x="43" y="79"/>
                      </a:lnTo>
                      <a:lnTo>
                        <a:pt x="34" y="85"/>
                      </a:lnTo>
                      <a:lnTo>
                        <a:pt x="27" y="92"/>
                      </a:lnTo>
                      <a:lnTo>
                        <a:pt x="20" y="99"/>
                      </a:lnTo>
                      <a:lnTo>
                        <a:pt x="15" y="108"/>
                      </a:lnTo>
                      <a:lnTo>
                        <a:pt x="9" y="117"/>
                      </a:lnTo>
                      <a:lnTo>
                        <a:pt x="6" y="126"/>
                      </a:lnTo>
                      <a:lnTo>
                        <a:pt x="3" y="134"/>
                      </a:lnTo>
                      <a:lnTo>
                        <a:pt x="1" y="145"/>
                      </a:lnTo>
                      <a:lnTo>
                        <a:pt x="0" y="154"/>
                      </a:lnTo>
                      <a:lnTo>
                        <a:pt x="0" y="163"/>
                      </a:lnTo>
                      <a:lnTo>
                        <a:pt x="1" y="173"/>
                      </a:lnTo>
                      <a:lnTo>
                        <a:pt x="3" y="182"/>
                      </a:lnTo>
                      <a:lnTo>
                        <a:pt x="5" y="191"/>
                      </a:lnTo>
                      <a:lnTo>
                        <a:pt x="9" y="201"/>
                      </a:lnTo>
                      <a:lnTo>
                        <a:pt x="14" y="210"/>
                      </a:lnTo>
                      <a:lnTo>
                        <a:pt x="19" y="218"/>
                      </a:lnTo>
                      <a:lnTo>
                        <a:pt x="25" y="225"/>
                      </a:lnTo>
                      <a:lnTo>
                        <a:pt x="32" y="233"/>
                      </a:lnTo>
                      <a:lnTo>
                        <a:pt x="43" y="242"/>
                      </a:lnTo>
                      <a:lnTo>
                        <a:pt x="55" y="252"/>
                      </a:lnTo>
                      <a:lnTo>
                        <a:pt x="67" y="262"/>
                      </a:lnTo>
                      <a:lnTo>
                        <a:pt x="82" y="271"/>
                      </a:lnTo>
                      <a:lnTo>
                        <a:pt x="96" y="280"/>
                      </a:lnTo>
                      <a:lnTo>
                        <a:pt x="112" y="288"/>
                      </a:lnTo>
                      <a:lnTo>
                        <a:pt x="129" y="297"/>
                      </a:lnTo>
                      <a:lnTo>
                        <a:pt x="147" y="305"/>
                      </a:lnTo>
                      <a:lnTo>
                        <a:pt x="166" y="313"/>
                      </a:lnTo>
                      <a:lnTo>
                        <a:pt x="185" y="319"/>
                      </a:lnTo>
                      <a:lnTo>
                        <a:pt x="205" y="327"/>
                      </a:lnTo>
                      <a:lnTo>
                        <a:pt x="227" y="332"/>
                      </a:lnTo>
                      <a:lnTo>
                        <a:pt x="248" y="337"/>
                      </a:lnTo>
                      <a:lnTo>
                        <a:pt x="271" y="340"/>
                      </a:lnTo>
                      <a:lnTo>
                        <a:pt x="295" y="343"/>
                      </a:lnTo>
                      <a:lnTo>
                        <a:pt x="319" y="345"/>
                      </a:lnTo>
                      <a:lnTo>
                        <a:pt x="343" y="346"/>
                      </a:lnTo>
                      <a:lnTo>
                        <a:pt x="369" y="346"/>
                      </a:lnTo>
                      <a:lnTo>
                        <a:pt x="395" y="344"/>
                      </a:lnTo>
                      <a:lnTo>
                        <a:pt x="422" y="342"/>
                      </a:lnTo>
                      <a:lnTo>
                        <a:pt x="450" y="338"/>
                      </a:lnTo>
                      <a:lnTo>
                        <a:pt x="478" y="332"/>
                      </a:lnTo>
                      <a:lnTo>
                        <a:pt x="506" y="325"/>
                      </a:lnTo>
                      <a:lnTo>
                        <a:pt x="535" y="316"/>
                      </a:lnTo>
                      <a:lnTo>
                        <a:pt x="565" y="305"/>
                      </a:lnTo>
                      <a:lnTo>
                        <a:pt x="595" y="293"/>
                      </a:lnTo>
                      <a:lnTo>
                        <a:pt x="625" y="279"/>
                      </a:lnTo>
                      <a:lnTo>
                        <a:pt x="656" y="263"/>
                      </a:lnTo>
                      <a:lnTo>
                        <a:pt x="687" y="245"/>
                      </a:lnTo>
                      <a:lnTo>
                        <a:pt x="719" y="224"/>
                      </a:lnTo>
                      <a:lnTo>
                        <a:pt x="751" y="203"/>
                      </a:lnTo>
                      <a:lnTo>
                        <a:pt x="783" y="178"/>
                      </a:lnTo>
                      <a:lnTo>
                        <a:pt x="791" y="171"/>
                      </a:lnTo>
                      <a:lnTo>
                        <a:pt x="797" y="163"/>
                      </a:lnTo>
                      <a:lnTo>
                        <a:pt x="804" y="156"/>
                      </a:lnTo>
                      <a:lnTo>
                        <a:pt x="809" y="148"/>
                      </a:lnTo>
                      <a:lnTo>
                        <a:pt x="813" y="139"/>
                      </a:lnTo>
                      <a:lnTo>
                        <a:pt x="816" y="129"/>
                      </a:lnTo>
                      <a:lnTo>
                        <a:pt x="819" y="120"/>
                      </a:lnTo>
                      <a:lnTo>
                        <a:pt x="820" y="111"/>
                      </a:lnTo>
                      <a:lnTo>
                        <a:pt x="821" y="101"/>
                      </a:lnTo>
                      <a:lnTo>
                        <a:pt x="821" y="92"/>
                      </a:lnTo>
                      <a:lnTo>
                        <a:pt x="819" y="83"/>
                      </a:lnTo>
                      <a:lnTo>
                        <a:pt x="817" y="72"/>
                      </a:lnTo>
                      <a:lnTo>
                        <a:pt x="814" y="63"/>
                      </a:lnTo>
                      <a:lnTo>
                        <a:pt x="811" y="55"/>
                      </a:lnTo>
                      <a:lnTo>
                        <a:pt x="806" y="45"/>
                      </a:lnTo>
                      <a:lnTo>
                        <a:pt x="799" y="37"/>
                      </a:lnTo>
                      <a:lnTo>
                        <a:pt x="792" y="30"/>
                      </a:lnTo>
                      <a:lnTo>
                        <a:pt x="785" y="23"/>
                      </a:lnTo>
                      <a:lnTo>
                        <a:pt x="778" y="17"/>
                      </a:lnTo>
                      <a:lnTo>
                        <a:pt x="769" y="11"/>
                      </a:lnTo>
                      <a:lnTo>
                        <a:pt x="760" y="7"/>
                      </a:lnTo>
                      <a:lnTo>
                        <a:pt x="752" y="4"/>
                      </a:lnTo>
                      <a:lnTo>
                        <a:pt x="743" y="2"/>
                      </a:lnTo>
                      <a:lnTo>
                        <a:pt x="732" y="0"/>
                      </a:lnTo>
                      <a:lnTo>
                        <a:pt x="723" y="0"/>
                      </a:lnTo>
                      <a:lnTo>
                        <a:pt x="714" y="0"/>
                      </a:lnTo>
                      <a:lnTo>
                        <a:pt x="704" y="1"/>
                      </a:lnTo>
                      <a:lnTo>
                        <a:pt x="695" y="3"/>
                      </a:lnTo>
                      <a:lnTo>
                        <a:pt x="686" y="6"/>
                      </a:lnTo>
                      <a:lnTo>
                        <a:pt x="676" y="10"/>
                      </a:lnTo>
                      <a:lnTo>
                        <a:pt x="667" y="15"/>
                      </a:lnTo>
                      <a:lnTo>
                        <a:pt x="659" y="21"/>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1" name="Freeform 1161">
                  <a:extLst>
                    <a:ext uri="{FF2B5EF4-FFF2-40B4-BE49-F238E27FC236}">
                      <a16:creationId xmlns:a16="http://schemas.microsoft.com/office/drawing/2014/main" id="{65FB2EAC-A968-4DC8-94F2-D1BD1E01D7B1}"/>
                    </a:ext>
                  </a:extLst>
                </p:cNvPr>
                <p:cNvSpPr>
                  <a:spLocks/>
                </p:cNvSpPr>
                <p:nvPr/>
              </p:nvSpPr>
              <p:spPr bwMode="auto">
                <a:xfrm>
                  <a:off x="2033" y="2564"/>
                  <a:ext cx="46" cy="27"/>
                </a:xfrm>
                <a:custGeom>
                  <a:avLst/>
                  <a:gdLst>
                    <a:gd name="T0" fmla="*/ 0 w 696"/>
                    <a:gd name="T1" fmla="*/ 0 h 403"/>
                    <a:gd name="T2" fmla="*/ 0 w 696"/>
                    <a:gd name="T3" fmla="*/ 0 h 403"/>
                    <a:gd name="T4" fmla="*/ 0 w 696"/>
                    <a:gd name="T5" fmla="*/ 0 h 403"/>
                    <a:gd name="T6" fmla="*/ 0 w 696"/>
                    <a:gd name="T7" fmla="*/ 0 h 403"/>
                    <a:gd name="T8" fmla="*/ 0 w 696"/>
                    <a:gd name="T9" fmla="*/ 0 h 403"/>
                    <a:gd name="T10" fmla="*/ 0 w 696"/>
                    <a:gd name="T11" fmla="*/ 0 h 403"/>
                    <a:gd name="T12" fmla="*/ 0 w 696"/>
                    <a:gd name="T13" fmla="*/ 0 h 403"/>
                    <a:gd name="T14" fmla="*/ 0 w 696"/>
                    <a:gd name="T15" fmla="*/ 0 h 403"/>
                    <a:gd name="T16" fmla="*/ 0 w 696"/>
                    <a:gd name="T17" fmla="*/ 0 h 403"/>
                    <a:gd name="T18" fmla="*/ 0 w 696"/>
                    <a:gd name="T19" fmla="*/ 0 h 403"/>
                    <a:gd name="T20" fmla="*/ 0 w 696"/>
                    <a:gd name="T21" fmla="*/ 0 h 403"/>
                    <a:gd name="T22" fmla="*/ 0 w 696"/>
                    <a:gd name="T23" fmla="*/ 0 h 403"/>
                    <a:gd name="T24" fmla="*/ 0 w 696"/>
                    <a:gd name="T25" fmla="*/ 0 h 403"/>
                    <a:gd name="T26" fmla="*/ 0 w 696"/>
                    <a:gd name="T27" fmla="*/ 0 h 403"/>
                    <a:gd name="T28" fmla="*/ 0 w 696"/>
                    <a:gd name="T29" fmla="*/ 0 h 403"/>
                    <a:gd name="T30" fmla="*/ 0 w 696"/>
                    <a:gd name="T31" fmla="*/ 0 h 403"/>
                    <a:gd name="T32" fmla="*/ 0 w 696"/>
                    <a:gd name="T33" fmla="*/ 0 h 403"/>
                    <a:gd name="T34" fmla="*/ 0 w 696"/>
                    <a:gd name="T35" fmla="*/ 0 h 403"/>
                    <a:gd name="T36" fmla="*/ 0 w 696"/>
                    <a:gd name="T37" fmla="*/ 0 h 403"/>
                    <a:gd name="T38" fmla="*/ 0 w 696"/>
                    <a:gd name="T39" fmla="*/ 0 h 403"/>
                    <a:gd name="T40" fmla="*/ 0 w 696"/>
                    <a:gd name="T41" fmla="*/ 0 h 403"/>
                    <a:gd name="T42" fmla="*/ 0 w 696"/>
                    <a:gd name="T43" fmla="*/ 0 h 403"/>
                    <a:gd name="T44" fmla="*/ 0 w 696"/>
                    <a:gd name="T45" fmla="*/ 0 h 403"/>
                    <a:gd name="T46" fmla="*/ 0 w 696"/>
                    <a:gd name="T47" fmla="*/ 0 h 403"/>
                    <a:gd name="T48" fmla="*/ 0 w 696"/>
                    <a:gd name="T49" fmla="*/ 0 h 403"/>
                    <a:gd name="T50" fmla="*/ 0 w 696"/>
                    <a:gd name="T51" fmla="*/ 0 h 403"/>
                    <a:gd name="T52" fmla="*/ 0 w 696"/>
                    <a:gd name="T53" fmla="*/ 0 h 403"/>
                    <a:gd name="T54" fmla="*/ 0 w 696"/>
                    <a:gd name="T55" fmla="*/ 0 h 403"/>
                    <a:gd name="T56" fmla="*/ 0 w 696"/>
                    <a:gd name="T57" fmla="*/ 0 h 403"/>
                    <a:gd name="T58" fmla="*/ 0 w 696"/>
                    <a:gd name="T59" fmla="*/ 0 h 403"/>
                    <a:gd name="T60" fmla="*/ 0 w 696"/>
                    <a:gd name="T61" fmla="*/ 0 h 403"/>
                    <a:gd name="T62" fmla="*/ 0 w 696"/>
                    <a:gd name="T63" fmla="*/ 0 h 403"/>
                    <a:gd name="T64" fmla="*/ 0 w 696"/>
                    <a:gd name="T65" fmla="*/ 0 h 403"/>
                    <a:gd name="T66" fmla="*/ 0 w 696"/>
                    <a:gd name="T67" fmla="*/ 0 h 403"/>
                    <a:gd name="T68" fmla="*/ 0 w 696"/>
                    <a:gd name="T69" fmla="*/ 0 h 403"/>
                    <a:gd name="T70" fmla="*/ 0 w 696"/>
                    <a:gd name="T71" fmla="*/ 0 h 403"/>
                    <a:gd name="T72" fmla="*/ 0 w 696"/>
                    <a:gd name="T73" fmla="*/ 0 h 403"/>
                    <a:gd name="T74" fmla="*/ 0 w 696"/>
                    <a:gd name="T75" fmla="*/ 0 h 403"/>
                    <a:gd name="T76" fmla="*/ 0 w 696"/>
                    <a:gd name="T77" fmla="*/ 0 h 403"/>
                    <a:gd name="T78" fmla="*/ 0 w 696"/>
                    <a:gd name="T79" fmla="*/ 0 h 403"/>
                    <a:gd name="T80" fmla="*/ 0 w 696"/>
                    <a:gd name="T81" fmla="*/ 0 h 403"/>
                    <a:gd name="T82" fmla="*/ 0 w 696"/>
                    <a:gd name="T83" fmla="*/ 0 h 403"/>
                    <a:gd name="T84" fmla="*/ 0 w 696"/>
                    <a:gd name="T85" fmla="*/ 0 h 403"/>
                    <a:gd name="T86" fmla="*/ 0 w 696"/>
                    <a:gd name="T87" fmla="*/ 0 h 403"/>
                    <a:gd name="T88" fmla="*/ 0 w 696"/>
                    <a:gd name="T89" fmla="*/ 0 h 403"/>
                    <a:gd name="T90" fmla="*/ 0 w 696"/>
                    <a:gd name="T91" fmla="*/ 0 h 403"/>
                    <a:gd name="T92" fmla="*/ 0 w 696"/>
                    <a:gd name="T93" fmla="*/ 0 h 403"/>
                    <a:gd name="T94" fmla="*/ 0 w 696"/>
                    <a:gd name="T95" fmla="*/ 0 h 403"/>
                    <a:gd name="T96" fmla="*/ 0 w 696"/>
                    <a:gd name="T97" fmla="*/ 0 h 403"/>
                    <a:gd name="T98" fmla="*/ 0 w 696"/>
                    <a:gd name="T99" fmla="*/ 0 h 403"/>
                    <a:gd name="T100" fmla="*/ 0 w 696"/>
                    <a:gd name="T101" fmla="*/ 0 h 403"/>
                    <a:gd name="T102" fmla="*/ 0 w 696"/>
                    <a:gd name="T103" fmla="*/ 0 h 403"/>
                    <a:gd name="T104" fmla="*/ 0 w 696"/>
                    <a:gd name="T105" fmla="*/ 0 h 403"/>
                    <a:gd name="T106" fmla="*/ 0 w 696"/>
                    <a:gd name="T107" fmla="*/ 0 h 403"/>
                    <a:gd name="T108" fmla="*/ 0 w 696"/>
                    <a:gd name="T109" fmla="*/ 0 h 403"/>
                    <a:gd name="T110" fmla="*/ 0 w 696"/>
                    <a:gd name="T111" fmla="*/ 0 h 403"/>
                    <a:gd name="T112" fmla="*/ 0 w 696"/>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6" h="403">
                      <a:moveTo>
                        <a:pt x="522" y="32"/>
                      </a:moveTo>
                      <a:lnTo>
                        <a:pt x="503" y="52"/>
                      </a:lnTo>
                      <a:lnTo>
                        <a:pt x="485" y="70"/>
                      </a:lnTo>
                      <a:lnTo>
                        <a:pt x="466" y="87"/>
                      </a:lnTo>
                      <a:lnTo>
                        <a:pt x="448" y="102"/>
                      </a:lnTo>
                      <a:lnTo>
                        <a:pt x="430" y="116"/>
                      </a:lnTo>
                      <a:lnTo>
                        <a:pt x="412" y="128"/>
                      </a:lnTo>
                      <a:lnTo>
                        <a:pt x="395" y="139"/>
                      </a:lnTo>
                      <a:lnTo>
                        <a:pt x="377" y="150"/>
                      </a:lnTo>
                      <a:lnTo>
                        <a:pt x="361" y="159"/>
                      </a:lnTo>
                      <a:lnTo>
                        <a:pt x="344" y="167"/>
                      </a:lnTo>
                      <a:lnTo>
                        <a:pt x="328" y="175"/>
                      </a:lnTo>
                      <a:lnTo>
                        <a:pt x="312" y="181"/>
                      </a:lnTo>
                      <a:lnTo>
                        <a:pt x="297" y="186"/>
                      </a:lnTo>
                      <a:lnTo>
                        <a:pt x="282" y="190"/>
                      </a:lnTo>
                      <a:lnTo>
                        <a:pt x="268" y="194"/>
                      </a:lnTo>
                      <a:lnTo>
                        <a:pt x="254" y="197"/>
                      </a:lnTo>
                      <a:lnTo>
                        <a:pt x="228" y="201"/>
                      </a:lnTo>
                      <a:lnTo>
                        <a:pt x="205" y="204"/>
                      </a:lnTo>
                      <a:lnTo>
                        <a:pt x="184" y="204"/>
                      </a:lnTo>
                      <a:lnTo>
                        <a:pt x="166" y="202"/>
                      </a:lnTo>
                      <a:lnTo>
                        <a:pt x="140" y="199"/>
                      </a:lnTo>
                      <a:lnTo>
                        <a:pt x="130" y="196"/>
                      </a:lnTo>
                      <a:lnTo>
                        <a:pt x="131" y="197"/>
                      </a:lnTo>
                      <a:lnTo>
                        <a:pt x="122" y="194"/>
                      </a:lnTo>
                      <a:lnTo>
                        <a:pt x="111" y="193"/>
                      </a:lnTo>
                      <a:lnTo>
                        <a:pt x="102" y="192"/>
                      </a:lnTo>
                      <a:lnTo>
                        <a:pt x="92" y="192"/>
                      </a:lnTo>
                      <a:lnTo>
                        <a:pt x="83" y="194"/>
                      </a:lnTo>
                      <a:lnTo>
                        <a:pt x="73" y="196"/>
                      </a:lnTo>
                      <a:lnTo>
                        <a:pt x="64" y="199"/>
                      </a:lnTo>
                      <a:lnTo>
                        <a:pt x="56" y="202"/>
                      </a:lnTo>
                      <a:lnTo>
                        <a:pt x="46" y="208"/>
                      </a:lnTo>
                      <a:lnTo>
                        <a:pt x="39" y="213"/>
                      </a:lnTo>
                      <a:lnTo>
                        <a:pt x="32" y="219"/>
                      </a:lnTo>
                      <a:lnTo>
                        <a:pt x="25" y="226"/>
                      </a:lnTo>
                      <a:lnTo>
                        <a:pt x="18" y="235"/>
                      </a:lnTo>
                      <a:lnTo>
                        <a:pt x="13" y="243"/>
                      </a:lnTo>
                      <a:lnTo>
                        <a:pt x="9" y="251"/>
                      </a:lnTo>
                      <a:lnTo>
                        <a:pt x="5" y="260"/>
                      </a:lnTo>
                      <a:lnTo>
                        <a:pt x="3" y="271"/>
                      </a:lnTo>
                      <a:lnTo>
                        <a:pt x="1" y="281"/>
                      </a:lnTo>
                      <a:lnTo>
                        <a:pt x="0" y="290"/>
                      </a:lnTo>
                      <a:lnTo>
                        <a:pt x="1" y="301"/>
                      </a:lnTo>
                      <a:lnTo>
                        <a:pt x="2" y="310"/>
                      </a:lnTo>
                      <a:lnTo>
                        <a:pt x="4" y="319"/>
                      </a:lnTo>
                      <a:lnTo>
                        <a:pt x="7" y="329"/>
                      </a:lnTo>
                      <a:lnTo>
                        <a:pt x="11" y="337"/>
                      </a:lnTo>
                      <a:lnTo>
                        <a:pt x="15" y="345"/>
                      </a:lnTo>
                      <a:lnTo>
                        <a:pt x="22" y="353"/>
                      </a:lnTo>
                      <a:lnTo>
                        <a:pt x="28" y="361"/>
                      </a:lnTo>
                      <a:lnTo>
                        <a:pt x="34" y="367"/>
                      </a:lnTo>
                      <a:lnTo>
                        <a:pt x="42" y="373"/>
                      </a:lnTo>
                      <a:lnTo>
                        <a:pt x="50" y="378"/>
                      </a:lnTo>
                      <a:lnTo>
                        <a:pt x="60" y="383"/>
                      </a:lnTo>
                      <a:lnTo>
                        <a:pt x="69" y="387"/>
                      </a:lnTo>
                      <a:lnTo>
                        <a:pt x="74" y="389"/>
                      </a:lnTo>
                      <a:lnTo>
                        <a:pt x="87" y="392"/>
                      </a:lnTo>
                      <a:lnTo>
                        <a:pt x="104" y="396"/>
                      </a:lnTo>
                      <a:lnTo>
                        <a:pt x="127" y="399"/>
                      </a:lnTo>
                      <a:lnTo>
                        <a:pt x="155" y="402"/>
                      </a:lnTo>
                      <a:lnTo>
                        <a:pt x="188" y="403"/>
                      </a:lnTo>
                      <a:lnTo>
                        <a:pt x="206" y="403"/>
                      </a:lnTo>
                      <a:lnTo>
                        <a:pt x="224" y="402"/>
                      </a:lnTo>
                      <a:lnTo>
                        <a:pt x="244" y="400"/>
                      </a:lnTo>
                      <a:lnTo>
                        <a:pt x="265" y="398"/>
                      </a:lnTo>
                      <a:lnTo>
                        <a:pt x="286" y="394"/>
                      </a:lnTo>
                      <a:lnTo>
                        <a:pt x="309" y="390"/>
                      </a:lnTo>
                      <a:lnTo>
                        <a:pt x="332" y="383"/>
                      </a:lnTo>
                      <a:lnTo>
                        <a:pt x="356" y="377"/>
                      </a:lnTo>
                      <a:lnTo>
                        <a:pt x="379" y="369"/>
                      </a:lnTo>
                      <a:lnTo>
                        <a:pt x="404" y="360"/>
                      </a:lnTo>
                      <a:lnTo>
                        <a:pt x="429" y="348"/>
                      </a:lnTo>
                      <a:lnTo>
                        <a:pt x="455" y="336"/>
                      </a:lnTo>
                      <a:lnTo>
                        <a:pt x="481" y="321"/>
                      </a:lnTo>
                      <a:lnTo>
                        <a:pt x="508" y="305"/>
                      </a:lnTo>
                      <a:lnTo>
                        <a:pt x="533" y="287"/>
                      </a:lnTo>
                      <a:lnTo>
                        <a:pt x="561" y="268"/>
                      </a:lnTo>
                      <a:lnTo>
                        <a:pt x="588" y="246"/>
                      </a:lnTo>
                      <a:lnTo>
                        <a:pt x="615" y="221"/>
                      </a:lnTo>
                      <a:lnTo>
                        <a:pt x="642" y="195"/>
                      </a:lnTo>
                      <a:lnTo>
                        <a:pt x="670" y="166"/>
                      </a:lnTo>
                      <a:lnTo>
                        <a:pt x="676" y="159"/>
                      </a:lnTo>
                      <a:lnTo>
                        <a:pt x="681" y="150"/>
                      </a:lnTo>
                      <a:lnTo>
                        <a:pt x="686" y="141"/>
                      </a:lnTo>
                      <a:lnTo>
                        <a:pt x="690" y="132"/>
                      </a:lnTo>
                      <a:lnTo>
                        <a:pt x="693" y="123"/>
                      </a:lnTo>
                      <a:lnTo>
                        <a:pt x="695" y="114"/>
                      </a:lnTo>
                      <a:lnTo>
                        <a:pt x="696" y="104"/>
                      </a:lnTo>
                      <a:lnTo>
                        <a:pt x="696" y="95"/>
                      </a:lnTo>
                      <a:lnTo>
                        <a:pt x="695" y="85"/>
                      </a:lnTo>
                      <a:lnTo>
                        <a:pt x="693" y="75"/>
                      </a:lnTo>
                      <a:lnTo>
                        <a:pt x="690" y="66"/>
                      </a:lnTo>
                      <a:lnTo>
                        <a:pt x="686" y="58"/>
                      </a:lnTo>
                      <a:lnTo>
                        <a:pt x="682" y="48"/>
                      </a:lnTo>
                      <a:lnTo>
                        <a:pt x="676" y="40"/>
                      </a:lnTo>
                      <a:lnTo>
                        <a:pt x="670" y="33"/>
                      </a:lnTo>
                      <a:lnTo>
                        <a:pt x="663" y="26"/>
                      </a:lnTo>
                      <a:lnTo>
                        <a:pt x="655" y="18"/>
                      </a:lnTo>
                      <a:lnTo>
                        <a:pt x="647" y="13"/>
                      </a:lnTo>
                      <a:lnTo>
                        <a:pt x="638" y="9"/>
                      </a:lnTo>
                      <a:lnTo>
                        <a:pt x="629" y="5"/>
                      </a:lnTo>
                      <a:lnTo>
                        <a:pt x="619" y="2"/>
                      </a:lnTo>
                      <a:lnTo>
                        <a:pt x="610" y="0"/>
                      </a:lnTo>
                      <a:lnTo>
                        <a:pt x="601" y="0"/>
                      </a:lnTo>
                      <a:lnTo>
                        <a:pt x="591" y="0"/>
                      </a:lnTo>
                      <a:lnTo>
                        <a:pt x="582" y="0"/>
                      </a:lnTo>
                      <a:lnTo>
                        <a:pt x="572" y="2"/>
                      </a:lnTo>
                      <a:lnTo>
                        <a:pt x="562" y="5"/>
                      </a:lnTo>
                      <a:lnTo>
                        <a:pt x="554" y="8"/>
                      </a:lnTo>
                      <a:lnTo>
                        <a:pt x="545" y="13"/>
                      </a:lnTo>
                      <a:lnTo>
                        <a:pt x="536" y="18"/>
                      </a:lnTo>
                      <a:lnTo>
                        <a:pt x="529" y="25"/>
                      </a:lnTo>
                      <a:lnTo>
                        <a:pt x="522" y="3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2" name="Freeform 1162">
                  <a:extLst>
                    <a:ext uri="{FF2B5EF4-FFF2-40B4-BE49-F238E27FC236}">
                      <a16:creationId xmlns:a16="http://schemas.microsoft.com/office/drawing/2014/main" id="{43D867AD-B0DB-49DE-B069-B3F49FB08DC9}"/>
                    </a:ext>
                  </a:extLst>
                </p:cNvPr>
                <p:cNvSpPr>
                  <a:spLocks/>
                </p:cNvSpPr>
                <p:nvPr/>
              </p:nvSpPr>
              <p:spPr bwMode="auto">
                <a:xfrm>
                  <a:off x="1944" y="2424"/>
                  <a:ext cx="181" cy="270"/>
                </a:xfrm>
                <a:custGeom>
                  <a:avLst/>
                  <a:gdLst>
                    <a:gd name="T0" fmla="*/ 0 w 2714"/>
                    <a:gd name="T1" fmla="*/ 0 h 4061"/>
                    <a:gd name="T2" fmla="*/ 0 w 2714"/>
                    <a:gd name="T3" fmla="*/ 0 h 4061"/>
                    <a:gd name="T4" fmla="*/ 0 w 2714"/>
                    <a:gd name="T5" fmla="*/ 0 h 4061"/>
                    <a:gd name="T6" fmla="*/ 0 w 2714"/>
                    <a:gd name="T7" fmla="*/ 0 h 4061"/>
                    <a:gd name="T8" fmla="*/ 0 w 2714"/>
                    <a:gd name="T9" fmla="*/ 0 h 4061"/>
                    <a:gd name="T10" fmla="*/ 0 w 2714"/>
                    <a:gd name="T11" fmla="*/ 0 h 4061"/>
                    <a:gd name="T12" fmla="*/ 0 w 2714"/>
                    <a:gd name="T13" fmla="*/ 0 h 4061"/>
                    <a:gd name="T14" fmla="*/ 0 w 2714"/>
                    <a:gd name="T15" fmla="*/ 0 h 4061"/>
                    <a:gd name="T16" fmla="*/ 0 w 2714"/>
                    <a:gd name="T17" fmla="*/ 0 h 4061"/>
                    <a:gd name="T18" fmla="*/ 0 w 2714"/>
                    <a:gd name="T19" fmla="*/ 0 h 4061"/>
                    <a:gd name="T20" fmla="*/ 0 w 2714"/>
                    <a:gd name="T21" fmla="*/ 0 h 4061"/>
                    <a:gd name="T22" fmla="*/ 0 w 2714"/>
                    <a:gd name="T23" fmla="*/ 0 h 4061"/>
                    <a:gd name="T24" fmla="*/ 0 w 2714"/>
                    <a:gd name="T25" fmla="*/ 0 h 4061"/>
                    <a:gd name="T26" fmla="*/ 0 w 2714"/>
                    <a:gd name="T27" fmla="*/ 0 h 4061"/>
                    <a:gd name="T28" fmla="*/ 0 w 2714"/>
                    <a:gd name="T29" fmla="*/ 0 h 4061"/>
                    <a:gd name="T30" fmla="*/ 0 w 2714"/>
                    <a:gd name="T31" fmla="*/ 0 h 4061"/>
                    <a:gd name="T32" fmla="*/ 0 w 2714"/>
                    <a:gd name="T33" fmla="*/ 0 h 4061"/>
                    <a:gd name="T34" fmla="*/ 0 w 2714"/>
                    <a:gd name="T35" fmla="*/ 0 h 4061"/>
                    <a:gd name="T36" fmla="*/ 0 w 2714"/>
                    <a:gd name="T37" fmla="*/ 0 h 4061"/>
                    <a:gd name="T38" fmla="*/ 0 w 2714"/>
                    <a:gd name="T39" fmla="*/ 0 h 4061"/>
                    <a:gd name="T40" fmla="*/ 0 w 2714"/>
                    <a:gd name="T41" fmla="*/ 0 h 4061"/>
                    <a:gd name="T42" fmla="*/ 0 w 2714"/>
                    <a:gd name="T43" fmla="*/ 0 h 4061"/>
                    <a:gd name="T44" fmla="*/ 0 w 2714"/>
                    <a:gd name="T45" fmla="*/ 0 h 4061"/>
                    <a:gd name="T46" fmla="*/ 0 w 2714"/>
                    <a:gd name="T47" fmla="*/ 0 h 4061"/>
                    <a:gd name="T48" fmla="*/ 0 w 2714"/>
                    <a:gd name="T49" fmla="*/ 0 h 4061"/>
                    <a:gd name="T50" fmla="*/ 0 w 2714"/>
                    <a:gd name="T51" fmla="*/ 0 h 4061"/>
                    <a:gd name="T52" fmla="*/ 0 w 2714"/>
                    <a:gd name="T53" fmla="*/ 0 h 4061"/>
                    <a:gd name="T54" fmla="*/ 0 w 2714"/>
                    <a:gd name="T55" fmla="*/ 0 h 4061"/>
                    <a:gd name="T56" fmla="*/ 0 w 2714"/>
                    <a:gd name="T57" fmla="*/ 0 h 4061"/>
                    <a:gd name="T58" fmla="*/ 0 w 2714"/>
                    <a:gd name="T59" fmla="*/ 0 h 4061"/>
                    <a:gd name="T60" fmla="*/ 0 w 2714"/>
                    <a:gd name="T61" fmla="*/ 0 h 4061"/>
                    <a:gd name="T62" fmla="*/ 0 w 2714"/>
                    <a:gd name="T63" fmla="*/ 0 h 4061"/>
                    <a:gd name="T64" fmla="*/ 0 w 2714"/>
                    <a:gd name="T65" fmla="*/ 0 h 4061"/>
                    <a:gd name="T66" fmla="*/ 0 w 2714"/>
                    <a:gd name="T67" fmla="*/ 0 h 4061"/>
                    <a:gd name="T68" fmla="*/ 0 w 2714"/>
                    <a:gd name="T69" fmla="*/ 0 h 4061"/>
                    <a:gd name="T70" fmla="*/ 0 w 2714"/>
                    <a:gd name="T71" fmla="*/ 0 h 4061"/>
                    <a:gd name="T72" fmla="*/ 0 w 2714"/>
                    <a:gd name="T73" fmla="*/ 0 h 4061"/>
                    <a:gd name="T74" fmla="*/ 0 w 2714"/>
                    <a:gd name="T75" fmla="*/ 0 h 4061"/>
                    <a:gd name="T76" fmla="*/ 0 w 2714"/>
                    <a:gd name="T77" fmla="*/ 0 h 4061"/>
                    <a:gd name="T78" fmla="*/ 0 w 2714"/>
                    <a:gd name="T79" fmla="*/ 0 h 4061"/>
                    <a:gd name="T80" fmla="*/ 0 w 2714"/>
                    <a:gd name="T81" fmla="*/ 0 h 4061"/>
                    <a:gd name="T82" fmla="*/ 0 w 2714"/>
                    <a:gd name="T83" fmla="*/ 0 h 4061"/>
                    <a:gd name="T84" fmla="*/ 0 w 2714"/>
                    <a:gd name="T85" fmla="*/ 0 h 4061"/>
                    <a:gd name="T86" fmla="*/ 0 w 2714"/>
                    <a:gd name="T87" fmla="*/ 0 h 4061"/>
                    <a:gd name="T88" fmla="*/ 0 w 2714"/>
                    <a:gd name="T89" fmla="*/ 0 h 4061"/>
                    <a:gd name="T90" fmla="*/ 0 w 2714"/>
                    <a:gd name="T91" fmla="*/ 0 h 4061"/>
                    <a:gd name="T92" fmla="*/ 0 w 2714"/>
                    <a:gd name="T93" fmla="*/ 0 h 4061"/>
                    <a:gd name="T94" fmla="*/ 0 w 2714"/>
                    <a:gd name="T95" fmla="*/ 0 h 4061"/>
                    <a:gd name="T96" fmla="*/ 0 w 2714"/>
                    <a:gd name="T97" fmla="*/ 0 h 4061"/>
                    <a:gd name="T98" fmla="*/ 0 w 2714"/>
                    <a:gd name="T99" fmla="*/ 0 h 4061"/>
                    <a:gd name="T100" fmla="*/ 0 w 2714"/>
                    <a:gd name="T101" fmla="*/ 0 h 4061"/>
                    <a:gd name="T102" fmla="*/ 0 w 2714"/>
                    <a:gd name="T103" fmla="*/ 0 h 4061"/>
                    <a:gd name="T104" fmla="*/ 0 w 2714"/>
                    <a:gd name="T105" fmla="*/ 0 h 4061"/>
                    <a:gd name="T106" fmla="*/ 0 w 2714"/>
                    <a:gd name="T107" fmla="*/ 0 h 4061"/>
                    <a:gd name="T108" fmla="*/ 0 w 2714"/>
                    <a:gd name="T109" fmla="*/ 0 h 4061"/>
                    <a:gd name="T110" fmla="*/ 0 w 2714"/>
                    <a:gd name="T111" fmla="*/ 0 h 4061"/>
                    <a:gd name="T112" fmla="*/ 0 w 2714"/>
                    <a:gd name="T113" fmla="*/ 0 h 4061"/>
                    <a:gd name="T114" fmla="*/ 0 w 2714"/>
                    <a:gd name="T115" fmla="*/ 0 h 4061"/>
                    <a:gd name="T116" fmla="*/ 0 w 2714"/>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4" h="4061">
                      <a:moveTo>
                        <a:pt x="2604" y="212"/>
                      </a:moveTo>
                      <a:lnTo>
                        <a:pt x="2604" y="212"/>
                      </a:lnTo>
                      <a:lnTo>
                        <a:pt x="2614" y="212"/>
                      </a:lnTo>
                      <a:lnTo>
                        <a:pt x="2624" y="212"/>
                      </a:lnTo>
                      <a:lnTo>
                        <a:pt x="2634" y="210"/>
                      </a:lnTo>
                      <a:lnTo>
                        <a:pt x="2643" y="208"/>
                      </a:lnTo>
                      <a:lnTo>
                        <a:pt x="2653" y="204"/>
                      </a:lnTo>
                      <a:lnTo>
                        <a:pt x="2661" y="200"/>
                      </a:lnTo>
                      <a:lnTo>
                        <a:pt x="2669" y="195"/>
                      </a:lnTo>
                      <a:lnTo>
                        <a:pt x="2677" y="189"/>
                      </a:lnTo>
                      <a:lnTo>
                        <a:pt x="2685" y="183"/>
                      </a:lnTo>
                      <a:lnTo>
                        <a:pt x="2691" y="175"/>
                      </a:lnTo>
                      <a:lnTo>
                        <a:pt x="2697" y="168"/>
                      </a:lnTo>
                      <a:lnTo>
                        <a:pt x="2701" y="160"/>
                      </a:lnTo>
                      <a:lnTo>
                        <a:pt x="2706" y="152"/>
                      </a:lnTo>
                      <a:lnTo>
                        <a:pt x="2709" y="142"/>
                      </a:lnTo>
                      <a:lnTo>
                        <a:pt x="2712" y="132"/>
                      </a:lnTo>
                      <a:lnTo>
                        <a:pt x="2714" y="122"/>
                      </a:lnTo>
                      <a:lnTo>
                        <a:pt x="2714" y="112"/>
                      </a:lnTo>
                      <a:lnTo>
                        <a:pt x="2714" y="102"/>
                      </a:lnTo>
                      <a:lnTo>
                        <a:pt x="2712" y="92"/>
                      </a:lnTo>
                      <a:lnTo>
                        <a:pt x="2709" y="82"/>
                      </a:lnTo>
                      <a:lnTo>
                        <a:pt x="2706" y="73"/>
                      </a:lnTo>
                      <a:lnTo>
                        <a:pt x="2702" y="65"/>
                      </a:lnTo>
                      <a:lnTo>
                        <a:pt x="2697" y="57"/>
                      </a:lnTo>
                      <a:lnTo>
                        <a:pt x="2692" y="49"/>
                      </a:lnTo>
                      <a:lnTo>
                        <a:pt x="2686" y="42"/>
                      </a:lnTo>
                      <a:lnTo>
                        <a:pt x="2678" y="35"/>
                      </a:lnTo>
                      <a:lnTo>
                        <a:pt x="2670" y="30"/>
                      </a:lnTo>
                      <a:lnTo>
                        <a:pt x="2662" y="25"/>
                      </a:lnTo>
                      <a:lnTo>
                        <a:pt x="2654" y="20"/>
                      </a:lnTo>
                      <a:lnTo>
                        <a:pt x="2644" y="16"/>
                      </a:lnTo>
                      <a:lnTo>
                        <a:pt x="2634" y="14"/>
                      </a:lnTo>
                      <a:lnTo>
                        <a:pt x="2625" y="12"/>
                      </a:lnTo>
                      <a:lnTo>
                        <a:pt x="2599" y="10"/>
                      </a:lnTo>
                      <a:lnTo>
                        <a:pt x="2546" y="7"/>
                      </a:lnTo>
                      <a:lnTo>
                        <a:pt x="2469" y="3"/>
                      </a:lnTo>
                      <a:lnTo>
                        <a:pt x="2370" y="1"/>
                      </a:lnTo>
                      <a:lnTo>
                        <a:pt x="2313" y="0"/>
                      </a:lnTo>
                      <a:lnTo>
                        <a:pt x="2252" y="1"/>
                      </a:lnTo>
                      <a:lnTo>
                        <a:pt x="2187" y="3"/>
                      </a:lnTo>
                      <a:lnTo>
                        <a:pt x="2119" y="6"/>
                      </a:lnTo>
                      <a:lnTo>
                        <a:pt x="2047" y="10"/>
                      </a:lnTo>
                      <a:lnTo>
                        <a:pt x="1972" y="16"/>
                      </a:lnTo>
                      <a:lnTo>
                        <a:pt x="1895" y="23"/>
                      </a:lnTo>
                      <a:lnTo>
                        <a:pt x="1815" y="34"/>
                      </a:lnTo>
                      <a:lnTo>
                        <a:pt x="1733" y="46"/>
                      </a:lnTo>
                      <a:lnTo>
                        <a:pt x="1651" y="60"/>
                      </a:lnTo>
                      <a:lnTo>
                        <a:pt x="1566" y="77"/>
                      </a:lnTo>
                      <a:lnTo>
                        <a:pt x="1481" y="97"/>
                      </a:lnTo>
                      <a:lnTo>
                        <a:pt x="1396" y="119"/>
                      </a:lnTo>
                      <a:lnTo>
                        <a:pt x="1310" y="144"/>
                      </a:lnTo>
                      <a:lnTo>
                        <a:pt x="1226" y="173"/>
                      </a:lnTo>
                      <a:lnTo>
                        <a:pt x="1142" y="205"/>
                      </a:lnTo>
                      <a:lnTo>
                        <a:pt x="1058" y="242"/>
                      </a:lnTo>
                      <a:lnTo>
                        <a:pt x="976" y="281"/>
                      </a:lnTo>
                      <a:lnTo>
                        <a:pt x="896" y="324"/>
                      </a:lnTo>
                      <a:lnTo>
                        <a:pt x="818" y="372"/>
                      </a:lnTo>
                      <a:lnTo>
                        <a:pt x="742" y="424"/>
                      </a:lnTo>
                      <a:lnTo>
                        <a:pt x="669" y="480"/>
                      </a:lnTo>
                      <a:lnTo>
                        <a:pt x="599" y="541"/>
                      </a:lnTo>
                      <a:lnTo>
                        <a:pt x="533" y="608"/>
                      </a:lnTo>
                      <a:lnTo>
                        <a:pt x="481" y="665"/>
                      </a:lnTo>
                      <a:lnTo>
                        <a:pt x="433" y="720"/>
                      </a:lnTo>
                      <a:lnTo>
                        <a:pt x="388" y="776"/>
                      </a:lnTo>
                      <a:lnTo>
                        <a:pt x="347" y="831"/>
                      </a:lnTo>
                      <a:lnTo>
                        <a:pt x="307" y="886"/>
                      </a:lnTo>
                      <a:lnTo>
                        <a:pt x="271" y="940"/>
                      </a:lnTo>
                      <a:lnTo>
                        <a:pt x="238" y="992"/>
                      </a:lnTo>
                      <a:lnTo>
                        <a:pt x="208" y="1045"/>
                      </a:lnTo>
                      <a:lnTo>
                        <a:pt x="180" y="1097"/>
                      </a:lnTo>
                      <a:lnTo>
                        <a:pt x="155" y="1147"/>
                      </a:lnTo>
                      <a:lnTo>
                        <a:pt x="133" y="1197"/>
                      </a:lnTo>
                      <a:lnTo>
                        <a:pt x="112" y="1246"/>
                      </a:lnTo>
                      <a:lnTo>
                        <a:pt x="93" y="1294"/>
                      </a:lnTo>
                      <a:lnTo>
                        <a:pt x="78" y="1341"/>
                      </a:lnTo>
                      <a:lnTo>
                        <a:pt x="63" y="1386"/>
                      </a:lnTo>
                      <a:lnTo>
                        <a:pt x="51" y="1432"/>
                      </a:lnTo>
                      <a:lnTo>
                        <a:pt x="40" y="1475"/>
                      </a:lnTo>
                      <a:lnTo>
                        <a:pt x="30" y="1517"/>
                      </a:lnTo>
                      <a:lnTo>
                        <a:pt x="23" y="1559"/>
                      </a:lnTo>
                      <a:lnTo>
                        <a:pt x="17" y="1599"/>
                      </a:lnTo>
                      <a:lnTo>
                        <a:pt x="12" y="1638"/>
                      </a:lnTo>
                      <a:lnTo>
                        <a:pt x="7" y="1676"/>
                      </a:lnTo>
                      <a:lnTo>
                        <a:pt x="4" y="1712"/>
                      </a:lnTo>
                      <a:lnTo>
                        <a:pt x="2" y="1746"/>
                      </a:lnTo>
                      <a:lnTo>
                        <a:pt x="1" y="1779"/>
                      </a:lnTo>
                      <a:lnTo>
                        <a:pt x="0" y="1811"/>
                      </a:lnTo>
                      <a:lnTo>
                        <a:pt x="0" y="1841"/>
                      </a:lnTo>
                      <a:lnTo>
                        <a:pt x="1" y="1870"/>
                      </a:lnTo>
                      <a:lnTo>
                        <a:pt x="3" y="1923"/>
                      </a:lnTo>
                      <a:lnTo>
                        <a:pt x="5" y="1968"/>
                      </a:lnTo>
                      <a:lnTo>
                        <a:pt x="7" y="2004"/>
                      </a:lnTo>
                      <a:lnTo>
                        <a:pt x="14" y="2099"/>
                      </a:lnTo>
                      <a:lnTo>
                        <a:pt x="23" y="2192"/>
                      </a:lnTo>
                      <a:lnTo>
                        <a:pt x="35" y="2285"/>
                      </a:lnTo>
                      <a:lnTo>
                        <a:pt x="50" y="2377"/>
                      </a:lnTo>
                      <a:lnTo>
                        <a:pt x="67" y="2468"/>
                      </a:lnTo>
                      <a:lnTo>
                        <a:pt x="88" y="2559"/>
                      </a:lnTo>
                      <a:lnTo>
                        <a:pt x="110" y="2648"/>
                      </a:lnTo>
                      <a:lnTo>
                        <a:pt x="135" y="2735"/>
                      </a:lnTo>
                      <a:lnTo>
                        <a:pt x="161" y="2821"/>
                      </a:lnTo>
                      <a:lnTo>
                        <a:pt x="187" y="2906"/>
                      </a:lnTo>
                      <a:lnTo>
                        <a:pt x="216" y="2990"/>
                      </a:lnTo>
                      <a:lnTo>
                        <a:pt x="246" y="3070"/>
                      </a:lnTo>
                      <a:lnTo>
                        <a:pt x="276" y="3149"/>
                      </a:lnTo>
                      <a:lnTo>
                        <a:pt x="307" y="3226"/>
                      </a:lnTo>
                      <a:lnTo>
                        <a:pt x="339" y="3299"/>
                      </a:lnTo>
                      <a:lnTo>
                        <a:pt x="371" y="3370"/>
                      </a:lnTo>
                      <a:lnTo>
                        <a:pt x="402" y="3440"/>
                      </a:lnTo>
                      <a:lnTo>
                        <a:pt x="433" y="3505"/>
                      </a:lnTo>
                      <a:lnTo>
                        <a:pt x="465" y="3567"/>
                      </a:lnTo>
                      <a:lnTo>
                        <a:pt x="496" y="3626"/>
                      </a:lnTo>
                      <a:lnTo>
                        <a:pt x="524" y="3681"/>
                      </a:lnTo>
                      <a:lnTo>
                        <a:pt x="552" y="3733"/>
                      </a:lnTo>
                      <a:lnTo>
                        <a:pt x="579" y="3782"/>
                      </a:lnTo>
                      <a:lnTo>
                        <a:pt x="604" y="3825"/>
                      </a:lnTo>
                      <a:lnTo>
                        <a:pt x="649" y="3902"/>
                      </a:lnTo>
                      <a:lnTo>
                        <a:pt x="684" y="3960"/>
                      </a:lnTo>
                      <a:lnTo>
                        <a:pt x="709" y="3998"/>
                      </a:lnTo>
                      <a:lnTo>
                        <a:pt x="721" y="4016"/>
                      </a:lnTo>
                      <a:lnTo>
                        <a:pt x="727" y="4025"/>
                      </a:lnTo>
                      <a:lnTo>
                        <a:pt x="733" y="4032"/>
                      </a:lnTo>
                      <a:lnTo>
                        <a:pt x="741" y="4039"/>
                      </a:lnTo>
                      <a:lnTo>
                        <a:pt x="749" y="4044"/>
                      </a:lnTo>
                      <a:lnTo>
                        <a:pt x="757" y="4050"/>
                      </a:lnTo>
                      <a:lnTo>
                        <a:pt x="766" y="4054"/>
                      </a:lnTo>
                      <a:lnTo>
                        <a:pt x="775" y="4057"/>
                      </a:lnTo>
                      <a:lnTo>
                        <a:pt x="784" y="4059"/>
                      </a:lnTo>
                      <a:lnTo>
                        <a:pt x="794" y="4061"/>
                      </a:lnTo>
                      <a:lnTo>
                        <a:pt x="804" y="4061"/>
                      </a:lnTo>
                      <a:lnTo>
                        <a:pt x="813" y="4061"/>
                      </a:lnTo>
                      <a:lnTo>
                        <a:pt x="822" y="4059"/>
                      </a:lnTo>
                      <a:lnTo>
                        <a:pt x="833" y="4057"/>
                      </a:lnTo>
                      <a:lnTo>
                        <a:pt x="842" y="4054"/>
                      </a:lnTo>
                      <a:lnTo>
                        <a:pt x="850" y="4050"/>
                      </a:lnTo>
                      <a:lnTo>
                        <a:pt x="860" y="4044"/>
                      </a:lnTo>
                      <a:lnTo>
                        <a:pt x="868" y="4038"/>
                      </a:lnTo>
                      <a:lnTo>
                        <a:pt x="875" y="4031"/>
                      </a:lnTo>
                      <a:lnTo>
                        <a:pt x="881" y="4024"/>
                      </a:lnTo>
                      <a:lnTo>
                        <a:pt x="887" y="4016"/>
                      </a:lnTo>
                      <a:lnTo>
                        <a:pt x="893" y="4008"/>
                      </a:lnTo>
                      <a:lnTo>
                        <a:pt x="897" y="3999"/>
                      </a:lnTo>
                      <a:lnTo>
                        <a:pt x="900" y="3990"/>
                      </a:lnTo>
                      <a:lnTo>
                        <a:pt x="902" y="3980"/>
                      </a:lnTo>
                      <a:lnTo>
                        <a:pt x="903" y="3971"/>
                      </a:lnTo>
                      <a:lnTo>
                        <a:pt x="904" y="3962"/>
                      </a:lnTo>
                      <a:lnTo>
                        <a:pt x="903" y="3952"/>
                      </a:lnTo>
                      <a:lnTo>
                        <a:pt x="902" y="3942"/>
                      </a:lnTo>
                      <a:lnTo>
                        <a:pt x="900" y="3933"/>
                      </a:lnTo>
                      <a:lnTo>
                        <a:pt x="897" y="3923"/>
                      </a:lnTo>
                      <a:lnTo>
                        <a:pt x="893" y="3914"/>
                      </a:lnTo>
                      <a:lnTo>
                        <a:pt x="887" y="3906"/>
                      </a:lnTo>
                      <a:lnTo>
                        <a:pt x="879" y="3893"/>
                      </a:lnTo>
                      <a:lnTo>
                        <a:pt x="857" y="3859"/>
                      </a:lnTo>
                      <a:lnTo>
                        <a:pt x="825" y="3807"/>
                      </a:lnTo>
                      <a:lnTo>
                        <a:pt x="784" y="3736"/>
                      </a:lnTo>
                      <a:lnTo>
                        <a:pt x="735" y="3648"/>
                      </a:lnTo>
                      <a:lnTo>
                        <a:pt x="681" y="3546"/>
                      </a:lnTo>
                      <a:lnTo>
                        <a:pt x="652" y="3489"/>
                      </a:lnTo>
                      <a:lnTo>
                        <a:pt x="622" y="3429"/>
                      </a:lnTo>
                      <a:lnTo>
                        <a:pt x="592" y="3367"/>
                      </a:lnTo>
                      <a:lnTo>
                        <a:pt x="561" y="3301"/>
                      </a:lnTo>
                      <a:lnTo>
                        <a:pt x="530" y="3233"/>
                      </a:lnTo>
                      <a:lnTo>
                        <a:pt x="500" y="3161"/>
                      </a:lnTo>
                      <a:lnTo>
                        <a:pt x="469" y="3088"/>
                      </a:lnTo>
                      <a:lnTo>
                        <a:pt x="440" y="3013"/>
                      </a:lnTo>
                      <a:lnTo>
                        <a:pt x="411" y="2935"/>
                      </a:lnTo>
                      <a:lnTo>
                        <a:pt x="383" y="2855"/>
                      </a:lnTo>
                      <a:lnTo>
                        <a:pt x="356" y="2774"/>
                      </a:lnTo>
                      <a:lnTo>
                        <a:pt x="330" y="2691"/>
                      </a:lnTo>
                      <a:lnTo>
                        <a:pt x="306" y="2607"/>
                      </a:lnTo>
                      <a:lnTo>
                        <a:pt x="286" y="2521"/>
                      </a:lnTo>
                      <a:lnTo>
                        <a:pt x="266" y="2436"/>
                      </a:lnTo>
                      <a:lnTo>
                        <a:pt x="248" y="2349"/>
                      </a:lnTo>
                      <a:lnTo>
                        <a:pt x="234" y="2261"/>
                      </a:lnTo>
                      <a:lnTo>
                        <a:pt x="222" y="2172"/>
                      </a:lnTo>
                      <a:lnTo>
                        <a:pt x="213" y="2084"/>
                      </a:lnTo>
                      <a:lnTo>
                        <a:pt x="207" y="1995"/>
                      </a:lnTo>
                      <a:lnTo>
                        <a:pt x="205" y="1957"/>
                      </a:lnTo>
                      <a:lnTo>
                        <a:pt x="203" y="1913"/>
                      </a:lnTo>
                      <a:lnTo>
                        <a:pt x="201" y="1865"/>
                      </a:lnTo>
                      <a:lnTo>
                        <a:pt x="200" y="1839"/>
                      </a:lnTo>
                      <a:lnTo>
                        <a:pt x="200" y="1811"/>
                      </a:lnTo>
                      <a:lnTo>
                        <a:pt x="201" y="1783"/>
                      </a:lnTo>
                      <a:lnTo>
                        <a:pt x="202" y="1753"/>
                      </a:lnTo>
                      <a:lnTo>
                        <a:pt x="204" y="1722"/>
                      </a:lnTo>
                      <a:lnTo>
                        <a:pt x="206" y="1689"/>
                      </a:lnTo>
                      <a:lnTo>
                        <a:pt x="210" y="1656"/>
                      </a:lnTo>
                      <a:lnTo>
                        <a:pt x="214" y="1622"/>
                      </a:lnTo>
                      <a:lnTo>
                        <a:pt x="220" y="1587"/>
                      </a:lnTo>
                      <a:lnTo>
                        <a:pt x="227" y="1550"/>
                      </a:lnTo>
                      <a:lnTo>
                        <a:pt x="236" y="1512"/>
                      </a:lnTo>
                      <a:lnTo>
                        <a:pt x="245" y="1474"/>
                      </a:lnTo>
                      <a:lnTo>
                        <a:pt x="257" y="1435"/>
                      </a:lnTo>
                      <a:lnTo>
                        <a:pt x="269" y="1394"/>
                      </a:lnTo>
                      <a:lnTo>
                        <a:pt x="285" y="1353"/>
                      </a:lnTo>
                      <a:lnTo>
                        <a:pt x="301" y="1311"/>
                      </a:lnTo>
                      <a:lnTo>
                        <a:pt x="319" y="1267"/>
                      </a:lnTo>
                      <a:lnTo>
                        <a:pt x="339" y="1224"/>
                      </a:lnTo>
                      <a:lnTo>
                        <a:pt x="362" y="1179"/>
                      </a:lnTo>
                      <a:lnTo>
                        <a:pt x="387" y="1133"/>
                      </a:lnTo>
                      <a:lnTo>
                        <a:pt x="414" y="1087"/>
                      </a:lnTo>
                      <a:lnTo>
                        <a:pt x="444" y="1040"/>
                      </a:lnTo>
                      <a:lnTo>
                        <a:pt x="476" y="992"/>
                      </a:lnTo>
                      <a:lnTo>
                        <a:pt x="511" y="944"/>
                      </a:lnTo>
                      <a:lnTo>
                        <a:pt x="548" y="895"/>
                      </a:lnTo>
                      <a:lnTo>
                        <a:pt x="589" y="845"/>
                      </a:lnTo>
                      <a:lnTo>
                        <a:pt x="632" y="795"/>
                      </a:lnTo>
                      <a:lnTo>
                        <a:pt x="679" y="744"/>
                      </a:lnTo>
                      <a:lnTo>
                        <a:pt x="739" y="685"/>
                      </a:lnTo>
                      <a:lnTo>
                        <a:pt x="803" y="630"/>
                      </a:lnTo>
                      <a:lnTo>
                        <a:pt x="869" y="579"/>
                      </a:lnTo>
                      <a:lnTo>
                        <a:pt x="938" y="532"/>
                      </a:lnTo>
                      <a:lnTo>
                        <a:pt x="1011" y="490"/>
                      </a:lnTo>
                      <a:lnTo>
                        <a:pt x="1085" y="450"/>
                      </a:lnTo>
                      <a:lnTo>
                        <a:pt x="1161" y="415"/>
                      </a:lnTo>
                      <a:lnTo>
                        <a:pt x="1239" y="383"/>
                      </a:lnTo>
                      <a:lnTo>
                        <a:pt x="1318" y="354"/>
                      </a:lnTo>
                      <a:lnTo>
                        <a:pt x="1396" y="328"/>
                      </a:lnTo>
                      <a:lnTo>
                        <a:pt x="1477" y="306"/>
                      </a:lnTo>
                      <a:lnTo>
                        <a:pt x="1556" y="286"/>
                      </a:lnTo>
                      <a:lnTo>
                        <a:pt x="1636" y="269"/>
                      </a:lnTo>
                      <a:lnTo>
                        <a:pt x="1715" y="254"/>
                      </a:lnTo>
                      <a:lnTo>
                        <a:pt x="1792" y="241"/>
                      </a:lnTo>
                      <a:lnTo>
                        <a:pt x="1869" y="230"/>
                      </a:lnTo>
                      <a:lnTo>
                        <a:pt x="1943" y="222"/>
                      </a:lnTo>
                      <a:lnTo>
                        <a:pt x="2016" y="215"/>
                      </a:lnTo>
                      <a:lnTo>
                        <a:pt x="2085" y="210"/>
                      </a:lnTo>
                      <a:lnTo>
                        <a:pt x="2152" y="205"/>
                      </a:lnTo>
                      <a:lnTo>
                        <a:pt x="2216" y="203"/>
                      </a:lnTo>
                      <a:lnTo>
                        <a:pt x="2276" y="201"/>
                      </a:lnTo>
                      <a:lnTo>
                        <a:pt x="2332" y="201"/>
                      </a:lnTo>
                      <a:lnTo>
                        <a:pt x="2385" y="201"/>
                      </a:lnTo>
                      <a:lnTo>
                        <a:pt x="2475" y="203"/>
                      </a:lnTo>
                      <a:lnTo>
                        <a:pt x="2543" y="206"/>
                      </a:lnTo>
                      <a:lnTo>
                        <a:pt x="2586" y="210"/>
                      </a:lnTo>
                      <a:lnTo>
                        <a:pt x="2604" y="21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43" name="Freeform 1163">
                  <a:extLst>
                    <a:ext uri="{FF2B5EF4-FFF2-40B4-BE49-F238E27FC236}">
                      <a16:creationId xmlns:a16="http://schemas.microsoft.com/office/drawing/2014/main" id="{A4348ACC-A0A5-4568-BDB3-871A2330E20E}"/>
                    </a:ext>
                  </a:extLst>
                </p:cNvPr>
                <p:cNvSpPr>
                  <a:spLocks/>
                </p:cNvSpPr>
                <p:nvPr/>
              </p:nvSpPr>
              <p:spPr bwMode="auto">
                <a:xfrm>
                  <a:off x="2128" y="2407"/>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3" y="81"/>
                      </a:lnTo>
                      <a:lnTo>
                        <a:pt x="832" y="70"/>
                      </a:lnTo>
                      <a:lnTo>
                        <a:pt x="810" y="59"/>
                      </a:lnTo>
                      <a:lnTo>
                        <a:pt x="789" y="50"/>
                      </a:lnTo>
                      <a:lnTo>
                        <a:pt x="766" y="41"/>
                      </a:lnTo>
                      <a:lnTo>
                        <a:pt x="743" y="33"/>
                      </a:lnTo>
                      <a:lnTo>
                        <a:pt x="720" y="26"/>
                      </a:lnTo>
                      <a:lnTo>
                        <a:pt x="697" y="20"/>
                      </a:lnTo>
                      <a:lnTo>
                        <a:pt x="673" y="15"/>
                      </a:lnTo>
                      <a:lnTo>
                        <a:pt x="648" y="10"/>
                      </a:lnTo>
                      <a:lnTo>
                        <a:pt x="624" y="7"/>
                      </a:lnTo>
                      <a:lnTo>
                        <a:pt x="599" y="3"/>
                      </a:lnTo>
                      <a:lnTo>
                        <a:pt x="575" y="1"/>
                      </a:lnTo>
                      <a:lnTo>
                        <a:pt x="549" y="0"/>
                      </a:lnTo>
                      <a:lnTo>
                        <a:pt x="523" y="0"/>
                      </a:lnTo>
                      <a:lnTo>
                        <a:pt x="497" y="1"/>
                      </a:lnTo>
                      <a:lnTo>
                        <a:pt x="471" y="2"/>
                      </a:lnTo>
                      <a:lnTo>
                        <a:pt x="444" y="6"/>
                      </a:lnTo>
                      <a:lnTo>
                        <a:pt x="417" y="9"/>
                      </a:lnTo>
                      <a:lnTo>
                        <a:pt x="392" y="13"/>
                      </a:lnTo>
                      <a:lnTo>
                        <a:pt x="364" y="18"/>
                      </a:lnTo>
                      <a:lnTo>
                        <a:pt x="337" y="23"/>
                      </a:lnTo>
                      <a:lnTo>
                        <a:pt x="309" y="30"/>
                      </a:lnTo>
                      <a:lnTo>
                        <a:pt x="281" y="38"/>
                      </a:lnTo>
                      <a:lnTo>
                        <a:pt x="253" y="46"/>
                      </a:lnTo>
                      <a:lnTo>
                        <a:pt x="225" y="55"/>
                      </a:lnTo>
                      <a:lnTo>
                        <a:pt x="197" y="66"/>
                      </a:lnTo>
                      <a:lnTo>
                        <a:pt x="169" y="77"/>
                      </a:lnTo>
                      <a:lnTo>
                        <a:pt x="140" y="88"/>
                      </a:lnTo>
                      <a:lnTo>
                        <a:pt x="111" y="101"/>
                      </a:lnTo>
                      <a:lnTo>
                        <a:pt x="82" y="115"/>
                      </a:lnTo>
                      <a:lnTo>
                        <a:pt x="55" y="130"/>
                      </a:lnTo>
                      <a:lnTo>
                        <a:pt x="45" y="135"/>
                      </a:lnTo>
                      <a:lnTo>
                        <a:pt x="37" y="140"/>
                      </a:lnTo>
                      <a:lnTo>
                        <a:pt x="30" y="147"/>
                      </a:lnTo>
                      <a:lnTo>
                        <a:pt x="23" y="154"/>
                      </a:lnTo>
                      <a:lnTo>
                        <a:pt x="17" y="162"/>
                      </a:lnTo>
                      <a:lnTo>
                        <a:pt x="12" y="170"/>
                      </a:lnTo>
                      <a:lnTo>
                        <a:pt x="8" y="178"/>
                      </a:lnTo>
                      <a:lnTo>
                        <a:pt x="5" y="188"/>
                      </a:lnTo>
                      <a:lnTo>
                        <a:pt x="2" y="197"/>
                      </a:lnTo>
                      <a:lnTo>
                        <a:pt x="1" y="206"/>
                      </a:lnTo>
                      <a:lnTo>
                        <a:pt x="0" y="215"/>
                      </a:lnTo>
                      <a:lnTo>
                        <a:pt x="0" y="226"/>
                      </a:lnTo>
                      <a:lnTo>
                        <a:pt x="1" y="235"/>
                      </a:lnTo>
                      <a:lnTo>
                        <a:pt x="4" y="244"/>
                      </a:lnTo>
                      <a:lnTo>
                        <a:pt x="7" y="255"/>
                      </a:lnTo>
                      <a:lnTo>
                        <a:pt x="11" y="264"/>
                      </a:lnTo>
                      <a:lnTo>
                        <a:pt x="16" y="272"/>
                      </a:lnTo>
                      <a:lnTo>
                        <a:pt x="21" y="281"/>
                      </a:lnTo>
                      <a:lnTo>
                        <a:pt x="29" y="288"/>
                      </a:lnTo>
                      <a:lnTo>
                        <a:pt x="36" y="295"/>
                      </a:lnTo>
                      <a:lnTo>
                        <a:pt x="43" y="300"/>
                      </a:lnTo>
                      <a:lnTo>
                        <a:pt x="51" y="305"/>
                      </a:lnTo>
                      <a:lnTo>
                        <a:pt x="60" y="310"/>
                      </a:lnTo>
                      <a:lnTo>
                        <a:pt x="69" y="313"/>
                      </a:lnTo>
                      <a:lnTo>
                        <a:pt x="78" y="316"/>
                      </a:lnTo>
                      <a:lnTo>
                        <a:pt x="88" y="317"/>
                      </a:lnTo>
                      <a:lnTo>
                        <a:pt x="97" y="318"/>
                      </a:lnTo>
                      <a:lnTo>
                        <a:pt x="107" y="318"/>
                      </a:lnTo>
                      <a:lnTo>
                        <a:pt x="117" y="317"/>
                      </a:lnTo>
                      <a:lnTo>
                        <a:pt x="127" y="315"/>
                      </a:lnTo>
                      <a:lnTo>
                        <a:pt x="136" y="312"/>
                      </a:lnTo>
                      <a:lnTo>
                        <a:pt x="145" y="306"/>
                      </a:lnTo>
                      <a:lnTo>
                        <a:pt x="191" y="285"/>
                      </a:lnTo>
                      <a:lnTo>
                        <a:pt x="235" y="265"/>
                      </a:lnTo>
                      <a:lnTo>
                        <a:pt x="280" y="247"/>
                      </a:lnTo>
                      <a:lnTo>
                        <a:pt x="323" y="234"/>
                      </a:lnTo>
                      <a:lnTo>
                        <a:pt x="367" y="222"/>
                      </a:lnTo>
                      <a:lnTo>
                        <a:pt x="408" y="212"/>
                      </a:lnTo>
                      <a:lnTo>
                        <a:pt x="429" y="209"/>
                      </a:lnTo>
                      <a:lnTo>
                        <a:pt x="450" y="206"/>
                      </a:lnTo>
                      <a:lnTo>
                        <a:pt x="469" y="203"/>
                      </a:lnTo>
                      <a:lnTo>
                        <a:pt x="490" y="202"/>
                      </a:lnTo>
                      <a:lnTo>
                        <a:pt x="509" y="201"/>
                      </a:lnTo>
                      <a:lnTo>
                        <a:pt x="529" y="200"/>
                      </a:lnTo>
                      <a:lnTo>
                        <a:pt x="548" y="201"/>
                      </a:lnTo>
                      <a:lnTo>
                        <a:pt x="566" y="201"/>
                      </a:lnTo>
                      <a:lnTo>
                        <a:pt x="585" y="203"/>
                      </a:lnTo>
                      <a:lnTo>
                        <a:pt x="604" y="205"/>
                      </a:lnTo>
                      <a:lnTo>
                        <a:pt x="621" y="208"/>
                      </a:lnTo>
                      <a:lnTo>
                        <a:pt x="640" y="211"/>
                      </a:lnTo>
                      <a:lnTo>
                        <a:pt x="656" y="215"/>
                      </a:lnTo>
                      <a:lnTo>
                        <a:pt x="674" y="221"/>
                      </a:lnTo>
                      <a:lnTo>
                        <a:pt x="690" y="226"/>
                      </a:lnTo>
                      <a:lnTo>
                        <a:pt x="707" y="232"/>
                      </a:lnTo>
                      <a:lnTo>
                        <a:pt x="724" y="239"/>
                      </a:lnTo>
                      <a:lnTo>
                        <a:pt x="739" y="246"/>
                      </a:lnTo>
                      <a:lnTo>
                        <a:pt x="755" y="255"/>
                      </a:lnTo>
                      <a:lnTo>
                        <a:pt x="769" y="264"/>
                      </a:lnTo>
                      <a:lnTo>
                        <a:pt x="795" y="281"/>
                      </a:lnTo>
                      <a:lnTo>
                        <a:pt x="818" y="298"/>
                      </a:lnTo>
                      <a:lnTo>
                        <a:pt x="840" y="319"/>
                      </a:lnTo>
                      <a:lnTo>
                        <a:pt x="861" y="341"/>
                      </a:lnTo>
                      <a:lnTo>
                        <a:pt x="880" y="363"/>
                      </a:lnTo>
                      <a:lnTo>
                        <a:pt x="898" y="388"/>
                      </a:lnTo>
                      <a:lnTo>
                        <a:pt x="914" y="414"/>
                      </a:lnTo>
                      <a:lnTo>
                        <a:pt x="929" y="441"/>
                      </a:lnTo>
                      <a:lnTo>
                        <a:pt x="942" y="469"/>
                      </a:lnTo>
                      <a:lnTo>
                        <a:pt x="953" y="498"/>
                      </a:lnTo>
                      <a:lnTo>
                        <a:pt x="963" y="529"/>
                      </a:lnTo>
                      <a:lnTo>
                        <a:pt x="972" y="560"/>
                      </a:lnTo>
                      <a:lnTo>
                        <a:pt x="978" y="592"/>
                      </a:lnTo>
                      <a:lnTo>
                        <a:pt x="982" y="625"/>
                      </a:lnTo>
                      <a:lnTo>
                        <a:pt x="984" y="659"/>
                      </a:lnTo>
                      <a:lnTo>
                        <a:pt x="985" y="693"/>
                      </a:lnTo>
                      <a:lnTo>
                        <a:pt x="984" y="730"/>
                      </a:lnTo>
                      <a:lnTo>
                        <a:pt x="980" y="765"/>
                      </a:lnTo>
                      <a:lnTo>
                        <a:pt x="974" y="799"/>
                      </a:lnTo>
                      <a:lnTo>
                        <a:pt x="966" y="831"/>
                      </a:lnTo>
                      <a:lnTo>
                        <a:pt x="956" y="862"/>
                      </a:lnTo>
                      <a:lnTo>
                        <a:pt x="944" y="891"/>
                      </a:lnTo>
                      <a:lnTo>
                        <a:pt x="931" y="919"/>
                      </a:lnTo>
                      <a:lnTo>
                        <a:pt x="916" y="944"/>
                      </a:lnTo>
                      <a:lnTo>
                        <a:pt x="900" y="969"/>
                      </a:lnTo>
                      <a:lnTo>
                        <a:pt x="884" y="993"/>
                      </a:lnTo>
                      <a:lnTo>
                        <a:pt x="865" y="1015"/>
                      </a:lnTo>
                      <a:lnTo>
                        <a:pt x="847" y="1035"/>
                      </a:lnTo>
                      <a:lnTo>
                        <a:pt x="827" y="1055"/>
                      </a:lnTo>
                      <a:lnTo>
                        <a:pt x="807" y="1073"/>
                      </a:lnTo>
                      <a:lnTo>
                        <a:pt x="787" y="1090"/>
                      </a:lnTo>
                      <a:lnTo>
                        <a:pt x="767" y="1106"/>
                      </a:lnTo>
                      <a:lnTo>
                        <a:pt x="746" y="1120"/>
                      </a:lnTo>
                      <a:lnTo>
                        <a:pt x="726" y="1134"/>
                      </a:lnTo>
                      <a:lnTo>
                        <a:pt x="705" y="1146"/>
                      </a:lnTo>
                      <a:lnTo>
                        <a:pt x="685" y="1157"/>
                      </a:lnTo>
                      <a:lnTo>
                        <a:pt x="648" y="1176"/>
                      </a:lnTo>
                      <a:lnTo>
                        <a:pt x="614" y="1191"/>
                      </a:lnTo>
                      <a:lnTo>
                        <a:pt x="584" y="1204"/>
                      </a:lnTo>
                      <a:lnTo>
                        <a:pt x="561" y="1212"/>
                      </a:lnTo>
                      <a:lnTo>
                        <a:pt x="545" y="1217"/>
                      </a:lnTo>
                      <a:lnTo>
                        <a:pt x="536" y="1219"/>
                      </a:lnTo>
                      <a:lnTo>
                        <a:pt x="527" y="1222"/>
                      </a:lnTo>
                      <a:lnTo>
                        <a:pt x="518" y="1227"/>
                      </a:lnTo>
                      <a:lnTo>
                        <a:pt x="509" y="1231"/>
                      </a:lnTo>
                      <a:lnTo>
                        <a:pt x="501" y="1237"/>
                      </a:lnTo>
                      <a:lnTo>
                        <a:pt x="494" y="1243"/>
                      </a:lnTo>
                      <a:lnTo>
                        <a:pt x="487" y="1249"/>
                      </a:lnTo>
                      <a:lnTo>
                        <a:pt x="481" y="1258"/>
                      </a:lnTo>
                      <a:lnTo>
                        <a:pt x="475" y="1265"/>
                      </a:lnTo>
                      <a:lnTo>
                        <a:pt x="471" y="1274"/>
                      </a:lnTo>
                      <a:lnTo>
                        <a:pt x="468" y="1282"/>
                      </a:lnTo>
                      <a:lnTo>
                        <a:pt x="465" y="1292"/>
                      </a:lnTo>
                      <a:lnTo>
                        <a:pt x="463" y="1301"/>
                      </a:lnTo>
                      <a:lnTo>
                        <a:pt x="462" y="1311"/>
                      </a:lnTo>
                      <a:lnTo>
                        <a:pt x="462" y="1321"/>
                      </a:lnTo>
                      <a:lnTo>
                        <a:pt x="463" y="1331"/>
                      </a:lnTo>
                      <a:lnTo>
                        <a:pt x="465" y="1341"/>
                      </a:lnTo>
                      <a:lnTo>
                        <a:pt x="468" y="1351"/>
                      </a:lnTo>
                      <a:lnTo>
                        <a:pt x="472" y="1360"/>
                      </a:lnTo>
                      <a:lnTo>
                        <a:pt x="477" y="1368"/>
                      </a:lnTo>
                      <a:lnTo>
                        <a:pt x="483" y="1377"/>
                      </a:lnTo>
                      <a:lnTo>
                        <a:pt x="489" y="1384"/>
                      </a:lnTo>
                      <a:lnTo>
                        <a:pt x="496" y="1391"/>
                      </a:lnTo>
                      <a:lnTo>
                        <a:pt x="503" y="1397"/>
                      </a:lnTo>
                      <a:lnTo>
                        <a:pt x="512" y="1402"/>
                      </a:lnTo>
                      <a:lnTo>
                        <a:pt x="520" y="1407"/>
                      </a:lnTo>
                      <a:lnTo>
                        <a:pt x="529" y="1410"/>
                      </a:lnTo>
                      <a:lnTo>
                        <a:pt x="537" y="1413"/>
                      </a:lnTo>
                      <a:lnTo>
                        <a:pt x="548" y="1415"/>
                      </a:lnTo>
                      <a:lnTo>
                        <a:pt x="557" y="1416"/>
                      </a:lnTo>
                      <a:lnTo>
                        <a:pt x="567" y="1416"/>
                      </a:lnTo>
                      <a:lnTo>
                        <a:pt x="577" y="1415"/>
                      </a:lnTo>
                      <a:lnTo>
                        <a:pt x="587" y="1413"/>
                      </a:lnTo>
                      <a:lnTo>
                        <a:pt x="607" y="1408"/>
                      </a:lnTo>
                      <a:lnTo>
                        <a:pt x="627" y="1400"/>
                      </a:lnTo>
                      <a:lnTo>
                        <a:pt x="649" y="1393"/>
                      </a:lnTo>
                      <a:lnTo>
                        <a:pt x="672" y="1385"/>
                      </a:lnTo>
                      <a:lnTo>
                        <a:pt x="695" y="1376"/>
                      </a:lnTo>
                      <a:lnTo>
                        <a:pt x="718" y="1365"/>
                      </a:lnTo>
                      <a:lnTo>
                        <a:pt x="742" y="1353"/>
                      </a:lnTo>
                      <a:lnTo>
                        <a:pt x="767" y="1340"/>
                      </a:lnTo>
                      <a:lnTo>
                        <a:pt x="791" y="1327"/>
                      </a:lnTo>
                      <a:lnTo>
                        <a:pt x="816" y="1312"/>
                      </a:lnTo>
                      <a:lnTo>
                        <a:pt x="840" y="1297"/>
                      </a:lnTo>
                      <a:lnTo>
                        <a:pt x="865" y="1279"/>
                      </a:lnTo>
                      <a:lnTo>
                        <a:pt x="890" y="1262"/>
                      </a:lnTo>
                      <a:lnTo>
                        <a:pt x="915" y="1242"/>
                      </a:lnTo>
                      <a:lnTo>
                        <a:pt x="939" y="1222"/>
                      </a:lnTo>
                      <a:lnTo>
                        <a:pt x="961" y="1201"/>
                      </a:lnTo>
                      <a:lnTo>
                        <a:pt x="984" y="1178"/>
                      </a:lnTo>
                      <a:lnTo>
                        <a:pt x="1007" y="1154"/>
                      </a:lnTo>
                      <a:lnTo>
                        <a:pt x="1028" y="1129"/>
                      </a:lnTo>
                      <a:lnTo>
                        <a:pt x="1048" y="1104"/>
                      </a:lnTo>
                      <a:lnTo>
                        <a:pt x="1068" y="1077"/>
                      </a:lnTo>
                      <a:lnTo>
                        <a:pt x="1086" y="1048"/>
                      </a:lnTo>
                      <a:lnTo>
                        <a:pt x="1103" y="1019"/>
                      </a:lnTo>
                      <a:lnTo>
                        <a:pt x="1119" y="988"/>
                      </a:lnTo>
                      <a:lnTo>
                        <a:pt x="1133" y="956"/>
                      </a:lnTo>
                      <a:lnTo>
                        <a:pt x="1146" y="922"/>
                      </a:lnTo>
                      <a:lnTo>
                        <a:pt x="1157" y="887"/>
                      </a:lnTo>
                      <a:lnTo>
                        <a:pt x="1167" y="851"/>
                      </a:lnTo>
                      <a:lnTo>
                        <a:pt x="1174" y="814"/>
                      </a:lnTo>
                      <a:lnTo>
                        <a:pt x="1180" y="776"/>
                      </a:lnTo>
                      <a:lnTo>
                        <a:pt x="1184" y="736"/>
                      </a:lnTo>
                      <a:lnTo>
                        <a:pt x="1185" y="694"/>
                      </a:lnTo>
                      <a:lnTo>
                        <a:pt x="1185" y="670"/>
                      </a:lnTo>
                      <a:lnTo>
                        <a:pt x="1184" y="647"/>
                      </a:lnTo>
                      <a:lnTo>
                        <a:pt x="1183" y="624"/>
                      </a:lnTo>
                      <a:lnTo>
                        <a:pt x="1181" y="600"/>
                      </a:lnTo>
                      <a:lnTo>
                        <a:pt x="1177" y="577"/>
                      </a:lnTo>
                      <a:lnTo>
                        <a:pt x="1173" y="555"/>
                      </a:lnTo>
                      <a:lnTo>
                        <a:pt x="1169" y="532"/>
                      </a:lnTo>
                      <a:lnTo>
                        <a:pt x="1165" y="510"/>
                      </a:lnTo>
                      <a:lnTo>
                        <a:pt x="1159" y="488"/>
                      </a:lnTo>
                      <a:lnTo>
                        <a:pt x="1154" y="467"/>
                      </a:lnTo>
                      <a:lnTo>
                        <a:pt x="1146" y="445"/>
                      </a:lnTo>
                      <a:lnTo>
                        <a:pt x="1139" y="424"/>
                      </a:lnTo>
                      <a:lnTo>
                        <a:pt x="1131" y="404"/>
                      </a:lnTo>
                      <a:lnTo>
                        <a:pt x="1123" y="383"/>
                      </a:lnTo>
                      <a:lnTo>
                        <a:pt x="1113" y="363"/>
                      </a:lnTo>
                      <a:lnTo>
                        <a:pt x="1104" y="344"/>
                      </a:lnTo>
                      <a:lnTo>
                        <a:pt x="1094" y="324"/>
                      </a:lnTo>
                      <a:lnTo>
                        <a:pt x="1082" y="305"/>
                      </a:lnTo>
                      <a:lnTo>
                        <a:pt x="1071" y="288"/>
                      </a:lnTo>
                      <a:lnTo>
                        <a:pt x="1060" y="269"/>
                      </a:lnTo>
                      <a:lnTo>
                        <a:pt x="1047" y="252"/>
                      </a:lnTo>
                      <a:lnTo>
                        <a:pt x="1034" y="235"/>
                      </a:lnTo>
                      <a:lnTo>
                        <a:pt x="1020" y="219"/>
                      </a:lnTo>
                      <a:lnTo>
                        <a:pt x="1006" y="203"/>
                      </a:lnTo>
                      <a:lnTo>
                        <a:pt x="991" y="188"/>
                      </a:lnTo>
                      <a:lnTo>
                        <a:pt x="976" y="172"/>
                      </a:lnTo>
                      <a:lnTo>
                        <a:pt x="960" y="158"/>
                      </a:lnTo>
                      <a:lnTo>
                        <a:pt x="944" y="144"/>
                      </a:lnTo>
                      <a:lnTo>
                        <a:pt x="927" y="131"/>
                      </a:lnTo>
                      <a:lnTo>
                        <a:pt x="910" y="117"/>
                      </a:lnTo>
                      <a:lnTo>
                        <a:pt x="892" y="105"/>
                      </a:lnTo>
                      <a:lnTo>
                        <a:pt x="875" y="9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6184" name="Group 1164">
              <a:extLst>
                <a:ext uri="{FF2B5EF4-FFF2-40B4-BE49-F238E27FC236}">
                  <a16:creationId xmlns:a16="http://schemas.microsoft.com/office/drawing/2014/main" id="{116461C3-510C-4CED-BC91-062EDF198ACE}"/>
                </a:ext>
              </a:extLst>
            </p:cNvPr>
            <p:cNvGrpSpPr>
              <a:grpSpLocks/>
            </p:cNvGrpSpPr>
            <p:nvPr/>
          </p:nvGrpSpPr>
          <p:grpSpPr bwMode="auto">
            <a:xfrm>
              <a:off x="1824" y="3312"/>
              <a:ext cx="528" cy="440"/>
              <a:chOff x="3189" y="2788"/>
              <a:chExt cx="698" cy="632"/>
            </a:xfrm>
          </p:grpSpPr>
          <p:sp>
            <p:nvSpPr>
              <p:cNvPr id="6185" name="Freeform 1165">
                <a:extLst>
                  <a:ext uri="{FF2B5EF4-FFF2-40B4-BE49-F238E27FC236}">
                    <a16:creationId xmlns:a16="http://schemas.microsoft.com/office/drawing/2014/main" id="{4B28B5BE-A6CE-4213-85C8-3863E05028F8}"/>
                  </a:ext>
                </a:extLst>
              </p:cNvPr>
              <p:cNvSpPr>
                <a:spLocks/>
              </p:cNvSpPr>
              <p:nvPr/>
            </p:nvSpPr>
            <p:spPr bwMode="auto">
              <a:xfrm>
                <a:off x="3189" y="2788"/>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6" name="Freeform 1166">
                <a:extLst>
                  <a:ext uri="{FF2B5EF4-FFF2-40B4-BE49-F238E27FC236}">
                    <a16:creationId xmlns:a16="http://schemas.microsoft.com/office/drawing/2014/main" id="{4930B8CF-B673-42B7-A06A-3C3B928DB755}"/>
                  </a:ext>
                </a:extLst>
              </p:cNvPr>
              <p:cNvSpPr>
                <a:spLocks/>
              </p:cNvSpPr>
              <p:nvPr/>
            </p:nvSpPr>
            <p:spPr bwMode="auto">
              <a:xfrm>
                <a:off x="3570" y="2985"/>
                <a:ext cx="147" cy="188"/>
              </a:xfrm>
              <a:custGeom>
                <a:avLst/>
                <a:gdLst>
                  <a:gd name="T0" fmla="*/ 0 w 2206"/>
                  <a:gd name="T1" fmla="*/ 0 h 2831"/>
                  <a:gd name="T2" fmla="*/ 0 w 2206"/>
                  <a:gd name="T3" fmla="*/ 0 h 2831"/>
                  <a:gd name="T4" fmla="*/ 0 w 2206"/>
                  <a:gd name="T5" fmla="*/ 0 h 2831"/>
                  <a:gd name="T6" fmla="*/ 0 w 2206"/>
                  <a:gd name="T7" fmla="*/ 0 h 2831"/>
                  <a:gd name="T8" fmla="*/ 0 w 2206"/>
                  <a:gd name="T9" fmla="*/ 0 h 2831"/>
                  <a:gd name="T10" fmla="*/ 0 w 2206"/>
                  <a:gd name="T11" fmla="*/ 0 h 2831"/>
                  <a:gd name="T12" fmla="*/ 0 w 2206"/>
                  <a:gd name="T13" fmla="*/ 0 h 2831"/>
                  <a:gd name="T14" fmla="*/ 0 w 2206"/>
                  <a:gd name="T15" fmla="*/ 0 h 2831"/>
                  <a:gd name="T16" fmla="*/ 0 w 2206"/>
                  <a:gd name="T17" fmla="*/ 0 h 2831"/>
                  <a:gd name="T18" fmla="*/ 0 w 2206"/>
                  <a:gd name="T19" fmla="*/ 0 h 2831"/>
                  <a:gd name="T20" fmla="*/ 0 w 2206"/>
                  <a:gd name="T21" fmla="*/ 0 h 2831"/>
                  <a:gd name="T22" fmla="*/ 0 w 2206"/>
                  <a:gd name="T23" fmla="*/ 0 h 2831"/>
                  <a:gd name="T24" fmla="*/ 0 w 2206"/>
                  <a:gd name="T25" fmla="*/ 0 h 2831"/>
                  <a:gd name="T26" fmla="*/ 0 w 2206"/>
                  <a:gd name="T27" fmla="*/ 0 h 2831"/>
                  <a:gd name="T28" fmla="*/ 0 w 2206"/>
                  <a:gd name="T29" fmla="*/ 0 h 2831"/>
                  <a:gd name="T30" fmla="*/ 0 w 2206"/>
                  <a:gd name="T31" fmla="*/ 0 h 2831"/>
                  <a:gd name="T32" fmla="*/ 0 w 2206"/>
                  <a:gd name="T33" fmla="*/ 0 h 2831"/>
                  <a:gd name="T34" fmla="*/ 0 w 2206"/>
                  <a:gd name="T35" fmla="*/ 0 h 2831"/>
                  <a:gd name="T36" fmla="*/ 0 w 2206"/>
                  <a:gd name="T37" fmla="*/ 0 h 2831"/>
                  <a:gd name="T38" fmla="*/ 0 w 2206"/>
                  <a:gd name="T39" fmla="*/ 0 h 2831"/>
                  <a:gd name="T40" fmla="*/ 0 w 2206"/>
                  <a:gd name="T41" fmla="*/ 0 h 2831"/>
                  <a:gd name="T42" fmla="*/ 0 w 2206"/>
                  <a:gd name="T43" fmla="*/ 0 h 2831"/>
                  <a:gd name="T44" fmla="*/ 0 w 2206"/>
                  <a:gd name="T45" fmla="*/ 0 h 2831"/>
                  <a:gd name="T46" fmla="*/ 0 w 2206"/>
                  <a:gd name="T47" fmla="*/ 0 h 2831"/>
                  <a:gd name="T48" fmla="*/ 0 w 2206"/>
                  <a:gd name="T49" fmla="*/ 0 h 2831"/>
                  <a:gd name="T50" fmla="*/ 0 w 2206"/>
                  <a:gd name="T51" fmla="*/ 0 h 2831"/>
                  <a:gd name="T52" fmla="*/ 0 w 2206"/>
                  <a:gd name="T53" fmla="*/ 0 h 2831"/>
                  <a:gd name="T54" fmla="*/ 0 w 2206"/>
                  <a:gd name="T55" fmla="*/ 0 h 2831"/>
                  <a:gd name="T56" fmla="*/ 0 w 2206"/>
                  <a:gd name="T57" fmla="*/ 0 h 2831"/>
                  <a:gd name="T58" fmla="*/ 0 w 2206"/>
                  <a:gd name="T59" fmla="*/ 0 h 2831"/>
                  <a:gd name="T60" fmla="*/ 0 w 2206"/>
                  <a:gd name="T61" fmla="*/ 0 h 2831"/>
                  <a:gd name="T62" fmla="*/ 0 w 2206"/>
                  <a:gd name="T63" fmla="*/ 0 h 2831"/>
                  <a:gd name="T64" fmla="*/ 0 w 2206"/>
                  <a:gd name="T65" fmla="*/ 0 h 2831"/>
                  <a:gd name="T66" fmla="*/ 0 w 2206"/>
                  <a:gd name="T67" fmla="*/ 0 h 2831"/>
                  <a:gd name="T68" fmla="*/ 0 w 2206"/>
                  <a:gd name="T69" fmla="*/ 0 h 2831"/>
                  <a:gd name="T70" fmla="*/ 0 w 2206"/>
                  <a:gd name="T71" fmla="*/ 0 h 2831"/>
                  <a:gd name="T72" fmla="*/ 0 w 2206"/>
                  <a:gd name="T73" fmla="*/ 0 h 2831"/>
                  <a:gd name="T74" fmla="*/ 0 w 2206"/>
                  <a:gd name="T75" fmla="*/ 0 h 2831"/>
                  <a:gd name="T76" fmla="*/ 0 w 2206"/>
                  <a:gd name="T77" fmla="*/ 0 h 2831"/>
                  <a:gd name="T78" fmla="*/ 0 w 2206"/>
                  <a:gd name="T79" fmla="*/ 0 h 2831"/>
                  <a:gd name="T80" fmla="*/ 0 w 2206"/>
                  <a:gd name="T81" fmla="*/ 0 h 2831"/>
                  <a:gd name="T82" fmla="*/ 0 w 2206"/>
                  <a:gd name="T83" fmla="*/ 0 h 2831"/>
                  <a:gd name="T84" fmla="*/ 0 w 2206"/>
                  <a:gd name="T85" fmla="*/ 0 h 2831"/>
                  <a:gd name="T86" fmla="*/ 0 w 2206"/>
                  <a:gd name="T87" fmla="*/ 0 h 2831"/>
                  <a:gd name="T88" fmla="*/ 0 w 2206"/>
                  <a:gd name="T89" fmla="*/ 0 h 2831"/>
                  <a:gd name="T90" fmla="*/ 0 w 2206"/>
                  <a:gd name="T91" fmla="*/ 0 h 2831"/>
                  <a:gd name="T92" fmla="*/ 0 w 2206"/>
                  <a:gd name="T93" fmla="*/ 0 h 2831"/>
                  <a:gd name="T94" fmla="*/ 0 w 2206"/>
                  <a:gd name="T95" fmla="*/ 0 h 2831"/>
                  <a:gd name="T96" fmla="*/ 0 w 2206"/>
                  <a:gd name="T97" fmla="*/ 0 h 2831"/>
                  <a:gd name="T98" fmla="*/ 0 w 2206"/>
                  <a:gd name="T99" fmla="*/ 0 h 2831"/>
                  <a:gd name="T100" fmla="*/ 0 w 2206"/>
                  <a:gd name="T101" fmla="*/ 0 h 2831"/>
                  <a:gd name="T102" fmla="*/ 0 w 2206"/>
                  <a:gd name="T103" fmla="*/ 0 h 2831"/>
                  <a:gd name="T104" fmla="*/ 0 w 2206"/>
                  <a:gd name="T105" fmla="*/ 0 h 2831"/>
                  <a:gd name="T106" fmla="*/ 0 w 2206"/>
                  <a:gd name="T107" fmla="*/ 0 h 28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206" h="2831">
                    <a:moveTo>
                      <a:pt x="2093" y="2605"/>
                    </a:moveTo>
                    <a:lnTo>
                      <a:pt x="1018" y="2606"/>
                    </a:lnTo>
                    <a:lnTo>
                      <a:pt x="1007" y="2606"/>
                    </a:lnTo>
                    <a:lnTo>
                      <a:pt x="998" y="2604"/>
                    </a:lnTo>
                    <a:lnTo>
                      <a:pt x="990" y="2603"/>
                    </a:lnTo>
                    <a:lnTo>
                      <a:pt x="983" y="2600"/>
                    </a:lnTo>
                    <a:lnTo>
                      <a:pt x="977" y="2597"/>
                    </a:lnTo>
                    <a:lnTo>
                      <a:pt x="972" y="2594"/>
                    </a:lnTo>
                    <a:lnTo>
                      <a:pt x="967" y="2590"/>
                    </a:lnTo>
                    <a:lnTo>
                      <a:pt x="964" y="2586"/>
                    </a:lnTo>
                    <a:lnTo>
                      <a:pt x="958" y="2580"/>
                    </a:lnTo>
                    <a:lnTo>
                      <a:pt x="953" y="2573"/>
                    </a:lnTo>
                    <a:lnTo>
                      <a:pt x="948" y="2565"/>
                    </a:lnTo>
                    <a:lnTo>
                      <a:pt x="942" y="2555"/>
                    </a:lnTo>
                    <a:lnTo>
                      <a:pt x="937" y="2545"/>
                    </a:lnTo>
                    <a:lnTo>
                      <a:pt x="933" y="2534"/>
                    </a:lnTo>
                    <a:lnTo>
                      <a:pt x="929" y="2522"/>
                    </a:lnTo>
                    <a:lnTo>
                      <a:pt x="926" y="2510"/>
                    </a:lnTo>
                    <a:lnTo>
                      <a:pt x="920" y="2483"/>
                    </a:lnTo>
                    <a:lnTo>
                      <a:pt x="916" y="2454"/>
                    </a:lnTo>
                    <a:lnTo>
                      <a:pt x="912" y="2424"/>
                    </a:lnTo>
                    <a:lnTo>
                      <a:pt x="911" y="2391"/>
                    </a:lnTo>
                    <a:lnTo>
                      <a:pt x="910" y="2314"/>
                    </a:lnTo>
                    <a:lnTo>
                      <a:pt x="906" y="2192"/>
                    </a:lnTo>
                    <a:lnTo>
                      <a:pt x="900" y="2042"/>
                    </a:lnTo>
                    <a:lnTo>
                      <a:pt x="894" y="1879"/>
                    </a:lnTo>
                    <a:lnTo>
                      <a:pt x="887" y="1721"/>
                    </a:lnTo>
                    <a:lnTo>
                      <a:pt x="880" y="1583"/>
                    </a:lnTo>
                    <a:lnTo>
                      <a:pt x="876" y="1484"/>
                    </a:lnTo>
                    <a:lnTo>
                      <a:pt x="874" y="1439"/>
                    </a:lnTo>
                    <a:lnTo>
                      <a:pt x="873" y="1427"/>
                    </a:lnTo>
                    <a:lnTo>
                      <a:pt x="871" y="1416"/>
                    </a:lnTo>
                    <a:lnTo>
                      <a:pt x="868" y="1406"/>
                    </a:lnTo>
                    <a:lnTo>
                      <a:pt x="864" y="1396"/>
                    </a:lnTo>
                    <a:lnTo>
                      <a:pt x="859" y="1387"/>
                    </a:lnTo>
                    <a:lnTo>
                      <a:pt x="853" y="1378"/>
                    </a:lnTo>
                    <a:lnTo>
                      <a:pt x="847" y="1369"/>
                    </a:lnTo>
                    <a:lnTo>
                      <a:pt x="840" y="1362"/>
                    </a:lnTo>
                    <a:lnTo>
                      <a:pt x="832" y="1355"/>
                    </a:lnTo>
                    <a:lnTo>
                      <a:pt x="823" y="1349"/>
                    </a:lnTo>
                    <a:lnTo>
                      <a:pt x="814" y="1343"/>
                    </a:lnTo>
                    <a:lnTo>
                      <a:pt x="804" y="1339"/>
                    </a:lnTo>
                    <a:lnTo>
                      <a:pt x="795" y="1335"/>
                    </a:lnTo>
                    <a:lnTo>
                      <a:pt x="783" y="1333"/>
                    </a:lnTo>
                    <a:lnTo>
                      <a:pt x="773" y="1331"/>
                    </a:lnTo>
                    <a:lnTo>
                      <a:pt x="761" y="1330"/>
                    </a:lnTo>
                    <a:lnTo>
                      <a:pt x="712" y="1330"/>
                    </a:lnTo>
                    <a:lnTo>
                      <a:pt x="649" y="1330"/>
                    </a:lnTo>
                    <a:lnTo>
                      <a:pt x="577" y="1329"/>
                    </a:lnTo>
                    <a:lnTo>
                      <a:pt x="501" y="1327"/>
                    </a:lnTo>
                    <a:lnTo>
                      <a:pt x="425" y="1325"/>
                    </a:lnTo>
                    <a:lnTo>
                      <a:pt x="355" y="1323"/>
                    </a:lnTo>
                    <a:lnTo>
                      <a:pt x="295" y="1319"/>
                    </a:lnTo>
                    <a:lnTo>
                      <a:pt x="249" y="1314"/>
                    </a:lnTo>
                    <a:lnTo>
                      <a:pt x="245" y="1314"/>
                    </a:lnTo>
                    <a:lnTo>
                      <a:pt x="243" y="1312"/>
                    </a:lnTo>
                    <a:lnTo>
                      <a:pt x="240" y="1312"/>
                    </a:lnTo>
                    <a:lnTo>
                      <a:pt x="237" y="1311"/>
                    </a:lnTo>
                    <a:lnTo>
                      <a:pt x="235" y="1310"/>
                    </a:lnTo>
                    <a:lnTo>
                      <a:pt x="232" y="1309"/>
                    </a:lnTo>
                    <a:lnTo>
                      <a:pt x="231" y="1307"/>
                    </a:lnTo>
                    <a:lnTo>
                      <a:pt x="229" y="1305"/>
                    </a:lnTo>
                    <a:lnTo>
                      <a:pt x="228" y="1301"/>
                    </a:lnTo>
                    <a:lnTo>
                      <a:pt x="226" y="1294"/>
                    </a:lnTo>
                    <a:lnTo>
                      <a:pt x="226" y="1285"/>
                    </a:lnTo>
                    <a:lnTo>
                      <a:pt x="226" y="1274"/>
                    </a:lnTo>
                    <a:lnTo>
                      <a:pt x="228" y="1263"/>
                    </a:lnTo>
                    <a:lnTo>
                      <a:pt x="231" y="1250"/>
                    </a:lnTo>
                    <a:lnTo>
                      <a:pt x="236" y="1236"/>
                    </a:lnTo>
                    <a:lnTo>
                      <a:pt x="242" y="1221"/>
                    </a:lnTo>
                    <a:lnTo>
                      <a:pt x="788" y="165"/>
                    </a:lnTo>
                    <a:lnTo>
                      <a:pt x="792" y="154"/>
                    </a:lnTo>
                    <a:lnTo>
                      <a:pt x="797" y="144"/>
                    </a:lnTo>
                    <a:lnTo>
                      <a:pt x="799" y="133"/>
                    </a:lnTo>
                    <a:lnTo>
                      <a:pt x="801" y="122"/>
                    </a:lnTo>
                    <a:lnTo>
                      <a:pt x="801" y="111"/>
                    </a:lnTo>
                    <a:lnTo>
                      <a:pt x="800" y="101"/>
                    </a:lnTo>
                    <a:lnTo>
                      <a:pt x="798" y="89"/>
                    </a:lnTo>
                    <a:lnTo>
                      <a:pt x="796" y="79"/>
                    </a:lnTo>
                    <a:lnTo>
                      <a:pt x="791" y="69"/>
                    </a:lnTo>
                    <a:lnTo>
                      <a:pt x="787" y="59"/>
                    </a:lnTo>
                    <a:lnTo>
                      <a:pt x="781" y="50"/>
                    </a:lnTo>
                    <a:lnTo>
                      <a:pt x="775" y="41"/>
                    </a:lnTo>
                    <a:lnTo>
                      <a:pt x="767" y="32"/>
                    </a:lnTo>
                    <a:lnTo>
                      <a:pt x="758" y="25"/>
                    </a:lnTo>
                    <a:lnTo>
                      <a:pt x="750" y="19"/>
                    </a:lnTo>
                    <a:lnTo>
                      <a:pt x="740" y="13"/>
                    </a:lnTo>
                    <a:lnTo>
                      <a:pt x="729" y="8"/>
                    </a:lnTo>
                    <a:lnTo>
                      <a:pt x="718" y="5"/>
                    </a:lnTo>
                    <a:lnTo>
                      <a:pt x="708" y="2"/>
                    </a:lnTo>
                    <a:lnTo>
                      <a:pt x="696" y="0"/>
                    </a:lnTo>
                    <a:lnTo>
                      <a:pt x="686" y="0"/>
                    </a:lnTo>
                    <a:lnTo>
                      <a:pt x="675" y="1"/>
                    </a:lnTo>
                    <a:lnTo>
                      <a:pt x="664" y="2"/>
                    </a:lnTo>
                    <a:lnTo>
                      <a:pt x="654" y="6"/>
                    </a:lnTo>
                    <a:lnTo>
                      <a:pt x="644" y="10"/>
                    </a:lnTo>
                    <a:lnTo>
                      <a:pt x="633" y="14"/>
                    </a:lnTo>
                    <a:lnTo>
                      <a:pt x="624" y="20"/>
                    </a:lnTo>
                    <a:lnTo>
                      <a:pt x="616" y="26"/>
                    </a:lnTo>
                    <a:lnTo>
                      <a:pt x="607" y="34"/>
                    </a:lnTo>
                    <a:lnTo>
                      <a:pt x="600" y="42"/>
                    </a:lnTo>
                    <a:lnTo>
                      <a:pt x="593" y="51"/>
                    </a:lnTo>
                    <a:lnTo>
                      <a:pt x="588" y="61"/>
                    </a:lnTo>
                    <a:lnTo>
                      <a:pt x="41" y="1120"/>
                    </a:lnTo>
                    <a:lnTo>
                      <a:pt x="31" y="1139"/>
                    </a:lnTo>
                    <a:lnTo>
                      <a:pt x="24" y="1158"/>
                    </a:lnTo>
                    <a:lnTo>
                      <a:pt x="17" y="1177"/>
                    </a:lnTo>
                    <a:lnTo>
                      <a:pt x="12" y="1197"/>
                    </a:lnTo>
                    <a:lnTo>
                      <a:pt x="8" y="1215"/>
                    </a:lnTo>
                    <a:lnTo>
                      <a:pt x="3" y="1235"/>
                    </a:lnTo>
                    <a:lnTo>
                      <a:pt x="1" y="1254"/>
                    </a:lnTo>
                    <a:lnTo>
                      <a:pt x="0" y="1272"/>
                    </a:lnTo>
                    <a:lnTo>
                      <a:pt x="0" y="1291"/>
                    </a:lnTo>
                    <a:lnTo>
                      <a:pt x="0" y="1309"/>
                    </a:lnTo>
                    <a:lnTo>
                      <a:pt x="2" y="1327"/>
                    </a:lnTo>
                    <a:lnTo>
                      <a:pt x="6" y="1345"/>
                    </a:lnTo>
                    <a:lnTo>
                      <a:pt x="10" y="1362"/>
                    </a:lnTo>
                    <a:lnTo>
                      <a:pt x="16" y="1379"/>
                    </a:lnTo>
                    <a:lnTo>
                      <a:pt x="22" y="1395"/>
                    </a:lnTo>
                    <a:lnTo>
                      <a:pt x="29" y="1411"/>
                    </a:lnTo>
                    <a:lnTo>
                      <a:pt x="37" y="1423"/>
                    </a:lnTo>
                    <a:lnTo>
                      <a:pt x="45" y="1436"/>
                    </a:lnTo>
                    <a:lnTo>
                      <a:pt x="53" y="1447"/>
                    </a:lnTo>
                    <a:lnTo>
                      <a:pt x="62" y="1458"/>
                    </a:lnTo>
                    <a:lnTo>
                      <a:pt x="72" y="1469"/>
                    </a:lnTo>
                    <a:lnTo>
                      <a:pt x="82" y="1478"/>
                    </a:lnTo>
                    <a:lnTo>
                      <a:pt x="93" y="1487"/>
                    </a:lnTo>
                    <a:lnTo>
                      <a:pt x="105" y="1495"/>
                    </a:lnTo>
                    <a:lnTo>
                      <a:pt x="117" y="1504"/>
                    </a:lnTo>
                    <a:lnTo>
                      <a:pt x="131" y="1510"/>
                    </a:lnTo>
                    <a:lnTo>
                      <a:pt x="143" y="1517"/>
                    </a:lnTo>
                    <a:lnTo>
                      <a:pt x="158" y="1522"/>
                    </a:lnTo>
                    <a:lnTo>
                      <a:pt x="171" y="1528"/>
                    </a:lnTo>
                    <a:lnTo>
                      <a:pt x="187" y="1532"/>
                    </a:lnTo>
                    <a:lnTo>
                      <a:pt x="201" y="1535"/>
                    </a:lnTo>
                    <a:lnTo>
                      <a:pt x="218" y="1538"/>
                    </a:lnTo>
                    <a:lnTo>
                      <a:pt x="257" y="1542"/>
                    </a:lnTo>
                    <a:lnTo>
                      <a:pt x="306" y="1546"/>
                    </a:lnTo>
                    <a:lnTo>
                      <a:pt x="361" y="1549"/>
                    </a:lnTo>
                    <a:lnTo>
                      <a:pt x="421" y="1551"/>
                    </a:lnTo>
                    <a:lnTo>
                      <a:pt x="482" y="1553"/>
                    </a:lnTo>
                    <a:lnTo>
                      <a:pt x="543" y="1554"/>
                    </a:lnTo>
                    <a:lnTo>
                      <a:pt x="601" y="1555"/>
                    </a:lnTo>
                    <a:lnTo>
                      <a:pt x="654" y="1555"/>
                    </a:lnTo>
                    <a:lnTo>
                      <a:pt x="658" y="1653"/>
                    </a:lnTo>
                    <a:lnTo>
                      <a:pt x="663" y="1768"/>
                    </a:lnTo>
                    <a:lnTo>
                      <a:pt x="668" y="1895"/>
                    </a:lnTo>
                    <a:lnTo>
                      <a:pt x="674" y="2022"/>
                    </a:lnTo>
                    <a:lnTo>
                      <a:pt x="678" y="2144"/>
                    </a:lnTo>
                    <a:lnTo>
                      <a:pt x="682" y="2252"/>
                    </a:lnTo>
                    <a:lnTo>
                      <a:pt x="685" y="2337"/>
                    </a:lnTo>
                    <a:lnTo>
                      <a:pt x="686" y="2391"/>
                    </a:lnTo>
                    <a:lnTo>
                      <a:pt x="687" y="2428"/>
                    </a:lnTo>
                    <a:lnTo>
                      <a:pt x="690" y="2469"/>
                    </a:lnTo>
                    <a:lnTo>
                      <a:pt x="692" y="2492"/>
                    </a:lnTo>
                    <a:lnTo>
                      <a:pt x="696" y="2515"/>
                    </a:lnTo>
                    <a:lnTo>
                      <a:pt x="700" y="2540"/>
                    </a:lnTo>
                    <a:lnTo>
                      <a:pt x="707" y="2564"/>
                    </a:lnTo>
                    <a:lnTo>
                      <a:pt x="713" y="2588"/>
                    </a:lnTo>
                    <a:lnTo>
                      <a:pt x="721" y="2612"/>
                    </a:lnTo>
                    <a:lnTo>
                      <a:pt x="731" y="2636"/>
                    </a:lnTo>
                    <a:lnTo>
                      <a:pt x="742" y="2660"/>
                    </a:lnTo>
                    <a:lnTo>
                      <a:pt x="755" y="2683"/>
                    </a:lnTo>
                    <a:lnTo>
                      <a:pt x="770" y="2705"/>
                    </a:lnTo>
                    <a:lnTo>
                      <a:pt x="778" y="2717"/>
                    </a:lnTo>
                    <a:lnTo>
                      <a:pt x="786" y="2727"/>
                    </a:lnTo>
                    <a:lnTo>
                      <a:pt x="795" y="2736"/>
                    </a:lnTo>
                    <a:lnTo>
                      <a:pt x="804" y="2747"/>
                    </a:lnTo>
                    <a:lnTo>
                      <a:pt x="815" y="2757"/>
                    </a:lnTo>
                    <a:lnTo>
                      <a:pt x="826" y="2766"/>
                    </a:lnTo>
                    <a:lnTo>
                      <a:pt x="838" y="2775"/>
                    </a:lnTo>
                    <a:lnTo>
                      <a:pt x="849" y="2784"/>
                    </a:lnTo>
                    <a:lnTo>
                      <a:pt x="862" y="2791"/>
                    </a:lnTo>
                    <a:lnTo>
                      <a:pt x="874" y="2798"/>
                    </a:lnTo>
                    <a:lnTo>
                      <a:pt x="888" y="2804"/>
                    </a:lnTo>
                    <a:lnTo>
                      <a:pt x="901" y="2811"/>
                    </a:lnTo>
                    <a:lnTo>
                      <a:pt x="914" y="2815"/>
                    </a:lnTo>
                    <a:lnTo>
                      <a:pt x="928" y="2820"/>
                    </a:lnTo>
                    <a:lnTo>
                      <a:pt x="942" y="2823"/>
                    </a:lnTo>
                    <a:lnTo>
                      <a:pt x="957" y="2826"/>
                    </a:lnTo>
                    <a:lnTo>
                      <a:pt x="971" y="2829"/>
                    </a:lnTo>
                    <a:lnTo>
                      <a:pt x="987" y="2830"/>
                    </a:lnTo>
                    <a:lnTo>
                      <a:pt x="1002" y="2831"/>
                    </a:lnTo>
                    <a:lnTo>
                      <a:pt x="1018" y="2831"/>
                    </a:lnTo>
                    <a:lnTo>
                      <a:pt x="2093" y="2831"/>
                    </a:lnTo>
                    <a:lnTo>
                      <a:pt x="2105" y="2830"/>
                    </a:lnTo>
                    <a:lnTo>
                      <a:pt x="2116" y="2828"/>
                    </a:lnTo>
                    <a:lnTo>
                      <a:pt x="2126" y="2826"/>
                    </a:lnTo>
                    <a:lnTo>
                      <a:pt x="2137" y="2822"/>
                    </a:lnTo>
                    <a:lnTo>
                      <a:pt x="2147" y="2818"/>
                    </a:lnTo>
                    <a:lnTo>
                      <a:pt x="2156" y="2812"/>
                    </a:lnTo>
                    <a:lnTo>
                      <a:pt x="2165" y="2805"/>
                    </a:lnTo>
                    <a:lnTo>
                      <a:pt x="2173" y="2798"/>
                    </a:lnTo>
                    <a:lnTo>
                      <a:pt x="2180" y="2790"/>
                    </a:lnTo>
                    <a:lnTo>
                      <a:pt x="2186" y="2782"/>
                    </a:lnTo>
                    <a:lnTo>
                      <a:pt x="2193" y="2772"/>
                    </a:lnTo>
                    <a:lnTo>
                      <a:pt x="2197" y="2762"/>
                    </a:lnTo>
                    <a:lnTo>
                      <a:pt x="2201" y="2752"/>
                    </a:lnTo>
                    <a:lnTo>
                      <a:pt x="2204" y="2740"/>
                    </a:lnTo>
                    <a:lnTo>
                      <a:pt x="2205" y="2730"/>
                    </a:lnTo>
                    <a:lnTo>
                      <a:pt x="2206" y="2718"/>
                    </a:lnTo>
                    <a:lnTo>
                      <a:pt x="2205" y="2706"/>
                    </a:lnTo>
                    <a:lnTo>
                      <a:pt x="2204" y="2695"/>
                    </a:lnTo>
                    <a:lnTo>
                      <a:pt x="2201" y="2684"/>
                    </a:lnTo>
                    <a:lnTo>
                      <a:pt x="2197" y="2674"/>
                    </a:lnTo>
                    <a:lnTo>
                      <a:pt x="2193" y="2664"/>
                    </a:lnTo>
                    <a:lnTo>
                      <a:pt x="2186" y="2655"/>
                    </a:lnTo>
                    <a:lnTo>
                      <a:pt x="2180" y="2646"/>
                    </a:lnTo>
                    <a:lnTo>
                      <a:pt x="2173" y="2638"/>
                    </a:lnTo>
                    <a:lnTo>
                      <a:pt x="2165" y="2631"/>
                    </a:lnTo>
                    <a:lnTo>
                      <a:pt x="2156" y="2625"/>
                    </a:lnTo>
                    <a:lnTo>
                      <a:pt x="2147" y="2618"/>
                    </a:lnTo>
                    <a:lnTo>
                      <a:pt x="2137" y="2614"/>
                    </a:lnTo>
                    <a:lnTo>
                      <a:pt x="2126" y="2610"/>
                    </a:lnTo>
                    <a:lnTo>
                      <a:pt x="2116" y="2607"/>
                    </a:lnTo>
                    <a:lnTo>
                      <a:pt x="2105" y="2606"/>
                    </a:lnTo>
                    <a:lnTo>
                      <a:pt x="2093" y="2605"/>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7" name="Freeform 1167">
                <a:extLst>
                  <a:ext uri="{FF2B5EF4-FFF2-40B4-BE49-F238E27FC236}">
                    <a16:creationId xmlns:a16="http://schemas.microsoft.com/office/drawing/2014/main" id="{AE78D654-DD0E-4257-915F-D3B3E9F680CB}"/>
                  </a:ext>
                </a:extLst>
              </p:cNvPr>
              <p:cNvSpPr>
                <a:spLocks/>
              </p:cNvSpPr>
              <p:nvPr/>
            </p:nvSpPr>
            <p:spPr bwMode="auto">
              <a:xfrm>
                <a:off x="3589" y="2811"/>
                <a:ext cx="298" cy="294"/>
              </a:xfrm>
              <a:custGeom>
                <a:avLst/>
                <a:gdLst>
                  <a:gd name="T0" fmla="*/ 0 w 4476"/>
                  <a:gd name="T1" fmla="*/ 0 h 4406"/>
                  <a:gd name="T2" fmla="*/ 0 w 4476"/>
                  <a:gd name="T3" fmla="*/ 0 h 4406"/>
                  <a:gd name="T4" fmla="*/ 0 w 4476"/>
                  <a:gd name="T5" fmla="*/ 0 h 4406"/>
                  <a:gd name="T6" fmla="*/ 0 w 4476"/>
                  <a:gd name="T7" fmla="*/ 0 h 4406"/>
                  <a:gd name="T8" fmla="*/ 0 w 4476"/>
                  <a:gd name="T9" fmla="*/ 0 h 4406"/>
                  <a:gd name="T10" fmla="*/ 0 w 4476"/>
                  <a:gd name="T11" fmla="*/ 0 h 4406"/>
                  <a:gd name="T12" fmla="*/ 0 w 4476"/>
                  <a:gd name="T13" fmla="*/ 0 h 4406"/>
                  <a:gd name="T14" fmla="*/ 0 w 4476"/>
                  <a:gd name="T15" fmla="*/ 0 h 4406"/>
                  <a:gd name="T16" fmla="*/ 0 w 4476"/>
                  <a:gd name="T17" fmla="*/ 0 h 4406"/>
                  <a:gd name="T18" fmla="*/ 0 w 4476"/>
                  <a:gd name="T19" fmla="*/ 0 h 4406"/>
                  <a:gd name="T20" fmla="*/ 0 w 4476"/>
                  <a:gd name="T21" fmla="*/ 0 h 4406"/>
                  <a:gd name="T22" fmla="*/ 0 w 4476"/>
                  <a:gd name="T23" fmla="*/ 0 h 4406"/>
                  <a:gd name="T24" fmla="*/ 0 w 4476"/>
                  <a:gd name="T25" fmla="*/ 0 h 4406"/>
                  <a:gd name="T26" fmla="*/ 0 w 4476"/>
                  <a:gd name="T27" fmla="*/ 0 h 4406"/>
                  <a:gd name="T28" fmla="*/ 0 w 4476"/>
                  <a:gd name="T29" fmla="*/ 0 h 4406"/>
                  <a:gd name="T30" fmla="*/ 0 w 4476"/>
                  <a:gd name="T31" fmla="*/ 0 h 4406"/>
                  <a:gd name="T32" fmla="*/ 0 w 4476"/>
                  <a:gd name="T33" fmla="*/ 0 h 4406"/>
                  <a:gd name="T34" fmla="*/ 0 w 4476"/>
                  <a:gd name="T35" fmla="*/ 0 h 4406"/>
                  <a:gd name="T36" fmla="*/ 0 w 4476"/>
                  <a:gd name="T37" fmla="*/ 0 h 4406"/>
                  <a:gd name="T38" fmla="*/ 0 w 4476"/>
                  <a:gd name="T39" fmla="*/ 0 h 4406"/>
                  <a:gd name="T40" fmla="*/ 0 w 4476"/>
                  <a:gd name="T41" fmla="*/ 0 h 4406"/>
                  <a:gd name="T42" fmla="*/ 0 w 4476"/>
                  <a:gd name="T43" fmla="*/ 0 h 4406"/>
                  <a:gd name="T44" fmla="*/ 0 w 4476"/>
                  <a:gd name="T45" fmla="*/ 0 h 4406"/>
                  <a:gd name="T46" fmla="*/ 0 w 4476"/>
                  <a:gd name="T47" fmla="*/ 0 h 4406"/>
                  <a:gd name="T48" fmla="*/ 0 w 4476"/>
                  <a:gd name="T49" fmla="*/ 0 h 4406"/>
                  <a:gd name="T50" fmla="*/ 0 w 4476"/>
                  <a:gd name="T51" fmla="*/ 0 h 4406"/>
                  <a:gd name="T52" fmla="*/ 0 w 4476"/>
                  <a:gd name="T53" fmla="*/ 0 h 4406"/>
                  <a:gd name="T54" fmla="*/ 0 w 4476"/>
                  <a:gd name="T55" fmla="*/ 0 h 4406"/>
                  <a:gd name="T56" fmla="*/ 0 w 4476"/>
                  <a:gd name="T57" fmla="*/ 0 h 4406"/>
                  <a:gd name="T58" fmla="*/ 0 w 4476"/>
                  <a:gd name="T59" fmla="*/ 0 h 4406"/>
                  <a:gd name="T60" fmla="*/ 0 w 4476"/>
                  <a:gd name="T61" fmla="*/ 0 h 4406"/>
                  <a:gd name="T62" fmla="*/ 0 w 4476"/>
                  <a:gd name="T63" fmla="*/ 0 h 4406"/>
                  <a:gd name="T64" fmla="*/ 0 w 4476"/>
                  <a:gd name="T65" fmla="*/ 0 h 4406"/>
                  <a:gd name="T66" fmla="*/ 0 w 4476"/>
                  <a:gd name="T67" fmla="*/ 0 h 4406"/>
                  <a:gd name="T68" fmla="*/ 0 w 4476"/>
                  <a:gd name="T69" fmla="*/ 0 h 4406"/>
                  <a:gd name="T70" fmla="*/ 0 w 4476"/>
                  <a:gd name="T71" fmla="*/ 0 h 4406"/>
                  <a:gd name="T72" fmla="*/ 0 w 4476"/>
                  <a:gd name="T73" fmla="*/ 0 h 4406"/>
                  <a:gd name="T74" fmla="*/ 0 w 4476"/>
                  <a:gd name="T75" fmla="*/ 0 h 4406"/>
                  <a:gd name="T76" fmla="*/ 0 w 4476"/>
                  <a:gd name="T77" fmla="*/ 0 h 4406"/>
                  <a:gd name="T78" fmla="*/ 0 w 4476"/>
                  <a:gd name="T79" fmla="*/ 0 h 4406"/>
                  <a:gd name="T80" fmla="*/ 0 w 4476"/>
                  <a:gd name="T81" fmla="*/ 0 h 4406"/>
                  <a:gd name="T82" fmla="*/ 0 w 4476"/>
                  <a:gd name="T83" fmla="*/ 0 h 4406"/>
                  <a:gd name="T84" fmla="*/ 0 w 4476"/>
                  <a:gd name="T85" fmla="*/ 0 h 4406"/>
                  <a:gd name="T86" fmla="*/ 0 w 4476"/>
                  <a:gd name="T87" fmla="*/ 0 h 4406"/>
                  <a:gd name="T88" fmla="*/ 0 w 4476"/>
                  <a:gd name="T89" fmla="*/ 0 h 4406"/>
                  <a:gd name="T90" fmla="*/ 0 w 4476"/>
                  <a:gd name="T91" fmla="*/ 0 h 4406"/>
                  <a:gd name="T92" fmla="*/ 0 w 4476"/>
                  <a:gd name="T93" fmla="*/ 0 h 4406"/>
                  <a:gd name="T94" fmla="*/ 0 w 4476"/>
                  <a:gd name="T95" fmla="*/ 0 h 4406"/>
                  <a:gd name="T96" fmla="*/ 0 w 4476"/>
                  <a:gd name="T97" fmla="*/ 0 h 4406"/>
                  <a:gd name="T98" fmla="*/ 0 w 4476"/>
                  <a:gd name="T99" fmla="*/ 0 h 4406"/>
                  <a:gd name="T100" fmla="*/ 0 w 4476"/>
                  <a:gd name="T101" fmla="*/ 0 h 4406"/>
                  <a:gd name="T102" fmla="*/ 0 w 4476"/>
                  <a:gd name="T103" fmla="*/ 0 h 4406"/>
                  <a:gd name="T104" fmla="*/ 0 w 4476"/>
                  <a:gd name="T105" fmla="*/ 0 h 4406"/>
                  <a:gd name="T106" fmla="*/ 0 w 4476"/>
                  <a:gd name="T107" fmla="*/ 0 h 4406"/>
                  <a:gd name="T108" fmla="*/ 0 w 4476"/>
                  <a:gd name="T109" fmla="*/ 0 h 4406"/>
                  <a:gd name="T110" fmla="*/ 0 w 4476"/>
                  <a:gd name="T111" fmla="*/ 0 h 4406"/>
                  <a:gd name="T112" fmla="*/ 0 w 4476"/>
                  <a:gd name="T113" fmla="*/ 0 h 4406"/>
                  <a:gd name="T114" fmla="*/ 0 w 4476"/>
                  <a:gd name="T115" fmla="*/ 0 h 4406"/>
                  <a:gd name="T116" fmla="*/ 0 w 4476"/>
                  <a:gd name="T117" fmla="*/ 0 h 4406"/>
                  <a:gd name="T118" fmla="*/ 0 w 4476"/>
                  <a:gd name="T119" fmla="*/ 0 h 4406"/>
                  <a:gd name="T120" fmla="*/ 0 w 4476"/>
                  <a:gd name="T121" fmla="*/ 0 h 4406"/>
                  <a:gd name="T122" fmla="*/ 0 w 4476"/>
                  <a:gd name="T123" fmla="*/ 0 h 44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476" h="4406">
                    <a:moveTo>
                      <a:pt x="4169" y="623"/>
                    </a:moveTo>
                    <a:lnTo>
                      <a:pt x="4149" y="605"/>
                    </a:lnTo>
                    <a:lnTo>
                      <a:pt x="4130" y="589"/>
                    </a:lnTo>
                    <a:lnTo>
                      <a:pt x="4109" y="573"/>
                    </a:lnTo>
                    <a:lnTo>
                      <a:pt x="4087" y="560"/>
                    </a:lnTo>
                    <a:lnTo>
                      <a:pt x="4064" y="547"/>
                    </a:lnTo>
                    <a:lnTo>
                      <a:pt x="4042" y="537"/>
                    </a:lnTo>
                    <a:lnTo>
                      <a:pt x="4018" y="526"/>
                    </a:lnTo>
                    <a:lnTo>
                      <a:pt x="3993" y="518"/>
                    </a:lnTo>
                    <a:lnTo>
                      <a:pt x="3968" y="511"/>
                    </a:lnTo>
                    <a:lnTo>
                      <a:pt x="3943" y="504"/>
                    </a:lnTo>
                    <a:lnTo>
                      <a:pt x="3918" y="499"/>
                    </a:lnTo>
                    <a:lnTo>
                      <a:pt x="3891" y="494"/>
                    </a:lnTo>
                    <a:lnTo>
                      <a:pt x="3865" y="490"/>
                    </a:lnTo>
                    <a:lnTo>
                      <a:pt x="3838" y="488"/>
                    </a:lnTo>
                    <a:lnTo>
                      <a:pt x="3810" y="486"/>
                    </a:lnTo>
                    <a:lnTo>
                      <a:pt x="3783" y="485"/>
                    </a:lnTo>
                    <a:lnTo>
                      <a:pt x="3755" y="485"/>
                    </a:lnTo>
                    <a:lnTo>
                      <a:pt x="3727" y="485"/>
                    </a:lnTo>
                    <a:lnTo>
                      <a:pt x="3700" y="486"/>
                    </a:lnTo>
                    <a:lnTo>
                      <a:pt x="3673" y="488"/>
                    </a:lnTo>
                    <a:lnTo>
                      <a:pt x="3617" y="492"/>
                    </a:lnTo>
                    <a:lnTo>
                      <a:pt x="3562" y="499"/>
                    </a:lnTo>
                    <a:lnTo>
                      <a:pt x="3507" y="506"/>
                    </a:lnTo>
                    <a:lnTo>
                      <a:pt x="3454" y="514"/>
                    </a:lnTo>
                    <a:lnTo>
                      <a:pt x="3403" y="523"/>
                    </a:lnTo>
                    <a:lnTo>
                      <a:pt x="3353" y="532"/>
                    </a:lnTo>
                    <a:lnTo>
                      <a:pt x="3330" y="536"/>
                    </a:lnTo>
                    <a:lnTo>
                      <a:pt x="3310" y="539"/>
                    </a:lnTo>
                    <a:lnTo>
                      <a:pt x="3289" y="543"/>
                    </a:lnTo>
                    <a:lnTo>
                      <a:pt x="3270" y="546"/>
                    </a:lnTo>
                    <a:lnTo>
                      <a:pt x="3252" y="548"/>
                    </a:lnTo>
                    <a:lnTo>
                      <a:pt x="3234" y="551"/>
                    </a:lnTo>
                    <a:lnTo>
                      <a:pt x="3219" y="553"/>
                    </a:lnTo>
                    <a:lnTo>
                      <a:pt x="3203" y="554"/>
                    </a:lnTo>
                    <a:lnTo>
                      <a:pt x="3169" y="558"/>
                    </a:lnTo>
                    <a:lnTo>
                      <a:pt x="3137" y="559"/>
                    </a:lnTo>
                    <a:lnTo>
                      <a:pt x="3107" y="559"/>
                    </a:lnTo>
                    <a:lnTo>
                      <a:pt x="3080" y="558"/>
                    </a:lnTo>
                    <a:lnTo>
                      <a:pt x="3055" y="554"/>
                    </a:lnTo>
                    <a:lnTo>
                      <a:pt x="3032" y="550"/>
                    </a:lnTo>
                    <a:lnTo>
                      <a:pt x="3012" y="546"/>
                    </a:lnTo>
                    <a:lnTo>
                      <a:pt x="2992" y="540"/>
                    </a:lnTo>
                    <a:lnTo>
                      <a:pt x="2976" y="533"/>
                    </a:lnTo>
                    <a:lnTo>
                      <a:pt x="2959" y="524"/>
                    </a:lnTo>
                    <a:lnTo>
                      <a:pt x="2945" y="515"/>
                    </a:lnTo>
                    <a:lnTo>
                      <a:pt x="2931" y="505"/>
                    </a:lnTo>
                    <a:lnTo>
                      <a:pt x="2919" y="494"/>
                    </a:lnTo>
                    <a:lnTo>
                      <a:pt x="2907" y="482"/>
                    </a:lnTo>
                    <a:lnTo>
                      <a:pt x="2897" y="470"/>
                    </a:lnTo>
                    <a:lnTo>
                      <a:pt x="2887" y="456"/>
                    </a:lnTo>
                    <a:lnTo>
                      <a:pt x="2855" y="411"/>
                    </a:lnTo>
                    <a:lnTo>
                      <a:pt x="2817" y="357"/>
                    </a:lnTo>
                    <a:lnTo>
                      <a:pt x="2775" y="299"/>
                    </a:lnTo>
                    <a:lnTo>
                      <a:pt x="2751" y="269"/>
                    </a:lnTo>
                    <a:lnTo>
                      <a:pt x="2726" y="240"/>
                    </a:lnTo>
                    <a:lnTo>
                      <a:pt x="2701" y="211"/>
                    </a:lnTo>
                    <a:lnTo>
                      <a:pt x="2673" y="182"/>
                    </a:lnTo>
                    <a:lnTo>
                      <a:pt x="2643" y="154"/>
                    </a:lnTo>
                    <a:lnTo>
                      <a:pt x="2612" y="127"/>
                    </a:lnTo>
                    <a:lnTo>
                      <a:pt x="2595" y="115"/>
                    </a:lnTo>
                    <a:lnTo>
                      <a:pt x="2578" y="103"/>
                    </a:lnTo>
                    <a:lnTo>
                      <a:pt x="2561" y="91"/>
                    </a:lnTo>
                    <a:lnTo>
                      <a:pt x="2543" y="80"/>
                    </a:lnTo>
                    <a:lnTo>
                      <a:pt x="2526" y="68"/>
                    </a:lnTo>
                    <a:lnTo>
                      <a:pt x="2507" y="58"/>
                    </a:lnTo>
                    <a:lnTo>
                      <a:pt x="2487" y="49"/>
                    </a:lnTo>
                    <a:lnTo>
                      <a:pt x="2468" y="40"/>
                    </a:lnTo>
                    <a:lnTo>
                      <a:pt x="2448" y="31"/>
                    </a:lnTo>
                    <a:lnTo>
                      <a:pt x="2428" y="24"/>
                    </a:lnTo>
                    <a:lnTo>
                      <a:pt x="2406" y="18"/>
                    </a:lnTo>
                    <a:lnTo>
                      <a:pt x="2384" y="12"/>
                    </a:lnTo>
                    <a:lnTo>
                      <a:pt x="2362" y="6"/>
                    </a:lnTo>
                    <a:lnTo>
                      <a:pt x="2341" y="3"/>
                    </a:lnTo>
                    <a:lnTo>
                      <a:pt x="2318" y="1"/>
                    </a:lnTo>
                    <a:lnTo>
                      <a:pt x="2296" y="0"/>
                    </a:lnTo>
                    <a:lnTo>
                      <a:pt x="2274" y="1"/>
                    </a:lnTo>
                    <a:lnTo>
                      <a:pt x="2252" y="2"/>
                    </a:lnTo>
                    <a:lnTo>
                      <a:pt x="2230" y="5"/>
                    </a:lnTo>
                    <a:lnTo>
                      <a:pt x="2207" y="8"/>
                    </a:lnTo>
                    <a:lnTo>
                      <a:pt x="2185" y="14"/>
                    </a:lnTo>
                    <a:lnTo>
                      <a:pt x="2163" y="19"/>
                    </a:lnTo>
                    <a:lnTo>
                      <a:pt x="2140" y="26"/>
                    </a:lnTo>
                    <a:lnTo>
                      <a:pt x="2118" y="33"/>
                    </a:lnTo>
                    <a:lnTo>
                      <a:pt x="2097" y="42"/>
                    </a:lnTo>
                    <a:lnTo>
                      <a:pt x="2074" y="50"/>
                    </a:lnTo>
                    <a:lnTo>
                      <a:pt x="2052" y="60"/>
                    </a:lnTo>
                    <a:lnTo>
                      <a:pt x="2030" y="69"/>
                    </a:lnTo>
                    <a:lnTo>
                      <a:pt x="1987" y="92"/>
                    </a:lnTo>
                    <a:lnTo>
                      <a:pt x="1945" y="116"/>
                    </a:lnTo>
                    <a:lnTo>
                      <a:pt x="1903" y="141"/>
                    </a:lnTo>
                    <a:lnTo>
                      <a:pt x="1863" y="167"/>
                    </a:lnTo>
                    <a:lnTo>
                      <a:pt x="1784" y="220"/>
                    </a:lnTo>
                    <a:lnTo>
                      <a:pt x="1712" y="272"/>
                    </a:lnTo>
                    <a:lnTo>
                      <a:pt x="1700" y="281"/>
                    </a:lnTo>
                    <a:lnTo>
                      <a:pt x="1687" y="291"/>
                    </a:lnTo>
                    <a:lnTo>
                      <a:pt x="1675" y="299"/>
                    </a:lnTo>
                    <a:lnTo>
                      <a:pt x="1663" y="307"/>
                    </a:lnTo>
                    <a:lnTo>
                      <a:pt x="1652" y="316"/>
                    </a:lnTo>
                    <a:lnTo>
                      <a:pt x="1641" y="323"/>
                    </a:lnTo>
                    <a:lnTo>
                      <a:pt x="1630" y="330"/>
                    </a:lnTo>
                    <a:lnTo>
                      <a:pt x="1620" y="337"/>
                    </a:lnTo>
                    <a:lnTo>
                      <a:pt x="1609" y="345"/>
                    </a:lnTo>
                    <a:lnTo>
                      <a:pt x="1596" y="351"/>
                    </a:lnTo>
                    <a:lnTo>
                      <a:pt x="1584" y="357"/>
                    </a:lnTo>
                    <a:lnTo>
                      <a:pt x="1570" y="362"/>
                    </a:lnTo>
                    <a:lnTo>
                      <a:pt x="1557" y="366"/>
                    </a:lnTo>
                    <a:lnTo>
                      <a:pt x="1542" y="370"/>
                    </a:lnTo>
                    <a:lnTo>
                      <a:pt x="1527" y="373"/>
                    </a:lnTo>
                    <a:lnTo>
                      <a:pt x="1512" y="377"/>
                    </a:lnTo>
                    <a:lnTo>
                      <a:pt x="1497" y="379"/>
                    </a:lnTo>
                    <a:lnTo>
                      <a:pt x="1480" y="381"/>
                    </a:lnTo>
                    <a:lnTo>
                      <a:pt x="1465" y="382"/>
                    </a:lnTo>
                    <a:lnTo>
                      <a:pt x="1448" y="383"/>
                    </a:lnTo>
                    <a:lnTo>
                      <a:pt x="1432" y="383"/>
                    </a:lnTo>
                    <a:lnTo>
                      <a:pt x="1415" y="382"/>
                    </a:lnTo>
                    <a:lnTo>
                      <a:pt x="1399" y="381"/>
                    </a:lnTo>
                    <a:lnTo>
                      <a:pt x="1383" y="379"/>
                    </a:lnTo>
                    <a:lnTo>
                      <a:pt x="1350" y="374"/>
                    </a:lnTo>
                    <a:lnTo>
                      <a:pt x="1318" y="367"/>
                    </a:lnTo>
                    <a:lnTo>
                      <a:pt x="1302" y="363"/>
                    </a:lnTo>
                    <a:lnTo>
                      <a:pt x="1288" y="358"/>
                    </a:lnTo>
                    <a:lnTo>
                      <a:pt x="1272" y="353"/>
                    </a:lnTo>
                    <a:lnTo>
                      <a:pt x="1259" y="348"/>
                    </a:lnTo>
                    <a:lnTo>
                      <a:pt x="1245" y="341"/>
                    </a:lnTo>
                    <a:lnTo>
                      <a:pt x="1231" y="334"/>
                    </a:lnTo>
                    <a:lnTo>
                      <a:pt x="1219" y="327"/>
                    </a:lnTo>
                    <a:lnTo>
                      <a:pt x="1206" y="320"/>
                    </a:lnTo>
                    <a:lnTo>
                      <a:pt x="1195" y="311"/>
                    </a:lnTo>
                    <a:lnTo>
                      <a:pt x="1185" y="303"/>
                    </a:lnTo>
                    <a:lnTo>
                      <a:pt x="1175" y="294"/>
                    </a:lnTo>
                    <a:lnTo>
                      <a:pt x="1166" y="285"/>
                    </a:lnTo>
                    <a:lnTo>
                      <a:pt x="1149" y="266"/>
                    </a:lnTo>
                    <a:lnTo>
                      <a:pt x="1131" y="248"/>
                    </a:lnTo>
                    <a:lnTo>
                      <a:pt x="1110" y="230"/>
                    </a:lnTo>
                    <a:lnTo>
                      <a:pt x="1087" y="211"/>
                    </a:lnTo>
                    <a:lnTo>
                      <a:pt x="1064" y="194"/>
                    </a:lnTo>
                    <a:lnTo>
                      <a:pt x="1039" y="176"/>
                    </a:lnTo>
                    <a:lnTo>
                      <a:pt x="1012" y="158"/>
                    </a:lnTo>
                    <a:lnTo>
                      <a:pt x="984" y="142"/>
                    </a:lnTo>
                    <a:lnTo>
                      <a:pt x="955" y="126"/>
                    </a:lnTo>
                    <a:lnTo>
                      <a:pt x="925" y="111"/>
                    </a:lnTo>
                    <a:lnTo>
                      <a:pt x="893" y="96"/>
                    </a:lnTo>
                    <a:lnTo>
                      <a:pt x="861" y="82"/>
                    </a:lnTo>
                    <a:lnTo>
                      <a:pt x="828" y="69"/>
                    </a:lnTo>
                    <a:lnTo>
                      <a:pt x="794" y="58"/>
                    </a:lnTo>
                    <a:lnTo>
                      <a:pt x="760" y="48"/>
                    </a:lnTo>
                    <a:lnTo>
                      <a:pt x="724" y="38"/>
                    </a:lnTo>
                    <a:lnTo>
                      <a:pt x="689" y="30"/>
                    </a:lnTo>
                    <a:lnTo>
                      <a:pt x="653" y="24"/>
                    </a:lnTo>
                    <a:lnTo>
                      <a:pt x="617" y="20"/>
                    </a:lnTo>
                    <a:lnTo>
                      <a:pt x="581" y="17"/>
                    </a:lnTo>
                    <a:lnTo>
                      <a:pt x="544" y="15"/>
                    </a:lnTo>
                    <a:lnTo>
                      <a:pt x="508" y="16"/>
                    </a:lnTo>
                    <a:lnTo>
                      <a:pt x="472" y="19"/>
                    </a:lnTo>
                    <a:lnTo>
                      <a:pt x="437" y="23"/>
                    </a:lnTo>
                    <a:lnTo>
                      <a:pt x="401" y="30"/>
                    </a:lnTo>
                    <a:lnTo>
                      <a:pt x="366" y="38"/>
                    </a:lnTo>
                    <a:lnTo>
                      <a:pt x="331" y="51"/>
                    </a:lnTo>
                    <a:lnTo>
                      <a:pt x="297" y="64"/>
                    </a:lnTo>
                    <a:lnTo>
                      <a:pt x="263" y="81"/>
                    </a:lnTo>
                    <a:lnTo>
                      <a:pt x="231" y="101"/>
                    </a:lnTo>
                    <a:lnTo>
                      <a:pt x="199" y="122"/>
                    </a:lnTo>
                    <a:lnTo>
                      <a:pt x="169" y="147"/>
                    </a:lnTo>
                    <a:lnTo>
                      <a:pt x="148" y="166"/>
                    </a:lnTo>
                    <a:lnTo>
                      <a:pt x="129" y="185"/>
                    </a:lnTo>
                    <a:lnTo>
                      <a:pt x="110" y="206"/>
                    </a:lnTo>
                    <a:lnTo>
                      <a:pt x="94" y="228"/>
                    </a:lnTo>
                    <a:lnTo>
                      <a:pt x="78" y="250"/>
                    </a:lnTo>
                    <a:lnTo>
                      <a:pt x="65" y="273"/>
                    </a:lnTo>
                    <a:lnTo>
                      <a:pt x="51" y="298"/>
                    </a:lnTo>
                    <a:lnTo>
                      <a:pt x="40" y="322"/>
                    </a:lnTo>
                    <a:lnTo>
                      <a:pt x="31" y="348"/>
                    </a:lnTo>
                    <a:lnTo>
                      <a:pt x="21" y="374"/>
                    </a:lnTo>
                    <a:lnTo>
                      <a:pt x="14" y="401"/>
                    </a:lnTo>
                    <a:lnTo>
                      <a:pt x="9" y="428"/>
                    </a:lnTo>
                    <a:lnTo>
                      <a:pt x="5" y="457"/>
                    </a:lnTo>
                    <a:lnTo>
                      <a:pt x="2" y="486"/>
                    </a:lnTo>
                    <a:lnTo>
                      <a:pt x="0" y="515"/>
                    </a:lnTo>
                    <a:lnTo>
                      <a:pt x="0" y="545"/>
                    </a:lnTo>
                    <a:lnTo>
                      <a:pt x="1" y="569"/>
                    </a:lnTo>
                    <a:lnTo>
                      <a:pt x="3" y="592"/>
                    </a:lnTo>
                    <a:lnTo>
                      <a:pt x="5" y="615"/>
                    </a:lnTo>
                    <a:lnTo>
                      <a:pt x="8" y="639"/>
                    </a:lnTo>
                    <a:lnTo>
                      <a:pt x="12" y="663"/>
                    </a:lnTo>
                    <a:lnTo>
                      <a:pt x="17" y="687"/>
                    </a:lnTo>
                    <a:lnTo>
                      <a:pt x="23" y="711"/>
                    </a:lnTo>
                    <a:lnTo>
                      <a:pt x="30" y="735"/>
                    </a:lnTo>
                    <a:lnTo>
                      <a:pt x="37" y="759"/>
                    </a:lnTo>
                    <a:lnTo>
                      <a:pt x="45" y="783"/>
                    </a:lnTo>
                    <a:lnTo>
                      <a:pt x="53" y="807"/>
                    </a:lnTo>
                    <a:lnTo>
                      <a:pt x="63" y="830"/>
                    </a:lnTo>
                    <a:lnTo>
                      <a:pt x="73" y="854"/>
                    </a:lnTo>
                    <a:lnTo>
                      <a:pt x="83" y="878"/>
                    </a:lnTo>
                    <a:lnTo>
                      <a:pt x="95" y="902"/>
                    </a:lnTo>
                    <a:lnTo>
                      <a:pt x="107" y="925"/>
                    </a:lnTo>
                    <a:lnTo>
                      <a:pt x="119" y="947"/>
                    </a:lnTo>
                    <a:lnTo>
                      <a:pt x="132" y="970"/>
                    </a:lnTo>
                    <a:lnTo>
                      <a:pt x="146" y="993"/>
                    </a:lnTo>
                    <a:lnTo>
                      <a:pt x="161" y="1016"/>
                    </a:lnTo>
                    <a:lnTo>
                      <a:pt x="175" y="1037"/>
                    </a:lnTo>
                    <a:lnTo>
                      <a:pt x="191" y="1059"/>
                    </a:lnTo>
                    <a:lnTo>
                      <a:pt x="207" y="1080"/>
                    </a:lnTo>
                    <a:lnTo>
                      <a:pt x="224" y="1100"/>
                    </a:lnTo>
                    <a:lnTo>
                      <a:pt x="240" y="1121"/>
                    </a:lnTo>
                    <a:lnTo>
                      <a:pt x="258" y="1141"/>
                    </a:lnTo>
                    <a:lnTo>
                      <a:pt x="277" y="1160"/>
                    </a:lnTo>
                    <a:lnTo>
                      <a:pt x="295" y="1179"/>
                    </a:lnTo>
                    <a:lnTo>
                      <a:pt x="314" y="1197"/>
                    </a:lnTo>
                    <a:lnTo>
                      <a:pt x="334" y="1215"/>
                    </a:lnTo>
                    <a:lnTo>
                      <a:pt x="353" y="1233"/>
                    </a:lnTo>
                    <a:lnTo>
                      <a:pt x="374" y="1249"/>
                    </a:lnTo>
                    <a:lnTo>
                      <a:pt x="383" y="1256"/>
                    </a:lnTo>
                    <a:lnTo>
                      <a:pt x="392" y="1262"/>
                    </a:lnTo>
                    <a:lnTo>
                      <a:pt x="403" y="1267"/>
                    </a:lnTo>
                    <a:lnTo>
                      <a:pt x="413" y="1270"/>
                    </a:lnTo>
                    <a:lnTo>
                      <a:pt x="424" y="1272"/>
                    </a:lnTo>
                    <a:lnTo>
                      <a:pt x="435" y="1274"/>
                    </a:lnTo>
                    <a:lnTo>
                      <a:pt x="445" y="1274"/>
                    </a:lnTo>
                    <a:lnTo>
                      <a:pt x="457" y="1273"/>
                    </a:lnTo>
                    <a:lnTo>
                      <a:pt x="467" y="1272"/>
                    </a:lnTo>
                    <a:lnTo>
                      <a:pt x="477" y="1269"/>
                    </a:lnTo>
                    <a:lnTo>
                      <a:pt x="488" y="1266"/>
                    </a:lnTo>
                    <a:lnTo>
                      <a:pt x="498" y="1261"/>
                    </a:lnTo>
                    <a:lnTo>
                      <a:pt x="507" y="1254"/>
                    </a:lnTo>
                    <a:lnTo>
                      <a:pt x="517" y="1248"/>
                    </a:lnTo>
                    <a:lnTo>
                      <a:pt x="525" y="1240"/>
                    </a:lnTo>
                    <a:lnTo>
                      <a:pt x="532" y="1232"/>
                    </a:lnTo>
                    <a:lnTo>
                      <a:pt x="539" y="1222"/>
                    </a:lnTo>
                    <a:lnTo>
                      <a:pt x="544" y="1212"/>
                    </a:lnTo>
                    <a:lnTo>
                      <a:pt x="549" y="1203"/>
                    </a:lnTo>
                    <a:lnTo>
                      <a:pt x="553" y="1191"/>
                    </a:lnTo>
                    <a:lnTo>
                      <a:pt x="555" y="1181"/>
                    </a:lnTo>
                    <a:lnTo>
                      <a:pt x="557" y="1171"/>
                    </a:lnTo>
                    <a:lnTo>
                      <a:pt x="557" y="1159"/>
                    </a:lnTo>
                    <a:lnTo>
                      <a:pt x="556" y="1149"/>
                    </a:lnTo>
                    <a:lnTo>
                      <a:pt x="555" y="1138"/>
                    </a:lnTo>
                    <a:lnTo>
                      <a:pt x="552" y="1127"/>
                    </a:lnTo>
                    <a:lnTo>
                      <a:pt x="548" y="1117"/>
                    </a:lnTo>
                    <a:lnTo>
                      <a:pt x="543" y="1108"/>
                    </a:lnTo>
                    <a:lnTo>
                      <a:pt x="537" y="1098"/>
                    </a:lnTo>
                    <a:lnTo>
                      <a:pt x="531" y="1089"/>
                    </a:lnTo>
                    <a:lnTo>
                      <a:pt x="523" y="1081"/>
                    </a:lnTo>
                    <a:lnTo>
                      <a:pt x="515" y="1072"/>
                    </a:lnTo>
                    <a:lnTo>
                      <a:pt x="499" y="1060"/>
                    </a:lnTo>
                    <a:lnTo>
                      <a:pt x="485" y="1048"/>
                    </a:lnTo>
                    <a:lnTo>
                      <a:pt x="469" y="1034"/>
                    </a:lnTo>
                    <a:lnTo>
                      <a:pt x="456" y="1020"/>
                    </a:lnTo>
                    <a:lnTo>
                      <a:pt x="428" y="991"/>
                    </a:lnTo>
                    <a:lnTo>
                      <a:pt x="401" y="960"/>
                    </a:lnTo>
                    <a:lnTo>
                      <a:pt x="376" y="928"/>
                    </a:lnTo>
                    <a:lnTo>
                      <a:pt x="352" y="894"/>
                    </a:lnTo>
                    <a:lnTo>
                      <a:pt x="330" y="859"/>
                    </a:lnTo>
                    <a:lnTo>
                      <a:pt x="310" y="824"/>
                    </a:lnTo>
                    <a:lnTo>
                      <a:pt x="292" y="789"/>
                    </a:lnTo>
                    <a:lnTo>
                      <a:pt x="276" y="753"/>
                    </a:lnTo>
                    <a:lnTo>
                      <a:pt x="261" y="717"/>
                    </a:lnTo>
                    <a:lnTo>
                      <a:pt x="250" y="681"/>
                    </a:lnTo>
                    <a:lnTo>
                      <a:pt x="244" y="663"/>
                    </a:lnTo>
                    <a:lnTo>
                      <a:pt x="239" y="644"/>
                    </a:lnTo>
                    <a:lnTo>
                      <a:pt x="235" y="627"/>
                    </a:lnTo>
                    <a:lnTo>
                      <a:pt x="232" y="609"/>
                    </a:lnTo>
                    <a:lnTo>
                      <a:pt x="230" y="592"/>
                    </a:lnTo>
                    <a:lnTo>
                      <a:pt x="228" y="574"/>
                    </a:lnTo>
                    <a:lnTo>
                      <a:pt x="226" y="558"/>
                    </a:lnTo>
                    <a:lnTo>
                      <a:pt x="226" y="541"/>
                    </a:lnTo>
                    <a:lnTo>
                      <a:pt x="226" y="523"/>
                    </a:lnTo>
                    <a:lnTo>
                      <a:pt x="226" y="506"/>
                    </a:lnTo>
                    <a:lnTo>
                      <a:pt x="228" y="489"/>
                    </a:lnTo>
                    <a:lnTo>
                      <a:pt x="230" y="474"/>
                    </a:lnTo>
                    <a:lnTo>
                      <a:pt x="233" y="458"/>
                    </a:lnTo>
                    <a:lnTo>
                      <a:pt x="237" y="443"/>
                    </a:lnTo>
                    <a:lnTo>
                      <a:pt x="242" y="428"/>
                    </a:lnTo>
                    <a:lnTo>
                      <a:pt x="247" y="414"/>
                    </a:lnTo>
                    <a:lnTo>
                      <a:pt x="253" y="400"/>
                    </a:lnTo>
                    <a:lnTo>
                      <a:pt x="260" y="387"/>
                    </a:lnTo>
                    <a:lnTo>
                      <a:pt x="267" y="374"/>
                    </a:lnTo>
                    <a:lnTo>
                      <a:pt x="276" y="362"/>
                    </a:lnTo>
                    <a:lnTo>
                      <a:pt x="285" y="350"/>
                    </a:lnTo>
                    <a:lnTo>
                      <a:pt x="295" y="338"/>
                    </a:lnTo>
                    <a:lnTo>
                      <a:pt x="306" y="328"/>
                    </a:lnTo>
                    <a:lnTo>
                      <a:pt x="317" y="318"/>
                    </a:lnTo>
                    <a:lnTo>
                      <a:pt x="338" y="301"/>
                    </a:lnTo>
                    <a:lnTo>
                      <a:pt x="358" y="287"/>
                    </a:lnTo>
                    <a:lnTo>
                      <a:pt x="381" y="274"/>
                    </a:lnTo>
                    <a:lnTo>
                      <a:pt x="404" y="265"/>
                    </a:lnTo>
                    <a:lnTo>
                      <a:pt x="428" y="257"/>
                    </a:lnTo>
                    <a:lnTo>
                      <a:pt x="451" y="249"/>
                    </a:lnTo>
                    <a:lnTo>
                      <a:pt x="476" y="245"/>
                    </a:lnTo>
                    <a:lnTo>
                      <a:pt x="501" y="242"/>
                    </a:lnTo>
                    <a:lnTo>
                      <a:pt x="526" y="241"/>
                    </a:lnTo>
                    <a:lnTo>
                      <a:pt x="552" y="241"/>
                    </a:lnTo>
                    <a:lnTo>
                      <a:pt x="577" y="242"/>
                    </a:lnTo>
                    <a:lnTo>
                      <a:pt x="602" y="245"/>
                    </a:lnTo>
                    <a:lnTo>
                      <a:pt x="628" y="248"/>
                    </a:lnTo>
                    <a:lnTo>
                      <a:pt x="653" y="254"/>
                    </a:lnTo>
                    <a:lnTo>
                      <a:pt x="679" y="260"/>
                    </a:lnTo>
                    <a:lnTo>
                      <a:pt x="704" y="267"/>
                    </a:lnTo>
                    <a:lnTo>
                      <a:pt x="728" y="274"/>
                    </a:lnTo>
                    <a:lnTo>
                      <a:pt x="752" y="284"/>
                    </a:lnTo>
                    <a:lnTo>
                      <a:pt x="775" y="292"/>
                    </a:lnTo>
                    <a:lnTo>
                      <a:pt x="798" y="302"/>
                    </a:lnTo>
                    <a:lnTo>
                      <a:pt x="821" y="312"/>
                    </a:lnTo>
                    <a:lnTo>
                      <a:pt x="842" y="323"/>
                    </a:lnTo>
                    <a:lnTo>
                      <a:pt x="863" y="334"/>
                    </a:lnTo>
                    <a:lnTo>
                      <a:pt x="883" y="346"/>
                    </a:lnTo>
                    <a:lnTo>
                      <a:pt x="901" y="357"/>
                    </a:lnTo>
                    <a:lnTo>
                      <a:pt x="919" y="368"/>
                    </a:lnTo>
                    <a:lnTo>
                      <a:pt x="934" y="380"/>
                    </a:lnTo>
                    <a:lnTo>
                      <a:pt x="950" y="391"/>
                    </a:lnTo>
                    <a:lnTo>
                      <a:pt x="963" y="402"/>
                    </a:lnTo>
                    <a:lnTo>
                      <a:pt x="976" y="413"/>
                    </a:lnTo>
                    <a:lnTo>
                      <a:pt x="987" y="423"/>
                    </a:lnTo>
                    <a:lnTo>
                      <a:pt x="996" y="433"/>
                    </a:lnTo>
                    <a:lnTo>
                      <a:pt x="1012" y="451"/>
                    </a:lnTo>
                    <a:lnTo>
                      <a:pt x="1029" y="467"/>
                    </a:lnTo>
                    <a:lnTo>
                      <a:pt x="1048" y="483"/>
                    </a:lnTo>
                    <a:lnTo>
                      <a:pt x="1067" y="498"/>
                    </a:lnTo>
                    <a:lnTo>
                      <a:pt x="1087" y="511"/>
                    </a:lnTo>
                    <a:lnTo>
                      <a:pt x="1108" y="524"/>
                    </a:lnTo>
                    <a:lnTo>
                      <a:pt x="1131" y="536"/>
                    </a:lnTo>
                    <a:lnTo>
                      <a:pt x="1154" y="547"/>
                    </a:lnTo>
                    <a:lnTo>
                      <a:pt x="1176" y="558"/>
                    </a:lnTo>
                    <a:lnTo>
                      <a:pt x="1200" y="567"/>
                    </a:lnTo>
                    <a:lnTo>
                      <a:pt x="1225" y="575"/>
                    </a:lnTo>
                    <a:lnTo>
                      <a:pt x="1250" y="582"/>
                    </a:lnTo>
                    <a:lnTo>
                      <a:pt x="1276" y="590"/>
                    </a:lnTo>
                    <a:lnTo>
                      <a:pt x="1300" y="595"/>
                    </a:lnTo>
                    <a:lnTo>
                      <a:pt x="1326" y="600"/>
                    </a:lnTo>
                    <a:lnTo>
                      <a:pt x="1353" y="603"/>
                    </a:lnTo>
                    <a:lnTo>
                      <a:pt x="1379" y="606"/>
                    </a:lnTo>
                    <a:lnTo>
                      <a:pt x="1406" y="608"/>
                    </a:lnTo>
                    <a:lnTo>
                      <a:pt x="1432" y="608"/>
                    </a:lnTo>
                    <a:lnTo>
                      <a:pt x="1459" y="608"/>
                    </a:lnTo>
                    <a:lnTo>
                      <a:pt x="1484" y="607"/>
                    </a:lnTo>
                    <a:lnTo>
                      <a:pt x="1510" y="605"/>
                    </a:lnTo>
                    <a:lnTo>
                      <a:pt x="1536" y="602"/>
                    </a:lnTo>
                    <a:lnTo>
                      <a:pt x="1562" y="598"/>
                    </a:lnTo>
                    <a:lnTo>
                      <a:pt x="1587" y="592"/>
                    </a:lnTo>
                    <a:lnTo>
                      <a:pt x="1612" y="585"/>
                    </a:lnTo>
                    <a:lnTo>
                      <a:pt x="1635" y="578"/>
                    </a:lnTo>
                    <a:lnTo>
                      <a:pt x="1659" y="570"/>
                    </a:lnTo>
                    <a:lnTo>
                      <a:pt x="1682" y="561"/>
                    </a:lnTo>
                    <a:lnTo>
                      <a:pt x="1704" y="549"/>
                    </a:lnTo>
                    <a:lnTo>
                      <a:pt x="1725" y="538"/>
                    </a:lnTo>
                    <a:lnTo>
                      <a:pt x="1745" y="525"/>
                    </a:lnTo>
                    <a:lnTo>
                      <a:pt x="1756" y="517"/>
                    </a:lnTo>
                    <a:lnTo>
                      <a:pt x="1769" y="510"/>
                    </a:lnTo>
                    <a:lnTo>
                      <a:pt x="1780" y="501"/>
                    </a:lnTo>
                    <a:lnTo>
                      <a:pt x="1793" y="492"/>
                    </a:lnTo>
                    <a:lnTo>
                      <a:pt x="1805" y="483"/>
                    </a:lnTo>
                    <a:lnTo>
                      <a:pt x="1818" y="475"/>
                    </a:lnTo>
                    <a:lnTo>
                      <a:pt x="1831" y="465"/>
                    </a:lnTo>
                    <a:lnTo>
                      <a:pt x="1844" y="455"/>
                    </a:lnTo>
                    <a:lnTo>
                      <a:pt x="1900" y="415"/>
                    </a:lnTo>
                    <a:lnTo>
                      <a:pt x="1961" y="372"/>
                    </a:lnTo>
                    <a:lnTo>
                      <a:pt x="1993" y="352"/>
                    </a:lnTo>
                    <a:lnTo>
                      <a:pt x="2025" y="331"/>
                    </a:lnTo>
                    <a:lnTo>
                      <a:pt x="2058" y="311"/>
                    </a:lnTo>
                    <a:lnTo>
                      <a:pt x="2091" y="293"/>
                    </a:lnTo>
                    <a:lnTo>
                      <a:pt x="2124" y="275"/>
                    </a:lnTo>
                    <a:lnTo>
                      <a:pt x="2156" y="261"/>
                    </a:lnTo>
                    <a:lnTo>
                      <a:pt x="2188" y="247"/>
                    </a:lnTo>
                    <a:lnTo>
                      <a:pt x="2219" y="238"/>
                    </a:lnTo>
                    <a:lnTo>
                      <a:pt x="2234" y="234"/>
                    </a:lnTo>
                    <a:lnTo>
                      <a:pt x="2249" y="231"/>
                    </a:lnTo>
                    <a:lnTo>
                      <a:pt x="2263" y="229"/>
                    </a:lnTo>
                    <a:lnTo>
                      <a:pt x="2278" y="227"/>
                    </a:lnTo>
                    <a:lnTo>
                      <a:pt x="2291" y="227"/>
                    </a:lnTo>
                    <a:lnTo>
                      <a:pt x="2304" y="227"/>
                    </a:lnTo>
                    <a:lnTo>
                      <a:pt x="2317" y="228"/>
                    </a:lnTo>
                    <a:lnTo>
                      <a:pt x="2329" y="231"/>
                    </a:lnTo>
                    <a:lnTo>
                      <a:pt x="2344" y="235"/>
                    </a:lnTo>
                    <a:lnTo>
                      <a:pt x="2357" y="239"/>
                    </a:lnTo>
                    <a:lnTo>
                      <a:pt x="2371" y="244"/>
                    </a:lnTo>
                    <a:lnTo>
                      <a:pt x="2384" y="249"/>
                    </a:lnTo>
                    <a:lnTo>
                      <a:pt x="2410" y="263"/>
                    </a:lnTo>
                    <a:lnTo>
                      <a:pt x="2435" y="277"/>
                    </a:lnTo>
                    <a:lnTo>
                      <a:pt x="2459" y="295"/>
                    </a:lnTo>
                    <a:lnTo>
                      <a:pt x="2481" y="313"/>
                    </a:lnTo>
                    <a:lnTo>
                      <a:pt x="2504" y="333"/>
                    </a:lnTo>
                    <a:lnTo>
                      <a:pt x="2525" y="354"/>
                    </a:lnTo>
                    <a:lnTo>
                      <a:pt x="2545" y="376"/>
                    </a:lnTo>
                    <a:lnTo>
                      <a:pt x="2565" y="398"/>
                    </a:lnTo>
                    <a:lnTo>
                      <a:pt x="2584" y="422"/>
                    </a:lnTo>
                    <a:lnTo>
                      <a:pt x="2602" y="445"/>
                    </a:lnTo>
                    <a:lnTo>
                      <a:pt x="2636" y="492"/>
                    </a:lnTo>
                    <a:lnTo>
                      <a:pt x="2668" y="539"/>
                    </a:lnTo>
                    <a:lnTo>
                      <a:pt x="2703" y="587"/>
                    </a:lnTo>
                    <a:lnTo>
                      <a:pt x="2716" y="605"/>
                    </a:lnTo>
                    <a:lnTo>
                      <a:pt x="2731" y="623"/>
                    </a:lnTo>
                    <a:lnTo>
                      <a:pt x="2745" y="638"/>
                    </a:lnTo>
                    <a:lnTo>
                      <a:pt x="2759" y="654"/>
                    </a:lnTo>
                    <a:lnTo>
                      <a:pt x="2774" y="667"/>
                    </a:lnTo>
                    <a:lnTo>
                      <a:pt x="2789" y="681"/>
                    </a:lnTo>
                    <a:lnTo>
                      <a:pt x="2805" y="693"/>
                    </a:lnTo>
                    <a:lnTo>
                      <a:pt x="2820" y="703"/>
                    </a:lnTo>
                    <a:lnTo>
                      <a:pt x="2837" y="714"/>
                    </a:lnTo>
                    <a:lnTo>
                      <a:pt x="2854" y="724"/>
                    </a:lnTo>
                    <a:lnTo>
                      <a:pt x="2869" y="732"/>
                    </a:lnTo>
                    <a:lnTo>
                      <a:pt x="2887" y="739"/>
                    </a:lnTo>
                    <a:lnTo>
                      <a:pt x="2903" y="747"/>
                    </a:lnTo>
                    <a:lnTo>
                      <a:pt x="2920" y="753"/>
                    </a:lnTo>
                    <a:lnTo>
                      <a:pt x="2937" y="759"/>
                    </a:lnTo>
                    <a:lnTo>
                      <a:pt x="2954" y="764"/>
                    </a:lnTo>
                    <a:lnTo>
                      <a:pt x="2971" y="768"/>
                    </a:lnTo>
                    <a:lnTo>
                      <a:pt x="2988" y="773"/>
                    </a:lnTo>
                    <a:lnTo>
                      <a:pt x="3006" y="776"/>
                    </a:lnTo>
                    <a:lnTo>
                      <a:pt x="3023" y="778"/>
                    </a:lnTo>
                    <a:lnTo>
                      <a:pt x="3057" y="782"/>
                    </a:lnTo>
                    <a:lnTo>
                      <a:pt x="3092" y="784"/>
                    </a:lnTo>
                    <a:lnTo>
                      <a:pt x="3126" y="785"/>
                    </a:lnTo>
                    <a:lnTo>
                      <a:pt x="3160" y="784"/>
                    </a:lnTo>
                    <a:lnTo>
                      <a:pt x="3193" y="782"/>
                    </a:lnTo>
                    <a:lnTo>
                      <a:pt x="3224" y="780"/>
                    </a:lnTo>
                    <a:lnTo>
                      <a:pt x="3242" y="778"/>
                    </a:lnTo>
                    <a:lnTo>
                      <a:pt x="3261" y="776"/>
                    </a:lnTo>
                    <a:lnTo>
                      <a:pt x="3281" y="773"/>
                    </a:lnTo>
                    <a:lnTo>
                      <a:pt x="3301" y="769"/>
                    </a:lnTo>
                    <a:lnTo>
                      <a:pt x="3323" y="766"/>
                    </a:lnTo>
                    <a:lnTo>
                      <a:pt x="3345" y="762"/>
                    </a:lnTo>
                    <a:lnTo>
                      <a:pt x="3367" y="758"/>
                    </a:lnTo>
                    <a:lnTo>
                      <a:pt x="3391" y="754"/>
                    </a:lnTo>
                    <a:lnTo>
                      <a:pt x="3471" y="741"/>
                    </a:lnTo>
                    <a:lnTo>
                      <a:pt x="3556" y="727"/>
                    </a:lnTo>
                    <a:lnTo>
                      <a:pt x="3599" y="722"/>
                    </a:lnTo>
                    <a:lnTo>
                      <a:pt x="3644" y="717"/>
                    </a:lnTo>
                    <a:lnTo>
                      <a:pt x="3688" y="714"/>
                    </a:lnTo>
                    <a:lnTo>
                      <a:pt x="3731" y="712"/>
                    </a:lnTo>
                    <a:lnTo>
                      <a:pt x="3774" y="712"/>
                    </a:lnTo>
                    <a:lnTo>
                      <a:pt x="3815" y="714"/>
                    </a:lnTo>
                    <a:lnTo>
                      <a:pt x="3835" y="715"/>
                    </a:lnTo>
                    <a:lnTo>
                      <a:pt x="3855" y="718"/>
                    </a:lnTo>
                    <a:lnTo>
                      <a:pt x="3873" y="721"/>
                    </a:lnTo>
                    <a:lnTo>
                      <a:pt x="3891" y="724"/>
                    </a:lnTo>
                    <a:lnTo>
                      <a:pt x="3908" y="729"/>
                    </a:lnTo>
                    <a:lnTo>
                      <a:pt x="3926" y="734"/>
                    </a:lnTo>
                    <a:lnTo>
                      <a:pt x="3941" y="739"/>
                    </a:lnTo>
                    <a:lnTo>
                      <a:pt x="3957" y="747"/>
                    </a:lnTo>
                    <a:lnTo>
                      <a:pt x="3971" y="754"/>
                    </a:lnTo>
                    <a:lnTo>
                      <a:pt x="3985" y="763"/>
                    </a:lnTo>
                    <a:lnTo>
                      <a:pt x="3997" y="773"/>
                    </a:lnTo>
                    <a:lnTo>
                      <a:pt x="4009" y="783"/>
                    </a:lnTo>
                    <a:lnTo>
                      <a:pt x="4024" y="798"/>
                    </a:lnTo>
                    <a:lnTo>
                      <a:pt x="4039" y="814"/>
                    </a:lnTo>
                    <a:lnTo>
                      <a:pt x="4052" y="830"/>
                    </a:lnTo>
                    <a:lnTo>
                      <a:pt x="4065" y="847"/>
                    </a:lnTo>
                    <a:lnTo>
                      <a:pt x="4079" y="864"/>
                    </a:lnTo>
                    <a:lnTo>
                      <a:pt x="4091" y="881"/>
                    </a:lnTo>
                    <a:lnTo>
                      <a:pt x="4103" y="899"/>
                    </a:lnTo>
                    <a:lnTo>
                      <a:pt x="4115" y="917"/>
                    </a:lnTo>
                    <a:lnTo>
                      <a:pt x="4125" y="936"/>
                    </a:lnTo>
                    <a:lnTo>
                      <a:pt x="4137" y="955"/>
                    </a:lnTo>
                    <a:lnTo>
                      <a:pt x="4146" y="974"/>
                    </a:lnTo>
                    <a:lnTo>
                      <a:pt x="4156" y="994"/>
                    </a:lnTo>
                    <a:lnTo>
                      <a:pt x="4166" y="1014"/>
                    </a:lnTo>
                    <a:lnTo>
                      <a:pt x="4174" y="1035"/>
                    </a:lnTo>
                    <a:lnTo>
                      <a:pt x="4182" y="1057"/>
                    </a:lnTo>
                    <a:lnTo>
                      <a:pt x="4190" y="1079"/>
                    </a:lnTo>
                    <a:lnTo>
                      <a:pt x="4204" y="1123"/>
                    </a:lnTo>
                    <a:lnTo>
                      <a:pt x="4216" y="1170"/>
                    </a:lnTo>
                    <a:lnTo>
                      <a:pt x="4227" y="1217"/>
                    </a:lnTo>
                    <a:lnTo>
                      <a:pt x="4235" y="1268"/>
                    </a:lnTo>
                    <a:lnTo>
                      <a:pt x="4241" y="1320"/>
                    </a:lnTo>
                    <a:lnTo>
                      <a:pt x="4246" y="1373"/>
                    </a:lnTo>
                    <a:lnTo>
                      <a:pt x="4249" y="1429"/>
                    </a:lnTo>
                    <a:lnTo>
                      <a:pt x="4250" y="1486"/>
                    </a:lnTo>
                    <a:lnTo>
                      <a:pt x="4249" y="1521"/>
                    </a:lnTo>
                    <a:lnTo>
                      <a:pt x="4246" y="1567"/>
                    </a:lnTo>
                    <a:lnTo>
                      <a:pt x="4243" y="1625"/>
                    </a:lnTo>
                    <a:lnTo>
                      <a:pt x="4238" y="1692"/>
                    </a:lnTo>
                    <a:lnTo>
                      <a:pt x="4225" y="1853"/>
                    </a:lnTo>
                    <a:lnTo>
                      <a:pt x="4207" y="2046"/>
                    </a:lnTo>
                    <a:lnTo>
                      <a:pt x="4186" y="2262"/>
                    </a:lnTo>
                    <a:lnTo>
                      <a:pt x="4163" y="2496"/>
                    </a:lnTo>
                    <a:lnTo>
                      <a:pt x="4138" y="2739"/>
                    </a:lnTo>
                    <a:lnTo>
                      <a:pt x="4112" y="2986"/>
                    </a:lnTo>
                    <a:lnTo>
                      <a:pt x="4061" y="3465"/>
                    </a:lnTo>
                    <a:lnTo>
                      <a:pt x="4017" y="3875"/>
                    </a:lnTo>
                    <a:lnTo>
                      <a:pt x="3985" y="4166"/>
                    </a:lnTo>
                    <a:lnTo>
                      <a:pt x="3972" y="4281"/>
                    </a:lnTo>
                    <a:lnTo>
                      <a:pt x="3971" y="4292"/>
                    </a:lnTo>
                    <a:lnTo>
                      <a:pt x="3971" y="4303"/>
                    </a:lnTo>
                    <a:lnTo>
                      <a:pt x="3973" y="4315"/>
                    </a:lnTo>
                    <a:lnTo>
                      <a:pt x="3976" y="4325"/>
                    </a:lnTo>
                    <a:lnTo>
                      <a:pt x="3980" y="4335"/>
                    </a:lnTo>
                    <a:lnTo>
                      <a:pt x="3984" y="4345"/>
                    </a:lnTo>
                    <a:lnTo>
                      <a:pt x="3990" y="4354"/>
                    </a:lnTo>
                    <a:lnTo>
                      <a:pt x="3996" y="4363"/>
                    </a:lnTo>
                    <a:lnTo>
                      <a:pt x="4003" y="4372"/>
                    </a:lnTo>
                    <a:lnTo>
                      <a:pt x="4011" y="4379"/>
                    </a:lnTo>
                    <a:lnTo>
                      <a:pt x="4020" y="4385"/>
                    </a:lnTo>
                    <a:lnTo>
                      <a:pt x="4029" y="4391"/>
                    </a:lnTo>
                    <a:lnTo>
                      <a:pt x="4039" y="4396"/>
                    </a:lnTo>
                    <a:lnTo>
                      <a:pt x="4049" y="4401"/>
                    </a:lnTo>
                    <a:lnTo>
                      <a:pt x="4060" y="4404"/>
                    </a:lnTo>
                    <a:lnTo>
                      <a:pt x="4072" y="4405"/>
                    </a:lnTo>
                    <a:lnTo>
                      <a:pt x="4083" y="4406"/>
                    </a:lnTo>
                    <a:lnTo>
                      <a:pt x="4094" y="4406"/>
                    </a:lnTo>
                    <a:lnTo>
                      <a:pt x="4106" y="4404"/>
                    </a:lnTo>
                    <a:lnTo>
                      <a:pt x="4116" y="4402"/>
                    </a:lnTo>
                    <a:lnTo>
                      <a:pt x="4126" y="4397"/>
                    </a:lnTo>
                    <a:lnTo>
                      <a:pt x="4137" y="4393"/>
                    </a:lnTo>
                    <a:lnTo>
                      <a:pt x="4146" y="4387"/>
                    </a:lnTo>
                    <a:lnTo>
                      <a:pt x="4154" y="4381"/>
                    </a:lnTo>
                    <a:lnTo>
                      <a:pt x="4163" y="4374"/>
                    </a:lnTo>
                    <a:lnTo>
                      <a:pt x="4170" y="4366"/>
                    </a:lnTo>
                    <a:lnTo>
                      <a:pt x="4177" y="4357"/>
                    </a:lnTo>
                    <a:lnTo>
                      <a:pt x="4182" y="4348"/>
                    </a:lnTo>
                    <a:lnTo>
                      <a:pt x="4187" y="4339"/>
                    </a:lnTo>
                    <a:lnTo>
                      <a:pt x="4192" y="4328"/>
                    </a:lnTo>
                    <a:lnTo>
                      <a:pt x="4195" y="4317"/>
                    </a:lnTo>
                    <a:lnTo>
                      <a:pt x="4197" y="4305"/>
                    </a:lnTo>
                    <a:lnTo>
                      <a:pt x="4211" y="4168"/>
                    </a:lnTo>
                    <a:lnTo>
                      <a:pt x="4245" y="3866"/>
                    </a:lnTo>
                    <a:lnTo>
                      <a:pt x="4290" y="3450"/>
                    </a:lnTo>
                    <a:lnTo>
                      <a:pt x="4341" y="2975"/>
                    </a:lnTo>
                    <a:lnTo>
                      <a:pt x="4366" y="2730"/>
                    </a:lnTo>
                    <a:lnTo>
                      <a:pt x="4390" y="2489"/>
                    </a:lnTo>
                    <a:lnTo>
                      <a:pt x="4413" y="2258"/>
                    </a:lnTo>
                    <a:lnTo>
                      <a:pt x="4434" y="2044"/>
                    </a:lnTo>
                    <a:lnTo>
                      <a:pt x="4451" y="1854"/>
                    </a:lnTo>
                    <a:lnTo>
                      <a:pt x="4465" y="1693"/>
                    </a:lnTo>
                    <a:lnTo>
                      <a:pt x="4469" y="1626"/>
                    </a:lnTo>
                    <a:lnTo>
                      <a:pt x="4473" y="1569"/>
                    </a:lnTo>
                    <a:lnTo>
                      <a:pt x="4475" y="1521"/>
                    </a:lnTo>
                    <a:lnTo>
                      <a:pt x="4476" y="1486"/>
                    </a:lnTo>
                    <a:lnTo>
                      <a:pt x="4475" y="1451"/>
                    </a:lnTo>
                    <a:lnTo>
                      <a:pt x="4475" y="1417"/>
                    </a:lnTo>
                    <a:lnTo>
                      <a:pt x="4473" y="1384"/>
                    </a:lnTo>
                    <a:lnTo>
                      <a:pt x="4471" y="1349"/>
                    </a:lnTo>
                    <a:lnTo>
                      <a:pt x="4468" y="1317"/>
                    </a:lnTo>
                    <a:lnTo>
                      <a:pt x="4465" y="1285"/>
                    </a:lnTo>
                    <a:lnTo>
                      <a:pt x="4462" y="1253"/>
                    </a:lnTo>
                    <a:lnTo>
                      <a:pt x="4456" y="1222"/>
                    </a:lnTo>
                    <a:lnTo>
                      <a:pt x="4451" y="1191"/>
                    </a:lnTo>
                    <a:lnTo>
                      <a:pt x="4446" y="1161"/>
                    </a:lnTo>
                    <a:lnTo>
                      <a:pt x="4440" y="1131"/>
                    </a:lnTo>
                    <a:lnTo>
                      <a:pt x="4433" y="1102"/>
                    </a:lnTo>
                    <a:lnTo>
                      <a:pt x="4425" y="1074"/>
                    </a:lnTo>
                    <a:lnTo>
                      <a:pt x="4417" y="1046"/>
                    </a:lnTo>
                    <a:lnTo>
                      <a:pt x="4409" y="1019"/>
                    </a:lnTo>
                    <a:lnTo>
                      <a:pt x="4399" y="991"/>
                    </a:lnTo>
                    <a:lnTo>
                      <a:pt x="4389" y="965"/>
                    </a:lnTo>
                    <a:lnTo>
                      <a:pt x="4379" y="939"/>
                    </a:lnTo>
                    <a:lnTo>
                      <a:pt x="4368" y="913"/>
                    </a:lnTo>
                    <a:lnTo>
                      <a:pt x="4356" y="887"/>
                    </a:lnTo>
                    <a:lnTo>
                      <a:pt x="4344" y="864"/>
                    </a:lnTo>
                    <a:lnTo>
                      <a:pt x="4331" y="839"/>
                    </a:lnTo>
                    <a:lnTo>
                      <a:pt x="4318" y="815"/>
                    </a:lnTo>
                    <a:lnTo>
                      <a:pt x="4303" y="792"/>
                    </a:lnTo>
                    <a:lnTo>
                      <a:pt x="4289" y="769"/>
                    </a:lnTo>
                    <a:lnTo>
                      <a:pt x="4273" y="747"/>
                    </a:lnTo>
                    <a:lnTo>
                      <a:pt x="4258" y="725"/>
                    </a:lnTo>
                    <a:lnTo>
                      <a:pt x="4241" y="703"/>
                    </a:lnTo>
                    <a:lnTo>
                      <a:pt x="4224" y="683"/>
                    </a:lnTo>
                    <a:lnTo>
                      <a:pt x="4206" y="662"/>
                    </a:lnTo>
                    <a:lnTo>
                      <a:pt x="4187" y="642"/>
                    </a:lnTo>
                    <a:lnTo>
                      <a:pt x="4169" y="62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8" name="Freeform 1168">
                <a:extLst>
                  <a:ext uri="{FF2B5EF4-FFF2-40B4-BE49-F238E27FC236}">
                    <a16:creationId xmlns:a16="http://schemas.microsoft.com/office/drawing/2014/main" id="{CF553C93-52FD-40FE-B07E-0781D2772056}"/>
                  </a:ext>
                </a:extLst>
              </p:cNvPr>
              <p:cNvSpPr>
                <a:spLocks/>
              </p:cNvSpPr>
              <p:nvPr/>
            </p:nvSpPr>
            <p:spPr bwMode="auto">
              <a:xfrm>
                <a:off x="3636" y="2938"/>
                <a:ext cx="76" cy="35"/>
              </a:xfrm>
              <a:custGeom>
                <a:avLst/>
                <a:gdLst>
                  <a:gd name="T0" fmla="*/ 0 w 1138"/>
                  <a:gd name="T1" fmla="*/ 0 h 518"/>
                  <a:gd name="T2" fmla="*/ 0 w 1138"/>
                  <a:gd name="T3" fmla="*/ 0 h 518"/>
                  <a:gd name="T4" fmla="*/ 0 w 1138"/>
                  <a:gd name="T5" fmla="*/ 0 h 518"/>
                  <a:gd name="T6" fmla="*/ 0 w 1138"/>
                  <a:gd name="T7" fmla="*/ 0 h 518"/>
                  <a:gd name="T8" fmla="*/ 0 w 1138"/>
                  <a:gd name="T9" fmla="*/ 0 h 518"/>
                  <a:gd name="T10" fmla="*/ 0 w 1138"/>
                  <a:gd name="T11" fmla="*/ 0 h 518"/>
                  <a:gd name="T12" fmla="*/ 0 w 1138"/>
                  <a:gd name="T13" fmla="*/ 0 h 518"/>
                  <a:gd name="T14" fmla="*/ 0 w 1138"/>
                  <a:gd name="T15" fmla="*/ 0 h 518"/>
                  <a:gd name="T16" fmla="*/ 0 w 1138"/>
                  <a:gd name="T17" fmla="*/ 0 h 518"/>
                  <a:gd name="T18" fmla="*/ 0 w 1138"/>
                  <a:gd name="T19" fmla="*/ 0 h 518"/>
                  <a:gd name="T20" fmla="*/ 0 w 1138"/>
                  <a:gd name="T21" fmla="*/ 0 h 518"/>
                  <a:gd name="T22" fmla="*/ 0 w 1138"/>
                  <a:gd name="T23" fmla="*/ 0 h 518"/>
                  <a:gd name="T24" fmla="*/ 0 w 1138"/>
                  <a:gd name="T25" fmla="*/ 0 h 518"/>
                  <a:gd name="T26" fmla="*/ 0 w 1138"/>
                  <a:gd name="T27" fmla="*/ 0 h 518"/>
                  <a:gd name="T28" fmla="*/ 0 w 1138"/>
                  <a:gd name="T29" fmla="*/ 0 h 518"/>
                  <a:gd name="T30" fmla="*/ 0 w 1138"/>
                  <a:gd name="T31" fmla="*/ 0 h 518"/>
                  <a:gd name="T32" fmla="*/ 0 w 1138"/>
                  <a:gd name="T33" fmla="*/ 0 h 518"/>
                  <a:gd name="T34" fmla="*/ 0 w 1138"/>
                  <a:gd name="T35" fmla="*/ 0 h 518"/>
                  <a:gd name="T36" fmla="*/ 0 w 1138"/>
                  <a:gd name="T37" fmla="*/ 0 h 518"/>
                  <a:gd name="T38" fmla="*/ 0 w 1138"/>
                  <a:gd name="T39" fmla="*/ 0 h 518"/>
                  <a:gd name="T40" fmla="*/ 0 w 1138"/>
                  <a:gd name="T41" fmla="*/ 0 h 518"/>
                  <a:gd name="T42" fmla="*/ 0 w 1138"/>
                  <a:gd name="T43" fmla="*/ 0 h 518"/>
                  <a:gd name="T44" fmla="*/ 0 w 1138"/>
                  <a:gd name="T45" fmla="*/ 0 h 518"/>
                  <a:gd name="T46" fmla="*/ 0 w 1138"/>
                  <a:gd name="T47" fmla="*/ 0 h 518"/>
                  <a:gd name="T48" fmla="*/ 0 w 1138"/>
                  <a:gd name="T49" fmla="*/ 0 h 518"/>
                  <a:gd name="T50" fmla="*/ 0 w 1138"/>
                  <a:gd name="T51" fmla="*/ 0 h 518"/>
                  <a:gd name="T52" fmla="*/ 0 w 1138"/>
                  <a:gd name="T53" fmla="*/ 0 h 518"/>
                  <a:gd name="T54" fmla="*/ 0 w 1138"/>
                  <a:gd name="T55" fmla="*/ 0 h 518"/>
                  <a:gd name="T56" fmla="*/ 0 w 1138"/>
                  <a:gd name="T57" fmla="*/ 0 h 518"/>
                  <a:gd name="T58" fmla="*/ 0 w 1138"/>
                  <a:gd name="T59" fmla="*/ 0 h 518"/>
                  <a:gd name="T60" fmla="*/ 0 w 1138"/>
                  <a:gd name="T61" fmla="*/ 0 h 518"/>
                  <a:gd name="T62" fmla="*/ 0 w 1138"/>
                  <a:gd name="T63" fmla="*/ 0 h 518"/>
                  <a:gd name="T64" fmla="*/ 0 w 1138"/>
                  <a:gd name="T65" fmla="*/ 0 h 518"/>
                  <a:gd name="T66" fmla="*/ 0 w 1138"/>
                  <a:gd name="T67" fmla="*/ 0 h 518"/>
                  <a:gd name="T68" fmla="*/ 0 w 1138"/>
                  <a:gd name="T69" fmla="*/ 0 h 518"/>
                  <a:gd name="T70" fmla="*/ 0 w 1138"/>
                  <a:gd name="T71" fmla="*/ 0 h 518"/>
                  <a:gd name="T72" fmla="*/ 0 w 1138"/>
                  <a:gd name="T73" fmla="*/ 0 h 518"/>
                  <a:gd name="T74" fmla="*/ 0 w 1138"/>
                  <a:gd name="T75" fmla="*/ 0 h 518"/>
                  <a:gd name="T76" fmla="*/ 0 w 1138"/>
                  <a:gd name="T77" fmla="*/ 0 h 518"/>
                  <a:gd name="T78" fmla="*/ 0 w 1138"/>
                  <a:gd name="T79" fmla="*/ 0 h 518"/>
                  <a:gd name="T80" fmla="*/ 0 w 1138"/>
                  <a:gd name="T81" fmla="*/ 0 h 518"/>
                  <a:gd name="T82" fmla="*/ 0 w 1138"/>
                  <a:gd name="T83" fmla="*/ 0 h 518"/>
                  <a:gd name="T84" fmla="*/ 0 w 1138"/>
                  <a:gd name="T85" fmla="*/ 0 h 518"/>
                  <a:gd name="T86" fmla="*/ 0 w 1138"/>
                  <a:gd name="T87" fmla="*/ 0 h 518"/>
                  <a:gd name="T88" fmla="*/ 0 w 1138"/>
                  <a:gd name="T89" fmla="*/ 0 h 518"/>
                  <a:gd name="T90" fmla="*/ 0 w 1138"/>
                  <a:gd name="T91" fmla="*/ 0 h 518"/>
                  <a:gd name="T92" fmla="*/ 0 w 1138"/>
                  <a:gd name="T93" fmla="*/ 0 h 518"/>
                  <a:gd name="T94" fmla="*/ 0 w 1138"/>
                  <a:gd name="T95" fmla="*/ 0 h 5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8" h="518">
                    <a:moveTo>
                      <a:pt x="188" y="416"/>
                    </a:moveTo>
                    <a:lnTo>
                      <a:pt x="218" y="390"/>
                    </a:lnTo>
                    <a:lnTo>
                      <a:pt x="247" y="366"/>
                    </a:lnTo>
                    <a:lnTo>
                      <a:pt x="274" y="344"/>
                    </a:lnTo>
                    <a:lnTo>
                      <a:pt x="299" y="324"/>
                    </a:lnTo>
                    <a:lnTo>
                      <a:pt x="323" y="307"/>
                    </a:lnTo>
                    <a:lnTo>
                      <a:pt x="345" y="291"/>
                    </a:lnTo>
                    <a:lnTo>
                      <a:pt x="367" y="278"/>
                    </a:lnTo>
                    <a:lnTo>
                      <a:pt x="389" y="265"/>
                    </a:lnTo>
                    <a:lnTo>
                      <a:pt x="410" y="256"/>
                    </a:lnTo>
                    <a:lnTo>
                      <a:pt x="429" y="248"/>
                    </a:lnTo>
                    <a:lnTo>
                      <a:pt x="449" y="241"/>
                    </a:lnTo>
                    <a:lnTo>
                      <a:pt x="469" y="235"/>
                    </a:lnTo>
                    <a:lnTo>
                      <a:pt x="489" y="231"/>
                    </a:lnTo>
                    <a:lnTo>
                      <a:pt x="509" y="228"/>
                    </a:lnTo>
                    <a:lnTo>
                      <a:pt x="530" y="226"/>
                    </a:lnTo>
                    <a:lnTo>
                      <a:pt x="551" y="226"/>
                    </a:lnTo>
                    <a:lnTo>
                      <a:pt x="563" y="226"/>
                    </a:lnTo>
                    <a:lnTo>
                      <a:pt x="574" y="227"/>
                    </a:lnTo>
                    <a:lnTo>
                      <a:pt x="586" y="229"/>
                    </a:lnTo>
                    <a:lnTo>
                      <a:pt x="599" y="231"/>
                    </a:lnTo>
                    <a:lnTo>
                      <a:pt x="624" y="236"/>
                    </a:lnTo>
                    <a:lnTo>
                      <a:pt x="649" y="245"/>
                    </a:lnTo>
                    <a:lnTo>
                      <a:pt x="675" y="255"/>
                    </a:lnTo>
                    <a:lnTo>
                      <a:pt x="701" y="266"/>
                    </a:lnTo>
                    <a:lnTo>
                      <a:pt x="727" y="280"/>
                    </a:lnTo>
                    <a:lnTo>
                      <a:pt x="753" y="295"/>
                    </a:lnTo>
                    <a:lnTo>
                      <a:pt x="779" y="313"/>
                    </a:lnTo>
                    <a:lnTo>
                      <a:pt x="804" y="332"/>
                    </a:lnTo>
                    <a:lnTo>
                      <a:pt x="827" y="351"/>
                    </a:lnTo>
                    <a:lnTo>
                      <a:pt x="851" y="372"/>
                    </a:lnTo>
                    <a:lnTo>
                      <a:pt x="873" y="395"/>
                    </a:lnTo>
                    <a:lnTo>
                      <a:pt x="894" y="417"/>
                    </a:lnTo>
                    <a:lnTo>
                      <a:pt x="913" y="442"/>
                    </a:lnTo>
                    <a:lnTo>
                      <a:pt x="931" y="467"/>
                    </a:lnTo>
                    <a:lnTo>
                      <a:pt x="938" y="476"/>
                    </a:lnTo>
                    <a:lnTo>
                      <a:pt x="945" y="485"/>
                    </a:lnTo>
                    <a:lnTo>
                      <a:pt x="953" y="492"/>
                    </a:lnTo>
                    <a:lnTo>
                      <a:pt x="963" y="499"/>
                    </a:lnTo>
                    <a:lnTo>
                      <a:pt x="972" y="504"/>
                    </a:lnTo>
                    <a:lnTo>
                      <a:pt x="982" y="508"/>
                    </a:lnTo>
                    <a:lnTo>
                      <a:pt x="992" y="512"/>
                    </a:lnTo>
                    <a:lnTo>
                      <a:pt x="1003" y="515"/>
                    </a:lnTo>
                    <a:lnTo>
                      <a:pt x="1013" y="517"/>
                    </a:lnTo>
                    <a:lnTo>
                      <a:pt x="1024" y="518"/>
                    </a:lnTo>
                    <a:lnTo>
                      <a:pt x="1035" y="517"/>
                    </a:lnTo>
                    <a:lnTo>
                      <a:pt x="1047" y="516"/>
                    </a:lnTo>
                    <a:lnTo>
                      <a:pt x="1057" y="512"/>
                    </a:lnTo>
                    <a:lnTo>
                      <a:pt x="1067" y="509"/>
                    </a:lnTo>
                    <a:lnTo>
                      <a:pt x="1078" y="504"/>
                    </a:lnTo>
                    <a:lnTo>
                      <a:pt x="1088" y="498"/>
                    </a:lnTo>
                    <a:lnTo>
                      <a:pt x="1097" y="492"/>
                    </a:lnTo>
                    <a:lnTo>
                      <a:pt x="1105" y="484"/>
                    </a:lnTo>
                    <a:lnTo>
                      <a:pt x="1113" y="475"/>
                    </a:lnTo>
                    <a:lnTo>
                      <a:pt x="1119" y="466"/>
                    </a:lnTo>
                    <a:lnTo>
                      <a:pt x="1125" y="457"/>
                    </a:lnTo>
                    <a:lnTo>
                      <a:pt x="1129" y="447"/>
                    </a:lnTo>
                    <a:lnTo>
                      <a:pt x="1133" y="437"/>
                    </a:lnTo>
                    <a:lnTo>
                      <a:pt x="1135" y="427"/>
                    </a:lnTo>
                    <a:lnTo>
                      <a:pt x="1138" y="415"/>
                    </a:lnTo>
                    <a:lnTo>
                      <a:pt x="1138" y="405"/>
                    </a:lnTo>
                    <a:lnTo>
                      <a:pt x="1138" y="394"/>
                    </a:lnTo>
                    <a:lnTo>
                      <a:pt x="1135" y="383"/>
                    </a:lnTo>
                    <a:lnTo>
                      <a:pt x="1133" y="372"/>
                    </a:lnTo>
                    <a:lnTo>
                      <a:pt x="1129" y="362"/>
                    </a:lnTo>
                    <a:lnTo>
                      <a:pt x="1125" y="351"/>
                    </a:lnTo>
                    <a:lnTo>
                      <a:pt x="1119" y="342"/>
                    </a:lnTo>
                    <a:lnTo>
                      <a:pt x="1105" y="323"/>
                    </a:lnTo>
                    <a:lnTo>
                      <a:pt x="1092" y="305"/>
                    </a:lnTo>
                    <a:lnTo>
                      <a:pt x="1079" y="287"/>
                    </a:lnTo>
                    <a:lnTo>
                      <a:pt x="1064" y="270"/>
                    </a:lnTo>
                    <a:lnTo>
                      <a:pt x="1049" y="252"/>
                    </a:lnTo>
                    <a:lnTo>
                      <a:pt x="1033" y="235"/>
                    </a:lnTo>
                    <a:lnTo>
                      <a:pt x="1018" y="219"/>
                    </a:lnTo>
                    <a:lnTo>
                      <a:pt x="1001" y="203"/>
                    </a:lnTo>
                    <a:lnTo>
                      <a:pt x="985" y="188"/>
                    </a:lnTo>
                    <a:lnTo>
                      <a:pt x="968" y="173"/>
                    </a:lnTo>
                    <a:lnTo>
                      <a:pt x="950" y="159"/>
                    </a:lnTo>
                    <a:lnTo>
                      <a:pt x="933" y="145"/>
                    </a:lnTo>
                    <a:lnTo>
                      <a:pt x="897" y="120"/>
                    </a:lnTo>
                    <a:lnTo>
                      <a:pt x="859" y="96"/>
                    </a:lnTo>
                    <a:lnTo>
                      <a:pt x="841" y="84"/>
                    </a:lnTo>
                    <a:lnTo>
                      <a:pt x="821" y="74"/>
                    </a:lnTo>
                    <a:lnTo>
                      <a:pt x="803" y="64"/>
                    </a:lnTo>
                    <a:lnTo>
                      <a:pt x="783" y="55"/>
                    </a:lnTo>
                    <a:lnTo>
                      <a:pt x="763" y="46"/>
                    </a:lnTo>
                    <a:lnTo>
                      <a:pt x="744" y="39"/>
                    </a:lnTo>
                    <a:lnTo>
                      <a:pt x="725" y="32"/>
                    </a:lnTo>
                    <a:lnTo>
                      <a:pt x="705" y="26"/>
                    </a:lnTo>
                    <a:lnTo>
                      <a:pt x="686" y="19"/>
                    </a:lnTo>
                    <a:lnTo>
                      <a:pt x="666" y="14"/>
                    </a:lnTo>
                    <a:lnTo>
                      <a:pt x="646" y="10"/>
                    </a:lnTo>
                    <a:lnTo>
                      <a:pt x="627" y="7"/>
                    </a:lnTo>
                    <a:lnTo>
                      <a:pt x="608" y="4"/>
                    </a:lnTo>
                    <a:lnTo>
                      <a:pt x="588" y="2"/>
                    </a:lnTo>
                    <a:lnTo>
                      <a:pt x="570" y="1"/>
                    </a:lnTo>
                    <a:lnTo>
                      <a:pt x="550" y="0"/>
                    </a:lnTo>
                    <a:lnTo>
                      <a:pt x="514" y="1"/>
                    </a:lnTo>
                    <a:lnTo>
                      <a:pt x="479" y="4"/>
                    </a:lnTo>
                    <a:lnTo>
                      <a:pt x="446" y="9"/>
                    </a:lnTo>
                    <a:lnTo>
                      <a:pt x="413" y="16"/>
                    </a:lnTo>
                    <a:lnTo>
                      <a:pt x="382" y="24"/>
                    </a:lnTo>
                    <a:lnTo>
                      <a:pt x="350" y="35"/>
                    </a:lnTo>
                    <a:lnTo>
                      <a:pt x="320" y="48"/>
                    </a:lnTo>
                    <a:lnTo>
                      <a:pt x="290" y="63"/>
                    </a:lnTo>
                    <a:lnTo>
                      <a:pt x="260" y="79"/>
                    </a:lnTo>
                    <a:lnTo>
                      <a:pt x="230" y="97"/>
                    </a:lnTo>
                    <a:lnTo>
                      <a:pt x="199" y="118"/>
                    </a:lnTo>
                    <a:lnTo>
                      <a:pt x="169" y="140"/>
                    </a:lnTo>
                    <a:lnTo>
                      <a:pt x="137" y="164"/>
                    </a:lnTo>
                    <a:lnTo>
                      <a:pt x="106" y="190"/>
                    </a:lnTo>
                    <a:lnTo>
                      <a:pt x="72" y="218"/>
                    </a:lnTo>
                    <a:lnTo>
                      <a:pt x="38" y="248"/>
                    </a:lnTo>
                    <a:lnTo>
                      <a:pt x="30" y="256"/>
                    </a:lnTo>
                    <a:lnTo>
                      <a:pt x="23" y="264"/>
                    </a:lnTo>
                    <a:lnTo>
                      <a:pt x="17" y="274"/>
                    </a:lnTo>
                    <a:lnTo>
                      <a:pt x="11" y="284"/>
                    </a:lnTo>
                    <a:lnTo>
                      <a:pt x="7" y="293"/>
                    </a:lnTo>
                    <a:lnTo>
                      <a:pt x="4" y="304"/>
                    </a:lnTo>
                    <a:lnTo>
                      <a:pt x="2" y="315"/>
                    </a:lnTo>
                    <a:lnTo>
                      <a:pt x="1" y="325"/>
                    </a:lnTo>
                    <a:lnTo>
                      <a:pt x="0" y="337"/>
                    </a:lnTo>
                    <a:lnTo>
                      <a:pt x="1" y="347"/>
                    </a:lnTo>
                    <a:lnTo>
                      <a:pt x="3" y="358"/>
                    </a:lnTo>
                    <a:lnTo>
                      <a:pt x="6" y="369"/>
                    </a:lnTo>
                    <a:lnTo>
                      <a:pt x="10" y="379"/>
                    </a:lnTo>
                    <a:lnTo>
                      <a:pt x="16" y="388"/>
                    </a:lnTo>
                    <a:lnTo>
                      <a:pt x="22" y="398"/>
                    </a:lnTo>
                    <a:lnTo>
                      <a:pt x="29" y="407"/>
                    </a:lnTo>
                    <a:lnTo>
                      <a:pt x="37" y="415"/>
                    </a:lnTo>
                    <a:lnTo>
                      <a:pt x="46" y="423"/>
                    </a:lnTo>
                    <a:lnTo>
                      <a:pt x="55" y="429"/>
                    </a:lnTo>
                    <a:lnTo>
                      <a:pt x="65" y="434"/>
                    </a:lnTo>
                    <a:lnTo>
                      <a:pt x="75" y="438"/>
                    </a:lnTo>
                    <a:lnTo>
                      <a:pt x="86" y="441"/>
                    </a:lnTo>
                    <a:lnTo>
                      <a:pt x="96" y="443"/>
                    </a:lnTo>
                    <a:lnTo>
                      <a:pt x="107" y="445"/>
                    </a:lnTo>
                    <a:lnTo>
                      <a:pt x="118" y="445"/>
                    </a:lnTo>
                    <a:lnTo>
                      <a:pt x="128" y="444"/>
                    </a:lnTo>
                    <a:lnTo>
                      <a:pt x="140" y="442"/>
                    </a:lnTo>
                    <a:lnTo>
                      <a:pt x="150" y="439"/>
                    </a:lnTo>
                    <a:lnTo>
                      <a:pt x="160" y="435"/>
                    </a:lnTo>
                    <a:lnTo>
                      <a:pt x="170" y="430"/>
                    </a:lnTo>
                    <a:lnTo>
                      <a:pt x="180" y="424"/>
                    </a:lnTo>
                    <a:lnTo>
                      <a:pt x="188" y="416"/>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9" name="Freeform 1169">
                <a:extLst>
                  <a:ext uri="{FF2B5EF4-FFF2-40B4-BE49-F238E27FC236}">
                    <a16:creationId xmlns:a16="http://schemas.microsoft.com/office/drawing/2014/main" id="{74DD8A4E-C291-4BCA-9166-71511A4DD172}"/>
                  </a:ext>
                </a:extLst>
              </p:cNvPr>
              <p:cNvSpPr>
                <a:spLocks/>
              </p:cNvSpPr>
              <p:nvPr/>
            </p:nvSpPr>
            <p:spPr bwMode="auto">
              <a:xfrm>
                <a:off x="3659" y="2975"/>
                <a:ext cx="15" cy="48"/>
              </a:xfrm>
              <a:custGeom>
                <a:avLst/>
                <a:gdLst>
                  <a:gd name="T0" fmla="*/ 0 w 225"/>
                  <a:gd name="T1" fmla="*/ 0 h 718"/>
                  <a:gd name="T2" fmla="*/ 0 w 225"/>
                  <a:gd name="T3" fmla="*/ 0 h 718"/>
                  <a:gd name="T4" fmla="*/ 0 w 225"/>
                  <a:gd name="T5" fmla="*/ 0 h 718"/>
                  <a:gd name="T6" fmla="*/ 0 w 225"/>
                  <a:gd name="T7" fmla="*/ 0 h 718"/>
                  <a:gd name="T8" fmla="*/ 0 w 225"/>
                  <a:gd name="T9" fmla="*/ 0 h 718"/>
                  <a:gd name="T10" fmla="*/ 0 w 225"/>
                  <a:gd name="T11" fmla="*/ 0 h 718"/>
                  <a:gd name="T12" fmla="*/ 0 w 225"/>
                  <a:gd name="T13" fmla="*/ 0 h 718"/>
                  <a:gd name="T14" fmla="*/ 0 w 225"/>
                  <a:gd name="T15" fmla="*/ 0 h 718"/>
                  <a:gd name="T16" fmla="*/ 0 w 225"/>
                  <a:gd name="T17" fmla="*/ 0 h 718"/>
                  <a:gd name="T18" fmla="*/ 0 w 225"/>
                  <a:gd name="T19" fmla="*/ 0 h 718"/>
                  <a:gd name="T20" fmla="*/ 0 w 225"/>
                  <a:gd name="T21" fmla="*/ 0 h 718"/>
                  <a:gd name="T22" fmla="*/ 0 w 225"/>
                  <a:gd name="T23" fmla="*/ 0 h 718"/>
                  <a:gd name="T24" fmla="*/ 0 w 225"/>
                  <a:gd name="T25" fmla="*/ 0 h 718"/>
                  <a:gd name="T26" fmla="*/ 0 w 225"/>
                  <a:gd name="T27" fmla="*/ 0 h 718"/>
                  <a:gd name="T28" fmla="*/ 0 w 225"/>
                  <a:gd name="T29" fmla="*/ 0 h 718"/>
                  <a:gd name="T30" fmla="*/ 0 w 225"/>
                  <a:gd name="T31" fmla="*/ 0 h 718"/>
                  <a:gd name="T32" fmla="*/ 0 w 225"/>
                  <a:gd name="T33" fmla="*/ 0 h 718"/>
                  <a:gd name="T34" fmla="*/ 0 w 225"/>
                  <a:gd name="T35" fmla="*/ 0 h 718"/>
                  <a:gd name="T36" fmla="*/ 0 w 225"/>
                  <a:gd name="T37" fmla="*/ 0 h 718"/>
                  <a:gd name="T38" fmla="*/ 0 w 225"/>
                  <a:gd name="T39" fmla="*/ 0 h 718"/>
                  <a:gd name="T40" fmla="*/ 0 w 225"/>
                  <a:gd name="T41" fmla="*/ 0 h 718"/>
                  <a:gd name="T42" fmla="*/ 0 w 225"/>
                  <a:gd name="T43" fmla="*/ 0 h 718"/>
                  <a:gd name="T44" fmla="*/ 0 w 225"/>
                  <a:gd name="T45" fmla="*/ 0 h 718"/>
                  <a:gd name="T46" fmla="*/ 0 w 225"/>
                  <a:gd name="T47" fmla="*/ 0 h 718"/>
                  <a:gd name="T48" fmla="*/ 0 w 225"/>
                  <a:gd name="T49" fmla="*/ 0 h 718"/>
                  <a:gd name="T50" fmla="*/ 0 w 225"/>
                  <a:gd name="T51" fmla="*/ 0 h 718"/>
                  <a:gd name="T52" fmla="*/ 0 w 225"/>
                  <a:gd name="T53" fmla="*/ 0 h 718"/>
                  <a:gd name="T54" fmla="*/ 0 w 225"/>
                  <a:gd name="T55" fmla="*/ 0 h 718"/>
                  <a:gd name="T56" fmla="*/ 0 w 225"/>
                  <a:gd name="T57" fmla="*/ 0 h 718"/>
                  <a:gd name="T58" fmla="*/ 0 w 225"/>
                  <a:gd name="T59" fmla="*/ 0 h 718"/>
                  <a:gd name="T60" fmla="*/ 0 w 225"/>
                  <a:gd name="T61" fmla="*/ 0 h 718"/>
                  <a:gd name="T62" fmla="*/ 0 w 225"/>
                  <a:gd name="T63" fmla="*/ 0 h 718"/>
                  <a:gd name="T64" fmla="*/ 0 w 225"/>
                  <a:gd name="T65" fmla="*/ 0 h 7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718">
                    <a:moveTo>
                      <a:pt x="0" y="113"/>
                    </a:moveTo>
                    <a:lnTo>
                      <a:pt x="0" y="604"/>
                    </a:lnTo>
                    <a:lnTo>
                      <a:pt x="0" y="617"/>
                    </a:lnTo>
                    <a:lnTo>
                      <a:pt x="2" y="627"/>
                    </a:lnTo>
                    <a:lnTo>
                      <a:pt x="5" y="639"/>
                    </a:lnTo>
                    <a:lnTo>
                      <a:pt x="9" y="649"/>
                    </a:lnTo>
                    <a:lnTo>
                      <a:pt x="13" y="659"/>
                    </a:lnTo>
                    <a:lnTo>
                      <a:pt x="19" y="669"/>
                    </a:lnTo>
                    <a:lnTo>
                      <a:pt x="25" y="677"/>
                    </a:lnTo>
                    <a:lnTo>
                      <a:pt x="33" y="685"/>
                    </a:lnTo>
                    <a:lnTo>
                      <a:pt x="41" y="692"/>
                    </a:lnTo>
                    <a:lnTo>
                      <a:pt x="49" y="699"/>
                    </a:lnTo>
                    <a:lnTo>
                      <a:pt x="58" y="705"/>
                    </a:lnTo>
                    <a:lnTo>
                      <a:pt x="69" y="709"/>
                    </a:lnTo>
                    <a:lnTo>
                      <a:pt x="79" y="713"/>
                    </a:lnTo>
                    <a:lnTo>
                      <a:pt x="89" y="715"/>
                    </a:lnTo>
                    <a:lnTo>
                      <a:pt x="101" y="717"/>
                    </a:lnTo>
                    <a:lnTo>
                      <a:pt x="112" y="718"/>
                    </a:lnTo>
                    <a:lnTo>
                      <a:pt x="124" y="717"/>
                    </a:lnTo>
                    <a:lnTo>
                      <a:pt x="135" y="715"/>
                    </a:lnTo>
                    <a:lnTo>
                      <a:pt x="146" y="713"/>
                    </a:lnTo>
                    <a:lnTo>
                      <a:pt x="157" y="709"/>
                    </a:lnTo>
                    <a:lnTo>
                      <a:pt x="166" y="704"/>
                    </a:lnTo>
                    <a:lnTo>
                      <a:pt x="175" y="699"/>
                    </a:lnTo>
                    <a:lnTo>
                      <a:pt x="185" y="692"/>
                    </a:lnTo>
                    <a:lnTo>
                      <a:pt x="192" y="685"/>
                    </a:lnTo>
                    <a:lnTo>
                      <a:pt x="199" y="677"/>
                    </a:lnTo>
                    <a:lnTo>
                      <a:pt x="206" y="668"/>
                    </a:lnTo>
                    <a:lnTo>
                      <a:pt x="212" y="658"/>
                    </a:lnTo>
                    <a:lnTo>
                      <a:pt x="217" y="649"/>
                    </a:lnTo>
                    <a:lnTo>
                      <a:pt x="220" y="639"/>
                    </a:lnTo>
                    <a:lnTo>
                      <a:pt x="223" y="627"/>
                    </a:lnTo>
                    <a:lnTo>
                      <a:pt x="225" y="616"/>
                    </a:lnTo>
                    <a:lnTo>
                      <a:pt x="225" y="604"/>
                    </a:lnTo>
                    <a:lnTo>
                      <a:pt x="225" y="112"/>
                    </a:lnTo>
                    <a:lnTo>
                      <a:pt x="224" y="101"/>
                    </a:lnTo>
                    <a:lnTo>
                      <a:pt x="223" y="90"/>
                    </a:lnTo>
                    <a:lnTo>
                      <a:pt x="220" y="79"/>
                    </a:lnTo>
                    <a:lnTo>
                      <a:pt x="216" y="69"/>
                    </a:lnTo>
                    <a:lnTo>
                      <a:pt x="212" y="59"/>
                    </a:lnTo>
                    <a:lnTo>
                      <a:pt x="205" y="49"/>
                    </a:lnTo>
                    <a:lnTo>
                      <a:pt x="199" y="41"/>
                    </a:lnTo>
                    <a:lnTo>
                      <a:pt x="192" y="33"/>
                    </a:lnTo>
                    <a:lnTo>
                      <a:pt x="184" y="25"/>
                    </a:lnTo>
                    <a:lnTo>
                      <a:pt x="175" y="19"/>
                    </a:lnTo>
                    <a:lnTo>
                      <a:pt x="166" y="13"/>
                    </a:lnTo>
                    <a:lnTo>
                      <a:pt x="156" y="9"/>
                    </a:lnTo>
                    <a:lnTo>
                      <a:pt x="145" y="5"/>
                    </a:lnTo>
                    <a:lnTo>
                      <a:pt x="135" y="2"/>
                    </a:lnTo>
                    <a:lnTo>
                      <a:pt x="124" y="1"/>
                    </a:lnTo>
                    <a:lnTo>
                      <a:pt x="112" y="0"/>
                    </a:lnTo>
                    <a:lnTo>
                      <a:pt x="100" y="1"/>
                    </a:lnTo>
                    <a:lnTo>
                      <a:pt x="89" y="3"/>
                    </a:lnTo>
                    <a:lnTo>
                      <a:pt x="78" y="5"/>
                    </a:lnTo>
                    <a:lnTo>
                      <a:pt x="68" y="9"/>
                    </a:lnTo>
                    <a:lnTo>
                      <a:pt x="58" y="14"/>
                    </a:lnTo>
                    <a:lnTo>
                      <a:pt x="49" y="19"/>
                    </a:lnTo>
                    <a:lnTo>
                      <a:pt x="40" y="25"/>
                    </a:lnTo>
                    <a:lnTo>
                      <a:pt x="32" y="33"/>
                    </a:lnTo>
                    <a:lnTo>
                      <a:pt x="24" y="41"/>
                    </a:lnTo>
                    <a:lnTo>
                      <a:pt x="18" y="49"/>
                    </a:lnTo>
                    <a:lnTo>
                      <a:pt x="13" y="60"/>
                    </a:lnTo>
                    <a:lnTo>
                      <a:pt x="8" y="69"/>
                    </a:lnTo>
                    <a:lnTo>
                      <a:pt x="4" y="79"/>
                    </a:lnTo>
                    <a:lnTo>
                      <a:pt x="2" y="91"/>
                    </a:lnTo>
                    <a:lnTo>
                      <a:pt x="0" y="101"/>
                    </a:lnTo>
                    <a:lnTo>
                      <a:pt x="0" y="11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0" name="Freeform 1170">
                <a:extLst>
                  <a:ext uri="{FF2B5EF4-FFF2-40B4-BE49-F238E27FC236}">
                    <a16:creationId xmlns:a16="http://schemas.microsoft.com/office/drawing/2014/main" id="{B9992551-835B-46DB-9AAE-79010DB687D5}"/>
                  </a:ext>
                </a:extLst>
              </p:cNvPr>
              <p:cNvSpPr>
                <a:spLocks/>
              </p:cNvSpPr>
              <p:nvPr/>
            </p:nvSpPr>
            <p:spPr bwMode="auto">
              <a:xfrm>
                <a:off x="3495" y="3310"/>
                <a:ext cx="55" cy="54"/>
              </a:xfrm>
              <a:custGeom>
                <a:avLst/>
                <a:gdLst>
                  <a:gd name="T0" fmla="*/ 0 w 818"/>
                  <a:gd name="T1" fmla="*/ 0 h 817"/>
                  <a:gd name="T2" fmla="*/ 0 w 818"/>
                  <a:gd name="T3" fmla="*/ 0 h 817"/>
                  <a:gd name="T4" fmla="*/ 0 w 818"/>
                  <a:gd name="T5" fmla="*/ 0 h 817"/>
                  <a:gd name="T6" fmla="*/ 0 w 818"/>
                  <a:gd name="T7" fmla="*/ 0 h 817"/>
                  <a:gd name="T8" fmla="*/ 0 w 818"/>
                  <a:gd name="T9" fmla="*/ 0 h 817"/>
                  <a:gd name="T10" fmla="*/ 0 w 818"/>
                  <a:gd name="T11" fmla="*/ 0 h 817"/>
                  <a:gd name="T12" fmla="*/ 0 w 818"/>
                  <a:gd name="T13" fmla="*/ 0 h 817"/>
                  <a:gd name="T14" fmla="*/ 0 w 818"/>
                  <a:gd name="T15" fmla="*/ 0 h 817"/>
                  <a:gd name="T16" fmla="*/ 0 w 818"/>
                  <a:gd name="T17" fmla="*/ 0 h 817"/>
                  <a:gd name="T18" fmla="*/ 0 w 818"/>
                  <a:gd name="T19" fmla="*/ 0 h 817"/>
                  <a:gd name="T20" fmla="*/ 0 w 818"/>
                  <a:gd name="T21" fmla="*/ 0 h 817"/>
                  <a:gd name="T22" fmla="*/ 0 w 818"/>
                  <a:gd name="T23" fmla="*/ 0 h 817"/>
                  <a:gd name="T24" fmla="*/ 0 w 818"/>
                  <a:gd name="T25" fmla="*/ 0 h 817"/>
                  <a:gd name="T26" fmla="*/ 0 w 818"/>
                  <a:gd name="T27" fmla="*/ 0 h 817"/>
                  <a:gd name="T28" fmla="*/ 0 w 818"/>
                  <a:gd name="T29" fmla="*/ 0 h 817"/>
                  <a:gd name="T30" fmla="*/ 0 w 818"/>
                  <a:gd name="T31" fmla="*/ 0 h 817"/>
                  <a:gd name="T32" fmla="*/ 0 w 818"/>
                  <a:gd name="T33" fmla="*/ 0 h 817"/>
                  <a:gd name="T34" fmla="*/ 0 w 818"/>
                  <a:gd name="T35" fmla="*/ 0 h 817"/>
                  <a:gd name="T36" fmla="*/ 0 w 818"/>
                  <a:gd name="T37" fmla="*/ 0 h 817"/>
                  <a:gd name="T38" fmla="*/ 0 w 818"/>
                  <a:gd name="T39" fmla="*/ 0 h 817"/>
                  <a:gd name="T40" fmla="*/ 0 w 818"/>
                  <a:gd name="T41" fmla="*/ 0 h 817"/>
                  <a:gd name="T42" fmla="*/ 0 w 818"/>
                  <a:gd name="T43" fmla="*/ 0 h 817"/>
                  <a:gd name="T44" fmla="*/ 0 w 818"/>
                  <a:gd name="T45" fmla="*/ 0 h 817"/>
                  <a:gd name="T46" fmla="*/ 0 w 818"/>
                  <a:gd name="T47" fmla="*/ 0 h 817"/>
                  <a:gd name="T48" fmla="*/ 0 w 818"/>
                  <a:gd name="T49" fmla="*/ 0 h 817"/>
                  <a:gd name="T50" fmla="*/ 0 w 818"/>
                  <a:gd name="T51" fmla="*/ 0 h 817"/>
                  <a:gd name="T52" fmla="*/ 0 w 818"/>
                  <a:gd name="T53" fmla="*/ 0 h 817"/>
                  <a:gd name="T54" fmla="*/ 0 w 818"/>
                  <a:gd name="T55" fmla="*/ 0 h 817"/>
                  <a:gd name="T56" fmla="*/ 0 w 818"/>
                  <a:gd name="T57" fmla="*/ 0 h 817"/>
                  <a:gd name="T58" fmla="*/ 0 w 818"/>
                  <a:gd name="T59" fmla="*/ 0 h 817"/>
                  <a:gd name="T60" fmla="*/ 0 w 818"/>
                  <a:gd name="T61" fmla="*/ 0 h 817"/>
                  <a:gd name="T62" fmla="*/ 0 w 818"/>
                  <a:gd name="T63" fmla="*/ 0 h 817"/>
                  <a:gd name="T64" fmla="*/ 0 w 818"/>
                  <a:gd name="T65" fmla="*/ 0 h 8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8" h="817">
                    <a:moveTo>
                      <a:pt x="233" y="40"/>
                    </a:moveTo>
                    <a:lnTo>
                      <a:pt x="223" y="30"/>
                    </a:lnTo>
                    <a:lnTo>
                      <a:pt x="211" y="22"/>
                    </a:lnTo>
                    <a:lnTo>
                      <a:pt x="200" y="16"/>
                    </a:lnTo>
                    <a:lnTo>
                      <a:pt x="188" y="10"/>
                    </a:lnTo>
                    <a:lnTo>
                      <a:pt x="175" y="6"/>
                    </a:lnTo>
                    <a:lnTo>
                      <a:pt x="163" y="2"/>
                    </a:lnTo>
                    <a:lnTo>
                      <a:pt x="149" y="0"/>
                    </a:lnTo>
                    <a:lnTo>
                      <a:pt x="137" y="0"/>
                    </a:lnTo>
                    <a:lnTo>
                      <a:pt x="124" y="0"/>
                    </a:lnTo>
                    <a:lnTo>
                      <a:pt x="110" y="2"/>
                    </a:lnTo>
                    <a:lnTo>
                      <a:pt x="98" y="6"/>
                    </a:lnTo>
                    <a:lnTo>
                      <a:pt x="85" y="10"/>
                    </a:lnTo>
                    <a:lnTo>
                      <a:pt x="73" y="16"/>
                    </a:lnTo>
                    <a:lnTo>
                      <a:pt x="61" y="22"/>
                    </a:lnTo>
                    <a:lnTo>
                      <a:pt x="50" y="30"/>
                    </a:lnTo>
                    <a:lnTo>
                      <a:pt x="41" y="40"/>
                    </a:lnTo>
                    <a:lnTo>
                      <a:pt x="30" y="50"/>
                    </a:lnTo>
                    <a:lnTo>
                      <a:pt x="23" y="61"/>
                    </a:lnTo>
                    <a:lnTo>
                      <a:pt x="16" y="73"/>
                    </a:lnTo>
                    <a:lnTo>
                      <a:pt x="11" y="85"/>
                    </a:lnTo>
                    <a:lnTo>
                      <a:pt x="6" y="98"/>
                    </a:lnTo>
                    <a:lnTo>
                      <a:pt x="3" y="110"/>
                    </a:lnTo>
                    <a:lnTo>
                      <a:pt x="0" y="123"/>
                    </a:lnTo>
                    <a:lnTo>
                      <a:pt x="0" y="136"/>
                    </a:lnTo>
                    <a:lnTo>
                      <a:pt x="0" y="149"/>
                    </a:lnTo>
                    <a:lnTo>
                      <a:pt x="3" y="163"/>
                    </a:lnTo>
                    <a:lnTo>
                      <a:pt x="6" y="175"/>
                    </a:lnTo>
                    <a:lnTo>
                      <a:pt x="11" y="188"/>
                    </a:lnTo>
                    <a:lnTo>
                      <a:pt x="16" y="200"/>
                    </a:lnTo>
                    <a:lnTo>
                      <a:pt x="23" y="211"/>
                    </a:lnTo>
                    <a:lnTo>
                      <a:pt x="30" y="223"/>
                    </a:lnTo>
                    <a:lnTo>
                      <a:pt x="41" y="233"/>
                    </a:lnTo>
                    <a:lnTo>
                      <a:pt x="586" y="778"/>
                    </a:lnTo>
                    <a:lnTo>
                      <a:pt x="596" y="787"/>
                    </a:lnTo>
                    <a:lnTo>
                      <a:pt x="606" y="796"/>
                    </a:lnTo>
                    <a:lnTo>
                      <a:pt x="618" y="802"/>
                    </a:lnTo>
                    <a:lnTo>
                      <a:pt x="630" y="808"/>
                    </a:lnTo>
                    <a:lnTo>
                      <a:pt x="643" y="812"/>
                    </a:lnTo>
                    <a:lnTo>
                      <a:pt x="656" y="815"/>
                    </a:lnTo>
                    <a:lnTo>
                      <a:pt x="668" y="817"/>
                    </a:lnTo>
                    <a:lnTo>
                      <a:pt x="682" y="817"/>
                    </a:lnTo>
                    <a:lnTo>
                      <a:pt x="694" y="817"/>
                    </a:lnTo>
                    <a:lnTo>
                      <a:pt x="708" y="815"/>
                    </a:lnTo>
                    <a:lnTo>
                      <a:pt x="720" y="812"/>
                    </a:lnTo>
                    <a:lnTo>
                      <a:pt x="733" y="808"/>
                    </a:lnTo>
                    <a:lnTo>
                      <a:pt x="745" y="802"/>
                    </a:lnTo>
                    <a:lnTo>
                      <a:pt x="756" y="796"/>
                    </a:lnTo>
                    <a:lnTo>
                      <a:pt x="768" y="787"/>
                    </a:lnTo>
                    <a:lnTo>
                      <a:pt x="778" y="778"/>
                    </a:lnTo>
                    <a:lnTo>
                      <a:pt x="787" y="768"/>
                    </a:lnTo>
                    <a:lnTo>
                      <a:pt x="796" y="756"/>
                    </a:lnTo>
                    <a:lnTo>
                      <a:pt x="802" y="745"/>
                    </a:lnTo>
                    <a:lnTo>
                      <a:pt x="808" y="732"/>
                    </a:lnTo>
                    <a:lnTo>
                      <a:pt x="812" y="720"/>
                    </a:lnTo>
                    <a:lnTo>
                      <a:pt x="815" y="708"/>
                    </a:lnTo>
                    <a:lnTo>
                      <a:pt x="817" y="694"/>
                    </a:lnTo>
                    <a:lnTo>
                      <a:pt x="818" y="682"/>
                    </a:lnTo>
                    <a:lnTo>
                      <a:pt x="817" y="668"/>
                    </a:lnTo>
                    <a:lnTo>
                      <a:pt x="815" y="655"/>
                    </a:lnTo>
                    <a:lnTo>
                      <a:pt x="812" y="642"/>
                    </a:lnTo>
                    <a:lnTo>
                      <a:pt x="808" y="630"/>
                    </a:lnTo>
                    <a:lnTo>
                      <a:pt x="802" y="618"/>
                    </a:lnTo>
                    <a:lnTo>
                      <a:pt x="796" y="606"/>
                    </a:lnTo>
                    <a:lnTo>
                      <a:pt x="787" y="595"/>
                    </a:lnTo>
                    <a:lnTo>
                      <a:pt x="778" y="585"/>
                    </a:lnTo>
                    <a:lnTo>
                      <a:pt x="233" y="4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1" name="Freeform 1171">
                <a:extLst>
                  <a:ext uri="{FF2B5EF4-FFF2-40B4-BE49-F238E27FC236}">
                    <a16:creationId xmlns:a16="http://schemas.microsoft.com/office/drawing/2014/main" id="{9F894AD1-608C-45DA-A7F2-C0E4606B4C0F}"/>
                  </a:ext>
                </a:extLst>
              </p:cNvPr>
              <p:cNvSpPr>
                <a:spLocks/>
              </p:cNvSpPr>
              <p:nvPr/>
            </p:nvSpPr>
            <p:spPr bwMode="auto">
              <a:xfrm>
                <a:off x="3518" y="3287"/>
                <a:ext cx="55" cy="54"/>
              </a:xfrm>
              <a:custGeom>
                <a:avLst/>
                <a:gdLst>
                  <a:gd name="T0" fmla="*/ 0 w 818"/>
                  <a:gd name="T1" fmla="*/ 0 h 817"/>
                  <a:gd name="T2" fmla="*/ 0 w 818"/>
                  <a:gd name="T3" fmla="*/ 0 h 817"/>
                  <a:gd name="T4" fmla="*/ 0 w 818"/>
                  <a:gd name="T5" fmla="*/ 0 h 817"/>
                  <a:gd name="T6" fmla="*/ 0 w 818"/>
                  <a:gd name="T7" fmla="*/ 0 h 817"/>
                  <a:gd name="T8" fmla="*/ 0 w 818"/>
                  <a:gd name="T9" fmla="*/ 0 h 817"/>
                  <a:gd name="T10" fmla="*/ 0 w 818"/>
                  <a:gd name="T11" fmla="*/ 0 h 817"/>
                  <a:gd name="T12" fmla="*/ 0 w 818"/>
                  <a:gd name="T13" fmla="*/ 0 h 817"/>
                  <a:gd name="T14" fmla="*/ 0 w 818"/>
                  <a:gd name="T15" fmla="*/ 0 h 817"/>
                  <a:gd name="T16" fmla="*/ 0 w 818"/>
                  <a:gd name="T17" fmla="*/ 0 h 817"/>
                  <a:gd name="T18" fmla="*/ 0 w 818"/>
                  <a:gd name="T19" fmla="*/ 0 h 817"/>
                  <a:gd name="T20" fmla="*/ 0 w 818"/>
                  <a:gd name="T21" fmla="*/ 0 h 817"/>
                  <a:gd name="T22" fmla="*/ 0 w 818"/>
                  <a:gd name="T23" fmla="*/ 0 h 817"/>
                  <a:gd name="T24" fmla="*/ 0 w 818"/>
                  <a:gd name="T25" fmla="*/ 0 h 817"/>
                  <a:gd name="T26" fmla="*/ 0 w 818"/>
                  <a:gd name="T27" fmla="*/ 0 h 817"/>
                  <a:gd name="T28" fmla="*/ 0 w 818"/>
                  <a:gd name="T29" fmla="*/ 0 h 817"/>
                  <a:gd name="T30" fmla="*/ 0 w 818"/>
                  <a:gd name="T31" fmla="*/ 0 h 817"/>
                  <a:gd name="T32" fmla="*/ 0 w 818"/>
                  <a:gd name="T33" fmla="*/ 0 h 817"/>
                  <a:gd name="T34" fmla="*/ 0 w 818"/>
                  <a:gd name="T35" fmla="*/ 0 h 817"/>
                  <a:gd name="T36" fmla="*/ 0 w 818"/>
                  <a:gd name="T37" fmla="*/ 0 h 817"/>
                  <a:gd name="T38" fmla="*/ 0 w 818"/>
                  <a:gd name="T39" fmla="*/ 0 h 817"/>
                  <a:gd name="T40" fmla="*/ 0 w 818"/>
                  <a:gd name="T41" fmla="*/ 0 h 817"/>
                  <a:gd name="T42" fmla="*/ 0 w 818"/>
                  <a:gd name="T43" fmla="*/ 0 h 817"/>
                  <a:gd name="T44" fmla="*/ 0 w 818"/>
                  <a:gd name="T45" fmla="*/ 0 h 817"/>
                  <a:gd name="T46" fmla="*/ 0 w 818"/>
                  <a:gd name="T47" fmla="*/ 0 h 817"/>
                  <a:gd name="T48" fmla="*/ 0 w 818"/>
                  <a:gd name="T49" fmla="*/ 0 h 817"/>
                  <a:gd name="T50" fmla="*/ 0 w 818"/>
                  <a:gd name="T51" fmla="*/ 0 h 817"/>
                  <a:gd name="T52" fmla="*/ 0 w 818"/>
                  <a:gd name="T53" fmla="*/ 0 h 817"/>
                  <a:gd name="T54" fmla="*/ 0 w 818"/>
                  <a:gd name="T55" fmla="*/ 0 h 817"/>
                  <a:gd name="T56" fmla="*/ 0 w 818"/>
                  <a:gd name="T57" fmla="*/ 0 h 817"/>
                  <a:gd name="T58" fmla="*/ 0 w 818"/>
                  <a:gd name="T59" fmla="*/ 0 h 817"/>
                  <a:gd name="T60" fmla="*/ 0 w 818"/>
                  <a:gd name="T61" fmla="*/ 0 h 817"/>
                  <a:gd name="T62" fmla="*/ 0 w 818"/>
                  <a:gd name="T63" fmla="*/ 0 h 817"/>
                  <a:gd name="T64" fmla="*/ 0 w 818"/>
                  <a:gd name="T65" fmla="*/ 0 h 8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8" h="817">
                    <a:moveTo>
                      <a:pt x="40" y="39"/>
                    </a:moveTo>
                    <a:lnTo>
                      <a:pt x="31" y="50"/>
                    </a:lnTo>
                    <a:lnTo>
                      <a:pt x="22" y="61"/>
                    </a:lnTo>
                    <a:lnTo>
                      <a:pt x="15" y="72"/>
                    </a:lnTo>
                    <a:lnTo>
                      <a:pt x="10" y="85"/>
                    </a:lnTo>
                    <a:lnTo>
                      <a:pt x="5" y="97"/>
                    </a:lnTo>
                    <a:lnTo>
                      <a:pt x="2" y="110"/>
                    </a:lnTo>
                    <a:lnTo>
                      <a:pt x="1" y="123"/>
                    </a:lnTo>
                    <a:lnTo>
                      <a:pt x="0" y="137"/>
                    </a:lnTo>
                    <a:lnTo>
                      <a:pt x="1" y="149"/>
                    </a:lnTo>
                    <a:lnTo>
                      <a:pt x="2" y="162"/>
                    </a:lnTo>
                    <a:lnTo>
                      <a:pt x="5" y="175"/>
                    </a:lnTo>
                    <a:lnTo>
                      <a:pt x="10" y="187"/>
                    </a:lnTo>
                    <a:lnTo>
                      <a:pt x="15" y="200"/>
                    </a:lnTo>
                    <a:lnTo>
                      <a:pt x="22" y="211"/>
                    </a:lnTo>
                    <a:lnTo>
                      <a:pt x="31" y="222"/>
                    </a:lnTo>
                    <a:lnTo>
                      <a:pt x="40" y="233"/>
                    </a:lnTo>
                    <a:lnTo>
                      <a:pt x="585" y="778"/>
                    </a:lnTo>
                    <a:lnTo>
                      <a:pt x="595" y="787"/>
                    </a:lnTo>
                    <a:lnTo>
                      <a:pt x="606" y="795"/>
                    </a:lnTo>
                    <a:lnTo>
                      <a:pt x="617" y="801"/>
                    </a:lnTo>
                    <a:lnTo>
                      <a:pt x="629" y="808"/>
                    </a:lnTo>
                    <a:lnTo>
                      <a:pt x="642" y="812"/>
                    </a:lnTo>
                    <a:lnTo>
                      <a:pt x="655" y="815"/>
                    </a:lnTo>
                    <a:lnTo>
                      <a:pt x="668" y="817"/>
                    </a:lnTo>
                    <a:lnTo>
                      <a:pt x="681" y="817"/>
                    </a:lnTo>
                    <a:lnTo>
                      <a:pt x="694" y="817"/>
                    </a:lnTo>
                    <a:lnTo>
                      <a:pt x="707" y="815"/>
                    </a:lnTo>
                    <a:lnTo>
                      <a:pt x="719" y="812"/>
                    </a:lnTo>
                    <a:lnTo>
                      <a:pt x="732" y="808"/>
                    </a:lnTo>
                    <a:lnTo>
                      <a:pt x="744" y="801"/>
                    </a:lnTo>
                    <a:lnTo>
                      <a:pt x="756" y="795"/>
                    </a:lnTo>
                    <a:lnTo>
                      <a:pt x="767" y="787"/>
                    </a:lnTo>
                    <a:lnTo>
                      <a:pt x="777" y="778"/>
                    </a:lnTo>
                    <a:lnTo>
                      <a:pt x="787" y="767"/>
                    </a:lnTo>
                    <a:lnTo>
                      <a:pt x="795" y="756"/>
                    </a:lnTo>
                    <a:lnTo>
                      <a:pt x="802" y="744"/>
                    </a:lnTo>
                    <a:lnTo>
                      <a:pt x="807" y="732"/>
                    </a:lnTo>
                    <a:lnTo>
                      <a:pt x="811" y="720"/>
                    </a:lnTo>
                    <a:lnTo>
                      <a:pt x="815" y="707"/>
                    </a:lnTo>
                    <a:lnTo>
                      <a:pt x="817" y="694"/>
                    </a:lnTo>
                    <a:lnTo>
                      <a:pt x="818" y="681"/>
                    </a:lnTo>
                    <a:lnTo>
                      <a:pt x="817" y="668"/>
                    </a:lnTo>
                    <a:lnTo>
                      <a:pt x="815" y="655"/>
                    </a:lnTo>
                    <a:lnTo>
                      <a:pt x="811" y="642"/>
                    </a:lnTo>
                    <a:lnTo>
                      <a:pt x="807" y="630"/>
                    </a:lnTo>
                    <a:lnTo>
                      <a:pt x="802" y="617"/>
                    </a:lnTo>
                    <a:lnTo>
                      <a:pt x="795" y="606"/>
                    </a:lnTo>
                    <a:lnTo>
                      <a:pt x="787" y="595"/>
                    </a:lnTo>
                    <a:lnTo>
                      <a:pt x="777" y="584"/>
                    </a:lnTo>
                    <a:lnTo>
                      <a:pt x="232" y="39"/>
                    </a:lnTo>
                    <a:lnTo>
                      <a:pt x="222" y="30"/>
                    </a:lnTo>
                    <a:lnTo>
                      <a:pt x="211" y="22"/>
                    </a:lnTo>
                    <a:lnTo>
                      <a:pt x="199" y="16"/>
                    </a:lnTo>
                    <a:lnTo>
                      <a:pt x="187" y="9"/>
                    </a:lnTo>
                    <a:lnTo>
                      <a:pt x="174" y="5"/>
                    </a:lnTo>
                    <a:lnTo>
                      <a:pt x="162" y="2"/>
                    </a:lnTo>
                    <a:lnTo>
                      <a:pt x="149" y="0"/>
                    </a:lnTo>
                    <a:lnTo>
                      <a:pt x="136" y="0"/>
                    </a:lnTo>
                    <a:lnTo>
                      <a:pt x="123" y="0"/>
                    </a:lnTo>
                    <a:lnTo>
                      <a:pt x="110" y="2"/>
                    </a:lnTo>
                    <a:lnTo>
                      <a:pt x="97" y="5"/>
                    </a:lnTo>
                    <a:lnTo>
                      <a:pt x="85" y="9"/>
                    </a:lnTo>
                    <a:lnTo>
                      <a:pt x="72" y="16"/>
                    </a:lnTo>
                    <a:lnTo>
                      <a:pt x="61" y="22"/>
                    </a:lnTo>
                    <a:lnTo>
                      <a:pt x="50" y="30"/>
                    </a:lnTo>
                    <a:lnTo>
                      <a:pt x="40" y="3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2" name="Freeform 1172">
                <a:extLst>
                  <a:ext uri="{FF2B5EF4-FFF2-40B4-BE49-F238E27FC236}">
                    <a16:creationId xmlns:a16="http://schemas.microsoft.com/office/drawing/2014/main" id="{A9B70255-AC5A-46EC-9D86-BE6803512570}"/>
                  </a:ext>
                </a:extLst>
              </p:cNvPr>
              <p:cNvSpPr>
                <a:spLocks/>
              </p:cNvSpPr>
              <p:nvPr/>
            </p:nvSpPr>
            <p:spPr bwMode="auto">
              <a:xfrm>
                <a:off x="3542" y="3263"/>
                <a:ext cx="55" cy="54"/>
              </a:xfrm>
              <a:custGeom>
                <a:avLst/>
                <a:gdLst>
                  <a:gd name="T0" fmla="*/ 0 w 816"/>
                  <a:gd name="T1" fmla="*/ 0 h 818"/>
                  <a:gd name="T2" fmla="*/ 0 w 816"/>
                  <a:gd name="T3" fmla="*/ 0 h 818"/>
                  <a:gd name="T4" fmla="*/ 0 w 816"/>
                  <a:gd name="T5" fmla="*/ 0 h 818"/>
                  <a:gd name="T6" fmla="*/ 0 w 816"/>
                  <a:gd name="T7" fmla="*/ 0 h 818"/>
                  <a:gd name="T8" fmla="*/ 0 w 816"/>
                  <a:gd name="T9" fmla="*/ 0 h 818"/>
                  <a:gd name="T10" fmla="*/ 0 w 816"/>
                  <a:gd name="T11" fmla="*/ 0 h 818"/>
                  <a:gd name="T12" fmla="*/ 0 w 816"/>
                  <a:gd name="T13" fmla="*/ 0 h 818"/>
                  <a:gd name="T14" fmla="*/ 0 w 816"/>
                  <a:gd name="T15" fmla="*/ 0 h 818"/>
                  <a:gd name="T16" fmla="*/ 0 w 816"/>
                  <a:gd name="T17" fmla="*/ 0 h 818"/>
                  <a:gd name="T18" fmla="*/ 0 w 816"/>
                  <a:gd name="T19" fmla="*/ 0 h 818"/>
                  <a:gd name="T20" fmla="*/ 0 w 816"/>
                  <a:gd name="T21" fmla="*/ 0 h 818"/>
                  <a:gd name="T22" fmla="*/ 0 w 816"/>
                  <a:gd name="T23" fmla="*/ 0 h 818"/>
                  <a:gd name="T24" fmla="*/ 0 w 816"/>
                  <a:gd name="T25" fmla="*/ 0 h 818"/>
                  <a:gd name="T26" fmla="*/ 0 w 816"/>
                  <a:gd name="T27" fmla="*/ 0 h 818"/>
                  <a:gd name="T28" fmla="*/ 0 w 816"/>
                  <a:gd name="T29" fmla="*/ 0 h 818"/>
                  <a:gd name="T30" fmla="*/ 0 w 816"/>
                  <a:gd name="T31" fmla="*/ 0 h 818"/>
                  <a:gd name="T32" fmla="*/ 0 w 816"/>
                  <a:gd name="T33" fmla="*/ 0 h 818"/>
                  <a:gd name="T34" fmla="*/ 0 w 816"/>
                  <a:gd name="T35" fmla="*/ 0 h 818"/>
                  <a:gd name="T36" fmla="*/ 0 w 816"/>
                  <a:gd name="T37" fmla="*/ 0 h 818"/>
                  <a:gd name="T38" fmla="*/ 0 w 816"/>
                  <a:gd name="T39" fmla="*/ 0 h 818"/>
                  <a:gd name="T40" fmla="*/ 0 w 816"/>
                  <a:gd name="T41" fmla="*/ 0 h 818"/>
                  <a:gd name="T42" fmla="*/ 0 w 816"/>
                  <a:gd name="T43" fmla="*/ 0 h 818"/>
                  <a:gd name="T44" fmla="*/ 0 w 816"/>
                  <a:gd name="T45" fmla="*/ 0 h 818"/>
                  <a:gd name="T46" fmla="*/ 0 w 816"/>
                  <a:gd name="T47" fmla="*/ 0 h 818"/>
                  <a:gd name="T48" fmla="*/ 0 w 816"/>
                  <a:gd name="T49" fmla="*/ 0 h 818"/>
                  <a:gd name="T50" fmla="*/ 0 w 816"/>
                  <a:gd name="T51" fmla="*/ 0 h 818"/>
                  <a:gd name="T52" fmla="*/ 0 w 816"/>
                  <a:gd name="T53" fmla="*/ 0 h 818"/>
                  <a:gd name="T54" fmla="*/ 0 w 816"/>
                  <a:gd name="T55" fmla="*/ 0 h 818"/>
                  <a:gd name="T56" fmla="*/ 0 w 816"/>
                  <a:gd name="T57" fmla="*/ 0 h 818"/>
                  <a:gd name="T58" fmla="*/ 0 w 816"/>
                  <a:gd name="T59" fmla="*/ 0 h 818"/>
                  <a:gd name="T60" fmla="*/ 0 w 816"/>
                  <a:gd name="T61" fmla="*/ 0 h 818"/>
                  <a:gd name="T62" fmla="*/ 0 w 816"/>
                  <a:gd name="T63" fmla="*/ 0 h 818"/>
                  <a:gd name="T64" fmla="*/ 0 w 816"/>
                  <a:gd name="T65" fmla="*/ 0 h 8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6" h="818">
                    <a:moveTo>
                      <a:pt x="232" y="41"/>
                    </a:moveTo>
                    <a:lnTo>
                      <a:pt x="222" y="31"/>
                    </a:lnTo>
                    <a:lnTo>
                      <a:pt x="211" y="23"/>
                    </a:lnTo>
                    <a:lnTo>
                      <a:pt x="199" y="16"/>
                    </a:lnTo>
                    <a:lnTo>
                      <a:pt x="187" y="11"/>
                    </a:lnTo>
                    <a:lnTo>
                      <a:pt x="174" y="6"/>
                    </a:lnTo>
                    <a:lnTo>
                      <a:pt x="161" y="3"/>
                    </a:lnTo>
                    <a:lnTo>
                      <a:pt x="148" y="1"/>
                    </a:lnTo>
                    <a:lnTo>
                      <a:pt x="135" y="0"/>
                    </a:lnTo>
                    <a:lnTo>
                      <a:pt x="123" y="1"/>
                    </a:lnTo>
                    <a:lnTo>
                      <a:pt x="109" y="3"/>
                    </a:lnTo>
                    <a:lnTo>
                      <a:pt x="97" y="6"/>
                    </a:lnTo>
                    <a:lnTo>
                      <a:pt x="84" y="11"/>
                    </a:lnTo>
                    <a:lnTo>
                      <a:pt x="72" y="16"/>
                    </a:lnTo>
                    <a:lnTo>
                      <a:pt x="61" y="23"/>
                    </a:lnTo>
                    <a:lnTo>
                      <a:pt x="49" y="31"/>
                    </a:lnTo>
                    <a:lnTo>
                      <a:pt x="39" y="41"/>
                    </a:lnTo>
                    <a:lnTo>
                      <a:pt x="30" y="51"/>
                    </a:lnTo>
                    <a:lnTo>
                      <a:pt x="21" y="61"/>
                    </a:lnTo>
                    <a:lnTo>
                      <a:pt x="15" y="74"/>
                    </a:lnTo>
                    <a:lnTo>
                      <a:pt x="9" y="85"/>
                    </a:lnTo>
                    <a:lnTo>
                      <a:pt x="5" y="98"/>
                    </a:lnTo>
                    <a:lnTo>
                      <a:pt x="2" y="111"/>
                    </a:lnTo>
                    <a:lnTo>
                      <a:pt x="0" y="123"/>
                    </a:lnTo>
                    <a:lnTo>
                      <a:pt x="0" y="137"/>
                    </a:lnTo>
                    <a:lnTo>
                      <a:pt x="0" y="150"/>
                    </a:lnTo>
                    <a:lnTo>
                      <a:pt x="2" y="163"/>
                    </a:lnTo>
                    <a:lnTo>
                      <a:pt x="5" y="176"/>
                    </a:lnTo>
                    <a:lnTo>
                      <a:pt x="9" y="188"/>
                    </a:lnTo>
                    <a:lnTo>
                      <a:pt x="15" y="200"/>
                    </a:lnTo>
                    <a:lnTo>
                      <a:pt x="21" y="212"/>
                    </a:lnTo>
                    <a:lnTo>
                      <a:pt x="30" y="223"/>
                    </a:lnTo>
                    <a:lnTo>
                      <a:pt x="39" y="233"/>
                    </a:lnTo>
                    <a:lnTo>
                      <a:pt x="584" y="778"/>
                    </a:lnTo>
                    <a:lnTo>
                      <a:pt x="594" y="787"/>
                    </a:lnTo>
                    <a:lnTo>
                      <a:pt x="606" y="795"/>
                    </a:lnTo>
                    <a:lnTo>
                      <a:pt x="617" y="803"/>
                    </a:lnTo>
                    <a:lnTo>
                      <a:pt x="629" y="808"/>
                    </a:lnTo>
                    <a:lnTo>
                      <a:pt x="642" y="812"/>
                    </a:lnTo>
                    <a:lnTo>
                      <a:pt x="654" y="815"/>
                    </a:lnTo>
                    <a:lnTo>
                      <a:pt x="668" y="817"/>
                    </a:lnTo>
                    <a:lnTo>
                      <a:pt x="680" y="818"/>
                    </a:lnTo>
                    <a:lnTo>
                      <a:pt x="693" y="817"/>
                    </a:lnTo>
                    <a:lnTo>
                      <a:pt x="707" y="815"/>
                    </a:lnTo>
                    <a:lnTo>
                      <a:pt x="719" y="812"/>
                    </a:lnTo>
                    <a:lnTo>
                      <a:pt x="732" y="808"/>
                    </a:lnTo>
                    <a:lnTo>
                      <a:pt x="744" y="803"/>
                    </a:lnTo>
                    <a:lnTo>
                      <a:pt x="755" y="795"/>
                    </a:lnTo>
                    <a:lnTo>
                      <a:pt x="767" y="787"/>
                    </a:lnTo>
                    <a:lnTo>
                      <a:pt x="777" y="778"/>
                    </a:lnTo>
                    <a:lnTo>
                      <a:pt x="787" y="767"/>
                    </a:lnTo>
                    <a:lnTo>
                      <a:pt x="795" y="757"/>
                    </a:lnTo>
                    <a:lnTo>
                      <a:pt x="801" y="745"/>
                    </a:lnTo>
                    <a:lnTo>
                      <a:pt x="807" y="733"/>
                    </a:lnTo>
                    <a:lnTo>
                      <a:pt x="811" y="721"/>
                    </a:lnTo>
                    <a:lnTo>
                      <a:pt x="814" y="707"/>
                    </a:lnTo>
                    <a:lnTo>
                      <a:pt x="816" y="695"/>
                    </a:lnTo>
                    <a:lnTo>
                      <a:pt x="816" y="682"/>
                    </a:lnTo>
                    <a:lnTo>
                      <a:pt x="816" y="668"/>
                    </a:lnTo>
                    <a:lnTo>
                      <a:pt x="814" y="656"/>
                    </a:lnTo>
                    <a:lnTo>
                      <a:pt x="811" y="643"/>
                    </a:lnTo>
                    <a:lnTo>
                      <a:pt x="807" y="630"/>
                    </a:lnTo>
                    <a:lnTo>
                      <a:pt x="801" y="619"/>
                    </a:lnTo>
                    <a:lnTo>
                      <a:pt x="795" y="607"/>
                    </a:lnTo>
                    <a:lnTo>
                      <a:pt x="787" y="596"/>
                    </a:lnTo>
                    <a:lnTo>
                      <a:pt x="777" y="585"/>
                    </a:lnTo>
                    <a:lnTo>
                      <a:pt x="232" y="4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3" name="Freeform 1173">
                <a:extLst>
                  <a:ext uri="{FF2B5EF4-FFF2-40B4-BE49-F238E27FC236}">
                    <a16:creationId xmlns:a16="http://schemas.microsoft.com/office/drawing/2014/main" id="{8AFCFF54-8BBF-417E-8605-E8A0EC8A68BF}"/>
                  </a:ext>
                </a:extLst>
              </p:cNvPr>
              <p:cNvSpPr>
                <a:spLocks/>
              </p:cNvSpPr>
              <p:nvPr/>
            </p:nvSpPr>
            <p:spPr bwMode="auto">
              <a:xfrm>
                <a:off x="3556" y="3362"/>
                <a:ext cx="75" cy="58"/>
              </a:xfrm>
              <a:custGeom>
                <a:avLst/>
                <a:gdLst>
                  <a:gd name="T0" fmla="*/ 0 w 1127"/>
                  <a:gd name="T1" fmla="*/ 0 h 869"/>
                  <a:gd name="T2" fmla="*/ 0 w 1127"/>
                  <a:gd name="T3" fmla="*/ 0 h 869"/>
                  <a:gd name="T4" fmla="*/ 0 w 1127"/>
                  <a:gd name="T5" fmla="*/ 0 h 869"/>
                  <a:gd name="T6" fmla="*/ 0 w 1127"/>
                  <a:gd name="T7" fmla="*/ 0 h 869"/>
                  <a:gd name="T8" fmla="*/ 0 w 1127"/>
                  <a:gd name="T9" fmla="*/ 0 h 869"/>
                  <a:gd name="T10" fmla="*/ 0 w 1127"/>
                  <a:gd name="T11" fmla="*/ 0 h 869"/>
                  <a:gd name="T12" fmla="*/ 0 w 1127"/>
                  <a:gd name="T13" fmla="*/ 0 h 869"/>
                  <a:gd name="T14" fmla="*/ 0 w 1127"/>
                  <a:gd name="T15" fmla="*/ 0 h 869"/>
                  <a:gd name="T16" fmla="*/ 0 w 1127"/>
                  <a:gd name="T17" fmla="*/ 0 h 869"/>
                  <a:gd name="T18" fmla="*/ 0 w 1127"/>
                  <a:gd name="T19" fmla="*/ 0 h 869"/>
                  <a:gd name="T20" fmla="*/ 0 w 1127"/>
                  <a:gd name="T21" fmla="*/ 0 h 869"/>
                  <a:gd name="T22" fmla="*/ 0 w 1127"/>
                  <a:gd name="T23" fmla="*/ 0 h 869"/>
                  <a:gd name="T24" fmla="*/ 0 w 1127"/>
                  <a:gd name="T25" fmla="*/ 0 h 869"/>
                  <a:gd name="T26" fmla="*/ 0 w 1127"/>
                  <a:gd name="T27" fmla="*/ 0 h 869"/>
                  <a:gd name="T28" fmla="*/ 0 w 1127"/>
                  <a:gd name="T29" fmla="*/ 0 h 869"/>
                  <a:gd name="T30" fmla="*/ 0 w 1127"/>
                  <a:gd name="T31" fmla="*/ 0 h 869"/>
                  <a:gd name="T32" fmla="*/ 0 w 1127"/>
                  <a:gd name="T33" fmla="*/ 0 h 869"/>
                  <a:gd name="T34" fmla="*/ 0 w 1127"/>
                  <a:gd name="T35" fmla="*/ 0 h 869"/>
                  <a:gd name="T36" fmla="*/ 0 w 1127"/>
                  <a:gd name="T37" fmla="*/ 0 h 869"/>
                  <a:gd name="T38" fmla="*/ 0 w 1127"/>
                  <a:gd name="T39" fmla="*/ 0 h 869"/>
                  <a:gd name="T40" fmla="*/ 0 w 1127"/>
                  <a:gd name="T41" fmla="*/ 0 h 869"/>
                  <a:gd name="T42" fmla="*/ 0 w 1127"/>
                  <a:gd name="T43" fmla="*/ 0 h 869"/>
                  <a:gd name="T44" fmla="*/ 0 w 1127"/>
                  <a:gd name="T45" fmla="*/ 0 h 869"/>
                  <a:gd name="T46" fmla="*/ 0 w 1127"/>
                  <a:gd name="T47" fmla="*/ 0 h 869"/>
                  <a:gd name="T48" fmla="*/ 0 w 1127"/>
                  <a:gd name="T49" fmla="*/ 0 h 869"/>
                  <a:gd name="T50" fmla="*/ 0 w 1127"/>
                  <a:gd name="T51" fmla="*/ 0 h 869"/>
                  <a:gd name="T52" fmla="*/ 0 w 1127"/>
                  <a:gd name="T53" fmla="*/ 0 h 869"/>
                  <a:gd name="T54" fmla="*/ 0 w 1127"/>
                  <a:gd name="T55" fmla="*/ 0 h 869"/>
                  <a:gd name="T56" fmla="*/ 0 w 1127"/>
                  <a:gd name="T57" fmla="*/ 0 h 869"/>
                  <a:gd name="T58" fmla="*/ 0 w 1127"/>
                  <a:gd name="T59" fmla="*/ 0 h 869"/>
                  <a:gd name="T60" fmla="*/ 0 w 1127"/>
                  <a:gd name="T61" fmla="*/ 0 h 869"/>
                  <a:gd name="T62" fmla="*/ 0 w 1127"/>
                  <a:gd name="T63" fmla="*/ 0 h 869"/>
                  <a:gd name="T64" fmla="*/ 0 w 1127"/>
                  <a:gd name="T65" fmla="*/ 0 h 869"/>
                  <a:gd name="T66" fmla="*/ 0 w 1127"/>
                  <a:gd name="T67" fmla="*/ 0 h 869"/>
                  <a:gd name="T68" fmla="*/ 0 w 1127"/>
                  <a:gd name="T69" fmla="*/ 0 h 869"/>
                  <a:gd name="T70" fmla="*/ 0 w 1127"/>
                  <a:gd name="T71" fmla="*/ 0 h 869"/>
                  <a:gd name="T72" fmla="*/ 0 w 1127"/>
                  <a:gd name="T73" fmla="*/ 0 h 869"/>
                  <a:gd name="T74" fmla="*/ 0 w 1127"/>
                  <a:gd name="T75" fmla="*/ 0 h 869"/>
                  <a:gd name="T76" fmla="*/ 0 w 1127"/>
                  <a:gd name="T77" fmla="*/ 0 h 869"/>
                  <a:gd name="T78" fmla="*/ 0 w 1127"/>
                  <a:gd name="T79" fmla="*/ 0 h 869"/>
                  <a:gd name="T80" fmla="*/ 0 w 1127"/>
                  <a:gd name="T81" fmla="*/ 0 h 869"/>
                  <a:gd name="T82" fmla="*/ 0 w 1127"/>
                  <a:gd name="T83" fmla="*/ 0 h 869"/>
                  <a:gd name="T84" fmla="*/ 0 w 1127"/>
                  <a:gd name="T85" fmla="*/ 0 h 869"/>
                  <a:gd name="T86" fmla="*/ 0 w 1127"/>
                  <a:gd name="T87" fmla="*/ 0 h 869"/>
                  <a:gd name="T88" fmla="*/ 0 w 1127"/>
                  <a:gd name="T89" fmla="*/ 0 h 869"/>
                  <a:gd name="T90" fmla="*/ 0 w 1127"/>
                  <a:gd name="T91" fmla="*/ 0 h 869"/>
                  <a:gd name="T92" fmla="*/ 0 w 1127"/>
                  <a:gd name="T93" fmla="*/ 0 h 869"/>
                  <a:gd name="T94" fmla="*/ 0 w 1127"/>
                  <a:gd name="T95" fmla="*/ 0 h 869"/>
                  <a:gd name="T96" fmla="*/ 0 w 1127"/>
                  <a:gd name="T97" fmla="*/ 0 h 869"/>
                  <a:gd name="T98" fmla="*/ 0 w 1127"/>
                  <a:gd name="T99" fmla="*/ 0 h 869"/>
                  <a:gd name="T100" fmla="*/ 0 w 1127"/>
                  <a:gd name="T101" fmla="*/ 0 h 869"/>
                  <a:gd name="T102" fmla="*/ 0 w 1127"/>
                  <a:gd name="T103" fmla="*/ 0 h 869"/>
                  <a:gd name="T104" fmla="*/ 0 w 1127"/>
                  <a:gd name="T105" fmla="*/ 0 h 869"/>
                  <a:gd name="T106" fmla="*/ 0 w 1127"/>
                  <a:gd name="T107" fmla="*/ 0 h 869"/>
                  <a:gd name="T108" fmla="*/ 0 w 1127"/>
                  <a:gd name="T109" fmla="*/ 0 h 869"/>
                  <a:gd name="T110" fmla="*/ 0 w 1127"/>
                  <a:gd name="T111" fmla="*/ 0 h 869"/>
                  <a:gd name="T112" fmla="*/ 0 w 1127"/>
                  <a:gd name="T113" fmla="*/ 0 h 869"/>
                  <a:gd name="T114" fmla="*/ 0 w 1127"/>
                  <a:gd name="T115" fmla="*/ 0 h 869"/>
                  <a:gd name="T116" fmla="*/ 0 w 1127"/>
                  <a:gd name="T117" fmla="*/ 0 h 86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27" h="869">
                    <a:moveTo>
                      <a:pt x="945" y="592"/>
                    </a:moveTo>
                    <a:lnTo>
                      <a:pt x="948" y="591"/>
                    </a:lnTo>
                    <a:lnTo>
                      <a:pt x="938" y="593"/>
                    </a:lnTo>
                    <a:lnTo>
                      <a:pt x="920" y="596"/>
                    </a:lnTo>
                    <a:lnTo>
                      <a:pt x="907" y="596"/>
                    </a:lnTo>
                    <a:lnTo>
                      <a:pt x="894" y="596"/>
                    </a:lnTo>
                    <a:lnTo>
                      <a:pt x="877" y="595"/>
                    </a:lnTo>
                    <a:lnTo>
                      <a:pt x="861" y="593"/>
                    </a:lnTo>
                    <a:lnTo>
                      <a:pt x="842" y="589"/>
                    </a:lnTo>
                    <a:lnTo>
                      <a:pt x="821" y="583"/>
                    </a:lnTo>
                    <a:lnTo>
                      <a:pt x="801" y="574"/>
                    </a:lnTo>
                    <a:lnTo>
                      <a:pt x="778" y="563"/>
                    </a:lnTo>
                    <a:lnTo>
                      <a:pt x="755" y="549"/>
                    </a:lnTo>
                    <a:lnTo>
                      <a:pt x="730" y="533"/>
                    </a:lnTo>
                    <a:lnTo>
                      <a:pt x="719" y="524"/>
                    </a:lnTo>
                    <a:lnTo>
                      <a:pt x="707" y="512"/>
                    </a:lnTo>
                    <a:lnTo>
                      <a:pt x="694" y="501"/>
                    </a:lnTo>
                    <a:lnTo>
                      <a:pt x="682" y="488"/>
                    </a:lnTo>
                    <a:lnTo>
                      <a:pt x="662" y="470"/>
                    </a:lnTo>
                    <a:lnTo>
                      <a:pt x="611" y="419"/>
                    </a:lnTo>
                    <a:lnTo>
                      <a:pt x="539" y="347"/>
                    </a:lnTo>
                    <a:lnTo>
                      <a:pt x="457" y="265"/>
                    </a:lnTo>
                    <a:lnTo>
                      <a:pt x="375" y="182"/>
                    </a:lnTo>
                    <a:lnTo>
                      <a:pt x="302" y="110"/>
                    </a:lnTo>
                    <a:lnTo>
                      <a:pt x="252" y="59"/>
                    </a:lnTo>
                    <a:lnTo>
                      <a:pt x="233" y="41"/>
                    </a:lnTo>
                    <a:lnTo>
                      <a:pt x="223" y="31"/>
                    </a:lnTo>
                    <a:lnTo>
                      <a:pt x="211" y="23"/>
                    </a:lnTo>
                    <a:lnTo>
                      <a:pt x="200" y="16"/>
                    </a:lnTo>
                    <a:lnTo>
                      <a:pt x="187" y="11"/>
                    </a:lnTo>
                    <a:lnTo>
                      <a:pt x="175" y="7"/>
                    </a:lnTo>
                    <a:lnTo>
                      <a:pt x="162" y="4"/>
                    </a:lnTo>
                    <a:lnTo>
                      <a:pt x="149" y="1"/>
                    </a:lnTo>
                    <a:lnTo>
                      <a:pt x="136" y="0"/>
                    </a:lnTo>
                    <a:lnTo>
                      <a:pt x="123" y="1"/>
                    </a:lnTo>
                    <a:lnTo>
                      <a:pt x="110" y="4"/>
                    </a:lnTo>
                    <a:lnTo>
                      <a:pt x="97" y="7"/>
                    </a:lnTo>
                    <a:lnTo>
                      <a:pt x="85" y="11"/>
                    </a:lnTo>
                    <a:lnTo>
                      <a:pt x="73" y="17"/>
                    </a:lnTo>
                    <a:lnTo>
                      <a:pt x="61" y="23"/>
                    </a:lnTo>
                    <a:lnTo>
                      <a:pt x="50" y="31"/>
                    </a:lnTo>
                    <a:lnTo>
                      <a:pt x="40" y="41"/>
                    </a:lnTo>
                    <a:lnTo>
                      <a:pt x="30" y="51"/>
                    </a:lnTo>
                    <a:lnTo>
                      <a:pt x="22" y="62"/>
                    </a:lnTo>
                    <a:lnTo>
                      <a:pt x="16" y="74"/>
                    </a:lnTo>
                    <a:lnTo>
                      <a:pt x="10" y="86"/>
                    </a:lnTo>
                    <a:lnTo>
                      <a:pt x="5" y="99"/>
                    </a:lnTo>
                    <a:lnTo>
                      <a:pt x="2" y="111"/>
                    </a:lnTo>
                    <a:lnTo>
                      <a:pt x="0" y="124"/>
                    </a:lnTo>
                    <a:lnTo>
                      <a:pt x="0" y="137"/>
                    </a:lnTo>
                    <a:lnTo>
                      <a:pt x="0" y="150"/>
                    </a:lnTo>
                    <a:lnTo>
                      <a:pt x="2" y="164"/>
                    </a:lnTo>
                    <a:lnTo>
                      <a:pt x="5" y="176"/>
                    </a:lnTo>
                    <a:lnTo>
                      <a:pt x="11" y="189"/>
                    </a:lnTo>
                    <a:lnTo>
                      <a:pt x="16" y="201"/>
                    </a:lnTo>
                    <a:lnTo>
                      <a:pt x="23" y="212"/>
                    </a:lnTo>
                    <a:lnTo>
                      <a:pt x="31" y="224"/>
                    </a:lnTo>
                    <a:lnTo>
                      <a:pt x="41" y="234"/>
                    </a:lnTo>
                    <a:lnTo>
                      <a:pt x="487" y="681"/>
                    </a:lnTo>
                    <a:lnTo>
                      <a:pt x="507" y="699"/>
                    </a:lnTo>
                    <a:lnTo>
                      <a:pt x="527" y="718"/>
                    </a:lnTo>
                    <a:lnTo>
                      <a:pt x="546" y="734"/>
                    </a:lnTo>
                    <a:lnTo>
                      <a:pt x="567" y="750"/>
                    </a:lnTo>
                    <a:lnTo>
                      <a:pt x="587" y="764"/>
                    </a:lnTo>
                    <a:lnTo>
                      <a:pt x="606" y="778"/>
                    </a:lnTo>
                    <a:lnTo>
                      <a:pt x="627" y="790"/>
                    </a:lnTo>
                    <a:lnTo>
                      <a:pt x="647" y="802"/>
                    </a:lnTo>
                    <a:lnTo>
                      <a:pt x="666" y="812"/>
                    </a:lnTo>
                    <a:lnTo>
                      <a:pt x="686" y="821"/>
                    </a:lnTo>
                    <a:lnTo>
                      <a:pt x="705" y="830"/>
                    </a:lnTo>
                    <a:lnTo>
                      <a:pt x="725" y="837"/>
                    </a:lnTo>
                    <a:lnTo>
                      <a:pt x="745" y="843"/>
                    </a:lnTo>
                    <a:lnTo>
                      <a:pt x="763" y="849"/>
                    </a:lnTo>
                    <a:lnTo>
                      <a:pt x="782" y="854"/>
                    </a:lnTo>
                    <a:lnTo>
                      <a:pt x="801" y="859"/>
                    </a:lnTo>
                    <a:lnTo>
                      <a:pt x="819" y="862"/>
                    </a:lnTo>
                    <a:lnTo>
                      <a:pt x="837" y="865"/>
                    </a:lnTo>
                    <a:lnTo>
                      <a:pt x="854" y="867"/>
                    </a:lnTo>
                    <a:lnTo>
                      <a:pt x="872" y="868"/>
                    </a:lnTo>
                    <a:lnTo>
                      <a:pt x="889" y="869"/>
                    </a:lnTo>
                    <a:lnTo>
                      <a:pt x="904" y="869"/>
                    </a:lnTo>
                    <a:lnTo>
                      <a:pt x="921" y="869"/>
                    </a:lnTo>
                    <a:lnTo>
                      <a:pt x="935" y="868"/>
                    </a:lnTo>
                    <a:lnTo>
                      <a:pt x="964" y="865"/>
                    </a:lnTo>
                    <a:lnTo>
                      <a:pt x="991" y="861"/>
                    </a:lnTo>
                    <a:lnTo>
                      <a:pt x="1015" y="855"/>
                    </a:lnTo>
                    <a:lnTo>
                      <a:pt x="1036" y="848"/>
                    </a:lnTo>
                    <a:lnTo>
                      <a:pt x="1049" y="843"/>
                    </a:lnTo>
                    <a:lnTo>
                      <a:pt x="1061" y="837"/>
                    </a:lnTo>
                    <a:lnTo>
                      <a:pt x="1073" y="830"/>
                    </a:lnTo>
                    <a:lnTo>
                      <a:pt x="1083" y="821"/>
                    </a:lnTo>
                    <a:lnTo>
                      <a:pt x="1092" y="812"/>
                    </a:lnTo>
                    <a:lnTo>
                      <a:pt x="1101" y="802"/>
                    </a:lnTo>
                    <a:lnTo>
                      <a:pt x="1108" y="790"/>
                    </a:lnTo>
                    <a:lnTo>
                      <a:pt x="1114" y="779"/>
                    </a:lnTo>
                    <a:lnTo>
                      <a:pt x="1119" y="767"/>
                    </a:lnTo>
                    <a:lnTo>
                      <a:pt x="1123" y="754"/>
                    </a:lnTo>
                    <a:lnTo>
                      <a:pt x="1125" y="742"/>
                    </a:lnTo>
                    <a:lnTo>
                      <a:pt x="1127" y="728"/>
                    </a:lnTo>
                    <a:lnTo>
                      <a:pt x="1127" y="715"/>
                    </a:lnTo>
                    <a:lnTo>
                      <a:pt x="1126" y="701"/>
                    </a:lnTo>
                    <a:lnTo>
                      <a:pt x="1123" y="688"/>
                    </a:lnTo>
                    <a:lnTo>
                      <a:pt x="1119" y="675"/>
                    </a:lnTo>
                    <a:lnTo>
                      <a:pt x="1114" y="662"/>
                    </a:lnTo>
                    <a:lnTo>
                      <a:pt x="1108" y="650"/>
                    </a:lnTo>
                    <a:lnTo>
                      <a:pt x="1101" y="638"/>
                    </a:lnTo>
                    <a:lnTo>
                      <a:pt x="1091" y="628"/>
                    </a:lnTo>
                    <a:lnTo>
                      <a:pt x="1082" y="619"/>
                    </a:lnTo>
                    <a:lnTo>
                      <a:pt x="1072" y="610"/>
                    </a:lnTo>
                    <a:lnTo>
                      <a:pt x="1061" y="603"/>
                    </a:lnTo>
                    <a:lnTo>
                      <a:pt x="1050" y="597"/>
                    </a:lnTo>
                    <a:lnTo>
                      <a:pt x="1037" y="592"/>
                    </a:lnTo>
                    <a:lnTo>
                      <a:pt x="1025" y="589"/>
                    </a:lnTo>
                    <a:lnTo>
                      <a:pt x="1012" y="586"/>
                    </a:lnTo>
                    <a:lnTo>
                      <a:pt x="999" y="585"/>
                    </a:lnTo>
                    <a:lnTo>
                      <a:pt x="986" y="584"/>
                    </a:lnTo>
                    <a:lnTo>
                      <a:pt x="972" y="586"/>
                    </a:lnTo>
                    <a:lnTo>
                      <a:pt x="959" y="588"/>
                    </a:lnTo>
                    <a:lnTo>
                      <a:pt x="945" y="59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4" name="Freeform 1174">
                <a:extLst>
                  <a:ext uri="{FF2B5EF4-FFF2-40B4-BE49-F238E27FC236}">
                    <a16:creationId xmlns:a16="http://schemas.microsoft.com/office/drawing/2014/main" id="{D7D01872-0BA0-415E-9C2C-94CC7687B705}"/>
                  </a:ext>
                </a:extLst>
              </p:cNvPr>
              <p:cNvSpPr>
                <a:spLocks/>
              </p:cNvSpPr>
              <p:nvPr/>
            </p:nvSpPr>
            <p:spPr bwMode="auto">
              <a:xfrm>
                <a:off x="3520" y="3188"/>
                <a:ext cx="166" cy="175"/>
              </a:xfrm>
              <a:custGeom>
                <a:avLst/>
                <a:gdLst>
                  <a:gd name="T0" fmla="*/ 0 w 2502"/>
                  <a:gd name="T1" fmla="*/ 0 h 2634"/>
                  <a:gd name="T2" fmla="*/ 0 w 2502"/>
                  <a:gd name="T3" fmla="*/ 0 h 2634"/>
                  <a:gd name="T4" fmla="*/ 0 w 2502"/>
                  <a:gd name="T5" fmla="*/ 0 h 2634"/>
                  <a:gd name="T6" fmla="*/ 0 w 2502"/>
                  <a:gd name="T7" fmla="*/ 0 h 2634"/>
                  <a:gd name="T8" fmla="*/ 0 w 2502"/>
                  <a:gd name="T9" fmla="*/ 0 h 2634"/>
                  <a:gd name="T10" fmla="*/ 0 w 2502"/>
                  <a:gd name="T11" fmla="*/ 0 h 2634"/>
                  <a:gd name="T12" fmla="*/ 0 w 2502"/>
                  <a:gd name="T13" fmla="*/ 0 h 2634"/>
                  <a:gd name="T14" fmla="*/ 0 w 2502"/>
                  <a:gd name="T15" fmla="*/ 0 h 2634"/>
                  <a:gd name="T16" fmla="*/ 0 w 2502"/>
                  <a:gd name="T17" fmla="*/ 0 h 2634"/>
                  <a:gd name="T18" fmla="*/ 0 w 2502"/>
                  <a:gd name="T19" fmla="*/ 0 h 2634"/>
                  <a:gd name="T20" fmla="*/ 0 w 2502"/>
                  <a:gd name="T21" fmla="*/ 0 h 2634"/>
                  <a:gd name="T22" fmla="*/ 0 w 2502"/>
                  <a:gd name="T23" fmla="*/ 0 h 2634"/>
                  <a:gd name="T24" fmla="*/ 0 w 2502"/>
                  <a:gd name="T25" fmla="*/ 0 h 2634"/>
                  <a:gd name="T26" fmla="*/ 0 w 2502"/>
                  <a:gd name="T27" fmla="*/ 0 h 2634"/>
                  <a:gd name="T28" fmla="*/ 0 w 2502"/>
                  <a:gd name="T29" fmla="*/ 0 h 2634"/>
                  <a:gd name="T30" fmla="*/ 0 w 2502"/>
                  <a:gd name="T31" fmla="*/ 0 h 2634"/>
                  <a:gd name="T32" fmla="*/ 0 w 2502"/>
                  <a:gd name="T33" fmla="*/ 0 h 2634"/>
                  <a:gd name="T34" fmla="*/ 0 w 2502"/>
                  <a:gd name="T35" fmla="*/ 0 h 2634"/>
                  <a:gd name="T36" fmla="*/ 0 w 2502"/>
                  <a:gd name="T37" fmla="*/ 0 h 2634"/>
                  <a:gd name="T38" fmla="*/ 0 w 2502"/>
                  <a:gd name="T39" fmla="*/ 0 h 2634"/>
                  <a:gd name="T40" fmla="*/ 0 w 2502"/>
                  <a:gd name="T41" fmla="*/ 0 h 2634"/>
                  <a:gd name="T42" fmla="*/ 0 w 2502"/>
                  <a:gd name="T43" fmla="*/ 0 h 2634"/>
                  <a:gd name="T44" fmla="*/ 0 w 2502"/>
                  <a:gd name="T45" fmla="*/ 0 h 2634"/>
                  <a:gd name="T46" fmla="*/ 0 w 2502"/>
                  <a:gd name="T47" fmla="*/ 0 h 2634"/>
                  <a:gd name="T48" fmla="*/ 0 w 2502"/>
                  <a:gd name="T49" fmla="*/ 0 h 2634"/>
                  <a:gd name="T50" fmla="*/ 0 w 2502"/>
                  <a:gd name="T51" fmla="*/ 0 h 2634"/>
                  <a:gd name="T52" fmla="*/ 0 w 2502"/>
                  <a:gd name="T53" fmla="*/ 0 h 2634"/>
                  <a:gd name="T54" fmla="*/ 0 w 2502"/>
                  <a:gd name="T55" fmla="*/ 0 h 2634"/>
                  <a:gd name="T56" fmla="*/ 0 w 2502"/>
                  <a:gd name="T57" fmla="*/ 0 h 2634"/>
                  <a:gd name="T58" fmla="*/ 0 w 2502"/>
                  <a:gd name="T59" fmla="*/ 0 h 2634"/>
                  <a:gd name="T60" fmla="*/ 0 w 2502"/>
                  <a:gd name="T61" fmla="*/ 0 h 2634"/>
                  <a:gd name="T62" fmla="*/ 0 w 2502"/>
                  <a:gd name="T63" fmla="*/ 0 h 2634"/>
                  <a:gd name="T64" fmla="*/ 0 w 2502"/>
                  <a:gd name="T65" fmla="*/ 0 h 2634"/>
                  <a:gd name="T66" fmla="*/ 0 w 2502"/>
                  <a:gd name="T67" fmla="*/ 0 h 2634"/>
                  <a:gd name="T68" fmla="*/ 0 w 2502"/>
                  <a:gd name="T69" fmla="*/ 0 h 2634"/>
                  <a:gd name="T70" fmla="*/ 0 w 2502"/>
                  <a:gd name="T71" fmla="*/ 0 h 2634"/>
                  <a:gd name="T72" fmla="*/ 0 w 2502"/>
                  <a:gd name="T73" fmla="*/ 0 h 2634"/>
                  <a:gd name="T74" fmla="*/ 0 w 2502"/>
                  <a:gd name="T75" fmla="*/ 0 h 2634"/>
                  <a:gd name="T76" fmla="*/ 0 w 2502"/>
                  <a:gd name="T77" fmla="*/ 0 h 2634"/>
                  <a:gd name="T78" fmla="*/ 0 w 2502"/>
                  <a:gd name="T79" fmla="*/ 0 h 2634"/>
                  <a:gd name="T80" fmla="*/ 0 w 2502"/>
                  <a:gd name="T81" fmla="*/ 0 h 2634"/>
                  <a:gd name="T82" fmla="*/ 0 w 2502"/>
                  <a:gd name="T83" fmla="*/ 0 h 2634"/>
                  <a:gd name="T84" fmla="*/ 0 w 2502"/>
                  <a:gd name="T85" fmla="*/ 0 h 2634"/>
                  <a:gd name="T86" fmla="*/ 0 w 2502"/>
                  <a:gd name="T87" fmla="*/ 0 h 2634"/>
                  <a:gd name="T88" fmla="*/ 0 w 2502"/>
                  <a:gd name="T89" fmla="*/ 0 h 2634"/>
                  <a:gd name="T90" fmla="*/ 0 w 2502"/>
                  <a:gd name="T91" fmla="*/ 0 h 2634"/>
                  <a:gd name="T92" fmla="*/ 0 w 2502"/>
                  <a:gd name="T93" fmla="*/ 0 h 2634"/>
                  <a:gd name="T94" fmla="*/ 0 w 2502"/>
                  <a:gd name="T95" fmla="*/ 0 h 2634"/>
                  <a:gd name="T96" fmla="*/ 0 w 2502"/>
                  <a:gd name="T97" fmla="*/ 0 h 26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02" h="2634">
                    <a:moveTo>
                      <a:pt x="2462" y="2401"/>
                    </a:moveTo>
                    <a:lnTo>
                      <a:pt x="2119" y="2058"/>
                    </a:lnTo>
                    <a:lnTo>
                      <a:pt x="2117" y="2018"/>
                    </a:lnTo>
                    <a:lnTo>
                      <a:pt x="2115" y="1969"/>
                    </a:lnTo>
                    <a:lnTo>
                      <a:pt x="2112" y="1913"/>
                    </a:lnTo>
                    <a:lnTo>
                      <a:pt x="2108" y="1850"/>
                    </a:lnTo>
                    <a:lnTo>
                      <a:pt x="2104" y="1784"/>
                    </a:lnTo>
                    <a:lnTo>
                      <a:pt x="2098" y="1714"/>
                    </a:lnTo>
                    <a:lnTo>
                      <a:pt x="2090" y="1641"/>
                    </a:lnTo>
                    <a:lnTo>
                      <a:pt x="2082" y="1568"/>
                    </a:lnTo>
                    <a:lnTo>
                      <a:pt x="2078" y="1538"/>
                    </a:lnTo>
                    <a:lnTo>
                      <a:pt x="2074" y="1509"/>
                    </a:lnTo>
                    <a:lnTo>
                      <a:pt x="2068" y="1481"/>
                    </a:lnTo>
                    <a:lnTo>
                      <a:pt x="2061" y="1454"/>
                    </a:lnTo>
                    <a:lnTo>
                      <a:pt x="2054" y="1429"/>
                    </a:lnTo>
                    <a:lnTo>
                      <a:pt x="2047" y="1406"/>
                    </a:lnTo>
                    <a:lnTo>
                      <a:pt x="2039" y="1383"/>
                    </a:lnTo>
                    <a:lnTo>
                      <a:pt x="2030" y="1361"/>
                    </a:lnTo>
                    <a:lnTo>
                      <a:pt x="2021" y="1340"/>
                    </a:lnTo>
                    <a:lnTo>
                      <a:pt x="2011" y="1321"/>
                    </a:lnTo>
                    <a:lnTo>
                      <a:pt x="2000" y="1302"/>
                    </a:lnTo>
                    <a:lnTo>
                      <a:pt x="1990" y="1285"/>
                    </a:lnTo>
                    <a:lnTo>
                      <a:pt x="1979" y="1267"/>
                    </a:lnTo>
                    <a:lnTo>
                      <a:pt x="1966" y="1252"/>
                    </a:lnTo>
                    <a:lnTo>
                      <a:pt x="1955" y="1236"/>
                    </a:lnTo>
                    <a:lnTo>
                      <a:pt x="1942" y="1223"/>
                    </a:lnTo>
                    <a:lnTo>
                      <a:pt x="1929" y="1209"/>
                    </a:lnTo>
                    <a:lnTo>
                      <a:pt x="1917" y="1196"/>
                    </a:lnTo>
                    <a:lnTo>
                      <a:pt x="1903" y="1184"/>
                    </a:lnTo>
                    <a:lnTo>
                      <a:pt x="1890" y="1173"/>
                    </a:lnTo>
                    <a:lnTo>
                      <a:pt x="1862" y="1152"/>
                    </a:lnTo>
                    <a:lnTo>
                      <a:pt x="1833" y="1133"/>
                    </a:lnTo>
                    <a:lnTo>
                      <a:pt x="1804" y="1116"/>
                    </a:lnTo>
                    <a:lnTo>
                      <a:pt x="1774" y="1102"/>
                    </a:lnTo>
                    <a:lnTo>
                      <a:pt x="1745" y="1087"/>
                    </a:lnTo>
                    <a:lnTo>
                      <a:pt x="1715" y="1075"/>
                    </a:lnTo>
                    <a:lnTo>
                      <a:pt x="1696" y="1067"/>
                    </a:lnTo>
                    <a:lnTo>
                      <a:pt x="1675" y="1061"/>
                    </a:lnTo>
                    <a:lnTo>
                      <a:pt x="1651" y="1057"/>
                    </a:lnTo>
                    <a:lnTo>
                      <a:pt x="1626" y="1053"/>
                    </a:lnTo>
                    <a:lnTo>
                      <a:pt x="1600" y="1049"/>
                    </a:lnTo>
                    <a:lnTo>
                      <a:pt x="1572" y="1047"/>
                    </a:lnTo>
                    <a:lnTo>
                      <a:pt x="1542" y="1046"/>
                    </a:lnTo>
                    <a:lnTo>
                      <a:pt x="1512" y="1045"/>
                    </a:lnTo>
                    <a:lnTo>
                      <a:pt x="1481" y="1045"/>
                    </a:lnTo>
                    <a:lnTo>
                      <a:pt x="1449" y="1045"/>
                    </a:lnTo>
                    <a:lnTo>
                      <a:pt x="1417" y="1046"/>
                    </a:lnTo>
                    <a:lnTo>
                      <a:pt x="1384" y="1048"/>
                    </a:lnTo>
                    <a:lnTo>
                      <a:pt x="1318" y="1052"/>
                    </a:lnTo>
                    <a:lnTo>
                      <a:pt x="1252" y="1058"/>
                    </a:lnTo>
                    <a:lnTo>
                      <a:pt x="233" y="40"/>
                    </a:lnTo>
                    <a:lnTo>
                      <a:pt x="223" y="30"/>
                    </a:lnTo>
                    <a:lnTo>
                      <a:pt x="212" y="22"/>
                    </a:lnTo>
                    <a:lnTo>
                      <a:pt x="200" y="16"/>
                    </a:lnTo>
                    <a:lnTo>
                      <a:pt x="189" y="10"/>
                    </a:lnTo>
                    <a:lnTo>
                      <a:pt x="176" y="6"/>
                    </a:lnTo>
                    <a:lnTo>
                      <a:pt x="163" y="3"/>
                    </a:lnTo>
                    <a:lnTo>
                      <a:pt x="150" y="0"/>
                    </a:lnTo>
                    <a:lnTo>
                      <a:pt x="137" y="0"/>
                    </a:lnTo>
                    <a:lnTo>
                      <a:pt x="124" y="0"/>
                    </a:lnTo>
                    <a:lnTo>
                      <a:pt x="111" y="3"/>
                    </a:lnTo>
                    <a:lnTo>
                      <a:pt x="99" y="6"/>
                    </a:lnTo>
                    <a:lnTo>
                      <a:pt x="86" y="10"/>
                    </a:lnTo>
                    <a:lnTo>
                      <a:pt x="74" y="16"/>
                    </a:lnTo>
                    <a:lnTo>
                      <a:pt x="62" y="22"/>
                    </a:lnTo>
                    <a:lnTo>
                      <a:pt x="51" y="30"/>
                    </a:lnTo>
                    <a:lnTo>
                      <a:pt x="41" y="40"/>
                    </a:lnTo>
                    <a:lnTo>
                      <a:pt x="31" y="50"/>
                    </a:lnTo>
                    <a:lnTo>
                      <a:pt x="23" y="61"/>
                    </a:lnTo>
                    <a:lnTo>
                      <a:pt x="16" y="73"/>
                    </a:lnTo>
                    <a:lnTo>
                      <a:pt x="11" y="85"/>
                    </a:lnTo>
                    <a:lnTo>
                      <a:pt x="7" y="98"/>
                    </a:lnTo>
                    <a:lnTo>
                      <a:pt x="4" y="110"/>
                    </a:lnTo>
                    <a:lnTo>
                      <a:pt x="1" y="124"/>
                    </a:lnTo>
                    <a:lnTo>
                      <a:pt x="0" y="136"/>
                    </a:lnTo>
                    <a:lnTo>
                      <a:pt x="1" y="149"/>
                    </a:lnTo>
                    <a:lnTo>
                      <a:pt x="4" y="163"/>
                    </a:lnTo>
                    <a:lnTo>
                      <a:pt x="7" y="175"/>
                    </a:lnTo>
                    <a:lnTo>
                      <a:pt x="11" y="188"/>
                    </a:lnTo>
                    <a:lnTo>
                      <a:pt x="16" y="200"/>
                    </a:lnTo>
                    <a:lnTo>
                      <a:pt x="23" y="211"/>
                    </a:lnTo>
                    <a:lnTo>
                      <a:pt x="31" y="223"/>
                    </a:lnTo>
                    <a:lnTo>
                      <a:pt x="41" y="233"/>
                    </a:lnTo>
                    <a:lnTo>
                      <a:pt x="922" y="1113"/>
                    </a:lnTo>
                    <a:lnTo>
                      <a:pt x="912" y="1119"/>
                    </a:lnTo>
                    <a:lnTo>
                      <a:pt x="904" y="1125"/>
                    </a:lnTo>
                    <a:lnTo>
                      <a:pt x="897" y="1132"/>
                    </a:lnTo>
                    <a:lnTo>
                      <a:pt x="890" y="1139"/>
                    </a:lnTo>
                    <a:lnTo>
                      <a:pt x="884" y="1146"/>
                    </a:lnTo>
                    <a:lnTo>
                      <a:pt x="877" y="1154"/>
                    </a:lnTo>
                    <a:lnTo>
                      <a:pt x="872" y="1164"/>
                    </a:lnTo>
                    <a:lnTo>
                      <a:pt x="867" y="1172"/>
                    </a:lnTo>
                    <a:lnTo>
                      <a:pt x="863" y="1181"/>
                    </a:lnTo>
                    <a:lnTo>
                      <a:pt x="860" y="1192"/>
                    </a:lnTo>
                    <a:lnTo>
                      <a:pt x="857" y="1201"/>
                    </a:lnTo>
                    <a:lnTo>
                      <a:pt x="856" y="1211"/>
                    </a:lnTo>
                    <a:lnTo>
                      <a:pt x="855" y="1222"/>
                    </a:lnTo>
                    <a:lnTo>
                      <a:pt x="854" y="1232"/>
                    </a:lnTo>
                    <a:lnTo>
                      <a:pt x="855" y="1242"/>
                    </a:lnTo>
                    <a:lnTo>
                      <a:pt x="856" y="1254"/>
                    </a:lnTo>
                    <a:lnTo>
                      <a:pt x="859" y="1267"/>
                    </a:lnTo>
                    <a:lnTo>
                      <a:pt x="863" y="1279"/>
                    </a:lnTo>
                    <a:lnTo>
                      <a:pt x="868" y="1292"/>
                    </a:lnTo>
                    <a:lnTo>
                      <a:pt x="875" y="1303"/>
                    </a:lnTo>
                    <a:lnTo>
                      <a:pt x="883" y="1315"/>
                    </a:lnTo>
                    <a:lnTo>
                      <a:pt x="891" y="1325"/>
                    </a:lnTo>
                    <a:lnTo>
                      <a:pt x="901" y="1333"/>
                    </a:lnTo>
                    <a:lnTo>
                      <a:pt x="911" y="1341"/>
                    </a:lnTo>
                    <a:lnTo>
                      <a:pt x="922" y="1349"/>
                    </a:lnTo>
                    <a:lnTo>
                      <a:pt x="933" y="1355"/>
                    </a:lnTo>
                    <a:lnTo>
                      <a:pt x="946" y="1360"/>
                    </a:lnTo>
                    <a:lnTo>
                      <a:pt x="959" y="1363"/>
                    </a:lnTo>
                    <a:lnTo>
                      <a:pt x="971" y="1365"/>
                    </a:lnTo>
                    <a:lnTo>
                      <a:pt x="985" y="1367"/>
                    </a:lnTo>
                    <a:lnTo>
                      <a:pt x="998" y="1366"/>
                    </a:lnTo>
                    <a:lnTo>
                      <a:pt x="1013" y="1365"/>
                    </a:lnTo>
                    <a:lnTo>
                      <a:pt x="1061" y="1357"/>
                    </a:lnTo>
                    <a:lnTo>
                      <a:pt x="1110" y="1350"/>
                    </a:lnTo>
                    <a:lnTo>
                      <a:pt x="1159" y="1344"/>
                    </a:lnTo>
                    <a:lnTo>
                      <a:pt x="1207" y="1337"/>
                    </a:lnTo>
                    <a:lnTo>
                      <a:pt x="1254" y="1332"/>
                    </a:lnTo>
                    <a:lnTo>
                      <a:pt x="1300" y="1328"/>
                    </a:lnTo>
                    <a:lnTo>
                      <a:pt x="1344" y="1324"/>
                    </a:lnTo>
                    <a:lnTo>
                      <a:pt x="1386" y="1321"/>
                    </a:lnTo>
                    <a:lnTo>
                      <a:pt x="1426" y="1319"/>
                    </a:lnTo>
                    <a:lnTo>
                      <a:pt x="1464" y="1318"/>
                    </a:lnTo>
                    <a:lnTo>
                      <a:pt x="1498" y="1317"/>
                    </a:lnTo>
                    <a:lnTo>
                      <a:pt x="1528" y="1317"/>
                    </a:lnTo>
                    <a:lnTo>
                      <a:pt x="1555" y="1318"/>
                    </a:lnTo>
                    <a:lnTo>
                      <a:pt x="1578" y="1320"/>
                    </a:lnTo>
                    <a:lnTo>
                      <a:pt x="1596" y="1323"/>
                    </a:lnTo>
                    <a:lnTo>
                      <a:pt x="1610" y="1326"/>
                    </a:lnTo>
                    <a:lnTo>
                      <a:pt x="1630" y="1335"/>
                    </a:lnTo>
                    <a:lnTo>
                      <a:pt x="1650" y="1344"/>
                    </a:lnTo>
                    <a:lnTo>
                      <a:pt x="1668" y="1353"/>
                    </a:lnTo>
                    <a:lnTo>
                      <a:pt x="1686" y="1362"/>
                    </a:lnTo>
                    <a:lnTo>
                      <a:pt x="1703" y="1373"/>
                    </a:lnTo>
                    <a:lnTo>
                      <a:pt x="1717" y="1384"/>
                    </a:lnTo>
                    <a:lnTo>
                      <a:pt x="1731" y="1396"/>
                    </a:lnTo>
                    <a:lnTo>
                      <a:pt x="1745" y="1410"/>
                    </a:lnTo>
                    <a:lnTo>
                      <a:pt x="1756" y="1425"/>
                    </a:lnTo>
                    <a:lnTo>
                      <a:pt x="1768" y="1443"/>
                    </a:lnTo>
                    <a:lnTo>
                      <a:pt x="1777" y="1462"/>
                    </a:lnTo>
                    <a:lnTo>
                      <a:pt x="1786" y="1484"/>
                    </a:lnTo>
                    <a:lnTo>
                      <a:pt x="1795" y="1509"/>
                    </a:lnTo>
                    <a:lnTo>
                      <a:pt x="1801" y="1536"/>
                    </a:lnTo>
                    <a:lnTo>
                      <a:pt x="1807" y="1567"/>
                    </a:lnTo>
                    <a:lnTo>
                      <a:pt x="1812" y="1601"/>
                    </a:lnTo>
                    <a:lnTo>
                      <a:pt x="1822" y="1694"/>
                    </a:lnTo>
                    <a:lnTo>
                      <a:pt x="1831" y="1786"/>
                    </a:lnTo>
                    <a:lnTo>
                      <a:pt x="1837" y="1873"/>
                    </a:lnTo>
                    <a:lnTo>
                      <a:pt x="1841" y="1952"/>
                    </a:lnTo>
                    <a:lnTo>
                      <a:pt x="1844" y="2020"/>
                    </a:lnTo>
                    <a:lnTo>
                      <a:pt x="1846" y="2071"/>
                    </a:lnTo>
                    <a:lnTo>
                      <a:pt x="1847" y="2107"/>
                    </a:lnTo>
                    <a:lnTo>
                      <a:pt x="1848" y="2119"/>
                    </a:lnTo>
                    <a:lnTo>
                      <a:pt x="1849" y="2174"/>
                    </a:lnTo>
                    <a:lnTo>
                      <a:pt x="1850" y="2176"/>
                    </a:lnTo>
                    <a:lnTo>
                      <a:pt x="1855" y="2180"/>
                    </a:lnTo>
                    <a:lnTo>
                      <a:pt x="1861" y="2186"/>
                    </a:lnTo>
                    <a:lnTo>
                      <a:pt x="1868" y="2193"/>
                    </a:lnTo>
                    <a:lnTo>
                      <a:pt x="1875" y="2201"/>
                    </a:lnTo>
                    <a:lnTo>
                      <a:pt x="1881" y="2207"/>
                    </a:lnTo>
                    <a:lnTo>
                      <a:pt x="1887" y="2211"/>
                    </a:lnTo>
                    <a:lnTo>
                      <a:pt x="1888" y="2213"/>
                    </a:lnTo>
                    <a:lnTo>
                      <a:pt x="2269" y="2594"/>
                    </a:lnTo>
                    <a:lnTo>
                      <a:pt x="2280" y="2603"/>
                    </a:lnTo>
                    <a:lnTo>
                      <a:pt x="2290" y="2611"/>
                    </a:lnTo>
                    <a:lnTo>
                      <a:pt x="2301" y="2618"/>
                    </a:lnTo>
                    <a:lnTo>
                      <a:pt x="2314" y="2624"/>
                    </a:lnTo>
                    <a:lnTo>
                      <a:pt x="2326" y="2628"/>
                    </a:lnTo>
                    <a:lnTo>
                      <a:pt x="2339" y="2631"/>
                    </a:lnTo>
                    <a:lnTo>
                      <a:pt x="2352" y="2633"/>
                    </a:lnTo>
                    <a:lnTo>
                      <a:pt x="2365" y="2634"/>
                    </a:lnTo>
                    <a:lnTo>
                      <a:pt x="2378" y="2633"/>
                    </a:lnTo>
                    <a:lnTo>
                      <a:pt x="2391" y="2631"/>
                    </a:lnTo>
                    <a:lnTo>
                      <a:pt x="2404" y="2628"/>
                    </a:lnTo>
                    <a:lnTo>
                      <a:pt x="2416" y="2624"/>
                    </a:lnTo>
                    <a:lnTo>
                      <a:pt x="2428" y="2618"/>
                    </a:lnTo>
                    <a:lnTo>
                      <a:pt x="2440" y="2611"/>
                    </a:lnTo>
                    <a:lnTo>
                      <a:pt x="2451" y="2603"/>
                    </a:lnTo>
                    <a:lnTo>
                      <a:pt x="2462" y="2594"/>
                    </a:lnTo>
                    <a:lnTo>
                      <a:pt x="2471" y="2583"/>
                    </a:lnTo>
                    <a:lnTo>
                      <a:pt x="2479" y="2573"/>
                    </a:lnTo>
                    <a:lnTo>
                      <a:pt x="2486" y="2560"/>
                    </a:lnTo>
                    <a:lnTo>
                      <a:pt x="2492" y="2549"/>
                    </a:lnTo>
                    <a:lnTo>
                      <a:pt x="2496" y="2537"/>
                    </a:lnTo>
                    <a:lnTo>
                      <a:pt x="2499" y="2523"/>
                    </a:lnTo>
                    <a:lnTo>
                      <a:pt x="2501" y="2511"/>
                    </a:lnTo>
                    <a:lnTo>
                      <a:pt x="2502" y="2497"/>
                    </a:lnTo>
                    <a:lnTo>
                      <a:pt x="2501" y="2484"/>
                    </a:lnTo>
                    <a:lnTo>
                      <a:pt x="2499" y="2472"/>
                    </a:lnTo>
                    <a:lnTo>
                      <a:pt x="2496" y="2459"/>
                    </a:lnTo>
                    <a:lnTo>
                      <a:pt x="2492" y="2446"/>
                    </a:lnTo>
                    <a:lnTo>
                      <a:pt x="2486" y="2434"/>
                    </a:lnTo>
                    <a:lnTo>
                      <a:pt x="2479" y="2423"/>
                    </a:lnTo>
                    <a:lnTo>
                      <a:pt x="2471" y="2412"/>
                    </a:lnTo>
                    <a:lnTo>
                      <a:pt x="2462" y="240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5" name="Freeform 1175">
                <a:extLst>
                  <a:ext uri="{FF2B5EF4-FFF2-40B4-BE49-F238E27FC236}">
                    <a16:creationId xmlns:a16="http://schemas.microsoft.com/office/drawing/2014/main" id="{948B4A67-F623-4F81-A8C2-6401F76F703A}"/>
                  </a:ext>
                </a:extLst>
              </p:cNvPr>
              <p:cNvSpPr>
                <a:spLocks/>
              </p:cNvSpPr>
              <p:nvPr/>
            </p:nvSpPr>
            <p:spPr bwMode="auto">
              <a:xfrm>
                <a:off x="3561" y="2972"/>
                <a:ext cx="147" cy="189"/>
              </a:xfrm>
              <a:custGeom>
                <a:avLst/>
                <a:gdLst>
                  <a:gd name="T0" fmla="*/ 0 w 2207"/>
                  <a:gd name="T1" fmla="*/ 0 h 2832"/>
                  <a:gd name="T2" fmla="*/ 0 w 2207"/>
                  <a:gd name="T3" fmla="*/ 0 h 2832"/>
                  <a:gd name="T4" fmla="*/ 0 w 2207"/>
                  <a:gd name="T5" fmla="*/ 0 h 2832"/>
                  <a:gd name="T6" fmla="*/ 0 w 2207"/>
                  <a:gd name="T7" fmla="*/ 0 h 2832"/>
                  <a:gd name="T8" fmla="*/ 0 w 2207"/>
                  <a:gd name="T9" fmla="*/ 0 h 2832"/>
                  <a:gd name="T10" fmla="*/ 0 w 2207"/>
                  <a:gd name="T11" fmla="*/ 0 h 2832"/>
                  <a:gd name="T12" fmla="*/ 0 w 2207"/>
                  <a:gd name="T13" fmla="*/ 0 h 2832"/>
                  <a:gd name="T14" fmla="*/ 0 w 2207"/>
                  <a:gd name="T15" fmla="*/ 0 h 2832"/>
                  <a:gd name="T16" fmla="*/ 0 w 2207"/>
                  <a:gd name="T17" fmla="*/ 0 h 2832"/>
                  <a:gd name="T18" fmla="*/ 0 w 2207"/>
                  <a:gd name="T19" fmla="*/ 0 h 2832"/>
                  <a:gd name="T20" fmla="*/ 0 w 2207"/>
                  <a:gd name="T21" fmla="*/ 0 h 2832"/>
                  <a:gd name="T22" fmla="*/ 0 w 2207"/>
                  <a:gd name="T23" fmla="*/ 0 h 2832"/>
                  <a:gd name="T24" fmla="*/ 0 w 2207"/>
                  <a:gd name="T25" fmla="*/ 0 h 2832"/>
                  <a:gd name="T26" fmla="*/ 0 w 2207"/>
                  <a:gd name="T27" fmla="*/ 0 h 2832"/>
                  <a:gd name="T28" fmla="*/ 0 w 2207"/>
                  <a:gd name="T29" fmla="*/ 0 h 2832"/>
                  <a:gd name="T30" fmla="*/ 0 w 2207"/>
                  <a:gd name="T31" fmla="*/ 0 h 2832"/>
                  <a:gd name="T32" fmla="*/ 0 w 2207"/>
                  <a:gd name="T33" fmla="*/ 0 h 2832"/>
                  <a:gd name="T34" fmla="*/ 0 w 2207"/>
                  <a:gd name="T35" fmla="*/ 0 h 2832"/>
                  <a:gd name="T36" fmla="*/ 0 w 2207"/>
                  <a:gd name="T37" fmla="*/ 0 h 2832"/>
                  <a:gd name="T38" fmla="*/ 0 w 2207"/>
                  <a:gd name="T39" fmla="*/ 0 h 2832"/>
                  <a:gd name="T40" fmla="*/ 0 w 2207"/>
                  <a:gd name="T41" fmla="*/ 0 h 2832"/>
                  <a:gd name="T42" fmla="*/ 0 w 2207"/>
                  <a:gd name="T43" fmla="*/ 0 h 2832"/>
                  <a:gd name="T44" fmla="*/ 0 w 2207"/>
                  <a:gd name="T45" fmla="*/ 0 h 2832"/>
                  <a:gd name="T46" fmla="*/ 0 w 2207"/>
                  <a:gd name="T47" fmla="*/ 0 h 2832"/>
                  <a:gd name="T48" fmla="*/ 0 w 2207"/>
                  <a:gd name="T49" fmla="*/ 0 h 2832"/>
                  <a:gd name="T50" fmla="*/ 0 w 2207"/>
                  <a:gd name="T51" fmla="*/ 0 h 2832"/>
                  <a:gd name="T52" fmla="*/ 0 w 2207"/>
                  <a:gd name="T53" fmla="*/ 0 h 2832"/>
                  <a:gd name="T54" fmla="*/ 0 w 2207"/>
                  <a:gd name="T55" fmla="*/ 0 h 2832"/>
                  <a:gd name="T56" fmla="*/ 0 w 2207"/>
                  <a:gd name="T57" fmla="*/ 0 h 2832"/>
                  <a:gd name="T58" fmla="*/ 0 w 2207"/>
                  <a:gd name="T59" fmla="*/ 0 h 2832"/>
                  <a:gd name="T60" fmla="*/ 0 w 2207"/>
                  <a:gd name="T61" fmla="*/ 0 h 2832"/>
                  <a:gd name="T62" fmla="*/ 0 w 2207"/>
                  <a:gd name="T63" fmla="*/ 0 h 2832"/>
                  <a:gd name="T64" fmla="*/ 0 w 2207"/>
                  <a:gd name="T65" fmla="*/ 0 h 2832"/>
                  <a:gd name="T66" fmla="*/ 0 w 2207"/>
                  <a:gd name="T67" fmla="*/ 0 h 2832"/>
                  <a:gd name="T68" fmla="*/ 0 w 2207"/>
                  <a:gd name="T69" fmla="*/ 0 h 2832"/>
                  <a:gd name="T70" fmla="*/ 0 w 2207"/>
                  <a:gd name="T71" fmla="*/ 0 h 2832"/>
                  <a:gd name="T72" fmla="*/ 0 w 2207"/>
                  <a:gd name="T73" fmla="*/ 0 h 2832"/>
                  <a:gd name="T74" fmla="*/ 0 w 2207"/>
                  <a:gd name="T75" fmla="*/ 0 h 2832"/>
                  <a:gd name="T76" fmla="*/ 0 w 2207"/>
                  <a:gd name="T77" fmla="*/ 0 h 2832"/>
                  <a:gd name="T78" fmla="*/ 0 w 2207"/>
                  <a:gd name="T79" fmla="*/ 0 h 2832"/>
                  <a:gd name="T80" fmla="*/ 0 w 2207"/>
                  <a:gd name="T81" fmla="*/ 0 h 2832"/>
                  <a:gd name="T82" fmla="*/ 0 w 2207"/>
                  <a:gd name="T83" fmla="*/ 0 h 2832"/>
                  <a:gd name="T84" fmla="*/ 0 w 2207"/>
                  <a:gd name="T85" fmla="*/ 0 h 2832"/>
                  <a:gd name="T86" fmla="*/ 0 w 2207"/>
                  <a:gd name="T87" fmla="*/ 0 h 2832"/>
                  <a:gd name="T88" fmla="*/ 0 w 2207"/>
                  <a:gd name="T89" fmla="*/ 0 h 2832"/>
                  <a:gd name="T90" fmla="*/ 0 w 2207"/>
                  <a:gd name="T91" fmla="*/ 0 h 2832"/>
                  <a:gd name="T92" fmla="*/ 0 w 2207"/>
                  <a:gd name="T93" fmla="*/ 0 h 2832"/>
                  <a:gd name="T94" fmla="*/ 0 w 2207"/>
                  <a:gd name="T95" fmla="*/ 0 h 2832"/>
                  <a:gd name="T96" fmla="*/ 0 w 2207"/>
                  <a:gd name="T97" fmla="*/ 0 h 2832"/>
                  <a:gd name="T98" fmla="*/ 0 w 2207"/>
                  <a:gd name="T99" fmla="*/ 0 h 2832"/>
                  <a:gd name="T100" fmla="*/ 0 w 2207"/>
                  <a:gd name="T101" fmla="*/ 0 h 2832"/>
                  <a:gd name="T102" fmla="*/ 0 w 2207"/>
                  <a:gd name="T103" fmla="*/ 0 h 2832"/>
                  <a:gd name="T104" fmla="*/ 0 w 2207"/>
                  <a:gd name="T105" fmla="*/ 0 h 2832"/>
                  <a:gd name="T106" fmla="*/ 0 w 2207"/>
                  <a:gd name="T107" fmla="*/ 0 h 28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207" h="2832">
                    <a:moveTo>
                      <a:pt x="2094" y="2606"/>
                    </a:moveTo>
                    <a:lnTo>
                      <a:pt x="1018" y="2606"/>
                    </a:lnTo>
                    <a:lnTo>
                      <a:pt x="1007" y="2606"/>
                    </a:lnTo>
                    <a:lnTo>
                      <a:pt x="998" y="2605"/>
                    </a:lnTo>
                    <a:lnTo>
                      <a:pt x="990" y="2603"/>
                    </a:lnTo>
                    <a:lnTo>
                      <a:pt x="983" y="2601"/>
                    </a:lnTo>
                    <a:lnTo>
                      <a:pt x="977" y="2598"/>
                    </a:lnTo>
                    <a:lnTo>
                      <a:pt x="972" y="2595"/>
                    </a:lnTo>
                    <a:lnTo>
                      <a:pt x="968" y="2590"/>
                    </a:lnTo>
                    <a:lnTo>
                      <a:pt x="965" y="2587"/>
                    </a:lnTo>
                    <a:lnTo>
                      <a:pt x="958" y="2580"/>
                    </a:lnTo>
                    <a:lnTo>
                      <a:pt x="952" y="2573"/>
                    </a:lnTo>
                    <a:lnTo>
                      <a:pt x="947" y="2565"/>
                    </a:lnTo>
                    <a:lnTo>
                      <a:pt x="943" y="2555"/>
                    </a:lnTo>
                    <a:lnTo>
                      <a:pt x="938" y="2545"/>
                    </a:lnTo>
                    <a:lnTo>
                      <a:pt x="934" y="2535"/>
                    </a:lnTo>
                    <a:lnTo>
                      <a:pt x="929" y="2523"/>
                    </a:lnTo>
                    <a:lnTo>
                      <a:pt x="926" y="2511"/>
                    </a:lnTo>
                    <a:lnTo>
                      <a:pt x="920" y="2484"/>
                    </a:lnTo>
                    <a:lnTo>
                      <a:pt x="916" y="2455"/>
                    </a:lnTo>
                    <a:lnTo>
                      <a:pt x="913" y="2424"/>
                    </a:lnTo>
                    <a:lnTo>
                      <a:pt x="912" y="2391"/>
                    </a:lnTo>
                    <a:lnTo>
                      <a:pt x="911" y="2315"/>
                    </a:lnTo>
                    <a:lnTo>
                      <a:pt x="907" y="2193"/>
                    </a:lnTo>
                    <a:lnTo>
                      <a:pt x="900" y="2042"/>
                    </a:lnTo>
                    <a:lnTo>
                      <a:pt x="894" y="1879"/>
                    </a:lnTo>
                    <a:lnTo>
                      <a:pt x="887" y="1721"/>
                    </a:lnTo>
                    <a:lnTo>
                      <a:pt x="881" y="1583"/>
                    </a:lnTo>
                    <a:lnTo>
                      <a:pt x="877" y="1484"/>
                    </a:lnTo>
                    <a:lnTo>
                      <a:pt x="875" y="1439"/>
                    </a:lnTo>
                    <a:lnTo>
                      <a:pt x="874" y="1427"/>
                    </a:lnTo>
                    <a:lnTo>
                      <a:pt x="872" y="1417"/>
                    </a:lnTo>
                    <a:lnTo>
                      <a:pt x="868" y="1407"/>
                    </a:lnTo>
                    <a:lnTo>
                      <a:pt x="864" y="1396"/>
                    </a:lnTo>
                    <a:lnTo>
                      <a:pt x="859" y="1387"/>
                    </a:lnTo>
                    <a:lnTo>
                      <a:pt x="854" y="1378"/>
                    </a:lnTo>
                    <a:lnTo>
                      <a:pt x="847" y="1369"/>
                    </a:lnTo>
                    <a:lnTo>
                      <a:pt x="839" y="1362"/>
                    </a:lnTo>
                    <a:lnTo>
                      <a:pt x="832" y="1355"/>
                    </a:lnTo>
                    <a:lnTo>
                      <a:pt x="823" y="1349"/>
                    </a:lnTo>
                    <a:lnTo>
                      <a:pt x="814" y="1344"/>
                    </a:lnTo>
                    <a:lnTo>
                      <a:pt x="804" y="1339"/>
                    </a:lnTo>
                    <a:lnTo>
                      <a:pt x="794" y="1335"/>
                    </a:lnTo>
                    <a:lnTo>
                      <a:pt x="784" y="1333"/>
                    </a:lnTo>
                    <a:lnTo>
                      <a:pt x="773" y="1331"/>
                    </a:lnTo>
                    <a:lnTo>
                      <a:pt x="762" y="1331"/>
                    </a:lnTo>
                    <a:lnTo>
                      <a:pt x="712" y="1331"/>
                    </a:lnTo>
                    <a:lnTo>
                      <a:pt x="649" y="1330"/>
                    </a:lnTo>
                    <a:lnTo>
                      <a:pt x="578" y="1329"/>
                    </a:lnTo>
                    <a:lnTo>
                      <a:pt x="501" y="1328"/>
                    </a:lnTo>
                    <a:lnTo>
                      <a:pt x="426" y="1326"/>
                    </a:lnTo>
                    <a:lnTo>
                      <a:pt x="356" y="1323"/>
                    </a:lnTo>
                    <a:lnTo>
                      <a:pt x="295" y="1319"/>
                    </a:lnTo>
                    <a:lnTo>
                      <a:pt x="249" y="1315"/>
                    </a:lnTo>
                    <a:lnTo>
                      <a:pt x="246" y="1314"/>
                    </a:lnTo>
                    <a:lnTo>
                      <a:pt x="243" y="1314"/>
                    </a:lnTo>
                    <a:lnTo>
                      <a:pt x="241" y="1313"/>
                    </a:lnTo>
                    <a:lnTo>
                      <a:pt x="238" y="1311"/>
                    </a:lnTo>
                    <a:lnTo>
                      <a:pt x="235" y="1310"/>
                    </a:lnTo>
                    <a:lnTo>
                      <a:pt x="232" y="1309"/>
                    </a:lnTo>
                    <a:lnTo>
                      <a:pt x="230" y="1308"/>
                    </a:lnTo>
                    <a:lnTo>
                      <a:pt x="229" y="1306"/>
                    </a:lnTo>
                    <a:lnTo>
                      <a:pt x="227" y="1301"/>
                    </a:lnTo>
                    <a:lnTo>
                      <a:pt x="226" y="1294"/>
                    </a:lnTo>
                    <a:lnTo>
                      <a:pt x="226" y="1286"/>
                    </a:lnTo>
                    <a:lnTo>
                      <a:pt x="226" y="1275"/>
                    </a:lnTo>
                    <a:lnTo>
                      <a:pt x="228" y="1264"/>
                    </a:lnTo>
                    <a:lnTo>
                      <a:pt x="231" y="1250"/>
                    </a:lnTo>
                    <a:lnTo>
                      <a:pt x="237" y="1236"/>
                    </a:lnTo>
                    <a:lnTo>
                      <a:pt x="243" y="1222"/>
                    </a:lnTo>
                    <a:lnTo>
                      <a:pt x="788" y="166"/>
                    </a:lnTo>
                    <a:lnTo>
                      <a:pt x="793" y="156"/>
                    </a:lnTo>
                    <a:lnTo>
                      <a:pt x="797" y="144"/>
                    </a:lnTo>
                    <a:lnTo>
                      <a:pt x="799" y="134"/>
                    </a:lnTo>
                    <a:lnTo>
                      <a:pt x="800" y="122"/>
                    </a:lnTo>
                    <a:lnTo>
                      <a:pt x="801" y="111"/>
                    </a:lnTo>
                    <a:lnTo>
                      <a:pt x="800" y="101"/>
                    </a:lnTo>
                    <a:lnTo>
                      <a:pt x="798" y="90"/>
                    </a:lnTo>
                    <a:lnTo>
                      <a:pt x="796" y="79"/>
                    </a:lnTo>
                    <a:lnTo>
                      <a:pt x="792" y="70"/>
                    </a:lnTo>
                    <a:lnTo>
                      <a:pt x="787" y="59"/>
                    </a:lnTo>
                    <a:lnTo>
                      <a:pt x="782" y="50"/>
                    </a:lnTo>
                    <a:lnTo>
                      <a:pt x="775" y="42"/>
                    </a:lnTo>
                    <a:lnTo>
                      <a:pt x="767" y="34"/>
                    </a:lnTo>
                    <a:lnTo>
                      <a:pt x="759" y="26"/>
                    </a:lnTo>
                    <a:lnTo>
                      <a:pt x="750" y="19"/>
                    </a:lnTo>
                    <a:lnTo>
                      <a:pt x="740" y="13"/>
                    </a:lnTo>
                    <a:lnTo>
                      <a:pt x="730" y="9"/>
                    </a:lnTo>
                    <a:lnTo>
                      <a:pt x="718" y="5"/>
                    </a:lnTo>
                    <a:lnTo>
                      <a:pt x="708" y="3"/>
                    </a:lnTo>
                    <a:lnTo>
                      <a:pt x="697" y="1"/>
                    </a:lnTo>
                    <a:lnTo>
                      <a:pt x="685" y="0"/>
                    </a:lnTo>
                    <a:lnTo>
                      <a:pt x="675" y="1"/>
                    </a:lnTo>
                    <a:lnTo>
                      <a:pt x="665" y="4"/>
                    </a:lnTo>
                    <a:lnTo>
                      <a:pt x="653" y="6"/>
                    </a:lnTo>
                    <a:lnTo>
                      <a:pt x="644" y="10"/>
                    </a:lnTo>
                    <a:lnTo>
                      <a:pt x="634" y="15"/>
                    </a:lnTo>
                    <a:lnTo>
                      <a:pt x="624" y="20"/>
                    </a:lnTo>
                    <a:lnTo>
                      <a:pt x="616" y="26"/>
                    </a:lnTo>
                    <a:lnTo>
                      <a:pt x="608" y="35"/>
                    </a:lnTo>
                    <a:lnTo>
                      <a:pt x="601" y="43"/>
                    </a:lnTo>
                    <a:lnTo>
                      <a:pt x="593" y="52"/>
                    </a:lnTo>
                    <a:lnTo>
                      <a:pt x="588" y="61"/>
                    </a:lnTo>
                    <a:lnTo>
                      <a:pt x="41" y="1120"/>
                    </a:lnTo>
                    <a:lnTo>
                      <a:pt x="32" y="1140"/>
                    </a:lnTo>
                    <a:lnTo>
                      <a:pt x="25" y="1158"/>
                    </a:lnTo>
                    <a:lnTo>
                      <a:pt x="17" y="1178"/>
                    </a:lnTo>
                    <a:lnTo>
                      <a:pt x="12" y="1197"/>
                    </a:lnTo>
                    <a:lnTo>
                      <a:pt x="7" y="1216"/>
                    </a:lnTo>
                    <a:lnTo>
                      <a:pt x="4" y="1235"/>
                    </a:lnTo>
                    <a:lnTo>
                      <a:pt x="2" y="1254"/>
                    </a:lnTo>
                    <a:lnTo>
                      <a:pt x="1" y="1273"/>
                    </a:lnTo>
                    <a:lnTo>
                      <a:pt x="0" y="1292"/>
                    </a:lnTo>
                    <a:lnTo>
                      <a:pt x="1" y="1309"/>
                    </a:lnTo>
                    <a:lnTo>
                      <a:pt x="3" y="1328"/>
                    </a:lnTo>
                    <a:lnTo>
                      <a:pt x="6" y="1346"/>
                    </a:lnTo>
                    <a:lnTo>
                      <a:pt x="10" y="1362"/>
                    </a:lnTo>
                    <a:lnTo>
                      <a:pt x="15" y="1380"/>
                    </a:lnTo>
                    <a:lnTo>
                      <a:pt x="23" y="1395"/>
                    </a:lnTo>
                    <a:lnTo>
                      <a:pt x="30" y="1411"/>
                    </a:lnTo>
                    <a:lnTo>
                      <a:pt x="37" y="1424"/>
                    </a:lnTo>
                    <a:lnTo>
                      <a:pt x="44" y="1437"/>
                    </a:lnTo>
                    <a:lnTo>
                      <a:pt x="54" y="1448"/>
                    </a:lnTo>
                    <a:lnTo>
                      <a:pt x="63" y="1458"/>
                    </a:lnTo>
                    <a:lnTo>
                      <a:pt x="72" y="1469"/>
                    </a:lnTo>
                    <a:lnTo>
                      <a:pt x="83" y="1479"/>
                    </a:lnTo>
                    <a:lnTo>
                      <a:pt x="94" y="1488"/>
                    </a:lnTo>
                    <a:lnTo>
                      <a:pt x="105" y="1497"/>
                    </a:lnTo>
                    <a:lnTo>
                      <a:pt x="118" y="1504"/>
                    </a:lnTo>
                    <a:lnTo>
                      <a:pt x="130" y="1511"/>
                    </a:lnTo>
                    <a:lnTo>
                      <a:pt x="144" y="1517"/>
                    </a:lnTo>
                    <a:lnTo>
                      <a:pt x="158" y="1522"/>
                    </a:lnTo>
                    <a:lnTo>
                      <a:pt x="171" y="1528"/>
                    </a:lnTo>
                    <a:lnTo>
                      <a:pt x="187" y="1532"/>
                    </a:lnTo>
                    <a:lnTo>
                      <a:pt x="201" y="1535"/>
                    </a:lnTo>
                    <a:lnTo>
                      <a:pt x="217" y="1538"/>
                    </a:lnTo>
                    <a:lnTo>
                      <a:pt x="257" y="1542"/>
                    </a:lnTo>
                    <a:lnTo>
                      <a:pt x="306" y="1546"/>
                    </a:lnTo>
                    <a:lnTo>
                      <a:pt x="362" y="1549"/>
                    </a:lnTo>
                    <a:lnTo>
                      <a:pt x="422" y="1551"/>
                    </a:lnTo>
                    <a:lnTo>
                      <a:pt x="483" y="1553"/>
                    </a:lnTo>
                    <a:lnTo>
                      <a:pt x="544" y="1554"/>
                    </a:lnTo>
                    <a:lnTo>
                      <a:pt x="602" y="1555"/>
                    </a:lnTo>
                    <a:lnTo>
                      <a:pt x="653" y="1557"/>
                    </a:lnTo>
                    <a:lnTo>
                      <a:pt x="659" y="1654"/>
                    </a:lnTo>
                    <a:lnTo>
                      <a:pt x="663" y="1768"/>
                    </a:lnTo>
                    <a:lnTo>
                      <a:pt x="669" y="1895"/>
                    </a:lnTo>
                    <a:lnTo>
                      <a:pt x="674" y="2023"/>
                    </a:lnTo>
                    <a:lnTo>
                      <a:pt x="678" y="2145"/>
                    </a:lnTo>
                    <a:lnTo>
                      <a:pt x="682" y="2252"/>
                    </a:lnTo>
                    <a:lnTo>
                      <a:pt x="685" y="2337"/>
                    </a:lnTo>
                    <a:lnTo>
                      <a:pt x="686" y="2392"/>
                    </a:lnTo>
                    <a:lnTo>
                      <a:pt x="687" y="2428"/>
                    </a:lnTo>
                    <a:lnTo>
                      <a:pt x="691" y="2470"/>
                    </a:lnTo>
                    <a:lnTo>
                      <a:pt x="693" y="2492"/>
                    </a:lnTo>
                    <a:lnTo>
                      <a:pt x="697" y="2516"/>
                    </a:lnTo>
                    <a:lnTo>
                      <a:pt x="701" y="2540"/>
                    </a:lnTo>
                    <a:lnTo>
                      <a:pt x="707" y="2564"/>
                    </a:lnTo>
                    <a:lnTo>
                      <a:pt x="713" y="2588"/>
                    </a:lnTo>
                    <a:lnTo>
                      <a:pt x="722" y="2613"/>
                    </a:lnTo>
                    <a:lnTo>
                      <a:pt x="731" y="2637"/>
                    </a:lnTo>
                    <a:lnTo>
                      <a:pt x="742" y="2661"/>
                    </a:lnTo>
                    <a:lnTo>
                      <a:pt x="756" y="2683"/>
                    </a:lnTo>
                    <a:lnTo>
                      <a:pt x="770" y="2706"/>
                    </a:lnTo>
                    <a:lnTo>
                      <a:pt x="777" y="2717"/>
                    </a:lnTo>
                    <a:lnTo>
                      <a:pt x="786" y="2727"/>
                    </a:lnTo>
                    <a:lnTo>
                      <a:pt x="795" y="2737"/>
                    </a:lnTo>
                    <a:lnTo>
                      <a:pt x="804" y="2747"/>
                    </a:lnTo>
                    <a:lnTo>
                      <a:pt x="816" y="2757"/>
                    </a:lnTo>
                    <a:lnTo>
                      <a:pt x="826" y="2766"/>
                    </a:lnTo>
                    <a:lnTo>
                      <a:pt x="837" y="2776"/>
                    </a:lnTo>
                    <a:lnTo>
                      <a:pt x="850" y="2784"/>
                    </a:lnTo>
                    <a:lnTo>
                      <a:pt x="862" y="2791"/>
                    </a:lnTo>
                    <a:lnTo>
                      <a:pt x="875" y="2798"/>
                    </a:lnTo>
                    <a:lnTo>
                      <a:pt x="888" y="2804"/>
                    </a:lnTo>
                    <a:lnTo>
                      <a:pt x="900" y="2811"/>
                    </a:lnTo>
                    <a:lnTo>
                      <a:pt x="915" y="2816"/>
                    </a:lnTo>
                    <a:lnTo>
                      <a:pt x="928" y="2820"/>
                    </a:lnTo>
                    <a:lnTo>
                      <a:pt x="943" y="2824"/>
                    </a:lnTo>
                    <a:lnTo>
                      <a:pt x="957" y="2827"/>
                    </a:lnTo>
                    <a:lnTo>
                      <a:pt x="972" y="2829"/>
                    </a:lnTo>
                    <a:lnTo>
                      <a:pt x="987" y="2831"/>
                    </a:lnTo>
                    <a:lnTo>
                      <a:pt x="1003" y="2832"/>
                    </a:lnTo>
                    <a:lnTo>
                      <a:pt x="1018" y="2832"/>
                    </a:lnTo>
                    <a:lnTo>
                      <a:pt x="2094" y="2831"/>
                    </a:lnTo>
                    <a:lnTo>
                      <a:pt x="2105" y="2831"/>
                    </a:lnTo>
                    <a:lnTo>
                      <a:pt x="2117" y="2829"/>
                    </a:lnTo>
                    <a:lnTo>
                      <a:pt x="2127" y="2826"/>
                    </a:lnTo>
                    <a:lnTo>
                      <a:pt x="2137" y="2823"/>
                    </a:lnTo>
                    <a:lnTo>
                      <a:pt x="2148" y="2818"/>
                    </a:lnTo>
                    <a:lnTo>
                      <a:pt x="2157" y="2812"/>
                    </a:lnTo>
                    <a:lnTo>
                      <a:pt x="2165" y="2805"/>
                    </a:lnTo>
                    <a:lnTo>
                      <a:pt x="2173" y="2798"/>
                    </a:lnTo>
                    <a:lnTo>
                      <a:pt x="2181" y="2790"/>
                    </a:lnTo>
                    <a:lnTo>
                      <a:pt x="2187" y="2782"/>
                    </a:lnTo>
                    <a:lnTo>
                      <a:pt x="2193" y="2772"/>
                    </a:lnTo>
                    <a:lnTo>
                      <a:pt x="2197" y="2762"/>
                    </a:lnTo>
                    <a:lnTo>
                      <a:pt x="2201" y="2752"/>
                    </a:lnTo>
                    <a:lnTo>
                      <a:pt x="2204" y="2741"/>
                    </a:lnTo>
                    <a:lnTo>
                      <a:pt x="2205" y="2730"/>
                    </a:lnTo>
                    <a:lnTo>
                      <a:pt x="2207" y="2719"/>
                    </a:lnTo>
                    <a:lnTo>
                      <a:pt x="2205" y="2707"/>
                    </a:lnTo>
                    <a:lnTo>
                      <a:pt x="2204" y="2696"/>
                    </a:lnTo>
                    <a:lnTo>
                      <a:pt x="2201" y="2685"/>
                    </a:lnTo>
                    <a:lnTo>
                      <a:pt x="2197" y="2674"/>
                    </a:lnTo>
                    <a:lnTo>
                      <a:pt x="2193" y="2665"/>
                    </a:lnTo>
                    <a:lnTo>
                      <a:pt x="2187" y="2656"/>
                    </a:lnTo>
                    <a:lnTo>
                      <a:pt x="2181" y="2646"/>
                    </a:lnTo>
                    <a:lnTo>
                      <a:pt x="2173" y="2639"/>
                    </a:lnTo>
                    <a:lnTo>
                      <a:pt x="2165" y="2632"/>
                    </a:lnTo>
                    <a:lnTo>
                      <a:pt x="2157" y="2625"/>
                    </a:lnTo>
                    <a:lnTo>
                      <a:pt x="2148" y="2619"/>
                    </a:lnTo>
                    <a:lnTo>
                      <a:pt x="2137" y="2614"/>
                    </a:lnTo>
                    <a:lnTo>
                      <a:pt x="2127" y="2611"/>
                    </a:lnTo>
                    <a:lnTo>
                      <a:pt x="2117" y="2608"/>
                    </a:lnTo>
                    <a:lnTo>
                      <a:pt x="2105" y="2606"/>
                    </a:lnTo>
                    <a:lnTo>
                      <a:pt x="2094" y="2606"/>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6" name="Freeform 1176">
                <a:extLst>
                  <a:ext uri="{FF2B5EF4-FFF2-40B4-BE49-F238E27FC236}">
                    <a16:creationId xmlns:a16="http://schemas.microsoft.com/office/drawing/2014/main" id="{988312C8-5EA6-475B-837C-6EBAD829B3E5}"/>
                  </a:ext>
                </a:extLst>
              </p:cNvPr>
              <p:cNvSpPr>
                <a:spLocks/>
              </p:cNvSpPr>
              <p:nvPr/>
            </p:nvSpPr>
            <p:spPr bwMode="auto">
              <a:xfrm>
                <a:off x="3579" y="2799"/>
                <a:ext cx="299" cy="294"/>
              </a:xfrm>
              <a:custGeom>
                <a:avLst/>
                <a:gdLst>
                  <a:gd name="T0" fmla="*/ 0 w 4476"/>
                  <a:gd name="T1" fmla="*/ 0 h 4405"/>
                  <a:gd name="T2" fmla="*/ 0 w 4476"/>
                  <a:gd name="T3" fmla="*/ 0 h 4405"/>
                  <a:gd name="T4" fmla="*/ 0 w 4476"/>
                  <a:gd name="T5" fmla="*/ 0 h 4405"/>
                  <a:gd name="T6" fmla="*/ 0 w 4476"/>
                  <a:gd name="T7" fmla="*/ 0 h 4405"/>
                  <a:gd name="T8" fmla="*/ 0 w 4476"/>
                  <a:gd name="T9" fmla="*/ 0 h 4405"/>
                  <a:gd name="T10" fmla="*/ 0 w 4476"/>
                  <a:gd name="T11" fmla="*/ 0 h 4405"/>
                  <a:gd name="T12" fmla="*/ 0 w 4476"/>
                  <a:gd name="T13" fmla="*/ 0 h 4405"/>
                  <a:gd name="T14" fmla="*/ 0 w 4476"/>
                  <a:gd name="T15" fmla="*/ 0 h 4405"/>
                  <a:gd name="T16" fmla="*/ 0 w 4476"/>
                  <a:gd name="T17" fmla="*/ 0 h 4405"/>
                  <a:gd name="T18" fmla="*/ 0 w 4476"/>
                  <a:gd name="T19" fmla="*/ 0 h 4405"/>
                  <a:gd name="T20" fmla="*/ 0 w 4476"/>
                  <a:gd name="T21" fmla="*/ 0 h 4405"/>
                  <a:gd name="T22" fmla="*/ 0 w 4476"/>
                  <a:gd name="T23" fmla="*/ 0 h 4405"/>
                  <a:gd name="T24" fmla="*/ 0 w 4476"/>
                  <a:gd name="T25" fmla="*/ 0 h 4405"/>
                  <a:gd name="T26" fmla="*/ 0 w 4476"/>
                  <a:gd name="T27" fmla="*/ 0 h 4405"/>
                  <a:gd name="T28" fmla="*/ 0 w 4476"/>
                  <a:gd name="T29" fmla="*/ 0 h 4405"/>
                  <a:gd name="T30" fmla="*/ 0 w 4476"/>
                  <a:gd name="T31" fmla="*/ 0 h 4405"/>
                  <a:gd name="T32" fmla="*/ 0 w 4476"/>
                  <a:gd name="T33" fmla="*/ 0 h 4405"/>
                  <a:gd name="T34" fmla="*/ 0 w 4476"/>
                  <a:gd name="T35" fmla="*/ 0 h 4405"/>
                  <a:gd name="T36" fmla="*/ 0 w 4476"/>
                  <a:gd name="T37" fmla="*/ 0 h 4405"/>
                  <a:gd name="T38" fmla="*/ 0 w 4476"/>
                  <a:gd name="T39" fmla="*/ 0 h 4405"/>
                  <a:gd name="T40" fmla="*/ 0 w 4476"/>
                  <a:gd name="T41" fmla="*/ 0 h 4405"/>
                  <a:gd name="T42" fmla="*/ 0 w 4476"/>
                  <a:gd name="T43" fmla="*/ 0 h 4405"/>
                  <a:gd name="T44" fmla="*/ 0 w 4476"/>
                  <a:gd name="T45" fmla="*/ 0 h 4405"/>
                  <a:gd name="T46" fmla="*/ 0 w 4476"/>
                  <a:gd name="T47" fmla="*/ 0 h 4405"/>
                  <a:gd name="T48" fmla="*/ 0 w 4476"/>
                  <a:gd name="T49" fmla="*/ 0 h 4405"/>
                  <a:gd name="T50" fmla="*/ 0 w 4476"/>
                  <a:gd name="T51" fmla="*/ 0 h 4405"/>
                  <a:gd name="T52" fmla="*/ 0 w 4476"/>
                  <a:gd name="T53" fmla="*/ 0 h 4405"/>
                  <a:gd name="T54" fmla="*/ 0 w 4476"/>
                  <a:gd name="T55" fmla="*/ 0 h 4405"/>
                  <a:gd name="T56" fmla="*/ 0 w 4476"/>
                  <a:gd name="T57" fmla="*/ 0 h 4405"/>
                  <a:gd name="T58" fmla="*/ 0 w 4476"/>
                  <a:gd name="T59" fmla="*/ 0 h 4405"/>
                  <a:gd name="T60" fmla="*/ 0 w 4476"/>
                  <a:gd name="T61" fmla="*/ 0 h 4405"/>
                  <a:gd name="T62" fmla="*/ 0 w 4476"/>
                  <a:gd name="T63" fmla="*/ 0 h 4405"/>
                  <a:gd name="T64" fmla="*/ 0 w 4476"/>
                  <a:gd name="T65" fmla="*/ 0 h 4405"/>
                  <a:gd name="T66" fmla="*/ 0 w 4476"/>
                  <a:gd name="T67" fmla="*/ 0 h 4405"/>
                  <a:gd name="T68" fmla="*/ 0 w 4476"/>
                  <a:gd name="T69" fmla="*/ 0 h 4405"/>
                  <a:gd name="T70" fmla="*/ 0 w 4476"/>
                  <a:gd name="T71" fmla="*/ 0 h 4405"/>
                  <a:gd name="T72" fmla="*/ 0 w 4476"/>
                  <a:gd name="T73" fmla="*/ 0 h 4405"/>
                  <a:gd name="T74" fmla="*/ 0 w 4476"/>
                  <a:gd name="T75" fmla="*/ 0 h 4405"/>
                  <a:gd name="T76" fmla="*/ 0 w 4476"/>
                  <a:gd name="T77" fmla="*/ 0 h 4405"/>
                  <a:gd name="T78" fmla="*/ 0 w 4476"/>
                  <a:gd name="T79" fmla="*/ 0 h 4405"/>
                  <a:gd name="T80" fmla="*/ 0 w 4476"/>
                  <a:gd name="T81" fmla="*/ 0 h 4405"/>
                  <a:gd name="T82" fmla="*/ 0 w 4476"/>
                  <a:gd name="T83" fmla="*/ 0 h 4405"/>
                  <a:gd name="T84" fmla="*/ 0 w 4476"/>
                  <a:gd name="T85" fmla="*/ 0 h 4405"/>
                  <a:gd name="T86" fmla="*/ 0 w 4476"/>
                  <a:gd name="T87" fmla="*/ 0 h 4405"/>
                  <a:gd name="T88" fmla="*/ 0 w 4476"/>
                  <a:gd name="T89" fmla="*/ 0 h 4405"/>
                  <a:gd name="T90" fmla="*/ 0 w 4476"/>
                  <a:gd name="T91" fmla="*/ 0 h 4405"/>
                  <a:gd name="T92" fmla="*/ 0 w 4476"/>
                  <a:gd name="T93" fmla="*/ 0 h 4405"/>
                  <a:gd name="T94" fmla="*/ 0 w 4476"/>
                  <a:gd name="T95" fmla="*/ 0 h 4405"/>
                  <a:gd name="T96" fmla="*/ 0 w 4476"/>
                  <a:gd name="T97" fmla="*/ 0 h 4405"/>
                  <a:gd name="T98" fmla="*/ 0 w 4476"/>
                  <a:gd name="T99" fmla="*/ 0 h 4405"/>
                  <a:gd name="T100" fmla="*/ 0 w 4476"/>
                  <a:gd name="T101" fmla="*/ 0 h 4405"/>
                  <a:gd name="T102" fmla="*/ 0 w 4476"/>
                  <a:gd name="T103" fmla="*/ 0 h 4405"/>
                  <a:gd name="T104" fmla="*/ 0 w 4476"/>
                  <a:gd name="T105" fmla="*/ 0 h 4405"/>
                  <a:gd name="T106" fmla="*/ 0 w 4476"/>
                  <a:gd name="T107" fmla="*/ 0 h 4405"/>
                  <a:gd name="T108" fmla="*/ 0 w 4476"/>
                  <a:gd name="T109" fmla="*/ 0 h 4405"/>
                  <a:gd name="T110" fmla="*/ 0 w 4476"/>
                  <a:gd name="T111" fmla="*/ 0 h 4405"/>
                  <a:gd name="T112" fmla="*/ 0 w 4476"/>
                  <a:gd name="T113" fmla="*/ 0 h 4405"/>
                  <a:gd name="T114" fmla="*/ 0 w 4476"/>
                  <a:gd name="T115" fmla="*/ 0 h 4405"/>
                  <a:gd name="T116" fmla="*/ 0 w 4476"/>
                  <a:gd name="T117" fmla="*/ 0 h 4405"/>
                  <a:gd name="T118" fmla="*/ 0 w 4476"/>
                  <a:gd name="T119" fmla="*/ 0 h 4405"/>
                  <a:gd name="T120" fmla="*/ 0 w 4476"/>
                  <a:gd name="T121" fmla="*/ 0 h 44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476" h="4405">
                    <a:moveTo>
                      <a:pt x="4169" y="623"/>
                    </a:moveTo>
                    <a:lnTo>
                      <a:pt x="4150" y="604"/>
                    </a:lnTo>
                    <a:lnTo>
                      <a:pt x="4130" y="588"/>
                    </a:lnTo>
                    <a:lnTo>
                      <a:pt x="4108" y="573"/>
                    </a:lnTo>
                    <a:lnTo>
                      <a:pt x="4087" y="560"/>
                    </a:lnTo>
                    <a:lnTo>
                      <a:pt x="4065" y="547"/>
                    </a:lnTo>
                    <a:lnTo>
                      <a:pt x="4041" y="536"/>
                    </a:lnTo>
                    <a:lnTo>
                      <a:pt x="4017" y="527"/>
                    </a:lnTo>
                    <a:lnTo>
                      <a:pt x="3994" y="517"/>
                    </a:lnTo>
                    <a:lnTo>
                      <a:pt x="3969" y="510"/>
                    </a:lnTo>
                    <a:lnTo>
                      <a:pt x="3943" y="504"/>
                    </a:lnTo>
                    <a:lnTo>
                      <a:pt x="3917" y="499"/>
                    </a:lnTo>
                    <a:lnTo>
                      <a:pt x="3891" y="493"/>
                    </a:lnTo>
                    <a:lnTo>
                      <a:pt x="3864" y="490"/>
                    </a:lnTo>
                    <a:lnTo>
                      <a:pt x="3837" y="487"/>
                    </a:lnTo>
                    <a:lnTo>
                      <a:pt x="3811" y="486"/>
                    </a:lnTo>
                    <a:lnTo>
                      <a:pt x="3784" y="485"/>
                    </a:lnTo>
                    <a:lnTo>
                      <a:pt x="3756" y="484"/>
                    </a:lnTo>
                    <a:lnTo>
                      <a:pt x="3728" y="485"/>
                    </a:lnTo>
                    <a:lnTo>
                      <a:pt x="3700" y="486"/>
                    </a:lnTo>
                    <a:lnTo>
                      <a:pt x="3673" y="487"/>
                    </a:lnTo>
                    <a:lnTo>
                      <a:pt x="3617" y="491"/>
                    </a:lnTo>
                    <a:lnTo>
                      <a:pt x="3562" y="498"/>
                    </a:lnTo>
                    <a:lnTo>
                      <a:pt x="3508" y="506"/>
                    </a:lnTo>
                    <a:lnTo>
                      <a:pt x="3455" y="514"/>
                    </a:lnTo>
                    <a:lnTo>
                      <a:pt x="3403" y="522"/>
                    </a:lnTo>
                    <a:lnTo>
                      <a:pt x="3352" y="531"/>
                    </a:lnTo>
                    <a:lnTo>
                      <a:pt x="3331" y="535"/>
                    </a:lnTo>
                    <a:lnTo>
                      <a:pt x="3310" y="539"/>
                    </a:lnTo>
                    <a:lnTo>
                      <a:pt x="3289" y="542"/>
                    </a:lnTo>
                    <a:lnTo>
                      <a:pt x="3270" y="545"/>
                    </a:lnTo>
                    <a:lnTo>
                      <a:pt x="3252" y="548"/>
                    </a:lnTo>
                    <a:lnTo>
                      <a:pt x="3235" y="550"/>
                    </a:lnTo>
                    <a:lnTo>
                      <a:pt x="3219" y="552"/>
                    </a:lnTo>
                    <a:lnTo>
                      <a:pt x="3204" y="554"/>
                    </a:lnTo>
                    <a:lnTo>
                      <a:pt x="3169" y="557"/>
                    </a:lnTo>
                    <a:lnTo>
                      <a:pt x="3137" y="558"/>
                    </a:lnTo>
                    <a:lnTo>
                      <a:pt x="3107" y="558"/>
                    </a:lnTo>
                    <a:lnTo>
                      <a:pt x="3080" y="557"/>
                    </a:lnTo>
                    <a:lnTo>
                      <a:pt x="3056" y="553"/>
                    </a:lnTo>
                    <a:lnTo>
                      <a:pt x="3033" y="550"/>
                    </a:lnTo>
                    <a:lnTo>
                      <a:pt x="3012" y="545"/>
                    </a:lnTo>
                    <a:lnTo>
                      <a:pt x="2993" y="539"/>
                    </a:lnTo>
                    <a:lnTo>
                      <a:pt x="2975" y="532"/>
                    </a:lnTo>
                    <a:lnTo>
                      <a:pt x="2960" y="523"/>
                    </a:lnTo>
                    <a:lnTo>
                      <a:pt x="2945" y="514"/>
                    </a:lnTo>
                    <a:lnTo>
                      <a:pt x="2932" y="505"/>
                    </a:lnTo>
                    <a:lnTo>
                      <a:pt x="2919" y="493"/>
                    </a:lnTo>
                    <a:lnTo>
                      <a:pt x="2908" y="481"/>
                    </a:lnTo>
                    <a:lnTo>
                      <a:pt x="2896" y="469"/>
                    </a:lnTo>
                    <a:lnTo>
                      <a:pt x="2887" y="455"/>
                    </a:lnTo>
                    <a:lnTo>
                      <a:pt x="2855" y="410"/>
                    </a:lnTo>
                    <a:lnTo>
                      <a:pt x="2818" y="356"/>
                    </a:lnTo>
                    <a:lnTo>
                      <a:pt x="2774" y="298"/>
                    </a:lnTo>
                    <a:lnTo>
                      <a:pt x="2752" y="269"/>
                    </a:lnTo>
                    <a:lnTo>
                      <a:pt x="2727" y="239"/>
                    </a:lnTo>
                    <a:lnTo>
                      <a:pt x="2701" y="210"/>
                    </a:lnTo>
                    <a:lnTo>
                      <a:pt x="2673" y="181"/>
                    </a:lnTo>
                    <a:lnTo>
                      <a:pt x="2643" y="153"/>
                    </a:lnTo>
                    <a:lnTo>
                      <a:pt x="2612" y="127"/>
                    </a:lnTo>
                    <a:lnTo>
                      <a:pt x="2596" y="114"/>
                    </a:lnTo>
                    <a:lnTo>
                      <a:pt x="2579" y="102"/>
                    </a:lnTo>
                    <a:lnTo>
                      <a:pt x="2561" y="90"/>
                    </a:lnTo>
                    <a:lnTo>
                      <a:pt x="2544" y="79"/>
                    </a:lnTo>
                    <a:lnTo>
                      <a:pt x="2526" y="69"/>
                    </a:lnTo>
                    <a:lnTo>
                      <a:pt x="2507" y="58"/>
                    </a:lnTo>
                    <a:lnTo>
                      <a:pt x="2488" y="48"/>
                    </a:lnTo>
                    <a:lnTo>
                      <a:pt x="2468" y="40"/>
                    </a:lnTo>
                    <a:lnTo>
                      <a:pt x="2448" y="31"/>
                    </a:lnTo>
                    <a:lnTo>
                      <a:pt x="2427" y="23"/>
                    </a:lnTo>
                    <a:lnTo>
                      <a:pt x="2406" y="17"/>
                    </a:lnTo>
                    <a:lnTo>
                      <a:pt x="2385" y="11"/>
                    </a:lnTo>
                    <a:lnTo>
                      <a:pt x="2363" y="6"/>
                    </a:lnTo>
                    <a:lnTo>
                      <a:pt x="2341" y="2"/>
                    </a:lnTo>
                    <a:lnTo>
                      <a:pt x="2318" y="0"/>
                    </a:lnTo>
                    <a:lnTo>
                      <a:pt x="2297" y="0"/>
                    </a:lnTo>
                    <a:lnTo>
                      <a:pt x="2274" y="0"/>
                    </a:lnTo>
                    <a:lnTo>
                      <a:pt x="2252" y="2"/>
                    </a:lnTo>
                    <a:lnTo>
                      <a:pt x="2229" y="4"/>
                    </a:lnTo>
                    <a:lnTo>
                      <a:pt x="2208" y="9"/>
                    </a:lnTo>
                    <a:lnTo>
                      <a:pt x="2185" y="13"/>
                    </a:lnTo>
                    <a:lnTo>
                      <a:pt x="2163" y="19"/>
                    </a:lnTo>
                    <a:lnTo>
                      <a:pt x="2141" y="25"/>
                    </a:lnTo>
                    <a:lnTo>
                      <a:pt x="2119" y="32"/>
                    </a:lnTo>
                    <a:lnTo>
                      <a:pt x="2096" y="41"/>
                    </a:lnTo>
                    <a:lnTo>
                      <a:pt x="2074" y="50"/>
                    </a:lnTo>
                    <a:lnTo>
                      <a:pt x="2053" y="59"/>
                    </a:lnTo>
                    <a:lnTo>
                      <a:pt x="2031" y="70"/>
                    </a:lnTo>
                    <a:lnTo>
                      <a:pt x="1987" y="91"/>
                    </a:lnTo>
                    <a:lnTo>
                      <a:pt x="1945" y="115"/>
                    </a:lnTo>
                    <a:lnTo>
                      <a:pt x="1904" y="140"/>
                    </a:lnTo>
                    <a:lnTo>
                      <a:pt x="1862" y="167"/>
                    </a:lnTo>
                    <a:lnTo>
                      <a:pt x="1785" y="219"/>
                    </a:lnTo>
                    <a:lnTo>
                      <a:pt x="1712" y="272"/>
                    </a:lnTo>
                    <a:lnTo>
                      <a:pt x="1699" y="282"/>
                    </a:lnTo>
                    <a:lnTo>
                      <a:pt x="1688" y="290"/>
                    </a:lnTo>
                    <a:lnTo>
                      <a:pt x="1675" y="298"/>
                    </a:lnTo>
                    <a:lnTo>
                      <a:pt x="1664" y="307"/>
                    </a:lnTo>
                    <a:lnTo>
                      <a:pt x="1652" y="315"/>
                    </a:lnTo>
                    <a:lnTo>
                      <a:pt x="1641" y="323"/>
                    </a:lnTo>
                    <a:lnTo>
                      <a:pt x="1631" y="330"/>
                    </a:lnTo>
                    <a:lnTo>
                      <a:pt x="1620" y="336"/>
                    </a:lnTo>
                    <a:lnTo>
                      <a:pt x="1609" y="344"/>
                    </a:lnTo>
                    <a:lnTo>
                      <a:pt x="1597" y="351"/>
                    </a:lnTo>
                    <a:lnTo>
                      <a:pt x="1584" y="356"/>
                    </a:lnTo>
                    <a:lnTo>
                      <a:pt x="1571" y="361"/>
                    </a:lnTo>
                    <a:lnTo>
                      <a:pt x="1556" y="366"/>
                    </a:lnTo>
                    <a:lnTo>
                      <a:pt x="1543" y="370"/>
                    </a:lnTo>
                    <a:lnTo>
                      <a:pt x="1527" y="374"/>
                    </a:lnTo>
                    <a:lnTo>
                      <a:pt x="1513" y="377"/>
                    </a:lnTo>
                    <a:lnTo>
                      <a:pt x="1496" y="379"/>
                    </a:lnTo>
                    <a:lnTo>
                      <a:pt x="1481" y="380"/>
                    </a:lnTo>
                    <a:lnTo>
                      <a:pt x="1465" y="381"/>
                    </a:lnTo>
                    <a:lnTo>
                      <a:pt x="1449" y="382"/>
                    </a:lnTo>
                    <a:lnTo>
                      <a:pt x="1432" y="382"/>
                    </a:lnTo>
                    <a:lnTo>
                      <a:pt x="1416" y="381"/>
                    </a:lnTo>
                    <a:lnTo>
                      <a:pt x="1399" y="380"/>
                    </a:lnTo>
                    <a:lnTo>
                      <a:pt x="1383" y="379"/>
                    </a:lnTo>
                    <a:lnTo>
                      <a:pt x="1350" y="374"/>
                    </a:lnTo>
                    <a:lnTo>
                      <a:pt x="1318" y="366"/>
                    </a:lnTo>
                    <a:lnTo>
                      <a:pt x="1303" y="362"/>
                    </a:lnTo>
                    <a:lnTo>
                      <a:pt x="1287" y="358"/>
                    </a:lnTo>
                    <a:lnTo>
                      <a:pt x="1273" y="353"/>
                    </a:lnTo>
                    <a:lnTo>
                      <a:pt x="1258" y="347"/>
                    </a:lnTo>
                    <a:lnTo>
                      <a:pt x="1245" y="340"/>
                    </a:lnTo>
                    <a:lnTo>
                      <a:pt x="1232" y="333"/>
                    </a:lnTo>
                    <a:lnTo>
                      <a:pt x="1219" y="327"/>
                    </a:lnTo>
                    <a:lnTo>
                      <a:pt x="1207" y="319"/>
                    </a:lnTo>
                    <a:lnTo>
                      <a:pt x="1195" y="310"/>
                    </a:lnTo>
                    <a:lnTo>
                      <a:pt x="1185" y="302"/>
                    </a:lnTo>
                    <a:lnTo>
                      <a:pt x="1176" y="293"/>
                    </a:lnTo>
                    <a:lnTo>
                      <a:pt x="1166" y="284"/>
                    </a:lnTo>
                    <a:lnTo>
                      <a:pt x="1150" y="266"/>
                    </a:lnTo>
                    <a:lnTo>
                      <a:pt x="1131" y="247"/>
                    </a:lnTo>
                    <a:lnTo>
                      <a:pt x="1111" y="229"/>
                    </a:lnTo>
                    <a:lnTo>
                      <a:pt x="1088" y="211"/>
                    </a:lnTo>
                    <a:lnTo>
                      <a:pt x="1064" y="193"/>
                    </a:lnTo>
                    <a:lnTo>
                      <a:pt x="1039" y="175"/>
                    </a:lnTo>
                    <a:lnTo>
                      <a:pt x="1012" y="158"/>
                    </a:lnTo>
                    <a:lnTo>
                      <a:pt x="984" y="142"/>
                    </a:lnTo>
                    <a:lnTo>
                      <a:pt x="955" y="125"/>
                    </a:lnTo>
                    <a:lnTo>
                      <a:pt x="924" y="110"/>
                    </a:lnTo>
                    <a:lnTo>
                      <a:pt x="893" y="95"/>
                    </a:lnTo>
                    <a:lnTo>
                      <a:pt x="861" y="82"/>
                    </a:lnTo>
                    <a:lnTo>
                      <a:pt x="828" y="69"/>
                    </a:lnTo>
                    <a:lnTo>
                      <a:pt x="794" y="57"/>
                    </a:lnTo>
                    <a:lnTo>
                      <a:pt x="760" y="47"/>
                    </a:lnTo>
                    <a:lnTo>
                      <a:pt x="725" y="38"/>
                    </a:lnTo>
                    <a:lnTo>
                      <a:pt x="690" y="30"/>
                    </a:lnTo>
                    <a:lnTo>
                      <a:pt x="654" y="24"/>
                    </a:lnTo>
                    <a:lnTo>
                      <a:pt x="617" y="19"/>
                    </a:lnTo>
                    <a:lnTo>
                      <a:pt x="581" y="16"/>
                    </a:lnTo>
                    <a:lnTo>
                      <a:pt x="545" y="15"/>
                    </a:lnTo>
                    <a:lnTo>
                      <a:pt x="509" y="15"/>
                    </a:lnTo>
                    <a:lnTo>
                      <a:pt x="473" y="18"/>
                    </a:lnTo>
                    <a:lnTo>
                      <a:pt x="436" y="22"/>
                    </a:lnTo>
                    <a:lnTo>
                      <a:pt x="401" y="29"/>
                    </a:lnTo>
                    <a:lnTo>
                      <a:pt x="366" y="39"/>
                    </a:lnTo>
                    <a:lnTo>
                      <a:pt x="331" y="50"/>
                    </a:lnTo>
                    <a:lnTo>
                      <a:pt x="298" y="63"/>
                    </a:lnTo>
                    <a:lnTo>
                      <a:pt x="264" y="80"/>
                    </a:lnTo>
                    <a:lnTo>
                      <a:pt x="232" y="100"/>
                    </a:lnTo>
                    <a:lnTo>
                      <a:pt x="200" y="121"/>
                    </a:lnTo>
                    <a:lnTo>
                      <a:pt x="169" y="146"/>
                    </a:lnTo>
                    <a:lnTo>
                      <a:pt x="148" y="165"/>
                    </a:lnTo>
                    <a:lnTo>
                      <a:pt x="129" y="185"/>
                    </a:lnTo>
                    <a:lnTo>
                      <a:pt x="111" y="206"/>
                    </a:lnTo>
                    <a:lnTo>
                      <a:pt x="94" y="228"/>
                    </a:lnTo>
                    <a:lnTo>
                      <a:pt x="79" y="249"/>
                    </a:lnTo>
                    <a:lnTo>
                      <a:pt x="64" y="273"/>
                    </a:lnTo>
                    <a:lnTo>
                      <a:pt x="52" y="297"/>
                    </a:lnTo>
                    <a:lnTo>
                      <a:pt x="40" y="322"/>
                    </a:lnTo>
                    <a:lnTo>
                      <a:pt x="31" y="348"/>
                    </a:lnTo>
                    <a:lnTo>
                      <a:pt x="22" y="374"/>
                    </a:lnTo>
                    <a:lnTo>
                      <a:pt x="14" y="400"/>
                    </a:lnTo>
                    <a:lnTo>
                      <a:pt x="9" y="428"/>
                    </a:lnTo>
                    <a:lnTo>
                      <a:pt x="5" y="456"/>
                    </a:lnTo>
                    <a:lnTo>
                      <a:pt x="2" y="485"/>
                    </a:lnTo>
                    <a:lnTo>
                      <a:pt x="0" y="514"/>
                    </a:lnTo>
                    <a:lnTo>
                      <a:pt x="0" y="545"/>
                    </a:lnTo>
                    <a:lnTo>
                      <a:pt x="1" y="568"/>
                    </a:lnTo>
                    <a:lnTo>
                      <a:pt x="3" y="592"/>
                    </a:lnTo>
                    <a:lnTo>
                      <a:pt x="5" y="615"/>
                    </a:lnTo>
                    <a:lnTo>
                      <a:pt x="8" y="638"/>
                    </a:lnTo>
                    <a:lnTo>
                      <a:pt x="12" y="663"/>
                    </a:lnTo>
                    <a:lnTo>
                      <a:pt x="18" y="687"/>
                    </a:lnTo>
                    <a:lnTo>
                      <a:pt x="24" y="711"/>
                    </a:lnTo>
                    <a:lnTo>
                      <a:pt x="30" y="734"/>
                    </a:lnTo>
                    <a:lnTo>
                      <a:pt x="37" y="758"/>
                    </a:lnTo>
                    <a:lnTo>
                      <a:pt x="44" y="782"/>
                    </a:lnTo>
                    <a:lnTo>
                      <a:pt x="54" y="807"/>
                    </a:lnTo>
                    <a:lnTo>
                      <a:pt x="63" y="831"/>
                    </a:lnTo>
                    <a:lnTo>
                      <a:pt x="72" y="854"/>
                    </a:lnTo>
                    <a:lnTo>
                      <a:pt x="84" y="877"/>
                    </a:lnTo>
                    <a:lnTo>
                      <a:pt x="95" y="901"/>
                    </a:lnTo>
                    <a:lnTo>
                      <a:pt x="107" y="924"/>
                    </a:lnTo>
                    <a:lnTo>
                      <a:pt x="119" y="947"/>
                    </a:lnTo>
                    <a:lnTo>
                      <a:pt x="132" y="970"/>
                    </a:lnTo>
                    <a:lnTo>
                      <a:pt x="147" y="993"/>
                    </a:lnTo>
                    <a:lnTo>
                      <a:pt x="161" y="1015"/>
                    </a:lnTo>
                    <a:lnTo>
                      <a:pt x="176" y="1036"/>
                    </a:lnTo>
                    <a:lnTo>
                      <a:pt x="191" y="1058"/>
                    </a:lnTo>
                    <a:lnTo>
                      <a:pt x="207" y="1080"/>
                    </a:lnTo>
                    <a:lnTo>
                      <a:pt x="224" y="1100"/>
                    </a:lnTo>
                    <a:lnTo>
                      <a:pt x="241" y="1120"/>
                    </a:lnTo>
                    <a:lnTo>
                      <a:pt x="259" y="1141"/>
                    </a:lnTo>
                    <a:lnTo>
                      <a:pt x="276" y="1159"/>
                    </a:lnTo>
                    <a:lnTo>
                      <a:pt x="295" y="1179"/>
                    </a:lnTo>
                    <a:lnTo>
                      <a:pt x="314" y="1198"/>
                    </a:lnTo>
                    <a:lnTo>
                      <a:pt x="334" y="1215"/>
                    </a:lnTo>
                    <a:lnTo>
                      <a:pt x="354" y="1233"/>
                    </a:lnTo>
                    <a:lnTo>
                      <a:pt x="373" y="1249"/>
                    </a:lnTo>
                    <a:lnTo>
                      <a:pt x="383" y="1255"/>
                    </a:lnTo>
                    <a:lnTo>
                      <a:pt x="393" y="1262"/>
                    </a:lnTo>
                    <a:lnTo>
                      <a:pt x="403" y="1266"/>
                    </a:lnTo>
                    <a:lnTo>
                      <a:pt x="414" y="1269"/>
                    </a:lnTo>
                    <a:lnTo>
                      <a:pt x="424" y="1272"/>
                    </a:lnTo>
                    <a:lnTo>
                      <a:pt x="435" y="1273"/>
                    </a:lnTo>
                    <a:lnTo>
                      <a:pt x="446" y="1274"/>
                    </a:lnTo>
                    <a:lnTo>
                      <a:pt x="457" y="1273"/>
                    </a:lnTo>
                    <a:lnTo>
                      <a:pt x="467" y="1271"/>
                    </a:lnTo>
                    <a:lnTo>
                      <a:pt x="478" y="1269"/>
                    </a:lnTo>
                    <a:lnTo>
                      <a:pt x="488" y="1265"/>
                    </a:lnTo>
                    <a:lnTo>
                      <a:pt x="498" y="1260"/>
                    </a:lnTo>
                    <a:lnTo>
                      <a:pt x="508" y="1254"/>
                    </a:lnTo>
                    <a:lnTo>
                      <a:pt x="516" y="1247"/>
                    </a:lnTo>
                    <a:lnTo>
                      <a:pt x="524" y="1240"/>
                    </a:lnTo>
                    <a:lnTo>
                      <a:pt x="533" y="1231"/>
                    </a:lnTo>
                    <a:lnTo>
                      <a:pt x="539" y="1221"/>
                    </a:lnTo>
                    <a:lnTo>
                      <a:pt x="545" y="1212"/>
                    </a:lnTo>
                    <a:lnTo>
                      <a:pt x="549" y="1202"/>
                    </a:lnTo>
                    <a:lnTo>
                      <a:pt x="553" y="1191"/>
                    </a:lnTo>
                    <a:lnTo>
                      <a:pt x="555" y="1181"/>
                    </a:lnTo>
                    <a:lnTo>
                      <a:pt x="556" y="1170"/>
                    </a:lnTo>
                    <a:lnTo>
                      <a:pt x="557" y="1159"/>
                    </a:lnTo>
                    <a:lnTo>
                      <a:pt x="556" y="1148"/>
                    </a:lnTo>
                    <a:lnTo>
                      <a:pt x="554" y="1138"/>
                    </a:lnTo>
                    <a:lnTo>
                      <a:pt x="552" y="1127"/>
                    </a:lnTo>
                    <a:lnTo>
                      <a:pt x="548" y="1117"/>
                    </a:lnTo>
                    <a:lnTo>
                      <a:pt x="544" y="1107"/>
                    </a:lnTo>
                    <a:lnTo>
                      <a:pt x="538" y="1097"/>
                    </a:lnTo>
                    <a:lnTo>
                      <a:pt x="532" y="1088"/>
                    </a:lnTo>
                    <a:lnTo>
                      <a:pt x="523" y="1080"/>
                    </a:lnTo>
                    <a:lnTo>
                      <a:pt x="515" y="1072"/>
                    </a:lnTo>
                    <a:lnTo>
                      <a:pt x="499" y="1060"/>
                    </a:lnTo>
                    <a:lnTo>
                      <a:pt x="485" y="1047"/>
                    </a:lnTo>
                    <a:lnTo>
                      <a:pt x="469" y="1033"/>
                    </a:lnTo>
                    <a:lnTo>
                      <a:pt x="455" y="1020"/>
                    </a:lnTo>
                    <a:lnTo>
                      <a:pt x="427" y="990"/>
                    </a:lnTo>
                    <a:lnTo>
                      <a:pt x="401" y="959"/>
                    </a:lnTo>
                    <a:lnTo>
                      <a:pt x="376" y="927"/>
                    </a:lnTo>
                    <a:lnTo>
                      <a:pt x="353" y="894"/>
                    </a:lnTo>
                    <a:lnTo>
                      <a:pt x="331" y="859"/>
                    </a:lnTo>
                    <a:lnTo>
                      <a:pt x="310" y="824"/>
                    </a:lnTo>
                    <a:lnTo>
                      <a:pt x="292" y="788"/>
                    </a:lnTo>
                    <a:lnTo>
                      <a:pt x="276" y="752"/>
                    </a:lnTo>
                    <a:lnTo>
                      <a:pt x="262" y="716"/>
                    </a:lnTo>
                    <a:lnTo>
                      <a:pt x="249" y="680"/>
                    </a:lnTo>
                    <a:lnTo>
                      <a:pt x="240" y="644"/>
                    </a:lnTo>
                    <a:lnTo>
                      <a:pt x="233" y="608"/>
                    </a:lnTo>
                    <a:lnTo>
                      <a:pt x="230" y="592"/>
                    </a:lnTo>
                    <a:lnTo>
                      <a:pt x="229" y="574"/>
                    </a:lnTo>
                    <a:lnTo>
                      <a:pt x="226" y="557"/>
                    </a:lnTo>
                    <a:lnTo>
                      <a:pt x="226" y="540"/>
                    </a:lnTo>
                    <a:lnTo>
                      <a:pt x="226" y="522"/>
                    </a:lnTo>
                    <a:lnTo>
                      <a:pt x="226" y="506"/>
                    </a:lnTo>
                    <a:lnTo>
                      <a:pt x="229" y="489"/>
                    </a:lnTo>
                    <a:lnTo>
                      <a:pt x="231" y="473"/>
                    </a:lnTo>
                    <a:lnTo>
                      <a:pt x="234" y="457"/>
                    </a:lnTo>
                    <a:lnTo>
                      <a:pt x="238" y="443"/>
                    </a:lnTo>
                    <a:lnTo>
                      <a:pt x="242" y="427"/>
                    </a:lnTo>
                    <a:lnTo>
                      <a:pt x="247" y="414"/>
                    </a:lnTo>
                    <a:lnTo>
                      <a:pt x="253" y="399"/>
                    </a:lnTo>
                    <a:lnTo>
                      <a:pt x="261" y="386"/>
                    </a:lnTo>
                    <a:lnTo>
                      <a:pt x="268" y="374"/>
                    </a:lnTo>
                    <a:lnTo>
                      <a:pt x="276" y="361"/>
                    </a:lnTo>
                    <a:lnTo>
                      <a:pt x="285" y="350"/>
                    </a:lnTo>
                    <a:lnTo>
                      <a:pt x="295" y="338"/>
                    </a:lnTo>
                    <a:lnTo>
                      <a:pt x="306" y="327"/>
                    </a:lnTo>
                    <a:lnTo>
                      <a:pt x="317" y="317"/>
                    </a:lnTo>
                    <a:lnTo>
                      <a:pt x="338" y="300"/>
                    </a:lnTo>
                    <a:lnTo>
                      <a:pt x="359" y="286"/>
                    </a:lnTo>
                    <a:lnTo>
                      <a:pt x="382" y="274"/>
                    </a:lnTo>
                    <a:lnTo>
                      <a:pt x="404" y="264"/>
                    </a:lnTo>
                    <a:lnTo>
                      <a:pt x="428" y="256"/>
                    </a:lnTo>
                    <a:lnTo>
                      <a:pt x="452" y="249"/>
                    </a:lnTo>
                    <a:lnTo>
                      <a:pt x="477" y="244"/>
                    </a:lnTo>
                    <a:lnTo>
                      <a:pt x="502" y="241"/>
                    </a:lnTo>
                    <a:lnTo>
                      <a:pt x="526" y="240"/>
                    </a:lnTo>
                    <a:lnTo>
                      <a:pt x="552" y="240"/>
                    </a:lnTo>
                    <a:lnTo>
                      <a:pt x="577" y="241"/>
                    </a:lnTo>
                    <a:lnTo>
                      <a:pt x="603" y="244"/>
                    </a:lnTo>
                    <a:lnTo>
                      <a:pt x="629" y="248"/>
                    </a:lnTo>
                    <a:lnTo>
                      <a:pt x="654" y="253"/>
                    </a:lnTo>
                    <a:lnTo>
                      <a:pt x="678" y="259"/>
                    </a:lnTo>
                    <a:lnTo>
                      <a:pt x="703" y="266"/>
                    </a:lnTo>
                    <a:lnTo>
                      <a:pt x="728" y="274"/>
                    </a:lnTo>
                    <a:lnTo>
                      <a:pt x="752" y="283"/>
                    </a:lnTo>
                    <a:lnTo>
                      <a:pt x="776" y="292"/>
                    </a:lnTo>
                    <a:lnTo>
                      <a:pt x="798" y="301"/>
                    </a:lnTo>
                    <a:lnTo>
                      <a:pt x="821" y="311"/>
                    </a:lnTo>
                    <a:lnTo>
                      <a:pt x="842" y="323"/>
                    </a:lnTo>
                    <a:lnTo>
                      <a:pt x="862" y="333"/>
                    </a:lnTo>
                    <a:lnTo>
                      <a:pt x="882" y="345"/>
                    </a:lnTo>
                    <a:lnTo>
                      <a:pt x="901" y="356"/>
                    </a:lnTo>
                    <a:lnTo>
                      <a:pt x="918" y="367"/>
                    </a:lnTo>
                    <a:lnTo>
                      <a:pt x="935" y="380"/>
                    </a:lnTo>
                    <a:lnTo>
                      <a:pt x="950" y="390"/>
                    </a:lnTo>
                    <a:lnTo>
                      <a:pt x="964" y="401"/>
                    </a:lnTo>
                    <a:lnTo>
                      <a:pt x="976" y="413"/>
                    </a:lnTo>
                    <a:lnTo>
                      <a:pt x="988" y="423"/>
                    </a:lnTo>
                    <a:lnTo>
                      <a:pt x="997" y="432"/>
                    </a:lnTo>
                    <a:lnTo>
                      <a:pt x="1012" y="450"/>
                    </a:lnTo>
                    <a:lnTo>
                      <a:pt x="1030" y="467"/>
                    </a:lnTo>
                    <a:lnTo>
                      <a:pt x="1049" y="482"/>
                    </a:lnTo>
                    <a:lnTo>
                      <a:pt x="1067" y="497"/>
                    </a:lnTo>
                    <a:lnTo>
                      <a:pt x="1088" y="511"/>
                    </a:lnTo>
                    <a:lnTo>
                      <a:pt x="1109" y="523"/>
                    </a:lnTo>
                    <a:lnTo>
                      <a:pt x="1130" y="536"/>
                    </a:lnTo>
                    <a:lnTo>
                      <a:pt x="1153" y="546"/>
                    </a:lnTo>
                    <a:lnTo>
                      <a:pt x="1177" y="557"/>
                    </a:lnTo>
                    <a:lnTo>
                      <a:pt x="1201" y="566"/>
                    </a:lnTo>
                    <a:lnTo>
                      <a:pt x="1225" y="575"/>
                    </a:lnTo>
                    <a:lnTo>
                      <a:pt x="1250" y="582"/>
                    </a:lnTo>
                    <a:lnTo>
                      <a:pt x="1275" y="589"/>
                    </a:lnTo>
                    <a:lnTo>
                      <a:pt x="1301" y="595"/>
                    </a:lnTo>
                    <a:lnTo>
                      <a:pt x="1327" y="599"/>
                    </a:lnTo>
                    <a:lnTo>
                      <a:pt x="1354" y="603"/>
                    </a:lnTo>
                    <a:lnTo>
                      <a:pt x="1379" y="605"/>
                    </a:lnTo>
                    <a:lnTo>
                      <a:pt x="1406" y="607"/>
                    </a:lnTo>
                    <a:lnTo>
                      <a:pt x="1432" y="608"/>
                    </a:lnTo>
                    <a:lnTo>
                      <a:pt x="1459" y="608"/>
                    </a:lnTo>
                    <a:lnTo>
                      <a:pt x="1485" y="606"/>
                    </a:lnTo>
                    <a:lnTo>
                      <a:pt x="1511" y="604"/>
                    </a:lnTo>
                    <a:lnTo>
                      <a:pt x="1537" y="601"/>
                    </a:lnTo>
                    <a:lnTo>
                      <a:pt x="1562" y="597"/>
                    </a:lnTo>
                    <a:lnTo>
                      <a:pt x="1587" y="592"/>
                    </a:lnTo>
                    <a:lnTo>
                      <a:pt x="1612" y="585"/>
                    </a:lnTo>
                    <a:lnTo>
                      <a:pt x="1636" y="578"/>
                    </a:lnTo>
                    <a:lnTo>
                      <a:pt x="1660" y="569"/>
                    </a:lnTo>
                    <a:lnTo>
                      <a:pt x="1682" y="560"/>
                    </a:lnTo>
                    <a:lnTo>
                      <a:pt x="1704" y="549"/>
                    </a:lnTo>
                    <a:lnTo>
                      <a:pt x="1725" y="538"/>
                    </a:lnTo>
                    <a:lnTo>
                      <a:pt x="1746" y="524"/>
                    </a:lnTo>
                    <a:lnTo>
                      <a:pt x="1757" y="517"/>
                    </a:lnTo>
                    <a:lnTo>
                      <a:pt x="1769" y="509"/>
                    </a:lnTo>
                    <a:lnTo>
                      <a:pt x="1781" y="501"/>
                    </a:lnTo>
                    <a:lnTo>
                      <a:pt x="1793" y="491"/>
                    </a:lnTo>
                    <a:lnTo>
                      <a:pt x="1805" y="483"/>
                    </a:lnTo>
                    <a:lnTo>
                      <a:pt x="1818" y="474"/>
                    </a:lnTo>
                    <a:lnTo>
                      <a:pt x="1831" y="465"/>
                    </a:lnTo>
                    <a:lnTo>
                      <a:pt x="1845" y="455"/>
                    </a:lnTo>
                    <a:lnTo>
                      <a:pt x="1901" y="415"/>
                    </a:lnTo>
                    <a:lnTo>
                      <a:pt x="1962" y="372"/>
                    </a:lnTo>
                    <a:lnTo>
                      <a:pt x="1994" y="351"/>
                    </a:lnTo>
                    <a:lnTo>
                      <a:pt x="2026" y="330"/>
                    </a:lnTo>
                    <a:lnTo>
                      <a:pt x="2059" y="310"/>
                    </a:lnTo>
                    <a:lnTo>
                      <a:pt x="2092" y="292"/>
                    </a:lnTo>
                    <a:lnTo>
                      <a:pt x="2124" y="275"/>
                    </a:lnTo>
                    <a:lnTo>
                      <a:pt x="2156" y="260"/>
                    </a:lnTo>
                    <a:lnTo>
                      <a:pt x="2188" y="247"/>
                    </a:lnTo>
                    <a:lnTo>
                      <a:pt x="2219" y="237"/>
                    </a:lnTo>
                    <a:lnTo>
                      <a:pt x="2234" y="233"/>
                    </a:lnTo>
                    <a:lnTo>
                      <a:pt x="2249" y="230"/>
                    </a:lnTo>
                    <a:lnTo>
                      <a:pt x="2264" y="228"/>
                    </a:lnTo>
                    <a:lnTo>
                      <a:pt x="2277" y="227"/>
                    </a:lnTo>
                    <a:lnTo>
                      <a:pt x="2291" y="226"/>
                    </a:lnTo>
                    <a:lnTo>
                      <a:pt x="2305" y="226"/>
                    </a:lnTo>
                    <a:lnTo>
                      <a:pt x="2317" y="228"/>
                    </a:lnTo>
                    <a:lnTo>
                      <a:pt x="2330" y="230"/>
                    </a:lnTo>
                    <a:lnTo>
                      <a:pt x="2344" y="234"/>
                    </a:lnTo>
                    <a:lnTo>
                      <a:pt x="2358" y="238"/>
                    </a:lnTo>
                    <a:lnTo>
                      <a:pt x="2371" y="243"/>
                    </a:lnTo>
                    <a:lnTo>
                      <a:pt x="2385" y="249"/>
                    </a:lnTo>
                    <a:lnTo>
                      <a:pt x="2410" y="262"/>
                    </a:lnTo>
                    <a:lnTo>
                      <a:pt x="2435" y="277"/>
                    </a:lnTo>
                    <a:lnTo>
                      <a:pt x="2459" y="294"/>
                    </a:lnTo>
                    <a:lnTo>
                      <a:pt x="2482" y="313"/>
                    </a:lnTo>
                    <a:lnTo>
                      <a:pt x="2505" y="332"/>
                    </a:lnTo>
                    <a:lnTo>
                      <a:pt x="2525" y="353"/>
                    </a:lnTo>
                    <a:lnTo>
                      <a:pt x="2546" y="376"/>
                    </a:lnTo>
                    <a:lnTo>
                      <a:pt x="2566" y="398"/>
                    </a:lnTo>
                    <a:lnTo>
                      <a:pt x="2584" y="421"/>
                    </a:lnTo>
                    <a:lnTo>
                      <a:pt x="2603" y="445"/>
                    </a:lnTo>
                    <a:lnTo>
                      <a:pt x="2637" y="492"/>
                    </a:lnTo>
                    <a:lnTo>
                      <a:pt x="2669" y="538"/>
                    </a:lnTo>
                    <a:lnTo>
                      <a:pt x="2703" y="587"/>
                    </a:lnTo>
                    <a:lnTo>
                      <a:pt x="2716" y="605"/>
                    </a:lnTo>
                    <a:lnTo>
                      <a:pt x="2731" y="622"/>
                    </a:lnTo>
                    <a:lnTo>
                      <a:pt x="2744" y="638"/>
                    </a:lnTo>
                    <a:lnTo>
                      <a:pt x="2760" y="653"/>
                    </a:lnTo>
                    <a:lnTo>
                      <a:pt x="2774" y="667"/>
                    </a:lnTo>
                    <a:lnTo>
                      <a:pt x="2790" y="680"/>
                    </a:lnTo>
                    <a:lnTo>
                      <a:pt x="2805" y="692"/>
                    </a:lnTo>
                    <a:lnTo>
                      <a:pt x="2821" y="703"/>
                    </a:lnTo>
                    <a:lnTo>
                      <a:pt x="2837" y="714"/>
                    </a:lnTo>
                    <a:lnTo>
                      <a:pt x="2853" y="723"/>
                    </a:lnTo>
                    <a:lnTo>
                      <a:pt x="2870" y="731"/>
                    </a:lnTo>
                    <a:lnTo>
                      <a:pt x="2886" y="740"/>
                    </a:lnTo>
                    <a:lnTo>
                      <a:pt x="2904" y="747"/>
                    </a:lnTo>
                    <a:lnTo>
                      <a:pt x="2920" y="753"/>
                    </a:lnTo>
                    <a:lnTo>
                      <a:pt x="2937" y="758"/>
                    </a:lnTo>
                    <a:lnTo>
                      <a:pt x="2954" y="763"/>
                    </a:lnTo>
                    <a:lnTo>
                      <a:pt x="2972" y="767"/>
                    </a:lnTo>
                    <a:lnTo>
                      <a:pt x="2988" y="772"/>
                    </a:lnTo>
                    <a:lnTo>
                      <a:pt x="3006" y="775"/>
                    </a:lnTo>
                    <a:lnTo>
                      <a:pt x="3024" y="778"/>
                    </a:lnTo>
                    <a:lnTo>
                      <a:pt x="3058" y="782"/>
                    </a:lnTo>
                    <a:lnTo>
                      <a:pt x="3092" y="784"/>
                    </a:lnTo>
                    <a:lnTo>
                      <a:pt x="3126" y="784"/>
                    </a:lnTo>
                    <a:lnTo>
                      <a:pt x="3160" y="783"/>
                    </a:lnTo>
                    <a:lnTo>
                      <a:pt x="3192" y="782"/>
                    </a:lnTo>
                    <a:lnTo>
                      <a:pt x="3224" y="779"/>
                    </a:lnTo>
                    <a:lnTo>
                      <a:pt x="3243" y="777"/>
                    </a:lnTo>
                    <a:lnTo>
                      <a:pt x="3261" y="775"/>
                    </a:lnTo>
                    <a:lnTo>
                      <a:pt x="3281" y="772"/>
                    </a:lnTo>
                    <a:lnTo>
                      <a:pt x="3302" y="768"/>
                    </a:lnTo>
                    <a:lnTo>
                      <a:pt x="3322" y="765"/>
                    </a:lnTo>
                    <a:lnTo>
                      <a:pt x="3345" y="761"/>
                    </a:lnTo>
                    <a:lnTo>
                      <a:pt x="3368" y="758"/>
                    </a:lnTo>
                    <a:lnTo>
                      <a:pt x="3392" y="753"/>
                    </a:lnTo>
                    <a:lnTo>
                      <a:pt x="3471" y="740"/>
                    </a:lnTo>
                    <a:lnTo>
                      <a:pt x="3556" y="727"/>
                    </a:lnTo>
                    <a:lnTo>
                      <a:pt x="3600" y="721"/>
                    </a:lnTo>
                    <a:lnTo>
                      <a:pt x="3644" y="717"/>
                    </a:lnTo>
                    <a:lnTo>
                      <a:pt x="3689" y="713"/>
                    </a:lnTo>
                    <a:lnTo>
                      <a:pt x="3732" y="711"/>
                    </a:lnTo>
                    <a:lnTo>
                      <a:pt x="3774" y="711"/>
                    </a:lnTo>
                    <a:lnTo>
                      <a:pt x="3815" y="713"/>
                    </a:lnTo>
                    <a:lnTo>
                      <a:pt x="3835" y="715"/>
                    </a:lnTo>
                    <a:lnTo>
                      <a:pt x="3854" y="717"/>
                    </a:lnTo>
                    <a:lnTo>
                      <a:pt x="3874" y="720"/>
                    </a:lnTo>
                    <a:lnTo>
                      <a:pt x="3891" y="724"/>
                    </a:lnTo>
                    <a:lnTo>
                      <a:pt x="3909" y="728"/>
                    </a:lnTo>
                    <a:lnTo>
                      <a:pt x="3926" y="733"/>
                    </a:lnTo>
                    <a:lnTo>
                      <a:pt x="3942" y="740"/>
                    </a:lnTo>
                    <a:lnTo>
                      <a:pt x="3957" y="746"/>
                    </a:lnTo>
                    <a:lnTo>
                      <a:pt x="3972" y="754"/>
                    </a:lnTo>
                    <a:lnTo>
                      <a:pt x="3985" y="762"/>
                    </a:lnTo>
                    <a:lnTo>
                      <a:pt x="3998" y="772"/>
                    </a:lnTo>
                    <a:lnTo>
                      <a:pt x="4009" y="782"/>
                    </a:lnTo>
                    <a:lnTo>
                      <a:pt x="4025" y="797"/>
                    </a:lnTo>
                    <a:lnTo>
                      <a:pt x="4039" y="813"/>
                    </a:lnTo>
                    <a:lnTo>
                      <a:pt x="4053" y="829"/>
                    </a:lnTo>
                    <a:lnTo>
                      <a:pt x="4066" y="846"/>
                    </a:lnTo>
                    <a:lnTo>
                      <a:pt x="4079" y="863"/>
                    </a:lnTo>
                    <a:lnTo>
                      <a:pt x="4092" y="880"/>
                    </a:lnTo>
                    <a:lnTo>
                      <a:pt x="4103" y="899"/>
                    </a:lnTo>
                    <a:lnTo>
                      <a:pt x="4116" y="916"/>
                    </a:lnTo>
                    <a:lnTo>
                      <a:pt x="4126" y="935"/>
                    </a:lnTo>
                    <a:lnTo>
                      <a:pt x="4136" y="955"/>
                    </a:lnTo>
                    <a:lnTo>
                      <a:pt x="4147" y="974"/>
                    </a:lnTo>
                    <a:lnTo>
                      <a:pt x="4157" y="994"/>
                    </a:lnTo>
                    <a:lnTo>
                      <a:pt x="4165" y="1014"/>
                    </a:lnTo>
                    <a:lnTo>
                      <a:pt x="4175" y="1035"/>
                    </a:lnTo>
                    <a:lnTo>
                      <a:pt x="4183" y="1056"/>
                    </a:lnTo>
                    <a:lnTo>
                      <a:pt x="4190" y="1078"/>
                    </a:lnTo>
                    <a:lnTo>
                      <a:pt x="4205" y="1122"/>
                    </a:lnTo>
                    <a:lnTo>
                      <a:pt x="4217" y="1169"/>
                    </a:lnTo>
                    <a:lnTo>
                      <a:pt x="4226" y="1217"/>
                    </a:lnTo>
                    <a:lnTo>
                      <a:pt x="4236" y="1267"/>
                    </a:lnTo>
                    <a:lnTo>
                      <a:pt x="4242" y="1319"/>
                    </a:lnTo>
                    <a:lnTo>
                      <a:pt x="4246" y="1372"/>
                    </a:lnTo>
                    <a:lnTo>
                      <a:pt x="4249" y="1428"/>
                    </a:lnTo>
                    <a:lnTo>
                      <a:pt x="4250" y="1486"/>
                    </a:lnTo>
                    <a:lnTo>
                      <a:pt x="4249" y="1520"/>
                    </a:lnTo>
                    <a:lnTo>
                      <a:pt x="4247" y="1567"/>
                    </a:lnTo>
                    <a:lnTo>
                      <a:pt x="4243" y="1624"/>
                    </a:lnTo>
                    <a:lnTo>
                      <a:pt x="4239" y="1691"/>
                    </a:lnTo>
                    <a:lnTo>
                      <a:pt x="4225" y="1853"/>
                    </a:lnTo>
                    <a:lnTo>
                      <a:pt x="4208" y="2045"/>
                    </a:lnTo>
                    <a:lnTo>
                      <a:pt x="4186" y="2261"/>
                    </a:lnTo>
                    <a:lnTo>
                      <a:pt x="4163" y="2495"/>
                    </a:lnTo>
                    <a:lnTo>
                      <a:pt x="4138" y="2739"/>
                    </a:lnTo>
                    <a:lnTo>
                      <a:pt x="4112" y="2986"/>
                    </a:lnTo>
                    <a:lnTo>
                      <a:pt x="4062" y="3464"/>
                    </a:lnTo>
                    <a:lnTo>
                      <a:pt x="4017" y="3874"/>
                    </a:lnTo>
                    <a:lnTo>
                      <a:pt x="3985" y="4165"/>
                    </a:lnTo>
                    <a:lnTo>
                      <a:pt x="3972" y="4280"/>
                    </a:lnTo>
                    <a:lnTo>
                      <a:pt x="3972" y="4291"/>
                    </a:lnTo>
                    <a:lnTo>
                      <a:pt x="3972" y="4302"/>
                    </a:lnTo>
                    <a:lnTo>
                      <a:pt x="3974" y="4314"/>
                    </a:lnTo>
                    <a:lnTo>
                      <a:pt x="3976" y="4324"/>
                    </a:lnTo>
                    <a:lnTo>
                      <a:pt x="3980" y="4334"/>
                    </a:lnTo>
                    <a:lnTo>
                      <a:pt x="3984" y="4345"/>
                    </a:lnTo>
                    <a:lnTo>
                      <a:pt x="3989" y="4354"/>
                    </a:lnTo>
                    <a:lnTo>
                      <a:pt x="3997" y="4362"/>
                    </a:lnTo>
                    <a:lnTo>
                      <a:pt x="4003" y="4371"/>
                    </a:lnTo>
                    <a:lnTo>
                      <a:pt x="4011" y="4378"/>
                    </a:lnTo>
                    <a:lnTo>
                      <a:pt x="4019" y="4385"/>
                    </a:lnTo>
                    <a:lnTo>
                      <a:pt x="4030" y="4390"/>
                    </a:lnTo>
                    <a:lnTo>
                      <a:pt x="4039" y="4395"/>
                    </a:lnTo>
                    <a:lnTo>
                      <a:pt x="4049" y="4400"/>
                    </a:lnTo>
                    <a:lnTo>
                      <a:pt x="4061" y="4403"/>
                    </a:lnTo>
                    <a:lnTo>
                      <a:pt x="4072" y="4405"/>
                    </a:lnTo>
                    <a:lnTo>
                      <a:pt x="4084" y="4405"/>
                    </a:lnTo>
                    <a:lnTo>
                      <a:pt x="4095" y="4405"/>
                    </a:lnTo>
                    <a:lnTo>
                      <a:pt x="4106" y="4403"/>
                    </a:lnTo>
                    <a:lnTo>
                      <a:pt x="4117" y="4401"/>
                    </a:lnTo>
                    <a:lnTo>
                      <a:pt x="4127" y="4397"/>
                    </a:lnTo>
                    <a:lnTo>
                      <a:pt x="4137" y="4392"/>
                    </a:lnTo>
                    <a:lnTo>
                      <a:pt x="4147" y="4387"/>
                    </a:lnTo>
                    <a:lnTo>
                      <a:pt x="4155" y="4380"/>
                    </a:lnTo>
                    <a:lnTo>
                      <a:pt x="4163" y="4374"/>
                    </a:lnTo>
                    <a:lnTo>
                      <a:pt x="4170" y="4365"/>
                    </a:lnTo>
                    <a:lnTo>
                      <a:pt x="4178" y="4357"/>
                    </a:lnTo>
                    <a:lnTo>
                      <a:pt x="4183" y="4348"/>
                    </a:lnTo>
                    <a:lnTo>
                      <a:pt x="4188" y="4338"/>
                    </a:lnTo>
                    <a:lnTo>
                      <a:pt x="4192" y="4327"/>
                    </a:lnTo>
                    <a:lnTo>
                      <a:pt x="4195" y="4316"/>
                    </a:lnTo>
                    <a:lnTo>
                      <a:pt x="4197" y="4304"/>
                    </a:lnTo>
                    <a:lnTo>
                      <a:pt x="4212" y="4167"/>
                    </a:lnTo>
                    <a:lnTo>
                      <a:pt x="4245" y="3865"/>
                    </a:lnTo>
                    <a:lnTo>
                      <a:pt x="4290" y="3450"/>
                    </a:lnTo>
                    <a:lnTo>
                      <a:pt x="4341" y="2974"/>
                    </a:lnTo>
                    <a:lnTo>
                      <a:pt x="4366" y="2729"/>
                    </a:lnTo>
                    <a:lnTo>
                      <a:pt x="4391" y="2488"/>
                    </a:lnTo>
                    <a:lnTo>
                      <a:pt x="4413" y="2257"/>
                    </a:lnTo>
                    <a:lnTo>
                      <a:pt x="4434" y="2043"/>
                    </a:lnTo>
                    <a:lnTo>
                      <a:pt x="4452" y="1853"/>
                    </a:lnTo>
                    <a:lnTo>
                      <a:pt x="4464" y="1692"/>
                    </a:lnTo>
                    <a:lnTo>
                      <a:pt x="4469" y="1625"/>
                    </a:lnTo>
                    <a:lnTo>
                      <a:pt x="4473" y="1568"/>
                    </a:lnTo>
                    <a:lnTo>
                      <a:pt x="4475" y="1521"/>
                    </a:lnTo>
                    <a:lnTo>
                      <a:pt x="4476" y="1486"/>
                    </a:lnTo>
                    <a:lnTo>
                      <a:pt x="4475" y="1451"/>
                    </a:lnTo>
                    <a:lnTo>
                      <a:pt x="4474" y="1417"/>
                    </a:lnTo>
                    <a:lnTo>
                      <a:pt x="4473" y="1383"/>
                    </a:lnTo>
                    <a:lnTo>
                      <a:pt x="4471" y="1350"/>
                    </a:lnTo>
                    <a:lnTo>
                      <a:pt x="4468" y="1316"/>
                    </a:lnTo>
                    <a:lnTo>
                      <a:pt x="4465" y="1284"/>
                    </a:lnTo>
                    <a:lnTo>
                      <a:pt x="4461" y="1252"/>
                    </a:lnTo>
                    <a:lnTo>
                      <a:pt x="4457" y="1221"/>
                    </a:lnTo>
                    <a:lnTo>
                      <a:pt x="4452" y="1191"/>
                    </a:lnTo>
                    <a:lnTo>
                      <a:pt x="4446" y="1160"/>
                    </a:lnTo>
                    <a:lnTo>
                      <a:pt x="4440" y="1131"/>
                    </a:lnTo>
                    <a:lnTo>
                      <a:pt x="4433" y="1102"/>
                    </a:lnTo>
                    <a:lnTo>
                      <a:pt x="4426" y="1073"/>
                    </a:lnTo>
                    <a:lnTo>
                      <a:pt x="4418" y="1046"/>
                    </a:lnTo>
                    <a:lnTo>
                      <a:pt x="4409" y="1018"/>
                    </a:lnTo>
                    <a:lnTo>
                      <a:pt x="4400" y="991"/>
                    </a:lnTo>
                    <a:lnTo>
                      <a:pt x="4390" y="964"/>
                    </a:lnTo>
                    <a:lnTo>
                      <a:pt x="4379" y="938"/>
                    </a:lnTo>
                    <a:lnTo>
                      <a:pt x="4368" y="912"/>
                    </a:lnTo>
                    <a:lnTo>
                      <a:pt x="4357" y="887"/>
                    </a:lnTo>
                    <a:lnTo>
                      <a:pt x="4344" y="863"/>
                    </a:lnTo>
                    <a:lnTo>
                      <a:pt x="4332" y="839"/>
                    </a:lnTo>
                    <a:lnTo>
                      <a:pt x="4318" y="815"/>
                    </a:lnTo>
                    <a:lnTo>
                      <a:pt x="4304" y="791"/>
                    </a:lnTo>
                    <a:lnTo>
                      <a:pt x="4289" y="768"/>
                    </a:lnTo>
                    <a:lnTo>
                      <a:pt x="4274" y="747"/>
                    </a:lnTo>
                    <a:lnTo>
                      <a:pt x="4258" y="725"/>
                    </a:lnTo>
                    <a:lnTo>
                      <a:pt x="4242" y="703"/>
                    </a:lnTo>
                    <a:lnTo>
                      <a:pt x="4224" y="683"/>
                    </a:lnTo>
                    <a:lnTo>
                      <a:pt x="4207" y="662"/>
                    </a:lnTo>
                    <a:lnTo>
                      <a:pt x="4188" y="642"/>
                    </a:lnTo>
                    <a:lnTo>
                      <a:pt x="4169" y="623"/>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7" name="Freeform 1177">
                <a:extLst>
                  <a:ext uri="{FF2B5EF4-FFF2-40B4-BE49-F238E27FC236}">
                    <a16:creationId xmlns:a16="http://schemas.microsoft.com/office/drawing/2014/main" id="{DF1922E3-BCD8-46DC-AFA3-49051E4B4FD2}"/>
                  </a:ext>
                </a:extLst>
              </p:cNvPr>
              <p:cNvSpPr>
                <a:spLocks/>
              </p:cNvSpPr>
              <p:nvPr/>
            </p:nvSpPr>
            <p:spPr bwMode="auto">
              <a:xfrm>
                <a:off x="3627" y="2926"/>
                <a:ext cx="76" cy="35"/>
              </a:xfrm>
              <a:custGeom>
                <a:avLst/>
                <a:gdLst>
                  <a:gd name="T0" fmla="*/ 0 w 1137"/>
                  <a:gd name="T1" fmla="*/ 0 h 517"/>
                  <a:gd name="T2" fmla="*/ 0 w 1137"/>
                  <a:gd name="T3" fmla="*/ 0 h 517"/>
                  <a:gd name="T4" fmla="*/ 0 w 1137"/>
                  <a:gd name="T5" fmla="*/ 0 h 517"/>
                  <a:gd name="T6" fmla="*/ 0 w 1137"/>
                  <a:gd name="T7" fmla="*/ 0 h 517"/>
                  <a:gd name="T8" fmla="*/ 0 w 1137"/>
                  <a:gd name="T9" fmla="*/ 0 h 517"/>
                  <a:gd name="T10" fmla="*/ 0 w 1137"/>
                  <a:gd name="T11" fmla="*/ 0 h 517"/>
                  <a:gd name="T12" fmla="*/ 0 w 1137"/>
                  <a:gd name="T13" fmla="*/ 0 h 517"/>
                  <a:gd name="T14" fmla="*/ 0 w 1137"/>
                  <a:gd name="T15" fmla="*/ 0 h 517"/>
                  <a:gd name="T16" fmla="*/ 0 w 1137"/>
                  <a:gd name="T17" fmla="*/ 0 h 517"/>
                  <a:gd name="T18" fmla="*/ 0 w 1137"/>
                  <a:gd name="T19" fmla="*/ 0 h 517"/>
                  <a:gd name="T20" fmla="*/ 0 w 1137"/>
                  <a:gd name="T21" fmla="*/ 0 h 517"/>
                  <a:gd name="T22" fmla="*/ 0 w 1137"/>
                  <a:gd name="T23" fmla="*/ 0 h 517"/>
                  <a:gd name="T24" fmla="*/ 0 w 1137"/>
                  <a:gd name="T25" fmla="*/ 0 h 517"/>
                  <a:gd name="T26" fmla="*/ 0 w 1137"/>
                  <a:gd name="T27" fmla="*/ 0 h 517"/>
                  <a:gd name="T28" fmla="*/ 0 w 1137"/>
                  <a:gd name="T29" fmla="*/ 0 h 517"/>
                  <a:gd name="T30" fmla="*/ 0 w 1137"/>
                  <a:gd name="T31" fmla="*/ 0 h 517"/>
                  <a:gd name="T32" fmla="*/ 0 w 1137"/>
                  <a:gd name="T33" fmla="*/ 0 h 517"/>
                  <a:gd name="T34" fmla="*/ 0 w 1137"/>
                  <a:gd name="T35" fmla="*/ 0 h 517"/>
                  <a:gd name="T36" fmla="*/ 0 w 1137"/>
                  <a:gd name="T37" fmla="*/ 0 h 517"/>
                  <a:gd name="T38" fmla="*/ 0 w 1137"/>
                  <a:gd name="T39" fmla="*/ 0 h 517"/>
                  <a:gd name="T40" fmla="*/ 0 w 1137"/>
                  <a:gd name="T41" fmla="*/ 0 h 517"/>
                  <a:gd name="T42" fmla="*/ 0 w 1137"/>
                  <a:gd name="T43" fmla="*/ 0 h 517"/>
                  <a:gd name="T44" fmla="*/ 0 w 1137"/>
                  <a:gd name="T45" fmla="*/ 0 h 517"/>
                  <a:gd name="T46" fmla="*/ 0 w 1137"/>
                  <a:gd name="T47" fmla="*/ 0 h 517"/>
                  <a:gd name="T48" fmla="*/ 0 w 1137"/>
                  <a:gd name="T49" fmla="*/ 0 h 517"/>
                  <a:gd name="T50" fmla="*/ 0 w 1137"/>
                  <a:gd name="T51" fmla="*/ 0 h 517"/>
                  <a:gd name="T52" fmla="*/ 0 w 1137"/>
                  <a:gd name="T53" fmla="*/ 0 h 517"/>
                  <a:gd name="T54" fmla="*/ 0 w 1137"/>
                  <a:gd name="T55" fmla="*/ 0 h 517"/>
                  <a:gd name="T56" fmla="*/ 0 w 1137"/>
                  <a:gd name="T57" fmla="*/ 0 h 517"/>
                  <a:gd name="T58" fmla="*/ 0 w 1137"/>
                  <a:gd name="T59" fmla="*/ 0 h 517"/>
                  <a:gd name="T60" fmla="*/ 0 w 1137"/>
                  <a:gd name="T61" fmla="*/ 0 h 517"/>
                  <a:gd name="T62" fmla="*/ 0 w 1137"/>
                  <a:gd name="T63" fmla="*/ 0 h 517"/>
                  <a:gd name="T64" fmla="*/ 0 w 1137"/>
                  <a:gd name="T65" fmla="*/ 0 h 517"/>
                  <a:gd name="T66" fmla="*/ 0 w 1137"/>
                  <a:gd name="T67" fmla="*/ 0 h 517"/>
                  <a:gd name="T68" fmla="*/ 0 w 1137"/>
                  <a:gd name="T69" fmla="*/ 0 h 517"/>
                  <a:gd name="T70" fmla="*/ 0 w 1137"/>
                  <a:gd name="T71" fmla="*/ 0 h 517"/>
                  <a:gd name="T72" fmla="*/ 0 w 1137"/>
                  <a:gd name="T73" fmla="*/ 0 h 517"/>
                  <a:gd name="T74" fmla="*/ 0 w 1137"/>
                  <a:gd name="T75" fmla="*/ 0 h 517"/>
                  <a:gd name="T76" fmla="*/ 0 w 1137"/>
                  <a:gd name="T77" fmla="*/ 0 h 517"/>
                  <a:gd name="T78" fmla="*/ 0 w 1137"/>
                  <a:gd name="T79" fmla="*/ 0 h 517"/>
                  <a:gd name="T80" fmla="*/ 0 w 1137"/>
                  <a:gd name="T81" fmla="*/ 0 h 517"/>
                  <a:gd name="T82" fmla="*/ 0 w 1137"/>
                  <a:gd name="T83" fmla="*/ 0 h 517"/>
                  <a:gd name="T84" fmla="*/ 0 w 1137"/>
                  <a:gd name="T85" fmla="*/ 0 h 517"/>
                  <a:gd name="T86" fmla="*/ 0 w 1137"/>
                  <a:gd name="T87" fmla="*/ 0 h 517"/>
                  <a:gd name="T88" fmla="*/ 0 w 1137"/>
                  <a:gd name="T89" fmla="*/ 0 h 517"/>
                  <a:gd name="T90" fmla="*/ 0 w 1137"/>
                  <a:gd name="T91" fmla="*/ 0 h 517"/>
                  <a:gd name="T92" fmla="*/ 0 w 1137"/>
                  <a:gd name="T93" fmla="*/ 0 h 517"/>
                  <a:gd name="T94" fmla="*/ 0 w 1137"/>
                  <a:gd name="T95" fmla="*/ 0 h 5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7" h="517">
                    <a:moveTo>
                      <a:pt x="188" y="415"/>
                    </a:moveTo>
                    <a:lnTo>
                      <a:pt x="218" y="390"/>
                    </a:lnTo>
                    <a:lnTo>
                      <a:pt x="247" y="366"/>
                    </a:lnTo>
                    <a:lnTo>
                      <a:pt x="273" y="344"/>
                    </a:lnTo>
                    <a:lnTo>
                      <a:pt x="298" y="324"/>
                    </a:lnTo>
                    <a:lnTo>
                      <a:pt x="322" y="307"/>
                    </a:lnTo>
                    <a:lnTo>
                      <a:pt x="345" y="291"/>
                    </a:lnTo>
                    <a:lnTo>
                      <a:pt x="367" y="277"/>
                    </a:lnTo>
                    <a:lnTo>
                      <a:pt x="388" y="265"/>
                    </a:lnTo>
                    <a:lnTo>
                      <a:pt x="408" y="255"/>
                    </a:lnTo>
                    <a:lnTo>
                      <a:pt x="429" y="247"/>
                    </a:lnTo>
                    <a:lnTo>
                      <a:pt x="448" y="240"/>
                    </a:lnTo>
                    <a:lnTo>
                      <a:pt x="468" y="234"/>
                    </a:lnTo>
                    <a:lnTo>
                      <a:pt x="488" y="230"/>
                    </a:lnTo>
                    <a:lnTo>
                      <a:pt x="508" y="227"/>
                    </a:lnTo>
                    <a:lnTo>
                      <a:pt x="529" y="226"/>
                    </a:lnTo>
                    <a:lnTo>
                      <a:pt x="550" y="225"/>
                    </a:lnTo>
                    <a:lnTo>
                      <a:pt x="562" y="226"/>
                    </a:lnTo>
                    <a:lnTo>
                      <a:pt x="573" y="227"/>
                    </a:lnTo>
                    <a:lnTo>
                      <a:pt x="586" y="228"/>
                    </a:lnTo>
                    <a:lnTo>
                      <a:pt x="598" y="230"/>
                    </a:lnTo>
                    <a:lnTo>
                      <a:pt x="623" y="236"/>
                    </a:lnTo>
                    <a:lnTo>
                      <a:pt x="649" y="244"/>
                    </a:lnTo>
                    <a:lnTo>
                      <a:pt x="675" y="254"/>
                    </a:lnTo>
                    <a:lnTo>
                      <a:pt x="701" y="266"/>
                    </a:lnTo>
                    <a:lnTo>
                      <a:pt x="726" y="280"/>
                    </a:lnTo>
                    <a:lnTo>
                      <a:pt x="752" y="295"/>
                    </a:lnTo>
                    <a:lnTo>
                      <a:pt x="778" y="312"/>
                    </a:lnTo>
                    <a:lnTo>
                      <a:pt x="803" y="331"/>
                    </a:lnTo>
                    <a:lnTo>
                      <a:pt x="827" y="350"/>
                    </a:lnTo>
                    <a:lnTo>
                      <a:pt x="850" y="372"/>
                    </a:lnTo>
                    <a:lnTo>
                      <a:pt x="872" y="394"/>
                    </a:lnTo>
                    <a:lnTo>
                      <a:pt x="893" y="417"/>
                    </a:lnTo>
                    <a:lnTo>
                      <a:pt x="913" y="441"/>
                    </a:lnTo>
                    <a:lnTo>
                      <a:pt x="930" y="466"/>
                    </a:lnTo>
                    <a:lnTo>
                      <a:pt x="937" y="475"/>
                    </a:lnTo>
                    <a:lnTo>
                      <a:pt x="945" y="484"/>
                    </a:lnTo>
                    <a:lnTo>
                      <a:pt x="953" y="492"/>
                    </a:lnTo>
                    <a:lnTo>
                      <a:pt x="962" y="498"/>
                    </a:lnTo>
                    <a:lnTo>
                      <a:pt x="972" y="503"/>
                    </a:lnTo>
                    <a:lnTo>
                      <a:pt x="981" y="508"/>
                    </a:lnTo>
                    <a:lnTo>
                      <a:pt x="991" y="512"/>
                    </a:lnTo>
                    <a:lnTo>
                      <a:pt x="1002" y="515"/>
                    </a:lnTo>
                    <a:lnTo>
                      <a:pt x="1013" y="516"/>
                    </a:lnTo>
                    <a:lnTo>
                      <a:pt x="1023" y="517"/>
                    </a:lnTo>
                    <a:lnTo>
                      <a:pt x="1035" y="517"/>
                    </a:lnTo>
                    <a:lnTo>
                      <a:pt x="1045" y="515"/>
                    </a:lnTo>
                    <a:lnTo>
                      <a:pt x="1056" y="513"/>
                    </a:lnTo>
                    <a:lnTo>
                      <a:pt x="1067" y="508"/>
                    </a:lnTo>
                    <a:lnTo>
                      <a:pt x="1077" y="503"/>
                    </a:lnTo>
                    <a:lnTo>
                      <a:pt x="1087" y="498"/>
                    </a:lnTo>
                    <a:lnTo>
                      <a:pt x="1096" y="491"/>
                    </a:lnTo>
                    <a:lnTo>
                      <a:pt x="1105" y="484"/>
                    </a:lnTo>
                    <a:lnTo>
                      <a:pt x="1112" y="474"/>
                    </a:lnTo>
                    <a:lnTo>
                      <a:pt x="1118" y="466"/>
                    </a:lnTo>
                    <a:lnTo>
                      <a:pt x="1124" y="457"/>
                    </a:lnTo>
                    <a:lnTo>
                      <a:pt x="1129" y="446"/>
                    </a:lnTo>
                    <a:lnTo>
                      <a:pt x="1132" y="436"/>
                    </a:lnTo>
                    <a:lnTo>
                      <a:pt x="1135" y="426"/>
                    </a:lnTo>
                    <a:lnTo>
                      <a:pt x="1136" y="415"/>
                    </a:lnTo>
                    <a:lnTo>
                      <a:pt x="1137" y="404"/>
                    </a:lnTo>
                    <a:lnTo>
                      <a:pt x="1137" y="394"/>
                    </a:lnTo>
                    <a:lnTo>
                      <a:pt x="1135" y="382"/>
                    </a:lnTo>
                    <a:lnTo>
                      <a:pt x="1133" y="372"/>
                    </a:lnTo>
                    <a:lnTo>
                      <a:pt x="1129" y="362"/>
                    </a:lnTo>
                    <a:lnTo>
                      <a:pt x="1124" y="351"/>
                    </a:lnTo>
                    <a:lnTo>
                      <a:pt x="1118" y="341"/>
                    </a:lnTo>
                    <a:lnTo>
                      <a:pt x="1105" y="322"/>
                    </a:lnTo>
                    <a:lnTo>
                      <a:pt x="1092" y="304"/>
                    </a:lnTo>
                    <a:lnTo>
                      <a:pt x="1078" y="286"/>
                    </a:lnTo>
                    <a:lnTo>
                      <a:pt x="1064" y="269"/>
                    </a:lnTo>
                    <a:lnTo>
                      <a:pt x="1048" y="252"/>
                    </a:lnTo>
                    <a:lnTo>
                      <a:pt x="1033" y="234"/>
                    </a:lnTo>
                    <a:lnTo>
                      <a:pt x="1017" y="219"/>
                    </a:lnTo>
                    <a:lnTo>
                      <a:pt x="1001" y="202"/>
                    </a:lnTo>
                    <a:lnTo>
                      <a:pt x="984" y="188"/>
                    </a:lnTo>
                    <a:lnTo>
                      <a:pt x="967" y="172"/>
                    </a:lnTo>
                    <a:lnTo>
                      <a:pt x="950" y="158"/>
                    </a:lnTo>
                    <a:lnTo>
                      <a:pt x="932" y="144"/>
                    </a:lnTo>
                    <a:lnTo>
                      <a:pt x="896" y="119"/>
                    </a:lnTo>
                    <a:lnTo>
                      <a:pt x="859" y="95"/>
                    </a:lnTo>
                    <a:lnTo>
                      <a:pt x="840" y="83"/>
                    </a:lnTo>
                    <a:lnTo>
                      <a:pt x="821" y="73"/>
                    </a:lnTo>
                    <a:lnTo>
                      <a:pt x="802" y="64"/>
                    </a:lnTo>
                    <a:lnTo>
                      <a:pt x="782" y="55"/>
                    </a:lnTo>
                    <a:lnTo>
                      <a:pt x="763" y="46"/>
                    </a:lnTo>
                    <a:lnTo>
                      <a:pt x="743" y="38"/>
                    </a:lnTo>
                    <a:lnTo>
                      <a:pt x="723" y="31"/>
                    </a:lnTo>
                    <a:lnTo>
                      <a:pt x="704" y="25"/>
                    </a:lnTo>
                    <a:lnTo>
                      <a:pt x="685" y="18"/>
                    </a:lnTo>
                    <a:lnTo>
                      <a:pt x="665" y="14"/>
                    </a:lnTo>
                    <a:lnTo>
                      <a:pt x="646" y="9"/>
                    </a:lnTo>
                    <a:lnTo>
                      <a:pt x="626" y="6"/>
                    </a:lnTo>
                    <a:lnTo>
                      <a:pt x="607" y="3"/>
                    </a:lnTo>
                    <a:lnTo>
                      <a:pt x="588" y="1"/>
                    </a:lnTo>
                    <a:lnTo>
                      <a:pt x="568" y="0"/>
                    </a:lnTo>
                    <a:lnTo>
                      <a:pt x="550" y="0"/>
                    </a:lnTo>
                    <a:lnTo>
                      <a:pt x="513" y="1"/>
                    </a:lnTo>
                    <a:lnTo>
                      <a:pt x="478" y="4"/>
                    </a:lnTo>
                    <a:lnTo>
                      <a:pt x="445" y="8"/>
                    </a:lnTo>
                    <a:lnTo>
                      <a:pt x="412" y="15"/>
                    </a:lnTo>
                    <a:lnTo>
                      <a:pt x="380" y="25"/>
                    </a:lnTo>
                    <a:lnTo>
                      <a:pt x="349" y="35"/>
                    </a:lnTo>
                    <a:lnTo>
                      <a:pt x="319" y="47"/>
                    </a:lnTo>
                    <a:lnTo>
                      <a:pt x="289" y="62"/>
                    </a:lnTo>
                    <a:lnTo>
                      <a:pt x="258" y="78"/>
                    </a:lnTo>
                    <a:lnTo>
                      <a:pt x="228" y="97"/>
                    </a:lnTo>
                    <a:lnTo>
                      <a:pt x="198" y="118"/>
                    </a:lnTo>
                    <a:lnTo>
                      <a:pt x="168" y="139"/>
                    </a:lnTo>
                    <a:lnTo>
                      <a:pt x="136" y="163"/>
                    </a:lnTo>
                    <a:lnTo>
                      <a:pt x="104" y="189"/>
                    </a:lnTo>
                    <a:lnTo>
                      <a:pt x="72" y="217"/>
                    </a:lnTo>
                    <a:lnTo>
                      <a:pt x="38" y="247"/>
                    </a:lnTo>
                    <a:lnTo>
                      <a:pt x="30" y="255"/>
                    </a:lnTo>
                    <a:lnTo>
                      <a:pt x="22" y="264"/>
                    </a:lnTo>
                    <a:lnTo>
                      <a:pt x="16" y="274"/>
                    </a:lnTo>
                    <a:lnTo>
                      <a:pt x="11" y="283"/>
                    </a:lnTo>
                    <a:lnTo>
                      <a:pt x="7" y="293"/>
                    </a:lnTo>
                    <a:lnTo>
                      <a:pt x="4" y="304"/>
                    </a:lnTo>
                    <a:lnTo>
                      <a:pt x="2" y="314"/>
                    </a:lnTo>
                    <a:lnTo>
                      <a:pt x="0" y="325"/>
                    </a:lnTo>
                    <a:lnTo>
                      <a:pt x="0" y="336"/>
                    </a:lnTo>
                    <a:lnTo>
                      <a:pt x="1" y="347"/>
                    </a:lnTo>
                    <a:lnTo>
                      <a:pt x="3" y="357"/>
                    </a:lnTo>
                    <a:lnTo>
                      <a:pt x="6" y="368"/>
                    </a:lnTo>
                    <a:lnTo>
                      <a:pt x="10" y="378"/>
                    </a:lnTo>
                    <a:lnTo>
                      <a:pt x="15" y="388"/>
                    </a:lnTo>
                    <a:lnTo>
                      <a:pt x="21" y="398"/>
                    </a:lnTo>
                    <a:lnTo>
                      <a:pt x="29" y="407"/>
                    </a:lnTo>
                    <a:lnTo>
                      <a:pt x="37" y="415"/>
                    </a:lnTo>
                    <a:lnTo>
                      <a:pt x="45" y="423"/>
                    </a:lnTo>
                    <a:lnTo>
                      <a:pt x="54" y="429"/>
                    </a:lnTo>
                    <a:lnTo>
                      <a:pt x="65" y="434"/>
                    </a:lnTo>
                    <a:lnTo>
                      <a:pt x="74" y="438"/>
                    </a:lnTo>
                    <a:lnTo>
                      <a:pt x="84" y="441"/>
                    </a:lnTo>
                    <a:lnTo>
                      <a:pt x="96" y="443"/>
                    </a:lnTo>
                    <a:lnTo>
                      <a:pt x="106" y="444"/>
                    </a:lnTo>
                    <a:lnTo>
                      <a:pt x="117" y="444"/>
                    </a:lnTo>
                    <a:lnTo>
                      <a:pt x="128" y="443"/>
                    </a:lnTo>
                    <a:lnTo>
                      <a:pt x="138" y="441"/>
                    </a:lnTo>
                    <a:lnTo>
                      <a:pt x="149" y="438"/>
                    </a:lnTo>
                    <a:lnTo>
                      <a:pt x="160" y="434"/>
                    </a:lnTo>
                    <a:lnTo>
                      <a:pt x="169" y="430"/>
                    </a:lnTo>
                    <a:lnTo>
                      <a:pt x="178" y="424"/>
                    </a:lnTo>
                    <a:lnTo>
                      <a:pt x="188" y="415"/>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8" name="Freeform 1178">
                <a:extLst>
                  <a:ext uri="{FF2B5EF4-FFF2-40B4-BE49-F238E27FC236}">
                    <a16:creationId xmlns:a16="http://schemas.microsoft.com/office/drawing/2014/main" id="{3143B848-B1CF-42FD-BE97-DC94887C7DA2}"/>
                  </a:ext>
                </a:extLst>
              </p:cNvPr>
              <p:cNvSpPr>
                <a:spLocks/>
              </p:cNvSpPr>
              <p:nvPr/>
            </p:nvSpPr>
            <p:spPr bwMode="auto">
              <a:xfrm>
                <a:off x="3650" y="2963"/>
                <a:ext cx="15" cy="48"/>
              </a:xfrm>
              <a:custGeom>
                <a:avLst/>
                <a:gdLst>
                  <a:gd name="T0" fmla="*/ 0 w 226"/>
                  <a:gd name="T1" fmla="*/ 0 h 717"/>
                  <a:gd name="T2" fmla="*/ 0 w 226"/>
                  <a:gd name="T3" fmla="*/ 0 h 717"/>
                  <a:gd name="T4" fmla="*/ 0 w 226"/>
                  <a:gd name="T5" fmla="*/ 0 h 717"/>
                  <a:gd name="T6" fmla="*/ 0 w 226"/>
                  <a:gd name="T7" fmla="*/ 0 h 717"/>
                  <a:gd name="T8" fmla="*/ 0 w 226"/>
                  <a:gd name="T9" fmla="*/ 0 h 717"/>
                  <a:gd name="T10" fmla="*/ 0 w 226"/>
                  <a:gd name="T11" fmla="*/ 0 h 717"/>
                  <a:gd name="T12" fmla="*/ 0 w 226"/>
                  <a:gd name="T13" fmla="*/ 0 h 717"/>
                  <a:gd name="T14" fmla="*/ 0 w 226"/>
                  <a:gd name="T15" fmla="*/ 0 h 717"/>
                  <a:gd name="T16" fmla="*/ 0 w 226"/>
                  <a:gd name="T17" fmla="*/ 0 h 717"/>
                  <a:gd name="T18" fmla="*/ 0 w 226"/>
                  <a:gd name="T19" fmla="*/ 0 h 717"/>
                  <a:gd name="T20" fmla="*/ 0 w 226"/>
                  <a:gd name="T21" fmla="*/ 0 h 717"/>
                  <a:gd name="T22" fmla="*/ 0 w 226"/>
                  <a:gd name="T23" fmla="*/ 0 h 717"/>
                  <a:gd name="T24" fmla="*/ 0 w 226"/>
                  <a:gd name="T25" fmla="*/ 0 h 717"/>
                  <a:gd name="T26" fmla="*/ 0 w 226"/>
                  <a:gd name="T27" fmla="*/ 0 h 717"/>
                  <a:gd name="T28" fmla="*/ 0 w 226"/>
                  <a:gd name="T29" fmla="*/ 0 h 717"/>
                  <a:gd name="T30" fmla="*/ 0 w 226"/>
                  <a:gd name="T31" fmla="*/ 0 h 717"/>
                  <a:gd name="T32" fmla="*/ 0 w 226"/>
                  <a:gd name="T33" fmla="*/ 0 h 717"/>
                  <a:gd name="T34" fmla="*/ 0 w 226"/>
                  <a:gd name="T35" fmla="*/ 0 h 717"/>
                  <a:gd name="T36" fmla="*/ 0 w 226"/>
                  <a:gd name="T37" fmla="*/ 0 h 717"/>
                  <a:gd name="T38" fmla="*/ 0 w 226"/>
                  <a:gd name="T39" fmla="*/ 0 h 717"/>
                  <a:gd name="T40" fmla="*/ 0 w 226"/>
                  <a:gd name="T41" fmla="*/ 0 h 717"/>
                  <a:gd name="T42" fmla="*/ 0 w 226"/>
                  <a:gd name="T43" fmla="*/ 0 h 717"/>
                  <a:gd name="T44" fmla="*/ 0 w 226"/>
                  <a:gd name="T45" fmla="*/ 0 h 717"/>
                  <a:gd name="T46" fmla="*/ 0 w 226"/>
                  <a:gd name="T47" fmla="*/ 0 h 717"/>
                  <a:gd name="T48" fmla="*/ 0 w 226"/>
                  <a:gd name="T49" fmla="*/ 0 h 717"/>
                  <a:gd name="T50" fmla="*/ 0 w 226"/>
                  <a:gd name="T51" fmla="*/ 0 h 717"/>
                  <a:gd name="T52" fmla="*/ 0 w 226"/>
                  <a:gd name="T53" fmla="*/ 0 h 717"/>
                  <a:gd name="T54" fmla="*/ 0 w 226"/>
                  <a:gd name="T55" fmla="*/ 0 h 717"/>
                  <a:gd name="T56" fmla="*/ 0 w 226"/>
                  <a:gd name="T57" fmla="*/ 0 h 717"/>
                  <a:gd name="T58" fmla="*/ 0 w 226"/>
                  <a:gd name="T59" fmla="*/ 0 h 717"/>
                  <a:gd name="T60" fmla="*/ 0 w 226"/>
                  <a:gd name="T61" fmla="*/ 0 h 717"/>
                  <a:gd name="T62" fmla="*/ 0 w 226"/>
                  <a:gd name="T63" fmla="*/ 0 h 717"/>
                  <a:gd name="T64" fmla="*/ 0 w 226"/>
                  <a:gd name="T65" fmla="*/ 0 h 7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6" h="717">
                    <a:moveTo>
                      <a:pt x="0" y="112"/>
                    </a:moveTo>
                    <a:lnTo>
                      <a:pt x="1" y="605"/>
                    </a:lnTo>
                    <a:lnTo>
                      <a:pt x="1" y="616"/>
                    </a:lnTo>
                    <a:lnTo>
                      <a:pt x="3" y="627"/>
                    </a:lnTo>
                    <a:lnTo>
                      <a:pt x="6" y="638"/>
                    </a:lnTo>
                    <a:lnTo>
                      <a:pt x="9" y="648"/>
                    </a:lnTo>
                    <a:lnTo>
                      <a:pt x="14" y="658"/>
                    </a:lnTo>
                    <a:lnTo>
                      <a:pt x="20" y="668"/>
                    </a:lnTo>
                    <a:lnTo>
                      <a:pt x="27" y="676"/>
                    </a:lnTo>
                    <a:lnTo>
                      <a:pt x="34" y="684"/>
                    </a:lnTo>
                    <a:lnTo>
                      <a:pt x="42" y="691"/>
                    </a:lnTo>
                    <a:lnTo>
                      <a:pt x="51" y="698"/>
                    </a:lnTo>
                    <a:lnTo>
                      <a:pt x="60" y="704"/>
                    </a:lnTo>
                    <a:lnTo>
                      <a:pt x="70" y="708"/>
                    </a:lnTo>
                    <a:lnTo>
                      <a:pt x="81" y="712"/>
                    </a:lnTo>
                    <a:lnTo>
                      <a:pt x="91" y="715"/>
                    </a:lnTo>
                    <a:lnTo>
                      <a:pt x="102" y="717"/>
                    </a:lnTo>
                    <a:lnTo>
                      <a:pt x="114" y="717"/>
                    </a:lnTo>
                    <a:lnTo>
                      <a:pt x="125" y="716"/>
                    </a:lnTo>
                    <a:lnTo>
                      <a:pt x="136" y="715"/>
                    </a:lnTo>
                    <a:lnTo>
                      <a:pt x="148" y="712"/>
                    </a:lnTo>
                    <a:lnTo>
                      <a:pt x="158" y="708"/>
                    </a:lnTo>
                    <a:lnTo>
                      <a:pt x="167" y="704"/>
                    </a:lnTo>
                    <a:lnTo>
                      <a:pt x="177" y="698"/>
                    </a:lnTo>
                    <a:lnTo>
                      <a:pt x="185" y="691"/>
                    </a:lnTo>
                    <a:lnTo>
                      <a:pt x="193" y="684"/>
                    </a:lnTo>
                    <a:lnTo>
                      <a:pt x="201" y="676"/>
                    </a:lnTo>
                    <a:lnTo>
                      <a:pt x="208" y="668"/>
                    </a:lnTo>
                    <a:lnTo>
                      <a:pt x="213" y="658"/>
                    </a:lnTo>
                    <a:lnTo>
                      <a:pt x="218" y="648"/>
                    </a:lnTo>
                    <a:lnTo>
                      <a:pt x="221" y="638"/>
                    </a:lnTo>
                    <a:lnTo>
                      <a:pt x="224" y="627"/>
                    </a:lnTo>
                    <a:lnTo>
                      <a:pt x="226" y="616"/>
                    </a:lnTo>
                    <a:lnTo>
                      <a:pt x="226" y="605"/>
                    </a:lnTo>
                    <a:lnTo>
                      <a:pt x="226" y="112"/>
                    </a:lnTo>
                    <a:lnTo>
                      <a:pt x="225" y="101"/>
                    </a:lnTo>
                    <a:lnTo>
                      <a:pt x="224" y="90"/>
                    </a:lnTo>
                    <a:lnTo>
                      <a:pt x="221" y="78"/>
                    </a:lnTo>
                    <a:lnTo>
                      <a:pt x="217" y="68"/>
                    </a:lnTo>
                    <a:lnTo>
                      <a:pt x="213" y="59"/>
                    </a:lnTo>
                    <a:lnTo>
                      <a:pt x="207" y="49"/>
                    </a:lnTo>
                    <a:lnTo>
                      <a:pt x="201" y="40"/>
                    </a:lnTo>
                    <a:lnTo>
                      <a:pt x="193" y="33"/>
                    </a:lnTo>
                    <a:lnTo>
                      <a:pt x="185" y="26"/>
                    </a:lnTo>
                    <a:lnTo>
                      <a:pt x="177" y="18"/>
                    </a:lnTo>
                    <a:lnTo>
                      <a:pt x="167" y="13"/>
                    </a:lnTo>
                    <a:lnTo>
                      <a:pt x="157" y="8"/>
                    </a:lnTo>
                    <a:lnTo>
                      <a:pt x="147" y="5"/>
                    </a:lnTo>
                    <a:lnTo>
                      <a:pt x="136" y="2"/>
                    </a:lnTo>
                    <a:lnTo>
                      <a:pt x="125" y="0"/>
                    </a:lnTo>
                    <a:lnTo>
                      <a:pt x="114" y="0"/>
                    </a:lnTo>
                    <a:lnTo>
                      <a:pt x="101" y="0"/>
                    </a:lnTo>
                    <a:lnTo>
                      <a:pt x="90" y="2"/>
                    </a:lnTo>
                    <a:lnTo>
                      <a:pt x="80" y="5"/>
                    </a:lnTo>
                    <a:lnTo>
                      <a:pt x="69" y="8"/>
                    </a:lnTo>
                    <a:lnTo>
                      <a:pt x="59" y="13"/>
                    </a:lnTo>
                    <a:lnTo>
                      <a:pt x="50" y="18"/>
                    </a:lnTo>
                    <a:lnTo>
                      <a:pt x="41" y="26"/>
                    </a:lnTo>
                    <a:lnTo>
                      <a:pt x="33" y="33"/>
                    </a:lnTo>
                    <a:lnTo>
                      <a:pt x="26" y="41"/>
                    </a:lnTo>
                    <a:lnTo>
                      <a:pt x="20" y="49"/>
                    </a:lnTo>
                    <a:lnTo>
                      <a:pt x="13" y="59"/>
                    </a:lnTo>
                    <a:lnTo>
                      <a:pt x="9" y="68"/>
                    </a:lnTo>
                    <a:lnTo>
                      <a:pt x="5" y="79"/>
                    </a:lnTo>
                    <a:lnTo>
                      <a:pt x="3" y="90"/>
                    </a:lnTo>
                    <a:lnTo>
                      <a:pt x="1" y="101"/>
                    </a:lnTo>
                    <a:lnTo>
                      <a:pt x="0" y="112"/>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99" name="Freeform 1179">
                <a:extLst>
                  <a:ext uri="{FF2B5EF4-FFF2-40B4-BE49-F238E27FC236}">
                    <a16:creationId xmlns:a16="http://schemas.microsoft.com/office/drawing/2014/main" id="{20014274-AF1C-46FE-A593-90EB7D9D0B6F}"/>
                  </a:ext>
                </a:extLst>
              </p:cNvPr>
              <p:cNvSpPr>
                <a:spLocks/>
              </p:cNvSpPr>
              <p:nvPr/>
            </p:nvSpPr>
            <p:spPr bwMode="auto">
              <a:xfrm>
                <a:off x="3486" y="3298"/>
                <a:ext cx="55" cy="54"/>
              </a:xfrm>
              <a:custGeom>
                <a:avLst/>
                <a:gdLst>
                  <a:gd name="T0" fmla="*/ 0 w 817"/>
                  <a:gd name="T1" fmla="*/ 0 h 818"/>
                  <a:gd name="T2" fmla="*/ 0 w 817"/>
                  <a:gd name="T3" fmla="*/ 0 h 818"/>
                  <a:gd name="T4" fmla="*/ 0 w 817"/>
                  <a:gd name="T5" fmla="*/ 0 h 818"/>
                  <a:gd name="T6" fmla="*/ 0 w 817"/>
                  <a:gd name="T7" fmla="*/ 0 h 818"/>
                  <a:gd name="T8" fmla="*/ 0 w 817"/>
                  <a:gd name="T9" fmla="*/ 0 h 818"/>
                  <a:gd name="T10" fmla="*/ 0 w 817"/>
                  <a:gd name="T11" fmla="*/ 0 h 818"/>
                  <a:gd name="T12" fmla="*/ 0 w 817"/>
                  <a:gd name="T13" fmla="*/ 0 h 818"/>
                  <a:gd name="T14" fmla="*/ 0 w 817"/>
                  <a:gd name="T15" fmla="*/ 0 h 818"/>
                  <a:gd name="T16" fmla="*/ 0 w 817"/>
                  <a:gd name="T17" fmla="*/ 0 h 818"/>
                  <a:gd name="T18" fmla="*/ 0 w 817"/>
                  <a:gd name="T19" fmla="*/ 0 h 818"/>
                  <a:gd name="T20" fmla="*/ 0 w 817"/>
                  <a:gd name="T21" fmla="*/ 0 h 818"/>
                  <a:gd name="T22" fmla="*/ 0 w 817"/>
                  <a:gd name="T23" fmla="*/ 0 h 818"/>
                  <a:gd name="T24" fmla="*/ 0 w 817"/>
                  <a:gd name="T25" fmla="*/ 0 h 818"/>
                  <a:gd name="T26" fmla="*/ 0 w 817"/>
                  <a:gd name="T27" fmla="*/ 0 h 818"/>
                  <a:gd name="T28" fmla="*/ 0 w 817"/>
                  <a:gd name="T29" fmla="*/ 0 h 818"/>
                  <a:gd name="T30" fmla="*/ 0 w 817"/>
                  <a:gd name="T31" fmla="*/ 0 h 818"/>
                  <a:gd name="T32" fmla="*/ 0 w 817"/>
                  <a:gd name="T33" fmla="*/ 0 h 818"/>
                  <a:gd name="T34" fmla="*/ 0 w 817"/>
                  <a:gd name="T35" fmla="*/ 0 h 818"/>
                  <a:gd name="T36" fmla="*/ 0 w 817"/>
                  <a:gd name="T37" fmla="*/ 0 h 818"/>
                  <a:gd name="T38" fmla="*/ 0 w 817"/>
                  <a:gd name="T39" fmla="*/ 0 h 818"/>
                  <a:gd name="T40" fmla="*/ 0 w 817"/>
                  <a:gd name="T41" fmla="*/ 0 h 818"/>
                  <a:gd name="T42" fmla="*/ 0 w 817"/>
                  <a:gd name="T43" fmla="*/ 0 h 818"/>
                  <a:gd name="T44" fmla="*/ 0 w 817"/>
                  <a:gd name="T45" fmla="*/ 0 h 818"/>
                  <a:gd name="T46" fmla="*/ 0 w 817"/>
                  <a:gd name="T47" fmla="*/ 0 h 818"/>
                  <a:gd name="T48" fmla="*/ 0 w 817"/>
                  <a:gd name="T49" fmla="*/ 0 h 818"/>
                  <a:gd name="T50" fmla="*/ 0 w 817"/>
                  <a:gd name="T51" fmla="*/ 0 h 818"/>
                  <a:gd name="T52" fmla="*/ 0 w 817"/>
                  <a:gd name="T53" fmla="*/ 0 h 818"/>
                  <a:gd name="T54" fmla="*/ 0 w 817"/>
                  <a:gd name="T55" fmla="*/ 0 h 818"/>
                  <a:gd name="T56" fmla="*/ 0 w 817"/>
                  <a:gd name="T57" fmla="*/ 0 h 818"/>
                  <a:gd name="T58" fmla="*/ 0 w 817"/>
                  <a:gd name="T59" fmla="*/ 0 h 818"/>
                  <a:gd name="T60" fmla="*/ 0 w 817"/>
                  <a:gd name="T61" fmla="*/ 0 h 818"/>
                  <a:gd name="T62" fmla="*/ 0 w 817"/>
                  <a:gd name="T63" fmla="*/ 0 h 818"/>
                  <a:gd name="T64" fmla="*/ 0 w 817"/>
                  <a:gd name="T65" fmla="*/ 0 h 8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7" h="818">
                    <a:moveTo>
                      <a:pt x="233" y="41"/>
                    </a:moveTo>
                    <a:lnTo>
                      <a:pt x="222" y="31"/>
                    </a:lnTo>
                    <a:lnTo>
                      <a:pt x="211" y="23"/>
                    </a:lnTo>
                    <a:lnTo>
                      <a:pt x="200" y="16"/>
                    </a:lnTo>
                    <a:lnTo>
                      <a:pt x="187" y="11"/>
                    </a:lnTo>
                    <a:lnTo>
                      <a:pt x="175" y="7"/>
                    </a:lnTo>
                    <a:lnTo>
                      <a:pt x="162" y="3"/>
                    </a:lnTo>
                    <a:lnTo>
                      <a:pt x="149" y="1"/>
                    </a:lnTo>
                    <a:lnTo>
                      <a:pt x="136" y="0"/>
                    </a:lnTo>
                    <a:lnTo>
                      <a:pt x="123" y="1"/>
                    </a:lnTo>
                    <a:lnTo>
                      <a:pt x="110" y="3"/>
                    </a:lnTo>
                    <a:lnTo>
                      <a:pt x="97" y="7"/>
                    </a:lnTo>
                    <a:lnTo>
                      <a:pt x="85" y="11"/>
                    </a:lnTo>
                    <a:lnTo>
                      <a:pt x="72" y="16"/>
                    </a:lnTo>
                    <a:lnTo>
                      <a:pt x="61" y="23"/>
                    </a:lnTo>
                    <a:lnTo>
                      <a:pt x="50" y="31"/>
                    </a:lnTo>
                    <a:lnTo>
                      <a:pt x="39" y="41"/>
                    </a:lnTo>
                    <a:lnTo>
                      <a:pt x="30" y="51"/>
                    </a:lnTo>
                    <a:lnTo>
                      <a:pt x="22" y="61"/>
                    </a:lnTo>
                    <a:lnTo>
                      <a:pt x="15" y="74"/>
                    </a:lnTo>
                    <a:lnTo>
                      <a:pt x="9" y="85"/>
                    </a:lnTo>
                    <a:lnTo>
                      <a:pt x="5" y="98"/>
                    </a:lnTo>
                    <a:lnTo>
                      <a:pt x="2" y="111"/>
                    </a:lnTo>
                    <a:lnTo>
                      <a:pt x="0" y="123"/>
                    </a:lnTo>
                    <a:lnTo>
                      <a:pt x="0" y="137"/>
                    </a:lnTo>
                    <a:lnTo>
                      <a:pt x="0" y="150"/>
                    </a:lnTo>
                    <a:lnTo>
                      <a:pt x="2" y="163"/>
                    </a:lnTo>
                    <a:lnTo>
                      <a:pt x="5" y="175"/>
                    </a:lnTo>
                    <a:lnTo>
                      <a:pt x="9" y="188"/>
                    </a:lnTo>
                    <a:lnTo>
                      <a:pt x="15" y="200"/>
                    </a:lnTo>
                    <a:lnTo>
                      <a:pt x="22" y="211"/>
                    </a:lnTo>
                    <a:lnTo>
                      <a:pt x="30" y="223"/>
                    </a:lnTo>
                    <a:lnTo>
                      <a:pt x="39" y="233"/>
                    </a:lnTo>
                    <a:lnTo>
                      <a:pt x="584" y="778"/>
                    </a:lnTo>
                    <a:lnTo>
                      <a:pt x="595" y="787"/>
                    </a:lnTo>
                    <a:lnTo>
                      <a:pt x="606" y="796"/>
                    </a:lnTo>
                    <a:lnTo>
                      <a:pt x="617" y="803"/>
                    </a:lnTo>
                    <a:lnTo>
                      <a:pt x="630" y="808"/>
                    </a:lnTo>
                    <a:lnTo>
                      <a:pt x="642" y="812"/>
                    </a:lnTo>
                    <a:lnTo>
                      <a:pt x="654" y="815"/>
                    </a:lnTo>
                    <a:lnTo>
                      <a:pt x="668" y="817"/>
                    </a:lnTo>
                    <a:lnTo>
                      <a:pt x="681" y="818"/>
                    </a:lnTo>
                    <a:lnTo>
                      <a:pt x="694" y="817"/>
                    </a:lnTo>
                    <a:lnTo>
                      <a:pt x="707" y="815"/>
                    </a:lnTo>
                    <a:lnTo>
                      <a:pt x="720" y="812"/>
                    </a:lnTo>
                    <a:lnTo>
                      <a:pt x="732" y="808"/>
                    </a:lnTo>
                    <a:lnTo>
                      <a:pt x="744" y="803"/>
                    </a:lnTo>
                    <a:lnTo>
                      <a:pt x="756" y="796"/>
                    </a:lnTo>
                    <a:lnTo>
                      <a:pt x="767" y="787"/>
                    </a:lnTo>
                    <a:lnTo>
                      <a:pt x="778" y="778"/>
                    </a:lnTo>
                    <a:lnTo>
                      <a:pt x="787" y="768"/>
                    </a:lnTo>
                    <a:lnTo>
                      <a:pt x="795" y="756"/>
                    </a:lnTo>
                    <a:lnTo>
                      <a:pt x="801" y="745"/>
                    </a:lnTo>
                    <a:lnTo>
                      <a:pt x="808" y="734"/>
                    </a:lnTo>
                    <a:lnTo>
                      <a:pt x="812" y="721"/>
                    </a:lnTo>
                    <a:lnTo>
                      <a:pt x="815" y="708"/>
                    </a:lnTo>
                    <a:lnTo>
                      <a:pt x="817" y="695"/>
                    </a:lnTo>
                    <a:lnTo>
                      <a:pt x="817" y="682"/>
                    </a:lnTo>
                    <a:lnTo>
                      <a:pt x="817" y="668"/>
                    </a:lnTo>
                    <a:lnTo>
                      <a:pt x="815" y="656"/>
                    </a:lnTo>
                    <a:lnTo>
                      <a:pt x="812" y="643"/>
                    </a:lnTo>
                    <a:lnTo>
                      <a:pt x="808" y="630"/>
                    </a:lnTo>
                    <a:lnTo>
                      <a:pt x="801" y="619"/>
                    </a:lnTo>
                    <a:lnTo>
                      <a:pt x="795" y="606"/>
                    </a:lnTo>
                    <a:lnTo>
                      <a:pt x="787" y="596"/>
                    </a:lnTo>
                    <a:lnTo>
                      <a:pt x="778" y="586"/>
                    </a:lnTo>
                    <a:lnTo>
                      <a:pt x="233" y="41"/>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0" name="Freeform 1180">
                <a:extLst>
                  <a:ext uri="{FF2B5EF4-FFF2-40B4-BE49-F238E27FC236}">
                    <a16:creationId xmlns:a16="http://schemas.microsoft.com/office/drawing/2014/main" id="{1739A92D-72B7-4FA6-9E98-BEA0273B5312}"/>
                  </a:ext>
                </a:extLst>
              </p:cNvPr>
              <p:cNvSpPr>
                <a:spLocks/>
              </p:cNvSpPr>
              <p:nvPr/>
            </p:nvSpPr>
            <p:spPr bwMode="auto">
              <a:xfrm>
                <a:off x="3509" y="3274"/>
                <a:ext cx="54" cy="55"/>
              </a:xfrm>
              <a:custGeom>
                <a:avLst/>
                <a:gdLst>
                  <a:gd name="T0" fmla="*/ 0 w 817"/>
                  <a:gd name="T1" fmla="*/ 0 h 818"/>
                  <a:gd name="T2" fmla="*/ 0 w 817"/>
                  <a:gd name="T3" fmla="*/ 0 h 818"/>
                  <a:gd name="T4" fmla="*/ 0 w 817"/>
                  <a:gd name="T5" fmla="*/ 0 h 818"/>
                  <a:gd name="T6" fmla="*/ 0 w 817"/>
                  <a:gd name="T7" fmla="*/ 0 h 818"/>
                  <a:gd name="T8" fmla="*/ 0 w 817"/>
                  <a:gd name="T9" fmla="*/ 0 h 818"/>
                  <a:gd name="T10" fmla="*/ 0 w 817"/>
                  <a:gd name="T11" fmla="*/ 0 h 818"/>
                  <a:gd name="T12" fmla="*/ 0 w 817"/>
                  <a:gd name="T13" fmla="*/ 0 h 818"/>
                  <a:gd name="T14" fmla="*/ 0 w 817"/>
                  <a:gd name="T15" fmla="*/ 0 h 818"/>
                  <a:gd name="T16" fmla="*/ 0 w 817"/>
                  <a:gd name="T17" fmla="*/ 0 h 818"/>
                  <a:gd name="T18" fmla="*/ 0 w 817"/>
                  <a:gd name="T19" fmla="*/ 0 h 818"/>
                  <a:gd name="T20" fmla="*/ 0 w 817"/>
                  <a:gd name="T21" fmla="*/ 0 h 818"/>
                  <a:gd name="T22" fmla="*/ 0 w 817"/>
                  <a:gd name="T23" fmla="*/ 0 h 818"/>
                  <a:gd name="T24" fmla="*/ 0 w 817"/>
                  <a:gd name="T25" fmla="*/ 0 h 818"/>
                  <a:gd name="T26" fmla="*/ 0 w 817"/>
                  <a:gd name="T27" fmla="*/ 0 h 818"/>
                  <a:gd name="T28" fmla="*/ 0 w 817"/>
                  <a:gd name="T29" fmla="*/ 0 h 818"/>
                  <a:gd name="T30" fmla="*/ 0 w 817"/>
                  <a:gd name="T31" fmla="*/ 0 h 818"/>
                  <a:gd name="T32" fmla="*/ 0 w 817"/>
                  <a:gd name="T33" fmla="*/ 0 h 818"/>
                  <a:gd name="T34" fmla="*/ 0 w 817"/>
                  <a:gd name="T35" fmla="*/ 0 h 818"/>
                  <a:gd name="T36" fmla="*/ 0 w 817"/>
                  <a:gd name="T37" fmla="*/ 0 h 818"/>
                  <a:gd name="T38" fmla="*/ 0 w 817"/>
                  <a:gd name="T39" fmla="*/ 0 h 818"/>
                  <a:gd name="T40" fmla="*/ 0 w 817"/>
                  <a:gd name="T41" fmla="*/ 0 h 818"/>
                  <a:gd name="T42" fmla="*/ 0 w 817"/>
                  <a:gd name="T43" fmla="*/ 0 h 818"/>
                  <a:gd name="T44" fmla="*/ 0 w 817"/>
                  <a:gd name="T45" fmla="*/ 0 h 818"/>
                  <a:gd name="T46" fmla="*/ 0 w 817"/>
                  <a:gd name="T47" fmla="*/ 0 h 818"/>
                  <a:gd name="T48" fmla="*/ 0 w 817"/>
                  <a:gd name="T49" fmla="*/ 0 h 818"/>
                  <a:gd name="T50" fmla="*/ 0 w 817"/>
                  <a:gd name="T51" fmla="*/ 0 h 818"/>
                  <a:gd name="T52" fmla="*/ 0 w 817"/>
                  <a:gd name="T53" fmla="*/ 0 h 818"/>
                  <a:gd name="T54" fmla="*/ 0 w 817"/>
                  <a:gd name="T55" fmla="*/ 0 h 818"/>
                  <a:gd name="T56" fmla="*/ 0 w 817"/>
                  <a:gd name="T57" fmla="*/ 0 h 818"/>
                  <a:gd name="T58" fmla="*/ 0 w 817"/>
                  <a:gd name="T59" fmla="*/ 0 h 818"/>
                  <a:gd name="T60" fmla="*/ 0 w 817"/>
                  <a:gd name="T61" fmla="*/ 0 h 818"/>
                  <a:gd name="T62" fmla="*/ 0 w 817"/>
                  <a:gd name="T63" fmla="*/ 0 h 818"/>
                  <a:gd name="T64" fmla="*/ 0 w 817"/>
                  <a:gd name="T65" fmla="*/ 0 h 8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7" h="818">
                    <a:moveTo>
                      <a:pt x="39" y="40"/>
                    </a:moveTo>
                    <a:lnTo>
                      <a:pt x="30" y="51"/>
                    </a:lnTo>
                    <a:lnTo>
                      <a:pt x="23" y="61"/>
                    </a:lnTo>
                    <a:lnTo>
                      <a:pt x="16" y="73"/>
                    </a:lnTo>
                    <a:lnTo>
                      <a:pt x="10" y="85"/>
                    </a:lnTo>
                    <a:lnTo>
                      <a:pt x="5" y="97"/>
                    </a:lnTo>
                    <a:lnTo>
                      <a:pt x="2" y="111"/>
                    </a:lnTo>
                    <a:lnTo>
                      <a:pt x="0" y="123"/>
                    </a:lnTo>
                    <a:lnTo>
                      <a:pt x="0" y="137"/>
                    </a:lnTo>
                    <a:lnTo>
                      <a:pt x="0" y="150"/>
                    </a:lnTo>
                    <a:lnTo>
                      <a:pt x="2" y="162"/>
                    </a:lnTo>
                    <a:lnTo>
                      <a:pt x="5" y="176"/>
                    </a:lnTo>
                    <a:lnTo>
                      <a:pt x="10" y="188"/>
                    </a:lnTo>
                    <a:lnTo>
                      <a:pt x="16" y="200"/>
                    </a:lnTo>
                    <a:lnTo>
                      <a:pt x="23" y="212"/>
                    </a:lnTo>
                    <a:lnTo>
                      <a:pt x="30" y="222"/>
                    </a:lnTo>
                    <a:lnTo>
                      <a:pt x="39" y="233"/>
                    </a:lnTo>
                    <a:lnTo>
                      <a:pt x="584" y="778"/>
                    </a:lnTo>
                    <a:lnTo>
                      <a:pt x="595" y="787"/>
                    </a:lnTo>
                    <a:lnTo>
                      <a:pt x="606" y="795"/>
                    </a:lnTo>
                    <a:lnTo>
                      <a:pt x="618" y="802"/>
                    </a:lnTo>
                    <a:lnTo>
                      <a:pt x="630" y="808"/>
                    </a:lnTo>
                    <a:lnTo>
                      <a:pt x="642" y="812"/>
                    </a:lnTo>
                    <a:lnTo>
                      <a:pt x="655" y="815"/>
                    </a:lnTo>
                    <a:lnTo>
                      <a:pt x="668" y="817"/>
                    </a:lnTo>
                    <a:lnTo>
                      <a:pt x="682" y="818"/>
                    </a:lnTo>
                    <a:lnTo>
                      <a:pt x="694" y="817"/>
                    </a:lnTo>
                    <a:lnTo>
                      <a:pt x="708" y="815"/>
                    </a:lnTo>
                    <a:lnTo>
                      <a:pt x="720" y="812"/>
                    </a:lnTo>
                    <a:lnTo>
                      <a:pt x="732" y="808"/>
                    </a:lnTo>
                    <a:lnTo>
                      <a:pt x="745" y="802"/>
                    </a:lnTo>
                    <a:lnTo>
                      <a:pt x="756" y="795"/>
                    </a:lnTo>
                    <a:lnTo>
                      <a:pt x="767" y="787"/>
                    </a:lnTo>
                    <a:lnTo>
                      <a:pt x="778" y="778"/>
                    </a:lnTo>
                    <a:lnTo>
                      <a:pt x="787" y="767"/>
                    </a:lnTo>
                    <a:lnTo>
                      <a:pt x="795" y="757"/>
                    </a:lnTo>
                    <a:lnTo>
                      <a:pt x="802" y="744"/>
                    </a:lnTo>
                    <a:lnTo>
                      <a:pt x="808" y="733"/>
                    </a:lnTo>
                    <a:lnTo>
                      <a:pt x="812" y="721"/>
                    </a:lnTo>
                    <a:lnTo>
                      <a:pt x="815" y="707"/>
                    </a:lnTo>
                    <a:lnTo>
                      <a:pt x="817" y="695"/>
                    </a:lnTo>
                    <a:lnTo>
                      <a:pt x="817" y="681"/>
                    </a:lnTo>
                    <a:lnTo>
                      <a:pt x="817" y="668"/>
                    </a:lnTo>
                    <a:lnTo>
                      <a:pt x="815" y="656"/>
                    </a:lnTo>
                    <a:lnTo>
                      <a:pt x="812" y="643"/>
                    </a:lnTo>
                    <a:lnTo>
                      <a:pt x="808" y="630"/>
                    </a:lnTo>
                    <a:lnTo>
                      <a:pt x="802" y="618"/>
                    </a:lnTo>
                    <a:lnTo>
                      <a:pt x="795" y="606"/>
                    </a:lnTo>
                    <a:lnTo>
                      <a:pt x="787" y="596"/>
                    </a:lnTo>
                    <a:lnTo>
                      <a:pt x="778" y="585"/>
                    </a:lnTo>
                    <a:lnTo>
                      <a:pt x="233" y="40"/>
                    </a:lnTo>
                    <a:lnTo>
                      <a:pt x="223" y="31"/>
                    </a:lnTo>
                    <a:lnTo>
                      <a:pt x="211" y="23"/>
                    </a:lnTo>
                    <a:lnTo>
                      <a:pt x="200" y="16"/>
                    </a:lnTo>
                    <a:lnTo>
                      <a:pt x="187" y="10"/>
                    </a:lnTo>
                    <a:lnTo>
                      <a:pt x="175" y="6"/>
                    </a:lnTo>
                    <a:lnTo>
                      <a:pt x="163" y="3"/>
                    </a:lnTo>
                    <a:lnTo>
                      <a:pt x="149" y="1"/>
                    </a:lnTo>
                    <a:lnTo>
                      <a:pt x="137" y="0"/>
                    </a:lnTo>
                    <a:lnTo>
                      <a:pt x="123" y="1"/>
                    </a:lnTo>
                    <a:lnTo>
                      <a:pt x="110" y="3"/>
                    </a:lnTo>
                    <a:lnTo>
                      <a:pt x="97" y="6"/>
                    </a:lnTo>
                    <a:lnTo>
                      <a:pt x="85" y="10"/>
                    </a:lnTo>
                    <a:lnTo>
                      <a:pt x="73" y="16"/>
                    </a:lnTo>
                    <a:lnTo>
                      <a:pt x="61" y="23"/>
                    </a:lnTo>
                    <a:lnTo>
                      <a:pt x="50" y="31"/>
                    </a:lnTo>
                    <a:lnTo>
                      <a:pt x="39" y="40"/>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1" name="Freeform 1181">
                <a:extLst>
                  <a:ext uri="{FF2B5EF4-FFF2-40B4-BE49-F238E27FC236}">
                    <a16:creationId xmlns:a16="http://schemas.microsoft.com/office/drawing/2014/main" id="{1DE91F25-DDD1-47A8-B245-B37827CA4AC2}"/>
                  </a:ext>
                </a:extLst>
              </p:cNvPr>
              <p:cNvSpPr>
                <a:spLocks/>
              </p:cNvSpPr>
              <p:nvPr/>
            </p:nvSpPr>
            <p:spPr bwMode="auto">
              <a:xfrm>
                <a:off x="3533" y="3250"/>
                <a:ext cx="54" cy="55"/>
              </a:xfrm>
              <a:custGeom>
                <a:avLst/>
                <a:gdLst>
                  <a:gd name="T0" fmla="*/ 0 w 818"/>
                  <a:gd name="T1" fmla="*/ 0 h 817"/>
                  <a:gd name="T2" fmla="*/ 0 w 818"/>
                  <a:gd name="T3" fmla="*/ 0 h 817"/>
                  <a:gd name="T4" fmla="*/ 0 w 818"/>
                  <a:gd name="T5" fmla="*/ 0 h 817"/>
                  <a:gd name="T6" fmla="*/ 0 w 818"/>
                  <a:gd name="T7" fmla="*/ 0 h 817"/>
                  <a:gd name="T8" fmla="*/ 0 w 818"/>
                  <a:gd name="T9" fmla="*/ 0 h 817"/>
                  <a:gd name="T10" fmla="*/ 0 w 818"/>
                  <a:gd name="T11" fmla="*/ 0 h 817"/>
                  <a:gd name="T12" fmla="*/ 0 w 818"/>
                  <a:gd name="T13" fmla="*/ 0 h 817"/>
                  <a:gd name="T14" fmla="*/ 0 w 818"/>
                  <a:gd name="T15" fmla="*/ 0 h 817"/>
                  <a:gd name="T16" fmla="*/ 0 w 818"/>
                  <a:gd name="T17" fmla="*/ 0 h 817"/>
                  <a:gd name="T18" fmla="*/ 0 w 818"/>
                  <a:gd name="T19" fmla="*/ 0 h 817"/>
                  <a:gd name="T20" fmla="*/ 0 w 818"/>
                  <a:gd name="T21" fmla="*/ 0 h 817"/>
                  <a:gd name="T22" fmla="*/ 0 w 818"/>
                  <a:gd name="T23" fmla="*/ 0 h 817"/>
                  <a:gd name="T24" fmla="*/ 0 w 818"/>
                  <a:gd name="T25" fmla="*/ 0 h 817"/>
                  <a:gd name="T26" fmla="*/ 0 w 818"/>
                  <a:gd name="T27" fmla="*/ 0 h 817"/>
                  <a:gd name="T28" fmla="*/ 0 w 818"/>
                  <a:gd name="T29" fmla="*/ 0 h 817"/>
                  <a:gd name="T30" fmla="*/ 0 w 818"/>
                  <a:gd name="T31" fmla="*/ 0 h 817"/>
                  <a:gd name="T32" fmla="*/ 0 w 818"/>
                  <a:gd name="T33" fmla="*/ 0 h 817"/>
                  <a:gd name="T34" fmla="*/ 0 w 818"/>
                  <a:gd name="T35" fmla="*/ 0 h 817"/>
                  <a:gd name="T36" fmla="*/ 0 w 818"/>
                  <a:gd name="T37" fmla="*/ 0 h 817"/>
                  <a:gd name="T38" fmla="*/ 0 w 818"/>
                  <a:gd name="T39" fmla="*/ 0 h 817"/>
                  <a:gd name="T40" fmla="*/ 0 w 818"/>
                  <a:gd name="T41" fmla="*/ 0 h 817"/>
                  <a:gd name="T42" fmla="*/ 0 w 818"/>
                  <a:gd name="T43" fmla="*/ 0 h 817"/>
                  <a:gd name="T44" fmla="*/ 0 w 818"/>
                  <a:gd name="T45" fmla="*/ 0 h 817"/>
                  <a:gd name="T46" fmla="*/ 0 w 818"/>
                  <a:gd name="T47" fmla="*/ 0 h 817"/>
                  <a:gd name="T48" fmla="*/ 0 w 818"/>
                  <a:gd name="T49" fmla="*/ 0 h 817"/>
                  <a:gd name="T50" fmla="*/ 0 w 818"/>
                  <a:gd name="T51" fmla="*/ 0 h 817"/>
                  <a:gd name="T52" fmla="*/ 0 w 818"/>
                  <a:gd name="T53" fmla="*/ 0 h 817"/>
                  <a:gd name="T54" fmla="*/ 0 w 818"/>
                  <a:gd name="T55" fmla="*/ 0 h 817"/>
                  <a:gd name="T56" fmla="*/ 0 w 818"/>
                  <a:gd name="T57" fmla="*/ 0 h 817"/>
                  <a:gd name="T58" fmla="*/ 0 w 818"/>
                  <a:gd name="T59" fmla="*/ 0 h 817"/>
                  <a:gd name="T60" fmla="*/ 0 w 818"/>
                  <a:gd name="T61" fmla="*/ 0 h 817"/>
                  <a:gd name="T62" fmla="*/ 0 w 818"/>
                  <a:gd name="T63" fmla="*/ 0 h 817"/>
                  <a:gd name="T64" fmla="*/ 0 w 818"/>
                  <a:gd name="T65" fmla="*/ 0 h 8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8" h="817">
                    <a:moveTo>
                      <a:pt x="233" y="40"/>
                    </a:moveTo>
                    <a:lnTo>
                      <a:pt x="222" y="30"/>
                    </a:lnTo>
                    <a:lnTo>
                      <a:pt x="212" y="22"/>
                    </a:lnTo>
                    <a:lnTo>
                      <a:pt x="200" y="16"/>
                    </a:lnTo>
                    <a:lnTo>
                      <a:pt x="188" y="10"/>
                    </a:lnTo>
                    <a:lnTo>
                      <a:pt x="176" y="5"/>
                    </a:lnTo>
                    <a:lnTo>
                      <a:pt x="162" y="2"/>
                    </a:lnTo>
                    <a:lnTo>
                      <a:pt x="150" y="0"/>
                    </a:lnTo>
                    <a:lnTo>
                      <a:pt x="137" y="0"/>
                    </a:lnTo>
                    <a:lnTo>
                      <a:pt x="124" y="0"/>
                    </a:lnTo>
                    <a:lnTo>
                      <a:pt x="111" y="2"/>
                    </a:lnTo>
                    <a:lnTo>
                      <a:pt x="98" y="5"/>
                    </a:lnTo>
                    <a:lnTo>
                      <a:pt x="86" y="10"/>
                    </a:lnTo>
                    <a:lnTo>
                      <a:pt x="73" y="16"/>
                    </a:lnTo>
                    <a:lnTo>
                      <a:pt x="62" y="22"/>
                    </a:lnTo>
                    <a:lnTo>
                      <a:pt x="51" y="30"/>
                    </a:lnTo>
                    <a:lnTo>
                      <a:pt x="40" y="40"/>
                    </a:lnTo>
                    <a:lnTo>
                      <a:pt x="31" y="50"/>
                    </a:lnTo>
                    <a:lnTo>
                      <a:pt x="23" y="61"/>
                    </a:lnTo>
                    <a:lnTo>
                      <a:pt x="16" y="73"/>
                    </a:lnTo>
                    <a:lnTo>
                      <a:pt x="10" y="85"/>
                    </a:lnTo>
                    <a:lnTo>
                      <a:pt x="6" y="97"/>
                    </a:lnTo>
                    <a:lnTo>
                      <a:pt x="3" y="110"/>
                    </a:lnTo>
                    <a:lnTo>
                      <a:pt x="1" y="123"/>
                    </a:lnTo>
                    <a:lnTo>
                      <a:pt x="0" y="136"/>
                    </a:lnTo>
                    <a:lnTo>
                      <a:pt x="1" y="149"/>
                    </a:lnTo>
                    <a:lnTo>
                      <a:pt x="3" y="163"/>
                    </a:lnTo>
                    <a:lnTo>
                      <a:pt x="6" y="175"/>
                    </a:lnTo>
                    <a:lnTo>
                      <a:pt x="10" y="187"/>
                    </a:lnTo>
                    <a:lnTo>
                      <a:pt x="16" y="200"/>
                    </a:lnTo>
                    <a:lnTo>
                      <a:pt x="23" y="211"/>
                    </a:lnTo>
                    <a:lnTo>
                      <a:pt x="31" y="223"/>
                    </a:lnTo>
                    <a:lnTo>
                      <a:pt x="40" y="233"/>
                    </a:lnTo>
                    <a:lnTo>
                      <a:pt x="585" y="778"/>
                    </a:lnTo>
                    <a:lnTo>
                      <a:pt x="596" y="787"/>
                    </a:lnTo>
                    <a:lnTo>
                      <a:pt x="607" y="795"/>
                    </a:lnTo>
                    <a:lnTo>
                      <a:pt x="618" y="802"/>
                    </a:lnTo>
                    <a:lnTo>
                      <a:pt x="631" y="808"/>
                    </a:lnTo>
                    <a:lnTo>
                      <a:pt x="643" y="812"/>
                    </a:lnTo>
                    <a:lnTo>
                      <a:pt x="656" y="815"/>
                    </a:lnTo>
                    <a:lnTo>
                      <a:pt x="669" y="817"/>
                    </a:lnTo>
                    <a:lnTo>
                      <a:pt x="681" y="817"/>
                    </a:lnTo>
                    <a:lnTo>
                      <a:pt x="695" y="817"/>
                    </a:lnTo>
                    <a:lnTo>
                      <a:pt x="707" y="815"/>
                    </a:lnTo>
                    <a:lnTo>
                      <a:pt x="721" y="812"/>
                    </a:lnTo>
                    <a:lnTo>
                      <a:pt x="733" y="808"/>
                    </a:lnTo>
                    <a:lnTo>
                      <a:pt x="746" y="802"/>
                    </a:lnTo>
                    <a:lnTo>
                      <a:pt x="757" y="795"/>
                    </a:lnTo>
                    <a:lnTo>
                      <a:pt x="767" y="787"/>
                    </a:lnTo>
                    <a:lnTo>
                      <a:pt x="778" y="778"/>
                    </a:lnTo>
                    <a:lnTo>
                      <a:pt x="787" y="767"/>
                    </a:lnTo>
                    <a:lnTo>
                      <a:pt x="795" y="756"/>
                    </a:lnTo>
                    <a:lnTo>
                      <a:pt x="802" y="745"/>
                    </a:lnTo>
                    <a:lnTo>
                      <a:pt x="808" y="732"/>
                    </a:lnTo>
                    <a:lnTo>
                      <a:pt x="813" y="720"/>
                    </a:lnTo>
                    <a:lnTo>
                      <a:pt x="816" y="707"/>
                    </a:lnTo>
                    <a:lnTo>
                      <a:pt x="817" y="694"/>
                    </a:lnTo>
                    <a:lnTo>
                      <a:pt x="818" y="681"/>
                    </a:lnTo>
                    <a:lnTo>
                      <a:pt x="817" y="668"/>
                    </a:lnTo>
                    <a:lnTo>
                      <a:pt x="816" y="655"/>
                    </a:lnTo>
                    <a:lnTo>
                      <a:pt x="813" y="642"/>
                    </a:lnTo>
                    <a:lnTo>
                      <a:pt x="808" y="630"/>
                    </a:lnTo>
                    <a:lnTo>
                      <a:pt x="802" y="618"/>
                    </a:lnTo>
                    <a:lnTo>
                      <a:pt x="795" y="606"/>
                    </a:lnTo>
                    <a:lnTo>
                      <a:pt x="787" y="595"/>
                    </a:lnTo>
                    <a:lnTo>
                      <a:pt x="778" y="584"/>
                    </a:lnTo>
                    <a:lnTo>
                      <a:pt x="233" y="40"/>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2" name="Freeform 1182">
                <a:extLst>
                  <a:ext uri="{FF2B5EF4-FFF2-40B4-BE49-F238E27FC236}">
                    <a16:creationId xmlns:a16="http://schemas.microsoft.com/office/drawing/2014/main" id="{48C67D46-E87D-4D07-AFB5-0C98AC2F0879}"/>
                  </a:ext>
                </a:extLst>
              </p:cNvPr>
              <p:cNvSpPr>
                <a:spLocks/>
              </p:cNvSpPr>
              <p:nvPr/>
            </p:nvSpPr>
            <p:spPr bwMode="auto">
              <a:xfrm>
                <a:off x="3546" y="3350"/>
                <a:ext cx="76" cy="58"/>
              </a:xfrm>
              <a:custGeom>
                <a:avLst/>
                <a:gdLst>
                  <a:gd name="T0" fmla="*/ 0 w 1127"/>
                  <a:gd name="T1" fmla="*/ 0 h 868"/>
                  <a:gd name="T2" fmla="*/ 0 w 1127"/>
                  <a:gd name="T3" fmla="*/ 0 h 868"/>
                  <a:gd name="T4" fmla="*/ 0 w 1127"/>
                  <a:gd name="T5" fmla="*/ 0 h 868"/>
                  <a:gd name="T6" fmla="*/ 0 w 1127"/>
                  <a:gd name="T7" fmla="*/ 0 h 868"/>
                  <a:gd name="T8" fmla="*/ 0 w 1127"/>
                  <a:gd name="T9" fmla="*/ 0 h 868"/>
                  <a:gd name="T10" fmla="*/ 0 w 1127"/>
                  <a:gd name="T11" fmla="*/ 0 h 868"/>
                  <a:gd name="T12" fmla="*/ 0 w 1127"/>
                  <a:gd name="T13" fmla="*/ 0 h 868"/>
                  <a:gd name="T14" fmla="*/ 0 w 1127"/>
                  <a:gd name="T15" fmla="*/ 0 h 868"/>
                  <a:gd name="T16" fmla="*/ 0 w 1127"/>
                  <a:gd name="T17" fmla="*/ 0 h 868"/>
                  <a:gd name="T18" fmla="*/ 0 w 1127"/>
                  <a:gd name="T19" fmla="*/ 0 h 868"/>
                  <a:gd name="T20" fmla="*/ 0 w 1127"/>
                  <a:gd name="T21" fmla="*/ 0 h 868"/>
                  <a:gd name="T22" fmla="*/ 0 w 1127"/>
                  <a:gd name="T23" fmla="*/ 0 h 868"/>
                  <a:gd name="T24" fmla="*/ 0 w 1127"/>
                  <a:gd name="T25" fmla="*/ 0 h 868"/>
                  <a:gd name="T26" fmla="*/ 0 w 1127"/>
                  <a:gd name="T27" fmla="*/ 0 h 868"/>
                  <a:gd name="T28" fmla="*/ 0 w 1127"/>
                  <a:gd name="T29" fmla="*/ 0 h 868"/>
                  <a:gd name="T30" fmla="*/ 0 w 1127"/>
                  <a:gd name="T31" fmla="*/ 0 h 868"/>
                  <a:gd name="T32" fmla="*/ 0 w 1127"/>
                  <a:gd name="T33" fmla="*/ 0 h 868"/>
                  <a:gd name="T34" fmla="*/ 0 w 1127"/>
                  <a:gd name="T35" fmla="*/ 0 h 868"/>
                  <a:gd name="T36" fmla="*/ 0 w 1127"/>
                  <a:gd name="T37" fmla="*/ 0 h 868"/>
                  <a:gd name="T38" fmla="*/ 0 w 1127"/>
                  <a:gd name="T39" fmla="*/ 0 h 868"/>
                  <a:gd name="T40" fmla="*/ 0 w 1127"/>
                  <a:gd name="T41" fmla="*/ 0 h 868"/>
                  <a:gd name="T42" fmla="*/ 0 w 1127"/>
                  <a:gd name="T43" fmla="*/ 0 h 868"/>
                  <a:gd name="T44" fmla="*/ 0 w 1127"/>
                  <a:gd name="T45" fmla="*/ 0 h 868"/>
                  <a:gd name="T46" fmla="*/ 0 w 1127"/>
                  <a:gd name="T47" fmla="*/ 0 h 868"/>
                  <a:gd name="T48" fmla="*/ 0 w 1127"/>
                  <a:gd name="T49" fmla="*/ 0 h 868"/>
                  <a:gd name="T50" fmla="*/ 0 w 1127"/>
                  <a:gd name="T51" fmla="*/ 0 h 868"/>
                  <a:gd name="T52" fmla="*/ 0 w 1127"/>
                  <a:gd name="T53" fmla="*/ 0 h 868"/>
                  <a:gd name="T54" fmla="*/ 0 w 1127"/>
                  <a:gd name="T55" fmla="*/ 0 h 868"/>
                  <a:gd name="T56" fmla="*/ 0 w 1127"/>
                  <a:gd name="T57" fmla="*/ 0 h 868"/>
                  <a:gd name="T58" fmla="*/ 0 w 1127"/>
                  <a:gd name="T59" fmla="*/ 0 h 868"/>
                  <a:gd name="T60" fmla="*/ 0 w 1127"/>
                  <a:gd name="T61" fmla="*/ 0 h 868"/>
                  <a:gd name="T62" fmla="*/ 0 w 1127"/>
                  <a:gd name="T63" fmla="*/ 0 h 868"/>
                  <a:gd name="T64" fmla="*/ 0 w 1127"/>
                  <a:gd name="T65" fmla="*/ 0 h 868"/>
                  <a:gd name="T66" fmla="*/ 0 w 1127"/>
                  <a:gd name="T67" fmla="*/ 0 h 868"/>
                  <a:gd name="T68" fmla="*/ 0 w 1127"/>
                  <a:gd name="T69" fmla="*/ 0 h 868"/>
                  <a:gd name="T70" fmla="*/ 0 w 1127"/>
                  <a:gd name="T71" fmla="*/ 0 h 868"/>
                  <a:gd name="T72" fmla="*/ 0 w 1127"/>
                  <a:gd name="T73" fmla="*/ 0 h 868"/>
                  <a:gd name="T74" fmla="*/ 0 w 1127"/>
                  <a:gd name="T75" fmla="*/ 0 h 868"/>
                  <a:gd name="T76" fmla="*/ 0 w 1127"/>
                  <a:gd name="T77" fmla="*/ 0 h 868"/>
                  <a:gd name="T78" fmla="*/ 0 w 1127"/>
                  <a:gd name="T79" fmla="*/ 0 h 868"/>
                  <a:gd name="T80" fmla="*/ 0 w 1127"/>
                  <a:gd name="T81" fmla="*/ 0 h 868"/>
                  <a:gd name="T82" fmla="*/ 0 w 1127"/>
                  <a:gd name="T83" fmla="*/ 0 h 868"/>
                  <a:gd name="T84" fmla="*/ 0 w 1127"/>
                  <a:gd name="T85" fmla="*/ 0 h 868"/>
                  <a:gd name="T86" fmla="*/ 0 w 1127"/>
                  <a:gd name="T87" fmla="*/ 0 h 868"/>
                  <a:gd name="T88" fmla="*/ 0 w 1127"/>
                  <a:gd name="T89" fmla="*/ 0 h 868"/>
                  <a:gd name="T90" fmla="*/ 0 w 1127"/>
                  <a:gd name="T91" fmla="*/ 0 h 868"/>
                  <a:gd name="T92" fmla="*/ 0 w 1127"/>
                  <a:gd name="T93" fmla="*/ 0 h 868"/>
                  <a:gd name="T94" fmla="*/ 0 w 1127"/>
                  <a:gd name="T95" fmla="*/ 0 h 868"/>
                  <a:gd name="T96" fmla="*/ 0 w 1127"/>
                  <a:gd name="T97" fmla="*/ 0 h 868"/>
                  <a:gd name="T98" fmla="*/ 0 w 1127"/>
                  <a:gd name="T99" fmla="*/ 0 h 868"/>
                  <a:gd name="T100" fmla="*/ 0 w 1127"/>
                  <a:gd name="T101" fmla="*/ 0 h 868"/>
                  <a:gd name="T102" fmla="*/ 0 w 1127"/>
                  <a:gd name="T103" fmla="*/ 0 h 868"/>
                  <a:gd name="T104" fmla="*/ 0 w 1127"/>
                  <a:gd name="T105" fmla="*/ 0 h 868"/>
                  <a:gd name="T106" fmla="*/ 0 w 1127"/>
                  <a:gd name="T107" fmla="*/ 0 h 868"/>
                  <a:gd name="T108" fmla="*/ 0 w 1127"/>
                  <a:gd name="T109" fmla="*/ 0 h 868"/>
                  <a:gd name="T110" fmla="*/ 0 w 1127"/>
                  <a:gd name="T111" fmla="*/ 0 h 868"/>
                  <a:gd name="T112" fmla="*/ 0 w 1127"/>
                  <a:gd name="T113" fmla="*/ 0 h 868"/>
                  <a:gd name="T114" fmla="*/ 0 w 1127"/>
                  <a:gd name="T115" fmla="*/ 0 h 868"/>
                  <a:gd name="T116" fmla="*/ 0 w 1127"/>
                  <a:gd name="T117" fmla="*/ 0 h 86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27" h="868">
                    <a:moveTo>
                      <a:pt x="945" y="591"/>
                    </a:moveTo>
                    <a:lnTo>
                      <a:pt x="948" y="590"/>
                    </a:lnTo>
                    <a:lnTo>
                      <a:pt x="938" y="593"/>
                    </a:lnTo>
                    <a:lnTo>
                      <a:pt x="919" y="595"/>
                    </a:lnTo>
                    <a:lnTo>
                      <a:pt x="907" y="596"/>
                    </a:lnTo>
                    <a:lnTo>
                      <a:pt x="893" y="596"/>
                    </a:lnTo>
                    <a:lnTo>
                      <a:pt x="877" y="594"/>
                    </a:lnTo>
                    <a:lnTo>
                      <a:pt x="860" y="592"/>
                    </a:lnTo>
                    <a:lnTo>
                      <a:pt x="840" y="588"/>
                    </a:lnTo>
                    <a:lnTo>
                      <a:pt x="821" y="582"/>
                    </a:lnTo>
                    <a:lnTo>
                      <a:pt x="799" y="573"/>
                    </a:lnTo>
                    <a:lnTo>
                      <a:pt x="777" y="562"/>
                    </a:lnTo>
                    <a:lnTo>
                      <a:pt x="754" y="548"/>
                    </a:lnTo>
                    <a:lnTo>
                      <a:pt x="730" y="532"/>
                    </a:lnTo>
                    <a:lnTo>
                      <a:pt x="717" y="523"/>
                    </a:lnTo>
                    <a:lnTo>
                      <a:pt x="706" y="512"/>
                    </a:lnTo>
                    <a:lnTo>
                      <a:pt x="693" y="501"/>
                    </a:lnTo>
                    <a:lnTo>
                      <a:pt x="680" y="488"/>
                    </a:lnTo>
                    <a:lnTo>
                      <a:pt x="662" y="469"/>
                    </a:lnTo>
                    <a:lnTo>
                      <a:pt x="611" y="418"/>
                    </a:lnTo>
                    <a:lnTo>
                      <a:pt x="538" y="347"/>
                    </a:lnTo>
                    <a:lnTo>
                      <a:pt x="456" y="264"/>
                    </a:lnTo>
                    <a:lnTo>
                      <a:pt x="374" y="181"/>
                    </a:lnTo>
                    <a:lnTo>
                      <a:pt x="302" y="110"/>
                    </a:lnTo>
                    <a:lnTo>
                      <a:pt x="251" y="59"/>
                    </a:lnTo>
                    <a:lnTo>
                      <a:pt x="231" y="40"/>
                    </a:lnTo>
                    <a:lnTo>
                      <a:pt x="221" y="30"/>
                    </a:lnTo>
                    <a:lnTo>
                      <a:pt x="211" y="22"/>
                    </a:lnTo>
                    <a:lnTo>
                      <a:pt x="198" y="16"/>
                    </a:lnTo>
                    <a:lnTo>
                      <a:pt x="187" y="10"/>
                    </a:lnTo>
                    <a:lnTo>
                      <a:pt x="174" y="6"/>
                    </a:lnTo>
                    <a:lnTo>
                      <a:pt x="161" y="3"/>
                    </a:lnTo>
                    <a:lnTo>
                      <a:pt x="149" y="0"/>
                    </a:lnTo>
                    <a:lnTo>
                      <a:pt x="135" y="0"/>
                    </a:lnTo>
                    <a:lnTo>
                      <a:pt x="122" y="0"/>
                    </a:lnTo>
                    <a:lnTo>
                      <a:pt x="109" y="3"/>
                    </a:lnTo>
                    <a:lnTo>
                      <a:pt x="97" y="6"/>
                    </a:lnTo>
                    <a:lnTo>
                      <a:pt x="83" y="10"/>
                    </a:lnTo>
                    <a:lnTo>
                      <a:pt x="72" y="16"/>
                    </a:lnTo>
                    <a:lnTo>
                      <a:pt x="61" y="23"/>
                    </a:lnTo>
                    <a:lnTo>
                      <a:pt x="49" y="30"/>
                    </a:lnTo>
                    <a:lnTo>
                      <a:pt x="39" y="41"/>
                    </a:lnTo>
                    <a:lnTo>
                      <a:pt x="30" y="51"/>
                    </a:lnTo>
                    <a:lnTo>
                      <a:pt x="21" y="61"/>
                    </a:lnTo>
                    <a:lnTo>
                      <a:pt x="15" y="74"/>
                    </a:lnTo>
                    <a:lnTo>
                      <a:pt x="9" y="85"/>
                    </a:lnTo>
                    <a:lnTo>
                      <a:pt x="5" y="98"/>
                    </a:lnTo>
                    <a:lnTo>
                      <a:pt x="2" y="111"/>
                    </a:lnTo>
                    <a:lnTo>
                      <a:pt x="0" y="124"/>
                    </a:lnTo>
                    <a:lnTo>
                      <a:pt x="0" y="137"/>
                    </a:lnTo>
                    <a:lnTo>
                      <a:pt x="0" y="150"/>
                    </a:lnTo>
                    <a:lnTo>
                      <a:pt x="2" y="163"/>
                    </a:lnTo>
                    <a:lnTo>
                      <a:pt x="5" y="175"/>
                    </a:lnTo>
                    <a:lnTo>
                      <a:pt x="9" y="188"/>
                    </a:lnTo>
                    <a:lnTo>
                      <a:pt x="15" y="200"/>
                    </a:lnTo>
                    <a:lnTo>
                      <a:pt x="22" y="211"/>
                    </a:lnTo>
                    <a:lnTo>
                      <a:pt x="30" y="223"/>
                    </a:lnTo>
                    <a:lnTo>
                      <a:pt x="40" y="233"/>
                    </a:lnTo>
                    <a:lnTo>
                      <a:pt x="487" y="680"/>
                    </a:lnTo>
                    <a:lnTo>
                      <a:pt x="506" y="699"/>
                    </a:lnTo>
                    <a:lnTo>
                      <a:pt x="526" y="717"/>
                    </a:lnTo>
                    <a:lnTo>
                      <a:pt x="546" y="734"/>
                    </a:lnTo>
                    <a:lnTo>
                      <a:pt x="566" y="750"/>
                    </a:lnTo>
                    <a:lnTo>
                      <a:pt x="586" y="765"/>
                    </a:lnTo>
                    <a:lnTo>
                      <a:pt x="606" y="777"/>
                    </a:lnTo>
                    <a:lnTo>
                      <a:pt x="626" y="789"/>
                    </a:lnTo>
                    <a:lnTo>
                      <a:pt x="646" y="801"/>
                    </a:lnTo>
                    <a:lnTo>
                      <a:pt x="666" y="811"/>
                    </a:lnTo>
                    <a:lnTo>
                      <a:pt x="685" y="820"/>
                    </a:lnTo>
                    <a:lnTo>
                      <a:pt x="705" y="829"/>
                    </a:lnTo>
                    <a:lnTo>
                      <a:pt x="725" y="836"/>
                    </a:lnTo>
                    <a:lnTo>
                      <a:pt x="744" y="843"/>
                    </a:lnTo>
                    <a:lnTo>
                      <a:pt x="763" y="848"/>
                    </a:lnTo>
                    <a:lnTo>
                      <a:pt x="781" y="853"/>
                    </a:lnTo>
                    <a:lnTo>
                      <a:pt x="800" y="858"/>
                    </a:lnTo>
                    <a:lnTo>
                      <a:pt x="819" y="861"/>
                    </a:lnTo>
                    <a:lnTo>
                      <a:pt x="836" y="864"/>
                    </a:lnTo>
                    <a:lnTo>
                      <a:pt x="854" y="866"/>
                    </a:lnTo>
                    <a:lnTo>
                      <a:pt x="870" y="867"/>
                    </a:lnTo>
                    <a:lnTo>
                      <a:pt x="887" y="868"/>
                    </a:lnTo>
                    <a:lnTo>
                      <a:pt x="904" y="868"/>
                    </a:lnTo>
                    <a:lnTo>
                      <a:pt x="920" y="868"/>
                    </a:lnTo>
                    <a:lnTo>
                      <a:pt x="935" y="868"/>
                    </a:lnTo>
                    <a:lnTo>
                      <a:pt x="963" y="865"/>
                    </a:lnTo>
                    <a:lnTo>
                      <a:pt x="990" y="861"/>
                    </a:lnTo>
                    <a:lnTo>
                      <a:pt x="1014" y="854"/>
                    </a:lnTo>
                    <a:lnTo>
                      <a:pt x="1036" y="848"/>
                    </a:lnTo>
                    <a:lnTo>
                      <a:pt x="1048" y="843"/>
                    </a:lnTo>
                    <a:lnTo>
                      <a:pt x="1061" y="836"/>
                    </a:lnTo>
                    <a:lnTo>
                      <a:pt x="1072" y="829"/>
                    </a:lnTo>
                    <a:lnTo>
                      <a:pt x="1082" y="820"/>
                    </a:lnTo>
                    <a:lnTo>
                      <a:pt x="1092" y="811"/>
                    </a:lnTo>
                    <a:lnTo>
                      <a:pt x="1100" y="801"/>
                    </a:lnTo>
                    <a:lnTo>
                      <a:pt x="1107" y="790"/>
                    </a:lnTo>
                    <a:lnTo>
                      <a:pt x="1113" y="778"/>
                    </a:lnTo>
                    <a:lnTo>
                      <a:pt x="1119" y="767"/>
                    </a:lnTo>
                    <a:lnTo>
                      <a:pt x="1122" y="754"/>
                    </a:lnTo>
                    <a:lnTo>
                      <a:pt x="1125" y="741"/>
                    </a:lnTo>
                    <a:lnTo>
                      <a:pt x="1126" y="727"/>
                    </a:lnTo>
                    <a:lnTo>
                      <a:pt x="1127" y="715"/>
                    </a:lnTo>
                    <a:lnTo>
                      <a:pt x="1125" y="701"/>
                    </a:lnTo>
                    <a:lnTo>
                      <a:pt x="1123" y="688"/>
                    </a:lnTo>
                    <a:lnTo>
                      <a:pt x="1119" y="675"/>
                    </a:lnTo>
                    <a:lnTo>
                      <a:pt x="1113" y="661"/>
                    </a:lnTo>
                    <a:lnTo>
                      <a:pt x="1107" y="649"/>
                    </a:lnTo>
                    <a:lnTo>
                      <a:pt x="1099" y="638"/>
                    </a:lnTo>
                    <a:lnTo>
                      <a:pt x="1091" y="628"/>
                    </a:lnTo>
                    <a:lnTo>
                      <a:pt x="1081" y="619"/>
                    </a:lnTo>
                    <a:lnTo>
                      <a:pt x="1071" y="610"/>
                    </a:lnTo>
                    <a:lnTo>
                      <a:pt x="1061" y="603"/>
                    </a:lnTo>
                    <a:lnTo>
                      <a:pt x="1049" y="597"/>
                    </a:lnTo>
                    <a:lnTo>
                      <a:pt x="1037" y="592"/>
                    </a:lnTo>
                    <a:lnTo>
                      <a:pt x="1024" y="588"/>
                    </a:lnTo>
                    <a:lnTo>
                      <a:pt x="1011" y="585"/>
                    </a:lnTo>
                    <a:lnTo>
                      <a:pt x="999" y="584"/>
                    </a:lnTo>
                    <a:lnTo>
                      <a:pt x="985" y="584"/>
                    </a:lnTo>
                    <a:lnTo>
                      <a:pt x="972" y="585"/>
                    </a:lnTo>
                    <a:lnTo>
                      <a:pt x="958" y="588"/>
                    </a:lnTo>
                    <a:lnTo>
                      <a:pt x="945" y="591"/>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3" name="Freeform 1183">
                <a:extLst>
                  <a:ext uri="{FF2B5EF4-FFF2-40B4-BE49-F238E27FC236}">
                    <a16:creationId xmlns:a16="http://schemas.microsoft.com/office/drawing/2014/main" id="{04A19DBF-55E8-493E-9A2A-9E52D40141C0}"/>
                  </a:ext>
                </a:extLst>
              </p:cNvPr>
              <p:cNvSpPr>
                <a:spLocks/>
              </p:cNvSpPr>
              <p:nvPr/>
            </p:nvSpPr>
            <p:spPr bwMode="auto">
              <a:xfrm>
                <a:off x="3510" y="3176"/>
                <a:ext cx="167" cy="175"/>
              </a:xfrm>
              <a:custGeom>
                <a:avLst/>
                <a:gdLst>
                  <a:gd name="T0" fmla="*/ 0 w 2501"/>
                  <a:gd name="T1" fmla="*/ 0 h 2633"/>
                  <a:gd name="T2" fmla="*/ 0 w 2501"/>
                  <a:gd name="T3" fmla="*/ 0 h 2633"/>
                  <a:gd name="T4" fmla="*/ 0 w 2501"/>
                  <a:gd name="T5" fmla="*/ 0 h 2633"/>
                  <a:gd name="T6" fmla="*/ 0 w 2501"/>
                  <a:gd name="T7" fmla="*/ 0 h 2633"/>
                  <a:gd name="T8" fmla="*/ 0 w 2501"/>
                  <a:gd name="T9" fmla="*/ 0 h 2633"/>
                  <a:gd name="T10" fmla="*/ 0 w 2501"/>
                  <a:gd name="T11" fmla="*/ 0 h 2633"/>
                  <a:gd name="T12" fmla="*/ 0 w 2501"/>
                  <a:gd name="T13" fmla="*/ 0 h 2633"/>
                  <a:gd name="T14" fmla="*/ 0 w 2501"/>
                  <a:gd name="T15" fmla="*/ 0 h 2633"/>
                  <a:gd name="T16" fmla="*/ 0 w 2501"/>
                  <a:gd name="T17" fmla="*/ 0 h 2633"/>
                  <a:gd name="T18" fmla="*/ 0 w 2501"/>
                  <a:gd name="T19" fmla="*/ 0 h 2633"/>
                  <a:gd name="T20" fmla="*/ 0 w 2501"/>
                  <a:gd name="T21" fmla="*/ 0 h 2633"/>
                  <a:gd name="T22" fmla="*/ 0 w 2501"/>
                  <a:gd name="T23" fmla="*/ 0 h 2633"/>
                  <a:gd name="T24" fmla="*/ 0 w 2501"/>
                  <a:gd name="T25" fmla="*/ 0 h 2633"/>
                  <a:gd name="T26" fmla="*/ 0 w 2501"/>
                  <a:gd name="T27" fmla="*/ 0 h 2633"/>
                  <a:gd name="T28" fmla="*/ 0 w 2501"/>
                  <a:gd name="T29" fmla="*/ 0 h 2633"/>
                  <a:gd name="T30" fmla="*/ 0 w 2501"/>
                  <a:gd name="T31" fmla="*/ 0 h 2633"/>
                  <a:gd name="T32" fmla="*/ 0 w 2501"/>
                  <a:gd name="T33" fmla="*/ 0 h 2633"/>
                  <a:gd name="T34" fmla="*/ 0 w 2501"/>
                  <a:gd name="T35" fmla="*/ 0 h 2633"/>
                  <a:gd name="T36" fmla="*/ 0 w 2501"/>
                  <a:gd name="T37" fmla="*/ 0 h 2633"/>
                  <a:gd name="T38" fmla="*/ 0 w 2501"/>
                  <a:gd name="T39" fmla="*/ 0 h 2633"/>
                  <a:gd name="T40" fmla="*/ 0 w 2501"/>
                  <a:gd name="T41" fmla="*/ 0 h 2633"/>
                  <a:gd name="T42" fmla="*/ 0 w 2501"/>
                  <a:gd name="T43" fmla="*/ 0 h 2633"/>
                  <a:gd name="T44" fmla="*/ 0 w 2501"/>
                  <a:gd name="T45" fmla="*/ 0 h 2633"/>
                  <a:gd name="T46" fmla="*/ 0 w 2501"/>
                  <a:gd name="T47" fmla="*/ 0 h 2633"/>
                  <a:gd name="T48" fmla="*/ 0 w 2501"/>
                  <a:gd name="T49" fmla="*/ 0 h 2633"/>
                  <a:gd name="T50" fmla="*/ 0 w 2501"/>
                  <a:gd name="T51" fmla="*/ 0 h 2633"/>
                  <a:gd name="T52" fmla="*/ 0 w 2501"/>
                  <a:gd name="T53" fmla="*/ 0 h 2633"/>
                  <a:gd name="T54" fmla="*/ 0 w 2501"/>
                  <a:gd name="T55" fmla="*/ 0 h 2633"/>
                  <a:gd name="T56" fmla="*/ 0 w 2501"/>
                  <a:gd name="T57" fmla="*/ 0 h 2633"/>
                  <a:gd name="T58" fmla="*/ 0 w 2501"/>
                  <a:gd name="T59" fmla="*/ 0 h 2633"/>
                  <a:gd name="T60" fmla="*/ 0 w 2501"/>
                  <a:gd name="T61" fmla="*/ 0 h 2633"/>
                  <a:gd name="T62" fmla="*/ 0 w 2501"/>
                  <a:gd name="T63" fmla="*/ 0 h 2633"/>
                  <a:gd name="T64" fmla="*/ 0 w 2501"/>
                  <a:gd name="T65" fmla="*/ 0 h 2633"/>
                  <a:gd name="T66" fmla="*/ 0 w 2501"/>
                  <a:gd name="T67" fmla="*/ 0 h 2633"/>
                  <a:gd name="T68" fmla="*/ 0 w 2501"/>
                  <a:gd name="T69" fmla="*/ 0 h 2633"/>
                  <a:gd name="T70" fmla="*/ 0 w 2501"/>
                  <a:gd name="T71" fmla="*/ 0 h 2633"/>
                  <a:gd name="T72" fmla="*/ 0 w 2501"/>
                  <a:gd name="T73" fmla="*/ 0 h 2633"/>
                  <a:gd name="T74" fmla="*/ 0 w 2501"/>
                  <a:gd name="T75" fmla="*/ 0 h 2633"/>
                  <a:gd name="T76" fmla="*/ 0 w 2501"/>
                  <a:gd name="T77" fmla="*/ 0 h 2633"/>
                  <a:gd name="T78" fmla="*/ 0 w 2501"/>
                  <a:gd name="T79" fmla="*/ 0 h 2633"/>
                  <a:gd name="T80" fmla="*/ 0 w 2501"/>
                  <a:gd name="T81" fmla="*/ 0 h 2633"/>
                  <a:gd name="T82" fmla="*/ 0 w 2501"/>
                  <a:gd name="T83" fmla="*/ 0 h 2633"/>
                  <a:gd name="T84" fmla="*/ 0 w 2501"/>
                  <a:gd name="T85" fmla="*/ 0 h 2633"/>
                  <a:gd name="T86" fmla="*/ 0 w 2501"/>
                  <a:gd name="T87" fmla="*/ 0 h 2633"/>
                  <a:gd name="T88" fmla="*/ 0 w 2501"/>
                  <a:gd name="T89" fmla="*/ 0 h 2633"/>
                  <a:gd name="T90" fmla="*/ 0 w 2501"/>
                  <a:gd name="T91" fmla="*/ 0 h 2633"/>
                  <a:gd name="T92" fmla="*/ 0 w 2501"/>
                  <a:gd name="T93" fmla="*/ 0 h 2633"/>
                  <a:gd name="T94" fmla="*/ 0 w 2501"/>
                  <a:gd name="T95" fmla="*/ 0 h 2633"/>
                  <a:gd name="T96" fmla="*/ 0 w 2501"/>
                  <a:gd name="T97" fmla="*/ 0 h 26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01" h="2633">
                    <a:moveTo>
                      <a:pt x="2461" y="2400"/>
                    </a:moveTo>
                    <a:lnTo>
                      <a:pt x="2118" y="2058"/>
                    </a:lnTo>
                    <a:lnTo>
                      <a:pt x="2117" y="2018"/>
                    </a:lnTo>
                    <a:lnTo>
                      <a:pt x="2115" y="1969"/>
                    </a:lnTo>
                    <a:lnTo>
                      <a:pt x="2111" y="1912"/>
                    </a:lnTo>
                    <a:lnTo>
                      <a:pt x="2107" y="1850"/>
                    </a:lnTo>
                    <a:lnTo>
                      <a:pt x="2103" y="1783"/>
                    </a:lnTo>
                    <a:lnTo>
                      <a:pt x="2097" y="1713"/>
                    </a:lnTo>
                    <a:lnTo>
                      <a:pt x="2090" y="1640"/>
                    </a:lnTo>
                    <a:lnTo>
                      <a:pt x="2081" y="1567"/>
                    </a:lnTo>
                    <a:lnTo>
                      <a:pt x="2077" y="1537"/>
                    </a:lnTo>
                    <a:lnTo>
                      <a:pt x="2072" y="1508"/>
                    </a:lnTo>
                    <a:lnTo>
                      <a:pt x="2067" y="1480"/>
                    </a:lnTo>
                    <a:lnTo>
                      <a:pt x="2061" y="1454"/>
                    </a:lnTo>
                    <a:lnTo>
                      <a:pt x="2054" y="1428"/>
                    </a:lnTo>
                    <a:lnTo>
                      <a:pt x="2046" y="1405"/>
                    </a:lnTo>
                    <a:lnTo>
                      <a:pt x="2038" y="1382"/>
                    </a:lnTo>
                    <a:lnTo>
                      <a:pt x="2029" y="1360"/>
                    </a:lnTo>
                    <a:lnTo>
                      <a:pt x="2019" y="1339"/>
                    </a:lnTo>
                    <a:lnTo>
                      <a:pt x="2010" y="1320"/>
                    </a:lnTo>
                    <a:lnTo>
                      <a:pt x="2000" y="1301"/>
                    </a:lnTo>
                    <a:lnTo>
                      <a:pt x="1989" y="1284"/>
                    </a:lnTo>
                    <a:lnTo>
                      <a:pt x="1978" y="1267"/>
                    </a:lnTo>
                    <a:lnTo>
                      <a:pt x="1966" y="1251"/>
                    </a:lnTo>
                    <a:lnTo>
                      <a:pt x="1954" y="1236"/>
                    </a:lnTo>
                    <a:lnTo>
                      <a:pt x="1942" y="1222"/>
                    </a:lnTo>
                    <a:lnTo>
                      <a:pt x="1928" y="1208"/>
                    </a:lnTo>
                    <a:lnTo>
                      <a:pt x="1916" y="1196"/>
                    </a:lnTo>
                    <a:lnTo>
                      <a:pt x="1903" y="1183"/>
                    </a:lnTo>
                    <a:lnTo>
                      <a:pt x="1889" y="1172"/>
                    </a:lnTo>
                    <a:lnTo>
                      <a:pt x="1861" y="1151"/>
                    </a:lnTo>
                    <a:lnTo>
                      <a:pt x="1832" y="1133"/>
                    </a:lnTo>
                    <a:lnTo>
                      <a:pt x="1803" y="1116"/>
                    </a:lnTo>
                    <a:lnTo>
                      <a:pt x="1773" y="1101"/>
                    </a:lnTo>
                    <a:lnTo>
                      <a:pt x="1744" y="1087"/>
                    </a:lnTo>
                    <a:lnTo>
                      <a:pt x="1714" y="1074"/>
                    </a:lnTo>
                    <a:lnTo>
                      <a:pt x="1695" y="1068"/>
                    </a:lnTo>
                    <a:lnTo>
                      <a:pt x="1674" y="1061"/>
                    </a:lnTo>
                    <a:lnTo>
                      <a:pt x="1650" y="1056"/>
                    </a:lnTo>
                    <a:lnTo>
                      <a:pt x="1625" y="1052"/>
                    </a:lnTo>
                    <a:lnTo>
                      <a:pt x="1599" y="1049"/>
                    </a:lnTo>
                    <a:lnTo>
                      <a:pt x="1571" y="1047"/>
                    </a:lnTo>
                    <a:lnTo>
                      <a:pt x="1542" y="1045"/>
                    </a:lnTo>
                    <a:lnTo>
                      <a:pt x="1512" y="1044"/>
                    </a:lnTo>
                    <a:lnTo>
                      <a:pt x="1481" y="1044"/>
                    </a:lnTo>
                    <a:lnTo>
                      <a:pt x="1449" y="1044"/>
                    </a:lnTo>
                    <a:lnTo>
                      <a:pt x="1416" y="1045"/>
                    </a:lnTo>
                    <a:lnTo>
                      <a:pt x="1383" y="1047"/>
                    </a:lnTo>
                    <a:lnTo>
                      <a:pt x="1317" y="1051"/>
                    </a:lnTo>
                    <a:lnTo>
                      <a:pt x="1251" y="1057"/>
                    </a:lnTo>
                    <a:lnTo>
                      <a:pt x="233" y="40"/>
                    </a:lnTo>
                    <a:lnTo>
                      <a:pt x="222" y="31"/>
                    </a:lnTo>
                    <a:lnTo>
                      <a:pt x="211" y="22"/>
                    </a:lnTo>
                    <a:lnTo>
                      <a:pt x="199" y="15"/>
                    </a:lnTo>
                    <a:lnTo>
                      <a:pt x="188" y="10"/>
                    </a:lnTo>
                    <a:lnTo>
                      <a:pt x="175" y="5"/>
                    </a:lnTo>
                    <a:lnTo>
                      <a:pt x="162" y="2"/>
                    </a:lnTo>
                    <a:lnTo>
                      <a:pt x="150" y="1"/>
                    </a:lnTo>
                    <a:lnTo>
                      <a:pt x="136" y="0"/>
                    </a:lnTo>
                    <a:lnTo>
                      <a:pt x="123" y="1"/>
                    </a:lnTo>
                    <a:lnTo>
                      <a:pt x="111" y="2"/>
                    </a:lnTo>
                    <a:lnTo>
                      <a:pt x="97" y="5"/>
                    </a:lnTo>
                    <a:lnTo>
                      <a:pt x="85" y="10"/>
                    </a:lnTo>
                    <a:lnTo>
                      <a:pt x="73" y="15"/>
                    </a:lnTo>
                    <a:lnTo>
                      <a:pt x="61" y="22"/>
                    </a:lnTo>
                    <a:lnTo>
                      <a:pt x="51" y="31"/>
                    </a:lnTo>
                    <a:lnTo>
                      <a:pt x="40" y="40"/>
                    </a:lnTo>
                    <a:lnTo>
                      <a:pt x="31" y="50"/>
                    </a:lnTo>
                    <a:lnTo>
                      <a:pt x="23" y="61"/>
                    </a:lnTo>
                    <a:lnTo>
                      <a:pt x="15" y="73"/>
                    </a:lnTo>
                    <a:lnTo>
                      <a:pt x="10" y="84"/>
                    </a:lnTo>
                    <a:lnTo>
                      <a:pt x="6" y="97"/>
                    </a:lnTo>
                    <a:lnTo>
                      <a:pt x="3" y="110"/>
                    </a:lnTo>
                    <a:lnTo>
                      <a:pt x="1" y="123"/>
                    </a:lnTo>
                    <a:lnTo>
                      <a:pt x="0" y="136"/>
                    </a:lnTo>
                    <a:lnTo>
                      <a:pt x="1" y="149"/>
                    </a:lnTo>
                    <a:lnTo>
                      <a:pt x="3" y="162"/>
                    </a:lnTo>
                    <a:lnTo>
                      <a:pt x="6" y="174"/>
                    </a:lnTo>
                    <a:lnTo>
                      <a:pt x="10" y="187"/>
                    </a:lnTo>
                    <a:lnTo>
                      <a:pt x="15" y="199"/>
                    </a:lnTo>
                    <a:lnTo>
                      <a:pt x="23" y="210"/>
                    </a:lnTo>
                    <a:lnTo>
                      <a:pt x="31" y="222"/>
                    </a:lnTo>
                    <a:lnTo>
                      <a:pt x="40" y="232"/>
                    </a:lnTo>
                    <a:lnTo>
                      <a:pt x="920" y="1113"/>
                    </a:lnTo>
                    <a:lnTo>
                      <a:pt x="912" y="1118"/>
                    </a:lnTo>
                    <a:lnTo>
                      <a:pt x="904" y="1124"/>
                    </a:lnTo>
                    <a:lnTo>
                      <a:pt x="896" y="1132"/>
                    </a:lnTo>
                    <a:lnTo>
                      <a:pt x="889" y="1138"/>
                    </a:lnTo>
                    <a:lnTo>
                      <a:pt x="883" y="1146"/>
                    </a:lnTo>
                    <a:lnTo>
                      <a:pt x="877" y="1154"/>
                    </a:lnTo>
                    <a:lnTo>
                      <a:pt x="872" y="1163"/>
                    </a:lnTo>
                    <a:lnTo>
                      <a:pt x="866" y="1172"/>
                    </a:lnTo>
                    <a:lnTo>
                      <a:pt x="862" y="1181"/>
                    </a:lnTo>
                    <a:lnTo>
                      <a:pt x="859" y="1191"/>
                    </a:lnTo>
                    <a:lnTo>
                      <a:pt x="856" y="1200"/>
                    </a:lnTo>
                    <a:lnTo>
                      <a:pt x="855" y="1210"/>
                    </a:lnTo>
                    <a:lnTo>
                      <a:pt x="853" y="1221"/>
                    </a:lnTo>
                    <a:lnTo>
                      <a:pt x="853" y="1231"/>
                    </a:lnTo>
                    <a:lnTo>
                      <a:pt x="854" y="1242"/>
                    </a:lnTo>
                    <a:lnTo>
                      <a:pt x="855" y="1253"/>
                    </a:lnTo>
                    <a:lnTo>
                      <a:pt x="858" y="1266"/>
                    </a:lnTo>
                    <a:lnTo>
                      <a:pt x="862" y="1280"/>
                    </a:lnTo>
                    <a:lnTo>
                      <a:pt x="867" y="1292"/>
                    </a:lnTo>
                    <a:lnTo>
                      <a:pt x="875" y="1303"/>
                    </a:lnTo>
                    <a:lnTo>
                      <a:pt x="882" y="1314"/>
                    </a:lnTo>
                    <a:lnTo>
                      <a:pt x="890" y="1324"/>
                    </a:lnTo>
                    <a:lnTo>
                      <a:pt x="900" y="1333"/>
                    </a:lnTo>
                    <a:lnTo>
                      <a:pt x="910" y="1342"/>
                    </a:lnTo>
                    <a:lnTo>
                      <a:pt x="921" y="1348"/>
                    </a:lnTo>
                    <a:lnTo>
                      <a:pt x="933" y="1354"/>
                    </a:lnTo>
                    <a:lnTo>
                      <a:pt x="945" y="1359"/>
                    </a:lnTo>
                    <a:lnTo>
                      <a:pt x="957" y="1362"/>
                    </a:lnTo>
                    <a:lnTo>
                      <a:pt x="971" y="1365"/>
                    </a:lnTo>
                    <a:lnTo>
                      <a:pt x="984" y="1366"/>
                    </a:lnTo>
                    <a:lnTo>
                      <a:pt x="998" y="1366"/>
                    </a:lnTo>
                    <a:lnTo>
                      <a:pt x="1012" y="1364"/>
                    </a:lnTo>
                    <a:lnTo>
                      <a:pt x="1061" y="1357"/>
                    </a:lnTo>
                    <a:lnTo>
                      <a:pt x="1109" y="1350"/>
                    </a:lnTo>
                    <a:lnTo>
                      <a:pt x="1158" y="1343"/>
                    </a:lnTo>
                    <a:lnTo>
                      <a:pt x="1207" y="1337"/>
                    </a:lnTo>
                    <a:lnTo>
                      <a:pt x="1253" y="1332"/>
                    </a:lnTo>
                    <a:lnTo>
                      <a:pt x="1299" y="1327"/>
                    </a:lnTo>
                    <a:lnTo>
                      <a:pt x="1343" y="1324"/>
                    </a:lnTo>
                    <a:lnTo>
                      <a:pt x="1386" y="1321"/>
                    </a:lnTo>
                    <a:lnTo>
                      <a:pt x="1426" y="1318"/>
                    </a:lnTo>
                    <a:lnTo>
                      <a:pt x="1463" y="1317"/>
                    </a:lnTo>
                    <a:lnTo>
                      <a:pt x="1496" y="1316"/>
                    </a:lnTo>
                    <a:lnTo>
                      <a:pt x="1527" y="1316"/>
                    </a:lnTo>
                    <a:lnTo>
                      <a:pt x="1554" y="1317"/>
                    </a:lnTo>
                    <a:lnTo>
                      <a:pt x="1577" y="1319"/>
                    </a:lnTo>
                    <a:lnTo>
                      <a:pt x="1595" y="1322"/>
                    </a:lnTo>
                    <a:lnTo>
                      <a:pt x="1609" y="1326"/>
                    </a:lnTo>
                    <a:lnTo>
                      <a:pt x="1630" y="1334"/>
                    </a:lnTo>
                    <a:lnTo>
                      <a:pt x="1649" y="1344"/>
                    </a:lnTo>
                    <a:lnTo>
                      <a:pt x="1668" y="1352"/>
                    </a:lnTo>
                    <a:lnTo>
                      <a:pt x="1685" y="1362"/>
                    </a:lnTo>
                    <a:lnTo>
                      <a:pt x="1701" y="1372"/>
                    </a:lnTo>
                    <a:lnTo>
                      <a:pt x="1716" y="1383"/>
                    </a:lnTo>
                    <a:lnTo>
                      <a:pt x="1731" y="1395"/>
                    </a:lnTo>
                    <a:lnTo>
                      <a:pt x="1743" y="1409"/>
                    </a:lnTo>
                    <a:lnTo>
                      <a:pt x="1756" y="1424"/>
                    </a:lnTo>
                    <a:lnTo>
                      <a:pt x="1767" y="1442"/>
                    </a:lnTo>
                    <a:lnTo>
                      <a:pt x="1776" y="1461"/>
                    </a:lnTo>
                    <a:lnTo>
                      <a:pt x="1786" y="1483"/>
                    </a:lnTo>
                    <a:lnTo>
                      <a:pt x="1793" y="1508"/>
                    </a:lnTo>
                    <a:lnTo>
                      <a:pt x="1800" y="1536"/>
                    </a:lnTo>
                    <a:lnTo>
                      <a:pt x="1806" y="1566"/>
                    </a:lnTo>
                    <a:lnTo>
                      <a:pt x="1812" y="1600"/>
                    </a:lnTo>
                    <a:lnTo>
                      <a:pt x="1821" y="1693"/>
                    </a:lnTo>
                    <a:lnTo>
                      <a:pt x="1829" y="1785"/>
                    </a:lnTo>
                    <a:lnTo>
                      <a:pt x="1835" y="1872"/>
                    </a:lnTo>
                    <a:lnTo>
                      <a:pt x="1841" y="1952"/>
                    </a:lnTo>
                    <a:lnTo>
                      <a:pt x="1844" y="2019"/>
                    </a:lnTo>
                    <a:lnTo>
                      <a:pt x="1846" y="2071"/>
                    </a:lnTo>
                    <a:lnTo>
                      <a:pt x="1847" y="2106"/>
                    </a:lnTo>
                    <a:lnTo>
                      <a:pt x="1847" y="2119"/>
                    </a:lnTo>
                    <a:lnTo>
                      <a:pt x="1849" y="2174"/>
                    </a:lnTo>
                    <a:lnTo>
                      <a:pt x="1850" y="2175"/>
                    </a:lnTo>
                    <a:lnTo>
                      <a:pt x="1854" y="2180"/>
                    </a:lnTo>
                    <a:lnTo>
                      <a:pt x="1860" y="2186"/>
                    </a:lnTo>
                    <a:lnTo>
                      <a:pt x="1867" y="2192"/>
                    </a:lnTo>
                    <a:lnTo>
                      <a:pt x="1875" y="2200"/>
                    </a:lnTo>
                    <a:lnTo>
                      <a:pt x="1881" y="2206"/>
                    </a:lnTo>
                    <a:lnTo>
                      <a:pt x="1885" y="2211"/>
                    </a:lnTo>
                    <a:lnTo>
                      <a:pt x="1887" y="2212"/>
                    </a:lnTo>
                    <a:lnTo>
                      <a:pt x="2269" y="2594"/>
                    </a:lnTo>
                    <a:lnTo>
                      <a:pt x="2278" y="2603"/>
                    </a:lnTo>
                    <a:lnTo>
                      <a:pt x="2289" y="2611"/>
                    </a:lnTo>
                    <a:lnTo>
                      <a:pt x="2301" y="2617"/>
                    </a:lnTo>
                    <a:lnTo>
                      <a:pt x="2313" y="2624"/>
                    </a:lnTo>
                    <a:lnTo>
                      <a:pt x="2326" y="2628"/>
                    </a:lnTo>
                    <a:lnTo>
                      <a:pt x="2338" y="2631"/>
                    </a:lnTo>
                    <a:lnTo>
                      <a:pt x="2351" y="2633"/>
                    </a:lnTo>
                    <a:lnTo>
                      <a:pt x="2365" y="2633"/>
                    </a:lnTo>
                    <a:lnTo>
                      <a:pt x="2377" y="2633"/>
                    </a:lnTo>
                    <a:lnTo>
                      <a:pt x="2391" y="2631"/>
                    </a:lnTo>
                    <a:lnTo>
                      <a:pt x="2403" y="2628"/>
                    </a:lnTo>
                    <a:lnTo>
                      <a:pt x="2415" y="2624"/>
                    </a:lnTo>
                    <a:lnTo>
                      <a:pt x="2428" y="2617"/>
                    </a:lnTo>
                    <a:lnTo>
                      <a:pt x="2439" y="2611"/>
                    </a:lnTo>
                    <a:lnTo>
                      <a:pt x="2451" y="2603"/>
                    </a:lnTo>
                    <a:lnTo>
                      <a:pt x="2461" y="2594"/>
                    </a:lnTo>
                    <a:lnTo>
                      <a:pt x="2470" y="2583"/>
                    </a:lnTo>
                    <a:lnTo>
                      <a:pt x="2479" y="2572"/>
                    </a:lnTo>
                    <a:lnTo>
                      <a:pt x="2485" y="2561"/>
                    </a:lnTo>
                    <a:lnTo>
                      <a:pt x="2491" y="2548"/>
                    </a:lnTo>
                    <a:lnTo>
                      <a:pt x="2495" y="2536"/>
                    </a:lnTo>
                    <a:lnTo>
                      <a:pt x="2498" y="2523"/>
                    </a:lnTo>
                    <a:lnTo>
                      <a:pt x="2500" y="2510"/>
                    </a:lnTo>
                    <a:lnTo>
                      <a:pt x="2501" y="2496"/>
                    </a:lnTo>
                    <a:lnTo>
                      <a:pt x="2500" y="2484"/>
                    </a:lnTo>
                    <a:lnTo>
                      <a:pt x="2498" y="2471"/>
                    </a:lnTo>
                    <a:lnTo>
                      <a:pt x="2495" y="2458"/>
                    </a:lnTo>
                    <a:lnTo>
                      <a:pt x="2491" y="2446"/>
                    </a:lnTo>
                    <a:lnTo>
                      <a:pt x="2485" y="2433"/>
                    </a:lnTo>
                    <a:lnTo>
                      <a:pt x="2479" y="2422"/>
                    </a:lnTo>
                    <a:lnTo>
                      <a:pt x="2470" y="2411"/>
                    </a:lnTo>
                    <a:lnTo>
                      <a:pt x="2461" y="2400"/>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6151" name="Text Box 1184">
            <a:extLst>
              <a:ext uri="{FF2B5EF4-FFF2-40B4-BE49-F238E27FC236}">
                <a16:creationId xmlns:a16="http://schemas.microsoft.com/office/drawing/2014/main" id="{6A8F6C6F-0EA5-42E3-BC4F-A1CB19901D22}"/>
              </a:ext>
            </a:extLst>
          </p:cNvPr>
          <p:cNvSpPr txBox="1">
            <a:spLocks noChangeArrowheads="1"/>
          </p:cNvSpPr>
          <p:nvPr/>
        </p:nvSpPr>
        <p:spPr bwMode="auto">
          <a:xfrm>
            <a:off x="1377950" y="1504950"/>
            <a:ext cx="27051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a:t>Print all the module pages.</a:t>
            </a:r>
          </a:p>
        </p:txBody>
      </p:sp>
      <p:sp>
        <p:nvSpPr>
          <p:cNvPr id="6152" name="Line 1185">
            <a:extLst>
              <a:ext uri="{FF2B5EF4-FFF2-40B4-BE49-F238E27FC236}">
                <a16:creationId xmlns:a16="http://schemas.microsoft.com/office/drawing/2014/main" id="{CAD7C1BE-BA5E-4CEE-A841-EEC05C1B085A}"/>
              </a:ext>
            </a:extLst>
          </p:cNvPr>
          <p:cNvSpPr>
            <a:spLocks noChangeShapeType="1"/>
          </p:cNvSpPr>
          <p:nvPr/>
        </p:nvSpPr>
        <p:spPr bwMode="auto">
          <a:xfrm>
            <a:off x="152400" y="2514600"/>
            <a:ext cx="1828800" cy="0"/>
          </a:xfrm>
          <a:prstGeom prst="line">
            <a:avLst/>
          </a:prstGeom>
          <a:noFill/>
          <a:ln w="9525">
            <a:solidFill>
              <a:schemeClr val="tx1"/>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53" name="Text Box 1186">
            <a:extLst>
              <a:ext uri="{FF2B5EF4-FFF2-40B4-BE49-F238E27FC236}">
                <a16:creationId xmlns:a16="http://schemas.microsoft.com/office/drawing/2014/main" id="{7E376C9E-7276-41F3-BB18-FC1D7A50F265}"/>
              </a:ext>
            </a:extLst>
          </p:cNvPr>
          <p:cNvSpPr txBox="1">
            <a:spLocks noChangeArrowheads="1"/>
          </p:cNvSpPr>
          <p:nvPr/>
        </p:nvSpPr>
        <p:spPr bwMode="auto">
          <a:xfrm>
            <a:off x="1352550" y="2914650"/>
            <a:ext cx="2965450" cy="1155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a:t>Photocopy the entire module copying on both sides of each page.  The even pages (2, 4, 6, etc.) must be in English.  The odd pages (3, 5, 7, etc.) must be in Spanish.</a:t>
            </a:r>
          </a:p>
        </p:txBody>
      </p:sp>
      <p:sp>
        <p:nvSpPr>
          <p:cNvPr id="6154" name="Text Box 1187">
            <a:extLst>
              <a:ext uri="{FF2B5EF4-FFF2-40B4-BE49-F238E27FC236}">
                <a16:creationId xmlns:a16="http://schemas.microsoft.com/office/drawing/2014/main" id="{616E7A9B-D0DE-423A-91D6-F0F8F5803DFF}"/>
              </a:ext>
            </a:extLst>
          </p:cNvPr>
          <p:cNvSpPr txBox="1">
            <a:spLocks noChangeArrowheads="1"/>
          </p:cNvSpPr>
          <p:nvPr/>
        </p:nvSpPr>
        <p:spPr bwMode="auto">
          <a:xfrm>
            <a:off x="1416050" y="4879975"/>
            <a:ext cx="2749550" cy="942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a:t>Staple or bind each module.  Make sure that the pages in English are on the left and the pages in Spanish are on the right.</a:t>
            </a:r>
          </a:p>
        </p:txBody>
      </p:sp>
      <p:sp>
        <p:nvSpPr>
          <p:cNvPr id="6155" name="Text Box 1188">
            <a:extLst>
              <a:ext uri="{FF2B5EF4-FFF2-40B4-BE49-F238E27FC236}">
                <a16:creationId xmlns:a16="http://schemas.microsoft.com/office/drawing/2014/main" id="{CAD722FB-E8E6-4735-80B3-3D799608FBF4}"/>
              </a:ext>
            </a:extLst>
          </p:cNvPr>
          <p:cNvSpPr txBox="1">
            <a:spLocks noChangeArrowheads="1"/>
          </p:cNvSpPr>
          <p:nvPr/>
        </p:nvSpPr>
        <p:spPr bwMode="auto">
          <a:xfrm>
            <a:off x="1333500" y="6972300"/>
            <a:ext cx="296545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a:t>Provide the training.  </a:t>
            </a:r>
          </a:p>
        </p:txBody>
      </p:sp>
      <p:sp>
        <p:nvSpPr>
          <p:cNvPr id="6156" name="Line 1189">
            <a:extLst>
              <a:ext uri="{FF2B5EF4-FFF2-40B4-BE49-F238E27FC236}">
                <a16:creationId xmlns:a16="http://schemas.microsoft.com/office/drawing/2014/main" id="{6DCC8FC7-E624-4E86-A8EB-3AE82B2C81E8}"/>
              </a:ext>
            </a:extLst>
          </p:cNvPr>
          <p:cNvSpPr>
            <a:spLocks noChangeShapeType="1"/>
          </p:cNvSpPr>
          <p:nvPr/>
        </p:nvSpPr>
        <p:spPr bwMode="auto">
          <a:xfrm>
            <a:off x="152400" y="4391025"/>
            <a:ext cx="1828800" cy="0"/>
          </a:xfrm>
          <a:prstGeom prst="line">
            <a:avLst/>
          </a:prstGeom>
          <a:noFill/>
          <a:ln w="9525">
            <a:solidFill>
              <a:schemeClr val="tx1"/>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157" name="Line 1190">
            <a:extLst>
              <a:ext uri="{FF2B5EF4-FFF2-40B4-BE49-F238E27FC236}">
                <a16:creationId xmlns:a16="http://schemas.microsoft.com/office/drawing/2014/main" id="{F36B5E72-DC4A-4C1C-BC71-BF89FAF18C86}"/>
              </a:ext>
            </a:extLst>
          </p:cNvPr>
          <p:cNvSpPr>
            <a:spLocks noChangeShapeType="1"/>
          </p:cNvSpPr>
          <p:nvPr/>
        </p:nvSpPr>
        <p:spPr bwMode="auto">
          <a:xfrm>
            <a:off x="152400" y="6324600"/>
            <a:ext cx="1828800" cy="0"/>
          </a:xfrm>
          <a:prstGeom prst="line">
            <a:avLst/>
          </a:prstGeom>
          <a:noFill/>
          <a:ln w="9525">
            <a:solidFill>
              <a:schemeClr val="tx1"/>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6158" name="Group 1191">
            <a:extLst>
              <a:ext uri="{FF2B5EF4-FFF2-40B4-BE49-F238E27FC236}">
                <a16:creationId xmlns:a16="http://schemas.microsoft.com/office/drawing/2014/main" id="{8B85C29D-F97E-49D3-868D-E9C0B05D5209}"/>
              </a:ext>
            </a:extLst>
          </p:cNvPr>
          <p:cNvGrpSpPr>
            <a:grpSpLocks/>
          </p:cNvGrpSpPr>
          <p:nvPr/>
        </p:nvGrpSpPr>
        <p:grpSpPr bwMode="auto">
          <a:xfrm>
            <a:off x="4022725" y="4216400"/>
            <a:ext cx="2743200" cy="2209800"/>
            <a:chOff x="2526" y="2760"/>
            <a:chExt cx="1728" cy="1392"/>
          </a:xfrm>
        </p:grpSpPr>
        <p:sp>
          <p:nvSpPr>
            <p:cNvPr id="6159" name="Freeform 1192">
              <a:extLst>
                <a:ext uri="{FF2B5EF4-FFF2-40B4-BE49-F238E27FC236}">
                  <a16:creationId xmlns:a16="http://schemas.microsoft.com/office/drawing/2014/main" id="{9D4E0797-0F8A-4AAE-AC31-43C646A1F9BD}"/>
                </a:ext>
              </a:extLst>
            </p:cNvPr>
            <p:cNvSpPr>
              <a:spLocks/>
            </p:cNvSpPr>
            <p:nvPr/>
          </p:nvSpPr>
          <p:spPr bwMode="auto">
            <a:xfrm>
              <a:off x="3214" y="2760"/>
              <a:ext cx="1040" cy="1055"/>
            </a:xfrm>
            <a:custGeom>
              <a:avLst/>
              <a:gdLst>
                <a:gd name="T0" fmla="*/ 70 w 1118"/>
                <a:gd name="T1" fmla="*/ 0 h 1355"/>
                <a:gd name="T2" fmla="*/ 0 w 1118"/>
                <a:gd name="T3" fmla="*/ 2 h 1355"/>
                <a:gd name="T4" fmla="*/ 48 w 1118"/>
                <a:gd name="T5" fmla="*/ 2 h 1355"/>
                <a:gd name="T6" fmla="*/ 158 w 1118"/>
                <a:gd name="T7" fmla="*/ 2 h 1355"/>
                <a:gd name="T8" fmla="*/ 70 w 1118"/>
                <a:gd name="T9" fmla="*/ 0 h 13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18" h="1355">
                  <a:moveTo>
                    <a:pt x="489" y="0"/>
                  </a:moveTo>
                  <a:lnTo>
                    <a:pt x="0" y="414"/>
                  </a:lnTo>
                  <a:lnTo>
                    <a:pt x="342" y="1355"/>
                  </a:lnTo>
                  <a:lnTo>
                    <a:pt x="1118" y="1057"/>
                  </a:lnTo>
                  <a:lnTo>
                    <a:pt x="489" y="0"/>
                  </a:lnTo>
                  <a:close/>
                </a:path>
              </a:pathLst>
            </a:custGeom>
            <a:solidFill>
              <a:srgbClr val="7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0" name="Freeform 1193">
              <a:extLst>
                <a:ext uri="{FF2B5EF4-FFF2-40B4-BE49-F238E27FC236}">
                  <a16:creationId xmlns:a16="http://schemas.microsoft.com/office/drawing/2014/main" id="{EF31299F-0A3A-40D9-8344-6B765847E1E2}"/>
                </a:ext>
              </a:extLst>
            </p:cNvPr>
            <p:cNvSpPr>
              <a:spLocks/>
            </p:cNvSpPr>
            <p:nvPr/>
          </p:nvSpPr>
          <p:spPr bwMode="auto">
            <a:xfrm>
              <a:off x="3209" y="2784"/>
              <a:ext cx="974" cy="990"/>
            </a:xfrm>
            <a:custGeom>
              <a:avLst/>
              <a:gdLst>
                <a:gd name="T0" fmla="*/ 0 w 1049"/>
                <a:gd name="T1" fmla="*/ 2 h 1270"/>
                <a:gd name="T2" fmla="*/ 0 w 1049"/>
                <a:gd name="T3" fmla="*/ 2 h 1270"/>
                <a:gd name="T4" fmla="*/ 66 w 1049"/>
                <a:gd name="T5" fmla="*/ 0 h 1270"/>
                <a:gd name="T6" fmla="*/ 139 w 1049"/>
                <a:gd name="T7" fmla="*/ 2 h 1270"/>
                <a:gd name="T8" fmla="*/ 45 w 1049"/>
                <a:gd name="T9" fmla="*/ 2 h 1270"/>
                <a:gd name="T10" fmla="*/ 0 w 1049"/>
                <a:gd name="T11" fmla="*/ 2 h 12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49" h="1270">
                  <a:moveTo>
                    <a:pt x="0" y="436"/>
                  </a:moveTo>
                  <a:lnTo>
                    <a:pt x="0" y="436"/>
                  </a:lnTo>
                  <a:lnTo>
                    <a:pt x="488" y="0"/>
                  </a:lnTo>
                  <a:lnTo>
                    <a:pt x="1049" y="997"/>
                  </a:lnTo>
                  <a:lnTo>
                    <a:pt x="329" y="1270"/>
                  </a:lnTo>
                  <a:lnTo>
                    <a:pt x="0" y="436"/>
                  </a:lnTo>
                  <a:close/>
                </a:path>
              </a:pathLst>
            </a:custGeom>
            <a:solidFill>
              <a:srgbClr val="3F9E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1" name="Freeform 1194">
              <a:extLst>
                <a:ext uri="{FF2B5EF4-FFF2-40B4-BE49-F238E27FC236}">
                  <a16:creationId xmlns:a16="http://schemas.microsoft.com/office/drawing/2014/main" id="{4795754C-B691-488A-9940-DDF87D21982F}"/>
                </a:ext>
              </a:extLst>
            </p:cNvPr>
            <p:cNvSpPr>
              <a:spLocks/>
            </p:cNvSpPr>
            <p:nvPr/>
          </p:nvSpPr>
          <p:spPr bwMode="auto">
            <a:xfrm>
              <a:off x="3209" y="2811"/>
              <a:ext cx="929" cy="963"/>
            </a:xfrm>
            <a:custGeom>
              <a:avLst/>
              <a:gdLst>
                <a:gd name="T0" fmla="*/ 0 w 1000"/>
                <a:gd name="T1" fmla="*/ 2 h 1237"/>
                <a:gd name="T2" fmla="*/ 0 w 1000"/>
                <a:gd name="T3" fmla="*/ 2 h 1237"/>
                <a:gd name="T4" fmla="*/ 67 w 1000"/>
                <a:gd name="T5" fmla="*/ 0 h 1237"/>
                <a:gd name="T6" fmla="*/ 137 w 1000"/>
                <a:gd name="T7" fmla="*/ 2 h 1237"/>
                <a:gd name="T8" fmla="*/ 46 w 1000"/>
                <a:gd name="T9" fmla="*/ 2 h 1237"/>
                <a:gd name="T10" fmla="*/ 0 w 1000"/>
                <a:gd name="T11" fmla="*/ 2 h 1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237">
                  <a:moveTo>
                    <a:pt x="0" y="403"/>
                  </a:moveTo>
                  <a:lnTo>
                    <a:pt x="0" y="403"/>
                  </a:lnTo>
                  <a:lnTo>
                    <a:pt x="488" y="0"/>
                  </a:lnTo>
                  <a:lnTo>
                    <a:pt x="1000" y="931"/>
                  </a:lnTo>
                  <a:lnTo>
                    <a:pt x="329" y="1237"/>
                  </a:lnTo>
                  <a:lnTo>
                    <a:pt x="0" y="40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2" name="Freeform 1195">
              <a:extLst>
                <a:ext uri="{FF2B5EF4-FFF2-40B4-BE49-F238E27FC236}">
                  <a16:creationId xmlns:a16="http://schemas.microsoft.com/office/drawing/2014/main" id="{B2AFF806-806C-40FC-BD7B-C106F50FC8FB}"/>
                </a:ext>
              </a:extLst>
            </p:cNvPr>
            <p:cNvSpPr>
              <a:spLocks/>
            </p:cNvSpPr>
            <p:nvPr/>
          </p:nvSpPr>
          <p:spPr bwMode="auto">
            <a:xfrm>
              <a:off x="2526" y="3080"/>
              <a:ext cx="1012" cy="1072"/>
            </a:xfrm>
            <a:custGeom>
              <a:avLst/>
              <a:gdLst>
                <a:gd name="T0" fmla="*/ 107 w 1088"/>
                <a:gd name="T1" fmla="*/ 0 h 1377"/>
                <a:gd name="T2" fmla="*/ 0 w 1088"/>
                <a:gd name="T3" fmla="*/ 2 h 1377"/>
                <a:gd name="T4" fmla="*/ 70 w 1088"/>
                <a:gd name="T5" fmla="*/ 2 h 1377"/>
                <a:gd name="T6" fmla="*/ 154 w 1088"/>
                <a:gd name="T7" fmla="*/ 2 h 1377"/>
                <a:gd name="T8" fmla="*/ 107 w 1088"/>
                <a:gd name="T9" fmla="*/ 0 h 13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88" h="1377">
                  <a:moveTo>
                    <a:pt x="754" y="0"/>
                  </a:moveTo>
                  <a:lnTo>
                    <a:pt x="0" y="105"/>
                  </a:lnTo>
                  <a:lnTo>
                    <a:pt x="493" y="1377"/>
                  </a:lnTo>
                  <a:lnTo>
                    <a:pt x="1088" y="938"/>
                  </a:lnTo>
                  <a:lnTo>
                    <a:pt x="754" y="0"/>
                  </a:lnTo>
                  <a:close/>
                </a:path>
              </a:pathLst>
            </a:custGeom>
            <a:solidFill>
              <a:srgbClr val="7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3" name="Freeform 1196">
              <a:extLst>
                <a:ext uri="{FF2B5EF4-FFF2-40B4-BE49-F238E27FC236}">
                  <a16:creationId xmlns:a16="http://schemas.microsoft.com/office/drawing/2014/main" id="{633B22B0-AFAA-4472-BAC6-23CD8D7C96CB}"/>
                </a:ext>
              </a:extLst>
            </p:cNvPr>
            <p:cNvSpPr>
              <a:spLocks/>
            </p:cNvSpPr>
            <p:nvPr/>
          </p:nvSpPr>
          <p:spPr bwMode="auto">
            <a:xfrm>
              <a:off x="2584" y="3113"/>
              <a:ext cx="931" cy="968"/>
            </a:xfrm>
            <a:custGeom>
              <a:avLst/>
              <a:gdLst>
                <a:gd name="T0" fmla="*/ 93 w 1001"/>
                <a:gd name="T1" fmla="*/ 0 h 1242"/>
                <a:gd name="T2" fmla="*/ 0 w 1001"/>
                <a:gd name="T3" fmla="*/ 2 h 1242"/>
                <a:gd name="T4" fmla="*/ 64 w 1001"/>
                <a:gd name="T5" fmla="*/ 2 h 1242"/>
                <a:gd name="T6" fmla="*/ 142 w 1001"/>
                <a:gd name="T7" fmla="*/ 2 h 1242"/>
                <a:gd name="T8" fmla="*/ 93 w 1001"/>
                <a:gd name="T9" fmla="*/ 0 h 12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1" h="1242">
                  <a:moveTo>
                    <a:pt x="662" y="0"/>
                  </a:moveTo>
                  <a:lnTo>
                    <a:pt x="0" y="93"/>
                  </a:lnTo>
                  <a:lnTo>
                    <a:pt x="459" y="1242"/>
                  </a:lnTo>
                  <a:lnTo>
                    <a:pt x="1001" y="834"/>
                  </a:lnTo>
                  <a:lnTo>
                    <a:pt x="66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4" name="Freeform 1197">
              <a:extLst>
                <a:ext uri="{FF2B5EF4-FFF2-40B4-BE49-F238E27FC236}">
                  <a16:creationId xmlns:a16="http://schemas.microsoft.com/office/drawing/2014/main" id="{68CA194E-7D18-442E-8CBB-740C02164936}"/>
                </a:ext>
              </a:extLst>
            </p:cNvPr>
            <p:cNvSpPr>
              <a:spLocks/>
            </p:cNvSpPr>
            <p:nvPr/>
          </p:nvSpPr>
          <p:spPr bwMode="auto">
            <a:xfrm>
              <a:off x="3209" y="2841"/>
              <a:ext cx="887" cy="933"/>
            </a:xfrm>
            <a:custGeom>
              <a:avLst/>
              <a:gdLst>
                <a:gd name="T0" fmla="*/ 0 w 953"/>
                <a:gd name="T1" fmla="*/ 2 h 1199"/>
                <a:gd name="T2" fmla="*/ 0 w 953"/>
                <a:gd name="T3" fmla="*/ 2 h 1199"/>
                <a:gd name="T4" fmla="*/ 70 w 953"/>
                <a:gd name="T5" fmla="*/ 0 h 1199"/>
                <a:gd name="T6" fmla="*/ 136 w 953"/>
                <a:gd name="T7" fmla="*/ 2 h 1199"/>
                <a:gd name="T8" fmla="*/ 47 w 953"/>
                <a:gd name="T9" fmla="*/ 2 h 1199"/>
                <a:gd name="T10" fmla="*/ 0 w 953"/>
                <a:gd name="T11" fmla="*/ 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53" h="1199">
                  <a:moveTo>
                    <a:pt x="0" y="365"/>
                  </a:moveTo>
                  <a:lnTo>
                    <a:pt x="0" y="365"/>
                  </a:lnTo>
                  <a:lnTo>
                    <a:pt x="482" y="0"/>
                  </a:lnTo>
                  <a:lnTo>
                    <a:pt x="953" y="874"/>
                  </a:lnTo>
                  <a:lnTo>
                    <a:pt x="329" y="1199"/>
                  </a:lnTo>
                  <a:lnTo>
                    <a:pt x="0" y="36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65" name="Freeform 1198">
              <a:extLst>
                <a:ext uri="{FF2B5EF4-FFF2-40B4-BE49-F238E27FC236}">
                  <a16:creationId xmlns:a16="http://schemas.microsoft.com/office/drawing/2014/main" id="{E40B923A-8E86-4575-8B2E-C68857259CCB}"/>
                </a:ext>
              </a:extLst>
            </p:cNvPr>
            <p:cNvSpPr>
              <a:spLocks/>
            </p:cNvSpPr>
            <p:nvPr/>
          </p:nvSpPr>
          <p:spPr bwMode="auto">
            <a:xfrm>
              <a:off x="3192" y="3092"/>
              <a:ext cx="346" cy="699"/>
            </a:xfrm>
            <a:custGeom>
              <a:avLst/>
              <a:gdLst>
                <a:gd name="T0" fmla="*/ 0 w 373"/>
                <a:gd name="T1" fmla="*/ 2 h 899"/>
                <a:gd name="T2" fmla="*/ 6 w 373"/>
                <a:gd name="T3" fmla="*/ 0 h 899"/>
                <a:gd name="T4" fmla="*/ 49 w 373"/>
                <a:gd name="T5" fmla="*/ 2 h 899"/>
                <a:gd name="T6" fmla="*/ 46 w 373"/>
                <a:gd name="T7" fmla="*/ 2 h 899"/>
                <a:gd name="T8" fmla="*/ 0 w 373"/>
                <a:gd name="T9" fmla="*/ 2 h 8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3" h="899">
                  <a:moveTo>
                    <a:pt x="0" y="15"/>
                  </a:moveTo>
                  <a:lnTo>
                    <a:pt x="39" y="0"/>
                  </a:lnTo>
                  <a:lnTo>
                    <a:pt x="373" y="887"/>
                  </a:lnTo>
                  <a:lnTo>
                    <a:pt x="351" y="899"/>
                  </a:lnTo>
                  <a:lnTo>
                    <a:pt x="0" y="15"/>
                  </a:lnTo>
                  <a:close/>
                </a:path>
              </a:pathLst>
            </a:custGeom>
            <a:solidFill>
              <a:srgbClr val="7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166" name="Group 1199">
              <a:extLst>
                <a:ext uri="{FF2B5EF4-FFF2-40B4-BE49-F238E27FC236}">
                  <a16:creationId xmlns:a16="http://schemas.microsoft.com/office/drawing/2014/main" id="{C48D9B18-72D5-416C-A7C8-5283B787D33F}"/>
                </a:ext>
              </a:extLst>
            </p:cNvPr>
            <p:cNvGrpSpPr>
              <a:grpSpLocks/>
            </p:cNvGrpSpPr>
            <p:nvPr/>
          </p:nvGrpSpPr>
          <p:grpSpPr bwMode="auto">
            <a:xfrm>
              <a:off x="3184" y="3140"/>
              <a:ext cx="401" cy="595"/>
              <a:chOff x="2056" y="1496"/>
              <a:chExt cx="468" cy="751"/>
            </a:xfrm>
          </p:grpSpPr>
          <p:grpSp>
            <p:nvGrpSpPr>
              <p:cNvPr id="6171" name="Group 1200">
                <a:extLst>
                  <a:ext uri="{FF2B5EF4-FFF2-40B4-BE49-F238E27FC236}">
                    <a16:creationId xmlns:a16="http://schemas.microsoft.com/office/drawing/2014/main" id="{37A2682C-77C2-405F-B406-4146561A0EFB}"/>
                  </a:ext>
                </a:extLst>
              </p:cNvPr>
              <p:cNvGrpSpPr>
                <a:grpSpLocks/>
              </p:cNvGrpSpPr>
              <p:nvPr/>
            </p:nvGrpSpPr>
            <p:grpSpPr bwMode="auto">
              <a:xfrm>
                <a:off x="2056" y="1496"/>
                <a:ext cx="206" cy="139"/>
                <a:chOff x="2056" y="1496"/>
                <a:chExt cx="206" cy="139"/>
              </a:xfrm>
            </p:grpSpPr>
            <p:sp>
              <p:nvSpPr>
                <p:cNvPr id="6180" name="Freeform 1201">
                  <a:extLst>
                    <a:ext uri="{FF2B5EF4-FFF2-40B4-BE49-F238E27FC236}">
                      <a16:creationId xmlns:a16="http://schemas.microsoft.com/office/drawing/2014/main" id="{8D22A2A9-11F1-47B3-971D-E5E2E8910082}"/>
                    </a:ext>
                  </a:extLst>
                </p:cNvPr>
                <p:cNvSpPr>
                  <a:spLocks/>
                </p:cNvSpPr>
                <p:nvPr/>
              </p:nvSpPr>
              <p:spPr bwMode="auto">
                <a:xfrm>
                  <a:off x="2056" y="1596"/>
                  <a:ext cx="45" cy="39"/>
                </a:xfrm>
                <a:custGeom>
                  <a:avLst/>
                  <a:gdLst>
                    <a:gd name="T0" fmla="*/ 239 w 41"/>
                    <a:gd name="T1" fmla="*/ 10 h 41"/>
                    <a:gd name="T2" fmla="*/ 345 w 41"/>
                    <a:gd name="T3" fmla="*/ 10 h 41"/>
                    <a:gd name="T4" fmla="*/ 418 w 41"/>
                    <a:gd name="T5" fmla="*/ 10 h 41"/>
                    <a:gd name="T6" fmla="*/ 494 w 41"/>
                    <a:gd name="T7" fmla="*/ 10 h 41"/>
                    <a:gd name="T8" fmla="*/ 502 w 41"/>
                    <a:gd name="T9" fmla="*/ 10 h 41"/>
                    <a:gd name="T10" fmla="*/ 494 w 41"/>
                    <a:gd name="T11" fmla="*/ 10 h 41"/>
                    <a:gd name="T12" fmla="*/ 418 w 41"/>
                    <a:gd name="T13" fmla="*/ 6 h 41"/>
                    <a:gd name="T14" fmla="*/ 345 w 41"/>
                    <a:gd name="T15" fmla="*/ 1 h 41"/>
                    <a:gd name="T16" fmla="*/ 239 w 41"/>
                    <a:gd name="T17" fmla="*/ 0 h 41"/>
                    <a:gd name="T18" fmla="*/ 137 w 41"/>
                    <a:gd name="T19" fmla="*/ 1 h 41"/>
                    <a:gd name="T20" fmla="*/ 5 w 41"/>
                    <a:gd name="T21" fmla="*/ 6 h 41"/>
                    <a:gd name="T22" fmla="*/ 1 w 41"/>
                    <a:gd name="T23" fmla="*/ 10 h 41"/>
                    <a:gd name="T24" fmla="*/ 0 w 41"/>
                    <a:gd name="T25" fmla="*/ 10 h 41"/>
                    <a:gd name="T26" fmla="*/ 1 w 41"/>
                    <a:gd name="T27" fmla="*/ 10 h 41"/>
                    <a:gd name="T28" fmla="*/ 5 w 41"/>
                    <a:gd name="T29" fmla="*/ 10 h 41"/>
                    <a:gd name="T30" fmla="*/ 137 w 41"/>
                    <a:gd name="T31" fmla="*/ 10 h 41"/>
                    <a:gd name="T32" fmla="*/ 239 w 41"/>
                    <a:gd name="T33" fmla="*/ 1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1">
                      <a:moveTo>
                        <a:pt x="20" y="41"/>
                      </a:moveTo>
                      <a:lnTo>
                        <a:pt x="28" y="39"/>
                      </a:lnTo>
                      <a:lnTo>
                        <a:pt x="35" y="35"/>
                      </a:lnTo>
                      <a:lnTo>
                        <a:pt x="40" y="28"/>
                      </a:lnTo>
                      <a:lnTo>
                        <a:pt x="41" y="21"/>
                      </a:lnTo>
                      <a:lnTo>
                        <a:pt x="40" y="13"/>
                      </a:lnTo>
                      <a:lnTo>
                        <a:pt x="35" y="6"/>
                      </a:lnTo>
                      <a:lnTo>
                        <a:pt x="28" y="1"/>
                      </a:lnTo>
                      <a:lnTo>
                        <a:pt x="20" y="0"/>
                      </a:lnTo>
                      <a:lnTo>
                        <a:pt x="12" y="1"/>
                      </a:lnTo>
                      <a:lnTo>
                        <a:pt x="5" y="6"/>
                      </a:lnTo>
                      <a:lnTo>
                        <a:pt x="1" y="13"/>
                      </a:lnTo>
                      <a:lnTo>
                        <a:pt x="0" y="21"/>
                      </a:lnTo>
                      <a:lnTo>
                        <a:pt x="1" y="28"/>
                      </a:lnTo>
                      <a:lnTo>
                        <a:pt x="5" y="35"/>
                      </a:lnTo>
                      <a:lnTo>
                        <a:pt x="12" y="39"/>
                      </a:lnTo>
                      <a:lnTo>
                        <a:pt x="20" y="41"/>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1" name="Freeform 1202">
                  <a:extLst>
                    <a:ext uri="{FF2B5EF4-FFF2-40B4-BE49-F238E27FC236}">
                      <a16:creationId xmlns:a16="http://schemas.microsoft.com/office/drawing/2014/main" id="{B0C1E178-A006-4F07-8F83-BFF593FF9CD7}"/>
                    </a:ext>
                  </a:extLst>
                </p:cNvPr>
                <p:cNvSpPr>
                  <a:spLocks/>
                </p:cNvSpPr>
                <p:nvPr/>
              </p:nvSpPr>
              <p:spPr bwMode="auto">
                <a:xfrm>
                  <a:off x="2216" y="1533"/>
                  <a:ext cx="46" cy="41"/>
                </a:xfrm>
                <a:custGeom>
                  <a:avLst/>
                  <a:gdLst>
                    <a:gd name="T0" fmla="*/ 477 w 41"/>
                    <a:gd name="T1" fmla="*/ 73 h 40"/>
                    <a:gd name="T2" fmla="*/ 656 w 41"/>
                    <a:gd name="T3" fmla="*/ 71 h 40"/>
                    <a:gd name="T4" fmla="*/ 795 w 41"/>
                    <a:gd name="T5" fmla="*/ 63 h 40"/>
                    <a:gd name="T6" fmla="*/ 892 w 41"/>
                    <a:gd name="T7" fmla="*/ 55 h 40"/>
                    <a:gd name="T8" fmla="*/ 919 w 41"/>
                    <a:gd name="T9" fmla="*/ 47 h 40"/>
                    <a:gd name="T10" fmla="*/ 892 w 41"/>
                    <a:gd name="T11" fmla="*/ 13 h 40"/>
                    <a:gd name="T12" fmla="*/ 795 w 41"/>
                    <a:gd name="T13" fmla="*/ 6 h 40"/>
                    <a:gd name="T14" fmla="*/ 656 w 41"/>
                    <a:gd name="T15" fmla="*/ 1 h 40"/>
                    <a:gd name="T16" fmla="*/ 477 w 41"/>
                    <a:gd name="T17" fmla="*/ 0 h 40"/>
                    <a:gd name="T18" fmla="*/ 301 w 41"/>
                    <a:gd name="T19" fmla="*/ 1 h 40"/>
                    <a:gd name="T20" fmla="*/ 135 w 41"/>
                    <a:gd name="T21" fmla="*/ 6 h 40"/>
                    <a:gd name="T22" fmla="*/ 1 w 41"/>
                    <a:gd name="T23" fmla="*/ 13 h 40"/>
                    <a:gd name="T24" fmla="*/ 0 w 41"/>
                    <a:gd name="T25" fmla="*/ 47 h 40"/>
                    <a:gd name="T26" fmla="*/ 1 w 41"/>
                    <a:gd name="T27" fmla="*/ 55 h 40"/>
                    <a:gd name="T28" fmla="*/ 135 w 41"/>
                    <a:gd name="T29" fmla="*/ 63 h 40"/>
                    <a:gd name="T30" fmla="*/ 301 w 41"/>
                    <a:gd name="T31" fmla="*/ 71 h 40"/>
                    <a:gd name="T32" fmla="*/ 477 w 41"/>
                    <a:gd name="T33" fmla="*/ 73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0">
                      <a:moveTo>
                        <a:pt x="21" y="40"/>
                      </a:moveTo>
                      <a:lnTo>
                        <a:pt x="29" y="39"/>
                      </a:lnTo>
                      <a:lnTo>
                        <a:pt x="36" y="35"/>
                      </a:lnTo>
                      <a:lnTo>
                        <a:pt x="40" y="28"/>
                      </a:lnTo>
                      <a:lnTo>
                        <a:pt x="41" y="20"/>
                      </a:lnTo>
                      <a:lnTo>
                        <a:pt x="40" y="13"/>
                      </a:lnTo>
                      <a:lnTo>
                        <a:pt x="36" y="6"/>
                      </a:lnTo>
                      <a:lnTo>
                        <a:pt x="29" y="1"/>
                      </a:lnTo>
                      <a:lnTo>
                        <a:pt x="21" y="0"/>
                      </a:lnTo>
                      <a:lnTo>
                        <a:pt x="13" y="1"/>
                      </a:lnTo>
                      <a:lnTo>
                        <a:pt x="6" y="6"/>
                      </a:lnTo>
                      <a:lnTo>
                        <a:pt x="1" y="13"/>
                      </a:lnTo>
                      <a:lnTo>
                        <a:pt x="0" y="20"/>
                      </a:lnTo>
                      <a:lnTo>
                        <a:pt x="1" y="28"/>
                      </a:lnTo>
                      <a:lnTo>
                        <a:pt x="6" y="35"/>
                      </a:lnTo>
                      <a:lnTo>
                        <a:pt x="13" y="39"/>
                      </a:lnTo>
                      <a:lnTo>
                        <a:pt x="21" y="4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82" name="Freeform 1203">
                  <a:extLst>
                    <a:ext uri="{FF2B5EF4-FFF2-40B4-BE49-F238E27FC236}">
                      <a16:creationId xmlns:a16="http://schemas.microsoft.com/office/drawing/2014/main" id="{5593E35F-25BF-4CD1-959C-9F7EBB6E447C}"/>
                    </a:ext>
                  </a:extLst>
                </p:cNvPr>
                <p:cNvSpPr>
                  <a:spLocks/>
                </p:cNvSpPr>
                <p:nvPr/>
              </p:nvSpPr>
              <p:spPr bwMode="auto">
                <a:xfrm>
                  <a:off x="2060" y="1496"/>
                  <a:ext cx="195" cy="126"/>
                </a:xfrm>
                <a:custGeom>
                  <a:avLst/>
                  <a:gdLst>
                    <a:gd name="T0" fmla="*/ 1150 w 181"/>
                    <a:gd name="T1" fmla="*/ 39 h 129"/>
                    <a:gd name="T2" fmla="*/ 1352 w 181"/>
                    <a:gd name="T3" fmla="*/ 30 h 129"/>
                    <a:gd name="T4" fmla="*/ 1338 w 181"/>
                    <a:gd name="T5" fmla="*/ 28 h 129"/>
                    <a:gd name="T6" fmla="*/ 1322 w 181"/>
                    <a:gd name="T7" fmla="*/ 24 h 129"/>
                    <a:gd name="T8" fmla="*/ 1292 w 181"/>
                    <a:gd name="T9" fmla="*/ 21 h 129"/>
                    <a:gd name="T10" fmla="*/ 1255 w 181"/>
                    <a:gd name="T11" fmla="*/ 21 h 129"/>
                    <a:gd name="T12" fmla="*/ 1195 w 181"/>
                    <a:gd name="T13" fmla="*/ 21 h 129"/>
                    <a:gd name="T14" fmla="*/ 1147 w 181"/>
                    <a:gd name="T15" fmla="*/ 19 h 129"/>
                    <a:gd name="T16" fmla="*/ 1067 w 181"/>
                    <a:gd name="T17" fmla="*/ 11 h 129"/>
                    <a:gd name="T18" fmla="*/ 979 w 181"/>
                    <a:gd name="T19" fmla="*/ 6 h 129"/>
                    <a:gd name="T20" fmla="*/ 911 w 181"/>
                    <a:gd name="T21" fmla="*/ 2 h 129"/>
                    <a:gd name="T22" fmla="*/ 846 w 181"/>
                    <a:gd name="T23" fmla="*/ 1 h 129"/>
                    <a:gd name="T24" fmla="*/ 785 w 181"/>
                    <a:gd name="T25" fmla="*/ 0 h 129"/>
                    <a:gd name="T26" fmla="*/ 726 w 181"/>
                    <a:gd name="T27" fmla="*/ 0 h 129"/>
                    <a:gd name="T28" fmla="*/ 641 w 181"/>
                    <a:gd name="T29" fmla="*/ 1 h 129"/>
                    <a:gd name="T30" fmla="*/ 581 w 181"/>
                    <a:gd name="T31" fmla="*/ 3 h 129"/>
                    <a:gd name="T32" fmla="*/ 509 w 181"/>
                    <a:gd name="T33" fmla="*/ 7 h 129"/>
                    <a:gd name="T34" fmla="*/ 433 w 181"/>
                    <a:gd name="T35" fmla="*/ 10 h 129"/>
                    <a:gd name="T36" fmla="*/ 277 w 181"/>
                    <a:gd name="T37" fmla="*/ 21 h 129"/>
                    <a:gd name="T38" fmla="*/ 158 w 181"/>
                    <a:gd name="T39" fmla="*/ 21 h 129"/>
                    <a:gd name="T40" fmla="*/ 67 w 181"/>
                    <a:gd name="T41" fmla="*/ 27 h 129"/>
                    <a:gd name="T42" fmla="*/ 3 w 181"/>
                    <a:gd name="T43" fmla="*/ 40 h 129"/>
                    <a:gd name="T44" fmla="*/ 0 w 181"/>
                    <a:gd name="T45" fmla="*/ 48 h 129"/>
                    <a:gd name="T46" fmla="*/ 0 w 181"/>
                    <a:gd name="T47" fmla="*/ 56 h 129"/>
                    <a:gd name="T48" fmla="*/ 1 w 181"/>
                    <a:gd name="T49" fmla="*/ 61 h 129"/>
                    <a:gd name="T50" fmla="*/ 5 w 181"/>
                    <a:gd name="T51" fmla="*/ 67 h 129"/>
                    <a:gd name="T52" fmla="*/ 239 w 181"/>
                    <a:gd name="T53" fmla="*/ 62 h 129"/>
                    <a:gd name="T54" fmla="*/ 239 w 181"/>
                    <a:gd name="T55" fmla="*/ 62 h 129"/>
                    <a:gd name="T56" fmla="*/ 228 w 181"/>
                    <a:gd name="T57" fmla="*/ 61 h 129"/>
                    <a:gd name="T58" fmla="*/ 212 w 181"/>
                    <a:gd name="T59" fmla="*/ 58 h 129"/>
                    <a:gd name="T60" fmla="*/ 212 w 181"/>
                    <a:gd name="T61" fmla="*/ 54 h 129"/>
                    <a:gd name="T62" fmla="*/ 212 w 181"/>
                    <a:gd name="T63" fmla="*/ 47 h 129"/>
                    <a:gd name="T64" fmla="*/ 239 w 181"/>
                    <a:gd name="T65" fmla="*/ 41 h 129"/>
                    <a:gd name="T66" fmla="*/ 298 w 181"/>
                    <a:gd name="T67" fmla="*/ 33 h 129"/>
                    <a:gd name="T68" fmla="*/ 385 w 181"/>
                    <a:gd name="T69" fmla="*/ 21 h 129"/>
                    <a:gd name="T70" fmla="*/ 519 w 181"/>
                    <a:gd name="T71" fmla="*/ 21 h 129"/>
                    <a:gd name="T72" fmla="*/ 581 w 181"/>
                    <a:gd name="T73" fmla="*/ 21 h 129"/>
                    <a:gd name="T74" fmla="*/ 628 w 181"/>
                    <a:gd name="T75" fmla="*/ 21 h 129"/>
                    <a:gd name="T76" fmla="*/ 677 w 181"/>
                    <a:gd name="T77" fmla="*/ 21 h 129"/>
                    <a:gd name="T78" fmla="*/ 729 w 181"/>
                    <a:gd name="T79" fmla="*/ 21 h 129"/>
                    <a:gd name="T80" fmla="*/ 763 w 181"/>
                    <a:gd name="T81" fmla="*/ 21 h 129"/>
                    <a:gd name="T82" fmla="*/ 802 w 181"/>
                    <a:gd name="T83" fmla="*/ 21 h 129"/>
                    <a:gd name="T84" fmla="*/ 853 w 181"/>
                    <a:gd name="T85" fmla="*/ 21 h 129"/>
                    <a:gd name="T86" fmla="*/ 907 w 181"/>
                    <a:gd name="T87" fmla="*/ 21 h 129"/>
                    <a:gd name="T88" fmla="*/ 955 w 181"/>
                    <a:gd name="T89" fmla="*/ 21 h 129"/>
                    <a:gd name="T90" fmla="*/ 1003 w 181"/>
                    <a:gd name="T91" fmla="*/ 21 h 129"/>
                    <a:gd name="T92" fmla="*/ 1055 w 181"/>
                    <a:gd name="T93" fmla="*/ 21 h 129"/>
                    <a:gd name="T94" fmla="*/ 1081 w 181"/>
                    <a:gd name="T95" fmla="*/ 26 h 129"/>
                    <a:gd name="T96" fmla="*/ 1109 w 181"/>
                    <a:gd name="T97" fmla="*/ 32 h 129"/>
                    <a:gd name="T98" fmla="*/ 1139 w 181"/>
                    <a:gd name="T99" fmla="*/ 36 h 129"/>
                    <a:gd name="T100" fmla="*/ 1147 w 181"/>
                    <a:gd name="T101" fmla="*/ 38 h 129"/>
                    <a:gd name="T102" fmla="*/ 1150 w 181"/>
                    <a:gd name="T103" fmla="*/ 39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 h="129">
                      <a:moveTo>
                        <a:pt x="154" y="68"/>
                      </a:moveTo>
                      <a:lnTo>
                        <a:pt x="181" y="57"/>
                      </a:lnTo>
                      <a:lnTo>
                        <a:pt x="180" y="55"/>
                      </a:lnTo>
                      <a:lnTo>
                        <a:pt x="177" y="51"/>
                      </a:lnTo>
                      <a:lnTo>
                        <a:pt x="174" y="44"/>
                      </a:lnTo>
                      <a:lnTo>
                        <a:pt x="168" y="36"/>
                      </a:lnTo>
                      <a:lnTo>
                        <a:pt x="161" y="27"/>
                      </a:lnTo>
                      <a:lnTo>
                        <a:pt x="153" y="19"/>
                      </a:lnTo>
                      <a:lnTo>
                        <a:pt x="143" y="11"/>
                      </a:lnTo>
                      <a:lnTo>
                        <a:pt x="130" y="6"/>
                      </a:lnTo>
                      <a:lnTo>
                        <a:pt x="122" y="2"/>
                      </a:lnTo>
                      <a:lnTo>
                        <a:pt x="113" y="1"/>
                      </a:lnTo>
                      <a:lnTo>
                        <a:pt x="105" y="0"/>
                      </a:lnTo>
                      <a:lnTo>
                        <a:pt x="96" y="0"/>
                      </a:lnTo>
                      <a:lnTo>
                        <a:pt x="86" y="1"/>
                      </a:lnTo>
                      <a:lnTo>
                        <a:pt x="77" y="3"/>
                      </a:lnTo>
                      <a:lnTo>
                        <a:pt x="68" y="7"/>
                      </a:lnTo>
                      <a:lnTo>
                        <a:pt x="58" y="10"/>
                      </a:lnTo>
                      <a:lnTo>
                        <a:pt x="37" y="23"/>
                      </a:lnTo>
                      <a:lnTo>
                        <a:pt x="21" y="38"/>
                      </a:lnTo>
                      <a:lnTo>
                        <a:pt x="9" y="54"/>
                      </a:lnTo>
                      <a:lnTo>
                        <a:pt x="3" y="70"/>
                      </a:lnTo>
                      <a:lnTo>
                        <a:pt x="0" y="87"/>
                      </a:lnTo>
                      <a:lnTo>
                        <a:pt x="0" y="102"/>
                      </a:lnTo>
                      <a:lnTo>
                        <a:pt x="1" y="117"/>
                      </a:lnTo>
                      <a:lnTo>
                        <a:pt x="5" y="129"/>
                      </a:lnTo>
                      <a:lnTo>
                        <a:pt x="32" y="120"/>
                      </a:lnTo>
                      <a:lnTo>
                        <a:pt x="31" y="115"/>
                      </a:lnTo>
                      <a:lnTo>
                        <a:pt x="29" y="108"/>
                      </a:lnTo>
                      <a:lnTo>
                        <a:pt x="29" y="98"/>
                      </a:lnTo>
                      <a:lnTo>
                        <a:pt x="29" y="85"/>
                      </a:lnTo>
                      <a:lnTo>
                        <a:pt x="32" y="72"/>
                      </a:lnTo>
                      <a:lnTo>
                        <a:pt x="40" y="60"/>
                      </a:lnTo>
                      <a:lnTo>
                        <a:pt x="52" y="47"/>
                      </a:lnTo>
                      <a:lnTo>
                        <a:pt x="70" y="37"/>
                      </a:lnTo>
                      <a:lnTo>
                        <a:pt x="77" y="33"/>
                      </a:lnTo>
                      <a:lnTo>
                        <a:pt x="84" y="31"/>
                      </a:lnTo>
                      <a:lnTo>
                        <a:pt x="90" y="30"/>
                      </a:lnTo>
                      <a:lnTo>
                        <a:pt x="97" y="29"/>
                      </a:lnTo>
                      <a:lnTo>
                        <a:pt x="102" y="29"/>
                      </a:lnTo>
                      <a:lnTo>
                        <a:pt x="108" y="29"/>
                      </a:lnTo>
                      <a:lnTo>
                        <a:pt x="114" y="30"/>
                      </a:lnTo>
                      <a:lnTo>
                        <a:pt x="120" y="32"/>
                      </a:lnTo>
                      <a:lnTo>
                        <a:pt x="128" y="37"/>
                      </a:lnTo>
                      <a:lnTo>
                        <a:pt x="135" y="41"/>
                      </a:lnTo>
                      <a:lnTo>
                        <a:pt x="140" y="47"/>
                      </a:lnTo>
                      <a:lnTo>
                        <a:pt x="145" y="53"/>
                      </a:lnTo>
                      <a:lnTo>
                        <a:pt x="149" y="59"/>
                      </a:lnTo>
                      <a:lnTo>
                        <a:pt x="152" y="63"/>
                      </a:lnTo>
                      <a:lnTo>
                        <a:pt x="153" y="67"/>
                      </a:lnTo>
                      <a:lnTo>
                        <a:pt x="154" y="68"/>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172" name="Group 1204">
                <a:extLst>
                  <a:ext uri="{FF2B5EF4-FFF2-40B4-BE49-F238E27FC236}">
                    <a16:creationId xmlns:a16="http://schemas.microsoft.com/office/drawing/2014/main" id="{F705A1A4-10CC-4122-BF3E-D86CD4D590D7}"/>
                  </a:ext>
                </a:extLst>
              </p:cNvPr>
              <p:cNvGrpSpPr>
                <a:grpSpLocks/>
              </p:cNvGrpSpPr>
              <p:nvPr/>
            </p:nvGrpSpPr>
            <p:grpSpPr bwMode="auto">
              <a:xfrm>
                <a:off x="2188" y="1789"/>
                <a:ext cx="204" cy="139"/>
                <a:chOff x="2188" y="1789"/>
                <a:chExt cx="204" cy="139"/>
              </a:xfrm>
            </p:grpSpPr>
            <p:sp>
              <p:nvSpPr>
                <p:cNvPr id="6177" name="Freeform 1205">
                  <a:extLst>
                    <a:ext uri="{FF2B5EF4-FFF2-40B4-BE49-F238E27FC236}">
                      <a16:creationId xmlns:a16="http://schemas.microsoft.com/office/drawing/2014/main" id="{FCF73D00-223B-4854-9A42-560C98472A03}"/>
                    </a:ext>
                  </a:extLst>
                </p:cNvPr>
                <p:cNvSpPr>
                  <a:spLocks/>
                </p:cNvSpPr>
                <p:nvPr/>
              </p:nvSpPr>
              <p:spPr bwMode="auto">
                <a:xfrm>
                  <a:off x="2188" y="1889"/>
                  <a:ext cx="43" cy="39"/>
                </a:xfrm>
                <a:custGeom>
                  <a:avLst/>
                  <a:gdLst>
                    <a:gd name="T0" fmla="*/ 48 w 42"/>
                    <a:gd name="T1" fmla="*/ 7 h 42"/>
                    <a:gd name="T2" fmla="*/ 56 w 42"/>
                    <a:gd name="T3" fmla="*/ 7 h 42"/>
                    <a:gd name="T4" fmla="*/ 63 w 42"/>
                    <a:gd name="T5" fmla="*/ 7 h 42"/>
                    <a:gd name="T6" fmla="*/ 73 w 42"/>
                    <a:gd name="T7" fmla="*/ 7 h 42"/>
                    <a:gd name="T8" fmla="*/ 75 w 42"/>
                    <a:gd name="T9" fmla="*/ 7 h 42"/>
                    <a:gd name="T10" fmla="*/ 73 w 42"/>
                    <a:gd name="T11" fmla="*/ 7 h 42"/>
                    <a:gd name="T12" fmla="*/ 63 w 42"/>
                    <a:gd name="T13" fmla="*/ 6 h 42"/>
                    <a:gd name="T14" fmla="*/ 56 w 42"/>
                    <a:gd name="T15" fmla="*/ 2 h 42"/>
                    <a:gd name="T16" fmla="*/ 48 w 42"/>
                    <a:gd name="T17" fmla="*/ 0 h 42"/>
                    <a:gd name="T18" fmla="*/ 13 w 42"/>
                    <a:gd name="T19" fmla="*/ 2 h 42"/>
                    <a:gd name="T20" fmla="*/ 6 w 42"/>
                    <a:gd name="T21" fmla="*/ 6 h 42"/>
                    <a:gd name="T22" fmla="*/ 2 w 42"/>
                    <a:gd name="T23" fmla="*/ 7 h 42"/>
                    <a:gd name="T24" fmla="*/ 0 w 42"/>
                    <a:gd name="T25" fmla="*/ 7 h 42"/>
                    <a:gd name="T26" fmla="*/ 2 w 42"/>
                    <a:gd name="T27" fmla="*/ 7 h 42"/>
                    <a:gd name="T28" fmla="*/ 6 w 42"/>
                    <a:gd name="T29" fmla="*/ 7 h 42"/>
                    <a:gd name="T30" fmla="*/ 13 w 42"/>
                    <a:gd name="T31" fmla="*/ 7 h 42"/>
                    <a:gd name="T32" fmla="*/ 48 w 42"/>
                    <a:gd name="T33" fmla="*/ 7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42">
                      <a:moveTo>
                        <a:pt x="21" y="42"/>
                      </a:moveTo>
                      <a:lnTo>
                        <a:pt x="29" y="41"/>
                      </a:lnTo>
                      <a:lnTo>
                        <a:pt x="36" y="36"/>
                      </a:lnTo>
                      <a:lnTo>
                        <a:pt x="41" y="29"/>
                      </a:lnTo>
                      <a:lnTo>
                        <a:pt x="42" y="21"/>
                      </a:lnTo>
                      <a:lnTo>
                        <a:pt x="41" y="13"/>
                      </a:lnTo>
                      <a:lnTo>
                        <a:pt x="36" y="6"/>
                      </a:lnTo>
                      <a:lnTo>
                        <a:pt x="29" y="2"/>
                      </a:lnTo>
                      <a:lnTo>
                        <a:pt x="21" y="0"/>
                      </a:lnTo>
                      <a:lnTo>
                        <a:pt x="13" y="2"/>
                      </a:lnTo>
                      <a:lnTo>
                        <a:pt x="6" y="6"/>
                      </a:lnTo>
                      <a:lnTo>
                        <a:pt x="2" y="13"/>
                      </a:lnTo>
                      <a:lnTo>
                        <a:pt x="0" y="21"/>
                      </a:lnTo>
                      <a:lnTo>
                        <a:pt x="2" y="29"/>
                      </a:lnTo>
                      <a:lnTo>
                        <a:pt x="6" y="36"/>
                      </a:lnTo>
                      <a:lnTo>
                        <a:pt x="13" y="41"/>
                      </a:lnTo>
                      <a:lnTo>
                        <a:pt x="21" y="42"/>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8" name="Freeform 1206">
                  <a:extLst>
                    <a:ext uri="{FF2B5EF4-FFF2-40B4-BE49-F238E27FC236}">
                      <a16:creationId xmlns:a16="http://schemas.microsoft.com/office/drawing/2014/main" id="{EE119E7E-70FE-4B72-B5C3-E56B4196789F}"/>
                    </a:ext>
                  </a:extLst>
                </p:cNvPr>
                <p:cNvSpPr>
                  <a:spLocks/>
                </p:cNvSpPr>
                <p:nvPr/>
              </p:nvSpPr>
              <p:spPr bwMode="auto">
                <a:xfrm>
                  <a:off x="2346" y="1826"/>
                  <a:ext cx="46" cy="41"/>
                </a:xfrm>
                <a:custGeom>
                  <a:avLst/>
                  <a:gdLst>
                    <a:gd name="T0" fmla="*/ 443 w 41"/>
                    <a:gd name="T1" fmla="*/ 41 h 41"/>
                    <a:gd name="T2" fmla="*/ 626 w 41"/>
                    <a:gd name="T3" fmla="*/ 40 h 41"/>
                    <a:gd name="T4" fmla="*/ 788 w 41"/>
                    <a:gd name="T5" fmla="*/ 36 h 41"/>
                    <a:gd name="T6" fmla="*/ 892 w 41"/>
                    <a:gd name="T7" fmla="*/ 29 h 41"/>
                    <a:gd name="T8" fmla="*/ 919 w 41"/>
                    <a:gd name="T9" fmla="*/ 21 h 41"/>
                    <a:gd name="T10" fmla="*/ 892 w 41"/>
                    <a:gd name="T11" fmla="*/ 13 h 41"/>
                    <a:gd name="T12" fmla="*/ 788 w 41"/>
                    <a:gd name="T13" fmla="*/ 6 h 41"/>
                    <a:gd name="T14" fmla="*/ 626 w 41"/>
                    <a:gd name="T15" fmla="*/ 1 h 41"/>
                    <a:gd name="T16" fmla="*/ 443 w 41"/>
                    <a:gd name="T17" fmla="*/ 0 h 41"/>
                    <a:gd name="T18" fmla="*/ 268 w 41"/>
                    <a:gd name="T19" fmla="*/ 1 h 41"/>
                    <a:gd name="T20" fmla="*/ 120 w 41"/>
                    <a:gd name="T21" fmla="*/ 6 h 41"/>
                    <a:gd name="T22" fmla="*/ 1 w 41"/>
                    <a:gd name="T23" fmla="*/ 13 h 41"/>
                    <a:gd name="T24" fmla="*/ 0 w 41"/>
                    <a:gd name="T25" fmla="*/ 21 h 41"/>
                    <a:gd name="T26" fmla="*/ 1 w 41"/>
                    <a:gd name="T27" fmla="*/ 29 h 41"/>
                    <a:gd name="T28" fmla="*/ 120 w 41"/>
                    <a:gd name="T29" fmla="*/ 36 h 41"/>
                    <a:gd name="T30" fmla="*/ 268 w 41"/>
                    <a:gd name="T31" fmla="*/ 40 h 41"/>
                    <a:gd name="T32" fmla="*/ 443 w 41"/>
                    <a:gd name="T33" fmla="*/ 4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1">
                      <a:moveTo>
                        <a:pt x="20" y="41"/>
                      </a:moveTo>
                      <a:lnTo>
                        <a:pt x="28" y="40"/>
                      </a:lnTo>
                      <a:lnTo>
                        <a:pt x="35" y="36"/>
                      </a:lnTo>
                      <a:lnTo>
                        <a:pt x="40" y="29"/>
                      </a:lnTo>
                      <a:lnTo>
                        <a:pt x="41" y="21"/>
                      </a:lnTo>
                      <a:lnTo>
                        <a:pt x="40" y="13"/>
                      </a:lnTo>
                      <a:lnTo>
                        <a:pt x="35" y="6"/>
                      </a:lnTo>
                      <a:lnTo>
                        <a:pt x="28" y="1"/>
                      </a:lnTo>
                      <a:lnTo>
                        <a:pt x="20" y="0"/>
                      </a:lnTo>
                      <a:lnTo>
                        <a:pt x="12" y="1"/>
                      </a:lnTo>
                      <a:lnTo>
                        <a:pt x="5" y="6"/>
                      </a:lnTo>
                      <a:lnTo>
                        <a:pt x="1" y="13"/>
                      </a:lnTo>
                      <a:lnTo>
                        <a:pt x="0" y="21"/>
                      </a:lnTo>
                      <a:lnTo>
                        <a:pt x="1" y="29"/>
                      </a:lnTo>
                      <a:lnTo>
                        <a:pt x="5" y="36"/>
                      </a:lnTo>
                      <a:lnTo>
                        <a:pt x="12" y="40"/>
                      </a:lnTo>
                      <a:lnTo>
                        <a:pt x="20" y="41"/>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9" name="Freeform 1207">
                  <a:extLst>
                    <a:ext uri="{FF2B5EF4-FFF2-40B4-BE49-F238E27FC236}">
                      <a16:creationId xmlns:a16="http://schemas.microsoft.com/office/drawing/2014/main" id="{DD310B4C-65EF-429C-9410-3C2F08E6B642}"/>
                    </a:ext>
                  </a:extLst>
                </p:cNvPr>
                <p:cNvSpPr>
                  <a:spLocks/>
                </p:cNvSpPr>
                <p:nvPr/>
              </p:nvSpPr>
              <p:spPr bwMode="auto">
                <a:xfrm>
                  <a:off x="2190" y="1789"/>
                  <a:ext cx="195" cy="127"/>
                </a:xfrm>
                <a:custGeom>
                  <a:avLst/>
                  <a:gdLst>
                    <a:gd name="T0" fmla="*/ 1546 w 179"/>
                    <a:gd name="T1" fmla="*/ 40 h 129"/>
                    <a:gd name="T2" fmla="*/ 1814 w 179"/>
                    <a:gd name="T3" fmla="*/ 32 h 129"/>
                    <a:gd name="T4" fmla="*/ 1792 w 179"/>
                    <a:gd name="T5" fmla="*/ 32 h 129"/>
                    <a:gd name="T6" fmla="*/ 1776 w 179"/>
                    <a:gd name="T7" fmla="*/ 32 h 129"/>
                    <a:gd name="T8" fmla="*/ 1739 w 179"/>
                    <a:gd name="T9" fmla="*/ 32 h 129"/>
                    <a:gd name="T10" fmla="*/ 1687 w 179"/>
                    <a:gd name="T11" fmla="*/ 32 h 129"/>
                    <a:gd name="T12" fmla="*/ 1625 w 179"/>
                    <a:gd name="T13" fmla="*/ 28 h 129"/>
                    <a:gd name="T14" fmla="*/ 1546 w 179"/>
                    <a:gd name="T15" fmla="*/ 18 h 129"/>
                    <a:gd name="T16" fmla="*/ 1445 w 179"/>
                    <a:gd name="T17" fmla="*/ 12 h 129"/>
                    <a:gd name="T18" fmla="*/ 1326 w 179"/>
                    <a:gd name="T19" fmla="*/ 5 h 129"/>
                    <a:gd name="T20" fmla="*/ 1239 w 179"/>
                    <a:gd name="T21" fmla="*/ 2 h 129"/>
                    <a:gd name="T22" fmla="*/ 1149 w 179"/>
                    <a:gd name="T23" fmla="*/ 0 h 129"/>
                    <a:gd name="T24" fmla="*/ 1060 w 179"/>
                    <a:gd name="T25" fmla="*/ 0 h 129"/>
                    <a:gd name="T26" fmla="*/ 968 w 179"/>
                    <a:gd name="T27" fmla="*/ 0 h 129"/>
                    <a:gd name="T28" fmla="*/ 878 w 179"/>
                    <a:gd name="T29" fmla="*/ 1 h 129"/>
                    <a:gd name="T30" fmla="*/ 793 w 179"/>
                    <a:gd name="T31" fmla="*/ 4 h 129"/>
                    <a:gd name="T32" fmla="*/ 691 w 179"/>
                    <a:gd name="T33" fmla="*/ 6 h 129"/>
                    <a:gd name="T34" fmla="*/ 582 w 179"/>
                    <a:gd name="T35" fmla="*/ 10 h 129"/>
                    <a:gd name="T36" fmla="*/ 377 w 179"/>
                    <a:gd name="T37" fmla="*/ 23 h 129"/>
                    <a:gd name="T38" fmla="*/ 226 w 179"/>
                    <a:gd name="T39" fmla="*/ 32 h 129"/>
                    <a:gd name="T40" fmla="*/ 97 w 179"/>
                    <a:gd name="T41" fmla="*/ 32 h 129"/>
                    <a:gd name="T42" fmla="*/ 3 w 179"/>
                    <a:gd name="T43" fmla="*/ 43 h 129"/>
                    <a:gd name="T44" fmla="*/ 1 w 179"/>
                    <a:gd name="T45" fmla="*/ 61 h 129"/>
                    <a:gd name="T46" fmla="*/ 0 w 179"/>
                    <a:gd name="T47" fmla="*/ 72 h 129"/>
                    <a:gd name="T48" fmla="*/ 2 w 179"/>
                    <a:gd name="T49" fmla="*/ 79 h 129"/>
                    <a:gd name="T50" fmla="*/ 69 w 179"/>
                    <a:gd name="T51" fmla="*/ 85 h 129"/>
                    <a:gd name="T52" fmla="*/ 319 w 179"/>
                    <a:gd name="T53" fmla="*/ 80 h 129"/>
                    <a:gd name="T54" fmla="*/ 319 w 179"/>
                    <a:gd name="T55" fmla="*/ 80 h 129"/>
                    <a:gd name="T56" fmla="*/ 318 w 179"/>
                    <a:gd name="T57" fmla="*/ 78 h 129"/>
                    <a:gd name="T58" fmla="*/ 297 w 179"/>
                    <a:gd name="T59" fmla="*/ 74 h 129"/>
                    <a:gd name="T60" fmla="*/ 293 w 179"/>
                    <a:gd name="T61" fmla="*/ 69 h 129"/>
                    <a:gd name="T62" fmla="*/ 297 w 179"/>
                    <a:gd name="T63" fmla="*/ 58 h 129"/>
                    <a:gd name="T64" fmla="*/ 324 w 179"/>
                    <a:gd name="T65" fmla="*/ 46 h 129"/>
                    <a:gd name="T66" fmla="*/ 411 w 179"/>
                    <a:gd name="T67" fmla="*/ 32 h 129"/>
                    <a:gd name="T68" fmla="*/ 534 w 179"/>
                    <a:gd name="T69" fmla="*/ 32 h 129"/>
                    <a:gd name="T70" fmla="*/ 699 w 179"/>
                    <a:gd name="T71" fmla="*/ 32 h 129"/>
                    <a:gd name="T72" fmla="*/ 783 w 179"/>
                    <a:gd name="T73" fmla="*/ 32 h 129"/>
                    <a:gd name="T74" fmla="*/ 853 w 179"/>
                    <a:gd name="T75" fmla="*/ 31 h 129"/>
                    <a:gd name="T76" fmla="*/ 903 w 179"/>
                    <a:gd name="T77" fmla="*/ 30 h 129"/>
                    <a:gd name="T78" fmla="*/ 968 w 179"/>
                    <a:gd name="T79" fmla="*/ 29 h 129"/>
                    <a:gd name="T80" fmla="*/ 1036 w 179"/>
                    <a:gd name="T81" fmla="*/ 29 h 129"/>
                    <a:gd name="T82" fmla="*/ 1100 w 179"/>
                    <a:gd name="T83" fmla="*/ 29 h 129"/>
                    <a:gd name="T84" fmla="*/ 1149 w 179"/>
                    <a:gd name="T85" fmla="*/ 30 h 129"/>
                    <a:gd name="T86" fmla="*/ 1217 w 179"/>
                    <a:gd name="T87" fmla="*/ 32 h 129"/>
                    <a:gd name="T88" fmla="*/ 1350 w 179"/>
                    <a:gd name="T89" fmla="*/ 32 h 129"/>
                    <a:gd name="T90" fmla="*/ 1465 w 179"/>
                    <a:gd name="T91" fmla="*/ 32 h 129"/>
                    <a:gd name="T92" fmla="*/ 1528 w 179"/>
                    <a:gd name="T93" fmla="*/ 35 h 129"/>
                    <a:gd name="T94" fmla="*/ 1546 w 179"/>
                    <a:gd name="T95" fmla="*/ 40 h 1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79" h="129">
                      <a:moveTo>
                        <a:pt x="153" y="67"/>
                      </a:moveTo>
                      <a:lnTo>
                        <a:pt x="179" y="56"/>
                      </a:lnTo>
                      <a:lnTo>
                        <a:pt x="178" y="54"/>
                      </a:lnTo>
                      <a:lnTo>
                        <a:pt x="177" y="50"/>
                      </a:lnTo>
                      <a:lnTo>
                        <a:pt x="172" y="44"/>
                      </a:lnTo>
                      <a:lnTo>
                        <a:pt x="168" y="36"/>
                      </a:lnTo>
                      <a:lnTo>
                        <a:pt x="161" y="28"/>
                      </a:lnTo>
                      <a:lnTo>
                        <a:pt x="153" y="18"/>
                      </a:lnTo>
                      <a:lnTo>
                        <a:pt x="143" y="12"/>
                      </a:lnTo>
                      <a:lnTo>
                        <a:pt x="131" y="5"/>
                      </a:lnTo>
                      <a:lnTo>
                        <a:pt x="123" y="2"/>
                      </a:lnTo>
                      <a:lnTo>
                        <a:pt x="114" y="0"/>
                      </a:lnTo>
                      <a:lnTo>
                        <a:pt x="106" y="0"/>
                      </a:lnTo>
                      <a:lnTo>
                        <a:pt x="96" y="0"/>
                      </a:lnTo>
                      <a:lnTo>
                        <a:pt x="87" y="1"/>
                      </a:lnTo>
                      <a:lnTo>
                        <a:pt x="78" y="4"/>
                      </a:lnTo>
                      <a:lnTo>
                        <a:pt x="69" y="6"/>
                      </a:lnTo>
                      <a:lnTo>
                        <a:pt x="58" y="10"/>
                      </a:lnTo>
                      <a:lnTo>
                        <a:pt x="37" y="23"/>
                      </a:lnTo>
                      <a:lnTo>
                        <a:pt x="22" y="38"/>
                      </a:lnTo>
                      <a:lnTo>
                        <a:pt x="10" y="54"/>
                      </a:lnTo>
                      <a:lnTo>
                        <a:pt x="3" y="70"/>
                      </a:lnTo>
                      <a:lnTo>
                        <a:pt x="1" y="88"/>
                      </a:lnTo>
                      <a:lnTo>
                        <a:pt x="0" y="103"/>
                      </a:lnTo>
                      <a:lnTo>
                        <a:pt x="2" y="117"/>
                      </a:lnTo>
                      <a:lnTo>
                        <a:pt x="6" y="129"/>
                      </a:lnTo>
                      <a:lnTo>
                        <a:pt x="32" y="119"/>
                      </a:lnTo>
                      <a:lnTo>
                        <a:pt x="31" y="114"/>
                      </a:lnTo>
                      <a:lnTo>
                        <a:pt x="30" y="107"/>
                      </a:lnTo>
                      <a:lnTo>
                        <a:pt x="29" y="97"/>
                      </a:lnTo>
                      <a:lnTo>
                        <a:pt x="30" y="85"/>
                      </a:lnTo>
                      <a:lnTo>
                        <a:pt x="33" y="73"/>
                      </a:lnTo>
                      <a:lnTo>
                        <a:pt x="40" y="59"/>
                      </a:lnTo>
                      <a:lnTo>
                        <a:pt x="53" y="46"/>
                      </a:lnTo>
                      <a:lnTo>
                        <a:pt x="70" y="36"/>
                      </a:lnTo>
                      <a:lnTo>
                        <a:pt x="77" y="33"/>
                      </a:lnTo>
                      <a:lnTo>
                        <a:pt x="84" y="31"/>
                      </a:lnTo>
                      <a:lnTo>
                        <a:pt x="90" y="30"/>
                      </a:lnTo>
                      <a:lnTo>
                        <a:pt x="96" y="29"/>
                      </a:lnTo>
                      <a:lnTo>
                        <a:pt x="102" y="29"/>
                      </a:lnTo>
                      <a:lnTo>
                        <a:pt x="108" y="29"/>
                      </a:lnTo>
                      <a:lnTo>
                        <a:pt x="114" y="30"/>
                      </a:lnTo>
                      <a:lnTo>
                        <a:pt x="120" y="32"/>
                      </a:lnTo>
                      <a:lnTo>
                        <a:pt x="134" y="41"/>
                      </a:lnTo>
                      <a:lnTo>
                        <a:pt x="145" y="53"/>
                      </a:lnTo>
                      <a:lnTo>
                        <a:pt x="151" y="62"/>
                      </a:lnTo>
                      <a:lnTo>
                        <a:pt x="153" y="67"/>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173" name="Group 1208">
                <a:extLst>
                  <a:ext uri="{FF2B5EF4-FFF2-40B4-BE49-F238E27FC236}">
                    <a16:creationId xmlns:a16="http://schemas.microsoft.com/office/drawing/2014/main" id="{8B34E1E7-2B07-4375-A3C8-7A8946357A8A}"/>
                  </a:ext>
                </a:extLst>
              </p:cNvPr>
              <p:cNvGrpSpPr>
                <a:grpSpLocks/>
              </p:cNvGrpSpPr>
              <p:nvPr/>
            </p:nvGrpSpPr>
            <p:grpSpPr bwMode="auto">
              <a:xfrm>
                <a:off x="2320" y="2107"/>
                <a:ext cx="204" cy="140"/>
                <a:chOff x="2320" y="2107"/>
                <a:chExt cx="204" cy="140"/>
              </a:xfrm>
            </p:grpSpPr>
            <p:sp>
              <p:nvSpPr>
                <p:cNvPr id="6174" name="Freeform 1209">
                  <a:extLst>
                    <a:ext uri="{FF2B5EF4-FFF2-40B4-BE49-F238E27FC236}">
                      <a16:creationId xmlns:a16="http://schemas.microsoft.com/office/drawing/2014/main" id="{C4519427-4DCE-4B13-BE37-F20BBDBBC1B9}"/>
                    </a:ext>
                  </a:extLst>
                </p:cNvPr>
                <p:cNvSpPr>
                  <a:spLocks/>
                </p:cNvSpPr>
                <p:nvPr/>
              </p:nvSpPr>
              <p:spPr bwMode="auto">
                <a:xfrm>
                  <a:off x="2320" y="2208"/>
                  <a:ext cx="44" cy="39"/>
                </a:xfrm>
                <a:custGeom>
                  <a:avLst/>
                  <a:gdLst>
                    <a:gd name="T0" fmla="*/ 254 w 40"/>
                    <a:gd name="T1" fmla="*/ 20 h 40"/>
                    <a:gd name="T2" fmla="*/ 354 w 40"/>
                    <a:gd name="T3" fmla="*/ 20 h 40"/>
                    <a:gd name="T4" fmla="*/ 450 w 40"/>
                    <a:gd name="T5" fmla="*/ 20 h 40"/>
                    <a:gd name="T6" fmla="*/ 510 w 40"/>
                    <a:gd name="T7" fmla="*/ 20 h 40"/>
                    <a:gd name="T8" fmla="*/ 518 w 40"/>
                    <a:gd name="T9" fmla="*/ 20 h 40"/>
                    <a:gd name="T10" fmla="*/ 510 w 40"/>
                    <a:gd name="T11" fmla="*/ 13 h 40"/>
                    <a:gd name="T12" fmla="*/ 450 w 40"/>
                    <a:gd name="T13" fmla="*/ 6 h 40"/>
                    <a:gd name="T14" fmla="*/ 354 w 40"/>
                    <a:gd name="T15" fmla="*/ 1 h 40"/>
                    <a:gd name="T16" fmla="*/ 254 w 40"/>
                    <a:gd name="T17" fmla="*/ 0 h 40"/>
                    <a:gd name="T18" fmla="*/ 158 w 40"/>
                    <a:gd name="T19" fmla="*/ 1 h 40"/>
                    <a:gd name="T20" fmla="*/ 81 w 40"/>
                    <a:gd name="T21" fmla="*/ 6 h 40"/>
                    <a:gd name="T22" fmla="*/ 1 w 40"/>
                    <a:gd name="T23" fmla="*/ 13 h 40"/>
                    <a:gd name="T24" fmla="*/ 0 w 40"/>
                    <a:gd name="T25" fmla="*/ 20 h 40"/>
                    <a:gd name="T26" fmla="*/ 1 w 40"/>
                    <a:gd name="T27" fmla="*/ 20 h 40"/>
                    <a:gd name="T28" fmla="*/ 81 w 40"/>
                    <a:gd name="T29" fmla="*/ 20 h 40"/>
                    <a:gd name="T30" fmla="*/ 158 w 40"/>
                    <a:gd name="T31" fmla="*/ 20 h 40"/>
                    <a:gd name="T32" fmla="*/ 254 w 40"/>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0">
                      <a:moveTo>
                        <a:pt x="19" y="40"/>
                      </a:moveTo>
                      <a:lnTo>
                        <a:pt x="27" y="39"/>
                      </a:lnTo>
                      <a:lnTo>
                        <a:pt x="34" y="35"/>
                      </a:lnTo>
                      <a:lnTo>
                        <a:pt x="39" y="28"/>
                      </a:lnTo>
                      <a:lnTo>
                        <a:pt x="40" y="21"/>
                      </a:lnTo>
                      <a:lnTo>
                        <a:pt x="39" y="13"/>
                      </a:lnTo>
                      <a:lnTo>
                        <a:pt x="34" y="6"/>
                      </a:lnTo>
                      <a:lnTo>
                        <a:pt x="27" y="1"/>
                      </a:lnTo>
                      <a:lnTo>
                        <a:pt x="19" y="0"/>
                      </a:lnTo>
                      <a:lnTo>
                        <a:pt x="12" y="1"/>
                      </a:lnTo>
                      <a:lnTo>
                        <a:pt x="5" y="6"/>
                      </a:lnTo>
                      <a:lnTo>
                        <a:pt x="1" y="13"/>
                      </a:lnTo>
                      <a:lnTo>
                        <a:pt x="0" y="21"/>
                      </a:lnTo>
                      <a:lnTo>
                        <a:pt x="1" y="28"/>
                      </a:lnTo>
                      <a:lnTo>
                        <a:pt x="5" y="35"/>
                      </a:lnTo>
                      <a:lnTo>
                        <a:pt x="12" y="39"/>
                      </a:lnTo>
                      <a:lnTo>
                        <a:pt x="19" y="4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5" name="Freeform 1210">
                  <a:extLst>
                    <a:ext uri="{FF2B5EF4-FFF2-40B4-BE49-F238E27FC236}">
                      <a16:creationId xmlns:a16="http://schemas.microsoft.com/office/drawing/2014/main" id="{A2A5ECA6-41B3-4531-9338-D0C92327C39A}"/>
                    </a:ext>
                  </a:extLst>
                </p:cNvPr>
                <p:cNvSpPr>
                  <a:spLocks/>
                </p:cNvSpPr>
                <p:nvPr/>
              </p:nvSpPr>
              <p:spPr bwMode="auto">
                <a:xfrm>
                  <a:off x="2479" y="2145"/>
                  <a:ext cx="45" cy="41"/>
                </a:xfrm>
                <a:custGeom>
                  <a:avLst/>
                  <a:gdLst>
                    <a:gd name="T0" fmla="*/ 239 w 41"/>
                    <a:gd name="T1" fmla="*/ 73 h 40"/>
                    <a:gd name="T2" fmla="*/ 347 w 41"/>
                    <a:gd name="T3" fmla="*/ 71 h 40"/>
                    <a:gd name="T4" fmla="*/ 418 w 41"/>
                    <a:gd name="T5" fmla="*/ 61 h 40"/>
                    <a:gd name="T6" fmla="*/ 494 w 41"/>
                    <a:gd name="T7" fmla="*/ 54 h 40"/>
                    <a:gd name="T8" fmla="*/ 502 w 41"/>
                    <a:gd name="T9" fmla="*/ 19 h 40"/>
                    <a:gd name="T10" fmla="*/ 494 w 41"/>
                    <a:gd name="T11" fmla="*/ 12 h 40"/>
                    <a:gd name="T12" fmla="*/ 418 w 41"/>
                    <a:gd name="T13" fmla="*/ 5 h 40"/>
                    <a:gd name="T14" fmla="*/ 347 w 41"/>
                    <a:gd name="T15" fmla="*/ 1 h 40"/>
                    <a:gd name="T16" fmla="*/ 239 w 41"/>
                    <a:gd name="T17" fmla="*/ 0 h 40"/>
                    <a:gd name="T18" fmla="*/ 137 w 41"/>
                    <a:gd name="T19" fmla="*/ 1 h 40"/>
                    <a:gd name="T20" fmla="*/ 5 w 41"/>
                    <a:gd name="T21" fmla="*/ 5 h 40"/>
                    <a:gd name="T22" fmla="*/ 1 w 41"/>
                    <a:gd name="T23" fmla="*/ 12 h 40"/>
                    <a:gd name="T24" fmla="*/ 0 w 41"/>
                    <a:gd name="T25" fmla="*/ 19 h 40"/>
                    <a:gd name="T26" fmla="*/ 1 w 41"/>
                    <a:gd name="T27" fmla="*/ 54 h 40"/>
                    <a:gd name="T28" fmla="*/ 5 w 41"/>
                    <a:gd name="T29" fmla="*/ 61 h 40"/>
                    <a:gd name="T30" fmla="*/ 137 w 41"/>
                    <a:gd name="T31" fmla="*/ 71 h 40"/>
                    <a:gd name="T32" fmla="*/ 239 w 41"/>
                    <a:gd name="T33" fmla="*/ 73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0">
                      <a:moveTo>
                        <a:pt x="20" y="40"/>
                      </a:moveTo>
                      <a:lnTo>
                        <a:pt x="29" y="39"/>
                      </a:lnTo>
                      <a:lnTo>
                        <a:pt x="35" y="34"/>
                      </a:lnTo>
                      <a:lnTo>
                        <a:pt x="40" y="27"/>
                      </a:lnTo>
                      <a:lnTo>
                        <a:pt x="41" y="19"/>
                      </a:lnTo>
                      <a:lnTo>
                        <a:pt x="40" y="12"/>
                      </a:lnTo>
                      <a:lnTo>
                        <a:pt x="35" y="5"/>
                      </a:lnTo>
                      <a:lnTo>
                        <a:pt x="29" y="1"/>
                      </a:lnTo>
                      <a:lnTo>
                        <a:pt x="20" y="0"/>
                      </a:lnTo>
                      <a:lnTo>
                        <a:pt x="12" y="1"/>
                      </a:lnTo>
                      <a:lnTo>
                        <a:pt x="5" y="5"/>
                      </a:lnTo>
                      <a:lnTo>
                        <a:pt x="1" y="12"/>
                      </a:lnTo>
                      <a:lnTo>
                        <a:pt x="0" y="19"/>
                      </a:lnTo>
                      <a:lnTo>
                        <a:pt x="1" y="27"/>
                      </a:lnTo>
                      <a:lnTo>
                        <a:pt x="5" y="34"/>
                      </a:lnTo>
                      <a:lnTo>
                        <a:pt x="12" y="39"/>
                      </a:lnTo>
                      <a:lnTo>
                        <a:pt x="20" y="4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76" name="Freeform 1211">
                  <a:extLst>
                    <a:ext uri="{FF2B5EF4-FFF2-40B4-BE49-F238E27FC236}">
                      <a16:creationId xmlns:a16="http://schemas.microsoft.com/office/drawing/2014/main" id="{397BE7B2-B94E-4ACC-8C35-CB10D50A7BA3}"/>
                    </a:ext>
                  </a:extLst>
                </p:cNvPr>
                <p:cNvSpPr>
                  <a:spLocks/>
                </p:cNvSpPr>
                <p:nvPr/>
              </p:nvSpPr>
              <p:spPr bwMode="auto">
                <a:xfrm>
                  <a:off x="2322" y="2107"/>
                  <a:ext cx="196" cy="126"/>
                </a:xfrm>
                <a:custGeom>
                  <a:avLst/>
                  <a:gdLst>
                    <a:gd name="T0" fmla="*/ 1290 w 180"/>
                    <a:gd name="T1" fmla="*/ 5 h 129"/>
                    <a:gd name="T2" fmla="*/ 1214 w 180"/>
                    <a:gd name="T3" fmla="*/ 2 h 129"/>
                    <a:gd name="T4" fmla="*/ 1122 w 180"/>
                    <a:gd name="T5" fmla="*/ 1 h 129"/>
                    <a:gd name="T6" fmla="*/ 1037 w 180"/>
                    <a:gd name="T7" fmla="*/ 0 h 129"/>
                    <a:gd name="T8" fmla="*/ 940 w 180"/>
                    <a:gd name="T9" fmla="*/ 0 h 129"/>
                    <a:gd name="T10" fmla="*/ 852 w 180"/>
                    <a:gd name="T11" fmla="*/ 1 h 129"/>
                    <a:gd name="T12" fmla="*/ 755 w 180"/>
                    <a:gd name="T13" fmla="*/ 3 h 129"/>
                    <a:gd name="T14" fmla="*/ 669 w 180"/>
                    <a:gd name="T15" fmla="*/ 6 h 129"/>
                    <a:gd name="T16" fmla="*/ 556 w 180"/>
                    <a:gd name="T17" fmla="*/ 10 h 129"/>
                    <a:gd name="T18" fmla="*/ 350 w 180"/>
                    <a:gd name="T19" fmla="*/ 21 h 129"/>
                    <a:gd name="T20" fmla="*/ 208 w 180"/>
                    <a:gd name="T21" fmla="*/ 21 h 129"/>
                    <a:gd name="T22" fmla="*/ 89 w 180"/>
                    <a:gd name="T23" fmla="*/ 27 h 129"/>
                    <a:gd name="T24" fmla="*/ 3 w 180"/>
                    <a:gd name="T25" fmla="*/ 40 h 129"/>
                    <a:gd name="T26" fmla="*/ 0 w 180"/>
                    <a:gd name="T27" fmla="*/ 48 h 129"/>
                    <a:gd name="T28" fmla="*/ 0 w 180"/>
                    <a:gd name="T29" fmla="*/ 56 h 129"/>
                    <a:gd name="T30" fmla="*/ 1 w 180"/>
                    <a:gd name="T31" fmla="*/ 61 h 129"/>
                    <a:gd name="T32" fmla="*/ 5 w 180"/>
                    <a:gd name="T33" fmla="*/ 67 h 129"/>
                    <a:gd name="T34" fmla="*/ 316 w 180"/>
                    <a:gd name="T35" fmla="*/ 62 h 129"/>
                    <a:gd name="T36" fmla="*/ 316 w 180"/>
                    <a:gd name="T37" fmla="*/ 62 h 129"/>
                    <a:gd name="T38" fmla="*/ 295 w 180"/>
                    <a:gd name="T39" fmla="*/ 61 h 129"/>
                    <a:gd name="T40" fmla="*/ 292 w 180"/>
                    <a:gd name="T41" fmla="*/ 58 h 129"/>
                    <a:gd name="T42" fmla="*/ 271 w 180"/>
                    <a:gd name="T43" fmla="*/ 53 h 129"/>
                    <a:gd name="T44" fmla="*/ 292 w 180"/>
                    <a:gd name="T45" fmla="*/ 47 h 129"/>
                    <a:gd name="T46" fmla="*/ 318 w 180"/>
                    <a:gd name="T47" fmla="*/ 41 h 129"/>
                    <a:gd name="T48" fmla="*/ 381 w 180"/>
                    <a:gd name="T49" fmla="*/ 32 h 129"/>
                    <a:gd name="T50" fmla="*/ 511 w 180"/>
                    <a:gd name="T51" fmla="*/ 21 h 129"/>
                    <a:gd name="T52" fmla="*/ 679 w 180"/>
                    <a:gd name="T53" fmla="*/ 21 h 129"/>
                    <a:gd name="T54" fmla="*/ 746 w 180"/>
                    <a:gd name="T55" fmla="*/ 21 h 129"/>
                    <a:gd name="T56" fmla="*/ 812 w 180"/>
                    <a:gd name="T57" fmla="*/ 21 h 129"/>
                    <a:gd name="T58" fmla="*/ 884 w 180"/>
                    <a:gd name="T59" fmla="*/ 21 h 129"/>
                    <a:gd name="T60" fmla="*/ 955 w 180"/>
                    <a:gd name="T61" fmla="*/ 21 h 129"/>
                    <a:gd name="T62" fmla="*/ 1010 w 180"/>
                    <a:gd name="T63" fmla="*/ 21 h 129"/>
                    <a:gd name="T64" fmla="*/ 1062 w 180"/>
                    <a:gd name="T65" fmla="*/ 21 h 129"/>
                    <a:gd name="T66" fmla="*/ 1129 w 180"/>
                    <a:gd name="T67" fmla="*/ 21 h 129"/>
                    <a:gd name="T68" fmla="*/ 1192 w 180"/>
                    <a:gd name="T69" fmla="*/ 21 h 129"/>
                    <a:gd name="T70" fmla="*/ 1338 w 180"/>
                    <a:gd name="T71" fmla="*/ 21 h 129"/>
                    <a:gd name="T72" fmla="*/ 1440 w 180"/>
                    <a:gd name="T73" fmla="*/ 26 h 129"/>
                    <a:gd name="T74" fmla="*/ 1493 w 180"/>
                    <a:gd name="T75" fmla="*/ 36 h 129"/>
                    <a:gd name="T76" fmla="*/ 1530 w 180"/>
                    <a:gd name="T77" fmla="*/ 39 h 129"/>
                    <a:gd name="T78" fmla="*/ 1788 w 180"/>
                    <a:gd name="T79" fmla="*/ 30 h 129"/>
                    <a:gd name="T80" fmla="*/ 1772 w 180"/>
                    <a:gd name="T81" fmla="*/ 28 h 129"/>
                    <a:gd name="T82" fmla="*/ 1759 w 180"/>
                    <a:gd name="T83" fmla="*/ 23 h 129"/>
                    <a:gd name="T84" fmla="*/ 1728 w 180"/>
                    <a:gd name="T85" fmla="*/ 21 h 129"/>
                    <a:gd name="T86" fmla="*/ 1667 w 180"/>
                    <a:gd name="T87" fmla="*/ 21 h 129"/>
                    <a:gd name="T88" fmla="*/ 1592 w 180"/>
                    <a:gd name="T89" fmla="*/ 21 h 129"/>
                    <a:gd name="T90" fmla="*/ 1497 w 180"/>
                    <a:gd name="T91" fmla="*/ 19 h 129"/>
                    <a:gd name="T92" fmla="*/ 1405 w 180"/>
                    <a:gd name="T93" fmla="*/ 11 h 129"/>
                    <a:gd name="T94" fmla="*/ 1290 w 180"/>
                    <a:gd name="T95" fmla="*/ 5 h 1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80" h="129">
                      <a:moveTo>
                        <a:pt x="129" y="5"/>
                      </a:moveTo>
                      <a:lnTo>
                        <a:pt x="121" y="2"/>
                      </a:lnTo>
                      <a:lnTo>
                        <a:pt x="112" y="1"/>
                      </a:lnTo>
                      <a:lnTo>
                        <a:pt x="104" y="0"/>
                      </a:lnTo>
                      <a:lnTo>
                        <a:pt x="94" y="0"/>
                      </a:lnTo>
                      <a:lnTo>
                        <a:pt x="85" y="1"/>
                      </a:lnTo>
                      <a:lnTo>
                        <a:pt x="76" y="3"/>
                      </a:lnTo>
                      <a:lnTo>
                        <a:pt x="67" y="6"/>
                      </a:lnTo>
                      <a:lnTo>
                        <a:pt x="56" y="10"/>
                      </a:lnTo>
                      <a:lnTo>
                        <a:pt x="36" y="23"/>
                      </a:lnTo>
                      <a:lnTo>
                        <a:pt x="21" y="38"/>
                      </a:lnTo>
                      <a:lnTo>
                        <a:pt x="9" y="54"/>
                      </a:lnTo>
                      <a:lnTo>
                        <a:pt x="3" y="70"/>
                      </a:lnTo>
                      <a:lnTo>
                        <a:pt x="0" y="87"/>
                      </a:lnTo>
                      <a:lnTo>
                        <a:pt x="0" y="102"/>
                      </a:lnTo>
                      <a:lnTo>
                        <a:pt x="1" y="117"/>
                      </a:lnTo>
                      <a:lnTo>
                        <a:pt x="5" y="129"/>
                      </a:lnTo>
                      <a:lnTo>
                        <a:pt x="31" y="119"/>
                      </a:lnTo>
                      <a:lnTo>
                        <a:pt x="30" y="115"/>
                      </a:lnTo>
                      <a:lnTo>
                        <a:pt x="29" y="108"/>
                      </a:lnTo>
                      <a:lnTo>
                        <a:pt x="28" y="97"/>
                      </a:lnTo>
                      <a:lnTo>
                        <a:pt x="29" y="85"/>
                      </a:lnTo>
                      <a:lnTo>
                        <a:pt x="32" y="72"/>
                      </a:lnTo>
                      <a:lnTo>
                        <a:pt x="39" y="59"/>
                      </a:lnTo>
                      <a:lnTo>
                        <a:pt x="51" y="47"/>
                      </a:lnTo>
                      <a:lnTo>
                        <a:pt x="68" y="36"/>
                      </a:lnTo>
                      <a:lnTo>
                        <a:pt x="75" y="33"/>
                      </a:lnTo>
                      <a:lnTo>
                        <a:pt x="82" y="31"/>
                      </a:lnTo>
                      <a:lnTo>
                        <a:pt x="89" y="30"/>
                      </a:lnTo>
                      <a:lnTo>
                        <a:pt x="96" y="28"/>
                      </a:lnTo>
                      <a:lnTo>
                        <a:pt x="101" y="28"/>
                      </a:lnTo>
                      <a:lnTo>
                        <a:pt x="107" y="28"/>
                      </a:lnTo>
                      <a:lnTo>
                        <a:pt x="113" y="30"/>
                      </a:lnTo>
                      <a:lnTo>
                        <a:pt x="119" y="32"/>
                      </a:lnTo>
                      <a:lnTo>
                        <a:pt x="134" y="41"/>
                      </a:lnTo>
                      <a:lnTo>
                        <a:pt x="144" y="53"/>
                      </a:lnTo>
                      <a:lnTo>
                        <a:pt x="150" y="63"/>
                      </a:lnTo>
                      <a:lnTo>
                        <a:pt x="152" y="68"/>
                      </a:lnTo>
                      <a:lnTo>
                        <a:pt x="180" y="57"/>
                      </a:lnTo>
                      <a:lnTo>
                        <a:pt x="178" y="55"/>
                      </a:lnTo>
                      <a:lnTo>
                        <a:pt x="176" y="50"/>
                      </a:lnTo>
                      <a:lnTo>
                        <a:pt x="173" y="43"/>
                      </a:lnTo>
                      <a:lnTo>
                        <a:pt x="167" y="35"/>
                      </a:lnTo>
                      <a:lnTo>
                        <a:pt x="160" y="27"/>
                      </a:lnTo>
                      <a:lnTo>
                        <a:pt x="151" y="19"/>
                      </a:lnTo>
                      <a:lnTo>
                        <a:pt x="140" y="11"/>
                      </a:lnTo>
                      <a:lnTo>
                        <a:pt x="129" y="5"/>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6167" name="Text Box 1212">
              <a:extLst>
                <a:ext uri="{FF2B5EF4-FFF2-40B4-BE49-F238E27FC236}">
                  <a16:creationId xmlns:a16="http://schemas.microsoft.com/office/drawing/2014/main" id="{4732F5E8-833D-45B3-8829-99807C6A48AB}"/>
                </a:ext>
              </a:extLst>
            </p:cNvPr>
            <p:cNvSpPr txBox="1">
              <a:spLocks noChangeArrowheads="1"/>
            </p:cNvSpPr>
            <p:nvPr/>
          </p:nvSpPr>
          <p:spPr bwMode="auto">
            <a:xfrm rot="-724297">
              <a:off x="2706" y="3195"/>
              <a:ext cx="51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1200" b="1">
                  <a:latin typeface="Tahoma" panose="020B0604030504040204" pitchFamily="34" charset="0"/>
                </a:rPr>
                <a:t>English</a:t>
              </a:r>
              <a:endParaRPr lang="en-US" altLang="en-US">
                <a:latin typeface="Tahoma" panose="020B0604030504040204" pitchFamily="34" charset="0"/>
              </a:endParaRPr>
            </a:p>
          </p:txBody>
        </p:sp>
        <p:sp>
          <p:nvSpPr>
            <p:cNvPr id="6168" name="Text Box 1213">
              <a:extLst>
                <a:ext uri="{FF2B5EF4-FFF2-40B4-BE49-F238E27FC236}">
                  <a16:creationId xmlns:a16="http://schemas.microsoft.com/office/drawing/2014/main" id="{23629AC1-85F8-4955-96FD-68907B5648AE}"/>
                </a:ext>
              </a:extLst>
            </p:cNvPr>
            <p:cNvSpPr txBox="1">
              <a:spLocks noChangeArrowheads="1"/>
            </p:cNvSpPr>
            <p:nvPr/>
          </p:nvSpPr>
          <p:spPr bwMode="auto">
            <a:xfrm rot="-1872930">
              <a:off x="3300" y="2968"/>
              <a:ext cx="620"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1200" b="1">
                  <a:latin typeface="Tahoma" panose="020B0604030504040204" pitchFamily="34" charset="0"/>
                </a:rPr>
                <a:t>Spanish</a:t>
              </a:r>
              <a:endParaRPr lang="en-US" altLang="en-US" sz="1200"/>
            </a:p>
          </p:txBody>
        </p:sp>
        <p:graphicFrame>
          <p:nvGraphicFramePr>
            <p:cNvPr id="6169" name="Object 1214">
              <a:extLst>
                <a:ext uri="{FF2B5EF4-FFF2-40B4-BE49-F238E27FC236}">
                  <a16:creationId xmlns:a16="http://schemas.microsoft.com/office/drawing/2014/main" id="{759A3630-59E2-4CAA-8152-C9DBA7F07DCB}"/>
                </a:ext>
              </a:extLst>
            </p:cNvPr>
            <p:cNvGraphicFramePr>
              <a:graphicFrameLocks noChangeAspect="1"/>
            </p:cNvGraphicFramePr>
            <p:nvPr/>
          </p:nvGraphicFramePr>
          <p:xfrm>
            <a:off x="3522" y="3127"/>
            <a:ext cx="357" cy="514"/>
          </p:xfrm>
          <a:graphic>
            <a:graphicData uri="http://schemas.openxmlformats.org/presentationml/2006/ole">
              <mc:AlternateContent xmlns:mc="http://schemas.openxmlformats.org/markup-compatibility/2006">
                <mc:Choice xmlns:v="urn:schemas-microsoft-com:vml" Requires="v">
                  <p:oleObj spid="_x0000_s6358" name="Clip" r:id="rId6" imgW="1160352" imgH="1786550" progId="MS_ClipArt_Gallery.2">
                    <p:embed/>
                  </p:oleObj>
                </mc:Choice>
                <mc:Fallback>
                  <p:oleObj name="Clip" r:id="rId6" imgW="1160352" imgH="1786550" progId="MS_ClipArt_Gallery.2">
                    <p:embed/>
                    <p:pic>
                      <p:nvPicPr>
                        <p:cNvPr id="0" name="Object 121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522" y="3127"/>
                          <a:ext cx="357" cy="51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170" name="Object 1215">
              <a:extLst>
                <a:ext uri="{FF2B5EF4-FFF2-40B4-BE49-F238E27FC236}">
                  <a16:creationId xmlns:a16="http://schemas.microsoft.com/office/drawing/2014/main" id="{CFF96F9B-F40B-47F4-99F1-A61DB38DF919}"/>
                </a:ext>
              </a:extLst>
            </p:cNvPr>
            <p:cNvGraphicFramePr>
              <a:graphicFrameLocks noChangeAspect="1"/>
            </p:cNvGraphicFramePr>
            <p:nvPr/>
          </p:nvGraphicFramePr>
          <p:xfrm>
            <a:off x="2910" y="3390"/>
            <a:ext cx="357" cy="514"/>
          </p:xfrm>
          <a:graphic>
            <a:graphicData uri="http://schemas.openxmlformats.org/presentationml/2006/ole">
              <mc:AlternateContent xmlns:mc="http://schemas.openxmlformats.org/markup-compatibility/2006">
                <mc:Choice xmlns:v="urn:schemas-microsoft-com:vml" Requires="v">
                  <p:oleObj spid="_x0000_s6359" name="Clip" r:id="rId8" imgW="1160352" imgH="1786550" progId="MS_ClipArt_Gallery.2">
                    <p:embed/>
                  </p:oleObj>
                </mc:Choice>
                <mc:Fallback>
                  <p:oleObj name="Clip" r:id="rId8" imgW="1160352" imgH="1786550" progId="MS_ClipArt_Gallery.2">
                    <p:embed/>
                    <p:pic>
                      <p:nvPicPr>
                        <p:cNvPr id="0" name="Object 121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10" y="3390"/>
                          <a:ext cx="357" cy="51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Tree>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AutoShape 254">
            <a:extLst>
              <a:ext uri="{FF2B5EF4-FFF2-40B4-BE49-F238E27FC236}">
                <a16:creationId xmlns:a16="http://schemas.microsoft.com/office/drawing/2014/main" id="{0F60F8FF-89A5-4448-8019-B1D7B9BCE637}"/>
              </a:ext>
            </a:extLst>
          </p:cNvPr>
          <p:cNvSpPr>
            <a:spLocks noChangeArrowheads="1"/>
          </p:cNvSpPr>
          <p:nvPr/>
        </p:nvSpPr>
        <p:spPr bwMode="auto">
          <a:xfrm>
            <a:off x="400050" y="920750"/>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6627" name="Text Box 256">
            <a:extLst>
              <a:ext uri="{FF2B5EF4-FFF2-40B4-BE49-F238E27FC236}">
                <a16:creationId xmlns:a16="http://schemas.microsoft.com/office/drawing/2014/main" id="{8F56EDCD-0006-4A6B-A0C3-9F1B4C12A658}"/>
              </a:ext>
            </a:extLst>
          </p:cNvPr>
          <p:cNvSpPr txBox="1">
            <a:spLocks noChangeArrowheads="1"/>
          </p:cNvSpPr>
          <p:nvPr/>
        </p:nvSpPr>
        <p:spPr bwMode="auto">
          <a:xfrm>
            <a:off x="298450" y="1860550"/>
            <a:ext cx="2457450" cy="629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marL="457200" indent="-457200">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buFont typeface="Wingdings" panose="05000000000000000000" pitchFamily="2" charset="2"/>
              <a:buChar char="Ø"/>
            </a:pPr>
            <a:r>
              <a:rPr lang="es-ES_tradnl" altLang="en-US" sz="2400" b="1"/>
              <a:t>Lift </a:t>
            </a:r>
            <a:r>
              <a:rPr lang="en-US" altLang="en-US" sz="2400" b="1"/>
              <a:t>/</a:t>
            </a:r>
            <a:r>
              <a:rPr lang="es-ES_tradnl" altLang="en-US" sz="2400" b="1"/>
              <a:t> lower</a:t>
            </a:r>
          </a:p>
          <a:p>
            <a:pPr>
              <a:buFont typeface="Wingdings" panose="05000000000000000000" pitchFamily="2" charset="2"/>
              <a:buChar char="Ø"/>
            </a:pPr>
            <a:endParaRPr lang="es-ES_tradnl" altLang="en-US" sz="2400" b="1"/>
          </a:p>
          <a:p>
            <a:pPr>
              <a:buFont typeface="Wingdings" panose="05000000000000000000" pitchFamily="2" charset="2"/>
              <a:buChar char="Ø"/>
            </a:pPr>
            <a:endParaRPr lang="es-ES_tradnl" altLang="en-US" sz="2400" b="1"/>
          </a:p>
          <a:p>
            <a:pPr>
              <a:buFont typeface="Wingdings" panose="05000000000000000000" pitchFamily="2" charset="2"/>
              <a:buChar char="Ø"/>
            </a:pPr>
            <a:endParaRPr lang="en-US" altLang="en-US" sz="2400" b="1"/>
          </a:p>
          <a:p>
            <a:pPr>
              <a:buFont typeface="Wingdings" panose="05000000000000000000" pitchFamily="2" charset="2"/>
              <a:buChar char="Ø"/>
            </a:pPr>
            <a:r>
              <a:rPr lang="es-ES_tradnl" altLang="en-US" sz="2400" b="1"/>
              <a:t>Push </a:t>
            </a:r>
            <a:r>
              <a:rPr lang="en-US" altLang="en-US" sz="2400" b="1"/>
              <a:t>/</a:t>
            </a:r>
            <a:r>
              <a:rPr lang="es-ES_tradnl" altLang="en-US" sz="2400" b="1"/>
              <a:t> pull</a:t>
            </a:r>
          </a:p>
          <a:p>
            <a:pPr>
              <a:buFont typeface="Wingdings" panose="05000000000000000000" pitchFamily="2" charset="2"/>
              <a:buChar char="Ø"/>
            </a:pPr>
            <a:endParaRPr lang="es-ES_tradnl" altLang="en-US" sz="2400" b="1"/>
          </a:p>
          <a:p>
            <a:pPr>
              <a:buFont typeface="Wingdings" panose="05000000000000000000" pitchFamily="2" charset="2"/>
              <a:buChar char="Ø"/>
            </a:pPr>
            <a:endParaRPr lang="es-ES_tradnl" altLang="en-US" sz="2400" b="1"/>
          </a:p>
          <a:p>
            <a:pPr>
              <a:buFont typeface="Wingdings" panose="05000000000000000000" pitchFamily="2" charset="2"/>
              <a:buChar char="Ø"/>
            </a:pPr>
            <a:endParaRPr lang="en-US" altLang="en-US" sz="2400" b="1"/>
          </a:p>
          <a:p>
            <a:pPr>
              <a:buFont typeface="Wingdings" panose="05000000000000000000" pitchFamily="2" charset="2"/>
              <a:buChar char="Ø"/>
            </a:pPr>
            <a:r>
              <a:rPr lang="es-ES_tradnl" altLang="en-US" sz="2400" b="1"/>
              <a:t>Twist</a:t>
            </a:r>
          </a:p>
          <a:p>
            <a:pPr>
              <a:buFont typeface="Wingdings" panose="05000000000000000000" pitchFamily="2" charset="2"/>
              <a:buChar char="Ø"/>
            </a:pPr>
            <a:endParaRPr lang="es-ES_tradnl" altLang="en-US" sz="2400" b="1"/>
          </a:p>
          <a:p>
            <a:pPr>
              <a:buFont typeface="Wingdings" panose="05000000000000000000" pitchFamily="2" charset="2"/>
              <a:buChar char="Ø"/>
            </a:pPr>
            <a:endParaRPr lang="es-ES_tradnl" altLang="en-US" sz="2400" b="1"/>
          </a:p>
          <a:p>
            <a:pPr>
              <a:buFont typeface="Wingdings" panose="05000000000000000000" pitchFamily="2" charset="2"/>
              <a:buChar char="Ø"/>
            </a:pPr>
            <a:endParaRPr lang="es-ES_tradnl" altLang="en-US" sz="2400" b="1"/>
          </a:p>
          <a:p>
            <a:pPr>
              <a:buFont typeface="Wingdings" panose="05000000000000000000" pitchFamily="2" charset="2"/>
              <a:buChar char="Ø"/>
            </a:pPr>
            <a:r>
              <a:rPr lang="en-US" altLang="en-US" sz="2400" b="1"/>
              <a:t>Car</a:t>
            </a:r>
            <a:r>
              <a:rPr lang="es-ES_tradnl" altLang="en-US" sz="2400" b="1"/>
              <a:t>ry</a:t>
            </a:r>
          </a:p>
          <a:p>
            <a:pPr>
              <a:buFont typeface="Wingdings" panose="05000000000000000000" pitchFamily="2" charset="2"/>
              <a:buChar char="Ø"/>
            </a:pPr>
            <a:endParaRPr lang="es-ES_tradnl" altLang="en-US" sz="2400" b="1"/>
          </a:p>
          <a:p>
            <a:pPr>
              <a:buFont typeface="Wingdings" panose="05000000000000000000" pitchFamily="2" charset="2"/>
              <a:buChar char="Ø"/>
            </a:pPr>
            <a:endParaRPr lang="es-ES_tradnl" altLang="en-US" sz="2400" b="1"/>
          </a:p>
          <a:p>
            <a:pPr>
              <a:buFont typeface="Wingdings" panose="05000000000000000000" pitchFamily="2" charset="2"/>
              <a:buChar char="Ø"/>
            </a:pPr>
            <a:endParaRPr lang="en-US" altLang="en-US" sz="2400" b="1"/>
          </a:p>
          <a:p>
            <a:pPr>
              <a:buFont typeface="Wingdings" panose="05000000000000000000" pitchFamily="2" charset="2"/>
              <a:buChar char="Ø"/>
            </a:pPr>
            <a:r>
              <a:rPr lang="es-ES_tradnl" altLang="en-US" sz="2400" b="1"/>
              <a:t>Hold</a:t>
            </a:r>
            <a:endParaRPr lang="en-US" altLang="en-US" sz="2400" b="1"/>
          </a:p>
        </p:txBody>
      </p:sp>
      <p:sp>
        <p:nvSpPr>
          <p:cNvPr id="26628" name="Text Box 257">
            <a:extLst>
              <a:ext uri="{FF2B5EF4-FFF2-40B4-BE49-F238E27FC236}">
                <a16:creationId xmlns:a16="http://schemas.microsoft.com/office/drawing/2014/main" id="{92F45A97-6DF9-4911-AF7C-2E03FD7E0A6E}"/>
              </a:ext>
            </a:extLst>
          </p:cNvPr>
          <p:cNvSpPr txBox="1">
            <a:spLocks noChangeArrowheads="1"/>
          </p:cNvSpPr>
          <p:nvPr/>
        </p:nvSpPr>
        <p:spPr bwMode="auto">
          <a:xfrm>
            <a:off x="3187700" y="1231900"/>
            <a:ext cx="3060700" cy="558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1200" b="1"/>
              <a:t>Think about the work you do.</a:t>
            </a:r>
          </a:p>
          <a:p>
            <a:pPr>
              <a:spcBef>
                <a:spcPct val="50000"/>
              </a:spcBef>
            </a:pPr>
            <a:r>
              <a:rPr lang="en-US" altLang="en-US" sz="1200" b="1"/>
              <a:t>What do you do that involves these words?</a:t>
            </a:r>
          </a:p>
        </p:txBody>
      </p:sp>
      <p:grpSp>
        <p:nvGrpSpPr>
          <p:cNvPr id="26629" name="Group 261">
            <a:extLst>
              <a:ext uri="{FF2B5EF4-FFF2-40B4-BE49-F238E27FC236}">
                <a16:creationId xmlns:a16="http://schemas.microsoft.com/office/drawing/2014/main" id="{A6DF6352-8C8C-457B-A87C-B22075BBFB7A}"/>
              </a:ext>
            </a:extLst>
          </p:cNvPr>
          <p:cNvGrpSpPr>
            <a:grpSpLocks/>
          </p:cNvGrpSpPr>
          <p:nvPr/>
        </p:nvGrpSpPr>
        <p:grpSpPr bwMode="auto">
          <a:xfrm>
            <a:off x="1295400" y="2692400"/>
            <a:ext cx="5003800" cy="431800"/>
            <a:chOff x="552" y="1696"/>
            <a:chExt cx="3152" cy="272"/>
          </a:xfrm>
        </p:grpSpPr>
        <p:sp>
          <p:nvSpPr>
            <p:cNvPr id="26644" name="Line 259">
              <a:extLst>
                <a:ext uri="{FF2B5EF4-FFF2-40B4-BE49-F238E27FC236}">
                  <a16:creationId xmlns:a16="http://schemas.microsoft.com/office/drawing/2014/main" id="{67AB7371-AB8D-4EF8-8137-ED4ED5543345}"/>
                </a:ext>
              </a:extLst>
            </p:cNvPr>
            <p:cNvSpPr>
              <a:spLocks noChangeShapeType="1"/>
            </p:cNvSpPr>
            <p:nvPr/>
          </p:nvSpPr>
          <p:spPr bwMode="auto">
            <a:xfrm>
              <a:off x="552" y="1968"/>
              <a:ext cx="31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45" name="Line 260">
              <a:extLst>
                <a:ext uri="{FF2B5EF4-FFF2-40B4-BE49-F238E27FC236}">
                  <a16:creationId xmlns:a16="http://schemas.microsoft.com/office/drawing/2014/main" id="{5D7CB402-4616-4674-B20F-9367B7C48460}"/>
                </a:ext>
              </a:extLst>
            </p:cNvPr>
            <p:cNvSpPr>
              <a:spLocks noChangeShapeType="1"/>
            </p:cNvSpPr>
            <p:nvPr/>
          </p:nvSpPr>
          <p:spPr bwMode="auto">
            <a:xfrm>
              <a:off x="560" y="1696"/>
              <a:ext cx="31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630" name="Group 265">
            <a:extLst>
              <a:ext uri="{FF2B5EF4-FFF2-40B4-BE49-F238E27FC236}">
                <a16:creationId xmlns:a16="http://schemas.microsoft.com/office/drawing/2014/main" id="{9F17FF9D-1C6D-4B10-9527-3CB383D4C5BD}"/>
              </a:ext>
            </a:extLst>
          </p:cNvPr>
          <p:cNvGrpSpPr>
            <a:grpSpLocks/>
          </p:cNvGrpSpPr>
          <p:nvPr/>
        </p:nvGrpSpPr>
        <p:grpSpPr bwMode="auto">
          <a:xfrm>
            <a:off x="1295400" y="4114800"/>
            <a:ext cx="5003800" cy="431800"/>
            <a:chOff x="552" y="1696"/>
            <a:chExt cx="3152" cy="272"/>
          </a:xfrm>
        </p:grpSpPr>
        <p:sp>
          <p:nvSpPr>
            <p:cNvPr id="26642" name="Line 266">
              <a:extLst>
                <a:ext uri="{FF2B5EF4-FFF2-40B4-BE49-F238E27FC236}">
                  <a16:creationId xmlns:a16="http://schemas.microsoft.com/office/drawing/2014/main" id="{B060B013-3FEB-4100-AE7E-D682309F8289}"/>
                </a:ext>
              </a:extLst>
            </p:cNvPr>
            <p:cNvSpPr>
              <a:spLocks noChangeShapeType="1"/>
            </p:cNvSpPr>
            <p:nvPr/>
          </p:nvSpPr>
          <p:spPr bwMode="auto">
            <a:xfrm>
              <a:off x="552" y="1968"/>
              <a:ext cx="31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43" name="Line 267">
              <a:extLst>
                <a:ext uri="{FF2B5EF4-FFF2-40B4-BE49-F238E27FC236}">
                  <a16:creationId xmlns:a16="http://schemas.microsoft.com/office/drawing/2014/main" id="{1625767C-189A-4563-A9E4-7F3B9A2744DC}"/>
                </a:ext>
              </a:extLst>
            </p:cNvPr>
            <p:cNvSpPr>
              <a:spLocks noChangeShapeType="1"/>
            </p:cNvSpPr>
            <p:nvPr/>
          </p:nvSpPr>
          <p:spPr bwMode="auto">
            <a:xfrm>
              <a:off x="560" y="1696"/>
              <a:ext cx="31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631" name="Group 268">
            <a:extLst>
              <a:ext uri="{FF2B5EF4-FFF2-40B4-BE49-F238E27FC236}">
                <a16:creationId xmlns:a16="http://schemas.microsoft.com/office/drawing/2014/main" id="{87EDBA4C-22FA-42A0-ADFF-7A798252A4BF}"/>
              </a:ext>
            </a:extLst>
          </p:cNvPr>
          <p:cNvGrpSpPr>
            <a:grpSpLocks/>
          </p:cNvGrpSpPr>
          <p:nvPr/>
        </p:nvGrpSpPr>
        <p:grpSpPr bwMode="auto">
          <a:xfrm>
            <a:off x="1295400" y="5537200"/>
            <a:ext cx="5003800" cy="431800"/>
            <a:chOff x="552" y="1696"/>
            <a:chExt cx="3152" cy="272"/>
          </a:xfrm>
        </p:grpSpPr>
        <p:sp>
          <p:nvSpPr>
            <p:cNvPr id="26640" name="Line 269">
              <a:extLst>
                <a:ext uri="{FF2B5EF4-FFF2-40B4-BE49-F238E27FC236}">
                  <a16:creationId xmlns:a16="http://schemas.microsoft.com/office/drawing/2014/main" id="{FAB72FE2-39E5-411A-8385-2649BF597CED}"/>
                </a:ext>
              </a:extLst>
            </p:cNvPr>
            <p:cNvSpPr>
              <a:spLocks noChangeShapeType="1"/>
            </p:cNvSpPr>
            <p:nvPr/>
          </p:nvSpPr>
          <p:spPr bwMode="auto">
            <a:xfrm>
              <a:off x="552" y="1968"/>
              <a:ext cx="31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41" name="Line 270">
              <a:extLst>
                <a:ext uri="{FF2B5EF4-FFF2-40B4-BE49-F238E27FC236}">
                  <a16:creationId xmlns:a16="http://schemas.microsoft.com/office/drawing/2014/main" id="{56D7CF70-C6B8-410D-AAE8-59985045A414}"/>
                </a:ext>
              </a:extLst>
            </p:cNvPr>
            <p:cNvSpPr>
              <a:spLocks noChangeShapeType="1"/>
            </p:cNvSpPr>
            <p:nvPr/>
          </p:nvSpPr>
          <p:spPr bwMode="auto">
            <a:xfrm>
              <a:off x="560" y="1696"/>
              <a:ext cx="31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632" name="Group 271">
            <a:extLst>
              <a:ext uri="{FF2B5EF4-FFF2-40B4-BE49-F238E27FC236}">
                <a16:creationId xmlns:a16="http://schemas.microsoft.com/office/drawing/2014/main" id="{99D77EE9-063F-4053-B332-BF11FA8774F3}"/>
              </a:ext>
            </a:extLst>
          </p:cNvPr>
          <p:cNvGrpSpPr>
            <a:grpSpLocks/>
          </p:cNvGrpSpPr>
          <p:nvPr/>
        </p:nvGrpSpPr>
        <p:grpSpPr bwMode="auto">
          <a:xfrm>
            <a:off x="1295400" y="6959600"/>
            <a:ext cx="5003800" cy="431800"/>
            <a:chOff x="552" y="1696"/>
            <a:chExt cx="3152" cy="272"/>
          </a:xfrm>
        </p:grpSpPr>
        <p:sp>
          <p:nvSpPr>
            <p:cNvPr id="26638" name="Line 272">
              <a:extLst>
                <a:ext uri="{FF2B5EF4-FFF2-40B4-BE49-F238E27FC236}">
                  <a16:creationId xmlns:a16="http://schemas.microsoft.com/office/drawing/2014/main" id="{ECF90AB2-F57F-4C7F-BA43-F1D4241386D7}"/>
                </a:ext>
              </a:extLst>
            </p:cNvPr>
            <p:cNvSpPr>
              <a:spLocks noChangeShapeType="1"/>
            </p:cNvSpPr>
            <p:nvPr/>
          </p:nvSpPr>
          <p:spPr bwMode="auto">
            <a:xfrm>
              <a:off x="552" y="1968"/>
              <a:ext cx="31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39" name="Line 273">
              <a:extLst>
                <a:ext uri="{FF2B5EF4-FFF2-40B4-BE49-F238E27FC236}">
                  <a16:creationId xmlns:a16="http://schemas.microsoft.com/office/drawing/2014/main" id="{DF5C3734-6B4F-4C79-AF14-A4CA0A0D644F}"/>
                </a:ext>
              </a:extLst>
            </p:cNvPr>
            <p:cNvSpPr>
              <a:spLocks noChangeShapeType="1"/>
            </p:cNvSpPr>
            <p:nvPr/>
          </p:nvSpPr>
          <p:spPr bwMode="auto">
            <a:xfrm>
              <a:off x="560" y="1696"/>
              <a:ext cx="31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633" name="Group 274">
            <a:extLst>
              <a:ext uri="{FF2B5EF4-FFF2-40B4-BE49-F238E27FC236}">
                <a16:creationId xmlns:a16="http://schemas.microsoft.com/office/drawing/2014/main" id="{BFC6C673-67BF-4AF5-872B-977043384C5E}"/>
              </a:ext>
            </a:extLst>
          </p:cNvPr>
          <p:cNvGrpSpPr>
            <a:grpSpLocks/>
          </p:cNvGrpSpPr>
          <p:nvPr/>
        </p:nvGrpSpPr>
        <p:grpSpPr bwMode="auto">
          <a:xfrm>
            <a:off x="1295400" y="8382000"/>
            <a:ext cx="5003800" cy="431800"/>
            <a:chOff x="552" y="1696"/>
            <a:chExt cx="3152" cy="272"/>
          </a:xfrm>
        </p:grpSpPr>
        <p:sp>
          <p:nvSpPr>
            <p:cNvPr id="26636" name="Line 275">
              <a:extLst>
                <a:ext uri="{FF2B5EF4-FFF2-40B4-BE49-F238E27FC236}">
                  <a16:creationId xmlns:a16="http://schemas.microsoft.com/office/drawing/2014/main" id="{CAFFE396-AC35-4ADC-AF42-AD388A0F0709}"/>
                </a:ext>
              </a:extLst>
            </p:cNvPr>
            <p:cNvSpPr>
              <a:spLocks noChangeShapeType="1"/>
            </p:cNvSpPr>
            <p:nvPr/>
          </p:nvSpPr>
          <p:spPr bwMode="auto">
            <a:xfrm>
              <a:off x="552" y="1968"/>
              <a:ext cx="31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37" name="Line 276">
              <a:extLst>
                <a:ext uri="{FF2B5EF4-FFF2-40B4-BE49-F238E27FC236}">
                  <a16:creationId xmlns:a16="http://schemas.microsoft.com/office/drawing/2014/main" id="{E781D491-B613-424B-844C-71E39E3B4C7E}"/>
                </a:ext>
              </a:extLst>
            </p:cNvPr>
            <p:cNvSpPr>
              <a:spLocks noChangeShapeType="1"/>
            </p:cNvSpPr>
            <p:nvPr/>
          </p:nvSpPr>
          <p:spPr bwMode="auto">
            <a:xfrm>
              <a:off x="560" y="1696"/>
              <a:ext cx="31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aphicFrame>
        <p:nvGraphicFramePr>
          <p:cNvPr id="26634" name="Object 278">
            <a:extLst>
              <a:ext uri="{FF2B5EF4-FFF2-40B4-BE49-F238E27FC236}">
                <a16:creationId xmlns:a16="http://schemas.microsoft.com/office/drawing/2014/main" id="{1DCDEB71-44C2-4646-9583-C77F6479BD6D}"/>
              </a:ext>
            </a:extLst>
          </p:cNvPr>
          <p:cNvGraphicFramePr>
            <a:graphicFrameLocks noChangeAspect="1"/>
          </p:cNvGraphicFramePr>
          <p:nvPr/>
        </p:nvGraphicFramePr>
        <p:xfrm>
          <a:off x="5562600" y="1905000"/>
          <a:ext cx="938213" cy="717550"/>
        </p:xfrm>
        <a:graphic>
          <a:graphicData uri="http://schemas.openxmlformats.org/presentationml/2006/ole">
            <mc:AlternateContent xmlns:mc="http://schemas.openxmlformats.org/markup-compatibility/2006">
              <mc:Choice xmlns:v="urn:schemas-microsoft-com:vml" Requires="v">
                <p:oleObj spid="_x0000_s26653" name="Clip" r:id="rId3" imgW="4579545" imgH="3505200" progId="MS_ClipArt_Gallery.2">
                  <p:embed/>
                </p:oleObj>
              </mc:Choice>
              <mc:Fallback>
                <p:oleObj name="Clip" r:id="rId3" imgW="4579545" imgH="3505200" progId="MS_ClipArt_Gallery.2">
                  <p:embed/>
                  <p:pic>
                    <p:nvPicPr>
                      <p:cNvPr id="0" name="Object 278"/>
                      <p:cNvPicPr>
                        <a:picLocks noChangeAspect="1" noChangeArrowheads="1"/>
                      </p:cNvPicPr>
                      <p:nvPr/>
                    </p:nvPicPr>
                    <p:blipFill>
                      <a:blip r:embed="rId4">
                        <a:lum bright="30000"/>
                        <a:grayscl/>
                        <a:extLst>
                          <a:ext uri="{28A0092B-C50C-407E-A947-70E740481C1C}">
                            <a14:useLocalDpi xmlns:a14="http://schemas.microsoft.com/office/drawing/2010/main" val="0"/>
                          </a:ext>
                        </a:extLst>
                      </a:blip>
                      <a:srcRect/>
                      <a:stretch>
                        <a:fillRect/>
                      </a:stretch>
                    </p:blipFill>
                    <p:spPr bwMode="auto">
                      <a:xfrm>
                        <a:off x="5562600" y="1905000"/>
                        <a:ext cx="938213" cy="717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6635" name="Text Box 279">
            <a:extLst>
              <a:ext uri="{FF2B5EF4-FFF2-40B4-BE49-F238E27FC236}">
                <a16:creationId xmlns:a16="http://schemas.microsoft.com/office/drawing/2014/main" id="{C96B229E-78B7-4ED4-B8BB-71DDF579E071}"/>
              </a:ext>
            </a:extLst>
          </p:cNvPr>
          <p:cNvSpPr txBox="1">
            <a:spLocks noChangeArrowheads="1"/>
          </p:cNvSpPr>
          <p:nvPr/>
        </p:nvSpPr>
        <p:spPr bwMode="auto">
          <a:xfrm>
            <a:off x="266700" y="520700"/>
            <a:ext cx="6019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800" b="1" i="1" dirty="0"/>
              <a:t>Practice</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AutoShape 2">
            <a:extLst>
              <a:ext uri="{FF2B5EF4-FFF2-40B4-BE49-F238E27FC236}">
                <a16:creationId xmlns:a16="http://schemas.microsoft.com/office/drawing/2014/main" id="{71ABC5CF-D80F-4486-932E-4F531714DE5B}"/>
              </a:ext>
            </a:extLst>
          </p:cNvPr>
          <p:cNvSpPr>
            <a:spLocks noChangeArrowheads="1"/>
          </p:cNvSpPr>
          <p:nvPr/>
        </p:nvSpPr>
        <p:spPr bwMode="auto">
          <a:xfrm>
            <a:off x="400050" y="920750"/>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7651" name="Text Box 4">
            <a:extLst>
              <a:ext uri="{FF2B5EF4-FFF2-40B4-BE49-F238E27FC236}">
                <a16:creationId xmlns:a16="http://schemas.microsoft.com/office/drawing/2014/main" id="{55264F4C-4137-44C2-8727-05C3EACAE3BD}"/>
              </a:ext>
            </a:extLst>
          </p:cNvPr>
          <p:cNvSpPr txBox="1">
            <a:spLocks noChangeArrowheads="1"/>
          </p:cNvSpPr>
          <p:nvPr/>
        </p:nvSpPr>
        <p:spPr bwMode="auto">
          <a:xfrm>
            <a:off x="298450" y="1860550"/>
            <a:ext cx="2838450" cy="629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marL="457200" indent="-457200">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buFont typeface="Wingdings" panose="05000000000000000000" pitchFamily="2" charset="2"/>
              <a:buChar char="Ø"/>
            </a:pPr>
            <a:r>
              <a:rPr lang="en-US" altLang="en-US" sz="2400" b="1"/>
              <a:t>Elevar</a:t>
            </a:r>
            <a:r>
              <a:rPr lang="es-ES_tradnl" altLang="en-US" sz="2400" b="1"/>
              <a:t> </a:t>
            </a:r>
            <a:r>
              <a:rPr lang="en-US" altLang="en-US" sz="2400" b="1"/>
              <a:t>/</a:t>
            </a:r>
            <a:r>
              <a:rPr lang="es-ES_tradnl" altLang="en-US" sz="2400" b="1"/>
              <a:t> b</a:t>
            </a:r>
            <a:r>
              <a:rPr lang="en-US" altLang="en-US" sz="2400" b="1"/>
              <a:t>ajar</a:t>
            </a:r>
            <a:endParaRPr lang="es-ES_tradnl" altLang="en-US" sz="2400" b="1"/>
          </a:p>
          <a:p>
            <a:pPr>
              <a:buFont typeface="Wingdings" panose="05000000000000000000" pitchFamily="2" charset="2"/>
              <a:buChar char="Ø"/>
            </a:pPr>
            <a:endParaRPr lang="es-ES_tradnl" altLang="en-US" sz="2400" b="1"/>
          </a:p>
          <a:p>
            <a:pPr>
              <a:buFont typeface="Wingdings" panose="05000000000000000000" pitchFamily="2" charset="2"/>
              <a:buChar char="Ø"/>
            </a:pPr>
            <a:endParaRPr lang="es-ES_tradnl" altLang="en-US" sz="2400" b="1"/>
          </a:p>
          <a:p>
            <a:pPr>
              <a:buFont typeface="Wingdings" panose="05000000000000000000" pitchFamily="2" charset="2"/>
              <a:buChar char="Ø"/>
            </a:pPr>
            <a:endParaRPr lang="en-US" altLang="en-US" sz="2400" b="1"/>
          </a:p>
          <a:p>
            <a:pPr>
              <a:buFont typeface="Wingdings" panose="05000000000000000000" pitchFamily="2" charset="2"/>
              <a:buChar char="Ø"/>
            </a:pPr>
            <a:r>
              <a:rPr lang="en-US" altLang="en-US" sz="2400" b="1"/>
              <a:t>Empujar</a:t>
            </a:r>
            <a:r>
              <a:rPr lang="es-ES_tradnl" altLang="en-US" sz="2400" b="1"/>
              <a:t> </a:t>
            </a:r>
            <a:r>
              <a:rPr lang="en-US" altLang="en-US" sz="2400" b="1"/>
              <a:t>/</a:t>
            </a:r>
            <a:r>
              <a:rPr lang="es-ES_tradnl" altLang="en-US" sz="2400" b="1"/>
              <a:t> j</a:t>
            </a:r>
            <a:r>
              <a:rPr lang="en-US" altLang="en-US" sz="2400" b="1"/>
              <a:t>alar</a:t>
            </a:r>
            <a:r>
              <a:rPr lang="es-ES_tradnl" altLang="en-US" sz="2400" b="1"/>
              <a:t> </a:t>
            </a:r>
          </a:p>
          <a:p>
            <a:pPr>
              <a:buFont typeface="Wingdings" panose="05000000000000000000" pitchFamily="2" charset="2"/>
              <a:buChar char="Ø"/>
            </a:pPr>
            <a:endParaRPr lang="es-ES_tradnl" altLang="en-US" sz="2400" b="1"/>
          </a:p>
          <a:p>
            <a:pPr>
              <a:buFont typeface="Wingdings" panose="05000000000000000000" pitchFamily="2" charset="2"/>
              <a:buChar char="Ø"/>
            </a:pPr>
            <a:endParaRPr lang="es-ES_tradnl" altLang="en-US" sz="2400" b="1"/>
          </a:p>
          <a:p>
            <a:pPr>
              <a:buFont typeface="Wingdings" panose="05000000000000000000" pitchFamily="2" charset="2"/>
              <a:buChar char="Ø"/>
            </a:pPr>
            <a:endParaRPr lang="en-US" altLang="en-US" sz="2400" b="1"/>
          </a:p>
          <a:p>
            <a:pPr>
              <a:buFont typeface="Wingdings" panose="05000000000000000000" pitchFamily="2" charset="2"/>
              <a:buChar char="Ø"/>
            </a:pPr>
            <a:r>
              <a:rPr lang="en-US" altLang="en-US" sz="2400" b="1"/>
              <a:t>Girar</a:t>
            </a:r>
            <a:r>
              <a:rPr lang="es-ES_tradnl" altLang="en-US" sz="2400" b="1"/>
              <a:t> </a:t>
            </a:r>
          </a:p>
          <a:p>
            <a:pPr>
              <a:buFont typeface="Wingdings" panose="05000000000000000000" pitchFamily="2" charset="2"/>
              <a:buChar char="Ø"/>
            </a:pPr>
            <a:endParaRPr lang="es-ES_tradnl" altLang="en-US" sz="2400" b="1"/>
          </a:p>
          <a:p>
            <a:pPr>
              <a:buFont typeface="Wingdings" panose="05000000000000000000" pitchFamily="2" charset="2"/>
              <a:buChar char="Ø"/>
            </a:pPr>
            <a:endParaRPr lang="es-ES_tradnl" altLang="en-US" sz="2400" b="1"/>
          </a:p>
          <a:p>
            <a:pPr>
              <a:buFont typeface="Wingdings" panose="05000000000000000000" pitchFamily="2" charset="2"/>
              <a:buChar char="Ø"/>
            </a:pPr>
            <a:endParaRPr lang="es-ES_tradnl" altLang="en-US" sz="2400" b="1"/>
          </a:p>
          <a:p>
            <a:pPr>
              <a:buFont typeface="Wingdings" panose="05000000000000000000" pitchFamily="2" charset="2"/>
              <a:buChar char="Ø"/>
            </a:pPr>
            <a:r>
              <a:rPr lang="en-US" altLang="en-US" sz="2400" b="1"/>
              <a:t>Cargar</a:t>
            </a:r>
            <a:endParaRPr lang="es-ES_tradnl" altLang="en-US" sz="2400" b="1"/>
          </a:p>
          <a:p>
            <a:pPr>
              <a:buFont typeface="Wingdings" panose="05000000000000000000" pitchFamily="2" charset="2"/>
              <a:buChar char="Ø"/>
            </a:pPr>
            <a:endParaRPr lang="es-ES_tradnl" altLang="en-US" sz="2400" b="1"/>
          </a:p>
          <a:p>
            <a:pPr>
              <a:buFont typeface="Wingdings" panose="05000000000000000000" pitchFamily="2" charset="2"/>
              <a:buChar char="Ø"/>
            </a:pPr>
            <a:endParaRPr lang="es-ES_tradnl" altLang="en-US" sz="2400" b="1"/>
          </a:p>
          <a:p>
            <a:pPr>
              <a:buFont typeface="Wingdings" panose="05000000000000000000" pitchFamily="2" charset="2"/>
              <a:buChar char="Ø"/>
            </a:pPr>
            <a:endParaRPr lang="en-US" altLang="en-US" sz="2400" b="1"/>
          </a:p>
          <a:p>
            <a:pPr>
              <a:buFont typeface="Wingdings" panose="05000000000000000000" pitchFamily="2" charset="2"/>
              <a:buChar char="Ø"/>
            </a:pPr>
            <a:r>
              <a:rPr lang="en-US" altLang="en-US" sz="2400" b="1"/>
              <a:t>Sujetar</a:t>
            </a:r>
          </a:p>
        </p:txBody>
      </p:sp>
      <p:sp>
        <p:nvSpPr>
          <p:cNvPr id="27652" name="Text Box 5">
            <a:extLst>
              <a:ext uri="{FF2B5EF4-FFF2-40B4-BE49-F238E27FC236}">
                <a16:creationId xmlns:a16="http://schemas.microsoft.com/office/drawing/2014/main" id="{A0EF7225-FD51-45AD-A567-B89F7806B4FD}"/>
              </a:ext>
            </a:extLst>
          </p:cNvPr>
          <p:cNvSpPr txBox="1">
            <a:spLocks noChangeArrowheads="1"/>
          </p:cNvSpPr>
          <p:nvPr/>
        </p:nvSpPr>
        <p:spPr bwMode="auto">
          <a:xfrm>
            <a:off x="3187700" y="1231900"/>
            <a:ext cx="3365500" cy="558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s-ES_tradnl" altLang="en-US" sz="1200" b="1"/>
              <a:t>Piense en el trabajo que hace.</a:t>
            </a:r>
          </a:p>
          <a:p>
            <a:pPr>
              <a:spcBef>
                <a:spcPct val="50000"/>
              </a:spcBef>
            </a:pPr>
            <a:r>
              <a:rPr lang="es-ES_tradnl" altLang="en-US" sz="1200" b="1"/>
              <a:t>¿Qué hace que se relaciona con estas palabras?</a:t>
            </a:r>
            <a:endParaRPr lang="en-US" altLang="en-US" sz="1200" b="1"/>
          </a:p>
        </p:txBody>
      </p:sp>
      <p:grpSp>
        <p:nvGrpSpPr>
          <p:cNvPr id="27653" name="Group 6">
            <a:extLst>
              <a:ext uri="{FF2B5EF4-FFF2-40B4-BE49-F238E27FC236}">
                <a16:creationId xmlns:a16="http://schemas.microsoft.com/office/drawing/2014/main" id="{97DDDC98-CAE9-4D32-B150-AED83E08714B}"/>
              </a:ext>
            </a:extLst>
          </p:cNvPr>
          <p:cNvGrpSpPr>
            <a:grpSpLocks/>
          </p:cNvGrpSpPr>
          <p:nvPr/>
        </p:nvGrpSpPr>
        <p:grpSpPr bwMode="auto">
          <a:xfrm>
            <a:off x="1295400" y="2692400"/>
            <a:ext cx="5003800" cy="431800"/>
            <a:chOff x="552" y="1696"/>
            <a:chExt cx="3152" cy="272"/>
          </a:xfrm>
        </p:grpSpPr>
        <p:sp>
          <p:nvSpPr>
            <p:cNvPr id="27668" name="Line 7">
              <a:extLst>
                <a:ext uri="{FF2B5EF4-FFF2-40B4-BE49-F238E27FC236}">
                  <a16:creationId xmlns:a16="http://schemas.microsoft.com/office/drawing/2014/main" id="{0822C2EE-3636-4465-996A-D3FA7C34D0B9}"/>
                </a:ext>
              </a:extLst>
            </p:cNvPr>
            <p:cNvSpPr>
              <a:spLocks noChangeShapeType="1"/>
            </p:cNvSpPr>
            <p:nvPr/>
          </p:nvSpPr>
          <p:spPr bwMode="auto">
            <a:xfrm>
              <a:off x="552" y="1968"/>
              <a:ext cx="31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9" name="Line 8">
              <a:extLst>
                <a:ext uri="{FF2B5EF4-FFF2-40B4-BE49-F238E27FC236}">
                  <a16:creationId xmlns:a16="http://schemas.microsoft.com/office/drawing/2014/main" id="{33914537-BF97-4CBD-874F-5DB60A4327BE}"/>
                </a:ext>
              </a:extLst>
            </p:cNvPr>
            <p:cNvSpPr>
              <a:spLocks noChangeShapeType="1"/>
            </p:cNvSpPr>
            <p:nvPr/>
          </p:nvSpPr>
          <p:spPr bwMode="auto">
            <a:xfrm>
              <a:off x="560" y="1696"/>
              <a:ext cx="31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7654" name="Group 9">
            <a:extLst>
              <a:ext uri="{FF2B5EF4-FFF2-40B4-BE49-F238E27FC236}">
                <a16:creationId xmlns:a16="http://schemas.microsoft.com/office/drawing/2014/main" id="{DDCDE8B9-517D-49E7-AE97-091EAC62F12E}"/>
              </a:ext>
            </a:extLst>
          </p:cNvPr>
          <p:cNvGrpSpPr>
            <a:grpSpLocks/>
          </p:cNvGrpSpPr>
          <p:nvPr/>
        </p:nvGrpSpPr>
        <p:grpSpPr bwMode="auto">
          <a:xfrm>
            <a:off x="1295400" y="4114800"/>
            <a:ext cx="5003800" cy="431800"/>
            <a:chOff x="552" y="1696"/>
            <a:chExt cx="3152" cy="272"/>
          </a:xfrm>
        </p:grpSpPr>
        <p:sp>
          <p:nvSpPr>
            <p:cNvPr id="27666" name="Line 10">
              <a:extLst>
                <a:ext uri="{FF2B5EF4-FFF2-40B4-BE49-F238E27FC236}">
                  <a16:creationId xmlns:a16="http://schemas.microsoft.com/office/drawing/2014/main" id="{3644B1DF-8C3E-4AAA-BBE9-0FB2D5AB7728}"/>
                </a:ext>
              </a:extLst>
            </p:cNvPr>
            <p:cNvSpPr>
              <a:spLocks noChangeShapeType="1"/>
            </p:cNvSpPr>
            <p:nvPr/>
          </p:nvSpPr>
          <p:spPr bwMode="auto">
            <a:xfrm>
              <a:off x="552" y="1968"/>
              <a:ext cx="31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7" name="Line 11">
              <a:extLst>
                <a:ext uri="{FF2B5EF4-FFF2-40B4-BE49-F238E27FC236}">
                  <a16:creationId xmlns:a16="http://schemas.microsoft.com/office/drawing/2014/main" id="{24046EB8-3921-4B16-83E9-04AB7E7A2010}"/>
                </a:ext>
              </a:extLst>
            </p:cNvPr>
            <p:cNvSpPr>
              <a:spLocks noChangeShapeType="1"/>
            </p:cNvSpPr>
            <p:nvPr/>
          </p:nvSpPr>
          <p:spPr bwMode="auto">
            <a:xfrm>
              <a:off x="560" y="1696"/>
              <a:ext cx="31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7655" name="Group 12">
            <a:extLst>
              <a:ext uri="{FF2B5EF4-FFF2-40B4-BE49-F238E27FC236}">
                <a16:creationId xmlns:a16="http://schemas.microsoft.com/office/drawing/2014/main" id="{81C076FA-4343-44E3-AED9-5E0822B6E3C1}"/>
              </a:ext>
            </a:extLst>
          </p:cNvPr>
          <p:cNvGrpSpPr>
            <a:grpSpLocks/>
          </p:cNvGrpSpPr>
          <p:nvPr/>
        </p:nvGrpSpPr>
        <p:grpSpPr bwMode="auto">
          <a:xfrm>
            <a:off x="1295400" y="5537200"/>
            <a:ext cx="5003800" cy="431800"/>
            <a:chOff x="552" y="1696"/>
            <a:chExt cx="3152" cy="272"/>
          </a:xfrm>
        </p:grpSpPr>
        <p:sp>
          <p:nvSpPr>
            <p:cNvPr id="27664" name="Line 13">
              <a:extLst>
                <a:ext uri="{FF2B5EF4-FFF2-40B4-BE49-F238E27FC236}">
                  <a16:creationId xmlns:a16="http://schemas.microsoft.com/office/drawing/2014/main" id="{286385A9-4284-448E-8AE5-71C58A32ADD4}"/>
                </a:ext>
              </a:extLst>
            </p:cNvPr>
            <p:cNvSpPr>
              <a:spLocks noChangeShapeType="1"/>
            </p:cNvSpPr>
            <p:nvPr/>
          </p:nvSpPr>
          <p:spPr bwMode="auto">
            <a:xfrm>
              <a:off x="552" y="1968"/>
              <a:ext cx="31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5" name="Line 14">
              <a:extLst>
                <a:ext uri="{FF2B5EF4-FFF2-40B4-BE49-F238E27FC236}">
                  <a16:creationId xmlns:a16="http://schemas.microsoft.com/office/drawing/2014/main" id="{73D3DD7F-A583-4288-8CCE-1D353FEFB037}"/>
                </a:ext>
              </a:extLst>
            </p:cNvPr>
            <p:cNvSpPr>
              <a:spLocks noChangeShapeType="1"/>
            </p:cNvSpPr>
            <p:nvPr/>
          </p:nvSpPr>
          <p:spPr bwMode="auto">
            <a:xfrm>
              <a:off x="560" y="1696"/>
              <a:ext cx="31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7656" name="Group 15">
            <a:extLst>
              <a:ext uri="{FF2B5EF4-FFF2-40B4-BE49-F238E27FC236}">
                <a16:creationId xmlns:a16="http://schemas.microsoft.com/office/drawing/2014/main" id="{A394654E-CF82-4CF0-902B-2F7561F28465}"/>
              </a:ext>
            </a:extLst>
          </p:cNvPr>
          <p:cNvGrpSpPr>
            <a:grpSpLocks/>
          </p:cNvGrpSpPr>
          <p:nvPr/>
        </p:nvGrpSpPr>
        <p:grpSpPr bwMode="auto">
          <a:xfrm>
            <a:off x="1295400" y="6959600"/>
            <a:ext cx="5003800" cy="431800"/>
            <a:chOff x="552" y="1696"/>
            <a:chExt cx="3152" cy="272"/>
          </a:xfrm>
        </p:grpSpPr>
        <p:sp>
          <p:nvSpPr>
            <p:cNvPr id="27662" name="Line 16">
              <a:extLst>
                <a:ext uri="{FF2B5EF4-FFF2-40B4-BE49-F238E27FC236}">
                  <a16:creationId xmlns:a16="http://schemas.microsoft.com/office/drawing/2014/main" id="{CE60299C-CCAB-42E8-BCFA-C3AE1F8912D7}"/>
                </a:ext>
              </a:extLst>
            </p:cNvPr>
            <p:cNvSpPr>
              <a:spLocks noChangeShapeType="1"/>
            </p:cNvSpPr>
            <p:nvPr/>
          </p:nvSpPr>
          <p:spPr bwMode="auto">
            <a:xfrm>
              <a:off x="552" y="1968"/>
              <a:ext cx="31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3" name="Line 17">
              <a:extLst>
                <a:ext uri="{FF2B5EF4-FFF2-40B4-BE49-F238E27FC236}">
                  <a16:creationId xmlns:a16="http://schemas.microsoft.com/office/drawing/2014/main" id="{C73B2816-A1AF-4651-8F4F-D28465ABF4E7}"/>
                </a:ext>
              </a:extLst>
            </p:cNvPr>
            <p:cNvSpPr>
              <a:spLocks noChangeShapeType="1"/>
            </p:cNvSpPr>
            <p:nvPr/>
          </p:nvSpPr>
          <p:spPr bwMode="auto">
            <a:xfrm>
              <a:off x="560" y="1696"/>
              <a:ext cx="31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7657" name="Group 18">
            <a:extLst>
              <a:ext uri="{FF2B5EF4-FFF2-40B4-BE49-F238E27FC236}">
                <a16:creationId xmlns:a16="http://schemas.microsoft.com/office/drawing/2014/main" id="{D3E77FC6-1023-423E-852D-3D71FCA51A1C}"/>
              </a:ext>
            </a:extLst>
          </p:cNvPr>
          <p:cNvGrpSpPr>
            <a:grpSpLocks/>
          </p:cNvGrpSpPr>
          <p:nvPr/>
        </p:nvGrpSpPr>
        <p:grpSpPr bwMode="auto">
          <a:xfrm>
            <a:off x="1295400" y="8382000"/>
            <a:ext cx="5003800" cy="431800"/>
            <a:chOff x="552" y="1696"/>
            <a:chExt cx="3152" cy="272"/>
          </a:xfrm>
        </p:grpSpPr>
        <p:sp>
          <p:nvSpPr>
            <p:cNvPr id="27660" name="Line 19">
              <a:extLst>
                <a:ext uri="{FF2B5EF4-FFF2-40B4-BE49-F238E27FC236}">
                  <a16:creationId xmlns:a16="http://schemas.microsoft.com/office/drawing/2014/main" id="{E4B9B8C4-9B33-4151-85D1-849442945014}"/>
                </a:ext>
              </a:extLst>
            </p:cNvPr>
            <p:cNvSpPr>
              <a:spLocks noChangeShapeType="1"/>
            </p:cNvSpPr>
            <p:nvPr/>
          </p:nvSpPr>
          <p:spPr bwMode="auto">
            <a:xfrm>
              <a:off x="552" y="1968"/>
              <a:ext cx="31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1" name="Line 20">
              <a:extLst>
                <a:ext uri="{FF2B5EF4-FFF2-40B4-BE49-F238E27FC236}">
                  <a16:creationId xmlns:a16="http://schemas.microsoft.com/office/drawing/2014/main" id="{2AFB01B9-F123-473D-B759-F17E44402DDF}"/>
                </a:ext>
              </a:extLst>
            </p:cNvPr>
            <p:cNvSpPr>
              <a:spLocks noChangeShapeType="1"/>
            </p:cNvSpPr>
            <p:nvPr/>
          </p:nvSpPr>
          <p:spPr bwMode="auto">
            <a:xfrm>
              <a:off x="560" y="1696"/>
              <a:ext cx="314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aphicFrame>
        <p:nvGraphicFramePr>
          <p:cNvPr id="27658" name="Object 23">
            <a:extLst>
              <a:ext uri="{FF2B5EF4-FFF2-40B4-BE49-F238E27FC236}">
                <a16:creationId xmlns:a16="http://schemas.microsoft.com/office/drawing/2014/main" id="{E39950F5-D2A9-461A-85C1-FF0FA753E42F}"/>
              </a:ext>
            </a:extLst>
          </p:cNvPr>
          <p:cNvGraphicFramePr>
            <a:graphicFrameLocks noChangeAspect="1"/>
          </p:cNvGraphicFramePr>
          <p:nvPr/>
        </p:nvGraphicFramePr>
        <p:xfrm>
          <a:off x="5562600" y="1905000"/>
          <a:ext cx="938213" cy="717550"/>
        </p:xfrm>
        <a:graphic>
          <a:graphicData uri="http://schemas.openxmlformats.org/presentationml/2006/ole">
            <mc:AlternateContent xmlns:mc="http://schemas.openxmlformats.org/markup-compatibility/2006">
              <mc:Choice xmlns:v="urn:schemas-microsoft-com:vml" Requires="v">
                <p:oleObj spid="_x0000_s27677" name="Clip" r:id="rId3" imgW="4579545" imgH="3505200" progId="MS_ClipArt_Gallery.2">
                  <p:embed/>
                </p:oleObj>
              </mc:Choice>
              <mc:Fallback>
                <p:oleObj name="Clip" r:id="rId3" imgW="4579545" imgH="3505200" progId="MS_ClipArt_Gallery.2">
                  <p:embed/>
                  <p:pic>
                    <p:nvPicPr>
                      <p:cNvPr id="0" name="Object 23"/>
                      <p:cNvPicPr>
                        <a:picLocks noChangeAspect="1" noChangeArrowheads="1"/>
                      </p:cNvPicPr>
                      <p:nvPr/>
                    </p:nvPicPr>
                    <p:blipFill>
                      <a:blip r:embed="rId4">
                        <a:lum bright="30000"/>
                        <a:grayscl/>
                        <a:extLst>
                          <a:ext uri="{28A0092B-C50C-407E-A947-70E740481C1C}">
                            <a14:useLocalDpi xmlns:a14="http://schemas.microsoft.com/office/drawing/2010/main" val="0"/>
                          </a:ext>
                        </a:extLst>
                      </a:blip>
                      <a:srcRect/>
                      <a:stretch>
                        <a:fillRect/>
                      </a:stretch>
                    </p:blipFill>
                    <p:spPr bwMode="auto">
                      <a:xfrm>
                        <a:off x="5562600" y="1905000"/>
                        <a:ext cx="938213" cy="717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7659" name="Text Box 24">
            <a:extLst>
              <a:ext uri="{FF2B5EF4-FFF2-40B4-BE49-F238E27FC236}">
                <a16:creationId xmlns:a16="http://schemas.microsoft.com/office/drawing/2014/main" id="{2A70B32E-0F79-40CE-A708-299E4FA38938}"/>
              </a:ext>
            </a:extLst>
          </p:cNvPr>
          <p:cNvSpPr txBox="1">
            <a:spLocks noChangeArrowheads="1"/>
          </p:cNvSpPr>
          <p:nvPr/>
        </p:nvSpPr>
        <p:spPr bwMode="auto">
          <a:xfrm>
            <a:off x="266700" y="520700"/>
            <a:ext cx="6019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800" b="1" dirty="0" err="1"/>
              <a:t>Práctica</a:t>
            </a:r>
            <a:endParaRPr lang="en-US" altLang="en-US" sz="2800" b="1" dirty="0"/>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674" name="Group 70">
            <a:extLst>
              <a:ext uri="{FF2B5EF4-FFF2-40B4-BE49-F238E27FC236}">
                <a16:creationId xmlns:a16="http://schemas.microsoft.com/office/drawing/2014/main" id="{DCF0B9BA-F5ED-4C63-85E4-F6D808009A50}"/>
              </a:ext>
            </a:extLst>
          </p:cNvPr>
          <p:cNvGrpSpPr>
            <a:grpSpLocks/>
          </p:cNvGrpSpPr>
          <p:nvPr/>
        </p:nvGrpSpPr>
        <p:grpSpPr bwMode="auto">
          <a:xfrm>
            <a:off x="1676400" y="1371600"/>
            <a:ext cx="4606925" cy="2282825"/>
            <a:chOff x="1602" y="2043"/>
            <a:chExt cx="2374" cy="1438"/>
          </a:xfrm>
        </p:grpSpPr>
        <p:sp>
          <p:nvSpPr>
            <p:cNvPr id="28724" name="Freeform 71">
              <a:extLst>
                <a:ext uri="{FF2B5EF4-FFF2-40B4-BE49-F238E27FC236}">
                  <a16:creationId xmlns:a16="http://schemas.microsoft.com/office/drawing/2014/main" id="{E480CAA9-32A6-477A-AB24-3A72E29BDA5A}"/>
                </a:ext>
              </a:extLst>
            </p:cNvPr>
            <p:cNvSpPr>
              <a:spLocks/>
            </p:cNvSpPr>
            <p:nvPr/>
          </p:nvSpPr>
          <p:spPr bwMode="auto">
            <a:xfrm>
              <a:off x="1659" y="2592"/>
              <a:ext cx="205" cy="595"/>
            </a:xfrm>
            <a:custGeom>
              <a:avLst/>
              <a:gdLst>
                <a:gd name="T0" fmla="*/ 6 w 205"/>
                <a:gd name="T1" fmla="*/ 114 h 595"/>
                <a:gd name="T2" fmla="*/ 21 w 205"/>
                <a:gd name="T3" fmla="*/ 114 h 595"/>
                <a:gd name="T4" fmla="*/ 18 w 205"/>
                <a:gd name="T5" fmla="*/ 132 h 595"/>
                <a:gd name="T6" fmla="*/ 0 w 205"/>
                <a:gd name="T7" fmla="*/ 177 h 595"/>
                <a:gd name="T8" fmla="*/ 15 w 205"/>
                <a:gd name="T9" fmla="*/ 186 h 595"/>
                <a:gd name="T10" fmla="*/ 27 w 205"/>
                <a:gd name="T11" fmla="*/ 201 h 595"/>
                <a:gd name="T12" fmla="*/ 66 w 205"/>
                <a:gd name="T13" fmla="*/ 228 h 595"/>
                <a:gd name="T14" fmla="*/ 105 w 205"/>
                <a:gd name="T15" fmla="*/ 243 h 595"/>
                <a:gd name="T16" fmla="*/ 117 w 205"/>
                <a:gd name="T17" fmla="*/ 249 h 595"/>
                <a:gd name="T18" fmla="*/ 147 w 205"/>
                <a:gd name="T19" fmla="*/ 228 h 595"/>
                <a:gd name="T20" fmla="*/ 186 w 205"/>
                <a:gd name="T21" fmla="*/ 186 h 595"/>
                <a:gd name="T22" fmla="*/ 162 w 205"/>
                <a:gd name="T23" fmla="*/ 180 h 595"/>
                <a:gd name="T24" fmla="*/ 123 w 205"/>
                <a:gd name="T25" fmla="*/ 162 h 595"/>
                <a:gd name="T26" fmla="*/ 108 w 205"/>
                <a:gd name="T27" fmla="*/ 183 h 595"/>
                <a:gd name="T28" fmla="*/ 105 w 205"/>
                <a:gd name="T29" fmla="*/ 174 h 595"/>
                <a:gd name="T30" fmla="*/ 141 w 205"/>
                <a:gd name="T31" fmla="*/ 159 h 595"/>
                <a:gd name="T32" fmla="*/ 126 w 205"/>
                <a:gd name="T33" fmla="*/ 123 h 595"/>
                <a:gd name="T34" fmla="*/ 132 w 205"/>
                <a:gd name="T35" fmla="*/ 138 h 595"/>
                <a:gd name="T36" fmla="*/ 114 w 205"/>
                <a:gd name="T37" fmla="*/ 117 h 595"/>
                <a:gd name="T38" fmla="*/ 99 w 205"/>
                <a:gd name="T39" fmla="*/ 129 h 595"/>
                <a:gd name="T40" fmla="*/ 90 w 205"/>
                <a:gd name="T41" fmla="*/ 120 h 595"/>
                <a:gd name="T42" fmla="*/ 93 w 205"/>
                <a:gd name="T43" fmla="*/ 108 h 595"/>
                <a:gd name="T44" fmla="*/ 63 w 205"/>
                <a:gd name="T45" fmla="*/ 99 h 595"/>
                <a:gd name="T46" fmla="*/ 15 w 205"/>
                <a:gd name="T47" fmla="*/ 75 h 595"/>
                <a:gd name="T48" fmla="*/ 15 w 205"/>
                <a:gd name="T49" fmla="*/ 36 h 595"/>
                <a:gd name="T50" fmla="*/ 60 w 205"/>
                <a:gd name="T51" fmla="*/ 12 h 595"/>
                <a:gd name="T52" fmla="*/ 108 w 205"/>
                <a:gd name="T53" fmla="*/ 0 h 595"/>
                <a:gd name="T54" fmla="*/ 168 w 205"/>
                <a:gd name="T55" fmla="*/ 21 h 595"/>
                <a:gd name="T56" fmla="*/ 198 w 205"/>
                <a:gd name="T57" fmla="*/ 66 h 595"/>
                <a:gd name="T58" fmla="*/ 204 w 205"/>
                <a:gd name="T59" fmla="*/ 111 h 595"/>
                <a:gd name="T60" fmla="*/ 189 w 205"/>
                <a:gd name="T61" fmla="*/ 156 h 595"/>
                <a:gd name="T62" fmla="*/ 201 w 205"/>
                <a:gd name="T63" fmla="*/ 201 h 595"/>
                <a:gd name="T64" fmla="*/ 165 w 205"/>
                <a:gd name="T65" fmla="*/ 243 h 595"/>
                <a:gd name="T66" fmla="*/ 153 w 205"/>
                <a:gd name="T67" fmla="*/ 264 h 595"/>
                <a:gd name="T68" fmla="*/ 135 w 205"/>
                <a:gd name="T69" fmla="*/ 309 h 595"/>
                <a:gd name="T70" fmla="*/ 132 w 205"/>
                <a:gd name="T71" fmla="*/ 321 h 595"/>
                <a:gd name="T72" fmla="*/ 123 w 205"/>
                <a:gd name="T73" fmla="*/ 276 h 595"/>
                <a:gd name="T74" fmla="*/ 123 w 205"/>
                <a:gd name="T75" fmla="*/ 285 h 595"/>
                <a:gd name="T76" fmla="*/ 135 w 205"/>
                <a:gd name="T77" fmla="*/ 327 h 595"/>
                <a:gd name="T78" fmla="*/ 138 w 205"/>
                <a:gd name="T79" fmla="*/ 375 h 595"/>
                <a:gd name="T80" fmla="*/ 141 w 205"/>
                <a:gd name="T81" fmla="*/ 393 h 595"/>
                <a:gd name="T82" fmla="*/ 138 w 205"/>
                <a:gd name="T83" fmla="*/ 444 h 595"/>
                <a:gd name="T84" fmla="*/ 138 w 205"/>
                <a:gd name="T85" fmla="*/ 492 h 595"/>
                <a:gd name="T86" fmla="*/ 135 w 205"/>
                <a:gd name="T87" fmla="*/ 525 h 595"/>
                <a:gd name="T88" fmla="*/ 132 w 205"/>
                <a:gd name="T89" fmla="*/ 543 h 595"/>
                <a:gd name="T90" fmla="*/ 102 w 205"/>
                <a:gd name="T91" fmla="*/ 594 h 595"/>
                <a:gd name="T92" fmla="*/ 195 w 205"/>
                <a:gd name="T93" fmla="*/ 570 h 595"/>
                <a:gd name="T94" fmla="*/ 180 w 205"/>
                <a:gd name="T95" fmla="*/ 525 h 595"/>
                <a:gd name="T96" fmla="*/ 174 w 205"/>
                <a:gd name="T97" fmla="*/ 480 h 595"/>
                <a:gd name="T98" fmla="*/ 162 w 205"/>
                <a:gd name="T99" fmla="*/ 432 h 595"/>
                <a:gd name="T100" fmla="*/ 150 w 205"/>
                <a:gd name="T101" fmla="*/ 384 h 59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05"/>
                <a:gd name="T154" fmla="*/ 0 h 595"/>
                <a:gd name="T155" fmla="*/ 205 w 205"/>
                <a:gd name="T156" fmla="*/ 595 h 59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05" h="595">
                  <a:moveTo>
                    <a:pt x="15" y="78"/>
                  </a:moveTo>
                  <a:lnTo>
                    <a:pt x="12" y="87"/>
                  </a:lnTo>
                  <a:lnTo>
                    <a:pt x="9" y="96"/>
                  </a:lnTo>
                  <a:lnTo>
                    <a:pt x="6" y="105"/>
                  </a:lnTo>
                  <a:lnTo>
                    <a:pt x="6" y="114"/>
                  </a:lnTo>
                  <a:lnTo>
                    <a:pt x="9" y="123"/>
                  </a:lnTo>
                  <a:lnTo>
                    <a:pt x="12" y="129"/>
                  </a:lnTo>
                  <a:lnTo>
                    <a:pt x="12" y="120"/>
                  </a:lnTo>
                  <a:lnTo>
                    <a:pt x="21" y="114"/>
                  </a:lnTo>
                  <a:lnTo>
                    <a:pt x="18" y="120"/>
                  </a:lnTo>
                  <a:lnTo>
                    <a:pt x="18" y="129"/>
                  </a:lnTo>
                  <a:lnTo>
                    <a:pt x="21" y="138"/>
                  </a:lnTo>
                  <a:lnTo>
                    <a:pt x="30" y="138"/>
                  </a:lnTo>
                  <a:lnTo>
                    <a:pt x="18" y="132"/>
                  </a:lnTo>
                  <a:lnTo>
                    <a:pt x="15" y="141"/>
                  </a:lnTo>
                  <a:lnTo>
                    <a:pt x="12" y="150"/>
                  </a:lnTo>
                  <a:lnTo>
                    <a:pt x="6" y="159"/>
                  </a:lnTo>
                  <a:lnTo>
                    <a:pt x="3" y="168"/>
                  </a:lnTo>
                  <a:lnTo>
                    <a:pt x="0" y="177"/>
                  </a:lnTo>
                  <a:lnTo>
                    <a:pt x="9" y="177"/>
                  </a:lnTo>
                  <a:lnTo>
                    <a:pt x="18" y="177"/>
                  </a:lnTo>
                  <a:lnTo>
                    <a:pt x="27" y="171"/>
                  </a:lnTo>
                  <a:lnTo>
                    <a:pt x="18" y="177"/>
                  </a:lnTo>
                  <a:lnTo>
                    <a:pt x="15" y="186"/>
                  </a:lnTo>
                  <a:lnTo>
                    <a:pt x="21" y="195"/>
                  </a:lnTo>
                  <a:lnTo>
                    <a:pt x="30" y="195"/>
                  </a:lnTo>
                  <a:lnTo>
                    <a:pt x="39" y="189"/>
                  </a:lnTo>
                  <a:lnTo>
                    <a:pt x="30" y="192"/>
                  </a:lnTo>
                  <a:lnTo>
                    <a:pt x="27" y="201"/>
                  </a:lnTo>
                  <a:lnTo>
                    <a:pt x="27" y="210"/>
                  </a:lnTo>
                  <a:lnTo>
                    <a:pt x="30" y="219"/>
                  </a:lnTo>
                  <a:lnTo>
                    <a:pt x="30" y="228"/>
                  </a:lnTo>
                  <a:lnTo>
                    <a:pt x="42" y="231"/>
                  </a:lnTo>
                  <a:lnTo>
                    <a:pt x="66" y="228"/>
                  </a:lnTo>
                  <a:lnTo>
                    <a:pt x="75" y="225"/>
                  </a:lnTo>
                  <a:lnTo>
                    <a:pt x="84" y="222"/>
                  </a:lnTo>
                  <a:lnTo>
                    <a:pt x="93" y="225"/>
                  </a:lnTo>
                  <a:lnTo>
                    <a:pt x="99" y="234"/>
                  </a:lnTo>
                  <a:lnTo>
                    <a:pt x="105" y="243"/>
                  </a:lnTo>
                  <a:lnTo>
                    <a:pt x="114" y="249"/>
                  </a:lnTo>
                  <a:lnTo>
                    <a:pt x="120" y="240"/>
                  </a:lnTo>
                  <a:lnTo>
                    <a:pt x="120" y="231"/>
                  </a:lnTo>
                  <a:lnTo>
                    <a:pt x="117" y="240"/>
                  </a:lnTo>
                  <a:lnTo>
                    <a:pt x="117" y="249"/>
                  </a:lnTo>
                  <a:lnTo>
                    <a:pt x="117" y="258"/>
                  </a:lnTo>
                  <a:lnTo>
                    <a:pt x="126" y="255"/>
                  </a:lnTo>
                  <a:lnTo>
                    <a:pt x="132" y="246"/>
                  </a:lnTo>
                  <a:lnTo>
                    <a:pt x="141" y="237"/>
                  </a:lnTo>
                  <a:lnTo>
                    <a:pt x="147" y="228"/>
                  </a:lnTo>
                  <a:lnTo>
                    <a:pt x="159" y="219"/>
                  </a:lnTo>
                  <a:lnTo>
                    <a:pt x="168" y="210"/>
                  </a:lnTo>
                  <a:lnTo>
                    <a:pt x="177" y="204"/>
                  </a:lnTo>
                  <a:lnTo>
                    <a:pt x="183" y="195"/>
                  </a:lnTo>
                  <a:lnTo>
                    <a:pt x="186" y="186"/>
                  </a:lnTo>
                  <a:lnTo>
                    <a:pt x="186" y="177"/>
                  </a:lnTo>
                  <a:lnTo>
                    <a:pt x="183" y="168"/>
                  </a:lnTo>
                  <a:lnTo>
                    <a:pt x="174" y="168"/>
                  </a:lnTo>
                  <a:lnTo>
                    <a:pt x="165" y="168"/>
                  </a:lnTo>
                  <a:lnTo>
                    <a:pt x="162" y="180"/>
                  </a:lnTo>
                  <a:lnTo>
                    <a:pt x="159" y="171"/>
                  </a:lnTo>
                  <a:lnTo>
                    <a:pt x="150" y="165"/>
                  </a:lnTo>
                  <a:lnTo>
                    <a:pt x="141" y="162"/>
                  </a:lnTo>
                  <a:lnTo>
                    <a:pt x="132" y="162"/>
                  </a:lnTo>
                  <a:lnTo>
                    <a:pt x="123" y="162"/>
                  </a:lnTo>
                  <a:lnTo>
                    <a:pt x="114" y="165"/>
                  </a:lnTo>
                  <a:lnTo>
                    <a:pt x="111" y="174"/>
                  </a:lnTo>
                  <a:lnTo>
                    <a:pt x="114" y="183"/>
                  </a:lnTo>
                  <a:lnTo>
                    <a:pt x="108" y="174"/>
                  </a:lnTo>
                  <a:lnTo>
                    <a:pt x="108" y="183"/>
                  </a:lnTo>
                  <a:lnTo>
                    <a:pt x="99" y="192"/>
                  </a:lnTo>
                  <a:lnTo>
                    <a:pt x="99" y="201"/>
                  </a:lnTo>
                  <a:lnTo>
                    <a:pt x="99" y="192"/>
                  </a:lnTo>
                  <a:lnTo>
                    <a:pt x="102" y="183"/>
                  </a:lnTo>
                  <a:lnTo>
                    <a:pt x="105" y="174"/>
                  </a:lnTo>
                  <a:lnTo>
                    <a:pt x="105" y="165"/>
                  </a:lnTo>
                  <a:lnTo>
                    <a:pt x="114" y="162"/>
                  </a:lnTo>
                  <a:lnTo>
                    <a:pt x="123" y="162"/>
                  </a:lnTo>
                  <a:lnTo>
                    <a:pt x="132" y="162"/>
                  </a:lnTo>
                  <a:lnTo>
                    <a:pt x="141" y="159"/>
                  </a:lnTo>
                  <a:lnTo>
                    <a:pt x="147" y="150"/>
                  </a:lnTo>
                  <a:lnTo>
                    <a:pt x="147" y="141"/>
                  </a:lnTo>
                  <a:lnTo>
                    <a:pt x="144" y="132"/>
                  </a:lnTo>
                  <a:lnTo>
                    <a:pt x="135" y="126"/>
                  </a:lnTo>
                  <a:lnTo>
                    <a:pt x="126" y="123"/>
                  </a:lnTo>
                  <a:lnTo>
                    <a:pt x="120" y="132"/>
                  </a:lnTo>
                  <a:lnTo>
                    <a:pt x="120" y="141"/>
                  </a:lnTo>
                  <a:lnTo>
                    <a:pt x="120" y="132"/>
                  </a:lnTo>
                  <a:lnTo>
                    <a:pt x="129" y="129"/>
                  </a:lnTo>
                  <a:lnTo>
                    <a:pt x="132" y="138"/>
                  </a:lnTo>
                  <a:lnTo>
                    <a:pt x="132" y="147"/>
                  </a:lnTo>
                  <a:lnTo>
                    <a:pt x="132" y="138"/>
                  </a:lnTo>
                  <a:lnTo>
                    <a:pt x="132" y="129"/>
                  </a:lnTo>
                  <a:lnTo>
                    <a:pt x="123" y="126"/>
                  </a:lnTo>
                  <a:lnTo>
                    <a:pt x="114" y="117"/>
                  </a:lnTo>
                  <a:lnTo>
                    <a:pt x="114" y="126"/>
                  </a:lnTo>
                  <a:lnTo>
                    <a:pt x="108" y="135"/>
                  </a:lnTo>
                  <a:lnTo>
                    <a:pt x="114" y="117"/>
                  </a:lnTo>
                  <a:lnTo>
                    <a:pt x="105" y="120"/>
                  </a:lnTo>
                  <a:lnTo>
                    <a:pt x="99" y="129"/>
                  </a:lnTo>
                  <a:lnTo>
                    <a:pt x="99" y="138"/>
                  </a:lnTo>
                  <a:lnTo>
                    <a:pt x="102" y="129"/>
                  </a:lnTo>
                  <a:lnTo>
                    <a:pt x="111" y="120"/>
                  </a:lnTo>
                  <a:lnTo>
                    <a:pt x="99" y="120"/>
                  </a:lnTo>
                  <a:lnTo>
                    <a:pt x="90" y="120"/>
                  </a:lnTo>
                  <a:lnTo>
                    <a:pt x="99" y="114"/>
                  </a:lnTo>
                  <a:lnTo>
                    <a:pt x="87" y="114"/>
                  </a:lnTo>
                  <a:lnTo>
                    <a:pt x="78" y="114"/>
                  </a:lnTo>
                  <a:lnTo>
                    <a:pt x="102" y="114"/>
                  </a:lnTo>
                  <a:lnTo>
                    <a:pt x="93" y="108"/>
                  </a:lnTo>
                  <a:lnTo>
                    <a:pt x="84" y="108"/>
                  </a:lnTo>
                  <a:lnTo>
                    <a:pt x="72" y="108"/>
                  </a:lnTo>
                  <a:lnTo>
                    <a:pt x="81" y="105"/>
                  </a:lnTo>
                  <a:lnTo>
                    <a:pt x="72" y="105"/>
                  </a:lnTo>
                  <a:lnTo>
                    <a:pt x="63" y="99"/>
                  </a:lnTo>
                  <a:lnTo>
                    <a:pt x="54" y="96"/>
                  </a:lnTo>
                  <a:lnTo>
                    <a:pt x="51" y="87"/>
                  </a:lnTo>
                  <a:lnTo>
                    <a:pt x="33" y="81"/>
                  </a:lnTo>
                  <a:lnTo>
                    <a:pt x="24" y="78"/>
                  </a:lnTo>
                  <a:lnTo>
                    <a:pt x="15" y="75"/>
                  </a:lnTo>
                  <a:lnTo>
                    <a:pt x="6" y="75"/>
                  </a:lnTo>
                  <a:lnTo>
                    <a:pt x="6" y="66"/>
                  </a:lnTo>
                  <a:lnTo>
                    <a:pt x="6" y="57"/>
                  </a:lnTo>
                  <a:lnTo>
                    <a:pt x="9" y="48"/>
                  </a:lnTo>
                  <a:lnTo>
                    <a:pt x="15" y="36"/>
                  </a:lnTo>
                  <a:lnTo>
                    <a:pt x="24" y="30"/>
                  </a:lnTo>
                  <a:lnTo>
                    <a:pt x="33" y="24"/>
                  </a:lnTo>
                  <a:lnTo>
                    <a:pt x="42" y="21"/>
                  </a:lnTo>
                  <a:lnTo>
                    <a:pt x="51" y="18"/>
                  </a:lnTo>
                  <a:lnTo>
                    <a:pt x="60" y="12"/>
                  </a:lnTo>
                  <a:lnTo>
                    <a:pt x="69" y="9"/>
                  </a:lnTo>
                  <a:lnTo>
                    <a:pt x="78" y="6"/>
                  </a:lnTo>
                  <a:lnTo>
                    <a:pt x="87" y="3"/>
                  </a:lnTo>
                  <a:lnTo>
                    <a:pt x="96" y="0"/>
                  </a:lnTo>
                  <a:lnTo>
                    <a:pt x="108" y="0"/>
                  </a:lnTo>
                  <a:lnTo>
                    <a:pt x="117" y="0"/>
                  </a:lnTo>
                  <a:lnTo>
                    <a:pt x="135" y="0"/>
                  </a:lnTo>
                  <a:lnTo>
                    <a:pt x="156" y="6"/>
                  </a:lnTo>
                  <a:lnTo>
                    <a:pt x="159" y="15"/>
                  </a:lnTo>
                  <a:lnTo>
                    <a:pt x="168" y="21"/>
                  </a:lnTo>
                  <a:lnTo>
                    <a:pt x="174" y="30"/>
                  </a:lnTo>
                  <a:lnTo>
                    <a:pt x="180" y="39"/>
                  </a:lnTo>
                  <a:lnTo>
                    <a:pt x="189" y="48"/>
                  </a:lnTo>
                  <a:lnTo>
                    <a:pt x="192" y="57"/>
                  </a:lnTo>
                  <a:lnTo>
                    <a:pt x="198" y="66"/>
                  </a:lnTo>
                  <a:lnTo>
                    <a:pt x="198" y="75"/>
                  </a:lnTo>
                  <a:lnTo>
                    <a:pt x="204" y="84"/>
                  </a:lnTo>
                  <a:lnTo>
                    <a:pt x="204" y="93"/>
                  </a:lnTo>
                  <a:lnTo>
                    <a:pt x="204" y="102"/>
                  </a:lnTo>
                  <a:lnTo>
                    <a:pt x="204" y="111"/>
                  </a:lnTo>
                  <a:lnTo>
                    <a:pt x="204" y="120"/>
                  </a:lnTo>
                  <a:lnTo>
                    <a:pt x="201" y="129"/>
                  </a:lnTo>
                  <a:lnTo>
                    <a:pt x="198" y="138"/>
                  </a:lnTo>
                  <a:lnTo>
                    <a:pt x="189" y="147"/>
                  </a:lnTo>
                  <a:lnTo>
                    <a:pt x="189" y="156"/>
                  </a:lnTo>
                  <a:lnTo>
                    <a:pt x="189" y="165"/>
                  </a:lnTo>
                  <a:lnTo>
                    <a:pt x="189" y="174"/>
                  </a:lnTo>
                  <a:lnTo>
                    <a:pt x="189" y="183"/>
                  </a:lnTo>
                  <a:lnTo>
                    <a:pt x="195" y="192"/>
                  </a:lnTo>
                  <a:lnTo>
                    <a:pt x="201" y="201"/>
                  </a:lnTo>
                  <a:lnTo>
                    <a:pt x="195" y="210"/>
                  </a:lnTo>
                  <a:lnTo>
                    <a:pt x="192" y="219"/>
                  </a:lnTo>
                  <a:lnTo>
                    <a:pt x="183" y="228"/>
                  </a:lnTo>
                  <a:lnTo>
                    <a:pt x="174" y="234"/>
                  </a:lnTo>
                  <a:lnTo>
                    <a:pt x="165" y="243"/>
                  </a:lnTo>
                  <a:lnTo>
                    <a:pt x="162" y="252"/>
                  </a:lnTo>
                  <a:lnTo>
                    <a:pt x="153" y="261"/>
                  </a:lnTo>
                  <a:lnTo>
                    <a:pt x="165" y="255"/>
                  </a:lnTo>
                  <a:lnTo>
                    <a:pt x="156" y="255"/>
                  </a:lnTo>
                  <a:lnTo>
                    <a:pt x="153" y="264"/>
                  </a:lnTo>
                  <a:lnTo>
                    <a:pt x="147" y="273"/>
                  </a:lnTo>
                  <a:lnTo>
                    <a:pt x="144" y="282"/>
                  </a:lnTo>
                  <a:lnTo>
                    <a:pt x="138" y="291"/>
                  </a:lnTo>
                  <a:lnTo>
                    <a:pt x="138" y="300"/>
                  </a:lnTo>
                  <a:lnTo>
                    <a:pt x="135" y="309"/>
                  </a:lnTo>
                  <a:lnTo>
                    <a:pt x="135" y="318"/>
                  </a:lnTo>
                  <a:lnTo>
                    <a:pt x="135" y="327"/>
                  </a:lnTo>
                  <a:lnTo>
                    <a:pt x="135" y="339"/>
                  </a:lnTo>
                  <a:lnTo>
                    <a:pt x="132" y="330"/>
                  </a:lnTo>
                  <a:lnTo>
                    <a:pt x="132" y="321"/>
                  </a:lnTo>
                  <a:lnTo>
                    <a:pt x="132" y="312"/>
                  </a:lnTo>
                  <a:lnTo>
                    <a:pt x="126" y="303"/>
                  </a:lnTo>
                  <a:lnTo>
                    <a:pt x="123" y="294"/>
                  </a:lnTo>
                  <a:lnTo>
                    <a:pt x="123" y="285"/>
                  </a:lnTo>
                  <a:lnTo>
                    <a:pt x="123" y="276"/>
                  </a:lnTo>
                  <a:lnTo>
                    <a:pt x="123" y="267"/>
                  </a:lnTo>
                  <a:lnTo>
                    <a:pt x="123" y="258"/>
                  </a:lnTo>
                  <a:lnTo>
                    <a:pt x="123" y="267"/>
                  </a:lnTo>
                  <a:lnTo>
                    <a:pt x="123" y="276"/>
                  </a:lnTo>
                  <a:lnTo>
                    <a:pt x="123" y="285"/>
                  </a:lnTo>
                  <a:lnTo>
                    <a:pt x="123" y="294"/>
                  </a:lnTo>
                  <a:lnTo>
                    <a:pt x="123" y="303"/>
                  </a:lnTo>
                  <a:lnTo>
                    <a:pt x="126" y="312"/>
                  </a:lnTo>
                  <a:lnTo>
                    <a:pt x="135" y="315"/>
                  </a:lnTo>
                  <a:lnTo>
                    <a:pt x="135" y="327"/>
                  </a:lnTo>
                  <a:lnTo>
                    <a:pt x="141" y="339"/>
                  </a:lnTo>
                  <a:lnTo>
                    <a:pt x="138" y="348"/>
                  </a:lnTo>
                  <a:lnTo>
                    <a:pt x="141" y="357"/>
                  </a:lnTo>
                  <a:lnTo>
                    <a:pt x="138" y="366"/>
                  </a:lnTo>
                  <a:lnTo>
                    <a:pt x="138" y="375"/>
                  </a:lnTo>
                  <a:lnTo>
                    <a:pt x="138" y="384"/>
                  </a:lnTo>
                  <a:lnTo>
                    <a:pt x="147" y="387"/>
                  </a:lnTo>
                  <a:lnTo>
                    <a:pt x="144" y="396"/>
                  </a:lnTo>
                  <a:lnTo>
                    <a:pt x="141" y="384"/>
                  </a:lnTo>
                  <a:lnTo>
                    <a:pt x="141" y="393"/>
                  </a:lnTo>
                  <a:lnTo>
                    <a:pt x="141" y="402"/>
                  </a:lnTo>
                  <a:lnTo>
                    <a:pt x="138" y="411"/>
                  </a:lnTo>
                  <a:lnTo>
                    <a:pt x="138" y="423"/>
                  </a:lnTo>
                  <a:lnTo>
                    <a:pt x="138" y="435"/>
                  </a:lnTo>
                  <a:lnTo>
                    <a:pt x="138" y="444"/>
                  </a:lnTo>
                  <a:lnTo>
                    <a:pt x="138" y="453"/>
                  </a:lnTo>
                  <a:lnTo>
                    <a:pt x="138" y="462"/>
                  </a:lnTo>
                  <a:lnTo>
                    <a:pt x="138" y="471"/>
                  </a:lnTo>
                  <a:lnTo>
                    <a:pt x="138" y="483"/>
                  </a:lnTo>
                  <a:lnTo>
                    <a:pt x="138" y="492"/>
                  </a:lnTo>
                  <a:lnTo>
                    <a:pt x="138" y="501"/>
                  </a:lnTo>
                  <a:lnTo>
                    <a:pt x="138" y="510"/>
                  </a:lnTo>
                  <a:lnTo>
                    <a:pt x="147" y="516"/>
                  </a:lnTo>
                  <a:lnTo>
                    <a:pt x="138" y="516"/>
                  </a:lnTo>
                  <a:lnTo>
                    <a:pt x="135" y="525"/>
                  </a:lnTo>
                  <a:lnTo>
                    <a:pt x="135" y="537"/>
                  </a:lnTo>
                  <a:lnTo>
                    <a:pt x="141" y="546"/>
                  </a:lnTo>
                  <a:lnTo>
                    <a:pt x="144" y="555"/>
                  </a:lnTo>
                  <a:lnTo>
                    <a:pt x="141" y="543"/>
                  </a:lnTo>
                  <a:lnTo>
                    <a:pt x="132" y="543"/>
                  </a:lnTo>
                  <a:lnTo>
                    <a:pt x="126" y="555"/>
                  </a:lnTo>
                  <a:lnTo>
                    <a:pt x="123" y="567"/>
                  </a:lnTo>
                  <a:lnTo>
                    <a:pt x="114" y="576"/>
                  </a:lnTo>
                  <a:lnTo>
                    <a:pt x="108" y="585"/>
                  </a:lnTo>
                  <a:lnTo>
                    <a:pt x="102" y="594"/>
                  </a:lnTo>
                  <a:lnTo>
                    <a:pt x="9" y="594"/>
                  </a:lnTo>
                  <a:lnTo>
                    <a:pt x="180" y="594"/>
                  </a:lnTo>
                  <a:lnTo>
                    <a:pt x="189" y="588"/>
                  </a:lnTo>
                  <a:lnTo>
                    <a:pt x="189" y="579"/>
                  </a:lnTo>
                  <a:lnTo>
                    <a:pt x="195" y="570"/>
                  </a:lnTo>
                  <a:lnTo>
                    <a:pt x="192" y="561"/>
                  </a:lnTo>
                  <a:lnTo>
                    <a:pt x="192" y="552"/>
                  </a:lnTo>
                  <a:lnTo>
                    <a:pt x="186" y="543"/>
                  </a:lnTo>
                  <a:lnTo>
                    <a:pt x="180" y="534"/>
                  </a:lnTo>
                  <a:lnTo>
                    <a:pt x="180" y="525"/>
                  </a:lnTo>
                  <a:lnTo>
                    <a:pt x="180" y="516"/>
                  </a:lnTo>
                  <a:lnTo>
                    <a:pt x="174" y="507"/>
                  </a:lnTo>
                  <a:lnTo>
                    <a:pt x="174" y="498"/>
                  </a:lnTo>
                  <a:lnTo>
                    <a:pt x="174" y="489"/>
                  </a:lnTo>
                  <a:lnTo>
                    <a:pt x="174" y="480"/>
                  </a:lnTo>
                  <a:lnTo>
                    <a:pt x="171" y="471"/>
                  </a:lnTo>
                  <a:lnTo>
                    <a:pt x="171" y="462"/>
                  </a:lnTo>
                  <a:lnTo>
                    <a:pt x="168" y="453"/>
                  </a:lnTo>
                  <a:lnTo>
                    <a:pt x="165" y="444"/>
                  </a:lnTo>
                  <a:lnTo>
                    <a:pt x="162" y="432"/>
                  </a:lnTo>
                  <a:lnTo>
                    <a:pt x="156" y="420"/>
                  </a:lnTo>
                  <a:lnTo>
                    <a:pt x="156" y="411"/>
                  </a:lnTo>
                  <a:lnTo>
                    <a:pt x="153" y="402"/>
                  </a:lnTo>
                  <a:lnTo>
                    <a:pt x="150" y="393"/>
                  </a:lnTo>
                  <a:lnTo>
                    <a:pt x="150" y="384"/>
                  </a:lnTo>
                  <a:lnTo>
                    <a:pt x="147" y="372"/>
                  </a:lnTo>
                  <a:lnTo>
                    <a:pt x="144" y="363"/>
                  </a:lnTo>
                  <a:lnTo>
                    <a:pt x="141" y="354"/>
                  </a:lnTo>
                  <a:lnTo>
                    <a:pt x="138" y="34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25" name="Freeform 72">
              <a:extLst>
                <a:ext uri="{FF2B5EF4-FFF2-40B4-BE49-F238E27FC236}">
                  <a16:creationId xmlns:a16="http://schemas.microsoft.com/office/drawing/2014/main" id="{D20800E3-CBED-40C6-92B1-20279DDD022B}"/>
                </a:ext>
              </a:extLst>
            </p:cNvPr>
            <p:cNvSpPr>
              <a:spLocks/>
            </p:cNvSpPr>
            <p:nvPr/>
          </p:nvSpPr>
          <p:spPr bwMode="auto">
            <a:xfrm>
              <a:off x="1779" y="2871"/>
              <a:ext cx="421" cy="586"/>
            </a:xfrm>
            <a:custGeom>
              <a:avLst/>
              <a:gdLst>
                <a:gd name="T0" fmla="*/ 126 w 421"/>
                <a:gd name="T1" fmla="*/ 54 h 586"/>
                <a:gd name="T2" fmla="*/ 132 w 421"/>
                <a:gd name="T3" fmla="*/ 126 h 586"/>
                <a:gd name="T4" fmla="*/ 141 w 421"/>
                <a:gd name="T5" fmla="*/ 195 h 586"/>
                <a:gd name="T6" fmla="*/ 153 w 421"/>
                <a:gd name="T7" fmla="*/ 258 h 586"/>
                <a:gd name="T8" fmla="*/ 183 w 421"/>
                <a:gd name="T9" fmla="*/ 267 h 586"/>
                <a:gd name="T10" fmla="*/ 171 w 421"/>
                <a:gd name="T11" fmla="*/ 270 h 586"/>
                <a:gd name="T12" fmla="*/ 108 w 421"/>
                <a:gd name="T13" fmla="*/ 300 h 586"/>
                <a:gd name="T14" fmla="*/ 39 w 421"/>
                <a:gd name="T15" fmla="*/ 336 h 586"/>
                <a:gd name="T16" fmla="*/ 0 w 421"/>
                <a:gd name="T17" fmla="*/ 393 h 586"/>
                <a:gd name="T18" fmla="*/ 30 w 421"/>
                <a:gd name="T19" fmla="*/ 441 h 586"/>
                <a:gd name="T20" fmla="*/ 75 w 421"/>
                <a:gd name="T21" fmla="*/ 480 h 586"/>
                <a:gd name="T22" fmla="*/ 33 w 421"/>
                <a:gd name="T23" fmla="*/ 537 h 586"/>
                <a:gd name="T24" fmla="*/ 33 w 421"/>
                <a:gd name="T25" fmla="*/ 537 h 586"/>
                <a:gd name="T26" fmla="*/ 63 w 421"/>
                <a:gd name="T27" fmla="*/ 549 h 586"/>
                <a:gd name="T28" fmla="*/ 69 w 421"/>
                <a:gd name="T29" fmla="*/ 585 h 586"/>
                <a:gd name="T30" fmla="*/ 81 w 421"/>
                <a:gd name="T31" fmla="*/ 561 h 586"/>
                <a:gd name="T32" fmla="*/ 96 w 421"/>
                <a:gd name="T33" fmla="*/ 573 h 586"/>
                <a:gd name="T34" fmla="*/ 144 w 421"/>
                <a:gd name="T35" fmla="*/ 552 h 586"/>
                <a:gd name="T36" fmla="*/ 150 w 421"/>
                <a:gd name="T37" fmla="*/ 489 h 586"/>
                <a:gd name="T38" fmla="*/ 69 w 421"/>
                <a:gd name="T39" fmla="*/ 465 h 586"/>
                <a:gd name="T40" fmla="*/ 150 w 421"/>
                <a:gd name="T41" fmla="*/ 483 h 586"/>
                <a:gd name="T42" fmla="*/ 225 w 421"/>
                <a:gd name="T43" fmla="*/ 486 h 586"/>
                <a:gd name="T44" fmla="*/ 285 w 421"/>
                <a:gd name="T45" fmla="*/ 525 h 586"/>
                <a:gd name="T46" fmla="*/ 267 w 421"/>
                <a:gd name="T47" fmla="*/ 540 h 586"/>
                <a:gd name="T48" fmla="*/ 270 w 421"/>
                <a:gd name="T49" fmla="*/ 579 h 586"/>
                <a:gd name="T50" fmla="*/ 282 w 421"/>
                <a:gd name="T51" fmla="*/ 555 h 586"/>
                <a:gd name="T52" fmla="*/ 330 w 421"/>
                <a:gd name="T53" fmla="*/ 531 h 586"/>
                <a:gd name="T54" fmla="*/ 327 w 421"/>
                <a:gd name="T55" fmla="*/ 540 h 586"/>
                <a:gd name="T56" fmla="*/ 267 w 421"/>
                <a:gd name="T57" fmla="*/ 555 h 586"/>
                <a:gd name="T58" fmla="*/ 306 w 421"/>
                <a:gd name="T59" fmla="*/ 576 h 586"/>
                <a:gd name="T60" fmla="*/ 357 w 421"/>
                <a:gd name="T61" fmla="*/ 534 h 586"/>
                <a:gd name="T62" fmla="*/ 384 w 421"/>
                <a:gd name="T63" fmla="*/ 471 h 586"/>
                <a:gd name="T64" fmla="*/ 390 w 421"/>
                <a:gd name="T65" fmla="*/ 492 h 586"/>
                <a:gd name="T66" fmla="*/ 399 w 421"/>
                <a:gd name="T67" fmla="*/ 462 h 586"/>
                <a:gd name="T68" fmla="*/ 372 w 421"/>
                <a:gd name="T69" fmla="*/ 429 h 586"/>
                <a:gd name="T70" fmla="*/ 354 w 421"/>
                <a:gd name="T71" fmla="*/ 471 h 586"/>
                <a:gd name="T72" fmla="*/ 345 w 421"/>
                <a:gd name="T73" fmla="*/ 483 h 586"/>
                <a:gd name="T74" fmla="*/ 312 w 421"/>
                <a:gd name="T75" fmla="*/ 501 h 586"/>
                <a:gd name="T76" fmla="*/ 318 w 421"/>
                <a:gd name="T77" fmla="*/ 489 h 586"/>
                <a:gd name="T78" fmla="*/ 345 w 421"/>
                <a:gd name="T79" fmla="*/ 423 h 586"/>
                <a:gd name="T80" fmla="*/ 327 w 421"/>
                <a:gd name="T81" fmla="*/ 405 h 586"/>
                <a:gd name="T82" fmla="*/ 246 w 421"/>
                <a:gd name="T83" fmla="*/ 378 h 586"/>
                <a:gd name="T84" fmla="*/ 159 w 421"/>
                <a:gd name="T85" fmla="*/ 360 h 586"/>
                <a:gd name="T86" fmla="*/ 99 w 421"/>
                <a:gd name="T87" fmla="*/ 363 h 586"/>
                <a:gd name="T88" fmla="*/ 132 w 421"/>
                <a:gd name="T89" fmla="*/ 339 h 586"/>
                <a:gd name="T90" fmla="*/ 129 w 421"/>
                <a:gd name="T91" fmla="*/ 348 h 586"/>
                <a:gd name="T92" fmla="*/ 192 w 421"/>
                <a:gd name="T93" fmla="*/ 324 h 586"/>
                <a:gd name="T94" fmla="*/ 273 w 421"/>
                <a:gd name="T95" fmla="*/ 303 h 586"/>
                <a:gd name="T96" fmla="*/ 339 w 421"/>
                <a:gd name="T97" fmla="*/ 258 h 586"/>
                <a:gd name="T98" fmla="*/ 342 w 421"/>
                <a:gd name="T99" fmla="*/ 195 h 586"/>
                <a:gd name="T100" fmla="*/ 309 w 421"/>
                <a:gd name="T101" fmla="*/ 219 h 586"/>
                <a:gd name="T102" fmla="*/ 243 w 421"/>
                <a:gd name="T103" fmla="*/ 243 h 586"/>
                <a:gd name="T104" fmla="*/ 291 w 421"/>
                <a:gd name="T105" fmla="*/ 261 h 586"/>
                <a:gd name="T106" fmla="*/ 303 w 421"/>
                <a:gd name="T107" fmla="*/ 225 h 586"/>
                <a:gd name="T108" fmla="*/ 363 w 421"/>
                <a:gd name="T109" fmla="*/ 186 h 586"/>
                <a:gd name="T110" fmla="*/ 414 w 421"/>
                <a:gd name="T111" fmla="*/ 219 h 586"/>
                <a:gd name="T112" fmla="*/ 420 w 421"/>
                <a:gd name="T113" fmla="*/ 285 h 586"/>
                <a:gd name="T114" fmla="*/ 372 w 421"/>
                <a:gd name="T115" fmla="*/ 330 h 586"/>
                <a:gd name="T116" fmla="*/ 294 w 421"/>
                <a:gd name="T117" fmla="*/ 363 h 58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1"/>
                <a:gd name="T178" fmla="*/ 0 h 586"/>
                <a:gd name="T179" fmla="*/ 421 w 421"/>
                <a:gd name="T180" fmla="*/ 586 h 58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1" h="586">
                  <a:moveTo>
                    <a:pt x="105" y="0"/>
                  </a:moveTo>
                  <a:lnTo>
                    <a:pt x="111" y="9"/>
                  </a:lnTo>
                  <a:lnTo>
                    <a:pt x="117" y="18"/>
                  </a:lnTo>
                  <a:lnTo>
                    <a:pt x="120" y="27"/>
                  </a:lnTo>
                  <a:lnTo>
                    <a:pt x="123" y="36"/>
                  </a:lnTo>
                  <a:lnTo>
                    <a:pt x="126" y="45"/>
                  </a:lnTo>
                  <a:lnTo>
                    <a:pt x="126" y="54"/>
                  </a:lnTo>
                  <a:lnTo>
                    <a:pt x="126" y="63"/>
                  </a:lnTo>
                  <a:lnTo>
                    <a:pt x="126" y="75"/>
                  </a:lnTo>
                  <a:lnTo>
                    <a:pt x="129" y="84"/>
                  </a:lnTo>
                  <a:lnTo>
                    <a:pt x="129" y="93"/>
                  </a:lnTo>
                  <a:lnTo>
                    <a:pt x="132" y="105"/>
                  </a:lnTo>
                  <a:lnTo>
                    <a:pt x="132" y="117"/>
                  </a:lnTo>
                  <a:lnTo>
                    <a:pt x="132" y="126"/>
                  </a:lnTo>
                  <a:lnTo>
                    <a:pt x="132" y="135"/>
                  </a:lnTo>
                  <a:lnTo>
                    <a:pt x="135" y="147"/>
                  </a:lnTo>
                  <a:lnTo>
                    <a:pt x="138" y="159"/>
                  </a:lnTo>
                  <a:lnTo>
                    <a:pt x="138" y="168"/>
                  </a:lnTo>
                  <a:lnTo>
                    <a:pt x="141" y="177"/>
                  </a:lnTo>
                  <a:lnTo>
                    <a:pt x="141" y="186"/>
                  </a:lnTo>
                  <a:lnTo>
                    <a:pt x="141" y="195"/>
                  </a:lnTo>
                  <a:lnTo>
                    <a:pt x="144" y="204"/>
                  </a:lnTo>
                  <a:lnTo>
                    <a:pt x="144" y="213"/>
                  </a:lnTo>
                  <a:lnTo>
                    <a:pt x="147" y="222"/>
                  </a:lnTo>
                  <a:lnTo>
                    <a:pt x="150" y="231"/>
                  </a:lnTo>
                  <a:lnTo>
                    <a:pt x="153" y="240"/>
                  </a:lnTo>
                  <a:lnTo>
                    <a:pt x="153" y="249"/>
                  </a:lnTo>
                  <a:lnTo>
                    <a:pt x="153" y="258"/>
                  </a:lnTo>
                  <a:lnTo>
                    <a:pt x="153" y="267"/>
                  </a:lnTo>
                  <a:lnTo>
                    <a:pt x="153" y="276"/>
                  </a:lnTo>
                  <a:lnTo>
                    <a:pt x="144" y="282"/>
                  </a:lnTo>
                  <a:lnTo>
                    <a:pt x="153" y="285"/>
                  </a:lnTo>
                  <a:lnTo>
                    <a:pt x="162" y="276"/>
                  </a:lnTo>
                  <a:lnTo>
                    <a:pt x="174" y="273"/>
                  </a:lnTo>
                  <a:lnTo>
                    <a:pt x="183" y="267"/>
                  </a:lnTo>
                  <a:lnTo>
                    <a:pt x="174" y="261"/>
                  </a:lnTo>
                  <a:lnTo>
                    <a:pt x="165" y="258"/>
                  </a:lnTo>
                  <a:lnTo>
                    <a:pt x="156" y="249"/>
                  </a:lnTo>
                  <a:lnTo>
                    <a:pt x="165" y="252"/>
                  </a:lnTo>
                  <a:lnTo>
                    <a:pt x="171" y="261"/>
                  </a:lnTo>
                  <a:lnTo>
                    <a:pt x="180" y="264"/>
                  </a:lnTo>
                  <a:lnTo>
                    <a:pt x="171" y="270"/>
                  </a:lnTo>
                  <a:lnTo>
                    <a:pt x="162" y="273"/>
                  </a:lnTo>
                  <a:lnTo>
                    <a:pt x="153" y="273"/>
                  </a:lnTo>
                  <a:lnTo>
                    <a:pt x="144" y="276"/>
                  </a:lnTo>
                  <a:lnTo>
                    <a:pt x="135" y="282"/>
                  </a:lnTo>
                  <a:lnTo>
                    <a:pt x="126" y="291"/>
                  </a:lnTo>
                  <a:lnTo>
                    <a:pt x="117" y="294"/>
                  </a:lnTo>
                  <a:lnTo>
                    <a:pt x="108" y="300"/>
                  </a:lnTo>
                  <a:lnTo>
                    <a:pt x="99" y="306"/>
                  </a:lnTo>
                  <a:lnTo>
                    <a:pt x="90" y="309"/>
                  </a:lnTo>
                  <a:lnTo>
                    <a:pt x="78" y="312"/>
                  </a:lnTo>
                  <a:lnTo>
                    <a:pt x="69" y="315"/>
                  </a:lnTo>
                  <a:lnTo>
                    <a:pt x="60" y="321"/>
                  </a:lnTo>
                  <a:lnTo>
                    <a:pt x="51" y="327"/>
                  </a:lnTo>
                  <a:lnTo>
                    <a:pt x="39" y="336"/>
                  </a:lnTo>
                  <a:lnTo>
                    <a:pt x="30" y="342"/>
                  </a:lnTo>
                  <a:lnTo>
                    <a:pt x="24" y="351"/>
                  </a:lnTo>
                  <a:lnTo>
                    <a:pt x="15" y="357"/>
                  </a:lnTo>
                  <a:lnTo>
                    <a:pt x="12" y="366"/>
                  </a:lnTo>
                  <a:lnTo>
                    <a:pt x="9" y="375"/>
                  </a:lnTo>
                  <a:lnTo>
                    <a:pt x="0" y="384"/>
                  </a:lnTo>
                  <a:lnTo>
                    <a:pt x="0" y="393"/>
                  </a:lnTo>
                  <a:lnTo>
                    <a:pt x="0" y="402"/>
                  </a:lnTo>
                  <a:lnTo>
                    <a:pt x="0" y="411"/>
                  </a:lnTo>
                  <a:lnTo>
                    <a:pt x="0" y="420"/>
                  </a:lnTo>
                  <a:lnTo>
                    <a:pt x="3" y="429"/>
                  </a:lnTo>
                  <a:lnTo>
                    <a:pt x="12" y="432"/>
                  </a:lnTo>
                  <a:lnTo>
                    <a:pt x="21" y="438"/>
                  </a:lnTo>
                  <a:lnTo>
                    <a:pt x="30" y="441"/>
                  </a:lnTo>
                  <a:lnTo>
                    <a:pt x="39" y="450"/>
                  </a:lnTo>
                  <a:lnTo>
                    <a:pt x="48" y="456"/>
                  </a:lnTo>
                  <a:lnTo>
                    <a:pt x="57" y="459"/>
                  </a:lnTo>
                  <a:lnTo>
                    <a:pt x="66" y="462"/>
                  </a:lnTo>
                  <a:lnTo>
                    <a:pt x="75" y="468"/>
                  </a:lnTo>
                  <a:lnTo>
                    <a:pt x="84" y="474"/>
                  </a:lnTo>
                  <a:lnTo>
                    <a:pt x="75" y="480"/>
                  </a:lnTo>
                  <a:lnTo>
                    <a:pt x="72" y="489"/>
                  </a:lnTo>
                  <a:lnTo>
                    <a:pt x="63" y="495"/>
                  </a:lnTo>
                  <a:lnTo>
                    <a:pt x="57" y="504"/>
                  </a:lnTo>
                  <a:lnTo>
                    <a:pt x="51" y="513"/>
                  </a:lnTo>
                  <a:lnTo>
                    <a:pt x="48" y="522"/>
                  </a:lnTo>
                  <a:lnTo>
                    <a:pt x="39" y="528"/>
                  </a:lnTo>
                  <a:lnTo>
                    <a:pt x="33" y="537"/>
                  </a:lnTo>
                  <a:lnTo>
                    <a:pt x="33" y="546"/>
                  </a:lnTo>
                  <a:lnTo>
                    <a:pt x="45" y="549"/>
                  </a:lnTo>
                  <a:lnTo>
                    <a:pt x="30" y="555"/>
                  </a:lnTo>
                  <a:lnTo>
                    <a:pt x="27" y="546"/>
                  </a:lnTo>
                  <a:lnTo>
                    <a:pt x="36" y="543"/>
                  </a:lnTo>
                  <a:lnTo>
                    <a:pt x="42" y="534"/>
                  </a:lnTo>
                  <a:lnTo>
                    <a:pt x="33" y="537"/>
                  </a:lnTo>
                  <a:lnTo>
                    <a:pt x="33" y="546"/>
                  </a:lnTo>
                  <a:lnTo>
                    <a:pt x="42" y="549"/>
                  </a:lnTo>
                  <a:lnTo>
                    <a:pt x="51" y="549"/>
                  </a:lnTo>
                  <a:lnTo>
                    <a:pt x="57" y="540"/>
                  </a:lnTo>
                  <a:lnTo>
                    <a:pt x="63" y="531"/>
                  </a:lnTo>
                  <a:lnTo>
                    <a:pt x="69" y="540"/>
                  </a:lnTo>
                  <a:lnTo>
                    <a:pt x="63" y="549"/>
                  </a:lnTo>
                  <a:lnTo>
                    <a:pt x="60" y="558"/>
                  </a:lnTo>
                  <a:lnTo>
                    <a:pt x="54" y="567"/>
                  </a:lnTo>
                  <a:lnTo>
                    <a:pt x="45" y="567"/>
                  </a:lnTo>
                  <a:lnTo>
                    <a:pt x="42" y="576"/>
                  </a:lnTo>
                  <a:lnTo>
                    <a:pt x="51" y="582"/>
                  </a:lnTo>
                  <a:lnTo>
                    <a:pt x="60" y="585"/>
                  </a:lnTo>
                  <a:lnTo>
                    <a:pt x="69" y="585"/>
                  </a:lnTo>
                  <a:lnTo>
                    <a:pt x="78" y="579"/>
                  </a:lnTo>
                  <a:lnTo>
                    <a:pt x="81" y="570"/>
                  </a:lnTo>
                  <a:lnTo>
                    <a:pt x="81" y="561"/>
                  </a:lnTo>
                  <a:lnTo>
                    <a:pt x="90" y="555"/>
                  </a:lnTo>
                  <a:lnTo>
                    <a:pt x="96" y="546"/>
                  </a:lnTo>
                  <a:lnTo>
                    <a:pt x="90" y="555"/>
                  </a:lnTo>
                  <a:lnTo>
                    <a:pt x="81" y="561"/>
                  </a:lnTo>
                  <a:lnTo>
                    <a:pt x="75" y="570"/>
                  </a:lnTo>
                  <a:lnTo>
                    <a:pt x="72" y="579"/>
                  </a:lnTo>
                  <a:lnTo>
                    <a:pt x="81" y="582"/>
                  </a:lnTo>
                  <a:lnTo>
                    <a:pt x="90" y="585"/>
                  </a:lnTo>
                  <a:lnTo>
                    <a:pt x="99" y="576"/>
                  </a:lnTo>
                  <a:lnTo>
                    <a:pt x="105" y="567"/>
                  </a:lnTo>
                  <a:lnTo>
                    <a:pt x="96" y="573"/>
                  </a:lnTo>
                  <a:lnTo>
                    <a:pt x="96" y="582"/>
                  </a:lnTo>
                  <a:lnTo>
                    <a:pt x="105" y="585"/>
                  </a:lnTo>
                  <a:lnTo>
                    <a:pt x="111" y="576"/>
                  </a:lnTo>
                  <a:lnTo>
                    <a:pt x="120" y="570"/>
                  </a:lnTo>
                  <a:lnTo>
                    <a:pt x="129" y="564"/>
                  </a:lnTo>
                  <a:lnTo>
                    <a:pt x="135" y="552"/>
                  </a:lnTo>
                  <a:lnTo>
                    <a:pt x="144" y="552"/>
                  </a:lnTo>
                  <a:lnTo>
                    <a:pt x="150" y="543"/>
                  </a:lnTo>
                  <a:lnTo>
                    <a:pt x="150" y="534"/>
                  </a:lnTo>
                  <a:lnTo>
                    <a:pt x="150" y="525"/>
                  </a:lnTo>
                  <a:lnTo>
                    <a:pt x="150" y="516"/>
                  </a:lnTo>
                  <a:lnTo>
                    <a:pt x="150" y="507"/>
                  </a:lnTo>
                  <a:lnTo>
                    <a:pt x="150" y="498"/>
                  </a:lnTo>
                  <a:lnTo>
                    <a:pt x="150" y="489"/>
                  </a:lnTo>
                  <a:lnTo>
                    <a:pt x="141" y="483"/>
                  </a:lnTo>
                  <a:lnTo>
                    <a:pt x="129" y="483"/>
                  </a:lnTo>
                  <a:lnTo>
                    <a:pt x="117" y="477"/>
                  </a:lnTo>
                  <a:lnTo>
                    <a:pt x="108" y="471"/>
                  </a:lnTo>
                  <a:lnTo>
                    <a:pt x="99" y="468"/>
                  </a:lnTo>
                  <a:lnTo>
                    <a:pt x="78" y="465"/>
                  </a:lnTo>
                  <a:lnTo>
                    <a:pt x="69" y="465"/>
                  </a:lnTo>
                  <a:lnTo>
                    <a:pt x="78" y="465"/>
                  </a:lnTo>
                  <a:lnTo>
                    <a:pt x="87" y="465"/>
                  </a:lnTo>
                  <a:lnTo>
                    <a:pt x="99" y="471"/>
                  </a:lnTo>
                  <a:lnTo>
                    <a:pt x="108" y="474"/>
                  </a:lnTo>
                  <a:lnTo>
                    <a:pt x="129" y="477"/>
                  </a:lnTo>
                  <a:lnTo>
                    <a:pt x="138" y="477"/>
                  </a:lnTo>
                  <a:lnTo>
                    <a:pt x="150" y="483"/>
                  </a:lnTo>
                  <a:lnTo>
                    <a:pt x="159" y="483"/>
                  </a:lnTo>
                  <a:lnTo>
                    <a:pt x="168" y="486"/>
                  </a:lnTo>
                  <a:lnTo>
                    <a:pt x="177" y="486"/>
                  </a:lnTo>
                  <a:lnTo>
                    <a:pt x="198" y="486"/>
                  </a:lnTo>
                  <a:lnTo>
                    <a:pt x="207" y="486"/>
                  </a:lnTo>
                  <a:lnTo>
                    <a:pt x="216" y="486"/>
                  </a:lnTo>
                  <a:lnTo>
                    <a:pt x="225" y="486"/>
                  </a:lnTo>
                  <a:lnTo>
                    <a:pt x="237" y="486"/>
                  </a:lnTo>
                  <a:lnTo>
                    <a:pt x="249" y="489"/>
                  </a:lnTo>
                  <a:lnTo>
                    <a:pt x="267" y="492"/>
                  </a:lnTo>
                  <a:lnTo>
                    <a:pt x="267" y="501"/>
                  </a:lnTo>
                  <a:lnTo>
                    <a:pt x="276" y="507"/>
                  </a:lnTo>
                  <a:lnTo>
                    <a:pt x="282" y="516"/>
                  </a:lnTo>
                  <a:lnTo>
                    <a:pt x="285" y="525"/>
                  </a:lnTo>
                  <a:lnTo>
                    <a:pt x="294" y="528"/>
                  </a:lnTo>
                  <a:lnTo>
                    <a:pt x="303" y="534"/>
                  </a:lnTo>
                  <a:lnTo>
                    <a:pt x="312" y="537"/>
                  </a:lnTo>
                  <a:lnTo>
                    <a:pt x="294" y="537"/>
                  </a:lnTo>
                  <a:lnTo>
                    <a:pt x="285" y="537"/>
                  </a:lnTo>
                  <a:lnTo>
                    <a:pt x="276" y="537"/>
                  </a:lnTo>
                  <a:lnTo>
                    <a:pt x="267" y="540"/>
                  </a:lnTo>
                  <a:lnTo>
                    <a:pt x="264" y="549"/>
                  </a:lnTo>
                  <a:lnTo>
                    <a:pt x="261" y="558"/>
                  </a:lnTo>
                  <a:lnTo>
                    <a:pt x="261" y="567"/>
                  </a:lnTo>
                  <a:lnTo>
                    <a:pt x="270" y="573"/>
                  </a:lnTo>
                  <a:lnTo>
                    <a:pt x="279" y="579"/>
                  </a:lnTo>
                  <a:lnTo>
                    <a:pt x="291" y="579"/>
                  </a:lnTo>
                  <a:lnTo>
                    <a:pt x="270" y="579"/>
                  </a:lnTo>
                  <a:lnTo>
                    <a:pt x="261" y="579"/>
                  </a:lnTo>
                  <a:lnTo>
                    <a:pt x="255" y="570"/>
                  </a:lnTo>
                  <a:lnTo>
                    <a:pt x="255" y="561"/>
                  </a:lnTo>
                  <a:lnTo>
                    <a:pt x="255" y="552"/>
                  </a:lnTo>
                  <a:lnTo>
                    <a:pt x="264" y="549"/>
                  </a:lnTo>
                  <a:lnTo>
                    <a:pt x="273" y="552"/>
                  </a:lnTo>
                  <a:lnTo>
                    <a:pt x="282" y="555"/>
                  </a:lnTo>
                  <a:lnTo>
                    <a:pt x="291" y="555"/>
                  </a:lnTo>
                  <a:lnTo>
                    <a:pt x="300" y="555"/>
                  </a:lnTo>
                  <a:lnTo>
                    <a:pt x="309" y="555"/>
                  </a:lnTo>
                  <a:lnTo>
                    <a:pt x="318" y="555"/>
                  </a:lnTo>
                  <a:lnTo>
                    <a:pt x="327" y="549"/>
                  </a:lnTo>
                  <a:lnTo>
                    <a:pt x="330" y="540"/>
                  </a:lnTo>
                  <a:lnTo>
                    <a:pt x="330" y="531"/>
                  </a:lnTo>
                  <a:lnTo>
                    <a:pt x="333" y="522"/>
                  </a:lnTo>
                  <a:lnTo>
                    <a:pt x="336" y="513"/>
                  </a:lnTo>
                  <a:lnTo>
                    <a:pt x="342" y="504"/>
                  </a:lnTo>
                  <a:lnTo>
                    <a:pt x="345" y="513"/>
                  </a:lnTo>
                  <a:lnTo>
                    <a:pt x="339" y="522"/>
                  </a:lnTo>
                  <a:lnTo>
                    <a:pt x="336" y="531"/>
                  </a:lnTo>
                  <a:lnTo>
                    <a:pt x="327" y="540"/>
                  </a:lnTo>
                  <a:lnTo>
                    <a:pt x="321" y="549"/>
                  </a:lnTo>
                  <a:lnTo>
                    <a:pt x="312" y="552"/>
                  </a:lnTo>
                  <a:lnTo>
                    <a:pt x="303" y="552"/>
                  </a:lnTo>
                  <a:lnTo>
                    <a:pt x="294" y="555"/>
                  </a:lnTo>
                  <a:lnTo>
                    <a:pt x="285" y="555"/>
                  </a:lnTo>
                  <a:lnTo>
                    <a:pt x="276" y="555"/>
                  </a:lnTo>
                  <a:lnTo>
                    <a:pt x="267" y="555"/>
                  </a:lnTo>
                  <a:lnTo>
                    <a:pt x="258" y="558"/>
                  </a:lnTo>
                  <a:lnTo>
                    <a:pt x="255" y="567"/>
                  </a:lnTo>
                  <a:lnTo>
                    <a:pt x="255" y="576"/>
                  </a:lnTo>
                  <a:lnTo>
                    <a:pt x="264" y="576"/>
                  </a:lnTo>
                  <a:lnTo>
                    <a:pt x="273" y="576"/>
                  </a:lnTo>
                  <a:lnTo>
                    <a:pt x="282" y="576"/>
                  </a:lnTo>
                  <a:lnTo>
                    <a:pt x="306" y="576"/>
                  </a:lnTo>
                  <a:lnTo>
                    <a:pt x="318" y="573"/>
                  </a:lnTo>
                  <a:lnTo>
                    <a:pt x="327" y="564"/>
                  </a:lnTo>
                  <a:lnTo>
                    <a:pt x="336" y="564"/>
                  </a:lnTo>
                  <a:lnTo>
                    <a:pt x="345" y="558"/>
                  </a:lnTo>
                  <a:lnTo>
                    <a:pt x="354" y="552"/>
                  </a:lnTo>
                  <a:lnTo>
                    <a:pt x="357" y="543"/>
                  </a:lnTo>
                  <a:lnTo>
                    <a:pt x="357" y="534"/>
                  </a:lnTo>
                  <a:lnTo>
                    <a:pt x="366" y="525"/>
                  </a:lnTo>
                  <a:lnTo>
                    <a:pt x="372" y="516"/>
                  </a:lnTo>
                  <a:lnTo>
                    <a:pt x="375" y="507"/>
                  </a:lnTo>
                  <a:lnTo>
                    <a:pt x="375" y="498"/>
                  </a:lnTo>
                  <a:lnTo>
                    <a:pt x="378" y="489"/>
                  </a:lnTo>
                  <a:lnTo>
                    <a:pt x="381" y="480"/>
                  </a:lnTo>
                  <a:lnTo>
                    <a:pt x="384" y="471"/>
                  </a:lnTo>
                  <a:lnTo>
                    <a:pt x="390" y="462"/>
                  </a:lnTo>
                  <a:lnTo>
                    <a:pt x="393" y="453"/>
                  </a:lnTo>
                  <a:lnTo>
                    <a:pt x="402" y="456"/>
                  </a:lnTo>
                  <a:lnTo>
                    <a:pt x="405" y="465"/>
                  </a:lnTo>
                  <a:lnTo>
                    <a:pt x="402" y="474"/>
                  </a:lnTo>
                  <a:lnTo>
                    <a:pt x="396" y="483"/>
                  </a:lnTo>
                  <a:lnTo>
                    <a:pt x="390" y="492"/>
                  </a:lnTo>
                  <a:lnTo>
                    <a:pt x="381" y="498"/>
                  </a:lnTo>
                  <a:lnTo>
                    <a:pt x="372" y="498"/>
                  </a:lnTo>
                  <a:lnTo>
                    <a:pt x="381" y="498"/>
                  </a:lnTo>
                  <a:lnTo>
                    <a:pt x="390" y="492"/>
                  </a:lnTo>
                  <a:lnTo>
                    <a:pt x="393" y="480"/>
                  </a:lnTo>
                  <a:lnTo>
                    <a:pt x="399" y="471"/>
                  </a:lnTo>
                  <a:lnTo>
                    <a:pt x="399" y="462"/>
                  </a:lnTo>
                  <a:lnTo>
                    <a:pt x="399" y="453"/>
                  </a:lnTo>
                  <a:lnTo>
                    <a:pt x="396" y="444"/>
                  </a:lnTo>
                  <a:lnTo>
                    <a:pt x="390" y="435"/>
                  </a:lnTo>
                  <a:lnTo>
                    <a:pt x="381" y="432"/>
                  </a:lnTo>
                  <a:lnTo>
                    <a:pt x="372" y="432"/>
                  </a:lnTo>
                  <a:lnTo>
                    <a:pt x="363" y="429"/>
                  </a:lnTo>
                  <a:lnTo>
                    <a:pt x="372" y="429"/>
                  </a:lnTo>
                  <a:lnTo>
                    <a:pt x="381" y="429"/>
                  </a:lnTo>
                  <a:lnTo>
                    <a:pt x="372" y="426"/>
                  </a:lnTo>
                  <a:lnTo>
                    <a:pt x="366" y="435"/>
                  </a:lnTo>
                  <a:lnTo>
                    <a:pt x="363" y="444"/>
                  </a:lnTo>
                  <a:lnTo>
                    <a:pt x="360" y="453"/>
                  </a:lnTo>
                  <a:lnTo>
                    <a:pt x="357" y="462"/>
                  </a:lnTo>
                  <a:lnTo>
                    <a:pt x="354" y="471"/>
                  </a:lnTo>
                  <a:lnTo>
                    <a:pt x="348" y="480"/>
                  </a:lnTo>
                  <a:lnTo>
                    <a:pt x="345" y="471"/>
                  </a:lnTo>
                  <a:lnTo>
                    <a:pt x="336" y="465"/>
                  </a:lnTo>
                  <a:lnTo>
                    <a:pt x="327" y="465"/>
                  </a:lnTo>
                  <a:lnTo>
                    <a:pt x="336" y="465"/>
                  </a:lnTo>
                  <a:lnTo>
                    <a:pt x="345" y="474"/>
                  </a:lnTo>
                  <a:lnTo>
                    <a:pt x="345" y="483"/>
                  </a:lnTo>
                  <a:lnTo>
                    <a:pt x="339" y="474"/>
                  </a:lnTo>
                  <a:lnTo>
                    <a:pt x="336" y="465"/>
                  </a:lnTo>
                  <a:lnTo>
                    <a:pt x="327" y="465"/>
                  </a:lnTo>
                  <a:lnTo>
                    <a:pt x="321" y="474"/>
                  </a:lnTo>
                  <a:lnTo>
                    <a:pt x="315" y="483"/>
                  </a:lnTo>
                  <a:lnTo>
                    <a:pt x="315" y="492"/>
                  </a:lnTo>
                  <a:lnTo>
                    <a:pt x="312" y="501"/>
                  </a:lnTo>
                  <a:lnTo>
                    <a:pt x="306" y="510"/>
                  </a:lnTo>
                  <a:lnTo>
                    <a:pt x="300" y="519"/>
                  </a:lnTo>
                  <a:lnTo>
                    <a:pt x="291" y="528"/>
                  </a:lnTo>
                  <a:lnTo>
                    <a:pt x="294" y="519"/>
                  </a:lnTo>
                  <a:lnTo>
                    <a:pt x="300" y="510"/>
                  </a:lnTo>
                  <a:lnTo>
                    <a:pt x="309" y="498"/>
                  </a:lnTo>
                  <a:lnTo>
                    <a:pt x="318" y="489"/>
                  </a:lnTo>
                  <a:lnTo>
                    <a:pt x="321" y="480"/>
                  </a:lnTo>
                  <a:lnTo>
                    <a:pt x="327" y="471"/>
                  </a:lnTo>
                  <a:lnTo>
                    <a:pt x="330" y="462"/>
                  </a:lnTo>
                  <a:lnTo>
                    <a:pt x="333" y="450"/>
                  </a:lnTo>
                  <a:lnTo>
                    <a:pt x="336" y="441"/>
                  </a:lnTo>
                  <a:lnTo>
                    <a:pt x="342" y="432"/>
                  </a:lnTo>
                  <a:lnTo>
                    <a:pt x="345" y="423"/>
                  </a:lnTo>
                  <a:lnTo>
                    <a:pt x="354" y="423"/>
                  </a:lnTo>
                  <a:lnTo>
                    <a:pt x="366" y="426"/>
                  </a:lnTo>
                  <a:lnTo>
                    <a:pt x="357" y="426"/>
                  </a:lnTo>
                  <a:lnTo>
                    <a:pt x="348" y="426"/>
                  </a:lnTo>
                  <a:lnTo>
                    <a:pt x="345" y="414"/>
                  </a:lnTo>
                  <a:lnTo>
                    <a:pt x="336" y="411"/>
                  </a:lnTo>
                  <a:lnTo>
                    <a:pt x="327" y="405"/>
                  </a:lnTo>
                  <a:lnTo>
                    <a:pt x="318" y="399"/>
                  </a:lnTo>
                  <a:lnTo>
                    <a:pt x="306" y="396"/>
                  </a:lnTo>
                  <a:lnTo>
                    <a:pt x="297" y="393"/>
                  </a:lnTo>
                  <a:lnTo>
                    <a:pt x="285" y="387"/>
                  </a:lnTo>
                  <a:lnTo>
                    <a:pt x="276" y="384"/>
                  </a:lnTo>
                  <a:lnTo>
                    <a:pt x="255" y="381"/>
                  </a:lnTo>
                  <a:lnTo>
                    <a:pt x="246" y="378"/>
                  </a:lnTo>
                  <a:lnTo>
                    <a:pt x="237" y="372"/>
                  </a:lnTo>
                  <a:lnTo>
                    <a:pt x="228" y="369"/>
                  </a:lnTo>
                  <a:lnTo>
                    <a:pt x="216" y="366"/>
                  </a:lnTo>
                  <a:lnTo>
                    <a:pt x="207" y="363"/>
                  </a:lnTo>
                  <a:lnTo>
                    <a:pt x="198" y="363"/>
                  </a:lnTo>
                  <a:lnTo>
                    <a:pt x="189" y="360"/>
                  </a:lnTo>
                  <a:lnTo>
                    <a:pt x="159" y="360"/>
                  </a:lnTo>
                  <a:lnTo>
                    <a:pt x="150" y="360"/>
                  </a:lnTo>
                  <a:lnTo>
                    <a:pt x="138" y="360"/>
                  </a:lnTo>
                  <a:lnTo>
                    <a:pt x="114" y="360"/>
                  </a:lnTo>
                  <a:lnTo>
                    <a:pt x="105" y="360"/>
                  </a:lnTo>
                  <a:lnTo>
                    <a:pt x="81" y="360"/>
                  </a:lnTo>
                  <a:lnTo>
                    <a:pt x="90" y="363"/>
                  </a:lnTo>
                  <a:lnTo>
                    <a:pt x="99" y="363"/>
                  </a:lnTo>
                  <a:lnTo>
                    <a:pt x="96" y="375"/>
                  </a:lnTo>
                  <a:lnTo>
                    <a:pt x="96" y="384"/>
                  </a:lnTo>
                  <a:lnTo>
                    <a:pt x="99" y="372"/>
                  </a:lnTo>
                  <a:lnTo>
                    <a:pt x="108" y="369"/>
                  </a:lnTo>
                  <a:lnTo>
                    <a:pt x="117" y="360"/>
                  </a:lnTo>
                  <a:lnTo>
                    <a:pt x="120" y="348"/>
                  </a:lnTo>
                  <a:lnTo>
                    <a:pt x="132" y="339"/>
                  </a:lnTo>
                  <a:lnTo>
                    <a:pt x="141" y="336"/>
                  </a:lnTo>
                  <a:lnTo>
                    <a:pt x="132" y="336"/>
                  </a:lnTo>
                  <a:lnTo>
                    <a:pt x="123" y="342"/>
                  </a:lnTo>
                  <a:lnTo>
                    <a:pt x="117" y="351"/>
                  </a:lnTo>
                  <a:lnTo>
                    <a:pt x="111" y="360"/>
                  </a:lnTo>
                  <a:lnTo>
                    <a:pt x="120" y="354"/>
                  </a:lnTo>
                  <a:lnTo>
                    <a:pt x="129" y="348"/>
                  </a:lnTo>
                  <a:lnTo>
                    <a:pt x="138" y="345"/>
                  </a:lnTo>
                  <a:lnTo>
                    <a:pt x="147" y="339"/>
                  </a:lnTo>
                  <a:lnTo>
                    <a:pt x="156" y="336"/>
                  </a:lnTo>
                  <a:lnTo>
                    <a:pt x="165" y="336"/>
                  </a:lnTo>
                  <a:lnTo>
                    <a:pt x="174" y="330"/>
                  </a:lnTo>
                  <a:lnTo>
                    <a:pt x="183" y="327"/>
                  </a:lnTo>
                  <a:lnTo>
                    <a:pt x="192" y="324"/>
                  </a:lnTo>
                  <a:lnTo>
                    <a:pt x="210" y="324"/>
                  </a:lnTo>
                  <a:lnTo>
                    <a:pt x="219" y="321"/>
                  </a:lnTo>
                  <a:lnTo>
                    <a:pt x="237" y="318"/>
                  </a:lnTo>
                  <a:lnTo>
                    <a:pt x="246" y="315"/>
                  </a:lnTo>
                  <a:lnTo>
                    <a:pt x="255" y="312"/>
                  </a:lnTo>
                  <a:lnTo>
                    <a:pt x="264" y="309"/>
                  </a:lnTo>
                  <a:lnTo>
                    <a:pt x="273" y="303"/>
                  </a:lnTo>
                  <a:lnTo>
                    <a:pt x="285" y="297"/>
                  </a:lnTo>
                  <a:lnTo>
                    <a:pt x="294" y="288"/>
                  </a:lnTo>
                  <a:lnTo>
                    <a:pt x="303" y="285"/>
                  </a:lnTo>
                  <a:lnTo>
                    <a:pt x="312" y="279"/>
                  </a:lnTo>
                  <a:lnTo>
                    <a:pt x="321" y="273"/>
                  </a:lnTo>
                  <a:lnTo>
                    <a:pt x="330" y="267"/>
                  </a:lnTo>
                  <a:lnTo>
                    <a:pt x="339" y="258"/>
                  </a:lnTo>
                  <a:lnTo>
                    <a:pt x="342" y="249"/>
                  </a:lnTo>
                  <a:lnTo>
                    <a:pt x="342" y="240"/>
                  </a:lnTo>
                  <a:lnTo>
                    <a:pt x="342" y="231"/>
                  </a:lnTo>
                  <a:lnTo>
                    <a:pt x="342" y="222"/>
                  </a:lnTo>
                  <a:lnTo>
                    <a:pt x="342" y="213"/>
                  </a:lnTo>
                  <a:lnTo>
                    <a:pt x="342" y="204"/>
                  </a:lnTo>
                  <a:lnTo>
                    <a:pt x="342" y="195"/>
                  </a:lnTo>
                  <a:lnTo>
                    <a:pt x="333" y="195"/>
                  </a:lnTo>
                  <a:lnTo>
                    <a:pt x="324" y="198"/>
                  </a:lnTo>
                  <a:lnTo>
                    <a:pt x="315" y="201"/>
                  </a:lnTo>
                  <a:lnTo>
                    <a:pt x="309" y="210"/>
                  </a:lnTo>
                  <a:lnTo>
                    <a:pt x="300" y="210"/>
                  </a:lnTo>
                  <a:lnTo>
                    <a:pt x="318" y="213"/>
                  </a:lnTo>
                  <a:lnTo>
                    <a:pt x="309" y="219"/>
                  </a:lnTo>
                  <a:lnTo>
                    <a:pt x="303" y="228"/>
                  </a:lnTo>
                  <a:lnTo>
                    <a:pt x="300" y="237"/>
                  </a:lnTo>
                  <a:lnTo>
                    <a:pt x="291" y="234"/>
                  </a:lnTo>
                  <a:lnTo>
                    <a:pt x="279" y="237"/>
                  </a:lnTo>
                  <a:lnTo>
                    <a:pt x="270" y="243"/>
                  </a:lnTo>
                  <a:lnTo>
                    <a:pt x="261" y="243"/>
                  </a:lnTo>
                  <a:lnTo>
                    <a:pt x="243" y="243"/>
                  </a:lnTo>
                  <a:lnTo>
                    <a:pt x="252" y="243"/>
                  </a:lnTo>
                  <a:lnTo>
                    <a:pt x="261" y="243"/>
                  </a:lnTo>
                  <a:lnTo>
                    <a:pt x="261" y="252"/>
                  </a:lnTo>
                  <a:lnTo>
                    <a:pt x="267" y="261"/>
                  </a:lnTo>
                  <a:lnTo>
                    <a:pt x="276" y="261"/>
                  </a:lnTo>
                  <a:lnTo>
                    <a:pt x="303" y="261"/>
                  </a:lnTo>
                  <a:lnTo>
                    <a:pt x="291" y="261"/>
                  </a:lnTo>
                  <a:lnTo>
                    <a:pt x="282" y="261"/>
                  </a:lnTo>
                  <a:lnTo>
                    <a:pt x="273" y="261"/>
                  </a:lnTo>
                  <a:lnTo>
                    <a:pt x="270" y="252"/>
                  </a:lnTo>
                  <a:lnTo>
                    <a:pt x="279" y="246"/>
                  </a:lnTo>
                  <a:lnTo>
                    <a:pt x="288" y="240"/>
                  </a:lnTo>
                  <a:lnTo>
                    <a:pt x="297" y="234"/>
                  </a:lnTo>
                  <a:lnTo>
                    <a:pt x="303" y="225"/>
                  </a:lnTo>
                  <a:lnTo>
                    <a:pt x="309" y="216"/>
                  </a:lnTo>
                  <a:lnTo>
                    <a:pt x="318" y="213"/>
                  </a:lnTo>
                  <a:lnTo>
                    <a:pt x="327" y="210"/>
                  </a:lnTo>
                  <a:lnTo>
                    <a:pt x="336" y="201"/>
                  </a:lnTo>
                  <a:lnTo>
                    <a:pt x="345" y="198"/>
                  </a:lnTo>
                  <a:lnTo>
                    <a:pt x="354" y="192"/>
                  </a:lnTo>
                  <a:lnTo>
                    <a:pt x="363" y="186"/>
                  </a:lnTo>
                  <a:lnTo>
                    <a:pt x="372" y="180"/>
                  </a:lnTo>
                  <a:lnTo>
                    <a:pt x="390" y="177"/>
                  </a:lnTo>
                  <a:lnTo>
                    <a:pt x="402" y="183"/>
                  </a:lnTo>
                  <a:lnTo>
                    <a:pt x="408" y="192"/>
                  </a:lnTo>
                  <a:lnTo>
                    <a:pt x="408" y="201"/>
                  </a:lnTo>
                  <a:lnTo>
                    <a:pt x="411" y="210"/>
                  </a:lnTo>
                  <a:lnTo>
                    <a:pt x="414" y="219"/>
                  </a:lnTo>
                  <a:lnTo>
                    <a:pt x="414" y="228"/>
                  </a:lnTo>
                  <a:lnTo>
                    <a:pt x="414" y="237"/>
                  </a:lnTo>
                  <a:lnTo>
                    <a:pt x="414" y="246"/>
                  </a:lnTo>
                  <a:lnTo>
                    <a:pt x="417" y="255"/>
                  </a:lnTo>
                  <a:lnTo>
                    <a:pt x="420" y="267"/>
                  </a:lnTo>
                  <a:lnTo>
                    <a:pt x="420" y="276"/>
                  </a:lnTo>
                  <a:lnTo>
                    <a:pt x="420" y="285"/>
                  </a:lnTo>
                  <a:lnTo>
                    <a:pt x="420" y="294"/>
                  </a:lnTo>
                  <a:lnTo>
                    <a:pt x="411" y="300"/>
                  </a:lnTo>
                  <a:lnTo>
                    <a:pt x="408" y="309"/>
                  </a:lnTo>
                  <a:lnTo>
                    <a:pt x="399" y="315"/>
                  </a:lnTo>
                  <a:lnTo>
                    <a:pt x="390" y="321"/>
                  </a:lnTo>
                  <a:lnTo>
                    <a:pt x="381" y="324"/>
                  </a:lnTo>
                  <a:lnTo>
                    <a:pt x="372" y="330"/>
                  </a:lnTo>
                  <a:lnTo>
                    <a:pt x="363" y="333"/>
                  </a:lnTo>
                  <a:lnTo>
                    <a:pt x="354" y="339"/>
                  </a:lnTo>
                  <a:lnTo>
                    <a:pt x="345" y="342"/>
                  </a:lnTo>
                  <a:lnTo>
                    <a:pt x="336" y="348"/>
                  </a:lnTo>
                  <a:lnTo>
                    <a:pt x="315" y="354"/>
                  </a:lnTo>
                  <a:lnTo>
                    <a:pt x="306" y="357"/>
                  </a:lnTo>
                  <a:lnTo>
                    <a:pt x="294" y="363"/>
                  </a:lnTo>
                  <a:lnTo>
                    <a:pt x="285" y="369"/>
                  </a:lnTo>
                  <a:lnTo>
                    <a:pt x="276" y="372"/>
                  </a:lnTo>
                  <a:lnTo>
                    <a:pt x="267" y="37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26" name="Freeform 73">
              <a:extLst>
                <a:ext uri="{FF2B5EF4-FFF2-40B4-BE49-F238E27FC236}">
                  <a16:creationId xmlns:a16="http://schemas.microsoft.com/office/drawing/2014/main" id="{5F02D571-292D-4651-A81F-8B72467DCDE6}"/>
                </a:ext>
              </a:extLst>
            </p:cNvPr>
            <p:cNvSpPr>
              <a:spLocks/>
            </p:cNvSpPr>
            <p:nvPr/>
          </p:nvSpPr>
          <p:spPr bwMode="auto">
            <a:xfrm>
              <a:off x="1866" y="2787"/>
              <a:ext cx="292" cy="265"/>
            </a:xfrm>
            <a:custGeom>
              <a:avLst/>
              <a:gdLst>
                <a:gd name="T0" fmla="*/ 0 w 292"/>
                <a:gd name="T1" fmla="*/ 0 h 265"/>
                <a:gd name="T2" fmla="*/ 9 w 292"/>
                <a:gd name="T3" fmla="*/ 9 h 265"/>
                <a:gd name="T4" fmla="*/ 18 w 292"/>
                <a:gd name="T5" fmla="*/ 12 h 265"/>
                <a:gd name="T6" fmla="*/ 27 w 292"/>
                <a:gd name="T7" fmla="*/ 15 h 265"/>
                <a:gd name="T8" fmla="*/ 39 w 292"/>
                <a:gd name="T9" fmla="*/ 21 h 265"/>
                <a:gd name="T10" fmla="*/ 48 w 292"/>
                <a:gd name="T11" fmla="*/ 27 h 265"/>
                <a:gd name="T12" fmla="*/ 57 w 292"/>
                <a:gd name="T13" fmla="*/ 33 h 265"/>
                <a:gd name="T14" fmla="*/ 60 w 292"/>
                <a:gd name="T15" fmla="*/ 42 h 265"/>
                <a:gd name="T16" fmla="*/ 69 w 292"/>
                <a:gd name="T17" fmla="*/ 51 h 265"/>
                <a:gd name="T18" fmla="*/ 75 w 292"/>
                <a:gd name="T19" fmla="*/ 63 h 265"/>
                <a:gd name="T20" fmla="*/ 84 w 292"/>
                <a:gd name="T21" fmla="*/ 66 h 265"/>
                <a:gd name="T22" fmla="*/ 93 w 292"/>
                <a:gd name="T23" fmla="*/ 72 h 265"/>
                <a:gd name="T24" fmla="*/ 96 w 292"/>
                <a:gd name="T25" fmla="*/ 81 h 265"/>
                <a:gd name="T26" fmla="*/ 102 w 292"/>
                <a:gd name="T27" fmla="*/ 90 h 265"/>
                <a:gd name="T28" fmla="*/ 105 w 292"/>
                <a:gd name="T29" fmla="*/ 99 h 265"/>
                <a:gd name="T30" fmla="*/ 105 w 292"/>
                <a:gd name="T31" fmla="*/ 90 h 265"/>
                <a:gd name="T32" fmla="*/ 114 w 292"/>
                <a:gd name="T33" fmla="*/ 93 h 265"/>
                <a:gd name="T34" fmla="*/ 120 w 292"/>
                <a:gd name="T35" fmla="*/ 102 h 265"/>
                <a:gd name="T36" fmla="*/ 129 w 292"/>
                <a:gd name="T37" fmla="*/ 111 h 265"/>
                <a:gd name="T38" fmla="*/ 138 w 292"/>
                <a:gd name="T39" fmla="*/ 123 h 265"/>
                <a:gd name="T40" fmla="*/ 144 w 292"/>
                <a:gd name="T41" fmla="*/ 132 h 265"/>
                <a:gd name="T42" fmla="*/ 153 w 292"/>
                <a:gd name="T43" fmla="*/ 141 h 265"/>
                <a:gd name="T44" fmla="*/ 162 w 292"/>
                <a:gd name="T45" fmla="*/ 150 h 265"/>
                <a:gd name="T46" fmla="*/ 174 w 292"/>
                <a:gd name="T47" fmla="*/ 156 h 265"/>
                <a:gd name="T48" fmla="*/ 180 w 292"/>
                <a:gd name="T49" fmla="*/ 165 h 265"/>
                <a:gd name="T50" fmla="*/ 189 w 292"/>
                <a:gd name="T51" fmla="*/ 171 h 265"/>
                <a:gd name="T52" fmla="*/ 195 w 292"/>
                <a:gd name="T53" fmla="*/ 180 h 265"/>
                <a:gd name="T54" fmla="*/ 204 w 292"/>
                <a:gd name="T55" fmla="*/ 183 h 265"/>
                <a:gd name="T56" fmla="*/ 222 w 292"/>
                <a:gd name="T57" fmla="*/ 186 h 265"/>
                <a:gd name="T58" fmla="*/ 231 w 292"/>
                <a:gd name="T59" fmla="*/ 195 h 265"/>
                <a:gd name="T60" fmla="*/ 240 w 292"/>
                <a:gd name="T61" fmla="*/ 201 h 265"/>
                <a:gd name="T62" fmla="*/ 249 w 292"/>
                <a:gd name="T63" fmla="*/ 207 h 265"/>
                <a:gd name="T64" fmla="*/ 258 w 292"/>
                <a:gd name="T65" fmla="*/ 210 h 265"/>
                <a:gd name="T66" fmla="*/ 267 w 292"/>
                <a:gd name="T67" fmla="*/ 219 h 265"/>
                <a:gd name="T68" fmla="*/ 276 w 292"/>
                <a:gd name="T69" fmla="*/ 231 h 265"/>
                <a:gd name="T70" fmla="*/ 285 w 292"/>
                <a:gd name="T71" fmla="*/ 237 h 265"/>
                <a:gd name="T72" fmla="*/ 288 w 292"/>
                <a:gd name="T73" fmla="*/ 246 h 265"/>
                <a:gd name="T74" fmla="*/ 291 w 292"/>
                <a:gd name="T75" fmla="*/ 255 h 265"/>
                <a:gd name="T76" fmla="*/ 291 w 292"/>
                <a:gd name="T77" fmla="*/ 264 h 26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92"/>
                <a:gd name="T118" fmla="*/ 0 h 265"/>
                <a:gd name="T119" fmla="*/ 292 w 292"/>
                <a:gd name="T120" fmla="*/ 265 h 26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92" h="265">
                  <a:moveTo>
                    <a:pt x="0" y="0"/>
                  </a:moveTo>
                  <a:lnTo>
                    <a:pt x="9" y="9"/>
                  </a:lnTo>
                  <a:lnTo>
                    <a:pt x="18" y="12"/>
                  </a:lnTo>
                  <a:lnTo>
                    <a:pt x="27" y="15"/>
                  </a:lnTo>
                  <a:lnTo>
                    <a:pt x="39" y="21"/>
                  </a:lnTo>
                  <a:lnTo>
                    <a:pt x="48" y="27"/>
                  </a:lnTo>
                  <a:lnTo>
                    <a:pt x="57" y="33"/>
                  </a:lnTo>
                  <a:lnTo>
                    <a:pt x="60" y="42"/>
                  </a:lnTo>
                  <a:lnTo>
                    <a:pt x="69" y="51"/>
                  </a:lnTo>
                  <a:lnTo>
                    <a:pt x="75" y="63"/>
                  </a:lnTo>
                  <a:lnTo>
                    <a:pt x="84" y="66"/>
                  </a:lnTo>
                  <a:lnTo>
                    <a:pt x="93" y="72"/>
                  </a:lnTo>
                  <a:lnTo>
                    <a:pt x="96" y="81"/>
                  </a:lnTo>
                  <a:lnTo>
                    <a:pt x="102" y="90"/>
                  </a:lnTo>
                  <a:lnTo>
                    <a:pt x="105" y="99"/>
                  </a:lnTo>
                  <a:lnTo>
                    <a:pt x="105" y="90"/>
                  </a:lnTo>
                  <a:lnTo>
                    <a:pt x="114" y="93"/>
                  </a:lnTo>
                  <a:lnTo>
                    <a:pt x="120" y="102"/>
                  </a:lnTo>
                  <a:lnTo>
                    <a:pt x="129" y="111"/>
                  </a:lnTo>
                  <a:lnTo>
                    <a:pt x="138" y="123"/>
                  </a:lnTo>
                  <a:lnTo>
                    <a:pt x="144" y="132"/>
                  </a:lnTo>
                  <a:lnTo>
                    <a:pt x="153" y="141"/>
                  </a:lnTo>
                  <a:lnTo>
                    <a:pt x="162" y="150"/>
                  </a:lnTo>
                  <a:lnTo>
                    <a:pt x="174" y="156"/>
                  </a:lnTo>
                  <a:lnTo>
                    <a:pt x="180" y="165"/>
                  </a:lnTo>
                  <a:lnTo>
                    <a:pt x="189" y="171"/>
                  </a:lnTo>
                  <a:lnTo>
                    <a:pt x="195" y="180"/>
                  </a:lnTo>
                  <a:lnTo>
                    <a:pt x="204" y="183"/>
                  </a:lnTo>
                  <a:lnTo>
                    <a:pt x="222" y="186"/>
                  </a:lnTo>
                  <a:lnTo>
                    <a:pt x="231" y="195"/>
                  </a:lnTo>
                  <a:lnTo>
                    <a:pt x="240" y="201"/>
                  </a:lnTo>
                  <a:lnTo>
                    <a:pt x="249" y="207"/>
                  </a:lnTo>
                  <a:lnTo>
                    <a:pt x="258" y="210"/>
                  </a:lnTo>
                  <a:lnTo>
                    <a:pt x="267" y="219"/>
                  </a:lnTo>
                  <a:lnTo>
                    <a:pt x="276" y="231"/>
                  </a:lnTo>
                  <a:lnTo>
                    <a:pt x="285" y="237"/>
                  </a:lnTo>
                  <a:lnTo>
                    <a:pt x="288" y="246"/>
                  </a:lnTo>
                  <a:lnTo>
                    <a:pt x="291" y="255"/>
                  </a:lnTo>
                  <a:lnTo>
                    <a:pt x="291" y="26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27" name="Freeform 74">
              <a:extLst>
                <a:ext uri="{FF2B5EF4-FFF2-40B4-BE49-F238E27FC236}">
                  <a16:creationId xmlns:a16="http://schemas.microsoft.com/office/drawing/2014/main" id="{28B46C24-D74E-4587-AA4A-58B1D68FE9C5}"/>
                </a:ext>
              </a:extLst>
            </p:cNvPr>
            <p:cNvSpPr>
              <a:spLocks/>
            </p:cNvSpPr>
            <p:nvPr/>
          </p:nvSpPr>
          <p:spPr bwMode="auto">
            <a:xfrm>
              <a:off x="1602" y="3183"/>
              <a:ext cx="223" cy="256"/>
            </a:xfrm>
            <a:custGeom>
              <a:avLst/>
              <a:gdLst>
                <a:gd name="T0" fmla="*/ 75 w 223"/>
                <a:gd name="T1" fmla="*/ 0 h 256"/>
                <a:gd name="T2" fmla="*/ 0 w 223"/>
                <a:gd name="T3" fmla="*/ 54 h 256"/>
                <a:gd name="T4" fmla="*/ 186 w 223"/>
                <a:gd name="T5" fmla="*/ 54 h 256"/>
                <a:gd name="T6" fmla="*/ 0 w 223"/>
                <a:gd name="T7" fmla="*/ 54 h 256"/>
                <a:gd name="T8" fmla="*/ 0 w 223"/>
                <a:gd name="T9" fmla="*/ 255 h 256"/>
                <a:gd name="T10" fmla="*/ 222 w 223"/>
                <a:gd name="T11" fmla="*/ 255 h 256"/>
                <a:gd name="T12" fmla="*/ 0 60000 65536"/>
                <a:gd name="T13" fmla="*/ 0 60000 65536"/>
                <a:gd name="T14" fmla="*/ 0 60000 65536"/>
                <a:gd name="T15" fmla="*/ 0 60000 65536"/>
                <a:gd name="T16" fmla="*/ 0 60000 65536"/>
                <a:gd name="T17" fmla="*/ 0 60000 65536"/>
                <a:gd name="T18" fmla="*/ 0 w 223"/>
                <a:gd name="T19" fmla="*/ 0 h 256"/>
                <a:gd name="T20" fmla="*/ 223 w 223"/>
                <a:gd name="T21" fmla="*/ 256 h 256"/>
              </a:gdLst>
              <a:ahLst/>
              <a:cxnLst>
                <a:cxn ang="T12">
                  <a:pos x="T0" y="T1"/>
                </a:cxn>
                <a:cxn ang="T13">
                  <a:pos x="T2" y="T3"/>
                </a:cxn>
                <a:cxn ang="T14">
                  <a:pos x="T4" y="T5"/>
                </a:cxn>
                <a:cxn ang="T15">
                  <a:pos x="T6" y="T7"/>
                </a:cxn>
                <a:cxn ang="T16">
                  <a:pos x="T8" y="T9"/>
                </a:cxn>
                <a:cxn ang="T17">
                  <a:pos x="T10" y="T11"/>
                </a:cxn>
              </a:cxnLst>
              <a:rect l="T18" t="T19" r="T20" b="T21"/>
              <a:pathLst>
                <a:path w="223" h="256">
                  <a:moveTo>
                    <a:pt x="75" y="0"/>
                  </a:moveTo>
                  <a:lnTo>
                    <a:pt x="0" y="54"/>
                  </a:lnTo>
                  <a:lnTo>
                    <a:pt x="186" y="54"/>
                  </a:lnTo>
                  <a:lnTo>
                    <a:pt x="0" y="54"/>
                  </a:lnTo>
                  <a:lnTo>
                    <a:pt x="0" y="255"/>
                  </a:lnTo>
                  <a:lnTo>
                    <a:pt x="222" y="25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28" name="Freeform 75">
              <a:extLst>
                <a:ext uri="{FF2B5EF4-FFF2-40B4-BE49-F238E27FC236}">
                  <a16:creationId xmlns:a16="http://schemas.microsoft.com/office/drawing/2014/main" id="{582A6D48-CC8C-4931-981A-7E3766CF4DEE}"/>
                </a:ext>
              </a:extLst>
            </p:cNvPr>
            <p:cNvSpPr>
              <a:spLocks/>
            </p:cNvSpPr>
            <p:nvPr/>
          </p:nvSpPr>
          <p:spPr bwMode="auto">
            <a:xfrm>
              <a:off x="1920" y="3357"/>
              <a:ext cx="58" cy="79"/>
            </a:xfrm>
            <a:custGeom>
              <a:avLst/>
              <a:gdLst>
                <a:gd name="T0" fmla="*/ 57 w 58"/>
                <a:gd name="T1" fmla="*/ 6 h 79"/>
                <a:gd name="T2" fmla="*/ 24 w 58"/>
                <a:gd name="T3" fmla="*/ 72 h 79"/>
                <a:gd name="T4" fmla="*/ 24 w 58"/>
                <a:gd name="T5" fmla="*/ 0 h 79"/>
                <a:gd name="T6" fmla="*/ 24 w 58"/>
                <a:gd name="T7" fmla="*/ 78 h 79"/>
                <a:gd name="T8" fmla="*/ 0 w 58"/>
                <a:gd name="T9" fmla="*/ 78 h 79"/>
                <a:gd name="T10" fmla="*/ 0 60000 65536"/>
                <a:gd name="T11" fmla="*/ 0 60000 65536"/>
                <a:gd name="T12" fmla="*/ 0 60000 65536"/>
                <a:gd name="T13" fmla="*/ 0 60000 65536"/>
                <a:gd name="T14" fmla="*/ 0 60000 65536"/>
                <a:gd name="T15" fmla="*/ 0 w 58"/>
                <a:gd name="T16" fmla="*/ 0 h 79"/>
                <a:gd name="T17" fmla="*/ 58 w 58"/>
                <a:gd name="T18" fmla="*/ 79 h 79"/>
              </a:gdLst>
              <a:ahLst/>
              <a:cxnLst>
                <a:cxn ang="T10">
                  <a:pos x="T0" y="T1"/>
                </a:cxn>
                <a:cxn ang="T11">
                  <a:pos x="T2" y="T3"/>
                </a:cxn>
                <a:cxn ang="T12">
                  <a:pos x="T4" y="T5"/>
                </a:cxn>
                <a:cxn ang="T13">
                  <a:pos x="T6" y="T7"/>
                </a:cxn>
                <a:cxn ang="T14">
                  <a:pos x="T8" y="T9"/>
                </a:cxn>
              </a:cxnLst>
              <a:rect l="T15" t="T16" r="T17" b="T18"/>
              <a:pathLst>
                <a:path w="58" h="79">
                  <a:moveTo>
                    <a:pt x="57" y="6"/>
                  </a:moveTo>
                  <a:lnTo>
                    <a:pt x="24" y="72"/>
                  </a:lnTo>
                  <a:lnTo>
                    <a:pt x="24" y="0"/>
                  </a:lnTo>
                  <a:lnTo>
                    <a:pt x="24" y="78"/>
                  </a:lnTo>
                  <a:lnTo>
                    <a:pt x="0" y="7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29" name="Freeform 76">
              <a:extLst>
                <a:ext uri="{FF2B5EF4-FFF2-40B4-BE49-F238E27FC236}">
                  <a16:creationId xmlns:a16="http://schemas.microsoft.com/office/drawing/2014/main" id="{A87A2AD3-9026-4B39-90E3-C44DE86F305C}"/>
                </a:ext>
              </a:extLst>
            </p:cNvPr>
            <p:cNvSpPr>
              <a:spLocks/>
            </p:cNvSpPr>
            <p:nvPr/>
          </p:nvSpPr>
          <p:spPr bwMode="auto">
            <a:xfrm>
              <a:off x="2814" y="2829"/>
              <a:ext cx="115" cy="55"/>
            </a:xfrm>
            <a:custGeom>
              <a:avLst/>
              <a:gdLst>
                <a:gd name="T0" fmla="*/ 0 w 115"/>
                <a:gd name="T1" fmla="*/ 54 h 55"/>
                <a:gd name="T2" fmla="*/ 9 w 115"/>
                <a:gd name="T3" fmla="*/ 48 h 55"/>
                <a:gd name="T4" fmla="*/ 18 w 115"/>
                <a:gd name="T5" fmla="*/ 45 h 55"/>
                <a:gd name="T6" fmla="*/ 27 w 115"/>
                <a:gd name="T7" fmla="*/ 39 h 55"/>
                <a:gd name="T8" fmla="*/ 36 w 115"/>
                <a:gd name="T9" fmla="*/ 33 h 55"/>
                <a:gd name="T10" fmla="*/ 45 w 115"/>
                <a:gd name="T11" fmla="*/ 33 h 55"/>
                <a:gd name="T12" fmla="*/ 54 w 115"/>
                <a:gd name="T13" fmla="*/ 27 h 55"/>
                <a:gd name="T14" fmla="*/ 66 w 115"/>
                <a:gd name="T15" fmla="*/ 24 h 55"/>
                <a:gd name="T16" fmla="*/ 75 w 115"/>
                <a:gd name="T17" fmla="*/ 18 h 55"/>
                <a:gd name="T18" fmla="*/ 87 w 115"/>
                <a:gd name="T19" fmla="*/ 12 h 55"/>
                <a:gd name="T20" fmla="*/ 96 w 115"/>
                <a:gd name="T21" fmla="*/ 9 h 55"/>
                <a:gd name="T22" fmla="*/ 105 w 115"/>
                <a:gd name="T23" fmla="*/ 3 h 55"/>
                <a:gd name="T24" fmla="*/ 114 w 115"/>
                <a:gd name="T25" fmla="*/ 0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5"/>
                <a:gd name="T40" fmla="*/ 0 h 55"/>
                <a:gd name="T41" fmla="*/ 115 w 115"/>
                <a:gd name="T42" fmla="*/ 55 h 5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5" h="55">
                  <a:moveTo>
                    <a:pt x="0" y="54"/>
                  </a:moveTo>
                  <a:lnTo>
                    <a:pt x="9" y="48"/>
                  </a:lnTo>
                  <a:lnTo>
                    <a:pt x="18" y="45"/>
                  </a:lnTo>
                  <a:lnTo>
                    <a:pt x="27" y="39"/>
                  </a:lnTo>
                  <a:lnTo>
                    <a:pt x="36" y="33"/>
                  </a:lnTo>
                  <a:lnTo>
                    <a:pt x="45" y="33"/>
                  </a:lnTo>
                  <a:lnTo>
                    <a:pt x="54" y="27"/>
                  </a:lnTo>
                  <a:lnTo>
                    <a:pt x="66" y="24"/>
                  </a:lnTo>
                  <a:lnTo>
                    <a:pt x="75" y="18"/>
                  </a:lnTo>
                  <a:lnTo>
                    <a:pt x="87" y="12"/>
                  </a:lnTo>
                  <a:lnTo>
                    <a:pt x="96" y="9"/>
                  </a:lnTo>
                  <a:lnTo>
                    <a:pt x="105" y="3"/>
                  </a:lnTo>
                  <a:lnTo>
                    <a:pt x="114"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30" name="Freeform 77">
              <a:extLst>
                <a:ext uri="{FF2B5EF4-FFF2-40B4-BE49-F238E27FC236}">
                  <a16:creationId xmlns:a16="http://schemas.microsoft.com/office/drawing/2014/main" id="{086645C5-0290-4D8E-9E2A-B6B6BEA699DD}"/>
                </a:ext>
              </a:extLst>
            </p:cNvPr>
            <p:cNvSpPr>
              <a:spLocks/>
            </p:cNvSpPr>
            <p:nvPr/>
          </p:nvSpPr>
          <p:spPr bwMode="auto">
            <a:xfrm>
              <a:off x="2808" y="2814"/>
              <a:ext cx="172" cy="283"/>
            </a:xfrm>
            <a:custGeom>
              <a:avLst/>
              <a:gdLst>
                <a:gd name="T0" fmla="*/ 117 w 172"/>
                <a:gd name="T1" fmla="*/ 15 h 283"/>
                <a:gd name="T2" fmla="*/ 123 w 172"/>
                <a:gd name="T3" fmla="*/ 6 h 283"/>
                <a:gd name="T4" fmla="*/ 132 w 172"/>
                <a:gd name="T5" fmla="*/ 0 h 283"/>
                <a:gd name="T6" fmla="*/ 141 w 172"/>
                <a:gd name="T7" fmla="*/ 3 h 283"/>
                <a:gd name="T8" fmla="*/ 147 w 172"/>
                <a:gd name="T9" fmla="*/ 12 h 283"/>
                <a:gd name="T10" fmla="*/ 150 w 172"/>
                <a:gd name="T11" fmla="*/ 21 h 283"/>
                <a:gd name="T12" fmla="*/ 156 w 172"/>
                <a:gd name="T13" fmla="*/ 33 h 283"/>
                <a:gd name="T14" fmla="*/ 162 w 172"/>
                <a:gd name="T15" fmla="*/ 42 h 283"/>
                <a:gd name="T16" fmla="*/ 168 w 172"/>
                <a:gd name="T17" fmla="*/ 51 h 283"/>
                <a:gd name="T18" fmla="*/ 168 w 172"/>
                <a:gd name="T19" fmla="*/ 60 h 283"/>
                <a:gd name="T20" fmla="*/ 168 w 172"/>
                <a:gd name="T21" fmla="*/ 69 h 283"/>
                <a:gd name="T22" fmla="*/ 171 w 172"/>
                <a:gd name="T23" fmla="*/ 78 h 283"/>
                <a:gd name="T24" fmla="*/ 171 w 172"/>
                <a:gd name="T25" fmla="*/ 90 h 283"/>
                <a:gd name="T26" fmla="*/ 171 w 172"/>
                <a:gd name="T27" fmla="*/ 99 h 283"/>
                <a:gd name="T28" fmla="*/ 171 w 172"/>
                <a:gd name="T29" fmla="*/ 108 h 283"/>
                <a:gd name="T30" fmla="*/ 168 w 172"/>
                <a:gd name="T31" fmla="*/ 117 h 283"/>
                <a:gd name="T32" fmla="*/ 162 w 172"/>
                <a:gd name="T33" fmla="*/ 126 h 283"/>
                <a:gd name="T34" fmla="*/ 159 w 172"/>
                <a:gd name="T35" fmla="*/ 135 h 283"/>
                <a:gd name="T36" fmla="*/ 150 w 172"/>
                <a:gd name="T37" fmla="*/ 141 h 283"/>
                <a:gd name="T38" fmla="*/ 144 w 172"/>
                <a:gd name="T39" fmla="*/ 150 h 283"/>
                <a:gd name="T40" fmla="*/ 135 w 172"/>
                <a:gd name="T41" fmla="*/ 153 h 283"/>
                <a:gd name="T42" fmla="*/ 126 w 172"/>
                <a:gd name="T43" fmla="*/ 156 h 283"/>
                <a:gd name="T44" fmla="*/ 117 w 172"/>
                <a:gd name="T45" fmla="*/ 159 h 283"/>
                <a:gd name="T46" fmla="*/ 105 w 172"/>
                <a:gd name="T47" fmla="*/ 165 h 283"/>
                <a:gd name="T48" fmla="*/ 114 w 172"/>
                <a:gd name="T49" fmla="*/ 162 h 283"/>
                <a:gd name="T50" fmla="*/ 132 w 172"/>
                <a:gd name="T51" fmla="*/ 162 h 283"/>
                <a:gd name="T52" fmla="*/ 141 w 172"/>
                <a:gd name="T53" fmla="*/ 159 h 283"/>
                <a:gd name="T54" fmla="*/ 132 w 172"/>
                <a:gd name="T55" fmla="*/ 168 h 283"/>
                <a:gd name="T56" fmla="*/ 123 w 172"/>
                <a:gd name="T57" fmla="*/ 174 h 283"/>
                <a:gd name="T58" fmla="*/ 114 w 172"/>
                <a:gd name="T59" fmla="*/ 183 h 283"/>
                <a:gd name="T60" fmla="*/ 21 w 172"/>
                <a:gd name="T61" fmla="*/ 270 h 283"/>
                <a:gd name="T62" fmla="*/ 0 w 172"/>
                <a:gd name="T63" fmla="*/ 282 h 28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2"/>
                <a:gd name="T97" fmla="*/ 0 h 283"/>
                <a:gd name="T98" fmla="*/ 172 w 172"/>
                <a:gd name="T99" fmla="*/ 283 h 28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2" h="283">
                  <a:moveTo>
                    <a:pt x="117" y="15"/>
                  </a:moveTo>
                  <a:lnTo>
                    <a:pt x="123" y="6"/>
                  </a:lnTo>
                  <a:lnTo>
                    <a:pt x="132" y="0"/>
                  </a:lnTo>
                  <a:lnTo>
                    <a:pt x="141" y="3"/>
                  </a:lnTo>
                  <a:lnTo>
                    <a:pt x="147" y="12"/>
                  </a:lnTo>
                  <a:lnTo>
                    <a:pt x="150" y="21"/>
                  </a:lnTo>
                  <a:lnTo>
                    <a:pt x="156" y="33"/>
                  </a:lnTo>
                  <a:lnTo>
                    <a:pt x="162" y="42"/>
                  </a:lnTo>
                  <a:lnTo>
                    <a:pt x="168" y="51"/>
                  </a:lnTo>
                  <a:lnTo>
                    <a:pt x="168" y="60"/>
                  </a:lnTo>
                  <a:lnTo>
                    <a:pt x="168" y="69"/>
                  </a:lnTo>
                  <a:lnTo>
                    <a:pt x="171" y="78"/>
                  </a:lnTo>
                  <a:lnTo>
                    <a:pt x="171" y="90"/>
                  </a:lnTo>
                  <a:lnTo>
                    <a:pt x="171" y="99"/>
                  </a:lnTo>
                  <a:lnTo>
                    <a:pt x="171" y="108"/>
                  </a:lnTo>
                  <a:lnTo>
                    <a:pt x="168" y="117"/>
                  </a:lnTo>
                  <a:lnTo>
                    <a:pt x="162" y="126"/>
                  </a:lnTo>
                  <a:lnTo>
                    <a:pt x="159" y="135"/>
                  </a:lnTo>
                  <a:lnTo>
                    <a:pt x="150" y="141"/>
                  </a:lnTo>
                  <a:lnTo>
                    <a:pt x="144" y="150"/>
                  </a:lnTo>
                  <a:lnTo>
                    <a:pt x="135" y="153"/>
                  </a:lnTo>
                  <a:lnTo>
                    <a:pt x="126" y="156"/>
                  </a:lnTo>
                  <a:lnTo>
                    <a:pt x="117" y="159"/>
                  </a:lnTo>
                  <a:lnTo>
                    <a:pt x="105" y="165"/>
                  </a:lnTo>
                  <a:lnTo>
                    <a:pt x="114" y="162"/>
                  </a:lnTo>
                  <a:lnTo>
                    <a:pt x="132" y="162"/>
                  </a:lnTo>
                  <a:lnTo>
                    <a:pt x="141" y="159"/>
                  </a:lnTo>
                  <a:lnTo>
                    <a:pt x="132" y="168"/>
                  </a:lnTo>
                  <a:lnTo>
                    <a:pt x="123" y="174"/>
                  </a:lnTo>
                  <a:lnTo>
                    <a:pt x="114" y="183"/>
                  </a:lnTo>
                  <a:lnTo>
                    <a:pt x="21" y="270"/>
                  </a:lnTo>
                  <a:lnTo>
                    <a:pt x="0" y="28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31" name="Freeform 78">
              <a:extLst>
                <a:ext uri="{FF2B5EF4-FFF2-40B4-BE49-F238E27FC236}">
                  <a16:creationId xmlns:a16="http://schemas.microsoft.com/office/drawing/2014/main" id="{483E1184-5320-4783-BAB8-6A82D6A12BFF}"/>
                </a:ext>
              </a:extLst>
            </p:cNvPr>
            <p:cNvSpPr>
              <a:spLocks/>
            </p:cNvSpPr>
            <p:nvPr/>
          </p:nvSpPr>
          <p:spPr bwMode="auto">
            <a:xfrm>
              <a:off x="2799" y="3090"/>
              <a:ext cx="193" cy="346"/>
            </a:xfrm>
            <a:custGeom>
              <a:avLst/>
              <a:gdLst>
                <a:gd name="T0" fmla="*/ 0 w 193"/>
                <a:gd name="T1" fmla="*/ 6 h 346"/>
                <a:gd name="T2" fmla="*/ 9 w 193"/>
                <a:gd name="T3" fmla="*/ 6 h 346"/>
                <a:gd name="T4" fmla="*/ 18 w 193"/>
                <a:gd name="T5" fmla="*/ 3 h 346"/>
                <a:gd name="T6" fmla="*/ 27 w 193"/>
                <a:gd name="T7" fmla="*/ 0 h 346"/>
                <a:gd name="T8" fmla="*/ 24 w 193"/>
                <a:gd name="T9" fmla="*/ 9 h 346"/>
                <a:gd name="T10" fmla="*/ 18 w 193"/>
                <a:gd name="T11" fmla="*/ 18 h 346"/>
                <a:gd name="T12" fmla="*/ 15 w 193"/>
                <a:gd name="T13" fmla="*/ 27 h 346"/>
                <a:gd name="T14" fmla="*/ 15 w 193"/>
                <a:gd name="T15" fmla="*/ 36 h 346"/>
                <a:gd name="T16" fmla="*/ 15 w 193"/>
                <a:gd name="T17" fmla="*/ 27 h 346"/>
                <a:gd name="T18" fmla="*/ 21 w 193"/>
                <a:gd name="T19" fmla="*/ 18 h 346"/>
                <a:gd name="T20" fmla="*/ 27 w 193"/>
                <a:gd name="T21" fmla="*/ 27 h 346"/>
                <a:gd name="T22" fmla="*/ 39 w 193"/>
                <a:gd name="T23" fmla="*/ 33 h 346"/>
                <a:gd name="T24" fmla="*/ 30 w 193"/>
                <a:gd name="T25" fmla="*/ 39 h 346"/>
                <a:gd name="T26" fmla="*/ 39 w 193"/>
                <a:gd name="T27" fmla="*/ 39 h 346"/>
                <a:gd name="T28" fmla="*/ 138 w 193"/>
                <a:gd name="T29" fmla="*/ 111 h 346"/>
                <a:gd name="T30" fmla="*/ 165 w 193"/>
                <a:gd name="T31" fmla="*/ 135 h 346"/>
                <a:gd name="T32" fmla="*/ 192 w 193"/>
                <a:gd name="T33" fmla="*/ 150 h 346"/>
                <a:gd name="T34" fmla="*/ 183 w 193"/>
                <a:gd name="T35" fmla="*/ 189 h 346"/>
                <a:gd name="T36" fmla="*/ 156 w 193"/>
                <a:gd name="T37" fmla="*/ 234 h 346"/>
                <a:gd name="T38" fmla="*/ 132 w 193"/>
                <a:gd name="T39" fmla="*/ 264 h 346"/>
                <a:gd name="T40" fmla="*/ 141 w 193"/>
                <a:gd name="T41" fmla="*/ 255 h 346"/>
                <a:gd name="T42" fmla="*/ 150 w 193"/>
                <a:gd name="T43" fmla="*/ 249 h 346"/>
                <a:gd name="T44" fmla="*/ 162 w 193"/>
                <a:gd name="T45" fmla="*/ 243 h 346"/>
                <a:gd name="T46" fmla="*/ 171 w 193"/>
                <a:gd name="T47" fmla="*/ 243 h 346"/>
                <a:gd name="T48" fmla="*/ 177 w 193"/>
                <a:gd name="T49" fmla="*/ 252 h 346"/>
                <a:gd name="T50" fmla="*/ 180 w 193"/>
                <a:gd name="T51" fmla="*/ 261 h 346"/>
                <a:gd name="T52" fmla="*/ 183 w 193"/>
                <a:gd name="T53" fmla="*/ 270 h 346"/>
                <a:gd name="T54" fmla="*/ 183 w 193"/>
                <a:gd name="T55" fmla="*/ 279 h 346"/>
                <a:gd name="T56" fmla="*/ 183 w 193"/>
                <a:gd name="T57" fmla="*/ 288 h 346"/>
                <a:gd name="T58" fmla="*/ 180 w 193"/>
                <a:gd name="T59" fmla="*/ 297 h 346"/>
                <a:gd name="T60" fmla="*/ 171 w 193"/>
                <a:gd name="T61" fmla="*/ 306 h 346"/>
                <a:gd name="T62" fmla="*/ 165 w 193"/>
                <a:gd name="T63" fmla="*/ 315 h 346"/>
                <a:gd name="T64" fmla="*/ 156 w 193"/>
                <a:gd name="T65" fmla="*/ 321 h 346"/>
                <a:gd name="T66" fmla="*/ 153 w 193"/>
                <a:gd name="T67" fmla="*/ 330 h 346"/>
                <a:gd name="T68" fmla="*/ 144 w 193"/>
                <a:gd name="T69" fmla="*/ 336 h 346"/>
                <a:gd name="T70" fmla="*/ 135 w 193"/>
                <a:gd name="T71" fmla="*/ 342 h 346"/>
                <a:gd name="T72" fmla="*/ 126 w 193"/>
                <a:gd name="T73" fmla="*/ 342 h 346"/>
                <a:gd name="T74" fmla="*/ 117 w 193"/>
                <a:gd name="T75" fmla="*/ 345 h 346"/>
                <a:gd name="T76" fmla="*/ 108 w 193"/>
                <a:gd name="T77" fmla="*/ 345 h 346"/>
                <a:gd name="T78" fmla="*/ 90 w 193"/>
                <a:gd name="T79" fmla="*/ 345 h 346"/>
                <a:gd name="T80" fmla="*/ 84 w 193"/>
                <a:gd name="T81" fmla="*/ 336 h 346"/>
                <a:gd name="T82" fmla="*/ 96 w 193"/>
                <a:gd name="T83" fmla="*/ 330 h 346"/>
                <a:gd name="T84" fmla="*/ 105 w 193"/>
                <a:gd name="T85" fmla="*/ 324 h 346"/>
                <a:gd name="T86" fmla="*/ 117 w 193"/>
                <a:gd name="T87" fmla="*/ 321 h 346"/>
                <a:gd name="T88" fmla="*/ 126 w 193"/>
                <a:gd name="T89" fmla="*/ 318 h 346"/>
                <a:gd name="T90" fmla="*/ 135 w 193"/>
                <a:gd name="T91" fmla="*/ 312 h 346"/>
                <a:gd name="T92" fmla="*/ 135 w 193"/>
                <a:gd name="T93" fmla="*/ 303 h 346"/>
                <a:gd name="T94" fmla="*/ 135 w 193"/>
                <a:gd name="T95" fmla="*/ 294 h 346"/>
                <a:gd name="T96" fmla="*/ 135 w 193"/>
                <a:gd name="T97" fmla="*/ 285 h 346"/>
                <a:gd name="T98" fmla="*/ 138 w 193"/>
                <a:gd name="T99" fmla="*/ 276 h 346"/>
                <a:gd name="T100" fmla="*/ 141 w 193"/>
                <a:gd name="T101" fmla="*/ 267 h 346"/>
                <a:gd name="T102" fmla="*/ 144 w 193"/>
                <a:gd name="T103" fmla="*/ 261 h 34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3"/>
                <a:gd name="T157" fmla="*/ 0 h 346"/>
                <a:gd name="T158" fmla="*/ 193 w 193"/>
                <a:gd name="T159" fmla="*/ 346 h 34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3" h="346">
                  <a:moveTo>
                    <a:pt x="0" y="6"/>
                  </a:moveTo>
                  <a:lnTo>
                    <a:pt x="9" y="6"/>
                  </a:lnTo>
                  <a:lnTo>
                    <a:pt x="18" y="3"/>
                  </a:lnTo>
                  <a:lnTo>
                    <a:pt x="27" y="0"/>
                  </a:lnTo>
                  <a:lnTo>
                    <a:pt x="24" y="9"/>
                  </a:lnTo>
                  <a:lnTo>
                    <a:pt x="18" y="18"/>
                  </a:lnTo>
                  <a:lnTo>
                    <a:pt x="15" y="27"/>
                  </a:lnTo>
                  <a:lnTo>
                    <a:pt x="15" y="36"/>
                  </a:lnTo>
                  <a:lnTo>
                    <a:pt x="15" y="27"/>
                  </a:lnTo>
                  <a:lnTo>
                    <a:pt x="21" y="18"/>
                  </a:lnTo>
                  <a:lnTo>
                    <a:pt x="27" y="27"/>
                  </a:lnTo>
                  <a:lnTo>
                    <a:pt x="39" y="33"/>
                  </a:lnTo>
                  <a:lnTo>
                    <a:pt x="30" y="39"/>
                  </a:lnTo>
                  <a:lnTo>
                    <a:pt x="39" y="39"/>
                  </a:lnTo>
                  <a:lnTo>
                    <a:pt x="138" y="111"/>
                  </a:lnTo>
                  <a:lnTo>
                    <a:pt x="165" y="135"/>
                  </a:lnTo>
                  <a:lnTo>
                    <a:pt x="192" y="150"/>
                  </a:lnTo>
                  <a:lnTo>
                    <a:pt x="183" y="189"/>
                  </a:lnTo>
                  <a:lnTo>
                    <a:pt x="156" y="234"/>
                  </a:lnTo>
                  <a:lnTo>
                    <a:pt x="132" y="264"/>
                  </a:lnTo>
                  <a:lnTo>
                    <a:pt x="141" y="255"/>
                  </a:lnTo>
                  <a:lnTo>
                    <a:pt x="150" y="249"/>
                  </a:lnTo>
                  <a:lnTo>
                    <a:pt x="162" y="243"/>
                  </a:lnTo>
                  <a:lnTo>
                    <a:pt x="171" y="243"/>
                  </a:lnTo>
                  <a:lnTo>
                    <a:pt x="177" y="252"/>
                  </a:lnTo>
                  <a:lnTo>
                    <a:pt x="180" y="261"/>
                  </a:lnTo>
                  <a:lnTo>
                    <a:pt x="183" y="270"/>
                  </a:lnTo>
                  <a:lnTo>
                    <a:pt x="183" y="279"/>
                  </a:lnTo>
                  <a:lnTo>
                    <a:pt x="183" y="288"/>
                  </a:lnTo>
                  <a:lnTo>
                    <a:pt x="180" y="297"/>
                  </a:lnTo>
                  <a:lnTo>
                    <a:pt x="171" y="306"/>
                  </a:lnTo>
                  <a:lnTo>
                    <a:pt x="165" y="315"/>
                  </a:lnTo>
                  <a:lnTo>
                    <a:pt x="156" y="321"/>
                  </a:lnTo>
                  <a:lnTo>
                    <a:pt x="153" y="330"/>
                  </a:lnTo>
                  <a:lnTo>
                    <a:pt x="144" y="336"/>
                  </a:lnTo>
                  <a:lnTo>
                    <a:pt x="135" y="342"/>
                  </a:lnTo>
                  <a:lnTo>
                    <a:pt x="126" y="342"/>
                  </a:lnTo>
                  <a:lnTo>
                    <a:pt x="117" y="345"/>
                  </a:lnTo>
                  <a:lnTo>
                    <a:pt x="108" y="345"/>
                  </a:lnTo>
                  <a:lnTo>
                    <a:pt x="90" y="345"/>
                  </a:lnTo>
                  <a:lnTo>
                    <a:pt x="84" y="336"/>
                  </a:lnTo>
                  <a:lnTo>
                    <a:pt x="96" y="330"/>
                  </a:lnTo>
                  <a:lnTo>
                    <a:pt x="105" y="324"/>
                  </a:lnTo>
                  <a:lnTo>
                    <a:pt x="117" y="321"/>
                  </a:lnTo>
                  <a:lnTo>
                    <a:pt x="126" y="318"/>
                  </a:lnTo>
                  <a:lnTo>
                    <a:pt x="135" y="312"/>
                  </a:lnTo>
                  <a:lnTo>
                    <a:pt x="135" y="303"/>
                  </a:lnTo>
                  <a:lnTo>
                    <a:pt x="135" y="294"/>
                  </a:lnTo>
                  <a:lnTo>
                    <a:pt x="135" y="285"/>
                  </a:lnTo>
                  <a:lnTo>
                    <a:pt x="138" y="276"/>
                  </a:lnTo>
                  <a:lnTo>
                    <a:pt x="141" y="267"/>
                  </a:lnTo>
                  <a:lnTo>
                    <a:pt x="144" y="26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32" name="Freeform 79">
              <a:extLst>
                <a:ext uri="{FF2B5EF4-FFF2-40B4-BE49-F238E27FC236}">
                  <a16:creationId xmlns:a16="http://schemas.microsoft.com/office/drawing/2014/main" id="{B764AF61-6713-4C5F-98B9-B3A68F8E9B2D}"/>
                </a:ext>
              </a:extLst>
            </p:cNvPr>
            <p:cNvSpPr>
              <a:spLocks/>
            </p:cNvSpPr>
            <p:nvPr/>
          </p:nvSpPr>
          <p:spPr bwMode="auto">
            <a:xfrm>
              <a:off x="2880" y="3282"/>
              <a:ext cx="178" cy="169"/>
            </a:xfrm>
            <a:custGeom>
              <a:avLst/>
              <a:gdLst>
                <a:gd name="T0" fmla="*/ 12 w 178"/>
                <a:gd name="T1" fmla="*/ 147 h 169"/>
                <a:gd name="T2" fmla="*/ 9 w 178"/>
                <a:gd name="T3" fmla="*/ 147 h 169"/>
                <a:gd name="T4" fmla="*/ 3 w 178"/>
                <a:gd name="T5" fmla="*/ 156 h 169"/>
                <a:gd name="T6" fmla="*/ 0 w 178"/>
                <a:gd name="T7" fmla="*/ 165 h 169"/>
                <a:gd name="T8" fmla="*/ 9 w 178"/>
                <a:gd name="T9" fmla="*/ 165 h 169"/>
                <a:gd name="T10" fmla="*/ 21 w 178"/>
                <a:gd name="T11" fmla="*/ 165 h 169"/>
                <a:gd name="T12" fmla="*/ 33 w 178"/>
                <a:gd name="T13" fmla="*/ 168 h 169"/>
                <a:gd name="T14" fmla="*/ 42 w 178"/>
                <a:gd name="T15" fmla="*/ 168 h 169"/>
                <a:gd name="T16" fmla="*/ 51 w 178"/>
                <a:gd name="T17" fmla="*/ 168 h 169"/>
                <a:gd name="T18" fmla="*/ 60 w 178"/>
                <a:gd name="T19" fmla="*/ 168 h 169"/>
                <a:gd name="T20" fmla="*/ 69 w 178"/>
                <a:gd name="T21" fmla="*/ 168 h 169"/>
                <a:gd name="T22" fmla="*/ 78 w 178"/>
                <a:gd name="T23" fmla="*/ 168 h 169"/>
                <a:gd name="T24" fmla="*/ 87 w 178"/>
                <a:gd name="T25" fmla="*/ 165 h 169"/>
                <a:gd name="T26" fmla="*/ 96 w 178"/>
                <a:gd name="T27" fmla="*/ 159 h 169"/>
                <a:gd name="T28" fmla="*/ 105 w 178"/>
                <a:gd name="T29" fmla="*/ 150 h 169"/>
                <a:gd name="T30" fmla="*/ 111 w 178"/>
                <a:gd name="T31" fmla="*/ 141 h 169"/>
                <a:gd name="T32" fmla="*/ 120 w 178"/>
                <a:gd name="T33" fmla="*/ 132 h 169"/>
                <a:gd name="T34" fmla="*/ 129 w 178"/>
                <a:gd name="T35" fmla="*/ 123 h 169"/>
                <a:gd name="T36" fmla="*/ 132 w 178"/>
                <a:gd name="T37" fmla="*/ 114 h 169"/>
                <a:gd name="T38" fmla="*/ 141 w 178"/>
                <a:gd name="T39" fmla="*/ 114 h 169"/>
                <a:gd name="T40" fmla="*/ 153 w 178"/>
                <a:gd name="T41" fmla="*/ 114 h 169"/>
                <a:gd name="T42" fmla="*/ 159 w 178"/>
                <a:gd name="T43" fmla="*/ 105 h 169"/>
                <a:gd name="T44" fmla="*/ 168 w 178"/>
                <a:gd name="T45" fmla="*/ 96 h 169"/>
                <a:gd name="T46" fmla="*/ 174 w 178"/>
                <a:gd name="T47" fmla="*/ 87 h 169"/>
                <a:gd name="T48" fmla="*/ 177 w 178"/>
                <a:gd name="T49" fmla="*/ 78 h 169"/>
                <a:gd name="T50" fmla="*/ 177 w 178"/>
                <a:gd name="T51" fmla="*/ 69 h 169"/>
                <a:gd name="T52" fmla="*/ 177 w 178"/>
                <a:gd name="T53" fmla="*/ 60 h 169"/>
                <a:gd name="T54" fmla="*/ 168 w 178"/>
                <a:gd name="T55" fmla="*/ 63 h 169"/>
                <a:gd name="T56" fmla="*/ 159 w 178"/>
                <a:gd name="T57" fmla="*/ 72 h 169"/>
                <a:gd name="T58" fmla="*/ 153 w 178"/>
                <a:gd name="T59" fmla="*/ 81 h 169"/>
                <a:gd name="T60" fmla="*/ 147 w 178"/>
                <a:gd name="T61" fmla="*/ 90 h 169"/>
                <a:gd name="T62" fmla="*/ 138 w 178"/>
                <a:gd name="T63" fmla="*/ 102 h 169"/>
                <a:gd name="T64" fmla="*/ 132 w 178"/>
                <a:gd name="T65" fmla="*/ 111 h 169"/>
                <a:gd name="T66" fmla="*/ 141 w 178"/>
                <a:gd name="T67" fmla="*/ 102 h 169"/>
                <a:gd name="T68" fmla="*/ 147 w 178"/>
                <a:gd name="T69" fmla="*/ 93 h 169"/>
                <a:gd name="T70" fmla="*/ 153 w 178"/>
                <a:gd name="T71" fmla="*/ 84 h 169"/>
                <a:gd name="T72" fmla="*/ 159 w 178"/>
                <a:gd name="T73" fmla="*/ 75 h 169"/>
                <a:gd name="T74" fmla="*/ 168 w 178"/>
                <a:gd name="T75" fmla="*/ 66 h 169"/>
                <a:gd name="T76" fmla="*/ 171 w 178"/>
                <a:gd name="T77" fmla="*/ 57 h 169"/>
                <a:gd name="T78" fmla="*/ 171 w 178"/>
                <a:gd name="T79" fmla="*/ 48 h 169"/>
                <a:gd name="T80" fmla="*/ 165 w 178"/>
                <a:gd name="T81" fmla="*/ 39 h 169"/>
                <a:gd name="T82" fmla="*/ 156 w 178"/>
                <a:gd name="T83" fmla="*/ 36 h 169"/>
                <a:gd name="T84" fmla="*/ 147 w 178"/>
                <a:gd name="T85" fmla="*/ 33 h 169"/>
                <a:gd name="T86" fmla="*/ 138 w 178"/>
                <a:gd name="T87" fmla="*/ 36 h 169"/>
                <a:gd name="T88" fmla="*/ 135 w 178"/>
                <a:gd name="T89" fmla="*/ 45 h 169"/>
                <a:gd name="T90" fmla="*/ 132 w 178"/>
                <a:gd name="T91" fmla="*/ 54 h 169"/>
                <a:gd name="T92" fmla="*/ 126 w 178"/>
                <a:gd name="T93" fmla="*/ 63 h 169"/>
                <a:gd name="T94" fmla="*/ 123 w 178"/>
                <a:gd name="T95" fmla="*/ 72 h 169"/>
                <a:gd name="T96" fmla="*/ 117 w 178"/>
                <a:gd name="T97" fmla="*/ 81 h 169"/>
                <a:gd name="T98" fmla="*/ 111 w 178"/>
                <a:gd name="T99" fmla="*/ 90 h 169"/>
                <a:gd name="T100" fmla="*/ 114 w 178"/>
                <a:gd name="T101" fmla="*/ 81 h 169"/>
                <a:gd name="T102" fmla="*/ 120 w 178"/>
                <a:gd name="T103" fmla="*/ 72 h 169"/>
                <a:gd name="T104" fmla="*/ 129 w 178"/>
                <a:gd name="T105" fmla="*/ 63 h 169"/>
                <a:gd name="T106" fmla="*/ 135 w 178"/>
                <a:gd name="T107" fmla="*/ 54 h 169"/>
                <a:gd name="T108" fmla="*/ 141 w 178"/>
                <a:gd name="T109" fmla="*/ 42 h 169"/>
                <a:gd name="T110" fmla="*/ 141 w 178"/>
                <a:gd name="T111" fmla="*/ 33 h 169"/>
                <a:gd name="T112" fmla="*/ 135 w 178"/>
                <a:gd name="T113" fmla="*/ 24 h 169"/>
                <a:gd name="T114" fmla="*/ 123 w 178"/>
                <a:gd name="T115" fmla="*/ 15 h 169"/>
                <a:gd name="T116" fmla="*/ 114 w 178"/>
                <a:gd name="T117" fmla="*/ 9 h 169"/>
                <a:gd name="T118" fmla="*/ 108 w 178"/>
                <a:gd name="T119" fmla="*/ 0 h 16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78"/>
                <a:gd name="T181" fmla="*/ 0 h 169"/>
                <a:gd name="T182" fmla="*/ 178 w 178"/>
                <a:gd name="T183" fmla="*/ 169 h 16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78" h="169">
                  <a:moveTo>
                    <a:pt x="12" y="147"/>
                  </a:moveTo>
                  <a:lnTo>
                    <a:pt x="9" y="147"/>
                  </a:lnTo>
                  <a:lnTo>
                    <a:pt x="3" y="156"/>
                  </a:lnTo>
                  <a:lnTo>
                    <a:pt x="0" y="165"/>
                  </a:lnTo>
                  <a:lnTo>
                    <a:pt x="9" y="165"/>
                  </a:lnTo>
                  <a:lnTo>
                    <a:pt x="21" y="165"/>
                  </a:lnTo>
                  <a:lnTo>
                    <a:pt x="33" y="168"/>
                  </a:lnTo>
                  <a:lnTo>
                    <a:pt x="42" y="168"/>
                  </a:lnTo>
                  <a:lnTo>
                    <a:pt x="51" y="168"/>
                  </a:lnTo>
                  <a:lnTo>
                    <a:pt x="60" y="168"/>
                  </a:lnTo>
                  <a:lnTo>
                    <a:pt x="69" y="168"/>
                  </a:lnTo>
                  <a:lnTo>
                    <a:pt x="78" y="168"/>
                  </a:lnTo>
                  <a:lnTo>
                    <a:pt x="87" y="165"/>
                  </a:lnTo>
                  <a:lnTo>
                    <a:pt x="96" y="159"/>
                  </a:lnTo>
                  <a:lnTo>
                    <a:pt x="105" y="150"/>
                  </a:lnTo>
                  <a:lnTo>
                    <a:pt x="111" y="141"/>
                  </a:lnTo>
                  <a:lnTo>
                    <a:pt x="120" y="132"/>
                  </a:lnTo>
                  <a:lnTo>
                    <a:pt x="129" y="123"/>
                  </a:lnTo>
                  <a:lnTo>
                    <a:pt x="132" y="114"/>
                  </a:lnTo>
                  <a:lnTo>
                    <a:pt x="141" y="114"/>
                  </a:lnTo>
                  <a:lnTo>
                    <a:pt x="153" y="114"/>
                  </a:lnTo>
                  <a:lnTo>
                    <a:pt x="159" y="105"/>
                  </a:lnTo>
                  <a:lnTo>
                    <a:pt x="168" y="96"/>
                  </a:lnTo>
                  <a:lnTo>
                    <a:pt x="174" y="87"/>
                  </a:lnTo>
                  <a:lnTo>
                    <a:pt x="177" y="78"/>
                  </a:lnTo>
                  <a:lnTo>
                    <a:pt x="177" y="69"/>
                  </a:lnTo>
                  <a:lnTo>
                    <a:pt x="177" y="60"/>
                  </a:lnTo>
                  <a:lnTo>
                    <a:pt x="168" y="63"/>
                  </a:lnTo>
                  <a:lnTo>
                    <a:pt x="159" y="72"/>
                  </a:lnTo>
                  <a:lnTo>
                    <a:pt x="153" y="81"/>
                  </a:lnTo>
                  <a:lnTo>
                    <a:pt x="147" y="90"/>
                  </a:lnTo>
                  <a:lnTo>
                    <a:pt x="138" y="102"/>
                  </a:lnTo>
                  <a:lnTo>
                    <a:pt x="132" y="111"/>
                  </a:lnTo>
                  <a:lnTo>
                    <a:pt x="141" y="102"/>
                  </a:lnTo>
                  <a:lnTo>
                    <a:pt x="147" y="93"/>
                  </a:lnTo>
                  <a:lnTo>
                    <a:pt x="153" y="84"/>
                  </a:lnTo>
                  <a:lnTo>
                    <a:pt x="159" y="75"/>
                  </a:lnTo>
                  <a:lnTo>
                    <a:pt x="168" y="66"/>
                  </a:lnTo>
                  <a:lnTo>
                    <a:pt x="171" y="57"/>
                  </a:lnTo>
                  <a:lnTo>
                    <a:pt x="171" y="48"/>
                  </a:lnTo>
                  <a:lnTo>
                    <a:pt x="165" y="39"/>
                  </a:lnTo>
                  <a:lnTo>
                    <a:pt x="156" y="36"/>
                  </a:lnTo>
                  <a:lnTo>
                    <a:pt x="147" y="33"/>
                  </a:lnTo>
                  <a:lnTo>
                    <a:pt x="138" y="36"/>
                  </a:lnTo>
                  <a:lnTo>
                    <a:pt x="135" y="45"/>
                  </a:lnTo>
                  <a:lnTo>
                    <a:pt x="132" y="54"/>
                  </a:lnTo>
                  <a:lnTo>
                    <a:pt x="126" y="63"/>
                  </a:lnTo>
                  <a:lnTo>
                    <a:pt x="123" y="72"/>
                  </a:lnTo>
                  <a:lnTo>
                    <a:pt x="117" y="81"/>
                  </a:lnTo>
                  <a:lnTo>
                    <a:pt x="111" y="90"/>
                  </a:lnTo>
                  <a:lnTo>
                    <a:pt x="114" y="81"/>
                  </a:lnTo>
                  <a:lnTo>
                    <a:pt x="120" y="72"/>
                  </a:lnTo>
                  <a:lnTo>
                    <a:pt x="129" y="63"/>
                  </a:lnTo>
                  <a:lnTo>
                    <a:pt x="135" y="54"/>
                  </a:lnTo>
                  <a:lnTo>
                    <a:pt x="141" y="42"/>
                  </a:lnTo>
                  <a:lnTo>
                    <a:pt x="141" y="33"/>
                  </a:lnTo>
                  <a:lnTo>
                    <a:pt x="135" y="24"/>
                  </a:lnTo>
                  <a:lnTo>
                    <a:pt x="123" y="15"/>
                  </a:lnTo>
                  <a:lnTo>
                    <a:pt x="114" y="9"/>
                  </a:lnTo>
                  <a:lnTo>
                    <a:pt x="108"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33" name="Freeform 80">
              <a:extLst>
                <a:ext uri="{FF2B5EF4-FFF2-40B4-BE49-F238E27FC236}">
                  <a16:creationId xmlns:a16="http://schemas.microsoft.com/office/drawing/2014/main" id="{1E1EDEA1-D426-4401-86F4-0DED134C5E80}"/>
                </a:ext>
              </a:extLst>
            </p:cNvPr>
            <p:cNvSpPr>
              <a:spLocks/>
            </p:cNvSpPr>
            <p:nvPr/>
          </p:nvSpPr>
          <p:spPr bwMode="auto">
            <a:xfrm>
              <a:off x="2676" y="2907"/>
              <a:ext cx="262" cy="451"/>
            </a:xfrm>
            <a:custGeom>
              <a:avLst/>
              <a:gdLst>
                <a:gd name="T0" fmla="*/ 261 w 262"/>
                <a:gd name="T1" fmla="*/ 435 h 451"/>
                <a:gd name="T2" fmla="*/ 255 w 262"/>
                <a:gd name="T3" fmla="*/ 444 h 451"/>
                <a:gd name="T4" fmla="*/ 246 w 262"/>
                <a:gd name="T5" fmla="*/ 450 h 451"/>
                <a:gd name="T6" fmla="*/ 225 w 262"/>
                <a:gd name="T7" fmla="*/ 417 h 451"/>
                <a:gd name="T8" fmla="*/ 186 w 262"/>
                <a:gd name="T9" fmla="*/ 387 h 451"/>
                <a:gd name="T10" fmla="*/ 147 w 262"/>
                <a:gd name="T11" fmla="*/ 357 h 451"/>
                <a:gd name="T12" fmla="*/ 84 w 262"/>
                <a:gd name="T13" fmla="*/ 315 h 451"/>
                <a:gd name="T14" fmla="*/ 36 w 262"/>
                <a:gd name="T15" fmla="*/ 276 h 451"/>
                <a:gd name="T16" fmla="*/ 12 w 262"/>
                <a:gd name="T17" fmla="*/ 249 h 451"/>
                <a:gd name="T18" fmla="*/ 6 w 262"/>
                <a:gd name="T19" fmla="*/ 240 h 451"/>
                <a:gd name="T20" fmla="*/ 3 w 262"/>
                <a:gd name="T21" fmla="*/ 231 h 451"/>
                <a:gd name="T22" fmla="*/ 0 w 262"/>
                <a:gd name="T23" fmla="*/ 222 h 451"/>
                <a:gd name="T24" fmla="*/ 0 w 262"/>
                <a:gd name="T25" fmla="*/ 213 h 451"/>
                <a:gd name="T26" fmla="*/ 0 w 262"/>
                <a:gd name="T27" fmla="*/ 204 h 451"/>
                <a:gd name="T28" fmla="*/ 6 w 262"/>
                <a:gd name="T29" fmla="*/ 195 h 451"/>
                <a:gd name="T30" fmla="*/ 9 w 262"/>
                <a:gd name="T31" fmla="*/ 186 h 451"/>
                <a:gd name="T32" fmla="*/ 18 w 262"/>
                <a:gd name="T33" fmla="*/ 183 h 451"/>
                <a:gd name="T34" fmla="*/ 93 w 262"/>
                <a:gd name="T35" fmla="*/ 60 h 451"/>
                <a:gd name="T36" fmla="*/ 135 w 262"/>
                <a:gd name="T37" fmla="*/ 0 h 4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2"/>
                <a:gd name="T58" fmla="*/ 0 h 451"/>
                <a:gd name="T59" fmla="*/ 262 w 262"/>
                <a:gd name="T60" fmla="*/ 451 h 45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2" h="451">
                  <a:moveTo>
                    <a:pt x="261" y="435"/>
                  </a:moveTo>
                  <a:lnTo>
                    <a:pt x="255" y="444"/>
                  </a:lnTo>
                  <a:lnTo>
                    <a:pt x="246" y="450"/>
                  </a:lnTo>
                  <a:lnTo>
                    <a:pt x="225" y="417"/>
                  </a:lnTo>
                  <a:lnTo>
                    <a:pt x="186" y="387"/>
                  </a:lnTo>
                  <a:lnTo>
                    <a:pt x="147" y="357"/>
                  </a:lnTo>
                  <a:lnTo>
                    <a:pt x="84" y="315"/>
                  </a:lnTo>
                  <a:lnTo>
                    <a:pt x="36" y="276"/>
                  </a:lnTo>
                  <a:lnTo>
                    <a:pt x="12" y="249"/>
                  </a:lnTo>
                  <a:lnTo>
                    <a:pt x="6" y="240"/>
                  </a:lnTo>
                  <a:lnTo>
                    <a:pt x="3" y="231"/>
                  </a:lnTo>
                  <a:lnTo>
                    <a:pt x="0" y="222"/>
                  </a:lnTo>
                  <a:lnTo>
                    <a:pt x="0" y="213"/>
                  </a:lnTo>
                  <a:lnTo>
                    <a:pt x="0" y="204"/>
                  </a:lnTo>
                  <a:lnTo>
                    <a:pt x="6" y="195"/>
                  </a:lnTo>
                  <a:lnTo>
                    <a:pt x="9" y="186"/>
                  </a:lnTo>
                  <a:lnTo>
                    <a:pt x="18" y="183"/>
                  </a:lnTo>
                  <a:lnTo>
                    <a:pt x="93" y="60"/>
                  </a:lnTo>
                  <a:lnTo>
                    <a:pt x="135"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34" name="Freeform 81">
              <a:extLst>
                <a:ext uri="{FF2B5EF4-FFF2-40B4-BE49-F238E27FC236}">
                  <a16:creationId xmlns:a16="http://schemas.microsoft.com/office/drawing/2014/main" id="{A899C071-D806-40AA-AD2E-6986144C2B9F}"/>
                </a:ext>
              </a:extLst>
            </p:cNvPr>
            <p:cNvSpPr>
              <a:spLocks/>
            </p:cNvSpPr>
            <p:nvPr/>
          </p:nvSpPr>
          <p:spPr bwMode="auto">
            <a:xfrm>
              <a:off x="2811" y="2889"/>
              <a:ext cx="4" cy="19"/>
            </a:xfrm>
            <a:custGeom>
              <a:avLst/>
              <a:gdLst>
                <a:gd name="T0" fmla="*/ 3 w 4"/>
                <a:gd name="T1" fmla="*/ 3 h 19"/>
                <a:gd name="T2" fmla="*/ 0 w 4"/>
                <a:gd name="T3" fmla="*/ 18 h 19"/>
                <a:gd name="T4" fmla="*/ 0 w 4"/>
                <a:gd name="T5" fmla="*/ 9 h 19"/>
                <a:gd name="T6" fmla="*/ 0 w 4"/>
                <a:gd name="T7" fmla="*/ 0 h 19"/>
                <a:gd name="T8" fmla="*/ 3 w 4"/>
                <a:gd name="T9" fmla="*/ 3 h 19"/>
                <a:gd name="T10" fmla="*/ 0 60000 65536"/>
                <a:gd name="T11" fmla="*/ 0 60000 65536"/>
                <a:gd name="T12" fmla="*/ 0 60000 65536"/>
                <a:gd name="T13" fmla="*/ 0 60000 65536"/>
                <a:gd name="T14" fmla="*/ 0 60000 65536"/>
                <a:gd name="T15" fmla="*/ 0 w 4"/>
                <a:gd name="T16" fmla="*/ 0 h 19"/>
                <a:gd name="T17" fmla="*/ 4 w 4"/>
                <a:gd name="T18" fmla="*/ 19 h 19"/>
              </a:gdLst>
              <a:ahLst/>
              <a:cxnLst>
                <a:cxn ang="T10">
                  <a:pos x="T0" y="T1"/>
                </a:cxn>
                <a:cxn ang="T11">
                  <a:pos x="T2" y="T3"/>
                </a:cxn>
                <a:cxn ang="T12">
                  <a:pos x="T4" y="T5"/>
                </a:cxn>
                <a:cxn ang="T13">
                  <a:pos x="T6" y="T7"/>
                </a:cxn>
                <a:cxn ang="T14">
                  <a:pos x="T8" y="T9"/>
                </a:cxn>
              </a:cxnLst>
              <a:rect l="T15" t="T16" r="T17" b="T18"/>
              <a:pathLst>
                <a:path w="4" h="19">
                  <a:moveTo>
                    <a:pt x="3" y="3"/>
                  </a:moveTo>
                  <a:lnTo>
                    <a:pt x="0" y="18"/>
                  </a:lnTo>
                  <a:lnTo>
                    <a:pt x="0" y="9"/>
                  </a:lnTo>
                  <a:lnTo>
                    <a:pt x="0" y="0"/>
                  </a:lnTo>
                  <a:lnTo>
                    <a:pt x="3" y="3"/>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28735" name="Freeform 82">
              <a:extLst>
                <a:ext uri="{FF2B5EF4-FFF2-40B4-BE49-F238E27FC236}">
                  <a16:creationId xmlns:a16="http://schemas.microsoft.com/office/drawing/2014/main" id="{9E87AB9F-56B5-4CAB-8C17-C3B700CB1DC2}"/>
                </a:ext>
              </a:extLst>
            </p:cNvPr>
            <p:cNvSpPr>
              <a:spLocks/>
            </p:cNvSpPr>
            <p:nvPr/>
          </p:nvSpPr>
          <p:spPr bwMode="auto">
            <a:xfrm>
              <a:off x="2631" y="2571"/>
              <a:ext cx="130" cy="526"/>
            </a:xfrm>
            <a:custGeom>
              <a:avLst/>
              <a:gdLst>
                <a:gd name="T0" fmla="*/ 51 w 130"/>
                <a:gd name="T1" fmla="*/ 522 h 526"/>
                <a:gd name="T2" fmla="*/ 45 w 130"/>
                <a:gd name="T3" fmla="*/ 513 h 526"/>
                <a:gd name="T4" fmla="*/ 27 w 130"/>
                <a:gd name="T5" fmla="*/ 522 h 526"/>
                <a:gd name="T6" fmla="*/ 15 w 130"/>
                <a:gd name="T7" fmla="*/ 516 h 526"/>
                <a:gd name="T8" fmla="*/ 30 w 130"/>
                <a:gd name="T9" fmla="*/ 501 h 526"/>
                <a:gd name="T10" fmla="*/ 42 w 130"/>
                <a:gd name="T11" fmla="*/ 483 h 526"/>
                <a:gd name="T12" fmla="*/ 45 w 130"/>
                <a:gd name="T13" fmla="*/ 465 h 526"/>
                <a:gd name="T14" fmla="*/ 24 w 130"/>
                <a:gd name="T15" fmla="*/ 471 h 526"/>
                <a:gd name="T16" fmla="*/ 9 w 130"/>
                <a:gd name="T17" fmla="*/ 465 h 526"/>
                <a:gd name="T18" fmla="*/ 9 w 130"/>
                <a:gd name="T19" fmla="*/ 468 h 526"/>
                <a:gd name="T20" fmla="*/ 24 w 130"/>
                <a:gd name="T21" fmla="*/ 450 h 526"/>
                <a:gd name="T22" fmla="*/ 42 w 130"/>
                <a:gd name="T23" fmla="*/ 438 h 526"/>
                <a:gd name="T24" fmla="*/ 60 w 130"/>
                <a:gd name="T25" fmla="*/ 423 h 526"/>
                <a:gd name="T26" fmla="*/ 78 w 130"/>
                <a:gd name="T27" fmla="*/ 417 h 526"/>
                <a:gd name="T28" fmla="*/ 96 w 130"/>
                <a:gd name="T29" fmla="*/ 429 h 526"/>
                <a:gd name="T30" fmla="*/ 96 w 130"/>
                <a:gd name="T31" fmla="*/ 438 h 526"/>
                <a:gd name="T32" fmla="*/ 81 w 130"/>
                <a:gd name="T33" fmla="*/ 420 h 526"/>
                <a:gd name="T34" fmla="*/ 75 w 130"/>
                <a:gd name="T35" fmla="*/ 399 h 526"/>
                <a:gd name="T36" fmla="*/ 84 w 130"/>
                <a:gd name="T37" fmla="*/ 381 h 526"/>
                <a:gd name="T38" fmla="*/ 102 w 130"/>
                <a:gd name="T39" fmla="*/ 393 h 526"/>
                <a:gd name="T40" fmla="*/ 111 w 130"/>
                <a:gd name="T41" fmla="*/ 393 h 526"/>
                <a:gd name="T42" fmla="*/ 129 w 130"/>
                <a:gd name="T43" fmla="*/ 396 h 526"/>
                <a:gd name="T44" fmla="*/ 111 w 130"/>
                <a:gd name="T45" fmla="*/ 396 h 526"/>
                <a:gd name="T46" fmla="*/ 93 w 130"/>
                <a:gd name="T47" fmla="*/ 381 h 526"/>
                <a:gd name="T48" fmla="*/ 90 w 130"/>
                <a:gd name="T49" fmla="*/ 363 h 526"/>
                <a:gd name="T50" fmla="*/ 90 w 130"/>
                <a:gd name="T51" fmla="*/ 327 h 526"/>
                <a:gd name="T52" fmla="*/ 114 w 130"/>
                <a:gd name="T53" fmla="*/ 234 h 526"/>
                <a:gd name="T54" fmla="*/ 126 w 130"/>
                <a:gd name="T55" fmla="*/ 252 h 526"/>
                <a:gd name="T56" fmla="*/ 108 w 130"/>
                <a:gd name="T57" fmla="*/ 240 h 526"/>
                <a:gd name="T58" fmla="*/ 108 w 130"/>
                <a:gd name="T59" fmla="*/ 222 h 526"/>
                <a:gd name="T60" fmla="*/ 102 w 130"/>
                <a:gd name="T61" fmla="*/ 159 h 526"/>
                <a:gd name="T62" fmla="*/ 99 w 130"/>
                <a:gd name="T63" fmla="*/ 0 h 526"/>
                <a:gd name="T64" fmla="*/ 96 w 130"/>
                <a:gd name="T65" fmla="*/ 21 h 526"/>
                <a:gd name="T66" fmla="*/ 93 w 130"/>
                <a:gd name="T67" fmla="*/ 39 h 526"/>
                <a:gd name="T68" fmla="*/ 93 w 130"/>
                <a:gd name="T69" fmla="*/ 57 h 526"/>
                <a:gd name="T70" fmla="*/ 93 w 130"/>
                <a:gd name="T71" fmla="*/ 81 h 526"/>
                <a:gd name="T72" fmla="*/ 93 w 130"/>
                <a:gd name="T73" fmla="*/ 99 h 526"/>
                <a:gd name="T74" fmla="*/ 93 w 130"/>
                <a:gd name="T75" fmla="*/ 96 h 526"/>
                <a:gd name="T76" fmla="*/ 93 w 130"/>
                <a:gd name="T77" fmla="*/ 75 h 526"/>
                <a:gd name="T78" fmla="*/ 102 w 130"/>
                <a:gd name="T79" fmla="*/ 117 h 526"/>
                <a:gd name="T80" fmla="*/ 102 w 130"/>
                <a:gd name="T81" fmla="*/ 90 h 526"/>
                <a:gd name="T82" fmla="*/ 102 w 130"/>
                <a:gd name="T83" fmla="*/ 72 h 526"/>
                <a:gd name="T84" fmla="*/ 93 w 130"/>
                <a:gd name="T85" fmla="*/ 63 h 526"/>
                <a:gd name="T86" fmla="*/ 75 w 130"/>
                <a:gd name="T87" fmla="*/ 75 h 526"/>
                <a:gd name="T88" fmla="*/ 75 w 130"/>
                <a:gd name="T89" fmla="*/ 93 h 526"/>
                <a:gd name="T90" fmla="*/ 87 w 130"/>
                <a:gd name="T91" fmla="*/ 108 h 5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0"/>
                <a:gd name="T139" fmla="*/ 0 h 526"/>
                <a:gd name="T140" fmla="*/ 130 w 130"/>
                <a:gd name="T141" fmla="*/ 526 h 5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0" h="526">
                  <a:moveTo>
                    <a:pt x="60" y="519"/>
                  </a:moveTo>
                  <a:lnTo>
                    <a:pt x="51" y="522"/>
                  </a:lnTo>
                  <a:lnTo>
                    <a:pt x="42" y="522"/>
                  </a:lnTo>
                  <a:lnTo>
                    <a:pt x="45" y="513"/>
                  </a:lnTo>
                  <a:lnTo>
                    <a:pt x="36" y="516"/>
                  </a:lnTo>
                  <a:lnTo>
                    <a:pt x="27" y="522"/>
                  </a:lnTo>
                  <a:lnTo>
                    <a:pt x="18" y="525"/>
                  </a:lnTo>
                  <a:lnTo>
                    <a:pt x="15" y="516"/>
                  </a:lnTo>
                  <a:lnTo>
                    <a:pt x="24" y="510"/>
                  </a:lnTo>
                  <a:lnTo>
                    <a:pt x="30" y="501"/>
                  </a:lnTo>
                  <a:lnTo>
                    <a:pt x="36" y="492"/>
                  </a:lnTo>
                  <a:lnTo>
                    <a:pt x="42" y="483"/>
                  </a:lnTo>
                  <a:lnTo>
                    <a:pt x="45" y="474"/>
                  </a:lnTo>
                  <a:lnTo>
                    <a:pt x="45" y="465"/>
                  </a:lnTo>
                  <a:lnTo>
                    <a:pt x="36" y="462"/>
                  </a:lnTo>
                  <a:lnTo>
                    <a:pt x="24" y="471"/>
                  </a:lnTo>
                  <a:lnTo>
                    <a:pt x="12" y="474"/>
                  </a:lnTo>
                  <a:lnTo>
                    <a:pt x="9" y="465"/>
                  </a:lnTo>
                  <a:lnTo>
                    <a:pt x="0" y="462"/>
                  </a:lnTo>
                  <a:lnTo>
                    <a:pt x="9" y="468"/>
                  </a:lnTo>
                  <a:lnTo>
                    <a:pt x="18" y="459"/>
                  </a:lnTo>
                  <a:lnTo>
                    <a:pt x="24" y="450"/>
                  </a:lnTo>
                  <a:lnTo>
                    <a:pt x="33" y="444"/>
                  </a:lnTo>
                  <a:lnTo>
                    <a:pt x="42" y="438"/>
                  </a:lnTo>
                  <a:lnTo>
                    <a:pt x="51" y="432"/>
                  </a:lnTo>
                  <a:lnTo>
                    <a:pt x="60" y="423"/>
                  </a:lnTo>
                  <a:lnTo>
                    <a:pt x="69" y="417"/>
                  </a:lnTo>
                  <a:lnTo>
                    <a:pt x="78" y="417"/>
                  </a:lnTo>
                  <a:lnTo>
                    <a:pt x="87" y="423"/>
                  </a:lnTo>
                  <a:lnTo>
                    <a:pt x="96" y="429"/>
                  </a:lnTo>
                  <a:lnTo>
                    <a:pt x="105" y="438"/>
                  </a:lnTo>
                  <a:lnTo>
                    <a:pt x="96" y="438"/>
                  </a:lnTo>
                  <a:lnTo>
                    <a:pt x="87" y="429"/>
                  </a:lnTo>
                  <a:lnTo>
                    <a:pt x="81" y="420"/>
                  </a:lnTo>
                  <a:lnTo>
                    <a:pt x="78" y="411"/>
                  </a:lnTo>
                  <a:lnTo>
                    <a:pt x="75" y="399"/>
                  </a:lnTo>
                  <a:lnTo>
                    <a:pt x="75" y="390"/>
                  </a:lnTo>
                  <a:lnTo>
                    <a:pt x="84" y="381"/>
                  </a:lnTo>
                  <a:lnTo>
                    <a:pt x="96" y="384"/>
                  </a:lnTo>
                  <a:lnTo>
                    <a:pt x="102" y="393"/>
                  </a:lnTo>
                  <a:lnTo>
                    <a:pt x="108" y="402"/>
                  </a:lnTo>
                  <a:lnTo>
                    <a:pt x="111" y="393"/>
                  </a:lnTo>
                  <a:lnTo>
                    <a:pt x="120" y="393"/>
                  </a:lnTo>
                  <a:lnTo>
                    <a:pt x="129" y="396"/>
                  </a:lnTo>
                  <a:lnTo>
                    <a:pt x="120" y="396"/>
                  </a:lnTo>
                  <a:lnTo>
                    <a:pt x="111" y="396"/>
                  </a:lnTo>
                  <a:lnTo>
                    <a:pt x="102" y="390"/>
                  </a:lnTo>
                  <a:lnTo>
                    <a:pt x="93" y="381"/>
                  </a:lnTo>
                  <a:lnTo>
                    <a:pt x="90" y="372"/>
                  </a:lnTo>
                  <a:lnTo>
                    <a:pt x="90" y="363"/>
                  </a:lnTo>
                  <a:lnTo>
                    <a:pt x="87" y="354"/>
                  </a:lnTo>
                  <a:lnTo>
                    <a:pt x="90" y="327"/>
                  </a:lnTo>
                  <a:lnTo>
                    <a:pt x="102" y="285"/>
                  </a:lnTo>
                  <a:lnTo>
                    <a:pt x="114" y="234"/>
                  </a:lnTo>
                  <a:lnTo>
                    <a:pt x="123" y="243"/>
                  </a:lnTo>
                  <a:lnTo>
                    <a:pt x="126" y="252"/>
                  </a:lnTo>
                  <a:lnTo>
                    <a:pt x="117" y="246"/>
                  </a:lnTo>
                  <a:lnTo>
                    <a:pt x="108" y="240"/>
                  </a:lnTo>
                  <a:lnTo>
                    <a:pt x="108" y="231"/>
                  </a:lnTo>
                  <a:lnTo>
                    <a:pt x="108" y="222"/>
                  </a:lnTo>
                  <a:lnTo>
                    <a:pt x="105" y="213"/>
                  </a:lnTo>
                  <a:lnTo>
                    <a:pt x="102" y="159"/>
                  </a:lnTo>
                  <a:lnTo>
                    <a:pt x="105" y="57"/>
                  </a:lnTo>
                  <a:lnTo>
                    <a:pt x="99" y="0"/>
                  </a:lnTo>
                  <a:lnTo>
                    <a:pt x="99" y="9"/>
                  </a:lnTo>
                  <a:lnTo>
                    <a:pt x="96" y="21"/>
                  </a:lnTo>
                  <a:lnTo>
                    <a:pt x="93" y="30"/>
                  </a:lnTo>
                  <a:lnTo>
                    <a:pt x="93" y="39"/>
                  </a:lnTo>
                  <a:lnTo>
                    <a:pt x="93" y="48"/>
                  </a:lnTo>
                  <a:lnTo>
                    <a:pt x="93" y="57"/>
                  </a:lnTo>
                  <a:lnTo>
                    <a:pt x="93" y="69"/>
                  </a:lnTo>
                  <a:lnTo>
                    <a:pt x="93" y="81"/>
                  </a:lnTo>
                  <a:lnTo>
                    <a:pt x="93" y="90"/>
                  </a:lnTo>
                  <a:lnTo>
                    <a:pt x="93" y="99"/>
                  </a:lnTo>
                  <a:lnTo>
                    <a:pt x="93" y="111"/>
                  </a:lnTo>
                  <a:lnTo>
                    <a:pt x="93" y="96"/>
                  </a:lnTo>
                  <a:lnTo>
                    <a:pt x="93" y="87"/>
                  </a:lnTo>
                  <a:lnTo>
                    <a:pt x="93" y="75"/>
                  </a:lnTo>
                  <a:lnTo>
                    <a:pt x="99" y="99"/>
                  </a:lnTo>
                  <a:lnTo>
                    <a:pt x="102" y="117"/>
                  </a:lnTo>
                  <a:lnTo>
                    <a:pt x="102" y="99"/>
                  </a:lnTo>
                  <a:lnTo>
                    <a:pt x="102" y="90"/>
                  </a:lnTo>
                  <a:lnTo>
                    <a:pt x="102" y="81"/>
                  </a:lnTo>
                  <a:lnTo>
                    <a:pt x="102" y="72"/>
                  </a:lnTo>
                  <a:lnTo>
                    <a:pt x="102" y="60"/>
                  </a:lnTo>
                  <a:lnTo>
                    <a:pt x="93" y="63"/>
                  </a:lnTo>
                  <a:lnTo>
                    <a:pt x="84" y="66"/>
                  </a:lnTo>
                  <a:lnTo>
                    <a:pt x="75" y="75"/>
                  </a:lnTo>
                  <a:lnTo>
                    <a:pt x="75" y="84"/>
                  </a:lnTo>
                  <a:lnTo>
                    <a:pt x="75" y="93"/>
                  </a:lnTo>
                  <a:lnTo>
                    <a:pt x="78" y="102"/>
                  </a:lnTo>
                  <a:lnTo>
                    <a:pt x="87" y="108"/>
                  </a:lnTo>
                  <a:lnTo>
                    <a:pt x="96" y="117"/>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36" name="Freeform 83">
              <a:extLst>
                <a:ext uri="{FF2B5EF4-FFF2-40B4-BE49-F238E27FC236}">
                  <a16:creationId xmlns:a16="http://schemas.microsoft.com/office/drawing/2014/main" id="{D6CD7D87-7FB4-42BA-8632-712EB227AFCC}"/>
                </a:ext>
              </a:extLst>
            </p:cNvPr>
            <p:cNvSpPr>
              <a:spLocks/>
            </p:cNvSpPr>
            <p:nvPr/>
          </p:nvSpPr>
          <p:spPr bwMode="auto">
            <a:xfrm>
              <a:off x="2595" y="3099"/>
              <a:ext cx="130" cy="151"/>
            </a:xfrm>
            <a:custGeom>
              <a:avLst/>
              <a:gdLst>
                <a:gd name="T0" fmla="*/ 129 w 130"/>
                <a:gd name="T1" fmla="*/ 96 h 151"/>
                <a:gd name="T2" fmla="*/ 129 w 130"/>
                <a:gd name="T3" fmla="*/ 105 h 151"/>
                <a:gd name="T4" fmla="*/ 129 w 130"/>
                <a:gd name="T5" fmla="*/ 114 h 151"/>
                <a:gd name="T6" fmla="*/ 129 w 130"/>
                <a:gd name="T7" fmla="*/ 123 h 151"/>
                <a:gd name="T8" fmla="*/ 129 w 130"/>
                <a:gd name="T9" fmla="*/ 132 h 151"/>
                <a:gd name="T10" fmla="*/ 126 w 130"/>
                <a:gd name="T11" fmla="*/ 141 h 151"/>
                <a:gd name="T12" fmla="*/ 123 w 130"/>
                <a:gd name="T13" fmla="*/ 150 h 151"/>
                <a:gd name="T14" fmla="*/ 114 w 130"/>
                <a:gd name="T15" fmla="*/ 150 h 151"/>
                <a:gd name="T16" fmla="*/ 105 w 130"/>
                <a:gd name="T17" fmla="*/ 150 h 151"/>
                <a:gd name="T18" fmla="*/ 93 w 130"/>
                <a:gd name="T19" fmla="*/ 150 h 151"/>
                <a:gd name="T20" fmla="*/ 81 w 130"/>
                <a:gd name="T21" fmla="*/ 150 h 151"/>
                <a:gd name="T22" fmla="*/ 57 w 130"/>
                <a:gd name="T23" fmla="*/ 150 h 151"/>
                <a:gd name="T24" fmla="*/ 39 w 130"/>
                <a:gd name="T25" fmla="*/ 150 h 151"/>
                <a:gd name="T26" fmla="*/ 18 w 130"/>
                <a:gd name="T27" fmla="*/ 150 h 151"/>
                <a:gd name="T28" fmla="*/ 9 w 130"/>
                <a:gd name="T29" fmla="*/ 150 h 151"/>
                <a:gd name="T30" fmla="*/ 0 w 130"/>
                <a:gd name="T31" fmla="*/ 147 h 151"/>
                <a:gd name="T32" fmla="*/ 0 w 130"/>
                <a:gd name="T33" fmla="*/ 135 h 151"/>
                <a:gd name="T34" fmla="*/ 3 w 130"/>
                <a:gd name="T35" fmla="*/ 126 h 151"/>
                <a:gd name="T36" fmla="*/ 3 w 130"/>
                <a:gd name="T37" fmla="*/ 117 h 151"/>
                <a:gd name="T38" fmla="*/ 3 w 130"/>
                <a:gd name="T39" fmla="*/ 105 h 151"/>
                <a:gd name="T40" fmla="*/ 3 w 130"/>
                <a:gd name="T41" fmla="*/ 96 h 151"/>
                <a:gd name="T42" fmla="*/ 6 w 130"/>
                <a:gd name="T43" fmla="*/ 87 h 151"/>
                <a:gd name="T44" fmla="*/ 9 w 130"/>
                <a:gd name="T45" fmla="*/ 78 h 151"/>
                <a:gd name="T46" fmla="*/ 12 w 130"/>
                <a:gd name="T47" fmla="*/ 69 h 151"/>
                <a:gd name="T48" fmla="*/ 12 w 130"/>
                <a:gd name="T49" fmla="*/ 60 h 151"/>
                <a:gd name="T50" fmla="*/ 12 w 130"/>
                <a:gd name="T51" fmla="*/ 51 h 151"/>
                <a:gd name="T52" fmla="*/ 12 w 130"/>
                <a:gd name="T53" fmla="*/ 39 h 151"/>
                <a:gd name="T54" fmla="*/ 12 w 130"/>
                <a:gd name="T55" fmla="*/ 27 h 151"/>
                <a:gd name="T56" fmla="*/ 12 w 130"/>
                <a:gd name="T57" fmla="*/ 18 h 151"/>
                <a:gd name="T58" fmla="*/ 12 w 130"/>
                <a:gd name="T59" fmla="*/ 9 h 151"/>
                <a:gd name="T60" fmla="*/ 12 w 130"/>
                <a:gd name="T61" fmla="*/ 0 h 1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0"/>
                <a:gd name="T94" fmla="*/ 0 h 151"/>
                <a:gd name="T95" fmla="*/ 130 w 130"/>
                <a:gd name="T96" fmla="*/ 151 h 1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0" h="151">
                  <a:moveTo>
                    <a:pt x="129" y="96"/>
                  </a:moveTo>
                  <a:lnTo>
                    <a:pt x="129" y="105"/>
                  </a:lnTo>
                  <a:lnTo>
                    <a:pt x="129" y="114"/>
                  </a:lnTo>
                  <a:lnTo>
                    <a:pt x="129" y="123"/>
                  </a:lnTo>
                  <a:lnTo>
                    <a:pt x="129" y="132"/>
                  </a:lnTo>
                  <a:lnTo>
                    <a:pt x="126" y="141"/>
                  </a:lnTo>
                  <a:lnTo>
                    <a:pt x="123" y="150"/>
                  </a:lnTo>
                  <a:lnTo>
                    <a:pt x="114" y="150"/>
                  </a:lnTo>
                  <a:lnTo>
                    <a:pt x="105" y="150"/>
                  </a:lnTo>
                  <a:lnTo>
                    <a:pt x="93" y="150"/>
                  </a:lnTo>
                  <a:lnTo>
                    <a:pt x="81" y="150"/>
                  </a:lnTo>
                  <a:lnTo>
                    <a:pt x="57" y="150"/>
                  </a:lnTo>
                  <a:lnTo>
                    <a:pt x="39" y="150"/>
                  </a:lnTo>
                  <a:lnTo>
                    <a:pt x="18" y="150"/>
                  </a:lnTo>
                  <a:lnTo>
                    <a:pt x="9" y="150"/>
                  </a:lnTo>
                  <a:lnTo>
                    <a:pt x="0" y="147"/>
                  </a:lnTo>
                  <a:lnTo>
                    <a:pt x="0" y="135"/>
                  </a:lnTo>
                  <a:lnTo>
                    <a:pt x="3" y="126"/>
                  </a:lnTo>
                  <a:lnTo>
                    <a:pt x="3" y="117"/>
                  </a:lnTo>
                  <a:lnTo>
                    <a:pt x="3" y="105"/>
                  </a:lnTo>
                  <a:lnTo>
                    <a:pt x="3" y="96"/>
                  </a:lnTo>
                  <a:lnTo>
                    <a:pt x="6" y="87"/>
                  </a:lnTo>
                  <a:lnTo>
                    <a:pt x="9" y="78"/>
                  </a:lnTo>
                  <a:lnTo>
                    <a:pt x="12" y="69"/>
                  </a:lnTo>
                  <a:lnTo>
                    <a:pt x="12" y="60"/>
                  </a:lnTo>
                  <a:lnTo>
                    <a:pt x="12" y="51"/>
                  </a:lnTo>
                  <a:lnTo>
                    <a:pt x="12" y="39"/>
                  </a:lnTo>
                  <a:lnTo>
                    <a:pt x="12" y="27"/>
                  </a:lnTo>
                  <a:lnTo>
                    <a:pt x="12" y="18"/>
                  </a:lnTo>
                  <a:lnTo>
                    <a:pt x="12" y="9"/>
                  </a:lnTo>
                  <a:lnTo>
                    <a:pt x="12"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37" name="Freeform 84">
              <a:extLst>
                <a:ext uri="{FF2B5EF4-FFF2-40B4-BE49-F238E27FC236}">
                  <a16:creationId xmlns:a16="http://schemas.microsoft.com/office/drawing/2014/main" id="{E559A907-31B7-40B1-AFC0-D9BF92351002}"/>
                </a:ext>
              </a:extLst>
            </p:cNvPr>
            <p:cNvSpPr>
              <a:spLocks/>
            </p:cNvSpPr>
            <p:nvPr/>
          </p:nvSpPr>
          <p:spPr bwMode="auto">
            <a:xfrm>
              <a:off x="2517" y="3255"/>
              <a:ext cx="217" cy="88"/>
            </a:xfrm>
            <a:custGeom>
              <a:avLst/>
              <a:gdLst>
                <a:gd name="T0" fmla="*/ 201 w 217"/>
                <a:gd name="T1" fmla="*/ 12 h 88"/>
                <a:gd name="T2" fmla="*/ 177 w 217"/>
                <a:gd name="T3" fmla="*/ 18 h 88"/>
                <a:gd name="T4" fmla="*/ 156 w 217"/>
                <a:gd name="T5" fmla="*/ 24 h 88"/>
                <a:gd name="T6" fmla="*/ 135 w 217"/>
                <a:gd name="T7" fmla="*/ 27 h 88"/>
                <a:gd name="T8" fmla="*/ 126 w 217"/>
                <a:gd name="T9" fmla="*/ 18 h 88"/>
                <a:gd name="T10" fmla="*/ 120 w 217"/>
                <a:gd name="T11" fmla="*/ 0 h 88"/>
                <a:gd name="T12" fmla="*/ 105 w 217"/>
                <a:gd name="T13" fmla="*/ 9 h 88"/>
                <a:gd name="T14" fmla="*/ 87 w 217"/>
                <a:gd name="T15" fmla="*/ 21 h 88"/>
                <a:gd name="T16" fmla="*/ 69 w 217"/>
                <a:gd name="T17" fmla="*/ 30 h 88"/>
                <a:gd name="T18" fmla="*/ 48 w 217"/>
                <a:gd name="T19" fmla="*/ 36 h 88"/>
                <a:gd name="T20" fmla="*/ 15 w 217"/>
                <a:gd name="T21" fmla="*/ 39 h 88"/>
                <a:gd name="T22" fmla="*/ 18 w 217"/>
                <a:gd name="T23" fmla="*/ 51 h 88"/>
                <a:gd name="T24" fmla="*/ 39 w 217"/>
                <a:gd name="T25" fmla="*/ 54 h 88"/>
                <a:gd name="T26" fmla="*/ 60 w 217"/>
                <a:gd name="T27" fmla="*/ 51 h 88"/>
                <a:gd name="T28" fmla="*/ 90 w 217"/>
                <a:gd name="T29" fmla="*/ 42 h 88"/>
                <a:gd name="T30" fmla="*/ 108 w 217"/>
                <a:gd name="T31" fmla="*/ 30 h 88"/>
                <a:gd name="T32" fmla="*/ 105 w 217"/>
                <a:gd name="T33" fmla="*/ 33 h 88"/>
                <a:gd name="T34" fmla="*/ 87 w 217"/>
                <a:gd name="T35" fmla="*/ 36 h 88"/>
                <a:gd name="T36" fmla="*/ 69 w 217"/>
                <a:gd name="T37" fmla="*/ 45 h 88"/>
                <a:gd name="T38" fmla="*/ 51 w 217"/>
                <a:gd name="T39" fmla="*/ 48 h 88"/>
                <a:gd name="T40" fmla="*/ 30 w 217"/>
                <a:gd name="T41" fmla="*/ 51 h 88"/>
                <a:gd name="T42" fmla="*/ 12 w 217"/>
                <a:gd name="T43" fmla="*/ 51 h 88"/>
                <a:gd name="T44" fmla="*/ 0 w 217"/>
                <a:gd name="T45" fmla="*/ 60 h 88"/>
                <a:gd name="T46" fmla="*/ 9 w 217"/>
                <a:gd name="T47" fmla="*/ 75 h 88"/>
                <a:gd name="T48" fmla="*/ 27 w 217"/>
                <a:gd name="T49" fmla="*/ 81 h 88"/>
                <a:gd name="T50" fmla="*/ 45 w 217"/>
                <a:gd name="T51" fmla="*/ 84 h 88"/>
                <a:gd name="T52" fmla="*/ 66 w 217"/>
                <a:gd name="T53" fmla="*/ 87 h 88"/>
                <a:gd name="T54" fmla="*/ 87 w 217"/>
                <a:gd name="T55" fmla="*/ 87 h 88"/>
                <a:gd name="T56" fmla="*/ 105 w 217"/>
                <a:gd name="T57" fmla="*/ 81 h 88"/>
                <a:gd name="T58" fmla="*/ 123 w 217"/>
                <a:gd name="T59" fmla="*/ 72 h 88"/>
                <a:gd name="T60" fmla="*/ 141 w 217"/>
                <a:gd name="T61" fmla="*/ 66 h 88"/>
                <a:gd name="T62" fmla="*/ 138 w 217"/>
                <a:gd name="T63" fmla="*/ 60 h 88"/>
                <a:gd name="T64" fmla="*/ 120 w 217"/>
                <a:gd name="T65" fmla="*/ 57 h 88"/>
                <a:gd name="T66" fmla="*/ 141 w 217"/>
                <a:gd name="T67" fmla="*/ 57 h 88"/>
                <a:gd name="T68" fmla="*/ 174 w 217"/>
                <a:gd name="T69" fmla="*/ 60 h 88"/>
                <a:gd name="T70" fmla="*/ 201 w 217"/>
                <a:gd name="T71" fmla="*/ 60 h 88"/>
                <a:gd name="T72" fmla="*/ 192 w 217"/>
                <a:gd name="T73" fmla="*/ 75 h 88"/>
                <a:gd name="T74" fmla="*/ 171 w 217"/>
                <a:gd name="T75" fmla="*/ 75 h 88"/>
                <a:gd name="T76" fmla="*/ 153 w 217"/>
                <a:gd name="T77" fmla="*/ 69 h 88"/>
                <a:gd name="T78" fmla="*/ 156 w 217"/>
                <a:gd name="T79" fmla="*/ 69 h 88"/>
                <a:gd name="T80" fmla="*/ 177 w 217"/>
                <a:gd name="T81" fmla="*/ 75 h 88"/>
                <a:gd name="T82" fmla="*/ 195 w 217"/>
                <a:gd name="T83" fmla="*/ 75 h 88"/>
                <a:gd name="T84" fmla="*/ 210 w 217"/>
                <a:gd name="T85" fmla="*/ 63 h 88"/>
                <a:gd name="T86" fmla="*/ 216 w 217"/>
                <a:gd name="T87" fmla="*/ 39 h 88"/>
                <a:gd name="T88" fmla="*/ 210 w 217"/>
                <a:gd name="T89" fmla="*/ 18 h 88"/>
                <a:gd name="T90" fmla="*/ 210 w 217"/>
                <a:gd name="T91" fmla="*/ 21 h 88"/>
                <a:gd name="T92" fmla="*/ 213 w 217"/>
                <a:gd name="T93" fmla="*/ 42 h 8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7"/>
                <a:gd name="T142" fmla="*/ 0 h 88"/>
                <a:gd name="T143" fmla="*/ 217 w 217"/>
                <a:gd name="T144" fmla="*/ 88 h 8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7" h="88">
                  <a:moveTo>
                    <a:pt x="201" y="3"/>
                  </a:moveTo>
                  <a:lnTo>
                    <a:pt x="201" y="12"/>
                  </a:lnTo>
                  <a:lnTo>
                    <a:pt x="189" y="15"/>
                  </a:lnTo>
                  <a:lnTo>
                    <a:pt x="177" y="18"/>
                  </a:lnTo>
                  <a:lnTo>
                    <a:pt x="165" y="21"/>
                  </a:lnTo>
                  <a:lnTo>
                    <a:pt x="156" y="24"/>
                  </a:lnTo>
                  <a:lnTo>
                    <a:pt x="147" y="27"/>
                  </a:lnTo>
                  <a:lnTo>
                    <a:pt x="135" y="27"/>
                  </a:lnTo>
                  <a:lnTo>
                    <a:pt x="126" y="27"/>
                  </a:lnTo>
                  <a:lnTo>
                    <a:pt x="126" y="18"/>
                  </a:lnTo>
                  <a:lnTo>
                    <a:pt x="129" y="9"/>
                  </a:lnTo>
                  <a:lnTo>
                    <a:pt x="120" y="0"/>
                  </a:lnTo>
                  <a:lnTo>
                    <a:pt x="111" y="0"/>
                  </a:lnTo>
                  <a:lnTo>
                    <a:pt x="105" y="9"/>
                  </a:lnTo>
                  <a:lnTo>
                    <a:pt x="96" y="15"/>
                  </a:lnTo>
                  <a:lnTo>
                    <a:pt x="87" y="21"/>
                  </a:lnTo>
                  <a:lnTo>
                    <a:pt x="78" y="27"/>
                  </a:lnTo>
                  <a:lnTo>
                    <a:pt x="69" y="30"/>
                  </a:lnTo>
                  <a:lnTo>
                    <a:pt x="60" y="33"/>
                  </a:lnTo>
                  <a:lnTo>
                    <a:pt x="48" y="36"/>
                  </a:lnTo>
                  <a:lnTo>
                    <a:pt x="39" y="36"/>
                  </a:lnTo>
                  <a:lnTo>
                    <a:pt x="15" y="39"/>
                  </a:lnTo>
                  <a:lnTo>
                    <a:pt x="9" y="48"/>
                  </a:lnTo>
                  <a:lnTo>
                    <a:pt x="18" y="51"/>
                  </a:lnTo>
                  <a:lnTo>
                    <a:pt x="27" y="51"/>
                  </a:lnTo>
                  <a:lnTo>
                    <a:pt x="39" y="54"/>
                  </a:lnTo>
                  <a:lnTo>
                    <a:pt x="51" y="54"/>
                  </a:lnTo>
                  <a:lnTo>
                    <a:pt x="60" y="51"/>
                  </a:lnTo>
                  <a:lnTo>
                    <a:pt x="78" y="48"/>
                  </a:lnTo>
                  <a:lnTo>
                    <a:pt x="90" y="42"/>
                  </a:lnTo>
                  <a:lnTo>
                    <a:pt x="99" y="39"/>
                  </a:lnTo>
                  <a:lnTo>
                    <a:pt x="108" y="30"/>
                  </a:lnTo>
                  <a:lnTo>
                    <a:pt x="117" y="27"/>
                  </a:lnTo>
                  <a:lnTo>
                    <a:pt x="105" y="33"/>
                  </a:lnTo>
                  <a:lnTo>
                    <a:pt x="96" y="36"/>
                  </a:lnTo>
                  <a:lnTo>
                    <a:pt x="87" y="36"/>
                  </a:lnTo>
                  <a:lnTo>
                    <a:pt x="78" y="42"/>
                  </a:lnTo>
                  <a:lnTo>
                    <a:pt x="69" y="45"/>
                  </a:lnTo>
                  <a:lnTo>
                    <a:pt x="60" y="48"/>
                  </a:lnTo>
                  <a:lnTo>
                    <a:pt x="51" y="48"/>
                  </a:lnTo>
                  <a:lnTo>
                    <a:pt x="39" y="51"/>
                  </a:lnTo>
                  <a:lnTo>
                    <a:pt x="30" y="51"/>
                  </a:lnTo>
                  <a:lnTo>
                    <a:pt x="21" y="51"/>
                  </a:lnTo>
                  <a:lnTo>
                    <a:pt x="12" y="51"/>
                  </a:lnTo>
                  <a:lnTo>
                    <a:pt x="0" y="51"/>
                  </a:lnTo>
                  <a:lnTo>
                    <a:pt x="0" y="60"/>
                  </a:lnTo>
                  <a:lnTo>
                    <a:pt x="0" y="69"/>
                  </a:lnTo>
                  <a:lnTo>
                    <a:pt x="9" y="75"/>
                  </a:lnTo>
                  <a:lnTo>
                    <a:pt x="18" y="75"/>
                  </a:lnTo>
                  <a:lnTo>
                    <a:pt x="27" y="81"/>
                  </a:lnTo>
                  <a:lnTo>
                    <a:pt x="36" y="81"/>
                  </a:lnTo>
                  <a:lnTo>
                    <a:pt x="45" y="84"/>
                  </a:lnTo>
                  <a:lnTo>
                    <a:pt x="57" y="84"/>
                  </a:lnTo>
                  <a:lnTo>
                    <a:pt x="66" y="87"/>
                  </a:lnTo>
                  <a:lnTo>
                    <a:pt x="78" y="87"/>
                  </a:lnTo>
                  <a:lnTo>
                    <a:pt x="87" y="87"/>
                  </a:lnTo>
                  <a:lnTo>
                    <a:pt x="96" y="81"/>
                  </a:lnTo>
                  <a:lnTo>
                    <a:pt x="105" y="81"/>
                  </a:lnTo>
                  <a:lnTo>
                    <a:pt x="114" y="78"/>
                  </a:lnTo>
                  <a:lnTo>
                    <a:pt x="123" y="72"/>
                  </a:lnTo>
                  <a:lnTo>
                    <a:pt x="132" y="69"/>
                  </a:lnTo>
                  <a:lnTo>
                    <a:pt x="141" y="66"/>
                  </a:lnTo>
                  <a:lnTo>
                    <a:pt x="150" y="60"/>
                  </a:lnTo>
                  <a:lnTo>
                    <a:pt x="138" y="60"/>
                  </a:lnTo>
                  <a:lnTo>
                    <a:pt x="129" y="57"/>
                  </a:lnTo>
                  <a:lnTo>
                    <a:pt x="120" y="57"/>
                  </a:lnTo>
                  <a:lnTo>
                    <a:pt x="132" y="57"/>
                  </a:lnTo>
                  <a:lnTo>
                    <a:pt x="141" y="57"/>
                  </a:lnTo>
                  <a:lnTo>
                    <a:pt x="150" y="57"/>
                  </a:lnTo>
                  <a:lnTo>
                    <a:pt x="174" y="60"/>
                  </a:lnTo>
                  <a:lnTo>
                    <a:pt x="192" y="60"/>
                  </a:lnTo>
                  <a:lnTo>
                    <a:pt x="201" y="60"/>
                  </a:lnTo>
                  <a:lnTo>
                    <a:pt x="201" y="69"/>
                  </a:lnTo>
                  <a:lnTo>
                    <a:pt x="192" y="75"/>
                  </a:lnTo>
                  <a:lnTo>
                    <a:pt x="183" y="75"/>
                  </a:lnTo>
                  <a:lnTo>
                    <a:pt x="171" y="75"/>
                  </a:lnTo>
                  <a:lnTo>
                    <a:pt x="162" y="75"/>
                  </a:lnTo>
                  <a:lnTo>
                    <a:pt x="153" y="69"/>
                  </a:lnTo>
                  <a:lnTo>
                    <a:pt x="153" y="60"/>
                  </a:lnTo>
                  <a:lnTo>
                    <a:pt x="156" y="69"/>
                  </a:lnTo>
                  <a:lnTo>
                    <a:pt x="168" y="72"/>
                  </a:lnTo>
                  <a:lnTo>
                    <a:pt x="177" y="75"/>
                  </a:lnTo>
                  <a:lnTo>
                    <a:pt x="186" y="78"/>
                  </a:lnTo>
                  <a:lnTo>
                    <a:pt x="195" y="75"/>
                  </a:lnTo>
                  <a:lnTo>
                    <a:pt x="204" y="72"/>
                  </a:lnTo>
                  <a:lnTo>
                    <a:pt x="210" y="63"/>
                  </a:lnTo>
                  <a:lnTo>
                    <a:pt x="210" y="51"/>
                  </a:lnTo>
                  <a:lnTo>
                    <a:pt x="216" y="39"/>
                  </a:lnTo>
                  <a:lnTo>
                    <a:pt x="216" y="27"/>
                  </a:lnTo>
                  <a:lnTo>
                    <a:pt x="210" y="18"/>
                  </a:lnTo>
                  <a:lnTo>
                    <a:pt x="201" y="15"/>
                  </a:lnTo>
                  <a:lnTo>
                    <a:pt x="210" y="21"/>
                  </a:lnTo>
                  <a:lnTo>
                    <a:pt x="213" y="30"/>
                  </a:lnTo>
                  <a:lnTo>
                    <a:pt x="213" y="42"/>
                  </a:lnTo>
                  <a:lnTo>
                    <a:pt x="213" y="5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38" name="Freeform 85">
              <a:extLst>
                <a:ext uri="{FF2B5EF4-FFF2-40B4-BE49-F238E27FC236}">
                  <a16:creationId xmlns:a16="http://schemas.microsoft.com/office/drawing/2014/main" id="{B9790C3B-4015-4528-95EF-18ED827A111E}"/>
                </a:ext>
              </a:extLst>
            </p:cNvPr>
            <p:cNvSpPr>
              <a:spLocks/>
            </p:cNvSpPr>
            <p:nvPr/>
          </p:nvSpPr>
          <p:spPr bwMode="auto">
            <a:xfrm>
              <a:off x="2811" y="2586"/>
              <a:ext cx="25" cy="325"/>
            </a:xfrm>
            <a:custGeom>
              <a:avLst/>
              <a:gdLst>
                <a:gd name="T0" fmla="*/ 0 w 25"/>
                <a:gd name="T1" fmla="*/ 324 h 325"/>
                <a:gd name="T2" fmla="*/ 0 w 25"/>
                <a:gd name="T3" fmla="*/ 315 h 325"/>
                <a:gd name="T4" fmla="*/ 0 w 25"/>
                <a:gd name="T5" fmla="*/ 306 h 325"/>
                <a:gd name="T6" fmla="*/ 0 w 25"/>
                <a:gd name="T7" fmla="*/ 297 h 325"/>
                <a:gd name="T8" fmla="*/ 3 w 25"/>
                <a:gd name="T9" fmla="*/ 288 h 325"/>
                <a:gd name="T10" fmla="*/ 9 w 25"/>
                <a:gd name="T11" fmla="*/ 276 h 325"/>
                <a:gd name="T12" fmla="*/ 12 w 25"/>
                <a:gd name="T13" fmla="*/ 267 h 325"/>
                <a:gd name="T14" fmla="*/ 15 w 25"/>
                <a:gd name="T15" fmla="*/ 255 h 325"/>
                <a:gd name="T16" fmla="*/ 18 w 25"/>
                <a:gd name="T17" fmla="*/ 246 h 325"/>
                <a:gd name="T18" fmla="*/ 21 w 25"/>
                <a:gd name="T19" fmla="*/ 237 h 325"/>
                <a:gd name="T20" fmla="*/ 21 w 25"/>
                <a:gd name="T21" fmla="*/ 228 h 325"/>
                <a:gd name="T22" fmla="*/ 21 w 25"/>
                <a:gd name="T23" fmla="*/ 219 h 325"/>
                <a:gd name="T24" fmla="*/ 21 w 25"/>
                <a:gd name="T25" fmla="*/ 210 h 325"/>
                <a:gd name="T26" fmla="*/ 21 w 25"/>
                <a:gd name="T27" fmla="*/ 201 h 325"/>
                <a:gd name="T28" fmla="*/ 21 w 25"/>
                <a:gd name="T29" fmla="*/ 192 h 325"/>
                <a:gd name="T30" fmla="*/ 21 w 25"/>
                <a:gd name="T31" fmla="*/ 183 h 325"/>
                <a:gd name="T32" fmla="*/ 21 w 25"/>
                <a:gd name="T33" fmla="*/ 171 h 325"/>
                <a:gd name="T34" fmla="*/ 24 w 25"/>
                <a:gd name="T35" fmla="*/ 162 h 325"/>
                <a:gd name="T36" fmla="*/ 24 w 25"/>
                <a:gd name="T37" fmla="*/ 153 h 325"/>
                <a:gd name="T38" fmla="*/ 24 w 25"/>
                <a:gd name="T39" fmla="*/ 144 h 325"/>
                <a:gd name="T40" fmla="*/ 24 w 25"/>
                <a:gd name="T41" fmla="*/ 132 h 325"/>
                <a:gd name="T42" fmla="*/ 24 w 25"/>
                <a:gd name="T43" fmla="*/ 123 h 325"/>
                <a:gd name="T44" fmla="*/ 24 w 25"/>
                <a:gd name="T45" fmla="*/ 114 h 325"/>
                <a:gd name="T46" fmla="*/ 24 w 25"/>
                <a:gd name="T47" fmla="*/ 105 h 325"/>
                <a:gd name="T48" fmla="*/ 24 w 25"/>
                <a:gd name="T49" fmla="*/ 96 h 325"/>
                <a:gd name="T50" fmla="*/ 24 w 25"/>
                <a:gd name="T51" fmla="*/ 87 h 325"/>
                <a:gd name="T52" fmla="*/ 24 w 25"/>
                <a:gd name="T53" fmla="*/ 78 h 325"/>
                <a:gd name="T54" fmla="*/ 24 w 25"/>
                <a:gd name="T55" fmla="*/ 69 h 325"/>
                <a:gd name="T56" fmla="*/ 24 w 25"/>
                <a:gd name="T57" fmla="*/ 60 h 325"/>
                <a:gd name="T58" fmla="*/ 24 w 25"/>
                <a:gd name="T59" fmla="*/ 48 h 325"/>
                <a:gd name="T60" fmla="*/ 21 w 25"/>
                <a:gd name="T61" fmla="*/ 36 h 325"/>
                <a:gd name="T62" fmla="*/ 18 w 25"/>
                <a:gd name="T63" fmla="*/ 27 h 325"/>
                <a:gd name="T64" fmla="*/ 15 w 25"/>
                <a:gd name="T65" fmla="*/ 18 h 325"/>
                <a:gd name="T66" fmla="*/ 12 w 25"/>
                <a:gd name="T67" fmla="*/ 9 h 325"/>
                <a:gd name="T68" fmla="*/ 9 w 25"/>
                <a:gd name="T69" fmla="*/ 0 h 32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325"/>
                <a:gd name="T107" fmla="*/ 25 w 25"/>
                <a:gd name="T108" fmla="*/ 325 h 32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325">
                  <a:moveTo>
                    <a:pt x="0" y="324"/>
                  </a:moveTo>
                  <a:lnTo>
                    <a:pt x="0" y="315"/>
                  </a:lnTo>
                  <a:lnTo>
                    <a:pt x="0" y="306"/>
                  </a:lnTo>
                  <a:lnTo>
                    <a:pt x="0" y="297"/>
                  </a:lnTo>
                  <a:lnTo>
                    <a:pt x="3" y="288"/>
                  </a:lnTo>
                  <a:lnTo>
                    <a:pt x="9" y="276"/>
                  </a:lnTo>
                  <a:lnTo>
                    <a:pt x="12" y="267"/>
                  </a:lnTo>
                  <a:lnTo>
                    <a:pt x="15" y="255"/>
                  </a:lnTo>
                  <a:lnTo>
                    <a:pt x="18" y="246"/>
                  </a:lnTo>
                  <a:lnTo>
                    <a:pt x="21" y="237"/>
                  </a:lnTo>
                  <a:lnTo>
                    <a:pt x="21" y="228"/>
                  </a:lnTo>
                  <a:lnTo>
                    <a:pt x="21" y="219"/>
                  </a:lnTo>
                  <a:lnTo>
                    <a:pt x="21" y="210"/>
                  </a:lnTo>
                  <a:lnTo>
                    <a:pt x="21" y="201"/>
                  </a:lnTo>
                  <a:lnTo>
                    <a:pt x="21" y="192"/>
                  </a:lnTo>
                  <a:lnTo>
                    <a:pt x="21" y="183"/>
                  </a:lnTo>
                  <a:lnTo>
                    <a:pt x="21" y="171"/>
                  </a:lnTo>
                  <a:lnTo>
                    <a:pt x="24" y="162"/>
                  </a:lnTo>
                  <a:lnTo>
                    <a:pt x="24" y="153"/>
                  </a:lnTo>
                  <a:lnTo>
                    <a:pt x="24" y="144"/>
                  </a:lnTo>
                  <a:lnTo>
                    <a:pt x="24" y="132"/>
                  </a:lnTo>
                  <a:lnTo>
                    <a:pt x="24" y="123"/>
                  </a:lnTo>
                  <a:lnTo>
                    <a:pt x="24" y="114"/>
                  </a:lnTo>
                  <a:lnTo>
                    <a:pt x="24" y="105"/>
                  </a:lnTo>
                  <a:lnTo>
                    <a:pt x="24" y="96"/>
                  </a:lnTo>
                  <a:lnTo>
                    <a:pt x="24" y="87"/>
                  </a:lnTo>
                  <a:lnTo>
                    <a:pt x="24" y="78"/>
                  </a:lnTo>
                  <a:lnTo>
                    <a:pt x="24" y="69"/>
                  </a:lnTo>
                  <a:lnTo>
                    <a:pt x="24" y="60"/>
                  </a:lnTo>
                  <a:lnTo>
                    <a:pt x="24" y="48"/>
                  </a:lnTo>
                  <a:lnTo>
                    <a:pt x="21" y="36"/>
                  </a:lnTo>
                  <a:lnTo>
                    <a:pt x="18" y="27"/>
                  </a:lnTo>
                  <a:lnTo>
                    <a:pt x="15" y="18"/>
                  </a:lnTo>
                  <a:lnTo>
                    <a:pt x="12" y="9"/>
                  </a:lnTo>
                  <a:lnTo>
                    <a:pt x="9"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39" name="Freeform 86">
              <a:extLst>
                <a:ext uri="{FF2B5EF4-FFF2-40B4-BE49-F238E27FC236}">
                  <a16:creationId xmlns:a16="http://schemas.microsoft.com/office/drawing/2014/main" id="{C3C0CA2B-FA64-45B7-A6BB-BCC359D3CA06}"/>
                </a:ext>
              </a:extLst>
            </p:cNvPr>
            <p:cNvSpPr>
              <a:spLocks/>
            </p:cNvSpPr>
            <p:nvPr/>
          </p:nvSpPr>
          <p:spPr bwMode="auto">
            <a:xfrm>
              <a:off x="2676" y="2454"/>
              <a:ext cx="268" cy="361"/>
            </a:xfrm>
            <a:custGeom>
              <a:avLst/>
              <a:gdLst>
                <a:gd name="T0" fmla="*/ 99 w 268"/>
                <a:gd name="T1" fmla="*/ 81 h 361"/>
                <a:gd name="T2" fmla="*/ 81 w 268"/>
                <a:gd name="T3" fmla="*/ 90 h 361"/>
                <a:gd name="T4" fmla="*/ 66 w 268"/>
                <a:gd name="T5" fmla="*/ 108 h 361"/>
                <a:gd name="T6" fmla="*/ 54 w 268"/>
                <a:gd name="T7" fmla="*/ 129 h 361"/>
                <a:gd name="T8" fmla="*/ 54 w 268"/>
                <a:gd name="T9" fmla="*/ 111 h 361"/>
                <a:gd name="T10" fmla="*/ 75 w 268"/>
                <a:gd name="T11" fmla="*/ 99 h 361"/>
                <a:gd name="T12" fmla="*/ 99 w 268"/>
                <a:gd name="T13" fmla="*/ 87 h 361"/>
                <a:gd name="T14" fmla="*/ 87 w 268"/>
                <a:gd name="T15" fmla="*/ 69 h 361"/>
                <a:gd name="T16" fmla="*/ 72 w 268"/>
                <a:gd name="T17" fmla="*/ 57 h 361"/>
                <a:gd name="T18" fmla="*/ 57 w 268"/>
                <a:gd name="T19" fmla="*/ 72 h 361"/>
                <a:gd name="T20" fmla="*/ 45 w 268"/>
                <a:gd name="T21" fmla="*/ 87 h 361"/>
                <a:gd name="T22" fmla="*/ 33 w 268"/>
                <a:gd name="T23" fmla="*/ 105 h 361"/>
                <a:gd name="T24" fmla="*/ 21 w 268"/>
                <a:gd name="T25" fmla="*/ 126 h 361"/>
                <a:gd name="T26" fmla="*/ 12 w 268"/>
                <a:gd name="T27" fmla="*/ 144 h 361"/>
                <a:gd name="T28" fmla="*/ 12 w 268"/>
                <a:gd name="T29" fmla="*/ 120 h 361"/>
                <a:gd name="T30" fmla="*/ 6 w 268"/>
                <a:gd name="T31" fmla="*/ 102 h 361"/>
                <a:gd name="T32" fmla="*/ 0 w 268"/>
                <a:gd name="T33" fmla="*/ 84 h 361"/>
                <a:gd name="T34" fmla="*/ 15 w 268"/>
                <a:gd name="T35" fmla="*/ 72 h 361"/>
                <a:gd name="T36" fmla="*/ 39 w 268"/>
                <a:gd name="T37" fmla="*/ 57 h 361"/>
                <a:gd name="T38" fmla="*/ 57 w 268"/>
                <a:gd name="T39" fmla="*/ 42 h 361"/>
                <a:gd name="T40" fmla="*/ 75 w 268"/>
                <a:gd name="T41" fmla="*/ 30 h 361"/>
                <a:gd name="T42" fmla="*/ 78 w 268"/>
                <a:gd name="T43" fmla="*/ 12 h 361"/>
                <a:gd name="T44" fmla="*/ 78 w 268"/>
                <a:gd name="T45" fmla="*/ 0 h 361"/>
                <a:gd name="T46" fmla="*/ 69 w 268"/>
                <a:gd name="T47" fmla="*/ 18 h 361"/>
                <a:gd name="T48" fmla="*/ 60 w 268"/>
                <a:gd name="T49" fmla="*/ 36 h 361"/>
                <a:gd name="T50" fmla="*/ 63 w 268"/>
                <a:gd name="T51" fmla="*/ 39 h 361"/>
                <a:gd name="T52" fmla="*/ 75 w 268"/>
                <a:gd name="T53" fmla="*/ 24 h 361"/>
                <a:gd name="T54" fmla="*/ 84 w 268"/>
                <a:gd name="T55" fmla="*/ 24 h 361"/>
                <a:gd name="T56" fmla="*/ 99 w 268"/>
                <a:gd name="T57" fmla="*/ 42 h 361"/>
                <a:gd name="T58" fmla="*/ 114 w 268"/>
                <a:gd name="T59" fmla="*/ 51 h 361"/>
                <a:gd name="T60" fmla="*/ 126 w 268"/>
                <a:gd name="T61" fmla="*/ 69 h 361"/>
                <a:gd name="T62" fmla="*/ 141 w 268"/>
                <a:gd name="T63" fmla="*/ 90 h 361"/>
                <a:gd name="T64" fmla="*/ 153 w 268"/>
                <a:gd name="T65" fmla="*/ 108 h 361"/>
                <a:gd name="T66" fmla="*/ 159 w 268"/>
                <a:gd name="T67" fmla="*/ 126 h 361"/>
                <a:gd name="T68" fmla="*/ 168 w 268"/>
                <a:gd name="T69" fmla="*/ 144 h 361"/>
                <a:gd name="T70" fmla="*/ 174 w 268"/>
                <a:gd name="T71" fmla="*/ 162 h 361"/>
                <a:gd name="T72" fmla="*/ 177 w 268"/>
                <a:gd name="T73" fmla="*/ 180 h 361"/>
                <a:gd name="T74" fmla="*/ 186 w 268"/>
                <a:gd name="T75" fmla="*/ 198 h 361"/>
                <a:gd name="T76" fmla="*/ 192 w 268"/>
                <a:gd name="T77" fmla="*/ 216 h 361"/>
                <a:gd name="T78" fmla="*/ 201 w 268"/>
                <a:gd name="T79" fmla="*/ 234 h 361"/>
                <a:gd name="T80" fmla="*/ 210 w 268"/>
                <a:gd name="T81" fmla="*/ 252 h 361"/>
                <a:gd name="T82" fmla="*/ 222 w 268"/>
                <a:gd name="T83" fmla="*/ 270 h 361"/>
                <a:gd name="T84" fmla="*/ 234 w 268"/>
                <a:gd name="T85" fmla="*/ 288 h 361"/>
                <a:gd name="T86" fmla="*/ 246 w 268"/>
                <a:gd name="T87" fmla="*/ 306 h 361"/>
                <a:gd name="T88" fmla="*/ 258 w 268"/>
                <a:gd name="T89" fmla="*/ 324 h 361"/>
                <a:gd name="T90" fmla="*/ 267 w 268"/>
                <a:gd name="T91" fmla="*/ 342 h 361"/>
                <a:gd name="T92" fmla="*/ 267 w 268"/>
                <a:gd name="T93" fmla="*/ 360 h 36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8"/>
                <a:gd name="T142" fmla="*/ 0 h 361"/>
                <a:gd name="T143" fmla="*/ 268 w 268"/>
                <a:gd name="T144" fmla="*/ 361 h 36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8" h="361">
                  <a:moveTo>
                    <a:pt x="108" y="84"/>
                  </a:moveTo>
                  <a:lnTo>
                    <a:pt x="99" y="81"/>
                  </a:lnTo>
                  <a:lnTo>
                    <a:pt x="90" y="84"/>
                  </a:lnTo>
                  <a:lnTo>
                    <a:pt x="81" y="90"/>
                  </a:lnTo>
                  <a:lnTo>
                    <a:pt x="72" y="99"/>
                  </a:lnTo>
                  <a:lnTo>
                    <a:pt x="66" y="108"/>
                  </a:lnTo>
                  <a:lnTo>
                    <a:pt x="57" y="117"/>
                  </a:lnTo>
                  <a:lnTo>
                    <a:pt x="54" y="129"/>
                  </a:lnTo>
                  <a:lnTo>
                    <a:pt x="54" y="120"/>
                  </a:lnTo>
                  <a:lnTo>
                    <a:pt x="54" y="111"/>
                  </a:lnTo>
                  <a:lnTo>
                    <a:pt x="63" y="108"/>
                  </a:lnTo>
                  <a:lnTo>
                    <a:pt x="75" y="99"/>
                  </a:lnTo>
                  <a:lnTo>
                    <a:pt x="87" y="93"/>
                  </a:lnTo>
                  <a:lnTo>
                    <a:pt x="99" y="87"/>
                  </a:lnTo>
                  <a:lnTo>
                    <a:pt x="93" y="78"/>
                  </a:lnTo>
                  <a:lnTo>
                    <a:pt x="87" y="69"/>
                  </a:lnTo>
                  <a:lnTo>
                    <a:pt x="81" y="60"/>
                  </a:lnTo>
                  <a:lnTo>
                    <a:pt x="72" y="57"/>
                  </a:lnTo>
                  <a:lnTo>
                    <a:pt x="63" y="63"/>
                  </a:lnTo>
                  <a:lnTo>
                    <a:pt x="57" y="72"/>
                  </a:lnTo>
                  <a:lnTo>
                    <a:pt x="54" y="81"/>
                  </a:lnTo>
                  <a:lnTo>
                    <a:pt x="45" y="87"/>
                  </a:lnTo>
                  <a:lnTo>
                    <a:pt x="42" y="96"/>
                  </a:lnTo>
                  <a:lnTo>
                    <a:pt x="33" y="105"/>
                  </a:lnTo>
                  <a:lnTo>
                    <a:pt x="27" y="117"/>
                  </a:lnTo>
                  <a:lnTo>
                    <a:pt x="21" y="126"/>
                  </a:lnTo>
                  <a:lnTo>
                    <a:pt x="18" y="135"/>
                  </a:lnTo>
                  <a:lnTo>
                    <a:pt x="12" y="144"/>
                  </a:lnTo>
                  <a:lnTo>
                    <a:pt x="12" y="132"/>
                  </a:lnTo>
                  <a:lnTo>
                    <a:pt x="12" y="120"/>
                  </a:lnTo>
                  <a:lnTo>
                    <a:pt x="9" y="111"/>
                  </a:lnTo>
                  <a:lnTo>
                    <a:pt x="6" y="102"/>
                  </a:lnTo>
                  <a:lnTo>
                    <a:pt x="3" y="93"/>
                  </a:lnTo>
                  <a:lnTo>
                    <a:pt x="0" y="84"/>
                  </a:lnTo>
                  <a:lnTo>
                    <a:pt x="6" y="75"/>
                  </a:lnTo>
                  <a:lnTo>
                    <a:pt x="15" y="72"/>
                  </a:lnTo>
                  <a:lnTo>
                    <a:pt x="27" y="66"/>
                  </a:lnTo>
                  <a:lnTo>
                    <a:pt x="39" y="57"/>
                  </a:lnTo>
                  <a:lnTo>
                    <a:pt x="48" y="48"/>
                  </a:lnTo>
                  <a:lnTo>
                    <a:pt x="57" y="42"/>
                  </a:lnTo>
                  <a:lnTo>
                    <a:pt x="66" y="36"/>
                  </a:lnTo>
                  <a:lnTo>
                    <a:pt x="75" y="30"/>
                  </a:lnTo>
                  <a:lnTo>
                    <a:pt x="78" y="21"/>
                  </a:lnTo>
                  <a:lnTo>
                    <a:pt x="78" y="12"/>
                  </a:lnTo>
                  <a:lnTo>
                    <a:pt x="78" y="3"/>
                  </a:lnTo>
                  <a:lnTo>
                    <a:pt x="78" y="0"/>
                  </a:lnTo>
                  <a:lnTo>
                    <a:pt x="72" y="9"/>
                  </a:lnTo>
                  <a:lnTo>
                    <a:pt x="69" y="18"/>
                  </a:lnTo>
                  <a:lnTo>
                    <a:pt x="63" y="27"/>
                  </a:lnTo>
                  <a:lnTo>
                    <a:pt x="60" y="36"/>
                  </a:lnTo>
                  <a:lnTo>
                    <a:pt x="54" y="45"/>
                  </a:lnTo>
                  <a:lnTo>
                    <a:pt x="63" y="39"/>
                  </a:lnTo>
                  <a:lnTo>
                    <a:pt x="72" y="33"/>
                  </a:lnTo>
                  <a:lnTo>
                    <a:pt x="75" y="24"/>
                  </a:lnTo>
                  <a:lnTo>
                    <a:pt x="78" y="15"/>
                  </a:lnTo>
                  <a:lnTo>
                    <a:pt x="84" y="24"/>
                  </a:lnTo>
                  <a:lnTo>
                    <a:pt x="90" y="33"/>
                  </a:lnTo>
                  <a:lnTo>
                    <a:pt x="99" y="42"/>
                  </a:lnTo>
                  <a:lnTo>
                    <a:pt x="105" y="51"/>
                  </a:lnTo>
                  <a:lnTo>
                    <a:pt x="114" y="51"/>
                  </a:lnTo>
                  <a:lnTo>
                    <a:pt x="120" y="60"/>
                  </a:lnTo>
                  <a:lnTo>
                    <a:pt x="126" y="69"/>
                  </a:lnTo>
                  <a:lnTo>
                    <a:pt x="135" y="81"/>
                  </a:lnTo>
                  <a:lnTo>
                    <a:pt x="141" y="90"/>
                  </a:lnTo>
                  <a:lnTo>
                    <a:pt x="147" y="99"/>
                  </a:lnTo>
                  <a:lnTo>
                    <a:pt x="153" y="108"/>
                  </a:lnTo>
                  <a:lnTo>
                    <a:pt x="159" y="117"/>
                  </a:lnTo>
                  <a:lnTo>
                    <a:pt x="159" y="126"/>
                  </a:lnTo>
                  <a:lnTo>
                    <a:pt x="165" y="135"/>
                  </a:lnTo>
                  <a:lnTo>
                    <a:pt x="168" y="144"/>
                  </a:lnTo>
                  <a:lnTo>
                    <a:pt x="171" y="153"/>
                  </a:lnTo>
                  <a:lnTo>
                    <a:pt x="174" y="162"/>
                  </a:lnTo>
                  <a:lnTo>
                    <a:pt x="177" y="171"/>
                  </a:lnTo>
                  <a:lnTo>
                    <a:pt x="177" y="180"/>
                  </a:lnTo>
                  <a:lnTo>
                    <a:pt x="183" y="189"/>
                  </a:lnTo>
                  <a:lnTo>
                    <a:pt x="186" y="198"/>
                  </a:lnTo>
                  <a:lnTo>
                    <a:pt x="189" y="207"/>
                  </a:lnTo>
                  <a:lnTo>
                    <a:pt x="192" y="216"/>
                  </a:lnTo>
                  <a:lnTo>
                    <a:pt x="198" y="225"/>
                  </a:lnTo>
                  <a:lnTo>
                    <a:pt x="201" y="234"/>
                  </a:lnTo>
                  <a:lnTo>
                    <a:pt x="207" y="243"/>
                  </a:lnTo>
                  <a:lnTo>
                    <a:pt x="210" y="252"/>
                  </a:lnTo>
                  <a:lnTo>
                    <a:pt x="216" y="261"/>
                  </a:lnTo>
                  <a:lnTo>
                    <a:pt x="222" y="270"/>
                  </a:lnTo>
                  <a:lnTo>
                    <a:pt x="228" y="279"/>
                  </a:lnTo>
                  <a:lnTo>
                    <a:pt x="234" y="288"/>
                  </a:lnTo>
                  <a:lnTo>
                    <a:pt x="240" y="297"/>
                  </a:lnTo>
                  <a:lnTo>
                    <a:pt x="246" y="306"/>
                  </a:lnTo>
                  <a:lnTo>
                    <a:pt x="252" y="315"/>
                  </a:lnTo>
                  <a:lnTo>
                    <a:pt x="258" y="324"/>
                  </a:lnTo>
                  <a:lnTo>
                    <a:pt x="261" y="333"/>
                  </a:lnTo>
                  <a:lnTo>
                    <a:pt x="267" y="342"/>
                  </a:lnTo>
                  <a:lnTo>
                    <a:pt x="267" y="351"/>
                  </a:lnTo>
                  <a:lnTo>
                    <a:pt x="267" y="36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40" name="Freeform 87">
              <a:extLst>
                <a:ext uri="{FF2B5EF4-FFF2-40B4-BE49-F238E27FC236}">
                  <a16:creationId xmlns:a16="http://schemas.microsoft.com/office/drawing/2014/main" id="{2F935F73-20AD-4951-8DAC-A6A925B75BFB}"/>
                </a:ext>
              </a:extLst>
            </p:cNvPr>
            <p:cNvSpPr>
              <a:spLocks/>
            </p:cNvSpPr>
            <p:nvPr/>
          </p:nvSpPr>
          <p:spPr bwMode="auto">
            <a:xfrm>
              <a:off x="2592" y="2532"/>
              <a:ext cx="142" cy="322"/>
            </a:xfrm>
            <a:custGeom>
              <a:avLst/>
              <a:gdLst>
                <a:gd name="T0" fmla="*/ 132 w 142"/>
                <a:gd name="T1" fmla="*/ 192 h 322"/>
                <a:gd name="T2" fmla="*/ 90 w 142"/>
                <a:gd name="T3" fmla="*/ 51 h 322"/>
                <a:gd name="T4" fmla="*/ 81 w 142"/>
                <a:gd name="T5" fmla="*/ 117 h 322"/>
                <a:gd name="T6" fmla="*/ 132 w 142"/>
                <a:gd name="T7" fmla="*/ 237 h 322"/>
                <a:gd name="T8" fmla="*/ 141 w 142"/>
                <a:gd name="T9" fmla="*/ 252 h 322"/>
                <a:gd name="T10" fmla="*/ 141 w 142"/>
                <a:gd name="T11" fmla="*/ 270 h 322"/>
                <a:gd name="T12" fmla="*/ 141 w 142"/>
                <a:gd name="T13" fmla="*/ 291 h 322"/>
                <a:gd name="T14" fmla="*/ 132 w 142"/>
                <a:gd name="T15" fmla="*/ 309 h 322"/>
                <a:gd name="T16" fmla="*/ 129 w 142"/>
                <a:gd name="T17" fmla="*/ 309 h 322"/>
                <a:gd name="T18" fmla="*/ 129 w 142"/>
                <a:gd name="T19" fmla="*/ 291 h 322"/>
                <a:gd name="T20" fmla="*/ 126 w 142"/>
                <a:gd name="T21" fmla="*/ 273 h 322"/>
                <a:gd name="T22" fmla="*/ 120 w 142"/>
                <a:gd name="T23" fmla="*/ 255 h 322"/>
                <a:gd name="T24" fmla="*/ 108 w 142"/>
                <a:gd name="T25" fmla="*/ 237 h 322"/>
                <a:gd name="T26" fmla="*/ 99 w 142"/>
                <a:gd name="T27" fmla="*/ 237 h 322"/>
                <a:gd name="T28" fmla="*/ 93 w 142"/>
                <a:gd name="T29" fmla="*/ 255 h 322"/>
                <a:gd name="T30" fmla="*/ 90 w 142"/>
                <a:gd name="T31" fmla="*/ 279 h 322"/>
                <a:gd name="T32" fmla="*/ 84 w 142"/>
                <a:gd name="T33" fmla="*/ 303 h 322"/>
                <a:gd name="T34" fmla="*/ 75 w 142"/>
                <a:gd name="T35" fmla="*/ 321 h 322"/>
                <a:gd name="T36" fmla="*/ 81 w 142"/>
                <a:gd name="T37" fmla="*/ 291 h 322"/>
                <a:gd name="T38" fmla="*/ 90 w 142"/>
                <a:gd name="T39" fmla="*/ 267 h 322"/>
                <a:gd name="T40" fmla="*/ 99 w 142"/>
                <a:gd name="T41" fmla="*/ 249 h 322"/>
                <a:gd name="T42" fmla="*/ 105 w 142"/>
                <a:gd name="T43" fmla="*/ 231 h 322"/>
                <a:gd name="T44" fmla="*/ 105 w 142"/>
                <a:gd name="T45" fmla="*/ 213 h 322"/>
                <a:gd name="T46" fmla="*/ 96 w 142"/>
                <a:gd name="T47" fmla="*/ 192 h 322"/>
                <a:gd name="T48" fmla="*/ 87 w 142"/>
                <a:gd name="T49" fmla="*/ 171 h 322"/>
                <a:gd name="T50" fmla="*/ 78 w 142"/>
                <a:gd name="T51" fmla="*/ 150 h 322"/>
                <a:gd name="T52" fmla="*/ 66 w 142"/>
                <a:gd name="T53" fmla="*/ 132 h 322"/>
                <a:gd name="T54" fmla="*/ 60 w 142"/>
                <a:gd name="T55" fmla="*/ 141 h 322"/>
                <a:gd name="T56" fmla="*/ 72 w 142"/>
                <a:gd name="T57" fmla="*/ 114 h 322"/>
                <a:gd name="T58" fmla="*/ 81 w 142"/>
                <a:gd name="T59" fmla="*/ 96 h 322"/>
                <a:gd name="T60" fmla="*/ 75 w 142"/>
                <a:gd name="T61" fmla="*/ 78 h 322"/>
                <a:gd name="T62" fmla="*/ 75 w 142"/>
                <a:gd name="T63" fmla="*/ 60 h 322"/>
                <a:gd name="T64" fmla="*/ 75 w 142"/>
                <a:gd name="T65" fmla="*/ 42 h 322"/>
                <a:gd name="T66" fmla="*/ 78 w 142"/>
                <a:gd name="T67" fmla="*/ 24 h 322"/>
                <a:gd name="T68" fmla="*/ 81 w 142"/>
                <a:gd name="T69" fmla="*/ 18 h 322"/>
                <a:gd name="T70" fmla="*/ 63 w 142"/>
                <a:gd name="T71" fmla="*/ 36 h 322"/>
                <a:gd name="T72" fmla="*/ 63 w 142"/>
                <a:gd name="T73" fmla="*/ 18 h 322"/>
                <a:gd name="T74" fmla="*/ 72 w 142"/>
                <a:gd name="T75" fmla="*/ 0 h 322"/>
                <a:gd name="T76" fmla="*/ 63 w 142"/>
                <a:gd name="T77" fmla="*/ 9 h 322"/>
                <a:gd name="T78" fmla="*/ 54 w 142"/>
                <a:gd name="T79" fmla="*/ 27 h 322"/>
                <a:gd name="T80" fmla="*/ 42 w 142"/>
                <a:gd name="T81" fmla="*/ 45 h 322"/>
                <a:gd name="T82" fmla="*/ 36 w 142"/>
                <a:gd name="T83" fmla="*/ 63 h 322"/>
                <a:gd name="T84" fmla="*/ 30 w 142"/>
                <a:gd name="T85" fmla="*/ 81 h 322"/>
                <a:gd name="T86" fmla="*/ 30 w 142"/>
                <a:gd name="T87" fmla="*/ 102 h 322"/>
                <a:gd name="T88" fmla="*/ 27 w 142"/>
                <a:gd name="T89" fmla="*/ 120 h 322"/>
                <a:gd name="T90" fmla="*/ 27 w 142"/>
                <a:gd name="T91" fmla="*/ 138 h 322"/>
                <a:gd name="T92" fmla="*/ 27 w 142"/>
                <a:gd name="T93" fmla="*/ 159 h 322"/>
                <a:gd name="T94" fmla="*/ 27 w 142"/>
                <a:gd name="T95" fmla="*/ 180 h 322"/>
                <a:gd name="T96" fmla="*/ 24 w 142"/>
                <a:gd name="T97" fmla="*/ 198 h 322"/>
                <a:gd name="T98" fmla="*/ 24 w 142"/>
                <a:gd name="T99" fmla="*/ 216 h 322"/>
                <a:gd name="T100" fmla="*/ 24 w 142"/>
                <a:gd name="T101" fmla="*/ 234 h 322"/>
                <a:gd name="T102" fmla="*/ 24 w 142"/>
                <a:gd name="T103" fmla="*/ 255 h 322"/>
                <a:gd name="T104" fmla="*/ 33 w 142"/>
                <a:gd name="T105" fmla="*/ 267 h 322"/>
                <a:gd name="T106" fmla="*/ 21 w 142"/>
                <a:gd name="T107" fmla="*/ 267 h 322"/>
                <a:gd name="T108" fmla="*/ 18 w 142"/>
                <a:gd name="T109" fmla="*/ 285 h 322"/>
                <a:gd name="T110" fmla="*/ 9 w 142"/>
                <a:gd name="T111" fmla="*/ 309 h 3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2"/>
                <a:gd name="T169" fmla="*/ 0 h 322"/>
                <a:gd name="T170" fmla="*/ 142 w 142"/>
                <a:gd name="T171" fmla="*/ 322 h 3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2" h="322">
                  <a:moveTo>
                    <a:pt x="132" y="201"/>
                  </a:moveTo>
                  <a:lnTo>
                    <a:pt x="132" y="192"/>
                  </a:lnTo>
                  <a:lnTo>
                    <a:pt x="93" y="93"/>
                  </a:lnTo>
                  <a:lnTo>
                    <a:pt x="90" y="51"/>
                  </a:lnTo>
                  <a:lnTo>
                    <a:pt x="75" y="48"/>
                  </a:lnTo>
                  <a:lnTo>
                    <a:pt x="81" y="117"/>
                  </a:lnTo>
                  <a:lnTo>
                    <a:pt x="126" y="234"/>
                  </a:lnTo>
                  <a:lnTo>
                    <a:pt x="132" y="237"/>
                  </a:lnTo>
                  <a:lnTo>
                    <a:pt x="141" y="243"/>
                  </a:lnTo>
                  <a:lnTo>
                    <a:pt x="141" y="252"/>
                  </a:lnTo>
                  <a:lnTo>
                    <a:pt x="141" y="261"/>
                  </a:lnTo>
                  <a:lnTo>
                    <a:pt x="141" y="270"/>
                  </a:lnTo>
                  <a:lnTo>
                    <a:pt x="141" y="279"/>
                  </a:lnTo>
                  <a:lnTo>
                    <a:pt x="141" y="291"/>
                  </a:lnTo>
                  <a:lnTo>
                    <a:pt x="141" y="303"/>
                  </a:lnTo>
                  <a:lnTo>
                    <a:pt x="132" y="309"/>
                  </a:lnTo>
                  <a:lnTo>
                    <a:pt x="129" y="318"/>
                  </a:lnTo>
                  <a:lnTo>
                    <a:pt x="129" y="309"/>
                  </a:lnTo>
                  <a:lnTo>
                    <a:pt x="129" y="300"/>
                  </a:lnTo>
                  <a:lnTo>
                    <a:pt x="129" y="291"/>
                  </a:lnTo>
                  <a:lnTo>
                    <a:pt x="129" y="282"/>
                  </a:lnTo>
                  <a:lnTo>
                    <a:pt x="126" y="273"/>
                  </a:lnTo>
                  <a:lnTo>
                    <a:pt x="126" y="264"/>
                  </a:lnTo>
                  <a:lnTo>
                    <a:pt x="120" y="255"/>
                  </a:lnTo>
                  <a:lnTo>
                    <a:pt x="117" y="246"/>
                  </a:lnTo>
                  <a:lnTo>
                    <a:pt x="108" y="237"/>
                  </a:lnTo>
                  <a:lnTo>
                    <a:pt x="102" y="228"/>
                  </a:lnTo>
                  <a:lnTo>
                    <a:pt x="99" y="237"/>
                  </a:lnTo>
                  <a:lnTo>
                    <a:pt x="96" y="246"/>
                  </a:lnTo>
                  <a:lnTo>
                    <a:pt x="93" y="255"/>
                  </a:lnTo>
                  <a:lnTo>
                    <a:pt x="90" y="267"/>
                  </a:lnTo>
                  <a:lnTo>
                    <a:pt x="90" y="279"/>
                  </a:lnTo>
                  <a:lnTo>
                    <a:pt x="87" y="291"/>
                  </a:lnTo>
                  <a:lnTo>
                    <a:pt x="84" y="303"/>
                  </a:lnTo>
                  <a:lnTo>
                    <a:pt x="81" y="312"/>
                  </a:lnTo>
                  <a:lnTo>
                    <a:pt x="75" y="321"/>
                  </a:lnTo>
                  <a:lnTo>
                    <a:pt x="75" y="303"/>
                  </a:lnTo>
                  <a:lnTo>
                    <a:pt x="81" y="291"/>
                  </a:lnTo>
                  <a:lnTo>
                    <a:pt x="84" y="279"/>
                  </a:lnTo>
                  <a:lnTo>
                    <a:pt x="90" y="267"/>
                  </a:lnTo>
                  <a:lnTo>
                    <a:pt x="93" y="258"/>
                  </a:lnTo>
                  <a:lnTo>
                    <a:pt x="99" y="249"/>
                  </a:lnTo>
                  <a:lnTo>
                    <a:pt x="102" y="240"/>
                  </a:lnTo>
                  <a:lnTo>
                    <a:pt x="105" y="231"/>
                  </a:lnTo>
                  <a:lnTo>
                    <a:pt x="105" y="222"/>
                  </a:lnTo>
                  <a:lnTo>
                    <a:pt x="105" y="213"/>
                  </a:lnTo>
                  <a:lnTo>
                    <a:pt x="102" y="201"/>
                  </a:lnTo>
                  <a:lnTo>
                    <a:pt x="96" y="192"/>
                  </a:lnTo>
                  <a:lnTo>
                    <a:pt x="93" y="183"/>
                  </a:lnTo>
                  <a:lnTo>
                    <a:pt x="87" y="171"/>
                  </a:lnTo>
                  <a:lnTo>
                    <a:pt x="84" y="159"/>
                  </a:lnTo>
                  <a:lnTo>
                    <a:pt x="78" y="150"/>
                  </a:lnTo>
                  <a:lnTo>
                    <a:pt x="72" y="141"/>
                  </a:lnTo>
                  <a:lnTo>
                    <a:pt x="66" y="132"/>
                  </a:lnTo>
                  <a:lnTo>
                    <a:pt x="57" y="132"/>
                  </a:lnTo>
                  <a:lnTo>
                    <a:pt x="60" y="141"/>
                  </a:lnTo>
                  <a:lnTo>
                    <a:pt x="66" y="132"/>
                  </a:lnTo>
                  <a:lnTo>
                    <a:pt x="72" y="114"/>
                  </a:lnTo>
                  <a:lnTo>
                    <a:pt x="81" y="105"/>
                  </a:lnTo>
                  <a:lnTo>
                    <a:pt x="81" y="96"/>
                  </a:lnTo>
                  <a:lnTo>
                    <a:pt x="75" y="87"/>
                  </a:lnTo>
                  <a:lnTo>
                    <a:pt x="75" y="78"/>
                  </a:lnTo>
                  <a:lnTo>
                    <a:pt x="75" y="69"/>
                  </a:lnTo>
                  <a:lnTo>
                    <a:pt x="75" y="60"/>
                  </a:lnTo>
                  <a:lnTo>
                    <a:pt x="75" y="51"/>
                  </a:lnTo>
                  <a:lnTo>
                    <a:pt x="75" y="42"/>
                  </a:lnTo>
                  <a:lnTo>
                    <a:pt x="75" y="33"/>
                  </a:lnTo>
                  <a:lnTo>
                    <a:pt x="78" y="24"/>
                  </a:lnTo>
                  <a:lnTo>
                    <a:pt x="84" y="18"/>
                  </a:lnTo>
                  <a:lnTo>
                    <a:pt x="81" y="18"/>
                  </a:lnTo>
                  <a:lnTo>
                    <a:pt x="75" y="27"/>
                  </a:lnTo>
                  <a:lnTo>
                    <a:pt x="63" y="36"/>
                  </a:lnTo>
                  <a:lnTo>
                    <a:pt x="63" y="27"/>
                  </a:lnTo>
                  <a:lnTo>
                    <a:pt x="63" y="18"/>
                  </a:lnTo>
                  <a:lnTo>
                    <a:pt x="66" y="9"/>
                  </a:lnTo>
                  <a:lnTo>
                    <a:pt x="72" y="0"/>
                  </a:lnTo>
                  <a:lnTo>
                    <a:pt x="81" y="3"/>
                  </a:lnTo>
                  <a:lnTo>
                    <a:pt x="63" y="9"/>
                  </a:lnTo>
                  <a:lnTo>
                    <a:pt x="60" y="18"/>
                  </a:lnTo>
                  <a:lnTo>
                    <a:pt x="54" y="27"/>
                  </a:lnTo>
                  <a:lnTo>
                    <a:pt x="51" y="36"/>
                  </a:lnTo>
                  <a:lnTo>
                    <a:pt x="42" y="45"/>
                  </a:lnTo>
                  <a:lnTo>
                    <a:pt x="39" y="54"/>
                  </a:lnTo>
                  <a:lnTo>
                    <a:pt x="36" y="63"/>
                  </a:lnTo>
                  <a:lnTo>
                    <a:pt x="33" y="72"/>
                  </a:lnTo>
                  <a:lnTo>
                    <a:pt x="30" y="81"/>
                  </a:lnTo>
                  <a:lnTo>
                    <a:pt x="30" y="93"/>
                  </a:lnTo>
                  <a:lnTo>
                    <a:pt x="30" y="102"/>
                  </a:lnTo>
                  <a:lnTo>
                    <a:pt x="30" y="111"/>
                  </a:lnTo>
                  <a:lnTo>
                    <a:pt x="27" y="120"/>
                  </a:lnTo>
                  <a:lnTo>
                    <a:pt x="27" y="129"/>
                  </a:lnTo>
                  <a:lnTo>
                    <a:pt x="27" y="138"/>
                  </a:lnTo>
                  <a:lnTo>
                    <a:pt x="27" y="147"/>
                  </a:lnTo>
                  <a:lnTo>
                    <a:pt x="27" y="159"/>
                  </a:lnTo>
                  <a:lnTo>
                    <a:pt x="27" y="168"/>
                  </a:lnTo>
                  <a:lnTo>
                    <a:pt x="27" y="180"/>
                  </a:lnTo>
                  <a:lnTo>
                    <a:pt x="27" y="189"/>
                  </a:lnTo>
                  <a:lnTo>
                    <a:pt x="24" y="198"/>
                  </a:lnTo>
                  <a:lnTo>
                    <a:pt x="24" y="207"/>
                  </a:lnTo>
                  <a:lnTo>
                    <a:pt x="24" y="216"/>
                  </a:lnTo>
                  <a:lnTo>
                    <a:pt x="24" y="225"/>
                  </a:lnTo>
                  <a:lnTo>
                    <a:pt x="24" y="234"/>
                  </a:lnTo>
                  <a:lnTo>
                    <a:pt x="24" y="243"/>
                  </a:lnTo>
                  <a:lnTo>
                    <a:pt x="24" y="255"/>
                  </a:lnTo>
                  <a:lnTo>
                    <a:pt x="24" y="264"/>
                  </a:lnTo>
                  <a:lnTo>
                    <a:pt x="33" y="267"/>
                  </a:lnTo>
                  <a:lnTo>
                    <a:pt x="30" y="258"/>
                  </a:lnTo>
                  <a:lnTo>
                    <a:pt x="21" y="267"/>
                  </a:lnTo>
                  <a:lnTo>
                    <a:pt x="21" y="276"/>
                  </a:lnTo>
                  <a:lnTo>
                    <a:pt x="18" y="285"/>
                  </a:lnTo>
                  <a:lnTo>
                    <a:pt x="15" y="297"/>
                  </a:lnTo>
                  <a:lnTo>
                    <a:pt x="9" y="309"/>
                  </a:lnTo>
                  <a:lnTo>
                    <a:pt x="0" y="31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41" name="Freeform 88">
              <a:extLst>
                <a:ext uri="{FF2B5EF4-FFF2-40B4-BE49-F238E27FC236}">
                  <a16:creationId xmlns:a16="http://schemas.microsoft.com/office/drawing/2014/main" id="{63271A9F-6441-4E31-9FB6-0BD5E85A233B}"/>
                </a:ext>
              </a:extLst>
            </p:cNvPr>
            <p:cNvSpPr>
              <a:spLocks/>
            </p:cNvSpPr>
            <p:nvPr/>
          </p:nvSpPr>
          <p:spPr bwMode="auto">
            <a:xfrm>
              <a:off x="2580" y="2256"/>
              <a:ext cx="223" cy="277"/>
            </a:xfrm>
            <a:custGeom>
              <a:avLst/>
              <a:gdLst>
                <a:gd name="T0" fmla="*/ 84 w 223"/>
                <a:gd name="T1" fmla="*/ 258 h 277"/>
                <a:gd name="T2" fmla="*/ 66 w 223"/>
                <a:gd name="T3" fmla="*/ 228 h 277"/>
                <a:gd name="T4" fmla="*/ 48 w 223"/>
                <a:gd name="T5" fmla="*/ 210 h 277"/>
                <a:gd name="T6" fmla="*/ 39 w 223"/>
                <a:gd name="T7" fmla="*/ 216 h 277"/>
                <a:gd name="T8" fmla="*/ 15 w 223"/>
                <a:gd name="T9" fmla="*/ 210 h 277"/>
                <a:gd name="T10" fmla="*/ 15 w 223"/>
                <a:gd name="T11" fmla="*/ 180 h 277"/>
                <a:gd name="T12" fmla="*/ 12 w 223"/>
                <a:gd name="T13" fmla="*/ 168 h 277"/>
                <a:gd name="T14" fmla="*/ 24 w 223"/>
                <a:gd name="T15" fmla="*/ 159 h 277"/>
                <a:gd name="T16" fmla="*/ 12 w 223"/>
                <a:gd name="T17" fmla="*/ 156 h 277"/>
                <a:gd name="T18" fmla="*/ 6 w 223"/>
                <a:gd name="T19" fmla="*/ 138 h 277"/>
                <a:gd name="T20" fmla="*/ 21 w 223"/>
                <a:gd name="T21" fmla="*/ 114 h 277"/>
                <a:gd name="T22" fmla="*/ 33 w 223"/>
                <a:gd name="T23" fmla="*/ 87 h 277"/>
                <a:gd name="T24" fmla="*/ 36 w 223"/>
                <a:gd name="T25" fmla="*/ 60 h 277"/>
                <a:gd name="T26" fmla="*/ 48 w 223"/>
                <a:gd name="T27" fmla="*/ 60 h 277"/>
                <a:gd name="T28" fmla="*/ 69 w 223"/>
                <a:gd name="T29" fmla="*/ 87 h 277"/>
                <a:gd name="T30" fmla="*/ 93 w 223"/>
                <a:gd name="T31" fmla="*/ 114 h 277"/>
                <a:gd name="T32" fmla="*/ 99 w 223"/>
                <a:gd name="T33" fmla="*/ 126 h 277"/>
                <a:gd name="T34" fmla="*/ 111 w 223"/>
                <a:gd name="T35" fmla="*/ 132 h 277"/>
                <a:gd name="T36" fmla="*/ 138 w 223"/>
                <a:gd name="T37" fmla="*/ 126 h 277"/>
                <a:gd name="T38" fmla="*/ 138 w 223"/>
                <a:gd name="T39" fmla="*/ 153 h 277"/>
                <a:gd name="T40" fmla="*/ 120 w 223"/>
                <a:gd name="T41" fmla="*/ 174 h 277"/>
                <a:gd name="T42" fmla="*/ 96 w 223"/>
                <a:gd name="T43" fmla="*/ 192 h 277"/>
                <a:gd name="T44" fmla="*/ 102 w 223"/>
                <a:gd name="T45" fmla="*/ 180 h 277"/>
                <a:gd name="T46" fmla="*/ 123 w 223"/>
                <a:gd name="T47" fmla="*/ 171 h 277"/>
                <a:gd name="T48" fmla="*/ 150 w 223"/>
                <a:gd name="T49" fmla="*/ 192 h 277"/>
                <a:gd name="T50" fmla="*/ 177 w 223"/>
                <a:gd name="T51" fmla="*/ 192 h 277"/>
                <a:gd name="T52" fmla="*/ 198 w 223"/>
                <a:gd name="T53" fmla="*/ 165 h 277"/>
                <a:gd name="T54" fmla="*/ 210 w 223"/>
                <a:gd name="T55" fmla="*/ 135 h 277"/>
                <a:gd name="T56" fmla="*/ 213 w 223"/>
                <a:gd name="T57" fmla="*/ 108 h 277"/>
                <a:gd name="T58" fmla="*/ 222 w 223"/>
                <a:gd name="T59" fmla="*/ 126 h 277"/>
                <a:gd name="T60" fmla="*/ 222 w 223"/>
                <a:gd name="T61" fmla="*/ 99 h 277"/>
                <a:gd name="T62" fmla="*/ 222 w 223"/>
                <a:gd name="T63" fmla="*/ 72 h 277"/>
                <a:gd name="T64" fmla="*/ 213 w 223"/>
                <a:gd name="T65" fmla="*/ 45 h 277"/>
                <a:gd name="T66" fmla="*/ 189 w 223"/>
                <a:gd name="T67" fmla="*/ 21 h 277"/>
                <a:gd name="T68" fmla="*/ 141 w 223"/>
                <a:gd name="T69" fmla="*/ 9 h 277"/>
                <a:gd name="T70" fmla="*/ 111 w 223"/>
                <a:gd name="T71" fmla="*/ 3 h 277"/>
                <a:gd name="T72" fmla="*/ 72 w 223"/>
                <a:gd name="T73" fmla="*/ 12 h 277"/>
                <a:gd name="T74" fmla="*/ 45 w 223"/>
                <a:gd name="T75" fmla="*/ 30 h 277"/>
                <a:gd name="T76" fmla="*/ 42 w 223"/>
                <a:gd name="T77" fmla="*/ 42 h 277"/>
                <a:gd name="T78" fmla="*/ 60 w 223"/>
                <a:gd name="T79" fmla="*/ 24 h 277"/>
                <a:gd name="T80" fmla="*/ 90 w 223"/>
                <a:gd name="T81" fmla="*/ 6 h 277"/>
                <a:gd name="T82" fmla="*/ 120 w 223"/>
                <a:gd name="T83" fmla="*/ 0 h 277"/>
                <a:gd name="T84" fmla="*/ 150 w 223"/>
                <a:gd name="T85" fmla="*/ 0 h 277"/>
                <a:gd name="T86" fmla="*/ 177 w 223"/>
                <a:gd name="T87" fmla="*/ 9 h 277"/>
                <a:gd name="T88" fmla="*/ 204 w 223"/>
                <a:gd name="T89" fmla="*/ 36 h 2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23"/>
                <a:gd name="T136" fmla="*/ 0 h 277"/>
                <a:gd name="T137" fmla="*/ 223 w 223"/>
                <a:gd name="T138" fmla="*/ 277 h 2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23" h="277">
                  <a:moveTo>
                    <a:pt x="90" y="276"/>
                  </a:moveTo>
                  <a:lnTo>
                    <a:pt x="87" y="267"/>
                  </a:lnTo>
                  <a:lnTo>
                    <a:pt x="84" y="258"/>
                  </a:lnTo>
                  <a:lnTo>
                    <a:pt x="81" y="246"/>
                  </a:lnTo>
                  <a:lnTo>
                    <a:pt x="75" y="237"/>
                  </a:lnTo>
                  <a:lnTo>
                    <a:pt x="66" y="228"/>
                  </a:lnTo>
                  <a:lnTo>
                    <a:pt x="57" y="222"/>
                  </a:lnTo>
                  <a:lnTo>
                    <a:pt x="48" y="219"/>
                  </a:lnTo>
                  <a:lnTo>
                    <a:pt x="48" y="210"/>
                  </a:lnTo>
                  <a:lnTo>
                    <a:pt x="57" y="210"/>
                  </a:lnTo>
                  <a:lnTo>
                    <a:pt x="48" y="210"/>
                  </a:lnTo>
                  <a:lnTo>
                    <a:pt x="39" y="216"/>
                  </a:lnTo>
                  <a:lnTo>
                    <a:pt x="30" y="219"/>
                  </a:lnTo>
                  <a:lnTo>
                    <a:pt x="21" y="219"/>
                  </a:lnTo>
                  <a:lnTo>
                    <a:pt x="15" y="210"/>
                  </a:lnTo>
                  <a:lnTo>
                    <a:pt x="15" y="198"/>
                  </a:lnTo>
                  <a:lnTo>
                    <a:pt x="15" y="189"/>
                  </a:lnTo>
                  <a:lnTo>
                    <a:pt x="15" y="180"/>
                  </a:lnTo>
                  <a:lnTo>
                    <a:pt x="24" y="177"/>
                  </a:lnTo>
                  <a:lnTo>
                    <a:pt x="15" y="177"/>
                  </a:lnTo>
                  <a:lnTo>
                    <a:pt x="12" y="168"/>
                  </a:lnTo>
                  <a:lnTo>
                    <a:pt x="6" y="159"/>
                  </a:lnTo>
                  <a:lnTo>
                    <a:pt x="15" y="156"/>
                  </a:lnTo>
                  <a:lnTo>
                    <a:pt x="24" y="159"/>
                  </a:lnTo>
                  <a:lnTo>
                    <a:pt x="30" y="150"/>
                  </a:lnTo>
                  <a:lnTo>
                    <a:pt x="21" y="153"/>
                  </a:lnTo>
                  <a:lnTo>
                    <a:pt x="12" y="156"/>
                  </a:lnTo>
                  <a:lnTo>
                    <a:pt x="3" y="156"/>
                  </a:lnTo>
                  <a:lnTo>
                    <a:pt x="0" y="147"/>
                  </a:lnTo>
                  <a:lnTo>
                    <a:pt x="6" y="138"/>
                  </a:lnTo>
                  <a:lnTo>
                    <a:pt x="15" y="132"/>
                  </a:lnTo>
                  <a:lnTo>
                    <a:pt x="18" y="123"/>
                  </a:lnTo>
                  <a:lnTo>
                    <a:pt x="21" y="114"/>
                  </a:lnTo>
                  <a:lnTo>
                    <a:pt x="21" y="105"/>
                  </a:lnTo>
                  <a:lnTo>
                    <a:pt x="27" y="96"/>
                  </a:lnTo>
                  <a:lnTo>
                    <a:pt x="33" y="87"/>
                  </a:lnTo>
                  <a:lnTo>
                    <a:pt x="36" y="78"/>
                  </a:lnTo>
                  <a:lnTo>
                    <a:pt x="36" y="69"/>
                  </a:lnTo>
                  <a:lnTo>
                    <a:pt x="36" y="60"/>
                  </a:lnTo>
                  <a:lnTo>
                    <a:pt x="36" y="51"/>
                  </a:lnTo>
                  <a:lnTo>
                    <a:pt x="45" y="51"/>
                  </a:lnTo>
                  <a:lnTo>
                    <a:pt x="48" y="60"/>
                  </a:lnTo>
                  <a:lnTo>
                    <a:pt x="54" y="69"/>
                  </a:lnTo>
                  <a:lnTo>
                    <a:pt x="63" y="78"/>
                  </a:lnTo>
                  <a:lnTo>
                    <a:pt x="69" y="87"/>
                  </a:lnTo>
                  <a:lnTo>
                    <a:pt x="75" y="96"/>
                  </a:lnTo>
                  <a:lnTo>
                    <a:pt x="84" y="105"/>
                  </a:lnTo>
                  <a:lnTo>
                    <a:pt x="93" y="114"/>
                  </a:lnTo>
                  <a:lnTo>
                    <a:pt x="99" y="123"/>
                  </a:lnTo>
                  <a:lnTo>
                    <a:pt x="108" y="129"/>
                  </a:lnTo>
                  <a:lnTo>
                    <a:pt x="99" y="126"/>
                  </a:lnTo>
                  <a:lnTo>
                    <a:pt x="96" y="141"/>
                  </a:lnTo>
                  <a:lnTo>
                    <a:pt x="105" y="141"/>
                  </a:lnTo>
                  <a:lnTo>
                    <a:pt x="111" y="132"/>
                  </a:lnTo>
                  <a:lnTo>
                    <a:pt x="120" y="126"/>
                  </a:lnTo>
                  <a:lnTo>
                    <a:pt x="129" y="126"/>
                  </a:lnTo>
                  <a:lnTo>
                    <a:pt x="138" y="126"/>
                  </a:lnTo>
                  <a:lnTo>
                    <a:pt x="141" y="135"/>
                  </a:lnTo>
                  <a:lnTo>
                    <a:pt x="141" y="144"/>
                  </a:lnTo>
                  <a:lnTo>
                    <a:pt x="138" y="153"/>
                  </a:lnTo>
                  <a:lnTo>
                    <a:pt x="135" y="162"/>
                  </a:lnTo>
                  <a:lnTo>
                    <a:pt x="129" y="171"/>
                  </a:lnTo>
                  <a:lnTo>
                    <a:pt x="120" y="174"/>
                  </a:lnTo>
                  <a:lnTo>
                    <a:pt x="111" y="174"/>
                  </a:lnTo>
                  <a:lnTo>
                    <a:pt x="105" y="183"/>
                  </a:lnTo>
                  <a:lnTo>
                    <a:pt x="96" y="192"/>
                  </a:lnTo>
                  <a:lnTo>
                    <a:pt x="87" y="198"/>
                  </a:lnTo>
                  <a:lnTo>
                    <a:pt x="96" y="189"/>
                  </a:lnTo>
                  <a:lnTo>
                    <a:pt x="102" y="180"/>
                  </a:lnTo>
                  <a:lnTo>
                    <a:pt x="105" y="171"/>
                  </a:lnTo>
                  <a:lnTo>
                    <a:pt x="114" y="171"/>
                  </a:lnTo>
                  <a:lnTo>
                    <a:pt x="123" y="171"/>
                  </a:lnTo>
                  <a:lnTo>
                    <a:pt x="132" y="177"/>
                  </a:lnTo>
                  <a:lnTo>
                    <a:pt x="141" y="183"/>
                  </a:lnTo>
                  <a:lnTo>
                    <a:pt x="150" y="192"/>
                  </a:lnTo>
                  <a:lnTo>
                    <a:pt x="159" y="195"/>
                  </a:lnTo>
                  <a:lnTo>
                    <a:pt x="168" y="192"/>
                  </a:lnTo>
                  <a:lnTo>
                    <a:pt x="177" y="192"/>
                  </a:lnTo>
                  <a:lnTo>
                    <a:pt x="186" y="183"/>
                  </a:lnTo>
                  <a:lnTo>
                    <a:pt x="192" y="174"/>
                  </a:lnTo>
                  <a:lnTo>
                    <a:pt x="198" y="165"/>
                  </a:lnTo>
                  <a:lnTo>
                    <a:pt x="204" y="156"/>
                  </a:lnTo>
                  <a:lnTo>
                    <a:pt x="207" y="147"/>
                  </a:lnTo>
                  <a:lnTo>
                    <a:pt x="210" y="135"/>
                  </a:lnTo>
                  <a:lnTo>
                    <a:pt x="210" y="126"/>
                  </a:lnTo>
                  <a:lnTo>
                    <a:pt x="210" y="117"/>
                  </a:lnTo>
                  <a:lnTo>
                    <a:pt x="213" y="108"/>
                  </a:lnTo>
                  <a:lnTo>
                    <a:pt x="216" y="123"/>
                  </a:lnTo>
                  <a:lnTo>
                    <a:pt x="216" y="135"/>
                  </a:lnTo>
                  <a:lnTo>
                    <a:pt x="222" y="126"/>
                  </a:lnTo>
                  <a:lnTo>
                    <a:pt x="222" y="117"/>
                  </a:lnTo>
                  <a:lnTo>
                    <a:pt x="222" y="108"/>
                  </a:lnTo>
                  <a:lnTo>
                    <a:pt x="222" y="99"/>
                  </a:lnTo>
                  <a:lnTo>
                    <a:pt x="222" y="90"/>
                  </a:lnTo>
                  <a:lnTo>
                    <a:pt x="222" y="81"/>
                  </a:lnTo>
                  <a:lnTo>
                    <a:pt x="222" y="72"/>
                  </a:lnTo>
                  <a:lnTo>
                    <a:pt x="216" y="63"/>
                  </a:lnTo>
                  <a:lnTo>
                    <a:pt x="216" y="54"/>
                  </a:lnTo>
                  <a:lnTo>
                    <a:pt x="213" y="45"/>
                  </a:lnTo>
                  <a:lnTo>
                    <a:pt x="207" y="36"/>
                  </a:lnTo>
                  <a:lnTo>
                    <a:pt x="198" y="27"/>
                  </a:lnTo>
                  <a:lnTo>
                    <a:pt x="189" y="21"/>
                  </a:lnTo>
                  <a:lnTo>
                    <a:pt x="180" y="12"/>
                  </a:lnTo>
                  <a:lnTo>
                    <a:pt x="168" y="12"/>
                  </a:lnTo>
                  <a:lnTo>
                    <a:pt x="141" y="9"/>
                  </a:lnTo>
                  <a:lnTo>
                    <a:pt x="132" y="6"/>
                  </a:lnTo>
                  <a:lnTo>
                    <a:pt x="123" y="6"/>
                  </a:lnTo>
                  <a:lnTo>
                    <a:pt x="111" y="3"/>
                  </a:lnTo>
                  <a:lnTo>
                    <a:pt x="87" y="3"/>
                  </a:lnTo>
                  <a:lnTo>
                    <a:pt x="78" y="3"/>
                  </a:lnTo>
                  <a:lnTo>
                    <a:pt x="72" y="12"/>
                  </a:lnTo>
                  <a:lnTo>
                    <a:pt x="63" y="18"/>
                  </a:lnTo>
                  <a:lnTo>
                    <a:pt x="54" y="21"/>
                  </a:lnTo>
                  <a:lnTo>
                    <a:pt x="45" y="30"/>
                  </a:lnTo>
                  <a:lnTo>
                    <a:pt x="39" y="42"/>
                  </a:lnTo>
                  <a:lnTo>
                    <a:pt x="39" y="51"/>
                  </a:lnTo>
                  <a:lnTo>
                    <a:pt x="42" y="42"/>
                  </a:lnTo>
                  <a:lnTo>
                    <a:pt x="42" y="33"/>
                  </a:lnTo>
                  <a:lnTo>
                    <a:pt x="51" y="27"/>
                  </a:lnTo>
                  <a:lnTo>
                    <a:pt x="60" y="24"/>
                  </a:lnTo>
                  <a:lnTo>
                    <a:pt x="69" y="15"/>
                  </a:lnTo>
                  <a:lnTo>
                    <a:pt x="81" y="9"/>
                  </a:lnTo>
                  <a:lnTo>
                    <a:pt x="90" y="6"/>
                  </a:lnTo>
                  <a:lnTo>
                    <a:pt x="102" y="3"/>
                  </a:lnTo>
                  <a:lnTo>
                    <a:pt x="111" y="0"/>
                  </a:lnTo>
                  <a:lnTo>
                    <a:pt x="120" y="0"/>
                  </a:lnTo>
                  <a:lnTo>
                    <a:pt x="129" y="0"/>
                  </a:lnTo>
                  <a:lnTo>
                    <a:pt x="141" y="0"/>
                  </a:lnTo>
                  <a:lnTo>
                    <a:pt x="150" y="0"/>
                  </a:lnTo>
                  <a:lnTo>
                    <a:pt x="159" y="0"/>
                  </a:lnTo>
                  <a:lnTo>
                    <a:pt x="168" y="3"/>
                  </a:lnTo>
                  <a:lnTo>
                    <a:pt x="177" y="9"/>
                  </a:lnTo>
                  <a:lnTo>
                    <a:pt x="189" y="18"/>
                  </a:lnTo>
                  <a:lnTo>
                    <a:pt x="195" y="27"/>
                  </a:lnTo>
                  <a:lnTo>
                    <a:pt x="204" y="3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42" name="Freeform 89">
              <a:extLst>
                <a:ext uri="{FF2B5EF4-FFF2-40B4-BE49-F238E27FC236}">
                  <a16:creationId xmlns:a16="http://schemas.microsoft.com/office/drawing/2014/main" id="{B4AF9CCA-9F7A-4A69-95D7-BC505B219B43}"/>
                </a:ext>
              </a:extLst>
            </p:cNvPr>
            <p:cNvSpPr>
              <a:spLocks/>
            </p:cNvSpPr>
            <p:nvPr/>
          </p:nvSpPr>
          <p:spPr bwMode="auto">
            <a:xfrm>
              <a:off x="2610" y="2355"/>
              <a:ext cx="19" cy="22"/>
            </a:xfrm>
            <a:custGeom>
              <a:avLst/>
              <a:gdLst>
                <a:gd name="T0" fmla="*/ 9 w 19"/>
                <a:gd name="T1" fmla="*/ 21 h 22"/>
                <a:gd name="T2" fmla="*/ 15 w 19"/>
                <a:gd name="T3" fmla="*/ 12 h 22"/>
                <a:gd name="T4" fmla="*/ 6 w 19"/>
                <a:gd name="T5" fmla="*/ 12 h 22"/>
                <a:gd name="T6" fmla="*/ 15 w 19"/>
                <a:gd name="T7" fmla="*/ 12 h 22"/>
                <a:gd name="T8" fmla="*/ 6 w 19"/>
                <a:gd name="T9" fmla="*/ 9 h 22"/>
                <a:gd name="T10" fmla="*/ 0 w 19"/>
                <a:gd name="T11" fmla="*/ 0 h 22"/>
                <a:gd name="T12" fmla="*/ 9 w 19"/>
                <a:gd name="T13" fmla="*/ 0 h 22"/>
                <a:gd name="T14" fmla="*/ 18 w 19"/>
                <a:gd name="T15" fmla="*/ 0 h 22"/>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22"/>
                <a:gd name="T26" fmla="*/ 19 w 19"/>
                <a:gd name="T27" fmla="*/ 22 h 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22">
                  <a:moveTo>
                    <a:pt x="9" y="21"/>
                  </a:moveTo>
                  <a:lnTo>
                    <a:pt x="15" y="12"/>
                  </a:lnTo>
                  <a:lnTo>
                    <a:pt x="6" y="12"/>
                  </a:lnTo>
                  <a:lnTo>
                    <a:pt x="15" y="12"/>
                  </a:lnTo>
                  <a:lnTo>
                    <a:pt x="6" y="9"/>
                  </a:lnTo>
                  <a:lnTo>
                    <a:pt x="0" y="0"/>
                  </a:lnTo>
                  <a:lnTo>
                    <a:pt x="9" y="0"/>
                  </a:lnTo>
                  <a:lnTo>
                    <a:pt x="18"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43" name="Freeform 90">
              <a:extLst>
                <a:ext uri="{FF2B5EF4-FFF2-40B4-BE49-F238E27FC236}">
                  <a16:creationId xmlns:a16="http://schemas.microsoft.com/office/drawing/2014/main" id="{43E70873-AAA0-4D70-A7A6-6397EC32933E}"/>
                </a:ext>
              </a:extLst>
            </p:cNvPr>
            <p:cNvSpPr>
              <a:spLocks/>
            </p:cNvSpPr>
            <p:nvPr/>
          </p:nvSpPr>
          <p:spPr bwMode="auto">
            <a:xfrm>
              <a:off x="2448" y="2844"/>
              <a:ext cx="280" cy="232"/>
            </a:xfrm>
            <a:custGeom>
              <a:avLst/>
              <a:gdLst>
                <a:gd name="T0" fmla="*/ 276 w 280"/>
                <a:gd name="T1" fmla="*/ 9 h 232"/>
                <a:gd name="T2" fmla="*/ 87 w 280"/>
                <a:gd name="T3" fmla="*/ 0 h 232"/>
                <a:gd name="T4" fmla="*/ 9 w 280"/>
                <a:gd name="T5" fmla="*/ 30 h 232"/>
                <a:gd name="T6" fmla="*/ 279 w 280"/>
                <a:gd name="T7" fmla="*/ 45 h 232"/>
                <a:gd name="T8" fmla="*/ 3 w 280"/>
                <a:gd name="T9" fmla="*/ 33 h 232"/>
                <a:gd name="T10" fmla="*/ 0 w 280"/>
                <a:gd name="T11" fmla="*/ 225 h 232"/>
                <a:gd name="T12" fmla="*/ 201 w 280"/>
                <a:gd name="T13" fmla="*/ 231 h 232"/>
                <a:gd name="T14" fmla="*/ 0 60000 65536"/>
                <a:gd name="T15" fmla="*/ 0 60000 65536"/>
                <a:gd name="T16" fmla="*/ 0 60000 65536"/>
                <a:gd name="T17" fmla="*/ 0 60000 65536"/>
                <a:gd name="T18" fmla="*/ 0 60000 65536"/>
                <a:gd name="T19" fmla="*/ 0 60000 65536"/>
                <a:gd name="T20" fmla="*/ 0 60000 65536"/>
                <a:gd name="T21" fmla="*/ 0 w 280"/>
                <a:gd name="T22" fmla="*/ 0 h 232"/>
                <a:gd name="T23" fmla="*/ 280 w 280"/>
                <a:gd name="T24" fmla="*/ 232 h 2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0" h="232">
                  <a:moveTo>
                    <a:pt x="276" y="9"/>
                  </a:moveTo>
                  <a:lnTo>
                    <a:pt x="87" y="0"/>
                  </a:lnTo>
                  <a:lnTo>
                    <a:pt x="9" y="30"/>
                  </a:lnTo>
                  <a:lnTo>
                    <a:pt x="279" y="45"/>
                  </a:lnTo>
                  <a:lnTo>
                    <a:pt x="3" y="33"/>
                  </a:lnTo>
                  <a:lnTo>
                    <a:pt x="0" y="225"/>
                  </a:lnTo>
                  <a:lnTo>
                    <a:pt x="201" y="23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44" name="Freeform 91">
              <a:extLst>
                <a:ext uri="{FF2B5EF4-FFF2-40B4-BE49-F238E27FC236}">
                  <a16:creationId xmlns:a16="http://schemas.microsoft.com/office/drawing/2014/main" id="{40824D1B-67D5-425D-AB3F-8FF16A8433C1}"/>
                </a:ext>
              </a:extLst>
            </p:cNvPr>
            <p:cNvSpPr>
              <a:spLocks/>
            </p:cNvSpPr>
            <p:nvPr/>
          </p:nvSpPr>
          <p:spPr bwMode="auto">
            <a:xfrm>
              <a:off x="3450" y="2043"/>
              <a:ext cx="346" cy="784"/>
            </a:xfrm>
            <a:custGeom>
              <a:avLst/>
              <a:gdLst>
                <a:gd name="T0" fmla="*/ 306 w 346"/>
                <a:gd name="T1" fmla="*/ 258 h 784"/>
                <a:gd name="T2" fmla="*/ 279 w 346"/>
                <a:gd name="T3" fmla="*/ 288 h 784"/>
                <a:gd name="T4" fmla="*/ 240 w 346"/>
                <a:gd name="T5" fmla="*/ 315 h 784"/>
                <a:gd name="T6" fmla="*/ 204 w 346"/>
                <a:gd name="T7" fmla="*/ 333 h 784"/>
                <a:gd name="T8" fmla="*/ 204 w 346"/>
                <a:gd name="T9" fmla="*/ 294 h 784"/>
                <a:gd name="T10" fmla="*/ 222 w 346"/>
                <a:gd name="T11" fmla="*/ 282 h 784"/>
                <a:gd name="T12" fmla="*/ 258 w 346"/>
                <a:gd name="T13" fmla="*/ 267 h 784"/>
                <a:gd name="T14" fmla="*/ 294 w 346"/>
                <a:gd name="T15" fmla="*/ 243 h 784"/>
                <a:gd name="T16" fmla="*/ 297 w 346"/>
                <a:gd name="T17" fmla="*/ 207 h 784"/>
                <a:gd name="T18" fmla="*/ 273 w 346"/>
                <a:gd name="T19" fmla="*/ 180 h 784"/>
                <a:gd name="T20" fmla="*/ 246 w 346"/>
                <a:gd name="T21" fmla="*/ 195 h 784"/>
                <a:gd name="T22" fmla="*/ 231 w 346"/>
                <a:gd name="T23" fmla="*/ 213 h 784"/>
                <a:gd name="T24" fmla="*/ 243 w 346"/>
                <a:gd name="T25" fmla="*/ 195 h 784"/>
                <a:gd name="T26" fmla="*/ 273 w 346"/>
                <a:gd name="T27" fmla="*/ 165 h 784"/>
                <a:gd name="T28" fmla="*/ 270 w 346"/>
                <a:gd name="T29" fmla="*/ 132 h 784"/>
                <a:gd name="T30" fmla="*/ 246 w 346"/>
                <a:gd name="T31" fmla="*/ 144 h 784"/>
                <a:gd name="T32" fmla="*/ 228 w 346"/>
                <a:gd name="T33" fmla="*/ 114 h 784"/>
                <a:gd name="T34" fmla="*/ 228 w 346"/>
                <a:gd name="T35" fmla="*/ 114 h 784"/>
                <a:gd name="T36" fmla="*/ 246 w 346"/>
                <a:gd name="T37" fmla="*/ 123 h 784"/>
                <a:gd name="T38" fmla="*/ 198 w 346"/>
                <a:gd name="T39" fmla="*/ 99 h 784"/>
                <a:gd name="T40" fmla="*/ 171 w 346"/>
                <a:gd name="T41" fmla="*/ 66 h 784"/>
                <a:gd name="T42" fmla="*/ 177 w 346"/>
                <a:gd name="T43" fmla="*/ 33 h 784"/>
                <a:gd name="T44" fmla="*/ 210 w 346"/>
                <a:gd name="T45" fmla="*/ 9 h 784"/>
                <a:gd name="T46" fmla="*/ 246 w 346"/>
                <a:gd name="T47" fmla="*/ 0 h 784"/>
                <a:gd name="T48" fmla="*/ 282 w 346"/>
                <a:gd name="T49" fmla="*/ 3 h 784"/>
                <a:gd name="T50" fmla="*/ 321 w 346"/>
                <a:gd name="T51" fmla="*/ 39 h 784"/>
                <a:gd name="T52" fmla="*/ 345 w 346"/>
                <a:gd name="T53" fmla="*/ 72 h 784"/>
                <a:gd name="T54" fmla="*/ 345 w 346"/>
                <a:gd name="T55" fmla="*/ 108 h 784"/>
                <a:gd name="T56" fmla="*/ 336 w 346"/>
                <a:gd name="T57" fmla="*/ 144 h 784"/>
                <a:gd name="T58" fmla="*/ 318 w 346"/>
                <a:gd name="T59" fmla="*/ 180 h 784"/>
                <a:gd name="T60" fmla="*/ 303 w 346"/>
                <a:gd name="T61" fmla="*/ 216 h 784"/>
                <a:gd name="T62" fmla="*/ 303 w 346"/>
                <a:gd name="T63" fmla="*/ 252 h 784"/>
                <a:gd name="T64" fmla="*/ 315 w 346"/>
                <a:gd name="T65" fmla="*/ 288 h 784"/>
                <a:gd name="T66" fmla="*/ 336 w 346"/>
                <a:gd name="T67" fmla="*/ 324 h 784"/>
                <a:gd name="T68" fmla="*/ 330 w 346"/>
                <a:gd name="T69" fmla="*/ 324 h 784"/>
                <a:gd name="T70" fmla="*/ 291 w 346"/>
                <a:gd name="T71" fmla="*/ 309 h 784"/>
                <a:gd name="T72" fmla="*/ 261 w 346"/>
                <a:gd name="T73" fmla="*/ 330 h 784"/>
                <a:gd name="T74" fmla="*/ 243 w 346"/>
                <a:gd name="T75" fmla="*/ 369 h 784"/>
                <a:gd name="T76" fmla="*/ 225 w 346"/>
                <a:gd name="T77" fmla="*/ 402 h 784"/>
                <a:gd name="T78" fmla="*/ 216 w 346"/>
                <a:gd name="T79" fmla="*/ 441 h 784"/>
                <a:gd name="T80" fmla="*/ 204 w 346"/>
                <a:gd name="T81" fmla="*/ 477 h 784"/>
                <a:gd name="T82" fmla="*/ 198 w 346"/>
                <a:gd name="T83" fmla="*/ 513 h 784"/>
                <a:gd name="T84" fmla="*/ 186 w 346"/>
                <a:gd name="T85" fmla="*/ 525 h 784"/>
                <a:gd name="T86" fmla="*/ 159 w 346"/>
                <a:gd name="T87" fmla="*/ 561 h 784"/>
                <a:gd name="T88" fmla="*/ 132 w 346"/>
                <a:gd name="T89" fmla="*/ 597 h 784"/>
                <a:gd name="T90" fmla="*/ 102 w 346"/>
                <a:gd name="T91" fmla="*/ 636 h 784"/>
                <a:gd name="T92" fmla="*/ 84 w 346"/>
                <a:gd name="T93" fmla="*/ 654 h 784"/>
                <a:gd name="T94" fmla="*/ 81 w 346"/>
                <a:gd name="T95" fmla="*/ 693 h 784"/>
                <a:gd name="T96" fmla="*/ 120 w 346"/>
                <a:gd name="T97" fmla="*/ 717 h 784"/>
                <a:gd name="T98" fmla="*/ 102 w 346"/>
                <a:gd name="T99" fmla="*/ 753 h 784"/>
                <a:gd name="T100" fmla="*/ 69 w 346"/>
                <a:gd name="T101" fmla="*/ 783 h 784"/>
                <a:gd name="T102" fmla="*/ 48 w 346"/>
                <a:gd name="T103" fmla="*/ 780 h 784"/>
                <a:gd name="T104" fmla="*/ 42 w 346"/>
                <a:gd name="T105" fmla="*/ 768 h 784"/>
                <a:gd name="T106" fmla="*/ 0 w 346"/>
                <a:gd name="T107" fmla="*/ 774 h 784"/>
                <a:gd name="T108" fmla="*/ 39 w 346"/>
                <a:gd name="T109" fmla="*/ 750 h 784"/>
                <a:gd name="T110" fmla="*/ 39 w 346"/>
                <a:gd name="T111" fmla="*/ 741 h 784"/>
                <a:gd name="T112" fmla="*/ 48 w 346"/>
                <a:gd name="T113" fmla="*/ 723 h 784"/>
                <a:gd name="T114" fmla="*/ 9 w 346"/>
                <a:gd name="T115" fmla="*/ 720 h 784"/>
                <a:gd name="T116" fmla="*/ 9 w 346"/>
                <a:gd name="T117" fmla="*/ 702 h 784"/>
                <a:gd name="T118" fmla="*/ 42 w 346"/>
                <a:gd name="T119" fmla="*/ 681 h 7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6"/>
                <a:gd name="T181" fmla="*/ 0 h 784"/>
                <a:gd name="T182" fmla="*/ 346 w 346"/>
                <a:gd name="T183" fmla="*/ 784 h 7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6" h="784">
                  <a:moveTo>
                    <a:pt x="300" y="231"/>
                  </a:moveTo>
                  <a:lnTo>
                    <a:pt x="300" y="240"/>
                  </a:lnTo>
                  <a:lnTo>
                    <a:pt x="303" y="249"/>
                  </a:lnTo>
                  <a:lnTo>
                    <a:pt x="306" y="258"/>
                  </a:lnTo>
                  <a:lnTo>
                    <a:pt x="306" y="267"/>
                  </a:lnTo>
                  <a:lnTo>
                    <a:pt x="297" y="276"/>
                  </a:lnTo>
                  <a:lnTo>
                    <a:pt x="288" y="282"/>
                  </a:lnTo>
                  <a:lnTo>
                    <a:pt x="279" y="288"/>
                  </a:lnTo>
                  <a:lnTo>
                    <a:pt x="267" y="297"/>
                  </a:lnTo>
                  <a:lnTo>
                    <a:pt x="258" y="303"/>
                  </a:lnTo>
                  <a:lnTo>
                    <a:pt x="249" y="309"/>
                  </a:lnTo>
                  <a:lnTo>
                    <a:pt x="240" y="315"/>
                  </a:lnTo>
                  <a:lnTo>
                    <a:pt x="231" y="321"/>
                  </a:lnTo>
                  <a:lnTo>
                    <a:pt x="222" y="324"/>
                  </a:lnTo>
                  <a:lnTo>
                    <a:pt x="213" y="330"/>
                  </a:lnTo>
                  <a:lnTo>
                    <a:pt x="204" y="333"/>
                  </a:lnTo>
                  <a:lnTo>
                    <a:pt x="204" y="324"/>
                  </a:lnTo>
                  <a:lnTo>
                    <a:pt x="204" y="315"/>
                  </a:lnTo>
                  <a:lnTo>
                    <a:pt x="204" y="303"/>
                  </a:lnTo>
                  <a:lnTo>
                    <a:pt x="204" y="294"/>
                  </a:lnTo>
                  <a:lnTo>
                    <a:pt x="204" y="285"/>
                  </a:lnTo>
                  <a:lnTo>
                    <a:pt x="204" y="276"/>
                  </a:lnTo>
                  <a:lnTo>
                    <a:pt x="213" y="279"/>
                  </a:lnTo>
                  <a:lnTo>
                    <a:pt x="222" y="282"/>
                  </a:lnTo>
                  <a:lnTo>
                    <a:pt x="231" y="282"/>
                  </a:lnTo>
                  <a:lnTo>
                    <a:pt x="240" y="276"/>
                  </a:lnTo>
                  <a:lnTo>
                    <a:pt x="249" y="273"/>
                  </a:lnTo>
                  <a:lnTo>
                    <a:pt x="258" y="267"/>
                  </a:lnTo>
                  <a:lnTo>
                    <a:pt x="267" y="261"/>
                  </a:lnTo>
                  <a:lnTo>
                    <a:pt x="276" y="252"/>
                  </a:lnTo>
                  <a:lnTo>
                    <a:pt x="285" y="249"/>
                  </a:lnTo>
                  <a:lnTo>
                    <a:pt x="294" y="243"/>
                  </a:lnTo>
                  <a:lnTo>
                    <a:pt x="297" y="234"/>
                  </a:lnTo>
                  <a:lnTo>
                    <a:pt x="297" y="225"/>
                  </a:lnTo>
                  <a:lnTo>
                    <a:pt x="297" y="216"/>
                  </a:lnTo>
                  <a:lnTo>
                    <a:pt x="297" y="207"/>
                  </a:lnTo>
                  <a:lnTo>
                    <a:pt x="297" y="198"/>
                  </a:lnTo>
                  <a:lnTo>
                    <a:pt x="288" y="192"/>
                  </a:lnTo>
                  <a:lnTo>
                    <a:pt x="279" y="189"/>
                  </a:lnTo>
                  <a:lnTo>
                    <a:pt x="273" y="180"/>
                  </a:lnTo>
                  <a:lnTo>
                    <a:pt x="264" y="177"/>
                  </a:lnTo>
                  <a:lnTo>
                    <a:pt x="255" y="177"/>
                  </a:lnTo>
                  <a:lnTo>
                    <a:pt x="249" y="186"/>
                  </a:lnTo>
                  <a:lnTo>
                    <a:pt x="246" y="195"/>
                  </a:lnTo>
                  <a:lnTo>
                    <a:pt x="240" y="204"/>
                  </a:lnTo>
                  <a:lnTo>
                    <a:pt x="231" y="207"/>
                  </a:lnTo>
                  <a:lnTo>
                    <a:pt x="240" y="210"/>
                  </a:lnTo>
                  <a:lnTo>
                    <a:pt x="231" y="213"/>
                  </a:lnTo>
                  <a:lnTo>
                    <a:pt x="225" y="222"/>
                  </a:lnTo>
                  <a:lnTo>
                    <a:pt x="225" y="210"/>
                  </a:lnTo>
                  <a:lnTo>
                    <a:pt x="231" y="201"/>
                  </a:lnTo>
                  <a:lnTo>
                    <a:pt x="243" y="195"/>
                  </a:lnTo>
                  <a:lnTo>
                    <a:pt x="249" y="186"/>
                  </a:lnTo>
                  <a:lnTo>
                    <a:pt x="258" y="180"/>
                  </a:lnTo>
                  <a:lnTo>
                    <a:pt x="264" y="171"/>
                  </a:lnTo>
                  <a:lnTo>
                    <a:pt x="273" y="165"/>
                  </a:lnTo>
                  <a:lnTo>
                    <a:pt x="276" y="156"/>
                  </a:lnTo>
                  <a:lnTo>
                    <a:pt x="276" y="147"/>
                  </a:lnTo>
                  <a:lnTo>
                    <a:pt x="276" y="138"/>
                  </a:lnTo>
                  <a:lnTo>
                    <a:pt x="270" y="132"/>
                  </a:lnTo>
                  <a:lnTo>
                    <a:pt x="261" y="126"/>
                  </a:lnTo>
                  <a:lnTo>
                    <a:pt x="252" y="129"/>
                  </a:lnTo>
                  <a:lnTo>
                    <a:pt x="255" y="138"/>
                  </a:lnTo>
                  <a:lnTo>
                    <a:pt x="246" y="144"/>
                  </a:lnTo>
                  <a:lnTo>
                    <a:pt x="237" y="138"/>
                  </a:lnTo>
                  <a:lnTo>
                    <a:pt x="237" y="129"/>
                  </a:lnTo>
                  <a:lnTo>
                    <a:pt x="237" y="120"/>
                  </a:lnTo>
                  <a:lnTo>
                    <a:pt x="228" y="114"/>
                  </a:lnTo>
                  <a:lnTo>
                    <a:pt x="237" y="114"/>
                  </a:lnTo>
                  <a:lnTo>
                    <a:pt x="246" y="114"/>
                  </a:lnTo>
                  <a:lnTo>
                    <a:pt x="237" y="114"/>
                  </a:lnTo>
                  <a:lnTo>
                    <a:pt x="228" y="114"/>
                  </a:lnTo>
                  <a:lnTo>
                    <a:pt x="219" y="108"/>
                  </a:lnTo>
                  <a:lnTo>
                    <a:pt x="228" y="111"/>
                  </a:lnTo>
                  <a:lnTo>
                    <a:pt x="237" y="117"/>
                  </a:lnTo>
                  <a:lnTo>
                    <a:pt x="246" y="123"/>
                  </a:lnTo>
                  <a:lnTo>
                    <a:pt x="240" y="114"/>
                  </a:lnTo>
                  <a:lnTo>
                    <a:pt x="231" y="111"/>
                  </a:lnTo>
                  <a:lnTo>
                    <a:pt x="219" y="108"/>
                  </a:lnTo>
                  <a:lnTo>
                    <a:pt x="198" y="99"/>
                  </a:lnTo>
                  <a:lnTo>
                    <a:pt x="189" y="90"/>
                  </a:lnTo>
                  <a:lnTo>
                    <a:pt x="180" y="84"/>
                  </a:lnTo>
                  <a:lnTo>
                    <a:pt x="177" y="75"/>
                  </a:lnTo>
                  <a:lnTo>
                    <a:pt x="171" y="66"/>
                  </a:lnTo>
                  <a:lnTo>
                    <a:pt x="162" y="57"/>
                  </a:lnTo>
                  <a:lnTo>
                    <a:pt x="162" y="48"/>
                  </a:lnTo>
                  <a:lnTo>
                    <a:pt x="171" y="42"/>
                  </a:lnTo>
                  <a:lnTo>
                    <a:pt x="177" y="33"/>
                  </a:lnTo>
                  <a:lnTo>
                    <a:pt x="183" y="24"/>
                  </a:lnTo>
                  <a:lnTo>
                    <a:pt x="192" y="18"/>
                  </a:lnTo>
                  <a:lnTo>
                    <a:pt x="201" y="15"/>
                  </a:lnTo>
                  <a:lnTo>
                    <a:pt x="210" y="9"/>
                  </a:lnTo>
                  <a:lnTo>
                    <a:pt x="219" y="6"/>
                  </a:lnTo>
                  <a:lnTo>
                    <a:pt x="228" y="3"/>
                  </a:lnTo>
                  <a:lnTo>
                    <a:pt x="237" y="0"/>
                  </a:lnTo>
                  <a:lnTo>
                    <a:pt x="246" y="0"/>
                  </a:lnTo>
                  <a:lnTo>
                    <a:pt x="255" y="0"/>
                  </a:lnTo>
                  <a:lnTo>
                    <a:pt x="264" y="0"/>
                  </a:lnTo>
                  <a:lnTo>
                    <a:pt x="273" y="0"/>
                  </a:lnTo>
                  <a:lnTo>
                    <a:pt x="282" y="3"/>
                  </a:lnTo>
                  <a:lnTo>
                    <a:pt x="291" y="12"/>
                  </a:lnTo>
                  <a:lnTo>
                    <a:pt x="300" y="21"/>
                  </a:lnTo>
                  <a:lnTo>
                    <a:pt x="309" y="27"/>
                  </a:lnTo>
                  <a:lnTo>
                    <a:pt x="321" y="39"/>
                  </a:lnTo>
                  <a:lnTo>
                    <a:pt x="345" y="45"/>
                  </a:lnTo>
                  <a:lnTo>
                    <a:pt x="345" y="54"/>
                  </a:lnTo>
                  <a:lnTo>
                    <a:pt x="345" y="63"/>
                  </a:lnTo>
                  <a:lnTo>
                    <a:pt x="345" y="72"/>
                  </a:lnTo>
                  <a:lnTo>
                    <a:pt x="345" y="81"/>
                  </a:lnTo>
                  <a:lnTo>
                    <a:pt x="345" y="90"/>
                  </a:lnTo>
                  <a:lnTo>
                    <a:pt x="345" y="99"/>
                  </a:lnTo>
                  <a:lnTo>
                    <a:pt x="345" y="108"/>
                  </a:lnTo>
                  <a:lnTo>
                    <a:pt x="345" y="117"/>
                  </a:lnTo>
                  <a:lnTo>
                    <a:pt x="339" y="126"/>
                  </a:lnTo>
                  <a:lnTo>
                    <a:pt x="336" y="135"/>
                  </a:lnTo>
                  <a:lnTo>
                    <a:pt x="336" y="144"/>
                  </a:lnTo>
                  <a:lnTo>
                    <a:pt x="333" y="153"/>
                  </a:lnTo>
                  <a:lnTo>
                    <a:pt x="327" y="162"/>
                  </a:lnTo>
                  <a:lnTo>
                    <a:pt x="324" y="171"/>
                  </a:lnTo>
                  <a:lnTo>
                    <a:pt x="318" y="180"/>
                  </a:lnTo>
                  <a:lnTo>
                    <a:pt x="312" y="189"/>
                  </a:lnTo>
                  <a:lnTo>
                    <a:pt x="309" y="198"/>
                  </a:lnTo>
                  <a:lnTo>
                    <a:pt x="306" y="207"/>
                  </a:lnTo>
                  <a:lnTo>
                    <a:pt x="303" y="216"/>
                  </a:lnTo>
                  <a:lnTo>
                    <a:pt x="303" y="225"/>
                  </a:lnTo>
                  <a:lnTo>
                    <a:pt x="303" y="234"/>
                  </a:lnTo>
                  <a:lnTo>
                    <a:pt x="303" y="243"/>
                  </a:lnTo>
                  <a:lnTo>
                    <a:pt x="303" y="252"/>
                  </a:lnTo>
                  <a:lnTo>
                    <a:pt x="303" y="261"/>
                  </a:lnTo>
                  <a:lnTo>
                    <a:pt x="306" y="270"/>
                  </a:lnTo>
                  <a:lnTo>
                    <a:pt x="312" y="279"/>
                  </a:lnTo>
                  <a:lnTo>
                    <a:pt x="315" y="288"/>
                  </a:lnTo>
                  <a:lnTo>
                    <a:pt x="321" y="297"/>
                  </a:lnTo>
                  <a:lnTo>
                    <a:pt x="324" y="306"/>
                  </a:lnTo>
                  <a:lnTo>
                    <a:pt x="330" y="315"/>
                  </a:lnTo>
                  <a:lnTo>
                    <a:pt x="336" y="324"/>
                  </a:lnTo>
                  <a:lnTo>
                    <a:pt x="336" y="333"/>
                  </a:lnTo>
                  <a:lnTo>
                    <a:pt x="336" y="342"/>
                  </a:lnTo>
                  <a:lnTo>
                    <a:pt x="336" y="333"/>
                  </a:lnTo>
                  <a:lnTo>
                    <a:pt x="330" y="324"/>
                  </a:lnTo>
                  <a:lnTo>
                    <a:pt x="324" y="315"/>
                  </a:lnTo>
                  <a:lnTo>
                    <a:pt x="315" y="312"/>
                  </a:lnTo>
                  <a:lnTo>
                    <a:pt x="303" y="309"/>
                  </a:lnTo>
                  <a:lnTo>
                    <a:pt x="291" y="309"/>
                  </a:lnTo>
                  <a:lnTo>
                    <a:pt x="282" y="309"/>
                  </a:lnTo>
                  <a:lnTo>
                    <a:pt x="273" y="312"/>
                  </a:lnTo>
                  <a:lnTo>
                    <a:pt x="267" y="321"/>
                  </a:lnTo>
                  <a:lnTo>
                    <a:pt x="261" y="330"/>
                  </a:lnTo>
                  <a:lnTo>
                    <a:pt x="255" y="339"/>
                  </a:lnTo>
                  <a:lnTo>
                    <a:pt x="252" y="348"/>
                  </a:lnTo>
                  <a:lnTo>
                    <a:pt x="252" y="357"/>
                  </a:lnTo>
                  <a:lnTo>
                    <a:pt x="243" y="369"/>
                  </a:lnTo>
                  <a:lnTo>
                    <a:pt x="234" y="375"/>
                  </a:lnTo>
                  <a:lnTo>
                    <a:pt x="231" y="384"/>
                  </a:lnTo>
                  <a:lnTo>
                    <a:pt x="228" y="393"/>
                  </a:lnTo>
                  <a:lnTo>
                    <a:pt x="225" y="402"/>
                  </a:lnTo>
                  <a:lnTo>
                    <a:pt x="225" y="411"/>
                  </a:lnTo>
                  <a:lnTo>
                    <a:pt x="222" y="420"/>
                  </a:lnTo>
                  <a:lnTo>
                    <a:pt x="219" y="429"/>
                  </a:lnTo>
                  <a:lnTo>
                    <a:pt x="216" y="441"/>
                  </a:lnTo>
                  <a:lnTo>
                    <a:pt x="216" y="450"/>
                  </a:lnTo>
                  <a:lnTo>
                    <a:pt x="216" y="459"/>
                  </a:lnTo>
                  <a:lnTo>
                    <a:pt x="207" y="468"/>
                  </a:lnTo>
                  <a:lnTo>
                    <a:pt x="204" y="477"/>
                  </a:lnTo>
                  <a:lnTo>
                    <a:pt x="204" y="486"/>
                  </a:lnTo>
                  <a:lnTo>
                    <a:pt x="204" y="495"/>
                  </a:lnTo>
                  <a:lnTo>
                    <a:pt x="204" y="504"/>
                  </a:lnTo>
                  <a:lnTo>
                    <a:pt x="198" y="513"/>
                  </a:lnTo>
                  <a:lnTo>
                    <a:pt x="210" y="519"/>
                  </a:lnTo>
                  <a:lnTo>
                    <a:pt x="201" y="516"/>
                  </a:lnTo>
                  <a:lnTo>
                    <a:pt x="192" y="516"/>
                  </a:lnTo>
                  <a:lnTo>
                    <a:pt x="186" y="525"/>
                  </a:lnTo>
                  <a:lnTo>
                    <a:pt x="174" y="534"/>
                  </a:lnTo>
                  <a:lnTo>
                    <a:pt x="168" y="543"/>
                  </a:lnTo>
                  <a:lnTo>
                    <a:pt x="165" y="552"/>
                  </a:lnTo>
                  <a:lnTo>
                    <a:pt x="159" y="561"/>
                  </a:lnTo>
                  <a:lnTo>
                    <a:pt x="150" y="570"/>
                  </a:lnTo>
                  <a:lnTo>
                    <a:pt x="144" y="579"/>
                  </a:lnTo>
                  <a:lnTo>
                    <a:pt x="138" y="588"/>
                  </a:lnTo>
                  <a:lnTo>
                    <a:pt x="132" y="597"/>
                  </a:lnTo>
                  <a:lnTo>
                    <a:pt x="123" y="606"/>
                  </a:lnTo>
                  <a:lnTo>
                    <a:pt x="111" y="615"/>
                  </a:lnTo>
                  <a:lnTo>
                    <a:pt x="102" y="627"/>
                  </a:lnTo>
                  <a:lnTo>
                    <a:pt x="102" y="636"/>
                  </a:lnTo>
                  <a:lnTo>
                    <a:pt x="102" y="645"/>
                  </a:lnTo>
                  <a:lnTo>
                    <a:pt x="102" y="654"/>
                  </a:lnTo>
                  <a:lnTo>
                    <a:pt x="93" y="657"/>
                  </a:lnTo>
                  <a:lnTo>
                    <a:pt x="84" y="654"/>
                  </a:lnTo>
                  <a:lnTo>
                    <a:pt x="75" y="660"/>
                  </a:lnTo>
                  <a:lnTo>
                    <a:pt x="72" y="669"/>
                  </a:lnTo>
                  <a:lnTo>
                    <a:pt x="72" y="681"/>
                  </a:lnTo>
                  <a:lnTo>
                    <a:pt x="81" y="693"/>
                  </a:lnTo>
                  <a:lnTo>
                    <a:pt x="90" y="699"/>
                  </a:lnTo>
                  <a:lnTo>
                    <a:pt x="102" y="708"/>
                  </a:lnTo>
                  <a:lnTo>
                    <a:pt x="111" y="714"/>
                  </a:lnTo>
                  <a:lnTo>
                    <a:pt x="120" y="717"/>
                  </a:lnTo>
                  <a:lnTo>
                    <a:pt x="117" y="726"/>
                  </a:lnTo>
                  <a:lnTo>
                    <a:pt x="108" y="735"/>
                  </a:lnTo>
                  <a:lnTo>
                    <a:pt x="105" y="744"/>
                  </a:lnTo>
                  <a:lnTo>
                    <a:pt x="102" y="753"/>
                  </a:lnTo>
                  <a:lnTo>
                    <a:pt x="96" y="762"/>
                  </a:lnTo>
                  <a:lnTo>
                    <a:pt x="87" y="771"/>
                  </a:lnTo>
                  <a:lnTo>
                    <a:pt x="78" y="777"/>
                  </a:lnTo>
                  <a:lnTo>
                    <a:pt x="69" y="783"/>
                  </a:lnTo>
                  <a:lnTo>
                    <a:pt x="69" y="774"/>
                  </a:lnTo>
                  <a:lnTo>
                    <a:pt x="57" y="783"/>
                  </a:lnTo>
                  <a:lnTo>
                    <a:pt x="57" y="774"/>
                  </a:lnTo>
                  <a:lnTo>
                    <a:pt x="48" y="780"/>
                  </a:lnTo>
                  <a:lnTo>
                    <a:pt x="39" y="783"/>
                  </a:lnTo>
                  <a:lnTo>
                    <a:pt x="30" y="783"/>
                  </a:lnTo>
                  <a:lnTo>
                    <a:pt x="33" y="774"/>
                  </a:lnTo>
                  <a:lnTo>
                    <a:pt x="42" y="768"/>
                  </a:lnTo>
                  <a:lnTo>
                    <a:pt x="30" y="768"/>
                  </a:lnTo>
                  <a:lnTo>
                    <a:pt x="21" y="771"/>
                  </a:lnTo>
                  <a:lnTo>
                    <a:pt x="9" y="780"/>
                  </a:lnTo>
                  <a:lnTo>
                    <a:pt x="0" y="774"/>
                  </a:lnTo>
                  <a:lnTo>
                    <a:pt x="0" y="765"/>
                  </a:lnTo>
                  <a:lnTo>
                    <a:pt x="18" y="759"/>
                  </a:lnTo>
                  <a:lnTo>
                    <a:pt x="30" y="759"/>
                  </a:lnTo>
                  <a:lnTo>
                    <a:pt x="39" y="750"/>
                  </a:lnTo>
                  <a:lnTo>
                    <a:pt x="27" y="750"/>
                  </a:lnTo>
                  <a:lnTo>
                    <a:pt x="42" y="750"/>
                  </a:lnTo>
                  <a:lnTo>
                    <a:pt x="48" y="741"/>
                  </a:lnTo>
                  <a:lnTo>
                    <a:pt x="39" y="741"/>
                  </a:lnTo>
                  <a:lnTo>
                    <a:pt x="30" y="750"/>
                  </a:lnTo>
                  <a:lnTo>
                    <a:pt x="30" y="738"/>
                  </a:lnTo>
                  <a:lnTo>
                    <a:pt x="39" y="729"/>
                  </a:lnTo>
                  <a:lnTo>
                    <a:pt x="48" y="723"/>
                  </a:lnTo>
                  <a:lnTo>
                    <a:pt x="39" y="717"/>
                  </a:lnTo>
                  <a:lnTo>
                    <a:pt x="27" y="717"/>
                  </a:lnTo>
                  <a:lnTo>
                    <a:pt x="18" y="720"/>
                  </a:lnTo>
                  <a:lnTo>
                    <a:pt x="9" y="720"/>
                  </a:lnTo>
                  <a:lnTo>
                    <a:pt x="0" y="720"/>
                  </a:lnTo>
                  <a:lnTo>
                    <a:pt x="9" y="714"/>
                  </a:lnTo>
                  <a:lnTo>
                    <a:pt x="0" y="708"/>
                  </a:lnTo>
                  <a:lnTo>
                    <a:pt x="9" y="702"/>
                  </a:lnTo>
                  <a:lnTo>
                    <a:pt x="18" y="696"/>
                  </a:lnTo>
                  <a:lnTo>
                    <a:pt x="24" y="687"/>
                  </a:lnTo>
                  <a:lnTo>
                    <a:pt x="33" y="684"/>
                  </a:lnTo>
                  <a:lnTo>
                    <a:pt x="42" y="681"/>
                  </a:lnTo>
                  <a:lnTo>
                    <a:pt x="54" y="678"/>
                  </a:lnTo>
                  <a:lnTo>
                    <a:pt x="63" y="675"/>
                  </a:lnTo>
                  <a:lnTo>
                    <a:pt x="84" y="67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45" name="Freeform 92">
              <a:extLst>
                <a:ext uri="{FF2B5EF4-FFF2-40B4-BE49-F238E27FC236}">
                  <a16:creationId xmlns:a16="http://schemas.microsoft.com/office/drawing/2014/main" id="{BBE931A9-CD74-4469-AF55-E4AC78A9B2A7}"/>
                </a:ext>
              </a:extLst>
            </p:cNvPr>
            <p:cNvSpPr>
              <a:spLocks/>
            </p:cNvSpPr>
            <p:nvPr/>
          </p:nvSpPr>
          <p:spPr bwMode="auto">
            <a:xfrm>
              <a:off x="3480" y="2115"/>
              <a:ext cx="175" cy="469"/>
            </a:xfrm>
            <a:custGeom>
              <a:avLst/>
              <a:gdLst>
                <a:gd name="T0" fmla="*/ 129 w 175"/>
                <a:gd name="T1" fmla="*/ 9 h 469"/>
                <a:gd name="T2" fmla="*/ 126 w 175"/>
                <a:gd name="T3" fmla="*/ 27 h 469"/>
                <a:gd name="T4" fmla="*/ 123 w 175"/>
                <a:gd name="T5" fmla="*/ 45 h 469"/>
                <a:gd name="T6" fmla="*/ 120 w 175"/>
                <a:gd name="T7" fmla="*/ 66 h 469"/>
                <a:gd name="T8" fmla="*/ 111 w 175"/>
                <a:gd name="T9" fmla="*/ 84 h 469"/>
                <a:gd name="T10" fmla="*/ 108 w 175"/>
                <a:gd name="T11" fmla="*/ 102 h 469"/>
                <a:gd name="T12" fmla="*/ 126 w 175"/>
                <a:gd name="T13" fmla="*/ 102 h 469"/>
                <a:gd name="T14" fmla="*/ 138 w 175"/>
                <a:gd name="T15" fmla="*/ 93 h 469"/>
                <a:gd name="T16" fmla="*/ 120 w 175"/>
                <a:gd name="T17" fmla="*/ 99 h 469"/>
                <a:gd name="T18" fmla="*/ 132 w 175"/>
                <a:gd name="T19" fmla="*/ 117 h 469"/>
                <a:gd name="T20" fmla="*/ 132 w 175"/>
                <a:gd name="T21" fmla="*/ 117 h 469"/>
                <a:gd name="T22" fmla="*/ 123 w 175"/>
                <a:gd name="T23" fmla="*/ 108 h 469"/>
                <a:gd name="T24" fmla="*/ 129 w 175"/>
                <a:gd name="T25" fmla="*/ 126 h 469"/>
                <a:gd name="T26" fmla="*/ 129 w 175"/>
                <a:gd name="T27" fmla="*/ 144 h 469"/>
                <a:gd name="T28" fmla="*/ 147 w 175"/>
                <a:gd name="T29" fmla="*/ 159 h 469"/>
                <a:gd name="T30" fmla="*/ 165 w 175"/>
                <a:gd name="T31" fmla="*/ 168 h 469"/>
                <a:gd name="T32" fmla="*/ 174 w 175"/>
                <a:gd name="T33" fmla="*/ 168 h 469"/>
                <a:gd name="T34" fmla="*/ 171 w 175"/>
                <a:gd name="T35" fmla="*/ 186 h 469"/>
                <a:gd name="T36" fmla="*/ 171 w 175"/>
                <a:gd name="T37" fmla="*/ 204 h 469"/>
                <a:gd name="T38" fmla="*/ 156 w 175"/>
                <a:gd name="T39" fmla="*/ 222 h 469"/>
                <a:gd name="T40" fmla="*/ 147 w 175"/>
                <a:gd name="T41" fmla="*/ 240 h 469"/>
                <a:gd name="T42" fmla="*/ 162 w 175"/>
                <a:gd name="T43" fmla="*/ 243 h 469"/>
                <a:gd name="T44" fmla="*/ 159 w 175"/>
                <a:gd name="T45" fmla="*/ 240 h 469"/>
                <a:gd name="T46" fmla="*/ 147 w 175"/>
                <a:gd name="T47" fmla="*/ 234 h 469"/>
                <a:gd name="T48" fmla="*/ 135 w 175"/>
                <a:gd name="T49" fmla="*/ 231 h 469"/>
                <a:gd name="T50" fmla="*/ 117 w 175"/>
                <a:gd name="T51" fmla="*/ 246 h 469"/>
                <a:gd name="T52" fmla="*/ 108 w 175"/>
                <a:gd name="T53" fmla="*/ 264 h 469"/>
                <a:gd name="T54" fmla="*/ 102 w 175"/>
                <a:gd name="T55" fmla="*/ 282 h 469"/>
                <a:gd name="T56" fmla="*/ 90 w 175"/>
                <a:gd name="T57" fmla="*/ 300 h 469"/>
                <a:gd name="T58" fmla="*/ 81 w 175"/>
                <a:gd name="T59" fmla="*/ 318 h 469"/>
                <a:gd name="T60" fmla="*/ 75 w 175"/>
                <a:gd name="T61" fmla="*/ 336 h 469"/>
                <a:gd name="T62" fmla="*/ 72 w 175"/>
                <a:gd name="T63" fmla="*/ 354 h 469"/>
                <a:gd name="T64" fmla="*/ 60 w 175"/>
                <a:gd name="T65" fmla="*/ 372 h 469"/>
                <a:gd name="T66" fmla="*/ 57 w 175"/>
                <a:gd name="T67" fmla="*/ 390 h 469"/>
                <a:gd name="T68" fmla="*/ 48 w 175"/>
                <a:gd name="T69" fmla="*/ 408 h 469"/>
                <a:gd name="T70" fmla="*/ 36 w 175"/>
                <a:gd name="T71" fmla="*/ 426 h 469"/>
                <a:gd name="T72" fmla="*/ 33 w 175"/>
                <a:gd name="T73" fmla="*/ 444 h 469"/>
                <a:gd name="T74" fmla="*/ 24 w 175"/>
                <a:gd name="T75" fmla="*/ 444 h 469"/>
                <a:gd name="T76" fmla="*/ 6 w 175"/>
                <a:gd name="T77" fmla="*/ 459 h 46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5"/>
                <a:gd name="T118" fmla="*/ 0 h 469"/>
                <a:gd name="T119" fmla="*/ 175 w 175"/>
                <a:gd name="T120" fmla="*/ 469 h 46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5" h="469">
                  <a:moveTo>
                    <a:pt x="138" y="0"/>
                  </a:moveTo>
                  <a:lnTo>
                    <a:pt x="129" y="9"/>
                  </a:lnTo>
                  <a:lnTo>
                    <a:pt x="126" y="18"/>
                  </a:lnTo>
                  <a:lnTo>
                    <a:pt x="126" y="27"/>
                  </a:lnTo>
                  <a:lnTo>
                    <a:pt x="123" y="36"/>
                  </a:lnTo>
                  <a:lnTo>
                    <a:pt x="123" y="45"/>
                  </a:lnTo>
                  <a:lnTo>
                    <a:pt x="123" y="54"/>
                  </a:lnTo>
                  <a:lnTo>
                    <a:pt x="120" y="66"/>
                  </a:lnTo>
                  <a:lnTo>
                    <a:pt x="114" y="75"/>
                  </a:lnTo>
                  <a:lnTo>
                    <a:pt x="111" y="84"/>
                  </a:lnTo>
                  <a:lnTo>
                    <a:pt x="111" y="93"/>
                  </a:lnTo>
                  <a:lnTo>
                    <a:pt x="108" y="102"/>
                  </a:lnTo>
                  <a:lnTo>
                    <a:pt x="117" y="102"/>
                  </a:lnTo>
                  <a:lnTo>
                    <a:pt x="126" y="102"/>
                  </a:lnTo>
                  <a:lnTo>
                    <a:pt x="135" y="102"/>
                  </a:lnTo>
                  <a:lnTo>
                    <a:pt x="138" y="93"/>
                  </a:lnTo>
                  <a:lnTo>
                    <a:pt x="129" y="96"/>
                  </a:lnTo>
                  <a:lnTo>
                    <a:pt x="120" y="99"/>
                  </a:lnTo>
                  <a:lnTo>
                    <a:pt x="129" y="108"/>
                  </a:lnTo>
                  <a:lnTo>
                    <a:pt x="132" y="117"/>
                  </a:lnTo>
                  <a:lnTo>
                    <a:pt x="141" y="120"/>
                  </a:lnTo>
                  <a:lnTo>
                    <a:pt x="132" y="117"/>
                  </a:lnTo>
                  <a:lnTo>
                    <a:pt x="123" y="117"/>
                  </a:lnTo>
                  <a:lnTo>
                    <a:pt x="123" y="108"/>
                  </a:lnTo>
                  <a:lnTo>
                    <a:pt x="129" y="117"/>
                  </a:lnTo>
                  <a:lnTo>
                    <a:pt x="129" y="126"/>
                  </a:lnTo>
                  <a:lnTo>
                    <a:pt x="129" y="135"/>
                  </a:lnTo>
                  <a:lnTo>
                    <a:pt x="129" y="144"/>
                  </a:lnTo>
                  <a:lnTo>
                    <a:pt x="135" y="153"/>
                  </a:lnTo>
                  <a:lnTo>
                    <a:pt x="147" y="159"/>
                  </a:lnTo>
                  <a:lnTo>
                    <a:pt x="156" y="162"/>
                  </a:lnTo>
                  <a:lnTo>
                    <a:pt x="165" y="168"/>
                  </a:lnTo>
                  <a:lnTo>
                    <a:pt x="168" y="159"/>
                  </a:lnTo>
                  <a:lnTo>
                    <a:pt x="174" y="168"/>
                  </a:lnTo>
                  <a:lnTo>
                    <a:pt x="171" y="177"/>
                  </a:lnTo>
                  <a:lnTo>
                    <a:pt x="171" y="186"/>
                  </a:lnTo>
                  <a:lnTo>
                    <a:pt x="171" y="195"/>
                  </a:lnTo>
                  <a:lnTo>
                    <a:pt x="171" y="204"/>
                  </a:lnTo>
                  <a:lnTo>
                    <a:pt x="165" y="213"/>
                  </a:lnTo>
                  <a:lnTo>
                    <a:pt x="156" y="222"/>
                  </a:lnTo>
                  <a:lnTo>
                    <a:pt x="153" y="231"/>
                  </a:lnTo>
                  <a:lnTo>
                    <a:pt x="147" y="240"/>
                  </a:lnTo>
                  <a:lnTo>
                    <a:pt x="144" y="249"/>
                  </a:lnTo>
                  <a:lnTo>
                    <a:pt x="162" y="243"/>
                  </a:lnTo>
                  <a:lnTo>
                    <a:pt x="168" y="231"/>
                  </a:lnTo>
                  <a:lnTo>
                    <a:pt x="159" y="240"/>
                  </a:lnTo>
                  <a:lnTo>
                    <a:pt x="147" y="246"/>
                  </a:lnTo>
                  <a:lnTo>
                    <a:pt x="147" y="234"/>
                  </a:lnTo>
                  <a:lnTo>
                    <a:pt x="147" y="225"/>
                  </a:lnTo>
                  <a:lnTo>
                    <a:pt x="135" y="231"/>
                  </a:lnTo>
                  <a:lnTo>
                    <a:pt x="123" y="237"/>
                  </a:lnTo>
                  <a:lnTo>
                    <a:pt x="117" y="246"/>
                  </a:lnTo>
                  <a:lnTo>
                    <a:pt x="111" y="255"/>
                  </a:lnTo>
                  <a:lnTo>
                    <a:pt x="108" y="264"/>
                  </a:lnTo>
                  <a:lnTo>
                    <a:pt x="105" y="273"/>
                  </a:lnTo>
                  <a:lnTo>
                    <a:pt x="102" y="282"/>
                  </a:lnTo>
                  <a:lnTo>
                    <a:pt x="96" y="291"/>
                  </a:lnTo>
                  <a:lnTo>
                    <a:pt x="90" y="300"/>
                  </a:lnTo>
                  <a:lnTo>
                    <a:pt x="87" y="309"/>
                  </a:lnTo>
                  <a:lnTo>
                    <a:pt x="81" y="318"/>
                  </a:lnTo>
                  <a:lnTo>
                    <a:pt x="75" y="327"/>
                  </a:lnTo>
                  <a:lnTo>
                    <a:pt x="75" y="336"/>
                  </a:lnTo>
                  <a:lnTo>
                    <a:pt x="72" y="345"/>
                  </a:lnTo>
                  <a:lnTo>
                    <a:pt x="72" y="354"/>
                  </a:lnTo>
                  <a:lnTo>
                    <a:pt x="66" y="363"/>
                  </a:lnTo>
                  <a:lnTo>
                    <a:pt x="60" y="372"/>
                  </a:lnTo>
                  <a:lnTo>
                    <a:pt x="57" y="381"/>
                  </a:lnTo>
                  <a:lnTo>
                    <a:pt x="57" y="390"/>
                  </a:lnTo>
                  <a:lnTo>
                    <a:pt x="51" y="399"/>
                  </a:lnTo>
                  <a:lnTo>
                    <a:pt x="48" y="408"/>
                  </a:lnTo>
                  <a:lnTo>
                    <a:pt x="42" y="417"/>
                  </a:lnTo>
                  <a:lnTo>
                    <a:pt x="36" y="426"/>
                  </a:lnTo>
                  <a:lnTo>
                    <a:pt x="33" y="435"/>
                  </a:lnTo>
                  <a:lnTo>
                    <a:pt x="33" y="444"/>
                  </a:lnTo>
                  <a:lnTo>
                    <a:pt x="27" y="453"/>
                  </a:lnTo>
                  <a:lnTo>
                    <a:pt x="24" y="444"/>
                  </a:lnTo>
                  <a:lnTo>
                    <a:pt x="15" y="450"/>
                  </a:lnTo>
                  <a:lnTo>
                    <a:pt x="6" y="459"/>
                  </a:lnTo>
                  <a:lnTo>
                    <a:pt x="0" y="46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46" name="Freeform 93">
              <a:extLst>
                <a:ext uri="{FF2B5EF4-FFF2-40B4-BE49-F238E27FC236}">
                  <a16:creationId xmlns:a16="http://schemas.microsoft.com/office/drawing/2014/main" id="{75724870-BB04-468A-9739-F7855DBFED12}"/>
                </a:ext>
              </a:extLst>
            </p:cNvPr>
            <p:cNvSpPr>
              <a:spLocks/>
            </p:cNvSpPr>
            <p:nvPr/>
          </p:nvSpPr>
          <p:spPr bwMode="auto">
            <a:xfrm>
              <a:off x="3615" y="2157"/>
              <a:ext cx="13" cy="19"/>
            </a:xfrm>
            <a:custGeom>
              <a:avLst/>
              <a:gdLst>
                <a:gd name="T0" fmla="*/ 12 w 13"/>
                <a:gd name="T1" fmla="*/ 18 h 19"/>
                <a:gd name="T2" fmla="*/ 9 w 13"/>
                <a:gd name="T3" fmla="*/ 9 h 19"/>
                <a:gd name="T4" fmla="*/ 0 w 13"/>
                <a:gd name="T5" fmla="*/ 9 h 19"/>
                <a:gd name="T6" fmla="*/ 3 w 13"/>
                <a:gd name="T7" fmla="*/ 0 h 19"/>
                <a:gd name="T8" fmla="*/ 6 w 13"/>
                <a:gd name="T9" fmla="*/ 9 h 19"/>
                <a:gd name="T10" fmla="*/ 12 w 13"/>
                <a:gd name="T11" fmla="*/ 18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2" y="18"/>
                  </a:moveTo>
                  <a:lnTo>
                    <a:pt x="9" y="9"/>
                  </a:lnTo>
                  <a:lnTo>
                    <a:pt x="0" y="9"/>
                  </a:lnTo>
                  <a:lnTo>
                    <a:pt x="3" y="0"/>
                  </a:lnTo>
                  <a:lnTo>
                    <a:pt x="6" y="9"/>
                  </a:lnTo>
                  <a:lnTo>
                    <a:pt x="12" y="18"/>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28747" name="Freeform 94">
              <a:extLst>
                <a:ext uri="{FF2B5EF4-FFF2-40B4-BE49-F238E27FC236}">
                  <a16:creationId xmlns:a16="http://schemas.microsoft.com/office/drawing/2014/main" id="{44C53F0C-382A-40DE-AF95-2CBBC5DB6EE8}"/>
                </a:ext>
              </a:extLst>
            </p:cNvPr>
            <p:cNvSpPr>
              <a:spLocks/>
            </p:cNvSpPr>
            <p:nvPr/>
          </p:nvSpPr>
          <p:spPr bwMode="auto">
            <a:xfrm>
              <a:off x="3309" y="2778"/>
              <a:ext cx="70" cy="25"/>
            </a:xfrm>
            <a:custGeom>
              <a:avLst/>
              <a:gdLst>
                <a:gd name="T0" fmla="*/ 6 w 70"/>
                <a:gd name="T1" fmla="*/ 0 h 25"/>
                <a:gd name="T2" fmla="*/ 0 w 70"/>
                <a:gd name="T3" fmla="*/ 9 h 25"/>
                <a:gd name="T4" fmla="*/ 9 w 70"/>
                <a:gd name="T5" fmla="*/ 15 h 25"/>
                <a:gd name="T6" fmla="*/ 6 w 70"/>
                <a:gd name="T7" fmla="*/ 6 h 25"/>
                <a:gd name="T8" fmla="*/ 15 w 70"/>
                <a:gd name="T9" fmla="*/ 6 h 25"/>
                <a:gd name="T10" fmla="*/ 24 w 70"/>
                <a:gd name="T11" fmla="*/ 9 h 25"/>
                <a:gd name="T12" fmla="*/ 30 w 70"/>
                <a:gd name="T13" fmla="*/ 18 h 25"/>
                <a:gd name="T14" fmla="*/ 21 w 70"/>
                <a:gd name="T15" fmla="*/ 18 h 25"/>
                <a:gd name="T16" fmla="*/ 12 w 70"/>
                <a:gd name="T17" fmla="*/ 18 h 25"/>
                <a:gd name="T18" fmla="*/ 15 w 70"/>
                <a:gd name="T19" fmla="*/ 9 h 25"/>
                <a:gd name="T20" fmla="*/ 24 w 70"/>
                <a:gd name="T21" fmla="*/ 6 h 25"/>
                <a:gd name="T22" fmla="*/ 33 w 70"/>
                <a:gd name="T23" fmla="*/ 6 h 25"/>
                <a:gd name="T24" fmla="*/ 42 w 70"/>
                <a:gd name="T25" fmla="*/ 9 h 25"/>
                <a:gd name="T26" fmla="*/ 42 w 70"/>
                <a:gd name="T27" fmla="*/ 18 h 25"/>
                <a:gd name="T28" fmla="*/ 30 w 70"/>
                <a:gd name="T29" fmla="*/ 21 h 25"/>
                <a:gd name="T30" fmla="*/ 21 w 70"/>
                <a:gd name="T31" fmla="*/ 24 h 25"/>
                <a:gd name="T32" fmla="*/ 21 w 70"/>
                <a:gd name="T33" fmla="*/ 15 h 25"/>
                <a:gd name="T34" fmla="*/ 30 w 70"/>
                <a:gd name="T35" fmla="*/ 9 h 25"/>
                <a:gd name="T36" fmla="*/ 42 w 70"/>
                <a:gd name="T37" fmla="*/ 9 h 25"/>
                <a:gd name="T38" fmla="*/ 51 w 70"/>
                <a:gd name="T39" fmla="*/ 9 h 25"/>
                <a:gd name="T40" fmla="*/ 60 w 70"/>
                <a:gd name="T41" fmla="*/ 12 h 25"/>
                <a:gd name="T42" fmla="*/ 60 w 70"/>
                <a:gd name="T43" fmla="*/ 21 h 25"/>
                <a:gd name="T44" fmla="*/ 51 w 70"/>
                <a:gd name="T45" fmla="*/ 24 h 25"/>
                <a:gd name="T46" fmla="*/ 42 w 70"/>
                <a:gd name="T47" fmla="*/ 24 h 25"/>
                <a:gd name="T48" fmla="*/ 42 w 70"/>
                <a:gd name="T49" fmla="*/ 15 h 25"/>
                <a:gd name="T50" fmla="*/ 51 w 70"/>
                <a:gd name="T51" fmla="*/ 15 h 25"/>
                <a:gd name="T52" fmla="*/ 60 w 70"/>
                <a:gd name="T53" fmla="*/ 15 h 25"/>
                <a:gd name="T54" fmla="*/ 69 w 70"/>
                <a:gd name="T55" fmla="*/ 15 h 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0"/>
                <a:gd name="T85" fmla="*/ 0 h 25"/>
                <a:gd name="T86" fmla="*/ 70 w 70"/>
                <a:gd name="T87" fmla="*/ 25 h 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0" h="25">
                  <a:moveTo>
                    <a:pt x="6" y="0"/>
                  </a:moveTo>
                  <a:lnTo>
                    <a:pt x="0" y="9"/>
                  </a:lnTo>
                  <a:lnTo>
                    <a:pt x="9" y="15"/>
                  </a:lnTo>
                  <a:lnTo>
                    <a:pt x="6" y="6"/>
                  </a:lnTo>
                  <a:lnTo>
                    <a:pt x="15" y="6"/>
                  </a:lnTo>
                  <a:lnTo>
                    <a:pt x="24" y="9"/>
                  </a:lnTo>
                  <a:lnTo>
                    <a:pt x="30" y="18"/>
                  </a:lnTo>
                  <a:lnTo>
                    <a:pt x="21" y="18"/>
                  </a:lnTo>
                  <a:lnTo>
                    <a:pt x="12" y="18"/>
                  </a:lnTo>
                  <a:lnTo>
                    <a:pt x="15" y="9"/>
                  </a:lnTo>
                  <a:lnTo>
                    <a:pt x="24" y="6"/>
                  </a:lnTo>
                  <a:lnTo>
                    <a:pt x="33" y="6"/>
                  </a:lnTo>
                  <a:lnTo>
                    <a:pt x="42" y="9"/>
                  </a:lnTo>
                  <a:lnTo>
                    <a:pt x="42" y="18"/>
                  </a:lnTo>
                  <a:lnTo>
                    <a:pt x="30" y="21"/>
                  </a:lnTo>
                  <a:lnTo>
                    <a:pt x="21" y="24"/>
                  </a:lnTo>
                  <a:lnTo>
                    <a:pt x="21" y="15"/>
                  </a:lnTo>
                  <a:lnTo>
                    <a:pt x="30" y="9"/>
                  </a:lnTo>
                  <a:lnTo>
                    <a:pt x="42" y="9"/>
                  </a:lnTo>
                  <a:lnTo>
                    <a:pt x="51" y="9"/>
                  </a:lnTo>
                  <a:lnTo>
                    <a:pt x="60" y="12"/>
                  </a:lnTo>
                  <a:lnTo>
                    <a:pt x="60" y="21"/>
                  </a:lnTo>
                  <a:lnTo>
                    <a:pt x="51" y="24"/>
                  </a:lnTo>
                  <a:lnTo>
                    <a:pt x="42" y="24"/>
                  </a:lnTo>
                  <a:lnTo>
                    <a:pt x="42" y="15"/>
                  </a:lnTo>
                  <a:lnTo>
                    <a:pt x="51" y="15"/>
                  </a:lnTo>
                  <a:lnTo>
                    <a:pt x="60" y="15"/>
                  </a:lnTo>
                  <a:lnTo>
                    <a:pt x="69" y="1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48" name="Freeform 95">
              <a:extLst>
                <a:ext uri="{FF2B5EF4-FFF2-40B4-BE49-F238E27FC236}">
                  <a16:creationId xmlns:a16="http://schemas.microsoft.com/office/drawing/2014/main" id="{3E57F023-B0F3-4E70-89A0-B27A38CEDA75}"/>
                </a:ext>
              </a:extLst>
            </p:cNvPr>
            <p:cNvSpPr>
              <a:spLocks/>
            </p:cNvSpPr>
            <p:nvPr/>
          </p:nvSpPr>
          <p:spPr bwMode="auto">
            <a:xfrm>
              <a:off x="3570" y="2400"/>
              <a:ext cx="19" cy="190"/>
            </a:xfrm>
            <a:custGeom>
              <a:avLst/>
              <a:gdLst>
                <a:gd name="T0" fmla="*/ 18 w 19"/>
                <a:gd name="T1" fmla="*/ 0 h 190"/>
                <a:gd name="T2" fmla="*/ 18 w 19"/>
                <a:gd name="T3" fmla="*/ 9 h 190"/>
                <a:gd name="T4" fmla="*/ 15 w 19"/>
                <a:gd name="T5" fmla="*/ 21 h 190"/>
                <a:gd name="T6" fmla="*/ 12 w 19"/>
                <a:gd name="T7" fmla="*/ 30 h 190"/>
                <a:gd name="T8" fmla="*/ 12 w 19"/>
                <a:gd name="T9" fmla="*/ 39 h 190"/>
                <a:gd name="T10" fmla="*/ 6 w 19"/>
                <a:gd name="T11" fmla="*/ 51 h 190"/>
                <a:gd name="T12" fmla="*/ 3 w 19"/>
                <a:gd name="T13" fmla="*/ 63 h 190"/>
                <a:gd name="T14" fmla="*/ 0 w 19"/>
                <a:gd name="T15" fmla="*/ 75 h 190"/>
                <a:gd name="T16" fmla="*/ 0 w 19"/>
                <a:gd name="T17" fmla="*/ 87 h 190"/>
                <a:gd name="T18" fmla="*/ 0 w 19"/>
                <a:gd name="T19" fmla="*/ 96 h 190"/>
                <a:gd name="T20" fmla="*/ 0 w 19"/>
                <a:gd name="T21" fmla="*/ 105 h 190"/>
                <a:gd name="T22" fmla="*/ 0 w 19"/>
                <a:gd name="T23" fmla="*/ 114 h 190"/>
                <a:gd name="T24" fmla="*/ 0 w 19"/>
                <a:gd name="T25" fmla="*/ 123 h 190"/>
                <a:gd name="T26" fmla="*/ 0 w 19"/>
                <a:gd name="T27" fmla="*/ 132 h 190"/>
                <a:gd name="T28" fmla="*/ 3 w 19"/>
                <a:gd name="T29" fmla="*/ 141 h 190"/>
                <a:gd name="T30" fmla="*/ 3 w 19"/>
                <a:gd name="T31" fmla="*/ 153 h 190"/>
                <a:gd name="T32" fmla="*/ 3 w 19"/>
                <a:gd name="T33" fmla="*/ 162 h 190"/>
                <a:gd name="T34" fmla="*/ 3 w 19"/>
                <a:gd name="T35" fmla="*/ 171 h 190"/>
                <a:gd name="T36" fmla="*/ 3 w 19"/>
                <a:gd name="T37" fmla="*/ 180 h 190"/>
                <a:gd name="T38" fmla="*/ 0 w 19"/>
                <a:gd name="T39" fmla="*/ 189 h 190"/>
                <a:gd name="T40" fmla="*/ 0 w 19"/>
                <a:gd name="T41" fmla="*/ 180 h 190"/>
                <a:gd name="T42" fmla="*/ 3 w 19"/>
                <a:gd name="T43" fmla="*/ 171 h 190"/>
                <a:gd name="T44" fmla="*/ 3 w 19"/>
                <a:gd name="T45" fmla="*/ 162 h 190"/>
                <a:gd name="T46" fmla="*/ 3 w 19"/>
                <a:gd name="T47" fmla="*/ 153 h 190"/>
                <a:gd name="T48" fmla="*/ 3 w 19"/>
                <a:gd name="T49" fmla="*/ 144 h 190"/>
                <a:gd name="T50" fmla="*/ 3 w 19"/>
                <a:gd name="T51" fmla="*/ 135 h 1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
                <a:gd name="T79" fmla="*/ 0 h 190"/>
                <a:gd name="T80" fmla="*/ 19 w 19"/>
                <a:gd name="T81" fmla="*/ 190 h 1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 h="190">
                  <a:moveTo>
                    <a:pt x="18" y="0"/>
                  </a:moveTo>
                  <a:lnTo>
                    <a:pt x="18" y="9"/>
                  </a:lnTo>
                  <a:lnTo>
                    <a:pt x="15" y="21"/>
                  </a:lnTo>
                  <a:lnTo>
                    <a:pt x="12" y="30"/>
                  </a:lnTo>
                  <a:lnTo>
                    <a:pt x="12" y="39"/>
                  </a:lnTo>
                  <a:lnTo>
                    <a:pt x="6" y="51"/>
                  </a:lnTo>
                  <a:lnTo>
                    <a:pt x="3" y="63"/>
                  </a:lnTo>
                  <a:lnTo>
                    <a:pt x="0" y="75"/>
                  </a:lnTo>
                  <a:lnTo>
                    <a:pt x="0" y="87"/>
                  </a:lnTo>
                  <a:lnTo>
                    <a:pt x="0" y="96"/>
                  </a:lnTo>
                  <a:lnTo>
                    <a:pt x="0" y="105"/>
                  </a:lnTo>
                  <a:lnTo>
                    <a:pt x="0" y="114"/>
                  </a:lnTo>
                  <a:lnTo>
                    <a:pt x="0" y="123"/>
                  </a:lnTo>
                  <a:lnTo>
                    <a:pt x="0" y="132"/>
                  </a:lnTo>
                  <a:lnTo>
                    <a:pt x="3" y="141"/>
                  </a:lnTo>
                  <a:lnTo>
                    <a:pt x="3" y="153"/>
                  </a:lnTo>
                  <a:lnTo>
                    <a:pt x="3" y="162"/>
                  </a:lnTo>
                  <a:lnTo>
                    <a:pt x="3" y="171"/>
                  </a:lnTo>
                  <a:lnTo>
                    <a:pt x="3" y="180"/>
                  </a:lnTo>
                  <a:lnTo>
                    <a:pt x="0" y="189"/>
                  </a:lnTo>
                  <a:lnTo>
                    <a:pt x="0" y="180"/>
                  </a:lnTo>
                  <a:lnTo>
                    <a:pt x="3" y="171"/>
                  </a:lnTo>
                  <a:lnTo>
                    <a:pt x="3" y="162"/>
                  </a:lnTo>
                  <a:lnTo>
                    <a:pt x="3" y="153"/>
                  </a:lnTo>
                  <a:lnTo>
                    <a:pt x="3" y="144"/>
                  </a:lnTo>
                  <a:lnTo>
                    <a:pt x="3" y="13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49" name="Freeform 96">
              <a:extLst>
                <a:ext uri="{FF2B5EF4-FFF2-40B4-BE49-F238E27FC236}">
                  <a16:creationId xmlns:a16="http://schemas.microsoft.com/office/drawing/2014/main" id="{5CAE57D5-8E91-4418-87DC-6128647E108F}"/>
                </a:ext>
              </a:extLst>
            </p:cNvPr>
            <p:cNvSpPr>
              <a:spLocks/>
            </p:cNvSpPr>
            <p:nvPr/>
          </p:nvSpPr>
          <p:spPr bwMode="auto">
            <a:xfrm>
              <a:off x="3618" y="2373"/>
              <a:ext cx="31" cy="193"/>
            </a:xfrm>
            <a:custGeom>
              <a:avLst/>
              <a:gdLst>
                <a:gd name="T0" fmla="*/ 30 w 31"/>
                <a:gd name="T1" fmla="*/ 0 h 193"/>
                <a:gd name="T2" fmla="*/ 27 w 31"/>
                <a:gd name="T3" fmla="*/ 9 h 193"/>
                <a:gd name="T4" fmla="*/ 24 w 31"/>
                <a:gd name="T5" fmla="*/ 18 h 193"/>
                <a:gd name="T6" fmla="*/ 21 w 31"/>
                <a:gd name="T7" fmla="*/ 27 h 193"/>
                <a:gd name="T8" fmla="*/ 15 w 31"/>
                <a:gd name="T9" fmla="*/ 39 h 193"/>
                <a:gd name="T10" fmla="*/ 9 w 31"/>
                <a:gd name="T11" fmla="*/ 48 h 193"/>
                <a:gd name="T12" fmla="*/ 9 w 31"/>
                <a:gd name="T13" fmla="*/ 57 h 193"/>
                <a:gd name="T14" fmla="*/ 6 w 31"/>
                <a:gd name="T15" fmla="*/ 69 h 193"/>
                <a:gd name="T16" fmla="*/ 6 w 31"/>
                <a:gd name="T17" fmla="*/ 78 h 193"/>
                <a:gd name="T18" fmla="*/ 3 w 31"/>
                <a:gd name="T19" fmla="*/ 87 h 193"/>
                <a:gd name="T20" fmla="*/ 0 w 31"/>
                <a:gd name="T21" fmla="*/ 96 h 193"/>
                <a:gd name="T22" fmla="*/ 0 w 31"/>
                <a:gd name="T23" fmla="*/ 105 h 193"/>
                <a:gd name="T24" fmla="*/ 0 w 31"/>
                <a:gd name="T25" fmla="*/ 114 h 193"/>
                <a:gd name="T26" fmla="*/ 0 w 31"/>
                <a:gd name="T27" fmla="*/ 123 h 193"/>
                <a:gd name="T28" fmla="*/ 0 w 31"/>
                <a:gd name="T29" fmla="*/ 135 h 193"/>
                <a:gd name="T30" fmla="*/ 0 w 31"/>
                <a:gd name="T31" fmla="*/ 144 h 193"/>
                <a:gd name="T32" fmla="*/ 0 w 31"/>
                <a:gd name="T33" fmla="*/ 153 h 193"/>
                <a:gd name="T34" fmla="*/ 0 w 31"/>
                <a:gd name="T35" fmla="*/ 165 h 193"/>
                <a:gd name="T36" fmla="*/ 0 w 31"/>
                <a:gd name="T37" fmla="*/ 174 h 193"/>
                <a:gd name="T38" fmla="*/ 0 w 31"/>
                <a:gd name="T39" fmla="*/ 183 h 193"/>
                <a:gd name="T40" fmla="*/ 0 w 31"/>
                <a:gd name="T41" fmla="*/ 192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1"/>
                <a:gd name="T64" fmla="*/ 0 h 193"/>
                <a:gd name="T65" fmla="*/ 31 w 31"/>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1" h="193">
                  <a:moveTo>
                    <a:pt x="30" y="0"/>
                  </a:moveTo>
                  <a:lnTo>
                    <a:pt x="27" y="9"/>
                  </a:lnTo>
                  <a:lnTo>
                    <a:pt x="24" y="18"/>
                  </a:lnTo>
                  <a:lnTo>
                    <a:pt x="21" y="27"/>
                  </a:lnTo>
                  <a:lnTo>
                    <a:pt x="15" y="39"/>
                  </a:lnTo>
                  <a:lnTo>
                    <a:pt x="9" y="48"/>
                  </a:lnTo>
                  <a:lnTo>
                    <a:pt x="9" y="57"/>
                  </a:lnTo>
                  <a:lnTo>
                    <a:pt x="6" y="69"/>
                  </a:lnTo>
                  <a:lnTo>
                    <a:pt x="6" y="78"/>
                  </a:lnTo>
                  <a:lnTo>
                    <a:pt x="3" y="87"/>
                  </a:lnTo>
                  <a:lnTo>
                    <a:pt x="0" y="96"/>
                  </a:lnTo>
                  <a:lnTo>
                    <a:pt x="0" y="105"/>
                  </a:lnTo>
                  <a:lnTo>
                    <a:pt x="0" y="114"/>
                  </a:lnTo>
                  <a:lnTo>
                    <a:pt x="0" y="123"/>
                  </a:lnTo>
                  <a:lnTo>
                    <a:pt x="0" y="135"/>
                  </a:lnTo>
                  <a:lnTo>
                    <a:pt x="0" y="144"/>
                  </a:lnTo>
                  <a:lnTo>
                    <a:pt x="0" y="153"/>
                  </a:lnTo>
                  <a:lnTo>
                    <a:pt x="0" y="165"/>
                  </a:lnTo>
                  <a:lnTo>
                    <a:pt x="0" y="174"/>
                  </a:lnTo>
                  <a:lnTo>
                    <a:pt x="0" y="183"/>
                  </a:lnTo>
                  <a:lnTo>
                    <a:pt x="0" y="19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50" name="Freeform 97">
              <a:extLst>
                <a:ext uri="{FF2B5EF4-FFF2-40B4-BE49-F238E27FC236}">
                  <a16:creationId xmlns:a16="http://schemas.microsoft.com/office/drawing/2014/main" id="{F330E40C-3C25-45D8-91D9-ABB161C13BE0}"/>
                </a:ext>
              </a:extLst>
            </p:cNvPr>
            <p:cNvSpPr>
              <a:spLocks/>
            </p:cNvSpPr>
            <p:nvPr/>
          </p:nvSpPr>
          <p:spPr bwMode="auto">
            <a:xfrm>
              <a:off x="3570" y="2430"/>
              <a:ext cx="205" cy="325"/>
            </a:xfrm>
            <a:custGeom>
              <a:avLst/>
              <a:gdLst>
                <a:gd name="T0" fmla="*/ 204 w 205"/>
                <a:gd name="T1" fmla="*/ 0 h 325"/>
                <a:gd name="T2" fmla="*/ 201 w 205"/>
                <a:gd name="T3" fmla="*/ 9 h 325"/>
                <a:gd name="T4" fmla="*/ 195 w 205"/>
                <a:gd name="T5" fmla="*/ 18 h 325"/>
                <a:gd name="T6" fmla="*/ 192 w 205"/>
                <a:gd name="T7" fmla="*/ 27 h 325"/>
                <a:gd name="T8" fmla="*/ 189 w 205"/>
                <a:gd name="T9" fmla="*/ 36 h 325"/>
                <a:gd name="T10" fmla="*/ 186 w 205"/>
                <a:gd name="T11" fmla="*/ 48 h 325"/>
                <a:gd name="T12" fmla="*/ 183 w 205"/>
                <a:gd name="T13" fmla="*/ 57 h 325"/>
                <a:gd name="T14" fmla="*/ 165 w 205"/>
                <a:gd name="T15" fmla="*/ 126 h 325"/>
                <a:gd name="T16" fmla="*/ 153 w 205"/>
                <a:gd name="T17" fmla="*/ 159 h 325"/>
                <a:gd name="T18" fmla="*/ 129 w 205"/>
                <a:gd name="T19" fmla="*/ 183 h 325"/>
                <a:gd name="T20" fmla="*/ 42 w 205"/>
                <a:gd name="T21" fmla="*/ 288 h 325"/>
                <a:gd name="T22" fmla="*/ 30 w 205"/>
                <a:gd name="T23" fmla="*/ 291 h 325"/>
                <a:gd name="T24" fmla="*/ 0 w 205"/>
                <a:gd name="T25" fmla="*/ 294 h 325"/>
                <a:gd name="T26" fmla="*/ 15 w 205"/>
                <a:gd name="T27" fmla="*/ 297 h 325"/>
                <a:gd name="T28" fmla="*/ 24 w 205"/>
                <a:gd name="T29" fmla="*/ 297 h 325"/>
                <a:gd name="T30" fmla="*/ 18 w 205"/>
                <a:gd name="T31" fmla="*/ 306 h 325"/>
                <a:gd name="T32" fmla="*/ 12 w 205"/>
                <a:gd name="T33" fmla="*/ 315 h 325"/>
                <a:gd name="T34" fmla="*/ 3 w 205"/>
                <a:gd name="T35" fmla="*/ 324 h 3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5"/>
                <a:gd name="T55" fmla="*/ 0 h 325"/>
                <a:gd name="T56" fmla="*/ 205 w 205"/>
                <a:gd name="T57" fmla="*/ 325 h 3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5" h="325">
                  <a:moveTo>
                    <a:pt x="204" y="0"/>
                  </a:moveTo>
                  <a:lnTo>
                    <a:pt x="201" y="9"/>
                  </a:lnTo>
                  <a:lnTo>
                    <a:pt x="195" y="18"/>
                  </a:lnTo>
                  <a:lnTo>
                    <a:pt x="192" y="27"/>
                  </a:lnTo>
                  <a:lnTo>
                    <a:pt x="189" y="36"/>
                  </a:lnTo>
                  <a:lnTo>
                    <a:pt x="186" y="48"/>
                  </a:lnTo>
                  <a:lnTo>
                    <a:pt x="183" y="57"/>
                  </a:lnTo>
                  <a:lnTo>
                    <a:pt x="165" y="126"/>
                  </a:lnTo>
                  <a:lnTo>
                    <a:pt x="153" y="159"/>
                  </a:lnTo>
                  <a:lnTo>
                    <a:pt x="129" y="183"/>
                  </a:lnTo>
                  <a:lnTo>
                    <a:pt x="42" y="288"/>
                  </a:lnTo>
                  <a:lnTo>
                    <a:pt x="30" y="291"/>
                  </a:lnTo>
                  <a:lnTo>
                    <a:pt x="0" y="294"/>
                  </a:lnTo>
                  <a:lnTo>
                    <a:pt x="15" y="297"/>
                  </a:lnTo>
                  <a:lnTo>
                    <a:pt x="24" y="297"/>
                  </a:lnTo>
                  <a:lnTo>
                    <a:pt x="18" y="306"/>
                  </a:lnTo>
                  <a:lnTo>
                    <a:pt x="12" y="315"/>
                  </a:lnTo>
                  <a:lnTo>
                    <a:pt x="3" y="32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51" name="Freeform 98">
              <a:extLst>
                <a:ext uri="{FF2B5EF4-FFF2-40B4-BE49-F238E27FC236}">
                  <a16:creationId xmlns:a16="http://schemas.microsoft.com/office/drawing/2014/main" id="{7AE31C7A-BFCC-4EDE-8BF5-E5798879E3B5}"/>
                </a:ext>
              </a:extLst>
            </p:cNvPr>
            <p:cNvSpPr>
              <a:spLocks/>
            </p:cNvSpPr>
            <p:nvPr/>
          </p:nvSpPr>
          <p:spPr bwMode="auto">
            <a:xfrm>
              <a:off x="3639" y="2421"/>
              <a:ext cx="154" cy="265"/>
            </a:xfrm>
            <a:custGeom>
              <a:avLst/>
              <a:gdLst>
                <a:gd name="T0" fmla="*/ 153 w 154"/>
                <a:gd name="T1" fmla="*/ 0 h 265"/>
                <a:gd name="T2" fmla="*/ 153 w 154"/>
                <a:gd name="T3" fmla="*/ 12 h 265"/>
                <a:gd name="T4" fmla="*/ 153 w 154"/>
                <a:gd name="T5" fmla="*/ 21 h 265"/>
                <a:gd name="T6" fmla="*/ 153 w 154"/>
                <a:gd name="T7" fmla="*/ 30 h 265"/>
                <a:gd name="T8" fmla="*/ 147 w 154"/>
                <a:gd name="T9" fmla="*/ 54 h 265"/>
                <a:gd name="T10" fmla="*/ 141 w 154"/>
                <a:gd name="T11" fmla="*/ 63 h 265"/>
                <a:gd name="T12" fmla="*/ 135 w 154"/>
                <a:gd name="T13" fmla="*/ 75 h 265"/>
                <a:gd name="T14" fmla="*/ 132 w 154"/>
                <a:gd name="T15" fmla="*/ 84 h 265"/>
                <a:gd name="T16" fmla="*/ 129 w 154"/>
                <a:gd name="T17" fmla="*/ 93 h 265"/>
                <a:gd name="T18" fmla="*/ 129 w 154"/>
                <a:gd name="T19" fmla="*/ 102 h 265"/>
                <a:gd name="T20" fmla="*/ 129 w 154"/>
                <a:gd name="T21" fmla="*/ 111 h 265"/>
                <a:gd name="T22" fmla="*/ 129 w 154"/>
                <a:gd name="T23" fmla="*/ 123 h 265"/>
                <a:gd name="T24" fmla="*/ 129 w 154"/>
                <a:gd name="T25" fmla="*/ 132 h 265"/>
                <a:gd name="T26" fmla="*/ 129 w 154"/>
                <a:gd name="T27" fmla="*/ 141 h 265"/>
                <a:gd name="T28" fmla="*/ 126 w 154"/>
                <a:gd name="T29" fmla="*/ 150 h 265"/>
                <a:gd name="T30" fmla="*/ 126 w 154"/>
                <a:gd name="T31" fmla="*/ 159 h 265"/>
                <a:gd name="T32" fmla="*/ 126 w 154"/>
                <a:gd name="T33" fmla="*/ 168 h 265"/>
                <a:gd name="T34" fmla="*/ 126 w 154"/>
                <a:gd name="T35" fmla="*/ 177 h 265"/>
                <a:gd name="T36" fmla="*/ 126 w 154"/>
                <a:gd name="T37" fmla="*/ 189 h 265"/>
                <a:gd name="T38" fmla="*/ 123 w 154"/>
                <a:gd name="T39" fmla="*/ 198 h 265"/>
                <a:gd name="T40" fmla="*/ 123 w 154"/>
                <a:gd name="T41" fmla="*/ 210 h 265"/>
                <a:gd name="T42" fmla="*/ 123 w 154"/>
                <a:gd name="T43" fmla="*/ 222 h 265"/>
                <a:gd name="T44" fmla="*/ 123 w 154"/>
                <a:gd name="T45" fmla="*/ 231 h 265"/>
                <a:gd name="T46" fmla="*/ 123 w 154"/>
                <a:gd name="T47" fmla="*/ 240 h 265"/>
                <a:gd name="T48" fmla="*/ 117 w 154"/>
                <a:gd name="T49" fmla="*/ 228 h 265"/>
                <a:gd name="T50" fmla="*/ 117 w 154"/>
                <a:gd name="T51" fmla="*/ 219 h 265"/>
                <a:gd name="T52" fmla="*/ 129 w 154"/>
                <a:gd name="T53" fmla="*/ 216 h 265"/>
                <a:gd name="T54" fmla="*/ 138 w 154"/>
                <a:gd name="T55" fmla="*/ 225 h 265"/>
                <a:gd name="T56" fmla="*/ 132 w 154"/>
                <a:gd name="T57" fmla="*/ 234 h 265"/>
                <a:gd name="T58" fmla="*/ 132 w 154"/>
                <a:gd name="T59" fmla="*/ 243 h 265"/>
                <a:gd name="T60" fmla="*/ 123 w 154"/>
                <a:gd name="T61" fmla="*/ 246 h 265"/>
                <a:gd name="T62" fmla="*/ 111 w 154"/>
                <a:gd name="T63" fmla="*/ 249 h 265"/>
                <a:gd name="T64" fmla="*/ 99 w 154"/>
                <a:gd name="T65" fmla="*/ 249 h 265"/>
                <a:gd name="T66" fmla="*/ 87 w 154"/>
                <a:gd name="T67" fmla="*/ 258 h 265"/>
                <a:gd name="T68" fmla="*/ 63 w 154"/>
                <a:gd name="T69" fmla="*/ 261 h 265"/>
                <a:gd name="T70" fmla="*/ 54 w 154"/>
                <a:gd name="T71" fmla="*/ 264 h 265"/>
                <a:gd name="T72" fmla="*/ 45 w 154"/>
                <a:gd name="T73" fmla="*/ 264 h 265"/>
                <a:gd name="T74" fmla="*/ 54 w 154"/>
                <a:gd name="T75" fmla="*/ 255 h 265"/>
                <a:gd name="T76" fmla="*/ 63 w 154"/>
                <a:gd name="T77" fmla="*/ 249 h 265"/>
                <a:gd name="T78" fmla="*/ 54 w 154"/>
                <a:gd name="T79" fmla="*/ 252 h 265"/>
                <a:gd name="T80" fmla="*/ 45 w 154"/>
                <a:gd name="T81" fmla="*/ 255 h 265"/>
                <a:gd name="T82" fmla="*/ 36 w 154"/>
                <a:gd name="T83" fmla="*/ 255 h 265"/>
                <a:gd name="T84" fmla="*/ 24 w 154"/>
                <a:gd name="T85" fmla="*/ 261 h 265"/>
                <a:gd name="T86" fmla="*/ 0 w 154"/>
                <a:gd name="T87" fmla="*/ 261 h 2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4"/>
                <a:gd name="T133" fmla="*/ 0 h 265"/>
                <a:gd name="T134" fmla="*/ 154 w 154"/>
                <a:gd name="T135" fmla="*/ 265 h 26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4" h="265">
                  <a:moveTo>
                    <a:pt x="153" y="0"/>
                  </a:moveTo>
                  <a:lnTo>
                    <a:pt x="153" y="12"/>
                  </a:lnTo>
                  <a:lnTo>
                    <a:pt x="153" y="21"/>
                  </a:lnTo>
                  <a:lnTo>
                    <a:pt x="153" y="30"/>
                  </a:lnTo>
                  <a:lnTo>
                    <a:pt x="147" y="54"/>
                  </a:lnTo>
                  <a:lnTo>
                    <a:pt x="141" y="63"/>
                  </a:lnTo>
                  <a:lnTo>
                    <a:pt x="135" y="75"/>
                  </a:lnTo>
                  <a:lnTo>
                    <a:pt x="132" y="84"/>
                  </a:lnTo>
                  <a:lnTo>
                    <a:pt x="129" y="93"/>
                  </a:lnTo>
                  <a:lnTo>
                    <a:pt x="129" y="102"/>
                  </a:lnTo>
                  <a:lnTo>
                    <a:pt x="129" y="111"/>
                  </a:lnTo>
                  <a:lnTo>
                    <a:pt x="129" y="123"/>
                  </a:lnTo>
                  <a:lnTo>
                    <a:pt x="129" y="132"/>
                  </a:lnTo>
                  <a:lnTo>
                    <a:pt x="129" y="141"/>
                  </a:lnTo>
                  <a:lnTo>
                    <a:pt x="126" y="150"/>
                  </a:lnTo>
                  <a:lnTo>
                    <a:pt x="126" y="159"/>
                  </a:lnTo>
                  <a:lnTo>
                    <a:pt x="126" y="168"/>
                  </a:lnTo>
                  <a:lnTo>
                    <a:pt x="126" y="177"/>
                  </a:lnTo>
                  <a:lnTo>
                    <a:pt x="126" y="189"/>
                  </a:lnTo>
                  <a:lnTo>
                    <a:pt x="123" y="198"/>
                  </a:lnTo>
                  <a:lnTo>
                    <a:pt x="123" y="210"/>
                  </a:lnTo>
                  <a:lnTo>
                    <a:pt x="123" y="222"/>
                  </a:lnTo>
                  <a:lnTo>
                    <a:pt x="123" y="231"/>
                  </a:lnTo>
                  <a:lnTo>
                    <a:pt x="123" y="240"/>
                  </a:lnTo>
                  <a:lnTo>
                    <a:pt x="117" y="228"/>
                  </a:lnTo>
                  <a:lnTo>
                    <a:pt x="117" y="219"/>
                  </a:lnTo>
                  <a:lnTo>
                    <a:pt x="129" y="216"/>
                  </a:lnTo>
                  <a:lnTo>
                    <a:pt x="138" y="225"/>
                  </a:lnTo>
                  <a:lnTo>
                    <a:pt x="132" y="234"/>
                  </a:lnTo>
                  <a:lnTo>
                    <a:pt x="132" y="243"/>
                  </a:lnTo>
                  <a:lnTo>
                    <a:pt x="123" y="246"/>
                  </a:lnTo>
                  <a:lnTo>
                    <a:pt x="111" y="249"/>
                  </a:lnTo>
                  <a:lnTo>
                    <a:pt x="99" y="249"/>
                  </a:lnTo>
                  <a:lnTo>
                    <a:pt x="87" y="258"/>
                  </a:lnTo>
                  <a:lnTo>
                    <a:pt x="63" y="261"/>
                  </a:lnTo>
                  <a:lnTo>
                    <a:pt x="54" y="264"/>
                  </a:lnTo>
                  <a:lnTo>
                    <a:pt x="45" y="264"/>
                  </a:lnTo>
                  <a:lnTo>
                    <a:pt x="54" y="255"/>
                  </a:lnTo>
                  <a:lnTo>
                    <a:pt x="63" y="249"/>
                  </a:lnTo>
                  <a:lnTo>
                    <a:pt x="54" y="252"/>
                  </a:lnTo>
                  <a:lnTo>
                    <a:pt x="45" y="255"/>
                  </a:lnTo>
                  <a:lnTo>
                    <a:pt x="36" y="255"/>
                  </a:lnTo>
                  <a:lnTo>
                    <a:pt x="24" y="261"/>
                  </a:lnTo>
                  <a:lnTo>
                    <a:pt x="0" y="26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52" name="Freeform 99">
              <a:extLst>
                <a:ext uri="{FF2B5EF4-FFF2-40B4-BE49-F238E27FC236}">
                  <a16:creationId xmlns:a16="http://schemas.microsoft.com/office/drawing/2014/main" id="{89D4BB02-AA14-40C4-93C9-1300980E1A50}"/>
                </a:ext>
              </a:extLst>
            </p:cNvPr>
            <p:cNvSpPr>
              <a:spLocks/>
            </p:cNvSpPr>
            <p:nvPr/>
          </p:nvSpPr>
          <p:spPr bwMode="auto">
            <a:xfrm>
              <a:off x="3555" y="2757"/>
              <a:ext cx="25" cy="52"/>
            </a:xfrm>
            <a:custGeom>
              <a:avLst/>
              <a:gdLst>
                <a:gd name="T0" fmla="*/ 24 w 25"/>
                <a:gd name="T1" fmla="*/ 0 h 52"/>
                <a:gd name="T2" fmla="*/ 24 w 25"/>
                <a:gd name="T3" fmla="*/ 9 h 52"/>
                <a:gd name="T4" fmla="*/ 24 w 25"/>
                <a:gd name="T5" fmla="*/ 18 h 52"/>
                <a:gd name="T6" fmla="*/ 21 w 25"/>
                <a:gd name="T7" fmla="*/ 27 h 52"/>
                <a:gd name="T8" fmla="*/ 18 w 25"/>
                <a:gd name="T9" fmla="*/ 36 h 52"/>
                <a:gd name="T10" fmla="*/ 9 w 25"/>
                <a:gd name="T11" fmla="*/ 45 h 52"/>
                <a:gd name="T12" fmla="*/ 0 w 25"/>
                <a:gd name="T13" fmla="*/ 48 h 52"/>
                <a:gd name="T14" fmla="*/ 9 w 25"/>
                <a:gd name="T15" fmla="*/ 51 h 52"/>
                <a:gd name="T16" fmla="*/ 0 60000 65536"/>
                <a:gd name="T17" fmla="*/ 0 60000 65536"/>
                <a:gd name="T18" fmla="*/ 0 60000 65536"/>
                <a:gd name="T19" fmla="*/ 0 60000 65536"/>
                <a:gd name="T20" fmla="*/ 0 60000 65536"/>
                <a:gd name="T21" fmla="*/ 0 60000 65536"/>
                <a:gd name="T22" fmla="*/ 0 60000 65536"/>
                <a:gd name="T23" fmla="*/ 0 60000 65536"/>
                <a:gd name="T24" fmla="*/ 0 w 25"/>
                <a:gd name="T25" fmla="*/ 0 h 52"/>
                <a:gd name="T26" fmla="*/ 25 w 25"/>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 h="52">
                  <a:moveTo>
                    <a:pt x="24" y="0"/>
                  </a:moveTo>
                  <a:lnTo>
                    <a:pt x="24" y="9"/>
                  </a:lnTo>
                  <a:lnTo>
                    <a:pt x="24" y="18"/>
                  </a:lnTo>
                  <a:lnTo>
                    <a:pt x="21" y="27"/>
                  </a:lnTo>
                  <a:lnTo>
                    <a:pt x="18" y="36"/>
                  </a:lnTo>
                  <a:lnTo>
                    <a:pt x="9" y="45"/>
                  </a:lnTo>
                  <a:lnTo>
                    <a:pt x="0" y="48"/>
                  </a:lnTo>
                  <a:lnTo>
                    <a:pt x="9" y="5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53" name="Freeform 100">
              <a:extLst>
                <a:ext uri="{FF2B5EF4-FFF2-40B4-BE49-F238E27FC236}">
                  <a16:creationId xmlns:a16="http://schemas.microsoft.com/office/drawing/2014/main" id="{2094F274-757B-45F4-9484-812853816914}"/>
                </a:ext>
              </a:extLst>
            </p:cNvPr>
            <p:cNvSpPr>
              <a:spLocks/>
            </p:cNvSpPr>
            <p:nvPr/>
          </p:nvSpPr>
          <p:spPr bwMode="auto">
            <a:xfrm>
              <a:off x="3582" y="2676"/>
              <a:ext cx="364" cy="697"/>
            </a:xfrm>
            <a:custGeom>
              <a:avLst/>
              <a:gdLst>
                <a:gd name="T0" fmla="*/ 0 w 364"/>
                <a:gd name="T1" fmla="*/ 141 h 697"/>
                <a:gd name="T2" fmla="*/ 21 w 364"/>
                <a:gd name="T3" fmla="*/ 159 h 697"/>
                <a:gd name="T4" fmla="*/ 33 w 364"/>
                <a:gd name="T5" fmla="*/ 228 h 697"/>
                <a:gd name="T6" fmla="*/ 45 w 364"/>
                <a:gd name="T7" fmla="*/ 315 h 697"/>
                <a:gd name="T8" fmla="*/ 45 w 364"/>
                <a:gd name="T9" fmla="*/ 345 h 697"/>
                <a:gd name="T10" fmla="*/ 57 w 364"/>
                <a:gd name="T11" fmla="*/ 387 h 697"/>
                <a:gd name="T12" fmla="*/ 81 w 364"/>
                <a:gd name="T13" fmla="*/ 432 h 697"/>
                <a:gd name="T14" fmla="*/ 120 w 364"/>
                <a:gd name="T15" fmla="*/ 468 h 697"/>
                <a:gd name="T16" fmla="*/ 132 w 364"/>
                <a:gd name="T17" fmla="*/ 495 h 697"/>
                <a:gd name="T18" fmla="*/ 255 w 364"/>
                <a:gd name="T19" fmla="*/ 696 h 697"/>
                <a:gd name="T20" fmla="*/ 336 w 364"/>
                <a:gd name="T21" fmla="*/ 660 h 697"/>
                <a:gd name="T22" fmla="*/ 363 w 364"/>
                <a:gd name="T23" fmla="*/ 624 h 697"/>
                <a:gd name="T24" fmla="*/ 354 w 364"/>
                <a:gd name="T25" fmla="*/ 606 h 697"/>
                <a:gd name="T26" fmla="*/ 294 w 364"/>
                <a:gd name="T27" fmla="*/ 501 h 697"/>
                <a:gd name="T28" fmla="*/ 264 w 364"/>
                <a:gd name="T29" fmla="*/ 459 h 697"/>
                <a:gd name="T30" fmla="*/ 219 w 364"/>
                <a:gd name="T31" fmla="*/ 411 h 697"/>
                <a:gd name="T32" fmla="*/ 192 w 364"/>
                <a:gd name="T33" fmla="*/ 378 h 697"/>
                <a:gd name="T34" fmla="*/ 201 w 364"/>
                <a:gd name="T35" fmla="*/ 381 h 697"/>
                <a:gd name="T36" fmla="*/ 198 w 364"/>
                <a:gd name="T37" fmla="*/ 357 h 697"/>
                <a:gd name="T38" fmla="*/ 177 w 364"/>
                <a:gd name="T39" fmla="*/ 339 h 697"/>
                <a:gd name="T40" fmla="*/ 195 w 364"/>
                <a:gd name="T41" fmla="*/ 354 h 697"/>
                <a:gd name="T42" fmla="*/ 174 w 364"/>
                <a:gd name="T43" fmla="*/ 246 h 697"/>
                <a:gd name="T44" fmla="*/ 171 w 364"/>
                <a:gd name="T45" fmla="*/ 216 h 697"/>
                <a:gd name="T46" fmla="*/ 174 w 364"/>
                <a:gd name="T47" fmla="*/ 180 h 697"/>
                <a:gd name="T48" fmla="*/ 153 w 364"/>
                <a:gd name="T49" fmla="*/ 216 h 697"/>
                <a:gd name="T50" fmla="*/ 174 w 364"/>
                <a:gd name="T51" fmla="*/ 174 h 697"/>
                <a:gd name="T52" fmla="*/ 156 w 364"/>
                <a:gd name="T53" fmla="*/ 189 h 697"/>
                <a:gd name="T54" fmla="*/ 180 w 364"/>
                <a:gd name="T55" fmla="*/ 165 h 697"/>
                <a:gd name="T56" fmla="*/ 198 w 364"/>
                <a:gd name="T57" fmla="*/ 123 h 697"/>
                <a:gd name="T58" fmla="*/ 195 w 364"/>
                <a:gd name="T59" fmla="*/ 84 h 697"/>
                <a:gd name="T60" fmla="*/ 186 w 364"/>
                <a:gd name="T61" fmla="*/ 54 h 697"/>
                <a:gd name="T62" fmla="*/ 174 w 364"/>
                <a:gd name="T63" fmla="*/ 0 h 69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4"/>
                <a:gd name="T97" fmla="*/ 0 h 697"/>
                <a:gd name="T98" fmla="*/ 364 w 364"/>
                <a:gd name="T99" fmla="*/ 697 h 69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4" h="697">
                  <a:moveTo>
                    <a:pt x="0" y="141"/>
                  </a:moveTo>
                  <a:lnTo>
                    <a:pt x="21" y="159"/>
                  </a:lnTo>
                  <a:lnTo>
                    <a:pt x="33" y="228"/>
                  </a:lnTo>
                  <a:lnTo>
                    <a:pt x="45" y="315"/>
                  </a:lnTo>
                  <a:lnTo>
                    <a:pt x="45" y="345"/>
                  </a:lnTo>
                  <a:lnTo>
                    <a:pt x="57" y="387"/>
                  </a:lnTo>
                  <a:lnTo>
                    <a:pt x="81" y="432"/>
                  </a:lnTo>
                  <a:lnTo>
                    <a:pt x="120" y="468"/>
                  </a:lnTo>
                  <a:lnTo>
                    <a:pt x="132" y="495"/>
                  </a:lnTo>
                  <a:lnTo>
                    <a:pt x="255" y="696"/>
                  </a:lnTo>
                  <a:lnTo>
                    <a:pt x="336" y="660"/>
                  </a:lnTo>
                  <a:lnTo>
                    <a:pt x="363" y="624"/>
                  </a:lnTo>
                  <a:lnTo>
                    <a:pt x="354" y="606"/>
                  </a:lnTo>
                  <a:lnTo>
                    <a:pt x="294" y="501"/>
                  </a:lnTo>
                  <a:lnTo>
                    <a:pt x="264" y="459"/>
                  </a:lnTo>
                  <a:lnTo>
                    <a:pt x="219" y="411"/>
                  </a:lnTo>
                  <a:lnTo>
                    <a:pt x="192" y="378"/>
                  </a:lnTo>
                  <a:lnTo>
                    <a:pt x="201" y="381"/>
                  </a:lnTo>
                  <a:lnTo>
                    <a:pt x="198" y="357"/>
                  </a:lnTo>
                  <a:lnTo>
                    <a:pt x="177" y="339"/>
                  </a:lnTo>
                  <a:lnTo>
                    <a:pt x="195" y="354"/>
                  </a:lnTo>
                  <a:lnTo>
                    <a:pt x="174" y="246"/>
                  </a:lnTo>
                  <a:lnTo>
                    <a:pt x="171" y="216"/>
                  </a:lnTo>
                  <a:lnTo>
                    <a:pt x="174" y="180"/>
                  </a:lnTo>
                  <a:lnTo>
                    <a:pt x="153" y="216"/>
                  </a:lnTo>
                  <a:lnTo>
                    <a:pt x="174" y="174"/>
                  </a:lnTo>
                  <a:lnTo>
                    <a:pt x="156" y="189"/>
                  </a:lnTo>
                  <a:lnTo>
                    <a:pt x="180" y="165"/>
                  </a:lnTo>
                  <a:lnTo>
                    <a:pt x="198" y="123"/>
                  </a:lnTo>
                  <a:lnTo>
                    <a:pt x="195" y="84"/>
                  </a:lnTo>
                  <a:lnTo>
                    <a:pt x="186" y="54"/>
                  </a:lnTo>
                  <a:lnTo>
                    <a:pt x="174"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54" name="Freeform 101">
              <a:extLst>
                <a:ext uri="{FF2B5EF4-FFF2-40B4-BE49-F238E27FC236}">
                  <a16:creationId xmlns:a16="http://schemas.microsoft.com/office/drawing/2014/main" id="{38EBCD0D-9BA7-4AC5-8852-46A2DD1F7396}"/>
                </a:ext>
              </a:extLst>
            </p:cNvPr>
            <p:cNvSpPr>
              <a:spLocks/>
            </p:cNvSpPr>
            <p:nvPr/>
          </p:nvSpPr>
          <p:spPr bwMode="auto">
            <a:xfrm>
              <a:off x="3738" y="3024"/>
              <a:ext cx="22" cy="58"/>
            </a:xfrm>
            <a:custGeom>
              <a:avLst/>
              <a:gdLst>
                <a:gd name="T0" fmla="*/ 21 w 22"/>
                <a:gd name="T1" fmla="*/ 57 h 58"/>
                <a:gd name="T2" fmla="*/ 12 w 22"/>
                <a:gd name="T3" fmla="*/ 54 h 58"/>
                <a:gd name="T4" fmla="*/ 9 w 22"/>
                <a:gd name="T5" fmla="*/ 45 h 58"/>
                <a:gd name="T6" fmla="*/ 9 w 22"/>
                <a:gd name="T7" fmla="*/ 36 h 58"/>
                <a:gd name="T8" fmla="*/ 3 w 22"/>
                <a:gd name="T9" fmla="*/ 27 h 58"/>
                <a:gd name="T10" fmla="*/ 0 w 22"/>
                <a:gd name="T11" fmla="*/ 18 h 58"/>
                <a:gd name="T12" fmla="*/ 0 w 22"/>
                <a:gd name="T13" fmla="*/ 9 h 58"/>
                <a:gd name="T14" fmla="*/ 0 w 22"/>
                <a:gd name="T15" fmla="*/ 0 h 58"/>
                <a:gd name="T16" fmla="*/ 0 60000 65536"/>
                <a:gd name="T17" fmla="*/ 0 60000 65536"/>
                <a:gd name="T18" fmla="*/ 0 60000 65536"/>
                <a:gd name="T19" fmla="*/ 0 60000 65536"/>
                <a:gd name="T20" fmla="*/ 0 60000 65536"/>
                <a:gd name="T21" fmla="*/ 0 60000 65536"/>
                <a:gd name="T22" fmla="*/ 0 60000 65536"/>
                <a:gd name="T23" fmla="*/ 0 60000 65536"/>
                <a:gd name="T24" fmla="*/ 0 w 22"/>
                <a:gd name="T25" fmla="*/ 0 h 58"/>
                <a:gd name="T26" fmla="*/ 22 w 22"/>
                <a:gd name="T27" fmla="*/ 58 h 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 h="58">
                  <a:moveTo>
                    <a:pt x="21" y="57"/>
                  </a:moveTo>
                  <a:lnTo>
                    <a:pt x="12" y="54"/>
                  </a:lnTo>
                  <a:lnTo>
                    <a:pt x="9" y="45"/>
                  </a:lnTo>
                  <a:lnTo>
                    <a:pt x="9" y="36"/>
                  </a:lnTo>
                  <a:lnTo>
                    <a:pt x="3" y="27"/>
                  </a:lnTo>
                  <a:lnTo>
                    <a:pt x="0" y="18"/>
                  </a:lnTo>
                  <a:lnTo>
                    <a:pt x="0" y="9"/>
                  </a:ln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55" name="Freeform 102">
              <a:extLst>
                <a:ext uri="{FF2B5EF4-FFF2-40B4-BE49-F238E27FC236}">
                  <a16:creationId xmlns:a16="http://schemas.microsoft.com/office/drawing/2014/main" id="{BE9508F2-AFBD-433A-A43E-2C1DB238E8BA}"/>
                </a:ext>
              </a:extLst>
            </p:cNvPr>
            <p:cNvSpPr>
              <a:spLocks/>
            </p:cNvSpPr>
            <p:nvPr/>
          </p:nvSpPr>
          <p:spPr bwMode="auto">
            <a:xfrm>
              <a:off x="3492" y="2826"/>
              <a:ext cx="154" cy="490"/>
            </a:xfrm>
            <a:custGeom>
              <a:avLst/>
              <a:gdLst>
                <a:gd name="T0" fmla="*/ 117 w 154"/>
                <a:gd name="T1" fmla="*/ 183 h 490"/>
                <a:gd name="T2" fmla="*/ 126 w 154"/>
                <a:gd name="T3" fmla="*/ 189 h 490"/>
                <a:gd name="T4" fmla="*/ 126 w 154"/>
                <a:gd name="T5" fmla="*/ 198 h 490"/>
                <a:gd name="T6" fmla="*/ 126 w 154"/>
                <a:gd name="T7" fmla="*/ 207 h 490"/>
                <a:gd name="T8" fmla="*/ 120 w 154"/>
                <a:gd name="T9" fmla="*/ 216 h 490"/>
                <a:gd name="T10" fmla="*/ 111 w 154"/>
                <a:gd name="T11" fmla="*/ 225 h 490"/>
                <a:gd name="T12" fmla="*/ 108 w 154"/>
                <a:gd name="T13" fmla="*/ 234 h 490"/>
                <a:gd name="T14" fmla="*/ 108 w 154"/>
                <a:gd name="T15" fmla="*/ 243 h 490"/>
                <a:gd name="T16" fmla="*/ 111 w 154"/>
                <a:gd name="T17" fmla="*/ 231 h 490"/>
                <a:gd name="T18" fmla="*/ 120 w 154"/>
                <a:gd name="T19" fmla="*/ 225 h 490"/>
                <a:gd name="T20" fmla="*/ 126 w 154"/>
                <a:gd name="T21" fmla="*/ 216 h 490"/>
                <a:gd name="T22" fmla="*/ 126 w 154"/>
                <a:gd name="T23" fmla="*/ 255 h 490"/>
                <a:gd name="T24" fmla="*/ 147 w 154"/>
                <a:gd name="T25" fmla="*/ 378 h 490"/>
                <a:gd name="T26" fmla="*/ 153 w 154"/>
                <a:gd name="T27" fmla="*/ 471 h 490"/>
                <a:gd name="T28" fmla="*/ 129 w 154"/>
                <a:gd name="T29" fmla="*/ 486 h 490"/>
                <a:gd name="T30" fmla="*/ 90 w 154"/>
                <a:gd name="T31" fmla="*/ 489 h 490"/>
                <a:gd name="T32" fmla="*/ 48 w 154"/>
                <a:gd name="T33" fmla="*/ 489 h 490"/>
                <a:gd name="T34" fmla="*/ 0 w 154"/>
                <a:gd name="T35" fmla="*/ 486 h 490"/>
                <a:gd name="T36" fmla="*/ 3 w 154"/>
                <a:gd name="T37" fmla="*/ 348 h 490"/>
                <a:gd name="T38" fmla="*/ 6 w 154"/>
                <a:gd name="T39" fmla="*/ 237 h 490"/>
                <a:gd name="T40" fmla="*/ 15 w 154"/>
                <a:gd name="T41" fmla="*/ 225 h 490"/>
                <a:gd name="T42" fmla="*/ 24 w 154"/>
                <a:gd name="T43" fmla="*/ 240 h 490"/>
                <a:gd name="T44" fmla="*/ 6 w 154"/>
                <a:gd name="T45" fmla="*/ 198 h 490"/>
                <a:gd name="T46" fmla="*/ 6 w 154"/>
                <a:gd name="T47" fmla="*/ 156 h 490"/>
                <a:gd name="T48" fmla="*/ 12 w 154"/>
                <a:gd name="T49" fmla="*/ 117 h 490"/>
                <a:gd name="T50" fmla="*/ 39 w 154"/>
                <a:gd name="T51" fmla="*/ 0 h 4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4"/>
                <a:gd name="T79" fmla="*/ 0 h 490"/>
                <a:gd name="T80" fmla="*/ 154 w 154"/>
                <a:gd name="T81" fmla="*/ 490 h 4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4" h="490">
                  <a:moveTo>
                    <a:pt x="117" y="183"/>
                  </a:moveTo>
                  <a:lnTo>
                    <a:pt x="126" y="189"/>
                  </a:lnTo>
                  <a:lnTo>
                    <a:pt x="126" y="198"/>
                  </a:lnTo>
                  <a:lnTo>
                    <a:pt x="126" y="207"/>
                  </a:lnTo>
                  <a:lnTo>
                    <a:pt x="120" y="216"/>
                  </a:lnTo>
                  <a:lnTo>
                    <a:pt x="111" y="225"/>
                  </a:lnTo>
                  <a:lnTo>
                    <a:pt x="108" y="234"/>
                  </a:lnTo>
                  <a:lnTo>
                    <a:pt x="108" y="243"/>
                  </a:lnTo>
                  <a:lnTo>
                    <a:pt x="111" y="231"/>
                  </a:lnTo>
                  <a:lnTo>
                    <a:pt x="120" y="225"/>
                  </a:lnTo>
                  <a:lnTo>
                    <a:pt x="126" y="216"/>
                  </a:lnTo>
                  <a:lnTo>
                    <a:pt x="126" y="255"/>
                  </a:lnTo>
                  <a:lnTo>
                    <a:pt x="147" y="378"/>
                  </a:lnTo>
                  <a:lnTo>
                    <a:pt x="153" y="471"/>
                  </a:lnTo>
                  <a:lnTo>
                    <a:pt x="129" y="486"/>
                  </a:lnTo>
                  <a:lnTo>
                    <a:pt x="90" y="489"/>
                  </a:lnTo>
                  <a:lnTo>
                    <a:pt x="48" y="489"/>
                  </a:lnTo>
                  <a:lnTo>
                    <a:pt x="0" y="486"/>
                  </a:lnTo>
                  <a:lnTo>
                    <a:pt x="3" y="348"/>
                  </a:lnTo>
                  <a:lnTo>
                    <a:pt x="6" y="237"/>
                  </a:lnTo>
                  <a:lnTo>
                    <a:pt x="15" y="225"/>
                  </a:lnTo>
                  <a:lnTo>
                    <a:pt x="24" y="240"/>
                  </a:lnTo>
                  <a:lnTo>
                    <a:pt x="6" y="198"/>
                  </a:lnTo>
                  <a:lnTo>
                    <a:pt x="6" y="156"/>
                  </a:lnTo>
                  <a:lnTo>
                    <a:pt x="12" y="117"/>
                  </a:lnTo>
                  <a:lnTo>
                    <a:pt x="39"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56" name="Freeform 103">
              <a:extLst>
                <a:ext uri="{FF2B5EF4-FFF2-40B4-BE49-F238E27FC236}">
                  <a16:creationId xmlns:a16="http://schemas.microsoft.com/office/drawing/2014/main" id="{CFB13F96-10E7-4F6B-A4C7-6DFA227873BC}"/>
                </a:ext>
              </a:extLst>
            </p:cNvPr>
            <p:cNvSpPr>
              <a:spLocks/>
            </p:cNvSpPr>
            <p:nvPr/>
          </p:nvSpPr>
          <p:spPr bwMode="auto">
            <a:xfrm>
              <a:off x="3387" y="3321"/>
              <a:ext cx="238" cy="103"/>
            </a:xfrm>
            <a:custGeom>
              <a:avLst/>
              <a:gdLst>
                <a:gd name="T0" fmla="*/ 141 w 238"/>
                <a:gd name="T1" fmla="*/ 21 h 103"/>
                <a:gd name="T2" fmla="*/ 132 w 238"/>
                <a:gd name="T3" fmla="*/ 45 h 103"/>
                <a:gd name="T4" fmla="*/ 144 w 238"/>
                <a:gd name="T5" fmla="*/ 18 h 103"/>
                <a:gd name="T6" fmla="*/ 117 w 238"/>
                <a:gd name="T7" fmla="*/ 24 h 103"/>
                <a:gd name="T8" fmla="*/ 87 w 238"/>
                <a:gd name="T9" fmla="*/ 45 h 103"/>
                <a:gd name="T10" fmla="*/ 51 w 238"/>
                <a:gd name="T11" fmla="*/ 54 h 103"/>
                <a:gd name="T12" fmla="*/ 12 w 238"/>
                <a:gd name="T13" fmla="*/ 69 h 103"/>
                <a:gd name="T14" fmla="*/ 0 w 238"/>
                <a:gd name="T15" fmla="*/ 93 h 103"/>
                <a:gd name="T16" fmla="*/ 33 w 238"/>
                <a:gd name="T17" fmla="*/ 99 h 103"/>
                <a:gd name="T18" fmla="*/ 78 w 238"/>
                <a:gd name="T19" fmla="*/ 102 h 103"/>
                <a:gd name="T20" fmla="*/ 123 w 238"/>
                <a:gd name="T21" fmla="*/ 102 h 103"/>
                <a:gd name="T22" fmla="*/ 150 w 238"/>
                <a:gd name="T23" fmla="*/ 93 h 103"/>
                <a:gd name="T24" fmla="*/ 162 w 238"/>
                <a:gd name="T25" fmla="*/ 78 h 103"/>
                <a:gd name="T26" fmla="*/ 132 w 238"/>
                <a:gd name="T27" fmla="*/ 90 h 103"/>
                <a:gd name="T28" fmla="*/ 81 w 238"/>
                <a:gd name="T29" fmla="*/ 93 h 103"/>
                <a:gd name="T30" fmla="*/ 51 w 238"/>
                <a:gd name="T31" fmla="*/ 93 h 103"/>
                <a:gd name="T32" fmla="*/ 21 w 238"/>
                <a:gd name="T33" fmla="*/ 90 h 103"/>
                <a:gd name="T34" fmla="*/ 51 w 238"/>
                <a:gd name="T35" fmla="*/ 93 h 103"/>
                <a:gd name="T36" fmla="*/ 93 w 238"/>
                <a:gd name="T37" fmla="*/ 99 h 103"/>
                <a:gd name="T38" fmla="*/ 129 w 238"/>
                <a:gd name="T39" fmla="*/ 99 h 103"/>
                <a:gd name="T40" fmla="*/ 159 w 238"/>
                <a:gd name="T41" fmla="*/ 87 h 103"/>
                <a:gd name="T42" fmla="*/ 189 w 238"/>
                <a:gd name="T43" fmla="*/ 96 h 103"/>
                <a:gd name="T44" fmla="*/ 216 w 238"/>
                <a:gd name="T45" fmla="*/ 96 h 103"/>
                <a:gd name="T46" fmla="*/ 216 w 238"/>
                <a:gd name="T47" fmla="*/ 75 h 103"/>
                <a:gd name="T48" fmla="*/ 174 w 238"/>
                <a:gd name="T49" fmla="*/ 75 h 103"/>
                <a:gd name="T50" fmla="*/ 165 w 238"/>
                <a:gd name="T51" fmla="*/ 75 h 103"/>
                <a:gd name="T52" fmla="*/ 210 w 238"/>
                <a:gd name="T53" fmla="*/ 75 h 103"/>
                <a:gd name="T54" fmla="*/ 231 w 238"/>
                <a:gd name="T55" fmla="*/ 60 h 103"/>
                <a:gd name="T56" fmla="*/ 237 w 238"/>
                <a:gd name="T57" fmla="*/ 33 h 103"/>
                <a:gd name="T58" fmla="*/ 210 w 238"/>
                <a:gd name="T59" fmla="*/ 27 h 103"/>
                <a:gd name="T60" fmla="*/ 177 w 238"/>
                <a:gd name="T61" fmla="*/ 30 h 103"/>
                <a:gd name="T62" fmla="*/ 147 w 238"/>
                <a:gd name="T63" fmla="*/ 33 h 103"/>
                <a:gd name="T64" fmla="*/ 147 w 238"/>
                <a:gd name="T65" fmla="*/ 39 h 103"/>
                <a:gd name="T66" fmla="*/ 135 w 238"/>
                <a:gd name="T67" fmla="*/ 30 h 103"/>
                <a:gd name="T68" fmla="*/ 111 w 238"/>
                <a:gd name="T69" fmla="*/ 51 h 103"/>
                <a:gd name="T70" fmla="*/ 84 w 238"/>
                <a:gd name="T71" fmla="*/ 60 h 103"/>
                <a:gd name="T72" fmla="*/ 54 w 238"/>
                <a:gd name="T73" fmla="*/ 66 h 103"/>
                <a:gd name="T74" fmla="*/ 36 w 238"/>
                <a:gd name="T75" fmla="*/ 69 h 103"/>
                <a:gd name="T76" fmla="*/ 72 w 238"/>
                <a:gd name="T77" fmla="*/ 69 h 103"/>
                <a:gd name="T78" fmla="*/ 102 w 238"/>
                <a:gd name="T79" fmla="*/ 57 h 103"/>
                <a:gd name="T80" fmla="*/ 129 w 238"/>
                <a:gd name="T81" fmla="*/ 45 h 103"/>
                <a:gd name="T82" fmla="*/ 168 w 238"/>
                <a:gd name="T83" fmla="*/ 36 h 103"/>
                <a:gd name="T84" fmla="*/ 216 w 238"/>
                <a:gd name="T85" fmla="*/ 42 h 103"/>
                <a:gd name="T86" fmla="*/ 228 w 238"/>
                <a:gd name="T87" fmla="*/ 18 h 10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103"/>
                <a:gd name="T134" fmla="*/ 238 w 238"/>
                <a:gd name="T135" fmla="*/ 103 h 10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103">
                  <a:moveTo>
                    <a:pt x="147" y="0"/>
                  </a:moveTo>
                  <a:lnTo>
                    <a:pt x="144" y="9"/>
                  </a:lnTo>
                  <a:lnTo>
                    <a:pt x="141" y="21"/>
                  </a:lnTo>
                  <a:lnTo>
                    <a:pt x="141" y="30"/>
                  </a:lnTo>
                  <a:lnTo>
                    <a:pt x="141" y="42"/>
                  </a:lnTo>
                  <a:lnTo>
                    <a:pt x="132" y="45"/>
                  </a:lnTo>
                  <a:lnTo>
                    <a:pt x="138" y="36"/>
                  </a:lnTo>
                  <a:lnTo>
                    <a:pt x="147" y="27"/>
                  </a:lnTo>
                  <a:lnTo>
                    <a:pt x="144" y="18"/>
                  </a:lnTo>
                  <a:lnTo>
                    <a:pt x="135" y="15"/>
                  </a:lnTo>
                  <a:lnTo>
                    <a:pt x="126" y="21"/>
                  </a:lnTo>
                  <a:lnTo>
                    <a:pt x="117" y="24"/>
                  </a:lnTo>
                  <a:lnTo>
                    <a:pt x="108" y="33"/>
                  </a:lnTo>
                  <a:lnTo>
                    <a:pt x="96" y="42"/>
                  </a:lnTo>
                  <a:lnTo>
                    <a:pt x="87" y="45"/>
                  </a:lnTo>
                  <a:lnTo>
                    <a:pt x="78" y="48"/>
                  </a:lnTo>
                  <a:lnTo>
                    <a:pt x="69" y="51"/>
                  </a:lnTo>
                  <a:lnTo>
                    <a:pt x="51" y="54"/>
                  </a:lnTo>
                  <a:lnTo>
                    <a:pt x="39" y="60"/>
                  </a:lnTo>
                  <a:lnTo>
                    <a:pt x="18" y="60"/>
                  </a:lnTo>
                  <a:lnTo>
                    <a:pt x="12" y="69"/>
                  </a:lnTo>
                  <a:lnTo>
                    <a:pt x="9" y="78"/>
                  </a:lnTo>
                  <a:lnTo>
                    <a:pt x="9" y="90"/>
                  </a:lnTo>
                  <a:lnTo>
                    <a:pt x="0" y="93"/>
                  </a:lnTo>
                  <a:lnTo>
                    <a:pt x="12" y="93"/>
                  </a:lnTo>
                  <a:lnTo>
                    <a:pt x="24" y="96"/>
                  </a:lnTo>
                  <a:lnTo>
                    <a:pt x="33" y="99"/>
                  </a:lnTo>
                  <a:lnTo>
                    <a:pt x="45" y="102"/>
                  </a:lnTo>
                  <a:lnTo>
                    <a:pt x="69" y="102"/>
                  </a:lnTo>
                  <a:lnTo>
                    <a:pt x="78" y="102"/>
                  </a:lnTo>
                  <a:lnTo>
                    <a:pt x="90" y="102"/>
                  </a:lnTo>
                  <a:lnTo>
                    <a:pt x="114" y="102"/>
                  </a:lnTo>
                  <a:lnTo>
                    <a:pt x="123" y="102"/>
                  </a:lnTo>
                  <a:lnTo>
                    <a:pt x="132" y="99"/>
                  </a:lnTo>
                  <a:lnTo>
                    <a:pt x="141" y="96"/>
                  </a:lnTo>
                  <a:lnTo>
                    <a:pt x="150" y="93"/>
                  </a:lnTo>
                  <a:lnTo>
                    <a:pt x="162" y="87"/>
                  </a:lnTo>
                  <a:lnTo>
                    <a:pt x="174" y="81"/>
                  </a:lnTo>
                  <a:lnTo>
                    <a:pt x="162" y="78"/>
                  </a:lnTo>
                  <a:lnTo>
                    <a:pt x="150" y="84"/>
                  </a:lnTo>
                  <a:lnTo>
                    <a:pt x="141" y="87"/>
                  </a:lnTo>
                  <a:lnTo>
                    <a:pt x="132" y="90"/>
                  </a:lnTo>
                  <a:lnTo>
                    <a:pt x="120" y="93"/>
                  </a:lnTo>
                  <a:lnTo>
                    <a:pt x="99" y="93"/>
                  </a:lnTo>
                  <a:lnTo>
                    <a:pt x="81" y="93"/>
                  </a:lnTo>
                  <a:lnTo>
                    <a:pt x="72" y="93"/>
                  </a:lnTo>
                  <a:lnTo>
                    <a:pt x="60" y="93"/>
                  </a:lnTo>
                  <a:lnTo>
                    <a:pt x="51" y="93"/>
                  </a:lnTo>
                  <a:lnTo>
                    <a:pt x="42" y="93"/>
                  </a:lnTo>
                  <a:lnTo>
                    <a:pt x="33" y="90"/>
                  </a:lnTo>
                  <a:lnTo>
                    <a:pt x="21" y="90"/>
                  </a:lnTo>
                  <a:lnTo>
                    <a:pt x="30" y="90"/>
                  </a:lnTo>
                  <a:lnTo>
                    <a:pt x="39" y="90"/>
                  </a:lnTo>
                  <a:lnTo>
                    <a:pt x="51" y="93"/>
                  </a:lnTo>
                  <a:lnTo>
                    <a:pt x="60" y="96"/>
                  </a:lnTo>
                  <a:lnTo>
                    <a:pt x="72" y="99"/>
                  </a:lnTo>
                  <a:lnTo>
                    <a:pt x="93" y="99"/>
                  </a:lnTo>
                  <a:lnTo>
                    <a:pt x="105" y="102"/>
                  </a:lnTo>
                  <a:lnTo>
                    <a:pt x="117" y="102"/>
                  </a:lnTo>
                  <a:lnTo>
                    <a:pt x="129" y="99"/>
                  </a:lnTo>
                  <a:lnTo>
                    <a:pt x="141" y="99"/>
                  </a:lnTo>
                  <a:lnTo>
                    <a:pt x="150" y="93"/>
                  </a:lnTo>
                  <a:lnTo>
                    <a:pt x="159" y="87"/>
                  </a:lnTo>
                  <a:lnTo>
                    <a:pt x="171" y="84"/>
                  </a:lnTo>
                  <a:lnTo>
                    <a:pt x="180" y="90"/>
                  </a:lnTo>
                  <a:lnTo>
                    <a:pt x="189" y="96"/>
                  </a:lnTo>
                  <a:lnTo>
                    <a:pt x="198" y="96"/>
                  </a:lnTo>
                  <a:lnTo>
                    <a:pt x="207" y="96"/>
                  </a:lnTo>
                  <a:lnTo>
                    <a:pt x="216" y="96"/>
                  </a:lnTo>
                  <a:lnTo>
                    <a:pt x="225" y="87"/>
                  </a:lnTo>
                  <a:lnTo>
                    <a:pt x="225" y="78"/>
                  </a:lnTo>
                  <a:lnTo>
                    <a:pt x="216" y="75"/>
                  </a:lnTo>
                  <a:lnTo>
                    <a:pt x="207" y="75"/>
                  </a:lnTo>
                  <a:lnTo>
                    <a:pt x="198" y="75"/>
                  </a:lnTo>
                  <a:lnTo>
                    <a:pt x="174" y="75"/>
                  </a:lnTo>
                  <a:lnTo>
                    <a:pt x="165" y="75"/>
                  </a:lnTo>
                  <a:lnTo>
                    <a:pt x="156" y="75"/>
                  </a:lnTo>
                  <a:lnTo>
                    <a:pt x="165" y="75"/>
                  </a:lnTo>
                  <a:lnTo>
                    <a:pt x="174" y="75"/>
                  </a:lnTo>
                  <a:lnTo>
                    <a:pt x="192" y="75"/>
                  </a:lnTo>
                  <a:lnTo>
                    <a:pt x="210" y="75"/>
                  </a:lnTo>
                  <a:lnTo>
                    <a:pt x="219" y="75"/>
                  </a:lnTo>
                  <a:lnTo>
                    <a:pt x="228" y="69"/>
                  </a:lnTo>
                  <a:lnTo>
                    <a:pt x="231" y="60"/>
                  </a:lnTo>
                  <a:lnTo>
                    <a:pt x="234" y="51"/>
                  </a:lnTo>
                  <a:lnTo>
                    <a:pt x="237" y="42"/>
                  </a:lnTo>
                  <a:lnTo>
                    <a:pt x="237" y="33"/>
                  </a:lnTo>
                  <a:lnTo>
                    <a:pt x="231" y="24"/>
                  </a:lnTo>
                  <a:lnTo>
                    <a:pt x="219" y="24"/>
                  </a:lnTo>
                  <a:lnTo>
                    <a:pt x="210" y="27"/>
                  </a:lnTo>
                  <a:lnTo>
                    <a:pt x="198" y="27"/>
                  </a:lnTo>
                  <a:lnTo>
                    <a:pt x="186" y="30"/>
                  </a:lnTo>
                  <a:lnTo>
                    <a:pt x="177" y="30"/>
                  </a:lnTo>
                  <a:lnTo>
                    <a:pt x="168" y="30"/>
                  </a:lnTo>
                  <a:lnTo>
                    <a:pt x="156" y="33"/>
                  </a:lnTo>
                  <a:lnTo>
                    <a:pt x="147" y="33"/>
                  </a:lnTo>
                  <a:lnTo>
                    <a:pt x="159" y="36"/>
                  </a:lnTo>
                  <a:lnTo>
                    <a:pt x="168" y="36"/>
                  </a:lnTo>
                  <a:lnTo>
                    <a:pt x="147" y="39"/>
                  </a:lnTo>
                  <a:lnTo>
                    <a:pt x="141" y="30"/>
                  </a:lnTo>
                  <a:lnTo>
                    <a:pt x="141" y="21"/>
                  </a:lnTo>
                  <a:lnTo>
                    <a:pt x="135" y="30"/>
                  </a:lnTo>
                  <a:lnTo>
                    <a:pt x="126" y="36"/>
                  </a:lnTo>
                  <a:lnTo>
                    <a:pt x="120" y="48"/>
                  </a:lnTo>
                  <a:lnTo>
                    <a:pt x="111" y="51"/>
                  </a:lnTo>
                  <a:lnTo>
                    <a:pt x="102" y="57"/>
                  </a:lnTo>
                  <a:lnTo>
                    <a:pt x="93" y="57"/>
                  </a:lnTo>
                  <a:lnTo>
                    <a:pt x="84" y="60"/>
                  </a:lnTo>
                  <a:lnTo>
                    <a:pt x="75" y="63"/>
                  </a:lnTo>
                  <a:lnTo>
                    <a:pt x="63" y="66"/>
                  </a:lnTo>
                  <a:lnTo>
                    <a:pt x="54" y="66"/>
                  </a:lnTo>
                  <a:lnTo>
                    <a:pt x="33" y="66"/>
                  </a:lnTo>
                  <a:lnTo>
                    <a:pt x="24" y="66"/>
                  </a:lnTo>
                  <a:lnTo>
                    <a:pt x="36" y="69"/>
                  </a:lnTo>
                  <a:lnTo>
                    <a:pt x="48" y="69"/>
                  </a:lnTo>
                  <a:lnTo>
                    <a:pt x="60" y="69"/>
                  </a:lnTo>
                  <a:lnTo>
                    <a:pt x="72" y="69"/>
                  </a:lnTo>
                  <a:lnTo>
                    <a:pt x="81" y="66"/>
                  </a:lnTo>
                  <a:lnTo>
                    <a:pt x="93" y="63"/>
                  </a:lnTo>
                  <a:lnTo>
                    <a:pt x="102" y="57"/>
                  </a:lnTo>
                  <a:lnTo>
                    <a:pt x="111" y="51"/>
                  </a:lnTo>
                  <a:lnTo>
                    <a:pt x="120" y="48"/>
                  </a:lnTo>
                  <a:lnTo>
                    <a:pt x="129" y="45"/>
                  </a:lnTo>
                  <a:lnTo>
                    <a:pt x="138" y="36"/>
                  </a:lnTo>
                  <a:lnTo>
                    <a:pt x="147" y="36"/>
                  </a:lnTo>
                  <a:lnTo>
                    <a:pt x="168" y="36"/>
                  </a:lnTo>
                  <a:lnTo>
                    <a:pt x="180" y="39"/>
                  </a:lnTo>
                  <a:lnTo>
                    <a:pt x="198" y="42"/>
                  </a:lnTo>
                  <a:lnTo>
                    <a:pt x="216" y="42"/>
                  </a:lnTo>
                  <a:lnTo>
                    <a:pt x="225" y="39"/>
                  </a:lnTo>
                  <a:lnTo>
                    <a:pt x="228" y="27"/>
                  </a:lnTo>
                  <a:lnTo>
                    <a:pt x="228" y="18"/>
                  </a:lnTo>
                  <a:lnTo>
                    <a:pt x="228" y="9"/>
                  </a:lnTo>
                  <a:lnTo>
                    <a:pt x="228"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57" name="Freeform 104">
              <a:extLst>
                <a:ext uri="{FF2B5EF4-FFF2-40B4-BE49-F238E27FC236}">
                  <a16:creationId xmlns:a16="http://schemas.microsoft.com/office/drawing/2014/main" id="{EEFF68FA-909A-4D0D-B6C5-BA6A13FB5D44}"/>
                </a:ext>
              </a:extLst>
            </p:cNvPr>
            <p:cNvSpPr>
              <a:spLocks/>
            </p:cNvSpPr>
            <p:nvPr/>
          </p:nvSpPr>
          <p:spPr bwMode="auto">
            <a:xfrm>
              <a:off x="3795" y="3315"/>
              <a:ext cx="181" cy="166"/>
            </a:xfrm>
            <a:custGeom>
              <a:avLst/>
              <a:gdLst>
                <a:gd name="T0" fmla="*/ 99 w 181"/>
                <a:gd name="T1" fmla="*/ 51 h 166"/>
                <a:gd name="T2" fmla="*/ 99 w 181"/>
                <a:gd name="T3" fmla="*/ 72 h 166"/>
                <a:gd name="T4" fmla="*/ 93 w 181"/>
                <a:gd name="T5" fmla="*/ 90 h 166"/>
                <a:gd name="T6" fmla="*/ 87 w 181"/>
                <a:gd name="T7" fmla="*/ 108 h 166"/>
                <a:gd name="T8" fmla="*/ 75 w 181"/>
                <a:gd name="T9" fmla="*/ 126 h 166"/>
                <a:gd name="T10" fmla="*/ 57 w 181"/>
                <a:gd name="T11" fmla="*/ 135 h 166"/>
                <a:gd name="T12" fmla="*/ 36 w 181"/>
                <a:gd name="T13" fmla="*/ 138 h 166"/>
                <a:gd name="T14" fmla="*/ 18 w 181"/>
                <a:gd name="T15" fmla="*/ 138 h 166"/>
                <a:gd name="T16" fmla="*/ 18 w 181"/>
                <a:gd name="T17" fmla="*/ 126 h 166"/>
                <a:gd name="T18" fmla="*/ 39 w 181"/>
                <a:gd name="T19" fmla="*/ 120 h 166"/>
                <a:gd name="T20" fmla="*/ 57 w 181"/>
                <a:gd name="T21" fmla="*/ 105 h 166"/>
                <a:gd name="T22" fmla="*/ 60 w 181"/>
                <a:gd name="T23" fmla="*/ 96 h 166"/>
                <a:gd name="T24" fmla="*/ 60 w 181"/>
                <a:gd name="T25" fmla="*/ 78 h 166"/>
                <a:gd name="T26" fmla="*/ 60 w 181"/>
                <a:gd name="T27" fmla="*/ 57 h 166"/>
                <a:gd name="T28" fmla="*/ 60 w 181"/>
                <a:gd name="T29" fmla="*/ 75 h 166"/>
                <a:gd name="T30" fmla="*/ 60 w 181"/>
                <a:gd name="T31" fmla="*/ 96 h 166"/>
                <a:gd name="T32" fmla="*/ 48 w 181"/>
                <a:gd name="T33" fmla="*/ 111 h 166"/>
                <a:gd name="T34" fmla="*/ 24 w 181"/>
                <a:gd name="T35" fmla="*/ 126 h 166"/>
                <a:gd name="T36" fmla="*/ 6 w 181"/>
                <a:gd name="T37" fmla="*/ 138 h 166"/>
                <a:gd name="T38" fmla="*/ 0 w 181"/>
                <a:gd name="T39" fmla="*/ 156 h 166"/>
                <a:gd name="T40" fmla="*/ 18 w 181"/>
                <a:gd name="T41" fmla="*/ 165 h 166"/>
                <a:gd name="T42" fmla="*/ 39 w 181"/>
                <a:gd name="T43" fmla="*/ 165 h 166"/>
                <a:gd name="T44" fmla="*/ 60 w 181"/>
                <a:gd name="T45" fmla="*/ 162 h 166"/>
                <a:gd name="T46" fmla="*/ 81 w 181"/>
                <a:gd name="T47" fmla="*/ 153 h 166"/>
                <a:gd name="T48" fmla="*/ 102 w 181"/>
                <a:gd name="T49" fmla="*/ 144 h 166"/>
                <a:gd name="T50" fmla="*/ 117 w 181"/>
                <a:gd name="T51" fmla="*/ 126 h 166"/>
                <a:gd name="T52" fmla="*/ 126 w 181"/>
                <a:gd name="T53" fmla="*/ 105 h 166"/>
                <a:gd name="T54" fmla="*/ 135 w 181"/>
                <a:gd name="T55" fmla="*/ 84 h 166"/>
                <a:gd name="T56" fmla="*/ 150 w 181"/>
                <a:gd name="T57" fmla="*/ 75 h 166"/>
                <a:gd name="T58" fmla="*/ 168 w 181"/>
                <a:gd name="T59" fmla="*/ 66 h 166"/>
                <a:gd name="T60" fmla="*/ 177 w 181"/>
                <a:gd name="T61" fmla="*/ 48 h 166"/>
                <a:gd name="T62" fmla="*/ 180 w 181"/>
                <a:gd name="T63" fmla="*/ 30 h 166"/>
                <a:gd name="T64" fmla="*/ 171 w 181"/>
                <a:gd name="T65" fmla="*/ 30 h 166"/>
                <a:gd name="T66" fmla="*/ 162 w 181"/>
                <a:gd name="T67" fmla="*/ 57 h 166"/>
                <a:gd name="T68" fmla="*/ 150 w 181"/>
                <a:gd name="T69" fmla="*/ 75 h 166"/>
                <a:gd name="T70" fmla="*/ 147 w 181"/>
                <a:gd name="T71" fmla="*/ 75 h 166"/>
                <a:gd name="T72" fmla="*/ 159 w 181"/>
                <a:gd name="T73" fmla="*/ 57 h 166"/>
                <a:gd name="T74" fmla="*/ 162 w 181"/>
                <a:gd name="T75" fmla="*/ 36 h 166"/>
                <a:gd name="T76" fmla="*/ 168 w 181"/>
                <a:gd name="T77" fmla="*/ 18 h 166"/>
                <a:gd name="T78" fmla="*/ 162 w 181"/>
                <a:gd name="T79" fmla="*/ 3 h 166"/>
                <a:gd name="T80" fmla="*/ 144 w 181"/>
                <a:gd name="T81" fmla="*/ 0 h 166"/>
                <a:gd name="T82" fmla="*/ 129 w 181"/>
                <a:gd name="T83" fmla="*/ 15 h 166"/>
                <a:gd name="T84" fmla="*/ 123 w 181"/>
                <a:gd name="T85" fmla="*/ 33 h 166"/>
                <a:gd name="T86" fmla="*/ 114 w 181"/>
                <a:gd name="T87" fmla="*/ 54 h 166"/>
                <a:gd name="T88" fmla="*/ 105 w 181"/>
                <a:gd name="T89" fmla="*/ 72 h 166"/>
                <a:gd name="T90" fmla="*/ 99 w 181"/>
                <a:gd name="T91" fmla="*/ 90 h 16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1"/>
                <a:gd name="T139" fmla="*/ 0 h 166"/>
                <a:gd name="T140" fmla="*/ 181 w 181"/>
                <a:gd name="T141" fmla="*/ 166 h 16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1" h="166">
                  <a:moveTo>
                    <a:pt x="96" y="42"/>
                  </a:moveTo>
                  <a:lnTo>
                    <a:pt x="99" y="51"/>
                  </a:lnTo>
                  <a:lnTo>
                    <a:pt x="99" y="60"/>
                  </a:lnTo>
                  <a:lnTo>
                    <a:pt x="99" y="72"/>
                  </a:lnTo>
                  <a:lnTo>
                    <a:pt x="99" y="81"/>
                  </a:lnTo>
                  <a:lnTo>
                    <a:pt x="93" y="90"/>
                  </a:lnTo>
                  <a:lnTo>
                    <a:pt x="90" y="99"/>
                  </a:lnTo>
                  <a:lnTo>
                    <a:pt x="87" y="108"/>
                  </a:lnTo>
                  <a:lnTo>
                    <a:pt x="81" y="117"/>
                  </a:lnTo>
                  <a:lnTo>
                    <a:pt x="75" y="126"/>
                  </a:lnTo>
                  <a:lnTo>
                    <a:pt x="66" y="132"/>
                  </a:lnTo>
                  <a:lnTo>
                    <a:pt x="57" y="135"/>
                  </a:lnTo>
                  <a:lnTo>
                    <a:pt x="48" y="135"/>
                  </a:lnTo>
                  <a:lnTo>
                    <a:pt x="36" y="138"/>
                  </a:lnTo>
                  <a:lnTo>
                    <a:pt x="27" y="138"/>
                  </a:lnTo>
                  <a:lnTo>
                    <a:pt x="18" y="138"/>
                  </a:lnTo>
                  <a:lnTo>
                    <a:pt x="9" y="135"/>
                  </a:lnTo>
                  <a:lnTo>
                    <a:pt x="18" y="126"/>
                  </a:lnTo>
                  <a:lnTo>
                    <a:pt x="27" y="126"/>
                  </a:lnTo>
                  <a:lnTo>
                    <a:pt x="39" y="120"/>
                  </a:lnTo>
                  <a:lnTo>
                    <a:pt x="48" y="114"/>
                  </a:lnTo>
                  <a:lnTo>
                    <a:pt x="57" y="105"/>
                  </a:lnTo>
                  <a:lnTo>
                    <a:pt x="66" y="105"/>
                  </a:lnTo>
                  <a:lnTo>
                    <a:pt x="60" y="96"/>
                  </a:lnTo>
                  <a:lnTo>
                    <a:pt x="60" y="87"/>
                  </a:lnTo>
                  <a:lnTo>
                    <a:pt x="60" y="78"/>
                  </a:lnTo>
                  <a:lnTo>
                    <a:pt x="60" y="69"/>
                  </a:lnTo>
                  <a:lnTo>
                    <a:pt x="60" y="57"/>
                  </a:lnTo>
                  <a:lnTo>
                    <a:pt x="60" y="66"/>
                  </a:lnTo>
                  <a:lnTo>
                    <a:pt x="60" y="75"/>
                  </a:lnTo>
                  <a:lnTo>
                    <a:pt x="60" y="84"/>
                  </a:lnTo>
                  <a:lnTo>
                    <a:pt x="60" y="96"/>
                  </a:lnTo>
                  <a:lnTo>
                    <a:pt x="57" y="105"/>
                  </a:lnTo>
                  <a:lnTo>
                    <a:pt x="48" y="111"/>
                  </a:lnTo>
                  <a:lnTo>
                    <a:pt x="36" y="117"/>
                  </a:lnTo>
                  <a:lnTo>
                    <a:pt x="24" y="126"/>
                  </a:lnTo>
                  <a:lnTo>
                    <a:pt x="15" y="129"/>
                  </a:lnTo>
                  <a:lnTo>
                    <a:pt x="6" y="138"/>
                  </a:lnTo>
                  <a:lnTo>
                    <a:pt x="0" y="147"/>
                  </a:lnTo>
                  <a:lnTo>
                    <a:pt x="0" y="156"/>
                  </a:lnTo>
                  <a:lnTo>
                    <a:pt x="9" y="162"/>
                  </a:lnTo>
                  <a:lnTo>
                    <a:pt x="18" y="165"/>
                  </a:lnTo>
                  <a:lnTo>
                    <a:pt x="27" y="165"/>
                  </a:lnTo>
                  <a:lnTo>
                    <a:pt x="39" y="165"/>
                  </a:lnTo>
                  <a:lnTo>
                    <a:pt x="48" y="165"/>
                  </a:lnTo>
                  <a:lnTo>
                    <a:pt x="60" y="162"/>
                  </a:lnTo>
                  <a:lnTo>
                    <a:pt x="72" y="159"/>
                  </a:lnTo>
                  <a:lnTo>
                    <a:pt x="81" y="153"/>
                  </a:lnTo>
                  <a:lnTo>
                    <a:pt x="90" y="150"/>
                  </a:lnTo>
                  <a:lnTo>
                    <a:pt x="102" y="144"/>
                  </a:lnTo>
                  <a:lnTo>
                    <a:pt x="111" y="135"/>
                  </a:lnTo>
                  <a:lnTo>
                    <a:pt x="117" y="126"/>
                  </a:lnTo>
                  <a:lnTo>
                    <a:pt x="126" y="117"/>
                  </a:lnTo>
                  <a:lnTo>
                    <a:pt x="126" y="105"/>
                  </a:lnTo>
                  <a:lnTo>
                    <a:pt x="132" y="93"/>
                  </a:lnTo>
                  <a:lnTo>
                    <a:pt x="135" y="84"/>
                  </a:lnTo>
                  <a:lnTo>
                    <a:pt x="141" y="75"/>
                  </a:lnTo>
                  <a:lnTo>
                    <a:pt x="150" y="75"/>
                  </a:lnTo>
                  <a:lnTo>
                    <a:pt x="159" y="75"/>
                  </a:lnTo>
                  <a:lnTo>
                    <a:pt x="168" y="66"/>
                  </a:lnTo>
                  <a:lnTo>
                    <a:pt x="174" y="57"/>
                  </a:lnTo>
                  <a:lnTo>
                    <a:pt x="177" y="48"/>
                  </a:lnTo>
                  <a:lnTo>
                    <a:pt x="180" y="39"/>
                  </a:lnTo>
                  <a:lnTo>
                    <a:pt x="180" y="30"/>
                  </a:lnTo>
                  <a:lnTo>
                    <a:pt x="180" y="21"/>
                  </a:lnTo>
                  <a:lnTo>
                    <a:pt x="171" y="30"/>
                  </a:lnTo>
                  <a:lnTo>
                    <a:pt x="165" y="48"/>
                  </a:lnTo>
                  <a:lnTo>
                    <a:pt x="162" y="57"/>
                  </a:lnTo>
                  <a:lnTo>
                    <a:pt x="156" y="66"/>
                  </a:lnTo>
                  <a:lnTo>
                    <a:pt x="150" y="75"/>
                  </a:lnTo>
                  <a:lnTo>
                    <a:pt x="147" y="84"/>
                  </a:lnTo>
                  <a:lnTo>
                    <a:pt x="147" y="75"/>
                  </a:lnTo>
                  <a:lnTo>
                    <a:pt x="153" y="66"/>
                  </a:lnTo>
                  <a:lnTo>
                    <a:pt x="159" y="57"/>
                  </a:lnTo>
                  <a:lnTo>
                    <a:pt x="162" y="48"/>
                  </a:lnTo>
                  <a:lnTo>
                    <a:pt x="162" y="36"/>
                  </a:lnTo>
                  <a:lnTo>
                    <a:pt x="165" y="27"/>
                  </a:lnTo>
                  <a:lnTo>
                    <a:pt x="168" y="18"/>
                  </a:lnTo>
                  <a:lnTo>
                    <a:pt x="171" y="6"/>
                  </a:lnTo>
                  <a:lnTo>
                    <a:pt x="162" y="3"/>
                  </a:lnTo>
                  <a:lnTo>
                    <a:pt x="153" y="0"/>
                  </a:lnTo>
                  <a:lnTo>
                    <a:pt x="144" y="0"/>
                  </a:lnTo>
                  <a:lnTo>
                    <a:pt x="135" y="3"/>
                  </a:lnTo>
                  <a:lnTo>
                    <a:pt x="129" y="15"/>
                  </a:lnTo>
                  <a:lnTo>
                    <a:pt x="126" y="24"/>
                  </a:lnTo>
                  <a:lnTo>
                    <a:pt x="123" y="33"/>
                  </a:lnTo>
                  <a:lnTo>
                    <a:pt x="117" y="45"/>
                  </a:lnTo>
                  <a:lnTo>
                    <a:pt x="114" y="54"/>
                  </a:lnTo>
                  <a:lnTo>
                    <a:pt x="111" y="63"/>
                  </a:lnTo>
                  <a:lnTo>
                    <a:pt x="105" y="72"/>
                  </a:lnTo>
                  <a:lnTo>
                    <a:pt x="102" y="81"/>
                  </a:lnTo>
                  <a:lnTo>
                    <a:pt x="99" y="9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58" name="Freeform 105">
              <a:extLst>
                <a:ext uri="{FF2B5EF4-FFF2-40B4-BE49-F238E27FC236}">
                  <a16:creationId xmlns:a16="http://schemas.microsoft.com/office/drawing/2014/main" id="{AF121B48-53C9-4F3C-89DE-E76B1A5E6E75}"/>
                </a:ext>
              </a:extLst>
            </p:cNvPr>
            <p:cNvSpPr>
              <a:spLocks/>
            </p:cNvSpPr>
            <p:nvPr/>
          </p:nvSpPr>
          <p:spPr bwMode="auto">
            <a:xfrm>
              <a:off x="3267" y="2562"/>
              <a:ext cx="337" cy="232"/>
            </a:xfrm>
            <a:custGeom>
              <a:avLst/>
              <a:gdLst>
                <a:gd name="T0" fmla="*/ 201 w 337"/>
                <a:gd name="T1" fmla="*/ 231 h 232"/>
                <a:gd name="T2" fmla="*/ 0 w 337"/>
                <a:gd name="T3" fmla="*/ 210 h 232"/>
                <a:gd name="T4" fmla="*/ 27 w 337"/>
                <a:gd name="T5" fmla="*/ 0 h 232"/>
                <a:gd name="T6" fmla="*/ 336 w 337"/>
                <a:gd name="T7" fmla="*/ 39 h 232"/>
                <a:gd name="T8" fmla="*/ 0 60000 65536"/>
                <a:gd name="T9" fmla="*/ 0 60000 65536"/>
                <a:gd name="T10" fmla="*/ 0 60000 65536"/>
                <a:gd name="T11" fmla="*/ 0 60000 65536"/>
                <a:gd name="T12" fmla="*/ 0 w 337"/>
                <a:gd name="T13" fmla="*/ 0 h 232"/>
                <a:gd name="T14" fmla="*/ 337 w 337"/>
                <a:gd name="T15" fmla="*/ 232 h 232"/>
              </a:gdLst>
              <a:ahLst/>
              <a:cxnLst>
                <a:cxn ang="T8">
                  <a:pos x="T0" y="T1"/>
                </a:cxn>
                <a:cxn ang="T9">
                  <a:pos x="T2" y="T3"/>
                </a:cxn>
                <a:cxn ang="T10">
                  <a:pos x="T4" y="T5"/>
                </a:cxn>
                <a:cxn ang="T11">
                  <a:pos x="T6" y="T7"/>
                </a:cxn>
              </a:cxnLst>
              <a:rect l="T12" t="T13" r="T14" b="T15"/>
              <a:pathLst>
                <a:path w="337" h="232">
                  <a:moveTo>
                    <a:pt x="201" y="231"/>
                  </a:moveTo>
                  <a:lnTo>
                    <a:pt x="0" y="210"/>
                  </a:lnTo>
                  <a:lnTo>
                    <a:pt x="27" y="0"/>
                  </a:lnTo>
                  <a:lnTo>
                    <a:pt x="336" y="3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8675" name="Rectangle 106">
            <a:extLst>
              <a:ext uri="{FF2B5EF4-FFF2-40B4-BE49-F238E27FC236}">
                <a16:creationId xmlns:a16="http://schemas.microsoft.com/office/drawing/2014/main" id="{8395F019-0A21-49BF-9E82-7941B334D162}"/>
              </a:ext>
            </a:extLst>
          </p:cNvPr>
          <p:cNvSpPr>
            <a:spLocks noChangeArrowheads="1"/>
          </p:cNvSpPr>
          <p:nvPr/>
        </p:nvSpPr>
        <p:spPr bwMode="auto">
          <a:xfrm>
            <a:off x="254000" y="1320800"/>
            <a:ext cx="3035300" cy="3460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1600" b="1" dirty="0"/>
              <a:t>The Diagonal Lift</a:t>
            </a:r>
          </a:p>
        </p:txBody>
      </p:sp>
      <p:sp>
        <p:nvSpPr>
          <p:cNvPr id="28676" name="Rectangle 107">
            <a:extLst>
              <a:ext uri="{FF2B5EF4-FFF2-40B4-BE49-F238E27FC236}">
                <a16:creationId xmlns:a16="http://schemas.microsoft.com/office/drawing/2014/main" id="{393E0596-D361-4E92-BACD-2B4274BD4C62}"/>
              </a:ext>
            </a:extLst>
          </p:cNvPr>
          <p:cNvSpPr>
            <a:spLocks noChangeArrowheads="1"/>
          </p:cNvSpPr>
          <p:nvPr/>
        </p:nvSpPr>
        <p:spPr bwMode="auto">
          <a:xfrm>
            <a:off x="276225" y="5280025"/>
            <a:ext cx="3082925" cy="3460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1600" b="1" dirty="0"/>
              <a:t>The Power Lift</a:t>
            </a:r>
            <a:endParaRPr lang="en-US" altLang="en-US" sz="1600" b="1" u="sng" dirty="0"/>
          </a:p>
        </p:txBody>
      </p:sp>
      <p:sp>
        <p:nvSpPr>
          <p:cNvPr id="28677" name="Rectangle 108">
            <a:extLst>
              <a:ext uri="{FF2B5EF4-FFF2-40B4-BE49-F238E27FC236}">
                <a16:creationId xmlns:a16="http://schemas.microsoft.com/office/drawing/2014/main" id="{55816AA9-C682-4DB0-9E2A-B57CB8B8D116}"/>
              </a:ext>
            </a:extLst>
          </p:cNvPr>
          <p:cNvSpPr>
            <a:spLocks noChangeArrowheads="1"/>
          </p:cNvSpPr>
          <p:nvPr/>
        </p:nvSpPr>
        <p:spPr bwMode="auto">
          <a:xfrm>
            <a:off x="5199063" y="8593138"/>
            <a:ext cx="1489191" cy="274434"/>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600" i="1" dirty="0"/>
              <a:t>Adapted from: The Saunders Group Inc., </a:t>
            </a:r>
          </a:p>
          <a:p>
            <a:r>
              <a:rPr lang="en-US" altLang="en-US" sz="600" i="1" dirty="0"/>
              <a:t>4250 </a:t>
            </a:r>
            <a:r>
              <a:rPr lang="en-US" altLang="en-US" sz="600" i="1" dirty="0" err="1"/>
              <a:t>Norex</a:t>
            </a:r>
            <a:r>
              <a:rPr lang="en-US" altLang="en-US" sz="600" i="1" dirty="0"/>
              <a:t> Drive, Chaska, MN 55318</a:t>
            </a:r>
          </a:p>
        </p:txBody>
      </p:sp>
      <p:sp>
        <p:nvSpPr>
          <p:cNvPr id="28678" name="Text Box 109">
            <a:extLst>
              <a:ext uri="{FF2B5EF4-FFF2-40B4-BE49-F238E27FC236}">
                <a16:creationId xmlns:a16="http://schemas.microsoft.com/office/drawing/2014/main" id="{1B39B0D6-C065-4DE9-9913-50EC6807240A}"/>
              </a:ext>
            </a:extLst>
          </p:cNvPr>
          <p:cNvSpPr txBox="1">
            <a:spLocks noChangeArrowheads="1"/>
          </p:cNvSpPr>
          <p:nvPr/>
        </p:nvSpPr>
        <p:spPr bwMode="auto">
          <a:xfrm>
            <a:off x="698500" y="3962400"/>
            <a:ext cx="54483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b="1" dirty="0"/>
              <a:t>Squat, </a:t>
            </a:r>
            <a:r>
              <a:rPr lang="es-ES_tradnl" altLang="en-US" b="1" dirty="0"/>
              <a:t>h</a:t>
            </a:r>
            <a:r>
              <a:rPr lang="en-US" altLang="en-US" b="1" dirty="0" err="1"/>
              <a:t>ead</a:t>
            </a:r>
            <a:r>
              <a:rPr lang="en-US" altLang="en-US" b="1" dirty="0"/>
              <a:t> </a:t>
            </a:r>
            <a:r>
              <a:rPr lang="es-ES_tradnl" altLang="en-US" b="1" dirty="0"/>
              <a:t>u</a:t>
            </a:r>
            <a:r>
              <a:rPr lang="en-US" altLang="en-US" b="1" dirty="0"/>
              <a:t>p, </a:t>
            </a:r>
            <a:r>
              <a:rPr lang="es-ES_tradnl" altLang="en-US" b="1" dirty="0"/>
              <a:t>b</a:t>
            </a:r>
            <a:r>
              <a:rPr lang="en-US" altLang="en-US" b="1" dirty="0"/>
              <a:t>ack </a:t>
            </a:r>
            <a:r>
              <a:rPr lang="es-ES_tradnl" altLang="en-US" b="1" dirty="0"/>
              <a:t>a</a:t>
            </a:r>
            <a:r>
              <a:rPr lang="en-US" altLang="en-US" b="1" dirty="0" err="1"/>
              <a:t>rched</a:t>
            </a:r>
            <a:r>
              <a:rPr lang="en-US" altLang="en-US" b="1" dirty="0"/>
              <a:t>, </a:t>
            </a:r>
            <a:r>
              <a:rPr lang="es-ES_tradnl" altLang="en-US" b="1" dirty="0"/>
              <a:t>f</a:t>
            </a:r>
            <a:r>
              <a:rPr lang="en-US" altLang="en-US" b="1" dirty="0" err="1"/>
              <a:t>eet</a:t>
            </a:r>
            <a:r>
              <a:rPr lang="en-US" altLang="en-US" b="1" dirty="0"/>
              <a:t> </a:t>
            </a:r>
            <a:r>
              <a:rPr lang="es-ES_tradnl" altLang="en-US" b="1" dirty="0"/>
              <a:t>s</a:t>
            </a:r>
            <a:r>
              <a:rPr lang="en-US" altLang="en-US" b="1" dirty="0" err="1"/>
              <a:t>pread</a:t>
            </a:r>
            <a:r>
              <a:rPr lang="en-US" altLang="en-US" b="1" dirty="0"/>
              <a:t> </a:t>
            </a:r>
            <a:r>
              <a:rPr lang="es-ES_tradnl" altLang="en-US" b="1" dirty="0"/>
              <a:t>o</a:t>
            </a:r>
            <a:r>
              <a:rPr lang="en-US" altLang="en-US" b="1" dirty="0"/>
              <a:t>ne </a:t>
            </a:r>
            <a:r>
              <a:rPr lang="es-ES_tradnl" altLang="en-US" b="1" dirty="0"/>
              <a:t>f</a:t>
            </a:r>
            <a:r>
              <a:rPr lang="en-US" altLang="en-US" b="1" dirty="0" err="1"/>
              <a:t>oot</a:t>
            </a:r>
            <a:r>
              <a:rPr lang="en-US" altLang="en-US" b="1" dirty="0"/>
              <a:t> </a:t>
            </a:r>
            <a:r>
              <a:rPr lang="es-ES_tradnl" altLang="en-US" b="1" dirty="0"/>
              <a:t>a</a:t>
            </a:r>
            <a:r>
              <a:rPr lang="en-US" altLang="en-US" b="1" dirty="0"/>
              <a:t>head </a:t>
            </a:r>
            <a:r>
              <a:rPr lang="es-ES_tradnl" altLang="en-US" b="1" dirty="0"/>
              <a:t>a</a:t>
            </a:r>
            <a:r>
              <a:rPr lang="en-US" altLang="en-US" b="1" dirty="0"/>
              <a:t>s </a:t>
            </a:r>
            <a:r>
              <a:rPr lang="es-ES_tradnl" altLang="en-US" b="1" dirty="0"/>
              <a:t>y</a:t>
            </a:r>
            <a:r>
              <a:rPr lang="en-US" altLang="en-US" b="1" dirty="0" err="1"/>
              <a:t>ou</a:t>
            </a:r>
            <a:r>
              <a:rPr lang="en-US" altLang="en-US" b="1" dirty="0"/>
              <a:t> </a:t>
            </a:r>
            <a:r>
              <a:rPr lang="es-ES_tradnl" altLang="en-US" b="1" dirty="0"/>
              <a:t>l</a:t>
            </a:r>
            <a:r>
              <a:rPr lang="en-US" altLang="en-US" b="1" dirty="0" err="1"/>
              <a:t>ift</a:t>
            </a:r>
            <a:r>
              <a:rPr lang="es-ES_tradnl" altLang="en-US" b="1" dirty="0"/>
              <a:t>.</a:t>
            </a:r>
            <a:endParaRPr lang="en-US" altLang="en-US" b="1" dirty="0"/>
          </a:p>
        </p:txBody>
      </p:sp>
      <p:sp>
        <p:nvSpPr>
          <p:cNvPr id="28679" name="Text Box 110">
            <a:extLst>
              <a:ext uri="{FF2B5EF4-FFF2-40B4-BE49-F238E27FC236}">
                <a16:creationId xmlns:a16="http://schemas.microsoft.com/office/drawing/2014/main" id="{13DF1058-9D29-4D5F-A449-B9740998A5CB}"/>
              </a:ext>
            </a:extLst>
          </p:cNvPr>
          <p:cNvSpPr txBox="1">
            <a:spLocks noChangeArrowheads="1"/>
          </p:cNvSpPr>
          <p:nvPr/>
        </p:nvSpPr>
        <p:spPr bwMode="auto">
          <a:xfrm>
            <a:off x="774700" y="7905750"/>
            <a:ext cx="56197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lgn="just"/>
            <a:r>
              <a:rPr lang="es-ES_tradnl" altLang="en-US" b="1" dirty="0"/>
              <a:t>P</a:t>
            </a:r>
            <a:r>
              <a:rPr lang="en-US" altLang="en-US" b="1" dirty="0" err="1"/>
              <a:t>artial</a:t>
            </a:r>
            <a:r>
              <a:rPr lang="en-US" altLang="en-US" b="1" dirty="0"/>
              <a:t> </a:t>
            </a:r>
            <a:r>
              <a:rPr lang="es-ES_tradnl" altLang="en-US" b="1" dirty="0"/>
              <a:t>s</a:t>
            </a:r>
            <a:r>
              <a:rPr lang="en-US" altLang="en-US" b="1" dirty="0" err="1"/>
              <a:t>quat</a:t>
            </a:r>
            <a:r>
              <a:rPr lang="en-US" altLang="en-US" b="1" dirty="0"/>
              <a:t>, </a:t>
            </a:r>
            <a:r>
              <a:rPr lang="es-ES_tradnl" altLang="en-US" b="1" dirty="0"/>
              <a:t>h</a:t>
            </a:r>
            <a:r>
              <a:rPr lang="en-US" altLang="en-US" b="1" dirty="0" err="1"/>
              <a:t>ead</a:t>
            </a:r>
            <a:r>
              <a:rPr lang="en-US" altLang="en-US" b="1" dirty="0"/>
              <a:t> </a:t>
            </a:r>
            <a:r>
              <a:rPr lang="es-ES_tradnl" altLang="en-US" b="1" dirty="0"/>
              <a:t>u</a:t>
            </a:r>
            <a:r>
              <a:rPr lang="en-US" altLang="en-US" b="1" dirty="0"/>
              <a:t>p, </a:t>
            </a:r>
            <a:r>
              <a:rPr lang="es-ES_tradnl" altLang="en-US" b="1" dirty="0"/>
              <a:t>b</a:t>
            </a:r>
            <a:r>
              <a:rPr lang="en-US" altLang="en-US" b="1" dirty="0"/>
              <a:t>ack </a:t>
            </a:r>
            <a:r>
              <a:rPr lang="es-ES_tradnl" altLang="en-US" b="1" dirty="0"/>
              <a:t>a</a:t>
            </a:r>
            <a:r>
              <a:rPr lang="en-US" altLang="en-US" b="1" dirty="0" err="1"/>
              <a:t>rched</a:t>
            </a:r>
            <a:r>
              <a:rPr lang="en-US" altLang="en-US" b="1" dirty="0"/>
              <a:t>, </a:t>
            </a:r>
            <a:r>
              <a:rPr lang="es-ES_tradnl" altLang="en-US" b="1" dirty="0"/>
              <a:t>f</a:t>
            </a:r>
            <a:r>
              <a:rPr lang="en-US" altLang="en-US" b="1" dirty="0" err="1"/>
              <a:t>eet</a:t>
            </a:r>
            <a:r>
              <a:rPr lang="en-US" altLang="en-US" b="1" dirty="0"/>
              <a:t> </a:t>
            </a:r>
            <a:r>
              <a:rPr lang="es-ES_tradnl" altLang="en-US" b="1" dirty="0"/>
              <a:t>s</a:t>
            </a:r>
            <a:r>
              <a:rPr lang="en-US" altLang="en-US" b="1" dirty="0" err="1"/>
              <a:t>pread</a:t>
            </a:r>
            <a:r>
              <a:rPr lang="en-US" altLang="en-US" b="1" dirty="0"/>
              <a:t> </a:t>
            </a:r>
            <a:r>
              <a:rPr lang="es-ES_tradnl" altLang="en-US" b="1" dirty="0"/>
              <a:t>o</a:t>
            </a:r>
            <a:r>
              <a:rPr lang="en-US" altLang="en-US" b="1" dirty="0"/>
              <a:t>ne </a:t>
            </a:r>
            <a:r>
              <a:rPr lang="es-ES_tradnl" altLang="en-US" b="1" dirty="0"/>
              <a:t>f</a:t>
            </a:r>
            <a:r>
              <a:rPr lang="en-US" altLang="en-US" b="1" dirty="0" err="1"/>
              <a:t>oot</a:t>
            </a:r>
            <a:r>
              <a:rPr lang="en-US" altLang="en-US" b="1" dirty="0"/>
              <a:t> </a:t>
            </a:r>
            <a:r>
              <a:rPr lang="es-ES_tradnl" altLang="en-US" b="1" dirty="0"/>
              <a:t>a</a:t>
            </a:r>
            <a:r>
              <a:rPr lang="en-US" altLang="en-US" b="1" dirty="0"/>
              <a:t>head </a:t>
            </a:r>
            <a:r>
              <a:rPr lang="es-ES_tradnl" altLang="en-US" b="1" dirty="0"/>
              <a:t>a</a:t>
            </a:r>
            <a:r>
              <a:rPr lang="en-US" altLang="en-US" b="1" dirty="0"/>
              <a:t>s </a:t>
            </a:r>
            <a:r>
              <a:rPr lang="es-ES_tradnl" altLang="en-US" b="1" dirty="0"/>
              <a:t>y</a:t>
            </a:r>
            <a:r>
              <a:rPr lang="en-US" altLang="en-US" b="1" dirty="0" err="1"/>
              <a:t>ou</a:t>
            </a:r>
            <a:r>
              <a:rPr lang="en-US" altLang="en-US" b="1" dirty="0"/>
              <a:t> </a:t>
            </a:r>
            <a:r>
              <a:rPr lang="es-ES_tradnl" altLang="en-US" b="1" dirty="0"/>
              <a:t>l</a:t>
            </a:r>
            <a:r>
              <a:rPr lang="en-US" altLang="en-US" b="1" dirty="0" err="1"/>
              <a:t>ift</a:t>
            </a:r>
            <a:r>
              <a:rPr lang="es-ES_tradnl" altLang="en-US" b="1" dirty="0"/>
              <a:t>.</a:t>
            </a:r>
            <a:endParaRPr lang="en-US" altLang="en-US" b="1" dirty="0"/>
          </a:p>
        </p:txBody>
      </p:sp>
      <p:grpSp>
        <p:nvGrpSpPr>
          <p:cNvPr id="28680" name="Group 111">
            <a:extLst>
              <a:ext uri="{FF2B5EF4-FFF2-40B4-BE49-F238E27FC236}">
                <a16:creationId xmlns:a16="http://schemas.microsoft.com/office/drawing/2014/main" id="{FFA9D1A5-15ED-48DB-B7D9-D4C42E4DC38D}"/>
              </a:ext>
            </a:extLst>
          </p:cNvPr>
          <p:cNvGrpSpPr>
            <a:grpSpLocks/>
          </p:cNvGrpSpPr>
          <p:nvPr/>
        </p:nvGrpSpPr>
        <p:grpSpPr bwMode="auto">
          <a:xfrm>
            <a:off x="1600200" y="5419725"/>
            <a:ext cx="4340225" cy="2320925"/>
            <a:chOff x="1578" y="3912"/>
            <a:chExt cx="2284" cy="1660"/>
          </a:xfrm>
        </p:grpSpPr>
        <p:grpSp>
          <p:nvGrpSpPr>
            <p:cNvPr id="28683" name="Group 112">
              <a:extLst>
                <a:ext uri="{FF2B5EF4-FFF2-40B4-BE49-F238E27FC236}">
                  <a16:creationId xmlns:a16="http://schemas.microsoft.com/office/drawing/2014/main" id="{EC1940A0-E8D6-4DDA-BD6A-F1783CDFBDA4}"/>
                </a:ext>
              </a:extLst>
            </p:cNvPr>
            <p:cNvGrpSpPr>
              <a:grpSpLocks/>
            </p:cNvGrpSpPr>
            <p:nvPr/>
          </p:nvGrpSpPr>
          <p:grpSpPr bwMode="auto">
            <a:xfrm>
              <a:off x="1578" y="3912"/>
              <a:ext cx="2284" cy="1660"/>
              <a:chOff x="1578" y="3912"/>
              <a:chExt cx="2284" cy="1660"/>
            </a:xfrm>
          </p:grpSpPr>
          <p:sp>
            <p:nvSpPr>
              <p:cNvPr id="28686" name="Freeform 113">
                <a:extLst>
                  <a:ext uri="{FF2B5EF4-FFF2-40B4-BE49-F238E27FC236}">
                    <a16:creationId xmlns:a16="http://schemas.microsoft.com/office/drawing/2014/main" id="{CC14C948-DF92-4969-87B0-4787F18198C5}"/>
                  </a:ext>
                </a:extLst>
              </p:cNvPr>
              <p:cNvSpPr>
                <a:spLocks/>
              </p:cNvSpPr>
              <p:nvPr/>
            </p:nvSpPr>
            <p:spPr bwMode="auto">
              <a:xfrm>
                <a:off x="1692" y="4392"/>
                <a:ext cx="106" cy="100"/>
              </a:xfrm>
              <a:custGeom>
                <a:avLst/>
                <a:gdLst>
                  <a:gd name="T0" fmla="*/ 6 w 106"/>
                  <a:gd name="T1" fmla="*/ 96 h 100"/>
                  <a:gd name="T2" fmla="*/ 6 w 106"/>
                  <a:gd name="T3" fmla="*/ 87 h 100"/>
                  <a:gd name="T4" fmla="*/ 6 w 106"/>
                  <a:gd name="T5" fmla="*/ 78 h 100"/>
                  <a:gd name="T6" fmla="*/ 6 w 106"/>
                  <a:gd name="T7" fmla="*/ 69 h 100"/>
                  <a:gd name="T8" fmla="*/ 6 w 106"/>
                  <a:gd name="T9" fmla="*/ 60 h 100"/>
                  <a:gd name="T10" fmla="*/ 3 w 106"/>
                  <a:gd name="T11" fmla="*/ 69 h 100"/>
                  <a:gd name="T12" fmla="*/ 0 w 106"/>
                  <a:gd name="T13" fmla="*/ 78 h 100"/>
                  <a:gd name="T14" fmla="*/ 0 w 106"/>
                  <a:gd name="T15" fmla="*/ 90 h 100"/>
                  <a:gd name="T16" fmla="*/ 3 w 106"/>
                  <a:gd name="T17" fmla="*/ 99 h 100"/>
                  <a:gd name="T18" fmla="*/ 6 w 106"/>
                  <a:gd name="T19" fmla="*/ 90 h 100"/>
                  <a:gd name="T20" fmla="*/ 6 w 106"/>
                  <a:gd name="T21" fmla="*/ 78 h 100"/>
                  <a:gd name="T22" fmla="*/ 6 w 106"/>
                  <a:gd name="T23" fmla="*/ 69 h 100"/>
                  <a:gd name="T24" fmla="*/ 6 w 106"/>
                  <a:gd name="T25" fmla="*/ 66 h 100"/>
                  <a:gd name="T26" fmla="*/ 15 w 106"/>
                  <a:gd name="T27" fmla="*/ 63 h 100"/>
                  <a:gd name="T28" fmla="*/ 18 w 106"/>
                  <a:gd name="T29" fmla="*/ 72 h 100"/>
                  <a:gd name="T30" fmla="*/ 24 w 106"/>
                  <a:gd name="T31" fmla="*/ 81 h 100"/>
                  <a:gd name="T32" fmla="*/ 27 w 106"/>
                  <a:gd name="T33" fmla="*/ 75 h 100"/>
                  <a:gd name="T34" fmla="*/ 36 w 106"/>
                  <a:gd name="T35" fmla="*/ 81 h 100"/>
                  <a:gd name="T36" fmla="*/ 42 w 106"/>
                  <a:gd name="T37" fmla="*/ 72 h 100"/>
                  <a:gd name="T38" fmla="*/ 45 w 106"/>
                  <a:gd name="T39" fmla="*/ 63 h 100"/>
                  <a:gd name="T40" fmla="*/ 39 w 106"/>
                  <a:gd name="T41" fmla="*/ 57 h 100"/>
                  <a:gd name="T42" fmla="*/ 48 w 106"/>
                  <a:gd name="T43" fmla="*/ 60 h 100"/>
                  <a:gd name="T44" fmla="*/ 54 w 106"/>
                  <a:gd name="T45" fmla="*/ 69 h 100"/>
                  <a:gd name="T46" fmla="*/ 54 w 106"/>
                  <a:gd name="T47" fmla="*/ 78 h 100"/>
                  <a:gd name="T48" fmla="*/ 60 w 106"/>
                  <a:gd name="T49" fmla="*/ 69 h 100"/>
                  <a:gd name="T50" fmla="*/ 63 w 106"/>
                  <a:gd name="T51" fmla="*/ 60 h 100"/>
                  <a:gd name="T52" fmla="*/ 63 w 106"/>
                  <a:gd name="T53" fmla="*/ 51 h 100"/>
                  <a:gd name="T54" fmla="*/ 63 w 106"/>
                  <a:gd name="T55" fmla="*/ 48 h 100"/>
                  <a:gd name="T56" fmla="*/ 72 w 106"/>
                  <a:gd name="T57" fmla="*/ 51 h 100"/>
                  <a:gd name="T58" fmla="*/ 78 w 106"/>
                  <a:gd name="T59" fmla="*/ 42 h 100"/>
                  <a:gd name="T60" fmla="*/ 69 w 106"/>
                  <a:gd name="T61" fmla="*/ 39 h 100"/>
                  <a:gd name="T62" fmla="*/ 60 w 106"/>
                  <a:gd name="T63" fmla="*/ 36 h 100"/>
                  <a:gd name="T64" fmla="*/ 69 w 106"/>
                  <a:gd name="T65" fmla="*/ 33 h 100"/>
                  <a:gd name="T66" fmla="*/ 75 w 106"/>
                  <a:gd name="T67" fmla="*/ 27 h 100"/>
                  <a:gd name="T68" fmla="*/ 84 w 106"/>
                  <a:gd name="T69" fmla="*/ 27 h 100"/>
                  <a:gd name="T70" fmla="*/ 81 w 106"/>
                  <a:gd name="T71" fmla="*/ 18 h 100"/>
                  <a:gd name="T72" fmla="*/ 72 w 106"/>
                  <a:gd name="T73" fmla="*/ 15 h 100"/>
                  <a:gd name="T74" fmla="*/ 63 w 106"/>
                  <a:gd name="T75" fmla="*/ 15 h 100"/>
                  <a:gd name="T76" fmla="*/ 57 w 106"/>
                  <a:gd name="T77" fmla="*/ 24 h 100"/>
                  <a:gd name="T78" fmla="*/ 48 w 106"/>
                  <a:gd name="T79" fmla="*/ 30 h 100"/>
                  <a:gd name="T80" fmla="*/ 45 w 106"/>
                  <a:gd name="T81" fmla="*/ 42 h 100"/>
                  <a:gd name="T82" fmla="*/ 36 w 106"/>
                  <a:gd name="T83" fmla="*/ 42 h 100"/>
                  <a:gd name="T84" fmla="*/ 27 w 106"/>
                  <a:gd name="T85" fmla="*/ 45 h 100"/>
                  <a:gd name="T86" fmla="*/ 18 w 106"/>
                  <a:gd name="T87" fmla="*/ 54 h 100"/>
                  <a:gd name="T88" fmla="*/ 9 w 106"/>
                  <a:gd name="T89" fmla="*/ 57 h 100"/>
                  <a:gd name="T90" fmla="*/ 21 w 106"/>
                  <a:gd name="T91" fmla="*/ 57 h 100"/>
                  <a:gd name="T92" fmla="*/ 30 w 106"/>
                  <a:gd name="T93" fmla="*/ 48 h 100"/>
                  <a:gd name="T94" fmla="*/ 33 w 106"/>
                  <a:gd name="T95" fmla="*/ 39 h 100"/>
                  <a:gd name="T96" fmla="*/ 42 w 106"/>
                  <a:gd name="T97" fmla="*/ 33 h 100"/>
                  <a:gd name="T98" fmla="*/ 75 w 106"/>
                  <a:gd name="T99" fmla="*/ 6 h 100"/>
                  <a:gd name="T100" fmla="*/ 105 w 106"/>
                  <a:gd name="T101" fmla="*/ 0 h 1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6"/>
                  <a:gd name="T154" fmla="*/ 0 h 100"/>
                  <a:gd name="T155" fmla="*/ 106 w 106"/>
                  <a:gd name="T156" fmla="*/ 100 h 1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6" h="100">
                    <a:moveTo>
                      <a:pt x="6" y="96"/>
                    </a:moveTo>
                    <a:lnTo>
                      <a:pt x="6" y="87"/>
                    </a:lnTo>
                    <a:lnTo>
                      <a:pt x="6" y="78"/>
                    </a:lnTo>
                    <a:lnTo>
                      <a:pt x="6" y="69"/>
                    </a:lnTo>
                    <a:lnTo>
                      <a:pt x="6" y="60"/>
                    </a:lnTo>
                    <a:lnTo>
                      <a:pt x="3" y="69"/>
                    </a:lnTo>
                    <a:lnTo>
                      <a:pt x="0" y="78"/>
                    </a:lnTo>
                    <a:lnTo>
                      <a:pt x="0" y="90"/>
                    </a:lnTo>
                    <a:lnTo>
                      <a:pt x="3" y="99"/>
                    </a:lnTo>
                    <a:lnTo>
                      <a:pt x="6" y="90"/>
                    </a:lnTo>
                    <a:lnTo>
                      <a:pt x="6" y="78"/>
                    </a:lnTo>
                    <a:lnTo>
                      <a:pt x="6" y="69"/>
                    </a:lnTo>
                    <a:lnTo>
                      <a:pt x="6" y="66"/>
                    </a:lnTo>
                    <a:lnTo>
                      <a:pt x="15" y="63"/>
                    </a:lnTo>
                    <a:lnTo>
                      <a:pt x="18" y="72"/>
                    </a:lnTo>
                    <a:lnTo>
                      <a:pt x="24" y="81"/>
                    </a:lnTo>
                    <a:lnTo>
                      <a:pt x="27" y="75"/>
                    </a:lnTo>
                    <a:lnTo>
                      <a:pt x="36" y="81"/>
                    </a:lnTo>
                    <a:lnTo>
                      <a:pt x="42" y="72"/>
                    </a:lnTo>
                    <a:lnTo>
                      <a:pt x="45" y="63"/>
                    </a:lnTo>
                    <a:lnTo>
                      <a:pt x="39" y="57"/>
                    </a:lnTo>
                    <a:lnTo>
                      <a:pt x="48" y="60"/>
                    </a:lnTo>
                    <a:lnTo>
                      <a:pt x="54" y="69"/>
                    </a:lnTo>
                    <a:lnTo>
                      <a:pt x="54" y="78"/>
                    </a:lnTo>
                    <a:lnTo>
                      <a:pt x="60" y="69"/>
                    </a:lnTo>
                    <a:lnTo>
                      <a:pt x="63" y="60"/>
                    </a:lnTo>
                    <a:lnTo>
                      <a:pt x="63" y="51"/>
                    </a:lnTo>
                    <a:lnTo>
                      <a:pt x="63" y="48"/>
                    </a:lnTo>
                    <a:lnTo>
                      <a:pt x="72" y="51"/>
                    </a:lnTo>
                    <a:lnTo>
                      <a:pt x="78" y="42"/>
                    </a:lnTo>
                    <a:lnTo>
                      <a:pt x="69" y="39"/>
                    </a:lnTo>
                    <a:lnTo>
                      <a:pt x="60" y="36"/>
                    </a:lnTo>
                    <a:lnTo>
                      <a:pt x="69" y="33"/>
                    </a:lnTo>
                    <a:lnTo>
                      <a:pt x="75" y="27"/>
                    </a:lnTo>
                    <a:lnTo>
                      <a:pt x="84" y="27"/>
                    </a:lnTo>
                    <a:lnTo>
                      <a:pt x="81" y="18"/>
                    </a:lnTo>
                    <a:lnTo>
                      <a:pt x="72" y="15"/>
                    </a:lnTo>
                    <a:lnTo>
                      <a:pt x="63" y="15"/>
                    </a:lnTo>
                    <a:lnTo>
                      <a:pt x="57" y="24"/>
                    </a:lnTo>
                    <a:lnTo>
                      <a:pt x="48" y="30"/>
                    </a:lnTo>
                    <a:lnTo>
                      <a:pt x="45" y="42"/>
                    </a:lnTo>
                    <a:lnTo>
                      <a:pt x="36" y="42"/>
                    </a:lnTo>
                    <a:lnTo>
                      <a:pt x="27" y="45"/>
                    </a:lnTo>
                    <a:lnTo>
                      <a:pt x="18" y="54"/>
                    </a:lnTo>
                    <a:lnTo>
                      <a:pt x="9" y="57"/>
                    </a:lnTo>
                    <a:lnTo>
                      <a:pt x="21" y="57"/>
                    </a:lnTo>
                    <a:lnTo>
                      <a:pt x="30" y="48"/>
                    </a:lnTo>
                    <a:lnTo>
                      <a:pt x="33" y="39"/>
                    </a:lnTo>
                    <a:lnTo>
                      <a:pt x="42" y="33"/>
                    </a:lnTo>
                    <a:lnTo>
                      <a:pt x="75" y="6"/>
                    </a:lnTo>
                    <a:lnTo>
                      <a:pt x="105"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687" name="Freeform 114">
                <a:extLst>
                  <a:ext uri="{FF2B5EF4-FFF2-40B4-BE49-F238E27FC236}">
                    <a16:creationId xmlns:a16="http://schemas.microsoft.com/office/drawing/2014/main" id="{CB00A99D-7D64-46FE-86B2-B1B15DAFC19A}"/>
                  </a:ext>
                </a:extLst>
              </p:cNvPr>
              <p:cNvSpPr>
                <a:spLocks/>
              </p:cNvSpPr>
              <p:nvPr/>
            </p:nvSpPr>
            <p:spPr bwMode="auto">
              <a:xfrm>
                <a:off x="1695" y="4392"/>
                <a:ext cx="244" cy="496"/>
              </a:xfrm>
              <a:custGeom>
                <a:avLst/>
                <a:gdLst>
                  <a:gd name="T0" fmla="*/ 117 w 244"/>
                  <a:gd name="T1" fmla="*/ 0 h 496"/>
                  <a:gd name="T2" fmla="*/ 183 w 244"/>
                  <a:gd name="T3" fmla="*/ 66 h 496"/>
                  <a:gd name="T4" fmla="*/ 189 w 244"/>
                  <a:gd name="T5" fmla="*/ 144 h 496"/>
                  <a:gd name="T6" fmla="*/ 153 w 244"/>
                  <a:gd name="T7" fmla="*/ 168 h 496"/>
                  <a:gd name="T8" fmla="*/ 171 w 244"/>
                  <a:gd name="T9" fmla="*/ 141 h 496"/>
                  <a:gd name="T10" fmla="*/ 150 w 244"/>
                  <a:gd name="T11" fmla="*/ 120 h 496"/>
                  <a:gd name="T12" fmla="*/ 138 w 244"/>
                  <a:gd name="T13" fmla="*/ 135 h 496"/>
                  <a:gd name="T14" fmla="*/ 150 w 244"/>
                  <a:gd name="T15" fmla="*/ 141 h 496"/>
                  <a:gd name="T16" fmla="*/ 132 w 244"/>
                  <a:gd name="T17" fmla="*/ 129 h 496"/>
                  <a:gd name="T18" fmla="*/ 120 w 244"/>
                  <a:gd name="T19" fmla="*/ 120 h 496"/>
                  <a:gd name="T20" fmla="*/ 117 w 244"/>
                  <a:gd name="T21" fmla="*/ 117 h 496"/>
                  <a:gd name="T22" fmla="*/ 102 w 244"/>
                  <a:gd name="T23" fmla="*/ 81 h 496"/>
                  <a:gd name="T24" fmla="*/ 120 w 244"/>
                  <a:gd name="T25" fmla="*/ 84 h 496"/>
                  <a:gd name="T26" fmla="*/ 123 w 244"/>
                  <a:gd name="T27" fmla="*/ 72 h 496"/>
                  <a:gd name="T28" fmla="*/ 123 w 244"/>
                  <a:gd name="T29" fmla="*/ 60 h 496"/>
                  <a:gd name="T30" fmla="*/ 123 w 244"/>
                  <a:gd name="T31" fmla="*/ 48 h 496"/>
                  <a:gd name="T32" fmla="*/ 123 w 244"/>
                  <a:gd name="T33" fmla="*/ 39 h 496"/>
                  <a:gd name="T34" fmla="*/ 102 w 244"/>
                  <a:gd name="T35" fmla="*/ 54 h 496"/>
                  <a:gd name="T36" fmla="*/ 81 w 244"/>
                  <a:gd name="T37" fmla="*/ 60 h 496"/>
                  <a:gd name="T38" fmla="*/ 60 w 244"/>
                  <a:gd name="T39" fmla="*/ 72 h 496"/>
                  <a:gd name="T40" fmla="*/ 9 w 244"/>
                  <a:gd name="T41" fmla="*/ 81 h 496"/>
                  <a:gd name="T42" fmla="*/ 0 w 244"/>
                  <a:gd name="T43" fmla="*/ 108 h 496"/>
                  <a:gd name="T44" fmla="*/ 3 w 244"/>
                  <a:gd name="T45" fmla="*/ 144 h 496"/>
                  <a:gd name="T46" fmla="*/ 6 w 244"/>
                  <a:gd name="T47" fmla="*/ 141 h 496"/>
                  <a:gd name="T48" fmla="*/ 30 w 244"/>
                  <a:gd name="T49" fmla="*/ 153 h 496"/>
                  <a:gd name="T50" fmla="*/ 21 w 244"/>
                  <a:gd name="T51" fmla="*/ 189 h 496"/>
                  <a:gd name="T52" fmla="*/ 54 w 244"/>
                  <a:gd name="T53" fmla="*/ 177 h 496"/>
                  <a:gd name="T54" fmla="*/ 24 w 244"/>
                  <a:gd name="T55" fmla="*/ 192 h 496"/>
                  <a:gd name="T56" fmla="*/ 30 w 244"/>
                  <a:gd name="T57" fmla="*/ 156 h 496"/>
                  <a:gd name="T58" fmla="*/ 12 w 244"/>
                  <a:gd name="T59" fmla="*/ 153 h 496"/>
                  <a:gd name="T60" fmla="*/ 9 w 244"/>
                  <a:gd name="T61" fmla="*/ 192 h 496"/>
                  <a:gd name="T62" fmla="*/ 39 w 244"/>
                  <a:gd name="T63" fmla="*/ 210 h 496"/>
                  <a:gd name="T64" fmla="*/ 51 w 244"/>
                  <a:gd name="T65" fmla="*/ 213 h 496"/>
                  <a:gd name="T66" fmla="*/ 27 w 244"/>
                  <a:gd name="T67" fmla="*/ 222 h 496"/>
                  <a:gd name="T68" fmla="*/ 51 w 244"/>
                  <a:gd name="T69" fmla="*/ 249 h 496"/>
                  <a:gd name="T70" fmla="*/ 84 w 244"/>
                  <a:gd name="T71" fmla="*/ 234 h 496"/>
                  <a:gd name="T72" fmla="*/ 120 w 244"/>
                  <a:gd name="T73" fmla="*/ 225 h 496"/>
                  <a:gd name="T74" fmla="*/ 141 w 244"/>
                  <a:gd name="T75" fmla="*/ 189 h 496"/>
                  <a:gd name="T76" fmla="*/ 114 w 244"/>
                  <a:gd name="T77" fmla="*/ 222 h 496"/>
                  <a:gd name="T78" fmla="*/ 90 w 244"/>
                  <a:gd name="T79" fmla="*/ 246 h 496"/>
                  <a:gd name="T80" fmla="*/ 111 w 244"/>
                  <a:gd name="T81" fmla="*/ 261 h 496"/>
                  <a:gd name="T82" fmla="*/ 111 w 244"/>
                  <a:gd name="T83" fmla="*/ 291 h 496"/>
                  <a:gd name="T84" fmla="*/ 138 w 244"/>
                  <a:gd name="T85" fmla="*/ 297 h 496"/>
                  <a:gd name="T86" fmla="*/ 189 w 244"/>
                  <a:gd name="T87" fmla="*/ 174 h 496"/>
                  <a:gd name="T88" fmla="*/ 183 w 244"/>
                  <a:gd name="T89" fmla="*/ 270 h 496"/>
                  <a:gd name="T90" fmla="*/ 132 w 244"/>
                  <a:gd name="T91" fmla="*/ 309 h 496"/>
                  <a:gd name="T92" fmla="*/ 141 w 244"/>
                  <a:gd name="T93" fmla="*/ 324 h 496"/>
                  <a:gd name="T94" fmla="*/ 243 w 244"/>
                  <a:gd name="T95" fmla="*/ 495 h 496"/>
                  <a:gd name="T96" fmla="*/ 87 w 244"/>
                  <a:gd name="T97" fmla="*/ 375 h 49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4"/>
                  <a:gd name="T148" fmla="*/ 0 h 496"/>
                  <a:gd name="T149" fmla="*/ 244 w 244"/>
                  <a:gd name="T150" fmla="*/ 496 h 49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4" h="496">
                    <a:moveTo>
                      <a:pt x="90" y="0"/>
                    </a:moveTo>
                    <a:lnTo>
                      <a:pt x="99" y="0"/>
                    </a:lnTo>
                    <a:lnTo>
                      <a:pt x="108" y="0"/>
                    </a:lnTo>
                    <a:lnTo>
                      <a:pt x="117" y="0"/>
                    </a:lnTo>
                    <a:lnTo>
                      <a:pt x="126" y="0"/>
                    </a:lnTo>
                    <a:lnTo>
                      <a:pt x="141" y="3"/>
                    </a:lnTo>
                    <a:lnTo>
                      <a:pt x="177" y="36"/>
                    </a:lnTo>
                    <a:lnTo>
                      <a:pt x="183" y="66"/>
                    </a:lnTo>
                    <a:lnTo>
                      <a:pt x="189" y="99"/>
                    </a:lnTo>
                    <a:lnTo>
                      <a:pt x="192" y="120"/>
                    </a:lnTo>
                    <a:lnTo>
                      <a:pt x="192" y="129"/>
                    </a:lnTo>
                    <a:lnTo>
                      <a:pt x="189" y="144"/>
                    </a:lnTo>
                    <a:lnTo>
                      <a:pt x="180" y="147"/>
                    </a:lnTo>
                    <a:lnTo>
                      <a:pt x="171" y="150"/>
                    </a:lnTo>
                    <a:lnTo>
                      <a:pt x="162" y="159"/>
                    </a:lnTo>
                    <a:lnTo>
                      <a:pt x="153" y="168"/>
                    </a:lnTo>
                    <a:lnTo>
                      <a:pt x="168" y="168"/>
                    </a:lnTo>
                    <a:lnTo>
                      <a:pt x="171" y="159"/>
                    </a:lnTo>
                    <a:lnTo>
                      <a:pt x="174" y="150"/>
                    </a:lnTo>
                    <a:lnTo>
                      <a:pt x="171" y="141"/>
                    </a:lnTo>
                    <a:lnTo>
                      <a:pt x="168" y="132"/>
                    </a:lnTo>
                    <a:lnTo>
                      <a:pt x="168" y="123"/>
                    </a:lnTo>
                    <a:lnTo>
                      <a:pt x="159" y="120"/>
                    </a:lnTo>
                    <a:lnTo>
                      <a:pt x="150" y="120"/>
                    </a:lnTo>
                    <a:lnTo>
                      <a:pt x="147" y="129"/>
                    </a:lnTo>
                    <a:lnTo>
                      <a:pt x="138" y="135"/>
                    </a:lnTo>
                    <a:lnTo>
                      <a:pt x="135" y="144"/>
                    </a:lnTo>
                    <a:lnTo>
                      <a:pt x="138" y="135"/>
                    </a:lnTo>
                    <a:lnTo>
                      <a:pt x="147" y="132"/>
                    </a:lnTo>
                    <a:lnTo>
                      <a:pt x="147" y="141"/>
                    </a:lnTo>
                    <a:lnTo>
                      <a:pt x="150" y="150"/>
                    </a:lnTo>
                    <a:lnTo>
                      <a:pt x="150" y="141"/>
                    </a:lnTo>
                    <a:lnTo>
                      <a:pt x="150" y="132"/>
                    </a:lnTo>
                    <a:lnTo>
                      <a:pt x="141" y="132"/>
                    </a:lnTo>
                    <a:lnTo>
                      <a:pt x="132" y="138"/>
                    </a:lnTo>
                    <a:lnTo>
                      <a:pt x="132" y="129"/>
                    </a:lnTo>
                    <a:lnTo>
                      <a:pt x="141" y="123"/>
                    </a:lnTo>
                    <a:lnTo>
                      <a:pt x="132" y="129"/>
                    </a:lnTo>
                    <a:lnTo>
                      <a:pt x="132" y="120"/>
                    </a:lnTo>
                    <a:lnTo>
                      <a:pt x="120" y="120"/>
                    </a:lnTo>
                    <a:lnTo>
                      <a:pt x="123" y="132"/>
                    </a:lnTo>
                    <a:lnTo>
                      <a:pt x="117" y="123"/>
                    </a:lnTo>
                    <a:lnTo>
                      <a:pt x="126" y="117"/>
                    </a:lnTo>
                    <a:lnTo>
                      <a:pt x="117" y="117"/>
                    </a:lnTo>
                    <a:lnTo>
                      <a:pt x="111" y="108"/>
                    </a:lnTo>
                    <a:lnTo>
                      <a:pt x="105" y="99"/>
                    </a:lnTo>
                    <a:lnTo>
                      <a:pt x="102" y="90"/>
                    </a:lnTo>
                    <a:lnTo>
                      <a:pt x="102" y="81"/>
                    </a:lnTo>
                    <a:lnTo>
                      <a:pt x="102" y="72"/>
                    </a:lnTo>
                    <a:lnTo>
                      <a:pt x="111" y="72"/>
                    </a:lnTo>
                    <a:lnTo>
                      <a:pt x="111" y="81"/>
                    </a:lnTo>
                    <a:lnTo>
                      <a:pt x="120" y="84"/>
                    </a:lnTo>
                    <a:lnTo>
                      <a:pt x="117" y="93"/>
                    </a:lnTo>
                    <a:lnTo>
                      <a:pt x="114" y="84"/>
                    </a:lnTo>
                    <a:lnTo>
                      <a:pt x="114" y="75"/>
                    </a:lnTo>
                    <a:lnTo>
                      <a:pt x="123" y="72"/>
                    </a:lnTo>
                    <a:lnTo>
                      <a:pt x="114" y="69"/>
                    </a:lnTo>
                    <a:lnTo>
                      <a:pt x="105" y="66"/>
                    </a:lnTo>
                    <a:lnTo>
                      <a:pt x="114" y="63"/>
                    </a:lnTo>
                    <a:lnTo>
                      <a:pt x="123" y="60"/>
                    </a:lnTo>
                    <a:lnTo>
                      <a:pt x="114" y="60"/>
                    </a:lnTo>
                    <a:lnTo>
                      <a:pt x="123" y="51"/>
                    </a:lnTo>
                    <a:lnTo>
                      <a:pt x="132" y="51"/>
                    </a:lnTo>
                    <a:lnTo>
                      <a:pt x="123" y="48"/>
                    </a:lnTo>
                    <a:lnTo>
                      <a:pt x="111" y="48"/>
                    </a:lnTo>
                    <a:lnTo>
                      <a:pt x="105" y="57"/>
                    </a:lnTo>
                    <a:lnTo>
                      <a:pt x="114" y="51"/>
                    </a:lnTo>
                    <a:lnTo>
                      <a:pt x="123" y="39"/>
                    </a:lnTo>
                    <a:lnTo>
                      <a:pt x="114" y="45"/>
                    </a:lnTo>
                    <a:lnTo>
                      <a:pt x="108" y="54"/>
                    </a:lnTo>
                    <a:lnTo>
                      <a:pt x="105" y="45"/>
                    </a:lnTo>
                    <a:lnTo>
                      <a:pt x="102" y="54"/>
                    </a:lnTo>
                    <a:lnTo>
                      <a:pt x="93" y="57"/>
                    </a:lnTo>
                    <a:lnTo>
                      <a:pt x="81" y="60"/>
                    </a:lnTo>
                    <a:lnTo>
                      <a:pt x="72" y="63"/>
                    </a:lnTo>
                    <a:lnTo>
                      <a:pt x="81" y="60"/>
                    </a:lnTo>
                    <a:lnTo>
                      <a:pt x="84" y="51"/>
                    </a:lnTo>
                    <a:lnTo>
                      <a:pt x="78" y="60"/>
                    </a:lnTo>
                    <a:lnTo>
                      <a:pt x="69" y="69"/>
                    </a:lnTo>
                    <a:lnTo>
                      <a:pt x="60" y="72"/>
                    </a:lnTo>
                    <a:lnTo>
                      <a:pt x="51" y="78"/>
                    </a:lnTo>
                    <a:lnTo>
                      <a:pt x="42" y="78"/>
                    </a:lnTo>
                    <a:lnTo>
                      <a:pt x="30" y="81"/>
                    </a:lnTo>
                    <a:lnTo>
                      <a:pt x="9" y="81"/>
                    </a:lnTo>
                    <a:lnTo>
                      <a:pt x="0" y="81"/>
                    </a:lnTo>
                    <a:lnTo>
                      <a:pt x="0" y="90"/>
                    </a:lnTo>
                    <a:lnTo>
                      <a:pt x="0" y="99"/>
                    </a:lnTo>
                    <a:lnTo>
                      <a:pt x="0" y="108"/>
                    </a:lnTo>
                    <a:lnTo>
                      <a:pt x="0" y="117"/>
                    </a:lnTo>
                    <a:lnTo>
                      <a:pt x="0" y="126"/>
                    </a:lnTo>
                    <a:lnTo>
                      <a:pt x="0" y="135"/>
                    </a:lnTo>
                    <a:lnTo>
                      <a:pt x="3" y="144"/>
                    </a:lnTo>
                    <a:lnTo>
                      <a:pt x="15" y="147"/>
                    </a:lnTo>
                    <a:lnTo>
                      <a:pt x="24" y="150"/>
                    </a:lnTo>
                    <a:lnTo>
                      <a:pt x="15" y="150"/>
                    </a:lnTo>
                    <a:lnTo>
                      <a:pt x="6" y="141"/>
                    </a:lnTo>
                    <a:lnTo>
                      <a:pt x="15" y="135"/>
                    </a:lnTo>
                    <a:lnTo>
                      <a:pt x="27" y="135"/>
                    </a:lnTo>
                    <a:lnTo>
                      <a:pt x="30" y="144"/>
                    </a:lnTo>
                    <a:lnTo>
                      <a:pt x="30" y="153"/>
                    </a:lnTo>
                    <a:lnTo>
                      <a:pt x="24" y="162"/>
                    </a:lnTo>
                    <a:lnTo>
                      <a:pt x="21" y="171"/>
                    </a:lnTo>
                    <a:lnTo>
                      <a:pt x="21" y="180"/>
                    </a:lnTo>
                    <a:lnTo>
                      <a:pt x="21" y="189"/>
                    </a:lnTo>
                    <a:lnTo>
                      <a:pt x="30" y="192"/>
                    </a:lnTo>
                    <a:lnTo>
                      <a:pt x="36" y="183"/>
                    </a:lnTo>
                    <a:lnTo>
                      <a:pt x="45" y="180"/>
                    </a:lnTo>
                    <a:lnTo>
                      <a:pt x="54" y="177"/>
                    </a:lnTo>
                    <a:lnTo>
                      <a:pt x="45" y="177"/>
                    </a:lnTo>
                    <a:lnTo>
                      <a:pt x="36" y="180"/>
                    </a:lnTo>
                    <a:lnTo>
                      <a:pt x="33" y="189"/>
                    </a:lnTo>
                    <a:lnTo>
                      <a:pt x="24" y="192"/>
                    </a:lnTo>
                    <a:lnTo>
                      <a:pt x="21" y="183"/>
                    </a:lnTo>
                    <a:lnTo>
                      <a:pt x="21" y="174"/>
                    </a:lnTo>
                    <a:lnTo>
                      <a:pt x="27" y="165"/>
                    </a:lnTo>
                    <a:lnTo>
                      <a:pt x="30" y="156"/>
                    </a:lnTo>
                    <a:lnTo>
                      <a:pt x="30" y="147"/>
                    </a:lnTo>
                    <a:lnTo>
                      <a:pt x="21" y="144"/>
                    </a:lnTo>
                    <a:lnTo>
                      <a:pt x="12" y="144"/>
                    </a:lnTo>
                    <a:lnTo>
                      <a:pt x="12" y="153"/>
                    </a:lnTo>
                    <a:lnTo>
                      <a:pt x="9" y="165"/>
                    </a:lnTo>
                    <a:lnTo>
                      <a:pt x="9" y="174"/>
                    </a:lnTo>
                    <a:lnTo>
                      <a:pt x="9" y="183"/>
                    </a:lnTo>
                    <a:lnTo>
                      <a:pt x="9" y="192"/>
                    </a:lnTo>
                    <a:lnTo>
                      <a:pt x="15" y="201"/>
                    </a:lnTo>
                    <a:lnTo>
                      <a:pt x="21" y="210"/>
                    </a:lnTo>
                    <a:lnTo>
                      <a:pt x="30" y="210"/>
                    </a:lnTo>
                    <a:lnTo>
                      <a:pt x="39" y="210"/>
                    </a:lnTo>
                    <a:lnTo>
                      <a:pt x="48" y="210"/>
                    </a:lnTo>
                    <a:lnTo>
                      <a:pt x="57" y="207"/>
                    </a:lnTo>
                    <a:lnTo>
                      <a:pt x="48" y="204"/>
                    </a:lnTo>
                    <a:lnTo>
                      <a:pt x="51" y="213"/>
                    </a:lnTo>
                    <a:lnTo>
                      <a:pt x="42" y="210"/>
                    </a:lnTo>
                    <a:lnTo>
                      <a:pt x="33" y="213"/>
                    </a:lnTo>
                    <a:lnTo>
                      <a:pt x="24" y="213"/>
                    </a:lnTo>
                    <a:lnTo>
                      <a:pt x="27" y="222"/>
                    </a:lnTo>
                    <a:lnTo>
                      <a:pt x="36" y="231"/>
                    </a:lnTo>
                    <a:lnTo>
                      <a:pt x="36" y="240"/>
                    </a:lnTo>
                    <a:lnTo>
                      <a:pt x="42" y="249"/>
                    </a:lnTo>
                    <a:lnTo>
                      <a:pt x="51" y="249"/>
                    </a:lnTo>
                    <a:lnTo>
                      <a:pt x="63" y="249"/>
                    </a:lnTo>
                    <a:lnTo>
                      <a:pt x="72" y="249"/>
                    </a:lnTo>
                    <a:lnTo>
                      <a:pt x="81" y="243"/>
                    </a:lnTo>
                    <a:lnTo>
                      <a:pt x="84" y="234"/>
                    </a:lnTo>
                    <a:lnTo>
                      <a:pt x="93" y="231"/>
                    </a:lnTo>
                    <a:lnTo>
                      <a:pt x="102" y="231"/>
                    </a:lnTo>
                    <a:lnTo>
                      <a:pt x="111" y="225"/>
                    </a:lnTo>
                    <a:lnTo>
                      <a:pt x="120" y="225"/>
                    </a:lnTo>
                    <a:lnTo>
                      <a:pt x="129" y="216"/>
                    </a:lnTo>
                    <a:lnTo>
                      <a:pt x="135" y="207"/>
                    </a:lnTo>
                    <a:lnTo>
                      <a:pt x="138" y="198"/>
                    </a:lnTo>
                    <a:lnTo>
                      <a:pt x="141" y="189"/>
                    </a:lnTo>
                    <a:lnTo>
                      <a:pt x="138" y="198"/>
                    </a:lnTo>
                    <a:lnTo>
                      <a:pt x="132" y="207"/>
                    </a:lnTo>
                    <a:lnTo>
                      <a:pt x="123" y="213"/>
                    </a:lnTo>
                    <a:lnTo>
                      <a:pt x="114" y="222"/>
                    </a:lnTo>
                    <a:lnTo>
                      <a:pt x="105" y="228"/>
                    </a:lnTo>
                    <a:lnTo>
                      <a:pt x="96" y="234"/>
                    </a:lnTo>
                    <a:lnTo>
                      <a:pt x="87" y="237"/>
                    </a:lnTo>
                    <a:lnTo>
                      <a:pt x="90" y="246"/>
                    </a:lnTo>
                    <a:lnTo>
                      <a:pt x="99" y="246"/>
                    </a:lnTo>
                    <a:lnTo>
                      <a:pt x="108" y="252"/>
                    </a:lnTo>
                    <a:lnTo>
                      <a:pt x="120" y="258"/>
                    </a:lnTo>
                    <a:lnTo>
                      <a:pt x="111" y="261"/>
                    </a:lnTo>
                    <a:lnTo>
                      <a:pt x="102" y="252"/>
                    </a:lnTo>
                    <a:lnTo>
                      <a:pt x="90" y="294"/>
                    </a:lnTo>
                    <a:lnTo>
                      <a:pt x="111" y="282"/>
                    </a:lnTo>
                    <a:lnTo>
                      <a:pt x="111" y="291"/>
                    </a:lnTo>
                    <a:lnTo>
                      <a:pt x="117" y="300"/>
                    </a:lnTo>
                    <a:lnTo>
                      <a:pt x="138" y="309"/>
                    </a:lnTo>
                    <a:lnTo>
                      <a:pt x="117" y="270"/>
                    </a:lnTo>
                    <a:lnTo>
                      <a:pt x="138" y="297"/>
                    </a:lnTo>
                    <a:lnTo>
                      <a:pt x="141" y="273"/>
                    </a:lnTo>
                    <a:lnTo>
                      <a:pt x="150" y="240"/>
                    </a:lnTo>
                    <a:lnTo>
                      <a:pt x="174" y="198"/>
                    </a:lnTo>
                    <a:lnTo>
                      <a:pt x="189" y="174"/>
                    </a:lnTo>
                    <a:lnTo>
                      <a:pt x="180" y="150"/>
                    </a:lnTo>
                    <a:lnTo>
                      <a:pt x="192" y="159"/>
                    </a:lnTo>
                    <a:lnTo>
                      <a:pt x="213" y="177"/>
                    </a:lnTo>
                    <a:lnTo>
                      <a:pt x="183" y="270"/>
                    </a:lnTo>
                    <a:lnTo>
                      <a:pt x="156" y="261"/>
                    </a:lnTo>
                    <a:lnTo>
                      <a:pt x="162" y="282"/>
                    </a:lnTo>
                    <a:lnTo>
                      <a:pt x="144" y="327"/>
                    </a:lnTo>
                    <a:lnTo>
                      <a:pt x="132" y="309"/>
                    </a:lnTo>
                    <a:lnTo>
                      <a:pt x="114" y="300"/>
                    </a:lnTo>
                    <a:lnTo>
                      <a:pt x="111" y="291"/>
                    </a:lnTo>
                    <a:lnTo>
                      <a:pt x="126" y="306"/>
                    </a:lnTo>
                    <a:lnTo>
                      <a:pt x="141" y="324"/>
                    </a:lnTo>
                    <a:lnTo>
                      <a:pt x="144" y="366"/>
                    </a:lnTo>
                    <a:lnTo>
                      <a:pt x="162" y="408"/>
                    </a:lnTo>
                    <a:lnTo>
                      <a:pt x="195" y="450"/>
                    </a:lnTo>
                    <a:lnTo>
                      <a:pt x="243" y="495"/>
                    </a:lnTo>
                    <a:lnTo>
                      <a:pt x="138" y="420"/>
                    </a:lnTo>
                    <a:lnTo>
                      <a:pt x="102" y="372"/>
                    </a:lnTo>
                    <a:lnTo>
                      <a:pt x="129" y="411"/>
                    </a:lnTo>
                    <a:lnTo>
                      <a:pt x="87" y="375"/>
                    </a:lnTo>
                    <a:lnTo>
                      <a:pt x="132" y="414"/>
                    </a:lnTo>
                    <a:lnTo>
                      <a:pt x="87" y="396"/>
                    </a:lnTo>
                    <a:lnTo>
                      <a:pt x="135" y="417"/>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688" name="Freeform 115">
                <a:extLst>
                  <a:ext uri="{FF2B5EF4-FFF2-40B4-BE49-F238E27FC236}">
                    <a16:creationId xmlns:a16="http://schemas.microsoft.com/office/drawing/2014/main" id="{E9275678-EBE8-4DF7-9D0D-3BC4DC47D700}"/>
                  </a:ext>
                </a:extLst>
              </p:cNvPr>
              <p:cNvSpPr>
                <a:spLocks/>
              </p:cNvSpPr>
              <p:nvPr/>
            </p:nvSpPr>
            <p:spPr bwMode="auto">
              <a:xfrm>
                <a:off x="1665" y="4650"/>
                <a:ext cx="163" cy="403"/>
              </a:xfrm>
              <a:custGeom>
                <a:avLst/>
                <a:gdLst>
                  <a:gd name="T0" fmla="*/ 162 w 163"/>
                  <a:gd name="T1" fmla="*/ 183 h 403"/>
                  <a:gd name="T2" fmla="*/ 162 w 163"/>
                  <a:gd name="T3" fmla="*/ 201 h 403"/>
                  <a:gd name="T4" fmla="*/ 153 w 163"/>
                  <a:gd name="T5" fmla="*/ 219 h 403"/>
                  <a:gd name="T6" fmla="*/ 150 w 163"/>
                  <a:gd name="T7" fmla="*/ 237 h 403"/>
                  <a:gd name="T8" fmla="*/ 150 w 163"/>
                  <a:gd name="T9" fmla="*/ 255 h 403"/>
                  <a:gd name="T10" fmla="*/ 150 w 163"/>
                  <a:gd name="T11" fmla="*/ 273 h 403"/>
                  <a:gd name="T12" fmla="*/ 141 w 163"/>
                  <a:gd name="T13" fmla="*/ 291 h 403"/>
                  <a:gd name="T14" fmla="*/ 138 w 163"/>
                  <a:gd name="T15" fmla="*/ 309 h 403"/>
                  <a:gd name="T16" fmla="*/ 132 w 163"/>
                  <a:gd name="T17" fmla="*/ 330 h 403"/>
                  <a:gd name="T18" fmla="*/ 126 w 163"/>
                  <a:gd name="T19" fmla="*/ 348 h 403"/>
                  <a:gd name="T20" fmla="*/ 114 w 163"/>
                  <a:gd name="T21" fmla="*/ 363 h 403"/>
                  <a:gd name="T22" fmla="*/ 0 w 163"/>
                  <a:gd name="T23" fmla="*/ 402 h 403"/>
                  <a:gd name="T24" fmla="*/ 9 w 163"/>
                  <a:gd name="T25" fmla="*/ 384 h 403"/>
                  <a:gd name="T26" fmla="*/ 15 w 163"/>
                  <a:gd name="T27" fmla="*/ 366 h 403"/>
                  <a:gd name="T28" fmla="*/ 21 w 163"/>
                  <a:gd name="T29" fmla="*/ 348 h 403"/>
                  <a:gd name="T30" fmla="*/ 33 w 163"/>
                  <a:gd name="T31" fmla="*/ 327 h 403"/>
                  <a:gd name="T32" fmla="*/ 45 w 163"/>
                  <a:gd name="T33" fmla="*/ 324 h 403"/>
                  <a:gd name="T34" fmla="*/ 45 w 163"/>
                  <a:gd name="T35" fmla="*/ 324 h 403"/>
                  <a:gd name="T36" fmla="*/ 54 w 163"/>
                  <a:gd name="T37" fmla="*/ 312 h 403"/>
                  <a:gd name="T38" fmla="*/ 66 w 163"/>
                  <a:gd name="T39" fmla="*/ 330 h 403"/>
                  <a:gd name="T40" fmla="*/ 60 w 163"/>
                  <a:gd name="T41" fmla="*/ 294 h 403"/>
                  <a:gd name="T42" fmla="*/ 48 w 163"/>
                  <a:gd name="T43" fmla="*/ 282 h 403"/>
                  <a:gd name="T44" fmla="*/ 48 w 163"/>
                  <a:gd name="T45" fmla="*/ 300 h 403"/>
                  <a:gd name="T46" fmla="*/ 48 w 163"/>
                  <a:gd name="T47" fmla="*/ 291 h 403"/>
                  <a:gd name="T48" fmla="*/ 57 w 163"/>
                  <a:gd name="T49" fmla="*/ 288 h 403"/>
                  <a:gd name="T50" fmla="*/ 57 w 163"/>
                  <a:gd name="T51" fmla="*/ 285 h 403"/>
                  <a:gd name="T52" fmla="*/ 54 w 163"/>
                  <a:gd name="T53" fmla="*/ 267 h 403"/>
                  <a:gd name="T54" fmla="*/ 54 w 163"/>
                  <a:gd name="T55" fmla="*/ 249 h 403"/>
                  <a:gd name="T56" fmla="*/ 54 w 163"/>
                  <a:gd name="T57" fmla="*/ 231 h 403"/>
                  <a:gd name="T58" fmla="*/ 54 w 163"/>
                  <a:gd name="T59" fmla="*/ 213 h 403"/>
                  <a:gd name="T60" fmla="*/ 60 w 163"/>
                  <a:gd name="T61" fmla="*/ 195 h 403"/>
                  <a:gd name="T62" fmla="*/ 63 w 163"/>
                  <a:gd name="T63" fmla="*/ 177 h 403"/>
                  <a:gd name="T64" fmla="*/ 69 w 163"/>
                  <a:gd name="T65" fmla="*/ 156 h 403"/>
                  <a:gd name="T66" fmla="*/ 69 w 163"/>
                  <a:gd name="T67" fmla="*/ 135 h 403"/>
                  <a:gd name="T68" fmla="*/ 69 w 163"/>
                  <a:gd name="T69" fmla="*/ 117 h 403"/>
                  <a:gd name="T70" fmla="*/ 81 w 163"/>
                  <a:gd name="T71" fmla="*/ 108 h 403"/>
                  <a:gd name="T72" fmla="*/ 81 w 163"/>
                  <a:gd name="T73" fmla="*/ 126 h 403"/>
                  <a:gd name="T74" fmla="*/ 81 w 163"/>
                  <a:gd name="T75" fmla="*/ 126 h 403"/>
                  <a:gd name="T76" fmla="*/ 78 w 163"/>
                  <a:gd name="T77" fmla="*/ 108 h 403"/>
                  <a:gd name="T78" fmla="*/ 69 w 163"/>
                  <a:gd name="T79" fmla="*/ 90 h 403"/>
                  <a:gd name="T80" fmla="*/ 69 w 163"/>
                  <a:gd name="T81" fmla="*/ 72 h 403"/>
                  <a:gd name="T82" fmla="*/ 72 w 163"/>
                  <a:gd name="T83" fmla="*/ 54 h 403"/>
                  <a:gd name="T84" fmla="*/ 90 w 163"/>
                  <a:gd name="T85" fmla="*/ 33 h 403"/>
                  <a:gd name="T86" fmla="*/ 108 w 163"/>
                  <a:gd name="T87" fmla="*/ 15 h 403"/>
                  <a:gd name="T88" fmla="*/ 126 w 163"/>
                  <a:gd name="T89" fmla="*/ 0 h 4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3"/>
                  <a:gd name="T136" fmla="*/ 0 h 403"/>
                  <a:gd name="T137" fmla="*/ 163 w 163"/>
                  <a:gd name="T138" fmla="*/ 403 h 4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3" h="403">
                    <a:moveTo>
                      <a:pt x="162" y="171"/>
                    </a:moveTo>
                    <a:lnTo>
                      <a:pt x="162" y="183"/>
                    </a:lnTo>
                    <a:lnTo>
                      <a:pt x="162" y="192"/>
                    </a:lnTo>
                    <a:lnTo>
                      <a:pt x="162" y="201"/>
                    </a:lnTo>
                    <a:lnTo>
                      <a:pt x="159" y="210"/>
                    </a:lnTo>
                    <a:lnTo>
                      <a:pt x="153" y="219"/>
                    </a:lnTo>
                    <a:lnTo>
                      <a:pt x="153" y="228"/>
                    </a:lnTo>
                    <a:lnTo>
                      <a:pt x="150" y="237"/>
                    </a:lnTo>
                    <a:lnTo>
                      <a:pt x="150" y="246"/>
                    </a:lnTo>
                    <a:lnTo>
                      <a:pt x="150" y="255"/>
                    </a:lnTo>
                    <a:lnTo>
                      <a:pt x="150" y="264"/>
                    </a:lnTo>
                    <a:lnTo>
                      <a:pt x="150" y="273"/>
                    </a:lnTo>
                    <a:lnTo>
                      <a:pt x="144" y="282"/>
                    </a:lnTo>
                    <a:lnTo>
                      <a:pt x="141" y="291"/>
                    </a:lnTo>
                    <a:lnTo>
                      <a:pt x="138" y="300"/>
                    </a:lnTo>
                    <a:lnTo>
                      <a:pt x="138" y="309"/>
                    </a:lnTo>
                    <a:lnTo>
                      <a:pt x="138" y="318"/>
                    </a:lnTo>
                    <a:lnTo>
                      <a:pt x="132" y="330"/>
                    </a:lnTo>
                    <a:lnTo>
                      <a:pt x="129" y="339"/>
                    </a:lnTo>
                    <a:lnTo>
                      <a:pt x="126" y="348"/>
                    </a:lnTo>
                    <a:lnTo>
                      <a:pt x="117" y="354"/>
                    </a:lnTo>
                    <a:lnTo>
                      <a:pt x="114" y="363"/>
                    </a:lnTo>
                    <a:lnTo>
                      <a:pt x="105" y="369"/>
                    </a:lnTo>
                    <a:lnTo>
                      <a:pt x="0" y="402"/>
                    </a:lnTo>
                    <a:lnTo>
                      <a:pt x="3" y="393"/>
                    </a:lnTo>
                    <a:lnTo>
                      <a:pt x="9" y="384"/>
                    </a:lnTo>
                    <a:lnTo>
                      <a:pt x="9" y="375"/>
                    </a:lnTo>
                    <a:lnTo>
                      <a:pt x="15" y="366"/>
                    </a:lnTo>
                    <a:lnTo>
                      <a:pt x="21" y="357"/>
                    </a:lnTo>
                    <a:lnTo>
                      <a:pt x="21" y="348"/>
                    </a:lnTo>
                    <a:lnTo>
                      <a:pt x="24" y="339"/>
                    </a:lnTo>
                    <a:lnTo>
                      <a:pt x="33" y="327"/>
                    </a:lnTo>
                    <a:lnTo>
                      <a:pt x="36" y="318"/>
                    </a:lnTo>
                    <a:lnTo>
                      <a:pt x="45" y="324"/>
                    </a:lnTo>
                    <a:lnTo>
                      <a:pt x="45" y="333"/>
                    </a:lnTo>
                    <a:lnTo>
                      <a:pt x="45" y="324"/>
                    </a:lnTo>
                    <a:lnTo>
                      <a:pt x="45" y="315"/>
                    </a:lnTo>
                    <a:lnTo>
                      <a:pt x="54" y="312"/>
                    </a:lnTo>
                    <a:lnTo>
                      <a:pt x="60" y="321"/>
                    </a:lnTo>
                    <a:lnTo>
                      <a:pt x="66" y="330"/>
                    </a:lnTo>
                    <a:lnTo>
                      <a:pt x="63" y="312"/>
                    </a:lnTo>
                    <a:lnTo>
                      <a:pt x="60" y="294"/>
                    </a:lnTo>
                    <a:lnTo>
                      <a:pt x="51" y="291"/>
                    </a:lnTo>
                    <a:lnTo>
                      <a:pt x="48" y="282"/>
                    </a:lnTo>
                    <a:lnTo>
                      <a:pt x="48" y="291"/>
                    </a:lnTo>
                    <a:lnTo>
                      <a:pt x="48" y="300"/>
                    </a:lnTo>
                    <a:lnTo>
                      <a:pt x="48" y="309"/>
                    </a:lnTo>
                    <a:lnTo>
                      <a:pt x="48" y="291"/>
                    </a:lnTo>
                    <a:lnTo>
                      <a:pt x="48" y="282"/>
                    </a:lnTo>
                    <a:lnTo>
                      <a:pt x="57" y="288"/>
                    </a:lnTo>
                    <a:lnTo>
                      <a:pt x="66" y="294"/>
                    </a:lnTo>
                    <a:lnTo>
                      <a:pt x="57" y="285"/>
                    </a:lnTo>
                    <a:lnTo>
                      <a:pt x="54" y="276"/>
                    </a:lnTo>
                    <a:lnTo>
                      <a:pt x="54" y="267"/>
                    </a:lnTo>
                    <a:lnTo>
                      <a:pt x="54" y="258"/>
                    </a:lnTo>
                    <a:lnTo>
                      <a:pt x="54" y="249"/>
                    </a:lnTo>
                    <a:lnTo>
                      <a:pt x="54" y="240"/>
                    </a:lnTo>
                    <a:lnTo>
                      <a:pt x="54" y="231"/>
                    </a:lnTo>
                    <a:lnTo>
                      <a:pt x="54" y="222"/>
                    </a:lnTo>
                    <a:lnTo>
                      <a:pt x="54" y="213"/>
                    </a:lnTo>
                    <a:lnTo>
                      <a:pt x="57" y="204"/>
                    </a:lnTo>
                    <a:lnTo>
                      <a:pt x="60" y="195"/>
                    </a:lnTo>
                    <a:lnTo>
                      <a:pt x="60" y="186"/>
                    </a:lnTo>
                    <a:lnTo>
                      <a:pt x="63" y="177"/>
                    </a:lnTo>
                    <a:lnTo>
                      <a:pt x="66" y="168"/>
                    </a:lnTo>
                    <a:lnTo>
                      <a:pt x="69" y="156"/>
                    </a:lnTo>
                    <a:lnTo>
                      <a:pt x="69" y="147"/>
                    </a:lnTo>
                    <a:lnTo>
                      <a:pt x="69" y="135"/>
                    </a:lnTo>
                    <a:lnTo>
                      <a:pt x="69" y="126"/>
                    </a:lnTo>
                    <a:lnTo>
                      <a:pt x="69" y="117"/>
                    </a:lnTo>
                    <a:lnTo>
                      <a:pt x="72" y="105"/>
                    </a:lnTo>
                    <a:lnTo>
                      <a:pt x="81" y="108"/>
                    </a:lnTo>
                    <a:lnTo>
                      <a:pt x="81" y="117"/>
                    </a:lnTo>
                    <a:lnTo>
                      <a:pt x="81" y="126"/>
                    </a:lnTo>
                    <a:lnTo>
                      <a:pt x="81" y="135"/>
                    </a:lnTo>
                    <a:lnTo>
                      <a:pt x="81" y="126"/>
                    </a:lnTo>
                    <a:lnTo>
                      <a:pt x="81" y="117"/>
                    </a:lnTo>
                    <a:lnTo>
                      <a:pt x="78" y="108"/>
                    </a:lnTo>
                    <a:lnTo>
                      <a:pt x="72" y="99"/>
                    </a:lnTo>
                    <a:lnTo>
                      <a:pt x="69" y="90"/>
                    </a:lnTo>
                    <a:lnTo>
                      <a:pt x="69" y="81"/>
                    </a:lnTo>
                    <a:lnTo>
                      <a:pt x="69" y="72"/>
                    </a:lnTo>
                    <a:lnTo>
                      <a:pt x="69" y="63"/>
                    </a:lnTo>
                    <a:lnTo>
                      <a:pt x="72" y="54"/>
                    </a:lnTo>
                    <a:lnTo>
                      <a:pt x="81" y="42"/>
                    </a:lnTo>
                    <a:lnTo>
                      <a:pt x="90" y="33"/>
                    </a:lnTo>
                    <a:lnTo>
                      <a:pt x="99" y="21"/>
                    </a:lnTo>
                    <a:lnTo>
                      <a:pt x="108" y="15"/>
                    </a:lnTo>
                    <a:lnTo>
                      <a:pt x="117" y="6"/>
                    </a:lnTo>
                    <a:lnTo>
                      <a:pt x="126"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689" name="Freeform 116">
                <a:extLst>
                  <a:ext uri="{FF2B5EF4-FFF2-40B4-BE49-F238E27FC236}">
                    <a16:creationId xmlns:a16="http://schemas.microsoft.com/office/drawing/2014/main" id="{50F2D45E-93E4-468B-BDC4-4615C72F2101}"/>
                  </a:ext>
                </a:extLst>
              </p:cNvPr>
              <p:cNvSpPr>
                <a:spLocks/>
              </p:cNvSpPr>
              <p:nvPr/>
            </p:nvSpPr>
            <p:spPr bwMode="auto">
              <a:xfrm>
                <a:off x="1908" y="4572"/>
                <a:ext cx="256" cy="445"/>
              </a:xfrm>
              <a:custGeom>
                <a:avLst/>
                <a:gdLst>
                  <a:gd name="T0" fmla="*/ 21 w 256"/>
                  <a:gd name="T1" fmla="*/ 39 h 445"/>
                  <a:gd name="T2" fmla="*/ 36 w 256"/>
                  <a:gd name="T3" fmla="*/ 66 h 445"/>
                  <a:gd name="T4" fmla="*/ 30 w 256"/>
                  <a:gd name="T5" fmla="*/ 54 h 445"/>
                  <a:gd name="T6" fmla="*/ 30 w 256"/>
                  <a:gd name="T7" fmla="*/ 66 h 445"/>
                  <a:gd name="T8" fmla="*/ 27 w 256"/>
                  <a:gd name="T9" fmla="*/ 96 h 445"/>
                  <a:gd name="T10" fmla="*/ 6 w 256"/>
                  <a:gd name="T11" fmla="*/ 120 h 445"/>
                  <a:gd name="T12" fmla="*/ 6 w 256"/>
                  <a:gd name="T13" fmla="*/ 147 h 445"/>
                  <a:gd name="T14" fmla="*/ 6 w 256"/>
                  <a:gd name="T15" fmla="*/ 174 h 445"/>
                  <a:gd name="T16" fmla="*/ 6 w 256"/>
                  <a:gd name="T17" fmla="*/ 204 h 445"/>
                  <a:gd name="T18" fmla="*/ 6 w 256"/>
                  <a:gd name="T19" fmla="*/ 234 h 445"/>
                  <a:gd name="T20" fmla="*/ 15 w 256"/>
                  <a:gd name="T21" fmla="*/ 261 h 445"/>
                  <a:gd name="T22" fmla="*/ 21 w 256"/>
                  <a:gd name="T23" fmla="*/ 288 h 445"/>
                  <a:gd name="T24" fmla="*/ 33 w 256"/>
                  <a:gd name="T25" fmla="*/ 315 h 445"/>
                  <a:gd name="T26" fmla="*/ 36 w 256"/>
                  <a:gd name="T27" fmla="*/ 342 h 445"/>
                  <a:gd name="T28" fmla="*/ 45 w 256"/>
                  <a:gd name="T29" fmla="*/ 393 h 445"/>
                  <a:gd name="T30" fmla="*/ 63 w 256"/>
                  <a:gd name="T31" fmla="*/ 423 h 445"/>
                  <a:gd name="T32" fmla="*/ 66 w 256"/>
                  <a:gd name="T33" fmla="*/ 426 h 445"/>
                  <a:gd name="T34" fmla="*/ 81 w 256"/>
                  <a:gd name="T35" fmla="*/ 393 h 445"/>
                  <a:gd name="T36" fmla="*/ 54 w 256"/>
                  <a:gd name="T37" fmla="*/ 411 h 445"/>
                  <a:gd name="T38" fmla="*/ 78 w 256"/>
                  <a:gd name="T39" fmla="*/ 393 h 445"/>
                  <a:gd name="T40" fmla="*/ 105 w 256"/>
                  <a:gd name="T41" fmla="*/ 369 h 445"/>
                  <a:gd name="T42" fmla="*/ 129 w 256"/>
                  <a:gd name="T43" fmla="*/ 345 h 445"/>
                  <a:gd name="T44" fmla="*/ 147 w 256"/>
                  <a:gd name="T45" fmla="*/ 324 h 445"/>
                  <a:gd name="T46" fmla="*/ 147 w 256"/>
                  <a:gd name="T47" fmla="*/ 288 h 445"/>
                  <a:gd name="T48" fmla="*/ 141 w 256"/>
                  <a:gd name="T49" fmla="*/ 255 h 445"/>
                  <a:gd name="T50" fmla="*/ 135 w 256"/>
                  <a:gd name="T51" fmla="*/ 222 h 445"/>
                  <a:gd name="T52" fmla="*/ 129 w 256"/>
                  <a:gd name="T53" fmla="*/ 192 h 445"/>
                  <a:gd name="T54" fmla="*/ 120 w 256"/>
                  <a:gd name="T55" fmla="*/ 159 h 445"/>
                  <a:gd name="T56" fmla="*/ 117 w 256"/>
                  <a:gd name="T57" fmla="*/ 132 h 445"/>
                  <a:gd name="T58" fmla="*/ 99 w 256"/>
                  <a:gd name="T59" fmla="*/ 111 h 445"/>
                  <a:gd name="T60" fmla="*/ 114 w 256"/>
                  <a:gd name="T61" fmla="*/ 141 h 445"/>
                  <a:gd name="T62" fmla="*/ 120 w 256"/>
                  <a:gd name="T63" fmla="*/ 171 h 445"/>
                  <a:gd name="T64" fmla="*/ 120 w 256"/>
                  <a:gd name="T65" fmla="*/ 198 h 445"/>
                  <a:gd name="T66" fmla="*/ 126 w 256"/>
                  <a:gd name="T67" fmla="*/ 228 h 445"/>
                  <a:gd name="T68" fmla="*/ 132 w 256"/>
                  <a:gd name="T69" fmla="*/ 258 h 445"/>
                  <a:gd name="T70" fmla="*/ 138 w 256"/>
                  <a:gd name="T71" fmla="*/ 288 h 445"/>
                  <a:gd name="T72" fmla="*/ 162 w 256"/>
                  <a:gd name="T73" fmla="*/ 318 h 445"/>
                  <a:gd name="T74" fmla="*/ 183 w 256"/>
                  <a:gd name="T75" fmla="*/ 306 h 445"/>
                  <a:gd name="T76" fmla="*/ 204 w 256"/>
                  <a:gd name="T77" fmla="*/ 279 h 445"/>
                  <a:gd name="T78" fmla="*/ 219 w 256"/>
                  <a:gd name="T79" fmla="*/ 246 h 445"/>
                  <a:gd name="T80" fmla="*/ 243 w 256"/>
                  <a:gd name="T81" fmla="*/ 219 h 445"/>
                  <a:gd name="T82" fmla="*/ 255 w 256"/>
                  <a:gd name="T83" fmla="*/ 192 h 445"/>
                  <a:gd name="T84" fmla="*/ 246 w 256"/>
                  <a:gd name="T85" fmla="*/ 168 h 445"/>
                  <a:gd name="T86" fmla="*/ 216 w 256"/>
                  <a:gd name="T87" fmla="*/ 150 h 445"/>
                  <a:gd name="T88" fmla="*/ 189 w 256"/>
                  <a:gd name="T89" fmla="*/ 129 h 445"/>
                  <a:gd name="T90" fmla="*/ 156 w 256"/>
                  <a:gd name="T91" fmla="*/ 108 h 445"/>
                  <a:gd name="T92" fmla="*/ 117 w 256"/>
                  <a:gd name="T93" fmla="*/ 84 h 445"/>
                  <a:gd name="T94" fmla="*/ 90 w 256"/>
                  <a:gd name="T95" fmla="*/ 57 h 445"/>
                  <a:gd name="T96" fmla="*/ 60 w 256"/>
                  <a:gd name="T97" fmla="*/ 33 h 445"/>
                  <a:gd name="T98" fmla="*/ 12 w 256"/>
                  <a:gd name="T99" fmla="*/ 15 h 445"/>
                  <a:gd name="T100" fmla="*/ 30 w 256"/>
                  <a:gd name="T101" fmla="*/ 9 h 445"/>
                  <a:gd name="T102" fmla="*/ 66 w 256"/>
                  <a:gd name="T103" fmla="*/ 18 h 445"/>
                  <a:gd name="T104" fmla="*/ 33 w 256"/>
                  <a:gd name="T105" fmla="*/ 12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56"/>
                  <a:gd name="T160" fmla="*/ 0 h 445"/>
                  <a:gd name="T161" fmla="*/ 256 w 256"/>
                  <a:gd name="T162" fmla="*/ 445 h 44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56" h="445">
                    <a:moveTo>
                      <a:pt x="0" y="33"/>
                    </a:moveTo>
                    <a:lnTo>
                      <a:pt x="12" y="33"/>
                    </a:lnTo>
                    <a:lnTo>
                      <a:pt x="21" y="39"/>
                    </a:lnTo>
                    <a:lnTo>
                      <a:pt x="27" y="48"/>
                    </a:lnTo>
                    <a:lnTo>
                      <a:pt x="33" y="57"/>
                    </a:lnTo>
                    <a:lnTo>
                      <a:pt x="36" y="66"/>
                    </a:lnTo>
                    <a:lnTo>
                      <a:pt x="36" y="75"/>
                    </a:lnTo>
                    <a:lnTo>
                      <a:pt x="36" y="66"/>
                    </a:lnTo>
                    <a:lnTo>
                      <a:pt x="30" y="54"/>
                    </a:lnTo>
                    <a:lnTo>
                      <a:pt x="21" y="45"/>
                    </a:lnTo>
                    <a:lnTo>
                      <a:pt x="24" y="57"/>
                    </a:lnTo>
                    <a:lnTo>
                      <a:pt x="30" y="66"/>
                    </a:lnTo>
                    <a:lnTo>
                      <a:pt x="30" y="78"/>
                    </a:lnTo>
                    <a:lnTo>
                      <a:pt x="30" y="87"/>
                    </a:lnTo>
                    <a:lnTo>
                      <a:pt x="27" y="96"/>
                    </a:lnTo>
                    <a:lnTo>
                      <a:pt x="18" y="102"/>
                    </a:lnTo>
                    <a:lnTo>
                      <a:pt x="9" y="111"/>
                    </a:lnTo>
                    <a:lnTo>
                      <a:pt x="6" y="120"/>
                    </a:lnTo>
                    <a:lnTo>
                      <a:pt x="6" y="129"/>
                    </a:lnTo>
                    <a:lnTo>
                      <a:pt x="6" y="138"/>
                    </a:lnTo>
                    <a:lnTo>
                      <a:pt x="6" y="147"/>
                    </a:lnTo>
                    <a:lnTo>
                      <a:pt x="6" y="156"/>
                    </a:lnTo>
                    <a:lnTo>
                      <a:pt x="6" y="165"/>
                    </a:lnTo>
                    <a:lnTo>
                      <a:pt x="6" y="174"/>
                    </a:lnTo>
                    <a:lnTo>
                      <a:pt x="6" y="186"/>
                    </a:lnTo>
                    <a:lnTo>
                      <a:pt x="6" y="195"/>
                    </a:lnTo>
                    <a:lnTo>
                      <a:pt x="6" y="204"/>
                    </a:lnTo>
                    <a:lnTo>
                      <a:pt x="6" y="213"/>
                    </a:lnTo>
                    <a:lnTo>
                      <a:pt x="6" y="222"/>
                    </a:lnTo>
                    <a:lnTo>
                      <a:pt x="6" y="234"/>
                    </a:lnTo>
                    <a:lnTo>
                      <a:pt x="6" y="243"/>
                    </a:lnTo>
                    <a:lnTo>
                      <a:pt x="6" y="252"/>
                    </a:lnTo>
                    <a:lnTo>
                      <a:pt x="15" y="261"/>
                    </a:lnTo>
                    <a:lnTo>
                      <a:pt x="18" y="270"/>
                    </a:lnTo>
                    <a:lnTo>
                      <a:pt x="21" y="279"/>
                    </a:lnTo>
                    <a:lnTo>
                      <a:pt x="21" y="288"/>
                    </a:lnTo>
                    <a:lnTo>
                      <a:pt x="27" y="297"/>
                    </a:lnTo>
                    <a:lnTo>
                      <a:pt x="27" y="306"/>
                    </a:lnTo>
                    <a:lnTo>
                      <a:pt x="33" y="315"/>
                    </a:lnTo>
                    <a:lnTo>
                      <a:pt x="36" y="324"/>
                    </a:lnTo>
                    <a:lnTo>
                      <a:pt x="36" y="333"/>
                    </a:lnTo>
                    <a:lnTo>
                      <a:pt x="36" y="342"/>
                    </a:lnTo>
                    <a:lnTo>
                      <a:pt x="39" y="366"/>
                    </a:lnTo>
                    <a:lnTo>
                      <a:pt x="42" y="384"/>
                    </a:lnTo>
                    <a:lnTo>
                      <a:pt x="45" y="393"/>
                    </a:lnTo>
                    <a:lnTo>
                      <a:pt x="51" y="405"/>
                    </a:lnTo>
                    <a:lnTo>
                      <a:pt x="57" y="414"/>
                    </a:lnTo>
                    <a:lnTo>
                      <a:pt x="63" y="423"/>
                    </a:lnTo>
                    <a:lnTo>
                      <a:pt x="63" y="435"/>
                    </a:lnTo>
                    <a:lnTo>
                      <a:pt x="66" y="444"/>
                    </a:lnTo>
                    <a:lnTo>
                      <a:pt x="66" y="426"/>
                    </a:lnTo>
                    <a:lnTo>
                      <a:pt x="63" y="408"/>
                    </a:lnTo>
                    <a:lnTo>
                      <a:pt x="63" y="396"/>
                    </a:lnTo>
                    <a:lnTo>
                      <a:pt x="81" y="393"/>
                    </a:lnTo>
                    <a:lnTo>
                      <a:pt x="72" y="399"/>
                    </a:lnTo>
                    <a:lnTo>
                      <a:pt x="72" y="408"/>
                    </a:lnTo>
                    <a:lnTo>
                      <a:pt x="54" y="411"/>
                    </a:lnTo>
                    <a:lnTo>
                      <a:pt x="63" y="402"/>
                    </a:lnTo>
                    <a:lnTo>
                      <a:pt x="72" y="402"/>
                    </a:lnTo>
                    <a:lnTo>
                      <a:pt x="78" y="393"/>
                    </a:lnTo>
                    <a:lnTo>
                      <a:pt x="87" y="384"/>
                    </a:lnTo>
                    <a:lnTo>
                      <a:pt x="99" y="378"/>
                    </a:lnTo>
                    <a:lnTo>
                      <a:pt x="105" y="369"/>
                    </a:lnTo>
                    <a:lnTo>
                      <a:pt x="111" y="360"/>
                    </a:lnTo>
                    <a:lnTo>
                      <a:pt x="120" y="354"/>
                    </a:lnTo>
                    <a:lnTo>
                      <a:pt x="129" y="345"/>
                    </a:lnTo>
                    <a:lnTo>
                      <a:pt x="138" y="342"/>
                    </a:lnTo>
                    <a:lnTo>
                      <a:pt x="144" y="333"/>
                    </a:lnTo>
                    <a:lnTo>
                      <a:pt x="147" y="324"/>
                    </a:lnTo>
                    <a:lnTo>
                      <a:pt x="147" y="312"/>
                    </a:lnTo>
                    <a:lnTo>
                      <a:pt x="147" y="300"/>
                    </a:lnTo>
                    <a:lnTo>
                      <a:pt x="147" y="288"/>
                    </a:lnTo>
                    <a:lnTo>
                      <a:pt x="147" y="276"/>
                    </a:lnTo>
                    <a:lnTo>
                      <a:pt x="144" y="264"/>
                    </a:lnTo>
                    <a:lnTo>
                      <a:pt x="141" y="255"/>
                    </a:lnTo>
                    <a:lnTo>
                      <a:pt x="138" y="246"/>
                    </a:lnTo>
                    <a:lnTo>
                      <a:pt x="138" y="234"/>
                    </a:lnTo>
                    <a:lnTo>
                      <a:pt x="135" y="222"/>
                    </a:lnTo>
                    <a:lnTo>
                      <a:pt x="135" y="213"/>
                    </a:lnTo>
                    <a:lnTo>
                      <a:pt x="132" y="204"/>
                    </a:lnTo>
                    <a:lnTo>
                      <a:pt x="129" y="192"/>
                    </a:lnTo>
                    <a:lnTo>
                      <a:pt x="126" y="180"/>
                    </a:lnTo>
                    <a:lnTo>
                      <a:pt x="123" y="168"/>
                    </a:lnTo>
                    <a:lnTo>
                      <a:pt x="120" y="159"/>
                    </a:lnTo>
                    <a:lnTo>
                      <a:pt x="117" y="150"/>
                    </a:lnTo>
                    <a:lnTo>
                      <a:pt x="117" y="141"/>
                    </a:lnTo>
                    <a:lnTo>
                      <a:pt x="117" y="132"/>
                    </a:lnTo>
                    <a:lnTo>
                      <a:pt x="108" y="129"/>
                    </a:lnTo>
                    <a:lnTo>
                      <a:pt x="105" y="120"/>
                    </a:lnTo>
                    <a:lnTo>
                      <a:pt x="99" y="111"/>
                    </a:lnTo>
                    <a:lnTo>
                      <a:pt x="102" y="120"/>
                    </a:lnTo>
                    <a:lnTo>
                      <a:pt x="111" y="129"/>
                    </a:lnTo>
                    <a:lnTo>
                      <a:pt x="114" y="141"/>
                    </a:lnTo>
                    <a:lnTo>
                      <a:pt x="120" y="153"/>
                    </a:lnTo>
                    <a:lnTo>
                      <a:pt x="120" y="162"/>
                    </a:lnTo>
                    <a:lnTo>
                      <a:pt x="120" y="171"/>
                    </a:lnTo>
                    <a:lnTo>
                      <a:pt x="120" y="180"/>
                    </a:lnTo>
                    <a:lnTo>
                      <a:pt x="120" y="189"/>
                    </a:lnTo>
                    <a:lnTo>
                      <a:pt x="120" y="198"/>
                    </a:lnTo>
                    <a:lnTo>
                      <a:pt x="120" y="207"/>
                    </a:lnTo>
                    <a:lnTo>
                      <a:pt x="123" y="216"/>
                    </a:lnTo>
                    <a:lnTo>
                      <a:pt x="126" y="228"/>
                    </a:lnTo>
                    <a:lnTo>
                      <a:pt x="126" y="237"/>
                    </a:lnTo>
                    <a:lnTo>
                      <a:pt x="129" y="246"/>
                    </a:lnTo>
                    <a:lnTo>
                      <a:pt x="132" y="258"/>
                    </a:lnTo>
                    <a:lnTo>
                      <a:pt x="132" y="267"/>
                    </a:lnTo>
                    <a:lnTo>
                      <a:pt x="135" y="279"/>
                    </a:lnTo>
                    <a:lnTo>
                      <a:pt x="138" y="288"/>
                    </a:lnTo>
                    <a:lnTo>
                      <a:pt x="144" y="297"/>
                    </a:lnTo>
                    <a:lnTo>
                      <a:pt x="153" y="309"/>
                    </a:lnTo>
                    <a:lnTo>
                      <a:pt x="162" y="318"/>
                    </a:lnTo>
                    <a:lnTo>
                      <a:pt x="171" y="318"/>
                    </a:lnTo>
                    <a:lnTo>
                      <a:pt x="180" y="315"/>
                    </a:lnTo>
                    <a:lnTo>
                      <a:pt x="183" y="306"/>
                    </a:lnTo>
                    <a:lnTo>
                      <a:pt x="192" y="297"/>
                    </a:lnTo>
                    <a:lnTo>
                      <a:pt x="198" y="288"/>
                    </a:lnTo>
                    <a:lnTo>
                      <a:pt x="204" y="279"/>
                    </a:lnTo>
                    <a:lnTo>
                      <a:pt x="204" y="270"/>
                    </a:lnTo>
                    <a:lnTo>
                      <a:pt x="210" y="258"/>
                    </a:lnTo>
                    <a:lnTo>
                      <a:pt x="219" y="246"/>
                    </a:lnTo>
                    <a:lnTo>
                      <a:pt x="228" y="237"/>
                    </a:lnTo>
                    <a:lnTo>
                      <a:pt x="234" y="228"/>
                    </a:lnTo>
                    <a:lnTo>
                      <a:pt x="243" y="219"/>
                    </a:lnTo>
                    <a:lnTo>
                      <a:pt x="246" y="210"/>
                    </a:lnTo>
                    <a:lnTo>
                      <a:pt x="252" y="201"/>
                    </a:lnTo>
                    <a:lnTo>
                      <a:pt x="255" y="192"/>
                    </a:lnTo>
                    <a:lnTo>
                      <a:pt x="255" y="183"/>
                    </a:lnTo>
                    <a:lnTo>
                      <a:pt x="255" y="174"/>
                    </a:lnTo>
                    <a:lnTo>
                      <a:pt x="246" y="168"/>
                    </a:lnTo>
                    <a:lnTo>
                      <a:pt x="237" y="159"/>
                    </a:lnTo>
                    <a:lnTo>
                      <a:pt x="228" y="156"/>
                    </a:lnTo>
                    <a:lnTo>
                      <a:pt x="216" y="150"/>
                    </a:lnTo>
                    <a:lnTo>
                      <a:pt x="207" y="141"/>
                    </a:lnTo>
                    <a:lnTo>
                      <a:pt x="198" y="135"/>
                    </a:lnTo>
                    <a:lnTo>
                      <a:pt x="189" y="129"/>
                    </a:lnTo>
                    <a:lnTo>
                      <a:pt x="177" y="123"/>
                    </a:lnTo>
                    <a:lnTo>
                      <a:pt x="168" y="117"/>
                    </a:lnTo>
                    <a:lnTo>
                      <a:pt x="156" y="108"/>
                    </a:lnTo>
                    <a:lnTo>
                      <a:pt x="132" y="102"/>
                    </a:lnTo>
                    <a:lnTo>
                      <a:pt x="126" y="93"/>
                    </a:lnTo>
                    <a:lnTo>
                      <a:pt x="117" y="84"/>
                    </a:lnTo>
                    <a:lnTo>
                      <a:pt x="108" y="75"/>
                    </a:lnTo>
                    <a:lnTo>
                      <a:pt x="99" y="66"/>
                    </a:lnTo>
                    <a:lnTo>
                      <a:pt x="90" y="57"/>
                    </a:lnTo>
                    <a:lnTo>
                      <a:pt x="81" y="48"/>
                    </a:lnTo>
                    <a:lnTo>
                      <a:pt x="72" y="42"/>
                    </a:lnTo>
                    <a:lnTo>
                      <a:pt x="60" y="33"/>
                    </a:lnTo>
                    <a:lnTo>
                      <a:pt x="48" y="24"/>
                    </a:lnTo>
                    <a:lnTo>
                      <a:pt x="30" y="21"/>
                    </a:lnTo>
                    <a:lnTo>
                      <a:pt x="12" y="15"/>
                    </a:lnTo>
                    <a:lnTo>
                      <a:pt x="3" y="12"/>
                    </a:lnTo>
                    <a:lnTo>
                      <a:pt x="18" y="9"/>
                    </a:lnTo>
                    <a:lnTo>
                      <a:pt x="30" y="9"/>
                    </a:lnTo>
                    <a:lnTo>
                      <a:pt x="39" y="9"/>
                    </a:lnTo>
                    <a:lnTo>
                      <a:pt x="48" y="15"/>
                    </a:lnTo>
                    <a:lnTo>
                      <a:pt x="66" y="18"/>
                    </a:lnTo>
                    <a:lnTo>
                      <a:pt x="57" y="21"/>
                    </a:lnTo>
                    <a:lnTo>
                      <a:pt x="45" y="15"/>
                    </a:lnTo>
                    <a:lnTo>
                      <a:pt x="33" y="12"/>
                    </a:lnTo>
                    <a:lnTo>
                      <a:pt x="24" y="6"/>
                    </a:lnTo>
                    <a:lnTo>
                      <a:pt x="12"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690" name="Freeform 117">
                <a:extLst>
                  <a:ext uri="{FF2B5EF4-FFF2-40B4-BE49-F238E27FC236}">
                    <a16:creationId xmlns:a16="http://schemas.microsoft.com/office/drawing/2014/main" id="{E600AF8D-876C-4FC8-AABB-F5436DE2D969}"/>
                  </a:ext>
                </a:extLst>
              </p:cNvPr>
              <p:cNvSpPr>
                <a:spLocks/>
              </p:cNvSpPr>
              <p:nvPr/>
            </p:nvSpPr>
            <p:spPr bwMode="auto">
              <a:xfrm>
                <a:off x="2091" y="4743"/>
                <a:ext cx="178" cy="352"/>
              </a:xfrm>
              <a:custGeom>
                <a:avLst/>
                <a:gdLst>
                  <a:gd name="T0" fmla="*/ 84 w 178"/>
                  <a:gd name="T1" fmla="*/ 3 h 352"/>
                  <a:gd name="T2" fmla="*/ 90 w 178"/>
                  <a:gd name="T3" fmla="*/ 21 h 352"/>
                  <a:gd name="T4" fmla="*/ 84 w 178"/>
                  <a:gd name="T5" fmla="*/ 39 h 352"/>
                  <a:gd name="T6" fmla="*/ 75 w 178"/>
                  <a:gd name="T7" fmla="*/ 57 h 352"/>
                  <a:gd name="T8" fmla="*/ 60 w 178"/>
                  <a:gd name="T9" fmla="*/ 78 h 352"/>
                  <a:gd name="T10" fmla="*/ 48 w 178"/>
                  <a:gd name="T11" fmla="*/ 96 h 352"/>
                  <a:gd name="T12" fmla="*/ 36 w 178"/>
                  <a:gd name="T13" fmla="*/ 111 h 352"/>
                  <a:gd name="T14" fmla="*/ 66 w 178"/>
                  <a:gd name="T15" fmla="*/ 120 h 352"/>
                  <a:gd name="T16" fmla="*/ 48 w 178"/>
                  <a:gd name="T17" fmla="*/ 123 h 352"/>
                  <a:gd name="T18" fmla="*/ 18 w 178"/>
                  <a:gd name="T19" fmla="*/ 132 h 352"/>
                  <a:gd name="T20" fmla="*/ 42 w 178"/>
                  <a:gd name="T21" fmla="*/ 117 h 352"/>
                  <a:gd name="T22" fmla="*/ 51 w 178"/>
                  <a:gd name="T23" fmla="*/ 111 h 352"/>
                  <a:gd name="T24" fmla="*/ 60 w 178"/>
                  <a:gd name="T25" fmla="*/ 114 h 352"/>
                  <a:gd name="T26" fmla="*/ 33 w 178"/>
                  <a:gd name="T27" fmla="*/ 111 h 352"/>
                  <a:gd name="T28" fmla="*/ 33 w 178"/>
                  <a:gd name="T29" fmla="*/ 93 h 352"/>
                  <a:gd name="T30" fmla="*/ 51 w 178"/>
                  <a:gd name="T31" fmla="*/ 81 h 352"/>
                  <a:gd name="T32" fmla="*/ 78 w 178"/>
                  <a:gd name="T33" fmla="*/ 78 h 352"/>
                  <a:gd name="T34" fmla="*/ 96 w 178"/>
                  <a:gd name="T35" fmla="*/ 75 h 352"/>
                  <a:gd name="T36" fmla="*/ 114 w 178"/>
                  <a:gd name="T37" fmla="*/ 63 h 352"/>
                  <a:gd name="T38" fmla="*/ 108 w 178"/>
                  <a:gd name="T39" fmla="*/ 45 h 352"/>
                  <a:gd name="T40" fmla="*/ 90 w 178"/>
                  <a:gd name="T41" fmla="*/ 39 h 352"/>
                  <a:gd name="T42" fmla="*/ 111 w 178"/>
                  <a:gd name="T43" fmla="*/ 48 h 352"/>
                  <a:gd name="T44" fmla="*/ 120 w 178"/>
                  <a:gd name="T45" fmla="*/ 66 h 352"/>
                  <a:gd name="T46" fmla="*/ 132 w 178"/>
                  <a:gd name="T47" fmla="*/ 81 h 352"/>
                  <a:gd name="T48" fmla="*/ 123 w 178"/>
                  <a:gd name="T49" fmla="*/ 96 h 352"/>
                  <a:gd name="T50" fmla="*/ 123 w 178"/>
                  <a:gd name="T51" fmla="*/ 99 h 352"/>
                  <a:gd name="T52" fmla="*/ 129 w 178"/>
                  <a:gd name="T53" fmla="*/ 117 h 352"/>
                  <a:gd name="T54" fmla="*/ 108 w 178"/>
                  <a:gd name="T55" fmla="*/ 120 h 352"/>
                  <a:gd name="T56" fmla="*/ 135 w 178"/>
                  <a:gd name="T57" fmla="*/ 120 h 352"/>
                  <a:gd name="T58" fmla="*/ 135 w 178"/>
                  <a:gd name="T59" fmla="*/ 99 h 352"/>
                  <a:gd name="T60" fmla="*/ 132 w 178"/>
                  <a:gd name="T61" fmla="*/ 81 h 352"/>
                  <a:gd name="T62" fmla="*/ 114 w 178"/>
                  <a:gd name="T63" fmla="*/ 63 h 352"/>
                  <a:gd name="T64" fmla="*/ 99 w 178"/>
                  <a:gd name="T65" fmla="*/ 45 h 352"/>
                  <a:gd name="T66" fmla="*/ 90 w 178"/>
                  <a:gd name="T67" fmla="*/ 24 h 352"/>
                  <a:gd name="T68" fmla="*/ 102 w 178"/>
                  <a:gd name="T69" fmla="*/ 18 h 352"/>
                  <a:gd name="T70" fmla="*/ 120 w 178"/>
                  <a:gd name="T71" fmla="*/ 24 h 352"/>
                  <a:gd name="T72" fmla="*/ 132 w 178"/>
                  <a:gd name="T73" fmla="*/ 39 h 352"/>
                  <a:gd name="T74" fmla="*/ 147 w 178"/>
                  <a:gd name="T75" fmla="*/ 57 h 352"/>
                  <a:gd name="T76" fmla="*/ 162 w 178"/>
                  <a:gd name="T77" fmla="*/ 75 h 352"/>
                  <a:gd name="T78" fmla="*/ 171 w 178"/>
                  <a:gd name="T79" fmla="*/ 93 h 352"/>
                  <a:gd name="T80" fmla="*/ 174 w 178"/>
                  <a:gd name="T81" fmla="*/ 111 h 352"/>
                  <a:gd name="T82" fmla="*/ 177 w 178"/>
                  <a:gd name="T83" fmla="*/ 129 h 352"/>
                  <a:gd name="T84" fmla="*/ 177 w 178"/>
                  <a:gd name="T85" fmla="*/ 147 h 352"/>
                  <a:gd name="T86" fmla="*/ 171 w 178"/>
                  <a:gd name="T87" fmla="*/ 165 h 352"/>
                  <a:gd name="T88" fmla="*/ 132 w 178"/>
                  <a:gd name="T89" fmla="*/ 225 h 352"/>
                  <a:gd name="T90" fmla="*/ 21 w 178"/>
                  <a:gd name="T91" fmla="*/ 315 h 352"/>
                  <a:gd name="T92" fmla="*/ 21 w 178"/>
                  <a:gd name="T93" fmla="*/ 336 h 352"/>
                  <a:gd name="T94" fmla="*/ 9 w 178"/>
                  <a:gd name="T95" fmla="*/ 351 h 352"/>
                  <a:gd name="T96" fmla="*/ 0 w 178"/>
                  <a:gd name="T97" fmla="*/ 333 h 352"/>
                  <a:gd name="T98" fmla="*/ 0 w 178"/>
                  <a:gd name="T99" fmla="*/ 315 h 352"/>
                  <a:gd name="T100" fmla="*/ 18 w 178"/>
                  <a:gd name="T101" fmla="*/ 309 h 352"/>
                  <a:gd name="T102" fmla="*/ 30 w 178"/>
                  <a:gd name="T103" fmla="*/ 291 h 352"/>
                  <a:gd name="T104" fmla="*/ 39 w 178"/>
                  <a:gd name="T105" fmla="*/ 273 h 352"/>
                  <a:gd name="T106" fmla="*/ 27 w 178"/>
                  <a:gd name="T107" fmla="*/ 294 h 352"/>
                  <a:gd name="T108" fmla="*/ 18 w 178"/>
                  <a:gd name="T109" fmla="*/ 309 h 352"/>
                  <a:gd name="T110" fmla="*/ 3 w 178"/>
                  <a:gd name="T111" fmla="*/ 303 h 352"/>
                  <a:gd name="T112" fmla="*/ 9 w 178"/>
                  <a:gd name="T113" fmla="*/ 282 h 352"/>
                  <a:gd name="T114" fmla="*/ 18 w 178"/>
                  <a:gd name="T115" fmla="*/ 267 h 352"/>
                  <a:gd name="T116" fmla="*/ 78 w 178"/>
                  <a:gd name="T117" fmla="*/ 195 h 352"/>
                  <a:gd name="T118" fmla="*/ 123 w 178"/>
                  <a:gd name="T119" fmla="*/ 135 h 3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78"/>
                  <a:gd name="T181" fmla="*/ 0 h 352"/>
                  <a:gd name="T182" fmla="*/ 178 w 178"/>
                  <a:gd name="T183" fmla="*/ 352 h 3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78" h="352">
                    <a:moveTo>
                      <a:pt x="75" y="0"/>
                    </a:moveTo>
                    <a:lnTo>
                      <a:pt x="84" y="3"/>
                    </a:lnTo>
                    <a:lnTo>
                      <a:pt x="90" y="12"/>
                    </a:lnTo>
                    <a:lnTo>
                      <a:pt x="90" y="21"/>
                    </a:lnTo>
                    <a:lnTo>
                      <a:pt x="87" y="30"/>
                    </a:lnTo>
                    <a:lnTo>
                      <a:pt x="84" y="39"/>
                    </a:lnTo>
                    <a:lnTo>
                      <a:pt x="81" y="48"/>
                    </a:lnTo>
                    <a:lnTo>
                      <a:pt x="75" y="57"/>
                    </a:lnTo>
                    <a:lnTo>
                      <a:pt x="69" y="66"/>
                    </a:lnTo>
                    <a:lnTo>
                      <a:pt x="60" y="78"/>
                    </a:lnTo>
                    <a:lnTo>
                      <a:pt x="54" y="87"/>
                    </a:lnTo>
                    <a:lnTo>
                      <a:pt x="48" y="96"/>
                    </a:lnTo>
                    <a:lnTo>
                      <a:pt x="39" y="102"/>
                    </a:lnTo>
                    <a:lnTo>
                      <a:pt x="36" y="111"/>
                    </a:lnTo>
                    <a:lnTo>
                      <a:pt x="48" y="117"/>
                    </a:lnTo>
                    <a:lnTo>
                      <a:pt x="66" y="120"/>
                    </a:lnTo>
                    <a:lnTo>
                      <a:pt x="57" y="123"/>
                    </a:lnTo>
                    <a:lnTo>
                      <a:pt x="48" y="123"/>
                    </a:lnTo>
                    <a:lnTo>
                      <a:pt x="24" y="123"/>
                    </a:lnTo>
                    <a:lnTo>
                      <a:pt x="18" y="132"/>
                    </a:lnTo>
                    <a:lnTo>
                      <a:pt x="42" y="126"/>
                    </a:lnTo>
                    <a:lnTo>
                      <a:pt x="42" y="117"/>
                    </a:lnTo>
                    <a:lnTo>
                      <a:pt x="33" y="114"/>
                    </a:lnTo>
                    <a:lnTo>
                      <a:pt x="51" y="111"/>
                    </a:lnTo>
                    <a:lnTo>
                      <a:pt x="69" y="114"/>
                    </a:lnTo>
                    <a:lnTo>
                      <a:pt x="60" y="114"/>
                    </a:lnTo>
                    <a:lnTo>
                      <a:pt x="42" y="114"/>
                    </a:lnTo>
                    <a:lnTo>
                      <a:pt x="33" y="111"/>
                    </a:lnTo>
                    <a:lnTo>
                      <a:pt x="30" y="102"/>
                    </a:lnTo>
                    <a:lnTo>
                      <a:pt x="33" y="93"/>
                    </a:lnTo>
                    <a:lnTo>
                      <a:pt x="42" y="93"/>
                    </a:lnTo>
                    <a:lnTo>
                      <a:pt x="51" y="81"/>
                    </a:lnTo>
                    <a:lnTo>
                      <a:pt x="69" y="78"/>
                    </a:lnTo>
                    <a:lnTo>
                      <a:pt x="78" y="78"/>
                    </a:lnTo>
                    <a:lnTo>
                      <a:pt x="87" y="78"/>
                    </a:lnTo>
                    <a:lnTo>
                      <a:pt x="96" y="75"/>
                    </a:lnTo>
                    <a:lnTo>
                      <a:pt x="105" y="69"/>
                    </a:lnTo>
                    <a:lnTo>
                      <a:pt x="114" y="63"/>
                    </a:lnTo>
                    <a:lnTo>
                      <a:pt x="114" y="54"/>
                    </a:lnTo>
                    <a:lnTo>
                      <a:pt x="108" y="45"/>
                    </a:lnTo>
                    <a:lnTo>
                      <a:pt x="99" y="42"/>
                    </a:lnTo>
                    <a:lnTo>
                      <a:pt x="90" y="39"/>
                    </a:lnTo>
                    <a:lnTo>
                      <a:pt x="102" y="42"/>
                    </a:lnTo>
                    <a:lnTo>
                      <a:pt x="111" y="48"/>
                    </a:lnTo>
                    <a:lnTo>
                      <a:pt x="117" y="57"/>
                    </a:lnTo>
                    <a:lnTo>
                      <a:pt x="120" y="66"/>
                    </a:lnTo>
                    <a:lnTo>
                      <a:pt x="129" y="72"/>
                    </a:lnTo>
                    <a:lnTo>
                      <a:pt x="132" y="81"/>
                    </a:lnTo>
                    <a:lnTo>
                      <a:pt x="132" y="90"/>
                    </a:lnTo>
                    <a:lnTo>
                      <a:pt x="123" y="96"/>
                    </a:lnTo>
                    <a:lnTo>
                      <a:pt x="114" y="99"/>
                    </a:lnTo>
                    <a:lnTo>
                      <a:pt x="123" y="99"/>
                    </a:lnTo>
                    <a:lnTo>
                      <a:pt x="129" y="108"/>
                    </a:lnTo>
                    <a:lnTo>
                      <a:pt x="129" y="117"/>
                    </a:lnTo>
                    <a:lnTo>
                      <a:pt x="117" y="120"/>
                    </a:lnTo>
                    <a:lnTo>
                      <a:pt x="108" y="120"/>
                    </a:lnTo>
                    <a:lnTo>
                      <a:pt x="126" y="120"/>
                    </a:lnTo>
                    <a:lnTo>
                      <a:pt x="135" y="120"/>
                    </a:lnTo>
                    <a:lnTo>
                      <a:pt x="135" y="108"/>
                    </a:lnTo>
                    <a:lnTo>
                      <a:pt x="135" y="99"/>
                    </a:lnTo>
                    <a:lnTo>
                      <a:pt x="135" y="90"/>
                    </a:lnTo>
                    <a:lnTo>
                      <a:pt x="132" y="81"/>
                    </a:lnTo>
                    <a:lnTo>
                      <a:pt x="123" y="72"/>
                    </a:lnTo>
                    <a:lnTo>
                      <a:pt x="114" y="63"/>
                    </a:lnTo>
                    <a:lnTo>
                      <a:pt x="108" y="54"/>
                    </a:lnTo>
                    <a:lnTo>
                      <a:pt x="99" y="45"/>
                    </a:lnTo>
                    <a:lnTo>
                      <a:pt x="90" y="33"/>
                    </a:lnTo>
                    <a:lnTo>
                      <a:pt x="90" y="24"/>
                    </a:lnTo>
                    <a:lnTo>
                      <a:pt x="90" y="15"/>
                    </a:lnTo>
                    <a:lnTo>
                      <a:pt x="102" y="18"/>
                    </a:lnTo>
                    <a:lnTo>
                      <a:pt x="111" y="21"/>
                    </a:lnTo>
                    <a:lnTo>
                      <a:pt x="120" y="24"/>
                    </a:lnTo>
                    <a:lnTo>
                      <a:pt x="123" y="33"/>
                    </a:lnTo>
                    <a:lnTo>
                      <a:pt x="132" y="39"/>
                    </a:lnTo>
                    <a:lnTo>
                      <a:pt x="141" y="48"/>
                    </a:lnTo>
                    <a:lnTo>
                      <a:pt x="147" y="57"/>
                    </a:lnTo>
                    <a:lnTo>
                      <a:pt x="153" y="66"/>
                    </a:lnTo>
                    <a:lnTo>
                      <a:pt x="162" y="75"/>
                    </a:lnTo>
                    <a:lnTo>
                      <a:pt x="165" y="84"/>
                    </a:lnTo>
                    <a:lnTo>
                      <a:pt x="171" y="93"/>
                    </a:lnTo>
                    <a:lnTo>
                      <a:pt x="171" y="102"/>
                    </a:lnTo>
                    <a:lnTo>
                      <a:pt x="174" y="111"/>
                    </a:lnTo>
                    <a:lnTo>
                      <a:pt x="177" y="120"/>
                    </a:lnTo>
                    <a:lnTo>
                      <a:pt x="177" y="129"/>
                    </a:lnTo>
                    <a:lnTo>
                      <a:pt x="177" y="138"/>
                    </a:lnTo>
                    <a:lnTo>
                      <a:pt x="177" y="147"/>
                    </a:lnTo>
                    <a:lnTo>
                      <a:pt x="177" y="156"/>
                    </a:lnTo>
                    <a:lnTo>
                      <a:pt x="171" y="165"/>
                    </a:lnTo>
                    <a:lnTo>
                      <a:pt x="159" y="189"/>
                    </a:lnTo>
                    <a:lnTo>
                      <a:pt x="132" y="225"/>
                    </a:lnTo>
                    <a:lnTo>
                      <a:pt x="72" y="267"/>
                    </a:lnTo>
                    <a:lnTo>
                      <a:pt x="21" y="315"/>
                    </a:lnTo>
                    <a:lnTo>
                      <a:pt x="21" y="324"/>
                    </a:lnTo>
                    <a:lnTo>
                      <a:pt x="21" y="336"/>
                    </a:lnTo>
                    <a:lnTo>
                      <a:pt x="18" y="345"/>
                    </a:lnTo>
                    <a:lnTo>
                      <a:pt x="9" y="351"/>
                    </a:lnTo>
                    <a:lnTo>
                      <a:pt x="0" y="342"/>
                    </a:lnTo>
                    <a:lnTo>
                      <a:pt x="0" y="333"/>
                    </a:lnTo>
                    <a:lnTo>
                      <a:pt x="0" y="324"/>
                    </a:lnTo>
                    <a:lnTo>
                      <a:pt x="0" y="315"/>
                    </a:lnTo>
                    <a:lnTo>
                      <a:pt x="9" y="309"/>
                    </a:lnTo>
                    <a:lnTo>
                      <a:pt x="18" y="309"/>
                    </a:lnTo>
                    <a:lnTo>
                      <a:pt x="24" y="300"/>
                    </a:lnTo>
                    <a:lnTo>
                      <a:pt x="30" y="291"/>
                    </a:lnTo>
                    <a:lnTo>
                      <a:pt x="30" y="279"/>
                    </a:lnTo>
                    <a:lnTo>
                      <a:pt x="39" y="273"/>
                    </a:lnTo>
                    <a:lnTo>
                      <a:pt x="33" y="285"/>
                    </a:lnTo>
                    <a:lnTo>
                      <a:pt x="27" y="294"/>
                    </a:lnTo>
                    <a:lnTo>
                      <a:pt x="27" y="303"/>
                    </a:lnTo>
                    <a:lnTo>
                      <a:pt x="18" y="309"/>
                    </a:lnTo>
                    <a:lnTo>
                      <a:pt x="6" y="312"/>
                    </a:lnTo>
                    <a:lnTo>
                      <a:pt x="3" y="303"/>
                    </a:lnTo>
                    <a:lnTo>
                      <a:pt x="3" y="291"/>
                    </a:lnTo>
                    <a:lnTo>
                      <a:pt x="9" y="282"/>
                    </a:lnTo>
                    <a:lnTo>
                      <a:pt x="9" y="273"/>
                    </a:lnTo>
                    <a:lnTo>
                      <a:pt x="18" y="267"/>
                    </a:lnTo>
                    <a:lnTo>
                      <a:pt x="48" y="231"/>
                    </a:lnTo>
                    <a:lnTo>
                      <a:pt x="78" y="195"/>
                    </a:lnTo>
                    <a:lnTo>
                      <a:pt x="114" y="156"/>
                    </a:lnTo>
                    <a:lnTo>
                      <a:pt x="123" y="13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691" name="Freeform 118">
                <a:extLst>
                  <a:ext uri="{FF2B5EF4-FFF2-40B4-BE49-F238E27FC236}">
                    <a16:creationId xmlns:a16="http://schemas.microsoft.com/office/drawing/2014/main" id="{C3422D2C-5C2C-48BF-BA8E-B3F3A73D20B5}"/>
                  </a:ext>
                </a:extLst>
              </p:cNvPr>
              <p:cNvSpPr>
                <a:spLocks/>
              </p:cNvSpPr>
              <p:nvPr/>
            </p:nvSpPr>
            <p:spPr bwMode="auto">
              <a:xfrm>
                <a:off x="1992" y="4989"/>
                <a:ext cx="25" cy="70"/>
              </a:xfrm>
              <a:custGeom>
                <a:avLst/>
                <a:gdLst>
                  <a:gd name="T0" fmla="*/ 24 w 25"/>
                  <a:gd name="T1" fmla="*/ 0 h 70"/>
                  <a:gd name="T2" fmla="*/ 15 w 25"/>
                  <a:gd name="T3" fmla="*/ 6 h 70"/>
                  <a:gd name="T4" fmla="*/ 12 w 25"/>
                  <a:gd name="T5" fmla="*/ 15 h 70"/>
                  <a:gd name="T6" fmla="*/ 9 w 25"/>
                  <a:gd name="T7" fmla="*/ 24 h 70"/>
                  <a:gd name="T8" fmla="*/ 6 w 25"/>
                  <a:gd name="T9" fmla="*/ 33 h 70"/>
                  <a:gd name="T10" fmla="*/ 0 w 25"/>
                  <a:gd name="T11" fmla="*/ 42 h 70"/>
                  <a:gd name="T12" fmla="*/ 0 w 25"/>
                  <a:gd name="T13" fmla="*/ 51 h 70"/>
                  <a:gd name="T14" fmla="*/ 0 w 25"/>
                  <a:gd name="T15" fmla="*/ 60 h 70"/>
                  <a:gd name="T16" fmla="*/ 0 w 25"/>
                  <a:gd name="T17" fmla="*/ 69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0"/>
                  <a:gd name="T29" fmla="*/ 25 w 25"/>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0">
                    <a:moveTo>
                      <a:pt x="24" y="0"/>
                    </a:moveTo>
                    <a:lnTo>
                      <a:pt x="15" y="6"/>
                    </a:lnTo>
                    <a:lnTo>
                      <a:pt x="12" y="15"/>
                    </a:lnTo>
                    <a:lnTo>
                      <a:pt x="9" y="24"/>
                    </a:lnTo>
                    <a:lnTo>
                      <a:pt x="6" y="33"/>
                    </a:lnTo>
                    <a:lnTo>
                      <a:pt x="0" y="42"/>
                    </a:lnTo>
                    <a:lnTo>
                      <a:pt x="0" y="51"/>
                    </a:lnTo>
                    <a:lnTo>
                      <a:pt x="0" y="60"/>
                    </a:lnTo>
                    <a:lnTo>
                      <a:pt x="0" y="6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692" name="Freeform 119">
                <a:extLst>
                  <a:ext uri="{FF2B5EF4-FFF2-40B4-BE49-F238E27FC236}">
                    <a16:creationId xmlns:a16="http://schemas.microsoft.com/office/drawing/2014/main" id="{4521B48D-8CEC-420D-BE81-368618B15EC2}"/>
                  </a:ext>
                </a:extLst>
              </p:cNvPr>
              <p:cNvSpPr>
                <a:spLocks/>
              </p:cNvSpPr>
              <p:nvPr/>
            </p:nvSpPr>
            <p:spPr bwMode="auto">
              <a:xfrm>
                <a:off x="1821" y="4893"/>
                <a:ext cx="109" cy="28"/>
              </a:xfrm>
              <a:custGeom>
                <a:avLst/>
                <a:gdLst>
                  <a:gd name="T0" fmla="*/ 108 w 109"/>
                  <a:gd name="T1" fmla="*/ 0 h 28"/>
                  <a:gd name="T2" fmla="*/ 99 w 109"/>
                  <a:gd name="T3" fmla="*/ 3 h 28"/>
                  <a:gd name="T4" fmla="*/ 90 w 109"/>
                  <a:gd name="T5" fmla="*/ 3 h 28"/>
                  <a:gd name="T6" fmla="*/ 72 w 109"/>
                  <a:gd name="T7" fmla="*/ 3 h 28"/>
                  <a:gd name="T8" fmla="*/ 60 w 109"/>
                  <a:gd name="T9" fmla="*/ 9 h 28"/>
                  <a:gd name="T10" fmla="*/ 51 w 109"/>
                  <a:gd name="T11" fmla="*/ 12 h 28"/>
                  <a:gd name="T12" fmla="*/ 42 w 109"/>
                  <a:gd name="T13" fmla="*/ 15 h 28"/>
                  <a:gd name="T14" fmla="*/ 21 w 109"/>
                  <a:gd name="T15" fmla="*/ 18 h 28"/>
                  <a:gd name="T16" fmla="*/ 9 w 109"/>
                  <a:gd name="T17" fmla="*/ 24 h 28"/>
                  <a:gd name="T18" fmla="*/ 0 w 109"/>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9"/>
                  <a:gd name="T31" fmla="*/ 0 h 28"/>
                  <a:gd name="T32" fmla="*/ 109 w 109"/>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9" h="28">
                    <a:moveTo>
                      <a:pt x="108" y="0"/>
                    </a:moveTo>
                    <a:lnTo>
                      <a:pt x="99" y="3"/>
                    </a:lnTo>
                    <a:lnTo>
                      <a:pt x="90" y="3"/>
                    </a:lnTo>
                    <a:lnTo>
                      <a:pt x="72" y="3"/>
                    </a:lnTo>
                    <a:lnTo>
                      <a:pt x="60" y="9"/>
                    </a:lnTo>
                    <a:lnTo>
                      <a:pt x="51" y="12"/>
                    </a:lnTo>
                    <a:lnTo>
                      <a:pt x="42" y="15"/>
                    </a:lnTo>
                    <a:lnTo>
                      <a:pt x="21" y="18"/>
                    </a:lnTo>
                    <a:lnTo>
                      <a:pt x="9" y="24"/>
                    </a:lnTo>
                    <a:lnTo>
                      <a:pt x="0" y="27"/>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693" name="Freeform 120">
                <a:extLst>
                  <a:ext uri="{FF2B5EF4-FFF2-40B4-BE49-F238E27FC236}">
                    <a16:creationId xmlns:a16="http://schemas.microsoft.com/office/drawing/2014/main" id="{C3BD3082-F99D-4728-BF1D-A5BA8E49048A}"/>
                  </a:ext>
                </a:extLst>
              </p:cNvPr>
              <p:cNvSpPr>
                <a:spLocks/>
              </p:cNvSpPr>
              <p:nvPr/>
            </p:nvSpPr>
            <p:spPr bwMode="auto">
              <a:xfrm>
                <a:off x="2109" y="5091"/>
                <a:ext cx="61" cy="214"/>
              </a:xfrm>
              <a:custGeom>
                <a:avLst/>
                <a:gdLst>
                  <a:gd name="T0" fmla="*/ 0 w 61"/>
                  <a:gd name="T1" fmla="*/ 0 h 214"/>
                  <a:gd name="T2" fmla="*/ 3 w 61"/>
                  <a:gd name="T3" fmla="*/ 9 h 214"/>
                  <a:gd name="T4" fmla="*/ 9 w 61"/>
                  <a:gd name="T5" fmla="*/ 21 h 214"/>
                  <a:gd name="T6" fmla="*/ 27 w 61"/>
                  <a:gd name="T7" fmla="*/ 57 h 214"/>
                  <a:gd name="T8" fmla="*/ 60 w 61"/>
                  <a:gd name="T9" fmla="*/ 165 h 214"/>
                  <a:gd name="T10" fmla="*/ 60 w 61"/>
                  <a:gd name="T11" fmla="*/ 201 h 214"/>
                  <a:gd name="T12" fmla="*/ 48 w 61"/>
                  <a:gd name="T13" fmla="*/ 213 h 214"/>
                  <a:gd name="T14" fmla="*/ 33 w 61"/>
                  <a:gd name="T15" fmla="*/ 171 h 214"/>
                  <a:gd name="T16" fmla="*/ 15 w 61"/>
                  <a:gd name="T17" fmla="*/ 84 h 214"/>
                  <a:gd name="T18" fmla="*/ 0 w 61"/>
                  <a:gd name="T19" fmla="*/ 0 h 2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214"/>
                  <a:gd name="T32" fmla="*/ 61 w 61"/>
                  <a:gd name="T33" fmla="*/ 214 h 2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214">
                    <a:moveTo>
                      <a:pt x="0" y="0"/>
                    </a:moveTo>
                    <a:lnTo>
                      <a:pt x="3" y="9"/>
                    </a:lnTo>
                    <a:lnTo>
                      <a:pt x="9" y="21"/>
                    </a:lnTo>
                    <a:lnTo>
                      <a:pt x="27" y="57"/>
                    </a:lnTo>
                    <a:lnTo>
                      <a:pt x="60" y="165"/>
                    </a:lnTo>
                    <a:lnTo>
                      <a:pt x="60" y="201"/>
                    </a:lnTo>
                    <a:lnTo>
                      <a:pt x="48" y="213"/>
                    </a:lnTo>
                    <a:lnTo>
                      <a:pt x="33" y="171"/>
                    </a:lnTo>
                    <a:lnTo>
                      <a:pt x="15" y="84"/>
                    </a:ln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694" name="Freeform 121">
                <a:extLst>
                  <a:ext uri="{FF2B5EF4-FFF2-40B4-BE49-F238E27FC236}">
                    <a16:creationId xmlns:a16="http://schemas.microsoft.com/office/drawing/2014/main" id="{7448BDC4-818B-4860-806A-A78B24FB3757}"/>
                  </a:ext>
                </a:extLst>
              </p:cNvPr>
              <p:cNvSpPr>
                <a:spLocks/>
              </p:cNvSpPr>
              <p:nvPr/>
            </p:nvSpPr>
            <p:spPr bwMode="auto">
              <a:xfrm>
                <a:off x="1944" y="4983"/>
                <a:ext cx="250" cy="502"/>
              </a:xfrm>
              <a:custGeom>
                <a:avLst/>
                <a:gdLst>
                  <a:gd name="T0" fmla="*/ 177 w 250"/>
                  <a:gd name="T1" fmla="*/ 348 h 502"/>
                  <a:gd name="T2" fmla="*/ 123 w 250"/>
                  <a:gd name="T3" fmla="*/ 372 h 502"/>
                  <a:gd name="T4" fmla="*/ 105 w 250"/>
                  <a:gd name="T5" fmla="*/ 345 h 502"/>
                  <a:gd name="T6" fmla="*/ 93 w 250"/>
                  <a:gd name="T7" fmla="*/ 294 h 502"/>
                  <a:gd name="T8" fmla="*/ 78 w 250"/>
                  <a:gd name="T9" fmla="*/ 246 h 502"/>
                  <a:gd name="T10" fmla="*/ 63 w 250"/>
                  <a:gd name="T11" fmla="*/ 192 h 502"/>
                  <a:gd name="T12" fmla="*/ 54 w 250"/>
                  <a:gd name="T13" fmla="*/ 138 h 502"/>
                  <a:gd name="T14" fmla="*/ 60 w 250"/>
                  <a:gd name="T15" fmla="*/ 174 h 502"/>
                  <a:gd name="T16" fmla="*/ 78 w 250"/>
                  <a:gd name="T17" fmla="*/ 231 h 502"/>
                  <a:gd name="T18" fmla="*/ 90 w 250"/>
                  <a:gd name="T19" fmla="*/ 282 h 502"/>
                  <a:gd name="T20" fmla="*/ 96 w 250"/>
                  <a:gd name="T21" fmla="*/ 333 h 502"/>
                  <a:gd name="T22" fmla="*/ 111 w 250"/>
                  <a:gd name="T23" fmla="*/ 378 h 502"/>
                  <a:gd name="T24" fmla="*/ 69 w 250"/>
                  <a:gd name="T25" fmla="*/ 339 h 502"/>
                  <a:gd name="T26" fmla="*/ 36 w 250"/>
                  <a:gd name="T27" fmla="*/ 345 h 502"/>
                  <a:gd name="T28" fmla="*/ 45 w 250"/>
                  <a:gd name="T29" fmla="*/ 297 h 502"/>
                  <a:gd name="T30" fmla="*/ 3 w 250"/>
                  <a:gd name="T31" fmla="*/ 300 h 502"/>
                  <a:gd name="T32" fmla="*/ 21 w 250"/>
                  <a:gd name="T33" fmla="*/ 255 h 502"/>
                  <a:gd name="T34" fmla="*/ 39 w 250"/>
                  <a:gd name="T35" fmla="*/ 204 h 502"/>
                  <a:gd name="T36" fmla="*/ 27 w 250"/>
                  <a:gd name="T37" fmla="*/ 156 h 502"/>
                  <a:gd name="T38" fmla="*/ 36 w 250"/>
                  <a:gd name="T39" fmla="*/ 141 h 502"/>
                  <a:gd name="T40" fmla="*/ 9 w 250"/>
                  <a:gd name="T41" fmla="*/ 96 h 502"/>
                  <a:gd name="T42" fmla="*/ 12 w 250"/>
                  <a:gd name="T43" fmla="*/ 51 h 502"/>
                  <a:gd name="T44" fmla="*/ 21 w 250"/>
                  <a:gd name="T45" fmla="*/ 18 h 502"/>
                  <a:gd name="T46" fmla="*/ 36 w 250"/>
                  <a:gd name="T47" fmla="*/ 9 h 502"/>
                  <a:gd name="T48" fmla="*/ 15 w 250"/>
                  <a:gd name="T49" fmla="*/ 57 h 502"/>
                  <a:gd name="T50" fmla="*/ 15 w 250"/>
                  <a:gd name="T51" fmla="*/ 105 h 502"/>
                  <a:gd name="T52" fmla="*/ 30 w 250"/>
                  <a:gd name="T53" fmla="*/ 153 h 502"/>
                  <a:gd name="T54" fmla="*/ 45 w 250"/>
                  <a:gd name="T55" fmla="*/ 201 h 502"/>
                  <a:gd name="T56" fmla="*/ 57 w 250"/>
                  <a:gd name="T57" fmla="*/ 255 h 502"/>
                  <a:gd name="T58" fmla="*/ 69 w 250"/>
                  <a:gd name="T59" fmla="*/ 306 h 502"/>
                  <a:gd name="T60" fmla="*/ 96 w 250"/>
                  <a:gd name="T61" fmla="*/ 363 h 502"/>
                  <a:gd name="T62" fmla="*/ 108 w 250"/>
                  <a:gd name="T63" fmla="*/ 405 h 502"/>
                  <a:gd name="T64" fmla="*/ 126 w 250"/>
                  <a:gd name="T65" fmla="*/ 408 h 502"/>
                  <a:gd name="T66" fmla="*/ 117 w 250"/>
                  <a:gd name="T67" fmla="*/ 381 h 502"/>
                  <a:gd name="T68" fmla="*/ 147 w 250"/>
                  <a:gd name="T69" fmla="*/ 357 h 502"/>
                  <a:gd name="T70" fmla="*/ 195 w 250"/>
                  <a:gd name="T71" fmla="*/ 339 h 502"/>
                  <a:gd name="T72" fmla="*/ 231 w 250"/>
                  <a:gd name="T73" fmla="*/ 342 h 502"/>
                  <a:gd name="T74" fmla="*/ 243 w 250"/>
                  <a:gd name="T75" fmla="*/ 387 h 502"/>
                  <a:gd name="T76" fmla="*/ 198 w 250"/>
                  <a:gd name="T77" fmla="*/ 426 h 502"/>
                  <a:gd name="T78" fmla="*/ 165 w 250"/>
                  <a:gd name="T79" fmla="*/ 459 h 502"/>
                  <a:gd name="T80" fmla="*/ 123 w 250"/>
                  <a:gd name="T81" fmla="*/ 480 h 502"/>
                  <a:gd name="T82" fmla="*/ 72 w 250"/>
                  <a:gd name="T83" fmla="*/ 486 h 502"/>
                  <a:gd name="T84" fmla="*/ 63 w 250"/>
                  <a:gd name="T85" fmla="*/ 468 h 502"/>
                  <a:gd name="T86" fmla="*/ 114 w 250"/>
                  <a:gd name="T87" fmla="*/ 447 h 502"/>
                  <a:gd name="T88" fmla="*/ 129 w 250"/>
                  <a:gd name="T89" fmla="*/ 408 h 502"/>
                  <a:gd name="T90" fmla="*/ 153 w 250"/>
                  <a:gd name="T91" fmla="*/ 444 h 502"/>
                  <a:gd name="T92" fmla="*/ 120 w 250"/>
                  <a:gd name="T93" fmla="*/ 402 h 502"/>
                  <a:gd name="T94" fmla="*/ 99 w 250"/>
                  <a:gd name="T95" fmla="*/ 384 h 502"/>
                  <a:gd name="T96" fmla="*/ 81 w 250"/>
                  <a:gd name="T97" fmla="*/ 438 h 502"/>
                  <a:gd name="T98" fmla="*/ 51 w 250"/>
                  <a:gd name="T99" fmla="*/ 480 h 502"/>
                  <a:gd name="T100" fmla="*/ 93 w 250"/>
                  <a:gd name="T101" fmla="*/ 501 h 502"/>
                  <a:gd name="T102" fmla="*/ 138 w 250"/>
                  <a:gd name="T103" fmla="*/ 492 h 502"/>
                  <a:gd name="T104" fmla="*/ 183 w 250"/>
                  <a:gd name="T105" fmla="*/ 459 h 502"/>
                  <a:gd name="T106" fmla="*/ 231 w 250"/>
                  <a:gd name="T107" fmla="*/ 432 h 502"/>
                  <a:gd name="T108" fmla="*/ 249 w 250"/>
                  <a:gd name="T109" fmla="*/ 393 h 5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0"/>
                  <a:gd name="T166" fmla="*/ 0 h 502"/>
                  <a:gd name="T167" fmla="*/ 250 w 250"/>
                  <a:gd name="T168" fmla="*/ 502 h 5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0" h="502">
                    <a:moveTo>
                      <a:pt x="216" y="324"/>
                    </a:moveTo>
                    <a:lnTo>
                      <a:pt x="207" y="333"/>
                    </a:lnTo>
                    <a:lnTo>
                      <a:pt x="195" y="339"/>
                    </a:lnTo>
                    <a:lnTo>
                      <a:pt x="186" y="345"/>
                    </a:lnTo>
                    <a:lnTo>
                      <a:pt x="177" y="348"/>
                    </a:lnTo>
                    <a:lnTo>
                      <a:pt x="168" y="351"/>
                    </a:lnTo>
                    <a:lnTo>
                      <a:pt x="156" y="354"/>
                    </a:lnTo>
                    <a:lnTo>
                      <a:pt x="147" y="360"/>
                    </a:lnTo>
                    <a:lnTo>
                      <a:pt x="135" y="369"/>
                    </a:lnTo>
                    <a:lnTo>
                      <a:pt x="123" y="372"/>
                    </a:lnTo>
                    <a:lnTo>
                      <a:pt x="102" y="375"/>
                    </a:lnTo>
                    <a:lnTo>
                      <a:pt x="111" y="375"/>
                    </a:lnTo>
                    <a:lnTo>
                      <a:pt x="108" y="366"/>
                    </a:lnTo>
                    <a:lnTo>
                      <a:pt x="108" y="354"/>
                    </a:lnTo>
                    <a:lnTo>
                      <a:pt x="105" y="345"/>
                    </a:lnTo>
                    <a:lnTo>
                      <a:pt x="102" y="336"/>
                    </a:lnTo>
                    <a:lnTo>
                      <a:pt x="99" y="324"/>
                    </a:lnTo>
                    <a:lnTo>
                      <a:pt x="99" y="312"/>
                    </a:lnTo>
                    <a:lnTo>
                      <a:pt x="96" y="303"/>
                    </a:lnTo>
                    <a:lnTo>
                      <a:pt x="93" y="294"/>
                    </a:lnTo>
                    <a:lnTo>
                      <a:pt x="90" y="285"/>
                    </a:lnTo>
                    <a:lnTo>
                      <a:pt x="87" y="276"/>
                    </a:lnTo>
                    <a:lnTo>
                      <a:pt x="84" y="267"/>
                    </a:lnTo>
                    <a:lnTo>
                      <a:pt x="81" y="255"/>
                    </a:lnTo>
                    <a:lnTo>
                      <a:pt x="78" y="246"/>
                    </a:lnTo>
                    <a:lnTo>
                      <a:pt x="75" y="237"/>
                    </a:lnTo>
                    <a:lnTo>
                      <a:pt x="72" y="228"/>
                    </a:lnTo>
                    <a:lnTo>
                      <a:pt x="69" y="216"/>
                    </a:lnTo>
                    <a:lnTo>
                      <a:pt x="66" y="204"/>
                    </a:lnTo>
                    <a:lnTo>
                      <a:pt x="63" y="192"/>
                    </a:lnTo>
                    <a:lnTo>
                      <a:pt x="63" y="180"/>
                    </a:lnTo>
                    <a:lnTo>
                      <a:pt x="60" y="168"/>
                    </a:lnTo>
                    <a:lnTo>
                      <a:pt x="57" y="159"/>
                    </a:lnTo>
                    <a:lnTo>
                      <a:pt x="57" y="150"/>
                    </a:lnTo>
                    <a:lnTo>
                      <a:pt x="54" y="138"/>
                    </a:lnTo>
                    <a:lnTo>
                      <a:pt x="54" y="129"/>
                    </a:lnTo>
                    <a:lnTo>
                      <a:pt x="54" y="141"/>
                    </a:lnTo>
                    <a:lnTo>
                      <a:pt x="54" y="153"/>
                    </a:lnTo>
                    <a:lnTo>
                      <a:pt x="57" y="165"/>
                    </a:lnTo>
                    <a:lnTo>
                      <a:pt x="60" y="174"/>
                    </a:lnTo>
                    <a:lnTo>
                      <a:pt x="63" y="183"/>
                    </a:lnTo>
                    <a:lnTo>
                      <a:pt x="66" y="195"/>
                    </a:lnTo>
                    <a:lnTo>
                      <a:pt x="69" y="207"/>
                    </a:lnTo>
                    <a:lnTo>
                      <a:pt x="72" y="219"/>
                    </a:lnTo>
                    <a:lnTo>
                      <a:pt x="78" y="231"/>
                    </a:lnTo>
                    <a:lnTo>
                      <a:pt x="81" y="243"/>
                    </a:lnTo>
                    <a:lnTo>
                      <a:pt x="84" y="252"/>
                    </a:lnTo>
                    <a:lnTo>
                      <a:pt x="87" y="261"/>
                    </a:lnTo>
                    <a:lnTo>
                      <a:pt x="87" y="273"/>
                    </a:lnTo>
                    <a:lnTo>
                      <a:pt x="90" y="282"/>
                    </a:lnTo>
                    <a:lnTo>
                      <a:pt x="93" y="291"/>
                    </a:lnTo>
                    <a:lnTo>
                      <a:pt x="93" y="303"/>
                    </a:lnTo>
                    <a:lnTo>
                      <a:pt x="96" y="312"/>
                    </a:lnTo>
                    <a:lnTo>
                      <a:pt x="96" y="321"/>
                    </a:lnTo>
                    <a:lnTo>
                      <a:pt x="96" y="333"/>
                    </a:lnTo>
                    <a:lnTo>
                      <a:pt x="99" y="342"/>
                    </a:lnTo>
                    <a:lnTo>
                      <a:pt x="105" y="351"/>
                    </a:lnTo>
                    <a:lnTo>
                      <a:pt x="108" y="360"/>
                    </a:lnTo>
                    <a:lnTo>
                      <a:pt x="108" y="369"/>
                    </a:lnTo>
                    <a:lnTo>
                      <a:pt x="111" y="378"/>
                    </a:lnTo>
                    <a:lnTo>
                      <a:pt x="105" y="369"/>
                    </a:lnTo>
                    <a:lnTo>
                      <a:pt x="96" y="360"/>
                    </a:lnTo>
                    <a:lnTo>
                      <a:pt x="90" y="351"/>
                    </a:lnTo>
                    <a:lnTo>
                      <a:pt x="78" y="342"/>
                    </a:lnTo>
                    <a:lnTo>
                      <a:pt x="69" y="339"/>
                    </a:lnTo>
                    <a:lnTo>
                      <a:pt x="60" y="339"/>
                    </a:lnTo>
                    <a:lnTo>
                      <a:pt x="57" y="330"/>
                    </a:lnTo>
                    <a:lnTo>
                      <a:pt x="54" y="339"/>
                    </a:lnTo>
                    <a:lnTo>
                      <a:pt x="45" y="342"/>
                    </a:lnTo>
                    <a:lnTo>
                      <a:pt x="36" y="345"/>
                    </a:lnTo>
                    <a:lnTo>
                      <a:pt x="33" y="336"/>
                    </a:lnTo>
                    <a:lnTo>
                      <a:pt x="39" y="324"/>
                    </a:lnTo>
                    <a:lnTo>
                      <a:pt x="39" y="315"/>
                    </a:lnTo>
                    <a:lnTo>
                      <a:pt x="42" y="306"/>
                    </a:lnTo>
                    <a:lnTo>
                      <a:pt x="45" y="297"/>
                    </a:lnTo>
                    <a:lnTo>
                      <a:pt x="42" y="288"/>
                    </a:lnTo>
                    <a:lnTo>
                      <a:pt x="33" y="288"/>
                    </a:lnTo>
                    <a:lnTo>
                      <a:pt x="21" y="297"/>
                    </a:lnTo>
                    <a:lnTo>
                      <a:pt x="12" y="300"/>
                    </a:lnTo>
                    <a:lnTo>
                      <a:pt x="3" y="300"/>
                    </a:lnTo>
                    <a:lnTo>
                      <a:pt x="0" y="291"/>
                    </a:lnTo>
                    <a:lnTo>
                      <a:pt x="0" y="282"/>
                    </a:lnTo>
                    <a:lnTo>
                      <a:pt x="9" y="273"/>
                    </a:lnTo>
                    <a:lnTo>
                      <a:pt x="12" y="264"/>
                    </a:lnTo>
                    <a:lnTo>
                      <a:pt x="21" y="255"/>
                    </a:lnTo>
                    <a:lnTo>
                      <a:pt x="30" y="246"/>
                    </a:lnTo>
                    <a:lnTo>
                      <a:pt x="39" y="234"/>
                    </a:lnTo>
                    <a:lnTo>
                      <a:pt x="45" y="222"/>
                    </a:lnTo>
                    <a:lnTo>
                      <a:pt x="42" y="213"/>
                    </a:lnTo>
                    <a:lnTo>
                      <a:pt x="39" y="204"/>
                    </a:lnTo>
                    <a:lnTo>
                      <a:pt x="36" y="192"/>
                    </a:lnTo>
                    <a:lnTo>
                      <a:pt x="30" y="183"/>
                    </a:lnTo>
                    <a:lnTo>
                      <a:pt x="30" y="174"/>
                    </a:lnTo>
                    <a:lnTo>
                      <a:pt x="27" y="165"/>
                    </a:lnTo>
                    <a:lnTo>
                      <a:pt x="27" y="156"/>
                    </a:lnTo>
                    <a:lnTo>
                      <a:pt x="27" y="144"/>
                    </a:lnTo>
                    <a:lnTo>
                      <a:pt x="24" y="132"/>
                    </a:lnTo>
                    <a:lnTo>
                      <a:pt x="24" y="123"/>
                    </a:lnTo>
                    <a:lnTo>
                      <a:pt x="27" y="135"/>
                    </a:lnTo>
                    <a:lnTo>
                      <a:pt x="36" y="141"/>
                    </a:lnTo>
                    <a:lnTo>
                      <a:pt x="27" y="135"/>
                    </a:lnTo>
                    <a:lnTo>
                      <a:pt x="21" y="126"/>
                    </a:lnTo>
                    <a:lnTo>
                      <a:pt x="15" y="117"/>
                    </a:lnTo>
                    <a:lnTo>
                      <a:pt x="12" y="108"/>
                    </a:lnTo>
                    <a:lnTo>
                      <a:pt x="9" y="96"/>
                    </a:lnTo>
                    <a:lnTo>
                      <a:pt x="9" y="87"/>
                    </a:lnTo>
                    <a:lnTo>
                      <a:pt x="9" y="78"/>
                    </a:lnTo>
                    <a:lnTo>
                      <a:pt x="9" y="69"/>
                    </a:lnTo>
                    <a:lnTo>
                      <a:pt x="9" y="60"/>
                    </a:lnTo>
                    <a:lnTo>
                      <a:pt x="12" y="51"/>
                    </a:lnTo>
                    <a:lnTo>
                      <a:pt x="15" y="42"/>
                    </a:lnTo>
                    <a:lnTo>
                      <a:pt x="21" y="33"/>
                    </a:lnTo>
                    <a:lnTo>
                      <a:pt x="24" y="24"/>
                    </a:lnTo>
                    <a:lnTo>
                      <a:pt x="30" y="15"/>
                    </a:lnTo>
                    <a:lnTo>
                      <a:pt x="21" y="18"/>
                    </a:lnTo>
                    <a:lnTo>
                      <a:pt x="21" y="27"/>
                    </a:lnTo>
                    <a:lnTo>
                      <a:pt x="24" y="18"/>
                    </a:lnTo>
                    <a:lnTo>
                      <a:pt x="33" y="9"/>
                    </a:lnTo>
                    <a:lnTo>
                      <a:pt x="39" y="0"/>
                    </a:lnTo>
                    <a:lnTo>
                      <a:pt x="36" y="9"/>
                    </a:lnTo>
                    <a:lnTo>
                      <a:pt x="27" y="21"/>
                    </a:lnTo>
                    <a:lnTo>
                      <a:pt x="27" y="30"/>
                    </a:lnTo>
                    <a:lnTo>
                      <a:pt x="24" y="39"/>
                    </a:lnTo>
                    <a:lnTo>
                      <a:pt x="21" y="48"/>
                    </a:lnTo>
                    <a:lnTo>
                      <a:pt x="15" y="57"/>
                    </a:lnTo>
                    <a:lnTo>
                      <a:pt x="15" y="69"/>
                    </a:lnTo>
                    <a:lnTo>
                      <a:pt x="15" y="78"/>
                    </a:lnTo>
                    <a:lnTo>
                      <a:pt x="15" y="87"/>
                    </a:lnTo>
                    <a:lnTo>
                      <a:pt x="15" y="96"/>
                    </a:lnTo>
                    <a:lnTo>
                      <a:pt x="15" y="105"/>
                    </a:lnTo>
                    <a:lnTo>
                      <a:pt x="15" y="114"/>
                    </a:lnTo>
                    <a:lnTo>
                      <a:pt x="21" y="123"/>
                    </a:lnTo>
                    <a:lnTo>
                      <a:pt x="27" y="135"/>
                    </a:lnTo>
                    <a:lnTo>
                      <a:pt x="30" y="144"/>
                    </a:lnTo>
                    <a:lnTo>
                      <a:pt x="30" y="153"/>
                    </a:lnTo>
                    <a:lnTo>
                      <a:pt x="33" y="165"/>
                    </a:lnTo>
                    <a:lnTo>
                      <a:pt x="39" y="174"/>
                    </a:lnTo>
                    <a:lnTo>
                      <a:pt x="39" y="183"/>
                    </a:lnTo>
                    <a:lnTo>
                      <a:pt x="42" y="192"/>
                    </a:lnTo>
                    <a:lnTo>
                      <a:pt x="45" y="201"/>
                    </a:lnTo>
                    <a:lnTo>
                      <a:pt x="45" y="210"/>
                    </a:lnTo>
                    <a:lnTo>
                      <a:pt x="48" y="219"/>
                    </a:lnTo>
                    <a:lnTo>
                      <a:pt x="51" y="231"/>
                    </a:lnTo>
                    <a:lnTo>
                      <a:pt x="54" y="243"/>
                    </a:lnTo>
                    <a:lnTo>
                      <a:pt x="57" y="255"/>
                    </a:lnTo>
                    <a:lnTo>
                      <a:pt x="57" y="267"/>
                    </a:lnTo>
                    <a:lnTo>
                      <a:pt x="60" y="276"/>
                    </a:lnTo>
                    <a:lnTo>
                      <a:pt x="63" y="285"/>
                    </a:lnTo>
                    <a:lnTo>
                      <a:pt x="63" y="297"/>
                    </a:lnTo>
                    <a:lnTo>
                      <a:pt x="69" y="306"/>
                    </a:lnTo>
                    <a:lnTo>
                      <a:pt x="69" y="324"/>
                    </a:lnTo>
                    <a:lnTo>
                      <a:pt x="72" y="333"/>
                    </a:lnTo>
                    <a:lnTo>
                      <a:pt x="75" y="342"/>
                    </a:lnTo>
                    <a:lnTo>
                      <a:pt x="87" y="354"/>
                    </a:lnTo>
                    <a:lnTo>
                      <a:pt x="96" y="363"/>
                    </a:lnTo>
                    <a:lnTo>
                      <a:pt x="105" y="369"/>
                    </a:lnTo>
                    <a:lnTo>
                      <a:pt x="108" y="378"/>
                    </a:lnTo>
                    <a:lnTo>
                      <a:pt x="108" y="387"/>
                    </a:lnTo>
                    <a:lnTo>
                      <a:pt x="108" y="396"/>
                    </a:lnTo>
                    <a:lnTo>
                      <a:pt x="108" y="405"/>
                    </a:lnTo>
                    <a:lnTo>
                      <a:pt x="108" y="426"/>
                    </a:lnTo>
                    <a:lnTo>
                      <a:pt x="108" y="414"/>
                    </a:lnTo>
                    <a:lnTo>
                      <a:pt x="108" y="402"/>
                    </a:lnTo>
                    <a:lnTo>
                      <a:pt x="117" y="408"/>
                    </a:lnTo>
                    <a:lnTo>
                      <a:pt x="126" y="408"/>
                    </a:lnTo>
                    <a:lnTo>
                      <a:pt x="135" y="399"/>
                    </a:lnTo>
                    <a:lnTo>
                      <a:pt x="141" y="390"/>
                    </a:lnTo>
                    <a:lnTo>
                      <a:pt x="117" y="384"/>
                    </a:lnTo>
                    <a:lnTo>
                      <a:pt x="108" y="381"/>
                    </a:lnTo>
                    <a:lnTo>
                      <a:pt x="117" y="381"/>
                    </a:lnTo>
                    <a:lnTo>
                      <a:pt x="129" y="387"/>
                    </a:lnTo>
                    <a:lnTo>
                      <a:pt x="138" y="387"/>
                    </a:lnTo>
                    <a:lnTo>
                      <a:pt x="138" y="378"/>
                    </a:lnTo>
                    <a:lnTo>
                      <a:pt x="141" y="366"/>
                    </a:lnTo>
                    <a:lnTo>
                      <a:pt x="147" y="357"/>
                    </a:lnTo>
                    <a:lnTo>
                      <a:pt x="156" y="354"/>
                    </a:lnTo>
                    <a:lnTo>
                      <a:pt x="168" y="354"/>
                    </a:lnTo>
                    <a:lnTo>
                      <a:pt x="177" y="345"/>
                    </a:lnTo>
                    <a:lnTo>
                      <a:pt x="186" y="342"/>
                    </a:lnTo>
                    <a:lnTo>
                      <a:pt x="195" y="339"/>
                    </a:lnTo>
                    <a:lnTo>
                      <a:pt x="204" y="336"/>
                    </a:lnTo>
                    <a:lnTo>
                      <a:pt x="216" y="327"/>
                    </a:lnTo>
                    <a:lnTo>
                      <a:pt x="225" y="324"/>
                    </a:lnTo>
                    <a:lnTo>
                      <a:pt x="231" y="333"/>
                    </a:lnTo>
                    <a:lnTo>
                      <a:pt x="231" y="342"/>
                    </a:lnTo>
                    <a:lnTo>
                      <a:pt x="231" y="351"/>
                    </a:lnTo>
                    <a:lnTo>
                      <a:pt x="237" y="360"/>
                    </a:lnTo>
                    <a:lnTo>
                      <a:pt x="240" y="369"/>
                    </a:lnTo>
                    <a:lnTo>
                      <a:pt x="243" y="378"/>
                    </a:lnTo>
                    <a:lnTo>
                      <a:pt x="243" y="387"/>
                    </a:lnTo>
                    <a:lnTo>
                      <a:pt x="234" y="396"/>
                    </a:lnTo>
                    <a:lnTo>
                      <a:pt x="222" y="402"/>
                    </a:lnTo>
                    <a:lnTo>
                      <a:pt x="213" y="408"/>
                    </a:lnTo>
                    <a:lnTo>
                      <a:pt x="204" y="417"/>
                    </a:lnTo>
                    <a:lnTo>
                      <a:pt x="198" y="426"/>
                    </a:lnTo>
                    <a:lnTo>
                      <a:pt x="195" y="435"/>
                    </a:lnTo>
                    <a:lnTo>
                      <a:pt x="186" y="438"/>
                    </a:lnTo>
                    <a:lnTo>
                      <a:pt x="183" y="447"/>
                    </a:lnTo>
                    <a:lnTo>
                      <a:pt x="174" y="453"/>
                    </a:lnTo>
                    <a:lnTo>
                      <a:pt x="165" y="459"/>
                    </a:lnTo>
                    <a:lnTo>
                      <a:pt x="159" y="468"/>
                    </a:lnTo>
                    <a:lnTo>
                      <a:pt x="150" y="471"/>
                    </a:lnTo>
                    <a:lnTo>
                      <a:pt x="141" y="474"/>
                    </a:lnTo>
                    <a:lnTo>
                      <a:pt x="132" y="477"/>
                    </a:lnTo>
                    <a:lnTo>
                      <a:pt x="123" y="480"/>
                    </a:lnTo>
                    <a:lnTo>
                      <a:pt x="111" y="483"/>
                    </a:lnTo>
                    <a:lnTo>
                      <a:pt x="102" y="486"/>
                    </a:lnTo>
                    <a:lnTo>
                      <a:pt x="93" y="486"/>
                    </a:lnTo>
                    <a:lnTo>
                      <a:pt x="84" y="486"/>
                    </a:lnTo>
                    <a:lnTo>
                      <a:pt x="72" y="486"/>
                    </a:lnTo>
                    <a:lnTo>
                      <a:pt x="48" y="486"/>
                    </a:lnTo>
                    <a:lnTo>
                      <a:pt x="42" y="477"/>
                    </a:lnTo>
                    <a:lnTo>
                      <a:pt x="45" y="468"/>
                    </a:lnTo>
                    <a:lnTo>
                      <a:pt x="54" y="468"/>
                    </a:lnTo>
                    <a:lnTo>
                      <a:pt x="63" y="468"/>
                    </a:lnTo>
                    <a:lnTo>
                      <a:pt x="75" y="468"/>
                    </a:lnTo>
                    <a:lnTo>
                      <a:pt x="87" y="465"/>
                    </a:lnTo>
                    <a:lnTo>
                      <a:pt x="99" y="459"/>
                    </a:lnTo>
                    <a:lnTo>
                      <a:pt x="108" y="456"/>
                    </a:lnTo>
                    <a:lnTo>
                      <a:pt x="114" y="447"/>
                    </a:lnTo>
                    <a:lnTo>
                      <a:pt x="123" y="444"/>
                    </a:lnTo>
                    <a:lnTo>
                      <a:pt x="129" y="435"/>
                    </a:lnTo>
                    <a:lnTo>
                      <a:pt x="129" y="426"/>
                    </a:lnTo>
                    <a:lnTo>
                      <a:pt x="129" y="417"/>
                    </a:lnTo>
                    <a:lnTo>
                      <a:pt x="129" y="408"/>
                    </a:lnTo>
                    <a:lnTo>
                      <a:pt x="138" y="408"/>
                    </a:lnTo>
                    <a:lnTo>
                      <a:pt x="141" y="417"/>
                    </a:lnTo>
                    <a:lnTo>
                      <a:pt x="144" y="429"/>
                    </a:lnTo>
                    <a:lnTo>
                      <a:pt x="153" y="435"/>
                    </a:lnTo>
                    <a:lnTo>
                      <a:pt x="153" y="444"/>
                    </a:lnTo>
                    <a:lnTo>
                      <a:pt x="150" y="426"/>
                    </a:lnTo>
                    <a:lnTo>
                      <a:pt x="144" y="417"/>
                    </a:lnTo>
                    <a:lnTo>
                      <a:pt x="135" y="414"/>
                    </a:lnTo>
                    <a:lnTo>
                      <a:pt x="129" y="405"/>
                    </a:lnTo>
                    <a:lnTo>
                      <a:pt x="120" y="402"/>
                    </a:lnTo>
                    <a:lnTo>
                      <a:pt x="111" y="402"/>
                    </a:lnTo>
                    <a:lnTo>
                      <a:pt x="102" y="402"/>
                    </a:lnTo>
                    <a:lnTo>
                      <a:pt x="93" y="402"/>
                    </a:lnTo>
                    <a:lnTo>
                      <a:pt x="96" y="393"/>
                    </a:lnTo>
                    <a:lnTo>
                      <a:pt x="99" y="384"/>
                    </a:lnTo>
                    <a:lnTo>
                      <a:pt x="99" y="396"/>
                    </a:lnTo>
                    <a:lnTo>
                      <a:pt x="99" y="405"/>
                    </a:lnTo>
                    <a:lnTo>
                      <a:pt x="93" y="417"/>
                    </a:lnTo>
                    <a:lnTo>
                      <a:pt x="84" y="429"/>
                    </a:lnTo>
                    <a:lnTo>
                      <a:pt x="81" y="438"/>
                    </a:lnTo>
                    <a:lnTo>
                      <a:pt x="72" y="444"/>
                    </a:lnTo>
                    <a:lnTo>
                      <a:pt x="63" y="453"/>
                    </a:lnTo>
                    <a:lnTo>
                      <a:pt x="54" y="462"/>
                    </a:lnTo>
                    <a:lnTo>
                      <a:pt x="51" y="471"/>
                    </a:lnTo>
                    <a:lnTo>
                      <a:pt x="51" y="480"/>
                    </a:lnTo>
                    <a:lnTo>
                      <a:pt x="51" y="489"/>
                    </a:lnTo>
                    <a:lnTo>
                      <a:pt x="63" y="495"/>
                    </a:lnTo>
                    <a:lnTo>
                      <a:pt x="72" y="498"/>
                    </a:lnTo>
                    <a:lnTo>
                      <a:pt x="81" y="501"/>
                    </a:lnTo>
                    <a:lnTo>
                      <a:pt x="93" y="501"/>
                    </a:lnTo>
                    <a:lnTo>
                      <a:pt x="102" y="501"/>
                    </a:lnTo>
                    <a:lnTo>
                      <a:pt x="111" y="501"/>
                    </a:lnTo>
                    <a:lnTo>
                      <a:pt x="120" y="501"/>
                    </a:lnTo>
                    <a:lnTo>
                      <a:pt x="129" y="498"/>
                    </a:lnTo>
                    <a:lnTo>
                      <a:pt x="138" y="492"/>
                    </a:lnTo>
                    <a:lnTo>
                      <a:pt x="144" y="480"/>
                    </a:lnTo>
                    <a:lnTo>
                      <a:pt x="153" y="474"/>
                    </a:lnTo>
                    <a:lnTo>
                      <a:pt x="162" y="471"/>
                    </a:lnTo>
                    <a:lnTo>
                      <a:pt x="171" y="465"/>
                    </a:lnTo>
                    <a:lnTo>
                      <a:pt x="183" y="459"/>
                    </a:lnTo>
                    <a:lnTo>
                      <a:pt x="195" y="450"/>
                    </a:lnTo>
                    <a:lnTo>
                      <a:pt x="204" y="447"/>
                    </a:lnTo>
                    <a:lnTo>
                      <a:pt x="213" y="441"/>
                    </a:lnTo>
                    <a:lnTo>
                      <a:pt x="222" y="438"/>
                    </a:lnTo>
                    <a:lnTo>
                      <a:pt x="231" y="432"/>
                    </a:lnTo>
                    <a:lnTo>
                      <a:pt x="243" y="429"/>
                    </a:lnTo>
                    <a:lnTo>
                      <a:pt x="249" y="420"/>
                    </a:lnTo>
                    <a:lnTo>
                      <a:pt x="249" y="411"/>
                    </a:lnTo>
                    <a:lnTo>
                      <a:pt x="249" y="402"/>
                    </a:lnTo>
                    <a:lnTo>
                      <a:pt x="249" y="393"/>
                    </a:lnTo>
                    <a:lnTo>
                      <a:pt x="249" y="38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695" name="Freeform 122">
                <a:extLst>
                  <a:ext uri="{FF2B5EF4-FFF2-40B4-BE49-F238E27FC236}">
                    <a16:creationId xmlns:a16="http://schemas.microsoft.com/office/drawing/2014/main" id="{24F320C1-8525-40FC-A544-0878C5FD0D67}"/>
                  </a:ext>
                </a:extLst>
              </p:cNvPr>
              <p:cNvSpPr>
                <a:spLocks/>
              </p:cNvSpPr>
              <p:nvPr/>
            </p:nvSpPr>
            <p:spPr bwMode="auto">
              <a:xfrm>
                <a:off x="1578" y="5298"/>
                <a:ext cx="256" cy="88"/>
              </a:xfrm>
              <a:custGeom>
                <a:avLst/>
                <a:gdLst>
                  <a:gd name="T0" fmla="*/ 249 w 256"/>
                  <a:gd name="T1" fmla="*/ 78 h 88"/>
                  <a:gd name="T2" fmla="*/ 231 w 256"/>
                  <a:gd name="T3" fmla="*/ 84 h 88"/>
                  <a:gd name="T4" fmla="*/ 204 w 256"/>
                  <a:gd name="T5" fmla="*/ 87 h 88"/>
                  <a:gd name="T6" fmla="*/ 186 w 256"/>
                  <a:gd name="T7" fmla="*/ 87 h 88"/>
                  <a:gd name="T8" fmla="*/ 144 w 256"/>
                  <a:gd name="T9" fmla="*/ 87 h 88"/>
                  <a:gd name="T10" fmla="*/ 102 w 256"/>
                  <a:gd name="T11" fmla="*/ 87 h 88"/>
                  <a:gd name="T12" fmla="*/ 75 w 256"/>
                  <a:gd name="T13" fmla="*/ 87 h 88"/>
                  <a:gd name="T14" fmla="*/ 54 w 256"/>
                  <a:gd name="T15" fmla="*/ 87 h 88"/>
                  <a:gd name="T16" fmla="*/ 33 w 256"/>
                  <a:gd name="T17" fmla="*/ 87 h 88"/>
                  <a:gd name="T18" fmla="*/ 15 w 256"/>
                  <a:gd name="T19" fmla="*/ 87 h 88"/>
                  <a:gd name="T20" fmla="*/ 18 w 256"/>
                  <a:gd name="T21" fmla="*/ 81 h 88"/>
                  <a:gd name="T22" fmla="*/ 36 w 256"/>
                  <a:gd name="T23" fmla="*/ 81 h 88"/>
                  <a:gd name="T24" fmla="*/ 57 w 256"/>
                  <a:gd name="T25" fmla="*/ 84 h 88"/>
                  <a:gd name="T26" fmla="*/ 75 w 256"/>
                  <a:gd name="T27" fmla="*/ 84 h 88"/>
                  <a:gd name="T28" fmla="*/ 93 w 256"/>
                  <a:gd name="T29" fmla="*/ 87 h 88"/>
                  <a:gd name="T30" fmla="*/ 114 w 256"/>
                  <a:gd name="T31" fmla="*/ 87 h 88"/>
                  <a:gd name="T32" fmla="*/ 132 w 256"/>
                  <a:gd name="T33" fmla="*/ 78 h 88"/>
                  <a:gd name="T34" fmla="*/ 150 w 256"/>
                  <a:gd name="T35" fmla="*/ 66 h 88"/>
                  <a:gd name="T36" fmla="*/ 174 w 256"/>
                  <a:gd name="T37" fmla="*/ 66 h 88"/>
                  <a:gd name="T38" fmla="*/ 204 w 256"/>
                  <a:gd name="T39" fmla="*/ 66 h 88"/>
                  <a:gd name="T40" fmla="*/ 222 w 256"/>
                  <a:gd name="T41" fmla="*/ 63 h 88"/>
                  <a:gd name="T42" fmla="*/ 252 w 256"/>
                  <a:gd name="T43" fmla="*/ 63 h 88"/>
                  <a:gd name="T44" fmla="*/ 246 w 256"/>
                  <a:gd name="T45" fmla="*/ 75 h 88"/>
                  <a:gd name="T46" fmla="*/ 228 w 256"/>
                  <a:gd name="T47" fmla="*/ 60 h 88"/>
                  <a:gd name="T48" fmla="*/ 114 w 256"/>
                  <a:gd name="T49" fmla="*/ 0 h 88"/>
                  <a:gd name="T50" fmla="*/ 99 w 256"/>
                  <a:gd name="T51" fmla="*/ 21 h 88"/>
                  <a:gd name="T52" fmla="*/ 102 w 256"/>
                  <a:gd name="T53" fmla="*/ 39 h 88"/>
                  <a:gd name="T54" fmla="*/ 120 w 256"/>
                  <a:gd name="T55" fmla="*/ 33 h 88"/>
                  <a:gd name="T56" fmla="*/ 102 w 256"/>
                  <a:gd name="T57" fmla="*/ 27 h 88"/>
                  <a:gd name="T58" fmla="*/ 108 w 256"/>
                  <a:gd name="T59" fmla="*/ 21 h 88"/>
                  <a:gd name="T60" fmla="*/ 90 w 256"/>
                  <a:gd name="T61" fmla="*/ 30 h 88"/>
                  <a:gd name="T62" fmla="*/ 57 w 256"/>
                  <a:gd name="T63" fmla="*/ 39 h 88"/>
                  <a:gd name="T64" fmla="*/ 33 w 256"/>
                  <a:gd name="T65" fmla="*/ 45 h 88"/>
                  <a:gd name="T66" fmla="*/ 12 w 256"/>
                  <a:gd name="T67" fmla="*/ 60 h 88"/>
                  <a:gd name="T68" fmla="*/ 3 w 256"/>
                  <a:gd name="T69" fmla="*/ 78 h 88"/>
                  <a:gd name="T70" fmla="*/ 3 w 256"/>
                  <a:gd name="T71" fmla="*/ 78 h 88"/>
                  <a:gd name="T72" fmla="*/ 6 w 256"/>
                  <a:gd name="T73" fmla="*/ 60 h 88"/>
                  <a:gd name="T74" fmla="*/ 24 w 256"/>
                  <a:gd name="T75" fmla="*/ 60 h 88"/>
                  <a:gd name="T76" fmla="*/ 42 w 256"/>
                  <a:gd name="T77" fmla="*/ 60 h 88"/>
                  <a:gd name="T78" fmla="*/ 66 w 256"/>
                  <a:gd name="T79" fmla="*/ 60 h 88"/>
                  <a:gd name="T80" fmla="*/ 84 w 256"/>
                  <a:gd name="T81" fmla="*/ 54 h 88"/>
                  <a:gd name="T82" fmla="*/ 60 w 256"/>
                  <a:gd name="T83" fmla="*/ 54 h 8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56"/>
                  <a:gd name="T127" fmla="*/ 0 h 88"/>
                  <a:gd name="T128" fmla="*/ 256 w 256"/>
                  <a:gd name="T129" fmla="*/ 88 h 8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56" h="88">
                    <a:moveTo>
                      <a:pt x="252" y="69"/>
                    </a:moveTo>
                    <a:lnTo>
                      <a:pt x="249" y="78"/>
                    </a:lnTo>
                    <a:lnTo>
                      <a:pt x="240" y="84"/>
                    </a:lnTo>
                    <a:lnTo>
                      <a:pt x="231" y="84"/>
                    </a:lnTo>
                    <a:lnTo>
                      <a:pt x="213" y="84"/>
                    </a:lnTo>
                    <a:lnTo>
                      <a:pt x="204" y="87"/>
                    </a:lnTo>
                    <a:lnTo>
                      <a:pt x="195" y="87"/>
                    </a:lnTo>
                    <a:lnTo>
                      <a:pt x="186" y="87"/>
                    </a:lnTo>
                    <a:lnTo>
                      <a:pt x="162" y="87"/>
                    </a:lnTo>
                    <a:lnTo>
                      <a:pt x="144" y="87"/>
                    </a:lnTo>
                    <a:lnTo>
                      <a:pt x="126" y="87"/>
                    </a:lnTo>
                    <a:lnTo>
                      <a:pt x="102" y="87"/>
                    </a:lnTo>
                    <a:lnTo>
                      <a:pt x="84" y="87"/>
                    </a:lnTo>
                    <a:lnTo>
                      <a:pt x="75" y="87"/>
                    </a:lnTo>
                    <a:lnTo>
                      <a:pt x="63" y="87"/>
                    </a:lnTo>
                    <a:lnTo>
                      <a:pt x="54" y="87"/>
                    </a:lnTo>
                    <a:lnTo>
                      <a:pt x="45" y="87"/>
                    </a:lnTo>
                    <a:lnTo>
                      <a:pt x="33" y="87"/>
                    </a:lnTo>
                    <a:lnTo>
                      <a:pt x="24" y="87"/>
                    </a:lnTo>
                    <a:lnTo>
                      <a:pt x="15" y="87"/>
                    </a:lnTo>
                    <a:lnTo>
                      <a:pt x="6" y="84"/>
                    </a:lnTo>
                    <a:lnTo>
                      <a:pt x="18" y="81"/>
                    </a:lnTo>
                    <a:lnTo>
                      <a:pt x="27" y="81"/>
                    </a:lnTo>
                    <a:lnTo>
                      <a:pt x="36" y="81"/>
                    </a:lnTo>
                    <a:lnTo>
                      <a:pt x="48" y="84"/>
                    </a:lnTo>
                    <a:lnTo>
                      <a:pt x="57" y="84"/>
                    </a:lnTo>
                    <a:lnTo>
                      <a:pt x="66" y="84"/>
                    </a:lnTo>
                    <a:lnTo>
                      <a:pt x="75" y="84"/>
                    </a:lnTo>
                    <a:lnTo>
                      <a:pt x="84" y="87"/>
                    </a:lnTo>
                    <a:lnTo>
                      <a:pt x="93" y="87"/>
                    </a:lnTo>
                    <a:lnTo>
                      <a:pt x="105" y="87"/>
                    </a:lnTo>
                    <a:lnTo>
                      <a:pt x="114" y="87"/>
                    </a:lnTo>
                    <a:lnTo>
                      <a:pt x="123" y="87"/>
                    </a:lnTo>
                    <a:lnTo>
                      <a:pt x="132" y="78"/>
                    </a:lnTo>
                    <a:lnTo>
                      <a:pt x="144" y="75"/>
                    </a:lnTo>
                    <a:lnTo>
                      <a:pt x="150" y="66"/>
                    </a:lnTo>
                    <a:lnTo>
                      <a:pt x="162" y="66"/>
                    </a:lnTo>
                    <a:lnTo>
                      <a:pt x="174" y="66"/>
                    </a:lnTo>
                    <a:lnTo>
                      <a:pt x="186" y="66"/>
                    </a:lnTo>
                    <a:lnTo>
                      <a:pt x="204" y="66"/>
                    </a:lnTo>
                    <a:lnTo>
                      <a:pt x="213" y="66"/>
                    </a:lnTo>
                    <a:lnTo>
                      <a:pt x="222" y="63"/>
                    </a:lnTo>
                    <a:lnTo>
                      <a:pt x="243" y="63"/>
                    </a:lnTo>
                    <a:lnTo>
                      <a:pt x="252" y="63"/>
                    </a:lnTo>
                    <a:lnTo>
                      <a:pt x="255" y="72"/>
                    </a:lnTo>
                    <a:lnTo>
                      <a:pt x="246" y="75"/>
                    </a:lnTo>
                    <a:lnTo>
                      <a:pt x="234" y="69"/>
                    </a:lnTo>
                    <a:lnTo>
                      <a:pt x="228" y="60"/>
                    </a:lnTo>
                    <a:lnTo>
                      <a:pt x="219" y="54"/>
                    </a:lnTo>
                    <a:lnTo>
                      <a:pt x="114" y="0"/>
                    </a:lnTo>
                    <a:lnTo>
                      <a:pt x="108" y="9"/>
                    </a:lnTo>
                    <a:lnTo>
                      <a:pt x="99" y="21"/>
                    </a:lnTo>
                    <a:lnTo>
                      <a:pt x="96" y="30"/>
                    </a:lnTo>
                    <a:lnTo>
                      <a:pt x="102" y="39"/>
                    </a:lnTo>
                    <a:lnTo>
                      <a:pt x="120" y="42"/>
                    </a:lnTo>
                    <a:lnTo>
                      <a:pt x="120" y="33"/>
                    </a:lnTo>
                    <a:lnTo>
                      <a:pt x="111" y="30"/>
                    </a:lnTo>
                    <a:lnTo>
                      <a:pt x="102" y="27"/>
                    </a:lnTo>
                    <a:lnTo>
                      <a:pt x="114" y="30"/>
                    </a:lnTo>
                    <a:lnTo>
                      <a:pt x="108" y="21"/>
                    </a:lnTo>
                    <a:lnTo>
                      <a:pt x="99" y="24"/>
                    </a:lnTo>
                    <a:lnTo>
                      <a:pt x="90" y="30"/>
                    </a:lnTo>
                    <a:lnTo>
                      <a:pt x="78" y="36"/>
                    </a:lnTo>
                    <a:lnTo>
                      <a:pt x="57" y="39"/>
                    </a:lnTo>
                    <a:lnTo>
                      <a:pt x="45" y="42"/>
                    </a:lnTo>
                    <a:lnTo>
                      <a:pt x="33" y="45"/>
                    </a:lnTo>
                    <a:lnTo>
                      <a:pt x="21" y="51"/>
                    </a:lnTo>
                    <a:lnTo>
                      <a:pt x="12" y="60"/>
                    </a:lnTo>
                    <a:lnTo>
                      <a:pt x="6" y="69"/>
                    </a:lnTo>
                    <a:lnTo>
                      <a:pt x="3" y="78"/>
                    </a:lnTo>
                    <a:lnTo>
                      <a:pt x="0" y="87"/>
                    </a:lnTo>
                    <a:lnTo>
                      <a:pt x="3" y="78"/>
                    </a:lnTo>
                    <a:lnTo>
                      <a:pt x="3" y="69"/>
                    </a:lnTo>
                    <a:lnTo>
                      <a:pt x="6" y="60"/>
                    </a:lnTo>
                    <a:lnTo>
                      <a:pt x="15" y="60"/>
                    </a:lnTo>
                    <a:lnTo>
                      <a:pt x="24" y="60"/>
                    </a:lnTo>
                    <a:lnTo>
                      <a:pt x="33" y="60"/>
                    </a:lnTo>
                    <a:lnTo>
                      <a:pt x="42" y="60"/>
                    </a:lnTo>
                    <a:lnTo>
                      <a:pt x="54" y="60"/>
                    </a:lnTo>
                    <a:lnTo>
                      <a:pt x="66" y="60"/>
                    </a:lnTo>
                    <a:lnTo>
                      <a:pt x="75" y="60"/>
                    </a:lnTo>
                    <a:lnTo>
                      <a:pt x="84" y="54"/>
                    </a:lnTo>
                    <a:lnTo>
                      <a:pt x="72" y="54"/>
                    </a:lnTo>
                    <a:lnTo>
                      <a:pt x="60" y="54"/>
                    </a:lnTo>
                    <a:lnTo>
                      <a:pt x="51" y="5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696" name="Freeform 123">
                <a:extLst>
                  <a:ext uri="{FF2B5EF4-FFF2-40B4-BE49-F238E27FC236}">
                    <a16:creationId xmlns:a16="http://schemas.microsoft.com/office/drawing/2014/main" id="{D35332E4-476D-4EC3-99A8-493F8AEC09EE}"/>
                  </a:ext>
                </a:extLst>
              </p:cNvPr>
              <p:cNvSpPr>
                <a:spLocks/>
              </p:cNvSpPr>
              <p:nvPr/>
            </p:nvSpPr>
            <p:spPr bwMode="auto">
              <a:xfrm>
                <a:off x="1626" y="4977"/>
                <a:ext cx="355" cy="394"/>
              </a:xfrm>
              <a:custGeom>
                <a:avLst/>
                <a:gdLst>
                  <a:gd name="T0" fmla="*/ 333 w 355"/>
                  <a:gd name="T1" fmla="*/ 18 h 394"/>
                  <a:gd name="T2" fmla="*/ 285 w 355"/>
                  <a:gd name="T3" fmla="*/ 0 h 394"/>
                  <a:gd name="T4" fmla="*/ 0 w 355"/>
                  <a:gd name="T5" fmla="*/ 90 h 394"/>
                  <a:gd name="T6" fmla="*/ 186 w 355"/>
                  <a:gd name="T7" fmla="*/ 159 h 394"/>
                  <a:gd name="T8" fmla="*/ 324 w 355"/>
                  <a:gd name="T9" fmla="*/ 105 h 394"/>
                  <a:gd name="T10" fmla="*/ 183 w 355"/>
                  <a:gd name="T11" fmla="*/ 159 h 394"/>
                  <a:gd name="T12" fmla="*/ 207 w 355"/>
                  <a:gd name="T13" fmla="*/ 393 h 394"/>
                  <a:gd name="T14" fmla="*/ 354 w 355"/>
                  <a:gd name="T15" fmla="*/ 327 h 394"/>
                  <a:gd name="T16" fmla="*/ 207 w 355"/>
                  <a:gd name="T17" fmla="*/ 387 h 394"/>
                  <a:gd name="T18" fmla="*/ 9 w 355"/>
                  <a:gd name="T19" fmla="*/ 294 h 394"/>
                  <a:gd name="T20" fmla="*/ 3 w 355"/>
                  <a:gd name="T21" fmla="*/ 93 h 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5"/>
                  <a:gd name="T34" fmla="*/ 0 h 394"/>
                  <a:gd name="T35" fmla="*/ 355 w 355"/>
                  <a:gd name="T36" fmla="*/ 394 h 3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5" h="394">
                    <a:moveTo>
                      <a:pt x="333" y="18"/>
                    </a:moveTo>
                    <a:lnTo>
                      <a:pt x="285" y="0"/>
                    </a:lnTo>
                    <a:lnTo>
                      <a:pt x="0" y="90"/>
                    </a:lnTo>
                    <a:lnTo>
                      <a:pt x="186" y="159"/>
                    </a:lnTo>
                    <a:lnTo>
                      <a:pt x="324" y="105"/>
                    </a:lnTo>
                    <a:lnTo>
                      <a:pt x="183" y="159"/>
                    </a:lnTo>
                    <a:lnTo>
                      <a:pt x="207" y="393"/>
                    </a:lnTo>
                    <a:lnTo>
                      <a:pt x="354" y="327"/>
                    </a:lnTo>
                    <a:lnTo>
                      <a:pt x="207" y="387"/>
                    </a:lnTo>
                    <a:lnTo>
                      <a:pt x="9" y="294"/>
                    </a:lnTo>
                    <a:lnTo>
                      <a:pt x="3" y="9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697" name="Freeform 124">
                <a:extLst>
                  <a:ext uri="{FF2B5EF4-FFF2-40B4-BE49-F238E27FC236}">
                    <a16:creationId xmlns:a16="http://schemas.microsoft.com/office/drawing/2014/main" id="{EDA4D8D5-03FA-4DC8-8573-9DB44530EA6A}"/>
                  </a:ext>
                </a:extLst>
              </p:cNvPr>
              <p:cNvSpPr>
                <a:spLocks/>
              </p:cNvSpPr>
              <p:nvPr/>
            </p:nvSpPr>
            <p:spPr bwMode="auto">
              <a:xfrm>
                <a:off x="2631" y="5061"/>
                <a:ext cx="178" cy="259"/>
              </a:xfrm>
              <a:custGeom>
                <a:avLst/>
                <a:gdLst>
                  <a:gd name="T0" fmla="*/ 21 w 178"/>
                  <a:gd name="T1" fmla="*/ 3 h 259"/>
                  <a:gd name="T2" fmla="*/ 21 w 178"/>
                  <a:gd name="T3" fmla="*/ 21 h 259"/>
                  <a:gd name="T4" fmla="*/ 21 w 178"/>
                  <a:gd name="T5" fmla="*/ 39 h 259"/>
                  <a:gd name="T6" fmla="*/ 21 w 178"/>
                  <a:gd name="T7" fmla="*/ 75 h 259"/>
                  <a:gd name="T8" fmla="*/ 21 w 178"/>
                  <a:gd name="T9" fmla="*/ 93 h 259"/>
                  <a:gd name="T10" fmla="*/ 24 w 178"/>
                  <a:gd name="T11" fmla="*/ 114 h 259"/>
                  <a:gd name="T12" fmla="*/ 24 w 178"/>
                  <a:gd name="T13" fmla="*/ 135 h 259"/>
                  <a:gd name="T14" fmla="*/ 21 w 178"/>
                  <a:gd name="T15" fmla="*/ 156 h 259"/>
                  <a:gd name="T16" fmla="*/ 18 w 178"/>
                  <a:gd name="T17" fmla="*/ 180 h 259"/>
                  <a:gd name="T18" fmla="*/ 18 w 178"/>
                  <a:gd name="T19" fmla="*/ 198 h 259"/>
                  <a:gd name="T20" fmla="*/ 18 w 178"/>
                  <a:gd name="T21" fmla="*/ 219 h 259"/>
                  <a:gd name="T22" fmla="*/ 9 w 178"/>
                  <a:gd name="T23" fmla="*/ 240 h 259"/>
                  <a:gd name="T24" fmla="*/ 0 w 178"/>
                  <a:gd name="T25" fmla="*/ 258 h 259"/>
                  <a:gd name="T26" fmla="*/ 18 w 178"/>
                  <a:gd name="T27" fmla="*/ 258 h 259"/>
                  <a:gd name="T28" fmla="*/ 54 w 178"/>
                  <a:gd name="T29" fmla="*/ 258 h 259"/>
                  <a:gd name="T30" fmla="*/ 87 w 178"/>
                  <a:gd name="T31" fmla="*/ 252 h 259"/>
                  <a:gd name="T32" fmla="*/ 108 w 178"/>
                  <a:gd name="T33" fmla="*/ 249 h 259"/>
                  <a:gd name="T34" fmla="*/ 135 w 178"/>
                  <a:gd name="T35" fmla="*/ 249 h 259"/>
                  <a:gd name="T36" fmla="*/ 138 w 178"/>
                  <a:gd name="T37" fmla="*/ 231 h 259"/>
                  <a:gd name="T38" fmla="*/ 138 w 178"/>
                  <a:gd name="T39" fmla="*/ 213 h 259"/>
                  <a:gd name="T40" fmla="*/ 132 w 178"/>
                  <a:gd name="T41" fmla="*/ 195 h 259"/>
                  <a:gd name="T42" fmla="*/ 132 w 178"/>
                  <a:gd name="T43" fmla="*/ 171 h 259"/>
                  <a:gd name="T44" fmla="*/ 129 w 178"/>
                  <a:gd name="T45" fmla="*/ 147 h 259"/>
                  <a:gd name="T46" fmla="*/ 129 w 178"/>
                  <a:gd name="T47" fmla="*/ 129 h 259"/>
                  <a:gd name="T48" fmla="*/ 126 w 178"/>
                  <a:gd name="T49" fmla="*/ 105 h 259"/>
                  <a:gd name="T50" fmla="*/ 123 w 178"/>
                  <a:gd name="T51" fmla="*/ 84 h 259"/>
                  <a:gd name="T52" fmla="*/ 123 w 178"/>
                  <a:gd name="T53" fmla="*/ 63 h 259"/>
                  <a:gd name="T54" fmla="*/ 120 w 178"/>
                  <a:gd name="T55" fmla="*/ 42 h 259"/>
                  <a:gd name="T56" fmla="*/ 120 w 178"/>
                  <a:gd name="T57" fmla="*/ 60 h 259"/>
                  <a:gd name="T58" fmla="*/ 123 w 178"/>
                  <a:gd name="T59" fmla="*/ 84 h 259"/>
                  <a:gd name="T60" fmla="*/ 126 w 178"/>
                  <a:gd name="T61" fmla="*/ 102 h 259"/>
                  <a:gd name="T62" fmla="*/ 126 w 178"/>
                  <a:gd name="T63" fmla="*/ 120 h 259"/>
                  <a:gd name="T64" fmla="*/ 126 w 178"/>
                  <a:gd name="T65" fmla="*/ 138 h 259"/>
                  <a:gd name="T66" fmla="*/ 126 w 178"/>
                  <a:gd name="T67" fmla="*/ 159 h 259"/>
                  <a:gd name="T68" fmla="*/ 126 w 178"/>
                  <a:gd name="T69" fmla="*/ 180 h 259"/>
                  <a:gd name="T70" fmla="*/ 129 w 178"/>
                  <a:gd name="T71" fmla="*/ 204 h 259"/>
                  <a:gd name="T72" fmla="*/ 132 w 178"/>
                  <a:gd name="T73" fmla="*/ 228 h 259"/>
                  <a:gd name="T74" fmla="*/ 135 w 178"/>
                  <a:gd name="T75" fmla="*/ 252 h 259"/>
                  <a:gd name="T76" fmla="*/ 159 w 178"/>
                  <a:gd name="T77" fmla="*/ 249 h 259"/>
                  <a:gd name="T78" fmla="*/ 177 w 178"/>
                  <a:gd name="T79" fmla="*/ 240 h 259"/>
                  <a:gd name="T80" fmla="*/ 177 w 178"/>
                  <a:gd name="T81" fmla="*/ 174 h 259"/>
                  <a:gd name="T82" fmla="*/ 162 w 178"/>
                  <a:gd name="T83" fmla="*/ 87 h 25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78"/>
                  <a:gd name="T127" fmla="*/ 0 h 259"/>
                  <a:gd name="T128" fmla="*/ 178 w 178"/>
                  <a:gd name="T129" fmla="*/ 259 h 25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78" h="259">
                    <a:moveTo>
                      <a:pt x="159" y="0"/>
                    </a:moveTo>
                    <a:lnTo>
                      <a:pt x="21" y="3"/>
                    </a:lnTo>
                    <a:lnTo>
                      <a:pt x="21" y="12"/>
                    </a:lnTo>
                    <a:lnTo>
                      <a:pt x="21" y="21"/>
                    </a:lnTo>
                    <a:lnTo>
                      <a:pt x="21" y="30"/>
                    </a:lnTo>
                    <a:lnTo>
                      <a:pt x="21" y="39"/>
                    </a:lnTo>
                    <a:lnTo>
                      <a:pt x="21" y="51"/>
                    </a:lnTo>
                    <a:lnTo>
                      <a:pt x="21" y="75"/>
                    </a:lnTo>
                    <a:lnTo>
                      <a:pt x="21" y="84"/>
                    </a:lnTo>
                    <a:lnTo>
                      <a:pt x="21" y="93"/>
                    </a:lnTo>
                    <a:lnTo>
                      <a:pt x="24" y="102"/>
                    </a:lnTo>
                    <a:lnTo>
                      <a:pt x="24" y="114"/>
                    </a:lnTo>
                    <a:lnTo>
                      <a:pt x="24" y="126"/>
                    </a:lnTo>
                    <a:lnTo>
                      <a:pt x="24" y="135"/>
                    </a:lnTo>
                    <a:lnTo>
                      <a:pt x="24" y="144"/>
                    </a:lnTo>
                    <a:lnTo>
                      <a:pt x="21" y="156"/>
                    </a:lnTo>
                    <a:lnTo>
                      <a:pt x="18" y="168"/>
                    </a:lnTo>
                    <a:lnTo>
                      <a:pt x="18" y="180"/>
                    </a:lnTo>
                    <a:lnTo>
                      <a:pt x="18" y="189"/>
                    </a:lnTo>
                    <a:lnTo>
                      <a:pt x="18" y="198"/>
                    </a:lnTo>
                    <a:lnTo>
                      <a:pt x="18" y="210"/>
                    </a:lnTo>
                    <a:lnTo>
                      <a:pt x="18" y="219"/>
                    </a:lnTo>
                    <a:lnTo>
                      <a:pt x="15" y="228"/>
                    </a:lnTo>
                    <a:lnTo>
                      <a:pt x="9" y="240"/>
                    </a:lnTo>
                    <a:lnTo>
                      <a:pt x="3" y="249"/>
                    </a:lnTo>
                    <a:lnTo>
                      <a:pt x="0" y="258"/>
                    </a:lnTo>
                    <a:lnTo>
                      <a:pt x="9" y="258"/>
                    </a:lnTo>
                    <a:lnTo>
                      <a:pt x="18" y="258"/>
                    </a:lnTo>
                    <a:lnTo>
                      <a:pt x="30" y="258"/>
                    </a:lnTo>
                    <a:lnTo>
                      <a:pt x="54" y="258"/>
                    </a:lnTo>
                    <a:lnTo>
                      <a:pt x="78" y="258"/>
                    </a:lnTo>
                    <a:lnTo>
                      <a:pt x="87" y="252"/>
                    </a:lnTo>
                    <a:lnTo>
                      <a:pt x="96" y="252"/>
                    </a:lnTo>
                    <a:lnTo>
                      <a:pt x="108" y="249"/>
                    </a:lnTo>
                    <a:lnTo>
                      <a:pt x="126" y="249"/>
                    </a:lnTo>
                    <a:lnTo>
                      <a:pt x="135" y="249"/>
                    </a:lnTo>
                    <a:lnTo>
                      <a:pt x="138" y="240"/>
                    </a:lnTo>
                    <a:lnTo>
                      <a:pt x="138" y="231"/>
                    </a:lnTo>
                    <a:lnTo>
                      <a:pt x="138" y="222"/>
                    </a:lnTo>
                    <a:lnTo>
                      <a:pt x="138" y="213"/>
                    </a:lnTo>
                    <a:lnTo>
                      <a:pt x="135" y="204"/>
                    </a:lnTo>
                    <a:lnTo>
                      <a:pt x="132" y="195"/>
                    </a:lnTo>
                    <a:lnTo>
                      <a:pt x="132" y="183"/>
                    </a:lnTo>
                    <a:lnTo>
                      <a:pt x="132" y="171"/>
                    </a:lnTo>
                    <a:lnTo>
                      <a:pt x="132" y="159"/>
                    </a:lnTo>
                    <a:lnTo>
                      <a:pt x="129" y="147"/>
                    </a:lnTo>
                    <a:lnTo>
                      <a:pt x="129" y="138"/>
                    </a:lnTo>
                    <a:lnTo>
                      <a:pt x="129" y="129"/>
                    </a:lnTo>
                    <a:lnTo>
                      <a:pt x="129" y="117"/>
                    </a:lnTo>
                    <a:lnTo>
                      <a:pt x="126" y="105"/>
                    </a:lnTo>
                    <a:lnTo>
                      <a:pt x="126" y="93"/>
                    </a:lnTo>
                    <a:lnTo>
                      <a:pt x="123" y="84"/>
                    </a:lnTo>
                    <a:lnTo>
                      <a:pt x="123" y="75"/>
                    </a:lnTo>
                    <a:lnTo>
                      <a:pt x="123" y="63"/>
                    </a:lnTo>
                    <a:lnTo>
                      <a:pt x="120" y="51"/>
                    </a:lnTo>
                    <a:lnTo>
                      <a:pt x="120" y="42"/>
                    </a:lnTo>
                    <a:lnTo>
                      <a:pt x="120" y="51"/>
                    </a:lnTo>
                    <a:lnTo>
                      <a:pt x="120" y="60"/>
                    </a:lnTo>
                    <a:lnTo>
                      <a:pt x="123" y="72"/>
                    </a:lnTo>
                    <a:lnTo>
                      <a:pt x="123" y="84"/>
                    </a:lnTo>
                    <a:lnTo>
                      <a:pt x="126" y="93"/>
                    </a:lnTo>
                    <a:lnTo>
                      <a:pt x="126" y="102"/>
                    </a:lnTo>
                    <a:lnTo>
                      <a:pt x="126" y="111"/>
                    </a:lnTo>
                    <a:lnTo>
                      <a:pt x="126" y="120"/>
                    </a:lnTo>
                    <a:lnTo>
                      <a:pt x="126" y="129"/>
                    </a:lnTo>
                    <a:lnTo>
                      <a:pt x="126" y="138"/>
                    </a:lnTo>
                    <a:lnTo>
                      <a:pt x="126" y="150"/>
                    </a:lnTo>
                    <a:lnTo>
                      <a:pt x="126" y="159"/>
                    </a:lnTo>
                    <a:lnTo>
                      <a:pt x="126" y="168"/>
                    </a:lnTo>
                    <a:lnTo>
                      <a:pt x="126" y="180"/>
                    </a:lnTo>
                    <a:lnTo>
                      <a:pt x="129" y="192"/>
                    </a:lnTo>
                    <a:lnTo>
                      <a:pt x="129" y="204"/>
                    </a:lnTo>
                    <a:lnTo>
                      <a:pt x="129" y="216"/>
                    </a:lnTo>
                    <a:lnTo>
                      <a:pt x="132" y="228"/>
                    </a:lnTo>
                    <a:lnTo>
                      <a:pt x="135" y="240"/>
                    </a:lnTo>
                    <a:lnTo>
                      <a:pt x="135" y="252"/>
                    </a:lnTo>
                    <a:lnTo>
                      <a:pt x="147" y="252"/>
                    </a:lnTo>
                    <a:lnTo>
                      <a:pt x="159" y="249"/>
                    </a:lnTo>
                    <a:lnTo>
                      <a:pt x="168" y="246"/>
                    </a:lnTo>
                    <a:lnTo>
                      <a:pt x="177" y="240"/>
                    </a:lnTo>
                    <a:lnTo>
                      <a:pt x="177" y="231"/>
                    </a:lnTo>
                    <a:lnTo>
                      <a:pt x="177" y="174"/>
                    </a:lnTo>
                    <a:lnTo>
                      <a:pt x="171" y="135"/>
                    </a:lnTo>
                    <a:lnTo>
                      <a:pt x="162" y="87"/>
                    </a:lnTo>
                    <a:lnTo>
                      <a:pt x="159"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698" name="Freeform 125">
                <a:extLst>
                  <a:ext uri="{FF2B5EF4-FFF2-40B4-BE49-F238E27FC236}">
                    <a16:creationId xmlns:a16="http://schemas.microsoft.com/office/drawing/2014/main" id="{83661894-1324-4433-9309-B558D97C1896}"/>
                  </a:ext>
                </a:extLst>
              </p:cNvPr>
              <p:cNvSpPr>
                <a:spLocks/>
              </p:cNvSpPr>
              <p:nvPr/>
            </p:nvSpPr>
            <p:spPr bwMode="auto">
              <a:xfrm>
                <a:off x="2532" y="5316"/>
                <a:ext cx="244" cy="82"/>
              </a:xfrm>
              <a:custGeom>
                <a:avLst/>
                <a:gdLst>
                  <a:gd name="T0" fmla="*/ 90 w 244"/>
                  <a:gd name="T1" fmla="*/ 9 h 82"/>
                  <a:gd name="T2" fmla="*/ 66 w 244"/>
                  <a:gd name="T3" fmla="*/ 21 h 82"/>
                  <a:gd name="T4" fmla="*/ 45 w 244"/>
                  <a:gd name="T5" fmla="*/ 27 h 82"/>
                  <a:gd name="T6" fmla="*/ 27 w 244"/>
                  <a:gd name="T7" fmla="*/ 36 h 82"/>
                  <a:gd name="T8" fmla="*/ 12 w 244"/>
                  <a:gd name="T9" fmla="*/ 51 h 82"/>
                  <a:gd name="T10" fmla="*/ 42 w 244"/>
                  <a:gd name="T11" fmla="*/ 54 h 82"/>
                  <a:gd name="T12" fmla="*/ 63 w 244"/>
                  <a:gd name="T13" fmla="*/ 42 h 82"/>
                  <a:gd name="T14" fmla="*/ 42 w 244"/>
                  <a:gd name="T15" fmla="*/ 45 h 82"/>
                  <a:gd name="T16" fmla="*/ 24 w 244"/>
                  <a:gd name="T17" fmla="*/ 48 h 82"/>
                  <a:gd name="T18" fmla="*/ 0 w 244"/>
                  <a:gd name="T19" fmla="*/ 60 h 82"/>
                  <a:gd name="T20" fmla="*/ 18 w 244"/>
                  <a:gd name="T21" fmla="*/ 63 h 82"/>
                  <a:gd name="T22" fmla="*/ 51 w 244"/>
                  <a:gd name="T23" fmla="*/ 63 h 82"/>
                  <a:gd name="T24" fmla="*/ 72 w 244"/>
                  <a:gd name="T25" fmla="*/ 63 h 82"/>
                  <a:gd name="T26" fmla="*/ 108 w 244"/>
                  <a:gd name="T27" fmla="*/ 57 h 82"/>
                  <a:gd name="T28" fmla="*/ 141 w 244"/>
                  <a:gd name="T29" fmla="*/ 54 h 82"/>
                  <a:gd name="T30" fmla="*/ 165 w 244"/>
                  <a:gd name="T31" fmla="*/ 48 h 82"/>
                  <a:gd name="T32" fmla="*/ 198 w 244"/>
                  <a:gd name="T33" fmla="*/ 45 h 82"/>
                  <a:gd name="T34" fmla="*/ 240 w 244"/>
                  <a:gd name="T35" fmla="*/ 45 h 82"/>
                  <a:gd name="T36" fmla="*/ 243 w 244"/>
                  <a:gd name="T37" fmla="*/ 24 h 82"/>
                  <a:gd name="T38" fmla="*/ 243 w 244"/>
                  <a:gd name="T39" fmla="*/ 27 h 82"/>
                  <a:gd name="T40" fmla="*/ 243 w 244"/>
                  <a:gd name="T41" fmla="*/ 48 h 82"/>
                  <a:gd name="T42" fmla="*/ 234 w 244"/>
                  <a:gd name="T43" fmla="*/ 60 h 82"/>
                  <a:gd name="T44" fmla="*/ 213 w 244"/>
                  <a:gd name="T45" fmla="*/ 66 h 82"/>
                  <a:gd name="T46" fmla="*/ 183 w 244"/>
                  <a:gd name="T47" fmla="*/ 69 h 82"/>
                  <a:gd name="T48" fmla="*/ 159 w 244"/>
                  <a:gd name="T49" fmla="*/ 72 h 82"/>
                  <a:gd name="T50" fmla="*/ 123 w 244"/>
                  <a:gd name="T51" fmla="*/ 78 h 82"/>
                  <a:gd name="T52" fmla="*/ 102 w 244"/>
                  <a:gd name="T53" fmla="*/ 78 h 82"/>
                  <a:gd name="T54" fmla="*/ 84 w 244"/>
                  <a:gd name="T55" fmla="*/ 78 h 82"/>
                  <a:gd name="T56" fmla="*/ 66 w 244"/>
                  <a:gd name="T57" fmla="*/ 81 h 82"/>
                  <a:gd name="T58" fmla="*/ 36 w 244"/>
                  <a:gd name="T59" fmla="*/ 81 h 82"/>
                  <a:gd name="T60" fmla="*/ 18 w 244"/>
                  <a:gd name="T61" fmla="*/ 81 h 82"/>
                  <a:gd name="T62" fmla="*/ 6 w 244"/>
                  <a:gd name="T63" fmla="*/ 69 h 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4"/>
                  <a:gd name="T97" fmla="*/ 0 h 82"/>
                  <a:gd name="T98" fmla="*/ 244 w 244"/>
                  <a:gd name="T99" fmla="*/ 82 h 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4" h="82">
                    <a:moveTo>
                      <a:pt x="96" y="0"/>
                    </a:moveTo>
                    <a:lnTo>
                      <a:pt x="90" y="9"/>
                    </a:lnTo>
                    <a:lnTo>
                      <a:pt x="78" y="15"/>
                    </a:lnTo>
                    <a:lnTo>
                      <a:pt x="66" y="21"/>
                    </a:lnTo>
                    <a:lnTo>
                      <a:pt x="57" y="24"/>
                    </a:lnTo>
                    <a:lnTo>
                      <a:pt x="45" y="27"/>
                    </a:lnTo>
                    <a:lnTo>
                      <a:pt x="36" y="33"/>
                    </a:lnTo>
                    <a:lnTo>
                      <a:pt x="27" y="36"/>
                    </a:lnTo>
                    <a:lnTo>
                      <a:pt x="18" y="42"/>
                    </a:lnTo>
                    <a:lnTo>
                      <a:pt x="12" y="51"/>
                    </a:lnTo>
                    <a:lnTo>
                      <a:pt x="24" y="54"/>
                    </a:lnTo>
                    <a:lnTo>
                      <a:pt x="42" y="54"/>
                    </a:lnTo>
                    <a:lnTo>
                      <a:pt x="54" y="51"/>
                    </a:lnTo>
                    <a:lnTo>
                      <a:pt x="63" y="42"/>
                    </a:lnTo>
                    <a:lnTo>
                      <a:pt x="51" y="42"/>
                    </a:lnTo>
                    <a:lnTo>
                      <a:pt x="42" y="45"/>
                    </a:lnTo>
                    <a:lnTo>
                      <a:pt x="33" y="48"/>
                    </a:lnTo>
                    <a:lnTo>
                      <a:pt x="24" y="48"/>
                    </a:lnTo>
                    <a:lnTo>
                      <a:pt x="3" y="51"/>
                    </a:lnTo>
                    <a:lnTo>
                      <a:pt x="0" y="60"/>
                    </a:lnTo>
                    <a:lnTo>
                      <a:pt x="9" y="63"/>
                    </a:lnTo>
                    <a:lnTo>
                      <a:pt x="18" y="63"/>
                    </a:lnTo>
                    <a:lnTo>
                      <a:pt x="39" y="63"/>
                    </a:lnTo>
                    <a:lnTo>
                      <a:pt x="51" y="63"/>
                    </a:lnTo>
                    <a:lnTo>
                      <a:pt x="60" y="63"/>
                    </a:lnTo>
                    <a:lnTo>
                      <a:pt x="72" y="63"/>
                    </a:lnTo>
                    <a:lnTo>
                      <a:pt x="96" y="63"/>
                    </a:lnTo>
                    <a:lnTo>
                      <a:pt x="108" y="57"/>
                    </a:lnTo>
                    <a:lnTo>
                      <a:pt x="129" y="54"/>
                    </a:lnTo>
                    <a:lnTo>
                      <a:pt x="141" y="54"/>
                    </a:lnTo>
                    <a:lnTo>
                      <a:pt x="153" y="51"/>
                    </a:lnTo>
                    <a:lnTo>
                      <a:pt x="165" y="48"/>
                    </a:lnTo>
                    <a:lnTo>
                      <a:pt x="174" y="48"/>
                    </a:lnTo>
                    <a:lnTo>
                      <a:pt x="198" y="45"/>
                    </a:lnTo>
                    <a:lnTo>
                      <a:pt x="222" y="45"/>
                    </a:lnTo>
                    <a:lnTo>
                      <a:pt x="240" y="45"/>
                    </a:lnTo>
                    <a:lnTo>
                      <a:pt x="243" y="33"/>
                    </a:lnTo>
                    <a:lnTo>
                      <a:pt x="243" y="24"/>
                    </a:lnTo>
                    <a:lnTo>
                      <a:pt x="243" y="15"/>
                    </a:lnTo>
                    <a:lnTo>
                      <a:pt x="243" y="27"/>
                    </a:lnTo>
                    <a:lnTo>
                      <a:pt x="243" y="39"/>
                    </a:lnTo>
                    <a:lnTo>
                      <a:pt x="243" y="48"/>
                    </a:lnTo>
                    <a:lnTo>
                      <a:pt x="243" y="57"/>
                    </a:lnTo>
                    <a:lnTo>
                      <a:pt x="234" y="60"/>
                    </a:lnTo>
                    <a:lnTo>
                      <a:pt x="225" y="60"/>
                    </a:lnTo>
                    <a:lnTo>
                      <a:pt x="213" y="66"/>
                    </a:lnTo>
                    <a:lnTo>
                      <a:pt x="195" y="66"/>
                    </a:lnTo>
                    <a:lnTo>
                      <a:pt x="183" y="69"/>
                    </a:lnTo>
                    <a:lnTo>
                      <a:pt x="171" y="72"/>
                    </a:lnTo>
                    <a:lnTo>
                      <a:pt x="159" y="72"/>
                    </a:lnTo>
                    <a:lnTo>
                      <a:pt x="147" y="75"/>
                    </a:lnTo>
                    <a:lnTo>
                      <a:pt x="123" y="78"/>
                    </a:lnTo>
                    <a:lnTo>
                      <a:pt x="114" y="78"/>
                    </a:lnTo>
                    <a:lnTo>
                      <a:pt x="102" y="78"/>
                    </a:lnTo>
                    <a:lnTo>
                      <a:pt x="93" y="78"/>
                    </a:lnTo>
                    <a:lnTo>
                      <a:pt x="84" y="78"/>
                    </a:lnTo>
                    <a:lnTo>
                      <a:pt x="75" y="78"/>
                    </a:lnTo>
                    <a:lnTo>
                      <a:pt x="66" y="81"/>
                    </a:lnTo>
                    <a:lnTo>
                      <a:pt x="57" y="81"/>
                    </a:lnTo>
                    <a:lnTo>
                      <a:pt x="36" y="81"/>
                    </a:lnTo>
                    <a:lnTo>
                      <a:pt x="27" y="81"/>
                    </a:lnTo>
                    <a:lnTo>
                      <a:pt x="18" y="81"/>
                    </a:lnTo>
                    <a:lnTo>
                      <a:pt x="9" y="78"/>
                    </a:lnTo>
                    <a:lnTo>
                      <a:pt x="6" y="69"/>
                    </a:lnTo>
                    <a:lnTo>
                      <a:pt x="6" y="6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699" name="Freeform 126">
                <a:extLst>
                  <a:ext uri="{FF2B5EF4-FFF2-40B4-BE49-F238E27FC236}">
                    <a16:creationId xmlns:a16="http://schemas.microsoft.com/office/drawing/2014/main" id="{B82931B8-1DCE-44FD-AE24-B09096AC7160}"/>
                  </a:ext>
                </a:extLst>
              </p:cNvPr>
              <p:cNvSpPr>
                <a:spLocks/>
              </p:cNvSpPr>
              <p:nvPr/>
            </p:nvSpPr>
            <p:spPr bwMode="auto">
              <a:xfrm>
                <a:off x="2769" y="4623"/>
                <a:ext cx="322" cy="889"/>
              </a:xfrm>
              <a:custGeom>
                <a:avLst/>
                <a:gdLst>
                  <a:gd name="T0" fmla="*/ 69 w 322"/>
                  <a:gd name="T1" fmla="*/ 816 h 889"/>
                  <a:gd name="T2" fmla="*/ 72 w 322"/>
                  <a:gd name="T3" fmla="*/ 831 h 889"/>
                  <a:gd name="T4" fmla="*/ 9 w 322"/>
                  <a:gd name="T5" fmla="*/ 831 h 889"/>
                  <a:gd name="T6" fmla="*/ 27 w 322"/>
                  <a:gd name="T7" fmla="*/ 849 h 889"/>
                  <a:gd name="T8" fmla="*/ 57 w 322"/>
                  <a:gd name="T9" fmla="*/ 852 h 889"/>
                  <a:gd name="T10" fmla="*/ 0 w 322"/>
                  <a:gd name="T11" fmla="*/ 849 h 889"/>
                  <a:gd name="T12" fmla="*/ 24 w 322"/>
                  <a:gd name="T13" fmla="*/ 873 h 889"/>
                  <a:gd name="T14" fmla="*/ 75 w 322"/>
                  <a:gd name="T15" fmla="*/ 873 h 889"/>
                  <a:gd name="T16" fmla="*/ 132 w 322"/>
                  <a:gd name="T17" fmla="*/ 873 h 889"/>
                  <a:gd name="T18" fmla="*/ 165 w 322"/>
                  <a:gd name="T19" fmla="*/ 861 h 889"/>
                  <a:gd name="T20" fmla="*/ 198 w 322"/>
                  <a:gd name="T21" fmla="*/ 846 h 889"/>
                  <a:gd name="T22" fmla="*/ 228 w 322"/>
                  <a:gd name="T23" fmla="*/ 834 h 889"/>
                  <a:gd name="T24" fmla="*/ 240 w 322"/>
                  <a:gd name="T25" fmla="*/ 852 h 889"/>
                  <a:gd name="T26" fmla="*/ 210 w 322"/>
                  <a:gd name="T27" fmla="*/ 861 h 889"/>
                  <a:gd name="T28" fmla="*/ 180 w 322"/>
                  <a:gd name="T29" fmla="*/ 873 h 889"/>
                  <a:gd name="T30" fmla="*/ 138 w 322"/>
                  <a:gd name="T31" fmla="*/ 888 h 889"/>
                  <a:gd name="T32" fmla="*/ 96 w 322"/>
                  <a:gd name="T33" fmla="*/ 885 h 889"/>
                  <a:gd name="T34" fmla="*/ 54 w 322"/>
                  <a:gd name="T35" fmla="*/ 876 h 889"/>
                  <a:gd name="T36" fmla="*/ 63 w 322"/>
                  <a:gd name="T37" fmla="*/ 876 h 889"/>
                  <a:gd name="T38" fmla="*/ 108 w 322"/>
                  <a:gd name="T39" fmla="*/ 876 h 889"/>
                  <a:gd name="T40" fmla="*/ 174 w 322"/>
                  <a:gd name="T41" fmla="*/ 873 h 889"/>
                  <a:gd name="T42" fmla="*/ 213 w 322"/>
                  <a:gd name="T43" fmla="*/ 867 h 889"/>
                  <a:gd name="T44" fmla="*/ 249 w 322"/>
                  <a:gd name="T45" fmla="*/ 849 h 889"/>
                  <a:gd name="T46" fmla="*/ 249 w 322"/>
                  <a:gd name="T47" fmla="*/ 816 h 889"/>
                  <a:gd name="T48" fmla="*/ 249 w 322"/>
                  <a:gd name="T49" fmla="*/ 789 h 889"/>
                  <a:gd name="T50" fmla="*/ 219 w 322"/>
                  <a:gd name="T51" fmla="*/ 798 h 889"/>
                  <a:gd name="T52" fmla="*/ 192 w 322"/>
                  <a:gd name="T53" fmla="*/ 807 h 889"/>
                  <a:gd name="T54" fmla="*/ 141 w 322"/>
                  <a:gd name="T55" fmla="*/ 807 h 889"/>
                  <a:gd name="T56" fmla="*/ 111 w 322"/>
                  <a:gd name="T57" fmla="*/ 816 h 889"/>
                  <a:gd name="T58" fmla="*/ 102 w 322"/>
                  <a:gd name="T59" fmla="*/ 846 h 889"/>
                  <a:gd name="T60" fmla="*/ 96 w 322"/>
                  <a:gd name="T61" fmla="*/ 807 h 889"/>
                  <a:gd name="T62" fmla="*/ 123 w 322"/>
                  <a:gd name="T63" fmla="*/ 813 h 889"/>
                  <a:gd name="T64" fmla="*/ 117 w 322"/>
                  <a:gd name="T65" fmla="*/ 831 h 889"/>
                  <a:gd name="T66" fmla="*/ 135 w 322"/>
                  <a:gd name="T67" fmla="*/ 816 h 889"/>
                  <a:gd name="T68" fmla="*/ 171 w 322"/>
                  <a:gd name="T69" fmla="*/ 810 h 889"/>
                  <a:gd name="T70" fmla="*/ 201 w 322"/>
                  <a:gd name="T71" fmla="*/ 801 h 889"/>
                  <a:gd name="T72" fmla="*/ 237 w 322"/>
                  <a:gd name="T73" fmla="*/ 801 h 889"/>
                  <a:gd name="T74" fmla="*/ 243 w 322"/>
                  <a:gd name="T75" fmla="*/ 705 h 889"/>
                  <a:gd name="T76" fmla="*/ 201 w 322"/>
                  <a:gd name="T77" fmla="*/ 477 h 889"/>
                  <a:gd name="T78" fmla="*/ 186 w 322"/>
                  <a:gd name="T79" fmla="*/ 501 h 889"/>
                  <a:gd name="T80" fmla="*/ 183 w 322"/>
                  <a:gd name="T81" fmla="*/ 528 h 889"/>
                  <a:gd name="T82" fmla="*/ 204 w 322"/>
                  <a:gd name="T83" fmla="*/ 684 h 889"/>
                  <a:gd name="T84" fmla="*/ 183 w 322"/>
                  <a:gd name="T85" fmla="*/ 495 h 889"/>
                  <a:gd name="T86" fmla="*/ 183 w 322"/>
                  <a:gd name="T87" fmla="*/ 465 h 889"/>
                  <a:gd name="T88" fmla="*/ 180 w 322"/>
                  <a:gd name="T89" fmla="*/ 429 h 889"/>
                  <a:gd name="T90" fmla="*/ 198 w 322"/>
                  <a:gd name="T91" fmla="*/ 399 h 889"/>
                  <a:gd name="T92" fmla="*/ 207 w 322"/>
                  <a:gd name="T93" fmla="*/ 372 h 889"/>
                  <a:gd name="T94" fmla="*/ 219 w 322"/>
                  <a:gd name="T95" fmla="*/ 345 h 889"/>
                  <a:gd name="T96" fmla="*/ 231 w 322"/>
                  <a:gd name="T97" fmla="*/ 318 h 889"/>
                  <a:gd name="T98" fmla="*/ 219 w 322"/>
                  <a:gd name="T99" fmla="*/ 348 h 889"/>
                  <a:gd name="T100" fmla="*/ 207 w 322"/>
                  <a:gd name="T101" fmla="*/ 378 h 889"/>
                  <a:gd name="T102" fmla="*/ 189 w 322"/>
                  <a:gd name="T103" fmla="*/ 411 h 889"/>
                  <a:gd name="T104" fmla="*/ 177 w 322"/>
                  <a:gd name="T105" fmla="*/ 438 h 889"/>
                  <a:gd name="T106" fmla="*/ 180 w 322"/>
                  <a:gd name="T107" fmla="*/ 468 h 889"/>
                  <a:gd name="T108" fmla="*/ 207 w 322"/>
                  <a:gd name="T109" fmla="*/ 459 h 889"/>
                  <a:gd name="T110" fmla="*/ 258 w 322"/>
                  <a:gd name="T111" fmla="*/ 321 h 889"/>
                  <a:gd name="T112" fmla="*/ 321 w 322"/>
                  <a:gd name="T113" fmla="*/ 123 h 889"/>
                  <a:gd name="T114" fmla="*/ 321 w 322"/>
                  <a:gd name="T115" fmla="*/ 90 h 889"/>
                  <a:gd name="T116" fmla="*/ 303 w 322"/>
                  <a:gd name="T117" fmla="*/ 60 h 889"/>
                  <a:gd name="T118" fmla="*/ 294 w 322"/>
                  <a:gd name="T119" fmla="*/ 33 h 889"/>
                  <a:gd name="T120" fmla="*/ 270 w 322"/>
                  <a:gd name="T121" fmla="*/ 12 h 88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2"/>
                  <a:gd name="T184" fmla="*/ 0 h 889"/>
                  <a:gd name="T185" fmla="*/ 322 w 322"/>
                  <a:gd name="T186" fmla="*/ 889 h 88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2" h="889">
                    <a:moveTo>
                      <a:pt x="81" y="801"/>
                    </a:moveTo>
                    <a:lnTo>
                      <a:pt x="72" y="807"/>
                    </a:lnTo>
                    <a:lnTo>
                      <a:pt x="69" y="816"/>
                    </a:lnTo>
                    <a:lnTo>
                      <a:pt x="60" y="819"/>
                    </a:lnTo>
                    <a:lnTo>
                      <a:pt x="60" y="828"/>
                    </a:lnTo>
                    <a:lnTo>
                      <a:pt x="72" y="831"/>
                    </a:lnTo>
                    <a:lnTo>
                      <a:pt x="63" y="831"/>
                    </a:lnTo>
                    <a:lnTo>
                      <a:pt x="27" y="831"/>
                    </a:lnTo>
                    <a:lnTo>
                      <a:pt x="9" y="831"/>
                    </a:lnTo>
                    <a:lnTo>
                      <a:pt x="9" y="840"/>
                    </a:lnTo>
                    <a:lnTo>
                      <a:pt x="9" y="849"/>
                    </a:lnTo>
                    <a:lnTo>
                      <a:pt x="27" y="849"/>
                    </a:lnTo>
                    <a:lnTo>
                      <a:pt x="39" y="849"/>
                    </a:lnTo>
                    <a:lnTo>
                      <a:pt x="48" y="852"/>
                    </a:lnTo>
                    <a:lnTo>
                      <a:pt x="57" y="852"/>
                    </a:lnTo>
                    <a:lnTo>
                      <a:pt x="27" y="852"/>
                    </a:lnTo>
                    <a:lnTo>
                      <a:pt x="9" y="852"/>
                    </a:lnTo>
                    <a:lnTo>
                      <a:pt x="0" y="849"/>
                    </a:lnTo>
                    <a:lnTo>
                      <a:pt x="0" y="861"/>
                    </a:lnTo>
                    <a:lnTo>
                      <a:pt x="12" y="867"/>
                    </a:lnTo>
                    <a:lnTo>
                      <a:pt x="24" y="873"/>
                    </a:lnTo>
                    <a:lnTo>
                      <a:pt x="48" y="873"/>
                    </a:lnTo>
                    <a:lnTo>
                      <a:pt x="66" y="873"/>
                    </a:lnTo>
                    <a:lnTo>
                      <a:pt x="75" y="873"/>
                    </a:lnTo>
                    <a:lnTo>
                      <a:pt x="93" y="873"/>
                    </a:lnTo>
                    <a:lnTo>
                      <a:pt x="114" y="873"/>
                    </a:lnTo>
                    <a:lnTo>
                      <a:pt x="132" y="873"/>
                    </a:lnTo>
                    <a:lnTo>
                      <a:pt x="141" y="870"/>
                    </a:lnTo>
                    <a:lnTo>
                      <a:pt x="153" y="861"/>
                    </a:lnTo>
                    <a:lnTo>
                      <a:pt x="165" y="861"/>
                    </a:lnTo>
                    <a:lnTo>
                      <a:pt x="171" y="852"/>
                    </a:lnTo>
                    <a:lnTo>
                      <a:pt x="189" y="849"/>
                    </a:lnTo>
                    <a:lnTo>
                      <a:pt x="198" y="846"/>
                    </a:lnTo>
                    <a:lnTo>
                      <a:pt x="207" y="840"/>
                    </a:lnTo>
                    <a:lnTo>
                      <a:pt x="219" y="834"/>
                    </a:lnTo>
                    <a:lnTo>
                      <a:pt x="228" y="834"/>
                    </a:lnTo>
                    <a:lnTo>
                      <a:pt x="237" y="834"/>
                    </a:lnTo>
                    <a:lnTo>
                      <a:pt x="240" y="843"/>
                    </a:lnTo>
                    <a:lnTo>
                      <a:pt x="240" y="852"/>
                    </a:lnTo>
                    <a:lnTo>
                      <a:pt x="231" y="858"/>
                    </a:lnTo>
                    <a:lnTo>
                      <a:pt x="222" y="861"/>
                    </a:lnTo>
                    <a:lnTo>
                      <a:pt x="210" y="861"/>
                    </a:lnTo>
                    <a:lnTo>
                      <a:pt x="201" y="864"/>
                    </a:lnTo>
                    <a:lnTo>
                      <a:pt x="189" y="867"/>
                    </a:lnTo>
                    <a:lnTo>
                      <a:pt x="180" y="873"/>
                    </a:lnTo>
                    <a:lnTo>
                      <a:pt x="171" y="876"/>
                    </a:lnTo>
                    <a:lnTo>
                      <a:pt x="147" y="885"/>
                    </a:lnTo>
                    <a:lnTo>
                      <a:pt x="138" y="888"/>
                    </a:lnTo>
                    <a:lnTo>
                      <a:pt x="129" y="888"/>
                    </a:lnTo>
                    <a:lnTo>
                      <a:pt x="108" y="885"/>
                    </a:lnTo>
                    <a:lnTo>
                      <a:pt x="96" y="885"/>
                    </a:lnTo>
                    <a:lnTo>
                      <a:pt x="72" y="882"/>
                    </a:lnTo>
                    <a:lnTo>
                      <a:pt x="63" y="882"/>
                    </a:lnTo>
                    <a:lnTo>
                      <a:pt x="54" y="876"/>
                    </a:lnTo>
                    <a:lnTo>
                      <a:pt x="30" y="876"/>
                    </a:lnTo>
                    <a:lnTo>
                      <a:pt x="45" y="876"/>
                    </a:lnTo>
                    <a:lnTo>
                      <a:pt x="63" y="876"/>
                    </a:lnTo>
                    <a:lnTo>
                      <a:pt x="87" y="876"/>
                    </a:lnTo>
                    <a:lnTo>
                      <a:pt x="96" y="876"/>
                    </a:lnTo>
                    <a:lnTo>
                      <a:pt x="108" y="876"/>
                    </a:lnTo>
                    <a:lnTo>
                      <a:pt x="120" y="876"/>
                    </a:lnTo>
                    <a:lnTo>
                      <a:pt x="144" y="873"/>
                    </a:lnTo>
                    <a:lnTo>
                      <a:pt x="174" y="873"/>
                    </a:lnTo>
                    <a:lnTo>
                      <a:pt x="183" y="870"/>
                    </a:lnTo>
                    <a:lnTo>
                      <a:pt x="201" y="870"/>
                    </a:lnTo>
                    <a:lnTo>
                      <a:pt x="213" y="867"/>
                    </a:lnTo>
                    <a:lnTo>
                      <a:pt x="222" y="864"/>
                    </a:lnTo>
                    <a:lnTo>
                      <a:pt x="246" y="858"/>
                    </a:lnTo>
                    <a:lnTo>
                      <a:pt x="249" y="849"/>
                    </a:lnTo>
                    <a:lnTo>
                      <a:pt x="249" y="840"/>
                    </a:lnTo>
                    <a:lnTo>
                      <a:pt x="249" y="828"/>
                    </a:lnTo>
                    <a:lnTo>
                      <a:pt x="249" y="816"/>
                    </a:lnTo>
                    <a:lnTo>
                      <a:pt x="249" y="807"/>
                    </a:lnTo>
                    <a:lnTo>
                      <a:pt x="249" y="798"/>
                    </a:lnTo>
                    <a:lnTo>
                      <a:pt x="249" y="789"/>
                    </a:lnTo>
                    <a:lnTo>
                      <a:pt x="240" y="792"/>
                    </a:lnTo>
                    <a:lnTo>
                      <a:pt x="231" y="795"/>
                    </a:lnTo>
                    <a:lnTo>
                      <a:pt x="219" y="798"/>
                    </a:lnTo>
                    <a:lnTo>
                      <a:pt x="210" y="801"/>
                    </a:lnTo>
                    <a:lnTo>
                      <a:pt x="201" y="807"/>
                    </a:lnTo>
                    <a:lnTo>
                      <a:pt x="192" y="807"/>
                    </a:lnTo>
                    <a:lnTo>
                      <a:pt x="174" y="807"/>
                    </a:lnTo>
                    <a:lnTo>
                      <a:pt x="165" y="807"/>
                    </a:lnTo>
                    <a:lnTo>
                      <a:pt x="141" y="807"/>
                    </a:lnTo>
                    <a:lnTo>
                      <a:pt x="129" y="807"/>
                    </a:lnTo>
                    <a:lnTo>
                      <a:pt x="117" y="807"/>
                    </a:lnTo>
                    <a:lnTo>
                      <a:pt x="111" y="816"/>
                    </a:lnTo>
                    <a:lnTo>
                      <a:pt x="102" y="825"/>
                    </a:lnTo>
                    <a:lnTo>
                      <a:pt x="102" y="837"/>
                    </a:lnTo>
                    <a:lnTo>
                      <a:pt x="102" y="846"/>
                    </a:lnTo>
                    <a:lnTo>
                      <a:pt x="102" y="822"/>
                    </a:lnTo>
                    <a:lnTo>
                      <a:pt x="102" y="798"/>
                    </a:lnTo>
                    <a:lnTo>
                      <a:pt x="96" y="807"/>
                    </a:lnTo>
                    <a:lnTo>
                      <a:pt x="81" y="810"/>
                    </a:lnTo>
                    <a:lnTo>
                      <a:pt x="99" y="813"/>
                    </a:lnTo>
                    <a:lnTo>
                      <a:pt x="123" y="813"/>
                    </a:lnTo>
                    <a:lnTo>
                      <a:pt x="117" y="825"/>
                    </a:lnTo>
                    <a:lnTo>
                      <a:pt x="126" y="831"/>
                    </a:lnTo>
                    <a:lnTo>
                      <a:pt x="117" y="831"/>
                    </a:lnTo>
                    <a:lnTo>
                      <a:pt x="117" y="819"/>
                    </a:lnTo>
                    <a:lnTo>
                      <a:pt x="126" y="816"/>
                    </a:lnTo>
                    <a:lnTo>
                      <a:pt x="135" y="816"/>
                    </a:lnTo>
                    <a:lnTo>
                      <a:pt x="147" y="813"/>
                    </a:lnTo>
                    <a:lnTo>
                      <a:pt x="159" y="810"/>
                    </a:lnTo>
                    <a:lnTo>
                      <a:pt x="171" y="810"/>
                    </a:lnTo>
                    <a:lnTo>
                      <a:pt x="180" y="804"/>
                    </a:lnTo>
                    <a:lnTo>
                      <a:pt x="192" y="801"/>
                    </a:lnTo>
                    <a:lnTo>
                      <a:pt x="201" y="801"/>
                    </a:lnTo>
                    <a:lnTo>
                      <a:pt x="210" y="801"/>
                    </a:lnTo>
                    <a:lnTo>
                      <a:pt x="228" y="801"/>
                    </a:lnTo>
                    <a:lnTo>
                      <a:pt x="237" y="801"/>
                    </a:lnTo>
                    <a:lnTo>
                      <a:pt x="246" y="792"/>
                    </a:lnTo>
                    <a:lnTo>
                      <a:pt x="252" y="783"/>
                    </a:lnTo>
                    <a:lnTo>
                      <a:pt x="243" y="705"/>
                    </a:lnTo>
                    <a:lnTo>
                      <a:pt x="225" y="579"/>
                    </a:lnTo>
                    <a:lnTo>
                      <a:pt x="210" y="477"/>
                    </a:lnTo>
                    <a:lnTo>
                      <a:pt x="201" y="477"/>
                    </a:lnTo>
                    <a:lnTo>
                      <a:pt x="198" y="486"/>
                    </a:lnTo>
                    <a:lnTo>
                      <a:pt x="189" y="492"/>
                    </a:lnTo>
                    <a:lnTo>
                      <a:pt x="186" y="501"/>
                    </a:lnTo>
                    <a:lnTo>
                      <a:pt x="180" y="510"/>
                    </a:lnTo>
                    <a:lnTo>
                      <a:pt x="180" y="519"/>
                    </a:lnTo>
                    <a:lnTo>
                      <a:pt x="183" y="528"/>
                    </a:lnTo>
                    <a:lnTo>
                      <a:pt x="198" y="555"/>
                    </a:lnTo>
                    <a:lnTo>
                      <a:pt x="204" y="621"/>
                    </a:lnTo>
                    <a:lnTo>
                      <a:pt x="204" y="684"/>
                    </a:lnTo>
                    <a:lnTo>
                      <a:pt x="201" y="804"/>
                    </a:lnTo>
                    <a:lnTo>
                      <a:pt x="204" y="591"/>
                    </a:lnTo>
                    <a:lnTo>
                      <a:pt x="183" y="495"/>
                    </a:lnTo>
                    <a:lnTo>
                      <a:pt x="183" y="486"/>
                    </a:lnTo>
                    <a:lnTo>
                      <a:pt x="183" y="477"/>
                    </a:lnTo>
                    <a:lnTo>
                      <a:pt x="183" y="465"/>
                    </a:lnTo>
                    <a:lnTo>
                      <a:pt x="180" y="453"/>
                    </a:lnTo>
                    <a:lnTo>
                      <a:pt x="177" y="441"/>
                    </a:lnTo>
                    <a:lnTo>
                      <a:pt x="180" y="429"/>
                    </a:lnTo>
                    <a:lnTo>
                      <a:pt x="186" y="420"/>
                    </a:lnTo>
                    <a:lnTo>
                      <a:pt x="195" y="411"/>
                    </a:lnTo>
                    <a:lnTo>
                      <a:pt x="198" y="399"/>
                    </a:lnTo>
                    <a:lnTo>
                      <a:pt x="204" y="390"/>
                    </a:lnTo>
                    <a:lnTo>
                      <a:pt x="207" y="381"/>
                    </a:lnTo>
                    <a:lnTo>
                      <a:pt x="207" y="372"/>
                    </a:lnTo>
                    <a:lnTo>
                      <a:pt x="210" y="363"/>
                    </a:lnTo>
                    <a:lnTo>
                      <a:pt x="213" y="354"/>
                    </a:lnTo>
                    <a:lnTo>
                      <a:pt x="219" y="345"/>
                    </a:lnTo>
                    <a:lnTo>
                      <a:pt x="225" y="336"/>
                    </a:lnTo>
                    <a:lnTo>
                      <a:pt x="228" y="327"/>
                    </a:lnTo>
                    <a:lnTo>
                      <a:pt x="231" y="318"/>
                    </a:lnTo>
                    <a:lnTo>
                      <a:pt x="225" y="327"/>
                    </a:lnTo>
                    <a:lnTo>
                      <a:pt x="222" y="336"/>
                    </a:lnTo>
                    <a:lnTo>
                      <a:pt x="219" y="348"/>
                    </a:lnTo>
                    <a:lnTo>
                      <a:pt x="216" y="357"/>
                    </a:lnTo>
                    <a:lnTo>
                      <a:pt x="210" y="366"/>
                    </a:lnTo>
                    <a:lnTo>
                      <a:pt x="207" y="378"/>
                    </a:lnTo>
                    <a:lnTo>
                      <a:pt x="201" y="390"/>
                    </a:lnTo>
                    <a:lnTo>
                      <a:pt x="198" y="399"/>
                    </a:lnTo>
                    <a:lnTo>
                      <a:pt x="189" y="411"/>
                    </a:lnTo>
                    <a:lnTo>
                      <a:pt x="186" y="420"/>
                    </a:lnTo>
                    <a:lnTo>
                      <a:pt x="180" y="429"/>
                    </a:lnTo>
                    <a:lnTo>
                      <a:pt x="177" y="438"/>
                    </a:lnTo>
                    <a:lnTo>
                      <a:pt x="177" y="450"/>
                    </a:lnTo>
                    <a:lnTo>
                      <a:pt x="177" y="459"/>
                    </a:lnTo>
                    <a:lnTo>
                      <a:pt x="180" y="468"/>
                    </a:lnTo>
                    <a:lnTo>
                      <a:pt x="189" y="468"/>
                    </a:lnTo>
                    <a:lnTo>
                      <a:pt x="198" y="468"/>
                    </a:lnTo>
                    <a:lnTo>
                      <a:pt x="207" y="459"/>
                    </a:lnTo>
                    <a:lnTo>
                      <a:pt x="210" y="447"/>
                    </a:lnTo>
                    <a:lnTo>
                      <a:pt x="216" y="438"/>
                    </a:lnTo>
                    <a:lnTo>
                      <a:pt x="258" y="321"/>
                    </a:lnTo>
                    <a:lnTo>
                      <a:pt x="309" y="189"/>
                    </a:lnTo>
                    <a:lnTo>
                      <a:pt x="321" y="132"/>
                    </a:lnTo>
                    <a:lnTo>
                      <a:pt x="321" y="123"/>
                    </a:lnTo>
                    <a:lnTo>
                      <a:pt x="321" y="114"/>
                    </a:lnTo>
                    <a:lnTo>
                      <a:pt x="321" y="102"/>
                    </a:lnTo>
                    <a:lnTo>
                      <a:pt x="321" y="90"/>
                    </a:lnTo>
                    <a:lnTo>
                      <a:pt x="315" y="78"/>
                    </a:lnTo>
                    <a:lnTo>
                      <a:pt x="312" y="69"/>
                    </a:lnTo>
                    <a:lnTo>
                      <a:pt x="303" y="60"/>
                    </a:lnTo>
                    <a:lnTo>
                      <a:pt x="300" y="51"/>
                    </a:lnTo>
                    <a:lnTo>
                      <a:pt x="300" y="42"/>
                    </a:lnTo>
                    <a:lnTo>
                      <a:pt x="294" y="33"/>
                    </a:lnTo>
                    <a:lnTo>
                      <a:pt x="288" y="24"/>
                    </a:lnTo>
                    <a:lnTo>
                      <a:pt x="279" y="18"/>
                    </a:lnTo>
                    <a:lnTo>
                      <a:pt x="270" y="12"/>
                    </a:lnTo>
                    <a:lnTo>
                      <a:pt x="258" y="6"/>
                    </a:lnTo>
                    <a:lnTo>
                      <a:pt x="249"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0" name="Freeform 127">
                <a:extLst>
                  <a:ext uri="{FF2B5EF4-FFF2-40B4-BE49-F238E27FC236}">
                    <a16:creationId xmlns:a16="http://schemas.microsoft.com/office/drawing/2014/main" id="{7DA618F4-FBDB-4A62-A8D1-22F22E3F1DC0}"/>
                  </a:ext>
                </a:extLst>
              </p:cNvPr>
              <p:cNvSpPr>
                <a:spLocks/>
              </p:cNvSpPr>
              <p:nvPr/>
            </p:nvSpPr>
            <p:spPr bwMode="auto">
              <a:xfrm>
                <a:off x="2817" y="4635"/>
                <a:ext cx="145" cy="778"/>
              </a:xfrm>
              <a:custGeom>
                <a:avLst/>
                <a:gdLst>
                  <a:gd name="T0" fmla="*/ 27 w 145"/>
                  <a:gd name="T1" fmla="*/ 777 h 778"/>
                  <a:gd name="T2" fmla="*/ 33 w 145"/>
                  <a:gd name="T3" fmla="*/ 726 h 778"/>
                  <a:gd name="T4" fmla="*/ 36 w 145"/>
                  <a:gd name="T5" fmla="*/ 555 h 778"/>
                  <a:gd name="T6" fmla="*/ 24 w 145"/>
                  <a:gd name="T7" fmla="*/ 510 h 778"/>
                  <a:gd name="T8" fmla="*/ 24 w 145"/>
                  <a:gd name="T9" fmla="*/ 480 h 778"/>
                  <a:gd name="T10" fmla="*/ 33 w 145"/>
                  <a:gd name="T11" fmla="*/ 489 h 778"/>
                  <a:gd name="T12" fmla="*/ 15 w 145"/>
                  <a:gd name="T13" fmla="*/ 465 h 778"/>
                  <a:gd name="T14" fmla="*/ 15 w 145"/>
                  <a:gd name="T15" fmla="*/ 417 h 778"/>
                  <a:gd name="T16" fmla="*/ 33 w 145"/>
                  <a:gd name="T17" fmla="*/ 351 h 778"/>
                  <a:gd name="T18" fmla="*/ 57 w 145"/>
                  <a:gd name="T19" fmla="*/ 297 h 778"/>
                  <a:gd name="T20" fmla="*/ 108 w 145"/>
                  <a:gd name="T21" fmla="*/ 177 h 778"/>
                  <a:gd name="T22" fmla="*/ 144 w 145"/>
                  <a:gd name="T23" fmla="*/ 138 h 778"/>
                  <a:gd name="T24" fmla="*/ 99 w 145"/>
                  <a:gd name="T25" fmla="*/ 198 h 778"/>
                  <a:gd name="T26" fmla="*/ 39 w 145"/>
                  <a:gd name="T27" fmla="*/ 330 h 778"/>
                  <a:gd name="T28" fmla="*/ 39 w 145"/>
                  <a:gd name="T29" fmla="*/ 321 h 778"/>
                  <a:gd name="T30" fmla="*/ 30 w 145"/>
                  <a:gd name="T31" fmla="*/ 315 h 778"/>
                  <a:gd name="T32" fmla="*/ 21 w 145"/>
                  <a:gd name="T33" fmla="*/ 315 h 778"/>
                  <a:gd name="T34" fmla="*/ 12 w 145"/>
                  <a:gd name="T35" fmla="*/ 321 h 778"/>
                  <a:gd name="T36" fmla="*/ 3 w 145"/>
                  <a:gd name="T37" fmla="*/ 324 h 778"/>
                  <a:gd name="T38" fmla="*/ 0 w 145"/>
                  <a:gd name="T39" fmla="*/ 312 h 778"/>
                  <a:gd name="T40" fmla="*/ 15 w 145"/>
                  <a:gd name="T41" fmla="*/ 288 h 778"/>
                  <a:gd name="T42" fmla="*/ 21 w 145"/>
                  <a:gd name="T43" fmla="*/ 279 h 778"/>
                  <a:gd name="T44" fmla="*/ 24 w 145"/>
                  <a:gd name="T45" fmla="*/ 270 h 778"/>
                  <a:gd name="T46" fmla="*/ 33 w 145"/>
                  <a:gd name="T47" fmla="*/ 261 h 778"/>
                  <a:gd name="T48" fmla="*/ 39 w 145"/>
                  <a:gd name="T49" fmla="*/ 252 h 778"/>
                  <a:gd name="T50" fmla="*/ 51 w 145"/>
                  <a:gd name="T51" fmla="*/ 243 h 778"/>
                  <a:gd name="T52" fmla="*/ 45 w 145"/>
                  <a:gd name="T53" fmla="*/ 234 h 778"/>
                  <a:gd name="T54" fmla="*/ 36 w 145"/>
                  <a:gd name="T55" fmla="*/ 231 h 778"/>
                  <a:gd name="T56" fmla="*/ 33 w 145"/>
                  <a:gd name="T57" fmla="*/ 222 h 778"/>
                  <a:gd name="T58" fmla="*/ 33 w 145"/>
                  <a:gd name="T59" fmla="*/ 213 h 778"/>
                  <a:gd name="T60" fmla="*/ 33 w 145"/>
                  <a:gd name="T61" fmla="*/ 204 h 778"/>
                  <a:gd name="T62" fmla="*/ 42 w 145"/>
                  <a:gd name="T63" fmla="*/ 198 h 778"/>
                  <a:gd name="T64" fmla="*/ 33 w 145"/>
                  <a:gd name="T65" fmla="*/ 195 h 778"/>
                  <a:gd name="T66" fmla="*/ 27 w 145"/>
                  <a:gd name="T67" fmla="*/ 186 h 778"/>
                  <a:gd name="T68" fmla="*/ 24 w 145"/>
                  <a:gd name="T69" fmla="*/ 177 h 778"/>
                  <a:gd name="T70" fmla="*/ 24 w 145"/>
                  <a:gd name="T71" fmla="*/ 165 h 778"/>
                  <a:gd name="T72" fmla="*/ 21 w 145"/>
                  <a:gd name="T73" fmla="*/ 156 h 778"/>
                  <a:gd name="T74" fmla="*/ 21 w 145"/>
                  <a:gd name="T75" fmla="*/ 147 h 778"/>
                  <a:gd name="T76" fmla="*/ 21 w 145"/>
                  <a:gd name="T77" fmla="*/ 138 h 778"/>
                  <a:gd name="T78" fmla="*/ 18 w 145"/>
                  <a:gd name="T79" fmla="*/ 126 h 778"/>
                  <a:gd name="T80" fmla="*/ 18 w 145"/>
                  <a:gd name="T81" fmla="*/ 117 h 778"/>
                  <a:gd name="T82" fmla="*/ 18 w 145"/>
                  <a:gd name="T83" fmla="*/ 108 h 778"/>
                  <a:gd name="T84" fmla="*/ 18 w 145"/>
                  <a:gd name="T85" fmla="*/ 99 h 778"/>
                  <a:gd name="T86" fmla="*/ 15 w 145"/>
                  <a:gd name="T87" fmla="*/ 90 h 778"/>
                  <a:gd name="T88" fmla="*/ 15 w 145"/>
                  <a:gd name="T89" fmla="*/ 81 h 778"/>
                  <a:gd name="T90" fmla="*/ 15 w 145"/>
                  <a:gd name="T91" fmla="*/ 72 h 778"/>
                  <a:gd name="T92" fmla="*/ 15 w 145"/>
                  <a:gd name="T93" fmla="*/ 63 h 778"/>
                  <a:gd name="T94" fmla="*/ 12 w 145"/>
                  <a:gd name="T95" fmla="*/ 54 h 778"/>
                  <a:gd name="T96" fmla="*/ 18 w 145"/>
                  <a:gd name="T97" fmla="*/ 45 h 778"/>
                  <a:gd name="T98" fmla="*/ 12 w 145"/>
                  <a:gd name="T99" fmla="*/ 36 h 778"/>
                  <a:gd name="T100" fmla="*/ 21 w 145"/>
                  <a:gd name="T101" fmla="*/ 33 h 778"/>
                  <a:gd name="T102" fmla="*/ 9 w 145"/>
                  <a:gd name="T103" fmla="*/ 30 h 778"/>
                  <a:gd name="T104" fmla="*/ 9 w 145"/>
                  <a:gd name="T105" fmla="*/ 21 h 778"/>
                  <a:gd name="T106" fmla="*/ 9 w 145"/>
                  <a:gd name="T107" fmla="*/ 12 h 778"/>
                  <a:gd name="T108" fmla="*/ 9 w 145"/>
                  <a:gd name="T109" fmla="*/ 3 h 778"/>
                  <a:gd name="T110" fmla="*/ 18 w 145"/>
                  <a:gd name="T111" fmla="*/ 0 h 7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5"/>
                  <a:gd name="T169" fmla="*/ 0 h 778"/>
                  <a:gd name="T170" fmla="*/ 145 w 145"/>
                  <a:gd name="T171" fmla="*/ 778 h 7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5" h="778">
                    <a:moveTo>
                      <a:pt x="27" y="777"/>
                    </a:moveTo>
                    <a:lnTo>
                      <a:pt x="33" y="726"/>
                    </a:lnTo>
                    <a:lnTo>
                      <a:pt x="36" y="555"/>
                    </a:lnTo>
                    <a:lnTo>
                      <a:pt x="24" y="510"/>
                    </a:lnTo>
                    <a:lnTo>
                      <a:pt x="24" y="480"/>
                    </a:lnTo>
                    <a:lnTo>
                      <a:pt x="33" y="489"/>
                    </a:lnTo>
                    <a:lnTo>
                      <a:pt x="15" y="465"/>
                    </a:lnTo>
                    <a:lnTo>
                      <a:pt x="15" y="417"/>
                    </a:lnTo>
                    <a:lnTo>
                      <a:pt x="33" y="351"/>
                    </a:lnTo>
                    <a:lnTo>
                      <a:pt x="57" y="297"/>
                    </a:lnTo>
                    <a:lnTo>
                      <a:pt x="108" y="177"/>
                    </a:lnTo>
                    <a:lnTo>
                      <a:pt x="144" y="138"/>
                    </a:lnTo>
                    <a:lnTo>
                      <a:pt x="99" y="198"/>
                    </a:lnTo>
                    <a:lnTo>
                      <a:pt x="39" y="330"/>
                    </a:lnTo>
                    <a:lnTo>
                      <a:pt x="39" y="321"/>
                    </a:lnTo>
                    <a:lnTo>
                      <a:pt x="30" y="315"/>
                    </a:lnTo>
                    <a:lnTo>
                      <a:pt x="21" y="315"/>
                    </a:lnTo>
                    <a:lnTo>
                      <a:pt x="12" y="321"/>
                    </a:lnTo>
                    <a:lnTo>
                      <a:pt x="3" y="324"/>
                    </a:lnTo>
                    <a:lnTo>
                      <a:pt x="0" y="312"/>
                    </a:lnTo>
                    <a:lnTo>
                      <a:pt x="15" y="288"/>
                    </a:lnTo>
                    <a:lnTo>
                      <a:pt x="21" y="279"/>
                    </a:lnTo>
                    <a:lnTo>
                      <a:pt x="24" y="270"/>
                    </a:lnTo>
                    <a:lnTo>
                      <a:pt x="33" y="261"/>
                    </a:lnTo>
                    <a:lnTo>
                      <a:pt x="39" y="252"/>
                    </a:lnTo>
                    <a:lnTo>
                      <a:pt x="51" y="243"/>
                    </a:lnTo>
                    <a:lnTo>
                      <a:pt x="45" y="234"/>
                    </a:lnTo>
                    <a:lnTo>
                      <a:pt x="36" y="231"/>
                    </a:lnTo>
                    <a:lnTo>
                      <a:pt x="33" y="222"/>
                    </a:lnTo>
                    <a:lnTo>
                      <a:pt x="33" y="213"/>
                    </a:lnTo>
                    <a:lnTo>
                      <a:pt x="33" y="204"/>
                    </a:lnTo>
                    <a:lnTo>
                      <a:pt x="42" y="198"/>
                    </a:lnTo>
                    <a:lnTo>
                      <a:pt x="33" y="195"/>
                    </a:lnTo>
                    <a:lnTo>
                      <a:pt x="27" y="186"/>
                    </a:lnTo>
                    <a:lnTo>
                      <a:pt x="24" y="177"/>
                    </a:lnTo>
                    <a:lnTo>
                      <a:pt x="24" y="165"/>
                    </a:lnTo>
                    <a:lnTo>
                      <a:pt x="21" y="156"/>
                    </a:lnTo>
                    <a:lnTo>
                      <a:pt x="21" y="147"/>
                    </a:lnTo>
                    <a:lnTo>
                      <a:pt x="21" y="138"/>
                    </a:lnTo>
                    <a:lnTo>
                      <a:pt x="18" y="126"/>
                    </a:lnTo>
                    <a:lnTo>
                      <a:pt x="18" y="117"/>
                    </a:lnTo>
                    <a:lnTo>
                      <a:pt x="18" y="108"/>
                    </a:lnTo>
                    <a:lnTo>
                      <a:pt x="18" y="99"/>
                    </a:lnTo>
                    <a:lnTo>
                      <a:pt x="15" y="90"/>
                    </a:lnTo>
                    <a:lnTo>
                      <a:pt x="15" y="81"/>
                    </a:lnTo>
                    <a:lnTo>
                      <a:pt x="15" y="72"/>
                    </a:lnTo>
                    <a:lnTo>
                      <a:pt x="15" y="63"/>
                    </a:lnTo>
                    <a:lnTo>
                      <a:pt x="12" y="54"/>
                    </a:lnTo>
                    <a:lnTo>
                      <a:pt x="18" y="45"/>
                    </a:lnTo>
                    <a:lnTo>
                      <a:pt x="12" y="36"/>
                    </a:lnTo>
                    <a:lnTo>
                      <a:pt x="21" y="33"/>
                    </a:lnTo>
                    <a:lnTo>
                      <a:pt x="9" y="30"/>
                    </a:lnTo>
                    <a:lnTo>
                      <a:pt x="9" y="21"/>
                    </a:lnTo>
                    <a:lnTo>
                      <a:pt x="9" y="12"/>
                    </a:lnTo>
                    <a:lnTo>
                      <a:pt x="9" y="3"/>
                    </a:lnTo>
                    <a:lnTo>
                      <a:pt x="18"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1" name="Freeform 128">
                <a:extLst>
                  <a:ext uri="{FF2B5EF4-FFF2-40B4-BE49-F238E27FC236}">
                    <a16:creationId xmlns:a16="http://schemas.microsoft.com/office/drawing/2014/main" id="{2DD9F555-ADB7-44C0-B610-A85C0D93165F}"/>
                  </a:ext>
                </a:extLst>
              </p:cNvPr>
              <p:cNvSpPr>
                <a:spLocks/>
              </p:cNvSpPr>
              <p:nvPr/>
            </p:nvSpPr>
            <p:spPr bwMode="auto">
              <a:xfrm>
                <a:off x="2934" y="4647"/>
                <a:ext cx="115" cy="214"/>
              </a:xfrm>
              <a:custGeom>
                <a:avLst/>
                <a:gdLst>
                  <a:gd name="T0" fmla="*/ 81 w 115"/>
                  <a:gd name="T1" fmla="*/ 36 h 214"/>
                  <a:gd name="T2" fmla="*/ 72 w 115"/>
                  <a:gd name="T3" fmla="*/ 42 h 214"/>
                  <a:gd name="T4" fmla="*/ 63 w 115"/>
                  <a:gd name="T5" fmla="*/ 51 h 214"/>
                  <a:gd name="T6" fmla="*/ 54 w 115"/>
                  <a:gd name="T7" fmla="*/ 54 h 214"/>
                  <a:gd name="T8" fmla="*/ 45 w 115"/>
                  <a:gd name="T9" fmla="*/ 54 h 214"/>
                  <a:gd name="T10" fmla="*/ 36 w 115"/>
                  <a:gd name="T11" fmla="*/ 54 h 214"/>
                  <a:gd name="T12" fmla="*/ 27 w 115"/>
                  <a:gd name="T13" fmla="*/ 45 h 214"/>
                  <a:gd name="T14" fmla="*/ 18 w 115"/>
                  <a:gd name="T15" fmla="*/ 51 h 214"/>
                  <a:gd name="T16" fmla="*/ 9 w 115"/>
                  <a:gd name="T17" fmla="*/ 63 h 214"/>
                  <a:gd name="T18" fmla="*/ 6 w 115"/>
                  <a:gd name="T19" fmla="*/ 45 h 214"/>
                  <a:gd name="T20" fmla="*/ 9 w 115"/>
                  <a:gd name="T21" fmla="*/ 27 h 214"/>
                  <a:gd name="T22" fmla="*/ 18 w 115"/>
                  <a:gd name="T23" fmla="*/ 18 h 214"/>
                  <a:gd name="T24" fmla="*/ 3 w 115"/>
                  <a:gd name="T25" fmla="*/ 27 h 214"/>
                  <a:gd name="T26" fmla="*/ 0 w 115"/>
                  <a:gd name="T27" fmla="*/ 36 h 214"/>
                  <a:gd name="T28" fmla="*/ 0 w 115"/>
                  <a:gd name="T29" fmla="*/ 45 h 214"/>
                  <a:gd name="T30" fmla="*/ 0 w 115"/>
                  <a:gd name="T31" fmla="*/ 54 h 214"/>
                  <a:gd name="T32" fmla="*/ 9 w 115"/>
                  <a:gd name="T33" fmla="*/ 60 h 214"/>
                  <a:gd name="T34" fmla="*/ 18 w 115"/>
                  <a:gd name="T35" fmla="*/ 57 h 214"/>
                  <a:gd name="T36" fmla="*/ 24 w 115"/>
                  <a:gd name="T37" fmla="*/ 48 h 214"/>
                  <a:gd name="T38" fmla="*/ 30 w 115"/>
                  <a:gd name="T39" fmla="*/ 39 h 214"/>
                  <a:gd name="T40" fmla="*/ 33 w 115"/>
                  <a:gd name="T41" fmla="*/ 30 h 214"/>
                  <a:gd name="T42" fmla="*/ 39 w 115"/>
                  <a:gd name="T43" fmla="*/ 21 h 214"/>
                  <a:gd name="T44" fmla="*/ 45 w 115"/>
                  <a:gd name="T45" fmla="*/ 12 h 214"/>
                  <a:gd name="T46" fmla="*/ 45 w 115"/>
                  <a:gd name="T47" fmla="*/ 3 h 214"/>
                  <a:gd name="T48" fmla="*/ 54 w 115"/>
                  <a:gd name="T49" fmla="*/ 0 h 214"/>
                  <a:gd name="T50" fmla="*/ 66 w 115"/>
                  <a:gd name="T51" fmla="*/ 9 h 214"/>
                  <a:gd name="T52" fmla="*/ 75 w 115"/>
                  <a:gd name="T53" fmla="*/ 21 h 214"/>
                  <a:gd name="T54" fmla="*/ 84 w 115"/>
                  <a:gd name="T55" fmla="*/ 27 h 214"/>
                  <a:gd name="T56" fmla="*/ 90 w 115"/>
                  <a:gd name="T57" fmla="*/ 36 h 214"/>
                  <a:gd name="T58" fmla="*/ 99 w 115"/>
                  <a:gd name="T59" fmla="*/ 48 h 214"/>
                  <a:gd name="T60" fmla="*/ 105 w 115"/>
                  <a:gd name="T61" fmla="*/ 60 h 214"/>
                  <a:gd name="T62" fmla="*/ 108 w 115"/>
                  <a:gd name="T63" fmla="*/ 69 h 214"/>
                  <a:gd name="T64" fmla="*/ 111 w 115"/>
                  <a:gd name="T65" fmla="*/ 78 h 214"/>
                  <a:gd name="T66" fmla="*/ 114 w 115"/>
                  <a:gd name="T67" fmla="*/ 87 h 214"/>
                  <a:gd name="T68" fmla="*/ 114 w 115"/>
                  <a:gd name="T69" fmla="*/ 96 h 214"/>
                  <a:gd name="T70" fmla="*/ 114 w 115"/>
                  <a:gd name="T71" fmla="*/ 105 h 214"/>
                  <a:gd name="T72" fmla="*/ 114 w 115"/>
                  <a:gd name="T73" fmla="*/ 114 h 214"/>
                  <a:gd name="T74" fmla="*/ 114 w 115"/>
                  <a:gd name="T75" fmla="*/ 123 h 214"/>
                  <a:gd name="T76" fmla="*/ 108 w 115"/>
                  <a:gd name="T77" fmla="*/ 132 h 214"/>
                  <a:gd name="T78" fmla="*/ 108 w 115"/>
                  <a:gd name="T79" fmla="*/ 141 h 214"/>
                  <a:gd name="T80" fmla="*/ 105 w 115"/>
                  <a:gd name="T81" fmla="*/ 150 h 214"/>
                  <a:gd name="T82" fmla="*/ 99 w 115"/>
                  <a:gd name="T83" fmla="*/ 159 h 214"/>
                  <a:gd name="T84" fmla="*/ 99 w 115"/>
                  <a:gd name="T85" fmla="*/ 171 h 214"/>
                  <a:gd name="T86" fmla="*/ 96 w 115"/>
                  <a:gd name="T87" fmla="*/ 180 h 214"/>
                  <a:gd name="T88" fmla="*/ 96 w 115"/>
                  <a:gd name="T89" fmla="*/ 189 h 214"/>
                  <a:gd name="T90" fmla="*/ 93 w 115"/>
                  <a:gd name="T91" fmla="*/ 198 h 214"/>
                  <a:gd name="T92" fmla="*/ 93 w 115"/>
                  <a:gd name="T93" fmla="*/ 207 h 214"/>
                  <a:gd name="T94" fmla="*/ 84 w 115"/>
                  <a:gd name="T95" fmla="*/ 213 h 2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5"/>
                  <a:gd name="T145" fmla="*/ 0 h 214"/>
                  <a:gd name="T146" fmla="*/ 115 w 115"/>
                  <a:gd name="T147" fmla="*/ 214 h 2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5" h="214">
                    <a:moveTo>
                      <a:pt x="81" y="36"/>
                    </a:moveTo>
                    <a:lnTo>
                      <a:pt x="72" y="42"/>
                    </a:lnTo>
                    <a:lnTo>
                      <a:pt x="63" y="51"/>
                    </a:lnTo>
                    <a:lnTo>
                      <a:pt x="54" y="54"/>
                    </a:lnTo>
                    <a:lnTo>
                      <a:pt x="45" y="54"/>
                    </a:lnTo>
                    <a:lnTo>
                      <a:pt x="36" y="54"/>
                    </a:lnTo>
                    <a:lnTo>
                      <a:pt x="27" y="45"/>
                    </a:lnTo>
                    <a:lnTo>
                      <a:pt x="18" y="51"/>
                    </a:lnTo>
                    <a:lnTo>
                      <a:pt x="9" y="63"/>
                    </a:lnTo>
                    <a:lnTo>
                      <a:pt x="6" y="45"/>
                    </a:lnTo>
                    <a:lnTo>
                      <a:pt x="9" y="27"/>
                    </a:lnTo>
                    <a:lnTo>
                      <a:pt x="18" y="18"/>
                    </a:lnTo>
                    <a:lnTo>
                      <a:pt x="3" y="27"/>
                    </a:lnTo>
                    <a:lnTo>
                      <a:pt x="0" y="36"/>
                    </a:lnTo>
                    <a:lnTo>
                      <a:pt x="0" y="45"/>
                    </a:lnTo>
                    <a:lnTo>
                      <a:pt x="0" y="54"/>
                    </a:lnTo>
                    <a:lnTo>
                      <a:pt x="9" y="60"/>
                    </a:lnTo>
                    <a:lnTo>
                      <a:pt x="18" y="57"/>
                    </a:lnTo>
                    <a:lnTo>
                      <a:pt x="24" y="48"/>
                    </a:lnTo>
                    <a:lnTo>
                      <a:pt x="30" y="39"/>
                    </a:lnTo>
                    <a:lnTo>
                      <a:pt x="33" y="30"/>
                    </a:lnTo>
                    <a:lnTo>
                      <a:pt x="39" y="21"/>
                    </a:lnTo>
                    <a:lnTo>
                      <a:pt x="45" y="12"/>
                    </a:lnTo>
                    <a:lnTo>
                      <a:pt x="45" y="3"/>
                    </a:lnTo>
                    <a:lnTo>
                      <a:pt x="54" y="0"/>
                    </a:lnTo>
                    <a:lnTo>
                      <a:pt x="66" y="9"/>
                    </a:lnTo>
                    <a:lnTo>
                      <a:pt x="75" y="21"/>
                    </a:lnTo>
                    <a:lnTo>
                      <a:pt x="84" y="27"/>
                    </a:lnTo>
                    <a:lnTo>
                      <a:pt x="90" y="36"/>
                    </a:lnTo>
                    <a:lnTo>
                      <a:pt x="99" y="48"/>
                    </a:lnTo>
                    <a:lnTo>
                      <a:pt x="105" y="60"/>
                    </a:lnTo>
                    <a:lnTo>
                      <a:pt x="108" y="69"/>
                    </a:lnTo>
                    <a:lnTo>
                      <a:pt x="111" y="78"/>
                    </a:lnTo>
                    <a:lnTo>
                      <a:pt x="114" y="87"/>
                    </a:lnTo>
                    <a:lnTo>
                      <a:pt x="114" y="96"/>
                    </a:lnTo>
                    <a:lnTo>
                      <a:pt x="114" y="105"/>
                    </a:lnTo>
                    <a:lnTo>
                      <a:pt x="114" y="114"/>
                    </a:lnTo>
                    <a:lnTo>
                      <a:pt x="114" y="123"/>
                    </a:lnTo>
                    <a:lnTo>
                      <a:pt x="108" y="132"/>
                    </a:lnTo>
                    <a:lnTo>
                      <a:pt x="108" y="141"/>
                    </a:lnTo>
                    <a:lnTo>
                      <a:pt x="105" y="150"/>
                    </a:lnTo>
                    <a:lnTo>
                      <a:pt x="99" y="159"/>
                    </a:lnTo>
                    <a:lnTo>
                      <a:pt x="99" y="171"/>
                    </a:lnTo>
                    <a:lnTo>
                      <a:pt x="96" y="180"/>
                    </a:lnTo>
                    <a:lnTo>
                      <a:pt x="96" y="189"/>
                    </a:lnTo>
                    <a:lnTo>
                      <a:pt x="93" y="198"/>
                    </a:lnTo>
                    <a:lnTo>
                      <a:pt x="93" y="207"/>
                    </a:lnTo>
                    <a:lnTo>
                      <a:pt x="84" y="21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2" name="Freeform 129">
                <a:extLst>
                  <a:ext uri="{FF2B5EF4-FFF2-40B4-BE49-F238E27FC236}">
                    <a16:creationId xmlns:a16="http://schemas.microsoft.com/office/drawing/2014/main" id="{E1CF1388-8E62-4E6B-9132-E07A9B7A731E}"/>
                  </a:ext>
                </a:extLst>
              </p:cNvPr>
              <p:cNvSpPr>
                <a:spLocks/>
              </p:cNvSpPr>
              <p:nvPr/>
            </p:nvSpPr>
            <p:spPr bwMode="auto">
              <a:xfrm>
                <a:off x="2517" y="4608"/>
                <a:ext cx="316" cy="223"/>
              </a:xfrm>
              <a:custGeom>
                <a:avLst/>
                <a:gdLst>
                  <a:gd name="T0" fmla="*/ 303 w 316"/>
                  <a:gd name="T1" fmla="*/ 162 h 223"/>
                  <a:gd name="T2" fmla="*/ 288 w 316"/>
                  <a:gd name="T3" fmla="*/ 171 h 223"/>
                  <a:gd name="T4" fmla="*/ 291 w 316"/>
                  <a:gd name="T5" fmla="*/ 180 h 223"/>
                  <a:gd name="T6" fmla="*/ 312 w 316"/>
                  <a:gd name="T7" fmla="*/ 183 h 223"/>
                  <a:gd name="T8" fmla="*/ 279 w 316"/>
                  <a:gd name="T9" fmla="*/ 183 h 223"/>
                  <a:gd name="T10" fmla="*/ 285 w 316"/>
                  <a:gd name="T11" fmla="*/ 174 h 223"/>
                  <a:gd name="T12" fmla="*/ 300 w 316"/>
                  <a:gd name="T13" fmla="*/ 165 h 223"/>
                  <a:gd name="T14" fmla="*/ 294 w 316"/>
                  <a:gd name="T15" fmla="*/ 144 h 223"/>
                  <a:gd name="T16" fmla="*/ 300 w 316"/>
                  <a:gd name="T17" fmla="*/ 135 h 223"/>
                  <a:gd name="T18" fmla="*/ 300 w 316"/>
                  <a:gd name="T19" fmla="*/ 135 h 223"/>
                  <a:gd name="T20" fmla="*/ 282 w 316"/>
                  <a:gd name="T21" fmla="*/ 132 h 223"/>
                  <a:gd name="T22" fmla="*/ 252 w 316"/>
                  <a:gd name="T23" fmla="*/ 114 h 223"/>
                  <a:gd name="T24" fmla="*/ 264 w 316"/>
                  <a:gd name="T25" fmla="*/ 105 h 223"/>
                  <a:gd name="T26" fmla="*/ 297 w 316"/>
                  <a:gd name="T27" fmla="*/ 123 h 223"/>
                  <a:gd name="T28" fmla="*/ 294 w 316"/>
                  <a:gd name="T29" fmla="*/ 120 h 223"/>
                  <a:gd name="T30" fmla="*/ 279 w 316"/>
                  <a:gd name="T31" fmla="*/ 108 h 223"/>
                  <a:gd name="T32" fmla="*/ 264 w 316"/>
                  <a:gd name="T33" fmla="*/ 90 h 223"/>
                  <a:gd name="T34" fmla="*/ 246 w 316"/>
                  <a:gd name="T35" fmla="*/ 87 h 223"/>
                  <a:gd name="T36" fmla="*/ 252 w 316"/>
                  <a:gd name="T37" fmla="*/ 96 h 223"/>
                  <a:gd name="T38" fmla="*/ 252 w 316"/>
                  <a:gd name="T39" fmla="*/ 84 h 223"/>
                  <a:gd name="T40" fmla="*/ 243 w 316"/>
                  <a:gd name="T41" fmla="*/ 57 h 223"/>
                  <a:gd name="T42" fmla="*/ 234 w 316"/>
                  <a:gd name="T43" fmla="*/ 36 h 223"/>
                  <a:gd name="T44" fmla="*/ 225 w 316"/>
                  <a:gd name="T45" fmla="*/ 18 h 223"/>
                  <a:gd name="T46" fmla="*/ 216 w 316"/>
                  <a:gd name="T47" fmla="*/ 0 h 223"/>
                  <a:gd name="T48" fmla="*/ 222 w 316"/>
                  <a:gd name="T49" fmla="*/ 18 h 223"/>
                  <a:gd name="T50" fmla="*/ 231 w 316"/>
                  <a:gd name="T51" fmla="*/ 36 h 223"/>
                  <a:gd name="T52" fmla="*/ 240 w 316"/>
                  <a:gd name="T53" fmla="*/ 54 h 223"/>
                  <a:gd name="T54" fmla="*/ 243 w 316"/>
                  <a:gd name="T55" fmla="*/ 75 h 223"/>
                  <a:gd name="T56" fmla="*/ 225 w 316"/>
                  <a:gd name="T57" fmla="*/ 75 h 223"/>
                  <a:gd name="T58" fmla="*/ 210 w 316"/>
                  <a:gd name="T59" fmla="*/ 60 h 223"/>
                  <a:gd name="T60" fmla="*/ 192 w 316"/>
                  <a:gd name="T61" fmla="*/ 42 h 223"/>
                  <a:gd name="T62" fmla="*/ 177 w 316"/>
                  <a:gd name="T63" fmla="*/ 24 h 223"/>
                  <a:gd name="T64" fmla="*/ 159 w 316"/>
                  <a:gd name="T65" fmla="*/ 9 h 223"/>
                  <a:gd name="T66" fmla="*/ 144 w 316"/>
                  <a:gd name="T67" fmla="*/ 15 h 223"/>
                  <a:gd name="T68" fmla="*/ 138 w 316"/>
                  <a:gd name="T69" fmla="*/ 33 h 223"/>
                  <a:gd name="T70" fmla="*/ 132 w 316"/>
                  <a:gd name="T71" fmla="*/ 54 h 223"/>
                  <a:gd name="T72" fmla="*/ 126 w 316"/>
                  <a:gd name="T73" fmla="*/ 75 h 223"/>
                  <a:gd name="T74" fmla="*/ 123 w 316"/>
                  <a:gd name="T75" fmla="*/ 96 h 223"/>
                  <a:gd name="T76" fmla="*/ 120 w 316"/>
                  <a:gd name="T77" fmla="*/ 120 h 223"/>
                  <a:gd name="T78" fmla="*/ 114 w 316"/>
                  <a:gd name="T79" fmla="*/ 144 h 223"/>
                  <a:gd name="T80" fmla="*/ 105 w 316"/>
                  <a:gd name="T81" fmla="*/ 168 h 223"/>
                  <a:gd name="T82" fmla="*/ 105 w 316"/>
                  <a:gd name="T83" fmla="*/ 186 h 223"/>
                  <a:gd name="T84" fmla="*/ 0 w 316"/>
                  <a:gd name="T85" fmla="*/ 213 h 223"/>
                  <a:gd name="T86" fmla="*/ 0 w 316"/>
                  <a:gd name="T87" fmla="*/ 189 h 223"/>
                  <a:gd name="T88" fmla="*/ 3 w 316"/>
                  <a:gd name="T89" fmla="*/ 162 h 223"/>
                  <a:gd name="T90" fmla="*/ 12 w 316"/>
                  <a:gd name="T91" fmla="*/ 144 h 223"/>
                  <a:gd name="T92" fmla="*/ 12 w 316"/>
                  <a:gd name="T93" fmla="*/ 123 h 223"/>
                  <a:gd name="T94" fmla="*/ 18 w 316"/>
                  <a:gd name="T95" fmla="*/ 102 h 223"/>
                  <a:gd name="T96" fmla="*/ 27 w 316"/>
                  <a:gd name="T97" fmla="*/ 93 h 223"/>
                  <a:gd name="T98" fmla="*/ 21 w 316"/>
                  <a:gd name="T99" fmla="*/ 75 h 223"/>
                  <a:gd name="T100" fmla="*/ 30 w 316"/>
                  <a:gd name="T101" fmla="*/ 57 h 223"/>
                  <a:gd name="T102" fmla="*/ 30 w 316"/>
                  <a:gd name="T103" fmla="*/ 60 h 223"/>
                  <a:gd name="T104" fmla="*/ 30 w 316"/>
                  <a:gd name="T105" fmla="*/ 39 h 223"/>
                  <a:gd name="T106" fmla="*/ 36 w 316"/>
                  <a:gd name="T107" fmla="*/ 21 h 2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6"/>
                  <a:gd name="T163" fmla="*/ 0 h 223"/>
                  <a:gd name="T164" fmla="*/ 316 w 316"/>
                  <a:gd name="T165" fmla="*/ 223 h 2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6" h="223">
                    <a:moveTo>
                      <a:pt x="315" y="162"/>
                    </a:moveTo>
                    <a:lnTo>
                      <a:pt x="303" y="162"/>
                    </a:lnTo>
                    <a:lnTo>
                      <a:pt x="294" y="162"/>
                    </a:lnTo>
                    <a:lnTo>
                      <a:pt x="288" y="171"/>
                    </a:lnTo>
                    <a:lnTo>
                      <a:pt x="279" y="177"/>
                    </a:lnTo>
                    <a:lnTo>
                      <a:pt x="291" y="180"/>
                    </a:lnTo>
                    <a:lnTo>
                      <a:pt x="303" y="183"/>
                    </a:lnTo>
                    <a:lnTo>
                      <a:pt x="312" y="183"/>
                    </a:lnTo>
                    <a:lnTo>
                      <a:pt x="303" y="183"/>
                    </a:lnTo>
                    <a:lnTo>
                      <a:pt x="279" y="183"/>
                    </a:lnTo>
                    <a:lnTo>
                      <a:pt x="261" y="183"/>
                    </a:lnTo>
                    <a:lnTo>
                      <a:pt x="285" y="174"/>
                    </a:lnTo>
                    <a:lnTo>
                      <a:pt x="297" y="174"/>
                    </a:lnTo>
                    <a:lnTo>
                      <a:pt x="300" y="165"/>
                    </a:lnTo>
                    <a:lnTo>
                      <a:pt x="300" y="153"/>
                    </a:lnTo>
                    <a:lnTo>
                      <a:pt x="294" y="144"/>
                    </a:lnTo>
                    <a:lnTo>
                      <a:pt x="291" y="135"/>
                    </a:lnTo>
                    <a:lnTo>
                      <a:pt x="300" y="135"/>
                    </a:lnTo>
                    <a:lnTo>
                      <a:pt x="309" y="135"/>
                    </a:lnTo>
                    <a:lnTo>
                      <a:pt x="300" y="135"/>
                    </a:lnTo>
                    <a:lnTo>
                      <a:pt x="291" y="132"/>
                    </a:lnTo>
                    <a:lnTo>
                      <a:pt x="282" y="132"/>
                    </a:lnTo>
                    <a:lnTo>
                      <a:pt x="258" y="123"/>
                    </a:lnTo>
                    <a:lnTo>
                      <a:pt x="252" y="114"/>
                    </a:lnTo>
                    <a:lnTo>
                      <a:pt x="255" y="105"/>
                    </a:lnTo>
                    <a:lnTo>
                      <a:pt x="264" y="105"/>
                    </a:lnTo>
                    <a:lnTo>
                      <a:pt x="273" y="111"/>
                    </a:lnTo>
                    <a:lnTo>
                      <a:pt x="297" y="123"/>
                    </a:lnTo>
                    <a:lnTo>
                      <a:pt x="303" y="132"/>
                    </a:lnTo>
                    <a:lnTo>
                      <a:pt x="294" y="120"/>
                    </a:lnTo>
                    <a:lnTo>
                      <a:pt x="288" y="111"/>
                    </a:lnTo>
                    <a:lnTo>
                      <a:pt x="279" y="108"/>
                    </a:lnTo>
                    <a:lnTo>
                      <a:pt x="273" y="96"/>
                    </a:lnTo>
                    <a:lnTo>
                      <a:pt x="264" y="90"/>
                    </a:lnTo>
                    <a:lnTo>
                      <a:pt x="255" y="90"/>
                    </a:lnTo>
                    <a:lnTo>
                      <a:pt x="246" y="87"/>
                    </a:lnTo>
                    <a:lnTo>
                      <a:pt x="243" y="99"/>
                    </a:lnTo>
                    <a:lnTo>
                      <a:pt x="252" y="96"/>
                    </a:lnTo>
                    <a:lnTo>
                      <a:pt x="261" y="96"/>
                    </a:lnTo>
                    <a:lnTo>
                      <a:pt x="252" y="84"/>
                    </a:lnTo>
                    <a:lnTo>
                      <a:pt x="246" y="66"/>
                    </a:lnTo>
                    <a:lnTo>
                      <a:pt x="243" y="57"/>
                    </a:lnTo>
                    <a:lnTo>
                      <a:pt x="243" y="48"/>
                    </a:lnTo>
                    <a:lnTo>
                      <a:pt x="234" y="36"/>
                    </a:lnTo>
                    <a:lnTo>
                      <a:pt x="231" y="27"/>
                    </a:lnTo>
                    <a:lnTo>
                      <a:pt x="225" y="18"/>
                    </a:lnTo>
                    <a:lnTo>
                      <a:pt x="219" y="9"/>
                    </a:lnTo>
                    <a:lnTo>
                      <a:pt x="216" y="0"/>
                    </a:lnTo>
                    <a:lnTo>
                      <a:pt x="216" y="9"/>
                    </a:lnTo>
                    <a:lnTo>
                      <a:pt x="222" y="18"/>
                    </a:lnTo>
                    <a:lnTo>
                      <a:pt x="228" y="27"/>
                    </a:lnTo>
                    <a:lnTo>
                      <a:pt x="231" y="36"/>
                    </a:lnTo>
                    <a:lnTo>
                      <a:pt x="237" y="45"/>
                    </a:lnTo>
                    <a:lnTo>
                      <a:pt x="240" y="54"/>
                    </a:lnTo>
                    <a:lnTo>
                      <a:pt x="240" y="63"/>
                    </a:lnTo>
                    <a:lnTo>
                      <a:pt x="243" y="75"/>
                    </a:lnTo>
                    <a:lnTo>
                      <a:pt x="234" y="81"/>
                    </a:lnTo>
                    <a:lnTo>
                      <a:pt x="225" y="75"/>
                    </a:lnTo>
                    <a:lnTo>
                      <a:pt x="216" y="69"/>
                    </a:lnTo>
                    <a:lnTo>
                      <a:pt x="210" y="60"/>
                    </a:lnTo>
                    <a:lnTo>
                      <a:pt x="201" y="51"/>
                    </a:lnTo>
                    <a:lnTo>
                      <a:pt x="192" y="42"/>
                    </a:lnTo>
                    <a:lnTo>
                      <a:pt x="183" y="33"/>
                    </a:lnTo>
                    <a:lnTo>
                      <a:pt x="177" y="24"/>
                    </a:lnTo>
                    <a:lnTo>
                      <a:pt x="168" y="15"/>
                    </a:lnTo>
                    <a:lnTo>
                      <a:pt x="159" y="9"/>
                    </a:lnTo>
                    <a:lnTo>
                      <a:pt x="150" y="6"/>
                    </a:lnTo>
                    <a:lnTo>
                      <a:pt x="144" y="15"/>
                    </a:lnTo>
                    <a:lnTo>
                      <a:pt x="141" y="24"/>
                    </a:lnTo>
                    <a:lnTo>
                      <a:pt x="138" y="33"/>
                    </a:lnTo>
                    <a:lnTo>
                      <a:pt x="135" y="42"/>
                    </a:lnTo>
                    <a:lnTo>
                      <a:pt x="132" y="54"/>
                    </a:lnTo>
                    <a:lnTo>
                      <a:pt x="129" y="66"/>
                    </a:lnTo>
                    <a:lnTo>
                      <a:pt x="126" y="75"/>
                    </a:lnTo>
                    <a:lnTo>
                      <a:pt x="123" y="84"/>
                    </a:lnTo>
                    <a:lnTo>
                      <a:pt x="123" y="96"/>
                    </a:lnTo>
                    <a:lnTo>
                      <a:pt x="123" y="108"/>
                    </a:lnTo>
                    <a:lnTo>
                      <a:pt x="120" y="120"/>
                    </a:lnTo>
                    <a:lnTo>
                      <a:pt x="120" y="132"/>
                    </a:lnTo>
                    <a:lnTo>
                      <a:pt x="114" y="144"/>
                    </a:lnTo>
                    <a:lnTo>
                      <a:pt x="111" y="156"/>
                    </a:lnTo>
                    <a:lnTo>
                      <a:pt x="105" y="168"/>
                    </a:lnTo>
                    <a:lnTo>
                      <a:pt x="105" y="177"/>
                    </a:lnTo>
                    <a:lnTo>
                      <a:pt x="105" y="186"/>
                    </a:lnTo>
                    <a:lnTo>
                      <a:pt x="0" y="222"/>
                    </a:lnTo>
                    <a:lnTo>
                      <a:pt x="0" y="213"/>
                    </a:lnTo>
                    <a:lnTo>
                      <a:pt x="0" y="201"/>
                    </a:lnTo>
                    <a:lnTo>
                      <a:pt x="0" y="189"/>
                    </a:lnTo>
                    <a:lnTo>
                      <a:pt x="0" y="180"/>
                    </a:lnTo>
                    <a:lnTo>
                      <a:pt x="3" y="162"/>
                    </a:lnTo>
                    <a:lnTo>
                      <a:pt x="9" y="153"/>
                    </a:lnTo>
                    <a:lnTo>
                      <a:pt x="12" y="144"/>
                    </a:lnTo>
                    <a:lnTo>
                      <a:pt x="12" y="132"/>
                    </a:lnTo>
                    <a:lnTo>
                      <a:pt x="12" y="123"/>
                    </a:lnTo>
                    <a:lnTo>
                      <a:pt x="15" y="114"/>
                    </a:lnTo>
                    <a:lnTo>
                      <a:pt x="18" y="102"/>
                    </a:lnTo>
                    <a:lnTo>
                      <a:pt x="27" y="108"/>
                    </a:lnTo>
                    <a:lnTo>
                      <a:pt x="27" y="93"/>
                    </a:lnTo>
                    <a:lnTo>
                      <a:pt x="27" y="84"/>
                    </a:lnTo>
                    <a:lnTo>
                      <a:pt x="21" y="75"/>
                    </a:lnTo>
                    <a:lnTo>
                      <a:pt x="21" y="63"/>
                    </a:lnTo>
                    <a:lnTo>
                      <a:pt x="30" y="57"/>
                    </a:lnTo>
                    <a:lnTo>
                      <a:pt x="39" y="51"/>
                    </a:lnTo>
                    <a:lnTo>
                      <a:pt x="30" y="60"/>
                    </a:lnTo>
                    <a:lnTo>
                      <a:pt x="27" y="51"/>
                    </a:lnTo>
                    <a:lnTo>
                      <a:pt x="30" y="39"/>
                    </a:lnTo>
                    <a:lnTo>
                      <a:pt x="33" y="30"/>
                    </a:lnTo>
                    <a:lnTo>
                      <a:pt x="36" y="21"/>
                    </a:lnTo>
                    <a:lnTo>
                      <a:pt x="39" y="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3" name="Freeform 130">
                <a:extLst>
                  <a:ext uri="{FF2B5EF4-FFF2-40B4-BE49-F238E27FC236}">
                    <a16:creationId xmlns:a16="http://schemas.microsoft.com/office/drawing/2014/main" id="{99455C9C-B1E6-45BF-B5D5-D8786FF836B1}"/>
                  </a:ext>
                </a:extLst>
              </p:cNvPr>
              <p:cNvSpPr>
                <a:spLocks/>
              </p:cNvSpPr>
              <p:nvPr/>
            </p:nvSpPr>
            <p:spPr bwMode="auto">
              <a:xfrm>
                <a:off x="2481" y="4923"/>
                <a:ext cx="19" cy="73"/>
              </a:xfrm>
              <a:custGeom>
                <a:avLst/>
                <a:gdLst>
                  <a:gd name="T0" fmla="*/ 15 w 19"/>
                  <a:gd name="T1" fmla="*/ 0 h 73"/>
                  <a:gd name="T2" fmla="*/ 9 w 19"/>
                  <a:gd name="T3" fmla="*/ 9 h 73"/>
                  <a:gd name="T4" fmla="*/ 0 w 19"/>
                  <a:gd name="T5" fmla="*/ 18 h 73"/>
                  <a:gd name="T6" fmla="*/ 0 w 19"/>
                  <a:gd name="T7" fmla="*/ 27 h 73"/>
                  <a:gd name="T8" fmla="*/ 0 w 19"/>
                  <a:gd name="T9" fmla="*/ 39 h 73"/>
                  <a:gd name="T10" fmla="*/ 0 w 19"/>
                  <a:gd name="T11" fmla="*/ 51 h 73"/>
                  <a:gd name="T12" fmla="*/ 0 w 19"/>
                  <a:gd name="T13" fmla="*/ 60 h 73"/>
                  <a:gd name="T14" fmla="*/ 0 w 19"/>
                  <a:gd name="T15" fmla="*/ 69 h 73"/>
                  <a:gd name="T16" fmla="*/ 12 w 19"/>
                  <a:gd name="T17" fmla="*/ 72 h 73"/>
                  <a:gd name="T18" fmla="*/ 18 w 19"/>
                  <a:gd name="T19" fmla="*/ 60 h 73"/>
                  <a:gd name="T20" fmla="*/ 18 w 19"/>
                  <a:gd name="T21" fmla="*/ 51 h 73"/>
                  <a:gd name="T22" fmla="*/ 18 w 19"/>
                  <a:gd name="T23" fmla="*/ 27 h 73"/>
                  <a:gd name="T24" fmla="*/ 15 w 19"/>
                  <a:gd name="T25" fmla="*/ 18 h 73"/>
                  <a:gd name="T26" fmla="*/ 15 w 19"/>
                  <a:gd name="T27" fmla="*/ 9 h 73"/>
                  <a:gd name="T28" fmla="*/ 15 w 19"/>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3"/>
                  <a:gd name="T47" fmla="*/ 19 w 19"/>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3">
                    <a:moveTo>
                      <a:pt x="15" y="0"/>
                    </a:moveTo>
                    <a:lnTo>
                      <a:pt x="9" y="9"/>
                    </a:lnTo>
                    <a:lnTo>
                      <a:pt x="0" y="18"/>
                    </a:lnTo>
                    <a:lnTo>
                      <a:pt x="0" y="27"/>
                    </a:lnTo>
                    <a:lnTo>
                      <a:pt x="0" y="39"/>
                    </a:lnTo>
                    <a:lnTo>
                      <a:pt x="0" y="51"/>
                    </a:lnTo>
                    <a:lnTo>
                      <a:pt x="0" y="60"/>
                    </a:lnTo>
                    <a:lnTo>
                      <a:pt x="0" y="69"/>
                    </a:lnTo>
                    <a:lnTo>
                      <a:pt x="12" y="72"/>
                    </a:lnTo>
                    <a:lnTo>
                      <a:pt x="18" y="60"/>
                    </a:lnTo>
                    <a:lnTo>
                      <a:pt x="18" y="51"/>
                    </a:lnTo>
                    <a:lnTo>
                      <a:pt x="18" y="27"/>
                    </a:lnTo>
                    <a:lnTo>
                      <a:pt x="15" y="18"/>
                    </a:lnTo>
                    <a:lnTo>
                      <a:pt x="15" y="9"/>
                    </a:lnTo>
                    <a:lnTo>
                      <a:pt x="15"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4" name="Freeform 131">
                <a:extLst>
                  <a:ext uri="{FF2B5EF4-FFF2-40B4-BE49-F238E27FC236}">
                    <a16:creationId xmlns:a16="http://schemas.microsoft.com/office/drawing/2014/main" id="{457F83B8-63E6-4409-8579-C9D9C0206EC1}"/>
                  </a:ext>
                </a:extLst>
              </p:cNvPr>
              <p:cNvSpPr>
                <a:spLocks/>
              </p:cNvSpPr>
              <p:nvPr/>
            </p:nvSpPr>
            <p:spPr bwMode="auto">
              <a:xfrm>
                <a:off x="2559" y="4170"/>
                <a:ext cx="469" cy="634"/>
              </a:xfrm>
              <a:custGeom>
                <a:avLst/>
                <a:gdLst>
                  <a:gd name="T0" fmla="*/ 411 w 469"/>
                  <a:gd name="T1" fmla="*/ 462 h 634"/>
                  <a:gd name="T2" fmla="*/ 447 w 469"/>
                  <a:gd name="T3" fmla="*/ 441 h 634"/>
                  <a:gd name="T4" fmla="*/ 441 w 469"/>
                  <a:gd name="T5" fmla="*/ 441 h 634"/>
                  <a:gd name="T6" fmla="*/ 396 w 469"/>
                  <a:gd name="T7" fmla="*/ 408 h 634"/>
                  <a:gd name="T8" fmla="*/ 348 w 469"/>
                  <a:gd name="T9" fmla="*/ 378 h 634"/>
                  <a:gd name="T10" fmla="*/ 366 w 469"/>
                  <a:gd name="T11" fmla="*/ 438 h 634"/>
                  <a:gd name="T12" fmla="*/ 372 w 469"/>
                  <a:gd name="T13" fmla="*/ 495 h 634"/>
                  <a:gd name="T14" fmla="*/ 381 w 469"/>
                  <a:gd name="T15" fmla="*/ 549 h 634"/>
                  <a:gd name="T16" fmla="*/ 381 w 469"/>
                  <a:gd name="T17" fmla="*/ 606 h 634"/>
                  <a:gd name="T18" fmla="*/ 384 w 469"/>
                  <a:gd name="T19" fmla="*/ 603 h 634"/>
                  <a:gd name="T20" fmla="*/ 378 w 469"/>
                  <a:gd name="T21" fmla="*/ 543 h 634"/>
                  <a:gd name="T22" fmla="*/ 366 w 469"/>
                  <a:gd name="T23" fmla="*/ 480 h 634"/>
                  <a:gd name="T24" fmla="*/ 351 w 469"/>
                  <a:gd name="T25" fmla="*/ 414 h 634"/>
                  <a:gd name="T26" fmla="*/ 345 w 469"/>
                  <a:gd name="T27" fmla="*/ 351 h 634"/>
                  <a:gd name="T28" fmla="*/ 336 w 469"/>
                  <a:gd name="T29" fmla="*/ 297 h 634"/>
                  <a:gd name="T30" fmla="*/ 303 w 469"/>
                  <a:gd name="T31" fmla="*/ 246 h 634"/>
                  <a:gd name="T32" fmla="*/ 243 w 469"/>
                  <a:gd name="T33" fmla="*/ 249 h 634"/>
                  <a:gd name="T34" fmla="*/ 231 w 469"/>
                  <a:gd name="T35" fmla="*/ 312 h 634"/>
                  <a:gd name="T36" fmla="*/ 234 w 469"/>
                  <a:gd name="T37" fmla="*/ 375 h 634"/>
                  <a:gd name="T38" fmla="*/ 255 w 469"/>
                  <a:gd name="T39" fmla="*/ 435 h 634"/>
                  <a:gd name="T40" fmla="*/ 267 w 469"/>
                  <a:gd name="T41" fmla="*/ 495 h 634"/>
                  <a:gd name="T42" fmla="*/ 264 w 469"/>
                  <a:gd name="T43" fmla="*/ 423 h 634"/>
                  <a:gd name="T44" fmla="*/ 243 w 469"/>
                  <a:gd name="T45" fmla="*/ 369 h 634"/>
                  <a:gd name="T46" fmla="*/ 231 w 469"/>
                  <a:gd name="T47" fmla="*/ 309 h 634"/>
                  <a:gd name="T48" fmla="*/ 249 w 469"/>
                  <a:gd name="T49" fmla="*/ 252 h 634"/>
                  <a:gd name="T50" fmla="*/ 243 w 469"/>
                  <a:gd name="T51" fmla="*/ 219 h 634"/>
                  <a:gd name="T52" fmla="*/ 279 w 469"/>
                  <a:gd name="T53" fmla="*/ 216 h 634"/>
                  <a:gd name="T54" fmla="*/ 213 w 469"/>
                  <a:gd name="T55" fmla="*/ 201 h 634"/>
                  <a:gd name="T56" fmla="*/ 201 w 469"/>
                  <a:gd name="T57" fmla="*/ 255 h 634"/>
                  <a:gd name="T58" fmla="*/ 168 w 469"/>
                  <a:gd name="T59" fmla="*/ 279 h 634"/>
                  <a:gd name="T60" fmla="*/ 138 w 469"/>
                  <a:gd name="T61" fmla="*/ 327 h 634"/>
                  <a:gd name="T62" fmla="*/ 132 w 469"/>
                  <a:gd name="T63" fmla="*/ 384 h 634"/>
                  <a:gd name="T64" fmla="*/ 156 w 469"/>
                  <a:gd name="T65" fmla="*/ 420 h 634"/>
                  <a:gd name="T66" fmla="*/ 138 w 469"/>
                  <a:gd name="T67" fmla="*/ 363 h 634"/>
                  <a:gd name="T68" fmla="*/ 111 w 469"/>
                  <a:gd name="T69" fmla="*/ 303 h 634"/>
                  <a:gd name="T70" fmla="*/ 99 w 469"/>
                  <a:gd name="T71" fmla="*/ 267 h 634"/>
                  <a:gd name="T72" fmla="*/ 120 w 469"/>
                  <a:gd name="T73" fmla="*/ 264 h 634"/>
                  <a:gd name="T74" fmla="*/ 126 w 469"/>
                  <a:gd name="T75" fmla="*/ 321 h 634"/>
                  <a:gd name="T76" fmla="*/ 126 w 469"/>
                  <a:gd name="T77" fmla="*/ 267 h 634"/>
                  <a:gd name="T78" fmla="*/ 159 w 469"/>
                  <a:gd name="T79" fmla="*/ 258 h 634"/>
                  <a:gd name="T80" fmla="*/ 195 w 469"/>
                  <a:gd name="T81" fmla="*/ 204 h 634"/>
                  <a:gd name="T82" fmla="*/ 222 w 469"/>
                  <a:gd name="T83" fmla="*/ 186 h 634"/>
                  <a:gd name="T84" fmla="*/ 195 w 469"/>
                  <a:gd name="T85" fmla="*/ 168 h 634"/>
                  <a:gd name="T86" fmla="*/ 213 w 469"/>
                  <a:gd name="T87" fmla="*/ 138 h 634"/>
                  <a:gd name="T88" fmla="*/ 222 w 469"/>
                  <a:gd name="T89" fmla="*/ 84 h 634"/>
                  <a:gd name="T90" fmla="*/ 204 w 469"/>
                  <a:gd name="T91" fmla="*/ 30 h 634"/>
                  <a:gd name="T92" fmla="*/ 135 w 469"/>
                  <a:gd name="T93" fmla="*/ 0 h 634"/>
                  <a:gd name="T94" fmla="*/ 93 w 469"/>
                  <a:gd name="T95" fmla="*/ 30 h 634"/>
                  <a:gd name="T96" fmla="*/ 78 w 469"/>
                  <a:gd name="T97" fmla="*/ 18 h 634"/>
                  <a:gd name="T98" fmla="*/ 90 w 469"/>
                  <a:gd name="T99" fmla="*/ 51 h 634"/>
                  <a:gd name="T100" fmla="*/ 54 w 469"/>
                  <a:gd name="T101" fmla="*/ 45 h 634"/>
                  <a:gd name="T102" fmla="*/ 39 w 469"/>
                  <a:gd name="T103" fmla="*/ 51 h 634"/>
                  <a:gd name="T104" fmla="*/ 36 w 469"/>
                  <a:gd name="T105" fmla="*/ 63 h 634"/>
                  <a:gd name="T106" fmla="*/ 24 w 469"/>
                  <a:gd name="T107" fmla="*/ 120 h 634"/>
                  <a:gd name="T108" fmla="*/ 12 w 469"/>
                  <a:gd name="T109" fmla="*/ 165 h 634"/>
                  <a:gd name="T110" fmla="*/ 39 w 469"/>
                  <a:gd name="T111" fmla="*/ 174 h 634"/>
                  <a:gd name="T112" fmla="*/ 39 w 469"/>
                  <a:gd name="T113" fmla="*/ 195 h 634"/>
                  <a:gd name="T114" fmla="*/ 60 w 469"/>
                  <a:gd name="T115" fmla="*/ 234 h 634"/>
                  <a:gd name="T116" fmla="*/ 93 w 469"/>
                  <a:gd name="T117" fmla="*/ 234 h 634"/>
                  <a:gd name="T118" fmla="*/ 39 w 469"/>
                  <a:gd name="T119" fmla="*/ 342 h 634"/>
                  <a:gd name="T120" fmla="*/ 39 w 469"/>
                  <a:gd name="T121" fmla="*/ 294 h 6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69"/>
                  <a:gd name="T184" fmla="*/ 0 h 634"/>
                  <a:gd name="T185" fmla="*/ 469 w 469"/>
                  <a:gd name="T186" fmla="*/ 634 h 63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69" h="634">
                    <a:moveTo>
                      <a:pt x="390" y="495"/>
                    </a:moveTo>
                    <a:lnTo>
                      <a:pt x="396" y="486"/>
                    </a:lnTo>
                    <a:lnTo>
                      <a:pt x="393" y="477"/>
                    </a:lnTo>
                    <a:lnTo>
                      <a:pt x="402" y="480"/>
                    </a:lnTo>
                    <a:lnTo>
                      <a:pt x="408" y="471"/>
                    </a:lnTo>
                    <a:lnTo>
                      <a:pt x="411" y="462"/>
                    </a:lnTo>
                    <a:lnTo>
                      <a:pt x="411" y="453"/>
                    </a:lnTo>
                    <a:lnTo>
                      <a:pt x="414" y="444"/>
                    </a:lnTo>
                    <a:lnTo>
                      <a:pt x="420" y="432"/>
                    </a:lnTo>
                    <a:lnTo>
                      <a:pt x="429" y="435"/>
                    </a:lnTo>
                    <a:lnTo>
                      <a:pt x="438" y="441"/>
                    </a:lnTo>
                    <a:lnTo>
                      <a:pt x="447" y="441"/>
                    </a:lnTo>
                    <a:lnTo>
                      <a:pt x="459" y="444"/>
                    </a:lnTo>
                    <a:lnTo>
                      <a:pt x="468" y="453"/>
                    </a:lnTo>
                    <a:lnTo>
                      <a:pt x="459" y="453"/>
                    </a:lnTo>
                    <a:lnTo>
                      <a:pt x="450" y="453"/>
                    </a:lnTo>
                    <a:lnTo>
                      <a:pt x="450" y="444"/>
                    </a:lnTo>
                    <a:lnTo>
                      <a:pt x="441" y="441"/>
                    </a:lnTo>
                    <a:lnTo>
                      <a:pt x="432" y="441"/>
                    </a:lnTo>
                    <a:lnTo>
                      <a:pt x="423" y="438"/>
                    </a:lnTo>
                    <a:lnTo>
                      <a:pt x="420" y="429"/>
                    </a:lnTo>
                    <a:lnTo>
                      <a:pt x="411" y="423"/>
                    </a:lnTo>
                    <a:lnTo>
                      <a:pt x="402" y="417"/>
                    </a:lnTo>
                    <a:lnTo>
                      <a:pt x="396" y="408"/>
                    </a:lnTo>
                    <a:lnTo>
                      <a:pt x="393" y="399"/>
                    </a:lnTo>
                    <a:lnTo>
                      <a:pt x="384" y="393"/>
                    </a:lnTo>
                    <a:lnTo>
                      <a:pt x="375" y="384"/>
                    </a:lnTo>
                    <a:lnTo>
                      <a:pt x="354" y="378"/>
                    </a:lnTo>
                    <a:lnTo>
                      <a:pt x="348" y="369"/>
                    </a:lnTo>
                    <a:lnTo>
                      <a:pt x="348" y="378"/>
                    </a:lnTo>
                    <a:lnTo>
                      <a:pt x="351" y="390"/>
                    </a:lnTo>
                    <a:lnTo>
                      <a:pt x="357" y="399"/>
                    </a:lnTo>
                    <a:lnTo>
                      <a:pt x="360" y="408"/>
                    </a:lnTo>
                    <a:lnTo>
                      <a:pt x="363" y="417"/>
                    </a:lnTo>
                    <a:lnTo>
                      <a:pt x="363" y="429"/>
                    </a:lnTo>
                    <a:lnTo>
                      <a:pt x="366" y="438"/>
                    </a:lnTo>
                    <a:lnTo>
                      <a:pt x="366" y="447"/>
                    </a:lnTo>
                    <a:lnTo>
                      <a:pt x="366" y="456"/>
                    </a:lnTo>
                    <a:lnTo>
                      <a:pt x="369" y="465"/>
                    </a:lnTo>
                    <a:lnTo>
                      <a:pt x="369" y="474"/>
                    </a:lnTo>
                    <a:lnTo>
                      <a:pt x="369" y="483"/>
                    </a:lnTo>
                    <a:lnTo>
                      <a:pt x="372" y="495"/>
                    </a:lnTo>
                    <a:lnTo>
                      <a:pt x="375" y="504"/>
                    </a:lnTo>
                    <a:lnTo>
                      <a:pt x="375" y="513"/>
                    </a:lnTo>
                    <a:lnTo>
                      <a:pt x="375" y="522"/>
                    </a:lnTo>
                    <a:lnTo>
                      <a:pt x="375" y="531"/>
                    </a:lnTo>
                    <a:lnTo>
                      <a:pt x="381" y="540"/>
                    </a:lnTo>
                    <a:lnTo>
                      <a:pt x="381" y="549"/>
                    </a:lnTo>
                    <a:lnTo>
                      <a:pt x="381" y="558"/>
                    </a:lnTo>
                    <a:lnTo>
                      <a:pt x="381" y="567"/>
                    </a:lnTo>
                    <a:lnTo>
                      <a:pt x="381" y="576"/>
                    </a:lnTo>
                    <a:lnTo>
                      <a:pt x="381" y="588"/>
                    </a:lnTo>
                    <a:lnTo>
                      <a:pt x="381" y="597"/>
                    </a:lnTo>
                    <a:lnTo>
                      <a:pt x="381" y="606"/>
                    </a:lnTo>
                    <a:lnTo>
                      <a:pt x="378" y="615"/>
                    </a:lnTo>
                    <a:lnTo>
                      <a:pt x="375" y="624"/>
                    </a:lnTo>
                    <a:lnTo>
                      <a:pt x="375" y="633"/>
                    </a:lnTo>
                    <a:lnTo>
                      <a:pt x="378" y="624"/>
                    </a:lnTo>
                    <a:lnTo>
                      <a:pt x="381" y="612"/>
                    </a:lnTo>
                    <a:lnTo>
                      <a:pt x="384" y="603"/>
                    </a:lnTo>
                    <a:lnTo>
                      <a:pt x="384" y="594"/>
                    </a:lnTo>
                    <a:lnTo>
                      <a:pt x="384" y="585"/>
                    </a:lnTo>
                    <a:lnTo>
                      <a:pt x="381" y="576"/>
                    </a:lnTo>
                    <a:lnTo>
                      <a:pt x="378" y="564"/>
                    </a:lnTo>
                    <a:lnTo>
                      <a:pt x="378" y="555"/>
                    </a:lnTo>
                    <a:lnTo>
                      <a:pt x="378" y="543"/>
                    </a:lnTo>
                    <a:lnTo>
                      <a:pt x="378" y="531"/>
                    </a:lnTo>
                    <a:lnTo>
                      <a:pt x="378" y="522"/>
                    </a:lnTo>
                    <a:lnTo>
                      <a:pt x="375" y="510"/>
                    </a:lnTo>
                    <a:lnTo>
                      <a:pt x="372" y="501"/>
                    </a:lnTo>
                    <a:lnTo>
                      <a:pt x="369" y="492"/>
                    </a:lnTo>
                    <a:lnTo>
                      <a:pt x="366" y="480"/>
                    </a:lnTo>
                    <a:lnTo>
                      <a:pt x="363" y="468"/>
                    </a:lnTo>
                    <a:lnTo>
                      <a:pt x="360" y="456"/>
                    </a:lnTo>
                    <a:lnTo>
                      <a:pt x="360" y="444"/>
                    </a:lnTo>
                    <a:lnTo>
                      <a:pt x="357" y="435"/>
                    </a:lnTo>
                    <a:lnTo>
                      <a:pt x="354" y="423"/>
                    </a:lnTo>
                    <a:lnTo>
                      <a:pt x="351" y="414"/>
                    </a:lnTo>
                    <a:lnTo>
                      <a:pt x="351" y="402"/>
                    </a:lnTo>
                    <a:lnTo>
                      <a:pt x="351" y="393"/>
                    </a:lnTo>
                    <a:lnTo>
                      <a:pt x="351" y="381"/>
                    </a:lnTo>
                    <a:lnTo>
                      <a:pt x="351" y="372"/>
                    </a:lnTo>
                    <a:lnTo>
                      <a:pt x="348" y="360"/>
                    </a:lnTo>
                    <a:lnTo>
                      <a:pt x="345" y="351"/>
                    </a:lnTo>
                    <a:lnTo>
                      <a:pt x="342" y="342"/>
                    </a:lnTo>
                    <a:lnTo>
                      <a:pt x="339" y="333"/>
                    </a:lnTo>
                    <a:lnTo>
                      <a:pt x="339" y="324"/>
                    </a:lnTo>
                    <a:lnTo>
                      <a:pt x="336" y="315"/>
                    </a:lnTo>
                    <a:lnTo>
                      <a:pt x="336" y="306"/>
                    </a:lnTo>
                    <a:lnTo>
                      <a:pt x="336" y="297"/>
                    </a:lnTo>
                    <a:lnTo>
                      <a:pt x="330" y="288"/>
                    </a:lnTo>
                    <a:lnTo>
                      <a:pt x="327" y="279"/>
                    </a:lnTo>
                    <a:lnTo>
                      <a:pt x="321" y="270"/>
                    </a:lnTo>
                    <a:lnTo>
                      <a:pt x="318" y="261"/>
                    </a:lnTo>
                    <a:lnTo>
                      <a:pt x="312" y="252"/>
                    </a:lnTo>
                    <a:lnTo>
                      <a:pt x="303" y="246"/>
                    </a:lnTo>
                    <a:lnTo>
                      <a:pt x="294" y="240"/>
                    </a:lnTo>
                    <a:lnTo>
                      <a:pt x="282" y="237"/>
                    </a:lnTo>
                    <a:lnTo>
                      <a:pt x="270" y="237"/>
                    </a:lnTo>
                    <a:lnTo>
                      <a:pt x="261" y="237"/>
                    </a:lnTo>
                    <a:lnTo>
                      <a:pt x="252" y="243"/>
                    </a:lnTo>
                    <a:lnTo>
                      <a:pt x="243" y="249"/>
                    </a:lnTo>
                    <a:lnTo>
                      <a:pt x="234" y="261"/>
                    </a:lnTo>
                    <a:lnTo>
                      <a:pt x="231" y="273"/>
                    </a:lnTo>
                    <a:lnTo>
                      <a:pt x="231" y="282"/>
                    </a:lnTo>
                    <a:lnTo>
                      <a:pt x="231" y="291"/>
                    </a:lnTo>
                    <a:lnTo>
                      <a:pt x="231" y="300"/>
                    </a:lnTo>
                    <a:lnTo>
                      <a:pt x="231" y="312"/>
                    </a:lnTo>
                    <a:lnTo>
                      <a:pt x="231" y="321"/>
                    </a:lnTo>
                    <a:lnTo>
                      <a:pt x="231" y="333"/>
                    </a:lnTo>
                    <a:lnTo>
                      <a:pt x="231" y="342"/>
                    </a:lnTo>
                    <a:lnTo>
                      <a:pt x="231" y="351"/>
                    </a:lnTo>
                    <a:lnTo>
                      <a:pt x="231" y="363"/>
                    </a:lnTo>
                    <a:lnTo>
                      <a:pt x="234" y="375"/>
                    </a:lnTo>
                    <a:lnTo>
                      <a:pt x="237" y="384"/>
                    </a:lnTo>
                    <a:lnTo>
                      <a:pt x="240" y="393"/>
                    </a:lnTo>
                    <a:lnTo>
                      <a:pt x="243" y="405"/>
                    </a:lnTo>
                    <a:lnTo>
                      <a:pt x="246" y="414"/>
                    </a:lnTo>
                    <a:lnTo>
                      <a:pt x="249" y="423"/>
                    </a:lnTo>
                    <a:lnTo>
                      <a:pt x="255" y="435"/>
                    </a:lnTo>
                    <a:lnTo>
                      <a:pt x="258" y="444"/>
                    </a:lnTo>
                    <a:lnTo>
                      <a:pt x="261" y="453"/>
                    </a:lnTo>
                    <a:lnTo>
                      <a:pt x="261" y="462"/>
                    </a:lnTo>
                    <a:lnTo>
                      <a:pt x="264" y="486"/>
                    </a:lnTo>
                    <a:lnTo>
                      <a:pt x="264" y="504"/>
                    </a:lnTo>
                    <a:lnTo>
                      <a:pt x="267" y="495"/>
                    </a:lnTo>
                    <a:lnTo>
                      <a:pt x="270" y="477"/>
                    </a:lnTo>
                    <a:lnTo>
                      <a:pt x="270" y="468"/>
                    </a:lnTo>
                    <a:lnTo>
                      <a:pt x="270" y="459"/>
                    </a:lnTo>
                    <a:lnTo>
                      <a:pt x="270" y="447"/>
                    </a:lnTo>
                    <a:lnTo>
                      <a:pt x="267" y="435"/>
                    </a:lnTo>
                    <a:lnTo>
                      <a:pt x="264" y="423"/>
                    </a:lnTo>
                    <a:lnTo>
                      <a:pt x="258" y="414"/>
                    </a:lnTo>
                    <a:lnTo>
                      <a:pt x="258" y="405"/>
                    </a:lnTo>
                    <a:lnTo>
                      <a:pt x="252" y="396"/>
                    </a:lnTo>
                    <a:lnTo>
                      <a:pt x="249" y="387"/>
                    </a:lnTo>
                    <a:lnTo>
                      <a:pt x="243" y="378"/>
                    </a:lnTo>
                    <a:lnTo>
                      <a:pt x="243" y="369"/>
                    </a:lnTo>
                    <a:lnTo>
                      <a:pt x="240" y="357"/>
                    </a:lnTo>
                    <a:lnTo>
                      <a:pt x="237" y="348"/>
                    </a:lnTo>
                    <a:lnTo>
                      <a:pt x="234" y="339"/>
                    </a:lnTo>
                    <a:lnTo>
                      <a:pt x="231" y="327"/>
                    </a:lnTo>
                    <a:lnTo>
                      <a:pt x="231" y="318"/>
                    </a:lnTo>
                    <a:lnTo>
                      <a:pt x="231" y="309"/>
                    </a:lnTo>
                    <a:lnTo>
                      <a:pt x="231" y="300"/>
                    </a:lnTo>
                    <a:lnTo>
                      <a:pt x="231" y="288"/>
                    </a:lnTo>
                    <a:lnTo>
                      <a:pt x="231" y="279"/>
                    </a:lnTo>
                    <a:lnTo>
                      <a:pt x="234" y="270"/>
                    </a:lnTo>
                    <a:lnTo>
                      <a:pt x="240" y="261"/>
                    </a:lnTo>
                    <a:lnTo>
                      <a:pt x="249" y="252"/>
                    </a:lnTo>
                    <a:lnTo>
                      <a:pt x="252" y="243"/>
                    </a:lnTo>
                    <a:lnTo>
                      <a:pt x="258" y="234"/>
                    </a:lnTo>
                    <a:lnTo>
                      <a:pt x="258" y="225"/>
                    </a:lnTo>
                    <a:lnTo>
                      <a:pt x="249" y="219"/>
                    </a:lnTo>
                    <a:lnTo>
                      <a:pt x="240" y="210"/>
                    </a:lnTo>
                    <a:lnTo>
                      <a:pt x="243" y="219"/>
                    </a:lnTo>
                    <a:lnTo>
                      <a:pt x="252" y="231"/>
                    </a:lnTo>
                    <a:lnTo>
                      <a:pt x="261" y="234"/>
                    </a:lnTo>
                    <a:lnTo>
                      <a:pt x="285" y="234"/>
                    </a:lnTo>
                    <a:lnTo>
                      <a:pt x="297" y="237"/>
                    </a:lnTo>
                    <a:lnTo>
                      <a:pt x="306" y="240"/>
                    </a:lnTo>
                    <a:lnTo>
                      <a:pt x="279" y="216"/>
                    </a:lnTo>
                    <a:lnTo>
                      <a:pt x="258" y="198"/>
                    </a:lnTo>
                    <a:lnTo>
                      <a:pt x="201" y="165"/>
                    </a:lnTo>
                    <a:lnTo>
                      <a:pt x="210" y="171"/>
                    </a:lnTo>
                    <a:lnTo>
                      <a:pt x="213" y="180"/>
                    </a:lnTo>
                    <a:lnTo>
                      <a:pt x="213" y="192"/>
                    </a:lnTo>
                    <a:lnTo>
                      <a:pt x="213" y="201"/>
                    </a:lnTo>
                    <a:lnTo>
                      <a:pt x="213" y="210"/>
                    </a:lnTo>
                    <a:lnTo>
                      <a:pt x="213" y="219"/>
                    </a:lnTo>
                    <a:lnTo>
                      <a:pt x="210" y="228"/>
                    </a:lnTo>
                    <a:lnTo>
                      <a:pt x="204" y="237"/>
                    </a:lnTo>
                    <a:lnTo>
                      <a:pt x="204" y="246"/>
                    </a:lnTo>
                    <a:lnTo>
                      <a:pt x="201" y="255"/>
                    </a:lnTo>
                    <a:lnTo>
                      <a:pt x="201" y="264"/>
                    </a:lnTo>
                    <a:lnTo>
                      <a:pt x="195" y="273"/>
                    </a:lnTo>
                    <a:lnTo>
                      <a:pt x="186" y="273"/>
                    </a:lnTo>
                    <a:lnTo>
                      <a:pt x="177" y="276"/>
                    </a:lnTo>
                    <a:lnTo>
                      <a:pt x="159" y="279"/>
                    </a:lnTo>
                    <a:lnTo>
                      <a:pt x="168" y="279"/>
                    </a:lnTo>
                    <a:lnTo>
                      <a:pt x="171" y="288"/>
                    </a:lnTo>
                    <a:lnTo>
                      <a:pt x="168" y="297"/>
                    </a:lnTo>
                    <a:lnTo>
                      <a:pt x="159" y="303"/>
                    </a:lnTo>
                    <a:lnTo>
                      <a:pt x="150" y="309"/>
                    </a:lnTo>
                    <a:lnTo>
                      <a:pt x="144" y="318"/>
                    </a:lnTo>
                    <a:lnTo>
                      <a:pt x="138" y="327"/>
                    </a:lnTo>
                    <a:lnTo>
                      <a:pt x="132" y="336"/>
                    </a:lnTo>
                    <a:lnTo>
                      <a:pt x="132" y="348"/>
                    </a:lnTo>
                    <a:lnTo>
                      <a:pt x="132" y="357"/>
                    </a:lnTo>
                    <a:lnTo>
                      <a:pt x="132" y="366"/>
                    </a:lnTo>
                    <a:lnTo>
                      <a:pt x="132" y="375"/>
                    </a:lnTo>
                    <a:lnTo>
                      <a:pt x="132" y="384"/>
                    </a:lnTo>
                    <a:lnTo>
                      <a:pt x="135" y="396"/>
                    </a:lnTo>
                    <a:lnTo>
                      <a:pt x="144" y="405"/>
                    </a:lnTo>
                    <a:lnTo>
                      <a:pt x="147" y="414"/>
                    </a:lnTo>
                    <a:lnTo>
                      <a:pt x="153" y="423"/>
                    </a:lnTo>
                    <a:lnTo>
                      <a:pt x="162" y="432"/>
                    </a:lnTo>
                    <a:lnTo>
                      <a:pt x="156" y="420"/>
                    </a:lnTo>
                    <a:lnTo>
                      <a:pt x="153" y="411"/>
                    </a:lnTo>
                    <a:lnTo>
                      <a:pt x="147" y="402"/>
                    </a:lnTo>
                    <a:lnTo>
                      <a:pt x="144" y="393"/>
                    </a:lnTo>
                    <a:lnTo>
                      <a:pt x="141" y="384"/>
                    </a:lnTo>
                    <a:lnTo>
                      <a:pt x="138" y="375"/>
                    </a:lnTo>
                    <a:lnTo>
                      <a:pt x="138" y="363"/>
                    </a:lnTo>
                    <a:lnTo>
                      <a:pt x="138" y="354"/>
                    </a:lnTo>
                    <a:lnTo>
                      <a:pt x="138" y="345"/>
                    </a:lnTo>
                    <a:lnTo>
                      <a:pt x="135" y="333"/>
                    </a:lnTo>
                    <a:lnTo>
                      <a:pt x="126" y="324"/>
                    </a:lnTo>
                    <a:lnTo>
                      <a:pt x="117" y="312"/>
                    </a:lnTo>
                    <a:lnTo>
                      <a:pt x="111" y="303"/>
                    </a:lnTo>
                    <a:lnTo>
                      <a:pt x="111" y="294"/>
                    </a:lnTo>
                    <a:lnTo>
                      <a:pt x="102" y="288"/>
                    </a:lnTo>
                    <a:lnTo>
                      <a:pt x="93" y="294"/>
                    </a:lnTo>
                    <a:lnTo>
                      <a:pt x="90" y="285"/>
                    </a:lnTo>
                    <a:lnTo>
                      <a:pt x="96" y="276"/>
                    </a:lnTo>
                    <a:lnTo>
                      <a:pt x="99" y="267"/>
                    </a:lnTo>
                    <a:lnTo>
                      <a:pt x="102" y="255"/>
                    </a:lnTo>
                    <a:lnTo>
                      <a:pt x="102" y="246"/>
                    </a:lnTo>
                    <a:lnTo>
                      <a:pt x="102" y="237"/>
                    </a:lnTo>
                    <a:lnTo>
                      <a:pt x="108" y="246"/>
                    </a:lnTo>
                    <a:lnTo>
                      <a:pt x="117" y="252"/>
                    </a:lnTo>
                    <a:lnTo>
                      <a:pt x="120" y="264"/>
                    </a:lnTo>
                    <a:lnTo>
                      <a:pt x="120" y="273"/>
                    </a:lnTo>
                    <a:lnTo>
                      <a:pt x="123" y="282"/>
                    </a:lnTo>
                    <a:lnTo>
                      <a:pt x="123" y="294"/>
                    </a:lnTo>
                    <a:lnTo>
                      <a:pt x="123" y="303"/>
                    </a:lnTo>
                    <a:lnTo>
                      <a:pt x="123" y="312"/>
                    </a:lnTo>
                    <a:lnTo>
                      <a:pt x="126" y="321"/>
                    </a:lnTo>
                    <a:lnTo>
                      <a:pt x="129" y="309"/>
                    </a:lnTo>
                    <a:lnTo>
                      <a:pt x="129" y="297"/>
                    </a:lnTo>
                    <a:lnTo>
                      <a:pt x="126" y="288"/>
                    </a:lnTo>
                    <a:lnTo>
                      <a:pt x="120" y="279"/>
                    </a:lnTo>
                    <a:lnTo>
                      <a:pt x="117" y="267"/>
                    </a:lnTo>
                    <a:lnTo>
                      <a:pt x="126" y="267"/>
                    </a:lnTo>
                    <a:lnTo>
                      <a:pt x="138" y="276"/>
                    </a:lnTo>
                    <a:lnTo>
                      <a:pt x="144" y="285"/>
                    </a:lnTo>
                    <a:lnTo>
                      <a:pt x="150" y="294"/>
                    </a:lnTo>
                    <a:lnTo>
                      <a:pt x="150" y="276"/>
                    </a:lnTo>
                    <a:lnTo>
                      <a:pt x="150" y="264"/>
                    </a:lnTo>
                    <a:lnTo>
                      <a:pt x="159" y="258"/>
                    </a:lnTo>
                    <a:lnTo>
                      <a:pt x="165" y="249"/>
                    </a:lnTo>
                    <a:lnTo>
                      <a:pt x="168" y="240"/>
                    </a:lnTo>
                    <a:lnTo>
                      <a:pt x="174" y="231"/>
                    </a:lnTo>
                    <a:lnTo>
                      <a:pt x="183" y="222"/>
                    </a:lnTo>
                    <a:lnTo>
                      <a:pt x="189" y="213"/>
                    </a:lnTo>
                    <a:lnTo>
                      <a:pt x="195" y="204"/>
                    </a:lnTo>
                    <a:lnTo>
                      <a:pt x="195" y="195"/>
                    </a:lnTo>
                    <a:lnTo>
                      <a:pt x="195" y="186"/>
                    </a:lnTo>
                    <a:lnTo>
                      <a:pt x="195" y="177"/>
                    </a:lnTo>
                    <a:lnTo>
                      <a:pt x="204" y="177"/>
                    </a:lnTo>
                    <a:lnTo>
                      <a:pt x="213" y="183"/>
                    </a:lnTo>
                    <a:lnTo>
                      <a:pt x="222" y="186"/>
                    </a:lnTo>
                    <a:lnTo>
                      <a:pt x="231" y="192"/>
                    </a:lnTo>
                    <a:lnTo>
                      <a:pt x="222" y="195"/>
                    </a:lnTo>
                    <a:lnTo>
                      <a:pt x="213" y="186"/>
                    </a:lnTo>
                    <a:lnTo>
                      <a:pt x="204" y="177"/>
                    </a:lnTo>
                    <a:lnTo>
                      <a:pt x="204" y="174"/>
                    </a:lnTo>
                    <a:lnTo>
                      <a:pt x="195" y="168"/>
                    </a:lnTo>
                    <a:lnTo>
                      <a:pt x="186" y="162"/>
                    </a:lnTo>
                    <a:lnTo>
                      <a:pt x="195" y="168"/>
                    </a:lnTo>
                    <a:lnTo>
                      <a:pt x="204" y="165"/>
                    </a:lnTo>
                    <a:lnTo>
                      <a:pt x="210" y="156"/>
                    </a:lnTo>
                    <a:lnTo>
                      <a:pt x="210" y="147"/>
                    </a:lnTo>
                    <a:lnTo>
                      <a:pt x="213" y="138"/>
                    </a:lnTo>
                    <a:lnTo>
                      <a:pt x="213" y="129"/>
                    </a:lnTo>
                    <a:lnTo>
                      <a:pt x="213" y="120"/>
                    </a:lnTo>
                    <a:lnTo>
                      <a:pt x="216" y="111"/>
                    </a:lnTo>
                    <a:lnTo>
                      <a:pt x="216" y="102"/>
                    </a:lnTo>
                    <a:lnTo>
                      <a:pt x="222" y="93"/>
                    </a:lnTo>
                    <a:lnTo>
                      <a:pt x="222" y="84"/>
                    </a:lnTo>
                    <a:lnTo>
                      <a:pt x="222" y="75"/>
                    </a:lnTo>
                    <a:lnTo>
                      <a:pt x="222" y="63"/>
                    </a:lnTo>
                    <a:lnTo>
                      <a:pt x="222" y="54"/>
                    </a:lnTo>
                    <a:lnTo>
                      <a:pt x="219" y="45"/>
                    </a:lnTo>
                    <a:lnTo>
                      <a:pt x="210" y="39"/>
                    </a:lnTo>
                    <a:lnTo>
                      <a:pt x="204" y="30"/>
                    </a:lnTo>
                    <a:lnTo>
                      <a:pt x="195" y="27"/>
                    </a:lnTo>
                    <a:lnTo>
                      <a:pt x="186" y="21"/>
                    </a:lnTo>
                    <a:lnTo>
                      <a:pt x="177" y="15"/>
                    </a:lnTo>
                    <a:lnTo>
                      <a:pt x="165" y="9"/>
                    </a:lnTo>
                    <a:lnTo>
                      <a:pt x="156" y="3"/>
                    </a:lnTo>
                    <a:lnTo>
                      <a:pt x="135" y="0"/>
                    </a:lnTo>
                    <a:lnTo>
                      <a:pt x="117" y="0"/>
                    </a:lnTo>
                    <a:lnTo>
                      <a:pt x="117" y="12"/>
                    </a:lnTo>
                    <a:lnTo>
                      <a:pt x="108" y="12"/>
                    </a:lnTo>
                    <a:lnTo>
                      <a:pt x="99" y="12"/>
                    </a:lnTo>
                    <a:lnTo>
                      <a:pt x="99" y="21"/>
                    </a:lnTo>
                    <a:lnTo>
                      <a:pt x="93" y="30"/>
                    </a:lnTo>
                    <a:lnTo>
                      <a:pt x="93" y="39"/>
                    </a:lnTo>
                    <a:lnTo>
                      <a:pt x="87" y="48"/>
                    </a:lnTo>
                    <a:lnTo>
                      <a:pt x="87" y="39"/>
                    </a:lnTo>
                    <a:lnTo>
                      <a:pt x="87" y="30"/>
                    </a:lnTo>
                    <a:lnTo>
                      <a:pt x="87" y="21"/>
                    </a:lnTo>
                    <a:lnTo>
                      <a:pt x="78" y="18"/>
                    </a:lnTo>
                    <a:lnTo>
                      <a:pt x="72" y="30"/>
                    </a:lnTo>
                    <a:lnTo>
                      <a:pt x="72" y="39"/>
                    </a:lnTo>
                    <a:lnTo>
                      <a:pt x="72" y="48"/>
                    </a:lnTo>
                    <a:lnTo>
                      <a:pt x="72" y="57"/>
                    </a:lnTo>
                    <a:lnTo>
                      <a:pt x="87" y="60"/>
                    </a:lnTo>
                    <a:lnTo>
                      <a:pt x="90" y="51"/>
                    </a:lnTo>
                    <a:lnTo>
                      <a:pt x="81" y="48"/>
                    </a:lnTo>
                    <a:lnTo>
                      <a:pt x="75" y="39"/>
                    </a:lnTo>
                    <a:lnTo>
                      <a:pt x="72" y="27"/>
                    </a:lnTo>
                    <a:lnTo>
                      <a:pt x="63" y="27"/>
                    </a:lnTo>
                    <a:lnTo>
                      <a:pt x="60" y="36"/>
                    </a:lnTo>
                    <a:lnTo>
                      <a:pt x="54" y="45"/>
                    </a:lnTo>
                    <a:lnTo>
                      <a:pt x="45" y="45"/>
                    </a:lnTo>
                    <a:lnTo>
                      <a:pt x="36" y="39"/>
                    </a:lnTo>
                    <a:lnTo>
                      <a:pt x="39" y="48"/>
                    </a:lnTo>
                    <a:lnTo>
                      <a:pt x="48" y="51"/>
                    </a:lnTo>
                    <a:lnTo>
                      <a:pt x="48" y="60"/>
                    </a:lnTo>
                    <a:lnTo>
                      <a:pt x="39" y="51"/>
                    </a:lnTo>
                    <a:lnTo>
                      <a:pt x="30" y="48"/>
                    </a:lnTo>
                    <a:lnTo>
                      <a:pt x="27" y="66"/>
                    </a:lnTo>
                    <a:lnTo>
                      <a:pt x="18" y="78"/>
                    </a:lnTo>
                    <a:lnTo>
                      <a:pt x="27" y="81"/>
                    </a:lnTo>
                    <a:lnTo>
                      <a:pt x="27" y="72"/>
                    </a:lnTo>
                    <a:lnTo>
                      <a:pt x="36" y="63"/>
                    </a:lnTo>
                    <a:lnTo>
                      <a:pt x="30" y="72"/>
                    </a:lnTo>
                    <a:lnTo>
                      <a:pt x="27" y="81"/>
                    </a:lnTo>
                    <a:lnTo>
                      <a:pt x="27" y="90"/>
                    </a:lnTo>
                    <a:lnTo>
                      <a:pt x="27" y="99"/>
                    </a:lnTo>
                    <a:lnTo>
                      <a:pt x="27" y="111"/>
                    </a:lnTo>
                    <a:lnTo>
                      <a:pt x="24" y="120"/>
                    </a:lnTo>
                    <a:lnTo>
                      <a:pt x="24" y="129"/>
                    </a:lnTo>
                    <a:lnTo>
                      <a:pt x="36" y="132"/>
                    </a:lnTo>
                    <a:lnTo>
                      <a:pt x="27" y="138"/>
                    </a:lnTo>
                    <a:lnTo>
                      <a:pt x="24" y="147"/>
                    </a:lnTo>
                    <a:lnTo>
                      <a:pt x="18" y="156"/>
                    </a:lnTo>
                    <a:lnTo>
                      <a:pt x="12" y="165"/>
                    </a:lnTo>
                    <a:lnTo>
                      <a:pt x="12" y="174"/>
                    </a:lnTo>
                    <a:lnTo>
                      <a:pt x="21" y="174"/>
                    </a:lnTo>
                    <a:lnTo>
                      <a:pt x="30" y="174"/>
                    </a:lnTo>
                    <a:lnTo>
                      <a:pt x="39" y="174"/>
                    </a:lnTo>
                    <a:lnTo>
                      <a:pt x="48" y="174"/>
                    </a:lnTo>
                    <a:lnTo>
                      <a:pt x="39" y="174"/>
                    </a:lnTo>
                    <a:lnTo>
                      <a:pt x="30" y="174"/>
                    </a:lnTo>
                    <a:lnTo>
                      <a:pt x="30" y="183"/>
                    </a:lnTo>
                    <a:lnTo>
                      <a:pt x="30" y="192"/>
                    </a:lnTo>
                    <a:lnTo>
                      <a:pt x="39" y="198"/>
                    </a:lnTo>
                    <a:lnTo>
                      <a:pt x="48" y="198"/>
                    </a:lnTo>
                    <a:lnTo>
                      <a:pt x="39" y="195"/>
                    </a:lnTo>
                    <a:lnTo>
                      <a:pt x="39" y="204"/>
                    </a:lnTo>
                    <a:lnTo>
                      <a:pt x="36" y="213"/>
                    </a:lnTo>
                    <a:lnTo>
                      <a:pt x="36" y="222"/>
                    </a:lnTo>
                    <a:lnTo>
                      <a:pt x="42" y="231"/>
                    </a:lnTo>
                    <a:lnTo>
                      <a:pt x="51" y="237"/>
                    </a:lnTo>
                    <a:lnTo>
                      <a:pt x="60" y="234"/>
                    </a:lnTo>
                    <a:lnTo>
                      <a:pt x="69" y="228"/>
                    </a:lnTo>
                    <a:lnTo>
                      <a:pt x="75" y="219"/>
                    </a:lnTo>
                    <a:lnTo>
                      <a:pt x="66" y="228"/>
                    </a:lnTo>
                    <a:lnTo>
                      <a:pt x="75" y="234"/>
                    </a:lnTo>
                    <a:lnTo>
                      <a:pt x="84" y="234"/>
                    </a:lnTo>
                    <a:lnTo>
                      <a:pt x="93" y="234"/>
                    </a:lnTo>
                    <a:lnTo>
                      <a:pt x="99" y="243"/>
                    </a:lnTo>
                    <a:lnTo>
                      <a:pt x="90" y="249"/>
                    </a:lnTo>
                    <a:lnTo>
                      <a:pt x="81" y="255"/>
                    </a:lnTo>
                    <a:lnTo>
                      <a:pt x="54" y="282"/>
                    </a:lnTo>
                    <a:lnTo>
                      <a:pt x="39" y="312"/>
                    </a:lnTo>
                    <a:lnTo>
                      <a:pt x="39" y="342"/>
                    </a:lnTo>
                    <a:lnTo>
                      <a:pt x="18" y="378"/>
                    </a:lnTo>
                    <a:lnTo>
                      <a:pt x="9" y="411"/>
                    </a:lnTo>
                    <a:lnTo>
                      <a:pt x="0" y="447"/>
                    </a:lnTo>
                    <a:lnTo>
                      <a:pt x="24" y="354"/>
                    </a:lnTo>
                    <a:lnTo>
                      <a:pt x="27" y="327"/>
                    </a:lnTo>
                    <a:lnTo>
                      <a:pt x="39" y="29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5" name="Freeform 132">
                <a:extLst>
                  <a:ext uri="{FF2B5EF4-FFF2-40B4-BE49-F238E27FC236}">
                    <a16:creationId xmlns:a16="http://schemas.microsoft.com/office/drawing/2014/main" id="{52D188B9-C1A8-4280-9933-3440ACF0FA28}"/>
                  </a:ext>
                </a:extLst>
              </p:cNvPr>
              <p:cNvSpPr>
                <a:spLocks/>
              </p:cNvSpPr>
              <p:nvPr/>
            </p:nvSpPr>
            <p:spPr bwMode="auto">
              <a:xfrm>
                <a:off x="2655" y="4203"/>
                <a:ext cx="67" cy="178"/>
              </a:xfrm>
              <a:custGeom>
                <a:avLst/>
                <a:gdLst>
                  <a:gd name="T0" fmla="*/ 9 w 67"/>
                  <a:gd name="T1" fmla="*/ 177 h 178"/>
                  <a:gd name="T2" fmla="*/ 18 w 67"/>
                  <a:gd name="T3" fmla="*/ 177 h 178"/>
                  <a:gd name="T4" fmla="*/ 27 w 67"/>
                  <a:gd name="T5" fmla="*/ 177 h 178"/>
                  <a:gd name="T6" fmla="*/ 33 w 67"/>
                  <a:gd name="T7" fmla="*/ 165 h 178"/>
                  <a:gd name="T8" fmla="*/ 42 w 67"/>
                  <a:gd name="T9" fmla="*/ 159 h 178"/>
                  <a:gd name="T10" fmla="*/ 54 w 67"/>
                  <a:gd name="T11" fmla="*/ 150 h 178"/>
                  <a:gd name="T12" fmla="*/ 63 w 67"/>
                  <a:gd name="T13" fmla="*/ 144 h 178"/>
                  <a:gd name="T14" fmla="*/ 63 w 67"/>
                  <a:gd name="T15" fmla="*/ 135 h 178"/>
                  <a:gd name="T16" fmla="*/ 63 w 67"/>
                  <a:gd name="T17" fmla="*/ 126 h 178"/>
                  <a:gd name="T18" fmla="*/ 66 w 67"/>
                  <a:gd name="T19" fmla="*/ 117 h 178"/>
                  <a:gd name="T20" fmla="*/ 66 w 67"/>
                  <a:gd name="T21" fmla="*/ 108 h 178"/>
                  <a:gd name="T22" fmla="*/ 66 w 67"/>
                  <a:gd name="T23" fmla="*/ 99 h 178"/>
                  <a:gd name="T24" fmla="*/ 66 w 67"/>
                  <a:gd name="T25" fmla="*/ 90 h 178"/>
                  <a:gd name="T26" fmla="*/ 57 w 67"/>
                  <a:gd name="T27" fmla="*/ 90 h 178"/>
                  <a:gd name="T28" fmla="*/ 48 w 67"/>
                  <a:gd name="T29" fmla="*/ 90 h 178"/>
                  <a:gd name="T30" fmla="*/ 57 w 67"/>
                  <a:gd name="T31" fmla="*/ 90 h 178"/>
                  <a:gd name="T32" fmla="*/ 63 w 67"/>
                  <a:gd name="T33" fmla="*/ 99 h 178"/>
                  <a:gd name="T34" fmla="*/ 54 w 67"/>
                  <a:gd name="T35" fmla="*/ 102 h 178"/>
                  <a:gd name="T36" fmla="*/ 54 w 67"/>
                  <a:gd name="T37" fmla="*/ 111 h 178"/>
                  <a:gd name="T38" fmla="*/ 54 w 67"/>
                  <a:gd name="T39" fmla="*/ 123 h 178"/>
                  <a:gd name="T40" fmla="*/ 45 w 67"/>
                  <a:gd name="T41" fmla="*/ 129 h 178"/>
                  <a:gd name="T42" fmla="*/ 48 w 67"/>
                  <a:gd name="T43" fmla="*/ 120 h 178"/>
                  <a:gd name="T44" fmla="*/ 48 w 67"/>
                  <a:gd name="T45" fmla="*/ 111 h 178"/>
                  <a:gd name="T46" fmla="*/ 57 w 67"/>
                  <a:gd name="T47" fmla="*/ 102 h 178"/>
                  <a:gd name="T48" fmla="*/ 57 w 67"/>
                  <a:gd name="T49" fmla="*/ 93 h 178"/>
                  <a:gd name="T50" fmla="*/ 48 w 67"/>
                  <a:gd name="T51" fmla="*/ 93 h 178"/>
                  <a:gd name="T52" fmla="*/ 36 w 67"/>
                  <a:gd name="T53" fmla="*/ 96 h 178"/>
                  <a:gd name="T54" fmla="*/ 39 w 67"/>
                  <a:gd name="T55" fmla="*/ 105 h 178"/>
                  <a:gd name="T56" fmla="*/ 30 w 67"/>
                  <a:gd name="T57" fmla="*/ 96 h 178"/>
                  <a:gd name="T58" fmla="*/ 36 w 67"/>
                  <a:gd name="T59" fmla="*/ 87 h 178"/>
                  <a:gd name="T60" fmla="*/ 36 w 67"/>
                  <a:gd name="T61" fmla="*/ 78 h 178"/>
                  <a:gd name="T62" fmla="*/ 27 w 67"/>
                  <a:gd name="T63" fmla="*/ 72 h 178"/>
                  <a:gd name="T64" fmla="*/ 39 w 67"/>
                  <a:gd name="T65" fmla="*/ 69 h 178"/>
                  <a:gd name="T66" fmla="*/ 48 w 67"/>
                  <a:gd name="T67" fmla="*/ 72 h 178"/>
                  <a:gd name="T68" fmla="*/ 39 w 67"/>
                  <a:gd name="T69" fmla="*/ 66 h 178"/>
                  <a:gd name="T70" fmla="*/ 30 w 67"/>
                  <a:gd name="T71" fmla="*/ 57 h 178"/>
                  <a:gd name="T72" fmla="*/ 21 w 67"/>
                  <a:gd name="T73" fmla="*/ 51 h 178"/>
                  <a:gd name="T74" fmla="*/ 30 w 67"/>
                  <a:gd name="T75" fmla="*/ 51 h 178"/>
                  <a:gd name="T76" fmla="*/ 30 w 67"/>
                  <a:gd name="T77" fmla="*/ 42 h 178"/>
                  <a:gd name="T78" fmla="*/ 21 w 67"/>
                  <a:gd name="T79" fmla="*/ 33 h 178"/>
                  <a:gd name="T80" fmla="*/ 30 w 67"/>
                  <a:gd name="T81" fmla="*/ 33 h 178"/>
                  <a:gd name="T82" fmla="*/ 21 w 67"/>
                  <a:gd name="T83" fmla="*/ 30 h 178"/>
                  <a:gd name="T84" fmla="*/ 30 w 67"/>
                  <a:gd name="T85" fmla="*/ 18 h 178"/>
                  <a:gd name="T86" fmla="*/ 30 w 67"/>
                  <a:gd name="T87" fmla="*/ 9 h 178"/>
                  <a:gd name="T88" fmla="*/ 36 w 67"/>
                  <a:gd name="T89" fmla="*/ 0 h 178"/>
                  <a:gd name="T90" fmla="*/ 33 w 67"/>
                  <a:gd name="T91" fmla="*/ 9 h 178"/>
                  <a:gd name="T92" fmla="*/ 24 w 67"/>
                  <a:gd name="T93" fmla="*/ 18 h 178"/>
                  <a:gd name="T94" fmla="*/ 18 w 67"/>
                  <a:gd name="T95" fmla="*/ 9 h 178"/>
                  <a:gd name="T96" fmla="*/ 9 w 67"/>
                  <a:gd name="T97" fmla="*/ 9 h 178"/>
                  <a:gd name="T98" fmla="*/ 0 w 67"/>
                  <a:gd name="T99" fmla="*/ 9 h 1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178"/>
                  <a:gd name="T152" fmla="*/ 67 w 67"/>
                  <a:gd name="T153" fmla="*/ 178 h 17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178">
                    <a:moveTo>
                      <a:pt x="9" y="177"/>
                    </a:moveTo>
                    <a:lnTo>
                      <a:pt x="18" y="177"/>
                    </a:lnTo>
                    <a:lnTo>
                      <a:pt x="27" y="177"/>
                    </a:lnTo>
                    <a:lnTo>
                      <a:pt x="33" y="165"/>
                    </a:lnTo>
                    <a:lnTo>
                      <a:pt x="42" y="159"/>
                    </a:lnTo>
                    <a:lnTo>
                      <a:pt x="54" y="150"/>
                    </a:lnTo>
                    <a:lnTo>
                      <a:pt x="63" y="144"/>
                    </a:lnTo>
                    <a:lnTo>
                      <a:pt x="63" y="135"/>
                    </a:lnTo>
                    <a:lnTo>
                      <a:pt x="63" y="126"/>
                    </a:lnTo>
                    <a:lnTo>
                      <a:pt x="66" y="117"/>
                    </a:lnTo>
                    <a:lnTo>
                      <a:pt x="66" y="108"/>
                    </a:lnTo>
                    <a:lnTo>
                      <a:pt x="66" y="99"/>
                    </a:lnTo>
                    <a:lnTo>
                      <a:pt x="66" y="90"/>
                    </a:lnTo>
                    <a:lnTo>
                      <a:pt x="57" y="90"/>
                    </a:lnTo>
                    <a:lnTo>
                      <a:pt x="48" y="90"/>
                    </a:lnTo>
                    <a:lnTo>
                      <a:pt x="57" y="90"/>
                    </a:lnTo>
                    <a:lnTo>
                      <a:pt x="63" y="99"/>
                    </a:lnTo>
                    <a:lnTo>
                      <a:pt x="54" y="102"/>
                    </a:lnTo>
                    <a:lnTo>
                      <a:pt x="54" y="111"/>
                    </a:lnTo>
                    <a:lnTo>
                      <a:pt x="54" y="123"/>
                    </a:lnTo>
                    <a:lnTo>
                      <a:pt x="45" y="129"/>
                    </a:lnTo>
                    <a:lnTo>
                      <a:pt x="48" y="120"/>
                    </a:lnTo>
                    <a:lnTo>
                      <a:pt x="48" y="111"/>
                    </a:lnTo>
                    <a:lnTo>
                      <a:pt x="57" y="102"/>
                    </a:lnTo>
                    <a:lnTo>
                      <a:pt x="57" y="93"/>
                    </a:lnTo>
                    <a:lnTo>
                      <a:pt x="48" y="93"/>
                    </a:lnTo>
                    <a:lnTo>
                      <a:pt x="36" y="96"/>
                    </a:lnTo>
                    <a:lnTo>
                      <a:pt x="39" y="105"/>
                    </a:lnTo>
                    <a:lnTo>
                      <a:pt x="30" y="96"/>
                    </a:lnTo>
                    <a:lnTo>
                      <a:pt x="36" y="87"/>
                    </a:lnTo>
                    <a:lnTo>
                      <a:pt x="36" y="78"/>
                    </a:lnTo>
                    <a:lnTo>
                      <a:pt x="27" y="72"/>
                    </a:lnTo>
                    <a:lnTo>
                      <a:pt x="39" y="69"/>
                    </a:lnTo>
                    <a:lnTo>
                      <a:pt x="48" y="72"/>
                    </a:lnTo>
                    <a:lnTo>
                      <a:pt x="39" y="66"/>
                    </a:lnTo>
                    <a:lnTo>
                      <a:pt x="30" y="57"/>
                    </a:lnTo>
                    <a:lnTo>
                      <a:pt x="21" y="51"/>
                    </a:lnTo>
                    <a:lnTo>
                      <a:pt x="30" y="51"/>
                    </a:lnTo>
                    <a:lnTo>
                      <a:pt x="30" y="42"/>
                    </a:lnTo>
                    <a:lnTo>
                      <a:pt x="21" y="33"/>
                    </a:lnTo>
                    <a:lnTo>
                      <a:pt x="30" y="33"/>
                    </a:lnTo>
                    <a:lnTo>
                      <a:pt x="21" y="30"/>
                    </a:lnTo>
                    <a:lnTo>
                      <a:pt x="30" y="18"/>
                    </a:lnTo>
                    <a:lnTo>
                      <a:pt x="30" y="9"/>
                    </a:lnTo>
                    <a:lnTo>
                      <a:pt x="36" y="0"/>
                    </a:lnTo>
                    <a:lnTo>
                      <a:pt x="33" y="9"/>
                    </a:lnTo>
                    <a:lnTo>
                      <a:pt x="24" y="18"/>
                    </a:lnTo>
                    <a:lnTo>
                      <a:pt x="18" y="9"/>
                    </a:lnTo>
                    <a:lnTo>
                      <a:pt x="9" y="9"/>
                    </a:lnTo>
                    <a:lnTo>
                      <a:pt x="0" y="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6" name="Freeform 133">
                <a:extLst>
                  <a:ext uri="{FF2B5EF4-FFF2-40B4-BE49-F238E27FC236}">
                    <a16:creationId xmlns:a16="http://schemas.microsoft.com/office/drawing/2014/main" id="{16691873-5F02-4E36-B852-B4B384930826}"/>
                  </a:ext>
                </a:extLst>
              </p:cNvPr>
              <p:cNvSpPr>
                <a:spLocks/>
              </p:cNvSpPr>
              <p:nvPr/>
            </p:nvSpPr>
            <p:spPr bwMode="auto">
              <a:xfrm>
                <a:off x="2610" y="4299"/>
                <a:ext cx="19" cy="4"/>
              </a:xfrm>
              <a:custGeom>
                <a:avLst/>
                <a:gdLst>
                  <a:gd name="T0" fmla="*/ 18 w 19"/>
                  <a:gd name="T1" fmla="*/ 3 h 4"/>
                  <a:gd name="T2" fmla="*/ 9 w 19"/>
                  <a:gd name="T3" fmla="*/ 0 h 4"/>
                  <a:gd name="T4" fmla="*/ 0 w 19"/>
                  <a:gd name="T5" fmla="*/ 0 h 4"/>
                  <a:gd name="T6" fmla="*/ 9 w 19"/>
                  <a:gd name="T7" fmla="*/ 0 h 4"/>
                  <a:gd name="T8" fmla="*/ 18 w 19"/>
                  <a:gd name="T9" fmla="*/ 3 h 4"/>
                  <a:gd name="T10" fmla="*/ 18 w 19"/>
                  <a:gd name="T11" fmla="*/ 3 h 4"/>
                  <a:gd name="T12" fmla="*/ 0 60000 65536"/>
                  <a:gd name="T13" fmla="*/ 0 60000 65536"/>
                  <a:gd name="T14" fmla="*/ 0 60000 65536"/>
                  <a:gd name="T15" fmla="*/ 0 60000 65536"/>
                  <a:gd name="T16" fmla="*/ 0 60000 65536"/>
                  <a:gd name="T17" fmla="*/ 0 60000 65536"/>
                  <a:gd name="T18" fmla="*/ 0 w 19"/>
                  <a:gd name="T19" fmla="*/ 0 h 4"/>
                  <a:gd name="T20" fmla="*/ 19 w 19"/>
                  <a:gd name="T21" fmla="*/ 4 h 4"/>
                </a:gdLst>
                <a:ahLst/>
                <a:cxnLst>
                  <a:cxn ang="T12">
                    <a:pos x="T0" y="T1"/>
                  </a:cxn>
                  <a:cxn ang="T13">
                    <a:pos x="T2" y="T3"/>
                  </a:cxn>
                  <a:cxn ang="T14">
                    <a:pos x="T4" y="T5"/>
                  </a:cxn>
                  <a:cxn ang="T15">
                    <a:pos x="T6" y="T7"/>
                  </a:cxn>
                  <a:cxn ang="T16">
                    <a:pos x="T8" y="T9"/>
                  </a:cxn>
                  <a:cxn ang="T17">
                    <a:pos x="T10" y="T11"/>
                  </a:cxn>
                </a:cxnLst>
                <a:rect l="T18" t="T19" r="T20" b="T21"/>
                <a:pathLst>
                  <a:path w="19" h="4">
                    <a:moveTo>
                      <a:pt x="18" y="3"/>
                    </a:moveTo>
                    <a:lnTo>
                      <a:pt x="9" y="0"/>
                    </a:lnTo>
                    <a:lnTo>
                      <a:pt x="0" y="0"/>
                    </a:lnTo>
                    <a:lnTo>
                      <a:pt x="9" y="0"/>
                    </a:lnTo>
                    <a:lnTo>
                      <a:pt x="18" y="3"/>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28707" name="Freeform 134">
                <a:extLst>
                  <a:ext uri="{FF2B5EF4-FFF2-40B4-BE49-F238E27FC236}">
                    <a16:creationId xmlns:a16="http://schemas.microsoft.com/office/drawing/2014/main" id="{EDF26172-6CC2-411B-B1CF-AB2F2ECE291F}"/>
                  </a:ext>
                </a:extLst>
              </p:cNvPr>
              <p:cNvSpPr>
                <a:spLocks/>
              </p:cNvSpPr>
              <p:nvPr/>
            </p:nvSpPr>
            <p:spPr bwMode="auto">
              <a:xfrm>
                <a:off x="2622" y="4302"/>
                <a:ext cx="7" cy="4"/>
              </a:xfrm>
              <a:custGeom>
                <a:avLst/>
                <a:gdLst>
                  <a:gd name="T0" fmla="*/ 6 w 7"/>
                  <a:gd name="T1" fmla="*/ 3 h 4"/>
                  <a:gd name="T2" fmla="*/ 0 w 7"/>
                  <a:gd name="T3" fmla="*/ 0 h 4"/>
                  <a:gd name="T4" fmla="*/ 0 60000 65536"/>
                  <a:gd name="T5" fmla="*/ 0 60000 65536"/>
                  <a:gd name="T6" fmla="*/ 0 w 7"/>
                  <a:gd name="T7" fmla="*/ 0 h 4"/>
                  <a:gd name="T8" fmla="*/ 7 w 7"/>
                  <a:gd name="T9" fmla="*/ 4 h 4"/>
                </a:gdLst>
                <a:ahLst/>
                <a:cxnLst>
                  <a:cxn ang="T4">
                    <a:pos x="T0" y="T1"/>
                  </a:cxn>
                  <a:cxn ang="T5">
                    <a:pos x="T2" y="T3"/>
                  </a:cxn>
                </a:cxnLst>
                <a:rect l="T6" t="T7" r="T8" b="T9"/>
                <a:pathLst>
                  <a:path w="7" h="4">
                    <a:moveTo>
                      <a:pt x="6" y="3"/>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8" name="Freeform 135">
                <a:extLst>
                  <a:ext uri="{FF2B5EF4-FFF2-40B4-BE49-F238E27FC236}">
                    <a16:creationId xmlns:a16="http://schemas.microsoft.com/office/drawing/2014/main" id="{B61353C6-4118-4C7B-9E9D-E30C1469EE38}"/>
                  </a:ext>
                </a:extLst>
              </p:cNvPr>
              <p:cNvSpPr>
                <a:spLocks/>
              </p:cNvSpPr>
              <p:nvPr/>
            </p:nvSpPr>
            <p:spPr bwMode="auto">
              <a:xfrm>
                <a:off x="2604" y="4281"/>
                <a:ext cx="19" cy="4"/>
              </a:xfrm>
              <a:custGeom>
                <a:avLst/>
                <a:gdLst>
                  <a:gd name="T0" fmla="*/ 0 w 19"/>
                  <a:gd name="T1" fmla="*/ 0 h 4"/>
                  <a:gd name="T2" fmla="*/ 9 w 19"/>
                  <a:gd name="T3" fmla="*/ 0 h 4"/>
                  <a:gd name="T4" fmla="*/ 18 w 19"/>
                  <a:gd name="T5" fmla="*/ 3 h 4"/>
                  <a:gd name="T6" fmla="*/ 0 60000 65536"/>
                  <a:gd name="T7" fmla="*/ 0 60000 65536"/>
                  <a:gd name="T8" fmla="*/ 0 60000 65536"/>
                  <a:gd name="T9" fmla="*/ 0 w 19"/>
                  <a:gd name="T10" fmla="*/ 0 h 4"/>
                  <a:gd name="T11" fmla="*/ 19 w 19"/>
                  <a:gd name="T12" fmla="*/ 4 h 4"/>
                </a:gdLst>
                <a:ahLst/>
                <a:cxnLst>
                  <a:cxn ang="T6">
                    <a:pos x="T0" y="T1"/>
                  </a:cxn>
                  <a:cxn ang="T7">
                    <a:pos x="T2" y="T3"/>
                  </a:cxn>
                  <a:cxn ang="T8">
                    <a:pos x="T4" y="T5"/>
                  </a:cxn>
                </a:cxnLst>
                <a:rect l="T9" t="T10" r="T11" b="T12"/>
                <a:pathLst>
                  <a:path w="19" h="4">
                    <a:moveTo>
                      <a:pt x="0" y="0"/>
                    </a:moveTo>
                    <a:lnTo>
                      <a:pt x="9" y="0"/>
                    </a:lnTo>
                    <a:lnTo>
                      <a:pt x="18" y="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09" name="Freeform 136">
                <a:extLst>
                  <a:ext uri="{FF2B5EF4-FFF2-40B4-BE49-F238E27FC236}">
                    <a16:creationId xmlns:a16="http://schemas.microsoft.com/office/drawing/2014/main" id="{B3A1D2FD-1452-45E0-8DF6-D44F1F32237B}"/>
                  </a:ext>
                </a:extLst>
              </p:cNvPr>
              <p:cNvSpPr>
                <a:spLocks/>
              </p:cNvSpPr>
              <p:nvPr/>
            </p:nvSpPr>
            <p:spPr bwMode="auto">
              <a:xfrm>
                <a:off x="2502" y="4815"/>
                <a:ext cx="340" cy="247"/>
              </a:xfrm>
              <a:custGeom>
                <a:avLst/>
                <a:gdLst>
                  <a:gd name="T0" fmla="*/ 336 w 340"/>
                  <a:gd name="T1" fmla="*/ 216 h 247"/>
                  <a:gd name="T2" fmla="*/ 288 w 340"/>
                  <a:gd name="T3" fmla="*/ 246 h 247"/>
                  <a:gd name="T4" fmla="*/ 288 w 340"/>
                  <a:gd name="T5" fmla="*/ 30 h 247"/>
                  <a:gd name="T6" fmla="*/ 339 w 340"/>
                  <a:gd name="T7" fmla="*/ 0 h 247"/>
                  <a:gd name="T8" fmla="*/ 285 w 340"/>
                  <a:gd name="T9" fmla="*/ 30 h 247"/>
                  <a:gd name="T10" fmla="*/ 0 w 340"/>
                  <a:gd name="T11" fmla="*/ 18 h 247"/>
                  <a:gd name="T12" fmla="*/ 0 w 340"/>
                  <a:gd name="T13" fmla="*/ 237 h 247"/>
                  <a:gd name="T14" fmla="*/ 285 w 340"/>
                  <a:gd name="T15" fmla="*/ 246 h 247"/>
                  <a:gd name="T16" fmla="*/ 0 60000 65536"/>
                  <a:gd name="T17" fmla="*/ 0 60000 65536"/>
                  <a:gd name="T18" fmla="*/ 0 60000 65536"/>
                  <a:gd name="T19" fmla="*/ 0 60000 65536"/>
                  <a:gd name="T20" fmla="*/ 0 60000 65536"/>
                  <a:gd name="T21" fmla="*/ 0 60000 65536"/>
                  <a:gd name="T22" fmla="*/ 0 60000 65536"/>
                  <a:gd name="T23" fmla="*/ 0 60000 65536"/>
                  <a:gd name="T24" fmla="*/ 0 w 340"/>
                  <a:gd name="T25" fmla="*/ 0 h 247"/>
                  <a:gd name="T26" fmla="*/ 340 w 340"/>
                  <a:gd name="T27" fmla="*/ 247 h 2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0" h="247">
                    <a:moveTo>
                      <a:pt x="336" y="216"/>
                    </a:moveTo>
                    <a:lnTo>
                      <a:pt x="288" y="246"/>
                    </a:lnTo>
                    <a:lnTo>
                      <a:pt x="288" y="30"/>
                    </a:lnTo>
                    <a:lnTo>
                      <a:pt x="339" y="0"/>
                    </a:lnTo>
                    <a:lnTo>
                      <a:pt x="285" y="30"/>
                    </a:lnTo>
                    <a:lnTo>
                      <a:pt x="0" y="18"/>
                    </a:lnTo>
                    <a:lnTo>
                      <a:pt x="0" y="237"/>
                    </a:lnTo>
                    <a:lnTo>
                      <a:pt x="285" y="24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10" name="Freeform 137">
                <a:extLst>
                  <a:ext uri="{FF2B5EF4-FFF2-40B4-BE49-F238E27FC236}">
                    <a16:creationId xmlns:a16="http://schemas.microsoft.com/office/drawing/2014/main" id="{6FC2661E-067F-4E49-B059-7D9975207BB9}"/>
                  </a:ext>
                </a:extLst>
              </p:cNvPr>
              <p:cNvSpPr>
                <a:spLocks/>
              </p:cNvSpPr>
              <p:nvPr/>
            </p:nvSpPr>
            <p:spPr bwMode="auto">
              <a:xfrm>
                <a:off x="2628" y="4785"/>
                <a:ext cx="169" cy="4"/>
              </a:xfrm>
              <a:custGeom>
                <a:avLst/>
                <a:gdLst>
                  <a:gd name="T0" fmla="*/ 0 w 169"/>
                  <a:gd name="T1" fmla="*/ 0 h 4"/>
                  <a:gd name="T2" fmla="*/ 168 w 169"/>
                  <a:gd name="T3" fmla="*/ 3 h 4"/>
                  <a:gd name="T4" fmla="*/ 0 60000 65536"/>
                  <a:gd name="T5" fmla="*/ 0 60000 65536"/>
                  <a:gd name="T6" fmla="*/ 0 w 169"/>
                  <a:gd name="T7" fmla="*/ 0 h 4"/>
                  <a:gd name="T8" fmla="*/ 169 w 169"/>
                  <a:gd name="T9" fmla="*/ 4 h 4"/>
                </a:gdLst>
                <a:ahLst/>
                <a:cxnLst>
                  <a:cxn ang="T4">
                    <a:pos x="T0" y="T1"/>
                  </a:cxn>
                  <a:cxn ang="T5">
                    <a:pos x="T2" y="T3"/>
                  </a:cxn>
                </a:cxnLst>
                <a:rect l="T6" t="T7" r="T8" b="T9"/>
                <a:pathLst>
                  <a:path w="169" h="4">
                    <a:moveTo>
                      <a:pt x="0" y="0"/>
                    </a:moveTo>
                    <a:lnTo>
                      <a:pt x="168" y="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11" name="Freeform 138">
                <a:extLst>
                  <a:ext uri="{FF2B5EF4-FFF2-40B4-BE49-F238E27FC236}">
                    <a16:creationId xmlns:a16="http://schemas.microsoft.com/office/drawing/2014/main" id="{F5780E2F-EFC1-425A-9D6B-2AE1EFC60AE0}"/>
                  </a:ext>
                </a:extLst>
              </p:cNvPr>
              <p:cNvSpPr>
                <a:spLocks/>
              </p:cNvSpPr>
              <p:nvPr/>
            </p:nvSpPr>
            <p:spPr bwMode="auto">
              <a:xfrm>
                <a:off x="2643" y="4572"/>
                <a:ext cx="31" cy="40"/>
              </a:xfrm>
              <a:custGeom>
                <a:avLst/>
                <a:gdLst>
                  <a:gd name="T0" fmla="*/ 27 w 31"/>
                  <a:gd name="T1" fmla="*/ 39 h 40"/>
                  <a:gd name="T2" fmla="*/ 18 w 31"/>
                  <a:gd name="T3" fmla="*/ 39 h 40"/>
                  <a:gd name="T4" fmla="*/ 9 w 31"/>
                  <a:gd name="T5" fmla="*/ 36 h 40"/>
                  <a:gd name="T6" fmla="*/ 3 w 31"/>
                  <a:gd name="T7" fmla="*/ 27 h 40"/>
                  <a:gd name="T8" fmla="*/ 0 w 31"/>
                  <a:gd name="T9" fmla="*/ 18 h 40"/>
                  <a:gd name="T10" fmla="*/ 0 w 31"/>
                  <a:gd name="T11" fmla="*/ 9 h 40"/>
                  <a:gd name="T12" fmla="*/ 0 w 31"/>
                  <a:gd name="T13" fmla="*/ 0 h 40"/>
                  <a:gd name="T14" fmla="*/ 3 w 31"/>
                  <a:gd name="T15" fmla="*/ 9 h 40"/>
                  <a:gd name="T16" fmla="*/ 12 w 31"/>
                  <a:gd name="T17" fmla="*/ 15 h 40"/>
                  <a:gd name="T18" fmla="*/ 21 w 31"/>
                  <a:gd name="T19" fmla="*/ 21 h 40"/>
                  <a:gd name="T20" fmla="*/ 27 w 31"/>
                  <a:gd name="T21" fmla="*/ 30 h 40"/>
                  <a:gd name="T22" fmla="*/ 30 w 31"/>
                  <a:gd name="T23" fmla="*/ 39 h 40"/>
                  <a:gd name="T24" fmla="*/ 27 w 31"/>
                  <a:gd name="T25" fmla="*/ 39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40"/>
                  <a:gd name="T41" fmla="*/ 31 w 31"/>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40">
                    <a:moveTo>
                      <a:pt x="27" y="39"/>
                    </a:moveTo>
                    <a:lnTo>
                      <a:pt x="18" y="39"/>
                    </a:lnTo>
                    <a:lnTo>
                      <a:pt x="9" y="36"/>
                    </a:lnTo>
                    <a:lnTo>
                      <a:pt x="3" y="27"/>
                    </a:lnTo>
                    <a:lnTo>
                      <a:pt x="0" y="18"/>
                    </a:lnTo>
                    <a:lnTo>
                      <a:pt x="0" y="9"/>
                    </a:lnTo>
                    <a:lnTo>
                      <a:pt x="0" y="0"/>
                    </a:lnTo>
                    <a:lnTo>
                      <a:pt x="3" y="9"/>
                    </a:lnTo>
                    <a:lnTo>
                      <a:pt x="12" y="15"/>
                    </a:lnTo>
                    <a:lnTo>
                      <a:pt x="21" y="21"/>
                    </a:lnTo>
                    <a:lnTo>
                      <a:pt x="27" y="30"/>
                    </a:lnTo>
                    <a:lnTo>
                      <a:pt x="30" y="39"/>
                    </a:lnTo>
                    <a:lnTo>
                      <a:pt x="27" y="39"/>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28712" name="Freeform 139">
                <a:extLst>
                  <a:ext uri="{FF2B5EF4-FFF2-40B4-BE49-F238E27FC236}">
                    <a16:creationId xmlns:a16="http://schemas.microsoft.com/office/drawing/2014/main" id="{7B0E1618-65E9-44AD-ABA7-089E8E2A5E1A}"/>
                  </a:ext>
                </a:extLst>
              </p:cNvPr>
              <p:cNvSpPr>
                <a:spLocks/>
              </p:cNvSpPr>
              <p:nvPr/>
            </p:nvSpPr>
            <p:spPr bwMode="auto">
              <a:xfrm>
                <a:off x="2643" y="4593"/>
                <a:ext cx="34" cy="19"/>
              </a:xfrm>
              <a:custGeom>
                <a:avLst/>
                <a:gdLst>
                  <a:gd name="T0" fmla="*/ 33 w 34"/>
                  <a:gd name="T1" fmla="*/ 18 h 19"/>
                  <a:gd name="T2" fmla="*/ 0 w 34"/>
                  <a:gd name="T3" fmla="*/ 0 h 19"/>
                  <a:gd name="T4" fmla="*/ 0 60000 65536"/>
                  <a:gd name="T5" fmla="*/ 0 60000 65536"/>
                  <a:gd name="T6" fmla="*/ 0 w 34"/>
                  <a:gd name="T7" fmla="*/ 0 h 19"/>
                  <a:gd name="T8" fmla="*/ 34 w 34"/>
                  <a:gd name="T9" fmla="*/ 19 h 19"/>
                </a:gdLst>
                <a:ahLst/>
                <a:cxnLst>
                  <a:cxn ang="T4">
                    <a:pos x="T0" y="T1"/>
                  </a:cxn>
                  <a:cxn ang="T5">
                    <a:pos x="T2" y="T3"/>
                  </a:cxn>
                </a:cxnLst>
                <a:rect l="T6" t="T7" r="T8" b="T9"/>
                <a:pathLst>
                  <a:path w="34" h="19">
                    <a:moveTo>
                      <a:pt x="33" y="18"/>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13" name="Freeform 140">
                <a:extLst>
                  <a:ext uri="{FF2B5EF4-FFF2-40B4-BE49-F238E27FC236}">
                    <a16:creationId xmlns:a16="http://schemas.microsoft.com/office/drawing/2014/main" id="{760856CC-9BBA-4D26-8B8E-92F8EFFA1262}"/>
                  </a:ext>
                </a:extLst>
              </p:cNvPr>
              <p:cNvSpPr>
                <a:spLocks/>
              </p:cNvSpPr>
              <p:nvPr/>
            </p:nvSpPr>
            <p:spPr bwMode="auto">
              <a:xfrm>
                <a:off x="3357" y="3912"/>
                <a:ext cx="415" cy="625"/>
              </a:xfrm>
              <a:custGeom>
                <a:avLst/>
                <a:gdLst>
                  <a:gd name="T0" fmla="*/ 228 w 415"/>
                  <a:gd name="T1" fmla="*/ 33 h 625"/>
                  <a:gd name="T2" fmla="*/ 228 w 415"/>
                  <a:gd name="T3" fmla="*/ 30 h 625"/>
                  <a:gd name="T4" fmla="*/ 255 w 415"/>
                  <a:gd name="T5" fmla="*/ 18 h 625"/>
                  <a:gd name="T6" fmla="*/ 297 w 415"/>
                  <a:gd name="T7" fmla="*/ 0 h 625"/>
                  <a:gd name="T8" fmla="*/ 354 w 415"/>
                  <a:gd name="T9" fmla="*/ 9 h 625"/>
                  <a:gd name="T10" fmla="*/ 411 w 415"/>
                  <a:gd name="T11" fmla="*/ 60 h 625"/>
                  <a:gd name="T12" fmla="*/ 414 w 415"/>
                  <a:gd name="T13" fmla="*/ 117 h 625"/>
                  <a:gd name="T14" fmla="*/ 387 w 415"/>
                  <a:gd name="T15" fmla="*/ 171 h 625"/>
                  <a:gd name="T16" fmla="*/ 339 w 415"/>
                  <a:gd name="T17" fmla="*/ 192 h 625"/>
                  <a:gd name="T18" fmla="*/ 327 w 415"/>
                  <a:gd name="T19" fmla="*/ 183 h 625"/>
                  <a:gd name="T20" fmla="*/ 360 w 415"/>
                  <a:gd name="T21" fmla="*/ 150 h 625"/>
                  <a:gd name="T22" fmla="*/ 324 w 415"/>
                  <a:gd name="T23" fmla="*/ 159 h 625"/>
                  <a:gd name="T24" fmla="*/ 321 w 415"/>
                  <a:gd name="T25" fmla="*/ 117 h 625"/>
                  <a:gd name="T26" fmla="*/ 312 w 415"/>
                  <a:gd name="T27" fmla="*/ 63 h 625"/>
                  <a:gd name="T28" fmla="*/ 327 w 415"/>
                  <a:gd name="T29" fmla="*/ 54 h 625"/>
                  <a:gd name="T30" fmla="*/ 291 w 415"/>
                  <a:gd name="T31" fmla="*/ 48 h 625"/>
                  <a:gd name="T32" fmla="*/ 255 w 415"/>
                  <a:gd name="T33" fmla="*/ 48 h 625"/>
                  <a:gd name="T34" fmla="*/ 216 w 415"/>
                  <a:gd name="T35" fmla="*/ 78 h 625"/>
                  <a:gd name="T36" fmla="*/ 207 w 415"/>
                  <a:gd name="T37" fmla="*/ 126 h 625"/>
                  <a:gd name="T38" fmla="*/ 237 w 415"/>
                  <a:gd name="T39" fmla="*/ 156 h 625"/>
                  <a:gd name="T40" fmla="*/ 219 w 415"/>
                  <a:gd name="T41" fmla="*/ 198 h 625"/>
                  <a:gd name="T42" fmla="*/ 267 w 415"/>
                  <a:gd name="T43" fmla="*/ 234 h 625"/>
                  <a:gd name="T44" fmla="*/ 276 w 415"/>
                  <a:gd name="T45" fmla="*/ 294 h 625"/>
                  <a:gd name="T46" fmla="*/ 261 w 415"/>
                  <a:gd name="T47" fmla="*/ 279 h 625"/>
                  <a:gd name="T48" fmla="*/ 246 w 415"/>
                  <a:gd name="T49" fmla="*/ 297 h 625"/>
                  <a:gd name="T50" fmla="*/ 252 w 415"/>
                  <a:gd name="T51" fmla="*/ 345 h 625"/>
                  <a:gd name="T52" fmla="*/ 273 w 415"/>
                  <a:gd name="T53" fmla="*/ 345 h 625"/>
                  <a:gd name="T54" fmla="*/ 276 w 415"/>
                  <a:gd name="T55" fmla="*/ 300 h 625"/>
                  <a:gd name="T56" fmla="*/ 282 w 415"/>
                  <a:gd name="T57" fmla="*/ 342 h 625"/>
                  <a:gd name="T58" fmla="*/ 294 w 415"/>
                  <a:gd name="T59" fmla="*/ 324 h 625"/>
                  <a:gd name="T60" fmla="*/ 339 w 415"/>
                  <a:gd name="T61" fmla="*/ 285 h 625"/>
                  <a:gd name="T62" fmla="*/ 372 w 415"/>
                  <a:gd name="T63" fmla="*/ 234 h 625"/>
                  <a:gd name="T64" fmla="*/ 375 w 415"/>
                  <a:gd name="T65" fmla="*/ 216 h 625"/>
                  <a:gd name="T66" fmla="*/ 378 w 415"/>
                  <a:gd name="T67" fmla="*/ 276 h 625"/>
                  <a:gd name="T68" fmla="*/ 348 w 415"/>
                  <a:gd name="T69" fmla="*/ 327 h 625"/>
                  <a:gd name="T70" fmla="*/ 312 w 415"/>
                  <a:gd name="T71" fmla="*/ 357 h 625"/>
                  <a:gd name="T72" fmla="*/ 264 w 415"/>
                  <a:gd name="T73" fmla="*/ 402 h 625"/>
                  <a:gd name="T74" fmla="*/ 258 w 415"/>
                  <a:gd name="T75" fmla="*/ 420 h 625"/>
                  <a:gd name="T76" fmla="*/ 252 w 415"/>
                  <a:gd name="T77" fmla="*/ 477 h 625"/>
                  <a:gd name="T78" fmla="*/ 249 w 415"/>
                  <a:gd name="T79" fmla="*/ 534 h 625"/>
                  <a:gd name="T80" fmla="*/ 243 w 415"/>
                  <a:gd name="T81" fmla="*/ 591 h 625"/>
                  <a:gd name="T82" fmla="*/ 201 w 415"/>
                  <a:gd name="T83" fmla="*/ 618 h 625"/>
                  <a:gd name="T84" fmla="*/ 195 w 415"/>
                  <a:gd name="T85" fmla="*/ 567 h 625"/>
                  <a:gd name="T86" fmla="*/ 201 w 415"/>
                  <a:gd name="T87" fmla="*/ 546 h 625"/>
                  <a:gd name="T88" fmla="*/ 198 w 415"/>
                  <a:gd name="T89" fmla="*/ 510 h 625"/>
                  <a:gd name="T90" fmla="*/ 183 w 415"/>
                  <a:gd name="T91" fmla="*/ 444 h 625"/>
                  <a:gd name="T92" fmla="*/ 174 w 415"/>
                  <a:gd name="T93" fmla="*/ 411 h 625"/>
                  <a:gd name="T94" fmla="*/ 162 w 415"/>
                  <a:gd name="T95" fmla="*/ 414 h 625"/>
                  <a:gd name="T96" fmla="*/ 186 w 415"/>
                  <a:gd name="T97" fmla="*/ 480 h 625"/>
                  <a:gd name="T98" fmla="*/ 171 w 415"/>
                  <a:gd name="T99" fmla="*/ 543 h 625"/>
                  <a:gd name="T100" fmla="*/ 144 w 415"/>
                  <a:gd name="T101" fmla="*/ 600 h 625"/>
                  <a:gd name="T102" fmla="*/ 15 w 415"/>
                  <a:gd name="T103" fmla="*/ 603 h 625"/>
                  <a:gd name="T104" fmla="*/ 66 w 415"/>
                  <a:gd name="T105" fmla="*/ 555 h 625"/>
                  <a:gd name="T106" fmla="*/ 111 w 415"/>
                  <a:gd name="T107" fmla="*/ 573 h 625"/>
                  <a:gd name="T108" fmla="*/ 78 w 415"/>
                  <a:gd name="T109" fmla="*/ 567 h 625"/>
                  <a:gd name="T110" fmla="*/ 66 w 415"/>
                  <a:gd name="T111" fmla="*/ 552 h 625"/>
                  <a:gd name="T112" fmla="*/ 93 w 415"/>
                  <a:gd name="T113" fmla="*/ 492 h 625"/>
                  <a:gd name="T114" fmla="*/ 117 w 415"/>
                  <a:gd name="T115" fmla="*/ 432 h 625"/>
                  <a:gd name="T116" fmla="*/ 141 w 415"/>
                  <a:gd name="T117" fmla="*/ 375 h 625"/>
                  <a:gd name="T118" fmla="*/ 171 w 415"/>
                  <a:gd name="T119" fmla="*/ 318 h 625"/>
                  <a:gd name="T120" fmla="*/ 198 w 415"/>
                  <a:gd name="T121" fmla="*/ 294 h 625"/>
                  <a:gd name="T122" fmla="*/ 252 w 415"/>
                  <a:gd name="T123" fmla="*/ 273 h 6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5"/>
                  <a:gd name="T187" fmla="*/ 0 h 625"/>
                  <a:gd name="T188" fmla="*/ 415 w 415"/>
                  <a:gd name="T189" fmla="*/ 625 h 6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5" h="625">
                    <a:moveTo>
                      <a:pt x="210" y="54"/>
                    </a:moveTo>
                    <a:lnTo>
                      <a:pt x="219" y="54"/>
                    </a:lnTo>
                    <a:lnTo>
                      <a:pt x="228" y="54"/>
                    </a:lnTo>
                    <a:lnTo>
                      <a:pt x="219" y="48"/>
                    </a:lnTo>
                    <a:lnTo>
                      <a:pt x="219" y="39"/>
                    </a:lnTo>
                    <a:lnTo>
                      <a:pt x="228" y="33"/>
                    </a:lnTo>
                    <a:lnTo>
                      <a:pt x="237" y="33"/>
                    </a:lnTo>
                    <a:lnTo>
                      <a:pt x="243" y="45"/>
                    </a:lnTo>
                    <a:lnTo>
                      <a:pt x="234" y="51"/>
                    </a:lnTo>
                    <a:lnTo>
                      <a:pt x="237" y="39"/>
                    </a:lnTo>
                    <a:lnTo>
                      <a:pt x="237" y="30"/>
                    </a:lnTo>
                    <a:lnTo>
                      <a:pt x="228" y="30"/>
                    </a:lnTo>
                    <a:lnTo>
                      <a:pt x="228" y="39"/>
                    </a:lnTo>
                    <a:lnTo>
                      <a:pt x="231" y="30"/>
                    </a:lnTo>
                    <a:lnTo>
                      <a:pt x="240" y="27"/>
                    </a:lnTo>
                    <a:lnTo>
                      <a:pt x="249" y="33"/>
                    </a:lnTo>
                    <a:lnTo>
                      <a:pt x="246" y="24"/>
                    </a:lnTo>
                    <a:lnTo>
                      <a:pt x="255" y="18"/>
                    </a:lnTo>
                    <a:lnTo>
                      <a:pt x="264" y="18"/>
                    </a:lnTo>
                    <a:lnTo>
                      <a:pt x="273" y="18"/>
                    </a:lnTo>
                    <a:lnTo>
                      <a:pt x="270" y="9"/>
                    </a:lnTo>
                    <a:lnTo>
                      <a:pt x="279" y="6"/>
                    </a:lnTo>
                    <a:lnTo>
                      <a:pt x="288" y="0"/>
                    </a:lnTo>
                    <a:lnTo>
                      <a:pt x="297" y="0"/>
                    </a:lnTo>
                    <a:lnTo>
                      <a:pt x="306" y="0"/>
                    </a:lnTo>
                    <a:lnTo>
                      <a:pt x="318" y="0"/>
                    </a:lnTo>
                    <a:lnTo>
                      <a:pt x="327" y="0"/>
                    </a:lnTo>
                    <a:lnTo>
                      <a:pt x="336" y="0"/>
                    </a:lnTo>
                    <a:lnTo>
                      <a:pt x="345" y="3"/>
                    </a:lnTo>
                    <a:lnTo>
                      <a:pt x="354" y="9"/>
                    </a:lnTo>
                    <a:lnTo>
                      <a:pt x="369" y="6"/>
                    </a:lnTo>
                    <a:lnTo>
                      <a:pt x="378" y="9"/>
                    </a:lnTo>
                    <a:lnTo>
                      <a:pt x="405" y="33"/>
                    </a:lnTo>
                    <a:lnTo>
                      <a:pt x="408" y="42"/>
                    </a:lnTo>
                    <a:lnTo>
                      <a:pt x="411" y="51"/>
                    </a:lnTo>
                    <a:lnTo>
                      <a:pt x="411" y="60"/>
                    </a:lnTo>
                    <a:lnTo>
                      <a:pt x="414" y="69"/>
                    </a:lnTo>
                    <a:lnTo>
                      <a:pt x="414" y="78"/>
                    </a:lnTo>
                    <a:lnTo>
                      <a:pt x="414" y="87"/>
                    </a:lnTo>
                    <a:lnTo>
                      <a:pt x="414" y="96"/>
                    </a:lnTo>
                    <a:lnTo>
                      <a:pt x="414" y="108"/>
                    </a:lnTo>
                    <a:lnTo>
                      <a:pt x="414" y="117"/>
                    </a:lnTo>
                    <a:lnTo>
                      <a:pt x="414" y="126"/>
                    </a:lnTo>
                    <a:lnTo>
                      <a:pt x="408" y="135"/>
                    </a:lnTo>
                    <a:lnTo>
                      <a:pt x="408" y="144"/>
                    </a:lnTo>
                    <a:lnTo>
                      <a:pt x="399" y="153"/>
                    </a:lnTo>
                    <a:lnTo>
                      <a:pt x="396" y="162"/>
                    </a:lnTo>
                    <a:lnTo>
                      <a:pt x="387" y="171"/>
                    </a:lnTo>
                    <a:lnTo>
                      <a:pt x="384" y="180"/>
                    </a:lnTo>
                    <a:lnTo>
                      <a:pt x="375" y="186"/>
                    </a:lnTo>
                    <a:lnTo>
                      <a:pt x="366" y="186"/>
                    </a:lnTo>
                    <a:lnTo>
                      <a:pt x="357" y="183"/>
                    </a:lnTo>
                    <a:lnTo>
                      <a:pt x="348" y="189"/>
                    </a:lnTo>
                    <a:lnTo>
                      <a:pt x="339" y="192"/>
                    </a:lnTo>
                    <a:lnTo>
                      <a:pt x="327" y="198"/>
                    </a:lnTo>
                    <a:lnTo>
                      <a:pt x="324" y="207"/>
                    </a:lnTo>
                    <a:lnTo>
                      <a:pt x="315" y="216"/>
                    </a:lnTo>
                    <a:lnTo>
                      <a:pt x="315" y="201"/>
                    </a:lnTo>
                    <a:lnTo>
                      <a:pt x="321" y="192"/>
                    </a:lnTo>
                    <a:lnTo>
                      <a:pt x="327" y="183"/>
                    </a:lnTo>
                    <a:lnTo>
                      <a:pt x="336" y="180"/>
                    </a:lnTo>
                    <a:lnTo>
                      <a:pt x="345" y="180"/>
                    </a:lnTo>
                    <a:lnTo>
                      <a:pt x="354" y="177"/>
                    </a:lnTo>
                    <a:lnTo>
                      <a:pt x="357" y="168"/>
                    </a:lnTo>
                    <a:lnTo>
                      <a:pt x="357" y="159"/>
                    </a:lnTo>
                    <a:lnTo>
                      <a:pt x="360" y="150"/>
                    </a:lnTo>
                    <a:lnTo>
                      <a:pt x="360" y="141"/>
                    </a:lnTo>
                    <a:lnTo>
                      <a:pt x="351" y="138"/>
                    </a:lnTo>
                    <a:lnTo>
                      <a:pt x="339" y="138"/>
                    </a:lnTo>
                    <a:lnTo>
                      <a:pt x="327" y="141"/>
                    </a:lnTo>
                    <a:lnTo>
                      <a:pt x="321" y="150"/>
                    </a:lnTo>
                    <a:lnTo>
                      <a:pt x="324" y="159"/>
                    </a:lnTo>
                    <a:lnTo>
                      <a:pt x="318" y="150"/>
                    </a:lnTo>
                    <a:lnTo>
                      <a:pt x="318" y="141"/>
                    </a:lnTo>
                    <a:lnTo>
                      <a:pt x="327" y="141"/>
                    </a:lnTo>
                    <a:lnTo>
                      <a:pt x="324" y="117"/>
                    </a:lnTo>
                    <a:lnTo>
                      <a:pt x="315" y="108"/>
                    </a:lnTo>
                    <a:lnTo>
                      <a:pt x="321" y="117"/>
                    </a:lnTo>
                    <a:lnTo>
                      <a:pt x="312" y="111"/>
                    </a:lnTo>
                    <a:lnTo>
                      <a:pt x="312" y="99"/>
                    </a:lnTo>
                    <a:lnTo>
                      <a:pt x="321" y="102"/>
                    </a:lnTo>
                    <a:lnTo>
                      <a:pt x="321" y="84"/>
                    </a:lnTo>
                    <a:lnTo>
                      <a:pt x="315" y="72"/>
                    </a:lnTo>
                    <a:lnTo>
                      <a:pt x="312" y="63"/>
                    </a:lnTo>
                    <a:lnTo>
                      <a:pt x="318" y="72"/>
                    </a:lnTo>
                    <a:lnTo>
                      <a:pt x="324" y="81"/>
                    </a:lnTo>
                    <a:lnTo>
                      <a:pt x="324" y="63"/>
                    </a:lnTo>
                    <a:lnTo>
                      <a:pt x="324" y="54"/>
                    </a:lnTo>
                    <a:lnTo>
                      <a:pt x="330" y="63"/>
                    </a:lnTo>
                    <a:lnTo>
                      <a:pt x="327" y="54"/>
                    </a:lnTo>
                    <a:lnTo>
                      <a:pt x="336" y="48"/>
                    </a:lnTo>
                    <a:lnTo>
                      <a:pt x="327" y="51"/>
                    </a:lnTo>
                    <a:lnTo>
                      <a:pt x="318" y="51"/>
                    </a:lnTo>
                    <a:lnTo>
                      <a:pt x="294" y="48"/>
                    </a:lnTo>
                    <a:lnTo>
                      <a:pt x="291" y="39"/>
                    </a:lnTo>
                    <a:lnTo>
                      <a:pt x="291" y="48"/>
                    </a:lnTo>
                    <a:lnTo>
                      <a:pt x="282" y="51"/>
                    </a:lnTo>
                    <a:lnTo>
                      <a:pt x="273" y="54"/>
                    </a:lnTo>
                    <a:lnTo>
                      <a:pt x="264" y="54"/>
                    </a:lnTo>
                    <a:lnTo>
                      <a:pt x="255" y="54"/>
                    </a:lnTo>
                    <a:lnTo>
                      <a:pt x="264" y="45"/>
                    </a:lnTo>
                    <a:lnTo>
                      <a:pt x="255" y="48"/>
                    </a:lnTo>
                    <a:lnTo>
                      <a:pt x="246" y="48"/>
                    </a:lnTo>
                    <a:lnTo>
                      <a:pt x="237" y="51"/>
                    </a:lnTo>
                    <a:lnTo>
                      <a:pt x="228" y="51"/>
                    </a:lnTo>
                    <a:lnTo>
                      <a:pt x="219" y="60"/>
                    </a:lnTo>
                    <a:lnTo>
                      <a:pt x="219" y="69"/>
                    </a:lnTo>
                    <a:lnTo>
                      <a:pt x="216" y="78"/>
                    </a:lnTo>
                    <a:lnTo>
                      <a:pt x="213" y="90"/>
                    </a:lnTo>
                    <a:lnTo>
                      <a:pt x="207" y="99"/>
                    </a:lnTo>
                    <a:lnTo>
                      <a:pt x="207" y="108"/>
                    </a:lnTo>
                    <a:lnTo>
                      <a:pt x="213" y="117"/>
                    </a:lnTo>
                    <a:lnTo>
                      <a:pt x="216" y="126"/>
                    </a:lnTo>
                    <a:lnTo>
                      <a:pt x="207" y="126"/>
                    </a:lnTo>
                    <a:lnTo>
                      <a:pt x="216" y="123"/>
                    </a:lnTo>
                    <a:lnTo>
                      <a:pt x="216" y="132"/>
                    </a:lnTo>
                    <a:lnTo>
                      <a:pt x="198" y="156"/>
                    </a:lnTo>
                    <a:lnTo>
                      <a:pt x="213" y="165"/>
                    </a:lnTo>
                    <a:lnTo>
                      <a:pt x="225" y="168"/>
                    </a:lnTo>
                    <a:lnTo>
                      <a:pt x="237" y="156"/>
                    </a:lnTo>
                    <a:lnTo>
                      <a:pt x="225" y="165"/>
                    </a:lnTo>
                    <a:lnTo>
                      <a:pt x="207" y="168"/>
                    </a:lnTo>
                    <a:lnTo>
                      <a:pt x="213" y="186"/>
                    </a:lnTo>
                    <a:lnTo>
                      <a:pt x="240" y="189"/>
                    </a:lnTo>
                    <a:lnTo>
                      <a:pt x="219" y="192"/>
                    </a:lnTo>
                    <a:lnTo>
                      <a:pt x="219" y="198"/>
                    </a:lnTo>
                    <a:lnTo>
                      <a:pt x="216" y="210"/>
                    </a:lnTo>
                    <a:lnTo>
                      <a:pt x="213" y="222"/>
                    </a:lnTo>
                    <a:lnTo>
                      <a:pt x="225" y="231"/>
                    </a:lnTo>
                    <a:lnTo>
                      <a:pt x="240" y="234"/>
                    </a:lnTo>
                    <a:lnTo>
                      <a:pt x="258" y="231"/>
                    </a:lnTo>
                    <a:lnTo>
                      <a:pt x="267" y="234"/>
                    </a:lnTo>
                    <a:lnTo>
                      <a:pt x="261" y="246"/>
                    </a:lnTo>
                    <a:lnTo>
                      <a:pt x="261" y="258"/>
                    </a:lnTo>
                    <a:lnTo>
                      <a:pt x="261" y="267"/>
                    </a:lnTo>
                    <a:lnTo>
                      <a:pt x="261" y="276"/>
                    </a:lnTo>
                    <a:lnTo>
                      <a:pt x="267" y="285"/>
                    </a:lnTo>
                    <a:lnTo>
                      <a:pt x="276" y="294"/>
                    </a:lnTo>
                    <a:lnTo>
                      <a:pt x="282" y="306"/>
                    </a:lnTo>
                    <a:lnTo>
                      <a:pt x="282" y="315"/>
                    </a:lnTo>
                    <a:lnTo>
                      <a:pt x="279" y="303"/>
                    </a:lnTo>
                    <a:lnTo>
                      <a:pt x="276" y="291"/>
                    </a:lnTo>
                    <a:lnTo>
                      <a:pt x="267" y="288"/>
                    </a:lnTo>
                    <a:lnTo>
                      <a:pt x="261" y="279"/>
                    </a:lnTo>
                    <a:lnTo>
                      <a:pt x="258" y="270"/>
                    </a:lnTo>
                    <a:lnTo>
                      <a:pt x="258" y="261"/>
                    </a:lnTo>
                    <a:lnTo>
                      <a:pt x="258" y="270"/>
                    </a:lnTo>
                    <a:lnTo>
                      <a:pt x="252" y="279"/>
                    </a:lnTo>
                    <a:lnTo>
                      <a:pt x="249" y="288"/>
                    </a:lnTo>
                    <a:lnTo>
                      <a:pt x="246" y="297"/>
                    </a:lnTo>
                    <a:lnTo>
                      <a:pt x="237" y="303"/>
                    </a:lnTo>
                    <a:lnTo>
                      <a:pt x="237" y="312"/>
                    </a:lnTo>
                    <a:lnTo>
                      <a:pt x="249" y="318"/>
                    </a:lnTo>
                    <a:lnTo>
                      <a:pt x="249" y="327"/>
                    </a:lnTo>
                    <a:lnTo>
                      <a:pt x="246" y="336"/>
                    </a:lnTo>
                    <a:lnTo>
                      <a:pt x="252" y="345"/>
                    </a:lnTo>
                    <a:lnTo>
                      <a:pt x="261" y="354"/>
                    </a:lnTo>
                    <a:lnTo>
                      <a:pt x="267" y="363"/>
                    </a:lnTo>
                    <a:lnTo>
                      <a:pt x="273" y="372"/>
                    </a:lnTo>
                    <a:lnTo>
                      <a:pt x="273" y="363"/>
                    </a:lnTo>
                    <a:lnTo>
                      <a:pt x="273" y="354"/>
                    </a:lnTo>
                    <a:lnTo>
                      <a:pt x="273" y="345"/>
                    </a:lnTo>
                    <a:lnTo>
                      <a:pt x="273" y="333"/>
                    </a:lnTo>
                    <a:lnTo>
                      <a:pt x="273" y="324"/>
                    </a:lnTo>
                    <a:lnTo>
                      <a:pt x="273" y="315"/>
                    </a:lnTo>
                    <a:lnTo>
                      <a:pt x="273" y="303"/>
                    </a:lnTo>
                    <a:lnTo>
                      <a:pt x="273" y="291"/>
                    </a:lnTo>
                    <a:lnTo>
                      <a:pt x="276" y="300"/>
                    </a:lnTo>
                    <a:lnTo>
                      <a:pt x="279" y="324"/>
                    </a:lnTo>
                    <a:lnTo>
                      <a:pt x="279" y="342"/>
                    </a:lnTo>
                    <a:lnTo>
                      <a:pt x="279" y="351"/>
                    </a:lnTo>
                    <a:lnTo>
                      <a:pt x="282" y="360"/>
                    </a:lnTo>
                    <a:lnTo>
                      <a:pt x="282" y="351"/>
                    </a:lnTo>
                    <a:lnTo>
                      <a:pt x="282" y="342"/>
                    </a:lnTo>
                    <a:lnTo>
                      <a:pt x="282" y="333"/>
                    </a:lnTo>
                    <a:lnTo>
                      <a:pt x="285" y="324"/>
                    </a:lnTo>
                    <a:lnTo>
                      <a:pt x="288" y="333"/>
                    </a:lnTo>
                    <a:lnTo>
                      <a:pt x="288" y="342"/>
                    </a:lnTo>
                    <a:lnTo>
                      <a:pt x="291" y="333"/>
                    </a:lnTo>
                    <a:lnTo>
                      <a:pt x="294" y="324"/>
                    </a:lnTo>
                    <a:lnTo>
                      <a:pt x="303" y="318"/>
                    </a:lnTo>
                    <a:lnTo>
                      <a:pt x="303" y="309"/>
                    </a:lnTo>
                    <a:lnTo>
                      <a:pt x="312" y="300"/>
                    </a:lnTo>
                    <a:lnTo>
                      <a:pt x="321" y="291"/>
                    </a:lnTo>
                    <a:lnTo>
                      <a:pt x="330" y="288"/>
                    </a:lnTo>
                    <a:lnTo>
                      <a:pt x="339" y="285"/>
                    </a:lnTo>
                    <a:lnTo>
                      <a:pt x="345" y="276"/>
                    </a:lnTo>
                    <a:lnTo>
                      <a:pt x="354" y="270"/>
                    </a:lnTo>
                    <a:lnTo>
                      <a:pt x="360" y="261"/>
                    </a:lnTo>
                    <a:lnTo>
                      <a:pt x="366" y="252"/>
                    </a:lnTo>
                    <a:lnTo>
                      <a:pt x="369" y="243"/>
                    </a:lnTo>
                    <a:lnTo>
                      <a:pt x="372" y="234"/>
                    </a:lnTo>
                    <a:lnTo>
                      <a:pt x="372" y="225"/>
                    </a:lnTo>
                    <a:lnTo>
                      <a:pt x="372" y="216"/>
                    </a:lnTo>
                    <a:lnTo>
                      <a:pt x="369" y="204"/>
                    </a:lnTo>
                    <a:lnTo>
                      <a:pt x="369" y="195"/>
                    </a:lnTo>
                    <a:lnTo>
                      <a:pt x="369" y="204"/>
                    </a:lnTo>
                    <a:lnTo>
                      <a:pt x="375" y="216"/>
                    </a:lnTo>
                    <a:lnTo>
                      <a:pt x="384" y="225"/>
                    </a:lnTo>
                    <a:lnTo>
                      <a:pt x="390" y="234"/>
                    </a:lnTo>
                    <a:lnTo>
                      <a:pt x="396" y="246"/>
                    </a:lnTo>
                    <a:lnTo>
                      <a:pt x="393" y="255"/>
                    </a:lnTo>
                    <a:lnTo>
                      <a:pt x="387" y="264"/>
                    </a:lnTo>
                    <a:lnTo>
                      <a:pt x="378" y="276"/>
                    </a:lnTo>
                    <a:lnTo>
                      <a:pt x="372" y="285"/>
                    </a:lnTo>
                    <a:lnTo>
                      <a:pt x="369" y="294"/>
                    </a:lnTo>
                    <a:lnTo>
                      <a:pt x="366" y="303"/>
                    </a:lnTo>
                    <a:lnTo>
                      <a:pt x="363" y="312"/>
                    </a:lnTo>
                    <a:lnTo>
                      <a:pt x="357" y="321"/>
                    </a:lnTo>
                    <a:lnTo>
                      <a:pt x="348" y="327"/>
                    </a:lnTo>
                    <a:lnTo>
                      <a:pt x="339" y="324"/>
                    </a:lnTo>
                    <a:lnTo>
                      <a:pt x="330" y="321"/>
                    </a:lnTo>
                    <a:lnTo>
                      <a:pt x="327" y="330"/>
                    </a:lnTo>
                    <a:lnTo>
                      <a:pt x="324" y="339"/>
                    </a:lnTo>
                    <a:lnTo>
                      <a:pt x="321" y="348"/>
                    </a:lnTo>
                    <a:lnTo>
                      <a:pt x="312" y="357"/>
                    </a:lnTo>
                    <a:lnTo>
                      <a:pt x="303" y="363"/>
                    </a:lnTo>
                    <a:lnTo>
                      <a:pt x="294" y="372"/>
                    </a:lnTo>
                    <a:lnTo>
                      <a:pt x="285" y="381"/>
                    </a:lnTo>
                    <a:lnTo>
                      <a:pt x="279" y="390"/>
                    </a:lnTo>
                    <a:lnTo>
                      <a:pt x="273" y="399"/>
                    </a:lnTo>
                    <a:lnTo>
                      <a:pt x="264" y="402"/>
                    </a:lnTo>
                    <a:lnTo>
                      <a:pt x="258" y="390"/>
                    </a:lnTo>
                    <a:lnTo>
                      <a:pt x="261" y="381"/>
                    </a:lnTo>
                    <a:lnTo>
                      <a:pt x="261" y="390"/>
                    </a:lnTo>
                    <a:lnTo>
                      <a:pt x="261" y="399"/>
                    </a:lnTo>
                    <a:lnTo>
                      <a:pt x="261" y="408"/>
                    </a:lnTo>
                    <a:lnTo>
                      <a:pt x="258" y="420"/>
                    </a:lnTo>
                    <a:lnTo>
                      <a:pt x="252" y="429"/>
                    </a:lnTo>
                    <a:lnTo>
                      <a:pt x="249" y="438"/>
                    </a:lnTo>
                    <a:lnTo>
                      <a:pt x="249" y="447"/>
                    </a:lnTo>
                    <a:lnTo>
                      <a:pt x="249" y="456"/>
                    </a:lnTo>
                    <a:lnTo>
                      <a:pt x="252" y="468"/>
                    </a:lnTo>
                    <a:lnTo>
                      <a:pt x="252" y="477"/>
                    </a:lnTo>
                    <a:lnTo>
                      <a:pt x="252" y="486"/>
                    </a:lnTo>
                    <a:lnTo>
                      <a:pt x="252" y="495"/>
                    </a:lnTo>
                    <a:lnTo>
                      <a:pt x="249" y="504"/>
                    </a:lnTo>
                    <a:lnTo>
                      <a:pt x="249" y="513"/>
                    </a:lnTo>
                    <a:lnTo>
                      <a:pt x="249" y="522"/>
                    </a:lnTo>
                    <a:lnTo>
                      <a:pt x="249" y="534"/>
                    </a:lnTo>
                    <a:lnTo>
                      <a:pt x="249" y="543"/>
                    </a:lnTo>
                    <a:lnTo>
                      <a:pt x="249" y="552"/>
                    </a:lnTo>
                    <a:lnTo>
                      <a:pt x="249" y="561"/>
                    </a:lnTo>
                    <a:lnTo>
                      <a:pt x="249" y="570"/>
                    </a:lnTo>
                    <a:lnTo>
                      <a:pt x="246" y="582"/>
                    </a:lnTo>
                    <a:lnTo>
                      <a:pt x="243" y="591"/>
                    </a:lnTo>
                    <a:lnTo>
                      <a:pt x="240" y="600"/>
                    </a:lnTo>
                    <a:lnTo>
                      <a:pt x="237" y="609"/>
                    </a:lnTo>
                    <a:lnTo>
                      <a:pt x="237" y="618"/>
                    </a:lnTo>
                    <a:lnTo>
                      <a:pt x="225" y="624"/>
                    </a:lnTo>
                    <a:lnTo>
                      <a:pt x="213" y="621"/>
                    </a:lnTo>
                    <a:lnTo>
                      <a:pt x="201" y="618"/>
                    </a:lnTo>
                    <a:lnTo>
                      <a:pt x="192" y="615"/>
                    </a:lnTo>
                    <a:lnTo>
                      <a:pt x="189" y="606"/>
                    </a:lnTo>
                    <a:lnTo>
                      <a:pt x="189" y="597"/>
                    </a:lnTo>
                    <a:lnTo>
                      <a:pt x="189" y="585"/>
                    </a:lnTo>
                    <a:lnTo>
                      <a:pt x="192" y="576"/>
                    </a:lnTo>
                    <a:lnTo>
                      <a:pt x="195" y="567"/>
                    </a:lnTo>
                    <a:lnTo>
                      <a:pt x="195" y="555"/>
                    </a:lnTo>
                    <a:lnTo>
                      <a:pt x="195" y="543"/>
                    </a:lnTo>
                    <a:lnTo>
                      <a:pt x="195" y="534"/>
                    </a:lnTo>
                    <a:lnTo>
                      <a:pt x="195" y="525"/>
                    </a:lnTo>
                    <a:lnTo>
                      <a:pt x="198" y="537"/>
                    </a:lnTo>
                    <a:lnTo>
                      <a:pt x="201" y="546"/>
                    </a:lnTo>
                    <a:lnTo>
                      <a:pt x="207" y="555"/>
                    </a:lnTo>
                    <a:lnTo>
                      <a:pt x="210" y="564"/>
                    </a:lnTo>
                    <a:lnTo>
                      <a:pt x="210" y="546"/>
                    </a:lnTo>
                    <a:lnTo>
                      <a:pt x="207" y="534"/>
                    </a:lnTo>
                    <a:lnTo>
                      <a:pt x="201" y="522"/>
                    </a:lnTo>
                    <a:lnTo>
                      <a:pt x="198" y="510"/>
                    </a:lnTo>
                    <a:lnTo>
                      <a:pt x="195" y="498"/>
                    </a:lnTo>
                    <a:lnTo>
                      <a:pt x="195" y="486"/>
                    </a:lnTo>
                    <a:lnTo>
                      <a:pt x="192" y="477"/>
                    </a:lnTo>
                    <a:lnTo>
                      <a:pt x="189" y="468"/>
                    </a:lnTo>
                    <a:lnTo>
                      <a:pt x="186" y="456"/>
                    </a:lnTo>
                    <a:lnTo>
                      <a:pt x="183" y="444"/>
                    </a:lnTo>
                    <a:lnTo>
                      <a:pt x="180" y="435"/>
                    </a:lnTo>
                    <a:lnTo>
                      <a:pt x="177" y="426"/>
                    </a:lnTo>
                    <a:lnTo>
                      <a:pt x="177" y="417"/>
                    </a:lnTo>
                    <a:lnTo>
                      <a:pt x="177" y="408"/>
                    </a:lnTo>
                    <a:lnTo>
                      <a:pt x="174" y="396"/>
                    </a:lnTo>
                    <a:lnTo>
                      <a:pt x="174" y="411"/>
                    </a:lnTo>
                    <a:lnTo>
                      <a:pt x="174" y="420"/>
                    </a:lnTo>
                    <a:lnTo>
                      <a:pt x="174" y="432"/>
                    </a:lnTo>
                    <a:lnTo>
                      <a:pt x="174" y="444"/>
                    </a:lnTo>
                    <a:lnTo>
                      <a:pt x="171" y="432"/>
                    </a:lnTo>
                    <a:lnTo>
                      <a:pt x="165" y="423"/>
                    </a:lnTo>
                    <a:lnTo>
                      <a:pt x="162" y="414"/>
                    </a:lnTo>
                    <a:lnTo>
                      <a:pt x="174" y="423"/>
                    </a:lnTo>
                    <a:lnTo>
                      <a:pt x="174" y="435"/>
                    </a:lnTo>
                    <a:lnTo>
                      <a:pt x="180" y="444"/>
                    </a:lnTo>
                    <a:lnTo>
                      <a:pt x="183" y="456"/>
                    </a:lnTo>
                    <a:lnTo>
                      <a:pt x="186" y="468"/>
                    </a:lnTo>
                    <a:lnTo>
                      <a:pt x="186" y="480"/>
                    </a:lnTo>
                    <a:lnTo>
                      <a:pt x="186" y="492"/>
                    </a:lnTo>
                    <a:lnTo>
                      <a:pt x="186" y="504"/>
                    </a:lnTo>
                    <a:lnTo>
                      <a:pt x="186" y="516"/>
                    </a:lnTo>
                    <a:lnTo>
                      <a:pt x="177" y="525"/>
                    </a:lnTo>
                    <a:lnTo>
                      <a:pt x="174" y="534"/>
                    </a:lnTo>
                    <a:lnTo>
                      <a:pt x="171" y="543"/>
                    </a:lnTo>
                    <a:lnTo>
                      <a:pt x="171" y="552"/>
                    </a:lnTo>
                    <a:lnTo>
                      <a:pt x="168" y="561"/>
                    </a:lnTo>
                    <a:lnTo>
                      <a:pt x="162" y="570"/>
                    </a:lnTo>
                    <a:lnTo>
                      <a:pt x="156" y="579"/>
                    </a:lnTo>
                    <a:lnTo>
                      <a:pt x="153" y="588"/>
                    </a:lnTo>
                    <a:lnTo>
                      <a:pt x="144" y="600"/>
                    </a:lnTo>
                    <a:lnTo>
                      <a:pt x="138" y="609"/>
                    </a:lnTo>
                    <a:lnTo>
                      <a:pt x="0" y="621"/>
                    </a:lnTo>
                    <a:lnTo>
                      <a:pt x="6" y="609"/>
                    </a:lnTo>
                    <a:lnTo>
                      <a:pt x="12" y="600"/>
                    </a:lnTo>
                    <a:lnTo>
                      <a:pt x="6" y="609"/>
                    </a:lnTo>
                    <a:lnTo>
                      <a:pt x="15" y="603"/>
                    </a:lnTo>
                    <a:lnTo>
                      <a:pt x="21" y="594"/>
                    </a:lnTo>
                    <a:lnTo>
                      <a:pt x="30" y="585"/>
                    </a:lnTo>
                    <a:lnTo>
                      <a:pt x="39" y="579"/>
                    </a:lnTo>
                    <a:lnTo>
                      <a:pt x="48" y="570"/>
                    </a:lnTo>
                    <a:lnTo>
                      <a:pt x="57" y="561"/>
                    </a:lnTo>
                    <a:lnTo>
                      <a:pt x="66" y="555"/>
                    </a:lnTo>
                    <a:lnTo>
                      <a:pt x="75" y="555"/>
                    </a:lnTo>
                    <a:lnTo>
                      <a:pt x="87" y="561"/>
                    </a:lnTo>
                    <a:lnTo>
                      <a:pt x="96" y="567"/>
                    </a:lnTo>
                    <a:lnTo>
                      <a:pt x="105" y="573"/>
                    </a:lnTo>
                    <a:lnTo>
                      <a:pt x="114" y="582"/>
                    </a:lnTo>
                    <a:lnTo>
                      <a:pt x="111" y="573"/>
                    </a:lnTo>
                    <a:lnTo>
                      <a:pt x="99" y="567"/>
                    </a:lnTo>
                    <a:lnTo>
                      <a:pt x="81" y="567"/>
                    </a:lnTo>
                    <a:lnTo>
                      <a:pt x="69" y="561"/>
                    </a:lnTo>
                    <a:lnTo>
                      <a:pt x="57" y="561"/>
                    </a:lnTo>
                    <a:lnTo>
                      <a:pt x="66" y="564"/>
                    </a:lnTo>
                    <a:lnTo>
                      <a:pt x="78" y="567"/>
                    </a:lnTo>
                    <a:lnTo>
                      <a:pt x="81" y="552"/>
                    </a:lnTo>
                    <a:lnTo>
                      <a:pt x="63" y="546"/>
                    </a:lnTo>
                    <a:lnTo>
                      <a:pt x="72" y="555"/>
                    </a:lnTo>
                    <a:lnTo>
                      <a:pt x="63" y="552"/>
                    </a:lnTo>
                    <a:lnTo>
                      <a:pt x="54" y="552"/>
                    </a:lnTo>
                    <a:lnTo>
                      <a:pt x="66" y="552"/>
                    </a:lnTo>
                    <a:lnTo>
                      <a:pt x="72" y="540"/>
                    </a:lnTo>
                    <a:lnTo>
                      <a:pt x="78" y="528"/>
                    </a:lnTo>
                    <a:lnTo>
                      <a:pt x="84" y="519"/>
                    </a:lnTo>
                    <a:lnTo>
                      <a:pt x="84" y="510"/>
                    </a:lnTo>
                    <a:lnTo>
                      <a:pt x="90" y="501"/>
                    </a:lnTo>
                    <a:lnTo>
                      <a:pt x="93" y="492"/>
                    </a:lnTo>
                    <a:lnTo>
                      <a:pt x="96" y="480"/>
                    </a:lnTo>
                    <a:lnTo>
                      <a:pt x="102" y="471"/>
                    </a:lnTo>
                    <a:lnTo>
                      <a:pt x="108" y="459"/>
                    </a:lnTo>
                    <a:lnTo>
                      <a:pt x="111" y="450"/>
                    </a:lnTo>
                    <a:lnTo>
                      <a:pt x="114" y="441"/>
                    </a:lnTo>
                    <a:lnTo>
                      <a:pt x="117" y="432"/>
                    </a:lnTo>
                    <a:lnTo>
                      <a:pt x="120" y="423"/>
                    </a:lnTo>
                    <a:lnTo>
                      <a:pt x="123" y="414"/>
                    </a:lnTo>
                    <a:lnTo>
                      <a:pt x="129" y="405"/>
                    </a:lnTo>
                    <a:lnTo>
                      <a:pt x="135" y="396"/>
                    </a:lnTo>
                    <a:lnTo>
                      <a:pt x="138" y="384"/>
                    </a:lnTo>
                    <a:lnTo>
                      <a:pt x="141" y="375"/>
                    </a:lnTo>
                    <a:lnTo>
                      <a:pt x="144" y="363"/>
                    </a:lnTo>
                    <a:lnTo>
                      <a:pt x="150" y="354"/>
                    </a:lnTo>
                    <a:lnTo>
                      <a:pt x="153" y="345"/>
                    </a:lnTo>
                    <a:lnTo>
                      <a:pt x="159" y="336"/>
                    </a:lnTo>
                    <a:lnTo>
                      <a:pt x="165" y="327"/>
                    </a:lnTo>
                    <a:lnTo>
                      <a:pt x="171" y="318"/>
                    </a:lnTo>
                    <a:lnTo>
                      <a:pt x="180" y="315"/>
                    </a:lnTo>
                    <a:lnTo>
                      <a:pt x="180" y="327"/>
                    </a:lnTo>
                    <a:lnTo>
                      <a:pt x="180" y="312"/>
                    </a:lnTo>
                    <a:lnTo>
                      <a:pt x="180" y="303"/>
                    </a:lnTo>
                    <a:lnTo>
                      <a:pt x="189" y="300"/>
                    </a:lnTo>
                    <a:lnTo>
                      <a:pt x="198" y="294"/>
                    </a:lnTo>
                    <a:lnTo>
                      <a:pt x="207" y="288"/>
                    </a:lnTo>
                    <a:lnTo>
                      <a:pt x="216" y="285"/>
                    </a:lnTo>
                    <a:lnTo>
                      <a:pt x="225" y="282"/>
                    </a:lnTo>
                    <a:lnTo>
                      <a:pt x="234" y="279"/>
                    </a:lnTo>
                    <a:lnTo>
                      <a:pt x="243" y="276"/>
                    </a:lnTo>
                    <a:lnTo>
                      <a:pt x="252" y="27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14" name="Freeform 141">
                <a:extLst>
                  <a:ext uri="{FF2B5EF4-FFF2-40B4-BE49-F238E27FC236}">
                    <a16:creationId xmlns:a16="http://schemas.microsoft.com/office/drawing/2014/main" id="{28186516-D8F2-427B-B8CA-3752E241C899}"/>
                  </a:ext>
                </a:extLst>
              </p:cNvPr>
              <p:cNvSpPr>
                <a:spLocks/>
              </p:cNvSpPr>
              <p:nvPr/>
            </p:nvSpPr>
            <p:spPr bwMode="auto">
              <a:xfrm>
                <a:off x="3579" y="4158"/>
                <a:ext cx="283" cy="664"/>
              </a:xfrm>
              <a:custGeom>
                <a:avLst/>
                <a:gdLst>
                  <a:gd name="T0" fmla="*/ 195 w 283"/>
                  <a:gd name="T1" fmla="*/ 30 h 664"/>
                  <a:gd name="T2" fmla="*/ 213 w 283"/>
                  <a:gd name="T3" fmla="*/ 57 h 664"/>
                  <a:gd name="T4" fmla="*/ 213 w 283"/>
                  <a:gd name="T5" fmla="*/ 48 h 664"/>
                  <a:gd name="T6" fmla="*/ 195 w 283"/>
                  <a:gd name="T7" fmla="*/ 27 h 664"/>
                  <a:gd name="T8" fmla="*/ 174 w 283"/>
                  <a:gd name="T9" fmla="*/ 6 h 664"/>
                  <a:gd name="T10" fmla="*/ 210 w 283"/>
                  <a:gd name="T11" fmla="*/ 15 h 664"/>
                  <a:gd name="T12" fmla="*/ 231 w 283"/>
                  <a:gd name="T13" fmla="*/ 39 h 664"/>
                  <a:gd name="T14" fmla="*/ 249 w 283"/>
                  <a:gd name="T15" fmla="*/ 66 h 664"/>
                  <a:gd name="T16" fmla="*/ 258 w 283"/>
                  <a:gd name="T17" fmla="*/ 93 h 664"/>
                  <a:gd name="T18" fmla="*/ 258 w 283"/>
                  <a:gd name="T19" fmla="*/ 123 h 664"/>
                  <a:gd name="T20" fmla="*/ 264 w 283"/>
                  <a:gd name="T21" fmla="*/ 153 h 664"/>
                  <a:gd name="T22" fmla="*/ 267 w 283"/>
                  <a:gd name="T23" fmla="*/ 186 h 664"/>
                  <a:gd name="T24" fmla="*/ 282 w 283"/>
                  <a:gd name="T25" fmla="*/ 336 h 664"/>
                  <a:gd name="T26" fmla="*/ 204 w 283"/>
                  <a:gd name="T27" fmla="*/ 519 h 664"/>
                  <a:gd name="T28" fmla="*/ 177 w 283"/>
                  <a:gd name="T29" fmla="*/ 525 h 664"/>
                  <a:gd name="T30" fmla="*/ 171 w 283"/>
                  <a:gd name="T31" fmla="*/ 555 h 664"/>
                  <a:gd name="T32" fmla="*/ 153 w 283"/>
                  <a:gd name="T33" fmla="*/ 549 h 664"/>
                  <a:gd name="T34" fmla="*/ 126 w 283"/>
                  <a:gd name="T35" fmla="*/ 534 h 664"/>
                  <a:gd name="T36" fmla="*/ 96 w 283"/>
                  <a:gd name="T37" fmla="*/ 531 h 664"/>
                  <a:gd name="T38" fmla="*/ 108 w 283"/>
                  <a:gd name="T39" fmla="*/ 531 h 664"/>
                  <a:gd name="T40" fmla="*/ 138 w 283"/>
                  <a:gd name="T41" fmla="*/ 540 h 664"/>
                  <a:gd name="T42" fmla="*/ 156 w 283"/>
                  <a:gd name="T43" fmla="*/ 561 h 664"/>
                  <a:gd name="T44" fmla="*/ 147 w 283"/>
                  <a:gd name="T45" fmla="*/ 588 h 664"/>
                  <a:gd name="T46" fmla="*/ 135 w 283"/>
                  <a:gd name="T47" fmla="*/ 615 h 664"/>
                  <a:gd name="T48" fmla="*/ 120 w 283"/>
                  <a:gd name="T49" fmla="*/ 639 h 664"/>
                  <a:gd name="T50" fmla="*/ 105 w 283"/>
                  <a:gd name="T51" fmla="*/ 648 h 664"/>
                  <a:gd name="T52" fmla="*/ 96 w 283"/>
                  <a:gd name="T53" fmla="*/ 660 h 664"/>
                  <a:gd name="T54" fmla="*/ 90 w 283"/>
                  <a:gd name="T55" fmla="*/ 660 h 664"/>
                  <a:gd name="T56" fmla="*/ 105 w 283"/>
                  <a:gd name="T57" fmla="*/ 639 h 664"/>
                  <a:gd name="T58" fmla="*/ 75 w 283"/>
                  <a:gd name="T59" fmla="*/ 654 h 664"/>
                  <a:gd name="T60" fmla="*/ 45 w 283"/>
                  <a:gd name="T61" fmla="*/ 663 h 664"/>
                  <a:gd name="T62" fmla="*/ 69 w 283"/>
                  <a:gd name="T63" fmla="*/ 642 h 664"/>
                  <a:gd name="T64" fmla="*/ 45 w 283"/>
                  <a:gd name="T65" fmla="*/ 657 h 664"/>
                  <a:gd name="T66" fmla="*/ 21 w 283"/>
                  <a:gd name="T67" fmla="*/ 651 h 664"/>
                  <a:gd name="T68" fmla="*/ 42 w 283"/>
                  <a:gd name="T69" fmla="*/ 633 h 664"/>
                  <a:gd name="T70" fmla="*/ 51 w 283"/>
                  <a:gd name="T71" fmla="*/ 606 h 664"/>
                  <a:gd name="T72" fmla="*/ 9 w 283"/>
                  <a:gd name="T73" fmla="*/ 603 h 664"/>
                  <a:gd name="T74" fmla="*/ 18 w 283"/>
                  <a:gd name="T75" fmla="*/ 609 h 664"/>
                  <a:gd name="T76" fmla="*/ 27 w 283"/>
                  <a:gd name="T77" fmla="*/ 603 h 664"/>
                  <a:gd name="T78" fmla="*/ 0 w 283"/>
                  <a:gd name="T79" fmla="*/ 594 h 664"/>
                  <a:gd name="T80" fmla="*/ 27 w 283"/>
                  <a:gd name="T81" fmla="*/ 570 h 664"/>
                  <a:gd name="T82" fmla="*/ 45 w 283"/>
                  <a:gd name="T83" fmla="*/ 543 h 664"/>
                  <a:gd name="T84" fmla="*/ 78 w 283"/>
                  <a:gd name="T85" fmla="*/ 528 h 664"/>
                  <a:gd name="T86" fmla="*/ 117 w 283"/>
                  <a:gd name="T87" fmla="*/ 474 h 664"/>
                  <a:gd name="T88" fmla="*/ 162 w 283"/>
                  <a:gd name="T89" fmla="*/ 342 h 664"/>
                  <a:gd name="T90" fmla="*/ 192 w 283"/>
                  <a:gd name="T91" fmla="*/ 345 h 664"/>
                  <a:gd name="T92" fmla="*/ 198 w 283"/>
                  <a:gd name="T93" fmla="*/ 360 h 664"/>
                  <a:gd name="T94" fmla="*/ 183 w 283"/>
                  <a:gd name="T95" fmla="*/ 357 h 664"/>
                  <a:gd name="T96" fmla="*/ 156 w 283"/>
                  <a:gd name="T97" fmla="*/ 351 h 664"/>
                  <a:gd name="T98" fmla="*/ 174 w 283"/>
                  <a:gd name="T99" fmla="*/ 228 h 664"/>
                  <a:gd name="T100" fmla="*/ 186 w 283"/>
                  <a:gd name="T101" fmla="*/ 93 h 66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83"/>
                  <a:gd name="T154" fmla="*/ 0 h 664"/>
                  <a:gd name="T155" fmla="*/ 283 w 283"/>
                  <a:gd name="T156" fmla="*/ 664 h 66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83" h="664">
                    <a:moveTo>
                      <a:pt x="177" y="15"/>
                    </a:moveTo>
                    <a:lnTo>
                      <a:pt x="186" y="21"/>
                    </a:lnTo>
                    <a:lnTo>
                      <a:pt x="195" y="30"/>
                    </a:lnTo>
                    <a:lnTo>
                      <a:pt x="198" y="39"/>
                    </a:lnTo>
                    <a:lnTo>
                      <a:pt x="207" y="45"/>
                    </a:lnTo>
                    <a:lnTo>
                      <a:pt x="213" y="57"/>
                    </a:lnTo>
                    <a:lnTo>
                      <a:pt x="216" y="66"/>
                    </a:lnTo>
                    <a:lnTo>
                      <a:pt x="216" y="57"/>
                    </a:lnTo>
                    <a:lnTo>
                      <a:pt x="213" y="48"/>
                    </a:lnTo>
                    <a:lnTo>
                      <a:pt x="210" y="39"/>
                    </a:lnTo>
                    <a:lnTo>
                      <a:pt x="201" y="36"/>
                    </a:lnTo>
                    <a:lnTo>
                      <a:pt x="195" y="27"/>
                    </a:lnTo>
                    <a:lnTo>
                      <a:pt x="189" y="18"/>
                    </a:lnTo>
                    <a:lnTo>
                      <a:pt x="180" y="18"/>
                    </a:lnTo>
                    <a:lnTo>
                      <a:pt x="174" y="6"/>
                    </a:lnTo>
                    <a:lnTo>
                      <a:pt x="192" y="0"/>
                    </a:lnTo>
                    <a:lnTo>
                      <a:pt x="201" y="9"/>
                    </a:lnTo>
                    <a:lnTo>
                      <a:pt x="210" y="15"/>
                    </a:lnTo>
                    <a:lnTo>
                      <a:pt x="219" y="21"/>
                    </a:lnTo>
                    <a:lnTo>
                      <a:pt x="222" y="30"/>
                    </a:lnTo>
                    <a:lnTo>
                      <a:pt x="231" y="39"/>
                    </a:lnTo>
                    <a:lnTo>
                      <a:pt x="240" y="48"/>
                    </a:lnTo>
                    <a:lnTo>
                      <a:pt x="246" y="57"/>
                    </a:lnTo>
                    <a:lnTo>
                      <a:pt x="249" y="66"/>
                    </a:lnTo>
                    <a:lnTo>
                      <a:pt x="255" y="75"/>
                    </a:lnTo>
                    <a:lnTo>
                      <a:pt x="258" y="84"/>
                    </a:lnTo>
                    <a:lnTo>
                      <a:pt x="258" y="93"/>
                    </a:lnTo>
                    <a:lnTo>
                      <a:pt x="258" y="102"/>
                    </a:lnTo>
                    <a:lnTo>
                      <a:pt x="258" y="114"/>
                    </a:lnTo>
                    <a:lnTo>
                      <a:pt x="258" y="123"/>
                    </a:lnTo>
                    <a:lnTo>
                      <a:pt x="258" y="132"/>
                    </a:lnTo>
                    <a:lnTo>
                      <a:pt x="258" y="141"/>
                    </a:lnTo>
                    <a:lnTo>
                      <a:pt x="264" y="153"/>
                    </a:lnTo>
                    <a:lnTo>
                      <a:pt x="264" y="165"/>
                    </a:lnTo>
                    <a:lnTo>
                      <a:pt x="264" y="177"/>
                    </a:lnTo>
                    <a:lnTo>
                      <a:pt x="267" y="186"/>
                    </a:lnTo>
                    <a:lnTo>
                      <a:pt x="267" y="195"/>
                    </a:lnTo>
                    <a:lnTo>
                      <a:pt x="279" y="282"/>
                    </a:lnTo>
                    <a:lnTo>
                      <a:pt x="282" y="336"/>
                    </a:lnTo>
                    <a:lnTo>
                      <a:pt x="267" y="351"/>
                    </a:lnTo>
                    <a:lnTo>
                      <a:pt x="207" y="510"/>
                    </a:lnTo>
                    <a:lnTo>
                      <a:pt x="204" y="519"/>
                    </a:lnTo>
                    <a:lnTo>
                      <a:pt x="195" y="522"/>
                    </a:lnTo>
                    <a:lnTo>
                      <a:pt x="186" y="522"/>
                    </a:lnTo>
                    <a:lnTo>
                      <a:pt x="177" y="525"/>
                    </a:lnTo>
                    <a:lnTo>
                      <a:pt x="177" y="537"/>
                    </a:lnTo>
                    <a:lnTo>
                      <a:pt x="177" y="546"/>
                    </a:lnTo>
                    <a:lnTo>
                      <a:pt x="171" y="555"/>
                    </a:lnTo>
                    <a:lnTo>
                      <a:pt x="162" y="567"/>
                    </a:lnTo>
                    <a:lnTo>
                      <a:pt x="156" y="558"/>
                    </a:lnTo>
                    <a:lnTo>
                      <a:pt x="153" y="549"/>
                    </a:lnTo>
                    <a:lnTo>
                      <a:pt x="144" y="546"/>
                    </a:lnTo>
                    <a:lnTo>
                      <a:pt x="135" y="540"/>
                    </a:lnTo>
                    <a:lnTo>
                      <a:pt x="126" y="534"/>
                    </a:lnTo>
                    <a:lnTo>
                      <a:pt x="114" y="531"/>
                    </a:lnTo>
                    <a:lnTo>
                      <a:pt x="105" y="531"/>
                    </a:lnTo>
                    <a:lnTo>
                      <a:pt x="96" y="531"/>
                    </a:lnTo>
                    <a:lnTo>
                      <a:pt x="87" y="531"/>
                    </a:lnTo>
                    <a:lnTo>
                      <a:pt x="99" y="531"/>
                    </a:lnTo>
                    <a:lnTo>
                      <a:pt x="108" y="531"/>
                    </a:lnTo>
                    <a:lnTo>
                      <a:pt x="117" y="531"/>
                    </a:lnTo>
                    <a:lnTo>
                      <a:pt x="126" y="534"/>
                    </a:lnTo>
                    <a:lnTo>
                      <a:pt x="138" y="540"/>
                    </a:lnTo>
                    <a:lnTo>
                      <a:pt x="147" y="543"/>
                    </a:lnTo>
                    <a:lnTo>
                      <a:pt x="153" y="552"/>
                    </a:lnTo>
                    <a:lnTo>
                      <a:pt x="156" y="561"/>
                    </a:lnTo>
                    <a:lnTo>
                      <a:pt x="159" y="570"/>
                    </a:lnTo>
                    <a:lnTo>
                      <a:pt x="153" y="579"/>
                    </a:lnTo>
                    <a:lnTo>
                      <a:pt x="147" y="588"/>
                    </a:lnTo>
                    <a:lnTo>
                      <a:pt x="144" y="597"/>
                    </a:lnTo>
                    <a:lnTo>
                      <a:pt x="138" y="606"/>
                    </a:lnTo>
                    <a:lnTo>
                      <a:pt x="135" y="615"/>
                    </a:lnTo>
                    <a:lnTo>
                      <a:pt x="132" y="624"/>
                    </a:lnTo>
                    <a:lnTo>
                      <a:pt x="129" y="633"/>
                    </a:lnTo>
                    <a:lnTo>
                      <a:pt x="120" y="639"/>
                    </a:lnTo>
                    <a:lnTo>
                      <a:pt x="117" y="648"/>
                    </a:lnTo>
                    <a:lnTo>
                      <a:pt x="108" y="657"/>
                    </a:lnTo>
                    <a:lnTo>
                      <a:pt x="105" y="648"/>
                    </a:lnTo>
                    <a:lnTo>
                      <a:pt x="111" y="639"/>
                    </a:lnTo>
                    <a:lnTo>
                      <a:pt x="105" y="657"/>
                    </a:lnTo>
                    <a:lnTo>
                      <a:pt x="96" y="660"/>
                    </a:lnTo>
                    <a:lnTo>
                      <a:pt x="87" y="660"/>
                    </a:lnTo>
                    <a:lnTo>
                      <a:pt x="78" y="663"/>
                    </a:lnTo>
                    <a:lnTo>
                      <a:pt x="90" y="660"/>
                    </a:lnTo>
                    <a:lnTo>
                      <a:pt x="99" y="657"/>
                    </a:lnTo>
                    <a:lnTo>
                      <a:pt x="105" y="648"/>
                    </a:lnTo>
                    <a:lnTo>
                      <a:pt x="105" y="639"/>
                    </a:lnTo>
                    <a:lnTo>
                      <a:pt x="93" y="642"/>
                    </a:lnTo>
                    <a:lnTo>
                      <a:pt x="84" y="648"/>
                    </a:lnTo>
                    <a:lnTo>
                      <a:pt x="75" y="654"/>
                    </a:lnTo>
                    <a:lnTo>
                      <a:pt x="63" y="660"/>
                    </a:lnTo>
                    <a:lnTo>
                      <a:pt x="54" y="663"/>
                    </a:lnTo>
                    <a:lnTo>
                      <a:pt x="45" y="663"/>
                    </a:lnTo>
                    <a:lnTo>
                      <a:pt x="54" y="654"/>
                    </a:lnTo>
                    <a:lnTo>
                      <a:pt x="63" y="651"/>
                    </a:lnTo>
                    <a:lnTo>
                      <a:pt x="69" y="642"/>
                    </a:lnTo>
                    <a:lnTo>
                      <a:pt x="60" y="645"/>
                    </a:lnTo>
                    <a:lnTo>
                      <a:pt x="54" y="654"/>
                    </a:lnTo>
                    <a:lnTo>
                      <a:pt x="45" y="657"/>
                    </a:lnTo>
                    <a:lnTo>
                      <a:pt x="33" y="660"/>
                    </a:lnTo>
                    <a:lnTo>
                      <a:pt x="24" y="663"/>
                    </a:lnTo>
                    <a:lnTo>
                      <a:pt x="21" y="651"/>
                    </a:lnTo>
                    <a:lnTo>
                      <a:pt x="30" y="648"/>
                    </a:lnTo>
                    <a:lnTo>
                      <a:pt x="39" y="642"/>
                    </a:lnTo>
                    <a:lnTo>
                      <a:pt x="42" y="633"/>
                    </a:lnTo>
                    <a:lnTo>
                      <a:pt x="48" y="624"/>
                    </a:lnTo>
                    <a:lnTo>
                      <a:pt x="51" y="615"/>
                    </a:lnTo>
                    <a:lnTo>
                      <a:pt x="51" y="606"/>
                    </a:lnTo>
                    <a:lnTo>
                      <a:pt x="39" y="600"/>
                    </a:lnTo>
                    <a:lnTo>
                      <a:pt x="18" y="600"/>
                    </a:lnTo>
                    <a:lnTo>
                      <a:pt x="9" y="603"/>
                    </a:lnTo>
                    <a:lnTo>
                      <a:pt x="0" y="606"/>
                    </a:lnTo>
                    <a:lnTo>
                      <a:pt x="9" y="606"/>
                    </a:lnTo>
                    <a:lnTo>
                      <a:pt x="18" y="609"/>
                    </a:lnTo>
                    <a:lnTo>
                      <a:pt x="27" y="609"/>
                    </a:lnTo>
                    <a:lnTo>
                      <a:pt x="36" y="603"/>
                    </a:lnTo>
                    <a:lnTo>
                      <a:pt x="27" y="603"/>
                    </a:lnTo>
                    <a:lnTo>
                      <a:pt x="18" y="606"/>
                    </a:lnTo>
                    <a:lnTo>
                      <a:pt x="6" y="603"/>
                    </a:lnTo>
                    <a:lnTo>
                      <a:pt x="0" y="594"/>
                    </a:lnTo>
                    <a:lnTo>
                      <a:pt x="12" y="588"/>
                    </a:lnTo>
                    <a:lnTo>
                      <a:pt x="18" y="579"/>
                    </a:lnTo>
                    <a:lnTo>
                      <a:pt x="27" y="570"/>
                    </a:lnTo>
                    <a:lnTo>
                      <a:pt x="33" y="561"/>
                    </a:lnTo>
                    <a:lnTo>
                      <a:pt x="39" y="552"/>
                    </a:lnTo>
                    <a:lnTo>
                      <a:pt x="45" y="543"/>
                    </a:lnTo>
                    <a:lnTo>
                      <a:pt x="54" y="537"/>
                    </a:lnTo>
                    <a:lnTo>
                      <a:pt x="66" y="531"/>
                    </a:lnTo>
                    <a:lnTo>
                      <a:pt x="78" y="528"/>
                    </a:lnTo>
                    <a:lnTo>
                      <a:pt x="90" y="528"/>
                    </a:lnTo>
                    <a:lnTo>
                      <a:pt x="114" y="501"/>
                    </a:lnTo>
                    <a:lnTo>
                      <a:pt x="117" y="474"/>
                    </a:lnTo>
                    <a:lnTo>
                      <a:pt x="147" y="366"/>
                    </a:lnTo>
                    <a:lnTo>
                      <a:pt x="156" y="351"/>
                    </a:lnTo>
                    <a:lnTo>
                      <a:pt x="162" y="342"/>
                    </a:lnTo>
                    <a:lnTo>
                      <a:pt x="174" y="342"/>
                    </a:lnTo>
                    <a:lnTo>
                      <a:pt x="183" y="342"/>
                    </a:lnTo>
                    <a:lnTo>
                      <a:pt x="192" y="345"/>
                    </a:lnTo>
                    <a:lnTo>
                      <a:pt x="180" y="348"/>
                    </a:lnTo>
                    <a:lnTo>
                      <a:pt x="189" y="354"/>
                    </a:lnTo>
                    <a:lnTo>
                      <a:pt x="198" y="360"/>
                    </a:lnTo>
                    <a:lnTo>
                      <a:pt x="207" y="372"/>
                    </a:lnTo>
                    <a:lnTo>
                      <a:pt x="195" y="366"/>
                    </a:lnTo>
                    <a:lnTo>
                      <a:pt x="183" y="357"/>
                    </a:lnTo>
                    <a:lnTo>
                      <a:pt x="171" y="357"/>
                    </a:lnTo>
                    <a:lnTo>
                      <a:pt x="147" y="357"/>
                    </a:lnTo>
                    <a:lnTo>
                      <a:pt x="156" y="351"/>
                    </a:lnTo>
                    <a:lnTo>
                      <a:pt x="159" y="342"/>
                    </a:lnTo>
                    <a:lnTo>
                      <a:pt x="177" y="300"/>
                    </a:lnTo>
                    <a:lnTo>
                      <a:pt x="174" y="228"/>
                    </a:lnTo>
                    <a:lnTo>
                      <a:pt x="177" y="162"/>
                    </a:lnTo>
                    <a:lnTo>
                      <a:pt x="180" y="117"/>
                    </a:lnTo>
                    <a:lnTo>
                      <a:pt x="186" y="9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15" name="Freeform 142">
                <a:extLst>
                  <a:ext uri="{FF2B5EF4-FFF2-40B4-BE49-F238E27FC236}">
                    <a16:creationId xmlns:a16="http://schemas.microsoft.com/office/drawing/2014/main" id="{3A794892-19BC-48E0-A688-ACFCA17A3341}"/>
                  </a:ext>
                </a:extLst>
              </p:cNvPr>
              <p:cNvSpPr>
                <a:spLocks/>
              </p:cNvSpPr>
              <p:nvPr/>
            </p:nvSpPr>
            <p:spPr bwMode="auto">
              <a:xfrm>
                <a:off x="3588" y="4527"/>
                <a:ext cx="133" cy="19"/>
              </a:xfrm>
              <a:custGeom>
                <a:avLst/>
                <a:gdLst>
                  <a:gd name="T0" fmla="*/ 0 w 133"/>
                  <a:gd name="T1" fmla="*/ 0 h 19"/>
                  <a:gd name="T2" fmla="*/ 9 w 133"/>
                  <a:gd name="T3" fmla="*/ 3 h 19"/>
                  <a:gd name="T4" fmla="*/ 18 w 133"/>
                  <a:gd name="T5" fmla="*/ 3 h 19"/>
                  <a:gd name="T6" fmla="*/ 27 w 133"/>
                  <a:gd name="T7" fmla="*/ 3 h 19"/>
                  <a:gd name="T8" fmla="*/ 36 w 133"/>
                  <a:gd name="T9" fmla="*/ 6 h 19"/>
                  <a:gd name="T10" fmla="*/ 60 w 133"/>
                  <a:gd name="T11" fmla="*/ 9 h 19"/>
                  <a:gd name="T12" fmla="*/ 69 w 133"/>
                  <a:gd name="T13" fmla="*/ 9 h 19"/>
                  <a:gd name="T14" fmla="*/ 78 w 133"/>
                  <a:gd name="T15" fmla="*/ 12 h 19"/>
                  <a:gd name="T16" fmla="*/ 90 w 133"/>
                  <a:gd name="T17" fmla="*/ 15 h 19"/>
                  <a:gd name="T18" fmla="*/ 111 w 133"/>
                  <a:gd name="T19" fmla="*/ 15 h 19"/>
                  <a:gd name="T20" fmla="*/ 123 w 133"/>
                  <a:gd name="T21" fmla="*/ 18 h 19"/>
                  <a:gd name="T22" fmla="*/ 132 w 133"/>
                  <a:gd name="T23" fmla="*/ 18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3"/>
                  <a:gd name="T37" fmla="*/ 0 h 19"/>
                  <a:gd name="T38" fmla="*/ 133 w 133"/>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3" h="19">
                    <a:moveTo>
                      <a:pt x="0" y="0"/>
                    </a:moveTo>
                    <a:lnTo>
                      <a:pt x="9" y="3"/>
                    </a:lnTo>
                    <a:lnTo>
                      <a:pt x="18" y="3"/>
                    </a:lnTo>
                    <a:lnTo>
                      <a:pt x="27" y="3"/>
                    </a:lnTo>
                    <a:lnTo>
                      <a:pt x="36" y="6"/>
                    </a:lnTo>
                    <a:lnTo>
                      <a:pt x="60" y="9"/>
                    </a:lnTo>
                    <a:lnTo>
                      <a:pt x="69" y="9"/>
                    </a:lnTo>
                    <a:lnTo>
                      <a:pt x="78" y="12"/>
                    </a:lnTo>
                    <a:lnTo>
                      <a:pt x="90" y="15"/>
                    </a:lnTo>
                    <a:lnTo>
                      <a:pt x="111" y="15"/>
                    </a:lnTo>
                    <a:lnTo>
                      <a:pt x="123" y="18"/>
                    </a:lnTo>
                    <a:lnTo>
                      <a:pt x="132" y="1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16" name="Freeform 143">
                <a:extLst>
                  <a:ext uri="{FF2B5EF4-FFF2-40B4-BE49-F238E27FC236}">
                    <a16:creationId xmlns:a16="http://schemas.microsoft.com/office/drawing/2014/main" id="{A077EF07-AEBD-4D76-B626-91C087B107F0}"/>
                  </a:ext>
                </a:extLst>
              </p:cNvPr>
              <p:cNvSpPr>
                <a:spLocks/>
              </p:cNvSpPr>
              <p:nvPr/>
            </p:nvSpPr>
            <p:spPr bwMode="auto">
              <a:xfrm>
                <a:off x="2640" y="4575"/>
                <a:ext cx="43" cy="49"/>
              </a:xfrm>
              <a:custGeom>
                <a:avLst/>
                <a:gdLst>
                  <a:gd name="T0" fmla="*/ 42 w 43"/>
                  <a:gd name="T1" fmla="*/ 39 h 49"/>
                  <a:gd name="T2" fmla="*/ 33 w 43"/>
                  <a:gd name="T3" fmla="*/ 39 h 49"/>
                  <a:gd name="T4" fmla="*/ 27 w 43"/>
                  <a:gd name="T5" fmla="*/ 27 h 49"/>
                  <a:gd name="T6" fmla="*/ 21 w 43"/>
                  <a:gd name="T7" fmla="*/ 18 h 49"/>
                  <a:gd name="T8" fmla="*/ 12 w 43"/>
                  <a:gd name="T9" fmla="*/ 9 h 49"/>
                  <a:gd name="T10" fmla="*/ 3 w 43"/>
                  <a:gd name="T11" fmla="*/ 0 h 49"/>
                  <a:gd name="T12" fmla="*/ 0 w 43"/>
                  <a:gd name="T13" fmla="*/ 9 h 49"/>
                  <a:gd name="T14" fmla="*/ 3 w 43"/>
                  <a:gd name="T15" fmla="*/ 18 h 49"/>
                  <a:gd name="T16" fmla="*/ 12 w 43"/>
                  <a:gd name="T17" fmla="*/ 27 h 49"/>
                  <a:gd name="T18" fmla="*/ 18 w 43"/>
                  <a:gd name="T19" fmla="*/ 36 h 49"/>
                  <a:gd name="T20" fmla="*/ 21 w 43"/>
                  <a:gd name="T21" fmla="*/ 48 h 49"/>
                  <a:gd name="T22" fmla="*/ 24 w 43"/>
                  <a:gd name="T23" fmla="*/ 33 h 49"/>
                  <a:gd name="T24" fmla="*/ 27 w 43"/>
                  <a:gd name="T25" fmla="*/ 24 h 49"/>
                  <a:gd name="T26" fmla="*/ 21 w 43"/>
                  <a:gd name="T27" fmla="*/ 12 h 49"/>
                  <a:gd name="T28" fmla="*/ 21 w 43"/>
                  <a:gd name="T29" fmla="*/ 21 h 49"/>
                  <a:gd name="T30" fmla="*/ 42 w 43"/>
                  <a:gd name="T31" fmla="*/ 39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
                  <a:gd name="T49" fmla="*/ 0 h 49"/>
                  <a:gd name="T50" fmla="*/ 43 w 43"/>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 h="49">
                    <a:moveTo>
                      <a:pt x="42" y="39"/>
                    </a:moveTo>
                    <a:lnTo>
                      <a:pt x="33" y="39"/>
                    </a:lnTo>
                    <a:lnTo>
                      <a:pt x="27" y="27"/>
                    </a:lnTo>
                    <a:lnTo>
                      <a:pt x="21" y="18"/>
                    </a:lnTo>
                    <a:lnTo>
                      <a:pt x="12" y="9"/>
                    </a:lnTo>
                    <a:lnTo>
                      <a:pt x="3" y="0"/>
                    </a:lnTo>
                    <a:lnTo>
                      <a:pt x="0" y="9"/>
                    </a:lnTo>
                    <a:lnTo>
                      <a:pt x="3" y="18"/>
                    </a:lnTo>
                    <a:lnTo>
                      <a:pt x="12" y="27"/>
                    </a:lnTo>
                    <a:lnTo>
                      <a:pt x="18" y="36"/>
                    </a:lnTo>
                    <a:lnTo>
                      <a:pt x="21" y="48"/>
                    </a:lnTo>
                    <a:lnTo>
                      <a:pt x="24" y="33"/>
                    </a:lnTo>
                    <a:lnTo>
                      <a:pt x="27" y="24"/>
                    </a:lnTo>
                    <a:lnTo>
                      <a:pt x="21" y="12"/>
                    </a:lnTo>
                    <a:lnTo>
                      <a:pt x="21" y="21"/>
                    </a:lnTo>
                    <a:lnTo>
                      <a:pt x="42" y="39"/>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28717" name="Freeform 144">
                <a:extLst>
                  <a:ext uri="{FF2B5EF4-FFF2-40B4-BE49-F238E27FC236}">
                    <a16:creationId xmlns:a16="http://schemas.microsoft.com/office/drawing/2014/main" id="{6FE91E2C-BA27-4AF4-8011-A70FCCE8AACB}"/>
                  </a:ext>
                </a:extLst>
              </p:cNvPr>
              <p:cNvSpPr>
                <a:spLocks/>
              </p:cNvSpPr>
              <p:nvPr/>
            </p:nvSpPr>
            <p:spPr bwMode="auto">
              <a:xfrm>
                <a:off x="3726" y="4677"/>
                <a:ext cx="16" cy="25"/>
              </a:xfrm>
              <a:custGeom>
                <a:avLst/>
                <a:gdLst>
                  <a:gd name="T0" fmla="*/ 12 w 16"/>
                  <a:gd name="T1" fmla="*/ 0 h 25"/>
                  <a:gd name="T2" fmla="*/ 3 w 16"/>
                  <a:gd name="T3" fmla="*/ 9 h 25"/>
                  <a:gd name="T4" fmla="*/ 0 w 16"/>
                  <a:gd name="T5" fmla="*/ 18 h 25"/>
                  <a:gd name="T6" fmla="*/ 9 w 16"/>
                  <a:gd name="T7" fmla="*/ 24 h 25"/>
                  <a:gd name="T8" fmla="*/ 15 w 16"/>
                  <a:gd name="T9" fmla="*/ 12 h 25"/>
                  <a:gd name="T10" fmla="*/ 12 w 16"/>
                  <a:gd name="T11" fmla="*/ 0 h 25"/>
                  <a:gd name="T12" fmla="*/ 0 60000 65536"/>
                  <a:gd name="T13" fmla="*/ 0 60000 65536"/>
                  <a:gd name="T14" fmla="*/ 0 60000 65536"/>
                  <a:gd name="T15" fmla="*/ 0 60000 65536"/>
                  <a:gd name="T16" fmla="*/ 0 60000 65536"/>
                  <a:gd name="T17" fmla="*/ 0 60000 65536"/>
                  <a:gd name="T18" fmla="*/ 0 w 16"/>
                  <a:gd name="T19" fmla="*/ 0 h 25"/>
                  <a:gd name="T20" fmla="*/ 16 w 16"/>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6" h="25">
                    <a:moveTo>
                      <a:pt x="12" y="0"/>
                    </a:moveTo>
                    <a:lnTo>
                      <a:pt x="3" y="9"/>
                    </a:lnTo>
                    <a:lnTo>
                      <a:pt x="0" y="18"/>
                    </a:lnTo>
                    <a:lnTo>
                      <a:pt x="9" y="24"/>
                    </a:lnTo>
                    <a:lnTo>
                      <a:pt x="15" y="12"/>
                    </a:lnTo>
                    <a:lnTo>
                      <a:pt x="12" y="0"/>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28718" name="Freeform 145">
                <a:extLst>
                  <a:ext uri="{FF2B5EF4-FFF2-40B4-BE49-F238E27FC236}">
                    <a16:creationId xmlns:a16="http://schemas.microsoft.com/office/drawing/2014/main" id="{14F0454A-5B62-42B3-B922-A183E7CCF79B}"/>
                  </a:ext>
                </a:extLst>
              </p:cNvPr>
              <p:cNvSpPr>
                <a:spLocks/>
              </p:cNvSpPr>
              <p:nvPr/>
            </p:nvSpPr>
            <p:spPr bwMode="auto">
              <a:xfrm>
                <a:off x="3750" y="4617"/>
                <a:ext cx="70" cy="793"/>
              </a:xfrm>
              <a:custGeom>
                <a:avLst/>
                <a:gdLst>
                  <a:gd name="T0" fmla="*/ 63 w 70"/>
                  <a:gd name="T1" fmla="*/ 9 h 793"/>
                  <a:gd name="T2" fmla="*/ 63 w 70"/>
                  <a:gd name="T3" fmla="*/ 27 h 793"/>
                  <a:gd name="T4" fmla="*/ 63 w 70"/>
                  <a:gd name="T5" fmla="*/ 45 h 793"/>
                  <a:gd name="T6" fmla="*/ 63 w 70"/>
                  <a:gd name="T7" fmla="*/ 66 h 793"/>
                  <a:gd name="T8" fmla="*/ 63 w 70"/>
                  <a:gd name="T9" fmla="*/ 66 h 793"/>
                  <a:gd name="T10" fmla="*/ 63 w 70"/>
                  <a:gd name="T11" fmla="*/ 48 h 793"/>
                  <a:gd name="T12" fmla="*/ 69 w 70"/>
                  <a:gd name="T13" fmla="*/ 69 h 793"/>
                  <a:gd name="T14" fmla="*/ 69 w 70"/>
                  <a:gd name="T15" fmla="*/ 90 h 793"/>
                  <a:gd name="T16" fmla="*/ 69 w 70"/>
                  <a:gd name="T17" fmla="*/ 111 h 793"/>
                  <a:gd name="T18" fmla="*/ 66 w 70"/>
                  <a:gd name="T19" fmla="*/ 129 h 793"/>
                  <a:gd name="T20" fmla="*/ 63 w 70"/>
                  <a:gd name="T21" fmla="*/ 150 h 793"/>
                  <a:gd name="T22" fmla="*/ 51 w 70"/>
                  <a:gd name="T23" fmla="*/ 168 h 793"/>
                  <a:gd name="T24" fmla="*/ 48 w 70"/>
                  <a:gd name="T25" fmla="*/ 186 h 793"/>
                  <a:gd name="T26" fmla="*/ 57 w 70"/>
                  <a:gd name="T27" fmla="*/ 183 h 793"/>
                  <a:gd name="T28" fmla="*/ 54 w 70"/>
                  <a:gd name="T29" fmla="*/ 204 h 793"/>
                  <a:gd name="T30" fmla="*/ 54 w 70"/>
                  <a:gd name="T31" fmla="*/ 243 h 793"/>
                  <a:gd name="T32" fmla="*/ 39 w 70"/>
                  <a:gd name="T33" fmla="*/ 381 h 793"/>
                  <a:gd name="T34" fmla="*/ 33 w 70"/>
                  <a:gd name="T35" fmla="*/ 456 h 793"/>
                  <a:gd name="T36" fmla="*/ 15 w 70"/>
                  <a:gd name="T37" fmla="*/ 477 h 793"/>
                  <a:gd name="T38" fmla="*/ 3 w 70"/>
                  <a:gd name="T39" fmla="*/ 498 h 793"/>
                  <a:gd name="T40" fmla="*/ 6 w 70"/>
                  <a:gd name="T41" fmla="*/ 498 h 793"/>
                  <a:gd name="T42" fmla="*/ 18 w 70"/>
                  <a:gd name="T43" fmla="*/ 480 h 793"/>
                  <a:gd name="T44" fmla="*/ 27 w 70"/>
                  <a:gd name="T45" fmla="*/ 480 h 793"/>
                  <a:gd name="T46" fmla="*/ 27 w 70"/>
                  <a:gd name="T47" fmla="*/ 504 h 793"/>
                  <a:gd name="T48" fmla="*/ 15 w 70"/>
                  <a:gd name="T49" fmla="*/ 525 h 793"/>
                  <a:gd name="T50" fmla="*/ 6 w 70"/>
                  <a:gd name="T51" fmla="*/ 546 h 793"/>
                  <a:gd name="T52" fmla="*/ 9 w 70"/>
                  <a:gd name="T53" fmla="*/ 525 h 793"/>
                  <a:gd name="T54" fmla="*/ 9 w 70"/>
                  <a:gd name="T55" fmla="*/ 507 h 793"/>
                  <a:gd name="T56" fmla="*/ 18 w 70"/>
                  <a:gd name="T57" fmla="*/ 507 h 793"/>
                  <a:gd name="T58" fmla="*/ 27 w 70"/>
                  <a:gd name="T59" fmla="*/ 519 h 793"/>
                  <a:gd name="T60" fmla="*/ 30 w 70"/>
                  <a:gd name="T61" fmla="*/ 522 h 793"/>
                  <a:gd name="T62" fmla="*/ 51 w 70"/>
                  <a:gd name="T63" fmla="*/ 669 h 7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0"/>
                  <a:gd name="T97" fmla="*/ 0 h 793"/>
                  <a:gd name="T98" fmla="*/ 70 w 70"/>
                  <a:gd name="T99" fmla="*/ 793 h 7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0" h="793">
                    <a:moveTo>
                      <a:pt x="63" y="0"/>
                    </a:moveTo>
                    <a:lnTo>
                      <a:pt x="63" y="9"/>
                    </a:lnTo>
                    <a:lnTo>
                      <a:pt x="63" y="18"/>
                    </a:lnTo>
                    <a:lnTo>
                      <a:pt x="63" y="27"/>
                    </a:lnTo>
                    <a:lnTo>
                      <a:pt x="63" y="36"/>
                    </a:lnTo>
                    <a:lnTo>
                      <a:pt x="63" y="45"/>
                    </a:lnTo>
                    <a:lnTo>
                      <a:pt x="63" y="57"/>
                    </a:lnTo>
                    <a:lnTo>
                      <a:pt x="63" y="66"/>
                    </a:lnTo>
                    <a:lnTo>
                      <a:pt x="63" y="75"/>
                    </a:lnTo>
                    <a:lnTo>
                      <a:pt x="63" y="66"/>
                    </a:lnTo>
                    <a:lnTo>
                      <a:pt x="63" y="57"/>
                    </a:lnTo>
                    <a:lnTo>
                      <a:pt x="63" y="48"/>
                    </a:lnTo>
                    <a:lnTo>
                      <a:pt x="69" y="57"/>
                    </a:lnTo>
                    <a:lnTo>
                      <a:pt x="69" y="69"/>
                    </a:lnTo>
                    <a:lnTo>
                      <a:pt x="69" y="81"/>
                    </a:lnTo>
                    <a:lnTo>
                      <a:pt x="69" y="90"/>
                    </a:lnTo>
                    <a:lnTo>
                      <a:pt x="69" y="102"/>
                    </a:lnTo>
                    <a:lnTo>
                      <a:pt x="69" y="111"/>
                    </a:lnTo>
                    <a:lnTo>
                      <a:pt x="69" y="120"/>
                    </a:lnTo>
                    <a:lnTo>
                      <a:pt x="66" y="129"/>
                    </a:lnTo>
                    <a:lnTo>
                      <a:pt x="63" y="138"/>
                    </a:lnTo>
                    <a:lnTo>
                      <a:pt x="63" y="150"/>
                    </a:lnTo>
                    <a:lnTo>
                      <a:pt x="57" y="159"/>
                    </a:lnTo>
                    <a:lnTo>
                      <a:pt x="51" y="168"/>
                    </a:lnTo>
                    <a:lnTo>
                      <a:pt x="48" y="177"/>
                    </a:lnTo>
                    <a:lnTo>
                      <a:pt x="48" y="186"/>
                    </a:lnTo>
                    <a:lnTo>
                      <a:pt x="51" y="174"/>
                    </a:lnTo>
                    <a:lnTo>
                      <a:pt x="57" y="183"/>
                    </a:lnTo>
                    <a:lnTo>
                      <a:pt x="57" y="195"/>
                    </a:lnTo>
                    <a:lnTo>
                      <a:pt x="54" y="204"/>
                    </a:lnTo>
                    <a:lnTo>
                      <a:pt x="45" y="213"/>
                    </a:lnTo>
                    <a:lnTo>
                      <a:pt x="54" y="243"/>
                    </a:lnTo>
                    <a:lnTo>
                      <a:pt x="45" y="324"/>
                    </a:lnTo>
                    <a:lnTo>
                      <a:pt x="39" y="381"/>
                    </a:lnTo>
                    <a:lnTo>
                      <a:pt x="27" y="432"/>
                    </a:lnTo>
                    <a:lnTo>
                      <a:pt x="33" y="456"/>
                    </a:lnTo>
                    <a:lnTo>
                      <a:pt x="24" y="465"/>
                    </a:lnTo>
                    <a:lnTo>
                      <a:pt x="15" y="477"/>
                    </a:lnTo>
                    <a:lnTo>
                      <a:pt x="9" y="489"/>
                    </a:lnTo>
                    <a:lnTo>
                      <a:pt x="3" y="498"/>
                    </a:lnTo>
                    <a:lnTo>
                      <a:pt x="0" y="510"/>
                    </a:lnTo>
                    <a:lnTo>
                      <a:pt x="6" y="498"/>
                    </a:lnTo>
                    <a:lnTo>
                      <a:pt x="12" y="489"/>
                    </a:lnTo>
                    <a:lnTo>
                      <a:pt x="18" y="480"/>
                    </a:lnTo>
                    <a:lnTo>
                      <a:pt x="21" y="468"/>
                    </a:lnTo>
                    <a:lnTo>
                      <a:pt x="27" y="480"/>
                    </a:lnTo>
                    <a:lnTo>
                      <a:pt x="30" y="492"/>
                    </a:lnTo>
                    <a:lnTo>
                      <a:pt x="27" y="504"/>
                    </a:lnTo>
                    <a:lnTo>
                      <a:pt x="24" y="516"/>
                    </a:lnTo>
                    <a:lnTo>
                      <a:pt x="15" y="525"/>
                    </a:lnTo>
                    <a:lnTo>
                      <a:pt x="9" y="534"/>
                    </a:lnTo>
                    <a:lnTo>
                      <a:pt x="6" y="546"/>
                    </a:lnTo>
                    <a:lnTo>
                      <a:pt x="6" y="537"/>
                    </a:lnTo>
                    <a:lnTo>
                      <a:pt x="9" y="525"/>
                    </a:lnTo>
                    <a:lnTo>
                      <a:pt x="9" y="516"/>
                    </a:lnTo>
                    <a:lnTo>
                      <a:pt x="9" y="507"/>
                    </a:lnTo>
                    <a:lnTo>
                      <a:pt x="9" y="498"/>
                    </a:lnTo>
                    <a:lnTo>
                      <a:pt x="18" y="507"/>
                    </a:lnTo>
                    <a:lnTo>
                      <a:pt x="18" y="519"/>
                    </a:lnTo>
                    <a:lnTo>
                      <a:pt x="27" y="519"/>
                    </a:lnTo>
                    <a:lnTo>
                      <a:pt x="30" y="510"/>
                    </a:lnTo>
                    <a:lnTo>
                      <a:pt x="30" y="522"/>
                    </a:lnTo>
                    <a:lnTo>
                      <a:pt x="51" y="588"/>
                    </a:lnTo>
                    <a:lnTo>
                      <a:pt x="51" y="669"/>
                    </a:lnTo>
                    <a:lnTo>
                      <a:pt x="60" y="79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19" name="Freeform 146">
                <a:extLst>
                  <a:ext uri="{FF2B5EF4-FFF2-40B4-BE49-F238E27FC236}">
                    <a16:creationId xmlns:a16="http://schemas.microsoft.com/office/drawing/2014/main" id="{3806ECBB-562F-448E-8D1C-86066CA9A968}"/>
                  </a:ext>
                </a:extLst>
              </p:cNvPr>
              <p:cNvSpPr>
                <a:spLocks/>
              </p:cNvSpPr>
              <p:nvPr/>
            </p:nvSpPr>
            <p:spPr bwMode="auto">
              <a:xfrm>
                <a:off x="3759" y="4653"/>
                <a:ext cx="49" cy="772"/>
              </a:xfrm>
              <a:custGeom>
                <a:avLst/>
                <a:gdLst>
                  <a:gd name="T0" fmla="*/ 48 w 49"/>
                  <a:gd name="T1" fmla="*/ 759 h 772"/>
                  <a:gd name="T2" fmla="*/ 36 w 49"/>
                  <a:gd name="T3" fmla="*/ 765 h 772"/>
                  <a:gd name="T4" fmla="*/ 27 w 49"/>
                  <a:gd name="T5" fmla="*/ 768 h 772"/>
                  <a:gd name="T6" fmla="*/ 18 w 49"/>
                  <a:gd name="T7" fmla="*/ 771 h 772"/>
                  <a:gd name="T8" fmla="*/ 12 w 49"/>
                  <a:gd name="T9" fmla="*/ 657 h 772"/>
                  <a:gd name="T10" fmla="*/ 12 w 49"/>
                  <a:gd name="T11" fmla="*/ 552 h 772"/>
                  <a:gd name="T12" fmla="*/ 9 w 49"/>
                  <a:gd name="T13" fmla="*/ 492 h 772"/>
                  <a:gd name="T14" fmla="*/ 3 w 49"/>
                  <a:gd name="T15" fmla="*/ 453 h 772"/>
                  <a:gd name="T16" fmla="*/ 12 w 49"/>
                  <a:gd name="T17" fmla="*/ 417 h 772"/>
                  <a:gd name="T18" fmla="*/ 0 w 49"/>
                  <a:gd name="T19" fmla="*/ 402 h 772"/>
                  <a:gd name="T20" fmla="*/ 9 w 49"/>
                  <a:gd name="T21" fmla="*/ 285 h 772"/>
                  <a:gd name="T22" fmla="*/ 9 w 49"/>
                  <a:gd name="T23" fmla="*/ 201 h 772"/>
                  <a:gd name="T24" fmla="*/ 24 w 49"/>
                  <a:gd name="T25" fmla="*/ 168 h 772"/>
                  <a:gd name="T26" fmla="*/ 24 w 49"/>
                  <a:gd name="T27" fmla="*/ 147 h 772"/>
                  <a:gd name="T28" fmla="*/ 33 w 49"/>
                  <a:gd name="T29" fmla="*/ 108 h 772"/>
                  <a:gd name="T30" fmla="*/ 39 w 49"/>
                  <a:gd name="T31" fmla="*/ 60 h 772"/>
                  <a:gd name="T32" fmla="*/ 39 w 49"/>
                  <a:gd name="T33" fmla="*/ 0 h 7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772"/>
                  <a:gd name="T53" fmla="*/ 49 w 49"/>
                  <a:gd name="T54" fmla="*/ 772 h 7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772">
                    <a:moveTo>
                      <a:pt x="48" y="759"/>
                    </a:moveTo>
                    <a:lnTo>
                      <a:pt x="36" y="765"/>
                    </a:lnTo>
                    <a:lnTo>
                      <a:pt x="27" y="768"/>
                    </a:lnTo>
                    <a:lnTo>
                      <a:pt x="18" y="771"/>
                    </a:lnTo>
                    <a:lnTo>
                      <a:pt x="12" y="657"/>
                    </a:lnTo>
                    <a:lnTo>
                      <a:pt x="12" y="552"/>
                    </a:lnTo>
                    <a:lnTo>
                      <a:pt x="9" y="492"/>
                    </a:lnTo>
                    <a:lnTo>
                      <a:pt x="3" y="453"/>
                    </a:lnTo>
                    <a:lnTo>
                      <a:pt x="12" y="417"/>
                    </a:lnTo>
                    <a:lnTo>
                      <a:pt x="0" y="402"/>
                    </a:lnTo>
                    <a:lnTo>
                      <a:pt x="9" y="285"/>
                    </a:lnTo>
                    <a:lnTo>
                      <a:pt x="9" y="201"/>
                    </a:lnTo>
                    <a:lnTo>
                      <a:pt x="24" y="168"/>
                    </a:lnTo>
                    <a:lnTo>
                      <a:pt x="24" y="147"/>
                    </a:lnTo>
                    <a:lnTo>
                      <a:pt x="33" y="108"/>
                    </a:lnTo>
                    <a:lnTo>
                      <a:pt x="39" y="60"/>
                    </a:lnTo>
                    <a:lnTo>
                      <a:pt x="39"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20" name="Freeform 147">
                <a:extLst>
                  <a:ext uri="{FF2B5EF4-FFF2-40B4-BE49-F238E27FC236}">
                    <a16:creationId xmlns:a16="http://schemas.microsoft.com/office/drawing/2014/main" id="{62F4CB67-58D0-4661-A2A0-9B8A16C6C8AD}"/>
                  </a:ext>
                </a:extLst>
              </p:cNvPr>
              <p:cNvSpPr>
                <a:spLocks/>
              </p:cNvSpPr>
              <p:nvPr/>
            </p:nvSpPr>
            <p:spPr bwMode="auto">
              <a:xfrm>
                <a:off x="3330" y="4821"/>
                <a:ext cx="445" cy="631"/>
              </a:xfrm>
              <a:custGeom>
                <a:avLst/>
                <a:gdLst>
                  <a:gd name="T0" fmla="*/ 417 w 445"/>
                  <a:gd name="T1" fmla="*/ 615 h 631"/>
                  <a:gd name="T2" fmla="*/ 369 w 445"/>
                  <a:gd name="T3" fmla="*/ 621 h 631"/>
                  <a:gd name="T4" fmla="*/ 327 w 445"/>
                  <a:gd name="T5" fmla="*/ 630 h 631"/>
                  <a:gd name="T6" fmla="*/ 300 w 445"/>
                  <a:gd name="T7" fmla="*/ 594 h 631"/>
                  <a:gd name="T8" fmla="*/ 309 w 445"/>
                  <a:gd name="T9" fmla="*/ 378 h 631"/>
                  <a:gd name="T10" fmla="*/ 321 w 445"/>
                  <a:gd name="T11" fmla="*/ 330 h 631"/>
                  <a:gd name="T12" fmla="*/ 342 w 445"/>
                  <a:gd name="T13" fmla="*/ 375 h 631"/>
                  <a:gd name="T14" fmla="*/ 324 w 445"/>
                  <a:gd name="T15" fmla="*/ 312 h 631"/>
                  <a:gd name="T16" fmla="*/ 327 w 445"/>
                  <a:gd name="T17" fmla="*/ 333 h 631"/>
                  <a:gd name="T18" fmla="*/ 318 w 445"/>
                  <a:gd name="T19" fmla="*/ 315 h 631"/>
                  <a:gd name="T20" fmla="*/ 285 w 445"/>
                  <a:gd name="T21" fmla="*/ 282 h 631"/>
                  <a:gd name="T22" fmla="*/ 273 w 445"/>
                  <a:gd name="T23" fmla="*/ 240 h 631"/>
                  <a:gd name="T24" fmla="*/ 267 w 445"/>
                  <a:gd name="T25" fmla="*/ 240 h 631"/>
                  <a:gd name="T26" fmla="*/ 246 w 445"/>
                  <a:gd name="T27" fmla="*/ 273 h 631"/>
                  <a:gd name="T28" fmla="*/ 264 w 445"/>
                  <a:gd name="T29" fmla="*/ 261 h 631"/>
                  <a:gd name="T30" fmla="*/ 252 w 445"/>
                  <a:gd name="T31" fmla="*/ 234 h 631"/>
                  <a:gd name="T32" fmla="*/ 270 w 445"/>
                  <a:gd name="T33" fmla="*/ 222 h 631"/>
                  <a:gd name="T34" fmla="*/ 159 w 445"/>
                  <a:gd name="T35" fmla="*/ 18 h 631"/>
                  <a:gd name="T36" fmla="*/ 144 w 445"/>
                  <a:gd name="T37" fmla="*/ 216 h 631"/>
                  <a:gd name="T38" fmla="*/ 147 w 445"/>
                  <a:gd name="T39" fmla="*/ 246 h 631"/>
                  <a:gd name="T40" fmla="*/ 138 w 445"/>
                  <a:gd name="T41" fmla="*/ 537 h 631"/>
                  <a:gd name="T42" fmla="*/ 219 w 445"/>
                  <a:gd name="T43" fmla="*/ 543 h 631"/>
                  <a:gd name="T44" fmla="*/ 255 w 445"/>
                  <a:gd name="T45" fmla="*/ 534 h 631"/>
                  <a:gd name="T46" fmla="*/ 276 w 445"/>
                  <a:gd name="T47" fmla="*/ 519 h 631"/>
                  <a:gd name="T48" fmla="*/ 270 w 445"/>
                  <a:gd name="T49" fmla="*/ 558 h 631"/>
                  <a:gd name="T50" fmla="*/ 261 w 445"/>
                  <a:gd name="T51" fmla="*/ 591 h 631"/>
                  <a:gd name="T52" fmla="*/ 207 w 445"/>
                  <a:gd name="T53" fmla="*/ 588 h 631"/>
                  <a:gd name="T54" fmla="*/ 168 w 445"/>
                  <a:gd name="T55" fmla="*/ 591 h 631"/>
                  <a:gd name="T56" fmla="*/ 111 w 445"/>
                  <a:gd name="T57" fmla="*/ 600 h 631"/>
                  <a:gd name="T58" fmla="*/ 48 w 445"/>
                  <a:gd name="T59" fmla="*/ 603 h 631"/>
                  <a:gd name="T60" fmla="*/ 0 w 445"/>
                  <a:gd name="T61" fmla="*/ 606 h 631"/>
                  <a:gd name="T62" fmla="*/ 30 w 445"/>
                  <a:gd name="T63" fmla="*/ 588 h 631"/>
                  <a:gd name="T64" fmla="*/ 27 w 445"/>
                  <a:gd name="T65" fmla="*/ 582 h 631"/>
                  <a:gd name="T66" fmla="*/ 0 w 445"/>
                  <a:gd name="T67" fmla="*/ 597 h 631"/>
                  <a:gd name="T68" fmla="*/ 12 w 445"/>
                  <a:gd name="T69" fmla="*/ 576 h 631"/>
                  <a:gd name="T70" fmla="*/ 63 w 445"/>
                  <a:gd name="T71" fmla="*/ 567 h 631"/>
                  <a:gd name="T72" fmla="*/ 102 w 445"/>
                  <a:gd name="T73" fmla="*/ 537 h 631"/>
                  <a:gd name="T74" fmla="*/ 93 w 445"/>
                  <a:gd name="T75" fmla="*/ 561 h 631"/>
                  <a:gd name="T76" fmla="*/ 111 w 445"/>
                  <a:gd name="T77" fmla="*/ 540 h 631"/>
                  <a:gd name="T78" fmla="*/ 90 w 445"/>
                  <a:gd name="T79" fmla="*/ 558 h 631"/>
                  <a:gd name="T80" fmla="*/ 57 w 445"/>
                  <a:gd name="T81" fmla="*/ 570 h 631"/>
                  <a:gd name="T82" fmla="*/ 15 w 445"/>
                  <a:gd name="T83" fmla="*/ 579 h 631"/>
                  <a:gd name="T84" fmla="*/ 0 w 445"/>
                  <a:gd name="T85" fmla="*/ 615 h 631"/>
                  <a:gd name="T86" fmla="*/ 48 w 445"/>
                  <a:gd name="T87" fmla="*/ 621 h 631"/>
                  <a:gd name="T88" fmla="*/ 111 w 445"/>
                  <a:gd name="T89" fmla="*/ 621 h 631"/>
                  <a:gd name="T90" fmla="*/ 174 w 445"/>
                  <a:gd name="T91" fmla="*/ 621 h 631"/>
                  <a:gd name="T92" fmla="*/ 225 w 445"/>
                  <a:gd name="T93" fmla="*/ 618 h 631"/>
                  <a:gd name="T94" fmla="*/ 279 w 445"/>
                  <a:gd name="T95" fmla="*/ 603 h 631"/>
                  <a:gd name="T96" fmla="*/ 270 w 445"/>
                  <a:gd name="T97" fmla="*/ 567 h 631"/>
                  <a:gd name="T98" fmla="*/ 270 w 445"/>
                  <a:gd name="T99" fmla="*/ 579 h 63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45"/>
                  <a:gd name="T151" fmla="*/ 0 h 631"/>
                  <a:gd name="T152" fmla="*/ 445 w 445"/>
                  <a:gd name="T153" fmla="*/ 631 h 63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45" h="631">
                    <a:moveTo>
                      <a:pt x="444" y="603"/>
                    </a:moveTo>
                    <a:lnTo>
                      <a:pt x="435" y="609"/>
                    </a:lnTo>
                    <a:lnTo>
                      <a:pt x="426" y="615"/>
                    </a:lnTo>
                    <a:lnTo>
                      <a:pt x="417" y="615"/>
                    </a:lnTo>
                    <a:lnTo>
                      <a:pt x="408" y="621"/>
                    </a:lnTo>
                    <a:lnTo>
                      <a:pt x="387" y="621"/>
                    </a:lnTo>
                    <a:lnTo>
                      <a:pt x="378" y="621"/>
                    </a:lnTo>
                    <a:lnTo>
                      <a:pt x="369" y="621"/>
                    </a:lnTo>
                    <a:lnTo>
                      <a:pt x="360" y="624"/>
                    </a:lnTo>
                    <a:lnTo>
                      <a:pt x="348" y="627"/>
                    </a:lnTo>
                    <a:lnTo>
                      <a:pt x="339" y="630"/>
                    </a:lnTo>
                    <a:lnTo>
                      <a:pt x="327" y="630"/>
                    </a:lnTo>
                    <a:lnTo>
                      <a:pt x="318" y="621"/>
                    </a:lnTo>
                    <a:lnTo>
                      <a:pt x="315" y="612"/>
                    </a:lnTo>
                    <a:lnTo>
                      <a:pt x="309" y="603"/>
                    </a:lnTo>
                    <a:lnTo>
                      <a:pt x="300" y="594"/>
                    </a:lnTo>
                    <a:lnTo>
                      <a:pt x="300" y="582"/>
                    </a:lnTo>
                    <a:lnTo>
                      <a:pt x="300" y="558"/>
                    </a:lnTo>
                    <a:lnTo>
                      <a:pt x="300" y="549"/>
                    </a:lnTo>
                    <a:lnTo>
                      <a:pt x="309" y="378"/>
                    </a:lnTo>
                    <a:lnTo>
                      <a:pt x="306" y="303"/>
                    </a:lnTo>
                    <a:lnTo>
                      <a:pt x="312" y="312"/>
                    </a:lnTo>
                    <a:lnTo>
                      <a:pt x="318" y="321"/>
                    </a:lnTo>
                    <a:lnTo>
                      <a:pt x="321" y="330"/>
                    </a:lnTo>
                    <a:lnTo>
                      <a:pt x="324" y="339"/>
                    </a:lnTo>
                    <a:lnTo>
                      <a:pt x="330" y="351"/>
                    </a:lnTo>
                    <a:lnTo>
                      <a:pt x="336" y="363"/>
                    </a:lnTo>
                    <a:lnTo>
                      <a:pt x="342" y="375"/>
                    </a:lnTo>
                    <a:lnTo>
                      <a:pt x="336" y="351"/>
                    </a:lnTo>
                    <a:lnTo>
                      <a:pt x="333" y="333"/>
                    </a:lnTo>
                    <a:lnTo>
                      <a:pt x="330" y="321"/>
                    </a:lnTo>
                    <a:lnTo>
                      <a:pt x="324" y="312"/>
                    </a:lnTo>
                    <a:lnTo>
                      <a:pt x="318" y="303"/>
                    </a:lnTo>
                    <a:lnTo>
                      <a:pt x="321" y="315"/>
                    </a:lnTo>
                    <a:lnTo>
                      <a:pt x="324" y="324"/>
                    </a:lnTo>
                    <a:lnTo>
                      <a:pt x="327" y="333"/>
                    </a:lnTo>
                    <a:lnTo>
                      <a:pt x="333" y="345"/>
                    </a:lnTo>
                    <a:lnTo>
                      <a:pt x="333" y="333"/>
                    </a:lnTo>
                    <a:lnTo>
                      <a:pt x="327" y="324"/>
                    </a:lnTo>
                    <a:lnTo>
                      <a:pt x="318" y="315"/>
                    </a:lnTo>
                    <a:lnTo>
                      <a:pt x="309" y="306"/>
                    </a:lnTo>
                    <a:lnTo>
                      <a:pt x="300" y="300"/>
                    </a:lnTo>
                    <a:lnTo>
                      <a:pt x="291" y="291"/>
                    </a:lnTo>
                    <a:lnTo>
                      <a:pt x="285" y="282"/>
                    </a:lnTo>
                    <a:lnTo>
                      <a:pt x="276" y="270"/>
                    </a:lnTo>
                    <a:lnTo>
                      <a:pt x="273" y="258"/>
                    </a:lnTo>
                    <a:lnTo>
                      <a:pt x="273" y="249"/>
                    </a:lnTo>
                    <a:lnTo>
                      <a:pt x="273" y="240"/>
                    </a:lnTo>
                    <a:lnTo>
                      <a:pt x="270" y="231"/>
                    </a:lnTo>
                    <a:lnTo>
                      <a:pt x="270" y="222"/>
                    </a:lnTo>
                    <a:lnTo>
                      <a:pt x="267" y="231"/>
                    </a:lnTo>
                    <a:lnTo>
                      <a:pt x="267" y="240"/>
                    </a:lnTo>
                    <a:lnTo>
                      <a:pt x="267" y="249"/>
                    </a:lnTo>
                    <a:lnTo>
                      <a:pt x="258" y="258"/>
                    </a:lnTo>
                    <a:lnTo>
                      <a:pt x="249" y="264"/>
                    </a:lnTo>
                    <a:lnTo>
                      <a:pt x="246" y="273"/>
                    </a:lnTo>
                    <a:lnTo>
                      <a:pt x="246" y="285"/>
                    </a:lnTo>
                    <a:lnTo>
                      <a:pt x="246" y="276"/>
                    </a:lnTo>
                    <a:lnTo>
                      <a:pt x="255" y="270"/>
                    </a:lnTo>
                    <a:lnTo>
                      <a:pt x="264" y="261"/>
                    </a:lnTo>
                    <a:lnTo>
                      <a:pt x="264" y="249"/>
                    </a:lnTo>
                    <a:lnTo>
                      <a:pt x="264" y="240"/>
                    </a:lnTo>
                    <a:lnTo>
                      <a:pt x="264" y="231"/>
                    </a:lnTo>
                    <a:lnTo>
                      <a:pt x="252" y="234"/>
                    </a:lnTo>
                    <a:lnTo>
                      <a:pt x="240" y="240"/>
                    </a:lnTo>
                    <a:lnTo>
                      <a:pt x="252" y="234"/>
                    </a:lnTo>
                    <a:lnTo>
                      <a:pt x="261" y="231"/>
                    </a:lnTo>
                    <a:lnTo>
                      <a:pt x="270" y="222"/>
                    </a:lnTo>
                    <a:lnTo>
                      <a:pt x="276" y="213"/>
                    </a:lnTo>
                    <a:lnTo>
                      <a:pt x="276" y="129"/>
                    </a:lnTo>
                    <a:lnTo>
                      <a:pt x="270" y="0"/>
                    </a:lnTo>
                    <a:lnTo>
                      <a:pt x="159" y="18"/>
                    </a:lnTo>
                    <a:lnTo>
                      <a:pt x="156" y="66"/>
                    </a:lnTo>
                    <a:lnTo>
                      <a:pt x="150" y="120"/>
                    </a:lnTo>
                    <a:lnTo>
                      <a:pt x="141" y="168"/>
                    </a:lnTo>
                    <a:lnTo>
                      <a:pt x="144" y="216"/>
                    </a:lnTo>
                    <a:lnTo>
                      <a:pt x="165" y="258"/>
                    </a:lnTo>
                    <a:lnTo>
                      <a:pt x="147" y="210"/>
                    </a:lnTo>
                    <a:lnTo>
                      <a:pt x="147" y="222"/>
                    </a:lnTo>
                    <a:lnTo>
                      <a:pt x="147" y="246"/>
                    </a:lnTo>
                    <a:lnTo>
                      <a:pt x="108" y="528"/>
                    </a:lnTo>
                    <a:lnTo>
                      <a:pt x="117" y="531"/>
                    </a:lnTo>
                    <a:lnTo>
                      <a:pt x="126" y="534"/>
                    </a:lnTo>
                    <a:lnTo>
                      <a:pt x="138" y="537"/>
                    </a:lnTo>
                    <a:lnTo>
                      <a:pt x="162" y="537"/>
                    </a:lnTo>
                    <a:lnTo>
                      <a:pt x="183" y="543"/>
                    </a:lnTo>
                    <a:lnTo>
                      <a:pt x="207" y="543"/>
                    </a:lnTo>
                    <a:lnTo>
                      <a:pt x="219" y="543"/>
                    </a:lnTo>
                    <a:lnTo>
                      <a:pt x="228" y="543"/>
                    </a:lnTo>
                    <a:lnTo>
                      <a:pt x="237" y="540"/>
                    </a:lnTo>
                    <a:lnTo>
                      <a:pt x="246" y="537"/>
                    </a:lnTo>
                    <a:lnTo>
                      <a:pt x="255" y="534"/>
                    </a:lnTo>
                    <a:lnTo>
                      <a:pt x="264" y="528"/>
                    </a:lnTo>
                    <a:lnTo>
                      <a:pt x="273" y="519"/>
                    </a:lnTo>
                    <a:lnTo>
                      <a:pt x="288" y="291"/>
                    </a:lnTo>
                    <a:lnTo>
                      <a:pt x="276" y="519"/>
                    </a:lnTo>
                    <a:lnTo>
                      <a:pt x="267" y="528"/>
                    </a:lnTo>
                    <a:lnTo>
                      <a:pt x="261" y="540"/>
                    </a:lnTo>
                    <a:lnTo>
                      <a:pt x="264" y="549"/>
                    </a:lnTo>
                    <a:lnTo>
                      <a:pt x="270" y="558"/>
                    </a:lnTo>
                    <a:lnTo>
                      <a:pt x="273" y="567"/>
                    </a:lnTo>
                    <a:lnTo>
                      <a:pt x="273" y="576"/>
                    </a:lnTo>
                    <a:lnTo>
                      <a:pt x="270" y="585"/>
                    </a:lnTo>
                    <a:lnTo>
                      <a:pt x="261" y="591"/>
                    </a:lnTo>
                    <a:lnTo>
                      <a:pt x="252" y="591"/>
                    </a:lnTo>
                    <a:lnTo>
                      <a:pt x="243" y="588"/>
                    </a:lnTo>
                    <a:lnTo>
                      <a:pt x="225" y="588"/>
                    </a:lnTo>
                    <a:lnTo>
                      <a:pt x="207" y="588"/>
                    </a:lnTo>
                    <a:lnTo>
                      <a:pt x="198" y="588"/>
                    </a:lnTo>
                    <a:lnTo>
                      <a:pt x="189" y="588"/>
                    </a:lnTo>
                    <a:lnTo>
                      <a:pt x="177" y="588"/>
                    </a:lnTo>
                    <a:lnTo>
                      <a:pt x="168" y="591"/>
                    </a:lnTo>
                    <a:lnTo>
                      <a:pt x="144" y="594"/>
                    </a:lnTo>
                    <a:lnTo>
                      <a:pt x="135" y="597"/>
                    </a:lnTo>
                    <a:lnTo>
                      <a:pt x="123" y="600"/>
                    </a:lnTo>
                    <a:lnTo>
                      <a:pt x="111" y="600"/>
                    </a:lnTo>
                    <a:lnTo>
                      <a:pt x="99" y="600"/>
                    </a:lnTo>
                    <a:lnTo>
                      <a:pt x="81" y="600"/>
                    </a:lnTo>
                    <a:lnTo>
                      <a:pt x="72" y="600"/>
                    </a:lnTo>
                    <a:lnTo>
                      <a:pt x="48" y="603"/>
                    </a:lnTo>
                    <a:lnTo>
                      <a:pt x="27" y="603"/>
                    </a:lnTo>
                    <a:lnTo>
                      <a:pt x="18" y="603"/>
                    </a:lnTo>
                    <a:lnTo>
                      <a:pt x="9" y="606"/>
                    </a:lnTo>
                    <a:lnTo>
                      <a:pt x="0" y="606"/>
                    </a:lnTo>
                    <a:lnTo>
                      <a:pt x="0" y="597"/>
                    </a:lnTo>
                    <a:lnTo>
                      <a:pt x="3" y="588"/>
                    </a:lnTo>
                    <a:lnTo>
                      <a:pt x="12" y="588"/>
                    </a:lnTo>
                    <a:lnTo>
                      <a:pt x="30" y="588"/>
                    </a:lnTo>
                    <a:lnTo>
                      <a:pt x="39" y="588"/>
                    </a:lnTo>
                    <a:lnTo>
                      <a:pt x="48" y="585"/>
                    </a:lnTo>
                    <a:lnTo>
                      <a:pt x="36" y="582"/>
                    </a:lnTo>
                    <a:lnTo>
                      <a:pt x="27" y="582"/>
                    </a:lnTo>
                    <a:lnTo>
                      <a:pt x="18" y="582"/>
                    </a:lnTo>
                    <a:lnTo>
                      <a:pt x="9" y="582"/>
                    </a:lnTo>
                    <a:lnTo>
                      <a:pt x="0" y="588"/>
                    </a:lnTo>
                    <a:lnTo>
                      <a:pt x="0" y="597"/>
                    </a:lnTo>
                    <a:lnTo>
                      <a:pt x="0" y="606"/>
                    </a:lnTo>
                    <a:lnTo>
                      <a:pt x="0" y="591"/>
                    </a:lnTo>
                    <a:lnTo>
                      <a:pt x="0" y="582"/>
                    </a:lnTo>
                    <a:lnTo>
                      <a:pt x="12" y="576"/>
                    </a:lnTo>
                    <a:lnTo>
                      <a:pt x="21" y="576"/>
                    </a:lnTo>
                    <a:lnTo>
                      <a:pt x="42" y="573"/>
                    </a:lnTo>
                    <a:lnTo>
                      <a:pt x="51" y="570"/>
                    </a:lnTo>
                    <a:lnTo>
                      <a:pt x="63" y="567"/>
                    </a:lnTo>
                    <a:lnTo>
                      <a:pt x="72" y="558"/>
                    </a:lnTo>
                    <a:lnTo>
                      <a:pt x="84" y="555"/>
                    </a:lnTo>
                    <a:lnTo>
                      <a:pt x="93" y="546"/>
                    </a:lnTo>
                    <a:lnTo>
                      <a:pt x="102" y="537"/>
                    </a:lnTo>
                    <a:lnTo>
                      <a:pt x="105" y="528"/>
                    </a:lnTo>
                    <a:lnTo>
                      <a:pt x="105" y="537"/>
                    </a:lnTo>
                    <a:lnTo>
                      <a:pt x="96" y="549"/>
                    </a:lnTo>
                    <a:lnTo>
                      <a:pt x="93" y="561"/>
                    </a:lnTo>
                    <a:lnTo>
                      <a:pt x="102" y="561"/>
                    </a:lnTo>
                    <a:lnTo>
                      <a:pt x="96" y="552"/>
                    </a:lnTo>
                    <a:lnTo>
                      <a:pt x="102" y="543"/>
                    </a:lnTo>
                    <a:lnTo>
                      <a:pt x="111" y="540"/>
                    </a:lnTo>
                    <a:lnTo>
                      <a:pt x="120" y="540"/>
                    </a:lnTo>
                    <a:lnTo>
                      <a:pt x="108" y="540"/>
                    </a:lnTo>
                    <a:lnTo>
                      <a:pt x="96" y="549"/>
                    </a:lnTo>
                    <a:lnTo>
                      <a:pt x="90" y="558"/>
                    </a:lnTo>
                    <a:lnTo>
                      <a:pt x="81" y="561"/>
                    </a:lnTo>
                    <a:lnTo>
                      <a:pt x="72" y="561"/>
                    </a:lnTo>
                    <a:lnTo>
                      <a:pt x="66" y="570"/>
                    </a:lnTo>
                    <a:lnTo>
                      <a:pt x="57" y="570"/>
                    </a:lnTo>
                    <a:lnTo>
                      <a:pt x="48" y="570"/>
                    </a:lnTo>
                    <a:lnTo>
                      <a:pt x="36" y="573"/>
                    </a:lnTo>
                    <a:lnTo>
                      <a:pt x="24" y="576"/>
                    </a:lnTo>
                    <a:lnTo>
                      <a:pt x="15" y="579"/>
                    </a:lnTo>
                    <a:lnTo>
                      <a:pt x="6" y="585"/>
                    </a:lnTo>
                    <a:lnTo>
                      <a:pt x="3" y="594"/>
                    </a:lnTo>
                    <a:lnTo>
                      <a:pt x="0" y="603"/>
                    </a:lnTo>
                    <a:lnTo>
                      <a:pt x="0" y="615"/>
                    </a:lnTo>
                    <a:lnTo>
                      <a:pt x="9" y="621"/>
                    </a:lnTo>
                    <a:lnTo>
                      <a:pt x="18" y="621"/>
                    </a:lnTo>
                    <a:lnTo>
                      <a:pt x="27" y="621"/>
                    </a:lnTo>
                    <a:lnTo>
                      <a:pt x="48" y="621"/>
                    </a:lnTo>
                    <a:lnTo>
                      <a:pt x="66" y="621"/>
                    </a:lnTo>
                    <a:lnTo>
                      <a:pt x="75" y="621"/>
                    </a:lnTo>
                    <a:lnTo>
                      <a:pt x="93" y="621"/>
                    </a:lnTo>
                    <a:lnTo>
                      <a:pt x="111" y="621"/>
                    </a:lnTo>
                    <a:lnTo>
                      <a:pt x="123" y="621"/>
                    </a:lnTo>
                    <a:lnTo>
                      <a:pt x="147" y="621"/>
                    </a:lnTo>
                    <a:lnTo>
                      <a:pt x="165" y="621"/>
                    </a:lnTo>
                    <a:lnTo>
                      <a:pt x="174" y="621"/>
                    </a:lnTo>
                    <a:lnTo>
                      <a:pt x="186" y="621"/>
                    </a:lnTo>
                    <a:lnTo>
                      <a:pt x="195" y="621"/>
                    </a:lnTo>
                    <a:lnTo>
                      <a:pt x="213" y="621"/>
                    </a:lnTo>
                    <a:lnTo>
                      <a:pt x="225" y="618"/>
                    </a:lnTo>
                    <a:lnTo>
                      <a:pt x="234" y="612"/>
                    </a:lnTo>
                    <a:lnTo>
                      <a:pt x="255" y="612"/>
                    </a:lnTo>
                    <a:lnTo>
                      <a:pt x="279" y="612"/>
                    </a:lnTo>
                    <a:lnTo>
                      <a:pt x="279" y="603"/>
                    </a:lnTo>
                    <a:lnTo>
                      <a:pt x="279" y="594"/>
                    </a:lnTo>
                    <a:lnTo>
                      <a:pt x="273" y="585"/>
                    </a:lnTo>
                    <a:lnTo>
                      <a:pt x="270" y="576"/>
                    </a:lnTo>
                    <a:lnTo>
                      <a:pt x="270" y="567"/>
                    </a:lnTo>
                    <a:lnTo>
                      <a:pt x="270" y="558"/>
                    </a:lnTo>
                    <a:lnTo>
                      <a:pt x="270" y="549"/>
                    </a:lnTo>
                    <a:lnTo>
                      <a:pt x="270" y="567"/>
                    </a:lnTo>
                    <a:lnTo>
                      <a:pt x="270" y="579"/>
                    </a:lnTo>
                    <a:lnTo>
                      <a:pt x="270" y="591"/>
                    </a:lnTo>
                    <a:lnTo>
                      <a:pt x="270" y="582"/>
                    </a:lnTo>
                    <a:lnTo>
                      <a:pt x="270" y="59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21" name="Freeform 148">
                <a:extLst>
                  <a:ext uri="{FF2B5EF4-FFF2-40B4-BE49-F238E27FC236}">
                    <a16:creationId xmlns:a16="http://schemas.microsoft.com/office/drawing/2014/main" id="{C9319B70-79DE-48B8-8C41-4CDBA22D3084}"/>
                  </a:ext>
                </a:extLst>
              </p:cNvPr>
              <p:cNvSpPr>
                <a:spLocks/>
              </p:cNvSpPr>
              <p:nvPr/>
            </p:nvSpPr>
            <p:spPr bwMode="auto">
              <a:xfrm>
                <a:off x="3543" y="5430"/>
                <a:ext cx="265" cy="142"/>
              </a:xfrm>
              <a:custGeom>
                <a:avLst/>
                <a:gdLst>
                  <a:gd name="T0" fmla="*/ 90 w 265"/>
                  <a:gd name="T1" fmla="*/ 12 h 142"/>
                  <a:gd name="T2" fmla="*/ 90 w 265"/>
                  <a:gd name="T3" fmla="*/ 30 h 142"/>
                  <a:gd name="T4" fmla="*/ 108 w 265"/>
                  <a:gd name="T5" fmla="*/ 39 h 142"/>
                  <a:gd name="T6" fmla="*/ 117 w 265"/>
                  <a:gd name="T7" fmla="*/ 48 h 142"/>
                  <a:gd name="T8" fmla="*/ 102 w 265"/>
                  <a:gd name="T9" fmla="*/ 63 h 142"/>
                  <a:gd name="T10" fmla="*/ 102 w 265"/>
                  <a:gd name="T11" fmla="*/ 81 h 142"/>
                  <a:gd name="T12" fmla="*/ 111 w 265"/>
                  <a:gd name="T13" fmla="*/ 90 h 142"/>
                  <a:gd name="T14" fmla="*/ 105 w 265"/>
                  <a:gd name="T15" fmla="*/ 81 h 142"/>
                  <a:gd name="T16" fmla="*/ 75 w 265"/>
                  <a:gd name="T17" fmla="*/ 87 h 142"/>
                  <a:gd name="T18" fmla="*/ 84 w 265"/>
                  <a:gd name="T19" fmla="*/ 93 h 142"/>
                  <a:gd name="T20" fmla="*/ 75 w 265"/>
                  <a:gd name="T21" fmla="*/ 93 h 142"/>
                  <a:gd name="T22" fmla="*/ 57 w 265"/>
                  <a:gd name="T23" fmla="*/ 99 h 142"/>
                  <a:gd name="T24" fmla="*/ 39 w 265"/>
                  <a:gd name="T25" fmla="*/ 99 h 142"/>
                  <a:gd name="T26" fmla="*/ 21 w 265"/>
                  <a:gd name="T27" fmla="*/ 99 h 142"/>
                  <a:gd name="T28" fmla="*/ 21 w 265"/>
                  <a:gd name="T29" fmla="*/ 81 h 142"/>
                  <a:gd name="T30" fmla="*/ 36 w 265"/>
                  <a:gd name="T31" fmla="*/ 69 h 142"/>
                  <a:gd name="T32" fmla="*/ 54 w 265"/>
                  <a:gd name="T33" fmla="*/ 60 h 142"/>
                  <a:gd name="T34" fmla="*/ 75 w 265"/>
                  <a:gd name="T35" fmla="*/ 45 h 142"/>
                  <a:gd name="T36" fmla="*/ 75 w 265"/>
                  <a:gd name="T37" fmla="*/ 45 h 142"/>
                  <a:gd name="T38" fmla="*/ 57 w 265"/>
                  <a:gd name="T39" fmla="*/ 60 h 142"/>
                  <a:gd name="T40" fmla="*/ 39 w 265"/>
                  <a:gd name="T41" fmla="*/ 75 h 142"/>
                  <a:gd name="T42" fmla="*/ 21 w 265"/>
                  <a:gd name="T43" fmla="*/ 87 h 142"/>
                  <a:gd name="T44" fmla="*/ 6 w 265"/>
                  <a:gd name="T45" fmla="*/ 108 h 142"/>
                  <a:gd name="T46" fmla="*/ 6 w 265"/>
                  <a:gd name="T47" fmla="*/ 126 h 142"/>
                  <a:gd name="T48" fmla="*/ 24 w 265"/>
                  <a:gd name="T49" fmla="*/ 126 h 142"/>
                  <a:gd name="T50" fmla="*/ 45 w 265"/>
                  <a:gd name="T51" fmla="*/ 126 h 142"/>
                  <a:gd name="T52" fmla="*/ 63 w 265"/>
                  <a:gd name="T53" fmla="*/ 126 h 142"/>
                  <a:gd name="T54" fmla="*/ 81 w 265"/>
                  <a:gd name="T55" fmla="*/ 126 h 142"/>
                  <a:gd name="T56" fmla="*/ 102 w 265"/>
                  <a:gd name="T57" fmla="*/ 117 h 142"/>
                  <a:gd name="T58" fmla="*/ 120 w 265"/>
                  <a:gd name="T59" fmla="*/ 114 h 142"/>
                  <a:gd name="T60" fmla="*/ 141 w 265"/>
                  <a:gd name="T61" fmla="*/ 102 h 142"/>
                  <a:gd name="T62" fmla="*/ 159 w 265"/>
                  <a:gd name="T63" fmla="*/ 96 h 142"/>
                  <a:gd name="T64" fmla="*/ 177 w 265"/>
                  <a:gd name="T65" fmla="*/ 87 h 142"/>
                  <a:gd name="T66" fmla="*/ 207 w 265"/>
                  <a:gd name="T67" fmla="*/ 81 h 142"/>
                  <a:gd name="T68" fmla="*/ 222 w 265"/>
                  <a:gd name="T69" fmla="*/ 72 h 142"/>
                  <a:gd name="T70" fmla="*/ 243 w 265"/>
                  <a:gd name="T71" fmla="*/ 63 h 142"/>
                  <a:gd name="T72" fmla="*/ 222 w 265"/>
                  <a:gd name="T73" fmla="*/ 63 h 142"/>
                  <a:gd name="T74" fmla="*/ 204 w 265"/>
                  <a:gd name="T75" fmla="*/ 78 h 142"/>
                  <a:gd name="T76" fmla="*/ 183 w 265"/>
                  <a:gd name="T77" fmla="*/ 87 h 142"/>
                  <a:gd name="T78" fmla="*/ 210 w 265"/>
                  <a:gd name="T79" fmla="*/ 81 h 142"/>
                  <a:gd name="T80" fmla="*/ 240 w 265"/>
                  <a:gd name="T81" fmla="*/ 69 h 142"/>
                  <a:gd name="T82" fmla="*/ 240 w 265"/>
                  <a:gd name="T83" fmla="*/ 54 h 142"/>
                  <a:gd name="T84" fmla="*/ 222 w 265"/>
                  <a:gd name="T85" fmla="*/ 57 h 142"/>
                  <a:gd name="T86" fmla="*/ 222 w 265"/>
                  <a:gd name="T87" fmla="*/ 39 h 142"/>
                  <a:gd name="T88" fmla="*/ 231 w 265"/>
                  <a:gd name="T89" fmla="*/ 21 h 142"/>
                  <a:gd name="T90" fmla="*/ 249 w 265"/>
                  <a:gd name="T91" fmla="*/ 0 h 142"/>
                  <a:gd name="T92" fmla="*/ 261 w 265"/>
                  <a:gd name="T93" fmla="*/ 18 h 142"/>
                  <a:gd name="T94" fmla="*/ 264 w 265"/>
                  <a:gd name="T95" fmla="*/ 39 h 142"/>
                  <a:gd name="T96" fmla="*/ 264 w 265"/>
                  <a:gd name="T97" fmla="*/ 63 h 142"/>
                  <a:gd name="T98" fmla="*/ 258 w 265"/>
                  <a:gd name="T99" fmla="*/ 81 h 142"/>
                  <a:gd name="T100" fmla="*/ 153 w 265"/>
                  <a:gd name="T101" fmla="*/ 123 h 142"/>
                  <a:gd name="T102" fmla="*/ 90 w 265"/>
                  <a:gd name="T103" fmla="*/ 141 h 142"/>
                  <a:gd name="T104" fmla="*/ 51 w 265"/>
                  <a:gd name="T105" fmla="*/ 141 h 142"/>
                  <a:gd name="T106" fmla="*/ 24 w 265"/>
                  <a:gd name="T107" fmla="*/ 141 h 142"/>
                  <a:gd name="T108" fmla="*/ 9 w 265"/>
                  <a:gd name="T109" fmla="*/ 132 h 142"/>
                  <a:gd name="T110" fmla="*/ 0 w 265"/>
                  <a:gd name="T111" fmla="*/ 114 h 14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65"/>
                  <a:gd name="T169" fmla="*/ 0 h 142"/>
                  <a:gd name="T170" fmla="*/ 265 w 265"/>
                  <a:gd name="T171" fmla="*/ 142 h 14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65" h="142">
                    <a:moveTo>
                      <a:pt x="99" y="6"/>
                    </a:moveTo>
                    <a:lnTo>
                      <a:pt x="90" y="12"/>
                    </a:lnTo>
                    <a:lnTo>
                      <a:pt x="87" y="21"/>
                    </a:lnTo>
                    <a:lnTo>
                      <a:pt x="90" y="30"/>
                    </a:lnTo>
                    <a:lnTo>
                      <a:pt x="99" y="36"/>
                    </a:lnTo>
                    <a:lnTo>
                      <a:pt x="108" y="39"/>
                    </a:lnTo>
                    <a:lnTo>
                      <a:pt x="117" y="45"/>
                    </a:lnTo>
                    <a:lnTo>
                      <a:pt x="117" y="48"/>
                    </a:lnTo>
                    <a:lnTo>
                      <a:pt x="108" y="54"/>
                    </a:lnTo>
                    <a:lnTo>
                      <a:pt x="102" y="63"/>
                    </a:lnTo>
                    <a:lnTo>
                      <a:pt x="102" y="72"/>
                    </a:lnTo>
                    <a:lnTo>
                      <a:pt x="102" y="81"/>
                    </a:lnTo>
                    <a:lnTo>
                      <a:pt x="102" y="90"/>
                    </a:lnTo>
                    <a:lnTo>
                      <a:pt x="111" y="90"/>
                    </a:lnTo>
                    <a:lnTo>
                      <a:pt x="120" y="84"/>
                    </a:lnTo>
                    <a:lnTo>
                      <a:pt x="105" y="81"/>
                    </a:lnTo>
                    <a:lnTo>
                      <a:pt x="93" y="84"/>
                    </a:lnTo>
                    <a:lnTo>
                      <a:pt x="75" y="87"/>
                    </a:lnTo>
                    <a:lnTo>
                      <a:pt x="66" y="87"/>
                    </a:lnTo>
                    <a:lnTo>
                      <a:pt x="84" y="93"/>
                    </a:lnTo>
                    <a:lnTo>
                      <a:pt x="93" y="93"/>
                    </a:lnTo>
                    <a:lnTo>
                      <a:pt x="75" y="93"/>
                    </a:lnTo>
                    <a:lnTo>
                      <a:pt x="66" y="93"/>
                    </a:lnTo>
                    <a:lnTo>
                      <a:pt x="57" y="99"/>
                    </a:lnTo>
                    <a:lnTo>
                      <a:pt x="48" y="99"/>
                    </a:lnTo>
                    <a:lnTo>
                      <a:pt x="39" y="99"/>
                    </a:lnTo>
                    <a:lnTo>
                      <a:pt x="30" y="99"/>
                    </a:lnTo>
                    <a:lnTo>
                      <a:pt x="21" y="99"/>
                    </a:lnTo>
                    <a:lnTo>
                      <a:pt x="21" y="90"/>
                    </a:lnTo>
                    <a:lnTo>
                      <a:pt x="21" y="81"/>
                    </a:lnTo>
                    <a:lnTo>
                      <a:pt x="27" y="72"/>
                    </a:lnTo>
                    <a:lnTo>
                      <a:pt x="36" y="69"/>
                    </a:lnTo>
                    <a:lnTo>
                      <a:pt x="45" y="66"/>
                    </a:lnTo>
                    <a:lnTo>
                      <a:pt x="54" y="60"/>
                    </a:lnTo>
                    <a:lnTo>
                      <a:pt x="66" y="54"/>
                    </a:lnTo>
                    <a:lnTo>
                      <a:pt x="75" y="45"/>
                    </a:lnTo>
                    <a:lnTo>
                      <a:pt x="81" y="36"/>
                    </a:lnTo>
                    <a:lnTo>
                      <a:pt x="75" y="45"/>
                    </a:lnTo>
                    <a:lnTo>
                      <a:pt x="66" y="54"/>
                    </a:lnTo>
                    <a:lnTo>
                      <a:pt x="57" y="60"/>
                    </a:lnTo>
                    <a:lnTo>
                      <a:pt x="45" y="66"/>
                    </a:lnTo>
                    <a:lnTo>
                      <a:pt x="39" y="75"/>
                    </a:lnTo>
                    <a:lnTo>
                      <a:pt x="30" y="78"/>
                    </a:lnTo>
                    <a:lnTo>
                      <a:pt x="21" y="87"/>
                    </a:lnTo>
                    <a:lnTo>
                      <a:pt x="15" y="96"/>
                    </a:lnTo>
                    <a:lnTo>
                      <a:pt x="6" y="108"/>
                    </a:lnTo>
                    <a:lnTo>
                      <a:pt x="3" y="117"/>
                    </a:lnTo>
                    <a:lnTo>
                      <a:pt x="6" y="126"/>
                    </a:lnTo>
                    <a:lnTo>
                      <a:pt x="15" y="126"/>
                    </a:lnTo>
                    <a:lnTo>
                      <a:pt x="24" y="126"/>
                    </a:lnTo>
                    <a:lnTo>
                      <a:pt x="36" y="126"/>
                    </a:lnTo>
                    <a:lnTo>
                      <a:pt x="45" y="126"/>
                    </a:lnTo>
                    <a:lnTo>
                      <a:pt x="54" y="126"/>
                    </a:lnTo>
                    <a:lnTo>
                      <a:pt x="63" y="126"/>
                    </a:lnTo>
                    <a:lnTo>
                      <a:pt x="72" y="126"/>
                    </a:lnTo>
                    <a:lnTo>
                      <a:pt x="81" y="126"/>
                    </a:lnTo>
                    <a:lnTo>
                      <a:pt x="90" y="120"/>
                    </a:lnTo>
                    <a:lnTo>
                      <a:pt x="102" y="117"/>
                    </a:lnTo>
                    <a:lnTo>
                      <a:pt x="111" y="114"/>
                    </a:lnTo>
                    <a:lnTo>
                      <a:pt x="120" y="114"/>
                    </a:lnTo>
                    <a:lnTo>
                      <a:pt x="129" y="105"/>
                    </a:lnTo>
                    <a:lnTo>
                      <a:pt x="141" y="102"/>
                    </a:lnTo>
                    <a:lnTo>
                      <a:pt x="150" y="99"/>
                    </a:lnTo>
                    <a:lnTo>
                      <a:pt x="159" y="96"/>
                    </a:lnTo>
                    <a:lnTo>
                      <a:pt x="168" y="90"/>
                    </a:lnTo>
                    <a:lnTo>
                      <a:pt x="177" y="87"/>
                    </a:lnTo>
                    <a:lnTo>
                      <a:pt x="198" y="84"/>
                    </a:lnTo>
                    <a:lnTo>
                      <a:pt x="207" y="81"/>
                    </a:lnTo>
                    <a:lnTo>
                      <a:pt x="216" y="81"/>
                    </a:lnTo>
                    <a:lnTo>
                      <a:pt x="222" y="72"/>
                    </a:lnTo>
                    <a:lnTo>
                      <a:pt x="234" y="66"/>
                    </a:lnTo>
                    <a:lnTo>
                      <a:pt x="243" y="63"/>
                    </a:lnTo>
                    <a:lnTo>
                      <a:pt x="231" y="60"/>
                    </a:lnTo>
                    <a:lnTo>
                      <a:pt x="222" y="63"/>
                    </a:lnTo>
                    <a:lnTo>
                      <a:pt x="213" y="72"/>
                    </a:lnTo>
                    <a:lnTo>
                      <a:pt x="204" y="78"/>
                    </a:lnTo>
                    <a:lnTo>
                      <a:pt x="192" y="81"/>
                    </a:lnTo>
                    <a:lnTo>
                      <a:pt x="183" y="87"/>
                    </a:lnTo>
                    <a:lnTo>
                      <a:pt x="198" y="87"/>
                    </a:lnTo>
                    <a:lnTo>
                      <a:pt x="210" y="81"/>
                    </a:lnTo>
                    <a:lnTo>
                      <a:pt x="228" y="78"/>
                    </a:lnTo>
                    <a:lnTo>
                      <a:pt x="240" y="69"/>
                    </a:lnTo>
                    <a:lnTo>
                      <a:pt x="252" y="60"/>
                    </a:lnTo>
                    <a:lnTo>
                      <a:pt x="240" y="54"/>
                    </a:lnTo>
                    <a:lnTo>
                      <a:pt x="231" y="57"/>
                    </a:lnTo>
                    <a:lnTo>
                      <a:pt x="222" y="57"/>
                    </a:lnTo>
                    <a:lnTo>
                      <a:pt x="222" y="48"/>
                    </a:lnTo>
                    <a:lnTo>
                      <a:pt x="222" y="39"/>
                    </a:lnTo>
                    <a:lnTo>
                      <a:pt x="222" y="30"/>
                    </a:lnTo>
                    <a:lnTo>
                      <a:pt x="231" y="21"/>
                    </a:lnTo>
                    <a:lnTo>
                      <a:pt x="240" y="12"/>
                    </a:lnTo>
                    <a:lnTo>
                      <a:pt x="249" y="0"/>
                    </a:lnTo>
                    <a:lnTo>
                      <a:pt x="258" y="9"/>
                    </a:lnTo>
                    <a:lnTo>
                      <a:pt x="261" y="18"/>
                    </a:lnTo>
                    <a:lnTo>
                      <a:pt x="261" y="30"/>
                    </a:lnTo>
                    <a:lnTo>
                      <a:pt x="264" y="39"/>
                    </a:lnTo>
                    <a:lnTo>
                      <a:pt x="264" y="51"/>
                    </a:lnTo>
                    <a:lnTo>
                      <a:pt x="264" y="63"/>
                    </a:lnTo>
                    <a:lnTo>
                      <a:pt x="264" y="72"/>
                    </a:lnTo>
                    <a:lnTo>
                      <a:pt x="258" y="81"/>
                    </a:lnTo>
                    <a:lnTo>
                      <a:pt x="249" y="87"/>
                    </a:lnTo>
                    <a:lnTo>
                      <a:pt x="153" y="123"/>
                    </a:lnTo>
                    <a:lnTo>
                      <a:pt x="99" y="141"/>
                    </a:lnTo>
                    <a:lnTo>
                      <a:pt x="90" y="141"/>
                    </a:lnTo>
                    <a:lnTo>
                      <a:pt x="60" y="141"/>
                    </a:lnTo>
                    <a:lnTo>
                      <a:pt x="51" y="141"/>
                    </a:lnTo>
                    <a:lnTo>
                      <a:pt x="42" y="141"/>
                    </a:lnTo>
                    <a:lnTo>
                      <a:pt x="24" y="141"/>
                    </a:lnTo>
                    <a:lnTo>
                      <a:pt x="15" y="141"/>
                    </a:lnTo>
                    <a:lnTo>
                      <a:pt x="9" y="132"/>
                    </a:lnTo>
                    <a:lnTo>
                      <a:pt x="6" y="123"/>
                    </a:lnTo>
                    <a:lnTo>
                      <a:pt x="0" y="11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22" name="Freeform 149">
                <a:extLst>
                  <a:ext uri="{FF2B5EF4-FFF2-40B4-BE49-F238E27FC236}">
                    <a16:creationId xmlns:a16="http://schemas.microsoft.com/office/drawing/2014/main" id="{CB3551AC-F7EF-4C8E-8170-C91CBC1F6E5A}"/>
                  </a:ext>
                </a:extLst>
              </p:cNvPr>
              <p:cNvSpPr>
                <a:spLocks/>
              </p:cNvSpPr>
              <p:nvPr/>
            </p:nvSpPr>
            <p:spPr bwMode="auto">
              <a:xfrm>
                <a:off x="3711" y="4740"/>
                <a:ext cx="31" cy="52"/>
              </a:xfrm>
              <a:custGeom>
                <a:avLst/>
                <a:gdLst>
                  <a:gd name="T0" fmla="*/ 30 w 31"/>
                  <a:gd name="T1" fmla="*/ 0 h 52"/>
                  <a:gd name="T2" fmla="*/ 30 w 31"/>
                  <a:gd name="T3" fmla="*/ 45 h 52"/>
                  <a:gd name="T4" fmla="*/ 0 w 31"/>
                  <a:gd name="T5" fmla="*/ 51 h 52"/>
                  <a:gd name="T6" fmla="*/ 0 60000 65536"/>
                  <a:gd name="T7" fmla="*/ 0 60000 65536"/>
                  <a:gd name="T8" fmla="*/ 0 60000 65536"/>
                  <a:gd name="T9" fmla="*/ 0 w 31"/>
                  <a:gd name="T10" fmla="*/ 0 h 52"/>
                  <a:gd name="T11" fmla="*/ 31 w 31"/>
                  <a:gd name="T12" fmla="*/ 52 h 52"/>
                </a:gdLst>
                <a:ahLst/>
                <a:cxnLst>
                  <a:cxn ang="T6">
                    <a:pos x="T0" y="T1"/>
                  </a:cxn>
                  <a:cxn ang="T7">
                    <a:pos x="T2" y="T3"/>
                  </a:cxn>
                  <a:cxn ang="T8">
                    <a:pos x="T4" y="T5"/>
                  </a:cxn>
                </a:cxnLst>
                <a:rect l="T9" t="T10" r="T11" b="T12"/>
                <a:pathLst>
                  <a:path w="31" h="52">
                    <a:moveTo>
                      <a:pt x="30" y="0"/>
                    </a:moveTo>
                    <a:lnTo>
                      <a:pt x="30" y="45"/>
                    </a:lnTo>
                    <a:lnTo>
                      <a:pt x="0" y="5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723" name="Freeform 150">
                <a:extLst>
                  <a:ext uri="{FF2B5EF4-FFF2-40B4-BE49-F238E27FC236}">
                    <a16:creationId xmlns:a16="http://schemas.microsoft.com/office/drawing/2014/main" id="{B6B7D06A-C10F-4F0F-9AE2-0FD78631D5ED}"/>
                  </a:ext>
                </a:extLst>
              </p:cNvPr>
              <p:cNvSpPr>
                <a:spLocks/>
              </p:cNvSpPr>
              <p:nvPr/>
            </p:nvSpPr>
            <p:spPr bwMode="auto">
              <a:xfrm>
                <a:off x="3291" y="4515"/>
                <a:ext cx="430" cy="328"/>
              </a:xfrm>
              <a:custGeom>
                <a:avLst/>
                <a:gdLst>
                  <a:gd name="T0" fmla="*/ 189 w 430"/>
                  <a:gd name="T1" fmla="*/ 327 h 328"/>
                  <a:gd name="T2" fmla="*/ 0 w 430"/>
                  <a:gd name="T3" fmla="*/ 243 h 328"/>
                  <a:gd name="T4" fmla="*/ 9 w 430"/>
                  <a:gd name="T5" fmla="*/ 36 h 328"/>
                  <a:gd name="T6" fmla="*/ 246 w 430"/>
                  <a:gd name="T7" fmla="*/ 0 h 328"/>
                  <a:gd name="T8" fmla="*/ 429 w 430"/>
                  <a:gd name="T9" fmla="*/ 33 h 328"/>
                  <a:gd name="T10" fmla="*/ 426 w 430"/>
                  <a:gd name="T11" fmla="*/ 54 h 328"/>
                  <a:gd name="T12" fmla="*/ 180 w 430"/>
                  <a:gd name="T13" fmla="*/ 93 h 328"/>
                  <a:gd name="T14" fmla="*/ 18 w 430"/>
                  <a:gd name="T15" fmla="*/ 36 h 328"/>
                  <a:gd name="T16" fmla="*/ 189 w 430"/>
                  <a:gd name="T17" fmla="*/ 90 h 328"/>
                  <a:gd name="T18" fmla="*/ 189 w 430"/>
                  <a:gd name="T19" fmla="*/ 327 h 3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0"/>
                  <a:gd name="T31" fmla="*/ 0 h 328"/>
                  <a:gd name="T32" fmla="*/ 430 w 430"/>
                  <a:gd name="T33" fmla="*/ 328 h 3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0" h="328">
                    <a:moveTo>
                      <a:pt x="189" y="327"/>
                    </a:moveTo>
                    <a:lnTo>
                      <a:pt x="0" y="243"/>
                    </a:lnTo>
                    <a:lnTo>
                      <a:pt x="9" y="36"/>
                    </a:lnTo>
                    <a:lnTo>
                      <a:pt x="246" y="0"/>
                    </a:lnTo>
                    <a:lnTo>
                      <a:pt x="429" y="33"/>
                    </a:lnTo>
                    <a:lnTo>
                      <a:pt x="426" y="54"/>
                    </a:lnTo>
                    <a:lnTo>
                      <a:pt x="180" y="93"/>
                    </a:lnTo>
                    <a:lnTo>
                      <a:pt x="18" y="36"/>
                    </a:lnTo>
                    <a:lnTo>
                      <a:pt x="189" y="90"/>
                    </a:lnTo>
                    <a:lnTo>
                      <a:pt x="189" y="327"/>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8684" name="Freeform 151">
              <a:extLst>
                <a:ext uri="{FF2B5EF4-FFF2-40B4-BE49-F238E27FC236}">
                  <a16:creationId xmlns:a16="http://schemas.microsoft.com/office/drawing/2014/main" id="{42C3A2AB-3EE1-45A3-BF40-A63CCAEB0157}"/>
                </a:ext>
              </a:extLst>
            </p:cNvPr>
            <p:cNvSpPr>
              <a:spLocks/>
            </p:cNvSpPr>
            <p:nvPr/>
          </p:nvSpPr>
          <p:spPr bwMode="auto">
            <a:xfrm>
              <a:off x="1746" y="4524"/>
              <a:ext cx="19" cy="7"/>
            </a:xfrm>
            <a:custGeom>
              <a:avLst/>
              <a:gdLst>
                <a:gd name="T0" fmla="*/ 0 w 19"/>
                <a:gd name="T1" fmla="*/ 0 h 7"/>
                <a:gd name="T2" fmla="*/ 18 w 19"/>
                <a:gd name="T3" fmla="*/ 6 h 7"/>
                <a:gd name="T4" fmla="*/ 0 w 19"/>
                <a:gd name="T5" fmla="*/ 6 h 7"/>
                <a:gd name="T6" fmla="*/ 18 w 19"/>
                <a:gd name="T7" fmla="*/ 6 h 7"/>
                <a:gd name="T8" fmla="*/ 0 w 19"/>
                <a:gd name="T9" fmla="*/ 0 h 7"/>
                <a:gd name="T10" fmla="*/ 0 60000 65536"/>
                <a:gd name="T11" fmla="*/ 0 60000 65536"/>
                <a:gd name="T12" fmla="*/ 0 60000 65536"/>
                <a:gd name="T13" fmla="*/ 0 60000 65536"/>
                <a:gd name="T14" fmla="*/ 0 60000 65536"/>
                <a:gd name="T15" fmla="*/ 0 w 19"/>
                <a:gd name="T16" fmla="*/ 0 h 7"/>
                <a:gd name="T17" fmla="*/ 19 w 19"/>
                <a:gd name="T18" fmla="*/ 7 h 7"/>
              </a:gdLst>
              <a:ahLst/>
              <a:cxnLst>
                <a:cxn ang="T10">
                  <a:pos x="T0" y="T1"/>
                </a:cxn>
                <a:cxn ang="T11">
                  <a:pos x="T2" y="T3"/>
                </a:cxn>
                <a:cxn ang="T12">
                  <a:pos x="T4" y="T5"/>
                </a:cxn>
                <a:cxn ang="T13">
                  <a:pos x="T6" y="T7"/>
                </a:cxn>
                <a:cxn ang="T14">
                  <a:pos x="T8" y="T9"/>
                </a:cxn>
              </a:cxnLst>
              <a:rect l="T15" t="T16" r="T17" b="T18"/>
              <a:pathLst>
                <a:path w="19" h="7">
                  <a:moveTo>
                    <a:pt x="0" y="0"/>
                  </a:moveTo>
                  <a:lnTo>
                    <a:pt x="18" y="6"/>
                  </a:lnTo>
                  <a:lnTo>
                    <a:pt x="0" y="6"/>
                  </a:lnTo>
                  <a:lnTo>
                    <a:pt x="18" y="6"/>
                  </a:lnTo>
                  <a:lnTo>
                    <a:pt x="0" y="0"/>
                  </a:lnTo>
                </a:path>
              </a:pathLst>
            </a:custGeom>
            <a:solidFill>
              <a:schemeClr val="accent1"/>
            </a:solidFill>
            <a:ln w="12700" cap="rnd" cmpd="sng">
              <a:solidFill>
                <a:schemeClr val="tx1"/>
              </a:solidFill>
              <a:prstDash val="solid"/>
              <a:round/>
              <a:headEnd type="none" w="med" len="med"/>
              <a:tailEnd type="none" w="med" len="med"/>
            </a:ln>
          </p:spPr>
          <p:txBody>
            <a:bodyPr/>
            <a:lstStyle/>
            <a:p>
              <a:endParaRPr lang="en-US"/>
            </a:p>
          </p:txBody>
        </p:sp>
        <p:sp>
          <p:nvSpPr>
            <p:cNvPr id="28685" name="Freeform 152">
              <a:extLst>
                <a:ext uri="{FF2B5EF4-FFF2-40B4-BE49-F238E27FC236}">
                  <a16:creationId xmlns:a16="http://schemas.microsoft.com/office/drawing/2014/main" id="{F113E44C-5C8F-49CC-AB22-90F1FAADFBD3}"/>
                </a:ext>
              </a:extLst>
            </p:cNvPr>
            <p:cNvSpPr>
              <a:spLocks/>
            </p:cNvSpPr>
            <p:nvPr/>
          </p:nvSpPr>
          <p:spPr bwMode="auto">
            <a:xfrm>
              <a:off x="3606" y="4014"/>
              <a:ext cx="25" cy="19"/>
            </a:xfrm>
            <a:custGeom>
              <a:avLst/>
              <a:gdLst>
                <a:gd name="T0" fmla="*/ 6 w 25"/>
                <a:gd name="T1" fmla="*/ 18 h 19"/>
                <a:gd name="T2" fmla="*/ 24 w 25"/>
                <a:gd name="T3" fmla="*/ 12 h 19"/>
                <a:gd name="T4" fmla="*/ 6 w 25"/>
                <a:gd name="T5" fmla="*/ 0 h 19"/>
                <a:gd name="T6" fmla="*/ 0 w 25"/>
                <a:gd name="T7" fmla="*/ 18 h 19"/>
                <a:gd name="T8" fmla="*/ 6 w 25"/>
                <a:gd name="T9" fmla="*/ 18 h 19"/>
                <a:gd name="T10" fmla="*/ 0 60000 65536"/>
                <a:gd name="T11" fmla="*/ 0 60000 65536"/>
                <a:gd name="T12" fmla="*/ 0 60000 65536"/>
                <a:gd name="T13" fmla="*/ 0 60000 65536"/>
                <a:gd name="T14" fmla="*/ 0 60000 65536"/>
                <a:gd name="T15" fmla="*/ 0 w 25"/>
                <a:gd name="T16" fmla="*/ 0 h 19"/>
                <a:gd name="T17" fmla="*/ 25 w 25"/>
                <a:gd name="T18" fmla="*/ 19 h 19"/>
              </a:gdLst>
              <a:ahLst/>
              <a:cxnLst>
                <a:cxn ang="T10">
                  <a:pos x="T0" y="T1"/>
                </a:cxn>
                <a:cxn ang="T11">
                  <a:pos x="T2" y="T3"/>
                </a:cxn>
                <a:cxn ang="T12">
                  <a:pos x="T4" y="T5"/>
                </a:cxn>
                <a:cxn ang="T13">
                  <a:pos x="T6" y="T7"/>
                </a:cxn>
                <a:cxn ang="T14">
                  <a:pos x="T8" y="T9"/>
                </a:cxn>
              </a:cxnLst>
              <a:rect l="T15" t="T16" r="T17" b="T18"/>
              <a:pathLst>
                <a:path w="25" h="19">
                  <a:moveTo>
                    <a:pt x="6" y="18"/>
                  </a:moveTo>
                  <a:lnTo>
                    <a:pt x="24" y="12"/>
                  </a:lnTo>
                  <a:lnTo>
                    <a:pt x="6" y="0"/>
                  </a:lnTo>
                  <a:lnTo>
                    <a:pt x="0" y="18"/>
                  </a:lnTo>
                  <a:lnTo>
                    <a:pt x="6" y="18"/>
                  </a:lnTo>
                </a:path>
              </a:pathLst>
            </a:custGeom>
            <a:solidFill>
              <a:schemeClr val="accent1"/>
            </a:solidFill>
            <a:ln w="12700" cap="rnd" cmpd="sng">
              <a:solidFill>
                <a:schemeClr val="tx1"/>
              </a:solidFill>
              <a:prstDash val="solid"/>
              <a:round/>
              <a:headEnd type="none" w="med" len="med"/>
              <a:tailEnd type="none" w="med" len="med"/>
            </a:ln>
          </p:spPr>
          <p:txBody>
            <a:bodyPr/>
            <a:lstStyle/>
            <a:p>
              <a:endParaRPr lang="en-US"/>
            </a:p>
          </p:txBody>
        </p:sp>
      </p:grpSp>
      <p:sp>
        <p:nvSpPr>
          <p:cNvPr id="28681" name="AutoShape 153">
            <a:extLst>
              <a:ext uri="{FF2B5EF4-FFF2-40B4-BE49-F238E27FC236}">
                <a16:creationId xmlns:a16="http://schemas.microsoft.com/office/drawing/2014/main" id="{D4CAF77C-2E68-4941-B7BB-4792CF9992DE}"/>
              </a:ext>
            </a:extLst>
          </p:cNvPr>
          <p:cNvSpPr>
            <a:spLocks noChangeArrowheads="1"/>
          </p:cNvSpPr>
          <p:nvPr/>
        </p:nvSpPr>
        <p:spPr bwMode="auto">
          <a:xfrm>
            <a:off x="400050" y="920750"/>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8682" name="Text Box 155">
            <a:extLst>
              <a:ext uri="{FF2B5EF4-FFF2-40B4-BE49-F238E27FC236}">
                <a16:creationId xmlns:a16="http://schemas.microsoft.com/office/drawing/2014/main" id="{9C5CC3AD-B22F-4119-B786-EA9E6A901659}"/>
              </a:ext>
            </a:extLst>
          </p:cNvPr>
          <p:cNvSpPr txBox="1">
            <a:spLocks noChangeArrowheads="1"/>
          </p:cNvSpPr>
          <p:nvPr/>
        </p:nvSpPr>
        <p:spPr bwMode="auto">
          <a:xfrm>
            <a:off x="266700" y="520700"/>
            <a:ext cx="6019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800" b="1" dirty="0"/>
              <a:t>2 correct lifting methods</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698" name="Group 2">
            <a:extLst>
              <a:ext uri="{FF2B5EF4-FFF2-40B4-BE49-F238E27FC236}">
                <a16:creationId xmlns:a16="http://schemas.microsoft.com/office/drawing/2014/main" id="{2030595E-85D6-4524-B0E9-45107BB8001A}"/>
              </a:ext>
            </a:extLst>
          </p:cNvPr>
          <p:cNvGrpSpPr>
            <a:grpSpLocks/>
          </p:cNvGrpSpPr>
          <p:nvPr/>
        </p:nvGrpSpPr>
        <p:grpSpPr bwMode="auto">
          <a:xfrm>
            <a:off x="1676400" y="1371600"/>
            <a:ext cx="4606925" cy="2282825"/>
            <a:chOff x="1602" y="2043"/>
            <a:chExt cx="2374" cy="1438"/>
          </a:xfrm>
        </p:grpSpPr>
        <p:sp>
          <p:nvSpPr>
            <p:cNvPr id="29748" name="Freeform 3">
              <a:extLst>
                <a:ext uri="{FF2B5EF4-FFF2-40B4-BE49-F238E27FC236}">
                  <a16:creationId xmlns:a16="http://schemas.microsoft.com/office/drawing/2014/main" id="{78C2B18D-3F65-4CB6-845E-E8DCAF2486C2}"/>
                </a:ext>
              </a:extLst>
            </p:cNvPr>
            <p:cNvSpPr>
              <a:spLocks/>
            </p:cNvSpPr>
            <p:nvPr/>
          </p:nvSpPr>
          <p:spPr bwMode="auto">
            <a:xfrm>
              <a:off x="1659" y="2592"/>
              <a:ext cx="205" cy="595"/>
            </a:xfrm>
            <a:custGeom>
              <a:avLst/>
              <a:gdLst>
                <a:gd name="T0" fmla="*/ 6 w 205"/>
                <a:gd name="T1" fmla="*/ 114 h 595"/>
                <a:gd name="T2" fmla="*/ 21 w 205"/>
                <a:gd name="T3" fmla="*/ 114 h 595"/>
                <a:gd name="T4" fmla="*/ 18 w 205"/>
                <a:gd name="T5" fmla="*/ 132 h 595"/>
                <a:gd name="T6" fmla="*/ 0 w 205"/>
                <a:gd name="T7" fmla="*/ 177 h 595"/>
                <a:gd name="T8" fmla="*/ 15 w 205"/>
                <a:gd name="T9" fmla="*/ 186 h 595"/>
                <a:gd name="T10" fmla="*/ 27 w 205"/>
                <a:gd name="T11" fmla="*/ 201 h 595"/>
                <a:gd name="T12" fmla="*/ 66 w 205"/>
                <a:gd name="T13" fmla="*/ 228 h 595"/>
                <a:gd name="T14" fmla="*/ 105 w 205"/>
                <a:gd name="T15" fmla="*/ 243 h 595"/>
                <a:gd name="T16" fmla="*/ 117 w 205"/>
                <a:gd name="T17" fmla="*/ 249 h 595"/>
                <a:gd name="T18" fmla="*/ 147 w 205"/>
                <a:gd name="T19" fmla="*/ 228 h 595"/>
                <a:gd name="T20" fmla="*/ 186 w 205"/>
                <a:gd name="T21" fmla="*/ 186 h 595"/>
                <a:gd name="T22" fmla="*/ 162 w 205"/>
                <a:gd name="T23" fmla="*/ 180 h 595"/>
                <a:gd name="T24" fmla="*/ 123 w 205"/>
                <a:gd name="T25" fmla="*/ 162 h 595"/>
                <a:gd name="T26" fmla="*/ 108 w 205"/>
                <a:gd name="T27" fmla="*/ 183 h 595"/>
                <a:gd name="T28" fmla="*/ 105 w 205"/>
                <a:gd name="T29" fmla="*/ 174 h 595"/>
                <a:gd name="T30" fmla="*/ 141 w 205"/>
                <a:gd name="T31" fmla="*/ 159 h 595"/>
                <a:gd name="T32" fmla="*/ 126 w 205"/>
                <a:gd name="T33" fmla="*/ 123 h 595"/>
                <a:gd name="T34" fmla="*/ 132 w 205"/>
                <a:gd name="T35" fmla="*/ 138 h 595"/>
                <a:gd name="T36" fmla="*/ 114 w 205"/>
                <a:gd name="T37" fmla="*/ 117 h 595"/>
                <a:gd name="T38" fmla="*/ 99 w 205"/>
                <a:gd name="T39" fmla="*/ 129 h 595"/>
                <a:gd name="T40" fmla="*/ 90 w 205"/>
                <a:gd name="T41" fmla="*/ 120 h 595"/>
                <a:gd name="T42" fmla="*/ 93 w 205"/>
                <a:gd name="T43" fmla="*/ 108 h 595"/>
                <a:gd name="T44" fmla="*/ 63 w 205"/>
                <a:gd name="T45" fmla="*/ 99 h 595"/>
                <a:gd name="T46" fmla="*/ 15 w 205"/>
                <a:gd name="T47" fmla="*/ 75 h 595"/>
                <a:gd name="T48" fmla="*/ 15 w 205"/>
                <a:gd name="T49" fmla="*/ 36 h 595"/>
                <a:gd name="T50" fmla="*/ 60 w 205"/>
                <a:gd name="T51" fmla="*/ 12 h 595"/>
                <a:gd name="T52" fmla="*/ 108 w 205"/>
                <a:gd name="T53" fmla="*/ 0 h 595"/>
                <a:gd name="T54" fmla="*/ 168 w 205"/>
                <a:gd name="T55" fmla="*/ 21 h 595"/>
                <a:gd name="T56" fmla="*/ 198 w 205"/>
                <a:gd name="T57" fmla="*/ 66 h 595"/>
                <a:gd name="T58" fmla="*/ 204 w 205"/>
                <a:gd name="T59" fmla="*/ 111 h 595"/>
                <a:gd name="T60" fmla="*/ 189 w 205"/>
                <a:gd name="T61" fmla="*/ 156 h 595"/>
                <a:gd name="T62" fmla="*/ 201 w 205"/>
                <a:gd name="T63" fmla="*/ 201 h 595"/>
                <a:gd name="T64" fmla="*/ 165 w 205"/>
                <a:gd name="T65" fmla="*/ 243 h 595"/>
                <a:gd name="T66" fmla="*/ 153 w 205"/>
                <a:gd name="T67" fmla="*/ 264 h 595"/>
                <a:gd name="T68" fmla="*/ 135 w 205"/>
                <a:gd name="T69" fmla="*/ 309 h 595"/>
                <a:gd name="T70" fmla="*/ 132 w 205"/>
                <a:gd name="T71" fmla="*/ 321 h 595"/>
                <a:gd name="T72" fmla="*/ 123 w 205"/>
                <a:gd name="T73" fmla="*/ 276 h 595"/>
                <a:gd name="T74" fmla="*/ 123 w 205"/>
                <a:gd name="T75" fmla="*/ 285 h 595"/>
                <a:gd name="T76" fmla="*/ 135 w 205"/>
                <a:gd name="T77" fmla="*/ 327 h 595"/>
                <a:gd name="T78" fmla="*/ 138 w 205"/>
                <a:gd name="T79" fmla="*/ 375 h 595"/>
                <a:gd name="T80" fmla="*/ 141 w 205"/>
                <a:gd name="T81" fmla="*/ 393 h 595"/>
                <a:gd name="T82" fmla="*/ 138 w 205"/>
                <a:gd name="T83" fmla="*/ 444 h 595"/>
                <a:gd name="T84" fmla="*/ 138 w 205"/>
                <a:gd name="T85" fmla="*/ 492 h 595"/>
                <a:gd name="T86" fmla="*/ 135 w 205"/>
                <a:gd name="T87" fmla="*/ 525 h 595"/>
                <a:gd name="T88" fmla="*/ 132 w 205"/>
                <a:gd name="T89" fmla="*/ 543 h 595"/>
                <a:gd name="T90" fmla="*/ 102 w 205"/>
                <a:gd name="T91" fmla="*/ 594 h 595"/>
                <a:gd name="T92" fmla="*/ 195 w 205"/>
                <a:gd name="T93" fmla="*/ 570 h 595"/>
                <a:gd name="T94" fmla="*/ 180 w 205"/>
                <a:gd name="T95" fmla="*/ 525 h 595"/>
                <a:gd name="T96" fmla="*/ 174 w 205"/>
                <a:gd name="T97" fmla="*/ 480 h 595"/>
                <a:gd name="T98" fmla="*/ 162 w 205"/>
                <a:gd name="T99" fmla="*/ 432 h 595"/>
                <a:gd name="T100" fmla="*/ 150 w 205"/>
                <a:gd name="T101" fmla="*/ 384 h 59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05"/>
                <a:gd name="T154" fmla="*/ 0 h 595"/>
                <a:gd name="T155" fmla="*/ 205 w 205"/>
                <a:gd name="T156" fmla="*/ 595 h 59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05" h="595">
                  <a:moveTo>
                    <a:pt x="15" y="78"/>
                  </a:moveTo>
                  <a:lnTo>
                    <a:pt x="12" y="87"/>
                  </a:lnTo>
                  <a:lnTo>
                    <a:pt x="9" y="96"/>
                  </a:lnTo>
                  <a:lnTo>
                    <a:pt x="6" y="105"/>
                  </a:lnTo>
                  <a:lnTo>
                    <a:pt x="6" y="114"/>
                  </a:lnTo>
                  <a:lnTo>
                    <a:pt x="9" y="123"/>
                  </a:lnTo>
                  <a:lnTo>
                    <a:pt x="12" y="129"/>
                  </a:lnTo>
                  <a:lnTo>
                    <a:pt x="12" y="120"/>
                  </a:lnTo>
                  <a:lnTo>
                    <a:pt x="21" y="114"/>
                  </a:lnTo>
                  <a:lnTo>
                    <a:pt x="18" y="120"/>
                  </a:lnTo>
                  <a:lnTo>
                    <a:pt x="18" y="129"/>
                  </a:lnTo>
                  <a:lnTo>
                    <a:pt x="21" y="138"/>
                  </a:lnTo>
                  <a:lnTo>
                    <a:pt x="30" y="138"/>
                  </a:lnTo>
                  <a:lnTo>
                    <a:pt x="18" y="132"/>
                  </a:lnTo>
                  <a:lnTo>
                    <a:pt x="15" y="141"/>
                  </a:lnTo>
                  <a:lnTo>
                    <a:pt x="12" y="150"/>
                  </a:lnTo>
                  <a:lnTo>
                    <a:pt x="6" y="159"/>
                  </a:lnTo>
                  <a:lnTo>
                    <a:pt x="3" y="168"/>
                  </a:lnTo>
                  <a:lnTo>
                    <a:pt x="0" y="177"/>
                  </a:lnTo>
                  <a:lnTo>
                    <a:pt x="9" y="177"/>
                  </a:lnTo>
                  <a:lnTo>
                    <a:pt x="18" y="177"/>
                  </a:lnTo>
                  <a:lnTo>
                    <a:pt x="27" y="171"/>
                  </a:lnTo>
                  <a:lnTo>
                    <a:pt x="18" y="177"/>
                  </a:lnTo>
                  <a:lnTo>
                    <a:pt x="15" y="186"/>
                  </a:lnTo>
                  <a:lnTo>
                    <a:pt x="21" y="195"/>
                  </a:lnTo>
                  <a:lnTo>
                    <a:pt x="30" y="195"/>
                  </a:lnTo>
                  <a:lnTo>
                    <a:pt x="39" y="189"/>
                  </a:lnTo>
                  <a:lnTo>
                    <a:pt x="30" y="192"/>
                  </a:lnTo>
                  <a:lnTo>
                    <a:pt x="27" y="201"/>
                  </a:lnTo>
                  <a:lnTo>
                    <a:pt x="27" y="210"/>
                  </a:lnTo>
                  <a:lnTo>
                    <a:pt x="30" y="219"/>
                  </a:lnTo>
                  <a:lnTo>
                    <a:pt x="30" y="228"/>
                  </a:lnTo>
                  <a:lnTo>
                    <a:pt x="42" y="231"/>
                  </a:lnTo>
                  <a:lnTo>
                    <a:pt x="66" y="228"/>
                  </a:lnTo>
                  <a:lnTo>
                    <a:pt x="75" y="225"/>
                  </a:lnTo>
                  <a:lnTo>
                    <a:pt x="84" y="222"/>
                  </a:lnTo>
                  <a:lnTo>
                    <a:pt x="93" y="225"/>
                  </a:lnTo>
                  <a:lnTo>
                    <a:pt x="99" y="234"/>
                  </a:lnTo>
                  <a:lnTo>
                    <a:pt x="105" y="243"/>
                  </a:lnTo>
                  <a:lnTo>
                    <a:pt x="114" y="249"/>
                  </a:lnTo>
                  <a:lnTo>
                    <a:pt x="120" y="240"/>
                  </a:lnTo>
                  <a:lnTo>
                    <a:pt x="120" y="231"/>
                  </a:lnTo>
                  <a:lnTo>
                    <a:pt x="117" y="240"/>
                  </a:lnTo>
                  <a:lnTo>
                    <a:pt x="117" y="249"/>
                  </a:lnTo>
                  <a:lnTo>
                    <a:pt x="117" y="258"/>
                  </a:lnTo>
                  <a:lnTo>
                    <a:pt x="126" y="255"/>
                  </a:lnTo>
                  <a:lnTo>
                    <a:pt x="132" y="246"/>
                  </a:lnTo>
                  <a:lnTo>
                    <a:pt x="141" y="237"/>
                  </a:lnTo>
                  <a:lnTo>
                    <a:pt x="147" y="228"/>
                  </a:lnTo>
                  <a:lnTo>
                    <a:pt x="159" y="219"/>
                  </a:lnTo>
                  <a:lnTo>
                    <a:pt x="168" y="210"/>
                  </a:lnTo>
                  <a:lnTo>
                    <a:pt x="177" y="204"/>
                  </a:lnTo>
                  <a:lnTo>
                    <a:pt x="183" y="195"/>
                  </a:lnTo>
                  <a:lnTo>
                    <a:pt x="186" y="186"/>
                  </a:lnTo>
                  <a:lnTo>
                    <a:pt x="186" y="177"/>
                  </a:lnTo>
                  <a:lnTo>
                    <a:pt x="183" y="168"/>
                  </a:lnTo>
                  <a:lnTo>
                    <a:pt x="174" y="168"/>
                  </a:lnTo>
                  <a:lnTo>
                    <a:pt x="165" y="168"/>
                  </a:lnTo>
                  <a:lnTo>
                    <a:pt x="162" y="180"/>
                  </a:lnTo>
                  <a:lnTo>
                    <a:pt x="159" y="171"/>
                  </a:lnTo>
                  <a:lnTo>
                    <a:pt x="150" y="165"/>
                  </a:lnTo>
                  <a:lnTo>
                    <a:pt x="141" y="162"/>
                  </a:lnTo>
                  <a:lnTo>
                    <a:pt x="132" y="162"/>
                  </a:lnTo>
                  <a:lnTo>
                    <a:pt x="123" y="162"/>
                  </a:lnTo>
                  <a:lnTo>
                    <a:pt x="114" y="165"/>
                  </a:lnTo>
                  <a:lnTo>
                    <a:pt x="111" y="174"/>
                  </a:lnTo>
                  <a:lnTo>
                    <a:pt x="114" y="183"/>
                  </a:lnTo>
                  <a:lnTo>
                    <a:pt x="108" y="174"/>
                  </a:lnTo>
                  <a:lnTo>
                    <a:pt x="108" y="183"/>
                  </a:lnTo>
                  <a:lnTo>
                    <a:pt x="99" y="192"/>
                  </a:lnTo>
                  <a:lnTo>
                    <a:pt x="99" y="201"/>
                  </a:lnTo>
                  <a:lnTo>
                    <a:pt x="99" y="192"/>
                  </a:lnTo>
                  <a:lnTo>
                    <a:pt x="102" y="183"/>
                  </a:lnTo>
                  <a:lnTo>
                    <a:pt x="105" y="174"/>
                  </a:lnTo>
                  <a:lnTo>
                    <a:pt x="105" y="165"/>
                  </a:lnTo>
                  <a:lnTo>
                    <a:pt x="114" y="162"/>
                  </a:lnTo>
                  <a:lnTo>
                    <a:pt x="123" y="162"/>
                  </a:lnTo>
                  <a:lnTo>
                    <a:pt x="132" y="162"/>
                  </a:lnTo>
                  <a:lnTo>
                    <a:pt x="141" y="159"/>
                  </a:lnTo>
                  <a:lnTo>
                    <a:pt x="147" y="150"/>
                  </a:lnTo>
                  <a:lnTo>
                    <a:pt x="147" y="141"/>
                  </a:lnTo>
                  <a:lnTo>
                    <a:pt x="144" y="132"/>
                  </a:lnTo>
                  <a:lnTo>
                    <a:pt x="135" y="126"/>
                  </a:lnTo>
                  <a:lnTo>
                    <a:pt x="126" y="123"/>
                  </a:lnTo>
                  <a:lnTo>
                    <a:pt x="120" y="132"/>
                  </a:lnTo>
                  <a:lnTo>
                    <a:pt x="120" y="141"/>
                  </a:lnTo>
                  <a:lnTo>
                    <a:pt x="120" y="132"/>
                  </a:lnTo>
                  <a:lnTo>
                    <a:pt x="129" y="129"/>
                  </a:lnTo>
                  <a:lnTo>
                    <a:pt x="132" y="138"/>
                  </a:lnTo>
                  <a:lnTo>
                    <a:pt x="132" y="147"/>
                  </a:lnTo>
                  <a:lnTo>
                    <a:pt x="132" y="138"/>
                  </a:lnTo>
                  <a:lnTo>
                    <a:pt x="132" y="129"/>
                  </a:lnTo>
                  <a:lnTo>
                    <a:pt x="123" y="126"/>
                  </a:lnTo>
                  <a:lnTo>
                    <a:pt x="114" y="117"/>
                  </a:lnTo>
                  <a:lnTo>
                    <a:pt x="114" y="126"/>
                  </a:lnTo>
                  <a:lnTo>
                    <a:pt x="108" y="135"/>
                  </a:lnTo>
                  <a:lnTo>
                    <a:pt x="114" y="117"/>
                  </a:lnTo>
                  <a:lnTo>
                    <a:pt x="105" y="120"/>
                  </a:lnTo>
                  <a:lnTo>
                    <a:pt x="99" y="129"/>
                  </a:lnTo>
                  <a:lnTo>
                    <a:pt x="99" y="138"/>
                  </a:lnTo>
                  <a:lnTo>
                    <a:pt x="102" y="129"/>
                  </a:lnTo>
                  <a:lnTo>
                    <a:pt x="111" y="120"/>
                  </a:lnTo>
                  <a:lnTo>
                    <a:pt x="99" y="120"/>
                  </a:lnTo>
                  <a:lnTo>
                    <a:pt x="90" y="120"/>
                  </a:lnTo>
                  <a:lnTo>
                    <a:pt x="99" y="114"/>
                  </a:lnTo>
                  <a:lnTo>
                    <a:pt x="87" y="114"/>
                  </a:lnTo>
                  <a:lnTo>
                    <a:pt x="78" y="114"/>
                  </a:lnTo>
                  <a:lnTo>
                    <a:pt x="102" y="114"/>
                  </a:lnTo>
                  <a:lnTo>
                    <a:pt x="93" y="108"/>
                  </a:lnTo>
                  <a:lnTo>
                    <a:pt x="84" y="108"/>
                  </a:lnTo>
                  <a:lnTo>
                    <a:pt x="72" y="108"/>
                  </a:lnTo>
                  <a:lnTo>
                    <a:pt x="81" y="105"/>
                  </a:lnTo>
                  <a:lnTo>
                    <a:pt x="72" y="105"/>
                  </a:lnTo>
                  <a:lnTo>
                    <a:pt x="63" y="99"/>
                  </a:lnTo>
                  <a:lnTo>
                    <a:pt x="54" y="96"/>
                  </a:lnTo>
                  <a:lnTo>
                    <a:pt x="51" y="87"/>
                  </a:lnTo>
                  <a:lnTo>
                    <a:pt x="33" y="81"/>
                  </a:lnTo>
                  <a:lnTo>
                    <a:pt x="24" y="78"/>
                  </a:lnTo>
                  <a:lnTo>
                    <a:pt x="15" y="75"/>
                  </a:lnTo>
                  <a:lnTo>
                    <a:pt x="6" y="75"/>
                  </a:lnTo>
                  <a:lnTo>
                    <a:pt x="6" y="66"/>
                  </a:lnTo>
                  <a:lnTo>
                    <a:pt x="6" y="57"/>
                  </a:lnTo>
                  <a:lnTo>
                    <a:pt x="9" y="48"/>
                  </a:lnTo>
                  <a:lnTo>
                    <a:pt x="15" y="36"/>
                  </a:lnTo>
                  <a:lnTo>
                    <a:pt x="24" y="30"/>
                  </a:lnTo>
                  <a:lnTo>
                    <a:pt x="33" y="24"/>
                  </a:lnTo>
                  <a:lnTo>
                    <a:pt x="42" y="21"/>
                  </a:lnTo>
                  <a:lnTo>
                    <a:pt x="51" y="18"/>
                  </a:lnTo>
                  <a:lnTo>
                    <a:pt x="60" y="12"/>
                  </a:lnTo>
                  <a:lnTo>
                    <a:pt x="69" y="9"/>
                  </a:lnTo>
                  <a:lnTo>
                    <a:pt x="78" y="6"/>
                  </a:lnTo>
                  <a:lnTo>
                    <a:pt x="87" y="3"/>
                  </a:lnTo>
                  <a:lnTo>
                    <a:pt x="96" y="0"/>
                  </a:lnTo>
                  <a:lnTo>
                    <a:pt x="108" y="0"/>
                  </a:lnTo>
                  <a:lnTo>
                    <a:pt x="117" y="0"/>
                  </a:lnTo>
                  <a:lnTo>
                    <a:pt x="135" y="0"/>
                  </a:lnTo>
                  <a:lnTo>
                    <a:pt x="156" y="6"/>
                  </a:lnTo>
                  <a:lnTo>
                    <a:pt x="159" y="15"/>
                  </a:lnTo>
                  <a:lnTo>
                    <a:pt x="168" y="21"/>
                  </a:lnTo>
                  <a:lnTo>
                    <a:pt x="174" y="30"/>
                  </a:lnTo>
                  <a:lnTo>
                    <a:pt x="180" y="39"/>
                  </a:lnTo>
                  <a:lnTo>
                    <a:pt x="189" y="48"/>
                  </a:lnTo>
                  <a:lnTo>
                    <a:pt x="192" y="57"/>
                  </a:lnTo>
                  <a:lnTo>
                    <a:pt x="198" y="66"/>
                  </a:lnTo>
                  <a:lnTo>
                    <a:pt x="198" y="75"/>
                  </a:lnTo>
                  <a:lnTo>
                    <a:pt x="204" y="84"/>
                  </a:lnTo>
                  <a:lnTo>
                    <a:pt x="204" y="93"/>
                  </a:lnTo>
                  <a:lnTo>
                    <a:pt x="204" y="102"/>
                  </a:lnTo>
                  <a:lnTo>
                    <a:pt x="204" y="111"/>
                  </a:lnTo>
                  <a:lnTo>
                    <a:pt x="204" y="120"/>
                  </a:lnTo>
                  <a:lnTo>
                    <a:pt x="201" y="129"/>
                  </a:lnTo>
                  <a:lnTo>
                    <a:pt x="198" y="138"/>
                  </a:lnTo>
                  <a:lnTo>
                    <a:pt x="189" y="147"/>
                  </a:lnTo>
                  <a:lnTo>
                    <a:pt x="189" y="156"/>
                  </a:lnTo>
                  <a:lnTo>
                    <a:pt x="189" y="165"/>
                  </a:lnTo>
                  <a:lnTo>
                    <a:pt x="189" y="174"/>
                  </a:lnTo>
                  <a:lnTo>
                    <a:pt x="189" y="183"/>
                  </a:lnTo>
                  <a:lnTo>
                    <a:pt x="195" y="192"/>
                  </a:lnTo>
                  <a:lnTo>
                    <a:pt x="201" y="201"/>
                  </a:lnTo>
                  <a:lnTo>
                    <a:pt x="195" y="210"/>
                  </a:lnTo>
                  <a:lnTo>
                    <a:pt x="192" y="219"/>
                  </a:lnTo>
                  <a:lnTo>
                    <a:pt x="183" y="228"/>
                  </a:lnTo>
                  <a:lnTo>
                    <a:pt x="174" y="234"/>
                  </a:lnTo>
                  <a:lnTo>
                    <a:pt x="165" y="243"/>
                  </a:lnTo>
                  <a:lnTo>
                    <a:pt x="162" y="252"/>
                  </a:lnTo>
                  <a:lnTo>
                    <a:pt x="153" y="261"/>
                  </a:lnTo>
                  <a:lnTo>
                    <a:pt x="165" y="255"/>
                  </a:lnTo>
                  <a:lnTo>
                    <a:pt x="156" y="255"/>
                  </a:lnTo>
                  <a:lnTo>
                    <a:pt x="153" y="264"/>
                  </a:lnTo>
                  <a:lnTo>
                    <a:pt x="147" y="273"/>
                  </a:lnTo>
                  <a:lnTo>
                    <a:pt x="144" y="282"/>
                  </a:lnTo>
                  <a:lnTo>
                    <a:pt x="138" y="291"/>
                  </a:lnTo>
                  <a:lnTo>
                    <a:pt x="138" y="300"/>
                  </a:lnTo>
                  <a:lnTo>
                    <a:pt x="135" y="309"/>
                  </a:lnTo>
                  <a:lnTo>
                    <a:pt x="135" y="318"/>
                  </a:lnTo>
                  <a:lnTo>
                    <a:pt x="135" y="327"/>
                  </a:lnTo>
                  <a:lnTo>
                    <a:pt x="135" y="339"/>
                  </a:lnTo>
                  <a:lnTo>
                    <a:pt x="132" y="330"/>
                  </a:lnTo>
                  <a:lnTo>
                    <a:pt x="132" y="321"/>
                  </a:lnTo>
                  <a:lnTo>
                    <a:pt x="132" y="312"/>
                  </a:lnTo>
                  <a:lnTo>
                    <a:pt x="126" y="303"/>
                  </a:lnTo>
                  <a:lnTo>
                    <a:pt x="123" y="294"/>
                  </a:lnTo>
                  <a:lnTo>
                    <a:pt x="123" y="285"/>
                  </a:lnTo>
                  <a:lnTo>
                    <a:pt x="123" y="276"/>
                  </a:lnTo>
                  <a:lnTo>
                    <a:pt x="123" y="267"/>
                  </a:lnTo>
                  <a:lnTo>
                    <a:pt x="123" y="258"/>
                  </a:lnTo>
                  <a:lnTo>
                    <a:pt x="123" y="267"/>
                  </a:lnTo>
                  <a:lnTo>
                    <a:pt x="123" y="276"/>
                  </a:lnTo>
                  <a:lnTo>
                    <a:pt x="123" y="285"/>
                  </a:lnTo>
                  <a:lnTo>
                    <a:pt x="123" y="294"/>
                  </a:lnTo>
                  <a:lnTo>
                    <a:pt x="123" y="303"/>
                  </a:lnTo>
                  <a:lnTo>
                    <a:pt x="126" y="312"/>
                  </a:lnTo>
                  <a:lnTo>
                    <a:pt x="135" y="315"/>
                  </a:lnTo>
                  <a:lnTo>
                    <a:pt x="135" y="327"/>
                  </a:lnTo>
                  <a:lnTo>
                    <a:pt x="141" y="339"/>
                  </a:lnTo>
                  <a:lnTo>
                    <a:pt x="138" y="348"/>
                  </a:lnTo>
                  <a:lnTo>
                    <a:pt x="141" y="357"/>
                  </a:lnTo>
                  <a:lnTo>
                    <a:pt x="138" y="366"/>
                  </a:lnTo>
                  <a:lnTo>
                    <a:pt x="138" y="375"/>
                  </a:lnTo>
                  <a:lnTo>
                    <a:pt x="138" y="384"/>
                  </a:lnTo>
                  <a:lnTo>
                    <a:pt x="147" y="387"/>
                  </a:lnTo>
                  <a:lnTo>
                    <a:pt x="144" y="396"/>
                  </a:lnTo>
                  <a:lnTo>
                    <a:pt x="141" y="384"/>
                  </a:lnTo>
                  <a:lnTo>
                    <a:pt x="141" y="393"/>
                  </a:lnTo>
                  <a:lnTo>
                    <a:pt x="141" y="402"/>
                  </a:lnTo>
                  <a:lnTo>
                    <a:pt x="138" y="411"/>
                  </a:lnTo>
                  <a:lnTo>
                    <a:pt x="138" y="423"/>
                  </a:lnTo>
                  <a:lnTo>
                    <a:pt x="138" y="435"/>
                  </a:lnTo>
                  <a:lnTo>
                    <a:pt x="138" y="444"/>
                  </a:lnTo>
                  <a:lnTo>
                    <a:pt x="138" y="453"/>
                  </a:lnTo>
                  <a:lnTo>
                    <a:pt x="138" y="462"/>
                  </a:lnTo>
                  <a:lnTo>
                    <a:pt x="138" y="471"/>
                  </a:lnTo>
                  <a:lnTo>
                    <a:pt x="138" y="483"/>
                  </a:lnTo>
                  <a:lnTo>
                    <a:pt x="138" y="492"/>
                  </a:lnTo>
                  <a:lnTo>
                    <a:pt x="138" y="501"/>
                  </a:lnTo>
                  <a:lnTo>
                    <a:pt x="138" y="510"/>
                  </a:lnTo>
                  <a:lnTo>
                    <a:pt x="147" y="516"/>
                  </a:lnTo>
                  <a:lnTo>
                    <a:pt x="138" y="516"/>
                  </a:lnTo>
                  <a:lnTo>
                    <a:pt x="135" y="525"/>
                  </a:lnTo>
                  <a:lnTo>
                    <a:pt x="135" y="537"/>
                  </a:lnTo>
                  <a:lnTo>
                    <a:pt x="141" y="546"/>
                  </a:lnTo>
                  <a:lnTo>
                    <a:pt x="144" y="555"/>
                  </a:lnTo>
                  <a:lnTo>
                    <a:pt x="141" y="543"/>
                  </a:lnTo>
                  <a:lnTo>
                    <a:pt x="132" y="543"/>
                  </a:lnTo>
                  <a:lnTo>
                    <a:pt x="126" y="555"/>
                  </a:lnTo>
                  <a:lnTo>
                    <a:pt x="123" y="567"/>
                  </a:lnTo>
                  <a:lnTo>
                    <a:pt x="114" y="576"/>
                  </a:lnTo>
                  <a:lnTo>
                    <a:pt x="108" y="585"/>
                  </a:lnTo>
                  <a:lnTo>
                    <a:pt x="102" y="594"/>
                  </a:lnTo>
                  <a:lnTo>
                    <a:pt x="9" y="594"/>
                  </a:lnTo>
                  <a:lnTo>
                    <a:pt x="180" y="594"/>
                  </a:lnTo>
                  <a:lnTo>
                    <a:pt x="189" y="588"/>
                  </a:lnTo>
                  <a:lnTo>
                    <a:pt x="189" y="579"/>
                  </a:lnTo>
                  <a:lnTo>
                    <a:pt x="195" y="570"/>
                  </a:lnTo>
                  <a:lnTo>
                    <a:pt x="192" y="561"/>
                  </a:lnTo>
                  <a:lnTo>
                    <a:pt x="192" y="552"/>
                  </a:lnTo>
                  <a:lnTo>
                    <a:pt x="186" y="543"/>
                  </a:lnTo>
                  <a:lnTo>
                    <a:pt x="180" y="534"/>
                  </a:lnTo>
                  <a:lnTo>
                    <a:pt x="180" y="525"/>
                  </a:lnTo>
                  <a:lnTo>
                    <a:pt x="180" y="516"/>
                  </a:lnTo>
                  <a:lnTo>
                    <a:pt x="174" y="507"/>
                  </a:lnTo>
                  <a:lnTo>
                    <a:pt x="174" y="498"/>
                  </a:lnTo>
                  <a:lnTo>
                    <a:pt x="174" y="489"/>
                  </a:lnTo>
                  <a:lnTo>
                    <a:pt x="174" y="480"/>
                  </a:lnTo>
                  <a:lnTo>
                    <a:pt x="171" y="471"/>
                  </a:lnTo>
                  <a:lnTo>
                    <a:pt x="171" y="462"/>
                  </a:lnTo>
                  <a:lnTo>
                    <a:pt x="168" y="453"/>
                  </a:lnTo>
                  <a:lnTo>
                    <a:pt x="165" y="444"/>
                  </a:lnTo>
                  <a:lnTo>
                    <a:pt x="162" y="432"/>
                  </a:lnTo>
                  <a:lnTo>
                    <a:pt x="156" y="420"/>
                  </a:lnTo>
                  <a:lnTo>
                    <a:pt x="156" y="411"/>
                  </a:lnTo>
                  <a:lnTo>
                    <a:pt x="153" y="402"/>
                  </a:lnTo>
                  <a:lnTo>
                    <a:pt x="150" y="393"/>
                  </a:lnTo>
                  <a:lnTo>
                    <a:pt x="150" y="384"/>
                  </a:lnTo>
                  <a:lnTo>
                    <a:pt x="147" y="372"/>
                  </a:lnTo>
                  <a:lnTo>
                    <a:pt x="144" y="363"/>
                  </a:lnTo>
                  <a:lnTo>
                    <a:pt x="141" y="354"/>
                  </a:lnTo>
                  <a:lnTo>
                    <a:pt x="138" y="34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49" name="Freeform 4">
              <a:extLst>
                <a:ext uri="{FF2B5EF4-FFF2-40B4-BE49-F238E27FC236}">
                  <a16:creationId xmlns:a16="http://schemas.microsoft.com/office/drawing/2014/main" id="{BBF3B137-E947-4FEA-A9D0-A0F078136E3C}"/>
                </a:ext>
              </a:extLst>
            </p:cNvPr>
            <p:cNvSpPr>
              <a:spLocks/>
            </p:cNvSpPr>
            <p:nvPr/>
          </p:nvSpPr>
          <p:spPr bwMode="auto">
            <a:xfrm>
              <a:off x="1779" y="2871"/>
              <a:ext cx="421" cy="586"/>
            </a:xfrm>
            <a:custGeom>
              <a:avLst/>
              <a:gdLst>
                <a:gd name="T0" fmla="*/ 126 w 421"/>
                <a:gd name="T1" fmla="*/ 54 h 586"/>
                <a:gd name="T2" fmla="*/ 132 w 421"/>
                <a:gd name="T3" fmla="*/ 126 h 586"/>
                <a:gd name="T4" fmla="*/ 141 w 421"/>
                <a:gd name="T5" fmla="*/ 195 h 586"/>
                <a:gd name="T6" fmla="*/ 153 w 421"/>
                <a:gd name="T7" fmla="*/ 258 h 586"/>
                <a:gd name="T8" fmla="*/ 183 w 421"/>
                <a:gd name="T9" fmla="*/ 267 h 586"/>
                <a:gd name="T10" fmla="*/ 171 w 421"/>
                <a:gd name="T11" fmla="*/ 270 h 586"/>
                <a:gd name="T12" fmla="*/ 108 w 421"/>
                <a:gd name="T13" fmla="*/ 300 h 586"/>
                <a:gd name="T14" fmla="*/ 39 w 421"/>
                <a:gd name="T15" fmla="*/ 336 h 586"/>
                <a:gd name="T16" fmla="*/ 0 w 421"/>
                <a:gd name="T17" fmla="*/ 393 h 586"/>
                <a:gd name="T18" fmla="*/ 30 w 421"/>
                <a:gd name="T19" fmla="*/ 441 h 586"/>
                <a:gd name="T20" fmla="*/ 75 w 421"/>
                <a:gd name="T21" fmla="*/ 480 h 586"/>
                <a:gd name="T22" fmla="*/ 33 w 421"/>
                <a:gd name="T23" fmla="*/ 537 h 586"/>
                <a:gd name="T24" fmla="*/ 33 w 421"/>
                <a:gd name="T25" fmla="*/ 537 h 586"/>
                <a:gd name="T26" fmla="*/ 63 w 421"/>
                <a:gd name="T27" fmla="*/ 549 h 586"/>
                <a:gd name="T28" fmla="*/ 69 w 421"/>
                <a:gd name="T29" fmla="*/ 585 h 586"/>
                <a:gd name="T30" fmla="*/ 81 w 421"/>
                <a:gd name="T31" fmla="*/ 561 h 586"/>
                <a:gd name="T32" fmla="*/ 96 w 421"/>
                <a:gd name="T33" fmla="*/ 573 h 586"/>
                <a:gd name="T34" fmla="*/ 144 w 421"/>
                <a:gd name="T35" fmla="*/ 552 h 586"/>
                <a:gd name="T36" fmla="*/ 150 w 421"/>
                <a:gd name="T37" fmla="*/ 489 h 586"/>
                <a:gd name="T38" fmla="*/ 69 w 421"/>
                <a:gd name="T39" fmla="*/ 465 h 586"/>
                <a:gd name="T40" fmla="*/ 150 w 421"/>
                <a:gd name="T41" fmla="*/ 483 h 586"/>
                <a:gd name="T42" fmla="*/ 225 w 421"/>
                <a:gd name="T43" fmla="*/ 486 h 586"/>
                <a:gd name="T44" fmla="*/ 285 w 421"/>
                <a:gd name="T45" fmla="*/ 525 h 586"/>
                <a:gd name="T46" fmla="*/ 267 w 421"/>
                <a:gd name="T47" fmla="*/ 540 h 586"/>
                <a:gd name="T48" fmla="*/ 270 w 421"/>
                <a:gd name="T49" fmla="*/ 579 h 586"/>
                <a:gd name="T50" fmla="*/ 282 w 421"/>
                <a:gd name="T51" fmla="*/ 555 h 586"/>
                <a:gd name="T52" fmla="*/ 330 w 421"/>
                <a:gd name="T53" fmla="*/ 531 h 586"/>
                <a:gd name="T54" fmla="*/ 327 w 421"/>
                <a:gd name="T55" fmla="*/ 540 h 586"/>
                <a:gd name="T56" fmla="*/ 267 w 421"/>
                <a:gd name="T57" fmla="*/ 555 h 586"/>
                <a:gd name="T58" fmla="*/ 306 w 421"/>
                <a:gd name="T59" fmla="*/ 576 h 586"/>
                <a:gd name="T60" fmla="*/ 357 w 421"/>
                <a:gd name="T61" fmla="*/ 534 h 586"/>
                <a:gd name="T62" fmla="*/ 384 w 421"/>
                <a:gd name="T63" fmla="*/ 471 h 586"/>
                <a:gd name="T64" fmla="*/ 390 w 421"/>
                <a:gd name="T65" fmla="*/ 492 h 586"/>
                <a:gd name="T66" fmla="*/ 399 w 421"/>
                <a:gd name="T67" fmla="*/ 462 h 586"/>
                <a:gd name="T68" fmla="*/ 372 w 421"/>
                <a:gd name="T69" fmla="*/ 429 h 586"/>
                <a:gd name="T70" fmla="*/ 354 w 421"/>
                <a:gd name="T71" fmla="*/ 471 h 586"/>
                <a:gd name="T72" fmla="*/ 345 w 421"/>
                <a:gd name="T73" fmla="*/ 483 h 586"/>
                <a:gd name="T74" fmla="*/ 312 w 421"/>
                <a:gd name="T75" fmla="*/ 501 h 586"/>
                <a:gd name="T76" fmla="*/ 318 w 421"/>
                <a:gd name="T77" fmla="*/ 489 h 586"/>
                <a:gd name="T78" fmla="*/ 345 w 421"/>
                <a:gd name="T79" fmla="*/ 423 h 586"/>
                <a:gd name="T80" fmla="*/ 327 w 421"/>
                <a:gd name="T81" fmla="*/ 405 h 586"/>
                <a:gd name="T82" fmla="*/ 246 w 421"/>
                <a:gd name="T83" fmla="*/ 378 h 586"/>
                <a:gd name="T84" fmla="*/ 159 w 421"/>
                <a:gd name="T85" fmla="*/ 360 h 586"/>
                <a:gd name="T86" fmla="*/ 99 w 421"/>
                <a:gd name="T87" fmla="*/ 363 h 586"/>
                <a:gd name="T88" fmla="*/ 132 w 421"/>
                <a:gd name="T89" fmla="*/ 339 h 586"/>
                <a:gd name="T90" fmla="*/ 129 w 421"/>
                <a:gd name="T91" fmla="*/ 348 h 586"/>
                <a:gd name="T92" fmla="*/ 192 w 421"/>
                <a:gd name="T93" fmla="*/ 324 h 586"/>
                <a:gd name="T94" fmla="*/ 273 w 421"/>
                <a:gd name="T95" fmla="*/ 303 h 586"/>
                <a:gd name="T96" fmla="*/ 339 w 421"/>
                <a:gd name="T97" fmla="*/ 258 h 586"/>
                <a:gd name="T98" fmla="*/ 342 w 421"/>
                <a:gd name="T99" fmla="*/ 195 h 586"/>
                <a:gd name="T100" fmla="*/ 309 w 421"/>
                <a:gd name="T101" fmla="*/ 219 h 586"/>
                <a:gd name="T102" fmla="*/ 243 w 421"/>
                <a:gd name="T103" fmla="*/ 243 h 586"/>
                <a:gd name="T104" fmla="*/ 291 w 421"/>
                <a:gd name="T105" fmla="*/ 261 h 586"/>
                <a:gd name="T106" fmla="*/ 303 w 421"/>
                <a:gd name="T107" fmla="*/ 225 h 586"/>
                <a:gd name="T108" fmla="*/ 363 w 421"/>
                <a:gd name="T109" fmla="*/ 186 h 586"/>
                <a:gd name="T110" fmla="*/ 414 w 421"/>
                <a:gd name="T111" fmla="*/ 219 h 586"/>
                <a:gd name="T112" fmla="*/ 420 w 421"/>
                <a:gd name="T113" fmla="*/ 285 h 586"/>
                <a:gd name="T114" fmla="*/ 372 w 421"/>
                <a:gd name="T115" fmla="*/ 330 h 586"/>
                <a:gd name="T116" fmla="*/ 294 w 421"/>
                <a:gd name="T117" fmla="*/ 363 h 58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1"/>
                <a:gd name="T178" fmla="*/ 0 h 586"/>
                <a:gd name="T179" fmla="*/ 421 w 421"/>
                <a:gd name="T180" fmla="*/ 586 h 58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1" h="586">
                  <a:moveTo>
                    <a:pt x="105" y="0"/>
                  </a:moveTo>
                  <a:lnTo>
                    <a:pt x="111" y="9"/>
                  </a:lnTo>
                  <a:lnTo>
                    <a:pt x="117" y="18"/>
                  </a:lnTo>
                  <a:lnTo>
                    <a:pt x="120" y="27"/>
                  </a:lnTo>
                  <a:lnTo>
                    <a:pt x="123" y="36"/>
                  </a:lnTo>
                  <a:lnTo>
                    <a:pt x="126" y="45"/>
                  </a:lnTo>
                  <a:lnTo>
                    <a:pt x="126" y="54"/>
                  </a:lnTo>
                  <a:lnTo>
                    <a:pt x="126" y="63"/>
                  </a:lnTo>
                  <a:lnTo>
                    <a:pt x="126" y="75"/>
                  </a:lnTo>
                  <a:lnTo>
                    <a:pt x="129" y="84"/>
                  </a:lnTo>
                  <a:lnTo>
                    <a:pt x="129" y="93"/>
                  </a:lnTo>
                  <a:lnTo>
                    <a:pt x="132" y="105"/>
                  </a:lnTo>
                  <a:lnTo>
                    <a:pt x="132" y="117"/>
                  </a:lnTo>
                  <a:lnTo>
                    <a:pt x="132" y="126"/>
                  </a:lnTo>
                  <a:lnTo>
                    <a:pt x="132" y="135"/>
                  </a:lnTo>
                  <a:lnTo>
                    <a:pt x="135" y="147"/>
                  </a:lnTo>
                  <a:lnTo>
                    <a:pt x="138" y="159"/>
                  </a:lnTo>
                  <a:lnTo>
                    <a:pt x="138" y="168"/>
                  </a:lnTo>
                  <a:lnTo>
                    <a:pt x="141" y="177"/>
                  </a:lnTo>
                  <a:lnTo>
                    <a:pt x="141" y="186"/>
                  </a:lnTo>
                  <a:lnTo>
                    <a:pt x="141" y="195"/>
                  </a:lnTo>
                  <a:lnTo>
                    <a:pt x="144" y="204"/>
                  </a:lnTo>
                  <a:lnTo>
                    <a:pt x="144" y="213"/>
                  </a:lnTo>
                  <a:lnTo>
                    <a:pt x="147" y="222"/>
                  </a:lnTo>
                  <a:lnTo>
                    <a:pt x="150" y="231"/>
                  </a:lnTo>
                  <a:lnTo>
                    <a:pt x="153" y="240"/>
                  </a:lnTo>
                  <a:lnTo>
                    <a:pt x="153" y="249"/>
                  </a:lnTo>
                  <a:lnTo>
                    <a:pt x="153" y="258"/>
                  </a:lnTo>
                  <a:lnTo>
                    <a:pt x="153" y="267"/>
                  </a:lnTo>
                  <a:lnTo>
                    <a:pt x="153" y="276"/>
                  </a:lnTo>
                  <a:lnTo>
                    <a:pt x="144" y="282"/>
                  </a:lnTo>
                  <a:lnTo>
                    <a:pt x="153" y="285"/>
                  </a:lnTo>
                  <a:lnTo>
                    <a:pt x="162" y="276"/>
                  </a:lnTo>
                  <a:lnTo>
                    <a:pt x="174" y="273"/>
                  </a:lnTo>
                  <a:lnTo>
                    <a:pt x="183" y="267"/>
                  </a:lnTo>
                  <a:lnTo>
                    <a:pt x="174" y="261"/>
                  </a:lnTo>
                  <a:lnTo>
                    <a:pt x="165" y="258"/>
                  </a:lnTo>
                  <a:lnTo>
                    <a:pt x="156" y="249"/>
                  </a:lnTo>
                  <a:lnTo>
                    <a:pt x="165" y="252"/>
                  </a:lnTo>
                  <a:lnTo>
                    <a:pt x="171" y="261"/>
                  </a:lnTo>
                  <a:lnTo>
                    <a:pt x="180" y="264"/>
                  </a:lnTo>
                  <a:lnTo>
                    <a:pt x="171" y="270"/>
                  </a:lnTo>
                  <a:lnTo>
                    <a:pt x="162" y="273"/>
                  </a:lnTo>
                  <a:lnTo>
                    <a:pt x="153" y="273"/>
                  </a:lnTo>
                  <a:lnTo>
                    <a:pt x="144" y="276"/>
                  </a:lnTo>
                  <a:lnTo>
                    <a:pt x="135" y="282"/>
                  </a:lnTo>
                  <a:lnTo>
                    <a:pt x="126" y="291"/>
                  </a:lnTo>
                  <a:lnTo>
                    <a:pt x="117" y="294"/>
                  </a:lnTo>
                  <a:lnTo>
                    <a:pt x="108" y="300"/>
                  </a:lnTo>
                  <a:lnTo>
                    <a:pt x="99" y="306"/>
                  </a:lnTo>
                  <a:lnTo>
                    <a:pt x="90" y="309"/>
                  </a:lnTo>
                  <a:lnTo>
                    <a:pt x="78" y="312"/>
                  </a:lnTo>
                  <a:lnTo>
                    <a:pt x="69" y="315"/>
                  </a:lnTo>
                  <a:lnTo>
                    <a:pt x="60" y="321"/>
                  </a:lnTo>
                  <a:lnTo>
                    <a:pt x="51" y="327"/>
                  </a:lnTo>
                  <a:lnTo>
                    <a:pt x="39" y="336"/>
                  </a:lnTo>
                  <a:lnTo>
                    <a:pt x="30" y="342"/>
                  </a:lnTo>
                  <a:lnTo>
                    <a:pt x="24" y="351"/>
                  </a:lnTo>
                  <a:lnTo>
                    <a:pt x="15" y="357"/>
                  </a:lnTo>
                  <a:lnTo>
                    <a:pt x="12" y="366"/>
                  </a:lnTo>
                  <a:lnTo>
                    <a:pt x="9" y="375"/>
                  </a:lnTo>
                  <a:lnTo>
                    <a:pt x="0" y="384"/>
                  </a:lnTo>
                  <a:lnTo>
                    <a:pt x="0" y="393"/>
                  </a:lnTo>
                  <a:lnTo>
                    <a:pt x="0" y="402"/>
                  </a:lnTo>
                  <a:lnTo>
                    <a:pt x="0" y="411"/>
                  </a:lnTo>
                  <a:lnTo>
                    <a:pt x="0" y="420"/>
                  </a:lnTo>
                  <a:lnTo>
                    <a:pt x="3" y="429"/>
                  </a:lnTo>
                  <a:lnTo>
                    <a:pt x="12" y="432"/>
                  </a:lnTo>
                  <a:lnTo>
                    <a:pt x="21" y="438"/>
                  </a:lnTo>
                  <a:lnTo>
                    <a:pt x="30" y="441"/>
                  </a:lnTo>
                  <a:lnTo>
                    <a:pt x="39" y="450"/>
                  </a:lnTo>
                  <a:lnTo>
                    <a:pt x="48" y="456"/>
                  </a:lnTo>
                  <a:lnTo>
                    <a:pt x="57" y="459"/>
                  </a:lnTo>
                  <a:lnTo>
                    <a:pt x="66" y="462"/>
                  </a:lnTo>
                  <a:lnTo>
                    <a:pt x="75" y="468"/>
                  </a:lnTo>
                  <a:lnTo>
                    <a:pt x="84" y="474"/>
                  </a:lnTo>
                  <a:lnTo>
                    <a:pt x="75" y="480"/>
                  </a:lnTo>
                  <a:lnTo>
                    <a:pt x="72" y="489"/>
                  </a:lnTo>
                  <a:lnTo>
                    <a:pt x="63" y="495"/>
                  </a:lnTo>
                  <a:lnTo>
                    <a:pt x="57" y="504"/>
                  </a:lnTo>
                  <a:lnTo>
                    <a:pt x="51" y="513"/>
                  </a:lnTo>
                  <a:lnTo>
                    <a:pt x="48" y="522"/>
                  </a:lnTo>
                  <a:lnTo>
                    <a:pt x="39" y="528"/>
                  </a:lnTo>
                  <a:lnTo>
                    <a:pt x="33" y="537"/>
                  </a:lnTo>
                  <a:lnTo>
                    <a:pt x="33" y="546"/>
                  </a:lnTo>
                  <a:lnTo>
                    <a:pt x="45" y="549"/>
                  </a:lnTo>
                  <a:lnTo>
                    <a:pt x="30" y="555"/>
                  </a:lnTo>
                  <a:lnTo>
                    <a:pt x="27" y="546"/>
                  </a:lnTo>
                  <a:lnTo>
                    <a:pt x="36" y="543"/>
                  </a:lnTo>
                  <a:lnTo>
                    <a:pt x="42" y="534"/>
                  </a:lnTo>
                  <a:lnTo>
                    <a:pt x="33" y="537"/>
                  </a:lnTo>
                  <a:lnTo>
                    <a:pt x="33" y="546"/>
                  </a:lnTo>
                  <a:lnTo>
                    <a:pt x="42" y="549"/>
                  </a:lnTo>
                  <a:lnTo>
                    <a:pt x="51" y="549"/>
                  </a:lnTo>
                  <a:lnTo>
                    <a:pt x="57" y="540"/>
                  </a:lnTo>
                  <a:lnTo>
                    <a:pt x="63" y="531"/>
                  </a:lnTo>
                  <a:lnTo>
                    <a:pt x="69" y="540"/>
                  </a:lnTo>
                  <a:lnTo>
                    <a:pt x="63" y="549"/>
                  </a:lnTo>
                  <a:lnTo>
                    <a:pt x="60" y="558"/>
                  </a:lnTo>
                  <a:lnTo>
                    <a:pt x="54" y="567"/>
                  </a:lnTo>
                  <a:lnTo>
                    <a:pt x="45" y="567"/>
                  </a:lnTo>
                  <a:lnTo>
                    <a:pt x="42" y="576"/>
                  </a:lnTo>
                  <a:lnTo>
                    <a:pt x="51" y="582"/>
                  </a:lnTo>
                  <a:lnTo>
                    <a:pt x="60" y="585"/>
                  </a:lnTo>
                  <a:lnTo>
                    <a:pt x="69" y="585"/>
                  </a:lnTo>
                  <a:lnTo>
                    <a:pt x="78" y="579"/>
                  </a:lnTo>
                  <a:lnTo>
                    <a:pt x="81" y="570"/>
                  </a:lnTo>
                  <a:lnTo>
                    <a:pt x="81" y="561"/>
                  </a:lnTo>
                  <a:lnTo>
                    <a:pt x="90" y="555"/>
                  </a:lnTo>
                  <a:lnTo>
                    <a:pt x="96" y="546"/>
                  </a:lnTo>
                  <a:lnTo>
                    <a:pt x="90" y="555"/>
                  </a:lnTo>
                  <a:lnTo>
                    <a:pt x="81" y="561"/>
                  </a:lnTo>
                  <a:lnTo>
                    <a:pt x="75" y="570"/>
                  </a:lnTo>
                  <a:lnTo>
                    <a:pt x="72" y="579"/>
                  </a:lnTo>
                  <a:lnTo>
                    <a:pt x="81" y="582"/>
                  </a:lnTo>
                  <a:lnTo>
                    <a:pt x="90" y="585"/>
                  </a:lnTo>
                  <a:lnTo>
                    <a:pt x="99" y="576"/>
                  </a:lnTo>
                  <a:lnTo>
                    <a:pt x="105" y="567"/>
                  </a:lnTo>
                  <a:lnTo>
                    <a:pt x="96" y="573"/>
                  </a:lnTo>
                  <a:lnTo>
                    <a:pt x="96" y="582"/>
                  </a:lnTo>
                  <a:lnTo>
                    <a:pt x="105" y="585"/>
                  </a:lnTo>
                  <a:lnTo>
                    <a:pt x="111" y="576"/>
                  </a:lnTo>
                  <a:lnTo>
                    <a:pt x="120" y="570"/>
                  </a:lnTo>
                  <a:lnTo>
                    <a:pt x="129" y="564"/>
                  </a:lnTo>
                  <a:lnTo>
                    <a:pt x="135" y="552"/>
                  </a:lnTo>
                  <a:lnTo>
                    <a:pt x="144" y="552"/>
                  </a:lnTo>
                  <a:lnTo>
                    <a:pt x="150" y="543"/>
                  </a:lnTo>
                  <a:lnTo>
                    <a:pt x="150" y="534"/>
                  </a:lnTo>
                  <a:lnTo>
                    <a:pt x="150" y="525"/>
                  </a:lnTo>
                  <a:lnTo>
                    <a:pt x="150" y="516"/>
                  </a:lnTo>
                  <a:lnTo>
                    <a:pt x="150" y="507"/>
                  </a:lnTo>
                  <a:lnTo>
                    <a:pt x="150" y="498"/>
                  </a:lnTo>
                  <a:lnTo>
                    <a:pt x="150" y="489"/>
                  </a:lnTo>
                  <a:lnTo>
                    <a:pt x="141" y="483"/>
                  </a:lnTo>
                  <a:lnTo>
                    <a:pt x="129" y="483"/>
                  </a:lnTo>
                  <a:lnTo>
                    <a:pt x="117" y="477"/>
                  </a:lnTo>
                  <a:lnTo>
                    <a:pt x="108" y="471"/>
                  </a:lnTo>
                  <a:lnTo>
                    <a:pt x="99" y="468"/>
                  </a:lnTo>
                  <a:lnTo>
                    <a:pt x="78" y="465"/>
                  </a:lnTo>
                  <a:lnTo>
                    <a:pt x="69" y="465"/>
                  </a:lnTo>
                  <a:lnTo>
                    <a:pt x="78" y="465"/>
                  </a:lnTo>
                  <a:lnTo>
                    <a:pt x="87" y="465"/>
                  </a:lnTo>
                  <a:lnTo>
                    <a:pt x="99" y="471"/>
                  </a:lnTo>
                  <a:lnTo>
                    <a:pt x="108" y="474"/>
                  </a:lnTo>
                  <a:lnTo>
                    <a:pt x="129" y="477"/>
                  </a:lnTo>
                  <a:lnTo>
                    <a:pt x="138" y="477"/>
                  </a:lnTo>
                  <a:lnTo>
                    <a:pt x="150" y="483"/>
                  </a:lnTo>
                  <a:lnTo>
                    <a:pt x="159" y="483"/>
                  </a:lnTo>
                  <a:lnTo>
                    <a:pt x="168" y="486"/>
                  </a:lnTo>
                  <a:lnTo>
                    <a:pt x="177" y="486"/>
                  </a:lnTo>
                  <a:lnTo>
                    <a:pt x="198" y="486"/>
                  </a:lnTo>
                  <a:lnTo>
                    <a:pt x="207" y="486"/>
                  </a:lnTo>
                  <a:lnTo>
                    <a:pt x="216" y="486"/>
                  </a:lnTo>
                  <a:lnTo>
                    <a:pt x="225" y="486"/>
                  </a:lnTo>
                  <a:lnTo>
                    <a:pt x="237" y="486"/>
                  </a:lnTo>
                  <a:lnTo>
                    <a:pt x="249" y="489"/>
                  </a:lnTo>
                  <a:lnTo>
                    <a:pt x="267" y="492"/>
                  </a:lnTo>
                  <a:lnTo>
                    <a:pt x="267" y="501"/>
                  </a:lnTo>
                  <a:lnTo>
                    <a:pt x="276" y="507"/>
                  </a:lnTo>
                  <a:lnTo>
                    <a:pt x="282" y="516"/>
                  </a:lnTo>
                  <a:lnTo>
                    <a:pt x="285" y="525"/>
                  </a:lnTo>
                  <a:lnTo>
                    <a:pt x="294" y="528"/>
                  </a:lnTo>
                  <a:lnTo>
                    <a:pt x="303" y="534"/>
                  </a:lnTo>
                  <a:lnTo>
                    <a:pt x="312" y="537"/>
                  </a:lnTo>
                  <a:lnTo>
                    <a:pt x="294" y="537"/>
                  </a:lnTo>
                  <a:lnTo>
                    <a:pt x="285" y="537"/>
                  </a:lnTo>
                  <a:lnTo>
                    <a:pt x="276" y="537"/>
                  </a:lnTo>
                  <a:lnTo>
                    <a:pt x="267" y="540"/>
                  </a:lnTo>
                  <a:lnTo>
                    <a:pt x="264" y="549"/>
                  </a:lnTo>
                  <a:lnTo>
                    <a:pt x="261" y="558"/>
                  </a:lnTo>
                  <a:lnTo>
                    <a:pt x="261" y="567"/>
                  </a:lnTo>
                  <a:lnTo>
                    <a:pt x="270" y="573"/>
                  </a:lnTo>
                  <a:lnTo>
                    <a:pt x="279" y="579"/>
                  </a:lnTo>
                  <a:lnTo>
                    <a:pt x="291" y="579"/>
                  </a:lnTo>
                  <a:lnTo>
                    <a:pt x="270" y="579"/>
                  </a:lnTo>
                  <a:lnTo>
                    <a:pt x="261" y="579"/>
                  </a:lnTo>
                  <a:lnTo>
                    <a:pt x="255" y="570"/>
                  </a:lnTo>
                  <a:lnTo>
                    <a:pt x="255" y="561"/>
                  </a:lnTo>
                  <a:lnTo>
                    <a:pt x="255" y="552"/>
                  </a:lnTo>
                  <a:lnTo>
                    <a:pt x="264" y="549"/>
                  </a:lnTo>
                  <a:lnTo>
                    <a:pt x="273" y="552"/>
                  </a:lnTo>
                  <a:lnTo>
                    <a:pt x="282" y="555"/>
                  </a:lnTo>
                  <a:lnTo>
                    <a:pt x="291" y="555"/>
                  </a:lnTo>
                  <a:lnTo>
                    <a:pt x="300" y="555"/>
                  </a:lnTo>
                  <a:lnTo>
                    <a:pt x="309" y="555"/>
                  </a:lnTo>
                  <a:lnTo>
                    <a:pt x="318" y="555"/>
                  </a:lnTo>
                  <a:lnTo>
                    <a:pt x="327" y="549"/>
                  </a:lnTo>
                  <a:lnTo>
                    <a:pt x="330" y="540"/>
                  </a:lnTo>
                  <a:lnTo>
                    <a:pt x="330" y="531"/>
                  </a:lnTo>
                  <a:lnTo>
                    <a:pt x="333" y="522"/>
                  </a:lnTo>
                  <a:lnTo>
                    <a:pt x="336" y="513"/>
                  </a:lnTo>
                  <a:lnTo>
                    <a:pt x="342" y="504"/>
                  </a:lnTo>
                  <a:lnTo>
                    <a:pt x="345" y="513"/>
                  </a:lnTo>
                  <a:lnTo>
                    <a:pt x="339" y="522"/>
                  </a:lnTo>
                  <a:lnTo>
                    <a:pt x="336" y="531"/>
                  </a:lnTo>
                  <a:lnTo>
                    <a:pt x="327" y="540"/>
                  </a:lnTo>
                  <a:lnTo>
                    <a:pt x="321" y="549"/>
                  </a:lnTo>
                  <a:lnTo>
                    <a:pt x="312" y="552"/>
                  </a:lnTo>
                  <a:lnTo>
                    <a:pt x="303" y="552"/>
                  </a:lnTo>
                  <a:lnTo>
                    <a:pt x="294" y="555"/>
                  </a:lnTo>
                  <a:lnTo>
                    <a:pt x="285" y="555"/>
                  </a:lnTo>
                  <a:lnTo>
                    <a:pt x="276" y="555"/>
                  </a:lnTo>
                  <a:lnTo>
                    <a:pt x="267" y="555"/>
                  </a:lnTo>
                  <a:lnTo>
                    <a:pt x="258" y="558"/>
                  </a:lnTo>
                  <a:lnTo>
                    <a:pt x="255" y="567"/>
                  </a:lnTo>
                  <a:lnTo>
                    <a:pt x="255" y="576"/>
                  </a:lnTo>
                  <a:lnTo>
                    <a:pt x="264" y="576"/>
                  </a:lnTo>
                  <a:lnTo>
                    <a:pt x="273" y="576"/>
                  </a:lnTo>
                  <a:lnTo>
                    <a:pt x="282" y="576"/>
                  </a:lnTo>
                  <a:lnTo>
                    <a:pt x="306" y="576"/>
                  </a:lnTo>
                  <a:lnTo>
                    <a:pt x="318" y="573"/>
                  </a:lnTo>
                  <a:lnTo>
                    <a:pt x="327" y="564"/>
                  </a:lnTo>
                  <a:lnTo>
                    <a:pt x="336" y="564"/>
                  </a:lnTo>
                  <a:lnTo>
                    <a:pt x="345" y="558"/>
                  </a:lnTo>
                  <a:lnTo>
                    <a:pt x="354" y="552"/>
                  </a:lnTo>
                  <a:lnTo>
                    <a:pt x="357" y="543"/>
                  </a:lnTo>
                  <a:lnTo>
                    <a:pt x="357" y="534"/>
                  </a:lnTo>
                  <a:lnTo>
                    <a:pt x="366" y="525"/>
                  </a:lnTo>
                  <a:lnTo>
                    <a:pt x="372" y="516"/>
                  </a:lnTo>
                  <a:lnTo>
                    <a:pt x="375" y="507"/>
                  </a:lnTo>
                  <a:lnTo>
                    <a:pt x="375" y="498"/>
                  </a:lnTo>
                  <a:lnTo>
                    <a:pt x="378" y="489"/>
                  </a:lnTo>
                  <a:lnTo>
                    <a:pt x="381" y="480"/>
                  </a:lnTo>
                  <a:lnTo>
                    <a:pt x="384" y="471"/>
                  </a:lnTo>
                  <a:lnTo>
                    <a:pt x="390" y="462"/>
                  </a:lnTo>
                  <a:lnTo>
                    <a:pt x="393" y="453"/>
                  </a:lnTo>
                  <a:lnTo>
                    <a:pt x="402" y="456"/>
                  </a:lnTo>
                  <a:lnTo>
                    <a:pt x="405" y="465"/>
                  </a:lnTo>
                  <a:lnTo>
                    <a:pt x="402" y="474"/>
                  </a:lnTo>
                  <a:lnTo>
                    <a:pt x="396" y="483"/>
                  </a:lnTo>
                  <a:lnTo>
                    <a:pt x="390" y="492"/>
                  </a:lnTo>
                  <a:lnTo>
                    <a:pt x="381" y="498"/>
                  </a:lnTo>
                  <a:lnTo>
                    <a:pt x="372" y="498"/>
                  </a:lnTo>
                  <a:lnTo>
                    <a:pt x="381" y="498"/>
                  </a:lnTo>
                  <a:lnTo>
                    <a:pt x="390" y="492"/>
                  </a:lnTo>
                  <a:lnTo>
                    <a:pt x="393" y="480"/>
                  </a:lnTo>
                  <a:lnTo>
                    <a:pt x="399" y="471"/>
                  </a:lnTo>
                  <a:lnTo>
                    <a:pt x="399" y="462"/>
                  </a:lnTo>
                  <a:lnTo>
                    <a:pt x="399" y="453"/>
                  </a:lnTo>
                  <a:lnTo>
                    <a:pt x="396" y="444"/>
                  </a:lnTo>
                  <a:lnTo>
                    <a:pt x="390" y="435"/>
                  </a:lnTo>
                  <a:lnTo>
                    <a:pt x="381" y="432"/>
                  </a:lnTo>
                  <a:lnTo>
                    <a:pt x="372" y="432"/>
                  </a:lnTo>
                  <a:lnTo>
                    <a:pt x="363" y="429"/>
                  </a:lnTo>
                  <a:lnTo>
                    <a:pt x="372" y="429"/>
                  </a:lnTo>
                  <a:lnTo>
                    <a:pt x="381" y="429"/>
                  </a:lnTo>
                  <a:lnTo>
                    <a:pt x="372" y="426"/>
                  </a:lnTo>
                  <a:lnTo>
                    <a:pt x="366" y="435"/>
                  </a:lnTo>
                  <a:lnTo>
                    <a:pt x="363" y="444"/>
                  </a:lnTo>
                  <a:lnTo>
                    <a:pt x="360" y="453"/>
                  </a:lnTo>
                  <a:lnTo>
                    <a:pt x="357" y="462"/>
                  </a:lnTo>
                  <a:lnTo>
                    <a:pt x="354" y="471"/>
                  </a:lnTo>
                  <a:lnTo>
                    <a:pt x="348" y="480"/>
                  </a:lnTo>
                  <a:lnTo>
                    <a:pt x="345" y="471"/>
                  </a:lnTo>
                  <a:lnTo>
                    <a:pt x="336" y="465"/>
                  </a:lnTo>
                  <a:lnTo>
                    <a:pt x="327" y="465"/>
                  </a:lnTo>
                  <a:lnTo>
                    <a:pt x="336" y="465"/>
                  </a:lnTo>
                  <a:lnTo>
                    <a:pt x="345" y="474"/>
                  </a:lnTo>
                  <a:lnTo>
                    <a:pt x="345" y="483"/>
                  </a:lnTo>
                  <a:lnTo>
                    <a:pt x="339" y="474"/>
                  </a:lnTo>
                  <a:lnTo>
                    <a:pt x="336" y="465"/>
                  </a:lnTo>
                  <a:lnTo>
                    <a:pt x="327" y="465"/>
                  </a:lnTo>
                  <a:lnTo>
                    <a:pt x="321" y="474"/>
                  </a:lnTo>
                  <a:lnTo>
                    <a:pt x="315" y="483"/>
                  </a:lnTo>
                  <a:lnTo>
                    <a:pt x="315" y="492"/>
                  </a:lnTo>
                  <a:lnTo>
                    <a:pt x="312" y="501"/>
                  </a:lnTo>
                  <a:lnTo>
                    <a:pt x="306" y="510"/>
                  </a:lnTo>
                  <a:lnTo>
                    <a:pt x="300" y="519"/>
                  </a:lnTo>
                  <a:lnTo>
                    <a:pt x="291" y="528"/>
                  </a:lnTo>
                  <a:lnTo>
                    <a:pt x="294" y="519"/>
                  </a:lnTo>
                  <a:lnTo>
                    <a:pt x="300" y="510"/>
                  </a:lnTo>
                  <a:lnTo>
                    <a:pt x="309" y="498"/>
                  </a:lnTo>
                  <a:lnTo>
                    <a:pt x="318" y="489"/>
                  </a:lnTo>
                  <a:lnTo>
                    <a:pt x="321" y="480"/>
                  </a:lnTo>
                  <a:lnTo>
                    <a:pt x="327" y="471"/>
                  </a:lnTo>
                  <a:lnTo>
                    <a:pt x="330" y="462"/>
                  </a:lnTo>
                  <a:lnTo>
                    <a:pt x="333" y="450"/>
                  </a:lnTo>
                  <a:lnTo>
                    <a:pt x="336" y="441"/>
                  </a:lnTo>
                  <a:lnTo>
                    <a:pt x="342" y="432"/>
                  </a:lnTo>
                  <a:lnTo>
                    <a:pt x="345" y="423"/>
                  </a:lnTo>
                  <a:lnTo>
                    <a:pt x="354" y="423"/>
                  </a:lnTo>
                  <a:lnTo>
                    <a:pt x="366" y="426"/>
                  </a:lnTo>
                  <a:lnTo>
                    <a:pt x="357" y="426"/>
                  </a:lnTo>
                  <a:lnTo>
                    <a:pt x="348" y="426"/>
                  </a:lnTo>
                  <a:lnTo>
                    <a:pt x="345" y="414"/>
                  </a:lnTo>
                  <a:lnTo>
                    <a:pt x="336" y="411"/>
                  </a:lnTo>
                  <a:lnTo>
                    <a:pt x="327" y="405"/>
                  </a:lnTo>
                  <a:lnTo>
                    <a:pt x="318" y="399"/>
                  </a:lnTo>
                  <a:lnTo>
                    <a:pt x="306" y="396"/>
                  </a:lnTo>
                  <a:lnTo>
                    <a:pt x="297" y="393"/>
                  </a:lnTo>
                  <a:lnTo>
                    <a:pt x="285" y="387"/>
                  </a:lnTo>
                  <a:lnTo>
                    <a:pt x="276" y="384"/>
                  </a:lnTo>
                  <a:lnTo>
                    <a:pt x="255" y="381"/>
                  </a:lnTo>
                  <a:lnTo>
                    <a:pt x="246" y="378"/>
                  </a:lnTo>
                  <a:lnTo>
                    <a:pt x="237" y="372"/>
                  </a:lnTo>
                  <a:lnTo>
                    <a:pt x="228" y="369"/>
                  </a:lnTo>
                  <a:lnTo>
                    <a:pt x="216" y="366"/>
                  </a:lnTo>
                  <a:lnTo>
                    <a:pt x="207" y="363"/>
                  </a:lnTo>
                  <a:lnTo>
                    <a:pt x="198" y="363"/>
                  </a:lnTo>
                  <a:lnTo>
                    <a:pt x="189" y="360"/>
                  </a:lnTo>
                  <a:lnTo>
                    <a:pt x="159" y="360"/>
                  </a:lnTo>
                  <a:lnTo>
                    <a:pt x="150" y="360"/>
                  </a:lnTo>
                  <a:lnTo>
                    <a:pt x="138" y="360"/>
                  </a:lnTo>
                  <a:lnTo>
                    <a:pt x="114" y="360"/>
                  </a:lnTo>
                  <a:lnTo>
                    <a:pt x="105" y="360"/>
                  </a:lnTo>
                  <a:lnTo>
                    <a:pt x="81" y="360"/>
                  </a:lnTo>
                  <a:lnTo>
                    <a:pt x="90" y="363"/>
                  </a:lnTo>
                  <a:lnTo>
                    <a:pt x="99" y="363"/>
                  </a:lnTo>
                  <a:lnTo>
                    <a:pt x="96" y="375"/>
                  </a:lnTo>
                  <a:lnTo>
                    <a:pt x="96" y="384"/>
                  </a:lnTo>
                  <a:lnTo>
                    <a:pt x="99" y="372"/>
                  </a:lnTo>
                  <a:lnTo>
                    <a:pt x="108" y="369"/>
                  </a:lnTo>
                  <a:lnTo>
                    <a:pt x="117" y="360"/>
                  </a:lnTo>
                  <a:lnTo>
                    <a:pt x="120" y="348"/>
                  </a:lnTo>
                  <a:lnTo>
                    <a:pt x="132" y="339"/>
                  </a:lnTo>
                  <a:lnTo>
                    <a:pt x="141" y="336"/>
                  </a:lnTo>
                  <a:lnTo>
                    <a:pt x="132" y="336"/>
                  </a:lnTo>
                  <a:lnTo>
                    <a:pt x="123" y="342"/>
                  </a:lnTo>
                  <a:lnTo>
                    <a:pt x="117" y="351"/>
                  </a:lnTo>
                  <a:lnTo>
                    <a:pt x="111" y="360"/>
                  </a:lnTo>
                  <a:lnTo>
                    <a:pt x="120" y="354"/>
                  </a:lnTo>
                  <a:lnTo>
                    <a:pt x="129" y="348"/>
                  </a:lnTo>
                  <a:lnTo>
                    <a:pt x="138" y="345"/>
                  </a:lnTo>
                  <a:lnTo>
                    <a:pt x="147" y="339"/>
                  </a:lnTo>
                  <a:lnTo>
                    <a:pt x="156" y="336"/>
                  </a:lnTo>
                  <a:lnTo>
                    <a:pt x="165" y="336"/>
                  </a:lnTo>
                  <a:lnTo>
                    <a:pt x="174" y="330"/>
                  </a:lnTo>
                  <a:lnTo>
                    <a:pt x="183" y="327"/>
                  </a:lnTo>
                  <a:lnTo>
                    <a:pt x="192" y="324"/>
                  </a:lnTo>
                  <a:lnTo>
                    <a:pt x="210" y="324"/>
                  </a:lnTo>
                  <a:lnTo>
                    <a:pt x="219" y="321"/>
                  </a:lnTo>
                  <a:lnTo>
                    <a:pt x="237" y="318"/>
                  </a:lnTo>
                  <a:lnTo>
                    <a:pt x="246" y="315"/>
                  </a:lnTo>
                  <a:lnTo>
                    <a:pt x="255" y="312"/>
                  </a:lnTo>
                  <a:lnTo>
                    <a:pt x="264" y="309"/>
                  </a:lnTo>
                  <a:lnTo>
                    <a:pt x="273" y="303"/>
                  </a:lnTo>
                  <a:lnTo>
                    <a:pt x="285" y="297"/>
                  </a:lnTo>
                  <a:lnTo>
                    <a:pt x="294" y="288"/>
                  </a:lnTo>
                  <a:lnTo>
                    <a:pt x="303" y="285"/>
                  </a:lnTo>
                  <a:lnTo>
                    <a:pt x="312" y="279"/>
                  </a:lnTo>
                  <a:lnTo>
                    <a:pt x="321" y="273"/>
                  </a:lnTo>
                  <a:lnTo>
                    <a:pt x="330" y="267"/>
                  </a:lnTo>
                  <a:lnTo>
                    <a:pt x="339" y="258"/>
                  </a:lnTo>
                  <a:lnTo>
                    <a:pt x="342" y="249"/>
                  </a:lnTo>
                  <a:lnTo>
                    <a:pt x="342" y="240"/>
                  </a:lnTo>
                  <a:lnTo>
                    <a:pt x="342" y="231"/>
                  </a:lnTo>
                  <a:lnTo>
                    <a:pt x="342" y="222"/>
                  </a:lnTo>
                  <a:lnTo>
                    <a:pt x="342" y="213"/>
                  </a:lnTo>
                  <a:lnTo>
                    <a:pt x="342" y="204"/>
                  </a:lnTo>
                  <a:lnTo>
                    <a:pt x="342" y="195"/>
                  </a:lnTo>
                  <a:lnTo>
                    <a:pt x="333" y="195"/>
                  </a:lnTo>
                  <a:lnTo>
                    <a:pt x="324" y="198"/>
                  </a:lnTo>
                  <a:lnTo>
                    <a:pt x="315" y="201"/>
                  </a:lnTo>
                  <a:lnTo>
                    <a:pt x="309" y="210"/>
                  </a:lnTo>
                  <a:lnTo>
                    <a:pt x="300" y="210"/>
                  </a:lnTo>
                  <a:lnTo>
                    <a:pt x="318" y="213"/>
                  </a:lnTo>
                  <a:lnTo>
                    <a:pt x="309" y="219"/>
                  </a:lnTo>
                  <a:lnTo>
                    <a:pt x="303" y="228"/>
                  </a:lnTo>
                  <a:lnTo>
                    <a:pt x="300" y="237"/>
                  </a:lnTo>
                  <a:lnTo>
                    <a:pt x="291" y="234"/>
                  </a:lnTo>
                  <a:lnTo>
                    <a:pt x="279" y="237"/>
                  </a:lnTo>
                  <a:lnTo>
                    <a:pt x="270" y="243"/>
                  </a:lnTo>
                  <a:lnTo>
                    <a:pt x="261" y="243"/>
                  </a:lnTo>
                  <a:lnTo>
                    <a:pt x="243" y="243"/>
                  </a:lnTo>
                  <a:lnTo>
                    <a:pt x="252" y="243"/>
                  </a:lnTo>
                  <a:lnTo>
                    <a:pt x="261" y="243"/>
                  </a:lnTo>
                  <a:lnTo>
                    <a:pt x="261" y="252"/>
                  </a:lnTo>
                  <a:lnTo>
                    <a:pt x="267" y="261"/>
                  </a:lnTo>
                  <a:lnTo>
                    <a:pt x="276" y="261"/>
                  </a:lnTo>
                  <a:lnTo>
                    <a:pt x="303" y="261"/>
                  </a:lnTo>
                  <a:lnTo>
                    <a:pt x="291" y="261"/>
                  </a:lnTo>
                  <a:lnTo>
                    <a:pt x="282" y="261"/>
                  </a:lnTo>
                  <a:lnTo>
                    <a:pt x="273" y="261"/>
                  </a:lnTo>
                  <a:lnTo>
                    <a:pt x="270" y="252"/>
                  </a:lnTo>
                  <a:lnTo>
                    <a:pt x="279" y="246"/>
                  </a:lnTo>
                  <a:lnTo>
                    <a:pt x="288" y="240"/>
                  </a:lnTo>
                  <a:lnTo>
                    <a:pt x="297" y="234"/>
                  </a:lnTo>
                  <a:lnTo>
                    <a:pt x="303" y="225"/>
                  </a:lnTo>
                  <a:lnTo>
                    <a:pt x="309" y="216"/>
                  </a:lnTo>
                  <a:lnTo>
                    <a:pt x="318" y="213"/>
                  </a:lnTo>
                  <a:lnTo>
                    <a:pt x="327" y="210"/>
                  </a:lnTo>
                  <a:lnTo>
                    <a:pt x="336" y="201"/>
                  </a:lnTo>
                  <a:lnTo>
                    <a:pt x="345" y="198"/>
                  </a:lnTo>
                  <a:lnTo>
                    <a:pt x="354" y="192"/>
                  </a:lnTo>
                  <a:lnTo>
                    <a:pt x="363" y="186"/>
                  </a:lnTo>
                  <a:lnTo>
                    <a:pt x="372" y="180"/>
                  </a:lnTo>
                  <a:lnTo>
                    <a:pt x="390" y="177"/>
                  </a:lnTo>
                  <a:lnTo>
                    <a:pt x="402" y="183"/>
                  </a:lnTo>
                  <a:lnTo>
                    <a:pt x="408" y="192"/>
                  </a:lnTo>
                  <a:lnTo>
                    <a:pt x="408" y="201"/>
                  </a:lnTo>
                  <a:lnTo>
                    <a:pt x="411" y="210"/>
                  </a:lnTo>
                  <a:lnTo>
                    <a:pt x="414" y="219"/>
                  </a:lnTo>
                  <a:lnTo>
                    <a:pt x="414" y="228"/>
                  </a:lnTo>
                  <a:lnTo>
                    <a:pt x="414" y="237"/>
                  </a:lnTo>
                  <a:lnTo>
                    <a:pt x="414" y="246"/>
                  </a:lnTo>
                  <a:lnTo>
                    <a:pt x="417" y="255"/>
                  </a:lnTo>
                  <a:lnTo>
                    <a:pt x="420" y="267"/>
                  </a:lnTo>
                  <a:lnTo>
                    <a:pt x="420" y="276"/>
                  </a:lnTo>
                  <a:lnTo>
                    <a:pt x="420" y="285"/>
                  </a:lnTo>
                  <a:lnTo>
                    <a:pt x="420" y="294"/>
                  </a:lnTo>
                  <a:lnTo>
                    <a:pt x="411" y="300"/>
                  </a:lnTo>
                  <a:lnTo>
                    <a:pt x="408" y="309"/>
                  </a:lnTo>
                  <a:lnTo>
                    <a:pt x="399" y="315"/>
                  </a:lnTo>
                  <a:lnTo>
                    <a:pt x="390" y="321"/>
                  </a:lnTo>
                  <a:lnTo>
                    <a:pt x="381" y="324"/>
                  </a:lnTo>
                  <a:lnTo>
                    <a:pt x="372" y="330"/>
                  </a:lnTo>
                  <a:lnTo>
                    <a:pt x="363" y="333"/>
                  </a:lnTo>
                  <a:lnTo>
                    <a:pt x="354" y="339"/>
                  </a:lnTo>
                  <a:lnTo>
                    <a:pt x="345" y="342"/>
                  </a:lnTo>
                  <a:lnTo>
                    <a:pt x="336" y="348"/>
                  </a:lnTo>
                  <a:lnTo>
                    <a:pt x="315" y="354"/>
                  </a:lnTo>
                  <a:lnTo>
                    <a:pt x="306" y="357"/>
                  </a:lnTo>
                  <a:lnTo>
                    <a:pt x="294" y="363"/>
                  </a:lnTo>
                  <a:lnTo>
                    <a:pt x="285" y="369"/>
                  </a:lnTo>
                  <a:lnTo>
                    <a:pt x="276" y="372"/>
                  </a:lnTo>
                  <a:lnTo>
                    <a:pt x="267" y="37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50" name="Freeform 5">
              <a:extLst>
                <a:ext uri="{FF2B5EF4-FFF2-40B4-BE49-F238E27FC236}">
                  <a16:creationId xmlns:a16="http://schemas.microsoft.com/office/drawing/2014/main" id="{20270DBA-B509-457F-9D4F-C1A19AAD5418}"/>
                </a:ext>
              </a:extLst>
            </p:cNvPr>
            <p:cNvSpPr>
              <a:spLocks/>
            </p:cNvSpPr>
            <p:nvPr/>
          </p:nvSpPr>
          <p:spPr bwMode="auto">
            <a:xfrm>
              <a:off x="1866" y="2787"/>
              <a:ext cx="292" cy="265"/>
            </a:xfrm>
            <a:custGeom>
              <a:avLst/>
              <a:gdLst>
                <a:gd name="T0" fmla="*/ 0 w 292"/>
                <a:gd name="T1" fmla="*/ 0 h 265"/>
                <a:gd name="T2" fmla="*/ 9 w 292"/>
                <a:gd name="T3" fmla="*/ 9 h 265"/>
                <a:gd name="T4" fmla="*/ 18 w 292"/>
                <a:gd name="T5" fmla="*/ 12 h 265"/>
                <a:gd name="T6" fmla="*/ 27 w 292"/>
                <a:gd name="T7" fmla="*/ 15 h 265"/>
                <a:gd name="T8" fmla="*/ 39 w 292"/>
                <a:gd name="T9" fmla="*/ 21 h 265"/>
                <a:gd name="T10" fmla="*/ 48 w 292"/>
                <a:gd name="T11" fmla="*/ 27 h 265"/>
                <a:gd name="T12" fmla="*/ 57 w 292"/>
                <a:gd name="T13" fmla="*/ 33 h 265"/>
                <a:gd name="T14" fmla="*/ 60 w 292"/>
                <a:gd name="T15" fmla="*/ 42 h 265"/>
                <a:gd name="T16" fmla="*/ 69 w 292"/>
                <a:gd name="T17" fmla="*/ 51 h 265"/>
                <a:gd name="T18" fmla="*/ 75 w 292"/>
                <a:gd name="T19" fmla="*/ 63 h 265"/>
                <a:gd name="T20" fmla="*/ 84 w 292"/>
                <a:gd name="T21" fmla="*/ 66 h 265"/>
                <a:gd name="T22" fmla="*/ 93 w 292"/>
                <a:gd name="T23" fmla="*/ 72 h 265"/>
                <a:gd name="T24" fmla="*/ 96 w 292"/>
                <a:gd name="T25" fmla="*/ 81 h 265"/>
                <a:gd name="T26" fmla="*/ 102 w 292"/>
                <a:gd name="T27" fmla="*/ 90 h 265"/>
                <a:gd name="T28" fmla="*/ 105 w 292"/>
                <a:gd name="T29" fmla="*/ 99 h 265"/>
                <a:gd name="T30" fmla="*/ 105 w 292"/>
                <a:gd name="T31" fmla="*/ 90 h 265"/>
                <a:gd name="T32" fmla="*/ 114 w 292"/>
                <a:gd name="T33" fmla="*/ 93 h 265"/>
                <a:gd name="T34" fmla="*/ 120 w 292"/>
                <a:gd name="T35" fmla="*/ 102 h 265"/>
                <a:gd name="T36" fmla="*/ 129 w 292"/>
                <a:gd name="T37" fmla="*/ 111 h 265"/>
                <a:gd name="T38" fmla="*/ 138 w 292"/>
                <a:gd name="T39" fmla="*/ 123 h 265"/>
                <a:gd name="T40" fmla="*/ 144 w 292"/>
                <a:gd name="T41" fmla="*/ 132 h 265"/>
                <a:gd name="T42" fmla="*/ 153 w 292"/>
                <a:gd name="T43" fmla="*/ 141 h 265"/>
                <a:gd name="T44" fmla="*/ 162 w 292"/>
                <a:gd name="T45" fmla="*/ 150 h 265"/>
                <a:gd name="T46" fmla="*/ 174 w 292"/>
                <a:gd name="T47" fmla="*/ 156 h 265"/>
                <a:gd name="T48" fmla="*/ 180 w 292"/>
                <a:gd name="T49" fmla="*/ 165 h 265"/>
                <a:gd name="T50" fmla="*/ 189 w 292"/>
                <a:gd name="T51" fmla="*/ 171 h 265"/>
                <a:gd name="T52" fmla="*/ 195 w 292"/>
                <a:gd name="T53" fmla="*/ 180 h 265"/>
                <a:gd name="T54" fmla="*/ 204 w 292"/>
                <a:gd name="T55" fmla="*/ 183 h 265"/>
                <a:gd name="T56" fmla="*/ 222 w 292"/>
                <a:gd name="T57" fmla="*/ 186 h 265"/>
                <a:gd name="T58" fmla="*/ 231 w 292"/>
                <a:gd name="T59" fmla="*/ 195 h 265"/>
                <a:gd name="T60" fmla="*/ 240 w 292"/>
                <a:gd name="T61" fmla="*/ 201 h 265"/>
                <a:gd name="T62" fmla="*/ 249 w 292"/>
                <a:gd name="T63" fmla="*/ 207 h 265"/>
                <a:gd name="T64" fmla="*/ 258 w 292"/>
                <a:gd name="T65" fmla="*/ 210 h 265"/>
                <a:gd name="T66" fmla="*/ 267 w 292"/>
                <a:gd name="T67" fmla="*/ 219 h 265"/>
                <a:gd name="T68" fmla="*/ 276 w 292"/>
                <a:gd name="T69" fmla="*/ 231 h 265"/>
                <a:gd name="T70" fmla="*/ 285 w 292"/>
                <a:gd name="T71" fmla="*/ 237 h 265"/>
                <a:gd name="T72" fmla="*/ 288 w 292"/>
                <a:gd name="T73" fmla="*/ 246 h 265"/>
                <a:gd name="T74" fmla="*/ 291 w 292"/>
                <a:gd name="T75" fmla="*/ 255 h 265"/>
                <a:gd name="T76" fmla="*/ 291 w 292"/>
                <a:gd name="T77" fmla="*/ 264 h 26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92"/>
                <a:gd name="T118" fmla="*/ 0 h 265"/>
                <a:gd name="T119" fmla="*/ 292 w 292"/>
                <a:gd name="T120" fmla="*/ 265 h 26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92" h="265">
                  <a:moveTo>
                    <a:pt x="0" y="0"/>
                  </a:moveTo>
                  <a:lnTo>
                    <a:pt x="9" y="9"/>
                  </a:lnTo>
                  <a:lnTo>
                    <a:pt x="18" y="12"/>
                  </a:lnTo>
                  <a:lnTo>
                    <a:pt x="27" y="15"/>
                  </a:lnTo>
                  <a:lnTo>
                    <a:pt x="39" y="21"/>
                  </a:lnTo>
                  <a:lnTo>
                    <a:pt x="48" y="27"/>
                  </a:lnTo>
                  <a:lnTo>
                    <a:pt x="57" y="33"/>
                  </a:lnTo>
                  <a:lnTo>
                    <a:pt x="60" y="42"/>
                  </a:lnTo>
                  <a:lnTo>
                    <a:pt x="69" y="51"/>
                  </a:lnTo>
                  <a:lnTo>
                    <a:pt x="75" y="63"/>
                  </a:lnTo>
                  <a:lnTo>
                    <a:pt x="84" y="66"/>
                  </a:lnTo>
                  <a:lnTo>
                    <a:pt x="93" y="72"/>
                  </a:lnTo>
                  <a:lnTo>
                    <a:pt x="96" y="81"/>
                  </a:lnTo>
                  <a:lnTo>
                    <a:pt x="102" y="90"/>
                  </a:lnTo>
                  <a:lnTo>
                    <a:pt x="105" y="99"/>
                  </a:lnTo>
                  <a:lnTo>
                    <a:pt x="105" y="90"/>
                  </a:lnTo>
                  <a:lnTo>
                    <a:pt x="114" y="93"/>
                  </a:lnTo>
                  <a:lnTo>
                    <a:pt x="120" y="102"/>
                  </a:lnTo>
                  <a:lnTo>
                    <a:pt x="129" y="111"/>
                  </a:lnTo>
                  <a:lnTo>
                    <a:pt x="138" y="123"/>
                  </a:lnTo>
                  <a:lnTo>
                    <a:pt x="144" y="132"/>
                  </a:lnTo>
                  <a:lnTo>
                    <a:pt x="153" y="141"/>
                  </a:lnTo>
                  <a:lnTo>
                    <a:pt x="162" y="150"/>
                  </a:lnTo>
                  <a:lnTo>
                    <a:pt x="174" y="156"/>
                  </a:lnTo>
                  <a:lnTo>
                    <a:pt x="180" y="165"/>
                  </a:lnTo>
                  <a:lnTo>
                    <a:pt x="189" y="171"/>
                  </a:lnTo>
                  <a:lnTo>
                    <a:pt x="195" y="180"/>
                  </a:lnTo>
                  <a:lnTo>
                    <a:pt x="204" y="183"/>
                  </a:lnTo>
                  <a:lnTo>
                    <a:pt x="222" y="186"/>
                  </a:lnTo>
                  <a:lnTo>
                    <a:pt x="231" y="195"/>
                  </a:lnTo>
                  <a:lnTo>
                    <a:pt x="240" y="201"/>
                  </a:lnTo>
                  <a:lnTo>
                    <a:pt x="249" y="207"/>
                  </a:lnTo>
                  <a:lnTo>
                    <a:pt x="258" y="210"/>
                  </a:lnTo>
                  <a:lnTo>
                    <a:pt x="267" y="219"/>
                  </a:lnTo>
                  <a:lnTo>
                    <a:pt x="276" y="231"/>
                  </a:lnTo>
                  <a:lnTo>
                    <a:pt x="285" y="237"/>
                  </a:lnTo>
                  <a:lnTo>
                    <a:pt x="288" y="246"/>
                  </a:lnTo>
                  <a:lnTo>
                    <a:pt x="291" y="255"/>
                  </a:lnTo>
                  <a:lnTo>
                    <a:pt x="291" y="26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51" name="Freeform 6">
              <a:extLst>
                <a:ext uri="{FF2B5EF4-FFF2-40B4-BE49-F238E27FC236}">
                  <a16:creationId xmlns:a16="http://schemas.microsoft.com/office/drawing/2014/main" id="{9B85DC17-BC2F-4097-B8E4-3A339719FFC8}"/>
                </a:ext>
              </a:extLst>
            </p:cNvPr>
            <p:cNvSpPr>
              <a:spLocks/>
            </p:cNvSpPr>
            <p:nvPr/>
          </p:nvSpPr>
          <p:spPr bwMode="auto">
            <a:xfrm>
              <a:off x="1602" y="3183"/>
              <a:ext cx="223" cy="256"/>
            </a:xfrm>
            <a:custGeom>
              <a:avLst/>
              <a:gdLst>
                <a:gd name="T0" fmla="*/ 75 w 223"/>
                <a:gd name="T1" fmla="*/ 0 h 256"/>
                <a:gd name="T2" fmla="*/ 0 w 223"/>
                <a:gd name="T3" fmla="*/ 54 h 256"/>
                <a:gd name="T4" fmla="*/ 186 w 223"/>
                <a:gd name="T5" fmla="*/ 54 h 256"/>
                <a:gd name="T6" fmla="*/ 0 w 223"/>
                <a:gd name="T7" fmla="*/ 54 h 256"/>
                <a:gd name="T8" fmla="*/ 0 w 223"/>
                <a:gd name="T9" fmla="*/ 255 h 256"/>
                <a:gd name="T10" fmla="*/ 222 w 223"/>
                <a:gd name="T11" fmla="*/ 255 h 256"/>
                <a:gd name="T12" fmla="*/ 0 60000 65536"/>
                <a:gd name="T13" fmla="*/ 0 60000 65536"/>
                <a:gd name="T14" fmla="*/ 0 60000 65536"/>
                <a:gd name="T15" fmla="*/ 0 60000 65536"/>
                <a:gd name="T16" fmla="*/ 0 60000 65536"/>
                <a:gd name="T17" fmla="*/ 0 60000 65536"/>
                <a:gd name="T18" fmla="*/ 0 w 223"/>
                <a:gd name="T19" fmla="*/ 0 h 256"/>
                <a:gd name="T20" fmla="*/ 223 w 223"/>
                <a:gd name="T21" fmla="*/ 256 h 256"/>
              </a:gdLst>
              <a:ahLst/>
              <a:cxnLst>
                <a:cxn ang="T12">
                  <a:pos x="T0" y="T1"/>
                </a:cxn>
                <a:cxn ang="T13">
                  <a:pos x="T2" y="T3"/>
                </a:cxn>
                <a:cxn ang="T14">
                  <a:pos x="T4" y="T5"/>
                </a:cxn>
                <a:cxn ang="T15">
                  <a:pos x="T6" y="T7"/>
                </a:cxn>
                <a:cxn ang="T16">
                  <a:pos x="T8" y="T9"/>
                </a:cxn>
                <a:cxn ang="T17">
                  <a:pos x="T10" y="T11"/>
                </a:cxn>
              </a:cxnLst>
              <a:rect l="T18" t="T19" r="T20" b="T21"/>
              <a:pathLst>
                <a:path w="223" h="256">
                  <a:moveTo>
                    <a:pt x="75" y="0"/>
                  </a:moveTo>
                  <a:lnTo>
                    <a:pt x="0" y="54"/>
                  </a:lnTo>
                  <a:lnTo>
                    <a:pt x="186" y="54"/>
                  </a:lnTo>
                  <a:lnTo>
                    <a:pt x="0" y="54"/>
                  </a:lnTo>
                  <a:lnTo>
                    <a:pt x="0" y="255"/>
                  </a:lnTo>
                  <a:lnTo>
                    <a:pt x="222" y="25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52" name="Freeform 7">
              <a:extLst>
                <a:ext uri="{FF2B5EF4-FFF2-40B4-BE49-F238E27FC236}">
                  <a16:creationId xmlns:a16="http://schemas.microsoft.com/office/drawing/2014/main" id="{CFD133BA-39F1-4078-A516-22A544BADFE5}"/>
                </a:ext>
              </a:extLst>
            </p:cNvPr>
            <p:cNvSpPr>
              <a:spLocks/>
            </p:cNvSpPr>
            <p:nvPr/>
          </p:nvSpPr>
          <p:spPr bwMode="auto">
            <a:xfrm>
              <a:off x="1920" y="3357"/>
              <a:ext cx="58" cy="79"/>
            </a:xfrm>
            <a:custGeom>
              <a:avLst/>
              <a:gdLst>
                <a:gd name="T0" fmla="*/ 57 w 58"/>
                <a:gd name="T1" fmla="*/ 6 h 79"/>
                <a:gd name="T2" fmla="*/ 24 w 58"/>
                <a:gd name="T3" fmla="*/ 72 h 79"/>
                <a:gd name="T4" fmla="*/ 24 w 58"/>
                <a:gd name="T5" fmla="*/ 0 h 79"/>
                <a:gd name="T6" fmla="*/ 24 w 58"/>
                <a:gd name="T7" fmla="*/ 78 h 79"/>
                <a:gd name="T8" fmla="*/ 0 w 58"/>
                <a:gd name="T9" fmla="*/ 78 h 79"/>
                <a:gd name="T10" fmla="*/ 0 60000 65536"/>
                <a:gd name="T11" fmla="*/ 0 60000 65536"/>
                <a:gd name="T12" fmla="*/ 0 60000 65536"/>
                <a:gd name="T13" fmla="*/ 0 60000 65536"/>
                <a:gd name="T14" fmla="*/ 0 60000 65536"/>
                <a:gd name="T15" fmla="*/ 0 w 58"/>
                <a:gd name="T16" fmla="*/ 0 h 79"/>
                <a:gd name="T17" fmla="*/ 58 w 58"/>
                <a:gd name="T18" fmla="*/ 79 h 79"/>
              </a:gdLst>
              <a:ahLst/>
              <a:cxnLst>
                <a:cxn ang="T10">
                  <a:pos x="T0" y="T1"/>
                </a:cxn>
                <a:cxn ang="T11">
                  <a:pos x="T2" y="T3"/>
                </a:cxn>
                <a:cxn ang="T12">
                  <a:pos x="T4" y="T5"/>
                </a:cxn>
                <a:cxn ang="T13">
                  <a:pos x="T6" y="T7"/>
                </a:cxn>
                <a:cxn ang="T14">
                  <a:pos x="T8" y="T9"/>
                </a:cxn>
              </a:cxnLst>
              <a:rect l="T15" t="T16" r="T17" b="T18"/>
              <a:pathLst>
                <a:path w="58" h="79">
                  <a:moveTo>
                    <a:pt x="57" y="6"/>
                  </a:moveTo>
                  <a:lnTo>
                    <a:pt x="24" y="72"/>
                  </a:lnTo>
                  <a:lnTo>
                    <a:pt x="24" y="0"/>
                  </a:lnTo>
                  <a:lnTo>
                    <a:pt x="24" y="78"/>
                  </a:lnTo>
                  <a:lnTo>
                    <a:pt x="0" y="7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53" name="Freeform 8">
              <a:extLst>
                <a:ext uri="{FF2B5EF4-FFF2-40B4-BE49-F238E27FC236}">
                  <a16:creationId xmlns:a16="http://schemas.microsoft.com/office/drawing/2014/main" id="{F2FDDCF5-20DD-4BEC-9E48-D1CA2D37882B}"/>
                </a:ext>
              </a:extLst>
            </p:cNvPr>
            <p:cNvSpPr>
              <a:spLocks/>
            </p:cNvSpPr>
            <p:nvPr/>
          </p:nvSpPr>
          <p:spPr bwMode="auto">
            <a:xfrm>
              <a:off x="2814" y="2829"/>
              <a:ext cx="115" cy="55"/>
            </a:xfrm>
            <a:custGeom>
              <a:avLst/>
              <a:gdLst>
                <a:gd name="T0" fmla="*/ 0 w 115"/>
                <a:gd name="T1" fmla="*/ 54 h 55"/>
                <a:gd name="T2" fmla="*/ 9 w 115"/>
                <a:gd name="T3" fmla="*/ 48 h 55"/>
                <a:gd name="T4" fmla="*/ 18 w 115"/>
                <a:gd name="T5" fmla="*/ 45 h 55"/>
                <a:gd name="T6" fmla="*/ 27 w 115"/>
                <a:gd name="T7" fmla="*/ 39 h 55"/>
                <a:gd name="T8" fmla="*/ 36 w 115"/>
                <a:gd name="T9" fmla="*/ 33 h 55"/>
                <a:gd name="T10" fmla="*/ 45 w 115"/>
                <a:gd name="T11" fmla="*/ 33 h 55"/>
                <a:gd name="T12" fmla="*/ 54 w 115"/>
                <a:gd name="T13" fmla="*/ 27 h 55"/>
                <a:gd name="T14" fmla="*/ 66 w 115"/>
                <a:gd name="T15" fmla="*/ 24 h 55"/>
                <a:gd name="T16" fmla="*/ 75 w 115"/>
                <a:gd name="T17" fmla="*/ 18 h 55"/>
                <a:gd name="T18" fmla="*/ 87 w 115"/>
                <a:gd name="T19" fmla="*/ 12 h 55"/>
                <a:gd name="T20" fmla="*/ 96 w 115"/>
                <a:gd name="T21" fmla="*/ 9 h 55"/>
                <a:gd name="T22" fmla="*/ 105 w 115"/>
                <a:gd name="T23" fmla="*/ 3 h 55"/>
                <a:gd name="T24" fmla="*/ 114 w 115"/>
                <a:gd name="T25" fmla="*/ 0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5"/>
                <a:gd name="T40" fmla="*/ 0 h 55"/>
                <a:gd name="T41" fmla="*/ 115 w 115"/>
                <a:gd name="T42" fmla="*/ 55 h 5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5" h="55">
                  <a:moveTo>
                    <a:pt x="0" y="54"/>
                  </a:moveTo>
                  <a:lnTo>
                    <a:pt x="9" y="48"/>
                  </a:lnTo>
                  <a:lnTo>
                    <a:pt x="18" y="45"/>
                  </a:lnTo>
                  <a:lnTo>
                    <a:pt x="27" y="39"/>
                  </a:lnTo>
                  <a:lnTo>
                    <a:pt x="36" y="33"/>
                  </a:lnTo>
                  <a:lnTo>
                    <a:pt x="45" y="33"/>
                  </a:lnTo>
                  <a:lnTo>
                    <a:pt x="54" y="27"/>
                  </a:lnTo>
                  <a:lnTo>
                    <a:pt x="66" y="24"/>
                  </a:lnTo>
                  <a:lnTo>
                    <a:pt x="75" y="18"/>
                  </a:lnTo>
                  <a:lnTo>
                    <a:pt x="87" y="12"/>
                  </a:lnTo>
                  <a:lnTo>
                    <a:pt x="96" y="9"/>
                  </a:lnTo>
                  <a:lnTo>
                    <a:pt x="105" y="3"/>
                  </a:lnTo>
                  <a:lnTo>
                    <a:pt x="114"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54" name="Freeform 9">
              <a:extLst>
                <a:ext uri="{FF2B5EF4-FFF2-40B4-BE49-F238E27FC236}">
                  <a16:creationId xmlns:a16="http://schemas.microsoft.com/office/drawing/2014/main" id="{6E15C7C4-1BD7-4219-85FA-5DCDC99DEEC3}"/>
                </a:ext>
              </a:extLst>
            </p:cNvPr>
            <p:cNvSpPr>
              <a:spLocks/>
            </p:cNvSpPr>
            <p:nvPr/>
          </p:nvSpPr>
          <p:spPr bwMode="auto">
            <a:xfrm>
              <a:off x="2808" y="2814"/>
              <a:ext cx="172" cy="283"/>
            </a:xfrm>
            <a:custGeom>
              <a:avLst/>
              <a:gdLst>
                <a:gd name="T0" fmla="*/ 117 w 172"/>
                <a:gd name="T1" fmla="*/ 15 h 283"/>
                <a:gd name="T2" fmla="*/ 123 w 172"/>
                <a:gd name="T3" fmla="*/ 6 h 283"/>
                <a:gd name="T4" fmla="*/ 132 w 172"/>
                <a:gd name="T5" fmla="*/ 0 h 283"/>
                <a:gd name="T6" fmla="*/ 141 w 172"/>
                <a:gd name="T7" fmla="*/ 3 h 283"/>
                <a:gd name="T8" fmla="*/ 147 w 172"/>
                <a:gd name="T9" fmla="*/ 12 h 283"/>
                <a:gd name="T10" fmla="*/ 150 w 172"/>
                <a:gd name="T11" fmla="*/ 21 h 283"/>
                <a:gd name="T12" fmla="*/ 156 w 172"/>
                <a:gd name="T13" fmla="*/ 33 h 283"/>
                <a:gd name="T14" fmla="*/ 162 w 172"/>
                <a:gd name="T15" fmla="*/ 42 h 283"/>
                <a:gd name="T16" fmla="*/ 168 w 172"/>
                <a:gd name="T17" fmla="*/ 51 h 283"/>
                <a:gd name="T18" fmla="*/ 168 w 172"/>
                <a:gd name="T19" fmla="*/ 60 h 283"/>
                <a:gd name="T20" fmla="*/ 168 w 172"/>
                <a:gd name="T21" fmla="*/ 69 h 283"/>
                <a:gd name="T22" fmla="*/ 171 w 172"/>
                <a:gd name="T23" fmla="*/ 78 h 283"/>
                <a:gd name="T24" fmla="*/ 171 w 172"/>
                <a:gd name="T25" fmla="*/ 90 h 283"/>
                <a:gd name="T26" fmla="*/ 171 w 172"/>
                <a:gd name="T27" fmla="*/ 99 h 283"/>
                <a:gd name="T28" fmla="*/ 171 w 172"/>
                <a:gd name="T29" fmla="*/ 108 h 283"/>
                <a:gd name="T30" fmla="*/ 168 w 172"/>
                <a:gd name="T31" fmla="*/ 117 h 283"/>
                <a:gd name="T32" fmla="*/ 162 w 172"/>
                <a:gd name="T33" fmla="*/ 126 h 283"/>
                <a:gd name="T34" fmla="*/ 159 w 172"/>
                <a:gd name="T35" fmla="*/ 135 h 283"/>
                <a:gd name="T36" fmla="*/ 150 w 172"/>
                <a:gd name="T37" fmla="*/ 141 h 283"/>
                <a:gd name="T38" fmla="*/ 144 w 172"/>
                <a:gd name="T39" fmla="*/ 150 h 283"/>
                <a:gd name="T40" fmla="*/ 135 w 172"/>
                <a:gd name="T41" fmla="*/ 153 h 283"/>
                <a:gd name="T42" fmla="*/ 126 w 172"/>
                <a:gd name="T43" fmla="*/ 156 h 283"/>
                <a:gd name="T44" fmla="*/ 117 w 172"/>
                <a:gd name="T45" fmla="*/ 159 h 283"/>
                <a:gd name="T46" fmla="*/ 105 w 172"/>
                <a:gd name="T47" fmla="*/ 165 h 283"/>
                <a:gd name="T48" fmla="*/ 114 w 172"/>
                <a:gd name="T49" fmla="*/ 162 h 283"/>
                <a:gd name="T50" fmla="*/ 132 w 172"/>
                <a:gd name="T51" fmla="*/ 162 h 283"/>
                <a:gd name="T52" fmla="*/ 141 w 172"/>
                <a:gd name="T53" fmla="*/ 159 h 283"/>
                <a:gd name="T54" fmla="*/ 132 w 172"/>
                <a:gd name="T55" fmla="*/ 168 h 283"/>
                <a:gd name="T56" fmla="*/ 123 w 172"/>
                <a:gd name="T57" fmla="*/ 174 h 283"/>
                <a:gd name="T58" fmla="*/ 114 w 172"/>
                <a:gd name="T59" fmla="*/ 183 h 283"/>
                <a:gd name="T60" fmla="*/ 21 w 172"/>
                <a:gd name="T61" fmla="*/ 270 h 283"/>
                <a:gd name="T62" fmla="*/ 0 w 172"/>
                <a:gd name="T63" fmla="*/ 282 h 28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2"/>
                <a:gd name="T97" fmla="*/ 0 h 283"/>
                <a:gd name="T98" fmla="*/ 172 w 172"/>
                <a:gd name="T99" fmla="*/ 283 h 28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2" h="283">
                  <a:moveTo>
                    <a:pt x="117" y="15"/>
                  </a:moveTo>
                  <a:lnTo>
                    <a:pt x="123" y="6"/>
                  </a:lnTo>
                  <a:lnTo>
                    <a:pt x="132" y="0"/>
                  </a:lnTo>
                  <a:lnTo>
                    <a:pt x="141" y="3"/>
                  </a:lnTo>
                  <a:lnTo>
                    <a:pt x="147" y="12"/>
                  </a:lnTo>
                  <a:lnTo>
                    <a:pt x="150" y="21"/>
                  </a:lnTo>
                  <a:lnTo>
                    <a:pt x="156" y="33"/>
                  </a:lnTo>
                  <a:lnTo>
                    <a:pt x="162" y="42"/>
                  </a:lnTo>
                  <a:lnTo>
                    <a:pt x="168" y="51"/>
                  </a:lnTo>
                  <a:lnTo>
                    <a:pt x="168" y="60"/>
                  </a:lnTo>
                  <a:lnTo>
                    <a:pt x="168" y="69"/>
                  </a:lnTo>
                  <a:lnTo>
                    <a:pt x="171" y="78"/>
                  </a:lnTo>
                  <a:lnTo>
                    <a:pt x="171" y="90"/>
                  </a:lnTo>
                  <a:lnTo>
                    <a:pt x="171" y="99"/>
                  </a:lnTo>
                  <a:lnTo>
                    <a:pt x="171" y="108"/>
                  </a:lnTo>
                  <a:lnTo>
                    <a:pt x="168" y="117"/>
                  </a:lnTo>
                  <a:lnTo>
                    <a:pt x="162" y="126"/>
                  </a:lnTo>
                  <a:lnTo>
                    <a:pt x="159" y="135"/>
                  </a:lnTo>
                  <a:lnTo>
                    <a:pt x="150" y="141"/>
                  </a:lnTo>
                  <a:lnTo>
                    <a:pt x="144" y="150"/>
                  </a:lnTo>
                  <a:lnTo>
                    <a:pt x="135" y="153"/>
                  </a:lnTo>
                  <a:lnTo>
                    <a:pt x="126" y="156"/>
                  </a:lnTo>
                  <a:lnTo>
                    <a:pt x="117" y="159"/>
                  </a:lnTo>
                  <a:lnTo>
                    <a:pt x="105" y="165"/>
                  </a:lnTo>
                  <a:lnTo>
                    <a:pt x="114" y="162"/>
                  </a:lnTo>
                  <a:lnTo>
                    <a:pt x="132" y="162"/>
                  </a:lnTo>
                  <a:lnTo>
                    <a:pt x="141" y="159"/>
                  </a:lnTo>
                  <a:lnTo>
                    <a:pt x="132" y="168"/>
                  </a:lnTo>
                  <a:lnTo>
                    <a:pt x="123" y="174"/>
                  </a:lnTo>
                  <a:lnTo>
                    <a:pt x="114" y="183"/>
                  </a:lnTo>
                  <a:lnTo>
                    <a:pt x="21" y="270"/>
                  </a:lnTo>
                  <a:lnTo>
                    <a:pt x="0" y="28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55" name="Freeform 10">
              <a:extLst>
                <a:ext uri="{FF2B5EF4-FFF2-40B4-BE49-F238E27FC236}">
                  <a16:creationId xmlns:a16="http://schemas.microsoft.com/office/drawing/2014/main" id="{6F1788A5-0B93-4FCF-9457-23065FF10BFE}"/>
                </a:ext>
              </a:extLst>
            </p:cNvPr>
            <p:cNvSpPr>
              <a:spLocks/>
            </p:cNvSpPr>
            <p:nvPr/>
          </p:nvSpPr>
          <p:spPr bwMode="auto">
            <a:xfrm>
              <a:off x="2799" y="3090"/>
              <a:ext cx="193" cy="346"/>
            </a:xfrm>
            <a:custGeom>
              <a:avLst/>
              <a:gdLst>
                <a:gd name="T0" fmla="*/ 0 w 193"/>
                <a:gd name="T1" fmla="*/ 6 h 346"/>
                <a:gd name="T2" fmla="*/ 9 w 193"/>
                <a:gd name="T3" fmla="*/ 6 h 346"/>
                <a:gd name="T4" fmla="*/ 18 w 193"/>
                <a:gd name="T5" fmla="*/ 3 h 346"/>
                <a:gd name="T6" fmla="*/ 27 w 193"/>
                <a:gd name="T7" fmla="*/ 0 h 346"/>
                <a:gd name="T8" fmla="*/ 24 w 193"/>
                <a:gd name="T9" fmla="*/ 9 h 346"/>
                <a:gd name="T10" fmla="*/ 18 w 193"/>
                <a:gd name="T11" fmla="*/ 18 h 346"/>
                <a:gd name="T12" fmla="*/ 15 w 193"/>
                <a:gd name="T13" fmla="*/ 27 h 346"/>
                <a:gd name="T14" fmla="*/ 15 w 193"/>
                <a:gd name="T15" fmla="*/ 36 h 346"/>
                <a:gd name="T16" fmla="*/ 15 w 193"/>
                <a:gd name="T17" fmla="*/ 27 h 346"/>
                <a:gd name="T18" fmla="*/ 21 w 193"/>
                <a:gd name="T19" fmla="*/ 18 h 346"/>
                <a:gd name="T20" fmla="*/ 27 w 193"/>
                <a:gd name="T21" fmla="*/ 27 h 346"/>
                <a:gd name="T22" fmla="*/ 39 w 193"/>
                <a:gd name="T23" fmla="*/ 33 h 346"/>
                <a:gd name="T24" fmla="*/ 30 w 193"/>
                <a:gd name="T25" fmla="*/ 39 h 346"/>
                <a:gd name="T26" fmla="*/ 39 w 193"/>
                <a:gd name="T27" fmla="*/ 39 h 346"/>
                <a:gd name="T28" fmla="*/ 138 w 193"/>
                <a:gd name="T29" fmla="*/ 111 h 346"/>
                <a:gd name="T30" fmla="*/ 165 w 193"/>
                <a:gd name="T31" fmla="*/ 135 h 346"/>
                <a:gd name="T32" fmla="*/ 192 w 193"/>
                <a:gd name="T33" fmla="*/ 150 h 346"/>
                <a:gd name="T34" fmla="*/ 183 w 193"/>
                <a:gd name="T35" fmla="*/ 189 h 346"/>
                <a:gd name="T36" fmla="*/ 156 w 193"/>
                <a:gd name="T37" fmla="*/ 234 h 346"/>
                <a:gd name="T38" fmla="*/ 132 w 193"/>
                <a:gd name="T39" fmla="*/ 264 h 346"/>
                <a:gd name="T40" fmla="*/ 141 w 193"/>
                <a:gd name="T41" fmla="*/ 255 h 346"/>
                <a:gd name="T42" fmla="*/ 150 w 193"/>
                <a:gd name="T43" fmla="*/ 249 h 346"/>
                <a:gd name="T44" fmla="*/ 162 w 193"/>
                <a:gd name="T45" fmla="*/ 243 h 346"/>
                <a:gd name="T46" fmla="*/ 171 w 193"/>
                <a:gd name="T47" fmla="*/ 243 h 346"/>
                <a:gd name="T48" fmla="*/ 177 w 193"/>
                <a:gd name="T49" fmla="*/ 252 h 346"/>
                <a:gd name="T50" fmla="*/ 180 w 193"/>
                <a:gd name="T51" fmla="*/ 261 h 346"/>
                <a:gd name="T52" fmla="*/ 183 w 193"/>
                <a:gd name="T53" fmla="*/ 270 h 346"/>
                <a:gd name="T54" fmla="*/ 183 w 193"/>
                <a:gd name="T55" fmla="*/ 279 h 346"/>
                <a:gd name="T56" fmla="*/ 183 w 193"/>
                <a:gd name="T57" fmla="*/ 288 h 346"/>
                <a:gd name="T58" fmla="*/ 180 w 193"/>
                <a:gd name="T59" fmla="*/ 297 h 346"/>
                <a:gd name="T60" fmla="*/ 171 w 193"/>
                <a:gd name="T61" fmla="*/ 306 h 346"/>
                <a:gd name="T62" fmla="*/ 165 w 193"/>
                <a:gd name="T63" fmla="*/ 315 h 346"/>
                <a:gd name="T64" fmla="*/ 156 w 193"/>
                <a:gd name="T65" fmla="*/ 321 h 346"/>
                <a:gd name="T66" fmla="*/ 153 w 193"/>
                <a:gd name="T67" fmla="*/ 330 h 346"/>
                <a:gd name="T68" fmla="*/ 144 w 193"/>
                <a:gd name="T69" fmla="*/ 336 h 346"/>
                <a:gd name="T70" fmla="*/ 135 w 193"/>
                <a:gd name="T71" fmla="*/ 342 h 346"/>
                <a:gd name="T72" fmla="*/ 126 w 193"/>
                <a:gd name="T73" fmla="*/ 342 h 346"/>
                <a:gd name="T74" fmla="*/ 117 w 193"/>
                <a:gd name="T75" fmla="*/ 345 h 346"/>
                <a:gd name="T76" fmla="*/ 108 w 193"/>
                <a:gd name="T77" fmla="*/ 345 h 346"/>
                <a:gd name="T78" fmla="*/ 90 w 193"/>
                <a:gd name="T79" fmla="*/ 345 h 346"/>
                <a:gd name="T80" fmla="*/ 84 w 193"/>
                <a:gd name="T81" fmla="*/ 336 h 346"/>
                <a:gd name="T82" fmla="*/ 96 w 193"/>
                <a:gd name="T83" fmla="*/ 330 h 346"/>
                <a:gd name="T84" fmla="*/ 105 w 193"/>
                <a:gd name="T85" fmla="*/ 324 h 346"/>
                <a:gd name="T86" fmla="*/ 117 w 193"/>
                <a:gd name="T87" fmla="*/ 321 h 346"/>
                <a:gd name="T88" fmla="*/ 126 w 193"/>
                <a:gd name="T89" fmla="*/ 318 h 346"/>
                <a:gd name="T90" fmla="*/ 135 w 193"/>
                <a:gd name="T91" fmla="*/ 312 h 346"/>
                <a:gd name="T92" fmla="*/ 135 w 193"/>
                <a:gd name="T93" fmla="*/ 303 h 346"/>
                <a:gd name="T94" fmla="*/ 135 w 193"/>
                <a:gd name="T95" fmla="*/ 294 h 346"/>
                <a:gd name="T96" fmla="*/ 135 w 193"/>
                <a:gd name="T97" fmla="*/ 285 h 346"/>
                <a:gd name="T98" fmla="*/ 138 w 193"/>
                <a:gd name="T99" fmla="*/ 276 h 346"/>
                <a:gd name="T100" fmla="*/ 141 w 193"/>
                <a:gd name="T101" fmla="*/ 267 h 346"/>
                <a:gd name="T102" fmla="*/ 144 w 193"/>
                <a:gd name="T103" fmla="*/ 261 h 34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3"/>
                <a:gd name="T157" fmla="*/ 0 h 346"/>
                <a:gd name="T158" fmla="*/ 193 w 193"/>
                <a:gd name="T159" fmla="*/ 346 h 34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3" h="346">
                  <a:moveTo>
                    <a:pt x="0" y="6"/>
                  </a:moveTo>
                  <a:lnTo>
                    <a:pt x="9" y="6"/>
                  </a:lnTo>
                  <a:lnTo>
                    <a:pt x="18" y="3"/>
                  </a:lnTo>
                  <a:lnTo>
                    <a:pt x="27" y="0"/>
                  </a:lnTo>
                  <a:lnTo>
                    <a:pt x="24" y="9"/>
                  </a:lnTo>
                  <a:lnTo>
                    <a:pt x="18" y="18"/>
                  </a:lnTo>
                  <a:lnTo>
                    <a:pt x="15" y="27"/>
                  </a:lnTo>
                  <a:lnTo>
                    <a:pt x="15" y="36"/>
                  </a:lnTo>
                  <a:lnTo>
                    <a:pt x="15" y="27"/>
                  </a:lnTo>
                  <a:lnTo>
                    <a:pt x="21" y="18"/>
                  </a:lnTo>
                  <a:lnTo>
                    <a:pt x="27" y="27"/>
                  </a:lnTo>
                  <a:lnTo>
                    <a:pt x="39" y="33"/>
                  </a:lnTo>
                  <a:lnTo>
                    <a:pt x="30" y="39"/>
                  </a:lnTo>
                  <a:lnTo>
                    <a:pt x="39" y="39"/>
                  </a:lnTo>
                  <a:lnTo>
                    <a:pt x="138" y="111"/>
                  </a:lnTo>
                  <a:lnTo>
                    <a:pt x="165" y="135"/>
                  </a:lnTo>
                  <a:lnTo>
                    <a:pt x="192" y="150"/>
                  </a:lnTo>
                  <a:lnTo>
                    <a:pt x="183" y="189"/>
                  </a:lnTo>
                  <a:lnTo>
                    <a:pt x="156" y="234"/>
                  </a:lnTo>
                  <a:lnTo>
                    <a:pt x="132" y="264"/>
                  </a:lnTo>
                  <a:lnTo>
                    <a:pt x="141" y="255"/>
                  </a:lnTo>
                  <a:lnTo>
                    <a:pt x="150" y="249"/>
                  </a:lnTo>
                  <a:lnTo>
                    <a:pt x="162" y="243"/>
                  </a:lnTo>
                  <a:lnTo>
                    <a:pt x="171" y="243"/>
                  </a:lnTo>
                  <a:lnTo>
                    <a:pt x="177" y="252"/>
                  </a:lnTo>
                  <a:lnTo>
                    <a:pt x="180" y="261"/>
                  </a:lnTo>
                  <a:lnTo>
                    <a:pt x="183" y="270"/>
                  </a:lnTo>
                  <a:lnTo>
                    <a:pt x="183" y="279"/>
                  </a:lnTo>
                  <a:lnTo>
                    <a:pt x="183" y="288"/>
                  </a:lnTo>
                  <a:lnTo>
                    <a:pt x="180" y="297"/>
                  </a:lnTo>
                  <a:lnTo>
                    <a:pt x="171" y="306"/>
                  </a:lnTo>
                  <a:lnTo>
                    <a:pt x="165" y="315"/>
                  </a:lnTo>
                  <a:lnTo>
                    <a:pt x="156" y="321"/>
                  </a:lnTo>
                  <a:lnTo>
                    <a:pt x="153" y="330"/>
                  </a:lnTo>
                  <a:lnTo>
                    <a:pt x="144" y="336"/>
                  </a:lnTo>
                  <a:lnTo>
                    <a:pt x="135" y="342"/>
                  </a:lnTo>
                  <a:lnTo>
                    <a:pt x="126" y="342"/>
                  </a:lnTo>
                  <a:lnTo>
                    <a:pt x="117" y="345"/>
                  </a:lnTo>
                  <a:lnTo>
                    <a:pt x="108" y="345"/>
                  </a:lnTo>
                  <a:lnTo>
                    <a:pt x="90" y="345"/>
                  </a:lnTo>
                  <a:lnTo>
                    <a:pt x="84" y="336"/>
                  </a:lnTo>
                  <a:lnTo>
                    <a:pt x="96" y="330"/>
                  </a:lnTo>
                  <a:lnTo>
                    <a:pt x="105" y="324"/>
                  </a:lnTo>
                  <a:lnTo>
                    <a:pt x="117" y="321"/>
                  </a:lnTo>
                  <a:lnTo>
                    <a:pt x="126" y="318"/>
                  </a:lnTo>
                  <a:lnTo>
                    <a:pt x="135" y="312"/>
                  </a:lnTo>
                  <a:lnTo>
                    <a:pt x="135" y="303"/>
                  </a:lnTo>
                  <a:lnTo>
                    <a:pt x="135" y="294"/>
                  </a:lnTo>
                  <a:lnTo>
                    <a:pt x="135" y="285"/>
                  </a:lnTo>
                  <a:lnTo>
                    <a:pt x="138" y="276"/>
                  </a:lnTo>
                  <a:lnTo>
                    <a:pt x="141" y="267"/>
                  </a:lnTo>
                  <a:lnTo>
                    <a:pt x="144" y="26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56" name="Freeform 11">
              <a:extLst>
                <a:ext uri="{FF2B5EF4-FFF2-40B4-BE49-F238E27FC236}">
                  <a16:creationId xmlns:a16="http://schemas.microsoft.com/office/drawing/2014/main" id="{AD1759A4-46DC-46C4-BB12-E3EF08DBDBDE}"/>
                </a:ext>
              </a:extLst>
            </p:cNvPr>
            <p:cNvSpPr>
              <a:spLocks/>
            </p:cNvSpPr>
            <p:nvPr/>
          </p:nvSpPr>
          <p:spPr bwMode="auto">
            <a:xfrm>
              <a:off x="2880" y="3282"/>
              <a:ext cx="178" cy="169"/>
            </a:xfrm>
            <a:custGeom>
              <a:avLst/>
              <a:gdLst>
                <a:gd name="T0" fmla="*/ 12 w 178"/>
                <a:gd name="T1" fmla="*/ 147 h 169"/>
                <a:gd name="T2" fmla="*/ 9 w 178"/>
                <a:gd name="T3" fmla="*/ 147 h 169"/>
                <a:gd name="T4" fmla="*/ 3 w 178"/>
                <a:gd name="T5" fmla="*/ 156 h 169"/>
                <a:gd name="T6" fmla="*/ 0 w 178"/>
                <a:gd name="T7" fmla="*/ 165 h 169"/>
                <a:gd name="T8" fmla="*/ 9 w 178"/>
                <a:gd name="T9" fmla="*/ 165 h 169"/>
                <a:gd name="T10" fmla="*/ 21 w 178"/>
                <a:gd name="T11" fmla="*/ 165 h 169"/>
                <a:gd name="T12" fmla="*/ 33 w 178"/>
                <a:gd name="T13" fmla="*/ 168 h 169"/>
                <a:gd name="T14" fmla="*/ 42 w 178"/>
                <a:gd name="T15" fmla="*/ 168 h 169"/>
                <a:gd name="T16" fmla="*/ 51 w 178"/>
                <a:gd name="T17" fmla="*/ 168 h 169"/>
                <a:gd name="T18" fmla="*/ 60 w 178"/>
                <a:gd name="T19" fmla="*/ 168 h 169"/>
                <a:gd name="T20" fmla="*/ 69 w 178"/>
                <a:gd name="T21" fmla="*/ 168 h 169"/>
                <a:gd name="T22" fmla="*/ 78 w 178"/>
                <a:gd name="T23" fmla="*/ 168 h 169"/>
                <a:gd name="T24" fmla="*/ 87 w 178"/>
                <a:gd name="T25" fmla="*/ 165 h 169"/>
                <a:gd name="T26" fmla="*/ 96 w 178"/>
                <a:gd name="T27" fmla="*/ 159 h 169"/>
                <a:gd name="T28" fmla="*/ 105 w 178"/>
                <a:gd name="T29" fmla="*/ 150 h 169"/>
                <a:gd name="T30" fmla="*/ 111 w 178"/>
                <a:gd name="T31" fmla="*/ 141 h 169"/>
                <a:gd name="T32" fmla="*/ 120 w 178"/>
                <a:gd name="T33" fmla="*/ 132 h 169"/>
                <a:gd name="T34" fmla="*/ 129 w 178"/>
                <a:gd name="T35" fmla="*/ 123 h 169"/>
                <a:gd name="T36" fmla="*/ 132 w 178"/>
                <a:gd name="T37" fmla="*/ 114 h 169"/>
                <a:gd name="T38" fmla="*/ 141 w 178"/>
                <a:gd name="T39" fmla="*/ 114 h 169"/>
                <a:gd name="T40" fmla="*/ 153 w 178"/>
                <a:gd name="T41" fmla="*/ 114 h 169"/>
                <a:gd name="T42" fmla="*/ 159 w 178"/>
                <a:gd name="T43" fmla="*/ 105 h 169"/>
                <a:gd name="T44" fmla="*/ 168 w 178"/>
                <a:gd name="T45" fmla="*/ 96 h 169"/>
                <a:gd name="T46" fmla="*/ 174 w 178"/>
                <a:gd name="T47" fmla="*/ 87 h 169"/>
                <a:gd name="T48" fmla="*/ 177 w 178"/>
                <a:gd name="T49" fmla="*/ 78 h 169"/>
                <a:gd name="T50" fmla="*/ 177 w 178"/>
                <a:gd name="T51" fmla="*/ 69 h 169"/>
                <a:gd name="T52" fmla="*/ 177 w 178"/>
                <a:gd name="T53" fmla="*/ 60 h 169"/>
                <a:gd name="T54" fmla="*/ 168 w 178"/>
                <a:gd name="T55" fmla="*/ 63 h 169"/>
                <a:gd name="T56" fmla="*/ 159 w 178"/>
                <a:gd name="T57" fmla="*/ 72 h 169"/>
                <a:gd name="T58" fmla="*/ 153 w 178"/>
                <a:gd name="T59" fmla="*/ 81 h 169"/>
                <a:gd name="T60" fmla="*/ 147 w 178"/>
                <a:gd name="T61" fmla="*/ 90 h 169"/>
                <a:gd name="T62" fmla="*/ 138 w 178"/>
                <a:gd name="T63" fmla="*/ 102 h 169"/>
                <a:gd name="T64" fmla="*/ 132 w 178"/>
                <a:gd name="T65" fmla="*/ 111 h 169"/>
                <a:gd name="T66" fmla="*/ 141 w 178"/>
                <a:gd name="T67" fmla="*/ 102 h 169"/>
                <a:gd name="T68" fmla="*/ 147 w 178"/>
                <a:gd name="T69" fmla="*/ 93 h 169"/>
                <a:gd name="T70" fmla="*/ 153 w 178"/>
                <a:gd name="T71" fmla="*/ 84 h 169"/>
                <a:gd name="T72" fmla="*/ 159 w 178"/>
                <a:gd name="T73" fmla="*/ 75 h 169"/>
                <a:gd name="T74" fmla="*/ 168 w 178"/>
                <a:gd name="T75" fmla="*/ 66 h 169"/>
                <a:gd name="T76" fmla="*/ 171 w 178"/>
                <a:gd name="T77" fmla="*/ 57 h 169"/>
                <a:gd name="T78" fmla="*/ 171 w 178"/>
                <a:gd name="T79" fmla="*/ 48 h 169"/>
                <a:gd name="T80" fmla="*/ 165 w 178"/>
                <a:gd name="T81" fmla="*/ 39 h 169"/>
                <a:gd name="T82" fmla="*/ 156 w 178"/>
                <a:gd name="T83" fmla="*/ 36 h 169"/>
                <a:gd name="T84" fmla="*/ 147 w 178"/>
                <a:gd name="T85" fmla="*/ 33 h 169"/>
                <a:gd name="T86" fmla="*/ 138 w 178"/>
                <a:gd name="T87" fmla="*/ 36 h 169"/>
                <a:gd name="T88" fmla="*/ 135 w 178"/>
                <a:gd name="T89" fmla="*/ 45 h 169"/>
                <a:gd name="T90" fmla="*/ 132 w 178"/>
                <a:gd name="T91" fmla="*/ 54 h 169"/>
                <a:gd name="T92" fmla="*/ 126 w 178"/>
                <a:gd name="T93" fmla="*/ 63 h 169"/>
                <a:gd name="T94" fmla="*/ 123 w 178"/>
                <a:gd name="T95" fmla="*/ 72 h 169"/>
                <a:gd name="T96" fmla="*/ 117 w 178"/>
                <a:gd name="T97" fmla="*/ 81 h 169"/>
                <a:gd name="T98" fmla="*/ 111 w 178"/>
                <a:gd name="T99" fmla="*/ 90 h 169"/>
                <a:gd name="T100" fmla="*/ 114 w 178"/>
                <a:gd name="T101" fmla="*/ 81 h 169"/>
                <a:gd name="T102" fmla="*/ 120 w 178"/>
                <a:gd name="T103" fmla="*/ 72 h 169"/>
                <a:gd name="T104" fmla="*/ 129 w 178"/>
                <a:gd name="T105" fmla="*/ 63 h 169"/>
                <a:gd name="T106" fmla="*/ 135 w 178"/>
                <a:gd name="T107" fmla="*/ 54 h 169"/>
                <a:gd name="T108" fmla="*/ 141 w 178"/>
                <a:gd name="T109" fmla="*/ 42 h 169"/>
                <a:gd name="T110" fmla="*/ 141 w 178"/>
                <a:gd name="T111" fmla="*/ 33 h 169"/>
                <a:gd name="T112" fmla="*/ 135 w 178"/>
                <a:gd name="T113" fmla="*/ 24 h 169"/>
                <a:gd name="T114" fmla="*/ 123 w 178"/>
                <a:gd name="T115" fmla="*/ 15 h 169"/>
                <a:gd name="T116" fmla="*/ 114 w 178"/>
                <a:gd name="T117" fmla="*/ 9 h 169"/>
                <a:gd name="T118" fmla="*/ 108 w 178"/>
                <a:gd name="T119" fmla="*/ 0 h 16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78"/>
                <a:gd name="T181" fmla="*/ 0 h 169"/>
                <a:gd name="T182" fmla="*/ 178 w 178"/>
                <a:gd name="T183" fmla="*/ 169 h 16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78" h="169">
                  <a:moveTo>
                    <a:pt x="12" y="147"/>
                  </a:moveTo>
                  <a:lnTo>
                    <a:pt x="9" y="147"/>
                  </a:lnTo>
                  <a:lnTo>
                    <a:pt x="3" y="156"/>
                  </a:lnTo>
                  <a:lnTo>
                    <a:pt x="0" y="165"/>
                  </a:lnTo>
                  <a:lnTo>
                    <a:pt x="9" y="165"/>
                  </a:lnTo>
                  <a:lnTo>
                    <a:pt x="21" y="165"/>
                  </a:lnTo>
                  <a:lnTo>
                    <a:pt x="33" y="168"/>
                  </a:lnTo>
                  <a:lnTo>
                    <a:pt x="42" y="168"/>
                  </a:lnTo>
                  <a:lnTo>
                    <a:pt x="51" y="168"/>
                  </a:lnTo>
                  <a:lnTo>
                    <a:pt x="60" y="168"/>
                  </a:lnTo>
                  <a:lnTo>
                    <a:pt x="69" y="168"/>
                  </a:lnTo>
                  <a:lnTo>
                    <a:pt x="78" y="168"/>
                  </a:lnTo>
                  <a:lnTo>
                    <a:pt x="87" y="165"/>
                  </a:lnTo>
                  <a:lnTo>
                    <a:pt x="96" y="159"/>
                  </a:lnTo>
                  <a:lnTo>
                    <a:pt x="105" y="150"/>
                  </a:lnTo>
                  <a:lnTo>
                    <a:pt x="111" y="141"/>
                  </a:lnTo>
                  <a:lnTo>
                    <a:pt x="120" y="132"/>
                  </a:lnTo>
                  <a:lnTo>
                    <a:pt x="129" y="123"/>
                  </a:lnTo>
                  <a:lnTo>
                    <a:pt x="132" y="114"/>
                  </a:lnTo>
                  <a:lnTo>
                    <a:pt x="141" y="114"/>
                  </a:lnTo>
                  <a:lnTo>
                    <a:pt x="153" y="114"/>
                  </a:lnTo>
                  <a:lnTo>
                    <a:pt x="159" y="105"/>
                  </a:lnTo>
                  <a:lnTo>
                    <a:pt x="168" y="96"/>
                  </a:lnTo>
                  <a:lnTo>
                    <a:pt x="174" y="87"/>
                  </a:lnTo>
                  <a:lnTo>
                    <a:pt x="177" y="78"/>
                  </a:lnTo>
                  <a:lnTo>
                    <a:pt x="177" y="69"/>
                  </a:lnTo>
                  <a:lnTo>
                    <a:pt x="177" y="60"/>
                  </a:lnTo>
                  <a:lnTo>
                    <a:pt x="168" y="63"/>
                  </a:lnTo>
                  <a:lnTo>
                    <a:pt x="159" y="72"/>
                  </a:lnTo>
                  <a:lnTo>
                    <a:pt x="153" y="81"/>
                  </a:lnTo>
                  <a:lnTo>
                    <a:pt x="147" y="90"/>
                  </a:lnTo>
                  <a:lnTo>
                    <a:pt x="138" y="102"/>
                  </a:lnTo>
                  <a:lnTo>
                    <a:pt x="132" y="111"/>
                  </a:lnTo>
                  <a:lnTo>
                    <a:pt x="141" y="102"/>
                  </a:lnTo>
                  <a:lnTo>
                    <a:pt x="147" y="93"/>
                  </a:lnTo>
                  <a:lnTo>
                    <a:pt x="153" y="84"/>
                  </a:lnTo>
                  <a:lnTo>
                    <a:pt x="159" y="75"/>
                  </a:lnTo>
                  <a:lnTo>
                    <a:pt x="168" y="66"/>
                  </a:lnTo>
                  <a:lnTo>
                    <a:pt x="171" y="57"/>
                  </a:lnTo>
                  <a:lnTo>
                    <a:pt x="171" y="48"/>
                  </a:lnTo>
                  <a:lnTo>
                    <a:pt x="165" y="39"/>
                  </a:lnTo>
                  <a:lnTo>
                    <a:pt x="156" y="36"/>
                  </a:lnTo>
                  <a:lnTo>
                    <a:pt x="147" y="33"/>
                  </a:lnTo>
                  <a:lnTo>
                    <a:pt x="138" y="36"/>
                  </a:lnTo>
                  <a:lnTo>
                    <a:pt x="135" y="45"/>
                  </a:lnTo>
                  <a:lnTo>
                    <a:pt x="132" y="54"/>
                  </a:lnTo>
                  <a:lnTo>
                    <a:pt x="126" y="63"/>
                  </a:lnTo>
                  <a:lnTo>
                    <a:pt x="123" y="72"/>
                  </a:lnTo>
                  <a:lnTo>
                    <a:pt x="117" y="81"/>
                  </a:lnTo>
                  <a:lnTo>
                    <a:pt x="111" y="90"/>
                  </a:lnTo>
                  <a:lnTo>
                    <a:pt x="114" y="81"/>
                  </a:lnTo>
                  <a:lnTo>
                    <a:pt x="120" y="72"/>
                  </a:lnTo>
                  <a:lnTo>
                    <a:pt x="129" y="63"/>
                  </a:lnTo>
                  <a:lnTo>
                    <a:pt x="135" y="54"/>
                  </a:lnTo>
                  <a:lnTo>
                    <a:pt x="141" y="42"/>
                  </a:lnTo>
                  <a:lnTo>
                    <a:pt x="141" y="33"/>
                  </a:lnTo>
                  <a:lnTo>
                    <a:pt x="135" y="24"/>
                  </a:lnTo>
                  <a:lnTo>
                    <a:pt x="123" y="15"/>
                  </a:lnTo>
                  <a:lnTo>
                    <a:pt x="114" y="9"/>
                  </a:lnTo>
                  <a:lnTo>
                    <a:pt x="108"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57" name="Freeform 12">
              <a:extLst>
                <a:ext uri="{FF2B5EF4-FFF2-40B4-BE49-F238E27FC236}">
                  <a16:creationId xmlns:a16="http://schemas.microsoft.com/office/drawing/2014/main" id="{B8D47015-D3DE-433C-A613-8A0DD5A1BF20}"/>
                </a:ext>
              </a:extLst>
            </p:cNvPr>
            <p:cNvSpPr>
              <a:spLocks/>
            </p:cNvSpPr>
            <p:nvPr/>
          </p:nvSpPr>
          <p:spPr bwMode="auto">
            <a:xfrm>
              <a:off x="2676" y="2907"/>
              <a:ext cx="262" cy="451"/>
            </a:xfrm>
            <a:custGeom>
              <a:avLst/>
              <a:gdLst>
                <a:gd name="T0" fmla="*/ 261 w 262"/>
                <a:gd name="T1" fmla="*/ 435 h 451"/>
                <a:gd name="T2" fmla="*/ 255 w 262"/>
                <a:gd name="T3" fmla="*/ 444 h 451"/>
                <a:gd name="T4" fmla="*/ 246 w 262"/>
                <a:gd name="T5" fmla="*/ 450 h 451"/>
                <a:gd name="T6" fmla="*/ 225 w 262"/>
                <a:gd name="T7" fmla="*/ 417 h 451"/>
                <a:gd name="T8" fmla="*/ 186 w 262"/>
                <a:gd name="T9" fmla="*/ 387 h 451"/>
                <a:gd name="T10" fmla="*/ 147 w 262"/>
                <a:gd name="T11" fmla="*/ 357 h 451"/>
                <a:gd name="T12" fmla="*/ 84 w 262"/>
                <a:gd name="T13" fmla="*/ 315 h 451"/>
                <a:gd name="T14" fmla="*/ 36 w 262"/>
                <a:gd name="T15" fmla="*/ 276 h 451"/>
                <a:gd name="T16" fmla="*/ 12 w 262"/>
                <a:gd name="T17" fmla="*/ 249 h 451"/>
                <a:gd name="T18" fmla="*/ 6 w 262"/>
                <a:gd name="T19" fmla="*/ 240 h 451"/>
                <a:gd name="T20" fmla="*/ 3 w 262"/>
                <a:gd name="T21" fmla="*/ 231 h 451"/>
                <a:gd name="T22" fmla="*/ 0 w 262"/>
                <a:gd name="T23" fmla="*/ 222 h 451"/>
                <a:gd name="T24" fmla="*/ 0 w 262"/>
                <a:gd name="T25" fmla="*/ 213 h 451"/>
                <a:gd name="T26" fmla="*/ 0 w 262"/>
                <a:gd name="T27" fmla="*/ 204 h 451"/>
                <a:gd name="T28" fmla="*/ 6 w 262"/>
                <a:gd name="T29" fmla="*/ 195 h 451"/>
                <a:gd name="T30" fmla="*/ 9 w 262"/>
                <a:gd name="T31" fmla="*/ 186 h 451"/>
                <a:gd name="T32" fmla="*/ 18 w 262"/>
                <a:gd name="T33" fmla="*/ 183 h 451"/>
                <a:gd name="T34" fmla="*/ 93 w 262"/>
                <a:gd name="T35" fmla="*/ 60 h 451"/>
                <a:gd name="T36" fmla="*/ 135 w 262"/>
                <a:gd name="T37" fmla="*/ 0 h 4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2"/>
                <a:gd name="T58" fmla="*/ 0 h 451"/>
                <a:gd name="T59" fmla="*/ 262 w 262"/>
                <a:gd name="T60" fmla="*/ 451 h 45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2" h="451">
                  <a:moveTo>
                    <a:pt x="261" y="435"/>
                  </a:moveTo>
                  <a:lnTo>
                    <a:pt x="255" y="444"/>
                  </a:lnTo>
                  <a:lnTo>
                    <a:pt x="246" y="450"/>
                  </a:lnTo>
                  <a:lnTo>
                    <a:pt x="225" y="417"/>
                  </a:lnTo>
                  <a:lnTo>
                    <a:pt x="186" y="387"/>
                  </a:lnTo>
                  <a:lnTo>
                    <a:pt x="147" y="357"/>
                  </a:lnTo>
                  <a:lnTo>
                    <a:pt x="84" y="315"/>
                  </a:lnTo>
                  <a:lnTo>
                    <a:pt x="36" y="276"/>
                  </a:lnTo>
                  <a:lnTo>
                    <a:pt x="12" y="249"/>
                  </a:lnTo>
                  <a:lnTo>
                    <a:pt x="6" y="240"/>
                  </a:lnTo>
                  <a:lnTo>
                    <a:pt x="3" y="231"/>
                  </a:lnTo>
                  <a:lnTo>
                    <a:pt x="0" y="222"/>
                  </a:lnTo>
                  <a:lnTo>
                    <a:pt x="0" y="213"/>
                  </a:lnTo>
                  <a:lnTo>
                    <a:pt x="0" y="204"/>
                  </a:lnTo>
                  <a:lnTo>
                    <a:pt x="6" y="195"/>
                  </a:lnTo>
                  <a:lnTo>
                    <a:pt x="9" y="186"/>
                  </a:lnTo>
                  <a:lnTo>
                    <a:pt x="18" y="183"/>
                  </a:lnTo>
                  <a:lnTo>
                    <a:pt x="93" y="60"/>
                  </a:lnTo>
                  <a:lnTo>
                    <a:pt x="135"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58" name="Freeform 13">
              <a:extLst>
                <a:ext uri="{FF2B5EF4-FFF2-40B4-BE49-F238E27FC236}">
                  <a16:creationId xmlns:a16="http://schemas.microsoft.com/office/drawing/2014/main" id="{89D82974-4402-444D-87D0-57E78137C1E4}"/>
                </a:ext>
              </a:extLst>
            </p:cNvPr>
            <p:cNvSpPr>
              <a:spLocks/>
            </p:cNvSpPr>
            <p:nvPr/>
          </p:nvSpPr>
          <p:spPr bwMode="auto">
            <a:xfrm>
              <a:off x="2811" y="2889"/>
              <a:ext cx="4" cy="19"/>
            </a:xfrm>
            <a:custGeom>
              <a:avLst/>
              <a:gdLst>
                <a:gd name="T0" fmla="*/ 3 w 4"/>
                <a:gd name="T1" fmla="*/ 3 h 19"/>
                <a:gd name="T2" fmla="*/ 0 w 4"/>
                <a:gd name="T3" fmla="*/ 18 h 19"/>
                <a:gd name="T4" fmla="*/ 0 w 4"/>
                <a:gd name="T5" fmla="*/ 9 h 19"/>
                <a:gd name="T6" fmla="*/ 0 w 4"/>
                <a:gd name="T7" fmla="*/ 0 h 19"/>
                <a:gd name="T8" fmla="*/ 3 w 4"/>
                <a:gd name="T9" fmla="*/ 3 h 19"/>
                <a:gd name="T10" fmla="*/ 0 60000 65536"/>
                <a:gd name="T11" fmla="*/ 0 60000 65536"/>
                <a:gd name="T12" fmla="*/ 0 60000 65536"/>
                <a:gd name="T13" fmla="*/ 0 60000 65536"/>
                <a:gd name="T14" fmla="*/ 0 60000 65536"/>
                <a:gd name="T15" fmla="*/ 0 w 4"/>
                <a:gd name="T16" fmla="*/ 0 h 19"/>
                <a:gd name="T17" fmla="*/ 4 w 4"/>
                <a:gd name="T18" fmla="*/ 19 h 19"/>
              </a:gdLst>
              <a:ahLst/>
              <a:cxnLst>
                <a:cxn ang="T10">
                  <a:pos x="T0" y="T1"/>
                </a:cxn>
                <a:cxn ang="T11">
                  <a:pos x="T2" y="T3"/>
                </a:cxn>
                <a:cxn ang="T12">
                  <a:pos x="T4" y="T5"/>
                </a:cxn>
                <a:cxn ang="T13">
                  <a:pos x="T6" y="T7"/>
                </a:cxn>
                <a:cxn ang="T14">
                  <a:pos x="T8" y="T9"/>
                </a:cxn>
              </a:cxnLst>
              <a:rect l="T15" t="T16" r="T17" b="T18"/>
              <a:pathLst>
                <a:path w="4" h="19">
                  <a:moveTo>
                    <a:pt x="3" y="3"/>
                  </a:moveTo>
                  <a:lnTo>
                    <a:pt x="0" y="18"/>
                  </a:lnTo>
                  <a:lnTo>
                    <a:pt x="0" y="9"/>
                  </a:lnTo>
                  <a:lnTo>
                    <a:pt x="0" y="0"/>
                  </a:lnTo>
                  <a:lnTo>
                    <a:pt x="3" y="3"/>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29759" name="Freeform 14">
              <a:extLst>
                <a:ext uri="{FF2B5EF4-FFF2-40B4-BE49-F238E27FC236}">
                  <a16:creationId xmlns:a16="http://schemas.microsoft.com/office/drawing/2014/main" id="{5EAA4A63-5664-4559-9C93-8587A2EF20FD}"/>
                </a:ext>
              </a:extLst>
            </p:cNvPr>
            <p:cNvSpPr>
              <a:spLocks/>
            </p:cNvSpPr>
            <p:nvPr/>
          </p:nvSpPr>
          <p:spPr bwMode="auto">
            <a:xfrm>
              <a:off x="2631" y="2571"/>
              <a:ext cx="130" cy="526"/>
            </a:xfrm>
            <a:custGeom>
              <a:avLst/>
              <a:gdLst>
                <a:gd name="T0" fmla="*/ 51 w 130"/>
                <a:gd name="T1" fmla="*/ 522 h 526"/>
                <a:gd name="T2" fmla="*/ 45 w 130"/>
                <a:gd name="T3" fmla="*/ 513 h 526"/>
                <a:gd name="T4" fmla="*/ 27 w 130"/>
                <a:gd name="T5" fmla="*/ 522 h 526"/>
                <a:gd name="T6" fmla="*/ 15 w 130"/>
                <a:gd name="T7" fmla="*/ 516 h 526"/>
                <a:gd name="T8" fmla="*/ 30 w 130"/>
                <a:gd name="T9" fmla="*/ 501 h 526"/>
                <a:gd name="T10" fmla="*/ 42 w 130"/>
                <a:gd name="T11" fmla="*/ 483 h 526"/>
                <a:gd name="T12" fmla="*/ 45 w 130"/>
                <a:gd name="T13" fmla="*/ 465 h 526"/>
                <a:gd name="T14" fmla="*/ 24 w 130"/>
                <a:gd name="T15" fmla="*/ 471 h 526"/>
                <a:gd name="T16" fmla="*/ 9 w 130"/>
                <a:gd name="T17" fmla="*/ 465 h 526"/>
                <a:gd name="T18" fmla="*/ 9 w 130"/>
                <a:gd name="T19" fmla="*/ 468 h 526"/>
                <a:gd name="T20" fmla="*/ 24 w 130"/>
                <a:gd name="T21" fmla="*/ 450 h 526"/>
                <a:gd name="T22" fmla="*/ 42 w 130"/>
                <a:gd name="T23" fmla="*/ 438 h 526"/>
                <a:gd name="T24" fmla="*/ 60 w 130"/>
                <a:gd name="T25" fmla="*/ 423 h 526"/>
                <a:gd name="T26" fmla="*/ 78 w 130"/>
                <a:gd name="T27" fmla="*/ 417 h 526"/>
                <a:gd name="T28" fmla="*/ 96 w 130"/>
                <a:gd name="T29" fmla="*/ 429 h 526"/>
                <a:gd name="T30" fmla="*/ 96 w 130"/>
                <a:gd name="T31" fmla="*/ 438 h 526"/>
                <a:gd name="T32" fmla="*/ 81 w 130"/>
                <a:gd name="T33" fmla="*/ 420 h 526"/>
                <a:gd name="T34" fmla="*/ 75 w 130"/>
                <a:gd name="T35" fmla="*/ 399 h 526"/>
                <a:gd name="T36" fmla="*/ 84 w 130"/>
                <a:gd name="T37" fmla="*/ 381 h 526"/>
                <a:gd name="T38" fmla="*/ 102 w 130"/>
                <a:gd name="T39" fmla="*/ 393 h 526"/>
                <a:gd name="T40" fmla="*/ 111 w 130"/>
                <a:gd name="T41" fmla="*/ 393 h 526"/>
                <a:gd name="T42" fmla="*/ 129 w 130"/>
                <a:gd name="T43" fmla="*/ 396 h 526"/>
                <a:gd name="T44" fmla="*/ 111 w 130"/>
                <a:gd name="T45" fmla="*/ 396 h 526"/>
                <a:gd name="T46" fmla="*/ 93 w 130"/>
                <a:gd name="T47" fmla="*/ 381 h 526"/>
                <a:gd name="T48" fmla="*/ 90 w 130"/>
                <a:gd name="T49" fmla="*/ 363 h 526"/>
                <a:gd name="T50" fmla="*/ 90 w 130"/>
                <a:gd name="T51" fmla="*/ 327 h 526"/>
                <a:gd name="T52" fmla="*/ 114 w 130"/>
                <a:gd name="T53" fmla="*/ 234 h 526"/>
                <a:gd name="T54" fmla="*/ 126 w 130"/>
                <a:gd name="T55" fmla="*/ 252 h 526"/>
                <a:gd name="T56" fmla="*/ 108 w 130"/>
                <a:gd name="T57" fmla="*/ 240 h 526"/>
                <a:gd name="T58" fmla="*/ 108 w 130"/>
                <a:gd name="T59" fmla="*/ 222 h 526"/>
                <a:gd name="T60" fmla="*/ 102 w 130"/>
                <a:gd name="T61" fmla="*/ 159 h 526"/>
                <a:gd name="T62" fmla="*/ 99 w 130"/>
                <a:gd name="T63" fmla="*/ 0 h 526"/>
                <a:gd name="T64" fmla="*/ 96 w 130"/>
                <a:gd name="T65" fmla="*/ 21 h 526"/>
                <a:gd name="T66" fmla="*/ 93 w 130"/>
                <a:gd name="T67" fmla="*/ 39 h 526"/>
                <a:gd name="T68" fmla="*/ 93 w 130"/>
                <a:gd name="T69" fmla="*/ 57 h 526"/>
                <a:gd name="T70" fmla="*/ 93 w 130"/>
                <a:gd name="T71" fmla="*/ 81 h 526"/>
                <a:gd name="T72" fmla="*/ 93 w 130"/>
                <a:gd name="T73" fmla="*/ 99 h 526"/>
                <a:gd name="T74" fmla="*/ 93 w 130"/>
                <a:gd name="T75" fmla="*/ 96 h 526"/>
                <a:gd name="T76" fmla="*/ 93 w 130"/>
                <a:gd name="T77" fmla="*/ 75 h 526"/>
                <a:gd name="T78" fmla="*/ 102 w 130"/>
                <a:gd name="T79" fmla="*/ 117 h 526"/>
                <a:gd name="T80" fmla="*/ 102 w 130"/>
                <a:gd name="T81" fmla="*/ 90 h 526"/>
                <a:gd name="T82" fmla="*/ 102 w 130"/>
                <a:gd name="T83" fmla="*/ 72 h 526"/>
                <a:gd name="T84" fmla="*/ 93 w 130"/>
                <a:gd name="T85" fmla="*/ 63 h 526"/>
                <a:gd name="T86" fmla="*/ 75 w 130"/>
                <a:gd name="T87" fmla="*/ 75 h 526"/>
                <a:gd name="T88" fmla="*/ 75 w 130"/>
                <a:gd name="T89" fmla="*/ 93 h 526"/>
                <a:gd name="T90" fmla="*/ 87 w 130"/>
                <a:gd name="T91" fmla="*/ 108 h 5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0"/>
                <a:gd name="T139" fmla="*/ 0 h 526"/>
                <a:gd name="T140" fmla="*/ 130 w 130"/>
                <a:gd name="T141" fmla="*/ 526 h 5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0" h="526">
                  <a:moveTo>
                    <a:pt x="60" y="519"/>
                  </a:moveTo>
                  <a:lnTo>
                    <a:pt x="51" y="522"/>
                  </a:lnTo>
                  <a:lnTo>
                    <a:pt x="42" y="522"/>
                  </a:lnTo>
                  <a:lnTo>
                    <a:pt x="45" y="513"/>
                  </a:lnTo>
                  <a:lnTo>
                    <a:pt x="36" y="516"/>
                  </a:lnTo>
                  <a:lnTo>
                    <a:pt x="27" y="522"/>
                  </a:lnTo>
                  <a:lnTo>
                    <a:pt x="18" y="525"/>
                  </a:lnTo>
                  <a:lnTo>
                    <a:pt x="15" y="516"/>
                  </a:lnTo>
                  <a:lnTo>
                    <a:pt x="24" y="510"/>
                  </a:lnTo>
                  <a:lnTo>
                    <a:pt x="30" y="501"/>
                  </a:lnTo>
                  <a:lnTo>
                    <a:pt x="36" y="492"/>
                  </a:lnTo>
                  <a:lnTo>
                    <a:pt x="42" y="483"/>
                  </a:lnTo>
                  <a:lnTo>
                    <a:pt x="45" y="474"/>
                  </a:lnTo>
                  <a:lnTo>
                    <a:pt x="45" y="465"/>
                  </a:lnTo>
                  <a:lnTo>
                    <a:pt x="36" y="462"/>
                  </a:lnTo>
                  <a:lnTo>
                    <a:pt x="24" y="471"/>
                  </a:lnTo>
                  <a:lnTo>
                    <a:pt x="12" y="474"/>
                  </a:lnTo>
                  <a:lnTo>
                    <a:pt x="9" y="465"/>
                  </a:lnTo>
                  <a:lnTo>
                    <a:pt x="0" y="462"/>
                  </a:lnTo>
                  <a:lnTo>
                    <a:pt x="9" y="468"/>
                  </a:lnTo>
                  <a:lnTo>
                    <a:pt x="18" y="459"/>
                  </a:lnTo>
                  <a:lnTo>
                    <a:pt x="24" y="450"/>
                  </a:lnTo>
                  <a:lnTo>
                    <a:pt x="33" y="444"/>
                  </a:lnTo>
                  <a:lnTo>
                    <a:pt x="42" y="438"/>
                  </a:lnTo>
                  <a:lnTo>
                    <a:pt x="51" y="432"/>
                  </a:lnTo>
                  <a:lnTo>
                    <a:pt x="60" y="423"/>
                  </a:lnTo>
                  <a:lnTo>
                    <a:pt x="69" y="417"/>
                  </a:lnTo>
                  <a:lnTo>
                    <a:pt x="78" y="417"/>
                  </a:lnTo>
                  <a:lnTo>
                    <a:pt x="87" y="423"/>
                  </a:lnTo>
                  <a:lnTo>
                    <a:pt x="96" y="429"/>
                  </a:lnTo>
                  <a:lnTo>
                    <a:pt x="105" y="438"/>
                  </a:lnTo>
                  <a:lnTo>
                    <a:pt x="96" y="438"/>
                  </a:lnTo>
                  <a:lnTo>
                    <a:pt x="87" y="429"/>
                  </a:lnTo>
                  <a:lnTo>
                    <a:pt x="81" y="420"/>
                  </a:lnTo>
                  <a:lnTo>
                    <a:pt x="78" y="411"/>
                  </a:lnTo>
                  <a:lnTo>
                    <a:pt x="75" y="399"/>
                  </a:lnTo>
                  <a:lnTo>
                    <a:pt x="75" y="390"/>
                  </a:lnTo>
                  <a:lnTo>
                    <a:pt x="84" y="381"/>
                  </a:lnTo>
                  <a:lnTo>
                    <a:pt x="96" y="384"/>
                  </a:lnTo>
                  <a:lnTo>
                    <a:pt x="102" y="393"/>
                  </a:lnTo>
                  <a:lnTo>
                    <a:pt x="108" y="402"/>
                  </a:lnTo>
                  <a:lnTo>
                    <a:pt x="111" y="393"/>
                  </a:lnTo>
                  <a:lnTo>
                    <a:pt x="120" y="393"/>
                  </a:lnTo>
                  <a:lnTo>
                    <a:pt x="129" y="396"/>
                  </a:lnTo>
                  <a:lnTo>
                    <a:pt x="120" y="396"/>
                  </a:lnTo>
                  <a:lnTo>
                    <a:pt x="111" y="396"/>
                  </a:lnTo>
                  <a:lnTo>
                    <a:pt x="102" y="390"/>
                  </a:lnTo>
                  <a:lnTo>
                    <a:pt x="93" y="381"/>
                  </a:lnTo>
                  <a:lnTo>
                    <a:pt x="90" y="372"/>
                  </a:lnTo>
                  <a:lnTo>
                    <a:pt x="90" y="363"/>
                  </a:lnTo>
                  <a:lnTo>
                    <a:pt x="87" y="354"/>
                  </a:lnTo>
                  <a:lnTo>
                    <a:pt x="90" y="327"/>
                  </a:lnTo>
                  <a:lnTo>
                    <a:pt x="102" y="285"/>
                  </a:lnTo>
                  <a:lnTo>
                    <a:pt x="114" y="234"/>
                  </a:lnTo>
                  <a:lnTo>
                    <a:pt x="123" y="243"/>
                  </a:lnTo>
                  <a:lnTo>
                    <a:pt x="126" y="252"/>
                  </a:lnTo>
                  <a:lnTo>
                    <a:pt x="117" y="246"/>
                  </a:lnTo>
                  <a:lnTo>
                    <a:pt x="108" y="240"/>
                  </a:lnTo>
                  <a:lnTo>
                    <a:pt x="108" y="231"/>
                  </a:lnTo>
                  <a:lnTo>
                    <a:pt x="108" y="222"/>
                  </a:lnTo>
                  <a:lnTo>
                    <a:pt x="105" y="213"/>
                  </a:lnTo>
                  <a:lnTo>
                    <a:pt x="102" y="159"/>
                  </a:lnTo>
                  <a:lnTo>
                    <a:pt x="105" y="57"/>
                  </a:lnTo>
                  <a:lnTo>
                    <a:pt x="99" y="0"/>
                  </a:lnTo>
                  <a:lnTo>
                    <a:pt x="99" y="9"/>
                  </a:lnTo>
                  <a:lnTo>
                    <a:pt x="96" y="21"/>
                  </a:lnTo>
                  <a:lnTo>
                    <a:pt x="93" y="30"/>
                  </a:lnTo>
                  <a:lnTo>
                    <a:pt x="93" y="39"/>
                  </a:lnTo>
                  <a:lnTo>
                    <a:pt x="93" y="48"/>
                  </a:lnTo>
                  <a:lnTo>
                    <a:pt x="93" y="57"/>
                  </a:lnTo>
                  <a:lnTo>
                    <a:pt x="93" y="69"/>
                  </a:lnTo>
                  <a:lnTo>
                    <a:pt x="93" y="81"/>
                  </a:lnTo>
                  <a:lnTo>
                    <a:pt x="93" y="90"/>
                  </a:lnTo>
                  <a:lnTo>
                    <a:pt x="93" y="99"/>
                  </a:lnTo>
                  <a:lnTo>
                    <a:pt x="93" y="111"/>
                  </a:lnTo>
                  <a:lnTo>
                    <a:pt x="93" y="96"/>
                  </a:lnTo>
                  <a:lnTo>
                    <a:pt x="93" y="87"/>
                  </a:lnTo>
                  <a:lnTo>
                    <a:pt x="93" y="75"/>
                  </a:lnTo>
                  <a:lnTo>
                    <a:pt x="99" y="99"/>
                  </a:lnTo>
                  <a:lnTo>
                    <a:pt x="102" y="117"/>
                  </a:lnTo>
                  <a:lnTo>
                    <a:pt x="102" y="99"/>
                  </a:lnTo>
                  <a:lnTo>
                    <a:pt x="102" y="90"/>
                  </a:lnTo>
                  <a:lnTo>
                    <a:pt x="102" y="81"/>
                  </a:lnTo>
                  <a:lnTo>
                    <a:pt x="102" y="72"/>
                  </a:lnTo>
                  <a:lnTo>
                    <a:pt x="102" y="60"/>
                  </a:lnTo>
                  <a:lnTo>
                    <a:pt x="93" y="63"/>
                  </a:lnTo>
                  <a:lnTo>
                    <a:pt x="84" y="66"/>
                  </a:lnTo>
                  <a:lnTo>
                    <a:pt x="75" y="75"/>
                  </a:lnTo>
                  <a:lnTo>
                    <a:pt x="75" y="84"/>
                  </a:lnTo>
                  <a:lnTo>
                    <a:pt x="75" y="93"/>
                  </a:lnTo>
                  <a:lnTo>
                    <a:pt x="78" y="102"/>
                  </a:lnTo>
                  <a:lnTo>
                    <a:pt x="87" y="108"/>
                  </a:lnTo>
                  <a:lnTo>
                    <a:pt x="96" y="117"/>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60" name="Freeform 15">
              <a:extLst>
                <a:ext uri="{FF2B5EF4-FFF2-40B4-BE49-F238E27FC236}">
                  <a16:creationId xmlns:a16="http://schemas.microsoft.com/office/drawing/2014/main" id="{9412E71F-24AC-4EB1-95EB-6B36BA1291C8}"/>
                </a:ext>
              </a:extLst>
            </p:cNvPr>
            <p:cNvSpPr>
              <a:spLocks/>
            </p:cNvSpPr>
            <p:nvPr/>
          </p:nvSpPr>
          <p:spPr bwMode="auto">
            <a:xfrm>
              <a:off x="2595" y="3099"/>
              <a:ext cx="130" cy="151"/>
            </a:xfrm>
            <a:custGeom>
              <a:avLst/>
              <a:gdLst>
                <a:gd name="T0" fmla="*/ 129 w 130"/>
                <a:gd name="T1" fmla="*/ 96 h 151"/>
                <a:gd name="T2" fmla="*/ 129 w 130"/>
                <a:gd name="T3" fmla="*/ 105 h 151"/>
                <a:gd name="T4" fmla="*/ 129 w 130"/>
                <a:gd name="T5" fmla="*/ 114 h 151"/>
                <a:gd name="T6" fmla="*/ 129 w 130"/>
                <a:gd name="T7" fmla="*/ 123 h 151"/>
                <a:gd name="T8" fmla="*/ 129 w 130"/>
                <a:gd name="T9" fmla="*/ 132 h 151"/>
                <a:gd name="T10" fmla="*/ 126 w 130"/>
                <a:gd name="T11" fmla="*/ 141 h 151"/>
                <a:gd name="T12" fmla="*/ 123 w 130"/>
                <a:gd name="T13" fmla="*/ 150 h 151"/>
                <a:gd name="T14" fmla="*/ 114 w 130"/>
                <a:gd name="T15" fmla="*/ 150 h 151"/>
                <a:gd name="T16" fmla="*/ 105 w 130"/>
                <a:gd name="T17" fmla="*/ 150 h 151"/>
                <a:gd name="T18" fmla="*/ 93 w 130"/>
                <a:gd name="T19" fmla="*/ 150 h 151"/>
                <a:gd name="T20" fmla="*/ 81 w 130"/>
                <a:gd name="T21" fmla="*/ 150 h 151"/>
                <a:gd name="T22" fmla="*/ 57 w 130"/>
                <a:gd name="T23" fmla="*/ 150 h 151"/>
                <a:gd name="T24" fmla="*/ 39 w 130"/>
                <a:gd name="T25" fmla="*/ 150 h 151"/>
                <a:gd name="T26" fmla="*/ 18 w 130"/>
                <a:gd name="T27" fmla="*/ 150 h 151"/>
                <a:gd name="T28" fmla="*/ 9 w 130"/>
                <a:gd name="T29" fmla="*/ 150 h 151"/>
                <a:gd name="T30" fmla="*/ 0 w 130"/>
                <a:gd name="T31" fmla="*/ 147 h 151"/>
                <a:gd name="T32" fmla="*/ 0 w 130"/>
                <a:gd name="T33" fmla="*/ 135 h 151"/>
                <a:gd name="T34" fmla="*/ 3 w 130"/>
                <a:gd name="T35" fmla="*/ 126 h 151"/>
                <a:gd name="T36" fmla="*/ 3 w 130"/>
                <a:gd name="T37" fmla="*/ 117 h 151"/>
                <a:gd name="T38" fmla="*/ 3 w 130"/>
                <a:gd name="T39" fmla="*/ 105 h 151"/>
                <a:gd name="T40" fmla="*/ 3 w 130"/>
                <a:gd name="T41" fmla="*/ 96 h 151"/>
                <a:gd name="T42" fmla="*/ 6 w 130"/>
                <a:gd name="T43" fmla="*/ 87 h 151"/>
                <a:gd name="T44" fmla="*/ 9 w 130"/>
                <a:gd name="T45" fmla="*/ 78 h 151"/>
                <a:gd name="T46" fmla="*/ 12 w 130"/>
                <a:gd name="T47" fmla="*/ 69 h 151"/>
                <a:gd name="T48" fmla="*/ 12 w 130"/>
                <a:gd name="T49" fmla="*/ 60 h 151"/>
                <a:gd name="T50" fmla="*/ 12 w 130"/>
                <a:gd name="T51" fmla="*/ 51 h 151"/>
                <a:gd name="T52" fmla="*/ 12 w 130"/>
                <a:gd name="T53" fmla="*/ 39 h 151"/>
                <a:gd name="T54" fmla="*/ 12 w 130"/>
                <a:gd name="T55" fmla="*/ 27 h 151"/>
                <a:gd name="T56" fmla="*/ 12 w 130"/>
                <a:gd name="T57" fmla="*/ 18 h 151"/>
                <a:gd name="T58" fmla="*/ 12 w 130"/>
                <a:gd name="T59" fmla="*/ 9 h 151"/>
                <a:gd name="T60" fmla="*/ 12 w 130"/>
                <a:gd name="T61" fmla="*/ 0 h 1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0"/>
                <a:gd name="T94" fmla="*/ 0 h 151"/>
                <a:gd name="T95" fmla="*/ 130 w 130"/>
                <a:gd name="T96" fmla="*/ 151 h 1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0" h="151">
                  <a:moveTo>
                    <a:pt x="129" y="96"/>
                  </a:moveTo>
                  <a:lnTo>
                    <a:pt x="129" y="105"/>
                  </a:lnTo>
                  <a:lnTo>
                    <a:pt x="129" y="114"/>
                  </a:lnTo>
                  <a:lnTo>
                    <a:pt x="129" y="123"/>
                  </a:lnTo>
                  <a:lnTo>
                    <a:pt x="129" y="132"/>
                  </a:lnTo>
                  <a:lnTo>
                    <a:pt x="126" y="141"/>
                  </a:lnTo>
                  <a:lnTo>
                    <a:pt x="123" y="150"/>
                  </a:lnTo>
                  <a:lnTo>
                    <a:pt x="114" y="150"/>
                  </a:lnTo>
                  <a:lnTo>
                    <a:pt x="105" y="150"/>
                  </a:lnTo>
                  <a:lnTo>
                    <a:pt x="93" y="150"/>
                  </a:lnTo>
                  <a:lnTo>
                    <a:pt x="81" y="150"/>
                  </a:lnTo>
                  <a:lnTo>
                    <a:pt x="57" y="150"/>
                  </a:lnTo>
                  <a:lnTo>
                    <a:pt x="39" y="150"/>
                  </a:lnTo>
                  <a:lnTo>
                    <a:pt x="18" y="150"/>
                  </a:lnTo>
                  <a:lnTo>
                    <a:pt x="9" y="150"/>
                  </a:lnTo>
                  <a:lnTo>
                    <a:pt x="0" y="147"/>
                  </a:lnTo>
                  <a:lnTo>
                    <a:pt x="0" y="135"/>
                  </a:lnTo>
                  <a:lnTo>
                    <a:pt x="3" y="126"/>
                  </a:lnTo>
                  <a:lnTo>
                    <a:pt x="3" y="117"/>
                  </a:lnTo>
                  <a:lnTo>
                    <a:pt x="3" y="105"/>
                  </a:lnTo>
                  <a:lnTo>
                    <a:pt x="3" y="96"/>
                  </a:lnTo>
                  <a:lnTo>
                    <a:pt x="6" y="87"/>
                  </a:lnTo>
                  <a:lnTo>
                    <a:pt x="9" y="78"/>
                  </a:lnTo>
                  <a:lnTo>
                    <a:pt x="12" y="69"/>
                  </a:lnTo>
                  <a:lnTo>
                    <a:pt x="12" y="60"/>
                  </a:lnTo>
                  <a:lnTo>
                    <a:pt x="12" y="51"/>
                  </a:lnTo>
                  <a:lnTo>
                    <a:pt x="12" y="39"/>
                  </a:lnTo>
                  <a:lnTo>
                    <a:pt x="12" y="27"/>
                  </a:lnTo>
                  <a:lnTo>
                    <a:pt x="12" y="18"/>
                  </a:lnTo>
                  <a:lnTo>
                    <a:pt x="12" y="9"/>
                  </a:lnTo>
                  <a:lnTo>
                    <a:pt x="12"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61" name="Freeform 16">
              <a:extLst>
                <a:ext uri="{FF2B5EF4-FFF2-40B4-BE49-F238E27FC236}">
                  <a16:creationId xmlns:a16="http://schemas.microsoft.com/office/drawing/2014/main" id="{98743318-97BE-4FA2-9C97-85A60ECBEE98}"/>
                </a:ext>
              </a:extLst>
            </p:cNvPr>
            <p:cNvSpPr>
              <a:spLocks/>
            </p:cNvSpPr>
            <p:nvPr/>
          </p:nvSpPr>
          <p:spPr bwMode="auto">
            <a:xfrm>
              <a:off x="2517" y="3255"/>
              <a:ext cx="217" cy="88"/>
            </a:xfrm>
            <a:custGeom>
              <a:avLst/>
              <a:gdLst>
                <a:gd name="T0" fmla="*/ 201 w 217"/>
                <a:gd name="T1" fmla="*/ 12 h 88"/>
                <a:gd name="T2" fmla="*/ 177 w 217"/>
                <a:gd name="T3" fmla="*/ 18 h 88"/>
                <a:gd name="T4" fmla="*/ 156 w 217"/>
                <a:gd name="T5" fmla="*/ 24 h 88"/>
                <a:gd name="T6" fmla="*/ 135 w 217"/>
                <a:gd name="T7" fmla="*/ 27 h 88"/>
                <a:gd name="T8" fmla="*/ 126 w 217"/>
                <a:gd name="T9" fmla="*/ 18 h 88"/>
                <a:gd name="T10" fmla="*/ 120 w 217"/>
                <a:gd name="T11" fmla="*/ 0 h 88"/>
                <a:gd name="T12" fmla="*/ 105 w 217"/>
                <a:gd name="T13" fmla="*/ 9 h 88"/>
                <a:gd name="T14" fmla="*/ 87 w 217"/>
                <a:gd name="T15" fmla="*/ 21 h 88"/>
                <a:gd name="T16" fmla="*/ 69 w 217"/>
                <a:gd name="T17" fmla="*/ 30 h 88"/>
                <a:gd name="T18" fmla="*/ 48 w 217"/>
                <a:gd name="T19" fmla="*/ 36 h 88"/>
                <a:gd name="T20" fmla="*/ 15 w 217"/>
                <a:gd name="T21" fmla="*/ 39 h 88"/>
                <a:gd name="T22" fmla="*/ 18 w 217"/>
                <a:gd name="T23" fmla="*/ 51 h 88"/>
                <a:gd name="T24" fmla="*/ 39 w 217"/>
                <a:gd name="T25" fmla="*/ 54 h 88"/>
                <a:gd name="T26" fmla="*/ 60 w 217"/>
                <a:gd name="T27" fmla="*/ 51 h 88"/>
                <a:gd name="T28" fmla="*/ 90 w 217"/>
                <a:gd name="T29" fmla="*/ 42 h 88"/>
                <a:gd name="T30" fmla="*/ 108 w 217"/>
                <a:gd name="T31" fmla="*/ 30 h 88"/>
                <a:gd name="T32" fmla="*/ 105 w 217"/>
                <a:gd name="T33" fmla="*/ 33 h 88"/>
                <a:gd name="T34" fmla="*/ 87 w 217"/>
                <a:gd name="T35" fmla="*/ 36 h 88"/>
                <a:gd name="T36" fmla="*/ 69 w 217"/>
                <a:gd name="T37" fmla="*/ 45 h 88"/>
                <a:gd name="T38" fmla="*/ 51 w 217"/>
                <a:gd name="T39" fmla="*/ 48 h 88"/>
                <a:gd name="T40" fmla="*/ 30 w 217"/>
                <a:gd name="T41" fmla="*/ 51 h 88"/>
                <a:gd name="T42" fmla="*/ 12 w 217"/>
                <a:gd name="T43" fmla="*/ 51 h 88"/>
                <a:gd name="T44" fmla="*/ 0 w 217"/>
                <a:gd name="T45" fmla="*/ 60 h 88"/>
                <a:gd name="T46" fmla="*/ 9 w 217"/>
                <a:gd name="T47" fmla="*/ 75 h 88"/>
                <a:gd name="T48" fmla="*/ 27 w 217"/>
                <a:gd name="T49" fmla="*/ 81 h 88"/>
                <a:gd name="T50" fmla="*/ 45 w 217"/>
                <a:gd name="T51" fmla="*/ 84 h 88"/>
                <a:gd name="T52" fmla="*/ 66 w 217"/>
                <a:gd name="T53" fmla="*/ 87 h 88"/>
                <a:gd name="T54" fmla="*/ 87 w 217"/>
                <a:gd name="T55" fmla="*/ 87 h 88"/>
                <a:gd name="T56" fmla="*/ 105 w 217"/>
                <a:gd name="T57" fmla="*/ 81 h 88"/>
                <a:gd name="T58" fmla="*/ 123 w 217"/>
                <a:gd name="T59" fmla="*/ 72 h 88"/>
                <a:gd name="T60" fmla="*/ 141 w 217"/>
                <a:gd name="T61" fmla="*/ 66 h 88"/>
                <a:gd name="T62" fmla="*/ 138 w 217"/>
                <a:gd name="T63" fmla="*/ 60 h 88"/>
                <a:gd name="T64" fmla="*/ 120 w 217"/>
                <a:gd name="T65" fmla="*/ 57 h 88"/>
                <a:gd name="T66" fmla="*/ 141 w 217"/>
                <a:gd name="T67" fmla="*/ 57 h 88"/>
                <a:gd name="T68" fmla="*/ 174 w 217"/>
                <a:gd name="T69" fmla="*/ 60 h 88"/>
                <a:gd name="T70" fmla="*/ 201 w 217"/>
                <a:gd name="T71" fmla="*/ 60 h 88"/>
                <a:gd name="T72" fmla="*/ 192 w 217"/>
                <a:gd name="T73" fmla="*/ 75 h 88"/>
                <a:gd name="T74" fmla="*/ 171 w 217"/>
                <a:gd name="T75" fmla="*/ 75 h 88"/>
                <a:gd name="T76" fmla="*/ 153 w 217"/>
                <a:gd name="T77" fmla="*/ 69 h 88"/>
                <a:gd name="T78" fmla="*/ 156 w 217"/>
                <a:gd name="T79" fmla="*/ 69 h 88"/>
                <a:gd name="T80" fmla="*/ 177 w 217"/>
                <a:gd name="T81" fmla="*/ 75 h 88"/>
                <a:gd name="T82" fmla="*/ 195 w 217"/>
                <a:gd name="T83" fmla="*/ 75 h 88"/>
                <a:gd name="T84" fmla="*/ 210 w 217"/>
                <a:gd name="T85" fmla="*/ 63 h 88"/>
                <a:gd name="T86" fmla="*/ 216 w 217"/>
                <a:gd name="T87" fmla="*/ 39 h 88"/>
                <a:gd name="T88" fmla="*/ 210 w 217"/>
                <a:gd name="T89" fmla="*/ 18 h 88"/>
                <a:gd name="T90" fmla="*/ 210 w 217"/>
                <a:gd name="T91" fmla="*/ 21 h 88"/>
                <a:gd name="T92" fmla="*/ 213 w 217"/>
                <a:gd name="T93" fmla="*/ 42 h 8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7"/>
                <a:gd name="T142" fmla="*/ 0 h 88"/>
                <a:gd name="T143" fmla="*/ 217 w 217"/>
                <a:gd name="T144" fmla="*/ 88 h 8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7" h="88">
                  <a:moveTo>
                    <a:pt x="201" y="3"/>
                  </a:moveTo>
                  <a:lnTo>
                    <a:pt x="201" y="12"/>
                  </a:lnTo>
                  <a:lnTo>
                    <a:pt x="189" y="15"/>
                  </a:lnTo>
                  <a:lnTo>
                    <a:pt x="177" y="18"/>
                  </a:lnTo>
                  <a:lnTo>
                    <a:pt x="165" y="21"/>
                  </a:lnTo>
                  <a:lnTo>
                    <a:pt x="156" y="24"/>
                  </a:lnTo>
                  <a:lnTo>
                    <a:pt x="147" y="27"/>
                  </a:lnTo>
                  <a:lnTo>
                    <a:pt x="135" y="27"/>
                  </a:lnTo>
                  <a:lnTo>
                    <a:pt x="126" y="27"/>
                  </a:lnTo>
                  <a:lnTo>
                    <a:pt x="126" y="18"/>
                  </a:lnTo>
                  <a:lnTo>
                    <a:pt x="129" y="9"/>
                  </a:lnTo>
                  <a:lnTo>
                    <a:pt x="120" y="0"/>
                  </a:lnTo>
                  <a:lnTo>
                    <a:pt x="111" y="0"/>
                  </a:lnTo>
                  <a:lnTo>
                    <a:pt x="105" y="9"/>
                  </a:lnTo>
                  <a:lnTo>
                    <a:pt x="96" y="15"/>
                  </a:lnTo>
                  <a:lnTo>
                    <a:pt x="87" y="21"/>
                  </a:lnTo>
                  <a:lnTo>
                    <a:pt x="78" y="27"/>
                  </a:lnTo>
                  <a:lnTo>
                    <a:pt x="69" y="30"/>
                  </a:lnTo>
                  <a:lnTo>
                    <a:pt x="60" y="33"/>
                  </a:lnTo>
                  <a:lnTo>
                    <a:pt x="48" y="36"/>
                  </a:lnTo>
                  <a:lnTo>
                    <a:pt x="39" y="36"/>
                  </a:lnTo>
                  <a:lnTo>
                    <a:pt x="15" y="39"/>
                  </a:lnTo>
                  <a:lnTo>
                    <a:pt x="9" y="48"/>
                  </a:lnTo>
                  <a:lnTo>
                    <a:pt x="18" y="51"/>
                  </a:lnTo>
                  <a:lnTo>
                    <a:pt x="27" y="51"/>
                  </a:lnTo>
                  <a:lnTo>
                    <a:pt x="39" y="54"/>
                  </a:lnTo>
                  <a:lnTo>
                    <a:pt x="51" y="54"/>
                  </a:lnTo>
                  <a:lnTo>
                    <a:pt x="60" y="51"/>
                  </a:lnTo>
                  <a:lnTo>
                    <a:pt x="78" y="48"/>
                  </a:lnTo>
                  <a:lnTo>
                    <a:pt x="90" y="42"/>
                  </a:lnTo>
                  <a:lnTo>
                    <a:pt x="99" y="39"/>
                  </a:lnTo>
                  <a:lnTo>
                    <a:pt x="108" y="30"/>
                  </a:lnTo>
                  <a:lnTo>
                    <a:pt x="117" y="27"/>
                  </a:lnTo>
                  <a:lnTo>
                    <a:pt x="105" y="33"/>
                  </a:lnTo>
                  <a:lnTo>
                    <a:pt x="96" y="36"/>
                  </a:lnTo>
                  <a:lnTo>
                    <a:pt x="87" y="36"/>
                  </a:lnTo>
                  <a:lnTo>
                    <a:pt x="78" y="42"/>
                  </a:lnTo>
                  <a:lnTo>
                    <a:pt x="69" y="45"/>
                  </a:lnTo>
                  <a:lnTo>
                    <a:pt x="60" y="48"/>
                  </a:lnTo>
                  <a:lnTo>
                    <a:pt x="51" y="48"/>
                  </a:lnTo>
                  <a:lnTo>
                    <a:pt x="39" y="51"/>
                  </a:lnTo>
                  <a:lnTo>
                    <a:pt x="30" y="51"/>
                  </a:lnTo>
                  <a:lnTo>
                    <a:pt x="21" y="51"/>
                  </a:lnTo>
                  <a:lnTo>
                    <a:pt x="12" y="51"/>
                  </a:lnTo>
                  <a:lnTo>
                    <a:pt x="0" y="51"/>
                  </a:lnTo>
                  <a:lnTo>
                    <a:pt x="0" y="60"/>
                  </a:lnTo>
                  <a:lnTo>
                    <a:pt x="0" y="69"/>
                  </a:lnTo>
                  <a:lnTo>
                    <a:pt x="9" y="75"/>
                  </a:lnTo>
                  <a:lnTo>
                    <a:pt x="18" y="75"/>
                  </a:lnTo>
                  <a:lnTo>
                    <a:pt x="27" y="81"/>
                  </a:lnTo>
                  <a:lnTo>
                    <a:pt x="36" y="81"/>
                  </a:lnTo>
                  <a:lnTo>
                    <a:pt x="45" y="84"/>
                  </a:lnTo>
                  <a:lnTo>
                    <a:pt x="57" y="84"/>
                  </a:lnTo>
                  <a:lnTo>
                    <a:pt x="66" y="87"/>
                  </a:lnTo>
                  <a:lnTo>
                    <a:pt x="78" y="87"/>
                  </a:lnTo>
                  <a:lnTo>
                    <a:pt x="87" y="87"/>
                  </a:lnTo>
                  <a:lnTo>
                    <a:pt x="96" y="81"/>
                  </a:lnTo>
                  <a:lnTo>
                    <a:pt x="105" y="81"/>
                  </a:lnTo>
                  <a:lnTo>
                    <a:pt x="114" y="78"/>
                  </a:lnTo>
                  <a:lnTo>
                    <a:pt x="123" y="72"/>
                  </a:lnTo>
                  <a:lnTo>
                    <a:pt x="132" y="69"/>
                  </a:lnTo>
                  <a:lnTo>
                    <a:pt x="141" y="66"/>
                  </a:lnTo>
                  <a:lnTo>
                    <a:pt x="150" y="60"/>
                  </a:lnTo>
                  <a:lnTo>
                    <a:pt x="138" y="60"/>
                  </a:lnTo>
                  <a:lnTo>
                    <a:pt x="129" y="57"/>
                  </a:lnTo>
                  <a:lnTo>
                    <a:pt x="120" y="57"/>
                  </a:lnTo>
                  <a:lnTo>
                    <a:pt x="132" y="57"/>
                  </a:lnTo>
                  <a:lnTo>
                    <a:pt x="141" y="57"/>
                  </a:lnTo>
                  <a:lnTo>
                    <a:pt x="150" y="57"/>
                  </a:lnTo>
                  <a:lnTo>
                    <a:pt x="174" y="60"/>
                  </a:lnTo>
                  <a:lnTo>
                    <a:pt x="192" y="60"/>
                  </a:lnTo>
                  <a:lnTo>
                    <a:pt x="201" y="60"/>
                  </a:lnTo>
                  <a:lnTo>
                    <a:pt x="201" y="69"/>
                  </a:lnTo>
                  <a:lnTo>
                    <a:pt x="192" y="75"/>
                  </a:lnTo>
                  <a:lnTo>
                    <a:pt x="183" y="75"/>
                  </a:lnTo>
                  <a:lnTo>
                    <a:pt x="171" y="75"/>
                  </a:lnTo>
                  <a:lnTo>
                    <a:pt x="162" y="75"/>
                  </a:lnTo>
                  <a:lnTo>
                    <a:pt x="153" y="69"/>
                  </a:lnTo>
                  <a:lnTo>
                    <a:pt x="153" y="60"/>
                  </a:lnTo>
                  <a:lnTo>
                    <a:pt x="156" y="69"/>
                  </a:lnTo>
                  <a:lnTo>
                    <a:pt x="168" y="72"/>
                  </a:lnTo>
                  <a:lnTo>
                    <a:pt x="177" y="75"/>
                  </a:lnTo>
                  <a:lnTo>
                    <a:pt x="186" y="78"/>
                  </a:lnTo>
                  <a:lnTo>
                    <a:pt x="195" y="75"/>
                  </a:lnTo>
                  <a:lnTo>
                    <a:pt x="204" y="72"/>
                  </a:lnTo>
                  <a:lnTo>
                    <a:pt x="210" y="63"/>
                  </a:lnTo>
                  <a:lnTo>
                    <a:pt x="210" y="51"/>
                  </a:lnTo>
                  <a:lnTo>
                    <a:pt x="216" y="39"/>
                  </a:lnTo>
                  <a:lnTo>
                    <a:pt x="216" y="27"/>
                  </a:lnTo>
                  <a:lnTo>
                    <a:pt x="210" y="18"/>
                  </a:lnTo>
                  <a:lnTo>
                    <a:pt x="201" y="15"/>
                  </a:lnTo>
                  <a:lnTo>
                    <a:pt x="210" y="21"/>
                  </a:lnTo>
                  <a:lnTo>
                    <a:pt x="213" y="30"/>
                  </a:lnTo>
                  <a:lnTo>
                    <a:pt x="213" y="42"/>
                  </a:lnTo>
                  <a:lnTo>
                    <a:pt x="213" y="5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62" name="Freeform 17">
              <a:extLst>
                <a:ext uri="{FF2B5EF4-FFF2-40B4-BE49-F238E27FC236}">
                  <a16:creationId xmlns:a16="http://schemas.microsoft.com/office/drawing/2014/main" id="{FF511650-E0C3-42A9-A61B-942276BEFA0B}"/>
                </a:ext>
              </a:extLst>
            </p:cNvPr>
            <p:cNvSpPr>
              <a:spLocks/>
            </p:cNvSpPr>
            <p:nvPr/>
          </p:nvSpPr>
          <p:spPr bwMode="auto">
            <a:xfrm>
              <a:off x="2811" y="2586"/>
              <a:ext cx="25" cy="325"/>
            </a:xfrm>
            <a:custGeom>
              <a:avLst/>
              <a:gdLst>
                <a:gd name="T0" fmla="*/ 0 w 25"/>
                <a:gd name="T1" fmla="*/ 324 h 325"/>
                <a:gd name="T2" fmla="*/ 0 w 25"/>
                <a:gd name="T3" fmla="*/ 315 h 325"/>
                <a:gd name="T4" fmla="*/ 0 w 25"/>
                <a:gd name="T5" fmla="*/ 306 h 325"/>
                <a:gd name="T6" fmla="*/ 0 w 25"/>
                <a:gd name="T7" fmla="*/ 297 h 325"/>
                <a:gd name="T8" fmla="*/ 3 w 25"/>
                <a:gd name="T9" fmla="*/ 288 h 325"/>
                <a:gd name="T10" fmla="*/ 9 w 25"/>
                <a:gd name="T11" fmla="*/ 276 h 325"/>
                <a:gd name="T12" fmla="*/ 12 w 25"/>
                <a:gd name="T13" fmla="*/ 267 h 325"/>
                <a:gd name="T14" fmla="*/ 15 w 25"/>
                <a:gd name="T15" fmla="*/ 255 h 325"/>
                <a:gd name="T16" fmla="*/ 18 w 25"/>
                <a:gd name="T17" fmla="*/ 246 h 325"/>
                <a:gd name="T18" fmla="*/ 21 w 25"/>
                <a:gd name="T19" fmla="*/ 237 h 325"/>
                <a:gd name="T20" fmla="*/ 21 w 25"/>
                <a:gd name="T21" fmla="*/ 228 h 325"/>
                <a:gd name="T22" fmla="*/ 21 w 25"/>
                <a:gd name="T23" fmla="*/ 219 h 325"/>
                <a:gd name="T24" fmla="*/ 21 w 25"/>
                <a:gd name="T25" fmla="*/ 210 h 325"/>
                <a:gd name="T26" fmla="*/ 21 w 25"/>
                <a:gd name="T27" fmla="*/ 201 h 325"/>
                <a:gd name="T28" fmla="*/ 21 w 25"/>
                <a:gd name="T29" fmla="*/ 192 h 325"/>
                <a:gd name="T30" fmla="*/ 21 w 25"/>
                <a:gd name="T31" fmla="*/ 183 h 325"/>
                <a:gd name="T32" fmla="*/ 21 w 25"/>
                <a:gd name="T33" fmla="*/ 171 h 325"/>
                <a:gd name="T34" fmla="*/ 24 w 25"/>
                <a:gd name="T35" fmla="*/ 162 h 325"/>
                <a:gd name="T36" fmla="*/ 24 w 25"/>
                <a:gd name="T37" fmla="*/ 153 h 325"/>
                <a:gd name="T38" fmla="*/ 24 w 25"/>
                <a:gd name="T39" fmla="*/ 144 h 325"/>
                <a:gd name="T40" fmla="*/ 24 w 25"/>
                <a:gd name="T41" fmla="*/ 132 h 325"/>
                <a:gd name="T42" fmla="*/ 24 w 25"/>
                <a:gd name="T43" fmla="*/ 123 h 325"/>
                <a:gd name="T44" fmla="*/ 24 w 25"/>
                <a:gd name="T45" fmla="*/ 114 h 325"/>
                <a:gd name="T46" fmla="*/ 24 w 25"/>
                <a:gd name="T47" fmla="*/ 105 h 325"/>
                <a:gd name="T48" fmla="*/ 24 w 25"/>
                <a:gd name="T49" fmla="*/ 96 h 325"/>
                <a:gd name="T50" fmla="*/ 24 w 25"/>
                <a:gd name="T51" fmla="*/ 87 h 325"/>
                <a:gd name="T52" fmla="*/ 24 w 25"/>
                <a:gd name="T53" fmla="*/ 78 h 325"/>
                <a:gd name="T54" fmla="*/ 24 w 25"/>
                <a:gd name="T55" fmla="*/ 69 h 325"/>
                <a:gd name="T56" fmla="*/ 24 w 25"/>
                <a:gd name="T57" fmla="*/ 60 h 325"/>
                <a:gd name="T58" fmla="*/ 24 w 25"/>
                <a:gd name="T59" fmla="*/ 48 h 325"/>
                <a:gd name="T60" fmla="*/ 21 w 25"/>
                <a:gd name="T61" fmla="*/ 36 h 325"/>
                <a:gd name="T62" fmla="*/ 18 w 25"/>
                <a:gd name="T63" fmla="*/ 27 h 325"/>
                <a:gd name="T64" fmla="*/ 15 w 25"/>
                <a:gd name="T65" fmla="*/ 18 h 325"/>
                <a:gd name="T66" fmla="*/ 12 w 25"/>
                <a:gd name="T67" fmla="*/ 9 h 325"/>
                <a:gd name="T68" fmla="*/ 9 w 25"/>
                <a:gd name="T69" fmla="*/ 0 h 32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325"/>
                <a:gd name="T107" fmla="*/ 25 w 25"/>
                <a:gd name="T108" fmla="*/ 325 h 32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325">
                  <a:moveTo>
                    <a:pt x="0" y="324"/>
                  </a:moveTo>
                  <a:lnTo>
                    <a:pt x="0" y="315"/>
                  </a:lnTo>
                  <a:lnTo>
                    <a:pt x="0" y="306"/>
                  </a:lnTo>
                  <a:lnTo>
                    <a:pt x="0" y="297"/>
                  </a:lnTo>
                  <a:lnTo>
                    <a:pt x="3" y="288"/>
                  </a:lnTo>
                  <a:lnTo>
                    <a:pt x="9" y="276"/>
                  </a:lnTo>
                  <a:lnTo>
                    <a:pt x="12" y="267"/>
                  </a:lnTo>
                  <a:lnTo>
                    <a:pt x="15" y="255"/>
                  </a:lnTo>
                  <a:lnTo>
                    <a:pt x="18" y="246"/>
                  </a:lnTo>
                  <a:lnTo>
                    <a:pt x="21" y="237"/>
                  </a:lnTo>
                  <a:lnTo>
                    <a:pt x="21" y="228"/>
                  </a:lnTo>
                  <a:lnTo>
                    <a:pt x="21" y="219"/>
                  </a:lnTo>
                  <a:lnTo>
                    <a:pt x="21" y="210"/>
                  </a:lnTo>
                  <a:lnTo>
                    <a:pt x="21" y="201"/>
                  </a:lnTo>
                  <a:lnTo>
                    <a:pt x="21" y="192"/>
                  </a:lnTo>
                  <a:lnTo>
                    <a:pt x="21" y="183"/>
                  </a:lnTo>
                  <a:lnTo>
                    <a:pt x="21" y="171"/>
                  </a:lnTo>
                  <a:lnTo>
                    <a:pt x="24" y="162"/>
                  </a:lnTo>
                  <a:lnTo>
                    <a:pt x="24" y="153"/>
                  </a:lnTo>
                  <a:lnTo>
                    <a:pt x="24" y="144"/>
                  </a:lnTo>
                  <a:lnTo>
                    <a:pt x="24" y="132"/>
                  </a:lnTo>
                  <a:lnTo>
                    <a:pt x="24" y="123"/>
                  </a:lnTo>
                  <a:lnTo>
                    <a:pt x="24" y="114"/>
                  </a:lnTo>
                  <a:lnTo>
                    <a:pt x="24" y="105"/>
                  </a:lnTo>
                  <a:lnTo>
                    <a:pt x="24" y="96"/>
                  </a:lnTo>
                  <a:lnTo>
                    <a:pt x="24" y="87"/>
                  </a:lnTo>
                  <a:lnTo>
                    <a:pt x="24" y="78"/>
                  </a:lnTo>
                  <a:lnTo>
                    <a:pt x="24" y="69"/>
                  </a:lnTo>
                  <a:lnTo>
                    <a:pt x="24" y="60"/>
                  </a:lnTo>
                  <a:lnTo>
                    <a:pt x="24" y="48"/>
                  </a:lnTo>
                  <a:lnTo>
                    <a:pt x="21" y="36"/>
                  </a:lnTo>
                  <a:lnTo>
                    <a:pt x="18" y="27"/>
                  </a:lnTo>
                  <a:lnTo>
                    <a:pt x="15" y="18"/>
                  </a:lnTo>
                  <a:lnTo>
                    <a:pt x="12" y="9"/>
                  </a:lnTo>
                  <a:lnTo>
                    <a:pt x="9"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63" name="Freeform 18">
              <a:extLst>
                <a:ext uri="{FF2B5EF4-FFF2-40B4-BE49-F238E27FC236}">
                  <a16:creationId xmlns:a16="http://schemas.microsoft.com/office/drawing/2014/main" id="{9D498D6C-579C-46C6-9398-F77C7744C6CE}"/>
                </a:ext>
              </a:extLst>
            </p:cNvPr>
            <p:cNvSpPr>
              <a:spLocks/>
            </p:cNvSpPr>
            <p:nvPr/>
          </p:nvSpPr>
          <p:spPr bwMode="auto">
            <a:xfrm>
              <a:off x="2676" y="2454"/>
              <a:ext cx="268" cy="361"/>
            </a:xfrm>
            <a:custGeom>
              <a:avLst/>
              <a:gdLst>
                <a:gd name="T0" fmla="*/ 99 w 268"/>
                <a:gd name="T1" fmla="*/ 81 h 361"/>
                <a:gd name="T2" fmla="*/ 81 w 268"/>
                <a:gd name="T3" fmla="*/ 90 h 361"/>
                <a:gd name="T4" fmla="*/ 66 w 268"/>
                <a:gd name="T5" fmla="*/ 108 h 361"/>
                <a:gd name="T6" fmla="*/ 54 w 268"/>
                <a:gd name="T7" fmla="*/ 129 h 361"/>
                <a:gd name="T8" fmla="*/ 54 w 268"/>
                <a:gd name="T9" fmla="*/ 111 h 361"/>
                <a:gd name="T10" fmla="*/ 75 w 268"/>
                <a:gd name="T11" fmla="*/ 99 h 361"/>
                <a:gd name="T12" fmla="*/ 99 w 268"/>
                <a:gd name="T13" fmla="*/ 87 h 361"/>
                <a:gd name="T14" fmla="*/ 87 w 268"/>
                <a:gd name="T15" fmla="*/ 69 h 361"/>
                <a:gd name="T16" fmla="*/ 72 w 268"/>
                <a:gd name="T17" fmla="*/ 57 h 361"/>
                <a:gd name="T18" fmla="*/ 57 w 268"/>
                <a:gd name="T19" fmla="*/ 72 h 361"/>
                <a:gd name="T20" fmla="*/ 45 w 268"/>
                <a:gd name="T21" fmla="*/ 87 h 361"/>
                <a:gd name="T22" fmla="*/ 33 w 268"/>
                <a:gd name="T23" fmla="*/ 105 h 361"/>
                <a:gd name="T24" fmla="*/ 21 w 268"/>
                <a:gd name="T25" fmla="*/ 126 h 361"/>
                <a:gd name="T26" fmla="*/ 12 w 268"/>
                <a:gd name="T27" fmla="*/ 144 h 361"/>
                <a:gd name="T28" fmla="*/ 12 w 268"/>
                <a:gd name="T29" fmla="*/ 120 h 361"/>
                <a:gd name="T30" fmla="*/ 6 w 268"/>
                <a:gd name="T31" fmla="*/ 102 h 361"/>
                <a:gd name="T32" fmla="*/ 0 w 268"/>
                <a:gd name="T33" fmla="*/ 84 h 361"/>
                <a:gd name="T34" fmla="*/ 15 w 268"/>
                <a:gd name="T35" fmla="*/ 72 h 361"/>
                <a:gd name="T36" fmla="*/ 39 w 268"/>
                <a:gd name="T37" fmla="*/ 57 h 361"/>
                <a:gd name="T38" fmla="*/ 57 w 268"/>
                <a:gd name="T39" fmla="*/ 42 h 361"/>
                <a:gd name="T40" fmla="*/ 75 w 268"/>
                <a:gd name="T41" fmla="*/ 30 h 361"/>
                <a:gd name="T42" fmla="*/ 78 w 268"/>
                <a:gd name="T43" fmla="*/ 12 h 361"/>
                <a:gd name="T44" fmla="*/ 78 w 268"/>
                <a:gd name="T45" fmla="*/ 0 h 361"/>
                <a:gd name="T46" fmla="*/ 69 w 268"/>
                <a:gd name="T47" fmla="*/ 18 h 361"/>
                <a:gd name="T48" fmla="*/ 60 w 268"/>
                <a:gd name="T49" fmla="*/ 36 h 361"/>
                <a:gd name="T50" fmla="*/ 63 w 268"/>
                <a:gd name="T51" fmla="*/ 39 h 361"/>
                <a:gd name="T52" fmla="*/ 75 w 268"/>
                <a:gd name="T53" fmla="*/ 24 h 361"/>
                <a:gd name="T54" fmla="*/ 84 w 268"/>
                <a:gd name="T55" fmla="*/ 24 h 361"/>
                <a:gd name="T56" fmla="*/ 99 w 268"/>
                <a:gd name="T57" fmla="*/ 42 h 361"/>
                <a:gd name="T58" fmla="*/ 114 w 268"/>
                <a:gd name="T59" fmla="*/ 51 h 361"/>
                <a:gd name="T60" fmla="*/ 126 w 268"/>
                <a:gd name="T61" fmla="*/ 69 h 361"/>
                <a:gd name="T62" fmla="*/ 141 w 268"/>
                <a:gd name="T63" fmla="*/ 90 h 361"/>
                <a:gd name="T64" fmla="*/ 153 w 268"/>
                <a:gd name="T65" fmla="*/ 108 h 361"/>
                <a:gd name="T66" fmla="*/ 159 w 268"/>
                <a:gd name="T67" fmla="*/ 126 h 361"/>
                <a:gd name="T68" fmla="*/ 168 w 268"/>
                <a:gd name="T69" fmla="*/ 144 h 361"/>
                <a:gd name="T70" fmla="*/ 174 w 268"/>
                <a:gd name="T71" fmla="*/ 162 h 361"/>
                <a:gd name="T72" fmla="*/ 177 w 268"/>
                <a:gd name="T73" fmla="*/ 180 h 361"/>
                <a:gd name="T74" fmla="*/ 186 w 268"/>
                <a:gd name="T75" fmla="*/ 198 h 361"/>
                <a:gd name="T76" fmla="*/ 192 w 268"/>
                <a:gd name="T77" fmla="*/ 216 h 361"/>
                <a:gd name="T78" fmla="*/ 201 w 268"/>
                <a:gd name="T79" fmla="*/ 234 h 361"/>
                <a:gd name="T80" fmla="*/ 210 w 268"/>
                <a:gd name="T81" fmla="*/ 252 h 361"/>
                <a:gd name="T82" fmla="*/ 222 w 268"/>
                <a:gd name="T83" fmla="*/ 270 h 361"/>
                <a:gd name="T84" fmla="*/ 234 w 268"/>
                <a:gd name="T85" fmla="*/ 288 h 361"/>
                <a:gd name="T86" fmla="*/ 246 w 268"/>
                <a:gd name="T87" fmla="*/ 306 h 361"/>
                <a:gd name="T88" fmla="*/ 258 w 268"/>
                <a:gd name="T89" fmla="*/ 324 h 361"/>
                <a:gd name="T90" fmla="*/ 267 w 268"/>
                <a:gd name="T91" fmla="*/ 342 h 361"/>
                <a:gd name="T92" fmla="*/ 267 w 268"/>
                <a:gd name="T93" fmla="*/ 360 h 36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8"/>
                <a:gd name="T142" fmla="*/ 0 h 361"/>
                <a:gd name="T143" fmla="*/ 268 w 268"/>
                <a:gd name="T144" fmla="*/ 361 h 36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8" h="361">
                  <a:moveTo>
                    <a:pt x="108" y="84"/>
                  </a:moveTo>
                  <a:lnTo>
                    <a:pt x="99" y="81"/>
                  </a:lnTo>
                  <a:lnTo>
                    <a:pt x="90" y="84"/>
                  </a:lnTo>
                  <a:lnTo>
                    <a:pt x="81" y="90"/>
                  </a:lnTo>
                  <a:lnTo>
                    <a:pt x="72" y="99"/>
                  </a:lnTo>
                  <a:lnTo>
                    <a:pt x="66" y="108"/>
                  </a:lnTo>
                  <a:lnTo>
                    <a:pt x="57" y="117"/>
                  </a:lnTo>
                  <a:lnTo>
                    <a:pt x="54" y="129"/>
                  </a:lnTo>
                  <a:lnTo>
                    <a:pt x="54" y="120"/>
                  </a:lnTo>
                  <a:lnTo>
                    <a:pt x="54" y="111"/>
                  </a:lnTo>
                  <a:lnTo>
                    <a:pt x="63" y="108"/>
                  </a:lnTo>
                  <a:lnTo>
                    <a:pt x="75" y="99"/>
                  </a:lnTo>
                  <a:lnTo>
                    <a:pt x="87" y="93"/>
                  </a:lnTo>
                  <a:lnTo>
                    <a:pt x="99" y="87"/>
                  </a:lnTo>
                  <a:lnTo>
                    <a:pt x="93" y="78"/>
                  </a:lnTo>
                  <a:lnTo>
                    <a:pt x="87" y="69"/>
                  </a:lnTo>
                  <a:lnTo>
                    <a:pt x="81" y="60"/>
                  </a:lnTo>
                  <a:lnTo>
                    <a:pt x="72" y="57"/>
                  </a:lnTo>
                  <a:lnTo>
                    <a:pt x="63" y="63"/>
                  </a:lnTo>
                  <a:lnTo>
                    <a:pt x="57" y="72"/>
                  </a:lnTo>
                  <a:lnTo>
                    <a:pt x="54" y="81"/>
                  </a:lnTo>
                  <a:lnTo>
                    <a:pt x="45" y="87"/>
                  </a:lnTo>
                  <a:lnTo>
                    <a:pt x="42" y="96"/>
                  </a:lnTo>
                  <a:lnTo>
                    <a:pt x="33" y="105"/>
                  </a:lnTo>
                  <a:lnTo>
                    <a:pt x="27" y="117"/>
                  </a:lnTo>
                  <a:lnTo>
                    <a:pt x="21" y="126"/>
                  </a:lnTo>
                  <a:lnTo>
                    <a:pt x="18" y="135"/>
                  </a:lnTo>
                  <a:lnTo>
                    <a:pt x="12" y="144"/>
                  </a:lnTo>
                  <a:lnTo>
                    <a:pt x="12" y="132"/>
                  </a:lnTo>
                  <a:lnTo>
                    <a:pt x="12" y="120"/>
                  </a:lnTo>
                  <a:lnTo>
                    <a:pt x="9" y="111"/>
                  </a:lnTo>
                  <a:lnTo>
                    <a:pt x="6" y="102"/>
                  </a:lnTo>
                  <a:lnTo>
                    <a:pt x="3" y="93"/>
                  </a:lnTo>
                  <a:lnTo>
                    <a:pt x="0" y="84"/>
                  </a:lnTo>
                  <a:lnTo>
                    <a:pt x="6" y="75"/>
                  </a:lnTo>
                  <a:lnTo>
                    <a:pt x="15" y="72"/>
                  </a:lnTo>
                  <a:lnTo>
                    <a:pt x="27" y="66"/>
                  </a:lnTo>
                  <a:lnTo>
                    <a:pt x="39" y="57"/>
                  </a:lnTo>
                  <a:lnTo>
                    <a:pt x="48" y="48"/>
                  </a:lnTo>
                  <a:lnTo>
                    <a:pt x="57" y="42"/>
                  </a:lnTo>
                  <a:lnTo>
                    <a:pt x="66" y="36"/>
                  </a:lnTo>
                  <a:lnTo>
                    <a:pt x="75" y="30"/>
                  </a:lnTo>
                  <a:lnTo>
                    <a:pt x="78" y="21"/>
                  </a:lnTo>
                  <a:lnTo>
                    <a:pt x="78" y="12"/>
                  </a:lnTo>
                  <a:lnTo>
                    <a:pt x="78" y="3"/>
                  </a:lnTo>
                  <a:lnTo>
                    <a:pt x="78" y="0"/>
                  </a:lnTo>
                  <a:lnTo>
                    <a:pt x="72" y="9"/>
                  </a:lnTo>
                  <a:lnTo>
                    <a:pt x="69" y="18"/>
                  </a:lnTo>
                  <a:lnTo>
                    <a:pt x="63" y="27"/>
                  </a:lnTo>
                  <a:lnTo>
                    <a:pt x="60" y="36"/>
                  </a:lnTo>
                  <a:lnTo>
                    <a:pt x="54" y="45"/>
                  </a:lnTo>
                  <a:lnTo>
                    <a:pt x="63" y="39"/>
                  </a:lnTo>
                  <a:lnTo>
                    <a:pt x="72" y="33"/>
                  </a:lnTo>
                  <a:lnTo>
                    <a:pt x="75" y="24"/>
                  </a:lnTo>
                  <a:lnTo>
                    <a:pt x="78" y="15"/>
                  </a:lnTo>
                  <a:lnTo>
                    <a:pt x="84" y="24"/>
                  </a:lnTo>
                  <a:lnTo>
                    <a:pt x="90" y="33"/>
                  </a:lnTo>
                  <a:lnTo>
                    <a:pt x="99" y="42"/>
                  </a:lnTo>
                  <a:lnTo>
                    <a:pt x="105" y="51"/>
                  </a:lnTo>
                  <a:lnTo>
                    <a:pt x="114" y="51"/>
                  </a:lnTo>
                  <a:lnTo>
                    <a:pt x="120" y="60"/>
                  </a:lnTo>
                  <a:lnTo>
                    <a:pt x="126" y="69"/>
                  </a:lnTo>
                  <a:lnTo>
                    <a:pt x="135" y="81"/>
                  </a:lnTo>
                  <a:lnTo>
                    <a:pt x="141" y="90"/>
                  </a:lnTo>
                  <a:lnTo>
                    <a:pt x="147" y="99"/>
                  </a:lnTo>
                  <a:lnTo>
                    <a:pt x="153" y="108"/>
                  </a:lnTo>
                  <a:lnTo>
                    <a:pt x="159" y="117"/>
                  </a:lnTo>
                  <a:lnTo>
                    <a:pt x="159" y="126"/>
                  </a:lnTo>
                  <a:lnTo>
                    <a:pt x="165" y="135"/>
                  </a:lnTo>
                  <a:lnTo>
                    <a:pt x="168" y="144"/>
                  </a:lnTo>
                  <a:lnTo>
                    <a:pt x="171" y="153"/>
                  </a:lnTo>
                  <a:lnTo>
                    <a:pt x="174" y="162"/>
                  </a:lnTo>
                  <a:lnTo>
                    <a:pt x="177" y="171"/>
                  </a:lnTo>
                  <a:lnTo>
                    <a:pt x="177" y="180"/>
                  </a:lnTo>
                  <a:lnTo>
                    <a:pt x="183" y="189"/>
                  </a:lnTo>
                  <a:lnTo>
                    <a:pt x="186" y="198"/>
                  </a:lnTo>
                  <a:lnTo>
                    <a:pt x="189" y="207"/>
                  </a:lnTo>
                  <a:lnTo>
                    <a:pt x="192" y="216"/>
                  </a:lnTo>
                  <a:lnTo>
                    <a:pt x="198" y="225"/>
                  </a:lnTo>
                  <a:lnTo>
                    <a:pt x="201" y="234"/>
                  </a:lnTo>
                  <a:lnTo>
                    <a:pt x="207" y="243"/>
                  </a:lnTo>
                  <a:lnTo>
                    <a:pt x="210" y="252"/>
                  </a:lnTo>
                  <a:lnTo>
                    <a:pt x="216" y="261"/>
                  </a:lnTo>
                  <a:lnTo>
                    <a:pt x="222" y="270"/>
                  </a:lnTo>
                  <a:lnTo>
                    <a:pt x="228" y="279"/>
                  </a:lnTo>
                  <a:lnTo>
                    <a:pt x="234" y="288"/>
                  </a:lnTo>
                  <a:lnTo>
                    <a:pt x="240" y="297"/>
                  </a:lnTo>
                  <a:lnTo>
                    <a:pt x="246" y="306"/>
                  </a:lnTo>
                  <a:lnTo>
                    <a:pt x="252" y="315"/>
                  </a:lnTo>
                  <a:lnTo>
                    <a:pt x="258" y="324"/>
                  </a:lnTo>
                  <a:lnTo>
                    <a:pt x="261" y="333"/>
                  </a:lnTo>
                  <a:lnTo>
                    <a:pt x="267" y="342"/>
                  </a:lnTo>
                  <a:lnTo>
                    <a:pt x="267" y="351"/>
                  </a:lnTo>
                  <a:lnTo>
                    <a:pt x="267" y="36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64" name="Freeform 19">
              <a:extLst>
                <a:ext uri="{FF2B5EF4-FFF2-40B4-BE49-F238E27FC236}">
                  <a16:creationId xmlns:a16="http://schemas.microsoft.com/office/drawing/2014/main" id="{C9371957-2060-4D51-B5AC-4BB60B35B0B3}"/>
                </a:ext>
              </a:extLst>
            </p:cNvPr>
            <p:cNvSpPr>
              <a:spLocks/>
            </p:cNvSpPr>
            <p:nvPr/>
          </p:nvSpPr>
          <p:spPr bwMode="auto">
            <a:xfrm>
              <a:off x="2592" y="2532"/>
              <a:ext cx="142" cy="322"/>
            </a:xfrm>
            <a:custGeom>
              <a:avLst/>
              <a:gdLst>
                <a:gd name="T0" fmla="*/ 132 w 142"/>
                <a:gd name="T1" fmla="*/ 192 h 322"/>
                <a:gd name="T2" fmla="*/ 90 w 142"/>
                <a:gd name="T3" fmla="*/ 51 h 322"/>
                <a:gd name="T4" fmla="*/ 81 w 142"/>
                <a:gd name="T5" fmla="*/ 117 h 322"/>
                <a:gd name="T6" fmla="*/ 132 w 142"/>
                <a:gd name="T7" fmla="*/ 237 h 322"/>
                <a:gd name="T8" fmla="*/ 141 w 142"/>
                <a:gd name="T9" fmla="*/ 252 h 322"/>
                <a:gd name="T10" fmla="*/ 141 w 142"/>
                <a:gd name="T11" fmla="*/ 270 h 322"/>
                <a:gd name="T12" fmla="*/ 141 w 142"/>
                <a:gd name="T13" fmla="*/ 291 h 322"/>
                <a:gd name="T14" fmla="*/ 132 w 142"/>
                <a:gd name="T15" fmla="*/ 309 h 322"/>
                <a:gd name="T16" fmla="*/ 129 w 142"/>
                <a:gd name="T17" fmla="*/ 309 h 322"/>
                <a:gd name="T18" fmla="*/ 129 w 142"/>
                <a:gd name="T19" fmla="*/ 291 h 322"/>
                <a:gd name="T20" fmla="*/ 126 w 142"/>
                <a:gd name="T21" fmla="*/ 273 h 322"/>
                <a:gd name="T22" fmla="*/ 120 w 142"/>
                <a:gd name="T23" fmla="*/ 255 h 322"/>
                <a:gd name="T24" fmla="*/ 108 w 142"/>
                <a:gd name="T25" fmla="*/ 237 h 322"/>
                <a:gd name="T26" fmla="*/ 99 w 142"/>
                <a:gd name="T27" fmla="*/ 237 h 322"/>
                <a:gd name="T28" fmla="*/ 93 w 142"/>
                <a:gd name="T29" fmla="*/ 255 h 322"/>
                <a:gd name="T30" fmla="*/ 90 w 142"/>
                <a:gd name="T31" fmla="*/ 279 h 322"/>
                <a:gd name="T32" fmla="*/ 84 w 142"/>
                <a:gd name="T33" fmla="*/ 303 h 322"/>
                <a:gd name="T34" fmla="*/ 75 w 142"/>
                <a:gd name="T35" fmla="*/ 321 h 322"/>
                <a:gd name="T36" fmla="*/ 81 w 142"/>
                <a:gd name="T37" fmla="*/ 291 h 322"/>
                <a:gd name="T38" fmla="*/ 90 w 142"/>
                <a:gd name="T39" fmla="*/ 267 h 322"/>
                <a:gd name="T40" fmla="*/ 99 w 142"/>
                <a:gd name="T41" fmla="*/ 249 h 322"/>
                <a:gd name="T42" fmla="*/ 105 w 142"/>
                <a:gd name="T43" fmla="*/ 231 h 322"/>
                <a:gd name="T44" fmla="*/ 105 w 142"/>
                <a:gd name="T45" fmla="*/ 213 h 322"/>
                <a:gd name="T46" fmla="*/ 96 w 142"/>
                <a:gd name="T47" fmla="*/ 192 h 322"/>
                <a:gd name="T48" fmla="*/ 87 w 142"/>
                <a:gd name="T49" fmla="*/ 171 h 322"/>
                <a:gd name="T50" fmla="*/ 78 w 142"/>
                <a:gd name="T51" fmla="*/ 150 h 322"/>
                <a:gd name="T52" fmla="*/ 66 w 142"/>
                <a:gd name="T53" fmla="*/ 132 h 322"/>
                <a:gd name="T54" fmla="*/ 60 w 142"/>
                <a:gd name="T55" fmla="*/ 141 h 322"/>
                <a:gd name="T56" fmla="*/ 72 w 142"/>
                <a:gd name="T57" fmla="*/ 114 h 322"/>
                <a:gd name="T58" fmla="*/ 81 w 142"/>
                <a:gd name="T59" fmla="*/ 96 h 322"/>
                <a:gd name="T60" fmla="*/ 75 w 142"/>
                <a:gd name="T61" fmla="*/ 78 h 322"/>
                <a:gd name="T62" fmla="*/ 75 w 142"/>
                <a:gd name="T63" fmla="*/ 60 h 322"/>
                <a:gd name="T64" fmla="*/ 75 w 142"/>
                <a:gd name="T65" fmla="*/ 42 h 322"/>
                <a:gd name="T66" fmla="*/ 78 w 142"/>
                <a:gd name="T67" fmla="*/ 24 h 322"/>
                <a:gd name="T68" fmla="*/ 81 w 142"/>
                <a:gd name="T69" fmla="*/ 18 h 322"/>
                <a:gd name="T70" fmla="*/ 63 w 142"/>
                <a:gd name="T71" fmla="*/ 36 h 322"/>
                <a:gd name="T72" fmla="*/ 63 w 142"/>
                <a:gd name="T73" fmla="*/ 18 h 322"/>
                <a:gd name="T74" fmla="*/ 72 w 142"/>
                <a:gd name="T75" fmla="*/ 0 h 322"/>
                <a:gd name="T76" fmla="*/ 63 w 142"/>
                <a:gd name="T77" fmla="*/ 9 h 322"/>
                <a:gd name="T78" fmla="*/ 54 w 142"/>
                <a:gd name="T79" fmla="*/ 27 h 322"/>
                <a:gd name="T80" fmla="*/ 42 w 142"/>
                <a:gd name="T81" fmla="*/ 45 h 322"/>
                <a:gd name="T82" fmla="*/ 36 w 142"/>
                <a:gd name="T83" fmla="*/ 63 h 322"/>
                <a:gd name="T84" fmla="*/ 30 w 142"/>
                <a:gd name="T85" fmla="*/ 81 h 322"/>
                <a:gd name="T86" fmla="*/ 30 w 142"/>
                <a:gd name="T87" fmla="*/ 102 h 322"/>
                <a:gd name="T88" fmla="*/ 27 w 142"/>
                <a:gd name="T89" fmla="*/ 120 h 322"/>
                <a:gd name="T90" fmla="*/ 27 w 142"/>
                <a:gd name="T91" fmla="*/ 138 h 322"/>
                <a:gd name="T92" fmla="*/ 27 w 142"/>
                <a:gd name="T93" fmla="*/ 159 h 322"/>
                <a:gd name="T94" fmla="*/ 27 w 142"/>
                <a:gd name="T95" fmla="*/ 180 h 322"/>
                <a:gd name="T96" fmla="*/ 24 w 142"/>
                <a:gd name="T97" fmla="*/ 198 h 322"/>
                <a:gd name="T98" fmla="*/ 24 w 142"/>
                <a:gd name="T99" fmla="*/ 216 h 322"/>
                <a:gd name="T100" fmla="*/ 24 w 142"/>
                <a:gd name="T101" fmla="*/ 234 h 322"/>
                <a:gd name="T102" fmla="*/ 24 w 142"/>
                <a:gd name="T103" fmla="*/ 255 h 322"/>
                <a:gd name="T104" fmla="*/ 33 w 142"/>
                <a:gd name="T105" fmla="*/ 267 h 322"/>
                <a:gd name="T106" fmla="*/ 21 w 142"/>
                <a:gd name="T107" fmla="*/ 267 h 322"/>
                <a:gd name="T108" fmla="*/ 18 w 142"/>
                <a:gd name="T109" fmla="*/ 285 h 322"/>
                <a:gd name="T110" fmla="*/ 9 w 142"/>
                <a:gd name="T111" fmla="*/ 309 h 3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2"/>
                <a:gd name="T169" fmla="*/ 0 h 322"/>
                <a:gd name="T170" fmla="*/ 142 w 142"/>
                <a:gd name="T171" fmla="*/ 322 h 3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2" h="322">
                  <a:moveTo>
                    <a:pt x="132" y="201"/>
                  </a:moveTo>
                  <a:lnTo>
                    <a:pt x="132" y="192"/>
                  </a:lnTo>
                  <a:lnTo>
                    <a:pt x="93" y="93"/>
                  </a:lnTo>
                  <a:lnTo>
                    <a:pt x="90" y="51"/>
                  </a:lnTo>
                  <a:lnTo>
                    <a:pt x="75" y="48"/>
                  </a:lnTo>
                  <a:lnTo>
                    <a:pt x="81" y="117"/>
                  </a:lnTo>
                  <a:lnTo>
                    <a:pt x="126" y="234"/>
                  </a:lnTo>
                  <a:lnTo>
                    <a:pt x="132" y="237"/>
                  </a:lnTo>
                  <a:lnTo>
                    <a:pt x="141" y="243"/>
                  </a:lnTo>
                  <a:lnTo>
                    <a:pt x="141" y="252"/>
                  </a:lnTo>
                  <a:lnTo>
                    <a:pt x="141" y="261"/>
                  </a:lnTo>
                  <a:lnTo>
                    <a:pt x="141" y="270"/>
                  </a:lnTo>
                  <a:lnTo>
                    <a:pt x="141" y="279"/>
                  </a:lnTo>
                  <a:lnTo>
                    <a:pt x="141" y="291"/>
                  </a:lnTo>
                  <a:lnTo>
                    <a:pt x="141" y="303"/>
                  </a:lnTo>
                  <a:lnTo>
                    <a:pt x="132" y="309"/>
                  </a:lnTo>
                  <a:lnTo>
                    <a:pt x="129" y="318"/>
                  </a:lnTo>
                  <a:lnTo>
                    <a:pt x="129" y="309"/>
                  </a:lnTo>
                  <a:lnTo>
                    <a:pt x="129" y="300"/>
                  </a:lnTo>
                  <a:lnTo>
                    <a:pt x="129" y="291"/>
                  </a:lnTo>
                  <a:lnTo>
                    <a:pt x="129" y="282"/>
                  </a:lnTo>
                  <a:lnTo>
                    <a:pt x="126" y="273"/>
                  </a:lnTo>
                  <a:lnTo>
                    <a:pt x="126" y="264"/>
                  </a:lnTo>
                  <a:lnTo>
                    <a:pt x="120" y="255"/>
                  </a:lnTo>
                  <a:lnTo>
                    <a:pt x="117" y="246"/>
                  </a:lnTo>
                  <a:lnTo>
                    <a:pt x="108" y="237"/>
                  </a:lnTo>
                  <a:lnTo>
                    <a:pt x="102" y="228"/>
                  </a:lnTo>
                  <a:lnTo>
                    <a:pt x="99" y="237"/>
                  </a:lnTo>
                  <a:lnTo>
                    <a:pt x="96" y="246"/>
                  </a:lnTo>
                  <a:lnTo>
                    <a:pt x="93" y="255"/>
                  </a:lnTo>
                  <a:lnTo>
                    <a:pt x="90" y="267"/>
                  </a:lnTo>
                  <a:lnTo>
                    <a:pt x="90" y="279"/>
                  </a:lnTo>
                  <a:lnTo>
                    <a:pt x="87" y="291"/>
                  </a:lnTo>
                  <a:lnTo>
                    <a:pt x="84" y="303"/>
                  </a:lnTo>
                  <a:lnTo>
                    <a:pt x="81" y="312"/>
                  </a:lnTo>
                  <a:lnTo>
                    <a:pt x="75" y="321"/>
                  </a:lnTo>
                  <a:lnTo>
                    <a:pt x="75" y="303"/>
                  </a:lnTo>
                  <a:lnTo>
                    <a:pt x="81" y="291"/>
                  </a:lnTo>
                  <a:lnTo>
                    <a:pt x="84" y="279"/>
                  </a:lnTo>
                  <a:lnTo>
                    <a:pt x="90" y="267"/>
                  </a:lnTo>
                  <a:lnTo>
                    <a:pt x="93" y="258"/>
                  </a:lnTo>
                  <a:lnTo>
                    <a:pt x="99" y="249"/>
                  </a:lnTo>
                  <a:lnTo>
                    <a:pt x="102" y="240"/>
                  </a:lnTo>
                  <a:lnTo>
                    <a:pt x="105" y="231"/>
                  </a:lnTo>
                  <a:lnTo>
                    <a:pt x="105" y="222"/>
                  </a:lnTo>
                  <a:lnTo>
                    <a:pt x="105" y="213"/>
                  </a:lnTo>
                  <a:lnTo>
                    <a:pt x="102" y="201"/>
                  </a:lnTo>
                  <a:lnTo>
                    <a:pt x="96" y="192"/>
                  </a:lnTo>
                  <a:lnTo>
                    <a:pt x="93" y="183"/>
                  </a:lnTo>
                  <a:lnTo>
                    <a:pt x="87" y="171"/>
                  </a:lnTo>
                  <a:lnTo>
                    <a:pt x="84" y="159"/>
                  </a:lnTo>
                  <a:lnTo>
                    <a:pt x="78" y="150"/>
                  </a:lnTo>
                  <a:lnTo>
                    <a:pt x="72" y="141"/>
                  </a:lnTo>
                  <a:lnTo>
                    <a:pt x="66" y="132"/>
                  </a:lnTo>
                  <a:lnTo>
                    <a:pt x="57" y="132"/>
                  </a:lnTo>
                  <a:lnTo>
                    <a:pt x="60" y="141"/>
                  </a:lnTo>
                  <a:lnTo>
                    <a:pt x="66" y="132"/>
                  </a:lnTo>
                  <a:lnTo>
                    <a:pt x="72" y="114"/>
                  </a:lnTo>
                  <a:lnTo>
                    <a:pt x="81" y="105"/>
                  </a:lnTo>
                  <a:lnTo>
                    <a:pt x="81" y="96"/>
                  </a:lnTo>
                  <a:lnTo>
                    <a:pt x="75" y="87"/>
                  </a:lnTo>
                  <a:lnTo>
                    <a:pt x="75" y="78"/>
                  </a:lnTo>
                  <a:lnTo>
                    <a:pt x="75" y="69"/>
                  </a:lnTo>
                  <a:lnTo>
                    <a:pt x="75" y="60"/>
                  </a:lnTo>
                  <a:lnTo>
                    <a:pt x="75" y="51"/>
                  </a:lnTo>
                  <a:lnTo>
                    <a:pt x="75" y="42"/>
                  </a:lnTo>
                  <a:lnTo>
                    <a:pt x="75" y="33"/>
                  </a:lnTo>
                  <a:lnTo>
                    <a:pt x="78" y="24"/>
                  </a:lnTo>
                  <a:lnTo>
                    <a:pt x="84" y="18"/>
                  </a:lnTo>
                  <a:lnTo>
                    <a:pt x="81" y="18"/>
                  </a:lnTo>
                  <a:lnTo>
                    <a:pt x="75" y="27"/>
                  </a:lnTo>
                  <a:lnTo>
                    <a:pt x="63" y="36"/>
                  </a:lnTo>
                  <a:lnTo>
                    <a:pt x="63" y="27"/>
                  </a:lnTo>
                  <a:lnTo>
                    <a:pt x="63" y="18"/>
                  </a:lnTo>
                  <a:lnTo>
                    <a:pt x="66" y="9"/>
                  </a:lnTo>
                  <a:lnTo>
                    <a:pt x="72" y="0"/>
                  </a:lnTo>
                  <a:lnTo>
                    <a:pt x="81" y="3"/>
                  </a:lnTo>
                  <a:lnTo>
                    <a:pt x="63" y="9"/>
                  </a:lnTo>
                  <a:lnTo>
                    <a:pt x="60" y="18"/>
                  </a:lnTo>
                  <a:lnTo>
                    <a:pt x="54" y="27"/>
                  </a:lnTo>
                  <a:lnTo>
                    <a:pt x="51" y="36"/>
                  </a:lnTo>
                  <a:lnTo>
                    <a:pt x="42" y="45"/>
                  </a:lnTo>
                  <a:lnTo>
                    <a:pt x="39" y="54"/>
                  </a:lnTo>
                  <a:lnTo>
                    <a:pt x="36" y="63"/>
                  </a:lnTo>
                  <a:lnTo>
                    <a:pt x="33" y="72"/>
                  </a:lnTo>
                  <a:lnTo>
                    <a:pt x="30" y="81"/>
                  </a:lnTo>
                  <a:lnTo>
                    <a:pt x="30" y="93"/>
                  </a:lnTo>
                  <a:lnTo>
                    <a:pt x="30" y="102"/>
                  </a:lnTo>
                  <a:lnTo>
                    <a:pt x="30" y="111"/>
                  </a:lnTo>
                  <a:lnTo>
                    <a:pt x="27" y="120"/>
                  </a:lnTo>
                  <a:lnTo>
                    <a:pt x="27" y="129"/>
                  </a:lnTo>
                  <a:lnTo>
                    <a:pt x="27" y="138"/>
                  </a:lnTo>
                  <a:lnTo>
                    <a:pt x="27" y="147"/>
                  </a:lnTo>
                  <a:lnTo>
                    <a:pt x="27" y="159"/>
                  </a:lnTo>
                  <a:lnTo>
                    <a:pt x="27" y="168"/>
                  </a:lnTo>
                  <a:lnTo>
                    <a:pt x="27" y="180"/>
                  </a:lnTo>
                  <a:lnTo>
                    <a:pt x="27" y="189"/>
                  </a:lnTo>
                  <a:lnTo>
                    <a:pt x="24" y="198"/>
                  </a:lnTo>
                  <a:lnTo>
                    <a:pt x="24" y="207"/>
                  </a:lnTo>
                  <a:lnTo>
                    <a:pt x="24" y="216"/>
                  </a:lnTo>
                  <a:lnTo>
                    <a:pt x="24" y="225"/>
                  </a:lnTo>
                  <a:lnTo>
                    <a:pt x="24" y="234"/>
                  </a:lnTo>
                  <a:lnTo>
                    <a:pt x="24" y="243"/>
                  </a:lnTo>
                  <a:lnTo>
                    <a:pt x="24" y="255"/>
                  </a:lnTo>
                  <a:lnTo>
                    <a:pt x="24" y="264"/>
                  </a:lnTo>
                  <a:lnTo>
                    <a:pt x="33" y="267"/>
                  </a:lnTo>
                  <a:lnTo>
                    <a:pt x="30" y="258"/>
                  </a:lnTo>
                  <a:lnTo>
                    <a:pt x="21" y="267"/>
                  </a:lnTo>
                  <a:lnTo>
                    <a:pt x="21" y="276"/>
                  </a:lnTo>
                  <a:lnTo>
                    <a:pt x="18" y="285"/>
                  </a:lnTo>
                  <a:lnTo>
                    <a:pt x="15" y="297"/>
                  </a:lnTo>
                  <a:lnTo>
                    <a:pt x="9" y="309"/>
                  </a:lnTo>
                  <a:lnTo>
                    <a:pt x="0" y="31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65" name="Freeform 20">
              <a:extLst>
                <a:ext uri="{FF2B5EF4-FFF2-40B4-BE49-F238E27FC236}">
                  <a16:creationId xmlns:a16="http://schemas.microsoft.com/office/drawing/2014/main" id="{C1B9C1D4-0D96-4FF9-8157-C281D5FF6E05}"/>
                </a:ext>
              </a:extLst>
            </p:cNvPr>
            <p:cNvSpPr>
              <a:spLocks/>
            </p:cNvSpPr>
            <p:nvPr/>
          </p:nvSpPr>
          <p:spPr bwMode="auto">
            <a:xfrm>
              <a:off x="2580" y="2256"/>
              <a:ext cx="223" cy="277"/>
            </a:xfrm>
            <a:custGeom>
              <a:avLst/>
              <a:gdLst>
                <a:gd name="T0" fmla="*/ 84 w 223"/>
                <a:gd name="T1" fmla="*/ 258 h 277"/>
                <a:gd name="T2" fmla="*/ 66 w 223"/>
                <a:gd name="T3" fmla="*/ 228 h 277"/>
                <a:gd name="T4" fmla="*/ 48 w 223"/>
                <a:gd name="T5" fmla="*/ 210 h 277"/>
                <a:gd name="T6" fmla="*/ 39 w 223"/>
                <a:gd name="T7" fmla="*/ 216 h 277"/>
                <a:gd name="T8" fmla="*/ 15 w 223"/>
                <a:gd name="T9" fmla="*/ 210 h 277"/>
                <a:gd name="T10" fmla="*/ 15 w 223"/>
                <a:gd name="T11" fmla="*/ 180 h 277"/>
                <a:gd name="T12" fmla="*/ 12 w 223"/>
                <a:gd name="T13" fmla="*/ 168 h 277"/>
                <a:gd name="T14" fmla="*/ 24 w 223"/>
                <a:gd name="T15" fmla="*/ 159 h 277"/>
                <a:gd name="T16" fmla="*/ 12 w 223"/>
                <a:gd name="T17" fmla="*/ 156 h 277"/>
                <a:gd name="T18" fmla="*/ 6 w 223"/>
                <a:gd name="T19" fmla="*/ 138 h 277"/>
                <a:gd name="T20" fmla="*/ 21 w 223"/>
                <a:gd name="T21" fmla="*/ 114 h 277"/>
                <a:gd name="T22" fmla="*/ 33 w 223"/>
                <a:gd name="T23" fmla="*/ 87 h 277"/>
                <a:gd name="T24" fmla="*/ 36 w 223"/>
                <a:gd name="T25" fmla="*/ 60 h 277"/>
                <a:gd name="T26" fmla="*/ 48 w 223"/>
                <a:gd name="T27" fmla="*/ 60 h 277"/>
                <a:gd name="T28" fmla="*/ 69 w 223"/>
                <a:gd name="T29" fmla="*/ 87 h 277"/>
                <a:gd name="T30" fmla="*/ 93 w 223"/>
                <a:gd name="T31" fmla="*/ 114 h 277"/>
                <a:gd name="T32" fmla="*/ 99 w 223"/>
                <a:gd name="T33" fmla="*/ 126 h 277"/>
                <a:gd name="T34" fmla="*/ 111 w 223"/>
                <a:gd name="T35" fmla="*/ 132 h 277"/>
                <a:gd name="T36" fmla="*/ 138 w 223"/>
                <a:gd name="T37" fmla="*/ 126 h 277"/>
                <a:gd name="T38" fmla="*/ 138 w 223"/>
                <a:gd name="T39" fmla="*/ 153 h 277"/>
                <a:gd name="T40" fmla="*/ 120 w 223"/>
                <a:gd name="T41" fmla="*/ 174 h 277"/>
                <a:gd name="T42" fmla="*/ 96 w 223"/>
                <a:gd name="T43" fmla="*/ 192 h 277"/>
                <a:gd name="T44" fmla="*/ 102 w 223"/>
                <a:gd name="T45" fmla="*/ 180 h 277"/>
                <a:gd name="T46" fmla="*/ 123 w 223"/>
                <a:gd name="T47" fmla="*/ 171 h 277"/>
                <a:gd name="T48" fmla="*/ 150 w 223"/>
                <a:gd name="T49" fmla="*/ 192 h 277"/>
                <a:gd name="T50" fmla="*/ 177 w 223"/>
                <a:gd name="T51" fmla="*/ 192 h 277"/>
                <a:gd name="T52" fmla="*/ 198 w 223"/>
                <a:gd name="T53" fmla="*/ 165 h 277"/>
                <a:gd name="T54" fmla="*/ 210 w 223"/>
                <a:gd name="T55" fmla="*/ 135 h 277"/>
                <a:gd name="T56" fmla="*/ 213 w 223"/>
                <a:gd name="T57" fmla="*/ 108 h 277"/>
                <a:gd name="T58" fmla="*/ 222 w 223"/>
                <a:gd name="T59" fmla="*/ 126 h 277"/>
                <a:gd name="T60" fmla="*/ 222 w 223"/>
                <a:gd name="T61" fmla="*/ 99 h 277"/>
                <a:gd name="T62" fmla="*/ 222 w 223"/>
                <a:gd name="T63" fmla="*/ 72 h 277"/>
                <a:gd name="T64" fmla="*/ 213 w 223"/>
                <a:gd name="T65" fmla="*/ 45 h 277"/>
                <a:gd name="T66" fmla="*/ 189 w 223"/>
                <a:gd name="T67" fmla="*/ 21 h 277"/>
                <a:gd name="T68" fmla="*/ 141 w 223"/>
                <a:gd name="T69" fmla="*/ 9 h 277"/>
                <a:gd name="T70" fmla="*/ 111 w 223"/>
                <a:gd name="T71" fmla="*/ 3 h 277"/>
                <a:gd name="T72" fmla="*/ 72 w 223"/>
                <a:gd name="T73" fmla="*/ 12 h 277"/>
                <a:gd name="T74" fmla="*/ 45 w 223"/>
                <a:gd name="T75" fmla="*/ 30 h 277"/>
                <a:gd name="T76" fmla="*/ 42 w 223"/>
                <a:gd name="T77" fmla="*/ 42 h 277"/>
                <a:gd name="T78" fmla="*/ 60 w 223"/>
                <a:gd name="T79" fmla="*/ 24 h 277"/>
                <a:gd name="T80" fmla="*/ 90 w 223"/>
                <a:gd name="T81" fmla="*/ 6 h 277"/>
                <a:gd name="T82" fmla="*/ 120 w 223"/>
                <a:gd name="T83" fmla="*/ 0 h 277"/>
                <a:gd name="T84" fmla="*/ 150 w 223"/>
                <a:gd name="T85" fmla="*/ 0 h 277"/>
                <a:gd name="T86" fmla="*/ 177 w 223"/>
                <a:gd name="T87" fmla="*/ 9 h 277"/>
                <a:gd name="T88" fmla="*/ 204 w 223"/>
                <a:gd name="T89" fmla="*/ 36 h 27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23"/>
                <a:gd name="T136" fmla="*/ 0 h 277"/>
                <a:gd name="T137" fmla="*/ 223 w 223"/>
                <a:gd name="T138" fmla="*/ 277 h 27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23" h="277">
                  <a:moveTo>
                    <a:pt x="90" y="276"/>
                  </a:moveTo>
                  <a:lnTo>
                    <a:pt x="87" y="267"/>
                  </a:lnTo>
                  <a:lnTo>
                    <a:pt x="84" y="258"/>
                  </a:lnTo>
                  <a:lnTo>
                    <a:pt x="81" y="246"/>
                  </a:lnTo>
                  <a:lnTo>
                    <a:pt x="75" y="237"/>
                  </a:lnTo>
                  <a:lnTo>
                    <a:pt x="66" y="228"/>
                  </a:lnTo>
                  <a:lnTo>
                    <a:pt x="57" y="222"/>
                  </a:lnTo>
                  <a:lnTo>
                    <a:pt x="48" y="219"/>
                  </a:lnTo>
                  <a:lnTo>
                    <a:pt x="48" y="210"/>
                  </a:lnTo>
                  <a:lnTo>
                    <a:pt x="57" y="210"/>
                  </a:lnTo>
                  <a:lnTo>
                    <a:pt x="48" y="210"/>
                  </a:lnTo>
                  <a:lnTo>
                    <a:pt x="39" y="216"/>
                  </a:lnTo>
                  <a:lnTo>
                    <a:pt x="30" y="219"/>
                  </a:lnTo>
                  <a:lnTo>
                    <a:pt x="21" y="219"/>
                  </a:lnTo>
                  <a:lnTo>
                    <a:pt x="15" y="210"/>
                  </a:lnTo>
                  <a:lnTo>
                    <a:pt x="15" y="198"/>
                  </a:lnTo>
                  <a:lnTo>
                    <a:pt x="15" y="189"/>
                  </a:lnTo>
                  <a:lnTo>
                    <a:pt x="15" y="180"/>
                  </a:lnTo>
                  <a:lnTo>
                    <a:pt x="24" y="177"/>
                  </a:lnTo>
                  <a:lnTo>
                    <a:pt x="15" y="177"/>
                  </a:lnTo>
                  <a:lnTo>
                    <a:pt x="12" y="168"/>
                  </a:lnTo>
                  <a:lnTo>
                    <a:pt x="6" y="159"/>
                  </a:lnTo>
                  <a:lnTo>
                    <a:pt x="15" y="156"/>
                  </a:lnTo>
                  <a:lnTo>
                    <a:pt x="24" y="159"/>
                  </a:lnTo>
                  <a:lnTo>
                    <a:pt x="30" y="150"/>
                  </a:lnTo>
                  <a:lnTo>
                    <a:pt x="21" y="153"/>
                  </a:lnTo>
                  <a:lnTo>
                    <a:pt x="12" y="156"/>
                  </a:lnTo>
                  <a:lnTo>
                    <a:pt x="3" y="156"/>
                  </a:lnTo>
                  <a:lnTo>
                    <a:pt x="0" y="147"/>
                  </a:lnTo>
                  <a:lnTo>
                    <a:pt x="6" y="138"/>
                  </a:lnTo>
                  <a:lnTo>
                    <a:pt x="15" y="132"/>
                  </a:lnTo>
                  <a:lnTo>
                    <a:pt x="18" y="123"/>
                  </a:lnTo>
                  <a:lnTo>
                    <a:pt x="21" y="114"/>
                  </a:lnTo>
                  <a:lnTo>
                    <a:pt x="21" y="105"/>
                  </a:lnTo>
                  <a:lnTo>
                    <a:pt x="27" y="96"/>
                  </a:lnTo>
                  <a:lnTo>
                    <a:pt x="33" y="87"/>
                  </a:lnTo>
                  <a:lnTo>
                    <a:pt x="36" y="78"/>
                  </a:lnTo>
                  <a:lnTo>
                    <a:pt x="36" y="69"/>
                  </a:lnTo>
                  <a:lnTo>
                    <a:pt x="36" y="60"/>
                  </a:lnTo>
                  <a:lnTo>
                    <a:pt x="36" y="51"/>
                  </a:lnTo>
                  <a:lnTo>
                    <a:pt x="45" y="51"/>
                  </a:lnTo>
                  <a:lnTo>
                    <a:pt x="48" y="60"/>
                  </a:lnTo>
                  <a:lnTo>
                    <a:pt x="54" y="69"/>
                  </a:lnTo>
                  <a:lnTo>
                    <a:pt x="63" y="78"/>
                  </a:lnTo>
                  <a:lnTo>
                    <a:pt x="69" y="87"/>
                  </a:lnTo>
                  <a:lnTo>
                    <a:pt x="75" y="96"/>
                  </a:lnTo>
                  <a:lnTo>
                    <a:pt x="84" y="105"/>
                  </a:lnTo>
                  <a:lnTo>
                    <a:pt x="93" y="114"/>
                  </a:lnTo>
                  <a:lnTo>
                    <a:pt x="99" y="123"/>
                  </a:lnTo>
                  <a:lnTo>
                    <a:pt x="108" y="129"/>
                  </a:lnTo>
                  <a:lnTo>
                    <a:pt x="99" y="126"/>
                  </a:lnTo>
                  <a:lnTo>
                    <a:pt x="96" y="141"/>
                  </a:lnTo>
                  <a:lnTo>
                    <a:pt x="105" y="141"/>
                  </a:lnTo>
                  <a:lnTo>
                    <a:pt x="111" y="132"/>
                  </a:lnTo>
                  <a:lnTo>
                    <a:pt x="120" y="126"/>
                  </a:lnTo>
                  <a:lnTo>
                    <a:pt x="129" y="126"/>
                  </a:lnTo>
                  <a:lnTo>
                    <a:pt x="138" y="126"/>
                  </a:lnTo>
                  <a:lnTo>
                    <a:pt x="141" y="135"/>
                  </a:lnTo>
                  <a:lnTo>
                    <a:pt x="141" y="144"/>
                  </a:lnTo>
                  <a:lnTo>
                    <a:pt x="138" y="153"/>
                  </a:lnTo>
                  <a:lnTo>
                    <a:pt x="135" y="162"/>
                  </a:lnTo>
                  <a:lnTo>
                    <a:pt x="129" y="171"/>
                  </a:lnTo>
                  <a:lnTo>
                    <a:pt x="120" y="174"/>
                  </a:lnTo>
                  <a:lnTo>
                    <a:pt x="111" y="174"/>
                  </a:lnTo>
                  <a:lnTo>
                    <a:pt x="105" y="183"/>
                  </a:lnTo>
                  <a:lnTo>
                    <a:pt x="96" y="192"/>
                  </a:lnTo>
                  <a:lnTo>
                    <a:pt x="87" y="198"/>
                  </a:lnTo>
                  <a:lnTo>
                    <a:pt x="96" y="189"/>
                  </a:lnTo>
                  <a:lnTo>
                    <a:pt x="102" y="180"/>
                  </a:lnTo>
                  <a:lnTo>
                    <a:pt x="105" y="171"/>
                  </a:lnTo>
                  <a:lnTo>
                    <a:pt x="114" y="171"/>
                  </a:lnTo>
                  <a:lnTo>
                    <a:pt x="123" y="171"/>
                  </a:lnTo>
                  <a:lnTo>
                    <a:pt x="132" y="177"/>
                  </a:lnTo>
                  <a:lnTo>
                    <a:pt x="141" y="183"/>
                  </a:lnTo>
                  <a:lnTo>
                    <a:pt x="150" y="192"/>
                  </a:lnTo>
                  <a:lnTo>
                    <a:pt x="159" y="195"/>
                  </a:lnTo>
                  <a:lnTo>
                    <a:pt x="168" y="192"/>
                  </a:lnTo>
                  <a:lnTo>
                    <a:pt x="177" y="192"/>
                  </a:lnTo>
                  <a:lnTo>
                    <a:pt x="186" y="183"/>
                  </a:lnTo>
                  <a:lnTo>
                    <a:pt x="192" y="174"/>
                  </a:lnTo>
                  <a:lnTo>
                    <a:pt x="198" y="165"/>
                  </a:lnTo>
                  <a:lnTo>
                    <a:pt x="204" y="156"/>
                  </a:lnTo>
                  <a:lnTo>
                    <a:pt x="207" y="147"/>
                  </a:lnTo>
                  <a:lnTo>
                    <a:pt x="210" y="135"/>
                  </a:lnTo>
                  <a:lnTo>
                    <a:pt x="210" y="126"/>
                  </a:lnTo>
                  <a:lnTo>
                    <a:pt x="210" y="117"/>
                  </a:lnTo>
                  <a:lnTo>
                    <a:pt x="213" y="108"/>
                  </a:lnTo>
                  <a:lnTo>
                    <a:pt x="216" y="123"/>
                  </a:lnTo>
                  <a:lnTo>
                    <a:pt x="216" y="135"/>
                  </a:lnTo>
                  <a:lnTo>
                    <a:pt x="222" y="126"/>
                  </a:lnTo>
                  <a:lnTo>
                    <a:pt x="222" y="117"/>
                  </a:lnTo>
                  <a:lnTo>
                    <a:pt x="222" y="108"/>
                  </a:lnTo>
                  <a:lnTo>
                    <a:pt x="222" y="99"/>
                  </a:lnTo>
                  <a:lnTo>
                    <a:pt x="222" y="90"/>
                  </a:lnTo>
                  <a:lnTo>
                    <a:pt x="222" y="81"/>
                  </a:lnTo>
                  <a:lnTo>
                    <a:pt x="222" y="72"/>
                  </a:lnTo>
                  <a:lnTo>
                    <a:pt x="216" y="63"/>
                  </a:lnTo>
                  <a:lnTo>
                    <a:pt x="216" y="54"/>
                  </a:lnTo>
                  <a:lnTo>
                    <a:pt x="213" y="45"/>
                  </a:lnTo>
                  <a:lnTo>
                    <a:pt x="207" y="36"/>
                  </a:lnTo>
                  <a:lnTo>
                    <a:pt x="198" y="27"/>
                  </a:lnTo>
                  <a:lnTo>
                    <a:pt x="189" y="21"/>
                  </a:lnTo>
                  <a:lnTo>
                    <a:pt x="180" y="12"/>
                  </a:lnTo>
                  <a:lnTo>
                    <a:pt x="168" y="12"/>
                  </a:lnTo>
                  <a:lnTo>
                    <a:pt x="141" y="9"/>
                  </a:lnTo>
                  <a:lnTo>
                    <a:pt x="132" y="6"/>
                  </a:lnTo>
                  <a:lnTo>
                    <a:pt x="123" y="6"/>
                  </a:lnTo>
                  <a:lnTo>
                    <a:pt x="111" y="3"/>
                  </a:lnTo>
                  <a:lnTo>
                    <a:pt x="87" y="3"/>
                  </a:lnTo>
                  <a:lnTo>
                    <a:pt x="78" y="3"/>
                  </a:lnTo>
                  <a:lnTo>
                    <a:pt x="72" y="12"/>
                  </a:lnTo>
                  <a:lnTo>
                    <a:pt x="63" y="18"/>
                  </a:lnTo>
                  <a:lnTo>
                    <a:pt x="54" y="21"/>
                  </a:lnTo>
                  <a:lnTo>
                    <a:pt x="45" y="30"/>
                  </a:lnTo>
                  <a:lnTo>
                    <a:pt x="39" y="42"/>
                  </a:lnTo>
                  <a:lnTo>
                    <a:pt x="39" y="51"/>
                  </a:lnTo>
                  <a:lnTo>
                    <a:pt x="42" y="42"/>
                  </a:lnTo>
                  <a:lnTo>
                    <a:pt x="42" y="33"/>
                  </a:lnTo>
                  <a:lnTo>
                    <a:pt x="51" y="27"/>
                  </a:lnTo>
                  <a:lnTo>
                    <a:pt x="60" y="24"/>
                  </a:lnTo>
                  <a:lnTo>
                    <a:pt x="69" y="15"/>
                  </a:lnTo>
                  <a:lnTo>
                    <a:pt x="81" y="9"/>
                  </a:lnTo>
                  <a:lnTo>
                    <a:pt x="90" y="6"/>
                  </a:lnTo>
                  <a:lnTo>
                    <a:pt x="102" y="3"/>
                  </a:lnTo>
                  <a:lnTo>
                    <a:pt x="111" y="0"/>
                  </a:lnTo>
                  <a:lnTo>
                    <a:pt x="120" y="0"/>
                  </a:lnTo>
                  <a:lnTo>
                    <a:pt x="129" y="0"/>
                  </a:lnTo>
                  <a:lnTo>
                    <a:pt x="141" y="0"/>
                  </a:lnTo>
                  <a:lnTo>
                    <a:pt x="150" y="0"/>
                  </a:lnTo>
                  <a:lnTo>
                    <a:pt x="159" y="0"/>
                  </a:lnTo>
                  <a:lnTo>
                    <a:pt x="168" y="3"/>
                  </a:lnTo>
                  <a:lnTo>
                    <a:pt x="177" y="9"/>
                  </a:lnTo>
                  <a:lnTo>
                    <a:pt x="189" y="18"/>
                  </a:lnTo>
                  <a:lnTo>
                    <a:pt x="195" y="27"/>
                  </a:lnTo>
                  <a:lnTo>
                    <a:pt x="204" y="3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66" name="Freeform 21">
              <a:extLst>
                <a:ext uri="{FF2B5EF4-FFF2-40B4-BE49-F238E27FC236}">
                  <a16:creationId xmlns:a16="http://schemas.microsoft.com/office/drawing/2014/main" id="{8583624C-0FDA-4418-9FAB-2B771DEE7675}"/>
                </a:ext>
              </a:extLst>
            </p:cNvPr>
            <p:cNvSpPr>
              <a:spLocks/>
            </p:cNvSpPr>
            <p:nvPr/>
          </p:nvSpPr>
          <p:spPr bwMode="auto">
            <a:xfrm>
              <a:off x="2610" y="2355"/>
              <a:ext cx="19" cy="22"/>
            </a:xfrm>
            <a:custGeom>
              <a:avLst/>
              <a:gdLst>
                <a:gd name="T0" fmla="*/ 9 w 19"/>
                <a:gd name="T1" fmla="*/ 21 h 22"/>
                <a:gd name="T2" fmla="*/ 15 w 19"/>
                <a:gd name="T3" fmla="*/ 12 h 22"/>
                <a:gd name="T4" fmla="*/ 6 w 19"/>
                <a:gd name="T5" fmla="*/ 12 h 22"/>
                <a:gd name="T6" fmla="*/ 15 w 19"/>
                <a:gd name="T7" fmla="*/ 12 h 22"/>
                <a:gd name="T8" fmla="*/ 6 w 19"/>
                <a:gd name="T9" fmla="*/ 9 h 22"/>
                <a:gd name="T10" fmla="*/ 0 w 19"/>
                <a:gd name="T11" fmla="*/ 0 h 22"/>
                <a:gd name="T12" fmla="*/ 9 w 19"/>
                <a:gd name="T13" fmla="*/ 0 h 22"/>
                <a:gd name="T14" fmla="*/ 18 w 19"/>
                <a:gd name="T15" fmla="*/ 0 h 22"/>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22"/>
                <a:gd name="T26" fmla="*/ 19 w 19"/>
                <a:gd name="T27" fmla="*/ 22 h 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22">
                  <a:moveTo>
                    <a:pt x="9" y="21"/>
                  </a:moveTo>
                  <a:lnTo>
                    <a:pt x="15" y="12"/>
                  </a:lnTo>
                  <a:lnTo>
                    <a:pt x="6" y="12"/>
                  </a:lnTo>
                  <a:lnTo>
                    <a:pt x="15" y="12"/>
                  </a:lnTo>
                  <a:lnTo>
                    <a:pt x="6" y="9"/>
                  </a:lnTo>
                  <a:lnTo>
                    <a:pt x="0" y="0"/>
                  </a:lnTo>
                  <a:lnTo>
                    <a:pt x="9" y="0"/>
                  </a:lnTo>
                  <a:lnTo>
                    <a:pt x="18"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67" name="Freeform 22">
              <a:extLst>
                <a:ext uri="{FF2B5EF4-FFF2-40B4-BE49-F238E27FC236}">
                  <a16:creationId xmlns:a16="http://schemas.microsoft.com/office/drawing/2014/main" id="{8A74B428-F1AC-49CA-A0C4-6F4CF0585F33}"/>
                </a:ext>
              </a:extLst>
            </p:cNvPr>
            <p:cNvSpPr>
              <a:spLocks/>
            </p:cNvSpPr>
            <p:nvPr/>
          </p:nvSpPr>
          <p:spPr bwMode="auto">
            <a:xfrm>
              <a:off x="2448" y="2844"/>
              <a:ext cx="280" cy="232"/>
            </a:xfrm>
            <a:custGeom>
              <a:avLst/>
              <a:gdLst>
                <a:gd name="T0" fmla="*/ 276 w 280"/>
                <a:gd name="T1" fmla="*/ 9 h 232"/>
                <a:gd name="T2" fmla="*/ 87 w 280"/>
                <a:gd name="T3" fmla="*/ 0 h 232"/>
                <a:gd name="T4" fmla="*/ 9 w 280"/>
                <a:gd name="T5" fmla="*/ 30 h 232"/>
                <a:gd name="T6" fmla="*/ 279 w 280"/>
                <a:gd name="T7" fmla="*/ 45 h 232"/>
                <a:gd name="T8" fmla="*/ 3 w 280"/>
                <a:gd name="T9" fmla="*/ 33 h 232"/>
                <a:gd name="T10" fmla="*/ 0 w 280"/>
                <a:gd name="T11" fmla="*/ 225 h 232"/>
                <a:gd name="T12" fmla="*/ 201 w 280"/>
                <a:gd name="T13" fmla="*/ 231 h 232"/>
                <a:gd name="T14" fmla="*/ 0 60000 65536"/>
                <a:gd name="T15" fmla="*/ 0 60000 65536"/>
                <a:gd name="T16" fmla="*/ 0 60000 65536"/>
                <a:gd name="T17" fmla="*/ 0 60000 65536"/>
                <a:gd name="T18" fmla="*/ 0 60000 65536"/>
                <a:gd name="T19" fmla="*/ 0 60000 65536"/>
                <a:gd name="T20" fmla="*/ 0 60000 65536"/>
                <a:gd name="T21" fmla="*/ 0 w 280"/>
                <a:gd name="T22" fmla="*/ 0 h 232"/>
                <a:gd name="T23" fmla="*/ 280 w 280"/>
                <a:gd name="T24" fmla="*/ 232 h 2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0" h="232">
                  <a:moveTo>
                    <a:pt x="276" y="9"/>
                  </a:moveTo>
                  <a:lnTo>
                    <a:pt x="87" y="0"/>
                  </a:lnTo>
                  <a:lnTo>
                    <a:pt x="9" y="30"/>
                  </a:lnTo>
                  <a:lnTo>
                    <a:pt x="279" y="45"/>
                  </a:lnTo>
                  <a:lnTo>
                    <a:pt x="3" y="33"/>
                  </a:lnTo>
                  <a:lnTo>
                    <a:pt x="0" y="225"/>
                  </a:lnTo>
                  <a:lnTo>
                    <a:pt x="201" y="23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68" name="Freeform 23">
              <a:extLst>
                <a:ext uri="{FF2B5EF4-FFF2-40B4-BE49-F238E27FC236}">
                  <a16:creationId xmlns:a16="http://schemas.microsoft.com/office/drawing/2014/main" id="{2D1AAE15-489B-4B98-B463-A580A00E442E}"/>
                </a:ext>
              </a:extLst>
            </p:cNvPr>
            <p:cNvSpPr>
              <a:spLocks/>
            </p:cNvSpPr>
            <p:nvPr/>
          </p:nvSpPr>
          <p:spPr bwMode="auto">
            <a:xfrm>
              <a:off x="3450" y="2043"/>
              <a:ext cx="346" cy="784"/>
            </a:xfrm>
            <a:custGeom>
              <a:avLst/>
              <a:gdLst>
                <a:gd name="T0" fmla="*/ 306 w 346"/>
                <a:gd name="T1" fmla="*/ 258 h 784"/>
                <a:gd name="T2" fmla="*/ 279 w 346"/>
                <a:gd name="T3" fmla="*/ 288 h 784"/>
                <a:gd name="T4" fmla="*/ 240 w 346"/>
                <a:gd name="T5" fmla="*/ 315 h 784"/>
                <a:gd name="T6" fmla="*/ 204 w 346"/>
                <a:gd name="T7" fmla="*/ 333 h 784"/>
                <a:gd name="T8" fmla="*/ 204 w 346"/>
                <a:gd name="T9" fmla="*/ 294 h 784"/>
                <a:gd name="T10" fmla="*/ 222 w 346"/>
                <a:gd name="T11" fmla="*/ 282 h 784"/>
                <a:gd name="T12" fmla="*/ 258 w 346"/>
                <a:gd name="T13" fmla="*/ 267 h 784"/>
                <a:gd name="T14" fmla="*/ 294 w 346"/>
                <a:gd name="T15" fmla="*/ 243 h 784"/>
                <a:gd name="T16" fmla="*/ 297 w 346"/>
                <a:gd name="T17" fmla="*/ 207 h 784"/>
                <a:gd name="T18" fmla="*/ 273 w 346"/>
                <a:gd name="T19" fmla="*/ 180 h 784"/>
                <a:gd name="T20" fmla="*/ 246 w 346"/>
                <a:gd name="T21" fmla="*/ 195 h 784"/>
                <a:gd name="T22" fmla="*/ 231 w 346"/>
                <a:gd name="T23" fmla="*/ 213 h 784"/>
                <a:gd name="T24" fmla="*/ 243 w 346"/>
                <a:gd name="T25" fmla="*/ 195 h 784"/>
                <a:gd name="T26" fmla="*/ 273 w 346"/>
                <a:gd name="T27" fmla="*/ 165 h 784"/>
                <a:gd name="T28" fmla="*/ 270 w 346"/>
                <a:gd name="T29" fmla="*/ 132 h 784"/>
                <a:gd name="T30" fmla="*/ 246 w 346"/>
                <a:gd name="T31" fmla="*/ 144 h 784"/>
                <a:gd name="T32" fmla="*/ 228 w 346"/>
                <a:gd name="T33" fmla="*/ 114 h 784"/>
                <a:gd name="T34" fmla="*/ 228 w 346"/>
                <a:gd name="T35" fmla="*/ 114 h 784"/>
                <a:gd name="T36" fmla="*/ 246 w 346"/>
                <a:gd name="T37" fmla="*/ 123 h 784"/>
                <a:gd name="T38" fmla="*/ 198 w 346"/>
                <a:gd name="T39" fmla="*/ 99 h 784"/>
                <a:gd name="T40" fmla="*/ 171 w 346"/>
                <a:gd name="T41" fmla="*/ 66 h 784"/>
                <a:gd name="T42" fmla="*/ 177 w 346"/>
                <a:gd name="T43" fmla="*/ 33 h 784"/>
                <a:gd name="T44" fmla="*/ 210 w 346"/>
                <a:gd name="T45" fmla="*/ 9 h 784"/>
                <a:gd name="T46" fmla="*/ 246 w 346"/>
                <a:gd name="T47" fmla="*/ 0 h 784"/>
                <a:gd name="T48" fmla="*/ 282 w 346"/>
                <a:gd name="T49" fmla="*/ 3 h 784"/>
                <a:gd name="T50" fmla="*/ 321 w 346"/>
                <a:gd name="T51" fmla="*/ 39 h 784"/>
                <a:gd name="T52" fmla="*/ 345 w 346"/>
                <a:gd name="T53" fmla="*/ 72 h 784"/>
                <a:gd name="T54" fmla="*/ 345 w 346"/>
                <a:gd name="T55" fmla="*/ 108 h 784"/>
                <a:gd name="T56" fmla="*/ 336 w 346"/>
                <a:gd name="T57" fmla="*/ 144 h 784"/>
                <a:gd name="T58" fmla="*/ 318 w 346"/>
                <a:gd name="T59" fmla="*/ 180 h 784"/>
                <a:gd name="T60" fmla="*/ 303 w 346"/>
                <a:gd name="T61" fmla="*/ 216 h 784"/>
                <a:gd name="T62" fmla="*/ 303 w 346"/>
                <a:gd name="T63" fmla="*/ 252 h 784"/>
                <a:gd name="T64" fmla="*/ 315 w 346"/>
                <a:gd name="T65" fmla="*/ 288 h 784"/>
                <a:gd name="T66" fmla="*/ 336 w 346"/>
                <a:gd name="T67" fmla="*/ 324 h 784"/>
                <a:gd name="T68" fmla="*/ 330 w 346"/>
                <a:gd name="T69" fmla="*/ 324 h 784"/>
                <a:gd name="T70" fmla="*/ 291 w 346"/>
                <a:gd name="T71" fmla="*/ 309 h 784"/>
                <a:gd name="T72" fmla="*/ 261 w 346"/>
                <a:gd name="T73" fmla="*/ 330 h 784"/>
                <a:gd name="T74" fmla="*/ 243 w 346"/>
                <a:gd name="T75" fmla="*/ 369 h 784"/>
                <a:gd name="T76" fmla="*/ 225 w 346"/>
                <a:gd name="T77" fmla="*/ 402 h 784"/>
                <a:gd name="T78" fmla="*/ 216 w 346"/>
                <a:gd name="T79" fmla="*/ 441 h 784"/>
                <a:gd name="T80" fmla="*/ 204 w 346"/>
                <a:gd name="T81" fmla="*/ 477 h 784"/>
                <a:gd name="T82" fmla="*/ 198 w 346"/>
                <a:gd name="T83" fmla="*/ 513 h 784"/>
                <a:gd name="T84" fmla="*/ 186 w 346"/>
                <a:gd name="T85" fmla="*/ 525 h 784"/>
                <a:gd name="T86" fmla="*/ 159 w 346"/>
                <a:gd name="T87" fmla="*/ 561 h 784"/>
                <a:gd name="T88" fmla="*/ 132 w 346"/>
                <a:gd name="T89" fmla="*/ 597 h 784"/>
                <a:gd name="T90" fmla="*/ 102 w 346"/>
                <a:gd name="T91" fmla="*/ 636 h 784"/>
                <a:gd name="T92" fmla="*/ 84 w 346"/>
                <a:gd name="T93" fmla="*/ 654 h 784"/>
                <a:gd name="T94" fmla="*/ 81 w 346"/>
                <a:gd name="T95" fmla="*/ 693 h 784"/>
                <a:gd name="T96" fmla="*/ 120 w 346"/>
                <a:gd name="T97" fmla="*/ 717 h 784"/>
                <a:gd name="T98" fmla="*/ 102 w 346"/>
                <a:gd name="T99" fmla="*/ 753 h 784"/>
                <a:gd name="T100" fmla="*/ 69 w 346"/>
                <a:gd name="T101" fmla="*/ 783 h 784"/>
                <a:gd name="T102" fmla="*/ 48 w 346"/>
                <a:gd name="T103" fmla="*/ 780 h 784"/>
                <a:gd name="T104" fmla="*/ 42 w 346"/>
                <a:gd name="T105" fmla="*/ 768 h 784"/>
                <a:gd name="T106" fmla="*/ 0 w 346"/>
                <a:gd name="T107" fmla="*/ 774 h 784"/>
                <a:gd name="T108" fmla="*/ 39 w 346"/>
                <a:gd name="T109" fmla="*/ 750 h 784"/>
                <a:gd name="T110" fmla="*/ 39 w 346"/>
                <a:gd name="T111" fmla="*/ 741 h 784"/>
                <a:gd name="T112" fmla="*/ 48 w 346"/>
                <a:gd name="T113" fmla="*/ 723 h 784"/>
                <a:gd name="T114" fmla="*/ 9 w 346"/>
                <a:gd name="T115" fmla="*/ 720 h 784"/>
                <a:gd name="T116" fmla="*/ 9 w 346"/>
                <a:gd name="T117" fmla="*/ 702 h 784"/>
                <a:gd name="T118" fmla="*/ 42 w 346"/>
                <a:gd name="T119" fmla="*/ 681 h 7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6"/>
                <a:gd name="T181" fmla="*/ 0 h 784"/>
                <a:gd name="T182" fmla="*/ 346 w 346"/>
                <a:gd name="T183" fmla="*/ 784 h 7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6" h="784">
                  <a:moveTo>
                    <a:pt x="300" y="231"/>
                  </a:moveTo>
                  <a:lnTo>
                    <a:pt x="300" y="240"/>
                  </a:lnTo>
                  <a:lnTo>
                    <a:pt x="303" y="249"/>
                  </a:lnTo>
                  <a:lnTo>
                    <a:pt x="306" y="258"/>
                  </a:lnTo>
                  <a:lnTo>
                    <a:pt x="306" y="267"/>
                  </a:lnTo>
                  <a:lnTo>
                    <a:pt x="297" y="276"/>
                  </a:lnTo>
                  <a:lnTo>
                    <a:pt x="288" y="282"/>
                  </a:lnTo>
                  <a:lnTo>
                    <a:pt x="279" y="288"/>
                  </a:lnTo>
                  <a:lnTo>
                    <a:pt x="267" y="297"/>
                  </a:lnTo>
                  <a:lnTo>
                    <a:pt x="258" y="303"/>
                  </a:lnTo>
                  <a:lnTo>
                    <a:pt x="249" y="309"/>
                  </a:lnTo>
                  <a:lnTo>
                    <a:pt x="240" y="315"/>
                  </a:lnTo>
                  <a:lnTo>
                    <a:pt x="231" y="321"/>
                  </a:lnTo>
                  <a:lnTo>
                    <a:pt x="222" y="324"/>
                  </a:lnTo>
                  <a:lnTo>
                    <a:pt x="213" y="330"/>
                  </a:lnTo>
                  <a:lnTo>
                    <a:pt x="204" y="333"/>
                  </a:lnTo>
                  <a:lnTo>
                    <a:pt x="204" y="324"/>
                  </a:lnTo>
                  <a:lnTo>
                    <a:pt x="204" y="315"/>
                  </a:lnTo>
                  <a:lnTo>
                    <a:pt x="204" y="303"/>
                  </a:lnTo>
                  <a:lnTo>
                    <a:pt x="204" y="294"/>
                  </a:lnTo>
                  <a:lnTo>
                    <a:pt x="204" y="285"/>
                  </a:lnTo>
                  <a:lnTo>
                    <a:pt x="204" y="276"/>
                  </a:lnTo>
                  <a:lnTo>
                    <a:pt x="213" y="279"/>
                  </a:lnTo>
                  <a:lnTo>
                    <a:pt x="222" y="282"/>
                  </a:lnTo>
                  <a:lnTo>
                    <a:pt x="231" y="282"/>
                  </a:lnTo>
                  <a:lnTo>
                    <a:pt x="240" y="276"/>
                  </a:lnTo>
                  <a:lnTo>
                    <a:pt x="249" y="273"/>
                  </a:lnTo>
                  <a:lnTo>
                    <a:pt x="258" y="267"/>
                  </a:lnTo>
                  <a:lnTo>
                    <a:pt x="267" y="261"/>
                  </a:lnTo>
                  <a:lnTo>
                    <a:pt x="276" y="252"/>
                  </a:lnTo>
                  <a:lnTo>
                    <a:pt x="285" y="249"/>
                  </a:lnTo>
                  <a:lnTo>
                    <a:pt x="294" y="243"/>
                  </a:lnTo>
                  <a:lnTo>
                    <a:pt x="297" y="234"/>
                  </a:lnTo>
                  <a:lnTo>
                    <a:pt x="297" y="225"/>
                  </a:lnTo>
                  <a:lnTo>
                    <a:pt x="297" y="216"/>
                  </a:lnTo>
                  <a:lnTo>
                    <a:pt x="297" y="207"/>
                  </a:lnTo>
                  <a:lnTo>
                    <a:pt x="297" y="198"/>
                  </a:lnTo>
                  <a:lnTo>
                    <a:pt x="288" y="192"/>
                  </a:lnTo>
                  <a:lnTo>
                    <a:pt x="279" y="189"/>
                  </a:lnTo>
                  <a:lnTo>
                    <a:pt x="273" y="180"/>
                  </a:lnTo>
                  <a:lnTo>
                    <a:pt x="264" y="177"/>
                  </a:lnTo>
                  <a:lnTo>
                    <a:pt x="255" y="177"/>
                  </a:lnTo>
                  <a:lnTo>
                    <a:pt x="249" y="186"/>
                  </a:lnTo>
                  <a:lnTo>
                    <a:pt x="246" y="195"/>
                  </a:lnTo>
                  <a:lnTo>
                    <a:pt x="240" y="204"/>
                  </a:lnTo>
                  <a:lnTo>
                    <a:pt x="231" y="207"/>
                  </a:lnTo>
                  <a:lnTo>
                    <a:pt x="240" y="210"/>
                  </a:lnTo>
                  <a:lnTo>
                    <a:pt x="231" y="213"/>
                  </a:lnTo>
                  <a:lnTo>
                    <a:pt x="225" y="222"/>
                  </a:lnTo>
                  <a:lnTo>
                    <a:pt x="225" y="210"/>
                  </a:lnTo>
                  <a:lnTo>
                    <a:pt x="231" y="201"/>
                  </a:lnTo>
                  <a:lnTo>
                    <a:pt x="243" y="195"/>
                  </a:lnTo>
                  <a:lnTo>
                    <a:pt x="249" y="186"/>
                  </a:lnTo>
                  <a:lnTo>
                    <a:pt x="258" y="180"/>
                  </a:lnTo>
                  <a:lnTo>
                    <a:pt x="264" y="171"/>
                  </a:lnTo>
                  <a:lnTo>
                    <a:pt x="273" y="165"/>
                  </a:lnTo>
                  <a:lnTo>
                    <a:pt x="276" y="156"/>
                  </a:lnTo>
                  <a:lnTo>
                    <a:pt x="276" y="147"/>
                  </a:lnTo>
                  <a:lnTo>
                    <a:pt x="276" y="138"/>
                  </a:lnTo>
                  <a:lnTo>
                    <a:pt x="270" y="132"/>
                  </a:lnTo>
                  <a:lnTo>
                    <a:pt x="261" y="126"/>
                  </a:lnTo>
                  <a:lnTo>
                    <a:pt x="252" y="129"/>
                  </a:lnTo>
                  <a:lnTo>
                    <a:pt x="255" y="138"/>
                  </a:lnTo>
                  <a:lnTo>
                    <a:pt x="246" y="144"/>
                  </a:lnTo>
                  <a:lnTo>
                    <a:pt x="237" y="138"/>
                  </a:lnTo>
                  <a:lnTo>
                    <a:pt x="237" y="129"/>
                  </a:lnTo>
                  <a:lnTo>
                    <a:pt x="237" y="120"/>
                  </a:lnTo>
                  <a:lnTo>
                    <a:pt x="228" y="114"/>
                  </a:lnTo>
                  <a:lnTo>
                    <a:pt x="237" y="114"/>
                  </a:lnTo>
                  <a:lnTo>
                    <a:pt x="246" y="114"/>
                  </a:lnTo>
                  <a:lnTo>
                    <a:pt x="237" y="114"/>
                  </a:lnTo>
                  <a:lnTo>
                    <a:pt x="228" y="114"/>
                  </a:lnTo>
                  <a:lnTo>
                    <a:pt x="219" y="108"/>
                  </a:lnTo>
                  <a:lnTo>
                    <a:pt x="228" y="111"/>
                  </a:lnTo>
                  <a:lnTo>
                    <a:pt x="237" y="117"/>
                  </a:lnTo>
                  <a:lnTo>
                    <a:pt x="246" y="123"/>
                  </a:lnTo>
                  <a:lnTo>
                    <a:pt x="240" y="114"/>
                  </a:lnTo>
                  <a:lnTo>
                    <a:pt x="231" y="111"/>
                  </a:lnTo>
                  <a:lnTo>
                    <a:pt x="219" y="108"/>
                  </a:lnTo>
                  <a:lnTo>
                    <a:pt x="198" y="99"/>
                  </a:lnTo>
                  <a:lnTo>
                    <a:pt x="189" y="90"/>
                  </a:lnTo>
                  <a:lnTo>
                    <a:pt x="180" y="84"/>
                  </a:lnTo>
                  <a:lnTo>
                    <a:pt x="177" y="75"/>
                  </a:lnTo>
                  <a:lnTo>
                    <a:pt x="171" y="66"/>
                  </a:lnTo>
                  <a:lnTo>
                    <a:pt x="162" y="57"/>
                  </a:lnTo>
                  <a:lnTo>
                    <a:pt x="162" y="48"/>
                  </a:lnTo>
                  <a:lnTo>
                    <a:pt x="171" y="42"/>
                  </a:lnTo>
                  <a:lnTo>
                    <a:pt x="177" y="33"/>
                  </a:lnTo>
                  <a:lnTo>
                    <a:pt x="183" y="24"/>
                  </a:lnTo>
                  <a:lnTo>
                    <a:pt x="192" y="18"/>
                  </a:lnTo>
                  <a:lnTo>
                    <a:pt x="201" y="15"/>
                  </a:lnTo>
                  <a:lnTo>
                    <a:pt x="210" y="9"/>
                  </a:lnTo>
                  <a:lnTo>
                    <a:pt x="219" y="6"/>
                  </a:lnTo>
                  <a:lnTo>
                    <a:pt x="228" y="3"/>
                  </a:lnTo>
                  <a:lnTo>
                    <a:pt x="237" y="0"/>
                  </a:lnTo>
                  <a:lnTo>
                    <a:pt x="246" y="0"/>
                  </a:lnTo>
                  <a:lnTo>
                    <a:pt x="255" y="0"/>
                  </a:lnTo>
                  <a:lnTo>
                    <a:pt x="264" y="0"/>
                  </a:lnTo>
                  <a:lnTo>
                    <a:pt x="273" y="0"/>
                  </a:lnTo>
                  <a:lnTo>
                    <a:pt x="282" y="3"/>
                  </a:lnTo>
                  <a:lnTo>
                    <a:pt x="291" y="12"/>
                  </a:lnTo>
                  <a:lnTo>
                    <a:pt x="300" y="21"/>
                  </a:lnTo>
                  <a:lnTo>
                    <a:pt x="309" y="27"/>
                  </a:lnTo>
                  <a:lnTo>
                    <a:pt x="321" y="39"/>
                  </a:lnTo>
                  <a:lnTo>
                    <a:pt x="345" y="45"/>
                  </a:lnTo>
                  <a:lnTo>
                    <a:pt x="345" y="54"/>
                  </a:lnTo>
                  <a:lnTo>
                    <a:pt x="345" y="63"/>
                  </a:lnTo>
                  <a:lnTo>
                    <a:pt x="345" y="72"/>
                  </a:lnTo>
                  <a:lnTo>
                    <a:pt x="345" y="81"/>
                  </a:lnTo>
                  <a:lnTo>
                    <a:pt x="345" y="90"/>
                  </a:lnTo>
                  <a:lnTo>
                    <a:pt x="345" y="99"/>
                  </a:lnTo>
                  <a:lnTo>
                    <a:pt x="345" y="108"/>
                  </a:lnTo>
                  <a:lnTo>
                    <a:pt x="345" y="117"/>
                  </a:lnTo>
                  <a:lnTo>
                    <a:pt x="339" y="126"/>
                  </a:lnTo>
                  <a:lnTo>
                    <a:pt x="336" y="135"/>
                  </a:lnTo>
                  <a:lnTo>
                    <a:pt x="336" y="144"/>
                  </a:lnTo>
                  <a:lnTo>
                    <a:pt x="333" y="153"/>
                  </a:lnTo>
                  <a:lnTo>
                    <a:pt x="327" y="162"/>
                  </a:lnTo>
                  <a:lnTo>
                    <a:pt x="324" y="171"/>
                  </a:lnTo>
                  <a:lnTo>
                    <a:pt x="318" y="180"/>
                  </a:lnTo>
                  <a:lnTo>
                    <a:pt x="312" y="189"/>
                  </a:lnTo>
                  <a:lnTo>
                    <a:pt x="309" y="198"/>
                  </a:lnTo>
                  <a:lnTo>
                    <a:pt x="306" y="207"/>
                  </a:lnTo>
                  <a:lnTo>
                    <a:pt x="303" y="216"/>
                  </a:lnTo>
                  <a:lnTo>
                    <a:pt x="303" y="225"/>
                  </a:lnTo>
                  <a:lnTo>
                    <a:pt x="303" y="234"/>
                  </a:lnTo>
                  <a:lnTo>
                    <a:pt x="303" y="243"/>
                  </a:lnTo>
                  <a:lnTo>
                    <a:pt x="303" y="252"/>
                  </a:lnTo>
                  <a:lnTo>
                    <a:pt x="303" y="261"/>
                  </a:lnTo>
                  <a:lnTo>
                    <a:pt x="306" y="270"/>
                  </a:lnTo>
                  <a:lnTo>
                    <a:pt x="312" y="279"/>
                  </a:lnTo>
                  <a:lnTo>
                    <a:pt x="315" y="288"/>
                  </a:lnTo>
                  <a:lnTo>
                    <a:pt x="321" y="297"/>
                  </a:lnTo>
                  <a:lnTo>
                    <a:pt x="324" y="306"/>
                  </a:lnTo>
                  <a:lnTo>
                    <a:pt x="330" y="315"/>
                  </a:lnTo>
                  <a:lnTo>
                    <a:pt x="336" y="324"/>
                  </a:lnTo>
                  <a:lnTo>
                    <a:pt x="336" y="333"/>
                  </a:lnTo>
                  <a:lnTo>
                    <a:pt x="336" y="342"/>
                  </a:lnTo>
                  <a:lnTo>
                    <a:pt x="336" y="333"/>
                  </a:lnTo>
                  <a:lnTo>
                    <a:pt x="330" y="324"/>
                  </a:lnTo>
                  <a:lnTo>
                    <a:pt x="324" y="315"/>
                  </a:lnTo>
                  <a:lnTo>
                    <a:pt x="315" y="312"/>
                  </a:lnTo>
                  <a:lnTo>
                    <a:pt x="303" y="309"/>
                  </a:lnTo>
                  <a:lnTo>
                    <a:pt x="291" y="309"/>
                  </a:lnTo>
                  <a:lnTo>
                    <a:pt x="282" y="309"/>
                  </a:lnTo>
                  <a:lnTo>
                    <a:pt x="273" y="312"/>
                  </a:lnTo>
                  <a:lnTo>
                    <a:pt x="267" y="321"/>
                  </a:lnTo>
                  <a:lnTo>
                    <a:pt x="261" y="330"/>
                  </a:lnTo>
                  <a:lnTo>
                    <a:pt x="255" y="339"/>
                  </a:lnTo>
                  <a:lnTo>
                    <a:pt x="252" y="348"/>
                  </a:lnTo>
                  <a:lnTo>
                    <a:pt x="252" y="357"/>
                  </a:lnTo>
                  <a:lnTo>
                    <a:pt x="243" y="369"/>
                  </a:lnTo>
                  <a:lnTo>
                    <a:pt x="234" y="375"/>
                  </a:lnTo>
                  <a:lnTo>
                    <a:pt x="231" y="384"/>
                  </a:lnTo>
                  <a:lnTo>
                    <a:pt x="228" y="393"/>
                  </a:lnTo>
                  <a:lnTo>
                    <a:pt x="225" y="402"/>
                  </a:lnTo>
                  <a:lnTo>
                    <a:pt x="225" y="411"/>
                  </a:lnTo>
                  <a:lnTo>
                    <a:pt x="222" y="420"/>
                  </a:lnTo>
                  <a:lnTo>
                    <a:pt x="219" y="429"/>
                  </a:lnTo>
                  <a:lnTo>
                    <a:pt x="216" y="441"/>
                  </a:lnTo>
                  <a:lnTo>
                    <a:pt x="216" y="450"/>
                  </a:lnTo>
                  <a:lnTo>
                    <a:pt x="216" y="459"/>
                  </a:lnTo>
                  <a:lnTo>
                    <a:pt x="207" y="468"/>
                  </a:lnTo>
                  <a:lnTo>
                    <a:pt x="204" y="477"/>
                  </a:lnTo>
                  <a:lnTo>
                    <a:pt x="204" y="486"/>
                  </a:lnTo>
                  <a:lnTo>
                    <a:pt x="204" y="495"/>
                  </a:lnTo>
                  <a:lnTo>
                    <a:pt x="204" y="504"/>
                  </a:lnTo>
                  <a:lnTo>
                    <a:pt x="198" y="513"/>
                  </a:lnTo>
                  <a:lnTo>
                    <a:pt x="210" y="519"/>
                  </a:lnTo>
                  <a:lnTo>
                    <a:pt x="201" y="516"/>
                  </a:lnTo>
                  <a:lnTo>
                    <a:pt x="192" y="516"/>
                  </a:lnTo>
                  <a:lnTo>
                    <a:pt x="186" y="525"/>
                  </a:lnTo>
                  <a:lnTo>
                    <a:pt x="174" y="534"/>
                  </a:lnTo>
                  <a:lnTo>
                    <a:pt x="168" y="543"/>
                  </a:lnTo>
                  <a:lnTo>
                    <a:pt x="165" y="552"/>
                  </a:lnTo>
                  <a:lnTo>
                    <a:pt x="159" y="561"/>
                  </a:lnTo>
                  <a:lnTo>
                    <a:pt x="150" y="570"/>
                  </a:lnTo>
                  <a:lnTo>
                    <a:pt x="144" y="579"/>
                  </a:lnTo>
                  <a:lnTo>
                    <a:pt x="138" y="588"/>
                  </a:lnTo>
                  <a:lnTo>
                    <a:pt x="132" y="597"/>
                  </a:lnTo>
                  <a:lnTo>
                    <a:pt x="123" y="606"/>
                  </a:lnTo>
                  <a:lnTo>
                    <a:pt x="111" y="615"/>
                  </a:lnTo>
                  <a:lnTo>
                    <a:pt x="102" y="627"/>
                  </a:lnTo>
                  <a:lnTo>
                    <a:pt x="102" y="636"/>
                  </a:lnTo>
                  <a:lnTo>
                    <a:pt x="102" y="645"/>
                  </a:lnTo>
                  <a:lnTo>
                    <a:pt x="102" y="654"/>
                  </a:lnTo>
                  <a:lnTo>
                    <a:pt x="93" y="657"/>
                  </a:lnTo>
                  <a:lnTo>
                    <a:pt x="84" y="654"/>
                  </a:lnTo>
                  <a:lnTo>
                    <a:pt x="75" y="660"/>
                  </a:lnTo>
                  <a:lnTo>
                    <a:pt x="72" y="669"/>
                  </a:lnTo>
                  <a:lnTo>
                    <a:pt x="72" y="681"/>
                  </a:lnTo>
                  <a:lnTo>
                    <a:pt x="81" y="693"/>
                  </a:lnTo>
                  <a:lnTo>
                    <a:pt x="90" y="699"/>
                  </a:lnTo>
                  <a:lnTo>
                    <a:pt x="102" y="708"/>
                  </a:lnTo>
                  <a:lnTo>
                    <a:pt x="111" y="714"/>
                  </a:lnTo>
                  <a:lnTo>
                    <a:pt x="120" y="717"/>
                  </a:lnTo>
                  <a:lnTo>
                    <a:pt x="117" y="726"/>
                  </a:lnTo>
                  <a:lnTo>
                    <a:pt x="108" y="735"/>
                  </a:lnTo>
                  <a:lnTo>
                    <a:pt x="105" y="744"/>
                  </a:lnTo>
                  <a:lnTo>
                    <a:pt x="102" y="753"/>
                  </a:lnTo>
                  <a:lnTo>
                    <a:pt x="96" y="762"/>
                  </a:lnTo>
                  <a:lnTo>
                    <a:pt x="87" y="771"/>
                  </a:lnTo>
                  <a:lnTo>
                    <a:pt x="78" y="777"/>
                  </a:lnTo>
                  <a:lnTo>
                    <a:pt x="69" y="783"/>
                  </a:lnTo>
                  <a:lnTo>
                    <a:pt x="69" y="774"/>
                  </a:lnTo>
                  <a:lnTo>
                    <a:pt x="57" y="783"/>
                  </a:lnTo>
                  <a:lnTo>
                    <a:pt x="57" y="774"/>
                  </a:lnTo>
                  <a:lnTo>
                    <a:pt x="48" y="780"/>
                  </a:lnTo>
                  <a:lnTo>
                    <a:pt x="39" y="783"/>
                  </a:lnTo>
                  <a:lnTo>
                    <a:pt x="30" y="783"/>
                  </a:lnTo>
                  <a:lnTo>
                    <a:pt x="33" y="774"/>
                  </a:lnTo>
                  <a:lnTo>
                    <a:pt x="42" y="768"/>
                  </a:lnTo>
                  <a:lnTo>
                    <a:pt x="30" y="768"/>
                  </a:lnTo>
                  <a:lnTo>
                    <a:pt x="21" y="771"/>
                  </a:lnTo>
                  <a:lnTo>
                    <a:pt x="9" y="780"/>
                  </a:lnTo>
                  <a:lnTo>
                    <a:pt x="0" y="774"/>
                  </a:lnTo>
                  <a:lnTo>
                    <a:pt x="0" y="765"/>
                  </a:lnTo>
                  <a:lnTo>
                    <a:pt x="18" y="759"/>
                  </a:lnTo>
                  <a:lnTo>
                    <a:pt x="30" y="759"/>
                  </a:lnTo>
                  <a:lnTo>
                    <a:pt x="39" y="750"/>
                  </a:lnTo>
                  <a:lnTo>
                    <a:pt x="27" y="750"/>
                  </a:lnTo>
                  <a:lnTo>
                    <a:pt x="42" y="750"/>
                  </a:lnTo>
                  <a:lnTo>
                    <a:pt x="48" y="741"/>
                  </a:lnTo>
                  <a:lnTo>
                    <a:pt x="39" y="741"/>
                  </a:lnTo>
                  <a:lnTo>
                    <a:pt x="30" y="750"/>
                  </a:lnTo>
                  <a:lnTo>
                    <a:pt x="30" y="738"/>
                  </a:lnTo>
                  <a:lnTo>
                    <a:pt x="39" y="729"/>
                  </a:lnTo>
                  <a:lnTo>
                    <a:pt x="48" y="723"/>
                  </a:lnTo>
                  <a:lnTo>
                    <a:pt x="39" y="717"/>
                  </a:lnTo>
                  <a:lnTo>
                    <a:pt x="27" y="717"/>
                  </a:lnTo>
                  <a:lnTo>
                    <a:pt x="18" y="720"/>
                  </a:lnTo>
                  <a:lnTo>
                    <a:pt x="9" y="720"/>
                  </a:lnTo>
                  <a:lnTo>
                    <a:pt x="0" y="720"/>
                  </a:lnTo>
                  <a:lnTo>
                    <a:pt x="9" y="714"/>
                  </a:lnTo>
                  <a:lnTo>
                    <a:pt x="0" y="708"/>
                  </a:lnTo>
                  <a:lnTo>
                    <a:pt x="9" y="702"/>
                  </a:lnTo>
                  <a:lnTo>
                    <a:pt x="18" y="696"/>
                  </a:lnTo>
                  <a:lnTo>
                    <a:pt x="24" y="687"/>
                  </a:lnTo>
                  <a:lnTo>
                    <a:pt x="33" y="684"/>
                  </a:lnTo>
                  <a:lnTo>
                    <a:pt x="42" y="681"/>
                  </a:lnTo>
                  <a:lnTo>
                    <a:pt x="54" y="678"/>
                  </a:lnTo>
                  <a:lnTo>
                    <a:pt x="63" y="675"/>
                  </a:lnTo>
                  <a:lnTo>
                    <a:pt x="84" y="67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69" name="Freeform 24">
              <a:extLst>
                <a:ext uri="{FF2B5EF4-FFF2-40B4-BE49-F238E27FC236}">
                  <a16:creationId xmlns:a16="http://schemas.microsoft.com/office/drawing/2014/main" id="{129C4038-768D-429D-9521-7E48F5785F59}"/>
                </a:ext>
              </a:extLst>
            </p:cNvPr>
            <p:cNvSpPr>
              <a:spLocks/>
            </p:cNvSpPr>
            <p:nvPr/>
          </p:nvSpPr>
          <p:spPr bwMode="auto">
            <a:xfrm>
              <a:off x="3480" y="2115"/>
              <a:ext cx="175" cy="469"/>
            </a:xfrm>
            <a:custGeom>
              <a:avLst/>
              <a:gdLst>
                <a:gd name="T0" fmla="*/ 129 w 175"/>
                <a:gd name="T1" fmla="*/ 9 h 469"/>
                <a:gd name="T2" fmla="*/ 126 w 175"/>
                <a:gd name="T3" fmla="*/ 27 h 469"/>
                <a:gd name="T4" fmla="*/ 123 w 175"/>
                <a:gd name="T5" fmla="*/ 45 h 469"/>
                <a:gd name="T6" fmla="*/ 120 w 175"/>
                <a:gd name="T7" fmla="*/ 66 h 469"/>
                <a:gd name="T8" fmla="*/ 111 w 175"/>
                <a:gd name="T9" fmla="*/ 84 h 469"/>
                <a:gd name="T10" fmla="*/ 108 w 175"/>
                <a:gd name="T11" fmla="*/ 102 h 469"/>
                <a:gd name="T12" fmla="*/ 126 w 175"/>
                <a:gd name="T13" fmla="*/ 102 h 469"/>
                <a:gd name="T14" fmla="*/ 138 w 175"/>
                <a:gd name="T15" fmla="*/ 93 h 469"/>
                <a:gd name="T16" fmla="*/ 120 w 175"/>
                <a:gd name="T17" fmla="*/ 99 h 469"/>
                <a:gd name="T18" fmla="*/ 132 w 175"/>
                <a:gd name="T19" fmla="*/ 117 h 469"/>
                <a:gd name="T20" fmla="*/ 132 w 175"/>
                <a:gd name="T21" fmla="*/ 117 h 469"/>
                <a:gd name="T22" fmla="*/ 123 w 175"/>
                <a:gd name="T23" fmla="*/ 108 h 469"/>
                <a:gd name="T24" fmla="*/ 129 w 175"/>
                <a:gd name="T25" fmla="*/ 126 h 469"/>
                <a:gd name="T26" fmla="*/ 129 w 175"/>
                <a:gd name="T27" fmla="*/ 144 h 469"/>
                <a:gd name="T28" fmla="*/ 147 w 175"/>
                <a:gd name="T29" fmla="*/ 159 h 469"/>
                <a:gd name="T30" fmla="*/ 165 w 175"/>
                <a:gd name="T31" fmla="*/ 168 h 469"/>
                <a:gd name="T32" fmla="*/ 174 w 175"/>
                <a:gd name="T33" fmla="*/ 168 h 469"/>
                <a:gd name="T34" fmla="*/ 171 w 175"/>
                <a:gd name="T35" fmla="*/ 186 h 469"/>
                <a:gd name="T36" fmla="*/ 171 w 175"/>
                <a:gd name="T37" fmla="*/ 204 h 469"/>
                <a:gd name="T38" fmla="*/ 156 w 175"/>
                <a:gd name="T39" fmla="*/ 222 h 469"/>
                <a:gd name="T40" fmla="*/ 147 w 175"/>
                <a:gd name="T41" fmla="*/ 240 h 469"/>
                <a:gd name="T42" fmla="*/ 162 w 175"/>
                <a:gd name="T43" fmla="*/ 243 h 469"/>
                <a:gd name="T44" fmla="*/ 159 w 175"/>
                <a:gd name="T45" fmla="*/ 240 h 469"/>
                <a:gd name="T46" fmla="*/ 147 w 175"/>
                <a:gd name="T47" fmla="*/ 234 h 469"/>
                <a:gd name="T48" fmla="*/ 135 w 175"/>
                <a:gd name="T49" fmla="*/ 231 h 469"/>
                <a:gd name="T50" fmla="*/ 117 w 175"/>
                <a:gd name="T51" fmla="*/ 246 h 469"/>
                <a:gd name="T52" fmla="*/ 108 w 175"/>
                <a:gd name="T53" fmla="*/ 264 h 469"/>
                <a:gd name="T54" fmla="*/ 102 w 175"/>
                <a:gd name="T55" fmla="*/ 282 h 469"/>
                <a:gd name="T56" fmla="*/ 90 w 175"/>
                <a:gd name="T57" fmla="*/ 300 h 469"/>
                <a:gd name="T58" fmla="*/ 81 w 175"/>
                <a:gd name="T59" fmla="*/ 318 h 469"/>
                <a:gd name="T60" fmla="*/ 75 w 175"/>
                <a:gd name="T61" fmla="*/ 336 h 469"/>
                <a:gd name="T62" fmla="*/ 72 w 175"/>
                <a:gd name="T63" fmla="*/ 354 h 469"/>
                <a:gd name="T64" fmla="*/ 60 w 175"/>
                <a:gd name="T65" fmla="*/ 372 h 469"/>
                <a:gd name="T66" fmla="*/ 57 w 175"/>
                <a:gd name="T67" fmla="*/ 390 h 469"/>
                <a:gd name="T68" fmla="*/ 48 w 175"/>
                <a:gd name="T69" fmla="*/ 408 h 469"/>
                <a:gd name="T70" fmla="*/ 36 w 175"/>
                <a:gd name="T71" fmla="*/ 426 h 469"/>
                <a:gd name="T72" fmla="*/ 33 w 175"/>
                <a:gd name="T73" fmla="*/ 444 h 469"/>
                <a:gd name="T74" fmla="*/ 24 w 175"/>
                <a:gd name="T75" fmla="*/ 444 h 469"/>
                <a:gd name="T76" fmla="*/ 6 w 175"/>
                <a:gd name="T77" fmla="*/ 459 h 46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5"/>
                <a:gd name="T118" fmla="*/ 0 h 469"/>
                <a:gd name="T119" fmla="*/ 175 w 175"/>
                <a:gd name="T120" fmla="*/ 469 h 46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5" h="469">
                  <a:moveTo>
                    <a:pt x="138" y="0"/>
                  </a:moveTo>
                  <a:lnTo>
                    <a:pt x="129" y="9"/>
                  </a:lnTo>
                  <a:lnTo>
                    <a:pt x="126" y="18"/>
                  </a:lnTo>
                  <a:lnTo>
                    <a:pt x="126" y="27"/>
                  </a:lnTo>
                  <a:lnTo>
                    <a:pt x="123" y="36"/>
                  </a:lnTo>
                  <a:lnTo>
                    <a:pt x="123" y="45"/>
                  </a:lnTo>
                  <a:lnTo>
                    <a:pt x="123" y="54"/>
                  </a:lnTo>
                  <a:lnTo>
                    <a:pt x="120" y="66"/>
                  </a:lnTo>
                  <a:lnTo>
                    <a:pt x="114" y="75"/>
                  </a:lnTo>
                  <a:lnTo>
                    <a:pt x="111" y="84"/>
                  </a:lnTo>
                  <a:lnTo>
                    <a:pt x="111" y="93"/>
                  </a:lnTo>
                  <a:lnTo>
                    <a:pt x="108" y="102"/>
                  </a:lnTo>
                  <a:lnTo>
                    <a:pt x="117" y="102"/>
                  </a:lnTo>
                  <a:lnTo>
                    <a:pt x="126" y="102"/>
                  </a:lnTo>
                  <a:lnTo>
                    <a:pt x="135" y="102"/>
                  </a:lnTo>
                  <a:lnTo>
                    <a:pt x="138" y="93"/>
                  </a:lnTo>
                  <a:lnTo>
                    <a:pt x="129" y="96"/>
                  </a:lnTo>
                  <a:lnTo>
                    <a:pt x="120" y="99"/>
                  </a:lnTo>
                  <a:lnTo>
                    <a:pt x="129" y="108"/>
                  </a:lnTo>
                  <a:lnTo>
                    <a:pt x="132" y="117"/>
                  </a:lnTo>
                  <a:lnTo>
                    <a:pt x="141" y="120"/>
                  </a:lnTo>
                  <a:lnTo>
                    <a:pt x="132" y="117"/>
                  </a:lnTo>
                  <a:lnTo>
                    <a:pt x="123" y="117"/>
                  </a:lnTo>
                  <a:lnTo>
                    <a:pt x="123" y="108"/>
                  </a:lnTo>
                  <a:lnTo>
                    <a:pt x="129" y="117"/>
                  </a:lnTo>
                  <a:lnTo>
                    <a:pt x="129" y="126"/>
                  </a:lnTo>
                  <a:lnTo>
                    <a:pt x="129" y="135"/>
                  </a:lnTo>
                  <a:lnTo>
                    <a:pt x="129" y="144"/>
                  </a:lnTo>
                  <a:lnTo>
                    <a:pt x="135" y="153"/>
                  </a:lnTo>
                  <a:lnTo>
                    <a:pt x="147" y="159"/>
                  </a:lnTo>
                  <a:lnTo>
                    <a:pt x="156" y="162"/>
                  </a:lnTo>
                  <a:lnTo>
                    <a:pt x="165" y="168"/>
                  </a:lnTo>
                  <a:lnTo>
                    <a:pt x="168" y="159"/>
                  </a:lnTo>
                  <a:lnTo>
                    <a:pt x="174" y="168"/>
                  </a:lnTo>
                  <a:lnTo>
                    <a:pt x="171" y="177"/>
                  </a:lnTo>
                  <a:lnTo>
                    <a:pt x="171" y="186"/>
                  </a:lnTo>
                  <a:lnTo>
                    <a:pt x="171" y="195"/>
                  </a:lnTo>
                  <a:lnTo>
                    <a:pt x="171" y="204"/>
                  </a:lnTo>
                  <a:lnTo>
                    <a:pt x="165" y="213"/>
                  </a:lnTo>
                  <a:lnTo>
                    <a:pt x="156" y="222"/>
                  </a:lnTo>
                  <a:lnTo>
                    <a:pt x="153" y="231"/>
                  </a:lnTo>
                  <a:lnTo>
                    <a:pt x="147" y="240"/>
                  </a:lnTo>
                  <a:lnTo>
                    <a:pt x="144" y="249"/>
                  </a:lnTo>
                  <a:lnTo>
                    <a:pt x="162" y="243"/>
                  </a:lnTo>
                  <a:lnTo>
                    <a:pt x="168" y="231"/>
                  </a:lnTo>
                  <a:lnTo>
                    <a:pt x="159" y="240"/>
                  </a:lnTo>
                  <a:lnTo>
                    <a:pt x="147" y="246"/>
                  </a:lnTo>
                  <a:lnTo>
                    <a:pt x="147" y="234"/>
                  </a:lnTo>
                  <a:lnTo>
                    <a:pt x="147" y="225"/>
                  </a:lnTo>
                  <a:lnTo>
                    <a:pt x="135" y="231"/>
                  </a:lnTo>
                  <a:lnTo>
                    <a:pt x="123" y="237"/>
                  </a:lnTo>
                  <a:lnTo>
                    <a:pt x="117" y="246"/>
                  </a:lnTo>
                  <a:lnTo>
                    <a:pt x="111" y="255"/>
                  </a:lnTo>
                  <a:lnTo>
                    <a:pt x="108" y="264"/>
                  </a:lnTo>
                  <a:lnTo>
                    <a:pt x="105" y="273"/>
                  </a:lnTo>
                  <a:lnTo>
                    <a:pt x="102" y="282"/>
                  </a:lnTo>
                  <a:lnTo>
                    <a:pt x="96" y="291"/>
                  </a:lnTo>
                  <a:lnTo>
                    <a:pt x="90" y="300"/>
                  </a:lnTo>
                  <a:lnTo>
                    <a:pt x="87" y="309"/>
                  </a:lnTo>
                  <a:lnTo>
                    <a:pt x="81" y="318"/>
                  </a:lnTo>
                  <a:lnTo>
                    <a:pt x="75" y="327"/>
                  </a:lnTo>
                  <a:lnTo>
                    <a:pt x="75" y="336"/>
                  </a:lnTo>
                  <a:lnTo>
                    <a:pt x="72" y="345"/>
                  </a:lnTo>
                  <a:lnTo>
                    <a:pt x="72" y="354"/>
                  </a:lnTo>
                  <a:lnTo>
                    <a:pt x="66" y="363"/>
                  </a:lnTo>
                  <a:lnTo>
                    <a:pt x="60" y="372"/>
                  </a:lnTo>
                  <a:lnTo>
                    <a:pt x="57" y="381"/>
                  </a:lnTo>
                  <a:lnTo>
                    <a:pt x="57" y="390"/>
                  </a:lnTo>
                  <a:lnTo>
                    <a:pt x="51" y="399"/>
                  </a:lnTo>
                  <a:lnTo>
                    <a:pt x="48" y="408"/>
                  </a:lnTo>
                  <a:lnTo>
                    <a:pt x="42" y="417"/>
                  </a:lnTo>
                  <a:lnTo>
                    <a:pt x="36" y="426"/>
                  </a:lnTo>
                  <a:lnTo>
                    <a:pt x="33" y="435"/>
                  </a:lnTo>
                  <a:lnTo>
                    <a:pt x="33" y="444"/>
                  </a:lnTo>
                  <a:lnTo>
                    <a:pt x="27" y="453"/>
                  </a:lnTo>
                  <a:lnTo>
                    <a:pt x="24" y="444"/>
                  </a:lnTo>
                  <a:lnTo>
                    <a:pt x="15" y="450"/>
                  </a:lnTo>
                  <a:lnTo>
                    <a:pt x="6" y="459"/>
                  </a:lnTo>
                  <a:lnTo>
                    <a:pt x="0" y="46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70" name="Freeform 25">
              <a:extLst>
                <a:ext uri="{FF2B5EF4-FFF2-40B4-BE49-F238E27FC236}">
                  <a16:creationId xmlns:a16="http://schemas.microsoft.com/office/drawing/2014/main" id="{693EBE6E-EB37-479F-8EC0-01EA838EB50F}"/>
                </a:ext>
              </a:extLst>
            </p:cNvPr>
            <p:cNvSpPr>
              <a:spLocks/>
            </p:cNvSpPr>
            <p:nvPr/>
          </p:nvSpPr>
          <p:spPr bwMode="auto">
            <a:xfrm>
              <a:off x="3615" y="2157"/>
              <a:ext cx="13" cy="19"/>
            </a:xfrm>
            <a:custGeom>
              <a:avLst/>
              <a:gdLst>
                <a:gd name="T0" fmla="*/ 12 w 13"/>
                <a:gd name="T1" fmla="*/ 18 h 19"/>
                <a:gd name="T2" fmla="*/ 9 w 13"/>
                <a:gd name="T3" fmla="*/ 9 h 19"/>
                <a:gd name="T4" fmla="*/ 0 w 13"/>
                <a:gd name="T5" fmla="*/ 9 h 19"/>
                <a:gd name="T6" fmla="*/ 3 w 13"/>
                <a:gd name="T7" fmla="*/ 0 h 19"/>
                <a:gd name="T8" fmla="*/ 6 w 13"/>
                <a:gd name="T9" fmla="*/ 9 h 19"/>
                <a:gd name="T10" fmla="*/ 12 w 13"/>
                <a:gd name="T11" fmla="*/ 18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12" y="18"/>
                  </a:moveTo>
                  <a:lnTo>
                    <a:pt x="9" y="9"/>
                  </a:lnTo>
                  <a:lnTo>
                    <a:pt x="0" y="9"/>
                  </a:lnTo>
                  <a:lnTo>
                    <a:pt x="3" y="0"/>
                  </a:lnTo>
                  <a:lnTo>
                    <a:pt x="6" y="9"/>
                  </a:lnTo>
                  <a:lnTo>
                    <a:pt x="12" y="18"/>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29771" name="Freeform 26">
              <a:extLst>
                <a:ext uri="{FF2B5EF4-FFF2-40B4-BE49-F238E27FC236}">
                  <a16:creationId xmlns:a16="http://schemas.microsoft.com/office/drawing/2014/main" id="{D86387DD-B1D8-47DD-99F2-AE5D8A38FB20}"/>
                </a:ext>
              </a:extLst>
            </p:cNvPr>
            <p:cNvSpPr>
              <a:spLocks/>
            </p:cNvSpPr>
            <p:nvPr/>
          </p:nvSpPr>
          <p:spPr bwMode="auto">
            <a:xfrm>
              <a:off x="3309" y="2778"/>
              <a:ext cx="70" cy="25"/>
            </a:xfrm>
            <a:custGeom>
              <a:avLst/>
              <a:gdLst>
                <a:gd name="T0" fmla="*/ 6 w 70"/>
                <a:gd name="T1" fmla="*/ 0 h 25"/>
                <a:gd name="T2" fmla="*/ 0 w 70"/>
                <a:gd name="T3" fmla="*/ 9 h 25"/>
                <a:gd name="T4" fmla="*/ 9 w 70"/>
                <a:gd name="T5" fmla="*/ 15 h 25"/>
                <a:gd name="T6" fmla="*/ 6 w 70"/>
                <a:gd name="T7" fmla="*/ 6 h 25"/>
                <a:gd name="T8" fmla="*/ 15 w 70"/>
                <a:gd name="T9" fmla="*/ 6 h 25"/>
                <a:gd name="T10" fmla="*/ 24 w 70"/>
                <a:gd name="T11" fmla="*/ 9 h 25"/>
                <a:gd name="T12" fmla="*/ 30 w 70"/>
                <a:gd name="T13" fmla="*/ 18 h 25"/>
                <a:gd name="T14" fmla="*/ 21 w 70"/>
                <a:gd name="T15" fmla="*/ 18 h 25"/>
                <a:gd name="T16" fmla="*/ 12 w 70"/>
                <a:gd name="T17" fmla="*/ 18 h 25"/>
                <a:gd name="T18" fmla="*/ 15 w 70"/>
                <a:gd name="T19" fmla="*/ 9 h 25"/>
                <a:gd name="T20" fmla="*/ 24 w 70"/>
                <a:gd name="T21" fmla="*/ 6 h 25"/>
                <a:gd name="T22" fmla="*/ 33 w 70"/>
                <a:gd name="T23" fmla="*/ 6 h 25"/>
                <a:gd name="T24" fmla="*/ 42 w 70"/>
                <a:gd name="T25" fmla="*/ 9 h 25"/>
                <a:gd name="T26" fmla="*/ 42 w 70"/>
                <a:gd name="T27" fmla="*/ 18 h 25"/>
                <a:gd name="T28" fmla="*/ 30 w 70"/>
                <a:gd name="T29" fmla="*/ 21 h 25"/>
                <a:gd name="T30" fmla="*/ 21 w 70"/>
                <a:gd name="T31" fmla="*/ 24 h 25"/>
                <a:gd name="T32" fmla="*/ 21 w 70"/>
                <a:gd name="T33" fmla="*/ 15 h 25"/>
                <a:gd name="T34" fmla="*/ 30 w 70"/>
                <a:gd name="T35" fmla="*/ 9 h 25"/>
                <a:gd name="T36" fmla="*/ 42 w 70"/>
                <a:gd name="T37" fmla="*/ 9 h 25"/>
                <a:gd name="T38" fmla="*/ 51 w 70"/>
                <a:gd name="T39" fmla="*/ 9 h 25"/>
                <a:gd name="T40" fmla="*/ 60 w 70"/>
                <a:gd name="T41" fmla="*/ 12 h 25"/>
                <a:gd name="T42" fmla="*/ 60 w 70"/>
                <a:gd name="T43" fmla="*/ 21 h 25"/>
                <a:gd name="T44" fmla="*/ 51 w 70"/>
                <a:gd name="T45" fmla="*/ 24 h 25"/>
                <a:gd name="T46" fmla="*/ 42 w 70"/>
                <a:gd name="T47" fmla="*/ 24 h 25"/>
                <a:gd name="T48" fmla="*/ 42 w 70"/>
                <a:gd name="T49" fmla="*/ 15 h 25"/>
                <a:gd name="T50" fmla="*/ 51 w 70"/>
                <a:gd name="T51" fmla="*/ 15 h 25"/>
                <a:gd name="T52" fmla="*/ 60 w 70"/>
                <a:gd name="T53" fmla="*/ 15 h 25"/>
                <a:gd name="T54" fmla="*/ 69 w 70"/>
                <a:gd name="T55" fmla="*/ 15 h 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0"/>
                <a:gd name="T85" fmla="*/ 0 h 25"/>
                <a:gd name="T86" fmla="*/ 70 w 70"/>
                <a:gd name="T87" fmla="*/ 25 h 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0" h="25">
                  <a:moveTo>
                    <a:pt x="6" y="0"/>
                  </a:moveTo>
                  <a:lnTo>
                    <a:pt x="0" y="9"/>
                  </a:lnTo>
                  <a:lnTo>
                    <a:pt x="9" y="15"/>
                  </a:lnTo>
                  <a:lnTo>
                    <a:pt x="6" y="6"/>
                  </a:lnTo>
                  <a:lnTo>
                    <a:pt x="15" y="6"/>
                  </a:lnTo>
                  <a:lnTo>
                    <a:pt x="24" y="9"/>
                  </a:lnTo>
                  <a:lnTo>
                    <a:pt x="30" y="18"/>
                  </a:lnTo>
                  <a:lnTo>
                    <a:pt x="21" y="18"/>
                  </a:lnTo>
                  <a:lnTo>
                    <a:pt x="12" y="18"/>
                  </a:lnTo>
                  <a:lnTo>
                    <a:pt x="15" y="9"/>
                  </a:lnTo>
                  <a:lnTo>
                    <a:pt x="24" y="6"/>
                  </a:lnTo>
                  <a:lnTo>
                    <a:pt x="33" y="6"/>
                  </a:lnTo>
                  <a:lnTo>
                    <a:pt x="42" y="9"/>
                  </a:lnTo>
                  <a:lnTo>
                    <a:pt x="42" y="18"/>
                  </a:lnTo>
                  <a:lnTo>
                    <a:pt x="30" y="21"/>
                  </a:lnTo>
                  <a:lnTo>
                    <a:pt x="21" y="24"/>
                  </a:lnTo>
                  <a:lnTo>
                    <a:pt x="21" y="15"/>
                  </a:lnTo>
                  <a:lnTo>
                    <a:pt x="30" y="9"/>
                  </a:lnTo>
                  <a:lnTo>
                    <a:pt x="42" y="9"/>
                  </a:lnTo>
                  <a:lnTo>
                    <a:pt x="51" y="9"/>
                  </a:lnTo>
                  <a:lnTo>
                    <a:pt x="60" y="12"/>
                  </a:lnTo>
                  <a:lnTo>
                    <a:pt x="60" y="21"/>
                  </a:lnTo>
                  <a:lnTo>
                    <a:pt x="51" y="24"/>
                  </a:lnTo>
                  <a:lnTo>
                    <a:pt x="42" y="24"/>
                  </a:lnTo>
                  <a:lnTo>
                    <a:pt x="42" y="15"/>
                  </a:lnTo>
                  <a:lnTo>
                    <a:pt x="51" y="15"/>
                  </a:lnTo>
                  <a:lnTo>
                    <a:pt x="60" y="15"/>
                  </a:lnTo>
                  <a:lnTo>
                    <a:pt x="69" y="1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72" name="Freeform 27">
              <a:extLst>
                <a:ext uri="{FF2B5EF4-FFF2-40B4-BE49-F238E27FC236}">
                  <a16:creationId xmlns:a16="http://schemas.microsoft.com/office/drawing/2014/main" id="{A1B381AF-38A1-4D32-B1DD-F9002EC9A580}"/>
                </a:ext>
              </a:extLst>
            </p:cNvPr>
            <p:cNvSpPr>
              <a:spLocks/>
            </p:cNvSpPr>
            <p:nvPr/>
          </p:nvSpPr>
          <p:spPr bwMode="auto">
            <a:xfrm>
              <a:off x="3570" y="2400"/>
              <a:ext cx="19" cy="190"/>
            </a:xfrm>
            <a:custGeom>
              <a:avLst/>
              <a:gdLst>
                <a:gd name="T0" fmla="*/ 18 w 19"/>
                <a:gd name="T1" fmla="*/ 0 h 190"/>
                <a:gd name="T2" fmla="*/ 18 w 19"/>
                <a:gd name="T3" fmla="*/ 9 h 190"/>
                <a:gd name="T4" fmla="*/ 15 w 19"/>
                <a:gd name="T5" fmla="*/ 21 h 190"/>
                <a:gd name="T6" fmla="*/ 12 w 19"/>
                <a:gd name="T7" fmla="*/ 30 h 190"/>
                <a:gd name="T8" fmla="*/ 12 w 19"/>
                <a:gd name="T9" fmla="*/ 39 h 190"/>
                <a:gd name="T10" fmla="*/ 6 w 19"/>
                <a:gd name="T11" fmla="*/ 51 h 190"/>
                <a:gd name="T12" fmla="*/ 3 w 19"/>
                <a:gd name="T13" fmla="*/ 63 h 190"/>
                <a:gd name="T14" fmla="*/ 0 w 19"/>
                <a:gd name="T15" fmla="*/ 75 h 190"/>
                <a:gd name="T16" fmla="*/ 0 w 19"/>
                <a:gd name="T17" fmla="*/ 87 h 190"/>
                <a:gd name="T18" fmla="*/ 0 w 19"/>
                <a:gd name="T19" fmla="*/ 96 h 190"/>
                <a:gd name="T20" fmla="*/ 0 w 19"/>
                <a:gd name="T21" fmla="*/ 105 h 190"/>
                <a:gd name="T22" fmla="*/ 0 w 19"/>
                <a:gd name="T23" fmla="*/ 114 h 190"/>
                <a:gd name="T24" fmla="*/ 0 w 19"/>
                <a:gd name="T25" fmla="*/ 123 h 190"/>
                <a:gd name="T26" fmla="*/ 0 w 19"/>
                <a:gd name="T27" fmla="*/ 132 h 190"/>
                <a:gd name="T28" fmla="*/ 3 w 19"/>
                <a:gd name="T29" fmla="*/ 141 h 190"/>
                <a:gd name="T30" fmla="*/ 3 w 19"/>
                <a:gd name="T31" fmla="*/ 153 h 190"/>
                <a:gd name="T32" fmla="*/ 3 w 19"/>
                <a:gd name="T33" fmla="*/ 162 h 190"/>
                <a:gd name="T34" fmla="*/ 3 w 19"/>
                <a:gd name="T35" fmla="*/ 171 h 190"/>
                <a:gd name="T36" fmla="*/ 3 w 19"/>
                <a:gd name="T37" fmla="*/ 180 h 190"/>
                <a:gd name="T38" fmla="*/ 0 w 19"/>
                <a:gd name="T39" fmla="*/ 189 h 190"/>
                <a:gd name="T40" fmla="*/ 0 w 19"/>
                <a:gd name="T41" fmla="*/ 180 h 190"/>
                <a:gd name="T42" fmla="*/ 3 w 19"/>
                <a:gd name="T43" fmla="*/ 171 h 190"/>
                <a:gd name="T44" fmla="*/ 3 w 19"/>
                <a:gd name="T45" fmla="*/ 162 h 190"/>
                <a:gd name="T46" fmla="*/ 3 w 19"/>
                <a:gd name="T47" fmla="*/ 153 h 190"/>
                <a:gd name="T48" fmla="*/ 3 w 19"/>
                <a:gd name="T49" fmla="*/ 144 h 190"/>
                <a:gd name="T50" fmla="*/ 3 w 19"/>
                <a:gd name="T51" fmla="*/ 135 h 1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
                <a:gd name="T79" fmla="*/ 0 h 190"/>
                <a:gd name="T80" fmla="*/ 19 w 19"/>
                <a:gd name="T81" fmla="*/ 190 h 1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 h="190">
                  <a:moveTo>
                    <a:pt x="18" y="0"/>
                  </a:moveTo>
                  <a:lnTo>
                    <a:pt x="18" y="9"/>
                  </a:lnTo>
                  <a:lnTo>
                    <a:pt x="15" y="21"/>
                  </a:lnTo>
                  <a:lnTo>
                    <a:pt x="12" y="30"/>
                  </a:lnTo>
                  <a:lnTo>
                    <a:pt x="12" y="39"/>
                  </a:lnTo>
                  <a:lnTo>
                    <a:pt x="6" y="51"/>
                  </a:lnTo>
                  <a:lnTo>
                    <a:pt x="3" y="63"/>
                  </a:lnTo>
                  <a:lnTo>
                    <a:pt x="0" y="75"/>
                  </a:lnTo>
                  <a:lnTo>
                    <a:pt x="0" y="87"/>
                  </a:lnTo>
                  <a:lnTo>
                    <a:pt x="0" y="96"/>
                  </a:lnTo>
                  <a:lnTo>
                    <a:pt x="0" y="105"/>
                  </a:lnTo>
                  <a:lnTo>
                    <a:pt x="0" y="114"/>
                  </a:lnTo>
                  <a:lnTo>
                    <a:pt x="0" y="123"/>
                  </a:lnTo>
                  <a:lnTo>
                    <a:pt x="0" y="132"/>
                  </a:lnTo>
                  <a:lnTo>
                    <a:pt x="3" y="141"/>
                  </a:lnTo>
                  <a:lnTo>
                    <a:pt x="3" y="153"/>
                  </a:lnTo>
                  <a:lnTo>
                    <a:pt x="3" y="162"/>
                  </a:lnTo>
                  <a:lnTo>
                    <a:pt x="3" y="171"/>
                  </a:lnTo>
                  <a:lnTo>
                    <a:pt x="3" y="180"/>
                  </a:lnTo>
                  <a:lnTo>
                    <a:pt x="0" y="189"/>
                  </a:lnTo>
                  <a:lnTo>
                    <a:pt x="0" y="180"/>
                  </a:lnTo>
                  <a:lnTo>
                    <a:pt x="3" y="171"/>
                  </a:lnTo>
                  <a:lnTo>
                    <a:pt x="3" y="162"/>
                  </a:lnTo>
                  <a:lnTo>
                    <a:pt x="3" y="153"/>
                  </a:lnTo>
                  <a:lnTo>
                    <a:pt x="3" y="144"/>
                  </a:lnTo>
                  <a:lnTo>
                    <a:pt x="3" y="13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73" name="Freeform 28">
              <a:extLst>
                <a:ext uri="{FF2B5EF4-FFF2-40B4-BE49-F238E27FC236}">
                  <a16:creationId xmlns:a16="http://schemas.microsoft.com/office/drawing/2014/main" id="{65EBAC14-C832-405C-B8EC-45356350F893}"/>
                </a:ext>
              </a:extLst>
            </p:cNvPr>
            <p:cNvSpPr>
              <a:spLocks/>
            </p:cNvSpPr>
            <p:nvPr/>
          </p:nvSpPr>
          <p:spPr bwMode="auto">
            <a:xfrm>
              <a:off x="3618" y="2373"/>
              <a:ext cx="31" cy="193"/>
            </a:xfrm>
            <a:custGeom>
              <a:avLst/>
              <a:gdLst>
                <a:gd name="T0" fmla="*/ 30 w 31"/>
                <a:gd name="T1" fmla="*/ 0 h 193"/>
                <a:gd name="T2" fmla="*/ 27 w 31"/>
                <a:gd name="T3" fmla="*/ 9 h 193"/>
                <a:gd name="T4" fmla="*/ 24 w 31"/>
                <a:gd name="T5" fmla="*/ 18 h 193"/>
                <a:gd name="T6" fmla="*/ 21 w 31"/>
                <a:gd name="T7" fmla="*/ 27 h 193"/>
                <a:gd name="T8" fmla="*/ 15 w 31"/>
                <a:gd name="T9" fmla="*/ 39 h 193"/>
                <a:gd name="T10" fmla="*/ 9 w 31"/>
                <a:gd name="T11" fmla="*/ 48 h 193"/>
                <a:gd name="T12" fmla="*/ 9 w 31"/>
                <a:gd name="T13" fmla="*/ 57 h 193"/>
                <a:gd name="T14" fmla="*/ 6 w 31"/>
                <a:gd name="T15" fmla="*/ 69 h 193"/>
                <a:gd name="T16" fmla="*/ 6 w 31"/>
                <a:gd name="T17" fmla="*/ 78 h 193"/>
                <a:gd name="T18" fmla="*/ 3 w 31"/>
                <a:gd name="T19" fmla="*/ 87 h 193"/>
                <a:gd name="T20" fmla="*/ 0 w 31"/>
                <a:gd name="T21" fmla="*/ 96 h 193"/>
                <a:gd name="T22" fmla="*/ 0 w 31"/>
                <a:gd name="T23" fmla="*/ 105 h 193"/>
                <a:gd name="T24" fmla="*/ 0 w 31"/>
                <a:gd name="T25" fmla="*/ 114 h 193"/>
                <a:gd name="T26" fmla="*/ 0 w 31"/>
                <a:gd name="T27" fmla="*/ 123 h 193"/>
                <a:gd name="T28" fmla="*/ 0 w 31"/>
                <a:gd name="T29" fmla="*/ 135 h 193"/>
                <a:gd name="T30" fmla="*/ 0 w 31"/>
                <a:gd name="T31" fmla="*/ 144 h 193"/>
                <a:gd name="T32" fmla="*/ 0 w 31"/>
                <a:gd name="T33" fmla="*/ 153 h 193"/>
                <a:gd name="T34" fmla="*/ 0 w 31"/>
                <a:gd name="T35" fmla="*/ 165 h 193"/>
                <a:gd name="T36" fmla="*/ 0 w 31"/>
                <a:gd name="T37" fmla="*/ 174 h 193"/>
                <a:gd name="T38" fmla="*/ 0 w 31"/>
                <a:gd name="T39" fmla="*/ 183 h 193"/>
                <a:gd name="T40" fmla="*/ 0 w 31"/>
                <a:gd name="T41" fmla="*/ 192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1"/>
                <a:gd name="T64" fmla="*/ 0 h 193"/>
                <a:gd name="T65" fmla="*/ 31 w 31"/>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1" h="193">
                  <a:moveTo>
                    <a:pt x="30" y="0"/>
                  </a:moveTo>
                  <a:lnTo>
                    <a:pt x="27" y="9"/>
                  </a:lnTo>
                  <a:lnTo>
                    <a:pt x="24" y="18"/>
                  </a:lnTo>
                  <a:lnTo>
                    <a:pt x="21" y="27"/>
                  </a:lnTo>
                  <a:lnTo>
                    <a:pt x="15" y="39"/>
                  </a:lnTo>
                  <a:lnTo>
                    <a:pt x="9" y="48"/>
                  </a:lnTo>
                  <a:lnTo>
                    <a:pt x="9" y="57"/>
                  </a:lnTo>
                  <a:lnTo>
                    <a:pt x="6" y="69"/>
                  </a:lnTo>
                  <a:lnTo>
                    <a:pt x="6" y="78"/>
                  </a:lnTo>
                  <a:lnTo>
                    <a:pt x="3" y="87"/>
                  </a:lnTo>
                  <a:lnTo>
                    <a:pt x="0" y="96"/>
                  </a:lnTo>
                  <a:lnTo>
                    <a:pt x="0" y="105"/>
                  </a:lnTo>
                  <a:lnTo>
                    <a:pt x="0" y="114"/>
                  </a:lnTo>
                  <a:lnTo>
                    <a:pt x="0" y="123"/>
                  </a:lnTo>
                  <a:lnTo>
                    <a:pt x="0" y="135"/>
                  </a:lnTo>
                  <a:lnTo>
                    <a:pt x="0" y="144"/>
                  </a:lnTo>
                  <a:lnTo>
                    <a:pt x="0" y="153"/>
                  </a:lnTo>
                  <a:lnTo>
                    <a:pt x="0" y="165"/>
                  </a:lnTo>
                  <a:lnTo>
                    <a:pt x="0" y="174"/>
                  </a:lnTo>
                  <a:lnTo>
                    <a:pt x="0" y="183"/>
                  </a:lnTo>
                  <a:lnTo>
                    <a:pt x="0" y="19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74" name="Freeform 29">
              <a:extLst>
                <a:ext uri="{FF2B5EF4-FFF2-40B4-BE49-F238E27FC236}">
                  <a16:creationId xmlns:a16="http://schemas.microsoft.com/office/drawing/2014/main" id="{CD7D854F-B510-4085-BC49-2E4897C8D7DE}"/>
                </a:ext>
              </a:extLst>
            </p:cNvPr>
            <p:cNvSpPr>
              <a:spLocks/>
            </p:cNvSpPr>
            <p:nvPr/>
          </p:nvSpPr>
          <p:spPr bwMode="auto">
            <a:xfrm>
              <a:off x="3570" y="2430"/>
              <a:ext cx="205" cy="325"/>
            </a:xfrm>
            <a:custGeom>
              <a:avLst/>
              <a:gdLst>
                <a:gd name="T0" fmla="*/ 204 w 205"/>
                <a:gd name="T1" fmla="*/ 0 h 325"/>
                <a:gd name="T2" fmla="*/ 201 w 205"/>
                <a:gd name="T3" fmla="*/ 9 h 325"/>
                <a:gd name="T4" fmla="*/ 195 w 205"/>
                <a:gd name="T5" fmla="*/ 18 h 325"/>
                <a:gd name="T6" fmla="*/ 192 w 205"/>
                <a:gd name="T7" fmla="*/ 27 h 325"/>
                <a:gd name="T8" fmla="*/ 189 w 205"/>
                <a:gd name="T9" fmla="*/ 36 h 325"/>
                <a:gd name="T10" fmla="*/ 186 w 205"/>
                <a:gd name="T11" fmla="*/ 48 h 325"/>
                <a:gd name="T12" fmla="*/ 183 w 205"/>
                <a:gd name="T13" fmla="*/ 57 h 325"/>
                <a:gd name="T14" fmla="*/ 165 w 205"/>
                <a:gd name="T15" fmla="*/ 126 h 325"/>
                <a:gd name="T16" fmla="*/ 153 w 205"/>
                <a:gd name="T17" fmla="*/ 159 h 325"/>
                <a:gd name="T18" fmla="*/ 129 w 205"/>
                <a:gd name="T19" fmla="*/ 183 h 325"/>
                <a:gd name="T20" fmla="*/ 42 w 205"/>
                <a:gd name="T21" fmla="*/ 288 h 325"/>
                <a:gd name="T22" fmla="*/ 30 w 205"/>
                <a:gd name="T23" fmla="*/ 291 h 325"/>
                <a:gd name="T24" fmla="*/ 0 w 205"/>
                <a:gd name="T25" fmla="*/ 294 h 325"/>
                <a:gd name="T26" fmla="*/ 15 w 205"/>
                <a:gd name="T27" fmla="*/ 297 h 325"/>
                <a:gd name="T28" fmla="*/ 24 w 205"/>
                <a:gd name="T29" fmla="*/ 297 h 325"/>
                <a:gd name="T30" fmla="*/ 18 w 205"/>
                <a:gd name="T31" fmla="*/ 306 h 325"/>
                <a:gd name="T32" fmla="*/ 12 w 205"/>
                <a:gd name="T33" fmla="*/ 315 h 325"/>
                <a:gd name="T34" fmla="*/ 3 w 205"/>
                <a:gd name="T35" fmla="*/ 324 h 3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5"/>
                <a:gd name="T55" fmla="*/ 0 h 325"/>
                <a:gd name="T56" fmla="*/ 205 w 205"/>
                <a:gd name="T57" fmla="*/ 325 h 3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5" h="325">
                  <a:moveTo>
                    <a:pt x="204" y="0"/>
                  </a:moveTo>
                  <a:lnTo>
                    <a:pt x="201" y="9"/>
                  </a:lnTo>
                  <a:lnTo>
                    <a:pt x="195" y="18"/>
                  </a:lnTo>
                  <a:lnTo>
                    <a:pt x="192" y="27"/>
                  </a:lnTo>
                  <a:lnTo>
                    <a:pt x="189" y="36"/>
                  </a:lnTo>
                  <a:lnTo>
                    <a:pt x="186" y="48"/>
                  </a:lnTo>
                  <a:lnTo>
                    <a:pt x="183" y="57"/>
                  </a:lnTo>
                  <a:lnTo>
                    <a:pt x="165" y="126"/>
                  </a:lnTo>
                  <a:lnTo>
                    <a:pt x="153" y="159"/>
                  </a:lnTo>
                  <a:lnTo>
                    <a:pt x="129" y="183"/>
                  </a:lnTo>
                  <a:lnTo>
                    <a:pt x="42" y="288"/>
                  </a:lnTo>
                  <a:lnTo>
                    <a:pt x="30" y="291"/>
                  </a:lnTo>
                  <a:lnTo>
                    <a:pt x="0" y="294"/>
                  </a:lnTo>
                  <a:lnTo>
                    <a:pt x="15" y="297"/>
                  </a:lnTo>
                  <a:lnTo>
                    <a:pt x="24" y="297"/>
                  </a:lnTo>
                  <a:lnTo>
                    <a:pt x="18" y="306"/>
                  </a:lnTo>
                  <a:lnTo>
                    <a:pt x="12" y="315"/>
                  </a:lnTo>
                  <a:lnTo>
                    <a:pt x="3" y="32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75" name="Freeform 30">
              <a:extLst>
                <a:ext uri="{FF2B5EF4-FFF2-40B4-BE49-F238E27FC236}">
                  <a16:creationId xmlns:a16="http://schemas.microsoft.com/office/drawing/2014/main" id="{96B768B0-A169-4CFF-898D-534998D0F3C1}"/>
                </a:ext>
              </a:extLst>
            </p:cNvPr>
            <p:cNvSpPr>
              <a:spLocks/>
            </p:cNvSpPr>
            <p:nvPr/>
          </p:nvSpPr>
          <p:spPr bwMode="auto">
            <a:xfrm>
              <a:off x="3639" y="2421"/>
              <a:ext cx="154" cy="265"/>
            </a:xfrm>
            <a:custGeom>
              <a:avLst/>
              <a:gdLst>
                <a:gd name="T0" fmla="*/ 153 w 154"/>
                <a:gd name="T1" fmla="*/ 0 h 265"/>
                <a:gd name="T2" fmla="*/ 153 w 154"/>
                <a:gd name="T3" fmla="*/ 12 h 265"/>
                <a:gd name="T4" fmla="*/ 153 w 154"/>
                <a:gd name="T5" fmla="*/ 21 h 265"/>
                <a:gd name="T6" fmla="*/ 153 w 154"/>
                <a:gd name="T7" fmla="*/ 30 h 265"/>
                <a:gd name="T8" fmla="*/ 147 w 154"/>
                <a:gd name="T9" fmla="*/ 54 h 265"/>
                <a:gd name="T10" fmla="*/ 141 w 154"/>
                <a:gd name="T11" fmla="*/ 63 h 265"/>
                <a:gd name="T12" fmla="*/ 135 w 154"/>
                <a:gd name="T13" fmla="*/ 75 h 265"/>
                <a:gd name="T14" fmla="*/ 132 w 154"/>
                <a:gd name="T15" fmla="*/ 84 h 265"/>
                <a:gd name="T16" fmla="*/ 129 w 154"/>
                <a:gd name="T17" fmla="*/ 93 h 265"/>
                <a:gd name="T18" fmla="*/ 129 w 154"/>
                <a:gd name="T19" fmla="*/ 102 h 265"/>
                <a:gd name="T20" fmla="*/ 129 w 154"/>
                <a:gd name="T21" fmla="*/ 111 h 265"/>
                <a:gd name="T22" fmla="*/ 129 w 154"/>
                <a:gd name="T23" fmla="*/ 123 h 265"/>
                <a:gd name="T24" fmla="*/ 129 w 154"/>
                <a:gd name="T25" fmla="*/ 132 h 265"/>
                <a:gd name="T26" fmla="*/ 129 w 154"/>
                <a:gd name="T27" fmla="*/ 141 h 265"/>
                <a:gd name="T28" fmla="*/ 126 w 154"/>
                <a:gd name="T29" fmla="*/ 150 h 265"/>
                <a:gd name="T30" fmla="*/ 126 w 154"/>
                <a:gd name="T31" fmla="*/ 159 h 265"/>
                <a:gd name="T32" fmla="*/ 126 w 154"/>
                <a:gd name="T33" fmla="*/ 168 h 265"/>
                <a:gd name="T34" fmla="*/ 126 w 154"/>
                <a:gd name="T35" fmla="*/ 177 h 265"/>
                <a:gd name="T36" fmla="*/ 126 w 154"/>
                <a:gd name="T37" fmla="*/ 189 h 265"/>
                <a:gd name="T38" fmla="*/ 123 w 154"/>
                <a:gd name="T39" fmla="*/ 198 h 265"/>
                <a:gd name="T40" fmla="*/ 123 w 154"/>
                <a:gd name="T41" fmla="*/ 210 h 265"/>
                <a:gd name="T42" fmla="*/ 123 w 154"/>
                <a:gd name="T43" fmla="*/ 222 h 265"/>
                <a:gd name="T44" fmla="*/ 123 w 154"/>
                <a:gd name="T45" fmla="*/ 231 h 265"/>
                <a:gd name="T46" fmla="*/ 123 w 154"/>
                <a:gd name="T47" fmla="*/ 240 h 265"/>
                <a:gd name="T48" fmla="*/ 117 w 154"/>
                <a:gd name="T49" fmla="*/ 228 h 265"/>
                <a:gd name="T50" fmla="*/ 117 w 154"/>
                <a:gd name="T51" fmla="*/ 219 h 265"/>
                <a:gd name="T52" fmla="*/ 129 w 154"/>
                <a:gd name="T53" fmla="*/ 216 h 265"/>
                <a:gd name="T54" fmla="*/ 138 w 154"/>
                <a:gd name="T55" fmla="*/ 225 h 265"/>
                <a:gd name="T56" fmla="*/ 132 w 154"/>
                <a:gd name="T57" fmla="*/ 234 h 265"/>
                <a:gd name="T58" fmla="*/ 132 w 154"/>
                <a:gd name="T59" fmla="*/ 243 h 265"/>
                <a:gd name="T60" fmla="*/ 123 w 154"/>
                <a:gd name="T61" fmla="*/ 246 h 265"/>
                <a:gd name="T62" fmla="*/ 111 w 154"/>
                <a:gd name="T63" fmla="*/ 249 h 265"/>
                <a:gd name="T64" fmla="*/ 99 w 154"/>
                <a:gd name="T65" fmla="*/ 249 h 265"/>
                <a:gd name="T66" fmla="*/ 87 w 154"/>
                <a:gd name="T67" fmla="*/ 258 h 265"/>
                <a:gd name="T68" fmla="*/ 63 w 154"/>
                <a:gd name="T69" fmla="*/ 261 h 265"/>
                <a:gd name="T70" fmla="*/ 54 w 154"/>
                <a:gd name="T71" fmla="*/ 264 h 265"/>
                <a:gd name="T72" fmla="*/ 45 w 154"/>
                <a:gd name="T73" fmla="*/ 264 h 265"/>
                <a:gd name="T74" fmla="*/ 54 w 154"/>
                <a:gd name="T75" fmla="*/ 255 h 265"/>
                <a:gd name="T76" fmla="*/ 63 w 154"/>
                <a:gd name="T77" fmla="*/ 249 h 265"/>
                <a:gd name="T78" fmla="*/ 54 w 154"/>
                <a:gd name="T79" fmla="*/ 252 h 265"/>
                <a:gd name="T80" fmla="*/ 45 w 154"/>
                <a:gd name="T81" fmla="*/ 255 h 265"/>
                <a:gd name="T82" fmla="*/ 36 w 154"/>
                <a:gd name="T83" fmla="*/ 255 h 265"/>
                <a:gd name="T84" fmla="*/ 24 w 154"/>
                <a:gd name="T85" fmla="*/ 261 h 265"/>
                <a:gd name="T86" fmla="*/ 0 w 154"/>
                <a:gd name="T87" fmla="*/ 261 h 2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4"/>
                <a:gd name="T133" fmla="*/ 0 h 265"/>
                <a:gd name="T134" fmla="*/ 154 w 154"/>
                <a:gd name="T135" fmla="*/ 265 h 26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4" h="265">
                  <a:moveTo>
                    <a:pt x="153" y="0"/>
                  </a:moveTo>
                  <a:lnTo>
                    <a:pt x="153" y="12"/>
                  </a:lnTo>
                  <a:lnTo>
                    <a:pt x="153" y="21"/>
                  </a:lnTo>
                  <a:lnTo>
                    <a:pt x="153" y="30"/>
                  </a:lnTo>
                  <a:lnTo>
                    <a:pt x="147" y="54"/>
                  </a:lnTo>
                  <a:lnTo>
                    <a:pt x="141" y="63"/>
                  </a:lnTo>
                  <a:lnTo>
                    <a:pt x="135" y="75"/>
                  </a:lnTo>
                  <a:lnTo>
                    <a:pt x="132" y="84"/>
                  </a:lnTo>
                  <a:lnTo>
                    <a:pt x="129" y="93"/>
                  </a:lnTo>
                  <a:lnTo>
                    <a:pt x="129" y="102"/>
                  </a:lnTo>
                  <a:lnTo>
                    <a:pt x="129" y="111"/>
                  </a:lnTo>
                  <a:lnTo>
                    <a:pt x="129" y="123"/>
                  </a:lnTo>
                  <a:lnTo>
                    <a:pt x="129" y="132"/>
                  </a:lnTo>
                  <a:lnTo>
                    <a:pt x="129" y="141"/>
                  </a:lnTo>
                  <a:lnTo>
                    <a:pt x="126" y="150"/>
                  </a:lnTo>
                  <a:lnTo>
                    <a:pt x="126" y="159"/>
                  </a:lnTo>
                  <a:lnTo>
                    <a:pt x="126" y="168"/>
                  </a:lnTo>
                  <a:lnTo>
                    <a:pt x="126" y="177"/>
                  </a:lnTo>
                  <a:lnTo>
                    <a:pt x="126" y="189"/>
                  </a:lnTo>
                  <a:lnTo>
                    <a:pt x="123" y="198"/>
                  </a:lnTo>
                  <a:lnTo>
                    <a:pt x="123" y="210"/>
                  </a:lnTo>
                  <a:lnTo>
                    <a:pt x="123" y="222"/>
                  </a:lnTo>
                  <a:lnTo>
                    <a:pt x="123" y="231"/>
                  </a:lnTo>
                  <a:lnTo>
                    <a:pt x="123" y="240"/>
                  </a:lnTo>
                  <a:lnTo>
                    <a:pt x="117" y="228"/>
                  </a:lnTo>
                  <a:lnTo>
                    <a:pt x="117" y="219"/>
                  </a:lnTo>
                  <a:lnTo>
                    <a:pt x="129" y="216"/>
                  </a:lnTo>
                  <a:lnTo>
                    <a:pt x="138" y="225"/>
                  </a:lnTo>
                  <a:lnTo>
                    <a:pt x="132" y="234"/>
                  </a:lnTo>
                  <a:lnTo>
                    <a:pt x="132" y="243"/>
                  </a:lnTo>
                  <a:lnTo>
                    <a:pt x="123" y="246"/>
                  </a:lnTo>
                  <a:lnTo>
                    <a:pt x="111" y="249"/>
                  </a:lnTo>
                  <a:lnTo>
                    <a:pt x="99" y="249"/>
                  </a:lnTo>
                  <a:lnTo>
                    <a:pt x="87" y="258"/>
                  </a:lnTo>
                  <a:lnTo>
                    <a:pt x="63" y="261"/>
                  </a:lnTo>
                  <a:lnTo>
                    <a:pt x="54" y="264"/>
                  </a:lnTo>
                  <a:lnTo>
                    <a:pt x="45" y="264"/>
                  </a:lnTo>
                  <a:lnTo>
                    <a:pt x="54" y="255"/>
                  </a:lnTo>
                  <a:lnTo>
                    <a:pt x="63" y="249"/>
                  </a:lnTo>
                  <a:lnTo>
                    <a:pt x="54" y="252"/>
                  </a:lnTo>
                  <a:lnTo>
                    <a:pt x="45" y="255"/>
                  </a:lnTo>
                  <a:lnTo>
                    <a:pt x="36" y="255"/>
                  </a:lnTo>
                  <a:lnTo>
                    <a:pt x="24" y="261"/>
                  </a:lnTo>
                  <a:lnTo>
                    <a:pt x="0" y="26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76" name="Freeform 31">
              <a:extLst>
                <a:ext uri="{FF2B5EF4-FFF2-40B4-BE49-F238E27FC236}">
                  <a16:creationId xmlns:a16="http://schemas.microsoft.com/office/drawing/2014/main" id="{049D1A62-A031-44EA-A371-2BD1E0C434CF}"/>
                </a:ext>
              </a:extLst>
            </p:cNvPr>
            <p:cNvSpPr>
              <a:spLocks/>
            </p:cNvSpPr>
            <p:nvPr/>
          </p:nvSpPr>
          <p:spPr bwMode="auto">
            <a:xfrm>
              <a:off x="3555" y="2757"/>
              <a:ext cx="25" cy="52"/>
            </a:xfrm>
            <a:custGeom>
              <a:avLst/>
              <a:gdLst>
                <a:gd name="T0" fmla="*/ 24 w 25"/>
                <a:gd name="T1" fmla="*/ 0 h 52"/>
                <a:gd name="T2" fmla="*/ 24 w 25"/>
                <a:gd name="T3" fmla="*/ 9 h 52"/>
                <a:gd name="T4" fmla="*/ 24 w 25"/>
                <a:gd name="T5" fmla="*/ 18 h 52"/>
                <a:gd name="T6" fmla="*/ 21 w 25"/>
                <a:gd name="T7" fmla="*/ 27 h 52"/>
                <a:gd name="T8" fmla="*/ 18 w 25"/>
                <a:gd name="T9" fmla="*/ 36 h 52"/>
                <a:gd name="T10" fmla="*/ 9 w 25"/>
                <a:gd name="T11" fmla="*/ 45 h 52"/>
                <a:gd name="T12" fmla="*/ 0 w 25"/>
                <a:gd name="T13" fmla="*/ 48 h 52"/>
                <a:gd name="T14" fmla="*/ 9 w 25"/>
                <a:gd name="T15" fmla="*/ 51 h 52"/>
                <a:gd name="T16" fmla="*/ 0 60000 65536"/>
                <a:gd name="T17" fmla="*/ 0 60000 65536"/>
                <a:gd name="T18" fmla="*/ 0 60000 65536"/>
                <a:gd name="T19" fmla="*/ 0 60000 65536"/>
                <a:gd name="T20" fmla="*/ 0 60000 65536"/>
                <a:gd name="T21" fmla="*/ 0 60000 65536"/>
                <a:gd name="T22" fmla="*/ 0 60000 65536"/>
                <a:gd name="T23" fmla="*/ 0 60000 65536"/>
                <a:gd name="T24" fmla="*/ 0 w 25"/>
                <a:gd name="T25" fmla="*/ 0 h 52"/>
                <a:gd name="T26" fmla="*/ 25 w 25"/>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 h="52">
                  <a:moveTo>
                    <a:pt x="24" y="0"/>
                  </a:moveTo>
                  <a:lnTo>
                    <a:pt x="24" y="9"/>
                  </a:lnTo>
                  <a:lnTo>
                    <a:pt x="24" y="18"/>
                  </a:lnTo>
                  <a:lnTo>
                    <a:pt x="21" y="27"/>
                  </a:lnTo>
                  <a:lnTo>
                    <a:pt x="18" y="36"/>
                  </a:lnTo>
                  <a:lnTo>
                    <a:pt x="9" y="45"/>
                  </a:lnTo>
                  <a:lnTo>
                    <a:pt x="0" y="48"/>
                  </a:lnTo>
                  <a:lnTo>
                    <a:pt x="9" y="5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77" name="Freeform 32">
              <a:extLst>
                <a:ext uri="{FF2B5EF4-FFF2-40B4-BE49-F238E27FC236}">
                  <a16:creationId xmlns:a16="http://schemas.microsoft.com/office/drawing/2014/main" id="{8EA700C2-EA5C-47AD-B3EC-7AB3D990342F}"/>
                </a:ext>
              </a:extLst>
            </p:cNvPr>
            <p:cNvSpPr>
              <a:spLocks/>
            </p:cNvSpPr>
            <p:nvPr/>
          </p:nvSpPr>
          <p:spPr bwMode="auto">
            <a:xfrm>
              <a:off x="3582" y="2676"/>
              <a:ext cx="364" cy="697"/>
            </a:xfrm>
            <a:custGeom>
              <a:avLst/>
              <a:gdLst>
                <a:gd name="T0" fmla="*/ 0 w 364"/>
                <a:gd name="T1" fmla="*/ 141 h 697"/>
                <a:gd name="T2" fmla="*/ 21 w 364"/>
                <a:gd name="T3" fmla="*/ 159 h 697"/>
                <a:gd name="T4" fmla="*/ 33 w 364"/>
                <a:gd name="T5" fmla="*/ 228 h 697"/>
                <a:gd name="T6" fmla="*/ 45 w 364"/>
                <a:gd name="T7" fmla="*/ 315 h 697"/>
                <a:gd name="T8" fmla="*/ 45 w 364"/>
                <a:gd name="T9" fmla="*/ 345 h 697"/>
                <a:gd name="T10" fmla="*/ 57 w 364"/>
                <a:gd name="T11" fmla="*/ 387 h 697"/>
                <a:gd name="T12" fmla="*/ 81 w 364"/>
                <a:gd name="T13" fmla="*/ 432 h 697"/>
                <a:gd name="T14" fmla="*/ 120 w 364"/>
                <a:gd name="T15" fmla="*/ 468 h 697"/>
                <a:gd name="T16" fmla="*/ 132 w 364"/>
                <a:gd name="T17" fmla="*/ 495 h 697"/>
                <a:gd name="T18" fmla="*/ 255 w 364"/>
                <a:gd name="T19" fmla="*/ 696 h 697"/>
                <a:gd name="T20" fmla="*/ 336 w 364"/>
                <a:gd name="T21" fmla="*/ 660 h 697"/>
                <a:gd name="T22" fmla="*/ 363 w 364"/>
                <a:gd name="T23" fmla="*/ 624 h 697"/>
                <a:gd name="T24" fmla="*/ 354 w 364"/>
                <a:gd name="T25" fmla="*/ 606 h 697"/>
                <a:gd name="T26" fmla="*/ 294 w 364"/>
                <a:gd name="T27" fmla="*/ 501 h 697"/>
                <a:gd name="T28" fmla="*/ 264 w 364"/>
                <a:gd name="T29" fmla="*/ 459 h 697"/>
                <a:gd name="T30" fmla="*/ 219 w 364"/>
                <a:gd name="T31" fmla="*/ 411 h 697"/>
                <a:gd name="T32" fmla="*/ 192 w 364"/>
                <a:gd name="T33" fmla="*/ 378 h 697"/>
                <a:gd name="T34" fmla="*/ 201 w 364"/>
                <a:gd name="T35" fmla="*/ 381 h 697"/>
                <a:gd name="T36" fmla="*/ 198 w 364"/>
                <a:gd name="T37" fmla="*/ 357 h 697"/>
                <a:gd name="T38" fmla="*/ 177 w 364"/>
                <a:gd name="T39" fmla="*/ 339 h 697"/>
                <a:gd name="T40" fmla="*/ 195 w 364"/>
                <a:gd name="T41" fmla="*/ 354 h 697"/>
                <a:gd name="T42" fmla="*/ 174 w 364"/>
                <a:gd name="T43" fmla="*/ 246 h 697"/>
                <a:gd name="T44" fmla="*/ 171 w 364"/>
                <a:gd name="T45" fmla="*/ 216 h 697"/>
                <a:gd name="T46" fmla="*/ 174 w 364"/>
                <a:gd name="T47" fmla="*/ 180 h 697"/>
                <a:gd name="T48" fmla="*/ 153 w 364"/>
                <a:gd name="T49" fmla="*/ 216 h 697"/>
                <a:gd name="T50" fmla="*/ 174 w 364"/>
                <a:gd name="T51" fmla="*/ 174 h 697"/>
                <a:gd name="T52" fmla="*/ 156 w 364"/>
                <a:gd name="T53" fmla="*/ 189 h 697"/>
                <a:gd name="T54" fmla="*/ 180 w 364"/>
                <a:gd name="T55" fmla="*/ 165 h 697"/>
                <a:gd name="T56" fmla="*/ 198 w 364"/>
                <a:gd name="T57" fmla="*/ 123 h 697"/>
                <a:gd name="T58" fmla="*/ 195 w 364"/>
                <a:gd name="T59" fmla="*/ 84 h 697"/>
                <a:gd name="T60" fmla="*/ 186 w 364"/>
                <a:gd name="T61" fmla="*/ 54 h 697"/>
                <a:gd name="T62" fmla="*/ 174 w 364"/>
                <a:gd name="T63" fmla="*/ 0 h 69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4"/>
                <a:gd name="T97" fmla="*/ 0 h 697"/>
                <a:gd name="T98" fmla="*/ 364 w 364"/>
                <a:gd name="T99" fmla="*/ 697 h 69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4" h="697">
                  <a:moveTo>
                    <a:pt x="0" y="141"/>
                  </a:moveTo>
                  <a:lnTo>
                    <a:pt x="21" y="159"/>
                  </a:lnTo>
                  <a:lnTo>
                    <a:pt x="33" y="228"/>
                  </a:lnTo>
                  <a:lnTo>
                    <a:pt x="45" y="315"/>
                  </a:lnTo>
                  <a:lnTo>
                    <a:pt x="45" y="345"/>
                  </a:lnTo>
                  <a:lnTo>
                    <a:pt x="57" y="387"/>
                  </a:lnTo>
                  <a:lnTo>
                    <a:pt x="81" y="432"/>
                  </a:lnTo>
                  <a:lnTo>
                    <a:pt x="120" y="468"/>
                  </a:lnTo>
                  <a:lnTo>
                    <a:pt x="132" y="495"/>
                  </a:lnTo>
                  <a:lnTo>
                    <a:pt x="255" y="696"/>
                  </a:lnTo>
                  <a:lnTo>
                    <a:pt x="336" y="660"/>
                  </a:lnTo>
                  <a:lnTo>
                    <a:pt x="363" y="624"/>
                  </a:lnTo>
                  <a:lnTo>
                    <a:pt x="354" y="606"/>
                  </a:lnTo>
                  <a:lnTo>
                    <a:pt x="294" y="501"/>
                  </a:lnTo>
                  <a:lnTo>
                    <a:pt x="264" y="459"/>
                  </a:lnTo>
                  <a:lnTo>
                    <a:pt x="219" y="411"/>
                  </a:lnTo>
                  <a:lnTo>
                    <a:pt x="192" y="378"/>
                  </a:lnTo>
                  <a:lnTo>
                    <a:pt x="201" y="381"/>
                  </a:lnTo>
                  <a:lnTo>
                    <a:pt x="198" y="357"/>
                  </a:lnTo>
                  <a:lnTo>
                    <a:pt x="177" y="339"/>
                  </a:lnTo>
                  <a:lnTo>
                    <a:pt x="195" y="354"/>
                  </a:lnTo>
                  <a:lnTo>
                    <a:pt x="174" y="246"/>
                  </a:lnTo>
                  <a:lnTo>
                    <a:pt x="171" y="216"/>
                  </a:lnTo>
                  <a:lnTo>
                    <a:pt x="174" y="180"/>
                  </a:lnTo>
                  <a:lnTo>
                    <a:pt x="153" y="216"/>
                  </a:lnTo>
                  <a:lnTo>
                    <a:pt x="174" y="174"/>
                  </a:lnTo>
                  <a:lnTo>
                    <a:pt x="156" y="189"/>
                  </a:lnTo>
                  <a:lnTo>
                    <a:pt x="180" y="165"/>
                  </a:lnTo>
                  <a:lnTo>
                    <a:pt x="198" y="123"/>
                  </a:lnTo>
                  <a:lnTo>
                    <a:pt x="195" y="84"/>
                  </a:lnTo>
                  <a:lnTo>
                    <a:pt x="186" y="54"/>
                  </a:lnTo>
                  <a:lnTo>
                    <a:pt x="174"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78" name="Freeform 33">
              <a:extLst>
                <a:ext uri="{FF2B5EF4-FFF2-40B4-BE49-F238E27FC236}">
                  <a16:creationId xmlns:a16="http://schemas.microsoft.com/office/drawing/2014/main" id="{C0AAE427-8BCC-478B-AA0E-FD31F6C2172F}"/>
                </a:ext>
              </a:extLst>
            </p:cNvPr>
            <p:cNvSpPr>
              <a:spLocks/>
            </p:cNvSpPr>
            <p:nvPr/>
          </p:nvSpPr>
          <p:spPr bwMode="auto">
            <a:xfrm>
              <a:off x="3738" y="3024"/>
              <a:ext cx="22" cy="58"/>
            </a:xfrm>
            <a:custGeom>
              <a:avLst/>
              <a:gdLst>
                <a:gd name="T0" fmla="*/ 21 w 22"/>
                <a:gd name="T1" fmla="*/ 57 h 58"/>
                <a:gd name="T2" fmla="*/ 12 w 22"/>
                <a:gd name="T3" fmla="*/ 54 h 58"/>
                <a:gd name="T4" fmla="*/ 9 w 22"/>
                <a:gd name="T5" fmla="*/ 45 h 58"/>
                <a:gd name="T6" fmla="*/ 9 w 22"/>
                <a:gd name="T7" fmla="*/ 36 h 58"/>
                <a:gd name="T8" fmla="*/ 3 w 22"/>
                <a:gd name="T9" fmla="*/ 27 h 58"/>
                <a:gd name="T10" fmla="*/ 0 w 22"/>
                <a:gd name="T11" fmla="*/ 18 h 58"/>
                <a:gd name="T12" fmla="*/ 0 w 22"/>
                <a:gd name="T13" fmla="*/ 9 h 58"/>
                <a:gd name="T14" fmla="*/ 0 w 22"/>
                <a:gd name="T15" fmla="*/ 0 h 58"/>
                <a:gd name="T16" fmla="*/ 0 60000 65536"/>
                <a:gd name="T17" fmla="*/ 0 60000 65536"/>
                <a:gd name="T18" fmla="*/ 0 60000 65536"/>
                <a:gd name="T19" fmla="*/ 0 60000 65536"/>
                <a:gd name="T20" fmla="*/ 0 60000 65536"/>
                <a:gd name="T21" fmla="*/ 0 60000 65536"/>
                <a:gd name="T22" fmla="*/ 0 60000 65536"/>
                <a:gd name="T23" fmla="*/ 0 60000 65536"/>
                <a:gd name="T24" fmla="*/ 0 w 22"/>
                <a:gd name="T25" fmla="*/ 0 h 58"/>
                <a:gd name="T26" fmla="*/ 22 w 22"/>
                <a:gd name="T27" fmla="*/ 58 h 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 h="58">
                  <a:moveTo>
                    <a:pt x="21" y="57"/>
                  </a:moveTo>
                  <a:lnTo>
                    <a:pt x="12" y="54"/>
                  </a:lnTo>
                  <a:lnTo>
                    <a:pt x="9" y="45"/>
                  </a:lnTo>
                  <a:lnTo>
                    <a:pt x="9" y="36"/>
                  </a:lnTo>
                  <a:lnTo>
                    <a:pt x="3" y="27"/>
                  </a:lnTo>
                  <a:lnTo>
                    <a:pt x="0" y="18"/>
                  </a:lnTo>
                  <a:lnTo>
                    <a:pt x="0" y="9"/>
                  </a:ln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79" name="Freeform 34">
              <a:extLst>
                <a:ext uri="{FF2B5EF4-FFF2-40B4-BE49-F238E27FC236}">
                  <a16:creationId xmlns:a16="http://schemas.microsoft.com/office/drawing/2014/main" id="{6D952474-E000-49C1-A75D-EA5D89D76446}"/>
                </a:ext>
              </a:extLst>
            </p:cNvPr>
            <p:cNvSpPr>
              <a:spLocks/>
            </p:cNvSpPr>
            <p:nvPr/>
          </p:nvSpPr>
          <p:spPr bwMode="auto">
            <a:xfrm>
              <a:off x="3492" y="2826"/>
              <a:ext cx="154" cy="490"/>
            </a:xfrm>
            <a:custGeom>
              <a:avLst/>
              <a:gdLst>
                <a:gd name="T0" fmla="*/ 117 w 154"/>
                <a:gd name="T1" fmla="*/ 183 h 490"/>
                <a:gd name="T2" fmla="*/ 126 w 154"/>
                <a:gd name="T3" fmla="*/ 189 h 490"/>
                <a:gd name="T4" fmla="*/ 126 w 154"/>
                <a:gd name="T5" fmla="*/ 198 h 490"/>
                <a:gd name="T6" fmla="*/ 126 w 154"/>
                <a:gd name="T7" fmla="*/ 207 h 490"/>
                <a:gd name="T8" fmla="*/ 120 w 154"/>
                <a:gd name="T9" fmla="*/ 216 h 490"/>
                <a:gd name="T10" fmla="*/ 111 w 154"/>
                <a:gd name="T11" fmla="*/ 225 h 490"/>
                <a:gd name="T12" fmla="*/ 108 w 154"/>
                <a:gd name="T13" fmla="*/ 234 h 490"/>
                <a:gd name="T14" fmla="*/ 108 w 154"/>
                <a:gd name="T15" fmla="*/ 243 h 490"/>
                <a:gd name="T16" fmla="*/ 111 w 154"/>
                <a:gd name="T17" fmla="*/ 231 h 490"/>
                <a:gd name="T18" fmla="*/ 120 w 154"/>
                <a:gd name="T19" fmla="*/ 225 h 490"/>
                <a:gd name="T20" fmla="*/ 126 w 154"/>
                <a:gd name="T21" fmla="*/ 216 h 490"/>
                <a:gd name="T22" fmla="*/ 126 w 154"/>
                <a:gd name="T23" fmla="*/ 255 h 490"/>
                <a:gd name="T24" fmla="*/ 147 w 154"/>
                <a:gd name="T25" fmla="*/ 378 h 490"/>
                <a:gd name="T26" fmla="*/ 153 w 154"/>
                <a:gd name="T27" fmla="*/ 471 h 490"/>
                <a:gd name="T28" fmla="*/ 129 w 154"/>
                <a:gd name="T29" fmla="*/ 486 h 490"/>
                <a:gd name="T30" fmla="*/ 90 w 154"/>
                <a:gd name="T31" fmla="*/ 489 h 490"/>
                <a:gd name="T32" fmla="*/ 48 w 154"/>
                <a:gd name="T33" fmla="*/ 489 h 490"/>
                <a:gd name="T34" fmla="*/ 0 w 154"/>
                <a:gd name="T35" fmla="*/ 486 h 490"/>
                <a:gd name="T36" fmla="*/ 3 w 154"/>
                <a:gd name="T37" fmla="*/ 348 h 490"/>
                <a:gd name="T38" fmla="*/ 6 w 154"/>
                <a:gd name="T39" fmla="*/ 237 h 490"/>
                <a:gd name="T40" fmla="*/ 15 w 154"/>
                <a:gd name="T41" fmla="*/ 225 h 490"/>
                <a:gd name="T42" fmla="*/ 24 w 154"/>
                <a:gd name="T43" fmla="*/ 240 h 490"/>
                <a:gd name="T44" fmla="*/ 6 w 154"/>
                <a:gd name="T45" fmla="*/ 198 h 490"/>
                <a:gd name="T46" fmla="*/ 6 w 154"/>
                <a:gd name="T47" fmla="*/ 156 h 490"/>
                <a:gd name="T48" fmla="*/ 12 w 154"/>
                <a:gd name="T49" fmla="*/ 117 h 490"/>
                <a:gd name="T50" fmla="*/ 39 w 154"/>
                <a:gd name="T51" fmla="*/ 0 h 4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4"/>
                <a:gd name="T79" fmla="*/ 0 h 490"/>
                <a:gd name="T80" fmla="*/ 154 w 154"/>
                <a:gd name="T81" fmla="*/ 490 h 4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4" h="490">
                  <a:moveTo>
                    <a:pt x="117" y="183"/>
                  </a:moveTo>
                  <a:lnTo>
                    <a:pt x="126" y="189"/>
                  </a:lnTo>
                  <a:lnTo>
                    <a:pt x="126" y="198"/>
                  </a:lnTo>
                  <a:lnTo>
                    <a:pt x="126" y="207"/>
                  </a:lnTo>
                  <a:lnTo>
                    <a:pt x="120" y="216"/>
                  </a:lnTo>
                  <a:lnTo>
                    <a:pt x="111" y="225"/>
                  </a:lnTo>
                  <a:lnTo>
                    <a:pt x="108" y="234"/>
                  </a:lnTo>
                  <a:lnTo>
                    <a:pt x="108" y="243"/>
                  </a:lnTo>
                  <a:lnTo>
                    <a:pt x="111" y="231"/>
                  </a:lnTo>
                  <a:lnTo>
                    <a:pt x="120" y="225"/>
                  </a:lnTo>
                  <a:lnTo>
                    <a:pt x="126" y="216"/>
                  </a:lnTo>
                  <a:lnTo>
                    <a:pt x="126" y="255"/>
                  </a:lnTo>
                  <a:lnTo>
                    <a:pt x="147" y="378"/>
                  </a:lnTo>
                  <a:lnTo>
                    <a:pt x="153" y="471"/>
                  </a:lnTo>
                  <a:lnTo>
                    <a:pt x="129" y="486"/>
                  </a:lnTo>
                  <a:lnTo>
                    <a:pt x="90" y="489"/>
                  </a:lnTo>
                  <a:lnTo>
                    <a:pt x="48" y="489"/>
                  </a:lnTo>
                  <a:lnTo>
                    <a:pt x="0" y="486"/>
                  </a:lnTo>
                  <a:lnTo>
                    <a:pt x="3" y="348"/>
                  </a:lnTo>
                  <a:lnTo>
                    <a:pt x="6" y="237"/>
                  </a:lnTo>
                  <a:lnTo>
                    <a:pt x="15" y="225"/>
                  </a:lnTo>
                  <a:lnTo>
                    <a:pt x="24" y="240"/>
                  </a:lnTo>
                  <a:lnTo>
                    <a:pt x="6" y="198"/>
                  </a:lnTo>
                  <a:lnTo>
                    <a:pt x="6" y="156"/>
                  </a:lnTo>
                  <a:lnTo>
                    <a:pt x="12" y="117"/>
                  </a:lnTo>
                  <a:lnTo>
                    <a:pt x="39"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80" name="Freeform 35">
              <a:extLst>
                <a:ext uri="{FF2B5EF4-FFF2-40B4-BE49-F238E27FC236}">
                  <a16:creationId xmlns:a16="http://schemas.microsoft.com/office/drawing/2014/main" id="{9BD8D2DA-B659-4B96-BF9F-CF8D639E5590}"/>
                </a:ext>
              </a:extLst>
            </p:cNvPr>
            <p:cNvSpPr>
              <a:spLocks/>
            </p:cNvSpPr>
            <p:nvPr/>
          </p:nvSpPr>
          <p:spPr bwMode="auto">
            <a:xfrm>
              <a:off x="3387" y="3321"/>
              <a:ext cx="238" cy="103"/>
            </a:xfrm>
            <a:custGeom>
              <a:avLst/>
              <a:gdLst>
                <a:gd name="T0" fmla="*/ 141 w 238"/>
                <a:gd name="T1" fmla="*/ 21 h 103"/>
                <a:gd name="T2" fmla="*/ 132 w 238"/>
                <a:gd name="T3" fmla="*/ 45 h 103"/>
                <a:gd name="T4" fmla="*/ 144 w 238"/>
                <a:gd name="T5" fmla="*/ 18 h 103"/>
                <a:gd name="T6" fmla="*/ 117 w 238"/>
                <a:gd name="T7" fmla="*/ 24 h 103"/>
                <a:gd name="T8" fmla="*/ 87 w 238"/>
                <a:gd name="T9" fmla="*/ 45 h 103"/>
                <a:gd name="T10" fmla="*/ 51 w 238"/>
                <a:gd name="T11" fmla="*/ 54 h 103"/>
                <a:gd name="T12" fmla="*/ 12 w 238"/>
                <a:gd name="T13" fmla="*/ 69 h 103"/>
                <a:gd name="T14" fmla="*/ 0 w 238"/>
                <a:gd name="T15" fmla="*/ 93 h 103"/>
                <a:gd name="T16" fmla="*/ 33 w 238"/>
                <a:gd name="T17" fmla="*/ 99 h 103"/>
                <a:gd name="T18" fmla="*/ 78 w 238"/>
                <a:gd name="T19" fmla="*/ 102 h 103"/>
                <a:gd name="T20" fmla="*/ 123 w 238"/>
                <a:gd name="T21" fmla="*/ 102 h 103"/>
                <a:gd name="T22" fmla="*/ 150 w 238"/>
                <a:gd name="T23" fmla="*/ 93 h 103"/>
                <a:gd name="T24" fmla="*/ 162 w 238"/>
                <a:gd name="T25" fmla="*/ 78 h 103"/>
                <a:gd name="T26" fmla="*/ 132 w 238"/>
                <a:gd name="T27" fmla="*/ 90 h 103"/>
                <a:gd name="T28" fmla="*/ 81 w 238"/>
                <a:gd name="T29" fmla="*/ 93 h 103"/>
                <a:gd name="T30" fmla="*/ 51 w 238"/>
                <a:gd name="T31" fmla="*/ 93 h 103"/>
                <a:gd name="T32" fmla="*/ 21 w 238"/>
                <a:gd name="T33" fmla="*/ 90 h 103"/>
                <a:gd name="T34" fmla="*/ 51 w 238"/>
                <a:gd name="T35" fmla="*/ 93 h 103"/>
                <a:gd name="T36" fmla="*/ 93 w 238"/>
                <a:gd name="T37" fmla="*/ 99 h 103"/>
                <a:gd name="T38" fmla="*/ 129 w 238"/>
                <a:gd name="T39" fmla="*/ 99 h 103"/>
                <a:gd name="T40" fmla="*/ 159 w 238"/>
                <a:gd name="T41" fmla="*/ 87 h 103"/>
                <a:gd name="T42" fmla="*/ 189 w 238"/>
                <a:gd name="T43" fmla="*/ 96 h 103"/>
                <a:gd name="T44" fmla="*/ 216 w 238"/>
                <a:gd name="T45" fmla="*/ 96 h 103"/>
                <a:gd name="T46" fmla="*/ 216 w 238"/>
                <a:gd name="T47" fmla="*/ 75 h 103"/>
                <a:gd name="T48" fmla="*/ 174 w 238"/>
                <a:gd name="T49" fmla="*/ 75 h 103"/>
                <a:gd name="T50" fmla="*/ 165 w 238"/>
                <a:gd name="T51" fmla="*/ 75 h 103"/>
                <a:gd name="T52" fmla="*/ 210 w 238"/>
                <a:gd name="T53" fmla="*/ 75 h 103"/>
                <a:gd name="T54" fmla="*/ 231 w 238"/>
                <a:gd name="T55" fmla="*/ 60 h 103"/>
                <a:gd name="T56" fmla="*/ 237 w 238"/>
                <a:gd name="T57" fmla="*/ 33 h 103"/>
                <a:gd name="T58" fmla="*/ 210 w 238"/>
                <a:gd name="T59" fmla="*/ 27 h 103"/>
                <a:gd name="T60" fmla="*/ 177 w 238"/>
                <a:gd name="T61" fmla="*/ 30 h 103"/>
                <a:gd name="T62" fmla="*/ 147 w 238"/>
                <a:gd name="T63" fmla="*/ 33 h 103"/>
                <a:gd name="T64" fmla="*/ 147 w 238"/>
                <a:gd name="T65" fmla="*/ 39 h 103"/>
                <a:gd name="T66" fmla="*/ 135 w 238"/>
                <a:gd name="T67" fmla="*/ 30 h 103"/>
                <a:gd name="T68" fmla="*/ 111 w 238"/>
                <a:gd name="T69" fmla="*/ 51 h 103"/>
                <a:gd name="T70" fmla="*/ 84 w 238"/>
                <a:gd name="T71" fmla="*/ 60 h 103"/>
                <a:gd name="T72" fmla="*/ 54 w 238"/>
                <a:gd name="T73" fmla="*/ 66 h 103"/>
                <a:gd name="T74" fmla="*/ 36 w 238"/>
                <a:gd name="T75" fmla="*/ 69 h 103"/>
                <a:gd name="T76" fmla="*/ 72 w 238"/>
                <a:gd name="T77" fmla="*/ 69 h 103"/>
                <a:gd name="T78" fmla="*/ 102 w 238"/>
                <a:gd name="T79" fmla="*/ 57 h 103"/>
                <a:gd name="T80" fmla="*/ 129 w 238"/>
                <a:gd name="T81" fmla="*/ 45 h 103"/>
                <a:gd name="T82" fmla="*/ 168 w 238"/>
                <a:gd name="T83" fmla="*/ 36 h 103"/>
                <a:gd name="T84" fmla="*/ 216 w 238"/>
                <a:gd name="T85" fmla="*/ 42 h 103"/>
                <a:gd name="T86" fmla="*/ 228 w 238"/>
                <a:gd name="T87" fmla="*/ 18 h 10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103"/>
                <a:gd name="T134" fmla="*/ 238 w 238"/>
                <a:gd name="T135" fmla="*/ 103 h 10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103">
                  <a:moveTo>
                    <a:pt x="147" y="0"/>
                  </a:moveTo>
                  <a:lnTo>
                    <a:pt x="144" y="9"/>
                  </a:lnTo>
                  <a:lnTo>
                    <a:pt x="141" y="21"/>
                  </a:lnTo>
                  <a:lnTo>
                    <a:pt x="141" y="30"/>
                  </a:lnTo>
                  <a:lnTo>
                    <a:pt x="141" y="42"/>
                  </a:lnTo>
                  <a:lnTo>
                    <a:pt x="132" y="45"/>
                  </a:lnTo>
                  <a:lnTo>
                    <a:pt x="138" y="36"/>
                  </a:lnTo>
                  <a:lnTo>
                    <a:pt x="147" y="27"/>
                  </a:lnTo>
                  <a:lnTo>
                    <a:pt x="144" y="18"/>
                  </a:lnTo>
                  <a:lnTo>
                    <a:pt x="135" y="15"/>
                  </a:lnTo>
                  <a:lnTo>
                    <a:pt x="126" y="21"/>
                  </a:lnTo>
                  <a:lnTo>
                    <a:pt x="117" y="24"/>
                  </a:lnTo>
                  <a:lnTo>
                    <a:pt x="108" y="33"/>
                  </a:lnTo>
                  <a:lnTo>
                    <a:pt x="96" y="42"/>
                  </a:lnTo>
                  <a:lnTo>
                    <a:pt x="87" y="45"/>
                  </a:lnTo>
                  <a:lnTo>
                    <a:pt x="78" y="48"/>
                  </a:lnTo>
                  <a:lnTo>
                    <a:pt x="69" y="51"/>
                  </a:lnTo>
                  <a:lnTo>
                    <a:pt x="51" y="54"/>
                  </a:lnTo>
                  <a:lnTo>
                    <a:pt x="39" y="60"/>
                  </a:lnTo>
                  <a:lnTo>
                    <a:pt x="18" y="60"/>
                  </a:lnTo>
                  <a:lnTo>
                    <a:pt x="12" y="69"/>
                  </a:lnTo>
                  <a:lnTo>
                    <a:pt x="9" y="78"/>
                  </a:lnTo>
                  <a:lnTo>
                    <a:pt x="9" y="90"/>
                  </a:lnTo>
                  <a:lnTo>
                    <a:pt x="0" y="93"/>
                  </a:lnTo>
                  <a:lnTo>
                    <a:pt x="12" y="93"/>
                  </a:lnTo>
                  <a:lnTo>
                    <a:pt x="24" y="96"/>
                  </a:lnTo>
                  <a:lnTo>
                    <a:pt x="33" y="99"/>
                  </a:lnTo>
                  <a:lnTo>
                    <a:pt x="45" y="102"/>
                  </a:lnTo>
                  <a:lnTo>
                    <a:pt x="69" y="102"/>
                  </a:lnTo>
                  <a:lnTo>
                    <a:pt x="78" y="102"/>
                  </a:lnTo>
                  <a:lnTo>
                    <a:pt x="90" y="102"/>
                  </a:lnTo>
                  <a:lnTo>
                    <a:pt x="114" y="102"/>
                  </a:lnTo>
                  <a:lnTo>
                    <a:pt x="123" y="102"/>
                  </a:lnTo>
                  <a:lnTo>
                    <a:pt x="132" y="99"/>
                  </a:lnTo>
                  <a:lnTo>
                    <a:pt x="141" y="96"/>
                  </a:lnTo>
                  <a:lnTo>
                    <a:pt x="150" y="93"/>
                  </a:lnTo>
                  <a:lnTo>
                    <a:pt x="162" y="87"/>
                  </a:lnTo>
                  <a:lnTo>
                    <a:pt x="174" y="81"/>
                  </a:lnTo>
                  <a:lnTo>
                    <a:pt x="162" y="78"/>
                  </a:lnTo>
                  <a:lnTo>
                    <a:pt x="150" y="84"/>
                  </a:lnTo>
                  <a:lnTo>
                    <a:pt x="141" y="87"/>
                  </a:lnTo>
                  <a:lnTo>
                    <a:pt x="132" y="90"/>
                  </a:lnTo>
                  <a:lnTo>
                    <a:pt x="120" y="93"/>
                  </a:lnTo>
                  <a:lnTo>
                    <a:pt x="99" y="93"/>
                  </a:lnTo>
                  <a:lnTo>
                    <a:pt x="81" y="93"/>
                  </a:lnTo>
                  <a:lnTo>
                    <a:pt x="72" y="93"/>
                  </a:lnTo>
                  <a:lnTo>
                    <a:pt x="60" y="93"/>
                  </a:lnTo>
                  <a:lnTo>
                    <a:pt x="51" y="93"/>
                  </a:lnTo>
                  <a:lnTo>
                    <a:pt x="42" y="93"/>
                  </a:lnTo>
                  <a:lnTo>
                    <a:pt x="33" y="90"/>
                  </a:lnTo>
                  <a:lnTo>
                    <a:pt x="21" y="90"/>
                  </a:lnTo>
                  <a:lnTo>
                    <a:pt x="30" y="90"/>
                  </a:lnTo>
                  <a:lnTo>
                    <a:pt x="39" y="90"/>
                  </a:lnTo>
                  <a:lnTo>
                    <a:pt x="51" y="93"/>
                  </a:lnTo>
                  <a:lnTo>
                    <a:pt x="60" y="96"/>
                  </a:lnTo>
                  <a:lnTo>
                    <a:pt x="72" y="99"/>
                  </a:lnTo>
                  <a:lnTo>
                    <a:pt x="93" y="99"/>
                  </a:lnTo>
                  <a:lnTo>
                    <a:pt x="105" y="102"/>
                  </a:lnTo>
                  <a:lnTo>
                    <a:pt x="117" y="102"/>
                  </a:lnTo>
                  <a:lnTo>
                    <a:pt x="129" y="99"/>
                  </a:lnTo>
                  <a:lnTo>
                    <a:pt x="141" y="99"/>
                  </a:lnTo>
                  <a:lnTo>
                    <a:pt x="150" y="93"/>
                  </a:lnTo>
                  <a:lnTo>
                    <a:pt x="159" y="87"/>
                  </a:lnTo>
                  <a:lnTo>
                    <a:pt x="171" y="84"/>
                  </a:lnTo>
                  <a:lnTo>
                    <a:pt x="180" y="90"/>
                  </a:lnTo>
                  <a:lnTo>
                    <a:pt x="189" y="96"/>
                  </a:lnTo>
                  <a:lnTo>
                    <a:pt x="198" y="96"/>
                  </a:lnTo>
                  <a:lnTo>
                    <a:pt x="207" y="96"/>
                  </a:lnTo>
                  <a:lnTo>
                    <a:pt x="216" y="96"/>
                  </a:lnTo>
                  <a:lnTo>
                    <a:pt x="225" y="87"/>
                  </a:lnTo>
                  <a:lnTo>
                    <a:pt x="225" y="78"/>
                  </a:lnTo>
                  <a:lnTo>
                    <a:pt x="216" y="75"/>
                  </a:lnTo>
                  <a:lnTo>
                    <a:pt x="207" y="75"/>
                  </a:lnTo>
                  <a:lnTo>
                    <a:pt x="198" y="75"/>
                  </a:lnTo>
                  <a:lnTo>
                    <a:pt x="174" y="75"/>
                  </a:lnTo>
                  <a:lnTo>
                    <a:pt x="165" y="75"/>
                  </a:lnTo>
                  <a:lnTo>
                    <a:pt x="156" y="75"/>
                  </a:lnTo>
                  <a:lnTo>
                    <a:pt x="165" y="75"/>
                  </a:lnTo>
                  <a:lnTo>
                    <a:pt x="174" y="75"/>
                  </a:lnTo>
                  <a:lnTo>
                    <a:pt x="192" y="75"/>
                  </a:lnTo>
                  <a:lnTo>
                    <a:pt x="210" y="75"/>
                  </a:lnTo>
                  <a:lnTo>
                    <a:pt x="219" y="75"/>
                  </a:lnTo>
                  <a:lnTo>
                    <a:pt x="228" y="69"/>
                  </a:lnTo>
                  <a:lnTo>
                    <a:pt x="231" y="60"/>
                  </a:lnTo>
                  <a:lnTo>
                    <a:pt x="234" y="51"/>
                  </a:lnTo>
                  <a:lnTo>
                    <a:pt x="237" y="42"/>
                  </a:lnTo>
                  <a:lnTo>
                    <a:pt x="237" y="33"/>
                  </a:lnTo>
                  <a:lnTo>
                    <a:pt x="231" y="24"/>
                  </a:lnTo>
                  <a:lnTo>
                    <a:pt x="219" y="24"/>
                  </a:lnTo>
                  <a:lnTo>
                    <a:pt x="210" y="27"/>
                  </a:lnTo>
                  <a:lnTo>
                    <a:pt x="198" y="27"/>
                  </a:lnTo>
                  <a:lnTo>
                    <a:pt x="186" y="30"/>
                  </a:lnTo>
                  <a:lnTo>
                    <a:pt x="177" y="30"/>
                  </a:lnTo>
                  <a:lnTo>
                    <a:pt x="168" y="30"/>
                  </a:lnTo>
                  <a:lnTo>
                    <a:pt x="156" y="33"/>
                  </a:lnTo>
                  <a:lnTo>
                    <a:pt x="147" y="33"/>
                  </a:lnTo>
                  <a:lnTo>
                    <a:pt x="159" y="36"/>
                  </a:lnTo>
                  <a:lnTo>
                    <a:pt x="168" y="36"/>
                  </a:lnTo>
                  <a:lnTo>
                    <a:pt x="147" y="39"/>
                  </a:lnTo>
                  <a:lnTo>
                    <a:pt x="141" y="30"/>
                  </a:lnTo>
                  <a:lnTo>
                    <a:pt x="141" y="21"/>
                  </a:lnTo>
                  <a:lnTo>
                    <a:pt x="135" y="30"/>
                  </a:lnTo>
                  <a:lnTo>
                    <a:pt x="126" y="36"/>
                  </a:lnTo>
                  <a:lnTo>
                    <a:pt x="120" y="48"/>
                  </a:lnTo>
                  <a:lnTo>
                    <a:pt x="111" y="51"/>
                  </a:lnTo>
                  <a:lnTo>
                    <a:pt x="102" y="57"/>
                  </a:lnTo>
                  <a:lnTo>
                    <a:pt x="93" y="57"/>
                  </a:lnTo>
                  <a:lnTo>
                    <a:pt x="84" y="60"/>
                  </a:lnTo>
                  <a:lnTo>
                    <a:pt x="75" y="63"/>
                  </a:lnTo>
                  <a:lnTo>
                    <a:pt x="63" y="66"/>
                  </a:lnTo>
                  <a:lnTo>
                    <a:pt x="54" y="66"/>
                  </a:lnTo>
                  <a:lnTo>
                    <a:pt x="33" y="66"/>
                  </a:lnTo>
                  <a:lnTo>
                    <a:pt x="24" y="66"/>
                  </a:lnTo>
                  <a:lnTo>
                    <a:pt x="36" y="69"/>
                  </a:lnTo>
                  <a:lnTo>
                    <a:pt x="48" y="69"/>
                  </a:lnTo>
                  <a:lnTo>
                    <a:pt x="60" y="69"/>
                  </a:lnTo>
                  <a:lnTo>
                    <a:pt x="72" y="69"/>
                  </a:lnTo>
                  <a:lnTo>
                    <a:pt x="81" y="66"/>
                  </a:lnTo>
                  <a:lnTo>
                    <a:pt x="93" y="63"/>
                  </a:lnTo>
                  <a:lnTo>
                    <a:pt x="102" y="57"/>
                  </a:lnTo>
                  <a:lnTo>
                    <a:pt x="111" y="51"/>
                  </a:lnTo>
                  <a:lnTo>
                    <a:pt x="120" y="48"/>
                  </a:lnTo>
                  <a:lnTo>
                    <a:pt x="129" y="45"/>
                  </a:lnTo>
                  <a:lnTo>
                    <a:pt x="138" y="36"/>
                  </a:lnTo>
                  <a:lnTo>
                    <a:pt x="147" y="36"/>
                  </a:lnTo>
                  <a:lnTo>
                    <a:pt x="168" y="36"/>
                  </a:lnTo>
                  <a:lnTo>
                    <a:pt x="180" y="39"/>
                  </a:lnTo>
                  <a:lnTo>
                    <a:pt x="198" y="42"/>
                  </a:lnTo>
                  <a:lnTo>
                    <a:pt x="216" y="42"/>
                  </a:lnTo>
                  <a:lnTo>
                    <a:pt x="225" y="39"/>
                  </a:lnTo>
                  <a:lnTo>
                    <a:pt x="228" y="27"/>
                  </a:lnTo>
                  <a:lnTo>
                    <a:pt x="228" y="18"/>
                  </a:lnTo>
                  <a:lnTo>
                    <a:pt x="228" y="9"/>
                  </a:lnTo>
                  <a:lnTo>
                    <a:pt x="228"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81" name="Freeform 36">
              <a:extLst>
                <a:ext uri="{FF2B5EF4-FFF2-40B4-BE49-F238E27FC236}">
                  <a16:creationId xmlns:a16="http://schemas.microsoft.com/office/drawing/2014/main" id="{7C57C6E1-0185-44B9-AFDE-6C3C2ACA83A5}"/>
                </a:ext>
              </a:extLst>
            </p:cNvPr>
            <p:cNvSpPr>
              <a:spLocks/>
            </p:cNvSpPr>
            <p:nvPr/>
          </p:nvSpPr>
          <p:spPr bwMode="auto">
            <a:xfrm>
              <a:off x="3795" y="3315"/>
              <a:ext cx="181" cy="166"/>
            </a:xfrm>
            <a:custGeom>
              <a:avLst/>
              <a:gdLst>
                <a:gd name="T0" fmla="*/ 99 w 181"/>
                <a:gd name="T1" fmla="*/ 51 h 166"/>
                <a:gd name="T2" fmla="*/ 99 w 181"/>
                <a:gd name="T3" fmla="*/ 72 h 166"/>
                <a:gd name="T4" fmla="*/ 93 w 181"/>
                <a:gd name="T5" fmla="*/ 90 h 166"/>
                <a:gd name="T6" fmla="*/ 87 w 181"/>
                <a:gd name="T7" fmla="*/ 108 h 166"/>
                <a:gd name="T8" fmla="*/ 75 w 181"/>
                <a:gd name="T9" fmla="*/ 126 h 166"/>
                <a:gd name="T10" fmla="*/ 57 w 181"/>
                <a:gd name="T11" fmla="*/ 135 h 166"/>
                <a:gd name="T12" fmla="*/ 36 w 181"/>
                <a:gd name="T13" fmla="*/ 138 h 166"/>
                <a:gd name="T14" fmla="*/ 18 w 181"/>
                <a:gd name="T15" fmla="*/ 138 h 166"/>
                <a:gd name="T16" fmla="*/ 18 w 181"/>
                <a:gd name="T17" fmla="*/ 126 h 166"/>
                <a:gd name="T18" fmla="*/ 39 w 181"/>
                <a:gd name="T19" fmla="*/ 120 h 166"/>
                <a:gd name="T20" fmla="*/ 57 w 181"/>
                <a:gd name="T21" fmla="*/ 105 h 166"/>
                <a:gd name="T22" fmla="*/ 60 w 181"/>
                <a:gd name="T23" fmla="*/ 96 h 166"/>
                <a:gd name="T24" fmla="*/ 60 w 181"/>
                <a:gd name="T25" fmla="*/ 78 h 166"/>
                <a:gd name="T26" fmla="*/ 60 w 181"/>
                <a:gd name="T27" fmla="*/ 57 h 166"/>
                <a:gd name="T28" fmla="*/ 60 w 181"/>
                <a:gd name="T29" fmla="*/ 75 h 166"/>
                <a:gd name="T30" fmla="*/ 60 w 181"/>
                <a:gd name="T31" fmla="*/ 96 h 166"/>
                <a:gd name="T32" fmla="*/ 48 w 181"/>
                <a:gd name="T33" fmla="*/ 111 h 166"/>
                <a:gd name="T34" fmla="*/ 24 w 181"/>
                <a:gd name="T35" fmla="*/ 126 h 166"/>
                <a:gd name="T36" fmla="*/ 6 w 181"/>
                <a:gd name="T37" fmla="*/ 138 h 166"/>
                <a:gd name="T38" fmla="*/ 0 w 181"/>
                <a:gd name="T39" fmla="*/ 156 h 166"/>
                <a:gd name="T40" fmla="*/ 18 w 181"/>
                <a:gd name="T41" fmla="*/ 165 h 166"/>
                <a:gd name="T42" fmla="*/ 39 w 181"/>
                <a:gd name="T43" fmla="*/ 165 h 166"/>
                <a:gd name="T44" fmla="*/ 60 w 181"/>
                <a:gd name="T45" fmla="*/ 162 h 166"/>
                <a:gd name="T46" fmla="*/ 81 w 181"/>
                <a:gd name="T47" fmla="*/ 153 h 166"/>
                <a:gd name="T48" fmla="*/ 102 w 181"/>
                <a:gd name="T49" fmla="*/ 144 h 166"/>
                <a:gd name="T50" fmla="*/ 117 w 181"/>
                <a:gd name="T51" fmla="*/ 126 h 166"/>
                <a:gd name="T52" fmla="*/ 126 w 181"/>
                <a:gd name="T53" fmla="*/ 105 h 166"/>
                <a:gd name="T54" fmla="*/ 135 w 181"/>
                <a:gd name="T55" fmla="*/ 84 h 166"/>
                <a:gd name="T56" fmla="*/ 150 w 181"/>
                <a:gd name="T57" fmla="*/ 75 h 166"/>
                <a:gd name="T58" fmla="*/ 168 w 181"/>
                <a:gd name="T59" fmla="*/ 66 h 166"/>
                <a:gd name="T60" fmla="*/ 177 w 181"/>
                <a:gd name="T61" fmla="*/ 48 h 166"/>
                <a:gd name="T62" fmla="*/ 180 w 181"/>
                <a:gd name="T63" fmla="*/ 30 h 166"/>
                <a:gd name="T64" fmla="*/ 171 w 181"/>
                <a:gd name="T65" fmla="*/ 30 h 166"/>
                <a:gd name="T66" fmla="*/ 162 w 181"/>
                <a:gd name="T67" fmla="*/ 57 h 166"/>
                <a:gd name="T68" fmla="*/ 150 w 181"/>
                <a:gd name="T69" fmla="*/ 75 h 166"/>
                <a:gd name="T70" fmla="*/ 147 w 181"/>
                <a:gd name="T71" fmla="*/ 75 h 166"/>
                <a:gd name="T72" fmla="*/ 159 w 181"/>
                <a:gd name="T73" fmla="*/ 57 h 166"/>
                <a:gd name="T74" fmla="*/ 162 w 181"/>
                <a:gd name="T75" fmla="*/ 36 h 166"/>
                <a:gd name="T76" fmla="*/ 168 w 181"/>
                <a:gd name="T77" fmla="*/ 18 h 166"/>
                <a:gd name="T78" fmla="*/ 162 w 181"/>
                <a:gd name="T79" fmla="*/ 3 h 166"/>
                <a:gd name="T80" fmla="*/ 144 w 181"/>
                <a:gd name="T81" fmla="*/ 0 h 166"/>
                <a:gd name="T82" fmla="*/ 129 w 181"/>
                <a:gd name="T83" fmla="*/ 15 h 166"/>
                <a:gd name="T84" fmla="*/ 123 w 181"/>
                <a:gd name="T85" fmla="*/ 33 h 166"/>
                <a:gd name="T86" fmla="*/ 114 w 181"/>
                <a:gd name="T87" fmla="*/ 54 h 166"/>
                <a:gd name="T88" fmla="*/ 105 w 181"/>
                <a:gd name="T89" fmla="*/ 72 h 166"/>
                <a:gd name="T90" fmla="*/ 99 w 181"/>
                <a:gd name="T91" fmla="*/ 90 h 16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1"/>
                <a:gd name="T139" fmla="*/ 0 h 166"/>
                <a:gd name="T140" fmla="*/ 181 w 181"/>
                <a:gd name="T141" fmla="*/ 166 h 16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1" h="166">
                  <a:moveTo>
                    <a:pt x="96" y="42"/>
                  </a:moveTo>
                  <a:lnTo>
                    <a:pt x="99" y="51"/>
                  </a:lnTo>
                  <a:lnTo>
                    <a:pt x="99" y="60"/>
                  </a:lnTo>
                  <a:lnTo>
                    <a:pt x="99" y="72"/>
                  </a:lnTo>
                  <a:lnTo>
                    <a:pt x="99" y="81"/>
                  </a:lnTo>
                  <a:lnTo>
                    <a:pt x="93" y="90"/>
                  </a:lnTo>
                  <a:lnTo>
                    <a:pt x="90" y="99"/>
                  </a:lnTo>
                  <a:lnTo>
                    <a:pt x="87" y="108"/>
                  </a:lnTo>
                  <a:lnTo>
                    <a:pt x="81" y="117"/>
                  </a:lnTo>
                  <a:lnTo>
                    <a:pt x="75" y="126"/>
                  </a:lnTo>
                  <a:lnTo>
                    <a:pt x="66" y="132"/>
                  </a:lnTo>
                  <a:lnTo>
                    <a:pt x="57" y="135"/>
                  </a:lnTo>
                  <a:lnTo>
                    <a:pt x="48" y="135"/>
                  </a:lnTo>
                  <a:lnTo>
                    <a:pt x="36" y="138"/>
                  </a:lnTo>
                  <a:lnTo>
                    <a:pt x="27" y="138"/>
                  </a:lnTo>
                  <a:lnTo>
                    <a:pt x="18" y="138"/>
                  </a:lnTo>
                  <a:lnTo>
                    <a:pt x="9" y="135"/>
                  </a:lnTo>
                  <a:lnTo>
                    <a:pt x="18" y="126"/>
                  </a:lnTo>
                  <a:lnTo>
                    <a:pt x="27" y="126"/>
                  </a:lnTo>
                  <a:lnTo>
                    <a:pt x="39" y="120"/>
                  </a:lnTo>
                  <a:lnTo>
                    <a:pt x="48" y="114"/>
                  </a:lnTo>
                  <a:lnTo>
                    <a:pt x="57" y="105"/>
                  </a:lnTo>
                  <a:lnTo>
                    <a:pt x="66" y="105"/>
                  </a:lnTo>
                  <a:lnTo>
                    <a:pt x="60" y="96"/>
                  </a:lnTo>
                  <a:lnTo>
                    <a:pt x="60" y="87"/>
                  </a:lnTo>
                  <a:lnTo>
                    <a:pt x="60" y="78"/>
                  </a:lnTo>
                  <a:lnTo>
                    <a:pt x="60" y="69"/>
                  </a:lnTo>
                  <a:lnTo>
                    <a:pt x="60" y="57"/>
                  </a:lnTo>
                  <a:lnTo>
                    <a:pt x="60" y="66"/>
                  </a:lnTo>
                  <a:lnTo>
                    <a:pt x="60" y="75"/>
                  </a:lnTo>
                  <a:lnTo>
                    <a:pt x="60" y="84"/>
                  </a:lnTo>
                  <a:lnTo>
                    <a:pt x="60" y="96"/>
                  </a:lnTo>
                  <a:lnTo>
                    <a:pt x="57" y="105"/>
                  </a:lnTo>
                  <a:lnTo>
                    <a:pt x="48" y="111"/>
                  </a:lnTo>
                  <a:lnTo>
                    <a:pt x="36" y="117"/>
                  </a:lnTo>
                  <a:lnTo>
                    <a:pt x="24" y="126"/>
                  </a:lnTo>
                  <a:lnTo>
                    <a:pt x="15" y="129"/>
                  </a:lnTo>
                  <a:lnTo>
                    <a:pt x="6" y="138"/>
                  </a:lnTo>
                  <a:lnTo>
                    <a:pt x="0" y="147"/>
                  </a:lnTo>
                  <a:lnTo>
                    <a:pt x="0" y="156"/>
                  </a:lnTo>
                  <a:lnTo>
                    <a:pt x="9" y="162"/>
                  </a:lnTo>
                  <a:lnTo>
                    <a:pt x="18" y="165"/>
                  </a:lnTo>
                  <a:lnTo>
                    <a:pt x="27" y="165"/>
                  </a:lnTo>
                  <a:lnTo>
                    <a:pt x="39" y="165"/>
                  </a:lnTo>
                  <a:lnTo>
                    <a:pt x="48" y="165"/>
                  </a:lnTo>
                  <a:lnTo>
                    <a:pt x="60" y="162"/>
                  </a:lnTo>
                  <a:lnTo>
                    <a:pt x="72" y="159"/>
                  </a:lnTo>
                  <a:lnTo>
                    <a:pt x="81" y="153"/>
                  </a:lnTo>
                  <a:lnTo>
                    <a:pt x="90" y="150"/>
                  </a:lnTo>
                  <a:lnTo>
                    <a:pt x="102" y="144"/>
                  </a:lnTo>
                  <a:lnTo>
                    <a:pt x="111" y="135"/>
                  </a:lnTo>
                  <a:lnTo>
                    <a:pt x="117" y="126"/>
                  </a:lnTo>
                  <a:lnTo>
                    <a:pt x="126" y="117"/>
                  </a:lnTo>
                  <a:lnTo>
                    <a:pt x="126" y="105"/>
                  </a:lnTo>
                  <a:lnTo>
                    <a:pt x="132" y="93"/>
                  </a:lnTo>
                  <a:lnTo>
                    <a:pt x="135" y="84"/>
                  </a:lnTo>
                  <a:lnTo>
                    <a:pt x="141" y="75"/>
                  </a:lnTo>
                  <a:lnTo>
                    <a:pt x="150" y="75"/>
                  </a:lnTo>
                  <a:lnTo>
                    <a:pt x="159" y="75"/>
                  </a:lnTo>
                  <a:lnTo>
                    <a:pt x="168" y="66"/>
                  </a:lnTo>
                  <a:lnTo>
                    <a:pt x="174" y="57"/>
                  </a:lnTo>
                  <a:lnTo>
                    <a:pt x="177" y="48"/>
                  </a:lnTo>
                  <a:lnTo>
                    <a:pt x="180" y="39"/>
                  </a:lnTo>
                  <a:lnTo>
                    <a:pt x="180" y="30"/>
                  </a:lnTo>
                  <a:lnTo>
                    <a:pt x="180" y="21"/>
                  </a:lnTo>
                  <a:lnTo>
                    <a:pt x="171" y="30"/>
                  </a:lnTo>
                  <a:lnTo>
                    <a:pt x="165" y="48"/>
                  </a:lnTo>
                  <a:lnTo>
                    <a:pt x="162" y="57"/>
                  </a:lnTo>
                  <a:lnTo>
                    <a:pt x="156" y="66"/>
                  </a:lnTo>
                  <a:lnTo>
                    <a:pt x="150" y="75"/>
                  </a:lnTo>
                  <a:lnTo>
                    <a:pt x="147" y="84"/>
                  </a:lnTo>
                  <a:lnTo>
                    <a:pt x="147" y="75"/>
                  </a:lnTo>
                  <a:lnTo>
                    <a:pt x="153" y="66"/>
                  </a:lnTo>
                  <a:lnTo>
                    <a:pt x="159" y="57"/>
                  </a:lnTo>
                  <a:lnTo>
                    <a:pt x="162" y="48"/>
                  </a:lnTo>
                  <a:lnTo>
                    <a:pt x="162" y="36"/>
                  </a:lnTo>
                  <a:lnTo>
                    <a:pt x="165" y="27"/>
                  </a:lnTo>
                  <a:lnTo>
                    <a:pt x="168" y="18"/>
                  </a:lnTo>
                  <a:lnTo>
                    <a:pt x="171" y="6"/>
                  </a:lnTo>
                  <a:lnTo>
                    <a:pt x="162" y="3"/>
                  </a:lnTo>
                  <a:lnTo>
                    <a:pt x="153" y="0"/>
                  </a:lnTo>
                  <a:lnTo>
                    <a:pt x="144" y="0"/>
                  </a:lnTo>
                  <a:lnTo>
                    <a:pt x="135" y="3"/>
                  </a:lnTo>
                  <a:lnTo>
                    <a:pt x="129" y="15"/>
                  </a:lnTo>
                  <a:lnTo>
                    <a:pt x="126" y="24"/>
                  </a:lnTo>
                  <a:lnTo>
                    <a:pt x="123" y="33"/>
                  </a:lnTo>
                  <a:lnTo>
                    <a:pt x="117" y="45"/>
                  </a:lnTo>
                  <a:lnTo>
                    <a:pt x="114" y="54"/>
                  </a:lnTo>
                  <a:lnTo>
                    <a:pt x="111" y="63"/>
                  </a:lnTo>
                  <a:lnTo>
                    <a:pt x="105" y="72"/>
                  </a:lnTo>
                  <a:lnTo>
                    <a:pt x="102" y="81"/>
                  </a:lnTo>
                  <a:lnTo>
                    <a:pt x="99" y="9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82" name="Freeform 37">
              <a:extLst>
                <a:ext uri="{FF2B5EF4-FFF2-40B4-BE49-F238E27FC236}">
                  <a16:creationId xmlns:a16="http://schemas.microsoft.com/office/drawing/2014/main" id="{204C599D-511E-4C9B-8DD6-FEE9EA7FB0BB}"/>
                </a:ext>
              </a:extLst>
            </p:cNvPr>
            <p:cNvSpPr>
              <a:spLocks/>
            </p:cNvSpPr>
            <p:nvPr/>
          </p:nvSpPr>
          <p:spPr bwMode="auto">
            <a:xfrm>
              <a:off x="3267" y="2562"/>
              <a:ext cx="337" cy="232"/>
            </a:xfrm>
            <a:custGeom>
              <a:avLst/>
              <a:gdLst>
                <a:gd name="T0" fmla="*/ 201 w 337"/>
                <a:gd name="T1" fmla="*/ 231 h 232"/>
                <a:gd name="T2" fmla="*/ 0 w 337"/>
                <a:gd name="T3" fmla="*/ 210 h 232"/>
                <a:gd name="T4" fmla="*/ 27 w 337"/>
                <a:gd name="T5" fmla="*/ 0 h 232"/>
                <a:gd name="T6" fmla="*/ 336 w 337"/>
                <a:gd name="T7" fmla="*/ 39 h 232"/>
                <a:gd name="T8" fmla="*/ 0 60000 65536"/>
                <a:gd name="T9" fmla="*/ 0 60000 65536"/>
                <a:gd name="T10" fmla="*/ 0 60000 65536"/>
                <a:gd name="T11" fmla="*/ 0 60000 65536"/>
                <a:gd name="T12" fmla="*/ 0 w 337"/>
                <a:gd name="T13" fmla="*/ 0 h 232"/>
                <a:gd name="T14" fmla="*/ 337 w 337"/>
                <a:gd name="T15" fmla="*/ 232 h 232"/>
              </a:gdLst>
              <a:ahLst/>
              <a:cxnLst>
                <a:cxn ang="T8">
                  <a:pos x="T0" y="T1"/>
                </a:cxn>
                <a:cxn ang="T9">
                  <a:pos x="T2" y="T3"/>
                </a:cxn>
                <a:cxn ang="T10">
                  <a:pos x="T4" y="T5"/>
                </a:cxn>
                <a:cxn ang="T11">
                  <a:pos x="T6" y="T7"/>
                </a:cxn>
              </a:cxnLst>
              <a:rect l="T12" t="T13" r="T14" b="T15"/>
              <a:pathLst>
                <a:path w="337" h="232">
                  <a:moveTo>
                    <a:pt x="201" y="231"/>
                  </a:moveTo>
                  <a:lnTo>
                    <a:pt x="0" y="210"/>
                  </a:lnTo>
                  <a:lnTo>
                    <a:pt x="27" y="0"/>
                  </a:lnTo>
                  <a:lnTo>
                    <a:pt x="336" y="3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9699" name="Rectangle 38">
            <a:extLst>
              <a:ext uri="{FF2B5EF4-FFF2-40B4-BE49-F238E27FC236}">
                <a16:creationId xmlns:a16="http://schemas.microsoft.com/office/drawing/2014/main" id="{9C0CB831-2A4E-4BE1-9010-4ECE50F9E156}"/>
              </a:ext>
            </a:extLst>
          </p:cNvPr>
          <p:cNvSpPr>
            <a:spLocks noChangeArrowheads="1"/>
          </p:cNvSpPr>
          <p:nvPr/>
        </p:nvSpPr>
        <p:spPr bwMode="auto">
          <a:xfrm>
            <a:off x="254000" y="1320800"/>
            <a:ext cx="3035300" cy="3460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1600" b="1" dirty="0"/>
              <a:t>El </a:t>
            </a:r>
            <a:r>
              <a:rPr lang="es-ES_tradnl" altLang="en-US" sz="1600" b="1" dirty="0"/>
              <a:t>levantamiento</a:t>
            </a:r>
            <a:r>
              <a:rPr lang="en-US" altLang="en-US" sz="1600" b="1" dirty="0"/>
              <a:t> </a:t>
            </a:r>
            <a:r>
              <a:rPr lang="en-US" altLang="en-US" sz="1600" b="1" dirty="0" err="1"/>
              <a:t>en</a:t>
            </a:r>
            <a:r>
              <a:rPr lang="en-US" altLang="en-US" sz="1600" b="1" dirty="0"/>
              <a:t> diagonal</a:t>
            </a:r>
          </a:p>
        </p:txBody>
      </p:sp>
      <p:sp>
        <p:nvSpPr>
          <p:cNvPr id="29700" name="Rectangle 39">
            <a:extLst>
              <a:ext uri="{FF2B5EF4-FFF2-40B4-BE49-F238E27FC236}">
                <a16:creationId xmlns:a16="http://schemas.microsoft.com/office/drawing/2014/main" id="{A24E1B61-0592-4B86-A5A9-6E5095D5D407}"/>
              </a:ext>
            </a:extLst>
          </p:cNvPr>
          <p:cNvSpPr>
            <a:spLocks noChangeArrowheads="1"/>
          </p:cNvSpPr>
          <p:nvPr/>
        </p:nvSpPr>
        <p:spPr bwMode="auto">
          <a:xfrm>
            <a:off x="276225" y="5280025"/>
            <a:ext cx="3082925" cy="34607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1600" b="1" dirty="0"/>
              <a:t>El </a:t>
            </a:r>
            <a:r>
              <a:rPr lang="en-US" altLang="en-US" sz="1600" b="1" dirty="0" err="1"/>
              <a:t>levantamiento</a:t>
            </a:r>
            <a:r>
              <a:rPr lang="en-US" altLang="en-US" sz="1600" b="1" dirty="0"/>
              <a:t> de </a:t>
            </a:r>
            <a:r>
              <a:rPr lang="en-US" altLang="en-US" sz="1600" b="1" dirty="0" err="1"/>
              <a:t>potencia</a:t>
            </a:r>
            <a:endParaRPr lang="en-US" altLang="en-US" sz="1600" b="1" u="sng" dirty="0"/>
          </a:p>
        </p:txBody>
      </p:sp>
      <p:sp>
        <p:nvSpPr>
          <p:cNvPr id="29701" name="Text Box 41">
            <a:extLst>
              <a:ext uri="{FF2B5EF4-FFF2-40B4-BE49-F238E27FC236}">
                <a16:creationId xmlns:a16="http://schemas.microsoft.com/office/drawing/2014/main" id="{8413EADC-F887-44ED-BC01-F63AA887C100}"/>
              </a:ext>
            </a:extLst>
          </p:cNvPr>
          <p:cNvSpPr txBox="1">
            <a:spLocks noChangeArrowheads="1"/>
          </p:cNvSpPr>
          <p:nvPr/>
        </p:nvSpPr>
        <p:spPr bwMode="auto">
          <a:xfrm>
            <a:off x="609600" y="3962400"/>
            <a:ext cx="56261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b="1" dirty="0" err="1"/>
              <a:t>Póngase</a:t>
            </a:r>
            <a:r>
              <a:rPr lang="en-US" altLang="en-US" b="1" dirty="0"/>
              <a:t> </a:t>
            </a:r>
            <a:r>
              <a:rPr lang="en-US" altLang="en-US" b="1" dirty="0" err="1"/>
              <a:t>en</a:t>
            </a:r>
            <a:r>
              <a:rPr lang="en-US" altLang="en-US" b="1" dirty="0"/>
              <a:t> </a:t>
            </a:r>
            <a:r>
              <a:rPr lang="en-US" altLang="en-US" b="1" dirty="0" err="1"/>
              <a:t>cuclillas</a:t>
            </a:r>
            <a:r>
              <a:rPr lang="en-US" altLang="en-US" b="1" dirty="0"/>
              <a:t>, cabeza </a:t>
            </a:r>
            <a:r>
              <a:rPr lang="en-US" altLang="en-US" b="1" dirty="0" err="1"/>
              <a:t>derecha</a:t>
            </a:r>
            <a:r>
              <a:rPr lang="en-US" altLang="en-US" b="1" dirty="0"/>
              <a:t>, </a:t>
            </a:r>
            <a:r>
              <a:rPr lang="en-US" altLang="en-US" b="1" dirty="0" err="1"/>
              <a:t>espalda</a:t>
            </a:r>
            <a:r>
              <a:rPr lang="en-US" altLang="en-US" b="1" dirty="0"/>
              <a:t> </a:t>
            </a:r>
            <a:r>
              <a:rPr lang="en-US" altLang="en-US" b="1" dirty="0" err="1"/>
              <a:t>en</a:t>
            </a:r>
            <a:r>
              <a:rPr lang="en-US" altLang="en-US" b="1" dirty="0"/>
              <a:t> </a:t>
            </a:r>
            <a:r>
              <a:rPr lang="en-US" altLang="en-US" b="1" dirty="0" err="1"/>
              <a:t>arco</a:t>
            </a:r>
            <a:r>
              <a:rPr lang="en-US" altLang="en-US" b="1" dirty="0"/>
              <a:t>, pies </a:t>
            </a:r>
            <a:r>
              <a:rPr lang="en-US" altLang="en-US" b="1" dirty="0" err="1"/>
              <a:t>separados</a:t>
            </a:r>
            <a:r>
              <a:rPr lang="en-US" altLang="en-US" b="1" dirty="0"/>
              <a:t>, un pie </a:t>
            </a:r>
            <a:r>
              <a:rPr lang="en-US" altLang="en-US" b="1" dirty="0" err="1"/>
              <a:t>adelante</a:t>
            </a:r>
            <a:r>
              <a:rPr lang="en-US" altLang="en-US" b="1" dirty="0"/>
              <a:t> del </a:t>
            </a:r>
            <a:r>
              <a:rPr lang="en-US" altLang="en-US" b="1" dirty="0" err="1"/>
              <a:t>otro</a:t>
            </a:r>
            <a:r>
              <a:rPr lang="en-US" altLang="en-US" b="1" dirty="0"/>
              <a:t> al </a:t>
            </a:r>
            <a:r>
              <a:rPr lang="en-US" altLang="en-US" b="1" dirty="0" err="1"/>
              <a:t>hacer</a:t>
            </a:r>
            <a:r>
              <a:rPr lang="en-US" altLang="en-US" b="1" dirty="0"/>
              <a:t> el </a:t>
            </a:r>
            <a:r>
              <a:rPr lang="en-US" altLang="en-US" b="1" dirty="0" err="1"/>
              <a:t>levantamiento</a:t>
            </a:r>
            <a:r>
              <a:rPr lang="en-US" altLang="en-US" b="1" dirty="0"/>
              <a:t>.</a:t>
            </a:r>
          </a:p>
        </p:txBody>
      </p:sp>
      <p:sp>
        <p:nvSpPr>
          <p:cNvPr id="29702" name="Text Box 42">
            <a:extLst>
              <a:ext uri="{FF2B5EF4-FFF2-40B4-BE49-F238E27FC236}">
                <a16:creationId xmlns:a16="http://schemas.microsoft.com/office/drawing/2014/main" id="{B6CF0EF3-2080-4CE1-B912-8F16B45C3452}"/>
              </a:ext>
            </a:extLst>
          </p:cNvPr>
          <p:cNvSpPr txBox="1">
            <a:spLocks noChangeArrowheads="1"/>
          </p:cNvSpPr>
          <p:nvPr/>
        </p:nvSpPr>
        <p:spPr bwMode="auto">
          <a:xfrm>
            <a:off x="285750" y="7905750"/>
            <a:ext cx="6172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b="1" dirty="0" err="1"/>
              <a:t>Póngase</a:t>
            </a:r>
            <a:r>
              <a:rPr lang="en-US" altLang="en-US" b="1" dirty="0"/>
              <a:t> </a:t>
            </a:r>
            <a:r>
              <a:rPr lang="en-US" altLang="en-US" b="1" dirty="0" err="1"/>
              <a:t>casi</a:t>
            </a:r>
            <a:r>
              <a:rPr lang="en-US" altLang="en-US" b="1" dirty="0"/>
              <a:t> </a:t>
            </a:r>
            <a:r>
              <a:rPr lang="en-US" altLang="en-US" b="1" dirty="0" err="1"/>
              <a:t>en</a:t>
            </a:r>
            <a:r>
              <a:rPr lang="en-US" altLang="en-US" b="1" dirty="0"/>
              <a:t> </a:t>
            </a:r>
            <a:r>
              <a:rPr lang="en-US" altLang="en-US" b="1" dirty="0" err="1"/>
              <a:t>cuclillas</a:t>
            </a:r>
            <a:r>
              <a:rPr lang="en-US" altLang="en-US" b="1" dirty="0"/>
              <a:t>, cabeza </a:t>
            </a:r>
            <a:r>
              <a:rPr lang="en-US" altLang="en-US" b="1" dirty="0" err="1"/>
              <a:t>derecha</a:t>
            </a:r>
            <a:r>
              <a:rPr lang="en-US" altLang="en-US" b="1" dirty="0"/>
              <a:t>, </a:t>
            </a:r>
            <a:r>
              <a:rPr lang="en-US" altLang="en-US" b="1" dirty="0" err="1"/>
              <a:t>espalda</a:t>
            </a:r>
            <a:r>
              <a:rPr lang="en-US" altLang="en-US" b="1" dirty="0"/>
              <a:t> </a:t>
            </a:r>
            <a:r>
              <a:rPr lang="en-US" altLang="en-US" b="1" dirty="0" err="1"/>
              <a:t>en</a:t>
            </a:r>
            <a:r>
              <a:rPr lang="en-US" altLang="en-US" b="1" dirty="0"/>
              <a:t> </a:t>
            </a:r>
            <a:r>
              <a:rPr lang="en-US" altLang="en-US" b="1" dirty="0" err="1"/>
              <a:t>arco</a:t>
            </a:r>
            <a:r>
              <a:rPr lang="en-US" altLang="en-US" b="1" dirty="0"/>
              <a:t>, pies </a:t>
            </a:r>
            <a:r>
              <a:rPr lang="en-US" altLang="en-US" b="1" dirty="0" err="1"/>
              <a:t>separados</a:t>
            </a:r>
            <a:r>
              <a:rPr lang="en-US" altLang="en-US" b="1" dirty="0"/>
              <a:t>, un pie </a:t>
            </a:r>
            <a:r>
              <a:rPr lang="en-US" altLang="en-US" b="1" dirty="0" err="1"/>
              <a:t>adelante</a:t>
            </a:r>
            <a:r>
              <a:rPr lang="en-US" altLang="en-US" b="1" dirty="0"/>
              <a:t> del </a:t>
            </a:r>
            <a:r>
              <a:rPr lang="en-US" altLang="en-US" b="1" dirty="0" err="1"/>
              <a:t>otro</a:t>
            </a:r>
            <a:r>
              <a:rPr lang="en-US" altLang="en-US" b="1" dirty="0"/>
              <a:t> al </a:t>
            </a:r>
            <a:r>
              <a:rPr lang="en-US" altLang="en-US" b="1" dirty="0" err="1"/>
              <a:t>hacer</a:t>
            </a:r>
            <a:r>
              <a:rPr lang="en-US" altLang="en-US" b="1" dirty="0"/>
              <a:t> el </a:t>
            </a:r>
            <a:r>
              <a:rPr lang="en-US" altLang="en-US" b="1" dirty="0" err="1"/>
              <a:t>levantamiento</a:t>
            </a:r>
            <a:r>
              <a:rPr lang="en-US" altLang="en-US" b="1" dirty="0"/>
              <a:t>.</a:t>
            </a:r>
          </a:p>
        </p:txBody>
      </p:sp>
      <p:grpSp>
        <p:nvGrpSpPr>
          <p:cNvPr id="29703" name="Group 43">
            <a:extLst>
              <a:ext uri="{FF2B5EF4-FFF2-40B4-BE49-F238E27FC236}">
                <a16:creationId xmlns:a16="http://schemas.microsoft.com/office/drawing/2014/main" id="{7F4FCE29-F20D-4911-9749-50261897D1F8}"/>
              </a:ext>
            </a:extLst>
          </p:cNvPr>
          <p:cNvGrpSpPr>
            <a:grpSpLocks/>
          </p:cNvGrpSpPr>
          <p:nvPr/>
        </p:nvGrpSpPr>
        <p:grpSpPr bwMode="auto">
          <a:xfrm>
            <a:off x="1600200" y="5419725"/>
            <a:ext cx="4340225" cy="2320925"/>
            <a:chOff x="1578" y="3912"/>
            <a:chExt cx="2284" cy="1660"/>
          </a:xfrm>
        </p:grpSpPr>
        <p:grpSp>
          <p:nvGrpSpPr>
            <p:cNvPr id="29707" name="Group 44">
              <a:extLst>
                <a:ext uri="{FF2B5EF4-FFF2-40B4-BE49-F238E27FC236}">
                  <a16:creationId xmlns:a16="http://schemas.microsoft.com/office/drawing/2014/main" id="{EB7BAC32-338C-4B66-8862-A5FF15A3472C}"/>
                </a:ext>
              </a:extLst>
            </p:cNvPr>
            <p:cNvGrpSpPr>
              <a:grpSpLocks/>
            </p:cNvGrpSpPr>
            <p:nvPr/>
          </p:nvGrpSpPr>
          <p:grpSpPr bwMode="auto">
            <a:xfrm>
              <a:off x="1578" y="3912"/>
              <a:ext cx="2284" cy="1660"/>
              <a:chOff x="1578" y="3912"/>
              <a:chExt cx="2284" cy="1660"/>
            </a:xfrm>
          </p:grpSpPr>
          <p:sp>
            <p:nvSpPr>
              <p:cNvPr id="29710" name="Freeform 45">
                <a:extLst>
                  <a:ext uri="{FF2B5EF4-FFF2-40B4-BE49-F238E27FC236}">
                    <a16:creationId xmlns:a16="http://schemas.microsoft.com/office/drawing/2014/main" id="{52AE4E82-DDD3-46F5-8F46-520C5ABB203B}"/>
                  </a:ext>
                </a:extLst>
              </p:cNvPr>
              <p:cNvSpPr>
                <a:spLocks/>
              </p:cNvSpPr>
              <p:nvPr/>
            </p:nvSpPr>
            <p:spPr bwMode="auto">
              <a:xfrm>
                <a:off x="1692" y="4392"/>
                <a:ext cx="106" cy="100"/>
              </a:xfrm>
              <a:custGeom>
                <a:avLst/>
                <a:gdLst>
                  <a:gd name="T0" fmla="*/ 6 w 106"/>
                  <a:gd name="T1" fmla="*/ 96 h 100"/>
                  <a:gd name="T2" fmla="*/ 6 w 106"/>
                  <a:gd name="T3" fmla="*/ 87 h 100"/>
                  <a:gd name="T4" fmla="*/ 6 w 106"/>
                  <a:gd name="T5" fmla="*/ 78 h 100"/>
                  <a:gd name="T6" fmla="*/ 6 w 106"/>
                  <a:gd name="T7" fmla="*/ 69 h 100"/>
                  <a:gd name="T8" fmla="*/ 6 w 106"/>
                  <a:gd name="T9" fmla="*/ 60 h 100"/>
                  <a:gd name="T10" fmla="*/ 3 w 106"/>
                  <a:gd name="T11" fmla="*/ 69 h 100"/>
                  <a:gd name="T12" fmla="*/ 0 w 106"/>
                  <a:gd name="T13" fmla="*/ 78 h 100"/>
                  <a:gd name="T14" fmla="*/ 0 w 106"/>
                  <a:gd name="T15" fmla="*/ 90 h 100"/>
                  <a:gd name="T16" fmla="*/ 3 w 106"/>
                  <a:gd name="T17" fmla="*/ 99 h 100"/>
                  <a:gd name="T18" fmla="*/ 6 w 106"/>
                  <a:gd name="T19" fmla="*/ 90 h 100"/>
                  <a:gd name="T20" fmla="*/ 6 w 106"/>
                  <a:gd name="T21" fmla="*/ 78 h 100"/>
                  <a:gd name="T22" fmla="*/ 6 w 106"/>
                  <a:gd name="T23" fmla="*/ 69 h 100"/>
                  <a:gd name="T24" fmla="*/ 6 w 106"/>
                  <a:gd name="T25" fmla="*/ 66 h 100"/>
                  <a:gd name="T26" fmla="*/ 15 w 106"/>
                  <a:gd name="T27" fmla="*/ 63 h 100"/>
                  <a:gd name="T28" fmla="*/ 18 w 106"/>
                  <a:gd name="T29" fmla="*/ 72 h 100"/>
                  <a:gd name="T30" fmla="*/ 24 w 106"/>
                  <a:gd name="T31" fmla="*/ 81 h 100"/>
                  <a:gd name="T32" fmla="*/ 27 w 106"/>
                  <a:gd name="T33" fmla="*/ 75 h 100"/>
                  <a:gd name="T34" fmla="*/ 36 w 106"/>
                  <a:gd name="T35" fmla="*/ 81 h 100"/>
                  <a:gd name="T36" fmla="*/ 42 w 106"/>
                  <a:gd name="T37" fmla="*/ 72 h 100"/>
                  <a:gd name="T38" fmla="*/ 45 w 106"/>
                  <a:gd name="T39" fmla="*/ 63 h 100"/>
                  <a:gd name="T40" fmla="*/ 39 w 106"/>
                  <a:gd name="T41" fmla="*/ 57 h 100"/>
                  <a:gd name="T42" fmla="*/ 48 w 106"/>
                  <a:gd name="T43" fmla="*/ 60 h 100"/>
                  <a:gd name="T44" fmla="*/ 54 w 106"/>
                  <a:gd name="T45" fmla="*/ 69 h 100"/>
                  <a:gd name="T46" fmla="*/ 54 w 106"/>
                  <a:gd name="T47" fmla="*/ 78 h 100"/>
                  <a:gd name="T48" fmla="*/ 60 w 106"/>
                  <a:gd name="T49" fmla="*/ 69 h 100"/>
                  <a:gd name="T50" fmla="*/ 63 w 106"/>
                  <a:gd name="T51" fmla="*/ 60 h 100"/>
                  <a:gd name="T52" fmla="*/ 63 w 106"/>
                  <a:gd name="T53" fmla="*/ 51 h 100"/>
                  <a:gd name="T54" fmla="*/ 63 w 106"/>
                  <a:gd name="T55" fmla="*/ 48 h 100"/>
                  <a:gd name="T56" fmla="*/ 72 w 106"/>
                  <a:gd name="T57" fmla="*/ 51 h 100"/>
                  <a:gd name="T58" fmla="*/ 78 w 106"/>
                  <a:gd name="T59" fmla="*/ 42 h 100"/>
                  <a:gd name="T60" fmla="*/ 69 w 106"/>
                  <a:gd name="T61" fmla="*/ 39 h 100"/>
                  <a:gd name="T62" fmla="*/ 60 w 106"/>
                  <a:gd name="T63" fmla="*/ 36 h 100"/>
                  <a:gd name="T64" fmla="*/ 69 w 106"/>
                  <a:gd name="T65" fmla="*/ 33 h 100"/>
                  <a:gd name="T66" fmla="*/ 75 w 106"/>
                  <a:gd name="T67" fmla="*/ 27 h 100"/>
                  <a:gd name="T68" fmla="*/ 84 w 106"/>
                  <a:gd name="T69" fmla="*/ 27 h 100"/>
                  <a:gd name="T70" fmla="*/ 81 w 106"/>
                  <a:gd name="T71" fmla="*/ 18 h 100"/>
                  <a:gd name="T72" fmla="*/ 72 w 106"/>
                  <a:gd name="T73" fmla="*/ 15 h 100"/>
                  <a:gd name="T74" fmla="*/ 63 w 106"/>
                  <a:gd name="T75" fmla="*/ 15 h 100"/>
                  <a:gd name="T76" fmla="*/ 57 w 106"/>
                  <a:gd name="T77" fmla="*/ 24 h 100"/>
                  <a:gd name="T78" fmla="*/ 48 w 106"/>
                  <a:gd name="T79" fmla="*/ 30 h 100"/>
                  <a:gd name="T80" fmla="*/ 45 w 106"/>
                  <a:gd name="T81" fmla="*/ 42 h 100"/>
                  <a:gd name="T82" fmla="*/ 36 w 106"/>
                  <a:gd name="T83" fmla="*/ 42 h 100"/>
                  <a:gd name="T84" fmla="*/ 27 w 106"/>
                  <a:gd name="T85" fmla="*/ 45 h 100"/>
                  <a:gd name="T86" fmla="*/ 18 w 106"/>
                  <a:gd name="T87" fmla="*/ 54 h 100"/>
                  <a:gd name="T88" fmla="*/ 9 w 106"/>
                  <a:gd name="T89" fmla="*/ 57 h 100"/>
                  <a:gd name="T90" fmla="*/ 21 w 106"/>
                  <a:gd name="T91" fmla="*/ 57 h 100"/>
                  <a:gd name="T92" fmla="*/ 30 w 106"/>
                  <a:gd name="T93" fmla="*/ 48 h 100"/>
                  <a:gd name="T94" fmla="*/ 33 w 106"/>
                  <a:gd name="T95" fmla="*/ 39 h 100"/>
                  <a:gd name="T96" fmla="*/ 42 w 106"/>
                  <a:gd name="T97" fmla="*/ 33 h 100"/>
                  <a:gd name="T98" fmla="*/ 75 w 106"/>
                  <a:gd name="T99" fmla="*/ 6 h 100"/>
                  <a:gd name="T100" fmla="*/ 105 w 106"/>
                  <a:gd name="T101" fmla="*/ 0 h 1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6"/>
                  <a:gd name="T154" fmla="*/ 0 h 100"/>
                  <a:gd name="T155" fmla="*/ 106 w 106"/>
                  <a:gd name="T156" fmla="*/ 100 h 1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6" h="100">
                    <a:moveTo>
                      <a:pt x="6" y="96"/>
                    </a:moveTo>
                    <a:lnTo>
                      <a:pt x="6" y="87"/>
                    </a:lnTo>
                    <a:lnTo>
                      <a:pt x="6" y="78"/>
                    </a:lnTo>
                    <a:lnTo>
                      <a:pt x="6" y="69"/>
                    </a:lnTo>
                    <a:lnTo>
                      <a:pt x="6" y="60"/>
                    </a:lnTo>
                    <a:lnTo>
                      <a:pt x="3" y="69"/>
                    </a:lnTo>
                    <a:lnTo>
                      <a:pt x="0" y="78"/>
                    </a:lnTo>
                    <a:lnTo>
                      <a:pt x="0" y="90"/>
                    </a:lnTo>
                    <a:lnTo>
                      <a:pt x="3" y="99"/>
                    </a:lnTo>
                    <a:lnTo>
                      <a:pt x="6" y="90"/>
                    </a:lnTo>
                    <a:lnTo>
                      <a:pt x="6" y="78"/>
                    </a:lnTo>
                    <a:lnTo>
                      <a:pt x="6" y="69"/>
                    </a:lnTo>
                    <a:lnTo>
                      <a:pt x="6" y="66"/>
                    </a:lnTo>
                    <a:lnTo>
                      <a:pt x="15" y="63"/>
                    </a:lnTo>
                    <a:lnTo>
                      <a:pt x="18" y="72"/>
                    </a:lnTo>
                    <a:lnTo>
                      <a:pt x="24" y="81"/>
                    </a:lnTo>
                    <a:lnTo>
                      <a:pt x="27" y="75"/>
                    </a:lnTo>
                    <a:lnTo>
                      <a:pt x="36" y="81"/>
                    </a:lnTo>
                    <a:lnTo>
                      <a:pt x="42" y="72"/>
                    </a:lnTo>
                    <a:lnTo>
                      <a:pt x="45" y="63"/>
                    </a:lnTo>
                    <a:lnTo>
                      <a:pt x="39" y="57"/>
                    </a:lnTo>
                    <a:lnTo>
                      <a:pt x="48" y="60"/>
                    </a:lnTo>
                    <a:lnTo>
                      <a:pt x="54" y="69"/>
                    </a:lnTo>
                    <a:lnTo>
                      <a:pt x="54" y="78"/>
                    </a:lnTo>
                    <a:lnTo>
                      <a:pt x="60" y="69"/>
                    </a:lnTo>
                    <a:lnTo>
                      <a:pt x="63" y="60"/>
                    </a:lnTo>
                    <a:lnTo>
                      <a:pt x="63" y="51"/>
                    </a:lnTo>
                    <a:lnTo>
                      <a:pt x="63" y="48"/>
                    </a:lnTo>
                    <a:lnTo>
                      <a:pt x="72" y="51"/>
                    </a:lnTo>
                    <a:lnTo>
                      <a:pt x="78" y="42"/>
                    </a:lnTo>
                    <a:lnTo>
                      <a:pt x="69" y="39"/>
                    </a:lnTo>
                    <a:lnTo>
                      <a:pt x="60" y="36"/>
                    </a:lnTo>
                    <a:lnTo>
                      <a:pt x="69" y="33"/>
                    </a:lnTo>
                    <a:lnTo>
                      <a:pt x="75" y="27"/>
                    </a:lnTo>
                    <a:lnTo>
                      <a:pt x="84" y="27"/>
                    </a:lnTo>
                    <a:lnTo>
                      <a:pt x="81" y="18"/>
                    </a:lnTo>
                    <a:lnTo>
                      <a:pt x="72" y="15"/>
                    </a:lnTo>
                    <a:lnTo>
                      <a:pt x="63" y="15"/>
                    </a:lnTo>
                    <a:lnTo>
                      <a:pt x="57" y="24"/>
                    </a:lnTo>
                    <a:lnTo>
                      <a:pt x="48" y="30"/>
                    </a:lnTo>
                    <a:lnTo>
                      <a:pt x="45" y="42"/>
                    </a:lnTo>
                    <a:lnTo>
                      <a:pt x="36" y="42"/>
                    </a:lnTo>
                    <a:lnTo>
                      <a:pt x="27" y="45"/>
                    </a:lnTo>
                    <a:lnTo>
                      <a:pt x="18" y="54"/>
                    </a:lnTo>
                    <a:lnTo>
                      <a:pt x="9" y="57"/>
                    </a:lnTo>
                    <a:lnTo>
                      <a:pt x="21" y="57"/>
                    </a:lnTo>
                    <a:lnTo>
                      <a:pt x="30" y="48"/>
                    </a:lnTo>
                    <a:lnTo>
                      <a:pt x="33" y="39"/>
                    </a:lnTo>
                    <a:lnTo>
                      <a:pt x="42" y="33"/>
                    </a:lnTo>
                    <a:lnTo>
                      <a:pt x="75" y="6"/>
                    </a:lnTo>
                    <a:lnTo>
                      <a:pt x="105"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11" name="Freeform 46">
                <a:extLst>
                  <a:ext uri="{FF2B5EF4-FFF2-40B4-BE49-F238E27FC236}">
                    <a16:creationId xmlns:a16="http://schemas.microsoft.com/office/drawing/2014/main" id="{C0892EE9-40E0-423E-9A94-75789EB811CF}"/>
                  </a:ext>
                </a:extLst>
              </p:cNvPr>
              <p:cNvSpPr>
                <a:spLocks/>
              </p:cNvSpPr>
              <p:nvPr/>
            </p:nvSpPr>
            <p:spPr bwMode="auto">
              <a:xfrm>
                <a:off x="1695" y="4392"/>
                <a:ext cx="244" cy="496"/>
              </a:xfrm>
              <a:custGeom>
                <a:avLst/>
                <a:gdLst>
                  <a:gd name="T0" fmla="*/ 117 w 244"/>
                  <a:gd name="T1" fmla="*/ 0 h 496"/>
                  <a:gd name="T2" fmla="*/ 183 w 244"/>
                  <a:gd name="T3" fmla="*/ 66 h 496"/>
                  <a:gd name="T4" fmla="*/ 189 w 244"/>
                  <a:gd name="T5" fmla="*/ 144 h 496"/>
                  <a:gd name="T6" fmla="*/ 153 w 244"/>
                  <a:gd name="T7" fmla="*/ 168 h 496"/>
                  <a:gd name="T8" fmla="*/ 171 w 244"/>
                  <a:gd name="T9" fmla="*/ 141 h 496"/>
                  <a:gd name="T10" fmla="*/ 150 w 244"/>
                  <a:gd name="T11" fmla="*/ 120 h 496"/>
                  <a:gd name="T12" fmla="*/ 138 w 244"/>
                  <a:gd name="T13" fmla="*/ 135 h 496"/>
                  <a:gd name="T14" fmla="*/ 150 w 244"/>
                  <a:gd name="T15" fmla="*/ 141 h 496"/>
                  <a:gd name="T16" fmla="*/ 132 w 244"/>
                  <a:gd name="T17" fmla="*/ 129 h 496"/>
                  <a:gd name="T18" fmla="*/ 120 w 244"/>
                  <a:gd name="T19" fmla="*/ 120 h 496"/>
                  <a:gd name="T20" fmla="*/ 117 w 244"/>
                  <a:gd name="T21" fmla="*/ 117 h 496"/>
                  <a:gd name="T22" fmla="*/ 102 w 244"/>
                  <a:gd name="T23" fmla="*/ 81 h 496"/>
                  <a:gd name="T24" fmla="*/ 120 w 244"/>
                  <a:gd name="T25" fmla="*/ 84 h 496"/>
                  <a:gd name="T26" fmla="*/ 123 w 244"/>
                  <a:gd name="T27" fmla="*/ 72 h 496"/>
                  <a:gd name="T28" fmla="*/ 123 w 244"/>
                  <a:gd name="T29" fmla="*/ 60 h 496"/>
                  <a:gd name="T30" fmla="*/ 123 w 244"/>
                  <a:gd name="T31" fmla="*/ 48 h 496"/>
                  <a:gd name="T32" fmla="*/ 123 w 244"/>
                  <a:gd name="T33" fmla="*/ 39 h 496"/>
                  <a:gd name="T34" fmla="*/ 102 w 244"/>
                  <a:gd name="T35" fmla="*/ 54 h 496"/>
                  <a:gd name="T36" fmla="*/ 81 w 244"/>
                  <a:gd name="T37" fmla="*/ 60 h 496"/>
                  <a:gd name="T38" fmla="*/ 60 w 244"/>
                  <a:gd name="T39" fmla="*/ 72 h 496"/>
                  <a:gd name="T40" fmla="*/ 9 w 244"/>
                  <a:gd name="T41" fmla="*/ 81 h 496"/>
                  <a:gd name="T42" fmla="*/ 0 w 244"/>
                  <a:gd name="T43" fmla="*/ 108 h 496"/>
                  <a:gd name="T44" fmla="*/ 3 w 244"/>
                  <a:gd name="T45" fmla="*/ 144 h 496"/>
                  <a:gd name="T46" fmla="*/ 6 w 244"/>
                  <a:gd name="T47" fmla="*/ 141 h 496"/>
                  <a:gd name="T48" fmla="*/ 30 w 244"/>
                  <a:gd name="T49" fmla="*/ 153 h 496"/>
                  <a:gd name="T50" fmla="*/ 21 w 244"/>
                  <a:gd name="T51" fmla="*/ 189 h 496"/>
                  <a:gd name="T52" fmla="*/ 54 w 244"/>
                  <a:gd name="T53" fmla="*/ 177 h 496"/>
                  <a:gd name="T54" fmla="*/ 24 w 244"/>
                  <a:gd name="T55" fmla="*/ 192 h 496"/>
                  <a:gd name="T56" fmla="*/ 30 w 244"/>
                  <a:gd name="T57" fmla="*/ 156 h 496"/>
                  <a:gd name="T58" fmla="*/ 12 w 244"/>
                  <a:gd name="T59" fmla="*/ 153 h 496"/>
                  <a:gd name="T60" fmla="*/ 9 w 244"/>
                  <a:gd name="T61" fmla="*/ 192 h 496"/>
                  <a:gd name="T62" fmla="*/ 39 w 244"/>
                  <a:gd name="T63" fmla="*/ 210 h 496"/>
                  <a:gd name="T64" fmla="*/ 51 w 244"/>
                  <a:gd name="T65" fmla="*/ 213 h 496"/>
                  <a:gd name="T66" fmla="*/ 27 w 244"/>
                  <a:gd name="T67" fmla="*/ 222 h 496"/>
                  <a:gd name="T68" fmla="*/ 51 w 244"/>
                  <a:gd name="T69" fmla="*/ 249 h 496"/>
                  <a:gd name="T70" fmla="*/ 84 w 244"/>
                  <a:gd name="T71" fmla="*/ 234 h 496"/>
                  <a:gd name="T72" fmla="*/ 120 w 244"/>
                  <a:gd name="T73" fmla="*/ 225 h 496"/>
                  <a:gd name="T74" fmla="*/ 141 w 244"/>
                  <a:gd name="T75" fmla="*/ 189 h 496"/>
                  <a:gd name="T76" fmla="*/ 114 w 244"/>
                  <a:gd name="T77" fmla="*/ 222 h 496"/>
                  <a:gd name="T78" fmla="*/ 90 w 244"/>
                  <a:gd name="T79" fmla="*/ 246 h 496"/>
                  <a:gd name="T80" fmla="*/ 111 w 244"/>
                  <a:gd name="T81" fmla="*/ 261 h 496"/>
                  <a:gd name="T82" fmla="*/ 111 w 244"/>
                  <a:gd name="T83" fmla="*/ 291 h 496"/>
                  <a:gd name="T84" fmla="*/ 138 w 244"/>
                  <a:gd name="T85" fmla="*/ 297 h 496"/>
                  <a:gd name="T86" fmla="*/ 189 w 244"/>
                  <a:gd name="T87" fmla="*/ 174 h 496"/>
                  <a:gd name="T88" fmla="*/ 183 w 244"/>
                  <a:gd name="T89" fmla="*/ 270 h 496"/>
                  <a:gd name="T90" fmla="*/ 132 w 244"/>
                  <a:gd name="T91" fmla="*/ 309 h 496"/>
                  <a:gd name="T92" fmla="*/ 141 w 244"/>
                  <a:gd name="T93" fmla="*/ 324 h 496"/>
                  <a:gd name="T94" fmla="*/ 243 w 244"/>
                  <a:gd name="T95" fmla="*/ 495 h 496"/>
                  <a:gd name="T96" fmla="*/ 87 w 244"/>
                  <a:gd name="T97" fmla="*/ 375 h 49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4"/>
                  <a:gd name="T148" fmla="*/ 0 h 496"/>
                  <a:gd name="T149" fmla="*/ 244 w 244"/>
                  <a:gd name="T150" fmla="*/ 496 h 49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4" h="496">
                    <a:moveTo>
                      <a:pt x="90" y="0"/>
                    </a:moveTo>
                    <a:lnTo>
                      <a:pt x="99" y="0"/>
                    </a:lnTo>
                    <a:lnTo>
                      <a:pt x="108" y="0"/>
                    </a:lnTo>
                    <a:lnTo>
                      <a:pt x="117" y="0"/>
                    </a:lnTo>
                    <a:lnTo>
                      <a:pt x="126" y="0"/>
                    </a:lnTo>
                    <a:lnTo>
                      <a:pt x="141" y="3"/>
                    </a:lnTo>
                    <a:lnTo>
                      <a:pt x="177" y="36"/>
                    </a:lnTo>
                    <a:lnTo>
                      <a:pt x="183" y="66"/>
                    </a:lnTo>
                    <a:lnTo>
                      <a:pt x="189" y="99"/>
                    </a:lnTo>
                    <a:lnTo>
                      <a:pt x="192" y="120"/>
                    </a:lnTo>
                    <a:lnTo>
                      <a:pt x="192" y="129"/>
                    </a:lnTo>
                    <a:lnTo>
                      <a:pt x="189" y="144"/>
                    </a:lnTo>
                    <a:lnTo>
                      <a:pt x="180" y="147"/>
                    </a:lnTo>
                    <a:lnTo>
                      <a:pt x="171" y="150"/>
                    </a:lnTo>
                    <a:lnTo>
                      <a:pt x="162" y="159"/>
                    </a:lnTo>
                    <a:lnTo>
                      <a:pt x="153" y="168"/>
                    </a:lnTo>
                    <a:lnTo>
                      <a:pt x="168" y="168"/>
                    </a:lnTo>
                    <a:lnTo>
                      <a:pt x="171" y="159"/>
                    </a:lnTo>
                    <a:lnTo>
                      <a:pt x="174" y="150"/>
                    </a:lnTo>
                    <a:lnTo>
                      <a:pt x="171" y="141"/>
                    </a:lnTo>
                    <a:lnTo>
                      <a:pt x="168" y="132"/>
                    </a:lnTo>
                    <a:lnTo>
                      <a:pt x="168" y="123"/>
                    </a:lnTo>
                    <a:lnTo>
                      <a:pt x="159" y="120"/>
                    </a:lnTo>
                    <a:lnTo>
                      <a:pt x="150" y="120"/>
                    </a:lnTo>
                    <a:lnTo>
                      <a:pt x="147" y="129"/>
                    </a:lnTo>
                    <a:lnTo>
                      <a:pt x="138" y="135"/>
                    </a:lnTo>
                    <a:lnTo>
                      <a:pt x="135" y="144"/>
                    </a:lnTo>
                    <a:lnTo>
                      <a:pt x="138" y="135"/>
                    </a:lnTo>
                    <a:lnTo>
                      <a:pt x="147" y="132"/>
                    </a:lnTo>
                    <a:lnTo>
                      <a:pt x="147" y="141"/>
                    </a:lnTo>
                    <a:lnTo>
                      <a:pt x="150" y="150"/>
                    </a:lnTo>
                    <a:lnTo>
                      <a:pt x="150" y="141"/>
                    </a:lnTo>
                    <a:lnTo>
                      <a:pt x="150" y="132"/>
                    </a:lnTo>
                    <a:lnTo>
                      <a:pt x="141" y="132"/>
                    </a:lnTo>
                    <a:lnTo>
                      <a:pt x="132" y="138"/>
                    </a:lnTo>
                    <a:lnTo>
                      <a:pt x="132" y="129"/>
                    </a:lnTo>
                    <a:lnTo>
                      <a:pt x="141" y="123"/>
                    </a:lnTo>
                    <a:lnTo>
                      <a:pt x="132" y="129"/>
                    </a:lnTo>
                    <a:lnTo>
                      <a:pt x="132" y="120"/>
                    </a:lnTo>
                    <a:lnTo>
                      <a:pt x="120" y="120"/>
                    </a:lnTo>
                    <a:lnTo>
                      <a:pt x="123" y="132"/>
                    </a:lnTo>
                    <a:lnTo>
                      <a:pt x="117" y="123"/>
                    </a:lnTo>
                    <a:lnTo>
                      <a:pt x="126" y="117"/>
                    </a:lnTo>
                    <a:lnTo>
                      <a:pt x="117" y="117"/>
                    </a:lnTo>
                    <a:lnTo>
                      <a:pt x="111" y="108"/>
                    </a:lnTo>
                    <a:lnTo>
                      <a:pt x="105" y="99"/>
                    </a:lnTo>
                    <a:lnTo>
                      <a:pt x="102" y="90"/>
                    </a:lnTo>
                    <a:lnTo>
                      <a:pt x="102" y="81"/>
                    </a:lnTo>
                    <a:lnTo>
                      <a:pt x="102" y="72"/>
                    </a:lnTo>
                    <a:lnTo>
                      <a:pt x="111" y="72"/>
                    </a:lnTo>
                    <a:lnTo>
                      <a:pt x="111" y="81"/>
                    </a:lnTo>
                    <a:lnTo>
                      <a:pt x="120" y="84"/>
                    </a:lnTo>
                    <a:lnTo>
                      <a:pt x="117" y="93"/>
                    </a:lnTo>
                    <a:lnTo>
                      <a:pt x="114" y="84"/>
                    </a:lnTo>
                    <a:lnTo>
                      <a:pt x="114" y="75"/>
                    </a:lnTo>
                    <a:lnTo>
                      <a:pt x="123" y="72"/>
                    </a:lnTo>
                    <a:lnTo>
                      <a:pt x="114" y="69"/>
                    </a:lnTo>
                    <a:lnTo>
                      <a:pt x="105" y="66"/>
                    </a:lnTo>
                    <a:lnTo>
                      <a:pt x="114" y="63"/>
                    </a:lnTo>
                    <a:lnTo>
                      <a:pt x="123" y="60"/>
                    </a:lnTo>
                    <a:lnTo>
                      <a:pt x="114" y="60"/>
                    </a:lnTo>
                    <a:lnTo>
                      <a:pt x="123" y="51"/>
                    </a:lnTo>
                    <a:lnTo>
                      <a:pt x="132" y="51"/>
                    </a:lnTo>
                    <a:lnTo>
                      <a:pt x="123" y="48"/>
                    </a:lnTo>
                    <a:lnTo>
                      <a:pt x="111" y="48"/>
                    </a:lnTo>
                    <a:lnTo>
                      <a:pt x="105" y="57"/>
                    </a:lnTo>
                    <a:lnTo>
                      <a:pt x="114" y="51"/>
                    </a:lnTo>
                    <a:lnTo>
                      <a:pt x="123" y="39"/>
                    </a:lnTo>
                    <a:lnTo>
                      <a:pt x="114" y="45"/>
                    </a:lnTo>
                    <a:lnTo>
                      <a:pt x="108" y="54"/>
                    </a:lnTo>
                    <a:lnTo>
                      <a:pt x="105" y="45"/>
                    </a:lnTo>
                    <a:lnTo>
                      <a:pt x="102" y="54"/>
                    </a:lnTo>
                    <a:lnTo>
                      <a:pt x="93" y="57"/>
                    </a:lnTo>
                    <a:lnTo>
                      <a:pt x="81" y="60"/>
                    </a:lnTo>
                    <a:lnTo>
                      <a:pt x="72" y="63"/>
                    </a:lnTo>
                    <a:lnTo>
                      <a:pt x="81" y="60"/>
                    </a:lnTo>
                    <a:lnTo>
                      <a:pt x="84" y="51"/>
                    </a:lnTo>
                    <a:lnTo>
                      <a:pt x="78" y="60"/>
                    </a:lnTo>
                    <a:lnTo>
                      <a:pt x="69" y="69"/>
                    </a:lnTo>
                    <a:lnTo>
                      <a:pt x="60" y="72"/>
                    </a:lnTo>
                    <a:lnTo>
                      <a:pt x="51" y="78"/>
                    </a:lnTo>
                    <a:lnTo>
                      <a:pt x="42" y="78"/>
                    </a:lnTo>
                    <a:lnTo>
                      <a:pt x="30" y="81"/>
                    </a:lnTo>
                    <a:lnTo>
                      <a:pt x="9" y="81"/>
                    </a:lnTo>
                    <a:lnTo>
                      <a:pt x="0" y="81"/>
                    </a:lnTo>
                    <a:lnTo>
                      <a:pt x="0" y="90"/>
                    </a:lnTo>
                    <a:lnTo>
                      <a:pt x="0" y="99"/>
                    </a:lnTo>
                    <a:lnTo>
                      <a:pt x="0" y="108"/>
                    </a:lnTo>
                    <a:lnTo>
                      <a:pt x="0" y="117"/>
                    </a:lnTo>
                    <a:lnTo>
                      <a:pt x="0" y="126"/>
                    </a:lnTo>
                    <a:lnTo>
                      <a:pt x="0" y="135"/>
                    </a:lnTo>
                    <a:lnTo>
                      <a:pt x="3" y="144"/>
                    </a:lnTo>
                    <a:lnTo>
                      <a:pt x="15" y="147"/>
                    </a:lnTo>
                    <a:lnTo>
                      <a:pt x="24" y="150"/>
                    </a:lnTo>
                    <a:lnTo>
                      <a:pt x="15" y="150"/>
                    </a:lnTo>
                    <a:lnTo>
                      <a:pt x="6" y="141"/>
                    </a:lnTo>
                    <a:lnTo>
                      <a:pt x="15" y="135"/>
                    </a:lnTo>
                    <a:lnTo>
                      <a:pt x="27" y="135"/>
                    </a:lnTo>
                    <a:lnTo>
                      <a:pt x="30" y="144"/>
                    </a:lnTo>
                    <a:lnTo>
                      <a:pt x="30" y="153"/>
                    </a:lnTo>
                    <a:lnTo>
                      <a:pt x="24" y="162"/>
                    </a:lnTo>
                    <a:lnTo>
                      <a:pt x="21" y="171"/>
                    </a:lnTo>
                    <a:lnTo>
                      <a:pt x="21" y="180"/>
                    </a:lnTo>
                    <a:lnTo>
                      <a:pt x="21" y="189"/>
                    </a:lnTo>
                    <a:lnTo>
                      <a:pt x="30" y="192"/>
                    </a:lnTo>
                    <a:lnTo>
                      <a:pt x="36" y="183"/>
                    </a:lnTo>
                    <a:lnTo>
                      <a:pt x="45" y="180"/>
                    </a:lnTo>
                    <a:lnTo>
                      <a:pt x="54" y="177"/>
                    </a:lnTo>
                    <a:lnTo>
                      <a:pt x="45" y="177"/>
                    </a:lnTo>
                    <a:lnTo>
                      <a:pt x="36" y="180"/>
                    </a:lnTo>
                    <a:lnTo>
                      <a:pt x="33" y="189"/>
                    </a:lnTo>
                    <a:lnTo>
                      <a:pt x="24" y="192"/>
                    </a:lnTo>
                    <a:lnTo>
                      <a:pt x="21" y="183"/>
                    </a:lnTo>
                    <a:lnTo>
                      <a:pt x="21" y="174"/>
                    </a:lnTo>
                    <a:lnTo>
                      <a:pt x="27" y="165"/>
                    </a:lnTo>
                    <a:lnTo>
                      <a:pt x="30" y="156"/>
                    </a:lnTo>
                    <a:lnTo>
                      <a:pt x="30" y="147"/>
                    </a:lnTo>
                    <a:lnTo>
                      <a:pt x="21" y="144"/>
                    </a:lnTo>
                    <a:lnTo>
                      <a:pt x="12" y="144"/>
                    </a:lnTo>
                    <a:lnTo>
                      <a:pt x="12" y="153"/>
                    </a:lnTo>
                    <a:lnTo>
                      <a:pt x="9" y="165"/>
                    </a:lnTo>
                    <a:lnTo>
                      <a:pt x="9" y="174"/>
                    </a:lnTo>
                    <a:lnTo>
                      <a:pt x="9" y="183"/>
                    </a:lnTo>
                    <a:lnTo>
                      <a:pt x="9" y="192"/>
                    </a:lnTo>
                    <a:lnTo>
                      <a:pt x="15" y="201"/>
                    </a:lnTo>
                    <a:lnTo>
                      <a:pt x="21" y="210"/>
                    </a:lnTo>
                    <a:lnTo>
                      <a:pt x="30" y="210"/>
                    </a:lnTo>
                    <a:lnTo>
                      <a:pt x="39" y="210"/>
                    </a:lnTo>
                    <a:lnTo>
                      <a:pt x="48" y="210"/>
                    </a:lnTo>
                    <a:lnTo>
                      <a:pt x="57" y="207"/>
                    </a:lnTo>
                    <a:lnTo>
                      <a:pt x="48" y="204"/>
                    </a:lnTo>
                    <a:lnTo>
                      <a:pt x="51" y="213"/>
                    </a:lnTo>
                    <a:lnTo>
                      <a:pt x="42" y="210"/>
                    </a:lnTo>
                    <a:lnTo>
                      <a:pt x="33" y="213"/>
                    </a:lnTo>
                    <a:lnTo>
                      <a:pt x="24" y="213"/>
                    </a:lnTo>
                    <a:lnTo>
                      <a:pt x="27" y="222"/>
                    </a:lnTo>
                    <a:lnTo>
                      <a:pt x="36" y="231"/>
                    </a:lnTo>
                    <a:lnTo>
                      <a:pt x="36" y="240"/>
                    </a:lnTo>
                    <a:lnTo>
                      <a:pt x="42" y="249"/>
                    </a:lnTo>
                    <a:lnTo>
                      <a:pt x="51" y="249"/>
                    </a:lnTo>
                    <a:lnTo>
                      <a:pt x="63" y="249"/>
                    </a:lnTo>
                    <a:lnTo>
                      <a:pt x="72" y="249"/>
                    </a:lnTo>
                    <a:lnTo>
                      <a:pt x="81" y="243"/>
                    </a:lnTo>
                    <a:lnTo>
                      <a:pt x="84" y="234"/>
                    </a:lnTo>
                    <a:lnTo>
                      <a:pt x="93" y="231"/>
                    </a:lnTo>
                    <a:lnTo>
                      <a:pt x="102" y="231"/>
                    </a:lnTo>
                    <a:lnTo>
                      <a:pt x="111" y="225"/>
                    </a:lnTo>
                    <a:lnTo>
                      <a:pt x="120" y="225"/>
                    </a:lnTo>
                    <a:lnTo>
                      <a:pt x="129" y="216"/>
                    </a:lnTo>
                    <a:lnTo>
                      <a:pt x="135" y="207"/>
                    </a:lnTo>
                    <a:lnTo>
                      <a:pt x="138" y="198"/>
                    </a:lnTo>
                    <a:lnTo>
                      <a:pt x="141" y="189"/>
                    </a:lnTo>
                    <a:lnTo>
                      <a:pt x="138" y="198"/>
                    </a:lnTo>
                    <a:lnTo>
                      <a:pt x="132" y="207"/>
                    </a:lnTo>
                    <a:lnTo>
                      <a:pt x="123" y="213"/>
                    </a:lnTo>
                    <a:lnTo>
                      <a:pt x="114" y="222"/>
                    </a:lnTo>
                    <a:lnTo>
                      <a:pt x="105" y="228"/>
                    </a:lnTo>
                    <a:lnTo>
                      <a:pt x="96" y="234"/>
                    </a:lnTo>
                    <a:lnTo>
                      <a:pt x="87" y="237"/>
                    </a:lnTo>
                    <a:lnTo>
                      <a:pt x="90" y="246"/>
                    </a:lnTo>
                    <a:lnTo>
                      <a:pt x="99" y="246"/>
                    </a:lnTo>
                    <a:lnTo>
                      <a:pt x="108" y="252"/>
                    </a:lnTo>
                    <a:lnTo>
                      <a:pt x="120" y="258"/>
                    </a:lnTo>
                    <a:lnTo>
                      <a:pt x="111" y="261"/>
                    </a:lnTo>
                    <a:lnTo>
                      <a:pt x="102" y="252"/>
                    </a:lnTo>
                    <a:lnTo>
                      <a:pt x="90" y="294"/>
                    </a:lnTo>
                    <a:lnTo>
                      <a:pt x="111" y="282"/>
                    </a:lnTo>
                    <a:lnTo>
                      <a:pt x="111" y="291"/>
                    </a:lnTo>
                    <a:lnTo>
                      <a:pt x="117" y="300"/>
                    </a:lnTo>
                    <a:lnTo>
                      <a:pt x="138" y="309"/>
                    </a:lnTo>
                    <a:lnTo>
                      <a:pt x="117" y="270"/>
                    </a:lnTo>
                    <a:lnTo>
                      <a:pt x="138" y="297"/>
                    </a:lnTo>
                    <a:lnTo>
                      <a:pt x="141" y="273"/>
                    </a:lnTo>
                    <a:lnTo>
                      <a:pt x="150" y="240"/>
                    </a:lnTo>
                    <a:lnTo>
                      <a:pt x="174" y="198"/>
                    </a:lnTo>
                    <a:lnTo>
                      <a:pt x="189" y="174"/>
                    </a:lnTo>
                    <a:lnTo>
                      <a:pt x="180" y="150"/>
                    </a:lnTo>
                    <a:lnTo>
                      <a:pt x="192" y="159"/>
                    </a:lnTo>
                    <a:lnTo>
                      <a:pt x="213" y="177"/>
                    </a:lnTo>
                    <a:lnTo>
                      <a:pt x="183" y="270"/>
                    </a:lnTo>
                    <a:lnTo>
                      <a:pt x="156" y="261"/>
                    </a:lnTo>
                    <a:lnTo>
                      <a:pt x="162" y="282"/>
                    </a:lnTo>
                    <a:lnTo>
                      <a:pt x="144" y="327"/>
                    </a:lnTo>
                    <a:lnTo>
                      <a:pt x="132" y="309"/>
                    </a:lnTo>
                    <a:lnTo>
                      <a:pt x="114" y="300"/>
                    </a:lnTo>
                    <a:lnTo>
                      <a:pt x="111" y="291"/>
                    </a:lnTo>
                    <a:lnTo>
                      <a:pt x="126" y="306"/>
                    </a:lnTo>
                    <a:lnTo>
                      <a:pt x="141" y="324"/>
                    </a:lnTo>
                    <a:lnTo>
                      <a:pt x="144" y="366"/>
                    </a:lnTo>
                    <a:lnTo>
                      <a:pt x="162" y="408"/>
                    </a:lnTo>
                    <a:lnTo>
                      <a:pt x="195" y="450"/>
                    </a:lnTo>
                    <a:lnTo>
                      <a:pt x="243" y="495"/>
                    </a:lnTo>
                    <a:lnTo>
                      <a:pt x="138" y="420"/>
                    </a:lnTo>
                    <a:lnTo>
                      <a:pt x="102" y="372"/>
                    </a:lnTo>
                    <a:lnTo>
                      <a:pt x="129" y="411"/>
                    </a:lnTo>
                    <a:lnTo>
                      <a:pt x="87" y="375"/>
                    </a:lnTo>
                    <a:lnTo>
                      <a:pt x="132" y="414"/>
                    </a:lnTo>
                    <a:lnTo>
                      <a:pt x="87" y="396"/>
                    </a:lnTo>
                    <a:lnTo>
                      <a:pt x="135" y="417"/>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12" name="Freeform 47">
                <a:extLst>
                  <a:ext uri="{FF2B5EF4-FFF2-40B4-BE49-F238E27FC236}">
                    <a16:creationId xmlns:a16="http://schemas.microsoft.com/office/drawing/2014/main" id="{D66411B3-2BC1-4A37-8EF8-433E7D7B95B5}"/>
                  </a:ext>
                </a:extLst>
              </p:cNvPr>
              <p:cNvSpPr>
                <a:spLocks/>
              </p:cNvSpPr>
              <p:nvPr/>
            </p:nvSpPr>
            <p:spPr bwMode="auto">
              <a:xfrm>
                <a:off x="1665" y="4650"/>
                <a:ext cx="163" cy="403"/>
              </a:xfrm>
              <a:custGeom>
                <a:avLst/>
                <a:gdLst>
                  <a:gd name="T0" fmla="*/ 162 w 163"/>
                  <a:gd name="T1" fmla="*/ 183 h 403"/>
                  <a:gd name="T2" fmla="*/ 162 w 163"/>
                  <a:gd name="T3" fmla="*/ 201 h 403"/>
                  <a:gd name="T4" fmla="*/ 153 w 163"/>
                  <a:gd name="T5" fmla="*/ 219 h 403"/>
                  <a:gd name="T6" fmla="*/ 150 w 163"/>
                  <a:gd name="T7" fmla="*/ 237 h 403"/>
                  <a:gd name="T8" fmla="*/ 150 w 163"/>
                  <a:gd name="T9" fmla="*/ 255 h 403"/>
                  <a:gd name="T10" fmla="*/ 150 w 163"/>
                  <a:gd name="T11" fmla="*/ 273 h 403"/>
                  <a:gd name="T12" fmla="*/ 141 w 163"/>
                  <a:gd name="T13" fmla="*/ 291 h 403"/>
                  <a:gd name="T14" fmla="*/ 138 w 163"/>
                  <a:gd name="T15" fmla="*/ 309 h 403"/>
                  <a:gd name="T16" fmla="*/ 132 w 163"/>
                  <a:gd name="T17" fmla="*/ 330 h 403"/>
                  <a:gd name="T18" fmla="*/ 126 w 163"/>
                  <a:gd name="T19" fmla="*/ 348 h 403"/>
                  <a:gd name="T20" fmla="*/ 114 w 163"/>
                  <a:gd name="T21" fmla="*/ 363 h 403"/>
                  <a:gd name="T22" fmla="*/ 0 w 163"/>
                  <a:gd name="T23" fmla="*/ 402 h 403"/>
                  <a:gd name="T24" fmla="*/ 9 w 163"/>
                  <a:gd name="T25" fmla="*/ 384 h 403"/>
                  <a:gd name="T26" fmla="*/ 15 w 163"/>
                  <a:gd name="T27" fmla="*/ 366 h 403"/>
                  <a:gd name="T28" fmla="*/ 21 w 163"/>
                  <a:gd name="T29" fmla="*/ 348 h 403"/>
                  <a:gd name="T30" fmla="*/ 33 w 163"/>
                  <a:gd name="T31" fmla="*/ 327 h 403"/>
                  <a:gd name="T32" fmla="*/ 45 w 163"/>
                  <a:gd name="T33" fmla="*/ 324 h 403"/>
                  <a:gd name="T34" fmla="*/ 45 w 163"/>
                  <a:gd name="T35" fmla="*/ 324 h 403"/>
                  <a:gd name="T36" fmla="*/ 54 w 163"/>
                  <a:gd name="T37" fmla="*/ 312 h 403"/>
                  <a:gd name="T38" fmla="*/ 66 w 163"/>
                  <a:gd name="T39" fmla="*/ 330 h 403"/>
                  <a:gd name="T40" fmla="*/ 60 w 163"/>
                  <a:gd name="T41" fmla="*/ 294 h 403"/>
                  <a:gd name="T42" fmla="*/ 48 w 163"/>
                  <a:gd name="T43" fmla="*/ 282 h 403"/>
                  <a:gd name="T44" fmla="*/ 48 w 163"/>
                  <a:gd name="T45" fmla="*/ 300 h 403"/>
                  <a:gd name="T46" fmla="*/ 48 w 163"/>
                  <a:gd name="T47" fmla="*/ 291 h 403"/>
                  <a:gd name="T48" fmla="*/ 57 w 163"/>
                  <a:gd name="T49" fmla="*/ 288 h 403"/>
                  <a:gd name="T50" fmla="*/ 57 w 163"/>
                  <a:gd name="T51" fmla="*/ 285 h 403"/>
                  <a:gd name="T52" fmla="*/ 54 w 163"/>
                  <a:gd name="T53" fmla="*/ 267 h 403"/>
                  <a:gd name="T54" fmla="*/ 54 w 163"/>
                  <a:gd name="T55" fmla="*/ 249 h 403"/>
                  <a:gd name="T56" fmla="*/ 54 w 163"/>
                  <a:gd name="T57" fmla="*/ 231 h 403"/>
                  <a:gd name="T58" fmla="*/ 54 w 163"/>
                  <a:gd name="T59" fmla="*/ 213 h 403"/>
                  <a:gd name="T60" fmla="*/ 60 w 163"/>
                  <a:gd name="T61" fmla="*/ 195 h 403"/>
                  <a:gd name="T62" fmla="*/ 63 w 163"/>
                  <a:gd name="T63" fmla="*/ 177 h 403"/>
                  <a:gd name="T64" fmla="*/ 69 w 163"/>
                  <a:gd name="T65" fmla="*/ 156 h 403"/>
                  <a:gd name="T66" fmla="*/ 69 w 163"/>
                  <a:gd name="T67" fmla="*/ 135 h 403"/>
                  <a:gd name="T68" fmla="*/ 69 w 163"/>
                  <a:gd name="T69" fmla="*/ 117 h 403"/>
                  <a:gd name="T70" fmla="*/ 81 w 163"/>
                  <a:gd name="T71" fmla="*/ 108 h 403"/>
                  <a:gd name="T72" fmla="*/ 81 w 163"/>
                  <a:gd name="T73" fmla="*/ 126 h 403"/>
                  <a:gd name="T74" fmla="*/ 81 w 163"/>
                  <a:gd name="T75" fmla="*/ 126 h 403"/>
                  <a:gd name="T76" fmla="*/ 78 w 163"/>
                  <a:gd name="T77" fmla="*/ 108 h 403"/>
                  <a:gd name="T78" fmla="*/ 69 w 163"/>
                  <a:gd name="T79" fmla="*/ 90 h 403"/>
                  <a:gd name="T80" fmla="*/ 69 w 163"/>
                  <a:gd name="T81" fmla="*/ 72 h 403"/>
                  <a:gd name="T82" fmla="*/ 72 w 163"/>
                  <a:gd name="T83" fmla="*/ 54 h 403"/>
                  <a:gd name="T84" fmla="*/ 90 w 163"/>
                  <a:gd name="T85" fmla="*/ 33 h 403"/>
                  <a:gd name="T86" fmla="*/ 108 w 163"/>
                  <a:gd name="T87" fmla="*/ 15 h 403"/>
                  <a:gd name="T88" fmla="*/ 126 w 163"/>
                  <a:gd name="T89" fmla="*/ 0 h 4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3"/>
                  <a:gd name="T136" fmla="*/ 0 h 403"/>
                  <a:gd name="T137" fmla="*/ 163 w 163"/>
                  <a:gd name="T138" fmla="*/ 403 h 4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3" h="403">
                    <a:moveTo>
                      <a:pt x="162" y="171"/>
                    </a:moveTo>
                    <a:lnTo>
                      <a:pt x="162" y="183"/>
                    </a:lnTo>
                    <a:lnTo>
                      <a:pt x="162" y="192"/>
                    </a:lnTo>
                    <a:lnTo>
                      <a:pt x="162" y="201"/>
                    </a:lnTo>
                    <a:lnTo>
                      <a:pt x="159" y="210"/>
                    </a:lnTo>
                    <a:lnTo>
                      <a:pt x="153" y="219"/>
                    </a:lnTo>
                    <a:lnTo>
                      <a:pt x="153" y="228"/>
                    </a:lnTo>
                    <a:lnTo>
                      <a:pt x="150" y="237"/>
                    </a:lnTo>
                    <a:lnTo>
                      <a:pt x="150" y="246"/>
                    </a:lnTo>
                    <a:lnTo>
                      <a:pt x="150" y="255"/>
                    </a:lnTo>
                    <a:lnTo>
                      <a:pt x="150" y="264"/>
                    </a:lnTo>
                    <a:lnTo>
                      <a:pt x="150" y="273"/>
                    </a:lnTo>
                    <a:lnTo>
                      <a:pt x="144" y="282"/>
                    </a:lnTo>
                    <a:lnTo>
                      <a:pt x="141" y="291"/>
                    </a:lnTo>
                    <a:lnTo>
                      <a:pt x="138" y="300"/>
                    </a:lnTo>
                    <a:lnTo>
                      <a:pt x="138" y="309"/>
                    </a:lnTo>
                    <a:lnTo>
                      <a:pt x="138" y="318"/>
                    </a:lnTo>
                    <a:lnTo>
                      <a:pt x="132" y="330"/>
                    </a:lnTo>
                    <a:lnTo>
                      <a:pt x="129" y="339"/>
                    </a:lnTo>
                    <a:lnTo>
                      <a:pt x="126" y="348"/>
                    </a:lnTo>
                    <a:lnTo>
                      <a:pt x="117" y="354"/>
                    </a:lnTo>
                    <a:lnTo>
                      <a:pt x="114" y="363"/>
                    </a:lnTo>
                    <a:lnTo>
                      <a:pt x="105" y="369"/>
                    </a:lnTo>
                    <a:lnTo>
                      <a:pt x="0" y="402"/>
                    </a:lnTo>
                    <a:lnTo>
                      <a:pt x="3" y="393"/>
                    </a:lnTo>
                    <a:lnTo>
                      <a:pt x="9" y="384"/>
                    </a:lnTo>
                    <a:lnTo>
                      <a:pt x="9" y="375"/>
                    </a:lnTo>
                    <a:lnTo>
                      <a:pt x="15" y="366"/>
                    </a:lnTo>
                    <a:lnTo>
                      <a:pt x="21" y="357"/>
                    </a:lnTo>
                    <a:lnTo>
                      <a:pt x="21" y="348"/>
                    </a:lnTo>
                    <a:lnTo>
                      <a:pt x="24" y="339"/>
                    </a:lnTo>
                    <a:lnTo>
                      <a:pt x="33" y="327"/>
                    </a:lnTo>
                    <a:lnTo>
                      <a:pt x="36" y="318"/>
                    </a:lnTo>
                    <a:lnTo>
                      <a:pt x="45" y="324"/>
                    </a:lnTo>
                    <a:lnTo>
                      <a:pt x="45" y="333"/>
                    </a:lnTo>
                    <a:lnTo>
                      <a:pt x="45" y="324"/>
                    </a:lnTo>
                    <a:lnTo>
                      <a:pt x="45" y="315"/>
                    </a:lnTo>
                    <a:lnTo>
                      <a:pt x="54" y="312"/>
                    </a:lnTo>
                    <a:lnTo>
                      <a:pt x="60" y="321"/>
                    </a:lnTo>
                    <a:lnTo>
                      <a:pt x="66" y="330"/>
                    </a:lnTo>
                    <a:lnTo>
                      <a:pt x="63" y="312"/>
                    </a:lnTo>
                    <a:lnTo>
                      <a:pt x="60" y="294"/>
                    </a:lnTo>
                    <a:lnTo>
                      <a:pt x="51" y="291"/>
                    </a:lnTo>
                    <a:lnTo>
                      <a:pt x="48" y="282"/>
                    </a:lnTo>
                    <a:lnTo>
                      <a:pt x="48" y="291"/>
                    </a:lnTo>
                    <a:lnTo>
                      <a:pt x="48" y="300"/>
                    </a:lnTo>
                    <a:lnTo>
                      <a:pt x="48" y="309"/>
                    </a:lnTo>
                    <a:lnTo>
                      <a:pt x="48" y="291"/>
                    </a:lnTo>
                    <a:lnTo>
                      <a:pt x="48" y="282"/>
                    </a:lnTo>
                    <a:lnTo>
                      <a:pt x="57" y="288"/>
                    </a:lnTo>
                    <a:lnTo>
                      <a:pt x="66" y="294"/>
                    </a:lnTo>
                    <a:lnTo>
                      <a:pt x="57" y="285"/>
                    </a:lnTo>
                    <a:lnTo>
                      <a:pt x="54" y="276"/>
                    </a:lnTo>
                    <a:lnTo>
                      <a:pt x="54" y="267"/>
                    </a:lnTo>
                    <a:lnTo>
                      <a:pt x="54" y="258"/>
                    </a:lnTo>
                    <a:lnTo>
                      <a:pt x="54" y="249"/>
                    </a:lnTo>
                    <a:lnTo>
                      <a:pt x="54" y="240"/>
                    </a:lnTo>
                    <a:lnTo>
                      <a:pt x="54" y="231"/>
                    </a:lnTo>
                    <a:lnTo>
                      <a:pt x="54" y="222"/>
                    </a:lnTo>
                    <a:lnTo>
                      <a:pt x="54" y="213"/>
                    </a:lnTo>
                    <a:lnTo>
                      <a:pt x="57" y="204"/>
                    </a:lnTo>
                    <a:lnTo>
                      <a:pt x="60" y="195"/>
                    </a:lnTo>
                    <a:lnTo>
                      <a:pt x="60" y="186"/>
                    </a:lnTo>
                    <a:lnTo>
                      <a:pt x="63" y="177"/>
                    </a:lnTo>
                    <a:lnTo>
                      <a:pt x="66" y="168"/>
                    </a:lnTo>
                    <a:lnTo>
                      <a:pt x="69" y="156"/>
                    </a:lnTo>
                    <a:lnTo>
                      <a:pt x="69" y="147"/>
                    </a:lnTo>
                    <a:lnTo>
                      <a:pt x="69" y="135"/>
                    </a:lnTo>
                    <a:lnTo>
                      <a:pt x="69" y="126"/>
                    </a:lnTo>
                    <a:lnTo>
                      <a:pt x="69" y="117"/>
                    </a:lnTo>
                    <a:lnTo>
                      <a:pt x="72" y="105"/>
                    </a:lnTo>
                    <a:lnTo>
                      <a:pt x="81" y="108"/>
                    </a:lnTo>
                    <a:lnTo>
                      <a:pt x="81" y="117"/>
                    </a:lnTo>
                    <a:lnTo>
                      <a:pt x="81" y="126"/>
                    </a:lnTo>
                    <a:lnTo>
                      <a:pt x="81" y="135"/>
                    </a:lnTo>
                    <a:lnTo>
                      <a:pt x="81" y="126"/>
                    </a:lnTo>
                    <a:lnTo>
                      <a:pt x="81" y="117"/>
                    </a:lnTo>
                    <a:lnTo>
                      <a:pt x="78" y="108"/>
                    </a:lnTo>
                    <a:lnTo>
                      <a:pt x="72" y="99"/>
                    </a:lnTo>
                    <a:lnTo>
                      <a:pt x="69" y="90"/>
                    </a:lnTo>
                    <a:lnTo>
                      <a:pt x="69" y="81"/>
                    </a:lnTo>
                    <a:lnTo>
                      <a:pt x="69" y="72"/>
                    </a:lnTo>
                    <a:lnTo>
                      <a:pt x="69" y="63"/>
                    </a:lnTo>
                    <a:lnTo>
                      <a:pt x="72" y="54"/>
                    </a:lnTo>
                    <a:lnTo>
                      <a:pt x="81" y="42"/>
                    </a:lnTo>
                    <a:lnTo>
                      <a:pt x="90" y="33"/>
                    </a:lnTo>
                    <a:lnTo>
                      <a:pt x="99" y="21"/>
                    </a:lnTo>
                    <a:lnTo>
                      <a:pt x="108" y="15"/>
                    </a:lnTo>
                    <a:lnTo>
                      <a:pt x="117" y="6"/>
                    </a:lnTo>
                    <a:lnTo>
                      <a:pt x="126"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13" name="Freeform 48">
                <a:extLst>
                  <a:ext uri="{FF2B5EF4-FFF2-40B4-BE49-F238E27FC236}">
                    <a16:creationId xmlns:a16="http://schemas.microsoft.com/office/drawing/2014/main" id="{2E53746B-543B-40D9-9F1E-D2317E95A8D1}"/>
                  </a:ext>
                </a:extLst>
              </p:cNvPr>
              <p:cNvSpPr>
                <a:spLocks/>
              </p:cNvSpPr>
              <p:nvPr/>
            </p:nvSpPr>
            <p:spPr bwMode="auto">
              <a:xfrm>
                <a:off x="1908" y="4572"/>
                <a:ext cx="256" cy="445"/>
              </a:xfrm>
              <a:custGeom>
                <a:avLst/>
                <a:gdLst>
                  <a:gd name="T0" fmla="*/ 21 w 256"/>
                  <a:gd name="T1" fmla="*/ 39 h 445"/>
                  <a:gd name="T2" fmla="*/ 36 w 256"/>
                  <a:gd name="T3" fmla="*/ 66 h 445"/>
                  <a:gd name="T4" fmla="*/ 30 w 256"/>
                  <a:gd name="T5" fmla="*/ 54 h 445"/>
                  <a:gd name="T6" fmla="*/ 30 w 256"/>
                  <a:gd name="T7" fmla="*/ 66 h 445"/>
                  <a:gd name="T8" fmla="*/ 27 w 256"/>
                  <a:gd name="T9" fmla="*/ 96 h 445"/>
                  <a:gd name="T10" fmla="*/ 6 w 256"/>
                  <a:gd name="T11" fmla="*/ 120 h 445"/>
                  <a:gd name="T12" fmla="*/ 6 w 256"/>
                  <a:gd name="T13" fmla="*/ 147 h 445"/>
                  <a:gd name="T14" fmla="*/ 6 w 256"/>
                  <a:gd name="T15" fmla="*/ 174 h 445"/>
                  <a:gd name="T16" fmla="*/ 6 w 256"/>
                  <a:gd name="T17" fmla="*/ 204 h 445"/>
                  <a:gd name="T18" fmla="*/ 6 w 256"/>
                  <a:gd name="T19" fmla="*/ 234 h 445"/>
                  <a:gd name="T20" fmla="*/ 15 w 256"/>
                  <a:gd name="T21" fmla="*/ 261 h 445"/>
                  <a:gd name="T22" fmla="*/ 21 w 256"/>
                  <a:gd name="T23" fmla="*/ 288 h 445"/>
                  <a:gd name="T24" fmla="*/ 33 w 256"/>
                  <a:gd name="T25" fmla="*/ 315 h 445"/>
                  <a:gd name="T26" fmla="*/ 36 w 256"/>
                  <a:gd name="T27" fmla="*/ 342 h 445"/>
                  <a:gd name="T28" fmla="*/ 45 w 256"/>
                  <a:gd name="T29" fmla="*/ 393 h 445"/>
                  <a:gd name="T30" fmla="*/ 63 w 256"/>
                  <a:gd name="T31" fmla="*/ 423 h 445"/>
                  <a:gd name="T32" fmla="*/ 66 w 256"/>
                  <a:gd name="T33" fmla="*/ 426 h 445"/>
                  <a:gd name="T34" fmla="*/ 81 w 256"/>
                  <a:gd name="T35" fmla="*/ 393 h 445"/>
                  <a:gd name="T36" fmla="*/ 54 w 256"/>
                  <a:gd name="T37" fmla="*/ 411 h 445"/>
                  <a:gd name="T38" fmla="*/ 78 w 256"/>
                  <a:gd name="T39" fmla="*/ 393 h 445"/>
                  <a:gd name="T40" fmla="*/ 105 w 256"/>
                  <a:gd name="T41" fmla="*/ 369 h 445"/>
                  <a:gd name="T42" fmla="*/ 129 w 256"/>
                  <a:gd name="T43" fmla="*/ 345 h 445"/>
                  <a:gd name="T44" fmla="*/ 147 w 256"/>
                  <a:gd name="T45" fmla="*/ 324 h 445"/>
                  <a:gd name="T46" fmla="*/ 147 w 256"/>
                  <a:gd name="T47" fmla="*/ 288 h 445"/>
                  <a:gd name="T48" fmla="*/ 141 w 256"/>
                  <a:gd name="T49" fmla="*/ 255 h 445"/>
                  <a:gd name="T50" fmla="*/ 135 w 256"/>
                  <a:gd name="T51" fmla="*/ 222 h 445"/>
                  <a:gd name="T52" fmla="*/ 129 w 256"/>
                  <a:gd name="T53" fmla="*/ 192 h 445"/>
                  <a:gd name="T54" fmla="*/ 120 w 256"/>
                  <a:gd name="T55" fmla="*/ 159 h 445"/>
                  <a:gd name="T56" fmla="*/ 117 w 256"/>
                  <a:gd name="T57" fmla="*/ 132 h 445"/>
                  <a:gd name="T58" fmla="*/ 99 w 256"/>
                  <a:gd name="T59" fmla="*/ 111 h 445"/>
                  <a:gd name="T60" fmla="*/ 114 w 256"/>
                  <a:gd name="T61" fmla="*/ 141 h 445"/>
                  <a:gd name="T62" fmla="*/ 120 w 256"/>
                  <a:gd name="T63" fmla="*/ 171 h 445"/>
                  <a:gd name="T64" fmla="*/ 120 w 256"/>
                  <a:gd name="T65" fmla="*/ 198 h 445"/>
                  <a:gd name="T66" fmla="*/ 126 w 256"/>
                  <a:gd name="T67" fmla="*/ 228 h 445"/>
                  <a:gd name="T68" fmla="*/ 132 w 256"/>
                  <a:gd name="T69" fmla="*/ 258 h 445"/>
                  <a:gd name="T70" fmla="*/ 138 w 256"/>
                  <a:gd name="T71" fmla="*/ 288 h 445"/>
                  <a:gd name="T72" fmla="*/ 162 w 256"/>
                  <a:gd name="T73" fmla="*/ 318 h 445"/>
                  <a:gd name="T74" fmla="*/ 183 w 256"/>
                  <a:gd name="T75" fmla="*/ 306 h 445"/>
                  <a:gd name="T76" fmla="*/ 204 w 256"/>
                  <a:gd name="T77" fmla="*/ 279 h 445"/>
                  <a:gd name="T78" fmla="*/ 219 w 256"/>
                  <a:gd name="T79" fmla="*/ 246 h 445"/>
                  <a:gd name="T80" fmla="*/ 243 w 256"/>
                  <a:gd name="T81" fmla="*/ 219 h 445"/>
                  <a:gd name="T82" fmla="*/ 255 w 256"/>
                  <a:gd name="T83" fmla="*/ 192 h 445"/>
                  <a:gd name="T84" fmla="*/ 246 w 256"/>
                  <a:gd name="T85" fmla="*/ 168 h 445"/>
                  <a:gd name="T86" fmla="*/ 216 w 256"/>
                  <a:gd name="T87" fmla="*/ 150 h 445"/>
                  <a:gd name="T88" fmla="*/ 189 w 256"/>
                  <a:gd name="T89" fmla="*/ 129 h 445"/>
                  <a:gd name="T90" fmla="*/ 156 w 256"/>
                  <a:gd name="T91" fmla="*/ 108 h 445"/>
                  <a:gd name="T92" fmla="*/ 117 w 256"/>
                  <a:gd name="T93" fmla="*/ 84 h 445"/>
                  <a:gd name="T94" fmla="*/ 90 w 256"/>
                  <a:gd name="T95" fmla="*/ 57 h 445"/>
                  <a:gd name="T96" fmla="*/ 60 w 256"/>
                  <a:gd name="T97" fmla="*/ 33 h 445"/>
                  <a:gd name="T98" fmla="*/ 12 w 256"/>
                  <a:gd name="T99" fmla="*/ 15 h 445"/>
                  <a:gd name="T100" fmla="*/ 30 w 256"/>
                  <a:gd name="T101" fmla="*/ 9 h 445"/>
                  <a:gd name="T102" fmla="*/ 66 w 256"/>
                  <a:gd name="T103" fmla="*/ 18 h 445"/>
                  <a:gd name="T104" fmla="*/ 33 w 256"/>
                  <a:gd name="T105" fmla="*/ 12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56"/>
                  <a:gd name="T160" fmla="*/ 0 h 445"/>
                  <a:gd name="T161" fmla="*/ 256 w 256"/>
                  <a:gd name="T162" fmla="*/ 445 h 44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56" h="445">
                    <a:moveTo>
                      <a:pt x="0" y="33"/>
                    </a:moveTo>
                    <a:lnTo>
                      <a:pt x="12" y="33"/>
                    </a:lnTo>
                    <a:lnTo>
                      <a:pt x="21" y="39"/>
                    </a:lnTo>
                    <a:lnTo>
                      <a:pt x="27" y="48"/>
                    </a:lnTo>
                    <a:lnTo>
                      <a:pt x="33" y="57"/>
                    </a:lnTo>
                    <a:lnTo>
                      <a:pt x="36" y="66"/>
                    </a:lnTo>
                    <a:lnTo>
                      <a:pt x="36" y="75"/>
                    </a:lnTo>
                    <a:lnTo>
                      <a:pt x="36" y="66"/>
                    </a:lnTo>
                    <a:lnTo>
                      <a:pt x="30" y="54"/>
                    </a:lnTo>
                    <a:lnTo>
                      <a:pt x="21" y="45"/>
                    </a:lnTo>
                    <a:lnTo>
                      <a:pt x="24" y="57"/>
                    </a:lnTo>
                    <a:lnTo>
                      <a:pt x="30" y="66"/>
                    </a:lnTo>
                    <a:lnTo>
                      <a:pt x="30" y="78"/>
                    </a:lnTo>
                    <a:lnTo>
                      <a:pt x="30" y="87"/>
                    </a:lnTo>
                    <a:lnTo>
                      <a:pt x="27" y="96"/>
                    </a:lnTo>
                    <a:lnTo>
                      <a:pt x="18" y="102"/>
                    </a:lnTo>
                    <a:lnTo>
                      <a:pt x="9" y="111"/>
                    </a:lnTo>
                    <a:lnTo>
                      <a:pt x="6" y="120"/>
                    </a:lnTo>
                    <a:lnTo>
                      <a:pt x="6" y="129"/>
                    </a:lnTo>
                    <a:lnTo>
                      <a:pt x="6" y="138"/>
                    </a:lnTo>
                    <a:lnTo>
                      <a:pt x="6" y="147"/>
                    </a:lnTo>
                    <a:lnTo>
                      <a:pt x="6" y="156"/>
                    </a:lnTo>
                    <a:lnTo>
                      <a:pt x="6" y="165"/>
                    </a:lnTo>
                    <a:lnTo>
                      <a:pt x="6" y="174"/>
                    </a:lnTo>
                    <a:lnTo>
                      <a:pt x="6" y="186"/>
                    </a:lnTo>
                    <a:lnTo>
                      <a:pt x="6" y="195"/>
                    </a:lnTo>
                    <a:lnTo>
                      <a:pt x="6" y="204"/>
                    </a:lnTo>
                    <a:lnTo>
                      <a:pt x="6" y="213"/>
                    </a:lnTo>
                    <a:lnTo>
                      <a:pt x="6" y="222"/>
                    </a:lnTo>
                    <a:lnTo>
                      <a:pt x="6" y="234"/>
                    </a:lnTo>
                    <a:lnTo>
                      <a:pt x="6" y="243"/>
                    </a:lnTo>
                    <a:lnTo>
                      <a:pt x="6" y="252"/>
                    </a:lnTo>
                    <a:lnTo>
                      <a:pt x="15" y="261"/>
                    </a:lnTo>
                    <a:lnTo>
                      <a:pt x="18" y="270"/>
                    </a:lnTo>
                    <a:lnTo>
                      <a:pt x="21" y="279"/>
                    </a:lnTo>
                    <a:lnTo>
                      <a:pt x="21" y="288"/>
                    </a:lnTo>
                    <a:lnTo>
                      <a:pt x="27" y="297"/>
                    </a:lnTo>
                    <a:lnTo>
                      <a:pt x="27" y="306"/>
                    </a:lnTo>
                    <a:lnTo>
                      <a:pt x="33" y="315"/>
                    </a:lnTo>
                    <a:lnTo>
                      <a:pt x="36" y="324"/>
                    </a:lnTo>
                    <a:lnTo>
                      <a:pt x="36" y="333"/>
                    </a:lnTo>
                    <a:lnTo>
                      <a:pt x="36" y="342"/>
                    </a:lnTo>
                    <a:lnTo>
                      <a:pt x="39" y="366"/>
                    </a:lnTo>
                    <a:lnTo>
                      <a:pt x="42" y="384"/>
                    </a:lnTo>
                    <a:lnTo>
                      <a:pt x="45" y="393"/>
                    </a:lnTo>
                    <a:lnTo>
                      <a:pt x="51" y="405"/>
                    </a:lnTo>
                    <a:lnTo>
                      <a:pt x="57" y="414"/>
                    </a:lnTo>
                    <a:lnTo>
                      <a:pt x="63" y="423"/>
                    </a:lnTo>
                    <a:lnTo>
                      <a:pt x="63" y="435"/>
                    </a:lnTo>
                    <a:lnTo>
                      <a:pt x="66" y="444"/>
                    </a:lnTo>
                    <a:lnTo>
                      <a:pt x="66" y="426"/>
                    </a:lnTo>
                    <a:lnTo>
                      <a:pt x="63" y="408"/>
                    </a:lnTo>
                    <a:lnTo>
                      <a:pt x="63" y="396"/>
                    </a:lnTo>
                    <a:lnTo>
                      <a:pt x="81" y="393"/>
                    </a:lnTo>
                    <a:lnTo>
                      <a:pt x="72" y="399"/>
                    </a:lnTo>
                    <a:lnTo>
                      <a:pt x="72" y="408"/>
                    </a:lnTo>
                    <a:lnTo>
                      <a:pt x="54" y="411"/>
                    </a:lnTo>
                    <a:lnTo>
                      <a:pt x="63" y="402"/>
                    </a:lnTo>
                    <a:lnTo>
                      <a:pt x="72" y="402"/>
                    </a:lnTo>
                    <a:lnTo>
                      <a:pt x="78" y="393"/>
                    </a:lnTo>
                    <a:lnTo>
                      <a:pt x="87" y="384"/>
                    </a:lnTo>
                    <a:lnTo>
                      <a:pt x="99" y="378"/>
                    </a:lnTo>
                    <a:lnTo>
                      <a:pt x="105" y="369"/>
                    </a:lnTo>
                    <a:lnTo>
                      <a:pt x="111" y="360"/>
                    </a:lnTo>
                    <a:lnTo>
                      <a:pt x="120" y="354"/>
                    </a:lnTo>
                    <a:lnTo>
                      <a:pt x="129" y="345"/>
                    </a:lnTo>
                    <a:lnTo>
                      <a:pt x="138" y="342"/>
                    </a:lnTo>
                    <a:lnTo>
                      <a:pt x="144" y="333"/>
                    </a:lnTo>
                    <a:lnTo>
                      <a:pt x="147" y="324"/>
                    </a:lnTo>
                    <a:lnTo>
                      <a:pt x="147" y="312"/>
                    </a:lnTo>
                    <a:lnTo>
                      <a:pt x="147" y="300"/>
                    </a:lnTo>
                    <a:lnTo>
                      <a:pt x="147" y="288"/>
                    </a:lnTo>
                    <a:lnTo>
                      <a:pt x="147" y="276"/>
                    </a:lnTo>
                    <a:lnTo>
                      <a:pt x="144" y="264"/>
                    </a:lnTo>
                    <a:lnTo>
                      <a:pt x="141" y="255"/>
                    </a:lnTo>
                    <a:lnTo>
                      <a:pt x="138" y="246"/>
                    </a:lnTo>
                    <a:lnTo>
                      <a:pt x="138" y="234"/>
                    </a:lnTo>
                    <a:lnTo>
                      <a:pt x="135" y="222"/>
                    </a:lnTo>
                    <a:lnTo>
                      <a:pt x="135" y="213"/>
                    </a:lnTo>
                    <a:lnTo>
                      <a:pt x="132" y="204"/>
                    </a:lnTo>
                    <a:lnTo>
                      <a:pt x="129" y="192"/>
                    </a:lnTo>
                    <a:lnTo>
                      <a:pt x="126" y="180"/>
                    </a:lnTo>
                    <a:lnTo>
                      <a:pt x="123" y="168"/>
                    </a:lnTo>
                    <a:lnTo>
                      <a:pt x="120" y="159"/>
                    </a:lnTo>
                    <a:lnTo>
                      <a:pt x="117" y="150"/>
                    </a:lnTo>
                    <a:lnTo>
                      <a:pt x="117" y="141"/>
                    </a:lnTo>
                    <a:lnTo>
                      <a:pt x="117" y="132"/>
                    </a:lnTo>
                    <a:lnTo>
                      <a:pt x="108" y="129"/>
                    </a:lnTo>
                    <a:lnTo>
                      <a:pt x="105" y="120"/>
                    </a:lnTo>
                    <a:lnTo>
                      <a:pt x="99" y="111"/>
                    </a:lnTo>
                    <a:lnTo>
                      <a:pt x="102" y="120"/>
                    </a:lnTo>
                    <a:lnTo>
                      <a:pt x="111" y="129"/>
                    </a:lnTo>
                    <a:lnTo>
                      <a:pt x="114" y="141"/>
                    </a:lnTo>
                    <a:lnTo>
                      <a:pt x="120" y="153"/>
                    </a:lnTo>
                    <a:lnTo>
                      <a:pt x="120" y="162"/>
                    </a:lnTo>
                    <a:lnTo>
                      <a:pt x="120" y="171"/>
                    </a:lnTo>
                    <a:lnTo>
                      <a:pt x="120" y="180"/>
                    </a:lnTo>
                    <a:lnTo>
                      <a:pt x="120" y="189"/>
                    </a:lnTo>
                    <a:lnTo>
                      <a:pt x="120" y="198"/>
                    </a:lnTo>
                    <a:lnTo>
                      <a:pt x="120" y="207"/>
                    </a:lnTo>
                    <a:lnTo>
                      <a:pt x="123" y="216"/>
                    </a:lnTo>
                    <a:lnTo>
                      <a:pt x="126" y="228"/>
                    </a:lnTo>
                    <a:lnTo>
                      <a:pt x="126" y="237"/>
                    </a:lnTo>
                    <a:lnTo>
                      <a:pt x="129" y="246"/>
                    </a:lnTo>
                    <a:lnTo>
                      <a:pt x="132" y="258"/>
                    </a:lnTo>
                    <a:lnTo>
                      <a:pt x="132" y="267"/>
                    </a:lnTo>
                    <a:lnTo>
                      <a:pt x="135" y="279"/>
                    </a:lnTo>
                    <a:lnTo>
                      <a:pt x="138" y="288"/>
                    </a:lnTo>
                    <a:lnTo>
                      <a:pt x="144" y="297"/>
                    </a:lnTo>
                    <a:lnTo>
                      <a:pt x="153" y="309"/>
                    </a:lnTo>
                    <a:lnTo>
                      <a:pt x="162" y="318"/>
                    </a:lnTo>
                    <a:lnTo>
                      <a:pt x="171" y="318"/>
                    </a:lnTo>
                    <a:lnTo>
                      <a:pt x="180" y="315"/>
                    </a:lnTo>
                    <a:lnTo>
                      <a:pt x="183" y="306"/>
                    </a:lnTo>
                    <a:lnTo>
                      <a:pt x="192" y="297"/>
                    </a:lnTo>
                    <a:lnTo>
                      <a:pt x="198" y="288"/>
                    </a:lnTo>
                    <a:lnTo>
                      <a:pt x="204" y="279"/>
                    </a:lnTo>
                    <a:lnTo>
                      <a:pt x="204" y="270"/>
                    </a:lnTo>
                    <a:lnTo>
                      <a:pt x="210" y="258"/>
                    </a:lnTo>
                    <a:lnTo>
                      <a:pt x="219" y="246"/>
                    </a:lnTo>
                    <a:lnTo>
                      <a:pt x="228" y="237"/>
                    </a:lnTo>
                    <a:lnTo>
                      <a:pt x="234" y="228"/>
                    </a:lnTo>
                    <a:lnTo>
                      <a:pt x="243" y="219"/>
                    </a:lnTo>
                    <a:lnTo>
                      <a:pt x="246" y="210"/>
                    </a:lnTo>
                    <a:lnTo>
                      <a:pt x="252" y="201"/>
                    </a:lnTo>
                    <a:lnTo>
                      <a:pt x="255" y="192"/>
                    </a:lnTo>
                    <a:lnTo>
                      <a:pt x="255" y="183"/>
                    </a:lnTo>
                    <a:lnTo>
                      <a:pt x="255" y="174"/>
                    </a:lnTo>
                    <a:lnTo>
                      <a:pt x="246" y="168"/>
                    </a:lnTo>
                    <a:lnTo>
                      <a:pt x="237" y="159"/>
                    </a:lnTo>
                    <a:lnTo>
                      <a:pt x="228" y="156"/>
                    </a:lnTo>
                    <a:lnTo>
                      <a:pt x="216" y="150"/>
                    </a:lnTo>
                    <a:lnTo>
                      <a:pt x="207" y="141"/>
                    </a:lnTo>
                    <a:lnTo>
                      <a:pt x="198" y="135"/>
                    </a:lnTo>
                    <a:lnTo>
                      <a:pt x="189" y="129"/>
                    </a:lnTo>
                    <a:lnTo>
                      <a:pt x="177" y="123"/>
                    </a:lnTo>
                    <a:lnTo>
                      <a:pt x="168" y="117"/>
                    </a:lnTo>
                    <a:lnTo>
                      <a:pt x="156" y="108"/>
                    </a:lnTo>
                    <a:lnTo>
                      <a:pt x="132" y="102"/>
                    </a:lnTo>
                    <a:lnTo>
                      <a:pt x="126" y="93"/>
                    </a:lnTo>
                    <a:lnTo>
                      <a:pt x="117" y="84"/>
                    </a:lnTo>
                    <a:lnTo>
                      <a:pt x="108" y="75"/>
                    </a:lnTo>
                    <a:lnTo>
                      <a:pt x="99" y="66"/>
                    </a:lnTo>
                    <a:lnTo>
                      <a:pt x="90" y="57"/>
                    </a:lnTo>
                    <a:lnTo>
                      <a:pt x="81" y="48"/>
                    </a:lnTo>
                    <a:lnTo>
                      <a:pt x="72" y="42"/>
                    </a:lnTo>
                    <a:lnTo>
                      <a:pt x="60" y="33"/>
                    </a:lnTo>
                    <a:lnTo>
                      <a:pt x="48" y="24"/>
                    </a:lnTo>
                    <a:lnTo>
                      <a:pt x="30" y="21"/>
                    </a:lnTo>
                    <a:lnTo>
                      <a:pt x="12" y="15"/>
                    </a:lnTo>
                    <a:lnTo>
                      <a:pt x="3" y="12"/>
                    </a:lnTo>
                    <a:lnTo>
                      <a:pt x="18" y="9"/>
                    </a:lnTo>
                    <a:lnTo>
                      <a:pt x="30" y="9"/>
                    </a:lnTo>
                    <a:lnTo>
                      <a:pt x="39" y="9"/>
                    </a:lnTo>
                    <a:lnTo>
                      <a:pt x="48" y="15"/>
                    </a:lnTo>
                    <a:lnTo>
                      <a:pt x="66" y="18"/>
                    </a:lnTo>
                    <a:lnTo>
                      <a:pt x="57" y="21"/>
                    </a:lnTo>
                    <a:lnTo>
                      <a:pt x="45" y="15"/>
                    </a:lnTo>
                    <a:lnTo>
                      <a:pt x="33" y="12"/>
                    </a:lnTo>
                    <a:lnTo>
                      <a:pt x="24" y="6"/>
                    </a:lnTo>
                    <a:lnTo>
                      <a:pt x="12"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14" name="Freeform 49">
                <a:extLst>
                  <a:ext uri="{FF2B5EF4-FFF2-40B4-BE49-F238E27FC236}">
                    <a16:creationId xmlns:a16="http://schemas.microsoft.com/office/drawing/2014/main" id="{7A78A166-4BBB-45A0-ADD5-3FEA58332A6E}"/>
                  </a:ext>
                </a:extLst>
              </p:cNvPr>
              <p:cNvSpPr>
                <a:spLocks/>
              </p:cNvSpPr>
              <p:nvPr/>
            </p:nvSpPr>
            <p:spPr bwMode="auto">
              <a:xfrm>
                <a:off x="2091" y="4743"/>
                <a:ext cx="178" cy="352"/>
              </a:xfrm>
              <a:custGeom>
                <a:avLst/>
                <a:gdLst>
                  <a:gd name="T0" fmla="*/ 84 w 178"/>
                  <a:gd name="T1" fmla="*/ 3 h 352"/>
                  <a:gd name="T2" fmla="*/ 90 w 178"/>
                  <a:gd name="T3" fmla="*/ 21 h 352"/>
                  <a:gd name="T4" fmla="*/ 84 w 178"/>
                  <a:gd name="T5" fmla="*/ 39 h 352"/>
                  <a:gd name="T6" fmla="*/ 75 w 178"/>
                  <a:gd name="T7" fmla="*/ 57 h 352"/>
                  <a:gd name="T8" fmla="*/ 60 w 178"/>
                  <a:gd name="T9" fmla="*/ 78 h 352"/>
                  <a:gd name="T10" fmla="*/ 48 w 178"/>
                  <a:gd name="T11" fmla="*/ 96 h 352"/>
                  <a:gd name="T12" fmla="*/ 36 w 178"/>
                  <a:gd name="T13" fmla="*/ 111 h 352"/>
                  <a:gd name="T14" fmla="*/ 66 w 178"/>
                  <a:gd name="T15" fmla="*/ 120 h 352"/>
                  <a:gd name="T16" fmla="*/ 48 w 178"/>
                  <a:gd name="T17" fmla="*/ 123 h 352"/>
                  <a:gd name="T18" fmla="*/ 18 w 178"/>
                  <a:gd name="T19" fmla="*/ 132 h 352"/>
                  <a:gd name="T20" fmla="*/ 42 w 178"/>
                  <a:gd name="T21" fmla="*/ 117 h 352"/>
                  <a:gd name="T22" fmla="*/ 51 w 178"/>
                  <a:gd name="T23" fmla="*/ 111 h 352"/>
                  <a:gd name="T24" fmla="*/ 60 w 178"/>
                  <a:gd name="T25" fmla="*/ 114 h 352"/>
                  <a:gd name="T26" fmla="*/ 33 w 178"/>
                  <a:gd name="T27" fmla="*/ 111 h 352"/>
                  <a:gd name="T28" fmla="*/ 33 w 178"/>
                  <a:gd name="T29" fmla="*/ 93 h 352"/>
                  <a:gd name="T30" fmla="*/ 51 w 178"/>
                  <a:gd name="T31" fmla="*/ 81 h 352"/>
                  <a:gd name="T32" fmla="*/ 78 w 178"/>
                  <a:gd name="T33" fmla="*/ 78 h 352"/>
                  <a:gd name="T34" fmla="*/ 96 w 178"/>
                  <a:gd name="T35" fmla="*/ 75 h 352"/>
                  <a:gd name="T36" fmla="*/ 114 w 178"/>
                  <a:gd name="T37" fmla="*/ 63 h 352"/>
                  <a:gd name="T38" fmla="*/ 108 w 178"/>
                  <a:gd name="T39" fmla="*/ 45 h 352"/>
                  <a:gd name="T40" fmla="*/ 90 w 178"/>
                  <a:gd name="T41" fmla="*/ 39 h 352"/>
                  <a:gd name="T42" fmla="*/ 111 w 178"/>
                  <a:gd name="T43" fmla="*/ 48 h 352"/>
                  <a:gd name="T44" fmla="*/ 120 w 178"/>
                  <a:gd name="T45" fmla="*/ 66 h 352"/>
                  <a:gd name="T46" fmla="*/ 132 w 178"/>
                  <a:gd name="T47" fmla="*/ 81 h 352"/>
                  <a:gd name="T48" fmla="*/ 123 w 178"/>
                  <a:gd name="T49" fmla="*/ 96 h 352"/>
                  <a:gd name="T50" fmla="*/ 123 w 178"/>
                  <a:gd name="T51" fmla="*/ 99 h 352"/>
                  <a:gd name="T52" fmla="*/ 129 w 178"/>
                  <a:gd name="T53" fmla="*/ 117 h 352"/>
                  <a:gd name="T54" fmla="*/ 108 w 178"/>
                  <a:gd name="T55" fmla="*/ 120 h 352"/>
                  <a:gd name="T56" fmla="*/ 135 w 178"/>
                  <a:gd name="T57" fmla="*/ 120 h 352"/>
                  <a:gd name="T58" fmla="*/ 135 w 178"/>
                  <a:gd name="T59" fmla="*/ 99 h 352"/>
                  <a:gd name="T60" fmla="*/ 132 w 178"/>
                  <a:gd name="T61" fmla="*/ 81 h 352"/>
                  <a:gd name="T62" fmla="*/ 114 w 178"/>
                  <a:gd name="T63" fmla="*/ 63 h 352"/>
                  <a:gd name="T64" fmla="*/ 99 w 178"/>
                  <a:gd name="T65" fmla="*/ 45 h 352"/>
                  <a:gd name="T66" fmla="*/ 90 w 178"/>
                  <a:gd name="T67" fmla="*/ 24 h 352"/>
                  <a:gd name="T68" fmla="*/ 102 w 178"/>
                  <a:gd name="T69" fmla="*/ 18 h 352"/>
                  <a:gd name="T70" fmla="*/ 120 w 178"/>
                  <a:gd name="T71" fmla="*/ 24 h 352"/>
                  <a:gd name="T72" fmla="*/ 132 w 178"/>
                  <a:gd name="T73" fmla="*/ 39 h 352"/>
                  <a:gd name="T74" fmla="*/ 147 w 178"/>
                  <a:gd name="T75" fmla="*/ 57 h 352"/>
                  <a:gd name="T76" fmla="*/ 162 w 178"/>
                  <a:gd name="T77" fmla="*/ 75 h 352"/>
                  <a:gd name="T78" fmla="*/ 171 w 178"/>
                  <a:gd name="T79" fmla="*/ 93 h 352"/>
                  <a:gd name="T80" fmla="*/ 174 w 178"/>
                  <a:gd name="T81" fmla="*/ 111 h 352"/>
                  <a:gd name="T82" fmla="*/ 177 w 178"/>
                  <a:gd name="T83" fmla="*/ 129 h 352"/>
                  <a:gd name="T84" fmla="*/ 177 w 178"/>
                  <a:gd name="T85" fmla="*/ 147 h 352"/>
                  <a:gd name="T86" fmla="*/ 171 w 178"/>
                  <a:gd name="T87" fmla="*/ 165 h 352"/>
                  <a:gd name="T88" fmla="*/ 132 w 178"/>
                  <a:gd name="T89" fmla="*/ 225 h 352"/>
                  <a:gd name="T90" fmla="*/ 21 w 178"/>
                  <a:gd name="T91" fmla="*/ 315 h 352"/>
                  <a:gd name="T92" fmla="*/ 21 w 178"/>
                  <a:gd name="T93" fmla="*/ 336 h 352"/>
                  <a:gd name="T94" fmla="*/ 9 w 178"/>
                  <a:gd name="T95" fmla="*/ 351 h 352"/>
                  <a:gd name="T96" fmla="*/ 0 w 178"/>
                  <a:gd name="T97" fmla="*/ 333 h 352"/>
                  <a:gd name="T98" fmla="*/ 0 w 178"/>
                  <a:gd name="T99" fmla="*/ 315 h 352"/>
                  <a:gd name="T100" fmla="*/ 18 w 178"/>
                  <a:gd name="T101" fmla="*/ 309 h 352"/>
                  <a:gd name="T102" fmla="*/ 30 w 178"/>
                  <a:gd name="T103" fmla="*/ 291 h 352"/>
                  <a:gd name="T104" fmla="*/ 39 w 178"/>
                  <a:gd name="T105" fmla="*/ 273 h 352"/>
                  <a:gd name="T106" fmla="*/ 27 w 178"/>
                  <a:gd name="T107" fmla="*/ 294 h 352"/>
                  <a:gd name="T108" fmla="*/ 18 w 178"/>
                  <a:gd name="T109" fmla="*/ 309 h 352"/>
                  <a:gd name="T110" fmla="*/ 3 w 178"/>
                  <a:gd name="T111" fmla="*/ 303 h 352"/>
                  <a:gd name="T112" fmla="*/ 9 w 178"/>
                  <a:gd name="T113" fmla="*/ 282 h 352"/>
                  <a:gd name="T114" fmla="*/ 18 w 178"/>
                  <a:gd name="T115" fmla="*/ 267 h 352"/>
                  <a:gd name="T116" fmla="*/ 78 w 178"/>
                  <a:gd name="T117" fmla="*/ 195 h 352"/>
                  <a:gd name="T118" fmla="*/ 123 w 178"/>
                  <a:gd name="T119" fmla="*/ 135 h 3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78"/>
                  <a:gd name="T181" fmla="*/ 0 h 352"/>
                  <a:gd name="T182" fmla="*/ 178 w 178"/>
                  <a:gd name="T183" fmla="*/ 352 h 3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78" h="352">
                    <a:moveTo>
                      <a:pt x="75" y="0"/>
                    </a:moveTo>
                    <a:lnTo>
                      <a:pt x="84" y="3"/>
                    </a:lnTo>
                    <a:lnTo>
                      <a:pt x="90" y="12"/>
                    </a:lnTo>
                    <a:lnTo>
                      <a:pt x="90" y="21"/>
                    </a:lnTo>
                    <a:lnTo>
                      <a:pt x="87" y="30"/>
                    </a:lnTo>
                    <a:lnTo>
                      <a:pt x="84" y="39"/>
                    </a:lnTo>
                    <a:lnTo>
                      <a:pt x="81" y="48"/>
                    </a:lnTo>
                    <a:lnTo>
                      <a:pt x="75" y="57"/>
                    </a:lnTo>
                    <a:lnTo>
                      <a:pt x="69" y="66"/>
                    </a:lnTo>
                    <a:lnTo>
                      <a:pt x="60" y="78"/>
                    </a:lnTo>
                    <a:lnTo>
                      <a:pt x="54" y="87"/>
                    </a:lnTo>
                    <a:lnTo>
                      <a:pt x="48" y="96"/>
                    </a:lnTo>
                    <a:lnTo>
                      <a:pt x="39" y="102"/>
                    </a:lnTo>
                    <a:lnTo>
                      <a:pt x="36" y="111"/>
                    </a:lnTo>
                    <a:lnTo>
                      <a:pt x="48" y="117"/>
                    </a:lnTo>
                    <a:lnTo>
                      <a:pt x="66" y="120"/>
                    </a:lnTo>
                    <a:lnTo>
                      <a:pt x="57" y="123"/>
                    </a:lnTo>
                    <a:lnTo>
                      <a:pt x="48" y="123"/>
                    </a:lnTo>
                    <a:lnTo>
                      <a:pt x="24" y="123"/>
                    </a:lnTo>
                    <a:lnTo>
                      <a:pt x="18" y="132"/>
                    </a:lnTo>
                    <a:lnTo>
                      <a:pt x="42" y="126"/>
                    </a:lnTo>
                    <a:lnTo>
                      <a:pt x="42" y="117"/>
                    </a:lnTo>
                    <a:lnTo>
                      <a:pt x="33" y="114"/>
                    </a:lnTo>
                    <a:lnTo>
                      <a:pt x="51" y="111"/>
                    </a:lnTo>
                    <a:lnTo>
                      <a:pt x="69" y="114"/>
                    </a:lnTo>
                    <a:lnTo>
                      <a:pt x="60" y="114"/>
                    </a:lnTo>
                    <a:lnTo>
                      <a:pt x="42" y="114"/>
                    </a:lnTo>
                    <a:lnTo>
                      <a:pt x="33" y="111"/>
                    </a:lnTo>
                    <a:lnTo>
                      <a:pt x="30" y="102"/>
                    </a:lnTo>
                    <a:lnTo>
                      <a:pt x="33" y="93"/>
                    </a:lnTo>
                    <a:lnTo>
                      <a:pt x="42" y="93"/>
                    </a:lnTo>
                    <a:lnTo>
                      <a:pt x="51" y="81"/>
                    </a:lnTo>
                    <a:lnTo>
                      <a:pt x="69" y="78"/>
                    </a:lnTo>
                    <a:lnTo>
                      <a:pt x="78" y="78"/>
                    </a:lnTo>
                    <a:lnTo>
                      <a:pt x="87" y="78"/>
                    </a:lnTo>
                    <a:lnTo>
                      <a:pt x="96" y="75"/>
                    </a:lnTo>
                    <a:lnTo>
                      <a:pt x="105" y="69"/>
                    </a:lnTo>
                    <a:lnTo>
                      <a:pt x="114" y="63"/>
                    </a:lnTo>
                    <a:lnTo>
                      <a:pt x="114" y="54"/>
                    </a:lnTo>
                    <a:lnTo>
                      <a:pt x="108" y="45"/>
                    </a:lnTo>
                    <a:lnTo>
                      <a:pt x="99" y="42"/>
                    </a:lnTo>
                    <a:lnTo>
                      <a:pt x="90" y="39"/>
                    </a:lnTo>
                    <a:lnTo>
                      <a:pt x="102" y="42"/>
                    </a:lnTo>
                    <a:lnTo>
                      <a:pt x="111" y="48"/>
                    </a:lnTo>
                    <a:lnTo>
                      <a:pt x="117" y="57"/>
                    </a:lnTo>
                    <a:lnTo>
                      <a:pt x="120" y="66"/>
                    </a:lnTo>
                    <a:lnTo>
                      <a:pt x="129" y="72"/>
                    </a:lnTo>
                    <a:lnTo>
                      <a:pt x="132" y="81"/>
                    </a:lnTo>
                    <a:lnTo>
                      <a:pt x="132" y="90"/>
                    </a:lnTo>
                    <a:lnTo>
                      <a:pt x="123" y="96"/>
                    </a:lnTo>
                    <a:lnTo>
                      <a:pt x="114" y="99"/>
                    </a:lnTo>
                    <a:lnTo>
                      <a:pt x="123" y="99"/>
                    </a:lnTo>
                    <a:lnTo>
                      <a:pt x="129" y="108"/>
                    </a:lnTo>
                    <a:lnTo>
                      <a:pt x="129" y="117"/>
                    </a:lnTo>
                    <a:lnTo>
                      <a:pt x="117" y="120"/>
                    </a:lnTo>
                    <a:lnTo>
                      <a:pt x="108" y="120"/>
                    </a:lnTo>
                    <a:lnTo>
                      <a:pt x="126" y="120"/>
                    </a:lnTo>
                    <a:lnTo>
                      <a:pt x="135" y="120"/>
                    </a:lnTo>
                    <a:lnTo>
                      <a:pt x="135" y="108"/>
                    </a:lnTo>
                    <a:lnTo>
                      <a:pt x="135" y="99"/>
                    </a:lnTo>
                    <a:lnTo>
                      <a:pt x="135" y="90"/>
                    </a:lnTo>
                    <a:lnTo>
                      <a:pt x="132" y="81"/>
                    </a:lnTo>
                    <a:lnTo>
                      <a:pt x="123" y="72"/>
                    </a:lnTo>
                    <a:lnTo>
                      <a:pt x="114" y="63"/>
                    </a:lnTo>
                    <a:lnTo>
                      <a:pt x="108" y="54"/>
                    </a:lnTo>
                    <a:lnTo>
                      <a:pt x="99" y="45"/>
                    </a:lnTo>
                    <a:lnTo>
                      <a:pt x="90" y="33"/>
                    </a:lnTo>
                    <a:lnTo>
                      <a:pt x="90" y="24"/>
                    </a:lnTo>
                    <a:lnTo>
                      <a:pt x="90" y="15"/>
                    </a:lnTo>
                    <a:lnTo>
                      <a:pt x="102" y="18"/>
                    </a:lnTo>
                    <a:lnTo>
                      <a:pt x="111" y="21"/>
                    </a:lnTo>
                    <a:lnTo>
                      <a:pt x="120" y="24"/>
                    </a:lnTo>
                    <a:lnTo>
                      <a:pt x="123" y="33"/>
                    </a:lnTo>
                    <a:lnTo>
                      <a:pt x="132" y="39"/>
                    </a:lnTo>
                    <a:lnTo>
                      <a:pt x="141" y="48"/>
                    </a:lnTo>
                    <a:lnTo>
                      <a:pt x="147" y="57"/>
                    </a:lnTo>
                    <a:lnTo>
                      <a:pt x="153" y="66"/>
                    </a:lnTo>
                    <a:lnTo>
                      <a:pt x="162" y="75"/>
                    </a:lnTo>
                    <a:lnTo>
                      <a:pt x="165" y="84"/>
                    </a:lnTo>
                    <a:lnTo>
                      <a:pt x="171" y="93"/>
                    </a:lnTo>
                    <a:lnTo>
                      <a:pt x="171" y="102"/>
                    </a:lnTo>
                    <a:lnTo>
                      <a:pt x="174" y="111"/>
                    </a:lnTo>
                    <a:lnTo>
                      <a:pt x="177" y="120"/>
                    </a:lnTo>
                    <a:lnTo>
                      <a:pt x="177" y="129"/>
                    </a:lnTo>
                    <a:lnTo>
                      <a:pt x="177" y="138"/>
                    </a:lnTo>
                    <a:lnTo>
                      <a:pt x="177" y="147"/>
                    </a:lnTo>
                    <a:lnTo>
                      <a:pt x="177" y="156"/>
                    </a:lnTo>
                    <a:lnTo>
                      <a:pt x="171" y="165"/>
                    </a:lnTo>
                    <a:lnTo>
                      <a:pt x="159" y="189"/>
                    </a:lnTo>
                    <a:lnTo>
                      <a:pt x="132" y="225"/>
                    </a:lnTo>
                    <a:lnTo>
                      <a:pt x="72" y="267"/>
                    </a:lnTo>
                    <a:lnTo>
                      <a:pt x="21" y="315"/>
                    </a:lnTo>
                    <a:lnTo>
                      <a:pt x="21" y="324"/>
                    </a:lnTo>
                    <a:lnTo>
                      <a:pt x="21" y="336"/>
                    </a:lnTo>
                    <a:lnTo>
                      <a:pt x="18" y="345"/>
                    </a:lnTo>
                    <a:lnTo>
                      <a:pt x="9" y="351"/>
                    </a:lnTo>
                    <a:lnTo>
                      <a:pt x="0" y="342"/>
                    </a:lnTo>
                    <a:lnTo>
                      <a:pt x="0" y="333"/>
                    </a:lnTo>
                    <a:lnTo>
                      <a:pt x="0" y="324"/>
                    </a:lnTo>
                    <a:lnTo>
                      <a:pt x="0" y="315"/>
                    </a:lnTo>
                    <a:lnTo>
                      <a:pt x="9" y="309"/>
                    </a:lnTo>
                    <a:lnTo>
                      <a:pt x="18" y="309"/>
                    </a:lnTo>
                    <a:lnTo>
                      <a:pt x="24" y="300"/>
                    </a:lnTo>
                    <a:lnTo>
                      <a:pt x="30" y="291"/>
                    </a:lnTo>
                    <a:lnTo>
                      <a:pt x="30" y="279"/>
                    </a:lnTo>
                    <a:lnTo>
                      <a:pt x="39" y="273"/>
                    </a:lnTo>
                    <a:lnTo>
                      <a:pt x="33" y="285"/>
                    </a:lnTo>
                    <a:lnTo>
                      <a:pt x="27" y="294"/>
                    </a:lnTo>
                    <a:lnTo>
                      <a:pt x="27" y="303"/>
                    </a:lnTo>
                    <a:lnTo>
                      <a:pt x="18" y="309"/>
                    </a:lnTo>
                    <a:lnTo>
                      <a:pt x="6" y="312"/>
                    </a:lnTo>
                    <a:lnTo>
                      <a:pt x="3" y="303"/>
                    </a:lnTo>
                    <a:lnTo>
                      <a:pt x="3" y="291"/>
                    </a:lnTo>
                    <a:lnTo>
                      <a:pt x="9" y="282"/>
                    </a:lnTo>
                    <a:lnTo>
                      <a:pt x="9" y="273"/>
                    </a:lnTo>
                    <a:lnTo>
                      <a:pt x="18" y="267"/>
                    </a:lnTo>
                    <a:lnTo>
                      <a:pt x="48" y="231"/>
                    </a:lnTo>
                    <a:lnTo>
                      <a:pt x="78" y="195"/>
                    </a:lnTo>
                    <a:lnTo>
                      <a:pt x="114" y="156"/>
                    </a:lnTo>
                    <a:lnTo>
                      <a:pt x="123" y="13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15" name="Freeform 50">
                <a:extLst>
                  <a:ext uri="{FF2B5EF4-FFF2-40B4-BE49-F238E27FC236}">
                    <a16:creationId xmlns:a16="http://schemas.microsoft.com/office/drawing/2014/main" id="{78C9E31E-C7F8-4477-9625-AE34CE454103}"/>
                  </a:ext>
                </a:extLst>
              </p:cNvPr>
              <p:cNvSpPr>
                <a:spLocks/>
              </p:cNvSpPr>
              <p:nvPr/>
            </p:nvSpPr>
            <p:spPr bwMode="auto">
              <a:xfrm>
                <a:off x="1992" y="4989"/>
                <a:ext cx="25" cy="70"/>
              </a:xfrm>
              <a:custGeom>
                <a:avLst/>
                <a:gdLst>
                  <a:gd name="T0" fmla="*/ 24 w 25"/>
                  <a:gd name="T1" fmla="*/ 0 h 70"/>
                  <a:gd name="T2" fmla="*/ 15 w 25"/>
                  <a:gd name="T3" fmla="*/ 6 h 70"/>
                  <a:gd name="T4" fmla="*/ 12 w 25"/>
                  <a:gd name="T5" fmla="*/ 15 h 70"/>
                  <a:gd name="T6" fmla="*/ 9 w 25"/>
                  <a:gd name="T7" fmla="*/ 24 h 70"/>
                  <a:gd name="T8" fmla="*/ 6 w 25"/>
                  <a:gd name="T9" fmla="*/ 33 h 70"/>
                  <a:gd name="T10" fmla="*/ 0 w 25"/>
                  <a:gd name="T11" fmla="*/ 42 h 70"/>
                  <a:gd name="T12" fmla="*/ 0 w 25"/>
                  <a:gd name="T13" fmla="*/ 51 h 70"/>
                  <a:gd name="T14" fmla="*/ 0 w 25"/>
                  <a:gd name="T15" fmla="*/ 60 h 70"/>
                  <a:gd name="T16" fmla="*/ 0 w 25"/>
                  <a:gd name="T17" fmla="*/ 69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0"/>
                  <a:gd name="T29" fmla="*/ 25 w 25"/>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0">
                    <a:moveTo>
                      <a:pt x="24" y="0"/>
                    </a:moveTo>
                    <a:lnTo>
                      <a:pt x="15" y="6"/>
                    </a:lnTo>
                    <a:lnTo>
                      <a:pt x="12" y="15"/>
                    </a:lnTo>
                    <a:lnTo>
                      <a:pt x="9" y="24"/>
                    </a:lnTo>
                    <a:lnTo>
                      <a:pt x="6" y="33"/>
                    </a:lnTo>
                    <a:lnTo>
                      <a:pt x="0" y="42"/>
                    </a:lnTo>
                    <a:lnTo>
                      <a:pt x="0" y="51"/>
                    </a:lnTo>
                    <a:lnTo>
                      <a:pt x="0" y="60"/>
                    </a:lnTo>
                    <a:lnTo>
                      <a:pt x="0" y="6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16" name="Freeform 51">
                <a:extLst>
                  <a:ext uri="{FF2B5EF4-FFF2-40B4-BE49-F238E27FC236}">
                    <a16:creationId xmlns:a16="http://schemas.microsoft.com/office/drawing/2014/main" id="{75B6F427-59C4-4EB8-A89D-D6331606AB1B}"/>
                  </a:ext>
                </a:extLst>
              </p:cNvPr>
              <p:cNvSpPr>
                <a:spLocks/>
              </p:cNvSpPr>
              <p:nvPr/>
            </p:nvSpPr>
            <p:spPr bwMode="auto">
              <a:xfrm>
                <a:off x="1821" y="4893"/>
                <a:ext cx="109" cy="28"/>
              </a:xfrm>
              <a:custGeom>
                <a:avLst/>
                <a:gdLst>
                  <a:gd name="T0" fmla="*/ 108 w 109"/>
                  <a:gd name="T1" fmla="*/ 0 h 28"/>
                  <a:gd name="T2" fmla="*/ 99 w 109"/>
                  <a:gd name="T3" fmla="*/ 3 h 28"/>
                  <a:gd name="T4" fmla="*/ 90 w 109"/>
                  <a:gd name="T5" fmla="*/ 3 h 28"/>
                  <a:gd name="T6" fmla="*/ 72 w 109"/>
                  <a:gd name="T7" fmla="*/ 3 h 28"/>
                  <a:gd name="T8" fmla="*/ 60 w 109"/>
                  <a:gd name="T9" fmla="*/ 9 h 28"/>
                  <a:gd name="T10" fmla="*/ 51 w 109"/>
                  <a:gd name="T11" fmla="*/ 12 h 28"/>
                  <a:gd name="T12" fmla="*/ 42 w 109"/>
                  <a:gd name="T13" fmla="*/ 15 h 28"/>
                  <a:gd name="T14" fmla="*/ 21 w 109"/>
                  <a:gd name="T15" fmla="*/ 18 h 28"/>
                  <a:gd name="T16" fmla="*/ 9 w 109"/>
                  <a:gd name="T17" fmla="*/ 24 h 28"/>
                  <a:gd name="T18" fmla="*/ 0 w 109"/>
                  <a:gd name="T19" fmla="*/ 27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9"/>
                  <a:gd name="T31" fmla="*/ 0 h 28"/>
                  <a:gd name="T32" fmla="*/ 109 w 109"/>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9" h="28">
                    <a:moveTo>
                      <a:pt x="108" y="0"/>
                    </a:moveTo>
                    <a:lnTo>
                      <a:pt x="99" y="3"/>
                    </a:lnTo>
                    <a:lnTo>
                      <a:pt x="90" y="3"/>
                    </a:lnTo>
                    <a:lnTo>
                      <a:pt x="72" y="3"/>
                    </a:lnTo>
                    <a:lnTo>
                      <a:pt x="60" y="9"/>
                    </a:lnTo>
                    <a:lnTo>
                      <a:pt x="51" y="12"/>
                    </a:lnTo>
                    <a:lnTo>
                      <a:pt x="42" y="15"/>
                    </a:lnTo>
                    <a:lnTo>
                      <a:pt x="21" y="18"/>
                    </a:lnTo>
                    <a:lnTo>
                      <a:pt x="9" y="24"/>
                    </a:lnTo>
                    <a:lnTo>
                      <a:pt x="0" y="27"/>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17" name="Freeform 52">
                <a:extLst>
                  <a:ext uri="{FF2B5EF4-FFF2-40B4-BE49-F238E27FC236}">
                    <a16:creationId xmlns:a16="http://schemas.microsoft.com/office/drawing/2014/main" id="{91B6EAF4-F93D-444E-B681-8757C95F23C5}"/>
                  </a:ext>
                </a:extLst>
              </p:cNvPr>
              <p:cNvSpPr>
                <a:spLocks/>
              </p:cNvSpPr>
              <p:nvPr/>
            </p:nvSpPr>
            <p:spPr bwMode="auto">
              <a:xfrm>
                <a:off x="2109" y="5091"/>
                <a:ext cx="61" cy="214"/>
              </a:xfrm>
              <a:custGeom>
                <a:avLst/>
                <a:gdLst>
                  <a:gd name="T0" fmla="*/ 0 w 61"/>
                  <a:gd name="T1" fmla="*/ 0 h 214"/>
                  <a:gd name="T2" fmla="*/ 3 w 61"/>
                  <a:gd name="T3" fmla="*/ 9 h 214"/>
                  <a:gd name="T4" fmla="*/ 9 w 61"/>
                  <a:gd name="T5" fmla="*/ 21 h 214"/>
                  <a:gd name="T6" fmla="*/ 27 w 61"/>
                  <a:gd name="T7" fmla="*/ 57 h 214"/>
                  <a:gd name="T8" fmla="*/ 60 w 61"/>
                  <a:gd name="T9" fmla="*/ 165 h 214"/>
                  <a:gd name="T10" fmla="*/ 60 w 61"/>
                  <a:gd name="T11" fmla="*/ 201 h 214"/>
                  <a:gd name="T12" fmla="*/ 48 w 61"/>
                  <a:gd name="T13" fmla="*/ 213 h 214"/>
                  <a:gd name="T14" fmla="*/ 33 w 61"/>
                  <a:gd name="T15" fmla="*/ 171 h 214"/>
                  <a:gd name="T16" fmla="*/ 15 w 61"/>
                  <a:gd name="T17" fmla="*/ 84 h 214"/>
                  <a:gd name="T18" fmla="*/ 0 w 61"/>
                  <a:gd name="T19" fmla="*/ 0 h 2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214"/>
                  <a:gd name="T32" fmla="*/ 61 w 61"/>
                  <a:gd name="T33" fmla="*/ 214 h 2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214">
                    <a:moveTo>
                      <a:pt x="0" y="0"/>
                    </a:moveTo>
                    <a:lnTo>
                      <a:pt x="3" y="9"/>
                    </a:lnTo>
                    <a:lnTo>
                      <a:pt x="9" y="21"/>
                    </a:lnTo>
                    <a:lnTo>
                      <a:pt x="27" y="57"/>
                    </a:lnTo>
                    <a:lnTo>
                      <a:pt x="60" y="165"/>
                    </a:lnTo>
                    <a:lnTo>
                      <a:pt x="60" y="201"/>
                    </a:lnTo>
                    <a:lnTo>
                      <a:pt x="48" y="213"/>
                    </a:lnTo>
                    <a:lnTo>
                      <a:pt x="33" y="171"/>
                    </a:lnTo>
                    <a:lnTo>
                      <a:pt x="15" y="84"/>
                    </a:ln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18" name="Freeform 53">
                <a:extLst>
                  <a:ext uri="{FF2B5EF4-FFF2-40B4-BE49-F238E27FC236}">
                    <a16:creationId xmlns:a16="http://schemas.microsoft.com/office/drawing/2014/main" id="{D3D8B460-7B5E-486B-AFBC-D8988672EC93}"/>
                  </a:ext>
                </a:extLst>
              </p:cNvPr>
              <p:cNvSpPr>
                <a:spLocks/>
              </p:cNvSpPr>
              <p:nvPr/>
            </p:nvSpPr>
            <p:spPr bwMode="auto">
              <a:xfrm>
                <a:off x="1944" y="4983"/>
                <a:ext cx="250" cy="502"/>
              </a:xfrm>
              <a:custGeom>
                <a:avLst/>
                <a:gdLst>
                  <a:gd name="T0" fmla="*/ 177 w 250"/>
                  <a:gd name="T1" fmla="*/ 348 h 502"/>
                  <a:gd name="T2" fmla="*/ 123 w 250"/>
                  <a:gd name="T3" fmla="*/ 372 h 502"/>
                  <a:gd name="T4" fmla="*/ 105 w 250"/>
                  <a:gd name="T5" fmla="*/ 345 h 502"/>
                  <a:gd name="T6" fmla="*/ 93 w 250"/>
                  <a:gd name="T7" fmla="*/ 294 h 502"/>
                  <a:gd name="T8" fmla="*/ 78 w 250"/>
                  <a:gd name="T9" fmla="*/ 246 h 502"/>
                  <a:gd name="T10" fmla="*/ 63 w 250"/>
                  <a:gd name="T11" fmla="*/ 192 h 502"/>
                  <a:gd name="T12" fmla="*/ 54 w 250"/>
                  <a:gd name="T13" fmla="*/ 138 h 502"/>
                  <a:gd name="T14" fmla="*/ 60 w 250"/>
                  <a:gd name="T15" fmla="*/ 174 h 502"/>
                  <a:gd name="T16" fmla="*/ 78 w 250"/>
                  <a:gd name="T17" fmla="*/ 231 h 502"/>
                  <a:gd name="T18" fmla="*/ 90 w 250"/>
                  <a:gd name="T19" fmla="*/ 282 h 502"/>
                  <a:gd name="T20" fmla="*/ 96 w 250"/>
                  <a:gd name="T21" fmla="*/ 333 h 502"/>
                  <a:gd name="T22" fmla="*/ 111 w 250"/>
                  <a:gd name="T23" fmla="*/ 378 h 502"/>
                  <a:gd name="T24" fmla="*/ 69 w 250"/>
                  <a:gd name="T25" fmla="*/ 339 h 502"/>
                  <a:gd name="T26" fmla="*/ 36 w 250"/>
                  <a:gd name="T27" fmla="*/ 345 h 502"/>
                  <a:gd name="T28" fmla="*/ 45 w 250"/>
                  <a:gd name="T29" fmla="*/ 297 h 502"/>
                  <a:gd name="T30" fmla="*/ 3 w 250"/>
                  <a:gd name="T31" fmla="*/ 300 h 502"/>
                  <a:gd name="T32" fmla="*/ 21 w 250"/>
                  <a:gd name="T33" fmla="*/ 255 h 502"/>
                  <a:gd name="T34" fmla="*/ 39 w 250"/>
                  <a:gd name="T35" fmla="*/ 204 h 502"/>
                  <a:gd name="T36" fmla="*/ 27 w 250"/>
                  <a:gd name="T37" fmla="*/ 156 h 502"/>
                  <a:gd name="T38" fmla="*/ 36 w 250"/>
                  <a:gd name="T39" fmla="*/ 141 h 502"/>
                  <a:gd name="T40" fmla="*/ 9 w 250"/>
                  <a:gd name="T41" fmla="*/ 96 h 502"/>
                  <a:gd name="T42" fmla="*/ 12 w 250"/>
                  <a:gd name="T43" fmla="*/ 51 h 502"/>
                  <a:gd name="T44" fmla="*/ 21 w 250"/>
                  <a:gd name="T45" fmla="*/ 18 h 502"/>
                  <a:gd name="T46" fmla="*/ 36 w 250"/>
                  <a:gd name="T47" fmla="*/ 9 h 502"/>
                  <a:gd name="T48" fmla="*/ 15 w 250"/>
                  <a:gd name="T49" fmla="*/ 57 h 502"/>
                  <a:gd name="T50" fmla="*/ 15 w 250"/>
                  <a:gd name="T51" fmla="*/ 105 h 502"/>
                  <a:gd name="T52" fmla="*/ 30 w 250"/>
                  <a:gd name="T53" fmla="*/ 153 h 502"/>
                  <a:gd name="T54" fmla="*/ 45 w 250"/>
                  <a:gd name="T55" fmla="*/ 201 h 502"/>
                  <a:gd name="T56" fmla="*/ 57 w 250"/>
                  <a:gd name="T57" fmla="*/ 255 h 502"/>
                  <a:gd name="T58" fmla="*/ 69 w 250"/>
                  <a:gd name="T59" fmla="*/ 306 h 502"/>
                  <a:gd name="T60" fmla="*/ 96 w 250"/>
                  <a:gd name="T61" fmla="*/ 363 h 502"/>
                  <a:gd name="T62" fmla="*/ 108 w 250"/>
                  <a:gd name="T63" fmla="*/ 405 h 502"/>
                  <a:gd name="T64" fmla="*/ 126 w 250"/>
                  <a:gd name="T65" fmla="*/ 408 h 502"/>
                  <a:gd name="T66" fmla="*/ 117 w 250"/>
                  <a:gd name="T67" fmla="*/ 381 h 502"/>
                  <a:gd name="T68" fmla="*/ 147 w 250"/>
                  <a:gd name="T69" fmla="*/ 357 h 502"/>
                  <a:gd name="T70" fmla="*/ 195 w 250"/>
                  <a:gd name="T71" fmla="*/ 339 h 502"/>
                  <a:gd name="T72" fmla="*/ 231 w 250"/>
                  <a:gd name="T73" fmla="*/ 342 h 502"/>
                  <a:gd name="T74" fmla="*/ 243 w 250"/>
                  <a:gd name="T75" fmla="*/ 387 h 502"/>
                  <a:gd name="T76" fmla="*/ 198 w 250"/>
                  <a:gd name="T77" fmla="*/ 426 h 502"/>
                  <a:gd name="T78" fmla="*/ 165 w 250"/>
                  <a:gd name="T79" fmla="*/ 459 h 502"/>
                  <a:gd name="T80" fmla="*/ 123 w 250"/>
                  <a:gd name="T81" fmla="*/ 480 h 502"/>
                  <a:gd name="T82" fmla="*/ 72 w 250"/>
                  <a:gd name="T83" fmla="*/ 486 h 502"/>
                  <a:gd name="T84" fmla="*/ 63 w 250"/>
                  <a:gd name="T85" fmla="*/ 468 h 502"/>
                  <a:gd name="T86" fmla="*/ 114 w 250"/>
                  <a:gd name="T87" fmla="*/ 447 h 502"/>
                  <a:gd name="T88" fmla="*/ 129 w 250"/>
                  <a:gd name="T89" fmla="*/ 408 h 502"/>
                  <a:gd name="T90" fmla="*/ 153 w 250"/>
                  <a:gd name="T91" fmla="*/ 444 h 502"/>
                  <a:gd name="T92" fmla="*/ 120 w 250"/>
                  <a:gd name="T93" fmla="*/ 402 h 502"/>
                  <a:gd name="T94" fmla="*/ 99 w 250"/>
                  <a:gd name="T95" fmla="*/ 384 h 502"/>
                  <a:gd name="T96" fmla="*/ 81 w 250"/>
                  <a:gd name="T97" fmla="*/ 438 h 502"/>
                  <a:gd name="T98" fmla="*/ 51 w 250"/>
                  <a:gd name="T99" fmla="*/ 480 h 502"/>
                  <a:gd name="T100" fmla="*/ 93 w 250"/>
                  <a:gd name="T101" fmla="*/ 501 h 502"/>
                  <a:gd name="T102" fmla="*/ 138 w 250"/>
                  <a:gd name="T103" fmla="*/ 492 h 502"/>
                  <a:gd name="T104" fmla="*/ 183 w 250"/>
                  <a:gd name="T105" fmla="*/ 459 h 502"/>
                  <a:gd name="T106" fmla="*/ 231 w 250"/>
                  <a:gd name="T107" fmla="*/ 432 h 502"/>
                  <a:gd name="T108" fmla="*/ 249 w 250"/>
                  <a:gd name="T109" fmla="*/ 393 h 5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0"/>
                  <a:gd name="T166" fmla="*/ 0 h 502"/>
                  <a:gd name="T167" fmla="*/ 250 w 250"/>
                  <a:gd name="T168" fmla="*/ 502 h 5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0" h="502">
                    <a:moveTo>
                      <a:pt x="216" y="324"/>
                    </a:moveTo>
                    <a:lnTo>
                      <a:pt x="207" y="333"/>
                    </a:lnTo>
                    <a:lnTo>
                      <a:pt x="195" y="339"/>
                    </a:lnTo>
                    <a:lnTo>
                      <a:pt x="186" y="345"/>
                    </a:lnTo>
                    <a:lnTo>
                      <a:pt x="177" y="348"/>
                    </a:lnTo>
                    <a:lnTo>
                      <a:pt x="168" y="351"/>
                    </a:lnTo>
                    <a:lnTo>
                      <a:pt x="156" y="354"/>
                    </a:lnTo>
                    <a:lnTo>
                      <a:pt x="147" y="360"/>
                    </a:lnTo>
                    <a:lnTo>
                      <a:pt x="135" y="369"/>
                    </a:lnTo>
                    <a:lnTo>
                      <a:pt x="123" y="372"/>
                    </a:lnTo>
                    <a:lnTo>
                      <a:pt x="102" y="375"/>
                    </a:lnTo>
                    <a:lnTo>
                      <a:pt x="111" y="375"/>
                    </a:lnTo>
                    <a:lnTo>
                      <a:pt x="108" y="366"/>
                    </a:lnTo>
                    <a:lnTo>
                      <a:pt x="108" y="354"/>
                    </a:lnTo>
                    <a:lnTo>
                      <a:pt x="105" y="345"/>
                    </a:lnTo>
                    <a:lnTo>
                      <a:pt x="102" y="336"/>
                    </a:lnTo>
                    <a:lnTo>
                      <a:pt x="99" y="324"/>
                    </a:lnTo>
                    <a:lnTo>
                      <a:pt x="99" y="312"/>
                    </a:lnTo>
                    <a:lnTo>
                      <a:pt x="96" y="303"/>
                    </a:lnTo>
                    <a:lnTo>
                      <a:pt x="93" y="294"/>
                    </a:lnTo>
                    <a:lnTo>
                      <a:pt x="90" y="285"/>
                    </a:lnTo>
                    <a:lnTo>
                      <a:pt x="87" y="276"/>
                    </a:lnTo>
                    <a:lnTo>
                      <a:pt x="84" y="267"/>
                    </a:lnTo>
                    <a:lnTo>
                      <a:pt x="81" y="255"/>
                    </a:lnTo>
                    <a:lnTo>
                      <a:pt x="78" y="246"/>
                    </a:lnTo>
                    <a:lnTo>
                      <a:pt x="75" y="237"/>
                    </a:lnTo>
                    <a:lnTo>
                      <a:pt x="72" y="228"/>
                    </a:lnTo>
                    <a:lnTo>
                      <a:pt x="69" y="216"/>
                    </a:lnTo>
                    <a:lnTo>
                      <a:pt x="66" y="204"/>
                    </a:lnTo>
                    <a:lnTo>
                      <a:pt x="63" y="192"/>
                    </a:lnTo>
                    <a:lnTo>
                      <a:pt x="63" y="180"/>
                    </a:lnTo>
                    <a:lnTo>
                      <a:pt x="60" y="168"/>
                    </a:lnTo>
                    <a:lnTo>
                      <a:pt x="57" y="159"/>
                    </a:lnTo>
                    <a:lnTo>
                      <a:pt x="57" y="150"/>
                    </a:lnTo>
                    <a:lnTo>
                      <a:pt x="54" y="138"/>
                    </a:lnTo>
                    <a:lnTo>
                      <a:pt x="54" y="129"/>
                    </a:lnTo>
                    <a:lnTo>
                      <a:pt x="54" y="141"/>
                    </a:lnTo>
                    <a:lnTo>
                      <a:pt x="54" y="153"/>
                    </a:lnTo>
                    <a:lnTo>
                      <a:pt x="57" y="165"/>
                    </a:lnTo>
                    <a:lnTo>
                      <a:pt x="60" y="174"/>
                    </a:lnTo>
                    <a:lnTo>
                      <a:pt x="63" y="183"/>
                    </a:lnTo>
                    <a:lnTo>
                      <a:pt x="66" y="195"/>
                    </a:lnTo>
                    <a:lnTo>
                      <a:pt x="69" y="207"/>
                    </a:lnTo>
                    <a:lnTo>
                      <a:pt x="72" y="219"/>
                    </a:lnTo>
                    <a:lnTo>
                      <a:pt x="78" y="231"/>
                    </a:lnTo>
                    <a:lnTo>
                      <a:pt x="81" y="243"/>
                    </a:lnTo>
                    <a:lnTo>
                      <a:pt x="84" y="252"/>
                    </a:lnTo>
                    <a:lnTo>
                      <a:pt x="87" y="261"/>
                    </a:lnTo>
                    <a:lnTo>
                      <a:pt x="87" y="273"/>
                    </a:lnTo>
                    <a:lnTo>
                      <a:pt x="90" y="282"/>
                    </a:lnTo>
                    <a:lnTo>
                      <a:pt x="93" y="291"/>
                    </a:lnTo>
                    <a:lnTo>
                      <a:pt x="93" y="303"/>
                    </a:lnTo>
                    <a:lnTo>
                      <a:pt x="96" y="312"/>
                    </a:lnTo>
                    <a:lnTo>
                      <a:pt x="96" y="321"/>
                    </a:lnTo>
                    <a:lnTo>
                      <a:pt x="96" y="333"/>
                    </a:lnTo>
                    <a:lnTo>
                      <a:pt x="99" y="342"/>
                    </a:lnTo>
                    <a:lnTo>
                      <a:pt x="105" y="351"/>
                    </a:lnTo>
                    <a:lnTo>
                      <a:pt x="108" y="360"/>
                    </a:lnTo>
                    <a:lnTo>
                      <a:pt x="108" y="369"/>
                    </a:lnTo>
                    <a:lnTo>
                      <a:pt x="111" y="378"/>
                    </a:lnTo>
                    <a:lnTo>
                      <a:pt x="105" y="369"/>
                    </a:lnTo>
                    <a:lnTo>
                      <a:pt x="96" y="360"/>
                    </a:lnTo>
                    <a:lnTo>
                      <a:pt x="90" y="351"/>
                    </a:lnTo>
                    <a:lnTo>
                      <a:pt x="78" y="342"/>
                    </a:lnTo>
                    <a:lnTo>
                      <a:pt x="69" y="339"/>
                    </a:lnTo>
                    <a:lnTo>
                      <a:pt x="60" y="339"/>
                    </a:lnTo>
                    <a:lnTo>
                      <a:pt x="57" y="330"/>
                    </a:lnTo>
                    <a:lnTo>
                      <a:pt x="54" y="339"/>
                    </a:lnTo>
                    <a:lnTo>
                      <a:pt x="45" y="342"/>
                    </a:lnTo>
                    <a:lnTo>
                      <a:pt x="36" y="345"/>
                    </a:lnTo>
                    <a:lnTo>
                      <a:pt x="33" y="336"/>
                    </a:lnTo>
                    <a:lnTo>
                      <a:pt x="39" y="324"/>
                    </a:lnTo>
                    <a:lnTo>
                      <a:pt x="39" y="315"/>
                    </a:lnTo>
                    <a:lnTo>
                      <a:pt x="42" y="306"/>
                    </a:lnTo>
                    <a:lnTo>
                      <a:pt x="45" y="297"/>
                    </a:lnTo>
                    <a:lnTo>
                      <a:pt x="42" y="288"/>
                    </a:lnTo>
                    <a:lnTo>
                      <a:pt x="33" y="288"/>
                    </a:lnTo>
                    <a:lnTo>
                      <a:pt x="21" y="297"/>
                    </a:lnTo>
                    <a:lnTo>
                      <a:pt x="12" y="300"/>
                    </a:lnTo>
                    <a:lnTo>
                      <a:pt x="3" y="300"/>
                    </a:lnTo>
                    <a:lnTo>
                      <a:pt x="0" y="291"/>
                    </a:lnTo>
                    <a:lnTo>
                      <a:pt x="0" y="282"/>
                    </a:lnTo>
                    <a:lnTo>
                      <a:pt x="9" y="273"/>
                    </a:lnTo>
                    <a:lnTo>
                      <a:pt x="12" y="264"/>
                    </a:lnTo>
                    <a:lnTo>
                      <a:pt x="21" y="255"/>
                    </a:lnTo>
                    <a:lnTo>
                      <a:pt x="30" y="246"/>
                    </a:lnTo>
                    <a:lnTo>
                      <a:pt x="39" y="234"/>
                    </a:lnTo>
                    <a:lnTo>
                      <a:pt x="45" y="222"/>
                    </a:lnTo>
                    <a:lnTo>
                      <a:pt x="42" y="213"/>
                    </a:lnTo>
                    <a:lnTo>
                      <a:pt x="39" y="204"/>
                    </a:lnTo>
                    <a:lnTo>
                      <a:pt x="36" y="192"/>
                    </a:lnTo>
                    <a:lnTo>
                      <a:pt x="30" y="183"/>
                    </a:lnTo>
                    <a:lnTo>
                      <a:pt x="30" y="174"/>
                    </a:lnTo>
                    <a:lnTo>
                      <a:pt x="27" y="165"/>
                    </a:lnTo>
                    <a:lnTo>
                      <a:pt x="27" y="156"/>
                    </a:lnTo>
                    <a:lnTo>
                      <a:pt x="27" y="144"/>
                    </a:lnTo>
                    <a:lnTo>
                      <a:pt x="24" y="132"/>
                    </a:lnTo>
                    <a:lnTo>
                      <a:pt x="24" y="123"/>
                    </a:lnTo>
                    <a:lnTo>
                      <a:pt x="27" y="135"/>
                    </a:lnTo>
                    <a:lnTo>
                      <a:pt x="36" y="141"/>
                    </a:lnTo>
                    <a:lnTo>
                      <a:pt x="27" y="135"/>
                    </a:lnTo>
                    <a:lnTo>
                      <a:pt x="21" y="126"/>
                    </a:lnTo>
                    <a:lnTo>
                      <a:pt x="15" y="117"/>
                    </a:lnTo>
                    <a:lnTo>
                      <a:pt x="12" y="108"/>
                    </a:lnTo>
                    <a:lnTo>
                      <a:pt x="9" y="96"/>
                    </a:lnTo>
                    <a:lnTo>
                      <a:pt x="9" y="87"/>
                    </a:lnTo>
                    <a:lnTo>
                      <a:pt x="9" y="78"/>
                    </a:lnTo>
                    <a:lnTo>
                      <a:pt x="9" y="69"/>
                    </a:lnTo>
                    <a:lnTo>
                      <a:pt x="9" y="60"/>
                    </a:lnTo>
                    <a:lnTo>
                      <a:pt x="12" y="51"/>
                    </a:lnTo>
                    <a:lnTo>
                      <a:pt x="15" y="42"/>
                    </a:lnTo>
                    <a:lnTo>
                      <a:pt x="21" y="33"/>
                    </a:lnTo>
                    <a:lnTo>
                      <a:pt x="24" y="24"/>
                    </a:lnTo>
                    <a:lnTo>
                      <a:pt x="30" y="15"/>
                    </a:lnTo>
                    <a:lnTo>
                      <a:pt x="21" y="18"/>
                    </a:lnTo>
                    <a:lnTo>
                      <a:pt x="21" y="27"/>
                    </a:lnTo>
                    <a:lnTo>
                      <a:pt x="24" y="18"/>
                    </a:lnTo>
                    <a:lnTo>
                      <a:pt x="33" y="9"/>
                    </a:lnTo>
                    <a:lnTo>
                      <a:pt x="39" y="0"/>
                    </a:lnTo>
                    <a:lnTo>
                      <a:pt x="36" y="9"/>
                    </a:lnTo>
                    <a:lnTo>
                      <a:pt x="27" y="21"/>
                    </a:lnTo>
                    <a:lnTo>
                      <a:pt x="27" y="30"/>
                    </a:lnTo>
                    <a:lnTo>
                      <a:pt x="24" y="39"/>
                    </a:lnTo>
                    <a:lnTo>
                      <a:pt x="21" y="48"/>
                    </a:lnTo>
                    <a:lnTo>
                      <a:pt x="15" y="57"/>
                    </a:lnTo>
                    <a:lnTo>
                      <a:pt x="15" y="69"/>
                    </a:lnTo>
                    <a:lnTo>
                      <a:pt x="15" y="78"/>
                    </a:lnTo>
                    <a:lnTo>
                      <a:pt x="15" y="87"/>
                    </a:lnTo>
                    <a:lnTo>
                      <a:pt x="15" y="96"/>
                    </a:lnTo>
                    <a:lnTo>
                      <a:pt x="15" y="105"/>
                    </a:lnTo>
                    <a:lnTo>
                      <a:pt x="15" y="114"/>
                    </a:lnTo>
                    <a:lnTo>
                      <a:pt x="21" y="123"/>
                    </a:lnTo>
                    <a:lnTo>
                      <a:pt x="27" y="135"/>
                    </a:lnTo>
                    <a:lnTo>
                      <a:pt x="30" y="144"/>
                    </a:lnTo>
                    <a:lnTo>
                      <a:pt x="30" y="153"/>
                    </a:lnTo>
                    <a:lnTo>
                      <a:pt x="33" y="165"/>
                    </a:lnTo>
                    <a:lnTo>
                      <a:pt x="39" y="174"/>
                    </a:lnTo>
                    <a:lnTo>
                      <a:pt x="39" y="183"/>
                    </a:lnTo>
                    <a:lnTo>
                      <a:pt x="42" y="192"/>
                    </a:lnTo>
                    <a:lnTo>
                      <a:pt x="45" y="201"/>
                    </a:lnTo>
                    <a:lnTo>
                      <a:pt x="45" y="210"/>
                    </a:lnTo>
                    <a:lnTo>
                      <a:pt x="48" y="219"/>
                    </a:lnTo>
                    <a:lnTo>
                      <a:pt x="51" y="231"/>
                    </a:lnTo>
                    <a:lnTo>
                      <a:pt x="54" y="243"/>
                    </a:lnTo>
                    <a:lnTo>
                      <a:pt x="57" y="255"/>
                    </a:lnTo>
                    <a:lnTo>
                      <a:pt x="57" y="267"/>
                    </a:lnTo>
                    <a:lnTo>
                      <a:pt x="60" y="276"/>
                    </a:lnTo>
                    <a:lnTo>
                      <a:pt x="63" y="285"/>
                    </a:lnTo>
                    <a:lnTo>
                      <a:pt x="63" y="297"/>
                    </a:lnTo>
                    <a:lnTo>
                      <a:pt x="69" y="306"/>
                    </a:lnTo>
                    <a:lnTo>
                      <a:pt x="69" y="324"/>
                    </a:lnTo>
                    <a:lnTo>
                      <a:pt x="72" y="333"/>
                    </a:lnTo>
                    <a:lnTo>
                      <a:pt x="75" y="342"/>
                    </a:lnTo>
                    <a:lnTo>
                      <a:pt x="87" y="354"/>
                    </a:lnTo>
                    <a:lnTo>
                      <a:pt x="96" y="363"/>
                    </a:lnTo>
                    <a:lnTo>
                      <a:pt x="105" y="369"/>
                    </a:lnTo>
                    <a:lnTo>
                      <a:pt x="108" y="378"/>
                    </a:lnTo>
                    <a:lnTo>
                      <a:pt x="108" y="387"/>
                    </a:lnTo>
                    <a:lnTo>
                      <a:pt x="108" y="396"/>
                    </a:lnTo>
                    <a:lnTo>
                      <a:pt x="108" y="405"/>
                    </a:lnTo>
                    <a:lnTo>
                      <a:pt x="108" y="426"/>
                    </a:lnTo>
                    <a:lnTo>
                      <a:pt x="108" y="414"/>
                    </a:lnTo>
                    <a:lnTo>
                      <a:pt x="108" y="402"/>
                    </a:lnTo>
                    <a:lnTo>
                      <a:pt x="117" y="408"/>
                    </a:lnTo>
                    <a:lnTo>
                      <a:pt x="126" y="408"/>
                    </a:lnTo>
                    <a:lnTo>
                      <a:pt x="135" y="399"/>
                    </a:lnTo>
                    <a:lnTo>
                      <a:pt x="141" y="390"/>
                    </a:lnTo>
                    <a:lnTo>
                      <a:pt x="117" y="384"/>
                    </a:lnTo>
                    <a:lnTo>
                      <a:pt x="108" y="381"/>
                    </a:lnTo>
                    <a:lnTo>
                      <a:pt x="117" y="381"/>
                    </a:lnTo>
                    <a:lnTo>
                      <a:pt x="129" y="387"/>
                    </a:lnTo>
                    <a:lnTo>
                      <a:pt x="138" y="387"/>
                    </a:lnTo>
                    <a:lnTo>
                      <a:pt x="138" y="378"/>
                    </a:lnTo>
                    <a:lnTo>
                      <a:pt x="141" y="366"/>
                    </a:lnTo>
                    <a:lnTo>
                      <a:pt x="147" y="357"/>
                    </a:lnTo>
                    <a:lnTo>
                      <a:pt x="156" y="354"/>
                    </a:lnTo>
                    <a:lnTo>
                      <a:pt x="168" y="354"/>
                    </a:lnTo>
                    <a:lnTo>
                      <a:pt x="177" y="345"/>
                    </a:lnTo>
                    <a:lnTo>
                      <a:pt x="186" y="342"/>
                    </a:lnTo>
                    <a:lnTo>
                      <a:pt x="195" y="339"/>
                    </a:lnTo>
                    <a:lnTo>
                      <a:pt x="204" y="336"/>
                    </a:lnTo>
                    <a:lnTo>
                      <a:pt x="216" y="327"/>
                    </a:lnTo>
                    <a:lnTo>
                      <a:pt x="225" y="324"/>
                    </a:lnTo>
                    <a:lnTo>
                      <a:pt x="231" y="333"/>
                    </a:lnTo>
                    <a:lnTo>
                      <a:pt x="231" y="342"/>
                    </a:lnTo>
                    <a:lnTo>
                      <a:pt x="231" y="351"/>
                    </a:lnTo>
                    <a:lnTo>
                      <a:pt x="237" y="360"/>
                    </a:lnTo>
                    <a:lnTo>
                      <a:pt x="240" y="369"/>
                    </a:lnTo>
                    <a:lnTo>
                      <a:pt x="243" y="378"/>
                    </a:lnTo>
                    <a:lnTo>
                      <a:pt x="243" y="387"/>
                    </a:lnTo>
                    <a:lnTo>
                      <a:pt x="234" y="396"/>
                    </a:lnTo>
                    <a:lnTo>
                      <a:pt x="222" y="402"/>
                    </a:lnTo>
                    <a:lnTo>
                      <a:pt x="213" y="408"/>
                    </a:lnTo>
                    <a:lnTo>
                      <a:pt x="204" y="417"/>
                    </a:lnTo>
                    <a:lnTo>
                      <a:pt x="198" y="426"/>
                    </a:lnTo>
                    <a:lnTo>
                      <a:pt x="195" y="435"/>
                    </a:lnTo>
                    <a:lnTo>
                      <a:pt x="186" y="438"/>
                    </a:lnTo>
                    <a:lnTo>
                      <a:pt x="183" y="447"/>
                    </a:lnTo>
                    <a:lnTo>
                      <a:pt x="174" y="453"/>
                    </a:lnTo>
                    <a:lnTo>
                      <a:pt x="165" y="459"/>
                    </a:lnTo>
                    <a:lnTo>
                      <a:pt x="159" y="468"/>
                    </a:lnTo>
                    <a:lnTo>
                      <a:pt x="150" y="471"/>
                    </a:lnTo>
                    <a:lnTo>
                      <a:pt x="141" y="474"/>
                    </a:lnTo>
                    <a:lnTo>
                      <a:pt x="132" y="477"/>
                    </a:lnTo>
                    <a:lnTo>
                      <a:pt x="123" y="480"/>
                    </a:lnTo>
                    <a:lnTo>
                      <a:pt x="111" y="483"/>
                    </a:lnTo>
                    <a:lnTo>
                      <a:pt x="102" y="486"/>
                    </a:lnTo>
                    <a:lnTo>
                      <a:pt x="93" y="486"/>
                    </a:lnTo>
                    <a:lnTo>
                      <a:pt x="84" y="486"/>
                    </a:lnTo>
                    <a:lnTo>
                      <a:pt x="72" y="486"/>
                    </a:lnTo>
                    <a:lnTo>
                      <a:pt x="48" y="486"/>
                    </a:lnTo>
                    <a:lnTo>
                      <a:pt x="42" y="477"/>
                    </a:lnTo>
                    <a:lnTo>
                      <a:pt x="45" y="468"/>
                    </a:lnTo>
                    <a:lnTo>
                      <a:pt x="54" y="468"/>
                    </a:lnTo>
                    <a:lnTo>
                      <a:pt x="63" y="468"/>
                    </a:lnTo>
                    <a:lnTo>
                      <a:pt x="75" y="468"/>
                    </a:lnTo>
                    <a:lnTo>
                      <a:pt x="87" y="465"/>
                    </a:lnTo>
                    <a:lnTo>
                      <a:pt x="99" y="459"/>
                    </a:lnTo>
                    <a:lnTo>
                      <a:pt x="108" y="456"/>
                    </a:lnTo>
                    <a:lnTo>
                      <a:pt x="114" y="447"/>
                    </a:lnTo>
                    <a:lnTo>
                      <a:pt x="123" y="444"/>
                    </a:lnTo>
                    <a:lnTo>
                      <a:pt x="129" y="435"/>
                    </a:lnTo>
                    <a:lnTo>
                      <a:pt x="129" y="426"/>
                    </a:lnTo>
                    <a:lnTo>
                      <a:pt x="129" y="417"/>
                    </a:lnTo>
                    <a:lnTo>
                      <a:pt x="129" y="408"/>
                    </a:lnTo>
                    <a:lnTo>
                      <a:pt x="138" y="408"/>
                    </a:lnTo>
                    <a:lnTo>
                      <a:pt x="141" y="417"/>
                    </a:lnTo>
                    <a:lnTo>
                      <a:pt x="144" y="429"/>
                    </a:lnTo>
                    <a:lnTo>
                      <a:pt x="153" y="435"/>
                    </a:lnTo>
                    <a:lnTo>
                      <a:pt x="153" y="444"/>
                    </a:lnTo>
                    <a:lnTo>
                      <a:pt x="150" y="426"/>
                    </a:lnTo>
                    <a:lnTo>
                      <a:pt x="144" y="417"/>
                    </a:lnTo>
                    <a:lnTo>
                      <a:pt x="135" y="414"/>
                    </a:lnTo>
                    <a:lnTo>
                      <a:pt x="129" y="405"/>
                    </a:lnTo>
                    <a:lnTo>
                      <a:pt x="120" y="402"/>
                    </a:lnTo>
                    <a:lnTo>
                      <a:pt x="111" y="402"/>
                    </a:lnTo>
                    <a:lnTo>
                      <a:pt x="102" y="402"/>
                    </a:lnTo>
                    <a:lnTo>
                      <a:pt x="93" y="402"/>
                    </a:lnTo>
                    <a:lnTo>
                      <a:pt x="96" y="393"/>
                    </a:lnTo>
                    <a:lnTo>
                      <a:pt x="99" y="384"/>
                    </a:lnTo>
                    <a:lnTo>
                      <a:pt x="99" y="396"/>
                    </a:lnTo>
                    <a:lnTo>
                      <a:pt x="99" y="405"/>
                    </a:lnTo>
                    <a:lnTo>
                      <a:pt x="93" y="417"/>
                    </a:lnTo>
                    <a:lnTo>
                      <a:pt x="84" y="429"/>
                    </a:lnTo>
                    <a:lnTo>
                      <a:pt x="81" y="438"/>
                    </a:lnTo>
                    <a:lnTo>
                      <a:pt x="72" y="444"/>
                    </a:lnTo>
                    <a:lnTo>
                      <a:pt x="63" y="453"/>
                    </a:lnTo>
                    <a:lnTo>
                      <a:pt x="54" y="462"/>
                    </a:lnTo>
                    <a:lnTo>
                      <a:pt x="51" y="471"/>
                    </a:lnTo>
                    <a:lnTo>
                      <a:pt x="51" y="480"/>
                    </a:lnTo>
                    <a:lnTo>
                      <a:pt x="51" y="489"/>
                    </a:lnTo>
                    <a:lnTo>
                      <a:pt x="63" y="495"/>
                    </a:lnTo>
                    <a:lnTo>
                      <a:pt x="72" y="498"/>
                    </a:lnTo>
                    <a:lnTo>
                      <a:pt x="81" y="501"/>
                    </a:lnTo>
                    <a:lnTo>
                      <a:pt x="93" y="501"/>
                    </a:lnTo>
                    <a:lnTo>
                      <a:pt x="102" y="501"/>
                    </a:lnTo>
                    <a:lnTo>
                      <a:pt x="111" y="501"/>
                    </a:lnTo>
                    <a:lnTo>
                      <a:pt x="120" y="501"/>
                    </a:lnTo>
                    <a:lnTo>
                      <a:pt x="129" y="498"/>
                    </a:lnTo>
                    <a:lnTo>
                      <a:pt x="138" y="492"/>
                    </a:lnTo>
                    <a:lnTo>
                      <a:pt x="144" y="480"/>
                    </a:lnTo>
                    <a:lnTo>
                      <a:pt x="153" y="474"/>
                    </a:lnTo>
                    <a:lnTo>
                      <a:pt x="162" y="471"/>
                    </a:lnTo>
                    <a:lnTo>
                      <a:pt x="171" y="465"/>
                    </a:lnTo>
                    <a:lnTo>
                      <a:pt x="183" y="459"/>
                    </a:lnTo>
                    <a:lnTo>
                      <a:pt x="195" y="450"/>
                    </a:lnTo>
                    <a:lnTo>
                      <a:pt x="204" y="447"/>
                    </a:lnTo>
                    <a:lnTo>
                      <a:pt x="213" y="441"/>
                    </a:lnTo>
                    <a:lnTo>
                      <a:pt x="222" y="438"/>
                    </a:lnTo>
                    <a:lnTo>
                      <a:pt x="231" y="432"/>
                    </a:lnTo>
                    <a:lnTo>
                      <a:pt x="243" y="429"/>
                    </a:lnTo>
                    <a:lnTo>
                      <a:pt x="249" y="420"/>
                    </a:lnTo>
                    <a:lnTo>
                      <a:pt x="249" y="411"/>
                    </a:lnTo>
                    <a:lnTo>
                      <a:pt x="249" y="402"/>
                    </a:lnTo>
                    <a:lnTo>
                      <a:pt x="249" y="393"/>
                    </a:lnTo>
                    <a:lnTo>
                      <a:pt x="249" y="38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19" name="Freeform 54">
                <a:extLst>
                  <a:ext uri="{FF2B5EF4-FFF2-40B4-BE49-F238E27FC236}">
                    <a16:creationId xmlns:a16="http://schemas.microsoft.com/office/drawing/2014/main" id="{298562A5-4945-477F-804D-751C1B524349}"/>
                  </a:ext>
                </a:extLst>
              </p:cNvPr>
              <p:cNvSpPr>
                <a:spLocks/>
              </p:cNvSpPr>
              <p:nvPr/>
            </p:nvSpPr>
            <p:spPr bwMode="auto">
              <a:xfrm>
                <a:off x="1578" y="5298"/>
                <a:ext cx="256" cy="88"/>
              </a:xfrm>
              <a:custGeom>
                <a:avLst/>
                <a:gdLst>
                  <a:gd name="T0" fmla="*/ 249 w 256"/>
                  <a:gd name="T1" fmla="*/ 78 h 88"/>
                  <a:gd name="T2" fmla="*/ 231 w 256"/>
                  <a:gd name="T3" fmla="*/ 84 h 88"/>
                  <a:gd name="T4" fmla="*/ 204 w 256"/>
                  <a:gd name="T5" fmla="*/ 87 h 88"/>
                  <a:gd name="T6" fmla="*/ 186 w 256"/>
                  <a:gd name="T7" fmla="*/ 87 h 88"/>
                  <a:gd name="T8" fmla="*/ 144 w 256"/>
                  <a:gd name="T9" fmla="*/ 87 h 88"/>
                  <a:gd name="T10" fmla="*/ 102 w 256"/>
                  <a:gd name="T11" fmla="*/ 87 h 88"/>
                  <a:gd name="T12" fmla="*/ 75 w 256"/>
                  <a:gd name="T13" fmla="*/ 87 h 88"/>
                  <a:gd name="T14" fmla="*/ 54 w 256"/>
                  <a:gd name="T15" fmla="*/ 87 h 88"/>
                  <a:gd name="T16" fmla="*/ 33 w 256"/>
                  <a:gd name="T17" fmla="*/ 87 h 88"/>
                  <a:gd name="T18" fmla="*/ 15 w 256"/>
                  <a:gd name="T19" fmla="*/ 87 h 88"/>
                  <a:gd name="T20" fmla="*/ 18 w 256"/>
                  <a:gd name="T21" fmla="*/ 81 h 88"/>
                  <a:gd name="T22" fmla="*/ 36 w 256"/>
                  <a:gd name="T23" fmla="*/ 81 h 88"/>
                  <a:gd name="T24" fmla="*/ 57 w 256"/>
                  <a:gd name="T25" fmla="*/ 84 h 88"/>
                  <a:gd name="T26" fmla="*/ 75 w 256"/>
                  <a:gd name="T27" fmla="*/ 84 h 88"/>
                  <a:gd name="T28" fmla="*/ 93 w 256"/>
                  <a:gd name="T29" fmla="*/ 87 h 88"/>
                  <a:gd name="T30" fmla="*/ 114 w 256"/>
                  <a:gd name="T31" fmla="*/ 87 h 88"/>
                  <a:gd name="T32" fmla="*/ 132 w 256"/>
                  <a:gd name="T33" fmla="*/ 78 h 88"/>
                  <a:gd name="T34" fmla="*/ 150 w 256"/>
                  <a:gd name="T35" fmla="*/ 66 h 88"/>
                  <a:gd name="T36" fmla="*/ 174 w 256"/>
                  <a:gd name="T37" fmla="*/ 66 h 88"/>
                  <a:gd name="T38" fmla="*/ 204 w 256"/>
                  <a:gd name="T39" fmla="*/ 66 h 88"/>
                  <a:gd name="T40" fmla="*/ 222 w 256"/>
                  <a:gd name="T41" fmla="*/ 63 h 88"/>
                  <a:gd name="T42" fmla="*/ 252 w 256"/>
                  <a:gd name="T43" fmla="*/ 63 h 88"/>
                  <a:gd name="T44" fmla="*/ 246 w 256"/>
                  <a:gd name="T45" fmla="*/ 75 h 88"/>
                  <a:gd name="T46" fmla="*/ 228 w 256"/>
                  <a:gd name="T47" fmla="*/ 60 h 88"/>
                  <a:gd name="T48" fmla="*/ 114 w 256"/>
                  <a:gd name="T49" fmla="*/ 0 h 88"/>
                  <a:gd name="T50" fmla="*/ 99 w 256"/>
                  <a:gd name="T51" fmla="*/ 21 h 88"/>
                  <a:gd name="T52" fmla="*/ 102 w 256"/>
                  <a:gd name="T53" fmla="*/ 39 h 88"/>
                  <a:gd name="T54" fmla="*/ 120 w 256"/>
                  <a:gd name="T55" fmla="*/ 33 h 88"/>
                  <a:gd name="T56" fmla="*/ 102 w 256"/>
                  <a:gd name="T57" fmla="*/ 27 h 88"/>
                  <a:gd name="T58" fmla="*/ 108 w 256"/>
                  <a:gd name="T59" fmla="*/ 21 h 88"/>
                  <a:gd name="T60" fmla="*/ 90 w 256"/>
                  <a:gd name="T61" fmla="*/ 30 h 88"/>
                  <a:gd name="T62" fmla="*/ 57 w 256"/>
                  <a:gd name="T63" fmla="*/ 39 h 88"/>
                  <a:gd name="T64" fmla="*/ 33 w 256"/>
                  <a:gd name="T65" fmla="*/ 45 h 88"/>
                  <a:gd name="T66" fmla="*/ 12 w 256"/>
                  <a:gd name="T67" fmla="*/ 60 h 88"/>
                  <a:gd name="T68" fmla="*/ 3 w 256"/>
                  <a:gd name="T69" fmla="*/ 78 h 88"/>
                  <a:gd name="T70" fmla="*/ 3 w 256"/>
                  <a:gd name="T71" fmla="*/ 78 h 88"/>
                  <a:gd name="T72" fmla="*/ 6 w 256"/>
                  <a:gd name="T73" fmla="*/ 60 h 88"/>
                  <a:gd name="T74" fmla="*/ 24 w 256"/>
                  <a:gd name="T75" fmla="*/ 60 h 88"/>
                  <a:gd name="T76" fmla="*/ 42 w 256"/>
                  <a:gd name="T77" fmla="*/ 60 h 88"/>
                  <a:gd name="T78" fmla="*/ 66 w 256"/>
                  <a:gd name="T79" fmla="*/ 60 h 88"/>
                  <a:gd name="T80" fmla="*/ 84 w 256"/>
                  <a:gd name="T81" fmla="*/ 54 h 88"/>
                  <a:gd name="T82" fmla="*/ 60 w 256"/>
                  <a:gd name="T83" fmla="*/ 54 h 8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56"/>
                  <a:gd name="T127" fmla="*/ 0 h 88"/>
                  <a:gd name="T128" fmla="*/ 256 w 256"/>
                  <a:gd name="T129" fmla="*/ 88 h 8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56" h="88">
                    <a:moveTo>
                      <a:pt x="252" y="69"/>
                    </a:moveTo>
                    <a:lnTo>
                      <a:pt x="249" y="78"/>
                    </a:lnTo>
                    <a:lnTo>
                      <a:pt x="240" y="84"/>
                    </a:lnTo>
                    <a:lnTo>
                      <a:pt x="231" y="84"/>
                    </a:lnTo>
                    <a:lnTo>
                      <a:pt x="213" y="84"/>
                    </a:lnTo>
                    <a:lnTo>
                      <a:pt x="204" y="87"/>
                    </a:lnTo>
                    <a:lnTo>
                      <a:pt x="195" y="87"/>
                    </a:lnTo>
                    <a:lnTo>
                      <a:pt x="186" y="87"/>
                    </a:lnTo>
                    <a:lnTo>
                      <a:pt x="162" y="87"/>
                    </a:lnTo>
                    <a:lnTo>
                      <a:pt x="144" y="87"/>
                    </a:lnTo>
                    <a:lnTo>
                      <a:pt x="126" y="87"/>
                    </a:lnTo>
                    <a:lnTo>
                      <a:pt x="102" y="87"/>
                    </a:lnTo>
                    <a:lnTo>
                      <a:pt x="84" y="87"/>
                    </a:lnTo>
                    <a:lnTo>
                      <a:pt x="75" y="87"/>
                    </a:lnTo>
                    <a:lnTo>
                      <a:pt x="63" y="87"/>
                    </a:lnTo>
                    <a:lnTo>
                      <a:pt x="54" y="87"/>
                    </a:lnTo>
                    <a:lnTo>
                      <a:pt x="45" y="87"/>
                    </a:lnTo>
                    <a:lnTo>
                      <a:pt x="33" y="87"/>
                    </a:lnTo>
                    <a:lnTo>
                      <a:pt x="24" y="87"/>
                    </a:lnTo>
                    <a:lnTo>
                      <a:pt x="15" y="87"/>
                    </a:lnTo>
                    <a:lnTo>
                      <a:pt x="6" y="84"/>
                    </a:lnTo>
                    <a:lnTo>
                      <a:pt x="18" y="81"/>
                    </a:lnTo>
                    <a:lnTo>
                      <a:pt x="27" y="81"/>
                    </a:lnTo>
                    <a:lnTo>
                      <a:pt x="36" y="81"/>
                    </a:lnTo>
                    <a:lnTo>
                      <a:pt x="48" y="84"/>
                    </a:lnTo>
                    <a:lnTo>
                      <a:pt x="57" y="84"/>
                    </a:lnTo>
                    <a:lnTo>
                      <a:pt x="66" y="84"/>
                    </a:lnTo>
                    <a:lnTo>
                      <a:pt x="75" y="84"/>
                    </a:lnTo>
                    <a:lnTo>
                      <a:pt x="84" y="87"/>
                    </a:lnTo>
                    <a:lnTo>
                      <a:pt x="93" y="87"/>
                    </a:lnTo>
                    <a:lnTo>
                      <a:pt x="105" y="87"/>
                    </a:lnTo>
                    <a:lnTo>
                      <a:pt x="114" y="87"/>
                    </a:lnTo>
                    <a:lnTo>
                      <a:pt x="123" y="87"/>
                    </a:lnTo>
                    <a:lnTo>
                      <a:pt x="132" y="78"/>
                    </a:lnTo>
                    <a:lnTo>
                      <a:pt x="144" y="75"/>
                    </a:lnTo>
                    <a:lnTo>
                      <a:pt x="150" y="66"/>
                    </a:lnTo>
                    <a:lnTo>
                      <a:pt x="162" y="66"/>
                    </a:lnTo>
                    <a:lnTo>
                      <a:pt x="174" y="66"/>
                    </a:lnTo>
                    <a:lnTo>
                      <a:pt x="186" y="66"/>
                    </a:lnTo>
                    <a:lnTo>
                      <a:pt x="204" y="66"/>
                    </a:lnTo>
                    <a:lnTo>
                      <a:pt x="213" y="66"/>
                    </a:lnTo>
                    <a:lnTo>
                      <a:pt x="222" y="63"/>
                    </a:lnTo>
                    <a:lnTo>
                      <a:pt x="243" y="63"/>
                    </a:lnTo>
                    <a:lnTo>
                      <a:pt x="252" y="63"/>
                    </a:lnTo>
                    <a:lnTo>
                      <a:pt x="255" y="72"/>
                    </a:lnTo>
                    <a:lnTo>
                      <a:pt x="246" y="75"/>
                    </a:lnTo>
                    <a:lnTo>
                      <a:pt x="234" y="69"/>
                    </a:lnTo>
                    <a:lnTo>
                      <a:pt x="228" y="60"/>
                    </a:lnTo>
                    <a:lnTo>
                      <a:pt x="219" y="54"/>
                    </a:lnTo>
                    <a:lnTo>
                      <a:pt x="114" y="0"/>
                    </a:lnTo>
                    <a:lnTo>
                      <a:pt x="108" y="9"/>
                    </a:lnTo>
                    <a:lnTo>
                      <a:pt x="99" y="21"/>
                    </a:lnTo>
                    <a:lnTo>
                      <a:pt x="96" y="30"/>
                    </a:lnTo>
                    <a:lnTo>
                      <a:pt x="102" y="39"/>
                    </a:lnTo>
                    <a:lnTo>
                      <a:pt x="120" y="42"/>
                    </a:lnTo>
                    <a:lnTo>
                      <a:pt x="120" y="33"/>
                    </a:lnTo>
                    <a:lnTo>
                      <a:pt x="111" y="30"/>
                    </a:lnTo>
                    <a:lnTo>
                      <a:pt x="102" y="27"/>
                    </a:lnTo>
                    <a:lnTo>
                      <a:pt x="114" y="30"/>
                    </a:lnTo>
                    <a:lnTo>
                      <a:pt x="108" y="21"/>
                    </a:lnTo>
                    <a:lnTo>
                      <a:pt x="99" y="24"/>
                    </a:lnTo>
                    <a:lnTo>
                      <a:pt x="90" y="30"/>
                    </a:lnTo>
                    <a:lnTo>
                      <a:pt x="78" y="36"/>
                    </a:lnTo>
                    <a:lnTo>
                      <a:pt x="57" y="39"/>
                    </a:lnTo>
                    <a:lnTo>
                      <a:pt x="45" y="42"/>
                    </a:lnTo>
                    <a:lnTo>
                      <a:pt x="33" y="45"/>
                    </a:lnTo>
                    <a:lnTo>
                      <a:pt x="21" y="51"/>
                    </a:lnTo>
                    <a:lnTo>
                      <a:pt x="12" y="60"/>
                    </a:lnTo>
                    <a:lnTo>
                      <a:pt x="6" y="69"/>
                    </a:lnTo>
                    <a:lnTo>
                      <a:pt x="3" y="78"/>
                    </a:lnTo>
                    <a:lnTo>
                      <a:pt x="0" y="87"/>
                    </a:lnTo>
                    <a:lnTo>
                      <a:pt x="3" y="78"/>
                    </a:lnTo>
                    <a:lnTo>
                      <a:pt x="3" y="69"/>
                    </a:lnTo>
                    <a:lnTo>
                      <a:pt x="6" y="60"/>
                    </a:lnTo>
                    <a:lnTo>
                      <a:pt x="15" y="60"/>
                    </a:lnTo>
                    <a:lnTo>
                      <a:pt x="24" y="60"/>
                    </a:lnTo>
                    <a:lnTo>
                      <a:pt x="33" y="60"/>
                    </a:lnTo>
                    <a:lnTo>
                      <a:pt x="42" y="60"/>
                    </a:lnTo>
                    <a:lnTo>
                      <a:pt x="54" y="60"/>
                    </a:lnTo>
                    <a:lnTo>
                      <a:pt x="66" y="60"/>
                    </a:lnTo>
                    <a:lnTo>
                      <a:pt x="75" y="60"/>
                    </a:lnTo>
                    <a:lnTo>
                      <a:pt x="84" y="54"/>
                    </a:lnTo>
                    <a:lnTo>
                      <a:pt x="72" y="54"/>
                    </a:lnTo>
                    <a:lnTo>
                      <a:pt x="60" y="54"/>
                    </a:lnTo>
                    <a:lnTo>
                      <a:pt x="51" y="5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20" name="Freeform 55">
                <a:extLst>
                  <a:ext uri="{FF2B5EF4-FFF2-40B4-BE49-F238E27FC236}">
                    <a16:creationId xmlns:a16="http://schemas.microsoft.com/office/drawing/2014/main" id="{0E93C4EA-214F-4FED-82CA-277E3CA36089}"/>
                  </a:ext>
                </a:extLst>
              </p:cNvPr>
              <p:cNvSpPr>
                <a:spLocks/>
              </p:cNvSpPr>
              <p:nvPr/>
            </p:nvSpPr>
            <p:spPr bwMode="auto">
              <a:xfrm>
                <a:off x="1626" y="4977"/>
                <a:ext cx="355" cy="394"/>
              </a:xfrm>
              <a:custGeom>
                <a:avLst/>
                <a:gdLst>
                  <a:gd name="T0" fmla="*/ 333 w 355"/>
                  <a:gd name="T1" fmla="*/ 18 h 394"/>
                  <a:gd name="T2" fmla="*/ 285 w 355"/>
                  <a:gd name="T3" fmla="*/ 0 h 394"/>
                  <a:gd name="T4" fmla="*/ 0 w 355"/>
                  <a:gd name="T5" fmla="*/ 90 h 394"/>
                  <a:gd name="T6" fmla="*/ 186 w 355"/>
                  <a:gd name="T7" fmla="*/ 159 h 394"/>
                  <a:gd name="T8" fmla="*/ 324 w 355"/>
                  <a:gd name="T9" fmla="*/ 105 h 394"/>
                  <a:gd name="T10" fmla="*/ 183 w 355"/>
                  <a:gd name="T11" fmla="*/ 159 h 394"/>
                  <a:gd name="T12" fmla="*/ 207 w 355"/>
                  <a:gd name="T13" fmla="*/ 393 h 394"/>
                  <a:gd name="T14" fmla="*/ 354 w 355"/>
                  <a:gd name="T15" fmla="*/ 327 h 394"/>
                  <a:gd name="T16" fmla="*/ 207 w 355"/>
                  <a:gd name="T17" fmla="*/ 387 h 394"/>
                  <a:gd name="T18" fmla="*/ 9 w 355"/>
                  <a:gd name="T19" fmla="*/ 294 h 394"/>
                  <a:gd name="T20" fmla="*/ 3 w 355"/>
                  <a:gd name="T21" fmla="*/ 93 h 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5"/>
                  <a:gd name="T34" fmla="*/ 0 h 394"/>
                  <a:gd name="T35" fmla="*/ 355 w 355"/>
                  <a:gd name="T36" fmla="*/ 394 h 3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5" h="394">
                    <a:moveTo>
                      <a:pt x="333" y="18"/>
                    </a:moveTo>
                    <a:lnTo>
                      <a:pt x="285" y="0"/>
                    </a:lnTo>
                    <a:lnTo>
                      <a:pt x="0" y="90"/>
                    </a:lnTo>
                    <a:lnTo>
                      <a:pt x="186" y="159"/>
                    </a:lnTo>
                    <a:lnTo>
                      <a:pt x="324" y="105"/>
                    </a:lnTo>
                    <a:lnTo>
                      <a:pt x="183" y="159"/>
                    </a:lnTo>
                    <a:lnTo>
                      <a:pt x="207" y="393"/>
                    </a:lnTo>
                    <a:lnTo>
                      <a:pt x="354" y="327"/>
                    </a:lnTo>
                    <a:lnTo>
                      <a:pt x="207" y="387"/>
                    </a:lnTo>
                    <a:lnTo>
                      <a:pt x="9" y="294"/>
                    </a:lnTo>
                    <a:lnTo>
                      <a:pt x="3" y="9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21" name="Freeform 56">
                <a:extLst>
                  <a:ext uri="{FF2B5EF4-FFF2-40B4-BE49-F238E27FC236}">
                    <a16:creationId xmlns:a16="http://schemas.microsoft.com/office/drawing/2014/main" id="{13FA4266-CAB6-459E-84FB-D9B1B661A055}"/>
                  </a:ext>
                </a:extLst>
              </p:cNvPr>
              <p:cNvSpPr>
                <a:spLocks/>
              </p:cNvSpPr>
              <p:nvPr/>
            </p:nvSpPr>
            <p:spPr bwMode="auto">
              <a:xfrm>
                <a:off x="2631" y="5061"/>
                <a:ext cx="178" cy="259"/>
              </a:xfrm>
              <a:custGeom>
                <a:avLst/>
                <a:gdLst>
                  <a:gd name="T0" fmla="*/ 21 w 178"/>
                  <a:gd name="T1" fmla="*/ 3 h 259"/>
                  <a:gd name="T2" fmla="*/ 21 w 178"/>
                  <a:gd name="T3" fmla="*/ 21 h 259"/>
                  <a:gd name="T4" fmla="*/ 21 w 178"/>
                  <a:gd name="T5" fmla="*/ 39 h 259"/>
                  <a:gd name="T6" fmla="*/ 21 w 178"/>
                  <a:gd name="T7" fmla="*/ 75 h 259"/>
                  <a:gd name="T8" fmla="*/ 21 w 178"/>
                  <a:gd name="T9" fmla="*/ 93 h 259"/>
                  <a:gd name="T10" fmla="*/ 24 w 178"/>
                  <a:gd name="T11" fmla="*/ 114 h 259"/>
                  <a:gd name="T12" fmla="*/ 24 w 178"/>
                  <a:gd name="T13" fmla="*/ 135 h 259"/>
                  <a:gd name="T14" fmla="*/ 21 w 178"/>
                  <a:gd name="T15" fmla="*/ 156 h 259"/>
                  <a:gd name="T16" fmla="*/ 18 w 178"/>
                  <a:gd name="T17" fmla="*/ 180 h 259"/>
                  <a:gd name="T18" fmla="*/ 18 w 178"/>
                  <a:gd name="T19" fmla="*/ 198 h 259"/>
                  <a:gd name="T20" fmla="*/ 18 w 178"/>
                  <a:gd name="T21" fmla="*/ 219 h 259"/>
                  <a:gd name="T22" fmla="*/ 9 w 178"/>
                  <a:gd name="T23" fmla="*/ 240 h 259"/>
                  <a:gd name="T24" fmla="*/ 0 w 178"/>
                  <a:gd name="T25" fmla="*/ 258 h 259"/>
                  <a:gd name="T26" fmla="*/ 18 w 178"/>
                  <a:gd name="T27" fmla="*/ 258 h 259"/>
                  <a:gd name="T28" fmla="*/ 54 w 178"/>
                  <a:gd name="T29" fmla="*/ 258 h 259"/>
                  <a:gd name="T30" fmla="*/ 87 w 178"/>
                  <a:gd name="T31" fmla="*/ 252 h 259"/>
                  <a:gd name="T32" fmla="*/ 108 w 178"/>
                  <a:gd name="T33" fmla="*/ 249 h 259"/>
                  <a:gd name="T34" fmla="*/ 135 w 178"/>
                  <a:gd name="T35" fmla="*/ 249 h 259"/>
                  <a:gd name="T36" fmla="*/ 138 w 178"/>
                  <a:gd name="T37" fmla="*/ 231 h 259"/>
                  <a:gd name="T38" fmla="*/ 138 w 178"/>
                  <a:gd name="T39" fmla="*/ 213 h 259"/>
                  <a:gd name="T40" fmla="*/ 132 w 178"/>
                  <a:gd name="T41" fmla="*/ 195 h 259"/>
                  <a:gd name="T42" fmla="*/ 132 w 178"/>
                  <a:gd name="T43" fmla="*/ 171 h 259"/>
                  <a:gd name="T44" fmla="*/ 129 w 178"/>
                  <a:gd name="T45" fmla="*/ 147 h 259"/>
                  <a:gd name="T46" fmla="*/ 129 w 178"/>
                  <a:gd name="T47" fmla="*/ 129 h 259"/>
                  <a:gd name="T48" fmla="*/ 126 w 178"/>
                  <a:gd name="T49" fmla="*/ 105 h 259"/>
                  <a:gd name="T50" fmla="*/ 123 w 178"/>
                  <a:gd name="T51" fmla="*/ 84 h 259"/>
                  <a:gd name="T52" fmla="*/ 123 w 178"/>
                  <a:gd name="T53" fmla="*/ 63 h 259"/>
                  <a:gd name="T54" fmla="*/ 120 w 178"/>
                  <a:gd name="T55" fmla="*/ 42 h 259"/>
                  <a:gd name="T56" fmla="*/ 120 w 178"/>
                  <a:gd name="T57" fmla="*/ 60 h 259"/>
                  <a:gd name="T58" fmla="*/ 123 w 178"/>
                  <a:gd name="T59" fmla="*/ 84 h 259"/>
                  <a:gd name="T60" fmla="*/ 126 w 178"/>
                  <a:gd name="T61" fmla="*/ 102 h 259"/>
                  <a:gd name="T62" fmla="*/ 126 w 178"/>
                  <a:gd name="T63" fmla="*/ 120 h 259"/>
                  <a:gd name="T64" fmla="*/ 126 w 178"/>
                  <a:gd name="T65" fmla="*/ 138 h 259"/>
                  <a:gd name="T66" fmla="*/ 126 w 178"/>
                  <a:gd name="T67" fmla="*/ 159 h 259"/>
                  <a:gd name="T68" fmla="*/ 126 w 178"/>
                  <a:gd name="T69" fmla="*/ 180 h 259"/>
                  <a:gd name="T70" fmla="*/ 129 w 178"/>
                  <a:gd name="T71" fmla="*/ 204 h 259"/>
                  <a:gd name="T72" fmla="*/ 132 w 178"/>
                  <a:gd name="T73" fmla="*/ 228 h 259"/>
                  <a:gd name="T74" fmla="*/ 135 w 178"/>
                  <a:gd name="T75" fmla="*/ 252 h 259"/>
                  <a:gd name="T76" fmla="*/ 159 w 178"/>
                  <a:gd name="T77" fmla="*/ 249 h 259"/>
                  <a:gd name="T78" fmla="*/ 177 w 178"/>
                  <a:gd name="T79" fmla="*/ 240 h 259"/>
                  <a:gd name="T80" fmla="*/ 177 w 178"/>
                  <a:gd name="T81" fmla="*/ 174 h 259"/>
                  <a:gd name="T82" fmla="*/ 162 w 178"/>
                  <a:gd name="T83" fmla="*/ 87 h 25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78"/>
                  <a:gd name="T127" fmla="*/ 0 h 259"/>
                  <a:gd name="T128" fmla="*/ 178 w 178"/>
                  <a:gd name="T129" fmla="*/ 259 h 25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78" h="259">
                    <a:moveTo>
                      <a:pt x="159" y="0"/>
                    </a:moveTo>
                    <a:lnTo>
                      <a:pt x="21" y="3"/>
                    </a:lnTo>
                    <a:lnTo>
                      <a:pt x="21" y="12"/>
                    </a:lnTo>
                    <a:lnTo>
                      <a:pt x="21" y="21"/>
                    </a:lnTo>
                    <a:lnTo>
                      <a:pt x="21" y="30"/>
                    </a:lnTo>
                    <a:lnTo>
                      <a:pt x="21" y="39"/>
                    </a:lnTo>
                    <a:lnTo>
                      <a:pt x="21" y="51"/>
                    </a:lnTo>
                    <a:lnTo>
                      <a:pt x="21" y="75"/>
                    </a:lnTo>
                    <a:lnTo>
                      <a:pt x="21" y="84"/>
                    </a:lnTo>
                    <a:lnTo>
                      <a:pt x="21" y="93"/>
                    </a:lnTo>
                    <a:lnTo>
                      <a:pt x="24" y="102"/>
                    </a:lnTo>
                    <a:lnTo>
                      <a:pt x="24" y="114"/>
                    </a:lnTo>
                    <a:lnTo>
                      <a:pt x="24" y="126"/>
                    </a:lnTo>
                    <a:lnTo>
                      <a:pt x="24" y="135"/>
                    </a:lnTo>
                    <a:lnTo>
                      <a:pt x="24" y="144"/>
                    </a:lnTo>
                    <a:lnTo>
                      <a:pt x="21" y="156"/>
                    </a:lnTo>
                    <a:lnTo>
                      <a:pt x="18" y="168"/>
                    </a:lnTo>
                    <a:lnTo>
                      <a:pt x="18" y="180"/>
                    </a:lnTo>
                    <a:lnTo>
                      <a:pt x="18" y="189"/>
                    </a:lnTo>
                    <a:lnTo>
                      <a:pt x="18" y="198"/>
                    </a:lnTo>
                    <a:lnTo>
                      <a:pt x="18" y="210"/>
                    </a:lnTo>
                    <a:lnTo>
                      <a:pt x="18" y="219"/>
                    </a:lnTo>
                    <a:lnTo>
                      <a:pt x="15" y="228"/>
                    </a:lnTo>
                    <a:lnTo>
                      <a:pt x="9" y="240"/>
                    </a:lnTo>
                    <a:lnTo>
                      <a:pt x="3" y="249"/>
                    </a:lnTo>
                    <a:lnTo>
                      <a:pt x="0" y="258"/>
                    </a:lnTo>
                    <a:lnTo>
                      <a:pt x="9" y="258"/>
                    </a:lnTo>
                    <a:lnTo>
                      <a:pt x="18" y="258"/>
                    </a:lnTo>
                    <a:lnTo>
                      <a:pt x="30" y="258"/>
                    </a:lnTo>
                    <a:lnTo>
                      <a:pt x="54" y="258"/>
                    </a:lnTo>
                    <a:lnTo>
                      <a:pt x="78" y="258"/>
                    </a:lnTo>
                    <a:lnTo>
                      <a:pt x="87" y="252"/>
                    </a:lnTo>
                    <a:lnTo>
                      <a:pt x="96" y="252"/>
                    </a:lnTo>
                    <a:lnTo>
                      <a:pt x="108" y="249"/>
                    </a:lnTo>
                    <a:lnTo>
                      <a:pt x="126" y="249"/>
                    </a:lnTo>
                    <a:lnTo>
                      <a:pt x="135" y="249"/>
                    </a:lnTo>
                    <a:lnTo>
                      <a:pt x="138" y="240"/>
                    </a:lnTo>
                    <a:lnTo>
                      <a:pt x="138" y="231"/>
                    </a:lnTo>
                    <a:lnTo>
                      <a:pt x="138" y="222"/>
                    </a:lnTo>
                    <a:lnTo>
                      <a:pt x="138" y="213"/>
                    </a:lnTo>
                    <a:lnTo>
                      <a:pt x="135" y="204"/>
                    </a:lnTo>
                    <a:lnTo>
                      <a:pt x="132" y="195"/>
                    </a:lnTo>
                    <a:lnTo>
                      <a:pt x="132" y="183"/>
                    </a:lnTo>
                    <a:lnTo>
                      <a:pt x="132" y="171"/>
                    </a:lnTo>
                    <a:lnTo>
                      <a:pt x="132" y="159"/>
                    </a:lnTo>
                    <a:lnTo>
                      <a:pt x="129" y="147"/>
                    </a:lnTo>
                    <a:lnTo>
                      <a:pt x="129" y="138"/>
                    </a:lnTo>
                    <a:lnTo>
                      <a:pt x="129" y="129"/>
                    </a:lnTo>
                    <a:lnTo>
                      <a:pt x="129" y="117"/>
                    </a:lnTo>
                    <a:lnTo>
                      <a:pt x="126" y="105"/>
                    </a:lnTo>
                    <a:lnTo>
                      <a:pt x="126" y="93"/>
                    </a:lnTo>
                    <a:lnTo>
                      <a:pt x="123" y="84"/>
                    </a:lnTo>
                    <a:lnTo>
                      <a:pt x="123" y="75"/>
                    </a:lnTo>
                    <a:lnTo>
                      <a:pt x="123" y="63"/>
                    </a:lnTo>
                    <a:lnTo>
                      <a:pt x="120" y="51"/>
                    </a:lnTo>
                    <a:lnTo>
                      <a:pt x="120" y="42"/>
                    </a:lnTo>
                    <a:lnTo>
                      <a:pt x="120" y="51"/>
                    </a:lnTo>
                    <a:lnTo>
                      <a:pt x="120" y="60"/>
                    </a:lnTo>
                    <a:lnTo>
                      <a:pt x="123" y="72"/>
                    </a:lnTo>
                    <a:lnTo>
                      <a:pt x="123" y="84"/>
                    </a:lnTo>
                    <a:lnTo>
                      <a:pt x="126" y="93"/>
                    </a:lnTo>
                    <a:lnTo>
                      <a:pt x="126" y="102"/>
                    </a:lnTo>
                    <a:lnTo>
                      <a:pt x="126" y="111"/>
                    </a:lnTo>
                    <a:lnTo>
                      <a:pt x="126" y="120"/>
                    </a:lnTo>
                    <a:lnTo>
                      <a:pt x="126" y="129"/>
                    </a:lnTo>
                    <a:lnTo>
                      <a:pt x="126" y="138"/>
                    </a:lnTo>
                    <a:lnTo>
                      <a:pt x="126" y="150"/>
                    </a:lnTo>
                    <a:lnTo>
                      <a:pt x="126" y="159"/>
                    </a:lnTo>
                    <a:lnTo>
                      <a:pt x="126" y="168"/>
                    </a:lnTo>
                    <a:lnTo>
                      <a:pt x="126" y="180"/>
                    </a:lnTo>
                    <a:lnTo>
                      <a:pt x="129" y="192"/>
                    </a:lnTo>
                    <a:lnTo>
                      <a:pt x="129" y="204"/>
                    </a:lnTo>
                    <a:lnTo>
                      <a:pt x="129" y="216"/>
                    </a:lnTo>
                    <a:lnTo>
                      <a:pt x="132" y="228"/>
                    </a:lnTo>
                    <a:lnTo>
                      <a:pt x="135" y="240"/>
                    </a:lnTo>
                    <a:lnTo>
                      <a:pt x="135" y="252"/>
                    </a:lnTo>
                    <a:lnTo>
                      <a:pt x="147" y="252"/>
                    </a:lnTo>
                    <a:lnTo>
                      <a:pt x="159" y="249"/>
                    </a:lnTo>
                    <a:lnTo>
                      <a:pt x="168" y="246"/>
                    </a:lnTo>
                    <a:lnTo>
                      <a:pt x="177" y="240"/>
                    </a:lnTo>
                    <a:lnTo>
                      <a:pt x="177" y="231"/>
                    </a:lnTo>
                    <a:lnTo>
                      <a:pt x="177" y="174"/>
                    </a:lnTo>
                    <a:lnTo>
                      <a:pt x="171" y="135"/>
                    </a:lnTo>
                    <a:lnTo>
                      <a:pt x="162" y="87"/>
                    </a:lnTo>
                    <a:lnTo>
                      <a:pt x="159"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22" name="Freeform 57">
                <a:extLst>
                  <a:ext uri="{FF2B5EF4-FFF2-40B4-BE49-F238E27FC236}">
                    <a16:creationId xmlns:a16="http://schemas.microsoft.com/office/drawing/2014/main" id="{AF45A6B5-2ACA-45C2-944F-B916E8221591}"/>
                  </a:ext>
                </a:extLst>
              </p:cNvPr>
              <p:cNvSpPr>
                <a:spLocks/>
              </p:cNvSpPr>
              <p:nvPr/>
            </p:nvSpPr>
            <p:spPr bwMode="auto">
              <a:xfrm>
                <a:off x="2532" y="5316"/>
                <a:ext cx="244" cy="82"/>
              </a:xfrm>
              <a:custGeom>
                <a:avLst/>
                <a:gdLst>
                  <a:gd name="T0" fmla="*/ 90 w 244"/>
                  <a:gd name="T1" fmla="*/ 9 h 82"/>
                  <a:gd name="T2" fmla="*/ 66 w 244"/>
                  <a:gd name="T3" fmla="*/ 21 h 82"/>
                  <a:gd name="T4" fmla="*/ 45 w 244"/>
                  <a:gd name="T5" fmla="*/ 27 h 82"/>
                  <a:gd name="T6" fmla="*/ 27 w 244"/>
                  <a:gd name="T7" fmla="*/ 36 h 82"/>
                  <a:gd name="T8" fmla="*/ 12 w 244"/>
                  <a:gd name="T9" fmla="*/ 51 h 82"/>
                  <a:gd name="T10" fmla="*/ 42 w 244"/>
                  <a:gd name="T11" fmla="*/ 54 h 82"/>
                  <a:gd name="T12" fmla="*/ 63 w 244"/>
                  <a:gd name="T13" fmla="*/ 42 h 82"/>
                  <a:gd name="T14" fmla="*/ 42 w 244"/>
                  <a:gd name="T15" fmla="*/ 45 h 82"/>
                  <a:gd name="T16" fmla="*/ 24 w 244"/>
                  <a:gd name="T17" fmla="*/ 48 h 82"/>
                  <a:gd name="T18" fmla="*/ 0 w 244"/>
                  <a:gd name="T19" fmla="*/ 60 h 82"/>
                  <a:gd name="T20" fmla="*/ 18 w 244"/>
                  <a:gd name="T21" fmla="*/ 63 h 82"/>
                  <a:gd name="T22" fmla="*/ 51 w 244"/>
                  <a:gd name="T23" fmla="*/ 63 h 82"/>
                  <a:gd name="T24" fmla="*/ 72 w 244"/>
                  <a:gd name="T25" fmla="*/ 63 h 82"/>
                  <a:gd name="T26" fmla="*/ 108 w 244"/>
                  <a:gd name="T27" fmla="*/ 57 h 82"/>
                  <a:gd name="T28" fmla="*/ 141 w 244"/>
                  <a:gd name="T29" fmla="*/ 54 h 82"/>
                  <a:gd name="T30" fmla="*/ 165 w 244"/>
                  <a:gd name="T31" fmla="*/ 48 h 82"/>
                  <a:gd name="T32" fmla="*/ 198 w 244"/>
                  <a:gd name="T33" fmla="*/ 45 h 82"/>
                  <a:gd name="T34" fmla="*/ 240 w 244"/>
                  <a:gd name="T35" fmla="*/ 45 h 82"/>
                  <a:gd name="T36" fmla="*/ 243 w 244"/>
                  <a:gd name="T37" fmla="*/ 24 h 82"/>
                  <a:gd name="T38" fmla="*/ 243 w 244"/>
                  <a:gd name="T39" fmla="*/ 27 h 82"/>
                  <a:gd name="T40" fmla="*/ 243 w 244"/>
                  <a:gd name="T41" fmla="*/ 48 h 82"/>
                  <a:gd name="T42" fmla="*/ 234 w 244"/>
                  <a:gd name="T43" fmla="*/ 60 h 82"/>
                  <a:gd name="T44" fmla="*/ 213 w 244"/>
                  <a:gd name="T45" fmla="*/ 66 h 82"/>
                  <a:gd name="T46" fmla="*/ 183 w 244"/>
                  <a:gd name="T47" fmla="*/ 69 h 82"/>
                  <a:gd name="T48" fmla="*/ 159 w 244"/>
                  <a:gd name="T49" fmla="*/ 72 h 82"/>
                  <a:gd name="T50" fmla="*/ 123 w 244"/>
                  <a:gd name="T51" fmla="*/ 78 h 82"/>
                  <a:gd name="T52" fmla="*/ 102 w 244"/>
                  <a:gd name="T53" fmla="*/ 78 h 82"/>
                  <a:gd name="T54" fmla="*/ 84 w 244"/>
                  <a:gd name="T55" fmla="*/ 78 h 82"/>
                  <a:gd name="T56" fmla="*/ 66 w 244"/>
                  <a:gd name="T57" fmla="*/ 81 h 82"/>
                  <a:gd name="T58" fmla="*/ 36 w 244"/>
                  <a:gd name="T59" fmla="*/ 81 h 82"/>
                  <a:gd name="T60" fmla="*/ 18 w 244"/>
                  <a:gd name="T61" fmla="*/ 81 h 82"/>
                  <a:gd name="T62" fmla="*/ 6 w 244"/>
                  <a:gd name="T63" fmla="*/ 69 h 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4"/>
                  <a:gd name="T97" fmla="*/ 0 h 82"/>
                  <a:gd name="T98" fmla="*/ 244 w 244"/>
                  <a:gd name="T99" fmla="*/ 82 h 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4" h="82">
                    <a:moveTo>
                      <a:pt x="96" y="0"/>
                    </a:moveTo>
                    <a:lnTo>
                      <a:pt x="90" y="9"/>
                    </a:lnTo>
                    <a:lnTo>
                      <a:pt x="78" y="15"/>
                    </a:lnTo>
                    <a:lnTo>
                      <a:pt x="66" y="21"/>
                    </a:lnTo>
                    <a:lnTo>
                      <a:pt x="57" y="24"/>
                    </a:lnTo>
                    <a:lnTo>
                      <a:pt x="45" y="27"/>
                    </a:lnTo>
                    <a:lnTo>
                      <a:pt x="36" y="33"/>
                    </a:lnTo>
                    <a:lnTo>
                      <a:pt x="27" y="36"/>
                    </a:lnTo>
                    <a:lnTo>
                      <a:pt x="18" y="42"/>
                    </a:lnTo>
                    <a:lnTo>
                      <a:pt x="12" y="51"/>
                    </a:lnTo>
                    <a:lnTo>
                      <a:pt x="24" y="54"/>
                    </a:lnTo>
                    <a:lnTo>
                      <a:pt x="42" y="54"/>
                    </a:lnTo>
                    <a:lnTo>
                      <a:pt x="54" y="51"/>
                    </a:lnTo>
                    <a:lnTo>
                      <a:pt x="63" y="42"/>
                    </a:lnTo>
                    <a:lnTo>
                      <a:pt x="51" y="42"/>
                    </a:lnTo>
                    <a:lnTo>
                      <a:pt x="42" y="45"/>
                    </a:lnTo>
                    <a:lnTo>
                      <a:pt x="33" y="48"/>
                    </a:lnTo>
                    <a:lnTo>
                      <a:pt x="24" y="48"/>
                    </a:lnTo>
                    <a:lnTo>
                      <a:pt x="3" y="51"/>
                    </a:lnTo>
                    <a:lnTo>
                      <a:pt x="0" y="60"/>
                    </a:lnTo>
                    <a:lnTo>
                      <a:pt x="9" y="63"/>
                    </a:lnTo>
                    <a:lnTo>
                      <a:pt x="18" y="63"/>
                    </a:lnTo>
                    <a:lnTo>
                      <a:pt x="39" y="63"/>
                    </a:lnTo>
                    <a:lnTo>
                      <a:pt x="51" y="63"/>
                    </a:lnTo>
                    <a:lnTo>
                      <a:pt x="60" y="63"/>
                    </a:lnTo>
                    <a:lnTo>
                      <a:pt x="72" y="63"/>
                    </a:lnTo>
                    <a:lnTo>
                      <a:pt x="96" y="63"/>
                    </a:lnTo>
                    <a:lnTo>
                      <a:pt x="108" y="57"/>
                    </a:lnTo>
                    <a:lnTo>
                      <a:pt x="129" y="54"/>
                    </a:lnTo>
                    <a:lnTo>
                      <a:pt x="141" y="54"/>
                    </a:lnTo>
                    <a:lnTo>
                      <a:pt x="153" y="51"/>
                    </a:lnTo>
                    <a:lnTo>
                      <a:pt x="165" y="48"/>
                    </a:lnTo>
                    <a:lnTo>
                      <a:pt x="174" y="48"/>
                    </a:lnTo>
                    <a:lnTo>
                      <a:pt x="198" y="45"/>
                    </a:lnTo>
                    <a:lnTo>
                      <a:pt x="222" y="45"/>
                    </a:lnTo>
                    <a:lnTo>
                      <a:pt x="240" y="45"/>
                    </a:lnTo>
                    <a:lnTo>
                      <a:pt x="243" y="33"/>
                    </a:lnTo>
                    <a:lnTo>
                      <a:pt x="243" y="24"/>
                    </a:lnTo>
                    <a:lnTo>
                      <a:pt x="243" y="15"/>
                    </a:lnTo>
                    <a:lnTo>
                      <a:pt x="243" y="27"/>
                    </a:lnTo>
                    <a:lnTo>
                      <a:pt x="243" y="39"/>
                    </a:lnTo>
                    <a:lnTo>
                      <a:pt x="243" y="48"/>
                    </a:lnTo>
                    <a:lnTo>
                      <a:pt x="243" y="57"/>
                    </a:lnTo>
                    <a:lnTo>
                      <a:pt x="234" y="60"/>
                    </a:lnTo>
                    <a:lnTo>
                      <a:pt x="225" y="60"/>
                    </a:lnTo>
                    <a:lnTo>
                      <a:pt x="213" y="66"/>
                    </a:lnTo>
                    <a:lnTo>
                      <a:pt x="195" y="66"/>
                    </a:lnTo>
                    <a:lnTo>
                      <a:pt x="183" y="69"/>
                    </a:lnTo>
                    <a:lnTo>
                      <a:pt x="171" y="72"/>
                    </a:lnTo>
                    <a:lnTo>
                      <a:pt x="159" y="72"/>
                    </a:lnTo>
                    <a:lnTo>
                      <a:pt x="147" y="75"/>
                    </a:lnTo>
                    <a:lnTo>
                      <a:pt x="123" y="78"/>
                    </a:lnTo>
                    <a:lnTo>
                      <a:pt x="114" y="78"/>
                    </a:lnTo>
                    <a:lnTo>
                      <a:pt x="102" y="78"/>
                    </a:lnTo>
                    <a:lnTo>
                      <a:pt x="93" y="78"/>
                    </a:lnTo>
                    <a:lnTo>
                      <a:pt x="84" y="78"/>
                    </a:lnTo>
                    <a:lnTo>
                      <a:pt x="75" y="78"/>
                    </a:lnTo>
                    <a:lnTo>
                      <a:pt x="66" y="81"/>
                    </a:lnTo>
                    <a:lnTo>
                      <a:pt x="57" y="81"/>
                    </a:lnTo>
                    <a:lnTo>
                      <a:pt x="36" y="81"/>
                    </a:lnTo>
                    <a:lnTo>
                      <a:pt x="27" y="81"/>
                    </a:lnTo>
                    <a:lnTo>
                      <a:pt x="18" y="81"/>
                    </a:lnTo>
                    <a:lnTo>
                      <a:pt x="9" y="78"/>
                    </a:lnTo>
                    <a:lnTo>
                      <a:pt x="6" y="69"/>
                    </a:lnTo>
                    <a:lnTo>
                      <a:pt x="6" y="6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23" name="Freeform 58">
                <a:extLst>
                  <a:ext uri="{FF2B5EF4-FFF2-40B4-BE49-F238E27FC236}">
                    <a16:creationId xmlns:a16="http://schemas.microsoft.com/office/drawing/2014/main" id="{6F7D500E-2C3D-4751-BAD8-2CB245D75F09}"/>
                  </a:ext>
                </a:extLst>
              </p:cNvPr>
              <p:cNvSpPr>
                <a:spLocks/>
              </p:cNvSpPr>
              <p:nvPr/>
            </p:nvSpPr>
            <p:spPr bwMode="auto">
              <a:xfrm>
                <a:off x="2769" y="4623"/>
                <a:ext cx="322" cy="889"/>
              </a:xfrm>
              <a:custGeom>
                <a:avLst/>
                <a:gdLst>
                  <a:gd name="T0" fmla="*/ 69 w 322"/>
                  <a:gd name="T1" fmla="*/ 816 h 889"/>
                  <a:gd name="T2" fmla="*/ 72 w 322"/>
                  <a:gd name="T3" fmla="*/ 831 h 889"/>
                  <a:gd name="T4" fmla="*/ 9 w 322"/>
                  <a:gd name="T5" fmla="*/ 831 h 889"/>
                  <a:gd name="T6" fmla="*/ 27 w 322"/>
                  <a:gd name="T7" fmla="*/ 849 h 889"/>
                  <a:gd name="T8" fmla="*/ 57 w 322"/>
                  <a:gd name="T9" fmla="*/ 852 h 889"/>
                  <a:gd name="T10" fmla="*/ 0 w 322"/>
                  <a:gd name="T11" fmla="*/ 849 h 889"/>
                  <a:gd name="T12" fmla="*/ 24 w 322"/>
                  <a:gd name="T13" fmla="*/ 873 h 889"/>
                  <a:gd name="T14" fmla="*/ 75 w 322"/>
                  <a:gd name="T15" fmla="*/ 873 h 889"/>
                  <a:gd name="T16" fmla="*/ 132 w 322"/>
                  <a:gd name="T17" fmla="*/ 873 h 889"/>
                  <a:gd name="T18" fmla="*/ 165 w 322"/>
                  <a:gd name="T19" fmla="*/ 861 h 889"/>
                  <a:gd name="T20" fmla="*/ 198 w 322"/>
                  <a:gd name="T21" fmla="*/ 846 h 889"/>
                  <a:gd name="T22" fmla="*/ 228 w 322"/>
                  <a:gd name="T23" fmla="*/ 834 h 889"/>
                  <a:gd name="T24" fmla="*/ 240 w 322"/>
                  <a:gd name="T25" fmla="*/ 852 h 889"/>
                  <a:gd name="T26" fmla="*/ 210 w 322"/>
                  <a:gd name="T27" fmla="*/ 861 h 889"/>
                  <a:gd name="T28" fmla="*/ 180 w 322"/>
                  <a:gd name="T29" fmla="*/ 873 h 889"/>
                  <a:gd name="T30" fmla="*/ 138 w 322"/>
                  <a:gd name="T31" fmla="*/ 888 h 889"/>
                  <a:gd name="T32" fmla="*/ 96 w 322"/>
                  <a:gd name="T33" fmla="*/ 885 h 889"/>
                  <a:gd name="T34" fmla="*/ 54 w 322"/>
                  <a:gd name="T35" fmla="*/ 876 h 889"/>
                  <a:gd name="T36" fmla="*/ 63 w 322"/>
                  <a:gd name="T37" fmla="*/ 876 h 889"/>
                  <a:gd name="T38" fmla="*/ 108 w 322"/>
                  <a:gd name="T39" fmla="*/ 876 h 889"/>
                  <a:gd name="T40" fmla="*/ 174 w 322"/>
                  <a:gd name="T41" fmla="*/ 873 h 889"/>
                  <a:gd name="T42" fmla="*/ 213 w 322"/>
                  <a:gd name="T43" fmla="*/ 867 h 889"/>
                  <a:gd name="T44" fmla="*/ 249 w 322"/>
                  <a:gd name="T45" fmla="*/ 849 h 889"/>
                  <a:gd name="T46" fmla="*/ 249 w 322"/>
                  <a:gd name="T47" fmla="*/ 816 h 889"/>
                  <a:gd name="T48" fmla="*/ 249 w 322"/>
                  <a:gd name="T49" fmla="*/ 789 h 889"/>
                  <a:gd name="T50" fmla="*/ 219 w 322"/>
                  <a:gd name="T51" fmla="*/ 798 h 889"/>
                  <a:gd name="T52" fmla="*/ 192 w 322"/>
                  <a:gd name="T53" fmla="*/ 807 h 889"/>
                  <a:gd name="T54" fmla="*/ 141 w 322"/>
                  <a:gd name="T55" fmla="*/ 807 h 889"/>
                  <a:gd name="T56" fmla="*/ 111 w 322"/>
                  <a:gd name="T57" fmla="*/ 816 h 889"/>
                  <a:gd name="T58" fmla="*/ 102 w 322"/>
                  <a:gd name="T59" fmla="*/ 846 h 889"/>
                  <a:gd name="T60" fmla="*/ 96 w 322"/>
                  <a:gd name="T61" fmla="*/ 807 h 889"/>
                  <a:gd name="T62" fmla="*/ 123 w 322"/>
                  <a:gd name="T63" fmla="*/ 813 h 889"/>
                  <a:gd name="T64" fmla="*/ 117 w 322"/>
                  <a:gd name="T65" fmla="*/ 831 h 889"/>
                  <a:gd name="T66" fmla="*/ 135 w 322"/>
                  <a:gd name="T67" fmla="*/ 816 h 889"/>
                  <a:gd name="T68" fmla="*/ 171 w 322"/>
                  <a:gd name="T69" fmla="*/ 810 h 889"/>
                  <a:gd name="T70" fmla="*/ 201 w 322"/>
                  <a:gd name="T71" fmla="*/ 801 h 889"/>
                  <a:gd name="T72" fmla="*/ 237 w 322"/>
                  <a:gd name="T73" fmla="*/ 801 h 889"/>
                  <a:gd name="T74" fmla="*/ 243 w 322"/>
                  <a:gd name="T75" fmla="*/ 705 h 889"/>
                  <a:gd name="T76" fmla="*/ 201 w 322"/>
                  <a:gd name="T77" fmla="*/ 477 h 889"/>
                  <a:gd name="T78" fmla="*/ 186 w 322"/>
                  <a:gd name="T79" fmla="*/ 501 h 889"/>
                  <a:gd name="T80" fmla="*/ 183 w 322"/>
                  <a:gd name="T81" fmla="*/ 528 h 889"/>
                  <a:gd name="T82" fmla="*/ 204 w 322"/>
                  <a:gd name="T83" fmla="*/ 684 h 889"/>
                  <a:gd name="T84" fmla="*/ 183 w 322"/>
                  <a:gd name="T85" fmla="*/ 495 h 889"/>
                  <a:gd name="T86" fmla="*/ 183 w 322"/>
                  <a:gd name="T87" fmla="*/ 465 h 889"/>
                  <a:gd name="T88" fmla="*/ 180 w 322"/>
                  <a:gd name="T89" fmla="*/ 429 h 889"/>
                  <a:gd name="T90" fmla="*/ 198 w 322"/>
                  <a:gd name="T91" fmla="*/ 399 h 889"/>
                  <a:gd name="T92" fmla="*/ 207 w 322"/>
                  <a:gd name="T93" fmla="*/ 372 h 889"/>
                  <a:gd name="T94" fmla="*/ 219 w 322"/>
                  <a:gd name="T95" fmla="*/ 345 h 889"/>
                  <a:gd name="T96" fmla="*/ 231 w 322"/>
                  <a:gd name="T97" fmla="*/ 318 h 889"/>
                  <a:gd name="T98" fmla="*/ 219 w 322"/>
                  <a:gd name="T99" fmla="*/ 348 h 889"/>
                  <a:gd name="T100" fmla="*/ 207 w 322"/>
                  <a:gd name="T101" fmla="*/ 378 h 889"/>
                  <a:gd name="T102" fmla="*/ 189 w 322"/>
                  <a:gd name="T103" fmla="*/ 411 h 889"/>
                  <a:gd name="T104" fmla="*/ 177 w 322"/>
                  <a:gd name="T105" fmla="*/ 438 h 889"/>
                  <a:gd name="T106" fmla="*/ 180 w 322"/>
                  <a:gd name="T107" fmla="*/ 468 h 889"/>
                  <a:gd name="T108" fmla="*/ 207 w 322"/>
                  <a:gd name="T109" fmla="*/ 459 h 889"/>
                  <a:gd name="T110" fmla="*/ 258 w 322"/>
                  <a:gd name="T111" fmla="*/ 321 h 889"/>
                  <a:gd name="T112" fmla="*/ 321 w 322"/>
                  <a:gd name="T113" fmla="*/ 123 h 889"/>
                  <a:gd name="T114" fmla="*/ 321 w 322"/>
                  <a:gd name="T115" fmla="*/ 90 h 889"/>
                  <a:gd name="T116" fmla="*/ 303 w 322"/>
                  <a:gd name="T117" fmla="*/ 60 h 889"/>
                  <a:gd name="T118" fmla="*/ 294 w 322"/>
                  <a:gd name="T119" fmla="*/ 33 h 889"/>
                  <a:gd name="T120" fmla="*/ 270 w 322"/>
                  <a:gd name="T121" fmla="*/ 12 h 88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2"/>
                  <a:gd name="T184" fmla="*/ 0 h 889"/>
                  <a:gd name="T185" fmla="*/ 322 w 322"/>
                  <a:gd name="T186" fmla="*/ 889 h 88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2" h="889">
                    <a:moveTo>
                      <a:pt x="81" y="801"/>
                    </a:moveTo>
                    <a:lnTo>
                      <a:pt x="72" y="807"/>
                    </a:lnTo>
                    <a:lnTo>
                      <a:pt x="69" y="816"/>
                    </a:lnTo>
                    <a:lnTo>
                      <a:pt x="60" y="819"/>
                    </a:lnTo>
                    <a:lnTo>
                      <a:pt x="60" y="828"/>
                    </a:lnTo>
                    <a:lnTo>
                      <a:pt x="72" y="831"/>
                    </a:lnTo>
                    <a:lnTo>
                      <a:pt x="63" y="831"/>
                    </a:lnTo>
                    <a:lnTo>
                      <a:pt x="27" y="831"/>
                    </a:lnTo>
                    <a:lnTo>
                      <a:pt x="9" y="831"/>
                    </a:lnTo>
                    <a:lnTo>
                      <a:pt x="9" y="840"/>
                    </a:lnTo>
                    <a:lnTo>
                      <a:pt x="9" y="849"/>
                    </a:lnTo>
                    <a:lnTo>
                      <a:pt x="27" y="849"/>
                    </a:lnTo>
                    <a:lnTo>
                      <a:pt x="39" y="849"/>
                    </a:lnTo>
                    <a:lnTo>
                      <a:pt x="48" y="852"/>
                    </a:lnTo>
                    <a:lnTo>
                      <a:pt x="57" y="852"/>
                    </a:lnTo>
                    <a:lnTo>
                      <a:pt x="27" y="852"/>
                    </a:lnTo>
                    <a:lnTo>
                      <a:pt x="9" y="852"/>
                    </a:lnTo>
                    <a:lnTo>
                      <a:pt x="0" y="849"/>
                    </a:lnTo>
                    <a:lnTo>
                      <a:pt x="0" y="861"/>
                    </a:lnTo>
                    <a:lnTo>
                      <a:pt x="12" y="867"/>
                    </a:lnTo>
                    <a:lnTo>
                      <a:pt x="24" y="873"/>
                    </a:lnTo>
                    <a:lnTo>
                      <a:pt x="48" y="873"/>
                    </a:lnTo>
                    <a:lnTo>
                      <a:pt x="66" y="873"/>
                    </a:lnTo>
                    <a:lnTo>
                      <a:pt x="75" y="873"/>
                    </a:lnTo>
                    <a:lnTo>
                      <a:pt x="93" y="873"/>
                    </a:lnTo>
                    <a:lnTo>
                      <a:pt x="114" y="873"/>
                    </a:lnTo>
                    <a:lnTo>
                      <a:pt x="132" y="873"/>
                    </a:lnTo>
                    <a:lnTo>
                      <a:pt x="141" y="870"/>
                    </a:lnTo>
                    <a:lnTo>
                      <a:pt x="153" y="861"/>
                    </a:lnTo>
                    <a:lnTo>
                      <a:pt x="165" y="861"/>
                    </a:lnTo>
                    <a:lnTo>
                      <a:pt x="171" y="852"/>
                    </a:lnTo>
                    <a:lnTo>
                      <a:pt x="189" y="849"/>
                    </a:lnTo>
                    <a:lnTo>
                      <a:pt x="198" y="846"/>
                    </a:lnTo>
                    <a:lnTo>
                      <a:pt x="207" y="840"/>
                    </a:lnTo>
                    <a:lnTo>
                      <a:pt x="219" y="834"/>
                    </a:lnTo>
                    <a:lnTo>
                      <a:pt x="228" y="834"/>
                    </a:lnTo>
                    <a:lnTo>
                      <a:pt x="237" y="834"/>
                    </a:lnTo>
                    <a:lnTo>
                      <a:pt x="240" y="843"/>
                    </a:lnTo>
                    <a:lnTo>
                      <a:pt x="240" y="852"/>
                    </a:lnTo>
                    <a:lnTo>
                      <a:pt x="231" y="858"/>
                    </a:lnTo>
                    <a:lnTo>
                      <a:pt x="222" y="861"/>
                    </a:lnTo>
                    <a:lnTo>
                      <a:pt x="210" y="861"/>
                    </a:lnTo>
                    <a:lnTo>
                      <a:pt x="201" y="864"/>
                    </a:lnTo>
                    <a:lnTo>
                      <a:pt x="189" y="867"/>
                    </a:lnTo>
                    <a:lnTo>
                      <a:pt x="180" y="873"/>
                    </a:lnTo>
                    <a:lnTo>
                      <a:pt x="171" y="876"/>
                    </a:lnTo>
                    <a:lnTo>
                      <a:pt x="147" y="885"/>
                    </a:lnTo>
                    <a:lnTo>
                      <a:pt x="138" y="888"/>
                    </a:lnTo>
                    <a:lnTo>
                      <a:pt x="129" y="888"/>
                    </a:lnTo>
                    <a:lnTo>
                      <a:pt x="108" y="885"/>
                    </a:lnTo>
                    <a:lnTo>
                      <a:pt x="96" y="885"/>
                    </a:lnTo>
                    <a:lnTo>
                      <a:pt x="72" y="882"/>
                    </a:lnTo>
                    <a:lnTo>
                      <a:pt x="63" y="882"/>
                    </a:lnTo>
                    <a:lnTo>
                      <a:pt x="54" y="876"/>
                    </a:lnTo>
                    <a:lnTo>
                      <a:pt x="30" y="876"/>
                    </a:lnTo>
                    <a:lnTo>
                      <a:pt x="45" y="876"/>
                    </a:lnTo>
                    <a:lnTo>
                      <a:pt x="63" y="876"/>
                    </a:lnTo>
                    <a:lnTo>
                      <a:pt x="87" y="876"/>
                    </a:lnTo>
                    <a:lnTo>
                      <a:pt x="96" y="876"/>
                    </a:lnTo>
                    <a:lnTo>
                      <a:pt x="108" y="876"/>
                    </a:lnTo>
                    <a:lnTo>
                      <a:pt x="120" y="876"/>
                    </a:lnTo>
                    <a:lnTo>
                      <a:pt x="144" y="873"/>
                    </a:lnTo>
                    <a:lnTo>
                      <a:pt x="174" y="873"/>
                    </a:lnTo>
                    <a:lnTo>
                      <a:pt x="183" y="870"/>
                    </a:lnTo>
                    <a:lnTo>
                      <a:pt x="201" y="870"/>
                    </a:lnTo>
                    <a:lnTo>
                      <a:pt x="213" y="867"/>
                    </a:lnTo>
                    <a:lnTo>
                      <a:pt x="222" y="864"/>
                    </a:lnTo>
                    <a:lnTo>
                      <a:pt x="246" y="858"/>
                    </a:lnTo>
                    <a:lnTo>
                      <a:pt x="249" y="849"/>
                    </a:lnTo>
                    <a:lnTo>
                      <a:pt x="249" y="840"/>
                    </a:lnTo>
                    <a:lnTo>
                      <a:pt x="249" y="828"/>
                    </a:lnTo>
                    <a:lnTo>
                      <a:pt x="249" y="816"/>
                    </a:lnTo>
                    <a:lnTo>
                      <a:pt x="249" y="807"/>
                    </a:lnTo>
                    <a:lnTo>
                      <a:pt x="249" y="798"/>
                    </a:lnTo>
                    <a:lnTo>
                      <a:pt x="249" y="789"/>
                    </a:lnTo>
                    <a:lnTo>
                      <a:pt x="240" y="792"/>
                    </a:lnTo>
                    <a:lnTo>
                      <a:pt x="231" y="795"/>
                    </a:lnTo>
                    <a:lnTo>
                      <a:pt x="219" y="798"/>
                    </a:lnTo>
                    <a:lnTo>
                      <a:pt x="210" y="801"/>
                    </a:lnTo>
                    <a:lnTo>
                      <a:pt x="201" y="807"/>
                    </a:lnTo>
                    <a:lnTo>
                      <a:pt x="192" y="807"/>
                    </a:lnTo>
                    <a:lnTo>
                      <a:pt x="174" y="807"/>
                    </a:lnTo>
                    <a:lnTo>
                      <a:pt x="165" y="807"/>
                    </a:lnTo>
                    <a:lnTo>
                      <a:pt x="141" y="807"/>
                    </a:lnTo>
                    <a:lnTo>
                      <a:pt x="129" y="807"/>
                    </a:lnTo>
                    <a:lnTo>
                      <a:pt x="117" y="807"/>
                    </a:lnTo>
                    <a:lnTo>
                      <a:pt x="111" y="816"/>
                    </a:lnTo>
                    <a:lnTo>
                      <a:pt x="102" y="825"/>
                    </a:lnTo>
                    <a:lnTo>
                      <a:pt x="102" y="837"/>
                    </a:lnTo>
                    <a:lnTo>
                      <a:pt x="102" y="846"/>
                    </a:lnTo>
                    <a:lnTo>
                      <a:pt x="102" y="822"/>
                    </a:lnTo>
                    <a:lnTo>
                      <a:pt x="102" y="798"/>
                    </a:lnTo>
                    <a:lnTo>
                      <a:pt x="96" y="807"/>
                    </a:lnTo>
                    <a:lnTo>
                      <a:pt x="81" y="810"/>
                    </a:lnTo>
                    <a:lnTo>
                      <a:pt x="99" y="813"/>
                    </a:lnTo>
                    <a:lnTo>
                      <a:pt x="123" y="813"/>
                    </a:lnTo>
                    <a:lnTo>
                      <a:pt x="117" y="825"/>
                    </a:lnTo>
                    <a:lnTo>
                      <a:pt x="126" y="831"/>
                    </a:lnTo>
                    <a:lnTo>
                      <a:pt x="117" y="831"/>
                    </a:lnTo>
                    <a:lnTo>
                      <a:pt x="117" y="819"/>
                    </a:lnTo>
                    <a:lnTo>
                      <a:pt x="126" y="816"/>
                    </a:lnTo>
                    <a:lnTo>
                      <a:pt x="135" y="816"/>
                    </a:lnTo>
                    <a:lnTo>
                      <a:pt x="147" y="813"/>
                    </a:lnTo>
                    <a:lnTo>
                      <a:pt x="159" y="810"/>
                    </a:lnTo>
                    <a:lnTo>
                      <a:pt x="171" y="810"/>
                    </a:lnTo>
                    <a:lnTo>
                      <a:pt x="180" y="804"/>
                    </a:lnTo>
                    <a:lnTo>
                      <a:pt x="192" y="801"/>
                    </a:lnTo>
                    <a:lnTo>
                      <a:pt x="201" y="801"/>
                    </a:lnTo>
                    <a:lnTo>
                      <a:pt x="210" y="801"/>
                    </a:lnTo>
                    <a:lnTo>
                      <a:pt x="228" y="801"/>
                    </a:lnTo>
                    <a:lnTo>
                      <a:pt x="237" y="801"/>
                    </a:lnTo>
                    <a:lnTo>
                      <a:pt x="246" y="792"/>
                    </a:lnTo>
                    <a:lnTo>
                      <a:pt x="252" y="783"/>
                    </a:lnTo>
                    <a:lnTo>
                      <a:pt x="243" y="705"/>
                    </a:lnTo>
                    <a:lnTo>
                      <a:pt x="225" y="579"/>
                    </a:lnTo>
                    <a:lnTo>
                      <a:pt x="210" y="477"/>
                    </a:lnTo>
                    <a:lnTo>
                      <a:pt x="201" y="477"/>
                    </a:lnTo>
                    <a:lnTo>
                      <a:pt x="198" y="486"/>
                    </a:lnTo>
                    <a:lnTo>
                      <a:pt x="189" y="492"/>
                    </a:lnTo>
                    <a:lnTo>
                      <a:pt x="186" y="501"/>
                    </a:lnTo>
                    <a:lnTo>
                      <a:pt x="180" y="510"/>
                    </a:lnTo>
                    <a:lnTo>
                      <a:pt x="180" y="519"/>
                    </a:lnTo>
                    <a:lnTo>
                      <a:pt x="183" y="528"/>
                    </a:lnTo>
                    <a:lnTo>
                      <a:pt x="198" y="555"/>
                    </a:lnTo>
                    <a:lnTo>
                      <a:pt x="204" y="621"/>
                    </a:lnTo>
                    <a:lnTo>
                      <a:pt x="204" y="684"/>
                    </a:lnTo>
                    <a:lnTo>
                      <a:pt x="201" y="804"/>
                    </a:lnTo>
                    <a:lnTo>
                      <a:pt x="204" y="591"/>
                    </a:lnTo>
                    <a:lnTo>
                      <a:pt x="183" y="495"/>
                    </a:lnTo>
                    <a:lnTo>
                      <a:pt x="183" y="486"/>
                    </a:lnTo>
                    <a:lnTo>
                      <a:pt x="183" y="477"/>
                    </a:lnTo>
                    <a:lnTo>
                      <a:pt x="183" y="465"/>
                    </a:lnTo>
                    <a:lnTo>
                      <a:pt x="180" y="453"/>
                    </a:lnTo>
                    <a:lnTo>
                      <a:pt x="177" y="441"/>
                    </a:lnTo>
                    <a:lnTo>
                      <a:pt x="180" y="429"/>
                    </a:lnTo>
                    <a:lnTo>
                      <a:pt x="186" y="420"/>
                    </a:lnTo>
                    <a:lnTo>
                      <a:pt x="195" y="411"/>
                    </a:lnTo>
                    <a:lnTo>
                      <a:pt x="198" y="399"/>
                    </a:lnTo>
                    <a:lnTo>
                      <a:pt x="204" y="390"/>
                    </a:lnTo>
                    <a:lnTo>
                      <a:pt x="207" y="381"/>
                    </a:lnTo>
                    <a:lnTo>
                      <a:pt x="207" y="372"/>
                    </a:lnTo>
                    <a:lnTo>
                      <a:pt x="210" y="363"/>
                    </a:lnTo>
                    <a:lnTo>
                      <a:pt x="213" y="354"/>
                    </a:lnTo>
                    <a:lnTo>
                      <a:pt x="219" y="345"/>
                    </a:lnTo>
                    <a:lnTo>
                      <a:pt x="225" y="336"/>
                    </a:lnTo>
                    <a:lnTo>
                      <a:pt x="228" y="327"/>
                    </a:lnTo>
                    <a:lnTo>
                      <a:pt x="231" y="318"/>
                    </a:lnTo>
                    <a:lnTo>
                      <a:pt x="225" y="327"/>
                    </a:lnTo>
                    <a:lnTo>
                      <a:pt x="222" y="336"/>
                    </a:lnTo>
                    <a:lnTo>
                      <a:pt x="219" y="348"/>
                    </a:lnTo>
                    <a:lnTo>
                      <a:pt x="216" y="357"/>
                    </a:lnTo>
                    <a:lnTo>
                      <a:pt x="210" y="366"/>
                    </a:lnTo>
                    <a:lnTo>
                      <a:pt x="207" y="378"/>
                    </a:lnTo>
                    <a:lnTo>
                      <a:pt x="201" y="390"/>
                    </a:lnTo>
                    <a:lnTo>
                      <a:pt x="198" y="399"/>
                    </a:lnTo>
                    <a:lnTo>
                      <a:pt x="189" y="411"/>
                    </a:lnTo>
                    <a:lnTo>
                      <a:pt x="186" y="420"/>
                    </a:lnTo>
                    <a:lnTo>
                      <a:pt x="180" y="429"/>
                    </a:lnTo>
                    <a:lnTo>
                      <a:pt x="177" y="438"/>
                    </a:lnTo>
                    <a:lnTo>
                      <a:pt x="177" y="450"/>
                    </a:lnTo>
                    <a:lnTo>
                      <a:pt x="177" y="459"/>
                    </a:lnTo>
                    <a:lnTo>
                      <a:pt x="180" y="468"/>
                    </a:lnTo>
                    <a:lnTo>
                      <a:pt x="189" y="468"/>
                    </a:lnTo>
                    <a:lnTo>
                      <a:pt x="198" y="468"/>
                    </a:lnTo>
                    <a:lnTo>
                      <a:pt x="207" y="459"/>
                    </a:lnTo>
                    <a:lnTo>
                      <a:pt x="210" y="447"/>
                    </a:lnTo>
                    <a:lnTo>
                      <a:pt x="216" y="438"/>
                    </a:lnTo>
                    <a:lnTo>
                      <a:pt x="258" y="321"/>
                    </a:lnTo>
                    <a:lnTo>
                      <a:pt x="309" y="189"/>
                    </a:lnTo>
                    <a:lnTo>
                      <a:pt x="321" y="132"/>
                    </a:lnTo>
                    <a:lnTo>
                      <a:pt x="321" y="123"/>
                    </a:lnTo>
                    <a:lnTo>
                      <a:pt x="321" y="114"/>
                    </a:lnTo>
                    <a:lnTo>
                      <a:pt x="321" y="102"/>
                    </a:lnTo>
                    <a:lnTo>
                      <a:pt x="321" y="90"/>
                    </a:lnTo>
                    <a:lnTo>
                      <a:pt x="315" y="78"/>
                    </a:lnTo>
                    <a:lnTo>
                      <a:pt x="312" y="69"/>
                    </a:lnTo>
                    <a:lnTo>
                      <a:pt x="303" y="60"/>
                    </a:lnTo>
                    <a:lnTo>
                      <a:pt x="300" y="51"/>
                    </a:lnTo>
                    <a:lnTo>
                      <a:pt x="300" y="42"/>
                    </a:lnTo>
                    <a:lnTo>
                      <a:pt x="294" y="33"/>
                    </a:lnTo>
                    <a:lnTo>
                      <a:pt x="288" y="24"/>
                    </a:lnTo>
                    <a:lnTo>
                      <a:pt x="279" y="18"/>
                    </a:lnTo>
                    <a:lnTo>
                      <a:pt x="270" y="12"/>
                    </a:lnTo>
                    <a:lnTo>
                      <a:pt x="258" y="6"/>
                    </a:lnTo>
                    <a:lnTo>
                      <a:pt x="249"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24" name="Freeform 59">
                <a:extLst>
                  <a:ext uri="{FF2B5EF4-FFF2-40B4-BE49-F238E27FC236}">
                    <a16:creationId xmlns:a16="http://schemas.microsoft.com/office/drawing/2014/main" id="{7EFC0843-9984-4262-88D0-CDC0DFCAD9D1}"/>
                  </a:ext>
                </a:extLst>
              </p:cNvPr>
              <p:cNvSpPr>
                <a:spLocks/>
              </p:cNvSpPr>
              <p:nvPr/>
            </p:nvSpPr>
            <p:spPr bwMode="auto">
              <a:xfrm>
                <a:off x="2817" y="4635"/>
                <a:ext cx="145" cy="778"/>
              </a:xfrm>
              <a:custGeom>
                <a:avLst/>
                <a:gdLst>
                  <a:gd name="T0" fmla="*/ 27 w 145"/>
                  <a:gd name="T1" fmla="*/ 777 h 778"/>
                  <a:gd name="T2" fmla="*/ 33 w 145"/>
                  <a:gd name="T3" fmla="*/ 726 h 778"/>
                  <a:gd name="T4" fmla="*/ 36 w 145"/>
                  <a:gd name="T5" fmla="*/ 555 h 778"/>
                  <a:gd name="T6" fmla="*/ 24 w 145"/>
                  <a:gd name="T7" fmla="*/ 510 h 778"/>
                  <a:gd name="T8" fmla="*/ 24 w 145"/>
                  <a:gd name="T9" fmla="*/ 480 h 778"/>
                  <a:gd name="T10" fmla="*/ 33 w 145"/>
                  <a:gd name="T11" fmla="*/ 489 h 778"/>
                  <a:gd name="T12" fmla="*/ 15 w 145"/>
                  <a:gd name="T13" fmla="*/ 465 h 778"/>
                  <a:gd name="T14" fmla="*/ 15 w 145"/>
                  <a:gd name="T15" fmla="*/ 417 h 778"/>
                  <a:gd name="T16" fmla="*/ 33 w 145"/>
                  <a:gd name="T17" fmla="*/ 351 h 778"/>
                  <a:gd name="T18" fmla="*/ 57 w 145"/>
                  <a:gd name="T19" fmla="*/ 297 h 778"/>
                  <a:gd name="T20" fmla="*/ 108 w 145"/>
                  <a:gd name="T21" fmla="*/ 177 h 778"/>
                  <a:gd name="T22" fmla="*/ 144 w 145"/>
                  <a:gd name="T23" fmla="*/ 138 h 778"/>
                  <a:gd name="T24" fmla="*/ 99 w 145"/>
                  <a:gd name="T25" fmla="*/ 198 h 778"/>
                  <a:gd name="T26" fmla="*/ 39 w 145"/>
                  <a:gd name="T27" fmla="*/ 330 h 778"/>
                  <a:gd name="T28" fmla="*/ 39 w 145"/>
                  <a:gd name="T29" fmla="*/ 321 h 778"/>
                  <a:gd name="T30" fmla="*/ 30 w 145"/>
                  <a:gd name="T31" fmla="*/ 315 h 778"/>
                  <a:gd name="T32" fmla="*/ 21 w 145"/>
                  <a:gd name="T33" fmla="*/ 315 h 778"/>
                  <a:gd name="T34" fmla="*/ 12 w 145"/>
                  <a:gd name="T35" fmla="*/ 321 h 778"/>
                  <a:gd name="T36" fmla="*/ 3 w 145"/>
                  <a:gd name="T37" fmla="*/ 324 h 778"/>
                  <a:gd name="T38" fmla="*/ 0 w 145"/>
                  <a:gd name="T39" fmla="*/ 312 h 778"/>
                  <a:gd name="T40" fmla="*/ 15 w 145"/>
                  <a:gd name="T41" fmla="*/ 288 h 778"/>
                  <a:gd name="T42" fmla="*/ 21 w 145"/>
                  <a:gd name="T43" fmla="*/ 279 h 778"/>
                  <a:gd name="T44" fmla="*/ 24 w 145"/>
                  <a:gd name="T45" fmla="*/ 270 h 778"/>
                  <a:gd name="T46" fmla="*/ 33 w 145"/>
                  <a:gd name="T47" fmla="*/ 261 h 778"/>
                  <a:gd name="T48" fmla="*/ 39 w 145"/>
                  <a:gd name="T49" fmla="*/ 252 h 778"/>
                  <a:gd name="T50" fmla="*/ 51 w 145"/>
                  <a:gd name="T51" fmla="*/ 243 h 778"/>
                  <a:gd name="T52" fmla="*/ 45 w 145"/>
                  <a:gd name="T53" fmla="*/ 234 h 778"/>
                  <a:gd name="T54" fmla="*/ 36 w 145"/>
                  <a:gd name="T55" fmla="*/ 231 h 778"/>
                  <a:gd name="T56" fmla="*/ 33 w 145"/>
                  <a:gd name="T57" fmla="*/ 222 h 778"/>
                  <a:gd name="T58" fmla="*/ 33 w 145"/>
                  <a:gd name="T59" fmla="*/ 213 h 778"/>
                  <a:gd name="T60" fmla="*/ 33 w 145"/>
                  <a:gd name="T61" fmla="*/ 204 h 778"/>
                  <a:gd name="T62" fmla="*/ 42 w 145"/>
                  <a:gd name="T63" fmla="*/ 198 h 778"/>
                  <a:gd name="T64" fmla="*/ 33 w 145"/>
                  <a:gd name="T65" fmla="*/ 195 h 778"/>
                  <a:gd name="T66" fmla="*/ 27 w 145"/>
                  <a:gd name="T67" fmla="*/ 186 h 778"/>
                  <a:gd name="T68" fmla="*/ 24 w 145"/>
                  <a:gd name="T69" fmla="*/ 177 h 778"/>
                  <a:gd name="T70" fmla="*/ 24 w 145"/>
                  <a:gd name="T71" fmla="*/ 165 h 778"/>
                  <a:gd name="T72" fmla="*/ 21 w 145"/>
                  <a:gd name="T73" fmla="*/ 156 h 778"/>
                  <a:gd name="T74" fmla="*/ 21 w 145"/>
                  <a:gd name="T75" fmla="*/ 147 h 778"/>
                  <a:gd name="T76" fmla="*/ 21 w 145"/>
                  <a:gd name="T77" fmla="*/ 138 h 778"/>
                  <a:gd name="T78" fmla="*/ 18 w 145"/>
                  <a:gd name="T79" fmla="*/ 126 h 778"/>
                  <a:gd name="T80" fmla="*/ 18 w 145"/>
                  <a:gd name="T81" fmla="*/ 117 h 778"/>
                  <a:gd name="T82" fmla="*/ 18 w 145"/>
                  <a:gd name="T83" fmla="*/ 108 h 778"/>
                  <a:gd name="T84" fmla="*/ 18 w 145"/>
                  <a:gd name="T85" fmla="*/ 99 h 778"/>
                  <a:gd name="T86" fmla="*/ 15 w 145"/>
                  <a:gd name="T87" fmla="*/ 90 h 778"/>
                  <a:gd name="T88" fmla="*/ 15 w 145"/>
                  <a:gd name="T89" fmla="*/ 81 h 778"/>
                  <a:gd name="T90" fmla="*/ 15 w 145"/>
                  <a:gd name="T91" fmla="*/ 72 h 778"/>
                  <a:gd name="T92" fmla="*/ 15 w 145"/>
                  <a:gd name="T93" fmla="*/ 63 h 778"/>
                  <a:gd name="T94" fmla="*/ 12 w 145"/>
                  <a:gd name="T95" fmla="*/ 54 h 778"/>
                  <a:gd name="T96" fmla="*/ 18 w 145"/>
                  <a:gd name="T97" fmla="*/ 45 h 778"/>
                  <a:gd name="T98" fmla="*/ 12 w 145"/>
                  <a:gd name="T99" fmla="*/ 36 h 778"/>
                  <a:gd name="T100" fmla="*/ 21 w 145"/>
                  <a:gd name="T101" fmla="*/ 33 h 778"/>
                  <a:gd name="T102" fmla="*/ 9 w 145"/>
                  <a:gd name="T103" fmla="*/ 30 h 778"/>
                  <a:gd name="T104" fmla="*/ 9 w 145"/>
                  <a:gd name="T105" fmla="*/ 21 h 778"/>
                  <a:gd name="T106" fmla="*/ 9 w 145"/>
                  <a:gd name="T107" fmla="*/ 12 h 778"/>
                  <a:gd name="T108" fmla="*/ 9 w 145"/>
                  <a:gd name="T109" fmla="*/ 3 h 778"/>
                  <a:gd name="T110" fmla="*/ 18 w 145"/>
                  <a:gd name="T111" fmla="*/ 0 h 7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5"/>
                  <a:gd name="T169" fmla="*/ 0 h 778"/>
                  <a:gd name="T170" fmla="*/ 145 w 145"/>
                  <a:gd name="T171" fmla="*/ 778 h 7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5" h="778">
                    <a:moveTo>
                      <a:pt x="27" y="777"/>
                    </a:moveTo>
                    <a:lnTo>
                      <a:pt x="33" y="726"/>
                    </a:lnTo>
                    <a:lnTo>
                      <a:pt x="36" y="555"/>
                    </a:lnTo>
                    <a:lnTo>
                      <a:pt x="24" y="510"/>
                    </a:lnTo>
                    <a:lnTo>
                      <a:pt x="24" y="480"/>
                    </a:lnTo>
                    <a:lnTo>
                      <a:pt x="33" y="489"/>
                    </a:lnTo>
                    <a:lnTo>
                      <a:pt x="15" y="465"/>
                    </a:lnTo>
                    <a:lnTo>
                      <a:pt x="15" y="417"/>
                    </a:lnTo>
                    <a:lnTo>
                      <a:pt x="33" y="351"/>
                    </a:lnTo>
                    <a:lnTo>
                      <a:pt x="57" y="297"/>
                    </a:lnTo>
                    <a:lnTo>
                      <a:pt x="108" y="177"/>
                    </a:lnTo>
                    <a:lnTo>
                      <a:pt x="144" y="138"/>
                    </a:lnTo>
                    <a:lnTo>
                      <a:pt x="99" y="198"/>
                    </a:lnTo>
                    <a:lnTo>
                      <a:pt x="39" y="330"/>
                    </a:lnTo>
                    <a:lnTo>
                      <a:pt x="39" y="321"/>
                    </a:lnTo>
                    <a:lnTo>
                      <a:pt x="30" y="315"/>
                    </a:lnTo>
                    <a:lnTo>
                      <a:pt x="21" y="315"/>
                    </a:lnTo>
                    <a:lnTo>
                      <a:pt x="12" y="321"/>
                    </a:lnTo>
                    <a:lnTo>
                      <a:pt x="3" y="324"/>
                    </a:lnTo>
                    <a:lnTo>
                      <a:pt x="0" y="312"/>
                    </a:lnTo>
                    <a:lnTo>
                      <a:pt x="15" y="288"/>
                    </a:lnTo>
                    <a:lnTo>
                      <a:pt x="21" y="279"/>
                    </a:lnTo>
                    <a:lnTo>
                      <a:pt x="24" y="270"/>
                    </a:lnTo>
                    <a:lnTo>
                      <a:pt x="33" y="261"/>
                    </a:lnTo>
                    <a:lnTo>
                      <a:pt x="39" y="252"/>
                    </a:lnTo>
                    <a:lnTo>
                      <a:pt x="51" y="243"/>
                    </a:lnTo>
                    <a:lnTo>
                      <a:pt x="45" y="234"/>
                    </a:lnTo>
                    <a:lnTo>
                      <a:pt x="36" y="231"/>
                    </a:lnTo>
                    <a:lnTo>
                      <a:pt x="33" y="222"/>
                    </a:lnTo>
                    <a:lnTo>
                      <a:pt x="33" y="213"/>
                    </a:lnTo>
                    <a:lnTo>
                      <a:pt x="33" y="204"/>
                    </a:lnTo>
                    <a:lnTo>
                      <a:pt x="42" y="198"/>
                    </a:lnTo>
                    <a:lnTo>
                      <a:pt x="33" y="195"/>
                    </a:lnTo>
                    <a:lnTo>
                      <a:pt x="27" y="186"/>
                    </a:lnTo>
                    <a:lnTo>
                      <a:pt x="24" y="177"/>
                    </a:lnTo>
                    <a:lnTo>
                      <a:pt x="24" y="165"/>
                    </a:lnTo>
                    <a:lnTo>
                      <a:pt x="21" y="156"/>
                    </a:lnTo>
                    <a:lnTo>
                      <a:pt x="21" y="147"/>
                    </a:lnTo>
                    <a:lnTo>
                      <a:pt x="21" y="138"/>
                    </a:lnTo>
                    <a:lnTo>
                      <a:pt x="18" y="126"/>
                    </a:lnTo>
                    <a:lnTo>
                      <a:pt x="18" y="117"/>
                    </a:lnTo>
                    <a:lnTo>
                      <a:pt x="18" y="108"/>
                    </a:lnTo>
                    <a:lnTo>
                      <a:pt x="18" y="99"/>
                    </a:lnTo>
                    <a:lnTo>
                      <a:pt x="15" y="90"/>
                    </a:lnTo>
                    <a:lnTo>
                      <a:pt x="15" y="81"/>
                    </a:lnTo>
                    <a:lnTo>
                      <a:pt x="15" y="72"/>
                    </a:lnTo>
                    <a:lnTo>
                      <a:pt x="15" y="63"/>
                    </a:lnTo>
                    <a:lnTo>
                      <a:pt x="12" y="54"/>
                    </a:lnTo>
                    <a:lnTo>
                      <a:pt x="18" y="45"/>
                    </a:lnTo>
                    <a:lnTo>
                      <a:pt x="12" y="36"/>
                    </a:lnTo>
                    <a:lnTo>
                      <a:pt x="21" y="33"/>
                    </a:lnTo>
                    <a:lnTo>
                      <a:pt x="9" y="30"/>
                    </a:lnTo>
                    <a:lnTo>
                      <a:pt x="9" y="21"/>
                    </a:lnTo>
                    <a:lnTo>
                      <a:pt x="9" y="12"/>
                    </a:lnTo>
                    <a:lnTo>
                      <a:pt x="9" y="3"/>
                    </a:lnTo>
                    <a:lnTo>
                      <a:pt x="18"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25" name="Freeform 60">
                <a:extLst>
                  <a:ext uri="{FF2B5EF4-FFF2-40B4-BE49-F238E27FC236}">
                    <a16:creationId xmlns:a16="http://schemas.microsoft.com/office/drawing/2014/main" id="{4E68CE2A-9640-4486-AE8E-E146E14D6D47}"/>
                  </a:ext>
                </a:extLst>
              </p:cNvPr>
              <p:cNvSpPr>
                <a:spLocks/>
              </p:cNvSpPr>
              <p:nvPr/>
            </p:nvSpPr>
            <p:spPr bwMode="auto">
              <a:xfrm>
                <a:off x="2934" y="4647"/>
                <a:ext cx="115" cy="214"/>
              </a:xfrm>
              <a:custGeom>
                <a:avLst/>
                <a:gdLst>
                  <a:gd name="T0" fmla="*/ 81 w 115"/>
                  <a:gd name="T1" fmla="*/ 36 h 214"/>
                  <a:gd name="T2" fmla="*/ 72 w 115"/>
                  <a:gd name="T3" fmla="*/ 42 h 214"/>
                  <a:gd name="T4" fmla="*/ 63 w 115"/>
                  <a:gd name="T5" fmla="*/ 51 h 214"/>
                  <a:gd name="T6" fmla="*/ 54 w 115"/>
                  <a:gd name="T7" fmla="*/ 54 h 214"/>
                  <a:gd name="T8" fmla="*/ 45 w 115"/>
                  <a:gd name="T9" fmla="*/ 54 h 214"/>
                  <a:gd name="T10" fmla="*/ 36 w 115"/>
                  <a:gd name="T11" fmla="*/ 54 h 214"/>
                  <a:gd name="T12" fmla="*/ 27 w 115"/>
                  <a:gd name="T13" fmla="*/ 45 h 214"/>
                  <a:gd name="T14" fmla="*/ 18 w 115"/>
                  <a:gd name="T15" fmla="*/ 51 h 214"/>
                  <a:gd name="T16" fmla="*/ 9 w 115"/>
                  <a:gd name="T17" fmla="*/ 63 h 214"/>
                  <a:gd name="T18" fmla="*/ 6 w 115"/>
                  <a:gd name="T19" fmla="*/ 45 h 214"/>
                  <a:gd name="T20" fmla="*/ 9 w 115"/>
                  <a:gd name="T21" fmla="*/ 27 h 214"/>
                  <a:gd name="T22" fmla="*/ 18 w 115"/>
                  <a:gd name="T23" fmla="*/ 18 h 214"/>
                  <a:gd name="T24" fmla="*/ 3 w 115"/>
                  <a:gd name="T25" fmla="*/ 27 h 214"/>
                  <a:gd name="T26" fmla="*/ 0 w 115"/>
                  <a:gd name="T27" fmla="*/ 36 h 214"/>
                  <a:gd name="T28" fmla="*/ 0 w 115"/>
                  <a:gd name="T29" fmla="*/ 45 h 214"/>
                  <a:gd name="T30" fmla="*/ 0 w 115"/>
                  <a:gd name="T31" fmla="*/ 54 h 214"/>
                  <a:gd name="T32" fmla="*/ 9 w 115"/>
                  <a:gd name="T33" fmla="*/ 60 h 214"/>
                  <a:gd name="T34" fmla="*/ 18 w 115"/>
                  <a:gd name="T35" fmla="*/ 57 h 214"/>
                  <a:gd name="T36" fmla="*/ 24 w 115"/>
                  <a:gd name="T37" fmla="*/ 48 h 214"/>
                  <a:gd name="T38" fmla="*/ 30 w 115"/>
                  <a:gd name="T39" fmla="*/ 39 h 214"/>
                  <a:gd name="T40" fmla="*/ 33 w 115"/>
                  <a:gd name="T41" fmla="*/ 30 h 214"/>
                  <a:gd name="T42" fmla="*/ 39 w 115"/>
                  <a:gd name="T43" fmla="*/ 21 h 214"/>
                  <a:gd name="T44" fmla="*/ 45 w 115"/>
                  <a:gd name="T45" fmla="*/ 12 h 214"/>
                  <a:gd name="T46" fmla="*/ 45 w 115"/>
                  <a:gd name="T47" fmla="*/ 3 h 214"/>
                  <a:gd name="T48" fmla="*/ 54 w 115"/>
                  <a:gd name="T49" fmla="*/ 0 h 214"/>
                  <a:gd name="T50" fmla="*/ 66 w 115"/>
                  <a:gd name="T51" fmla="*/ 9 h 214"/>
                  <a:gd name="T52" fmla="*/ 75 w 115"/>
                  <a:gd name="T53" fmla="*/ 21 h 214"/>
                  <a:gd name="T54" fmla="*/ 84 w 115"/>
                  <a:gd name="T55" fmla="*/ 27 h 214"/>
                  <a:gd name="T56" fmla="*/ 90 w 115"/>
                  <a:gd name="T57" fmla="*/ 36 h 214"/>
                  <a:gd name="T58" fmla="*/ 99 w 115"/>
                  <a:gd name="T59" fmla="*/ 48 h 214"/>
                  <a:gd name="T60" fmla="*/ 105 w 115"/>
                  <a:gd name="T61" fmla="*/ 60 h 214"/>
                  <a:gd name="T62" fmla="*/ 108 w 115"/>
                  <a:gd name="T63" fmla="*/ 69 h 214"/>
                  <a:gd name="T64" fmla="*/ 111 w 115"/>
                  <a:gd name="T65" fmla="*/ 78 h 214"/>
                  <a:gd name="T66" fmla="*/ 114 w 115"/>
                  <a:gd name="T67" fmla="*/ 87 h 214"/>
                  <a:gd name="T68" fmla="*/ 114 w 115"/>
                  <a:gd name="T69" fmla="*/ 96 h 214"/>
                  <a:gd name="T70" fmla="*/ 114 w 115"/>
                  <a:gd name="T71" fmla="*/ 105 h 214"/>
                  <a:gd name="T72" fmla="*/ 114 w 115"/>
                  <a:gd name="T73" fmla="*/ 114 h 214"/>
                  <a:gd name="T74" fmla="*/ 114 w 115"/>
                  <a:gd name="T75" fmla="*/ 123 h 214"/>
                  <a:gd name="T76" fmla="*/ 108 w 115"/>
                  <a:gd name="T77" fmla="*/ 132 h 214"/>
                  <a:gd name="T78" fmla="*/ 108 w 115"/>
                  <a:gd name="T79" fmla="*/ 141 h 214"/>
                  <a:gd name="T80" fmla="*/ 105 w 115"/>
                  <a:gd name="T81" fmla="*/ 150 h 214"/>
                  <a:gd name="T82" fmla="*/ 99 w 115"/>
                  <a:gd name="T83" fmla="*/ 159 h 214"/>
                  <a:gd name="T84" fmla="*/ 99 w 115"/>
                  <a:gd name="T85" fmla="*/ 171 h 214"/>
                  <a:gd name="T86" fmla="*/ 96 w 115"/>
                  <a:gd name="T87" fmla="*/ 180 h 214"/>
                  <a:gd name="T88" fmla="*/ 96 w 115"/>
                  <a:gd name="T89" fmla="*/ 189 h 214"/>
                  <a:gd name="T90" fmla="*/ 93 w 115"/>
                  <a:gd name="T91" fmla="*/ 198 h 214"/>
                  <a:gd name="T92" fmla="*/ 93 w 115"/>
                  <a:gd name="T93" fmla="*/ 207 h 214"/>
                  <a:gd name="T94" fmla="*/ 84 w 115"/>
                  <a:gd name="T95" fmla="*/ 213 h 2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5"/>
                  <a:gd name="T145" fmla="*/ 0 h 214"/>
                  <a:gd name="T146" fmla="*/ 115 w 115"/>
                  <a:gd name="T147" fmla="*/ 214 h 2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5" h="214">
                    <a:moveTo>
                      <a:pt x="81" y="36"/>
                    </a:moveTo>
                    <a:lnTo>
                      <a:pt x="72" y="42"/>
                    </a:lnTo>
                    <a:lnTo>
                      <a:pt x="63" y="51"/>
                    </a:lnTo>
                    <a:lnTo>
                      <a:pt x="54" y="54"/>
                    </a:lnTo>
                    <a:lnTo>
                      <a:pt x="45" y="54"/>
                    </a:lnTo>
                    <a:lnTo>
                      <a:pt x="36" y="54"/>
                    </a:lnTo>
                    <a:lnTo>
                      <a:pt x="27" y="45"/>
                    </a:lnTo>
                    <a:lnTo>
                      <a:pt x="18" y="51"/>
                    </a:lnTo>
                    <a:lnTo>
                      <a:pt x="9" y="63"/>
                    </a:lnTo>
                    <a:lnTo>
                      <a:pt x="6" y="45"/>
                    </a:lnTo>
                    <a:lnTo>
                      <a:pt x="9" y="27"/>
                    </a:lnTo>
                    <a:lnTo>
                      <a:pt x="18" y="18"/>
                    </a:lnTo>
                    <a:lnTo>
                      <a:pt x="3" y="27"/>
                    </a:lnTo>
                    <a:lnTo>
                      <a:pt x="0" y="36"/>
                    </a:lnTo>
                    <a:lnTo>
                      <a:pt x="0" y="45"/>
                    </a:lnTo>
                    <a:lnTo>
                      <a:pt x="0" y="54"/>
                    </a:lnTo>
                    <a:lnTo>
                      <a:pt x="9" y="60"/>
                    </a:lnTo>
                    <a:lnTo>
                      <a:pt x="18" y="57"/>
                    </a:lnTo>
                    <a:lnTo>
                      <a:pt x="24" y="48"/>
                    </a:lnTo>
                    <a:lnTo>
                      <a:pt x="30" y="39"/>
                    </a:lnTo>
                    <a:lnTo>
                      <a:pt x="33" y="30"/>
                    </a:lnTo>
                    <a:lnTo>
                      <a:pt x="39" y="21"/>
                    </a:lnTo>
                    <a:lnTo>
                      <a:pt x="45" y="12"/>
                    </a:lnTo>
                    <a:lnTo>
                      <a:pt x="45" y="3"/>
                    </a:lnTo>
                    <a:lnTo>
                      <a:pt x="54" y="0"/>
                    </a:lnTo>
                    <a:lnTo>
                      <a:pt x="66" y="9"/>
                    </a:lnTo>
                    <a:lnTo>
                      <a:pt x="75" y="21"/>
                    </a:lnTo>
                    <a:lnTo>
                      <a:pt x="84" y="27"/>
                    </a:lnTo>
                    <a:lnTo>
                      <a:pt x="90" y="36"/>
                    </a:lnTo>
                    <a:lnTo>
                      <a:pt x="99" y="48"/>
                    </a:lnTo>
                    <a:lnTo>
                      <a:pt x="105" y="60"/>
                    </a:lnTo>
                    <a:lnTo>
                      <a:pt x="108" y="69"/>
                    </a:lnTo>
                    <a:lnTo>
                      <a:pt x="111" y="78"/>
                    </a:lnTo>
                    <a:lnTo>
                      <a:pt x="114" y="87"/>
                    </a:lnTo>
                    <a:lnTo>
                      <a:pt x="114" y="96"/>
                    </a:lnTo>
                    <a:lnTo>
                      <a:pt x="114" y="105"/>
                    </a:lnTo>
                    <a:lnTo>
                      <a:pt x="114" y="114"/>
                    </a:lnTo>
                    <a:lnTo>
                      <a:pt x="114" y="123"/>
                    </a:lnTo>
                    <a:lnTo>
                      <a:pt x="108" y="132"/>
                    </a:lnTo>
                    <a:lnTo>
                      <a:pt x="108" y="141"/>
                    </a:lnTo>
                    <a:lnTo>
                      <a:pt x="105" y="150"/>
                    </a:lnTo>
                    <a:lnTo>
                      <a:pt x="99" y="159"/>
                    </a:lnTo>
                    <a:lnTo>
                      <a:pt x="99" y="171"/>
                    </a:lnTo>
                    <a:lnTo>
                      <a:pt x="96" y="180"/>
                    </a:lnTo>
                    <a:lnTo>
                      <a:pt x="96" y="189"/>
                    </a:lnTo>
                    <a:lnTo>
                      <a:pt x="93" y="198"/>
                    </a:lnTo>
                    <a:lnTo>
                      <a:pt x="93" y="207"/>
                    </a:lnTo>
                    <a:lnTo>
                      <a:pt x="84" y="21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26" name="Freeform 61">
                <a:extLst>
                  <a:ext uri="{FF2B5EF4-FFF2-40B4-BE49-F238E27FC236}">
                    <a16:creationId xmlns:a16="http://schemas.microsoft.com/office/drawing/2014/main" id="{A66F3A64-FEB0-4F81-B8D3-B56C56CC7837}"/>
                  </a:ext>
                </a:extLst>
              </p:cNvPr>
              <p:cNvSpPr>
                <a:spLocks/>
              </p:cNvSpPr>
              <p:nvPr/>
            </p:nvSpPr>
            <p:spPr bwMode="auto">
              <a:xfrm>
                <a:off x="2517" y="4608"/>
                <a:ext cx="316" cy="223"/>
              </a:xfrm>
              <a:custGeom>
                <a:avLst/>
                <a:gdLst>
                  <a:gd name="T0" fmla="*/ 303 w 316"/>
                  <a:gd name="T1" fmla="*/ 162 h 223"/>
                  <a:gd name="T2" fmla="*/ 288 w 316"/>
                  <a:gd name="T3" fmla="*/ 171 h 223"/>
                  <a:gd name="T4" fmla="*/ 291 w 316"/>
                  <a:gd name="T5" fmla="*/ 180 h 223"/>
                  <a:gd name="T6" fmla="*/ 312 w 316"/>
                  <a:gd name="T7" fmla="*/ 183 h 223"/>
                  <a:gd name="T8" fmla="*/ 279 w 316"/>
                  <a:gd name="T9" fmla="*/ 183 h 223"/>
                  <a:gd name="T10" fmla="*/ 285 w 316"/>
                  <a:gd name="T11" fmla="*/ 174 h 223"/>
                  <a:gd name="T12" fmla="*/ 300 w 316"/>
                  <a:gd name="T13" fmla="*/ 165 h 223"/>
                  <a:gd name="T14" fmla="*/ 294 w 316"/>
                  <a:gd name="T15" fmla="*/ 144 h 223"/>
                  <a:gd name="T16" fmla="*/ 300 w 316"/>
                  <a:gd name="T17" fmla="*/ 135 h 223"/>
                  <a:gd name="T18" fmla="*/ 300 w 316"/>
                  <a:gd name="T19" fmla="*/ 135 h 223"/>
                  <a:gd name="T20" fmla="*/ 282 w 316"/>
                  <a:gd name="T21" fmla="*/ 132 h 223"/>
                  <a:gd name="T22" fmla="*/ 252 w 316"/>
                  <a:gd name="T23" fmla="*/ 114 h 223"/>
                  <a:gd name="T24" fmla="*/ 264 w 316"/>
                  <a:gd name="T25" fmla="*/ 105 h 223"/>
                  <a:gd name="T26" fmla="*/ 297 w 316"/>
                  <a:gd name="T27" fmla="*/ 123 h 223"/>
                  <a:gd name="T28" fmla="*/ 294 w 316"/>
                  <a:gd name="T29" fmla="*/ 120 h 223"/>
                  <a:gd name="T30" fmla="*/ 279 w 316"/>
                  <a:gd name="T31" fmla="*/ 108 h 223"/>
                  <a:gd name="T32" fmla="*/ 264 w 316"/>
                  <a:gd name="T33" fmla="*/ 90 h 223"/>
                  <a:gd name="T34" fmla="*/ 246 w 316"/>
                  <a:gd name="T35" fmla="*/ 87 h 223"/>
                  <a:gd name="T36" fmla="*/ 252 w 316"/>
                  <a:gd name="T37" fmla="*/ 96 h 223"/>
                  <a:gd name="T38" fmla="*/ 252 w 316"/>
                  <a:gd name="T39" fmla="*/ 84 h 223"/>
                  <a:gd name="T40" fmla="*/ 243 w 316"/>
                  <a:gd name="T41" fmla="*/ 57 h 223"/>
                  <a:gd name="T42" fmla="*/ 234 w 316"/>
                  <a:gd name="T43" fmla="*/ 36 h 223"/>
                  <a:gd name="T44" fmla="*/ 225 w 316"/>
                  <a:gd name="T45" fmla="*/ 18 h 223"/>
                  <a:gd name="T46" fmla="*/ 216 w 316"/>
                  <a:gd name="T47" fmla="*/ 0 h 223"/>
                  <a:gd name="T48" fmla="*/ 222 w 316"/>
                  <a:gd name="T49" fmla="*/ 18 h 223"/>
                  <a:gd name="T50" fmla="*/ 231 w 316"/>
                  <a:gd name="T51" fmla="*/ 36 h 223"/>
                  <a:gd name="T52" fmla="*/ 240 w 316"/>
                  <a:gd name="T53" fmla="*/ 54 h 223"/>
                  <a:gd name="T54" fmla="*/ 243 w 316"/>
                  <a:gd name="T55" fmla="*/ 75 h 223"/>
                  <a:gd name="T56" fmla="*/ 225 w 316"/>
                  <a:gd name="T57" fmla="*/ 75 h 223"/>
                  <a:gd name="T58" fmla="*/ 210 w 316"/>
                  <a:gd name="T59" fmla="*/ 60 h 223"/>
                  <a:gd name="T60" fmla="*/ 192 w 316"/>
                  <a:gd name="T61" fmla="*/ 42 h 223"/>
                  <a:gd name="T62" fmla="*/ 177 w 316"/>
                  <a:gd name="T63" fmla="*/ 24 h 223"/>
                  <a:gd name="T64" fmla="*/ 159 w 316"/>
                  <a:gd name="T65" fmla="*/ 9 h 223"/>
                  <a:gd name="T66" fmla="*/ 144 w 316"/>
                  <a:gd name="T67" fmla="*/ 15 h 223"/>
                  <a:gd name="T68" fmla="*/ 138 w 316"/>
                  <a:gd name="T69" fmla="*/ 33 h 223"/>
                  <a:gd name="T70" fmla="*/ 132 w 316"/>
                  <a:gd name="T71" fmla="*/ 54 h 223"/>
                  <a:gd name="T72" fmla="*/ 126 w 316"/>
                  <a:gd name="T73" fmla="*/ 75 h 223"/>
                  <a:gd name="T74" fmla="*/ 123 w 316"/>
                  <a:gd name="T75" fmla="*/ 96 h 223"/>
                  <a:gd name="T76" fmla="*/ 120 w 316"/>
                  <a:gd name="T77" fmla="*/ 120 h 223"/>
                  <a:gd name="T78" fmla="*/ 114 w 316"/>
                  <a:gd name="T79" fmla="*/ 144 h 223"/>
                  <a:gd name="T80" fmla="*/ 105 w 316"/>
                  <a:gd name="T81" fmla="*/ 168 h 223"/>
                  <a:gd name="T82" fmla="*/ 105 w 316"/>
                  <a:gd name="T83" fmla="*/ 186 h 223"/>
                  <a:gd name="T84" fmla="*/ 0 w 316"/>
                  <a:gd name="T85" fmla="*/ 213 h 223"/>
                  <a:gd name="T86" fmla="*/ 0 w 316"/>
                  <a:gd name="T87" fmla="*/ 189 h 223"/>
                  <a:gd name="T88" fmla="*/ 3 w 316"/>
                  <a:gd name="T89" fmla="*/ 162 h 223"/>
                  <a:gd name="T90" fmla="*/ 12 w 316"/>
                  <a:gd name="T91" fmla="*/ 144 h 223"/>
                  <a:gd name="T92" fmla="*/ 12 w 316"/>
                  <a:gd name="T93" fmla="*/ 123 h 223"/>
                  <a:gd name="T94" fmla="*/ 18 w 316"/>
                  <a:gd name="T95" fmla="*/ 102 h 223"/>
                  <a:gd name="T96" fmla="*/ 27 w 316"/>
                  <a:gd name="T97" fmla="*/ 93 h 223"/>
                  <a:gd name="T98" fmla="*/ 21 w 316"/>
                  <a:gd name="T99" fmla="*/ 75 h 223"/>
                  <a:gd name="T100" fmla="*/ 30 w 316"/>
                  <a:gd name="T101" fmla="*/ 57 h 223"/>
                  <a:gd name="T102" fmla="*/ 30 w 316"/>
                  <a:gd name="T103" fmla="*/ 60 h 223"/>
                  <a:gd name="T104" fmla="*/ 30 w 316"/>
                  <a:gd name="T105" fmla="*/ 39 h 223"/>
                  <a:gd name="T106" fmla="*/ 36 w 316"/>
                  <a:gd name="T107" fmla="*/ 21 h 2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6"/>
                  <a:gd name="T163" fmla="*/ 0 h 223"/>
                  <a:gd name="T164" fmla="*/ 316 w 316"/>
                  <a:gd name="T165" fmla="*/ 223 h 2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6" h="223">
                    <a:moveTo>
                      <a:pt x="315" y="162"/>
                    </a:moveTo>
                    <a:lnTo>
                      <a:pt x="303" y="162"/>
                    </a:lnTo>
                    <a:lnTo>
                      <a:pt x="294" y="162"/>
                    </a:lnTo>
                    <a:lnTo>
                      <a:pt x="288" y="171"/>
                    </a:lnTo>
                    <a:lnTo>
                      <a:pt x="279" y="177"/>
                    </a:lnTo>
                    <a:lnTo>
                      <a:pt x="291" y="180"/>
                    </a:lnTo>
                    <a:lnTo>
                      <a:pt x="303" y="183"/>
                    </a:lnTo>
                    <a:lnTo>
                      <a:pt x="312" y="183"/>
                    </a:lnTo>
                    <a:lnTo>
                      <a:pt x="303" y="183"/>
                    </a:lnTo>
                    <a:lnTo>
                      <a:pt x="279" y="183"/>
                    </a:lnTo>
                    <a:lnTo>
                      <a:pt x="261" y="183"/>
                    </a:lnTo>
                    <a:lnTo>
                      <a:pt x="285" y="174"/>
                    </a:lnTo>
                    <a:lnTo>
                      <a:pt x="297" y="174"/>
                    </a:lnTo>
                    <a:lnTo>
                      <a:pt x="300" y="165"/>
                    </a:lnTo>
                    <a:lnTo>
                      <a:pt x="300" y="153"/>
                    </a:lnTo>
                    <a:lnTo>
                      <a:pt x="294" y="144"/>
                    </a:lnTo>
                    <a:lnTo>
                      <a:pt x="291" y="135"/>
                    </a:lnTo>
                    <a:lnTo>
                      <a:pt x="300" y="135"/>
                    </a:lnTo>
                    <a:lnTo>
                      <a:pt x="309" y="135"/>
                    </a:lnTo>
                    <a:lnTo>
                      <a:pt x="300" y="135"/>
                    </a:lnTo>
                    <a:lnTo>
                      <a:pt x="291" y="132"/>
                    </a:lnTo>
                    <a:lnTo>
                      <a:pt x="282" y="132"/>
                    </a:lnTo>
                    <a:lnTo>
                      <a:pt x="258" y="123"/>
                    </a:lnTo>
                    <a:lnTo>
                      <a:pt x="252" y="114"/>
                    </a:lnTo>
                    <a:lnTo>
                      <a:pt x="255" y="105"/>
                    </a:lnTo>
                    <a:lnTo>
                      <a:pt x="264" y="105"/>
                    </a:lnTo>
                    <a:lnTo>
                      <a:pt x="273" y="111"/>
                    </a:lnTo>
                    <a:lnTo>
                      <a:pt x="297" y="123"/>
                    </a:lnTo>
                    <a:lnTo>
                      <a:pt x="303" y="132"/>
                    </a:lnTo>
                    <a:lnTo>
                      <a:pt x="294" y="120"/>
                    </a:lnTo>
                    <a:lnTo>
                      <a:pt x="288" y="111"/>
                    </a:lnTo>
                    <a:lnTo>
                      <a:pt x="279" y="108"/>
                    </a:lnTo>
                    <a:lnTo>
                      <a:pt x="273" y="96"/>
                    </a:lnTo>
                    <a:lnTo>
                      <a:pt x="264" y="90"/>
                    </a:lnTo>
                    <a:lnTo>
                      <a:pt x="255" y="90"/>
                    </a:lnTo>
                    <a:lnTo>
                      <a:pt x="246" y="87"/>
                    </a:lnTo>
                    <a:lnTo>
                      <a:pt x="243" y="99"/>
                    </a:lnTo>
                    <a:lnTo>
                      <a:pt x="252" y="96"/>
                    </a:lnTo>
                    <a:lnTo>
                      <a:pt x="261" y="96"/>
                    </a:lnTo>
                    <a:lnTo>
                      <a:pt x="252" y="84"/>
                    </a:lnTo>
                    <a:lnTo>
                      <a:pt x="246" y="66"/>
                    </a:lnTo>
                    <a:lnTo>
                      <a:pt x="243" y="57"/>
                    </a:lnTo>
                    <a:lnTo>
                      <a:pt x="243" y="48"/>
                    </a:lnTo>
                    <a:lnTo>
                      <a:pt x="234" y="36"/>
                    </a:lnTo>
                    <a:lnTo>
                      <a:pt x="231" y="27"/>
                    </a:lnTo>
                    <a:lnTo>
                      <a:pt x="225" y="18"/>
                    </a:lnTo>
                    <a:lnTo>
                      <a:pt x="219" y="9"/>
                    </a:lnTo>
                    <a:lnTo>
                      <a:pt x="216" y="0"/>
                    </a:lnTo>
                    <a:lnTo>
                      <a:pt x="216" y="9"/>
                    </a:lnTo>
                    <a:lnTo>
                      <a:pt x="222" y="18"/>
                    </a:lnTo>
                    <a:lnTo>
                      <a:pt x="228" y="27"/>
                    </a:lnTo>
                    <a:lnTo>
                      <a:pt x="231" y="36"/>
                    </a:lnTo>
                    <a:lnTo>
                      <a:pt x="237" y="45"/>
                    </a:lnTo>
                    <a:lnTo>
                      <a:pt x="240" y="54"/>
                    </a:lnTo>
                    <a:lnTo>
                      <a:pt x="240" y="63"/>
                    </a:lnTo>
                    <a:lnTo>
                      <a:pt x="243" y="75"/>
                    </a:lnTo>
                    <a:lnTo>
                      <a:pt x="234" y="81"/>
                    </a:lnTo>
                    <a:lnTo>
                      <a:pt x="225" y="75"/>
                    </a:lnTo>
                    <a:lnTo>
                      <a:pt x="216" y="69"/>
                    </a:lnTo>
                    <a:lnTo>
                      <a:pt x="210" y="60"/>
                    </a:lnTo>
                    <a:lnTo>
                      <a:pt x="201" y="51"/>
                    </a:lnTo>
                    <a:lnTo>
                      <a:pt x="192" y="42"/>
                    </a:lnTo>
                    <a:lnTo>
                      <a:pt x="183" y="33"/>
                    </a:lnTo>
                    <a:lnTo>
                      <a:pt x="177" y="24"/>
                    </a:lnTo>
                    <a:lnTo>
                      <a:pt x="168" y="15"/>
                    </a:lnTo>
                    <a:lnTo>
                      <a:pt x="159" y="9"/>
                    </a:lnTo>
                    <a:lnTo>
                      <a:pt x="150" y="6"/>
                    </a:lnTo>
                    <a:lnTo>
                      <a:pt x="144" y="15"/>
                    </a:lnTo>
                    <a:lnTo>
                      <a:pt x="141" y="24"/>
                    </a:lnTo>
                    <a:lnTo>
                      <a:pt x="138" y="33"/>
                    </a:lnTo>
                    <a:lnTo>
                      <a:pt x="135" y="42"/>
                    </a:lnTo>
                    <a:lnTo>
                      <a:pt x="132" y="54"/>
                    </a:lnTo>
                    <a:lnTo>
                      <a:pt x="129" y="66"/>
                    </a:lnTo>
                    <a:lnTo>
                      <a:pt x="126" y="75"/>
                    </a:lnTo>
                    <a:lnTo>
                      <a:pt x="123" y="84"/>
                    </a:lnTo>
                    <a:lnTo>
                      <a:pt x="123" y="96"/>
                    </a:lnTo>
                    <a:lnTo>
                      <a:pt x="123" y="108"/>
                    </a:lnTo>
                    <a:lnTo>
                      <a:pt x="120" y="120"/>
                    </a:lnTo>
                    <a:lnTo>
                      <a:pt x="120" y="132"/>
                    </a:lnTo>
                    <a:lnTo>
                      <a:pt x="114" y="144"/>
                    </a:lnTo>
                    <a:lnTo>
                      <a:pt x="111" y="156"/>
                    </a:lnTo>
                    <a:lnTo>
                      <a:pt x="105" y="168"/>
                    </a:lnTo>
                    <a:lnTo>
                      <a:pt x="105" y="177"/>
                    </a:lnTo>
                    <a:lnTo>
                      <a:pt x="105" y="186"/>
                    </a:lnTo>
                    <a:lnTo>
                      <a:pt x="0" y="222"/>
                    </a:lnTo>
                    <a:lnTo>
                      <a:pt x="0" y="213"/>
                    </a:lnTo>
                    <a:lnTo>
                      <a:pt x="0" y="201"/>
                    </a:lnTo>
                    <a:lnTo>
                      <a:pt x="0" y="189"/>
                    </a:lnTo>
                    <a:lnTo>
                      <a:pt x="0" y="180"/>
                    </a:lnTo>
                    <a:lnTo>
                      <a:pt x="3" y="162"/>
                    </a:lnTo>
                    <a:lnTo>
                      <a:pt x="9" y="153"/>
                    </a:lnTo>
                    <a:lnTo>
                      <a:pt x="12" y="144"/>
                    </a:lnTo>
                    <a:lnTo>
                      <a:pt x="12" y="132"/>
                    </a:lnTo>
                    <a:lnTo>
                      <a:pt x="12" y="123"/>
                    </a:lnTo>
                    <a:lnTo>
                      <a:pt x="15" y="114"/>
                    </a:lnTo>
                    <a:lnTo>
                      <a:pt x="18" y="102"/>
                    </a:lnTo>
                    <a:lnTo>
                      <a:pt x="27" y="108"/>
                    </a:lnTo>
                    <a:lnTo>
                      <a:pt x="27" y="93"/>
                    </a:lnTo>
                    <a:lnTo>
                      <a:pt x="27" y="84"/>
                    </a:lnTo>
                    <a:lnTo>
                      <a:pt x="21" y="75"/>
                    </a:lnTo>
                    <a:lnTo>
                      <a:pt x="21" y="63"/>
                    </a:lnTo>
                    <a:lnTo>
                      <a:pt x="30" y="57"/>
                    </a:lnTo>
                    <a:lnTo>
                      <a:pt x="39" y="51"/>
                    </a:lnTo>
                    <a:lnTo>
                      <a:pt x="30" y="60"/>
                    </a:lnTo>
                    <a:lnTo>
                      <a:pt x="27" y="51"/>
                    </a:lnTo>
                    <a:lnTo>
                      <a:pt x="30" y="39"/>
                    </a:lnTo>
                    <a:lnTo>
                      <a:pt x="33" y="30"/>
                    </a:lnTo>
                    <a:lnTo>
                      <a:pt x="36" y="21"/>
                    </a:lnTo>
                    <a:lnTo>
                      <a:pt x="39" y="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27" name="Freeform 62">
                <a:extLst>
                  <a:ext uri="{FF2B5EF4-FFF2-40B4-BE49-F238E27FC236}">
                    <a16:creationId xmlns:a16="http://schemas.microsoft.com/office/drawing/2014/main" id="{B6D7F785-E92E-4EF3-BD2D-BBB4F17A8EA7}"/>
                  </a:ext>
                </a:extLst>
              </p:cNvPr>
              <p:cNvSpPr>
                <a:spLocks/>
              </p:cNvSpPr>
              <p:nvPr/>
            </p:nvSpPr>
            <p:spPr bwMode="auto">
              <a:xfrm>
                <a:off x="2481" y="4923"/>
                <a:ext cx="19" cy="73"/>
              </a:xfrm>
              <a:custGeom>
                <a:avLst/>
                <a:gdLst>
                  <a:gd name="T0" fmla="*/ 15 w 19"/>
                  <a:gd name="T1" fmla="*/ 0 h 73"/>
                  <a:gd name="T2" fmla="*/ 9 w 19"/>
                  <a:gd name="T3" fmla="*/ 9 h 73"/>
                  <a:gd name="T4" fmla="*/ 0 w 19"/>
                  <a:gd name="T5" fmla="*/ 18 h 73"/>
                  <a:gd name="T6" fmla="*/ 0 w 19"/>
                  <a:gd name="T7" fmla="*/ 27 h 73"/>
                  <a:gd name="T8" fmla="*/ 0 w 19"/>
                  <a:gd name="T9" fmla="*/ 39 h 73"/>
                  <a:gd name="T10" fmla="*/ 0 w 19"/>
                  <a:gd name="T11" fmla="*/ 51 h 73"/>
                  <a:gd name="T12" fmla="*/ 0 w 19"/>
                  <a:gd name="T13" fmla="*/ 60 h 73"/>
                  <a:gd name="T14" fmla="*/ 0 w 19"/>
                  <a:gd name="T15" fmla="*/ 69 h 73"/>
                  <a:gd name="T16" fmla="*/ 12 w 19"/>
                  <a:gd name="T17" fmla="*/ 72 h 73"/>
                  <a:gd name="T18" fmla="*/ 18 w 19"/>
                  <a:gd name="T19" fmla="*/ 60 h 73"/>
                  <a:gd name="T20" fmla="*/ 18 w 19"/>
                  <a:gd name="T21" fmla="*/ 51 h 73"/>
                  <a:gd name="T22" fmla="*/ 18 w 19"/>
                  <a:gd name="T23" fmla="*/ 27 h 73"/>
                  <a:gd name="T24" fmla="*/ 15 w 19"/>
                  <a:gd name="T25" fmla="*/ 18 h 73"/>
                  <a:gd name="T26" fmla="*/ 15 w 19"/>
                  <a:gd name="T27" fmla="*/ 9 h 73"/>
                  <a:gd name="T28" fmla="*/ 15 w 19"/>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73"/>
                  <a:gd name="T47" fmla="*/ 19 w 19"/>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73">
                    <a:moveTo>
                      <a:pt x="15" y="0"/>
                    </a:moveTo>
                    <a:lnTo>
                      <a:pt x="9" y="9"/>
                    </a:lnTo>
                    <a:lnTo>
                      <a:pt x="0" y="18"/>
                    </a:lnTo>
                    <a:lnTo>
                      <a:pt x="0" y="27"/>
                    </a:lnTo>
                    <a:lnTo>
                      <a:pt x="0" y="39"/>
                    </a:lnTo>
                    <a:lnTo>
                      <a:pt x="0" y="51"/>
                    </a:lnTo>
                    <a:lnTo>
                      <a:pt x="0" y="60"/>
                    </a:lnTo>
                    <a:lnTo>
                      <a:pt x="0" y="69"/>
                    </a:lnTo>
                    <a:lnTo>
                      <a:pt x="12" y="72"/>
                    </a:lnTo>
                    <a:lnTo>
                      <a:pt x="18" y="60"/>
                    </a:lnTo>
                    <a:lnTo>
                      <a:pt x="18" y="51"/>
                    </a:lnTo>
                    <a:lnTo>
                      <a:pt x="18" y="27"/>
                    </a:lnTo>
                    <a:lnTo>
                      <a:pt x="15" y="18"/>
                    </a:lnTo>
                    <a:lnTo>
                      <a:pt x="15" y="9"/>
                    </a:lnTo>
                    <a:lnTo>
                      <a:pt x="15"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28" name="Freeform 63">
                <a:extLst>
                  <a:ext uri="{FF2B5EF4-FFF2-40B4-BE49-F238E27FC236}">
                    <a16:creationId xmlns:a16="http://schemas.microsoft.com/office/drawing/2014/main" id="{66D944F4-63D7-4EC1-AA3F-7D1A24BD0C8E}"/>
                  </a:ext>
                </a:extLst>
              </p:cNvPr>
              <p:cNvSpPr>
                <a:spLocks/>
              </p:cNvSpPr>
              <p:nvPr/>
            </p:nvSpPr>
            <p:spPr bwMode="auto">
              <a:xfrm>
                <a:off x="2559" y="4170"/>
                <a:ext cx="469" cy="634"/>
              </a:xfrm>
              <a:custGeom>
                <a:avLst/>
                <a:gdLst>
                  <a:gd name="T0" fmla="*/ 411 w 469"/>
                  <a:gd name="T1" fmla="*/ 462 h 634"/>
                  <a:gd name="T2" fmla="*/ 447 w 469"/>
                  <a:gd name="T3" fmla="*/ 441 h 634"/>
                  <a:gd name="T4" fmla="*/ 441 w 469"/>
                  <a:gd name="T5" fmla="*/ 441 h 634"/>
                  <a:gd name="T6" fmla="*/ 396 w 469"/>
                  <a:gd name="T7" fmla="*/ 408 h 634"/>
                  <a:gd name="T8" fmla="*/ 348 w 469"/>
                  <a:gd name="T9" fmla="*/ 378 h 634"/>
                  <a:gd name="T10" fmla="*/ 366 w 469"/>
                  <a:gd name="T11" fmla="*/ 438 h 634"/>
                  <a:gd name="T12" fmla="*/ 372 w 469"/>
                  <a:gd name="T13" fmla="*/ 495 h 634"/>
                  <a:gd name="T14" fmla="*/ 381 w 469"/>
                  <a:gd name="T15" fmla="*/ 549 h 634"/>
                  <a:gd name="T16" fmla="*/ 381 w 469"/>
                  <a:gd name="T17" fmla="*/ 606 h 634"/>
                  <a:gd name="T18" fmla="*/ 384 w 469"/>
                  <a:gd name="T19" fmla="*/ 603 h 634"/>
                  <a:gd name="T20" fmla="*/ 378 w 469"/>
                  <a:gd name="T21" fmla="*/ 543 h 634"/>
                  <a:gd name="T22" fmla="*/ 366 w 469"/>
                  <a:gd name="T23" fmla="*/ 480 h 634"/>
                  <a:gd name="T24" fmla="*/ 351 w 469"/>
                  <a:gd name="T25" fmla="*/ 414 h 634"/>
                  <a:gd name="T26" fmla="*/ 345 w 469"/>
                  <a:gd name="T27" fmla="*/ 351 h 634"/>
                  <a:gd name="T28" fmla="*/ 336 w 469"/>
                  <a:gd name="T29" fmla="*/ 297 h 634"/>
                  <a:gd name="T30" fmla="*/ 303 w 469"/>
                  <a:gd name="T31" fmla="*/ 246 h 634"/>
                  <a:gd name="T32" fmla="*/ 243 w 469"/>
                  <a:gd name="T33" fmla="*/ 249 h 634"/>
                  <a:gd name="T34" fmla="*/ 231 w 469"/>
                  <a:gd name="T35" fmla="*/ 312 h 634"/>
                  <a:gd name="T36" fmla="*/ 234 w 469"/>
                  <a:gd name="T37" fmla="*/ 375 h 634"/>
                  <a:gd name="T38" fmla="*/ 255 w 469"/>
                  <a:gd name="T39" fmla="*/ 435 h 634"/>
                  <a:gd name="T40" fmla="*/ 267 w 469"/>
                  <a:gd name="T41" fmla="*/ 495 h 634"/>
                  <a:gd name="T42" fmla="*/ 264 w 469"/>
                  <a:gd name="T43" fmla="*/ 423 h 634"/>
                  <a:gd name="T44" fmla="*/ 243 w 469"/>
                  <a:gd name="T45" fmla="*/ 369 h 634"/>
                  <a:gd name="T46" fmla="*/ 231 w 469"/>
                  <a:gd name="T47" fmla="*/ 309 h 634"/>
                  <a:gd name="T48" fmla="*/ 249 w 469"/>
                  <a:gd name="T49" fmla="*/ 252 h 634"/>
                  <a:gd name="T50" fmla="*/ 243 w 469"/>
                  <a:gd name="T51" fmla="*/ 219 h 634"/>
                  <a:gd name="T52" fmla="*/ 279 w 469"/>
                  <a:gd name="T53" fmla="*/ 216 h 634"/>
                  <a:gd name="T54" fmla="*/ 213 w 469"/>
                  <a:gd name="T55" fmla="*/ 201 h 634"/>
                  <a:gd name="T56" fmla="*/ 201 w 469"/>
                  <a:gd name="T57" fmla="*/ 255 h 634"/>
                  <a:gd name="T58" fmla="*/ 168 w 469"/>
                  <a:gd name="T59" fmla="*/ 279 h 634"/>
                  <a:gd name="T60" fmla="*/ 138 w 469"/>
                  <a:gd name="T61" fmla="*/ 327 h 634"/>
                  <a:gd name="T62" fmla="*/ 132 w 469"/>
                  <a:gd name="T63" fmla="*/ 384 h 634"/>
                  <a:gd name="T64" fmla="*/ 156 w 469"/>
                  <a:gd name="T65" fmla="*/ 420 h 634"/>
                  <a:gd name="T66" fmla="*/ 138 w 469"/>
                  <a:gd name="T67" fmla="*/ 363 h 634"/>
                  <a:gd name="T68" fmla="*/ 111 w 469"/>
                  <a:gd name="T69" fmla="*/ 303 h 634"/>
                  <a:gd name="T70" fmla="*/ 99 w 469"/>
                  <a:gd name="T71" fmla="*/ 267 h 634"/>
                  <a:gd name="T72" fmla="*/ 120 w 469"/>
                  <a:gd name="T73" fmla="*/ 264 h 634"/>
                  <a:gd name="T74" fmla="*/ 126 w 469"/>
                  <a:gd name="T75" fmla="*/ 321 h 634"/>
                  <a:gd name="T76" fmla="*/ 126 w 469"/>
                  <a:gd name="T77" fmla="*/ 267 h 634"/>
                  <a:gd name="T78" fmla="*/ 159 w 469"/>
                  <a:gd name="T79" fmla="*/ 258 h 634"/>
                  <a:gd name="T80" fmla="*/ 195 w 469"/>
                  <a:gd name="T81" fmla="*/ 204 h 634"/>
                  <a:gd name="T82" fmla="*/ 222 w 469"/>
                  <a:gd name="T83" fmla="*/ 186 h 634"/>
                  <a:gd name="T84" fmla="*/ 195 w 469"/>
                  <a:gd name="T85" fmla="*/ 168 h 634"/>
                  <a:gd name="T86" fmla="*/ 213 w 469"/>
                  <a:gd name="T87" fmla="*/ 138 h 634"/>
                  <a:gd name="T88" fmla="*/ 222 w 469"/>
                  <a:gd name="T89" fmla="*/ 84 h 634"/>
                  <a:gd name="T90" fmla="*/ 204 w 469"/>
                  <a:gd name="T91" fmla="*/ 30 h 634"/>
                  <a:gd name="T92" fmla="*/ 135 w 469"/>
                  <a:gd name="T93" fmla="*/ 0 h 634"/>
                  <a:gd name="T94" fmla="*/ 93 w 469"/>
                  <a:gd name="T95" fmla="*/ 30 h 634"/>
                  <a:gd name="T96" fmla="*/ 78 w 469"/>
                  <a:gd name="T97" fmla="*/ 18 h 634"/>
                  <a:gd name="T98" fmla="*/ 90 w 469"/>
                  <a:gd name="T99" fmla="*/ 51 h 634"/>
                  <a:gd name="T100" fmla="*/ 54 w 469"/>
                  <a:gd name="T101" fmla="*/ 45 h 634"/>
                  <a:gd name="T102" fmla="*/ 39 w 469"/>
                  <a:gd name="T103" fmla="*/ 51 h 634"/>
                  <a:gd name="T104" fmla="*/ 36 w 469"/>
                  <a:gd name="T105" fmla="*/ 63 h 634"/>
                  <a:gd name="T106" fmla="*/ 24 w 469"/>
                  <a:gd name="T107" fmla="*/ 120 h 634"/>
                  <a:gd name="T108" fmla="*/ 12 w 469"/>
                  <a:gd name="T109" fmla="*/ 165 h 634"/>
                  <a:gd name="T110" fmla="*/ 39 w 469"/>
                  <a:gd name="T111" fmla="*/ 174 h 634"/>
                  <a:gd name="T112" fmla="*/ 39 w 469"/>
                  <a:gd name="T113" fmla="*/ 195 h 634"/>
                  <a:gd name="T114" fmla="*/ 60 w 469"/>
                  <a:gd name="T115" fmla="*/ 234 h 634"/>
                  <a:gd name="T116" fmla="*/ 93 w 469"/>
                  <a:gd name="T117" fmla="*/ 234 h 634"/>
                  <a:gd name="T118" fmla="*/ 39 w 469"/>
                  <a:gd name="T119" fmla="*/ 342 h 634"/>
                  <a:gd name="T120" fmla="*/ 39 w 469"/>
                  <a:gd name="T121" fmla="*/ 294 h 6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69"/>
                  <a:gd name="T184" fmla="*/ 0 h 634"/>
                  <a:gd name="T185" fmla="*/ 469 w 469"/>
                  <a:gd name="T186" fmla="*/ 634 h 63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69" h="634">
                    <a:moveTo>
                      <a:pt x="390" y="495"/>
                    </a:moveTo>
                    <a:lnTo>
                      <a:pt x="396" y="486"/>
                    </a:lnTo>
                    <a:lnTo>
                      <a:pt x="393" y="477"/>
                    </a:lnTo>
                    <a:lnTo>
                      <a:pt x="402" y="480"/>
                    </a:lnTo>
                    <a:lnTo>
                      <a:pt x="408" y="471"/>
                    </a:lnTo>
                    <a:lnTo>
                      <a:pt x="411" y="462"/>
                    </a:lnTo>
                    <a:lnTo>
                      <a:pt x="411" y="453"/>
                    </a:lnTo>
                    <a:lnTo>
                      <a:pt x="414" y="444"/>
                    </a:lnTo>
                    <a:lnTo>
                      <a:pt x="420" y="432"/>
                    </a:lnTo>
                    <a:lnTo>
                      <a:pt x="429" y="435"/>
                    </a:lnTo>
                    <a:lnTo>
                      <a:pt x="438" y="441"/>
                    </a:lnTo>
                    <a:lnTo>
                      <a:pt x="447" y="441"/>
                    </a:lnTo>
                    <a:lnTo>
                      <a:pt x="459" y="444"/>
                    </a:lnTo>
                    <a:lnTo>
                      <a:pt x="468" y="453"/>
                    </a:lnTo>
                    <a:lnTo>
                      <a:pt x="459" y="453"/>
                    </a:lnTo>
                    <a:lnTo>
                      <a:pt x="450" y="453"/>
                    </a:lnTo>
                    <a:lnTo>
                      <a:pt x="450" y="444"/>
                    </a:lnTo>
                    <a:lnTo>
                      <a:pt x="441" y="441"/>
                    </a:lnTo>
                    <a:lnTo>
                      <a:pt x="432" y="441"/>
                    </a:lnTo>
                    <a:lnTo>
                      <a:pt x="423" y="438"/>
                    </a:lnTo>
                    <a:lnTo>
                      <a:pt x="420" y="429"/>
                    </a:lnTo>
                    <a:lnTo>
                      <a:pt x="411" y="423"/>
                    </a:lnTo>
                    <a:lnTo>
                      <a:pt x="402" y="417"/>
                    </a:lnTo>
                    <a:lnTo>
                      <a:pt x="396" y="408"/>
                    </a:lnTo>
                    <a:lnTo>
                      <a:pt x="393" y="399"/>
                    </a:lnTo>
                    <a:lnTo>
                      <a:pt x="384" y="393"/>
                    </a:lnTo>
                    <a:lnTo>
                      <a:pt x="375" y="384"/>
                    </a:lnTo>
                    <a:lnTo>
                      <a:pt x="354" y="378"/>
                    </a:lnTo>
                    <a:lnTo>
                      <a:pt x="348" y="369"/>
                    </a:lnTo>
                    <a:lnTo>
                      <a:pt x="348" y="378"/>
                    </a:lnTo>
                    <a:lnTo>
                      <a:pt x="351" y="390"/>
                    </a:lnTo>
                    <a:lnTo>
                      <a:pt x="357" y="399"/>
                    </a:lnTo>
                    <a:lnTo>
                      <a:pt x="360" y="408"/>
                    </a:lnTo>
                    <a:lnTo>
                      <a:pt x="363" y="417"/>
                    </a:lnTo>
                    <a:lnTo>
                      <a:pt x="363" y="429"/>
                    </a:lnTo>
                    <a:lnTo>
                      <a:pt x="366" y="438"/>
                    </a:lnTo>
                    <a:lnTo>
                      <a:pt x="366" y="447"/>
                    </a:lnTo>
                    <a:lnTo>
                      <a:pt x="366" y="456"/>
                    </a:lnTo>
                    <a:lnTo>
                      <a:pt x="369" y="465"/>
                    </a:lnTo>
                    <a:lnTo>
                      <a:pt x="369" y="474"/>
                    </a:lnTo>
                    <a:lnTo>
                      <a:pt x="369" y="483"/>
                    </a:lnTo>
                    <a:lnTo>
                      <a:pt x="372" y="495"/>
                    </a:lnTo>
                    <a:lnTo>
                      <a:pt x="375" y="504"/>
                    </a:lnTo>
                    <a:lnTo>
                      <a:pt x="375" y="513"/>
                    </a:lnTo>
                    <a:lnTo>
                      <a:pt x="375" y="522"/>
                    </a:lnTo>
                    <a:lnTo>
                      <a:pt x="375" y="531"/>
                    </a:lnTo>
                    <a:lnTo>
                      <a:pt x="381" y="540"/>
                    </a:lnTo>
                    <a:lnTo>
                      <a:pt x="381" y="549"/>
                    </a:lnTo>
                    <a:lnTo>
                      <a:pt x="381" y="558"/>
                    </a:lnTo>
                    <a:lnTo>
                      <a:pt x="381" y="567"/>
                    </a:lnTo>
                    <a:lnTo>
                      <a:pt x="381" y="576"/>
                    </a:lnTo>
                    <a:lnTo>
                      <a:pt x="381" y="588"/>
                    </a:lnTo>
                    <a:lnTo>
                      <a:pt x="381" y="597"/>
                    </a:lnTo>
                    <a:lnTo>
                      <a:pt x="381" y="606"/>
                    </a:lnTo>
                    <a:lnTo>
                      <a:pt x="378" y="615"/>
                    </a:lnTo>
                    <a:lnTo>
                      <a:pt x="375" y="624"/>
                    </a:lnTo>
                    <a:lnTo>
                      <a:pt x="375" y="633"/>
                    </a:lnTo>
                    <a:lnTo>
                      <a:pt x="378" y="624"/>
                    </a:lnTo>
                    <a:lnTo>
                      <a:pt x="381" y="612"/>
                    </a:lnTo>
                    <a:lnTo>
                      <a:pt x="384" y="603"/>
                    </a:lnTo>
                    <a:lnTo>
                      <a:pt x="384" y="594"/>
                    </a:lnTo>
                    <a:lnTo>
                      <a:pt x="384" y="585"/>
                    </a:lnTo>
                    <a:lnTo>
                      <a:pt x="381" y="576"/>
                    </a:lnTo>
                    <a:lnTo>
                      <a:pt x="378" y="564"/>
                    </a:lnTo>
                    <a:lnTo>
                      <a:pt x="378" y="555"/>
                    </a:lnTo>
                    <a:lnTo>
                      <a:pt x="378" y="543"/>
                    </a:lnTo>
                    <a:lnTo>
                      <a:pt x="378" y="531"/>
                    </a:lnTo>
                    <a:lnTo>
                      <a:pt x="378" y="522"/>
                    </a:lnTo>
                    <a:lnTo>
                      <a:pt x="375" y="510"/>
                    </a:lnTo>
                    <a:lnTo>
                      <a:pt x="372" y="501"/>
                    </a:lnTo>
                    <a:lnTo>
                      <a:pt x="369" y="492"/>
                    </a:lnTo>
                    <a:lnTo>
                      <a:pt x="366" y="480"/>
                    </a:lnTo>
                    <a:lnTo>
                      <a:pt x="363" y="468"/>
                    </a:lnTo>
                    <a:lnTo>
                      <a:pt x="360" y="456"/>
                    </a:lnTo>
                    <a:lnTo>
                      <a:pt x="360" y="444"/>
                    </a:lnTo>
                    <a:lnTo>
                      <a:pt x="357" y="435"/>
                    </a:lnTo>
                    <a:lnTo>
                      <a:pt x="354" y="423"/>
                    </a:lnTo>
                    <a:lnTo>
                      <a:pt x="351" y="414"/>
                    </a:lnTo>
                    <a:lnTo>
                      <a:pt x="351" y="402"/>
                    </a:lnTo>
                    <a:lnTo>
                      <a:pt x="351" y="393"/>
                    </a:lnTo>
                    <a:lnTo>
                      <a:pt x="351" y="381"/>
                    </a:lnTo>
                    <a:lnTo>
                      <a:pt x="351" y="372"/>
                    </a:lnTo>
                    <a:lnTo>
                      <a:pt x="348" y="360"/>
                    </a:lnTo>
                    <a:lnTo>
                      <a:pt x="345" y="351"/>
                    </a:lnTo>
                    <a:lnTo>
                      <a:pt x="342" y="342"/>
                    </a:lnTo>
                    <a:lnTo>
                      <a:pt x="339" y="333"/>
                    </a:lnTo>
                    <a:lnTo>
                      <a:pt x="339" y="324"/>
                    </a:lnTo>
                    <a:lnTo>
                      <a:pt x="336" y="315"/>
                    </a:lnTo>
                    <a:lnTo>
                      <a:pt x="336" y="306"/>
                    </a:lnTo>
                    <a:lnTo>
                      <a:pt x="336" y="297"/>
                    </a:lnTo>
                    <a:lnTo>
                      <a:pt x="330" y="288"/>
                    </a:lnTo>
                    <a:lnTo>
                      <a:pt x="327" y="279"/>
                    </a:lnTo>
                    <a:lnTo>
                      <a:pt x="321" y="270"/>
                    </a:lnTo>
                    <a:lnTo>
                      <a:pt x="318" y="261"/>
                    </a:lnTo>
                    <a:lnTo>
                      <a:pt x="312" y="252"/>
                    </a:lnTo>
                    <a:lnTo>
                      <a:pt x="303" y="246"/>
                    </a:lnTo>
                    <a:lnTo>
                      <a:pt x="294" y="240"/>
                    </a:lnTo>
                    <a:lnTo>
                      <a:pt x="282" y="237"/>
                    </a:lnTo>
                    <a:lnTo>
                      <a:pt x="270" y="237"/>
                    </a:lnTo>
                    <a:lnTo>
                      <a:pt x="261" y="237"/>
                    </a:lnTo>
                    <a:lnTo>
                      <a:pt x="252" y="243"/>
                    </a:lnTo>
                    <a:lnTo>
                      <a:pt x="243" y="249"/>
                    </a:lnTo>
                    <a:lnTo>
                      <a:pt x="234" y="261"/>
                    </a:lnTo>
                    <a:lnTo>
                      <a:pt x="231" y="273"/>
                    </a:lnTo>
                    <a:lnTo>
                      <a:pt x="231" y="282"/>
                    </a:lnTo>
                    <a:lnTo>
                      <a:pt x="231" y="291"/>
                    </a:lnTo>
                    <a:lnTo>
                      <a:pt x="231" y="300"/>
                    </a:lnTo>
                    <a:lnTo>
                      <a:pt x="231" y="312"/>
                    </a:lnTo>
                    <a:lnTo>
                      <a:pt x="231" y="321"/>
                    </a:lnTo>
                    <a:lnTo>
                      <a:pt x="231" y="333"/>
                    </a:lnTo>
                    <a:lnTo>
                      <a:pt x="231" y="342"/>
                    </a:lnTo>
                    <a:lnTo>
                      <a:pt x="231" y="351"/>
                    </a:lnTo>
                    <a:lnTo>
                      <a:pt x="231" y="363"/>
                    </a:lnTo>
                    <a:lnTo>
                      <a:pt x="234" y="375"/>
                    </a:lnTo>
                    <a:lnTo>
                      <a:pt x="237" y="384"/>
                    </a:lnTo>
                    <a:lnTo>
                      <a:pt x="240" y="393"/>
                    </a:lnTo>
                    <a:lnTo>
                      <a:pt x="243" y="405"/>
                    </a:lnTo>
                    <a:lnTo>
                      <a:pt x="246" y="414"/>
                    </a:lnTo>
                    <a:lnTo>
                      <a:pt x="249" y="423"/>
                    </a:lnTo>
                    <a:lnTo>
                      <a:pt x="255" y="435"/>
                    </a:lnTo>
                    <a:lnTo>
                      <a:pt x="258" y="444"/>
                    </a:lnTo>
                    <a:lnTo>
                      <a:pt x="261" y="453"/>
                    </a:lnTo>
                    <a:lnTo>
                      <a:pt x="261" y="462"/>
                    </a:lnTo>
                    <a:lnTo>
                      <a:pt x="264" y="486"/>
                    </a:lnTo>
                    <a:lnTo>
                      <a:pt x="264" y="504"/>
                    </a:lnTo>
                    <a:lnTo>
                      <a:pt x="267" y="495"/>
                    </a:lnTo>
                    <a:lnTo>
                      <a:pt x="270" y="477"/>
                    </a:lnTo>
                    <a:lnTo>
                      <a:pt x="270" y="468"/>
                    </a:lnTo>
                    <a:lnTo>
                      <a:pt x="270" y="459"/>
                    </a:lnTo>
                    <a:lnTo>
                      <a:pt x="270" y="447"/>
                    </a:lnTo>
                    <a:lnTo>
                      <a:pt x="267" y="435"/>
                    </a:lnTo>
                    <a:lnTo>
                      <a:pt x="264" y="423"/>
                    </a:lnTo>
                    <a:lnTo>
                      <a:pt x="258" y="414"/>
                    </a:lnTo>
                    <a:lnTo>
                      <a:pt x="258" y="405"/>
                    </a:lnTo>
                    <a:lnTo>
                      <a:pt x="252" y="396"/>
                    </a:lnTo>
                    <a:lnTo>
                      <a:pt x="249" y="387"/>
                    </a:lnTo>
                    <a:lnTo>
                      <a:pt x="243" y="378"/>
                    </a:lnTo>
                    <a:lnTo>
                      <a:pt x="243" y="369"/>
                    </a:lnTo>
                    <a:lnTo>
                      <a:pt x="240" y="357"/>
                    </a:lnTo>
                    <a:lnTo>
                      <a:pt x="237" y="348"/>
                    </a:lnTo>
                    <a:lnTo>
                      <a:pt x="234" y="339"/>
                    </a:lnTo>
                    <a:lnTo>
                      <a:pt x="231" y="327"/>
                    </a:lnTo>
                    <a:lnTo>
                      <a:pt x="231" y="318"/>
                    </a:lnTo>
                    <a:lnTo>
                      <a:pt x="231" y="309"/>
                    </a:lnTo>
                    <a:lnTo>
                      <a:pt x="231" y="300"/>
                    </a:lnTo>
                    <a:lnTo>
                      <a:pt x="231" y="288"/>
                    </a:lnTo>
                    <a:lnTo>
                      <a:pt x="231" y="279"/>
                    </a:lnTo>
                    <a:lnTo>
                      <a:pt x="234" y="270"/>
                    </a:lnTo>
                    <a:lnTo>
                      <a:pt x="240" y="261"/>
                    </a:lnTo>
                    <a:lnTo>
                      <a:pt x="249" y="252"/>
                    </a:lnTo>
                    <a:lnTo>
                      <a:pt x="252" y="243"/>
                    </a:lnTo>
                    <a:lnTo>
                      <a:pt x="258" y="234"/>
                    </a:lnTo>
                    <a:lnTo>
                      <a:pt x="258" y="225"/>
                    </a:lnTo>
                    <a:lnTo>
                      <a:pt x="249" y="219"/>
                    </a:lnTo>
                    <a:lnTo>
                      <a:pt x="240" y="210"/>
                    </a:lnTo>
                    <a:lnTo>
                      <a:pt x="243" y="219"/>
                    </a:lnTo>
                    <a:lnTo>
                      <a:pt x="252" y="231"/>
                    </a:lnTo>
                    <a:lnTo>
                      <a:pt x="261" y="234"/>
                    </a:lnTo>
                    <a:lnTo>
                      <a:pt x="285" y="234"/>
                    </a:lnTo>
                    <a:lnTo>
                      <a:pt x="297" y="237"/>
                    </a:lnTo>
                    <a:lnTo>
                      <a:pt x="306" y="240"/>
                    </a:lnTo>
                    <a:lnTo>
                      <a:pt x="279" y="216"/>
                    </a:lnTo>
                    <a:lnTo>
                      <a:pt x="258" y="198"/>
                    </a:lnTo>
                    <a:lnTo>
                      <a:pt x="201" y="165"/>
                    </a:lnTo>
                    <a:lnTo>
                      <a:pt x="210" y="171"/>
                    </a:lnTo>
                    <a:lnTo>
                      <a:pt x="213" y="180"/>
                    </a:lnTo>
                    <a:lnTo>
                      <a:pt x="213" y="192"/>
                    </a:lnTo>
                    <a:lnTo>
                      <a:pt x="213" y="201"/>
                    </a:lnTo>
                    <a:lnTo>
                      <a:pt x="213" y="210"/>
                    </a:lnTo>
                    <a:lnTo>
                      <a:pt x="213" y="219"/>
                    </a:lnTo>
                    <a:lnTo>
                      <a:pt x="210" y="228"/>
                    </a:lnTo>
                    <a:lnTo>
                      <a:pt x="204" y="237"/>
                    </a:lnTo>
                    <a:lnTo>
                      <a:pt x="204" y="246"/>
                    </a:lnTo>
                    <a:lnTo>
                      <a:pt x="201" y="255"/>
                    </a:lnTo>
                    <a:lnTo>
                      <a:pt x="201" y="264"/>
                    </a:lnTo>
                    <a:lnTo>
                      <a:pt x="195" y="273"/>
                    </a:lnTo>
                    <a:lnTo>
                      <a:pt x="186" y="273"/>
                    </a:lnTo>
                    <a:lnTo>
                      <a:pt x="177" y="276"/>
                    </a:lnTo>
                    <a:lnTo>
                      <a:pt x="159" y="279"/>
                    </a:lnTo>
                    <a:lnTo>
                      <a:pt x="168" y="279"/>
                    </a:lnTo>
                    <a:lnTo>
                      <a:pt x="171" y="288"/>
                    </a:lnTo>
                    <a:lnTo>
                      <a:pt x="168" y="297"/>
                    </a:lnTo>
                    <a:lnTo>
                      <a:pt x="159" y="303"/>
                    </a:lnTo>
                    <a:lnTo>
                      <a:pt x="150" y="309"/>
                    </a:lnTo>
                    <a:lnTo>
                      <a:pt x="144" y="318"/>
                    </a:lnTo>
                    <a:lnTo>
                      <a:pt x="138" y="327"/>
                    </a:lnTo>
                    <a:lnTo>
                      <a:pt x="132" y="336"/>
                    </a:lnTo>
                    <a:lnTo>
                      <a:pt x="132" y="348"/>
                    </a:lnTo>
                    <a:lnTo>
                      <a:pt x="132" y="357"/>
                    </a:lnTo>
                    <a:lnTo>
                      <a:pt x="132" y="366"/>
                    </a:lnTo>
                    <a:lnTo>
                      <a:pt x="132" y="375"/>
                    </a:lnTo>
                    <a:lnTo>
                      <a:pt x="132" y="384"/>
                    </a:lnTo>
                    <a:lnTo>
                      <a:pt x="135" y="396"/>
                    </a:lnTo>
                    <a:lnTo>
                      <a:pt x="144" y="405"/>
                    </a:lnTo>
                    <a:lnTo>
                      <a:pt x="147" y="414"/>
                    </a:lnTo>
                    <a:lnTo>
                      <a:pt x="153" y="423"/>
                    </a:lnTo>
                    <a:lnTo>
                      <a:pt x="162" y="432"/>
                    </a:lnTo>
                    <a:lnTo>
                      <a:pt x="156" y="420"/>
                    </a:lnTo>
                    <a:lnTo>
                      <a:pt x="153" y="411"/>
                    </a:lnTo>
                    <a:lnTo>
                      <a:pt x="147" y="402"/>
                    </a:lnTo>
                    <a:lnTo>
                      <a:pt x="144" y="393"/>
                    </a:lnTo>
                    <a:lnTo>
                      <a:pt x="141" y="384"/>
                    </a:lnTo>
                    <a:lnTo>
                      <a:pt x="138" y="375"/>
                    </a:lnTo>
                    <a:lnTo>
                      <a:pt x="138" y="363"/>
                    </a:lnTo>
                    <a:lnTo>
                      <a:pt x="138" y="354"/>
                    </a:lnTo>
                    <a:lnTo>
                      <a:pt x="138" y="345"/>
                    </a:lnTo>
                    <a:lnTo>
                      <a:pt x="135" y="333"/>
                    </a:lnTo>
                    <a:lnTo>
                      <a:pt x="126" y="324"/>
                    </a:lnTo>
                    <a:lnTo>
                      <a:pt x="117" y="312"/>
                    </a:lnTo>
                    <a:lnTo>
                      <a:pt x="111" y="303"/>
                    </a:lnTo>
                    <a:lnTo>
                      <a:pt x="111" y="294"/>
                    </a:lnTo>
                    <a:lnTo>
                      <a:pt x="102" y="288"/>
                    </a:lnTo>
                    <a:lnTo>
                      <a:pt x="93" y="294"/>
                    </a:lnTo>
                    <a:lnTo>
                      <a:pt x="90" y="285"/>
                    </a:lnTo>
                    <a:lnTo>
                      <a:pt x="96" y="276"/>
                    </a:lnTo>
                    <a:lnTo>
                      <a:pt x="99" y="267"/>
                    </a:lnTo>
                    <a:lnTo>
                      <a:pt x="102" y="255"/>
                    </a:lnTo>
                    <a:lnTo>
                      <a:pt x="102" y="246"/>
                    </a:lnTo>
                    <a:lnTo>
                      <a:pt x="102" y="237"/>
                    </a:lnTo>
                    <a:lnTo>
                      <a:pt x="108" y="246"/>
                    </a:lnTo>
                    <a:lnTo>
                      <a:pt x="117" y="252"/>
                    </a:lnTo>
                    <a:lnTo>
                      <a:pt x="120" y="264"/>
                    </a:lnTo>
                    <a:lnTo>
                      <a:pt x="120" y="273"/>
                    </a:lnTo>
                    <a:lnTo>
                      <a:pt x="123" y="282"/>
                    </a:lnTo>
                    <a:lnTo>
                      <a:pt x="123" y="294"/>
                    </a:lnTo>
                    <a:lnTo>
                      <a:pt x="123" y="303"/>
                    </a:lnTo>
                    <a:lnTo>
                      <a:pt x="123" y="312"/>
                    </a:lnTo>
                    <a:lnTo>
                      <a:pt x="126" y="321"/>
                    </a:lnTo>
                    <a:lnTo>
                      <a:pt x="129" y="309"/>
                    </a:lnTo>
                    <a:lnTo>
                      <a:pt x="129" y="297"/>
                    </a:lnTo>
                    <a:lnTo>
                      <a:pt x="126" y="288"/>
                    </a:lnTo>
                    <a:lnTo>
                      <a:pt x="120" y="279"/>
                    </a:lnTo>
                    <a:lnTo>
                      <a:pt x="117" y="267"/>
                    </a:lnTo>
                    <a:lnTo>
                      <a:pt x="126" y="267"/>
                    </a:lnTo>
                    <a:lnTo>
                      <a:pt x="138" y="276"/>
                    </a:lnTo>
                    <a:lnTo>
                      <a:pt x="144" y="285"/>
                    </a:lnTo>
                    <a:lnTo>
                      <a:pt x="150" y="294"/>
                    </a:lnTo>
                    <a:lnTo>
                      <a:pt x="150" y="276"/>
                    </a:lnTo>
                    <a:lnTo>
                      <a:pt x="150" y="264"/>
                    </a:lnTo>
                    <a:lnTo>
                      <a:pt x="159" y="258"/>
                    </a:lnTo>
                    <a:lnTo>
                      <a:pt x="165" y="249"/>
                    </a:lnTo>
                    <a:lnTo>
                      <a:pt x="168" y="240"/>
                    </a:lnTo>
                    <a:lnTo>
                      <a:pt x="174" y="231"/>
                    </a:lnTo>
                    <a:lnTo>
                      <a:pt x="183" y="222"/>
                    </a:lnTo>
                    <a:lnTo>
                      <a:pt x="189" y="213"/>
                    </a:lnTo>
                    <a:lnTo>
                      <a:pt x="195" y="204"/>
                    </a:lnTo>
                    <a:lnTo>
                      <a:pt x="195" y="195"/>
                    </a:lnTo>
                    <a:lnTo>
                      <a:pt x="195" y="186"/>
                    </a:lnTo>
                    <a:lnTo>
                      <a:pt x="195" y="177"/>
                    </a:lnTo>
                    <a:lnTo>
                      <a:pt x="204" y="177"/>
                    </a:lnTo>
                    <a:lnTo>
                      <a:pt x="213" y="183"/>
                    </a:lnTo>
                    <a:lnTo>
                      <a:pt x="222" y="186"/>
                    </a:lnTo>
                    <a:lnTo>
                      <a:pt x="231" y="192"/>
                    </a:lnTo>
                    <a:lnTo>
                      <a:pt x="222" y="195"/>
                    </a:lnTo>
                    <a:lnTo>
                      <a:pt x="213" y="186"/>
                    </a:lnTo>
                    <a:lnTo>
                      <a:pt x="204" y="177"/>
                    </a:lnTo>
                    <a:lnTo>
                      <a:pt x="204" y="174"/>
                    </a:lnTo>
                    <a:lnTo>
                      <a:pt x="195" y="168"/>
                    </a:lnTo>
                    <a:lnTo>
                      <a:pt x="186" y="162"/>
                    </a:lnTo>
                    <a:lnTo>
                      <a:pt x="195" y="168"/>
                    </a:lnTo>
                    <a:lnTo>
                      <a:pt x="204" y="165"/>
                    </a:lnTo>
                    <a:lnTo>
                      <a:pt x="210" y="156"/>
                    </a:lnTo>
                    <a:lnTo>
                      <a:pt x="210" y="147"/>
                    </a:lnTo>
                    <a:lnTo>
                      <a:pt x="213" y="138"/>
                    </a:lnTo>
                    <a:lnTo>
                      <a:pt x="213" y="129"/>
                    </a:lnTo>
                    <a:lnTo>
                      <a:pt x="213" y="120"/>
                    </a:lnTo>
                    <a:lnTo>
                      <a:pt x="216" y="111"/>
                    </a:lnTo>
                    <a:lnTo>
                      <a:pt x="216" y="102"/>
                    </a:lnTo>
                    <a:lnTo>
                      <a:pt x="222" y="93"/>
                    </a:lnTo>
                    <a:lnTo>
                      <a:pt x="222" y="84"/>
                    </a:lnTo>
                    <a:lnTo>
                      <a:pt x="222" y="75"/>
                    </a:lnTo>
                    <a:lnTo>
                      <a:pt x="222" y="63"/>
                    </a:lnTo>
                    <a:lnTo>
                      <a:pt x="222" y="54"/>
                    </a:lnTo>
                    <a:lnTo>
                      <a:pt x="219" y="45"/>
                    </a:lnTo>
                    <a:lnTo>
                      <a:pt x="210" y="39"/>
                    </a:lnTo>
                    <a:lnTo>
                      <a:pt x="204" y="30"/>
                    </a:lnTo>
                    <a:lnTo>
                      <a:pt x="195" y="27"/>
                    </a:lnTo>
                    <a:lnTo>
                      <a:pt x="186" y="21"/>
                    </a:lnTo>
                    <a:lnTo>
                      <a:pt x="177" y="15"/>
                    </a:lnTo>
                    <a:lnTo>
                      <a:pt x="165" y="9"/>
                    </a:lnTo>
                    <a:lnTo>
                      <a:pt x="156" y="3"/>
                    </a:lnTo>
                    <a:lnTo>
                      <a:pt x="135" y="0"/>
                    </a:lnTo>
                    <a:lnTo>
                      <a:pt x="117" y="0"/>
                    </a:lnTo>
                    <a:lnTo>
                      <a:pt x="117" y="12"/>
                    </a:lnTo>
                    <a:lnTo>
                      <a:pt x="108" y="12"/>
                    </a:lnTo>
                    <a:lnTo>
                      <a:pt x="99" y="12"/>
                    </a:lnTo>
                    <a:lnTo>
                      <a:pt x="99" y="21"/>
                    </a:lnTo>
                    <a:lnTo>
                      <a:pt x="93" y="30"/>
                    </a:lnTo>
                    <a:lnTo>
                      <a:pt x="93" y="39"/>
                    </a:lnTo>
                    <a:lnTo>
                      <a:pt x="87" y="48"/>
                    </a:lnTo>
                    <a:lnTo>
                      <a:pt x="87" y="39"/>
                    </a:lnTo>
                    <a:lnTo>
                      <a:pt x="87" y="30"/>
                    </a:lnTo>
                    <a:lnTo>
                      <a:pt x="87" y="21"/>
                    </a:lnTo>
                    <a:lnTo>
                      <a:pt x="78" y="18"/>
                    </a:lnTo>
                    <a:lnTo>
                      <a:pt x="72" y="30"/>
                    </a:lnTo>
                    <a:lnTo>
                      <a:pt x="72" y="39"/>
                    </a:lnTo>
                    <a:lnTo>
                      <a:pt x="72" y="48"/>
                    </a:lnTo>
                    <a:lnTo>
                      <a:pt x="72" y="57"/>
                    </a:lnTo>
                    <a:lnTo>
                      <a:pt x="87" y="60"/>
                    </a:lnTo>
                    <a:lnTo>
                      <a:pt x="90" y="51"/>
                    </a:lnTo>
                    <a:lnTo>
                      <a:pt x="81" y="48"/>
                    </a:lnTo>
                    <a:lnTo>
                      <a:pt x="75" y="39"/>
                    </a:lnTo>
                    <a:lnTo>
                      <a:pt x="72" y="27"/>
                    </a:lnTo>
                    <a:lnTo>
                      <a:pt x="63" y="27"/>
                    </a:lnTo>
                    <a:lnTo>
                      <a:pt x="60" y="36"/>
                    </a:lnTo>
                    <a:lnTo>
                      <a:pt x="54" y="45"/>
                    </a:lnTo>
                    <a:lnTo>
                      <a:pt x="45" y="45"/>
                    </a:lnTo>
                    <a:lnTo>
                      <a:pt x="36" y="39"/>
                    </a:lnTo>
                    <a:lnTo>
                      <a:pt x="39" y="48"/>
                    </a:lnTo>
                    <a:lnTo>
                      <a:pt x="48" y="51"/>
                    </a:lnTo>
                    <a:lnTo>
                      <a:pt x="48" y="60"/>
                    </a:lnTo>
                    <a:lnTo>
                      <a:pt x="39" y="51"/>
                    </a:lnTo>
                    <a:lnTo>
                      <a:pt x="30" y="48"/>
                    </a:lnTo>
                    <a:lnTo>
                      <a:pt x="27" y="66"/>
                    </a:lnTo>
                    <a:lnTo>
                      <a:pt x="18" y="78"/>
                    </a:lnTo>
                    <a:lnTo>
                      <a:pt x="27" y="81"/>
                    </a:lnTo>
                    <a:lnTo>
                      <a:pt x="27" y="72"/>
                    </a:lnTo>
                    <a:lnTo>
                      <a:pt x="36" y="63"/>
                    </a:lnTo>
                    <a:lnTo>
                      <a:pt x="30" y="72"/>
                    </a:lnTo>
                    <a:lnTo>
                      <a:pt x="27" y="81"/>
                    </a:lnTo>
                    <a:lnTo>
                      <a:pt x="27" y="90"/>
                    </a:lnTo>
                    <a:lnTo>
                      <a:pt x="27" y="99"/>
                    </a:lnTo>
                    <a:lnTo>
                      <a:pt x="27" y="111"/>
                    </a:lnTo>
                    <a:lnTo>
                      <a:pt x="24" y="120"/>
                    </a:lnTo>
                    <a:lnTo>
                      <a:pt x="24" y="129"/>
                    </a:lnTo>
                    <a:lnTo>
                      <a:pt x="36" y="132"/>
                    </a:lnTo>
                    <a:lnTo>
                      <a:pt x="27" y="138"/>
                    </a:lnTo>
                    <a:lnTo>
                      <a:pt x="24" y="147"/>
                    </a:lnTo>
                    <a:lnTo>
                      <a:pt x="18" y="156"/>
                    </a:lnTo>
                    <a:lnTo>
                      <a:pt x="12" y="165"/>
                    </a:lnTo>
                    <a:lnTo>
                      <a:pt x="12" y="174"/>
                    </a:lnTo>
                    <a:lnTo>
                      <a:pt x="21" y="174"/>
                    </a:lnTo>
                    <a:lnTo>
                      <a:pt x="30" y="174"/>
                    </a:lnTo>
                    <a:lnTo>
                      <a:pt x="39" y="174"/>
                    </a:lnTo>
                    <a:lnTo>
                      <a:pt x="48" y="174"/>
                    </a:lnTo>
                    <a:lnTo>
                      <a:pt x="39" y="174"/>
                    </a:lnTo>
                    <a:lnTo>
                      <a:pt x="30" y="174"/>
                    </a:lnTo>
                    <a:lnTo>
                      <a:pt x="30" y="183"/>
                    </a:lnTo>
                    <a:lnTo>
                      <a:pt x="30" y="192"/>
                    </a:lnTo>
                    <a:lnTo>
                      <a:pt x="39" y="198"/>
                    </a:lnTo>
                    <a:lnTo>
                      <a:pt x="48" y="198"/>
                    </a:lnTo>
                    <a:lnTo>
                      <a:pt x="39" y="195"/>
                    </a:lnTo>
                    <a:lnTo>
                      <a:pt x="39" y="204"/>
                    </a:lnTo>
                    <a:lnTo>
                      <a:pt x="36" y="213"/>
                    </a:lnTo>
                    <a:lnTo>
                      <a:pt x="36" y="222"/>
                    </a:lnTo>
                    <a:lnTo>
                      <a:pt x="42" y="231"/>
                    </a:lnTo>
                    <a:lnTo>
                      <a:pt x="51" y="237"/>
                    </a:lnTo>
                    <a:lnTo>
                      <a:pt x="60" y="234"/>
                    </a:lnTo>
                    <a:lnTo>
                      <a:pt x="69" y="228"/>
                    </a:lnTo>
                    <a:lnTo>
                      <a:pt x="75" y="219"/>
                    </a:lnTo>
                    <a:lnTo>
                      <a:pt x="66" y="228"/>
                    </a:lnTo>
                    <a:lnTo>
                      <a:pt x="75" y="234"/>
                    </a:lnTo>
                    <a:lnTo>
                      <a:pt x="84" y="234"/>
                    </a:lnTo>
                    <a:lnTo>
                      <a:pt x="93" y="234"/>
                    </a:lnTo>
                    <a:lnTo>
                      <a:pt x="99" y="243"/>
                    </a:lnTo>
                    <a:lnTo>
                      <a:pt x="90" y="249"/>
                    </a:lnTo>
                    <a:lnTo>
                      <a:pt x="81" y="255"/>
                    </a:lnTo>
                    <a:lnTo>
                      <a:pt x="54" y="282"/>
                    </a:lnTo>
                    <a:lnTo>
                      <a:pt x="39" y="312"/>
                    </a:lnTo>
                    <a:lnTo>
                      <a:pt x="39" y="342"/>
                    </a:lnTo>
                    <a:lnTo>
                      <a:pt x="18" y="378"/>
                    </a:lnTo>
                    <a:lnTo>
                      <a:pt x="9" y="411"/>
                    </a:lnTo>
                    <a:lnTo>
                      <a:pt x="0" y="447"/>
                    </a:lnTo>
                    <a:lnTo>
                      <a:pt x="24" y="354"/>
                    </a:lnTo>
                    <a:lnTo>
                      <a:pt x="27" y="327"/>
                    </a:lnTo>
                    <a:lnTo>
                      <a:pt x="39" y="29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29" name="Freeform 64">
                <a:extLst>
                  <a:ext uri="{FF2B5EF4-FFF2-40B4-BE49-F238E27FC236}">
                    <a16:creationId xmlns:a16="http://schemas.microsoft.com/office/drawing/2014/main" id="{1E5DF117-4B81-42FC-8775-DCD640B4F317}"/>
                  </a:ext>
                </a:extLst>
              </p:cNvPr>
              <p:cNvSpPr>
                <a:spLocks/>
              </p:cNvSpPr>
              <p:nvPr/>
            </p:nvSpPr>
            <p:spPr bwMode="auto">
              <a:xfrm>
                <a:off x="2655" y="4203"/>
                <a:ext cx="67" cy="178"/>
              </a:xfrm>
              <a:custGeom>
                <a:avLst/>
                <a:gdLst>
                  <a:gd name="T0" fmla="*/ 9 w 67"/>
                  <a:gd name="T1" fmla="*/ 177 h 178"/>
                  <a:gd name="T2" fmla="*/ 18 w 67"/>
                  <a:gd name="T3" fmla="*/ 177 h 178"/>
                  <a:gd name="T4" fmla="*/ 27 w 67"/>
                  <a:gd name="T5" fmla="*/ 177 h 178"/>
                  <a:gd name="T6" fmla="*/ 33 w 67"/>
                  <a:gd name="T7" fmla="*/ 165 h 178"/>
                  <a:gd name="T8" fmla="*/ 42 w 67"/>
                  <a:gd name="T9" fmla="*/ 159 h 178"/>
                  <a:gd name="T10" fmla="*/ 54 w 67"/>
                  <a:gd name="T11" fmla="*/ 150 h 178"/>
                  <a:gd name="T12" fmla="*/ 63 w 67"/>
                  <a:gd name="T13" fmla="*/ 144 h 178"/>
                  <a:gd name="T14" fmla="*/ 63 w 67"/>
                  <a:gd name="T15" fmla="*/ 135 h 178"/>
                  <a:gd name="T16" fmla="*/ 63 w 67"/>
                  <a:gd name="T17" fmla="*/ 126 h 178"/>
                  <a:gd name="T18" fmla="*/ 66 w 67"/>
                  <a:gd name="T19" fmla="*/ 117 h 178"/>
                  <a:gd name="T20" fmla="*/ 66 w 67"/>
                  <a:gd name="T21" fmla="*/ 108 h 178"/>
                  <a:gd name="T22" fmla="*/ 66 w 67"/>
                  <a:gd name="T23" fmla="*/ 99 h 178"/>
                  <a:gd name="T24" fmla="*/ 66 w 67"/>
                  <a:gd name="T25" fmla="*/ 90 h 178"/>
                  <a:gd name="T26" fmla="*/ 57 w 67"/>
                  <a:gd name="T27" fmla="*/ 90 h 178"/>
                  <a:gd name="T28" fmla="*/ 48 w 67"/>
                  <a:gd name="T29" fmla="*/ 90 h 178"/>
                  <a:gd name="T30" fmla="*/ 57 w 67"/>
                  <a:gd name="T31" fmla="*/ 90 h 178"/>
                  <a:gd name="T32" fmla="*/ 63 w 67"/>
                  <a:gd name="T33" fmla="*/ 99 h 178"/>
                  <a:gd name="T34" fmla="*/ 54 w 67"/>
                  <a:gd name="T35" fmla="*/ 102 h 178"/>
                  <a:gd name="T36" fmla="*/ 54 w 67"/>
                  <a:gd name="T37" fmla="*/ 111 h 178"/>
                  <a:gd name="T38" fmla="*/ 54 w 67"/>
                  <a:gd name="T39" fmla="*/ 123 h 178"/>
                  <a:gd name="T40" fmla="*/ 45 w 67"/>
                  <a:gd name="T41" fmla="*/ 129 h 178"/>
                  <a:gd name="T42" fmla="*/ 48 w 67"/>
                  <a:gd name="T43" fmla="*/ 120 h 178"/>
                  <a:gd name="T44" fmla="*/ 48 w 67"/>
                  <a:gd name="T45" fmla="*/ 111 h 178"/>
                  <a:gd name="T46" fmla="*/ 57 w 67"/>
                  <a:gd name="T47" fmla="*/ 102 h 178"/>
                  <a:gd name="T48" fmla="*/ 57 w 67"/>
                  <a:gd name="T49" fmla="*/ 93 h 178"/>
                  <a:gd name="T50" fmla="*/ 48 w 67"/>
                  <a:gd name="T51" fmla="*/ 93 h 178"/>
                  <a:gd name="T52" fmla="*/ 36 w 67"/>
                  <a:gd name="T53" fmla="*/ 96 h 178"/>
                  <a:gd name="T54" fmla="*/ 39 w 67"/>
                  <a:gd name="T55" fmla="*/ 105 h 178"/>
                  <a:gd name="T56" fmla="*/ 30 w 67"/>
                  <a:gd name="T57" fmla="*/ 96 h 178"/>
                  <a:gd name="T58" fmla="*/ 36 w 67"/>
                  <a:gd name="T59" fmla="*/ 87 h 178"/>
                  <a:gd name="T60" fmla="*/ 36 w 67"/>
                  <a:gd name="T61" fmla="*/ 78 h 178"/>
                  <a:gd name="T62" fmla="*/ 27 w 67"/>
                  <a:gd name="T63" fmla="*/ 72 h 178"/>
                  <a:gd name="T64" fmla="*/ 39 w 67"/>
                  <a:gd name="T65" fmla="*/ 69 h 178"/>
                  <a:gd name="T66" fmla="*/ 48 w 67"/>
                  <a:gd name="T67" fmla="*/ 72 h 178"/>
                  <a:gd name="T68" fmla="*/ 39 w 67"/>
                  <a:gd name="T69" fmla="*/ 66 h 178"/>
                  <a:gd name="T70" fmla="*/ 30 w 67"/>
                  <a:gd name="T71" fmla="*/ 57 h 178"/>
                  <a:gd name="T72" fmla="*/ 21 w 67"/>
                  <a:gd name="T73" fmla="*/ 51 h 178"/>
                  <a:gd name="T74" fmla="*/ 30 w 67"/>
                  <a:gd name="T75" fmla="*/ 51 h 178"/>
                  <a:gd name="T76" fmla="*/ 30 w 67"/>
                  <a:gd name="T77" fmla="*/ 42 h 178"/>
                  <a:gd name="T78" fmla="*/ 21 w 67"/>
                  <a:gd name="T79" fmla="*/ 33 h 178"/>
                  <a:gd name="T80" fmla="*/ 30 w 67"/>
                  <a:gd name="T81" fmla="*/ 33 h 178"/>
                  <a:gd name="T82" fmla="*/ 21 w 67"/>
                  <a:gd name="T83" fmla="*/ 30 h 178"/>
                  <a:gd name="T84" fmla="*/ 30 w 67"/>
                  <a:gd name="T85" fmla="*/ 18 h 178"/>
                  <a:gd name="T86" fmla="*/ 30 w 67"/>
                  <a:gd name="T87" fmla="*/ 9 h 178"/>
                  <a:gd name="T88" fmla="*/ 36 w 67"/>
                  <a:gd name="T89" fmla="*/ 0 h 178"/>
                  <a:gd name="T90" fmla="*/ 33 w 67"/>
                  <a:gd name="T91" fmla="*/ 9 h 178"/>
                  <a:gd name="T92" fmla="*/ 24 w 67"/>
                  <a:gd name="T93" fmla="*/ 18 h 178"/>
                  <a:gd name="T94" fmla="*/ 18 w 67"/>
                  <a:gd name="T95" fmla="*/ 9 h 178"/>
                  <a:gd name="T96" fmla="*/ 9 w 67"/>
                  <a:gd name="T97" fmla="*/ 9 h 178"/>
                  <a:gd name="T98" fmla="*/ 0 w 67"/>
                  <a:gd name="T99" fmla="*/ 9 h 1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178"/>
                  <a:gd name="T152" fmla="*/ 67 w 67"/>
                  <a:gd name="T153" fmla="*/ 178 h 17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178">
                    <a:moveTo>
                      <a:pt x="9" y="177"/>
                    </a:moveTo>
                    <a:lnTo>
                      <a:pt x="18" y="177"/>
                    </a:lnTo>
                    <a:lnTo>
                      <a:pt x="27" y="177"/>
                    </a:lnTo>
                    <a:lnTo>
                      <a:pt x="33" y="165"/>
                    </a:lnTo>
                    <a:lnTo>
                      <a:pt x="42" y="159"/>
                    </a:lnTo>
                    <a:lnTo>
                      <a:pt x="54" y="150"/>
                    </a:lnTo>
                    <a:lnTo>
                      <a:pt x="63" y="144"/>
                    </a:lnTo>
                    <a:lnTo>
                      <a:pt x="63" y="135"/>
                    </a:lnTo>
                    <a:lnTo>
                      <a:pt x="63" y="126"/>
                    </a:lnTo>
                    <a:lnTo>
                      <a:pt x="66" y="117"/>
                    </a:lnTo>
                    <a:lnTo>
                      <a:pt x="66" y="108"/>
                    </a:lnTo>
                    <a:lnTo>
                      <a:pt x="66" y="99"/>
                    </a:lnTo>
                    <a:lnTo>
                      <a:pt x="66" y="90"/>
                    </a:lnTo>
                    <a:lnTo>
                      <a:pt x="57" y="90"/>
                    </a:lnTo>
                    <a:lnTo>
                      <a:pt x="48" y="90"/>
                    </a:lnTo>
                    <a:lnTo>
                      <a:pt x="57" y="90"/>
                    </a:lnTo>
                    <a:lnTo>
                      <a:pt x="63" y="99"/>
                    </a:lnTo>
                    <a:lnTo>
                      <a:pt x="54" y="102"/>
                    </a:lnTo>
                    <a:lnTo>
                      <a:pt x="54" y="111"/>
                    </a:lnTo>
                    <a:lnTo>
                      <a:pt x="54" y="123"/>
                    </a:lnTo>
                    <a:lnTo>
                      <a:pt x="45" y="129"/>
                    </a:lnTo>
                    <a:lnTo>
                      <a:pt x="48" y="120"/>
                    </a:lnTo>
                    <a:lnTo>
                      <a:pt x="48" y="111"/>
                    </a:lnTo>
                    <a:lnTo>
                      <a:pt x="57" y="102"/>
                    </a:lnTo>
                    <a:lnTo>
                      <a:pt x="57" y="93"/>
                    </a:lnTo>
                    <a:lnTo>
                      <a:pt x="48" y="93"/>
                    </a:lnTo>
                    <a:lnTo>
                      <a:pt x="36" y="96"/>
                    </a:lnTo>
                    <a:lnTo>
                      <a:pt x="39" y="105"/>
                    </a:lnTo>
                    <a:lnTo>
                      <a:pt x="30" y="96"/>
                    </a:lnTo>
                    <a:lnTo>
                      <a:pt x="36" y="87"/>
                    </a:lnTo>
                    <a:lnTo>
                      <a:pt x="36" y="78"/>
                    </a:lnTo>
                    <a:lnTo>
                      <a:pt x="27" y="72"/>
                    </a:lnTo>
                    <a:lnTo>
                      <a:pt x="39" y="69"/>
                    </a:lnTo>
                    <a:lnTo>
                      <a:pt x="48" y="72"/>
                    </a:lnTo>
                    <a:lnTo>
                      <a:pt x="39" y="66"/>
                    </a:lnTo>
                    <a:lnTo>
                      <a:pt x="30" y="57"/>
                    </a:lnTo>
                    <a:lnTo>
                      <a:pt x="21" y="51"/>
                    </a:lnTo>
                    <a:lnTo>
                      <a:pt x="30" y="51"/>
                    </a:lnTo>
                    <a:lnTo>
                      <a:pt x="30" y="42"/>
                    </a:lnTo>
                    <a:lnTo>
                      <a:pt x="21" y="33"/>
                    </a:lnTo>
                    <a:lnTo>
                      <a:pt x="30" y="33"/>
                    </a:lnTo>
                    <a:lnTo>
                      <a:pt x="21" y="30"/>
                    </a:lnTo>
                    <a:lnTo>
                      <a:pt x="30" y="18"/>
                    </a:lnTo>
                    <a:lnTo>
                      <a:pt x="30" y="9"/>
                    </a:lnTo>
                    <a:lnTo>
                      <a:pt x="36" y="0"/>
                    </a:lnTo>
                    <a:lnTo>
                      <a:pt x="33" y="9"/>
                    </a:lnTo>
                    <a:lnTo>
                      <a:pt x="24" y="18"/>
                    </a:lnTo>
                    <a:lnTo>
                      <a:pt x="18" y="9"/>
                    </a:lnTo>
                    <a:lnTo>
                      <a:pt x="9" y="9"/>
                    </a:lnTo>
                    <a:lnTo>
                      <a:pt x="0" y="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30" name="Freeform 65">
                <a:extLst>
                  <a:ext uri="{FF2B5EF4-FFF2-40B4-BE49-F238E27FC236}">
                    <a16:creationId xmlns:a16="http://schemas.microsoft.com/office/drawing/2014/main" id="{D68511D8-B195-47B3-87C2-312B8A8CE664}"/>
                  </a:ext>
                </a:extLst>
              </p:cNvPr>
              <p:cNvSpPr>
                <a:spLocks/>
              </p:cNvSpPr>
              <p:nvPr/>
            </p:nvSpPr>
            <p:spPr bwMode="auto">
              <a:xfrm>
                <a:off x="2610" y="4299"/>
                <a:ext cx="19" cy="4"/>
              </a:xfrm>
              <a:custGeom>
                <a:avLst/>
                <a:gdLst>
                  <a:gd name="T0" fmla="*/ 18 w 19"/>
                  <a:gd name="T1" fmla="*/ 3 h 4"/>
                  <a:gd name="T2" fmla="*/ 9 w 19"/>
                  <a:gd name="T3" fmla="*/ 0 h 4"/>
                  <a:gd name="T4" fmla="*/ 0 w 19"/>
                  <a:gd name="T5" fmla="*/ 0 h 4"/>
                  <a:gd name="T6" fmla="*/ 9 w 19"/>
                  <a:gd name="T7" fmla="*/ 0 h 4"/>
                  <a:gd name="T8" fmla="*/ 18 w 19"/>
                  <a:gd name="T9" fmla="*/ 3 h 4"/>
                  <a:gd name="T10" fmla="*/ 18 w 19"/>
                  <a:gd name="T11" fmla="*/ 3 h 4"/>
                  <a:gd name="T12" fmla="*/ 0 60000 65536"/>
                  <a:gd name="T13" fmla="*/ 0 60000 65536"/>
                  <a:gd name="T14" fmla="*/ 0 60000 65536"/>
                  <a:gd name="T15" fmla="*/ 0 60000 65536"/>
                  <a:gd name="T16" fmla="*/ 0 60000 65536"/>
                  <a:gd name="T17" fmla="*/ 0 60000 65536"/>
                  <a:gd name="T18" fmla="*/ 0 w 19"/>
                  <a:gd name="T19" fmla="*/ 0 h 4"/>
                  <a:gd name="T20" fmla="*/ 19 w 19"/>
                  <a:gd name="T21" fmla="*/ 4 h 4"/>
                </a:gdLst>
                <a:ahLst/>
                <a:cxnLst>
                  <a:cxn ang="T12">
                    <a:pos x="T0" y="T1"/>
                  </a:cxn>
                  <a:cxn ang="T13">
                    <a:pos x="T2" y="T3"/>
                  </a:cxn>
                  <a:cxn ang="T14">
                    <a:pos x="T4" y="T5"/>
                  </a:cxn>
                  <a:cxn ang="T15">
                    <a:pos x="T6" y="T7"/>
                  </a:cxn>
                  <a:cxn ang="T16">
                    <a:pos x="T8" y="T9"/>
                  </a:cxn>
                  <a:cxn ang="T17">
                    <a:pos x="T10" y="T11"/>
                  </a:cxn>
                </a:cxnLst>
                <a:rect l="T18" t="T19" r="T20" b="T21"/>
                <a:pathLst>
                  <a:path w="19" h="4">
                    <a:moveTo>
                      <a:pt x="18" y="3"/>
                    </a:moveTo>
                    <a:lnTo>
                      <a:pt x="9" y="0"/>
                    </a:lnTo>
                    <a:lnTo>
                      <a:pt x="0" y="0"/>
                    </a:lnTo>
                    <a:lnTo>
                      <a:pt x="9" y="0"/>
                    </a:lnTo>
                    <a:lnTo>
                      <a:pt x="18" y="3"/>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29731" name="Freeform 66">
                <a:extLst>
                  <a:ext uri="{FF2B5EF4-FFF2-40B4-BE49-F238E27FC236}">
                    <a16:creationId xmlns:a16="http://schemas.microsoft.com/office/drawing/2014/main" id="{35624EEF-847A-42EB-A7FC-4BE862D7E321}"/>
                  </a:ext>
                </a:extLst>
              </p:cNvPr>
              <p:cNvSpPr>
                <a:spLocks/>
              </p:cNvSpPr>
              <p:nvPr/>
            </p:nvSpPr>
            <p:spPr bwMode="auto">
              <a:xfrm>
                <a:off x="2622" y="4302"/>
                <a:ext cx="7" cy="4"/>
              </a:xfrm>
              <a:custGeom>
                <a:avLst/>
                <a:gdLst>
                  <a:gd name="T0" fmla="*/ 6 w 7"/>
                  <a:gd name="T1" fmla="*/ 3 h 4"/>
                  <a:gd name="T2" fmla="*/ 0 w 7"/>
                  <a:gd name="T3" fmla="*/ 0 h 4"/>
                  <a:gd name="T4" fmla="*/ 0 60000 65536"/>
                  <a:gd name="T5" fmla="*/ 0 60000 65536"/>
                  <a:gd name="T6" fmla="*/ 0 w 7"/>
                  <a:gd name="T7" fmla="*/ 0 h 4"/>
                  <a:gd name="T8" fmla="*/ 7 w 7"/>
                  <a:gd name="T9" fmla="*/ 4 h 4"/>
                </a:gdLst>
                <a:ahLst/>
                <a:cxnLst>
                  <a:cxn ang="T4">
                    <a:pos x="T0" y="T1"/>
                  </a:cxn>
                  <a:cxn ang="T5">
                    <a:pos x="T2" y="T3"/>
                  </a:cxn>
                </a:cxnLst>
                <a:rect l="T6" t="T7" r="T8" b="T9"/>
                <a:pathLst>
                  <a:path w="7" h="4">
                    <a:moveTo>
                      <a:pt x="6" y="3"/>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32" name="Freeform 67">
                <a:extLst>
                  <a:ext uri="{FF2B5EF4-FFF2-40B4-BE49-F238E27FC236}">
                    <a16:creationId xmlns:a16="http://schemas.microsoft.com/office/drawing/2014/main" id="{97301904-D783-4632-823F-0A339A378A08}"/>
                  </a:ext>
                </a:extLst>
              </p:cNvPr>
              <p:cNvSpPr>
                <a:spLocks/>
              </p:cNvSpPr>
              <p:nvPr/>
            </p:nvSpPr>
            <p:spPr bwMode="auto">
              <a:xfrm>
                <a:off x="2604" y="4281"/>
                <a:ext cx="19" cy="4"/>
              </a:xfrm>
              <a:custGeom>
                <a:avLst/>
                <a:gdLst>
                  <a:gd name="T0" fmla="*/ 0 w 19"/>
                  <a:gd name="T1" fmla="*/ 0 h 4"/>
                  <a:gd name="T2" fmla="*/ 9 w 19"/>
                  <a:gd name="T3" fmla="*/ 0 h 4"/>
                  <a:gd name="T4" fmla="*/ 18 w 19"/>
                  <a:gd name="T5" fmla="*/ 3 h 4"/>
                  <a:gd name="T6" fmla="*/ 0 60000 65536"/>
                  <a:gd name="T7" fmla="*/ 0 60000 65536"/>
                  <a:gd name="T8" fmla="*/ 0 60000 65536"/>
                  <a:gd name="T9" fmla="*/ 0 w 19"/>
                  <a:gd name="T10" fmla="*/ 0 h 4"/>
                  <a:gd name="T11" fmla="*/ 19 w 19"/>
                  <a:gd name="T12" fmla="*/ 4 h 4"/>
                </a:gdLst>
                <a:ahLst/>
                <a:cxnLst>
                  <a:cxn ang="T6">
                    <a:pos x="T0" y="T1"/>
                  </a:cxn>
                  <a:cxn ang="T7">
                    <a:pos x="T2" y="T3"/>
                  </a:cxn>
                  <a:cxn ang="T8">
                    <a:pos x="T4" y="T5"/>
                  </a:cxn>
                </a:cxnLst>
                <a:rect l="T9" t="T10" r="T11" b="T12"/>
                <a:pathLst>
                  <a:path w="19" h="4">
                    <a:moveTo>
                      <a:pt x="0" y="0"/>
                    </a:moveTo>
                    <a:lnTo>
                      <a:pt x="9" y="0"/>
                    </a:lnTo>
                    <a:lnTo>
                      <a:pt x="18" y="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33" name="Freeform 68">
                <a:extLst>
                  <a:ext uri="{FF2B5EF4-FFF2-40B4-BE49-F238E27FC236}">
                    <a16:creationId xmlns:a16="http://schemas.microsoft.com/office/drawing/2014/main" id="{DE3DB45D-2658-4B6C-99DC-F45C582E4409}"/>
                  </a:ext>
                </a:extLst>
              </p:cNvPr>
              <p:cNvSpPr>
                <a:spLocks/>
              </p:cNvSpPr>
              <p:nvPr/>
            </p:nvSpPr>
            <p:spPr bwMode="auto">
              <a:xfrm>
                <a:off x="2502" y="4815"/>
                <a:ext cx="340" cy="247"/>
              </a:xfrm>
              <a:custGeom>
                <a:avLst/>
                <a:gdLst>
                  <a:gd name="T0" fmla="*/ 336 w 340"/>
                  <a:gd name="T1" fmla="*/ 216 h 247"/>
                  <a:gd name="T2" fmla="*/ 288 w 340"/>
                  <a:gd name="T3" fmla="*/ 246 h 247"/>
                  <a:gd name="T4" fmla="*/ 288 w 340"/>
                  <a:gd name="T5" fmla="*/ 30 h 247"/>
                  <a:gd name="T6" fmla="*/ 339 w 340"/>
                  <a:gd name="T7" fmla="*/ 0 h 247"/>
                  <a:gd name="T8" fmla="*/ 285 w 340"/>
                  <a:gd name="T9" fmla="*/ 30 h 247"/>
                  <a:gd name="T10" fmla="*/ 0 w 340"/>
                  <a:gd name="T11" fmla="*/ 18 h 247"/>
                  <a:gd name="T12" fmla="*/ 0 w 340"/>
                  <a:gd name="T13" fmla="*/ 237 h 247"/>
                  <a:gd name="T14" fmla="*/ 285 w 340"/>
                  <a:gd name="T15" fmla="*/ 246 h 247"/>
                  <a:gd name="T16" fmla="*/ 0 60000 65536"/>
                  <a:gd name="T17" fmla="*/ 0 60000 65536"/>
                  <a:gd name="T18" fmla="*/ 0 60000 65536"/>
                  <a:gd name="T19" fmla="*/ 0 60000 65536"/>
                  <a:gd name="T20" fmla="*/ 0 60000 65536"/>
                  <a:gd name="T21" fmla="*/ 0 60000 65536"/>
                  <a:gd name="T22" fmla="*/ 0 60000 65536"/>
                  <a:gd name="T23" fmla="*/ 0 60000 65536"/>
                  <a:gd name="T24" fmla="*/ 0 w 340"/>
                  <a:gd name="T25" fmla="*/ 0 h 247"/>
                  <a:gd name="T26" fmla="*/ 340 w 340"/>
                  <a:gd name="T27" fmla="*/ 247 h 2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0" h="247">
                    <a:moveTo>
                      <a:pt x="336" y="216"/>
                    </a:moveTo>
                    <a:lnTo>
                      <a:pt x="288" y="246"/>
                    </a:lnTo>
                    <a:lnTo>
                      <a:pt x="288" y="30"/>
                    </a:lnTo>
                    <a:lnTo>
                      <a:pt x="339" y="0"/>
                    </a:lnTo>
                    <a:lnTo>
                      <a:pt x="285" y="30"/>
                    </a:lnTo>
                    <a:lnTo>
                      <a:pt x="0" y="18"/>
                    </a:lnTo>
                    <a:lnTo>
                      <a:pt x="0" y="237"/>
                    </a:lnTo>
                    <a:lnTo>
                      <a:pt x="285" y="24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34" name="Freeform 69">
                <a:extLst>
                  <a:ext uri="{FF2B5EF4-FFF2-40B4-BE49-F238E27FC236}">
                    <a16:creationId xmlns:a16="http://schemas.microsoft.com/office/drawing/2014/main" id="{ECFA21DD-7EDB-4B1E-8627-69E42B9B0B01}"/>
                  </a:ext>
                </a:extLst>
              </p:cNvPr>
              <p:cNvSpPr>
                <a:spLocks/>
              </p:cNvSpPr>
              <p:nvPr/>
            </p:nvSpPr>
            <p:spPr bwMode="auto">
              <a:xfrm>
                <a:off x="2628" y="4785"/>
                <a:ext cx="169" cy="4"/>
              </a:xfrm>
              <a:custGeom>
                <a:avLst/>
                <a:gdLst>
                  <a:gd name="T0" fmla="*/ 0 w 169"/>
                  <a:gd name="T1" fmla="*/ 0 h 4"/>
                  <a:gd name="T2" fmla="*/ 168 w 169"/>
                  <a:gd name="T3" fmla="*/ 3 h 4"/>
                  <a:gd name="T4" fmla="*/ 0 60000 65536"/>
                  <a:gd name="T5" fmla="*/ 0 60000 65536"/>
                  <a:gd name="T6" fmla="*/ 0 w 169"/>
                  <a:gd name="T7" fmla="*/ 0 h 4"/>
                  <a:gd name="T8" fmla="*/ 169 w 169"/>
                  <a:gd name="T9" fmla="*/ 4 h 4"/>
                </a:gdLst>
                <a:ahLst/>
                <a:cxnLst>
                  <a:cxn ang="T4">
                    <a:pos x="T0" y="T1"/>
                  </a:cxn>
                  <a:cxn ang="T5">
                    <a:pos x="T2" y="T3"/>
                  </a:cxn>
                </a:cxnLst>
                <a:rect l="T6" t="T7" r="T8" b="T9"/>
                <a:pathLst>
                  <a:path w="169" h="4">
                    <a:moveTo>
                      <a:pt x="0" y="0"/>
                    </a:moveTo>
                    <a:lnTo>
                      <a:pt x="168" y="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35" name="Freeform 70">
                <a:extLst>
                  <a:ext uri="{FF2B5EF4-FFF2-40B4-BE49-F238E27FC236}">
                    <a16:creationId xmlns:a16="http://schemas.microsoft.com/office/drawing/2014/main" id="{BE99B986-F6AB-4859-8499-9BAD3F8BEBD0}"/>
                  </a:ext>
                </a:extLst>
              </p:cNvPr>
              <p:cNvSpPr>
                <a:spLocks/>
              </p:cNvSpPr>
              <p:nvPr/>
            </p:nvSpPr>
            <p:spPr bwMode="auto">
              <a:xfrm>
                <a:off x="2643" y="4572"/>
                <a:ext cx="31" cy="40"/>
              </a:xfrm>
              <a:custGeom>
                <a:avLst/>
                <a:gdLst>
                  <a:gd name="T0" fmla="*/ 27 w 31"/>
                  <a:gd name="T1" fmla="*/ 39 h 40"/>
                  <a:gd name="T2" fmla="*/ 18 w 31"/>
                  <a:gd name="T3" fmla="*/ 39 h 40"/>
                  <a:gd name="T4" fmla="*/ 9 w 31"/>
                  <a:gd name="T5" fmla="*/ 36 h 40"/>
                  <a:gd name="T6" fmla="*/ 3 w 31"/>
                  <a:gd name="T7" fmla="*/ 27 h 40"/>
                  <a:gd name="T8" fmla="*/ 0 w 31"/>
                  <a:gd name="T9" fmla="*/ 18 h 40"/>
                  <a:gd name="T10" fmla="*/ 0 w 31"/>
                  <a:gd name="T11" fmla="*/ 9 h 40"/>
                  <a:gd name="T12" fmla="*/ 0 w 31"/>
                  <a:gd name="T13" fmla="*/ 0 h 40"/>
                  <a:gd name="T14" fmla="*/ 3 w 31"/>
                  <a:gd name="T15" fmla="*/ 9 h 40"/>
                  <a:gd name="T16" fmla="*/ 12 w 31"/>
                  <a:gd name="T17" fmla="*/ 15 h 40"/>
                  <a:gd name="T18" fmla="*/ 21 w 31"/>
                  <a:gd name="T19" fmla="*/ 21 h 40"/>
                  <a:gd name="T20" fmla="*/ 27 w 31"/>
                  <a:gd name="T21" fmla="*/ 30 h 40"/>
                  <a:gd name="T22" fmla="*/ 30 w 31"/>
                  <a:gd name="T23" fmla="*/ 39 h 40"/>
                  <a:gd name="T24" fmla="*/ 27 w 31"/>
                  <a:gd name="T25" fmla="*/ 39 h 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40"/>
                  <a:gd name="T41" fmla="*/ 31 w 31"/>
                  <a:gd name="T42" fmla="*/ 40 h 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40">
                    <a:moveTo>
                      <a:pt x="27" y="39"/>
                    </a:moveTo>
                    <a:lnTo>
                      <a:pt x="18" y="39"/>
                    </a:lnTo>
                    <a:lnTo>
                      <a:pt x="9" y="36"/>
                    </a:lnTo>
                    <a:lnTo>
                      <a:pt x="3" y="27"/>
                    </a:lnTo>
                    <a:lnTo>
                      <a:pt x="0" y="18"/>
                    </a:lnTo>
                    <a:lnTo>
                      <a:pt x="0" y="9"/>
                    </a:lnTo>
                    <a:lnTo>
                      <a:pt x="0" y="0"/>
                    </a:lnTo>
                    <a:lnTo>
                      <a:pt x="3" y="9"/>
                    </a:lnTo>
                    <a:lnTo>
                      <a:pt x="12" y="15"/>
                    </a:lnTo>
                    <a:lnTo>
                      <a:pt x="21" y="21"/>
                    </a:lnTo>
                    <a:lnTo>
                      <a:pt x="27" y="30"/>
                    </a:lnTo>
                    <a:lnTo>
                      <a:pt x="30" y="39"/>
                    </a:lnTo>
                    <a:lnTo>
                      <a:pt x="27" y="39"/>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29736" name="Freeform 71">
                <a:extLst>
                  <a:ext uri="{FF2B5EF4-FFF2-40B4-BE49-F238E27FC236}">
                    <a16:creationId xmlns:a16="http://schemas.microsoft.com/office/drawing/2014/main" id="{B2878DC2-5D94-40F5-B465-F33D2D5D9157}"/>
                  </a:ext>
                </a:extLst>
              </p:cNvPr>
              <p:cNvSpPr>
                <a:spLocks/>
              </p:cNvSpPr>
              <p:nvPr/>
            </p:nvSpPr>
            <p:spPr bwMode="auto">
              <a:xfrm>
                <a:off x="2643" y="4593"/>
                <a:ext cx="34" cy="19"/>
              </a:xfrm>
              <a:custGeom>
                <a:avLst/>
                <a:gdLst>
                  <a:gd name="T0" fmla="*/ 33 w 34"/>
                  <a:gd name="T1" fmla="*/ 18 h 19"/>
                  <a:gd name="T2" fmla="*/ 0 w 34"/>
                  <a:gd name="T3" fmla="*/ 0 h 19"/>
                  <a:gd name="T4" fmla="*/ 0 60000 65536"/>
                  <a:gd name="T5" fmla="*/ 0 60000 65536"/>
                  <a:gd name="T6" fmla="*/ 0 w 34"/>
                  <a:gd name="T7" fmla="*/ 0 h 19"/>
                  <a:gd name="T8" fmla="*/ 34 w 34"/>
                  <a:gd name="T9" fmla="*/ 19 h 19"/>
                </a:gdLst>
                <a:ahLst/>
                <a:cxnLst>
                  <a:cxn ang="T4">
                    <a:pos x="T0" y="T1"/>
                  </a:cxn>
                  <a:cxn ang="T5">
                    <a:pos x="T2" y="T3"/>
                  </a:cxn>
                </a:cxnLst>
                <a:rect l="T6" t="T7" r="T8" b="T9"/>
                <a:pathLst>
                  <a:path w="34" h="19">
                    <a:moveTo>
                      <a:pt x="33" y="18"/>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37" name="Freeform 72">
                <a:extLst>
                  <a:ext uri="{FF2B5EF4-FFF2-40B4-BE49-F238E27FC236}">
                    <a16:creationId xmlns:a16="http://schemas.microsoft.com/office/drawing/2014/main" id="{396C19F8-3597-4D83-BF32-FABE866C6649}"/>
                  </a:ext>
                </a:extLst>
              </p:cNvPr>
              <p:cNvSpPr>
                <a:spLocks/>
              </p:cNvSpPr>
              <p:nvPr/>
            </p:nvSpPr>
            <p:spPr bwMode="auto">
              <a:xfrm>
                <a:off x="3357" y="3912"/>
                <a:ext cx="415" cy="625"/>
              </a:xfrm>
              <a:custGeom>
                <a:avLst/>
                <a:gdLst>
                  <a:gd name="T0" fmla="*/ 228 w 415"/>
                  <a:gd name="T1" fmla="*/ 33 h 625"/>
                  <a:gd name="T2" fmla="*/ 228 w 415"/>
                  <a:gd name="T3" fmla="*/ 30 h 625"/>
                  <a:gd name="T4" fmla="*/ 255 w 415"/>
                  <a:gd name="T5" fmla="*/ 18 h 625"/>
                  <a:gd name="T6" fmla="*/ 297 w 415"/>
                  <a:gd name="T7" fmla="*/ 0 h 625"/>
                  <a:gd name="T8" fmla="*/ 354 w 415"/>
                  <a:gd name="T9" fmla="*/ 9 h 625"/>
                  <a:gd name="T10" fmla="*/ 411 w 415"/>
                  <a:gd name="T11" fmla="*/ 60 h 625"/>
                  <a:gd name="T12" fmla="*/ 414 w 415"/>
                  <a:gd name="T13" fmla="*/ 117 h 625"/>
                  <a:gd name="T14" fmla="*/ 387 w 415"/>
                  <a:gd name="T15" fmla="*/ 171 h 625"/>
                  <a:gd name="T16" fmla="*/ 339 w 415"/>
                  <a:gd name="T17" fmla="*/ 192 h 625"/>
                  <a:gd name="T18" fmla="*/ 327 w 415"/>
                  <a:gd name="T19" fmla="*/ 183 h 625"/>
                  <a:gd name="T20" fmla="*/ 360 w 415"/>
                  <a:gd name="T21" fmla="*/ 150 h 625"/>
                  <a:gd name="T22" fmla="*/ 324 w 415"/>
                  <a:gd name="T23" fmla="*/ 159 h 625"/>
                  <a:gd name="T24" fmla="*/ 321 w 415"/>
                  <a:gd name="T25" fmla="*/ 117 h 625"/>
                  <a:gd name="T26" fmla="*/ 312 w 415"/>
                  <a:gd name="T27" fmla="*/ 63 h 625"/>
                  <a:gd name="T28" fmla="*/ 327 w 415"/>
                  <a:gd name="T29" fmla="*/ 54 h 625"/>
                  <a:gd name="T30" fmla="*/ 291 w 415"/>
                  <a:gd name="T31" fmla="*/ 48 h 625"/>
                  <a:gd name="T32" fmla="*/ 255 w 415"/>
                  <a:gd name="T33" fmla="*/ 48 h 625"/>
                  <a:gd name="T34" fmla="*/ 216 w 415"/>
                  <a:gd name="T35" fmla="*/ 78 h 625"/>
                  <a:gd name="T36" fmla="*/ 207 w 415"/>
                  <a:gd name="T37" fmla="*/ 126 h 625"/>
                  <a:gd name="T38" fmla="*/ 237 w 415"/>
                  <a:gd name="T39" fmla="*/ 156 h 625"/>
                  <a:gd name="T40" fmla="*/ 219 w 415"/>
                  <a:gd name="T41" fmla="*/ 198 h 625"/>
                  <a:gd name="T42" fmla="*/ 267 w 415"/>
                  <a:gd name="T43" fmla="*/ 234 h 625"/>
                  <a:gd name="T44" fmla="*/ 276 w 415"/>
                  <a:gd name="T45" fmla="*/ 294 h 625"/>
                  <a:gd name="T46" fmla="*/ 261 w 415"/>
                  <a:gd name="T47" fmla="*/ 279 h 625"/>
                  <a:gd name="T48" fmla="*/ 246 w 415"/>
                  <a:gd name="T49" fmla="*/ 297 h 625"/>
                  <a:gd name="T50" fmla="*/ 252 w 415"/>
                  <a:gd name="T51" fmla="*/ 345 h 625"/>
                  <a:gd name="T52" fmla="*/ 273 w 415"/>
                  <a:gd name="T53" fmla="*/ 345 h 625"/>
                  <a:gd name="T54" fmla="*/ 276 w 415"/>
                  <a:gd name="T55" fmla="*/ 300 h 625"/>
                  <a:gd name="T56" fmla="*/ 282 w 415"/>
                  <a:gd name="T57" fmla="*/ 342 h 625"/>
                  <a:gd name="T58" fmla="*/ 294 w 415"/>
                  <a:gd name="T59" fmla="*/ 324 h 625"/>
                  <a:gd name="T60" fmla="*/ 339 w 415"/>
                  <a:gd name="T61" fmla="*/ 285 h 625"/>
                  <a:gd name="T62" fmla="*/ 372 w 415"/>
                  <a:gd name="T63" fmla="*/ 234 h 625"/>
                  <a:gd name="T64" fmla="*/ 375 w 415"/>
                  <a:gd name="T65" fmla="*/ 216 h 625"/>
                  <a:gd name="T66" fmla="*/ 378 w 415"/>
                  <a:gd name="T67" fmla="*/ 276 h 625"/>
                  <a:gd name="T68" fmla="*/ 348 w 415"/>
                  <a:gd name="T69" fmla="*/ 327 h 625"/>
                  <a:gd name="T70" fmla="*/ 312 w 415"/>
                  <a:gd name="T71" fmla="*/ 357 h 625"/>
                  <a:gd name="T72" fmla="*/ 264 w 415"/>
                  <a:gd name="T73" fmla="*/ 402 h 625"/>
                  <a:gd name="T74" fmla="*/ 258 w 415"/>
                  <a:gd name="T75" fmla="*/ 420 h 625"/>
                  <a:gd name="T76" fmla="*/ 252 w 415"/>
                  <a:gd name="T77" fmla="*/ 477 h 625"/>
                  <a:gd name="T78" fmla="*/ 249 w 415"/>
                  <a:gd name="T79" fmla="*/ 534 h 625"/>
                  <a:gd name="T80" fmla="*/ 243 w 415"/>
                  <a:gd name="T81" fmla="*/ 591 h 625"/>
                  <a:gd name="T82" fmla="*/ 201 w 415"/>
                  <a:gd name="T83" fmla="*/ 618 h 625"/>
                  <a:gd name="T84" fmla="*/ 195 w 415"/>
                  <a:gd name="T85" fmla="*/ 567 h 625"/>
                  <a:gd name="T86" fmla="*/ 201 w 415"/>
                  <a:gd name="T87" fmla="*/ 546 h 625"/>
                  <a:gd name="T88" fmla="*/ 198 w 415"/>
                  <a:gd name="T89" fmla="*/ 510 h 625"/>
                  <a:gd name="T90" fmla="*/ 183 w 415"/>
                  <a:gd name="T91" fmla="*/ 444 h 625"/>
                  <a:gd name="T92" fmla="*/ 174 w 415"/>
                  <a:gd name="T93" fmla="*/ 411 h 625"/>
                  <a:gd name="T94" fmla="*/ 162 w 415"/>
                  <a:gd name="T95" fmla="*/ 414 h 625"/>
                  <a:gd name="T96" fmla="*/ 186 w 415"/>
                  <a:gd name="T97" fmla="*/ 480 h 625"/>
                  <a:gd name="T98" fmla="*/ 171 w 415"/>
                  <a:gd name="T99" fmla="*/ 543 h 625"/>
                  <a:gd name="T100" fmla="*/ 144 w 415"/>
                  <a:gd name="T101" fmla="*/ 600 h 625"/>
                  <a:gd name="T102" fmla="*/ 15 w 415"/>
                  <a:gd name="T103" fmla="*/ 603 h 625"/>
                  <a:gd name="T104" fmla="*/ 66 w 415"/>
                  <a:gd name="T105" fmla="*/ 555 h 625"/>
                  <a:gd name="T106" fmla="*/ 111 w 415"/>
                  <a:gd name="T107" fmla="*/ 573 h 625"/>
                  <a:gd name="T108" fmla="*/ 78 w 415"/>
                  <a:gd name="T109" fmla="*/ 567 h 625"/>
                  <a:gd name="T110" fmla="*/ 66 w 415"/>
                  <a:gd name="T111" fmla="*/ 552 h 625"/>
                  <a:gd name="T112" fmla="*/ 93 w 415"/>
                  <a:gd name="T113" fmla="*/ 492 h 625"/>
                  <a:gd name="T114" fmla="*/ 117 w 415"/>
                  <a:gd name="T115" fmla="*/ 432 h 625"/>
                  <a:gd name="T116" fmla="*/ 141 w 415"/>
                  <a:gd name="T117" fmla="*/ 375 h 625"/>
                  <a:gd name="T118" fmla="*/ 171 w 415"/>
                  <a:gd name="T119" fmla="*/ 318 h 625"/>
                  <a:gd name="T120" fmla="*/ 198 w 415"/>
                  <a:gd name="T121" fmla="*/ 294 h 625"/>
                  <a:gd name="T122" fmla="*/ 252 w 415"/>
                  <a:gd name="T123" fmla="*/ 273 h 6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5"/>
                  <a:gd name="T187" fmla="*/ 0 h 625"/>
                  <a:gd name="T188" fmla="*/ 415 w 415"/>
                  <a:gd name="T189" fmla="*/ 625 h 6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5" h="625">
                    <a:moveTo>
                      <a:pt x="210" y="54"/>
                    </a:moveTo>
                    <a:lnTo>
                      <a:pt x="219" y="54"/>
                    </a:lnTo>
                    <a:lnTo>
                      <a:pt x="228" y="54"/>
                    </a:lnTo>
                    <a:lnTo>
                      <a:pt x="219" y="48"/>
                    </a:lnTo>
                    <a:lnTo>
                      <a:pt x="219" y="39"/>
                    </a:lnTo>
                    <a:lnTo>
                      <a:pt x="228" y="33"/>
                    </a:lnTo>
                    <a:lnTo>
                      <a:pt x="237" y="33"/>
                    </a:lnTo>
                    <a:lnTo>
                      <a:pt x="243" y="45"/>
                    </a:lnTo>
                    <a:lnTo>
                      <a:pt x="234" y="51"/>
                    </a:lnTo>
                    <a:lnTo>
                      <a:pt x="237" y="39"/>
                    </a:lnTo>
                    <a:lnTo>
                      <a:pt x="237" y="30"/>
                    </a:lnTo>
                    <a:lnTo>
                      <a:pt x="228" y="30"/>
                    </a:lnTo>
                    <a:lnTo>
                      <a:pt x="228" y="39"/>
                    </a:lnTo>
                    <a:lnTo>
                      <a:pt x="231" y="30"/>
                    </a:lnTo>
                    <a:lnTo>
                      <a:pt x="240" y="27"/>
                    </a:lnTo>
                    <a:lnTo>
                      <a:pt x="249" y="33"/>
                    </a:lnTo>
                    <a:lnTo>
                      <a:pt x="246" y="24"/>
                    </a:lnTo>
                    <a:lnTo>
                      <a:pt x="255" y="18"/>
                    </a:lnTo>
                    <a:lnTo>
                      <a:pt x="264" y="18"/>
                    </a:lnTo>
                    <a:lnTo>
                      <a:pt x="273" y="18"/>
                    </a:lnTo>
                    <a:lnTo>
                      <a:pt x="270" y="9"/>
                    </a:lnTo>
                    <a:lnTo>
                      <a:pt x="279" y="6"/>
                    </a:lnTo>
                    <a:lnTo>
                      <a:pt x="288" y="0"/>
                    </a:lnTo>
                    <a:lnTo>
                      <a:pt x="297" y="0"/>
                    </a:lnTo>
                    <a:lnTo>
                      <a:pt x="306" y="0"/>
                    </a:lnTo>
                    <a:lnTo>
                      <a:pt x="318" y="0"/>
                    </a:lnTo>
                    <a:lnTo>
                      <a:pt x="327" y="0"/>
                    </a:lnTo>
                    <a:lnTo>
                      <a:pt x="336" y="0"/>
                    </a:lnTo>
                    <a:lnTo>
                      <a:pt x="345" y="3"/>
                    </a:lnTo>
                    <a:lnTo>
                      <a:pt x="354" y="9"/>
                    </a:lnTo>
                    <a:lnTo>
                      <a:pt x="369" y="6"/>
                    </a:lnTo>
                    <a:lnTo>
                      <a:pt x="378" y="9"/>
                    </a:lnTo>
                    <a:lnTo>
                      <a:pt x="405" y="33"/>
                    </a:lnTo>
                    <a:lnTo>
                      <a:pt x="408" y="42"/>
                    </a:lnTo>
                    <a:lnTo>
                      <a:pt x="411" y="51"/>
                    </a:lnTo>
                    <a:lnTo>
                      <a:pt x="411" y="60"/>
                    </a:lnTo>
                    <a:lnTo>
                      <a:pt x="414" y="69"/>
                    </a:lnTo>
                    <a:lnTo>
                      <a:pt x="414" y="78"/>
                    </a:lnTo>
                    <a:lnTo>
                      <a:pt x="414" y="87"/>
                    </a:lnTo>
                    <a:lnTo>
                      <a:pt x="414" y="96"/>
                    </a:lnTo>
                    <a:lnTo>
                      <a:pt x="414" y="108"/>
                    </a:lnTo>
                    <a:lnTo>
                      <a:pt x="414" y="117"/>
                    </a:lnTo>
                    <a:lnTo>
                      <a:pt x="414" y="126"/>
                    </a:lnTo>
                    <a:lnTo>
                      <a:pt x="408" y="135"/>
                    </a:lnTo>
                    <a:lnTo>
                      <a:pt x="408" y="144"/>
                    </a:lnTo>
                    <a:lnTo>
                      <a:pt x="399" y="153"/>
                    </a:lnTo>
                    <a:lnTo>
                      <a:pt x="396" y="162"/>
                    </a:lnTo>
                    <a:lnTo>
                      <a:pt x="387" y="171"/>
                    </a:lnTo>
                    <a:lnTo>
                      <a:pt x="384" y="180"/>
                    </a:lnTo>
                    <a:lnTo>
                      <a:pt x="375" y="186"/>
                    </a:lnTo>
                    <a:lnTo>
                      <a:pt x="366" y="186"/>
                    </a:lnTo>
                    <a:lnTo>
                      <a:pt x="357" y="183"/>
                    </a:lnTo>
                    <a:lnTo>
                      <a:pt x="348" y="189"/>
                    </a:lnTo>
                    <a:lnTo>
                      <a:pt x="339" y="192"/>
                    </a:lnTo>
                    <a:lnTo>
                      <a:pt x="327" y="198"/>
                    </a:lnTo>
                    <a:lnTo>
                      <a:pt x="324" y="207"/>
                    </a:lnTo>
                    <a:lnTo>
                      <a:pt x="315" y="216"/>
                    </a:lnTo>
                    <a:lnTo>
                      <a:pt x="315" y="201"/>
                    </a:lnTo>
                    <a:lnTo>
                      <a:pt x="321" y="192"/>
                    </a:lnTo>
                    <a:lnTo>
                      <a:pt x="327" y="183"/>
                    </a:lnTo>
                    <a:lnTo>
                      <a:pt x="336" y="180"/>
                    </a:lnTo>
                    <a:lnTo>
                      <a:pt x="345" y="180"/>
                    </a:lnTo>
                    <a:lnTo>
                      <a:pt x="354" y="177"/>
                    </a:lnTo>
                    <a:lnTo>
                      <a:pt x="357" y="168"/>
                    </a:lnTo>
                    <a:lnTo>
                      <a:pt x="357" y="159"/>
                    </a:lnTo>
                    <a:lnTo>
                      <a:pt x="360" y="150"/>
                    </a:lnTo>
                    <a:lnTo>
                      <a:pt x="360" y="141"/>
                    </a:lnTo>
                    <a:lnTo>
                      <a:pt x="351" y="138"/>
                    </a:lnTo>
                    <a:lnTo>
                      <a:pt x="339" y="138"/>
                    </a:lnTo>
                    <a:lnTo>
                      <a:pt x="327" y="141"/>
                    </a:lnTo>
                    <a:lnTo>
                      <a:pt x="321" y="150"/>
                    </a:lnTo>
                    <a:lnTo>
                      <a:pt x="324" y="159"/>
                    </a:lnTo>
                    <a:lnTo>
                      <a:pt x="318" y="150"/>
                    </a:lnTo>
                    <a:lnTo>
                      <a:pt x="318" y="141"/>
                    </a:lnTo>
                    <a:lnTo>
                      <a:pt x="327" y="141"/>
                    </a:lnTo>
                    <a:lnTo>
                      <a:pt x="324" y="117"/>
                    </a:lnTo>
                    <a:lnTo>
                      <a:pt x="315" y="108"/>
                    </a:lnTo>
                    <a:lnTo>
                      <a:pt x="321" y="117"/>
                    </a:lnTo>
                    <a:lnTo>
                      <a:pt x="312" y="111"/>
                    </a:lnTo>
                    <a:lnTo>
                      <a:pt x="312" y="99"/>
                    </a:lnTo>
                    <a:lnTo>
                      <a:pt x="321" y="102"/>
                    </a:lnTo>
                    <a:lnTo>
                      <a:pt x="321" y="84"/>
                    </a:lnTo>
                    <a:lnTo>
                      <a:pt x="315" y="72"/>
                    </a:lnTo>
                    <a:lnTo>
                      <a:pt x="312" y="63"/>
                    </a:lnTo>
                    <a:lnTo>
                      <a:pt x="318" y="72"/>
                    </a:lnTo>
                    <a:lnTo>
                      <a:pt x="324" y="81"/>
                    </a:lnTo>
                    <a:lnTo>
                      <a:pt x="324" y="63"/>
                    </a:lnTo>
                    <a:lnTo>
                      <a:pt x="324" y="54"/>
                    </a:lnTo>
                    <a:lnTo>
                      <a:pt x="330" y="63"/>
                    </a:lnTo>
                    <a:lnTo>
                      <a:pt x="327" y="54"/>
                    </a:lnTo>
                    <a:lnTo>
                      <a:pt x="336" y="48"/>
                    </a:lnTo>
                    <a:lnTo>
                      <a:pt x="327" y="51"/>
                    </a:lnTo>
                    <a:lnTo>
                      <a:pt x="318" y="51"/>
                    </a:lnTo>
                    <a:lnTo>
                      <a:pt x="294" y="48"/>
                    </a:lnTo>
                    <a:lnTo>
                      <a:pt x="291" y="39"/>
                    </a:lnTo>
                    <a:lnTo>
                      <a:pt x="291" y="48"/>
                    </a:lnTo>
                    <a:lnTo>
                      <a:pt x="282" y="51"/>
                    </a:lnTo>
                    <a:lnTo>
                      <a:pt x="273" y="54"/>
                    </a:lnTo>
                    <a:lnTo>
                      <a:pt x="264" y="54"/>
                    </a:lnTo>
                    <a:lnTo>
                      <a:pt x="255" y="54"/>
                    </a:lnTo>
                    <a:lnTo>
                      <a:pt x="264" y="45"/>
                    </a:lnTo>
                    <a:lnTo>
                      <a:pt x="255" y="48"/>
                    </a:lnTo>
                    <a:lnTo>
                      <a:pt x="246" y="48"/>
                    </a:lnTo>
                    <a:lnTo>
                      <a:pt x="237" y="51"/>
                    </a:lnTo>
                    <a:lnTo>
                      <a:pt x="228" y="51"/>
                    </a:lnTo>
                    <a:lnTo>
                      <a:pt x="219" y="60"/>
                    </a:lnTo>
                    <a:lnTo>
                      <a:pt x="219" y="69"/>
                    </a:lnTo>
                    <a:lnTo>
                      <a:pt x="216" y="78"/>
                    </a:lnTo>
                    <a:lnTo>
                      <a:pt x="213" y="90"/>
                    </a:lnTo>
                    <a:lnTo>
                      <a:pt x="207" y="99"/>
                    </a:lnTo>
                    <a:lnTo>
                      <a:pt x="207" y="108"/>
                    </a:lnTo>
                    <a:lnTo>
                      <a:pt x="213" y="117"/>
                    </a:lnTo>
                    <a:lnTo>
                      <a:pt x="216" y="126"/>
                    </a:lnTo>
                    <a:lnTo>
                      <a:pt x="207" y="126"/>
                    </a:lnTo>
                    <a:lnTo>
                      <a:pt x="216" y="123"/>
                    </a:lnTo>
                    <a:lnTo>
                      <a:pt x="216" y="132"/>
                    </a:lnTo>
                    <a:lnTo>
                      <a:pt x="198" y="156"/>
                    </a:lnTo>
                    <a:lnTo>
                      <a:pt x="213" y="165"/>
                    </a:lnTo>
                    <a:lnTo>
                      <a:pt x="225" y="168"/>
                    </a:lnTo>
                    <a:lnTo>
                      <a:pt x="237" y="156"/>
                    </a:lnTo>
                    <a:lnTo>
                      <a:pt x="225" y="165"/>
                    </a:lnTo>
                    <a:lnTo>
                      <a:pt x="207" y="168"/>
                    </a:lnTo>
                    <a:lnTo>
                      <a:pt x="213" y="186"/>
                    </a:lnTo>
                    <a:lnTo>
                      <a:pt x="240" y="189"/>
                    </a:lnTo>
                    <a:lnTo>
                      <a:pt x="219" y="192"/>
                    </a:lnTo>
                    <a:lnTo>
                      <a:pt x="219" y="198"/>
                    </a:lnTo>
                    <a:lnTo>
                      <a:pt x="216" y="210"/>
                    </a:lnTo>
                    <a:lnTo>
                      <a:pt x="213" y="222"/>
                    </a:lnTo>
                    <a:lnTo>
                      <a:pt x="225" y="231"/>
                    </a:lnTo>
                    <a:lnTo>
                      <a:pt x="240" y="234"/>
                    </a:lnTo>
                    <a:lnTo>
                      <a:pt x="258" y="231"/>
                    </a:lnTo>
                    <a:lnTo>
                      <a:pt x="267" y="234"/>
                    </a:lnTo>
                    <a:lnTo>
                      <a:pt x="261" y="246"/>
                    </a:lnTo>
                    <a:lnTo>
                      <a:pt x="261" y="258"/>
                    </a:lnTo>
                    <a:lnTo>
                      <a:pt x="261" y="267"/>
                    </a:lnTo>
                    <a:lnTo>
                      <a:pt x="261" y="276"/>
                    </a:lnTo>
                    <a:lnTo>
                      <a:pt x="267" y="285"/>
                    </a:lnTo>
                    <a:lnTo>
                      <a:pt x="276" y="294"/>
                    </a:lnTo>
                    <a:lnTo>
                      <a:pt x="282" y="306"/>
                    </a:lnTo>
                    <a:lnTo>
                      <a:pt x="282" y="315"/>
                    </a:lnTo>
                    <a:lnTo>
                      <a:pt x="279" y="303"/>
                    </a:lnTo>
                    <a:lnTo>
                      <a:pt x="276" y="291"/>
                    </a:lnTo>
                    <a:lnTo>
                      <a:pt x="267" y="288"/>
                    </a:lnTo>
                    <a:lnTo>
                      <a:pt x="261" y="279"/>
                    </a:lnTo>
                    <a:lnTo>
                      <a:pt x="258" y="270"/>
                    </a:lnTo>
                    <a:lnTo>
                      <a:pt x="258" y="261"/>
                    </a:lnTo>
                    <a:lnTo>
                      <a:pt x="258" y="270"/>
                    </a:lnTo>
                    <a:lnTo>
                      <a:pt x="252" y="279"/>
                    </a:lnTo>
                    <a:lnTo>
                      <a:pt x="249" y="288"/>
                    </a:lnTo>
                    <a:lnTo>
                      <a:pt x="246" y="297"/>
                    </a:lnTo>
                    <a:lnTo>
                      <a:pt x="237" y="303"/>
                    </a:lnTo>
                    <a:lnTo>
                      <a:pt x="237" y="312"/>
                    </a:lnTo>
                    <a:lnTo>
                      <a:pt x="249" y="318"/>
                    </a:lnTo>
                    <a:lnTo>
                      <a:pt x="249" y="327"/>
                    </a:lnTo>
                    <a:lnTo>
                      <a:pt x="246" y="336"/>
                    </a:lnTo>
                    <a:lnTo>
                      <a:pt x="252" y="345"/>
                    </a:lnTo>
                    <a:lnTo>
                      <a:pt x="261" y="354"/>
                    </a:lnTo>
                    <a:lnTo>
                      <a:pt x="267" y="363"/>
                    </a:lnTo>
                    <a:lnTo>
                      <a:pt x="273" y="372"/>
                    </a:lnTo>
                    <a:lnTo>
                      <a:pt x="273" y="363"/>
                    </a:lnTo>
                    <a:lnTo>
                      <a:pt x="273" y="354"/>
                    </a:lnTo>
                    <a:lnTo>
                      <a:pt x="273" y="345"/>
                    </a:lnTo>
                    <a:lnTo>
                      <a:pt x="273" y="333"/>
                    </a:lnTo>
                    <a:lnTo>
                      <a:pt x="273" y="324"/>
                    </a:lnTo>
                    <a:lnTo>
                      <a:pt x="273" y="315"/>
                    </a:lnTo>
                    <a:lnTo>
                      <a:pt x="273" y="303"/>
                    </a:lnTo>
                    <a:lnTo>
                      <a:pt x="273" y="291"/>
                    </a:lnTo>
                    <a:lnTo>
                      <a:pt x="276" y="300"/>
                    </a:lnTo>
                    <a:lnTo>
                      <a:pt x="279" y="324"/>
                    </a:lnTo>
                    <a:lnTo>
                      <a:pt x="279" y="342"/>
                    </a:lnTo>
                    <a:lnTo>
                      <a:pt x="279" y="351"/>
                    </a:lnTo>
                    <a:lnTo>
                      <a:pt x="282" y="360"/>
                    </a:lnTo>
                    <a:lnTo>
                      <a:pt x="282" y="351"/>
                    </a:lnTo>
                    <a:lnTo>
                      <a:pt x="282" y="342"/>
                    </a:lnTo>
                    <a:lnTo>
                      <a:pt x="282" y="333"/>
                    </a:lnTo>
                    <a:lnTo>
                      <a:pt x="285" y="324"/>
                    </a:lnTo>
                    <a:lnTo>
                      <a:pt x="288" y="333"/>
                    </a:lnTo>
                    <a:lnTo>
                      <a:pt x="288" y="342"/>
                    </a:lnTo>
                    <a:lnTo>
                      <a:pt x="291" y="333"/>
                    </a:lnTo>
                    <a:lnTo>
                      <a:pt x="294" y="324"/>
                    </a:lnTo>
                    <a:lnTo>
                      <a:pt x="303" y="318"/>
                    </a:lnTo>
                    <a:lnTo>
                      <a:pt x="303" y="309"/>
                    </a:lnTo>
                    <a:lnTo>
                      <a:pt x="312" y="300"/>
                    </a:lnTo>
                    <a:lnTo>
                      <a:pt x="321" y="291"/>
                    </a:lnTo>
                    <a:lnTo>
                      <a:pt x="330" y="288"/>
                    </a:lnTo>
                    <a:lnTo>
                      <a:pt x="339" y="285"/>
                    </a:lnTo>
                    <a:lnTo>
                      <a:pt x="345" y="276"/>
                    </a:lnTo>
                    <a:lnTo>
                      <a:pt x="354" y="270"/>
                    </a:lnTo>
                    <a:lnTo>
                      <a:pt x="360" y="261"/>
                    </a:lnTo>
                    <a:lnTo>
                      <a:pt x="366" y="252"/>
                    </a:lnTo>
                    <a:lnTo>
                      <a:pt x="369" y="243"/>
                    </a:lnTo>
                    <a:lnTo>
                      <a:pt x="372" y="234"/>
                    </a:lnTo>
                    <a:lnTo>
                      <a:pt x="372" y="225"/>
                    </a:lnTo>
                    <a:lnTo>
                      <a:pt x="372" y="216"/>
                    </a:lnTo>
                    <a:lnTo>
                      <a:pt x="369" y="204"/>
                    </a:lnTo>
                    <a:lnTo>
                      <a:pt x="369" y="195"/>
                    </a:lnTo>
                    <a:lnTo>
                      <a:pt x="369" y="204"/>
                    </a:lnTo>
                    <a:lnTo>
                      <a:pt x="375" y="216"/>
                    </a:lnTo>
                    <a:lnTo>
                      <a:pt x="384" y="225"/>
                    </a:lnTo>
                    <a:lnTo>
                      <a:pt x="390" y="234"/>
                    </a:lnTo>
                    <a:lnTo>
                      <a:pt x="396" y="246"/>
                    </a:lnTo>
                    <a:lnTo>
                      <a:pt x="393" y="255"/>
                    </a:lnTo>
                    <a:lnTo>
                      <a:pt x="387" y="264"/>
                    </a:lnTo>
                    <a:lnTo>
                      <a:pt x="378" y="276"/>
                    </a:lnTo>
                    <a:lnTo>
                      <a:pt x="372" y="285"/>
                    </a:lnTo>
                    <a:lnTo>
                      <a:pt x="369" y="294"/>
                    </a:lnTo>
                    <a:lnTo>
                      <a:pt x="366" y="303"/>
                    </a:lnTo>
                    <a:lnTo>
                      <a:pt x="363" y="312"/>
                    </a:lnTo>
                    <a:lnTo>
                      <a:pt x="357" y="321"/>
                    </a:lnTo>
                    <a:lnTo>
                      <a:pt x="348" y="327"/>
                    </a:lnTo>
                    <a:lnTo>
                      <a:pt x="339" y="324"/>
                    </a:lnTo>
                    <a:lnTo>
                      <a:pt x="330" y="321"/>
                    </a:lnTo>
                    <a:lnTo>
                      <a:pt x="327" y="330"/>
                    </a:lnTo>
                    <a:lnTo>
                      <a:pt x="324" y="339"/>
                    </a:lnTo>
                    <a:lnTo>
                      <a:pt x="321" y="348"/>
                    </a:lnTo>
                    <a:lnTo>
                      <a:pt x="312" y="357"/>
                    </a:lnTo>
                    <a:lnTo>
                      <a:pt x="303" y="363"/>
                    </a:lnTo>
                    <a:lnTo>
                      <a:pt x="294" y="372"/>
                    </a:lnTo>
                    <a:lnTo>
                      <a:pt x="285" y="381"/>
                    </a:lnTo>
                    <a:lnTo>
                      <a:pt x="279" y="390"/>
                    </a:lnTo>
                    <a:lnTo>
                      <a:pt x="273" y="399"/>
                    </a:lnTo>
                    <a:lnTo>
                      <a:pt x="264" y="402"/>
                    </a:lnTo>
                    <a:lnTo>
                      <a:pt x="258" y="390"/>
                    </a:lnTo>
                    <a:lnTo>
                      <a:pt x="261" y="381"/>
                    </a:lnTo>
                    <a:lnTo>
                      <a:pt x="261" y="390"/>
                    </a:lnTo>
                    <a:lnTo>
                      <a:pt x="261" y="399"/>
                    </a:lnTo>
                    <a:lnTo>
                      <a:pt x="261" y="408"/>
                    </a:lnTo>
                    <a:lnTo>
                      <a:pt x="258" y="420"/>
                    </a:lnTo>
                    <a:lnTo>
                      <a:pt x="252" y="429"/>
                    </a:lnTo>
                    <a:lnTo>
                      <a:pt x="249" y="438"/>
                    </a:lnTo>
                    <a:lnTo>
                      <a:pt x="249" y="447"/>
                    </a:lnTo>
                    <a:lnTo>
                      <a:pt x="249" y="456"/>
                    </a:lnTo>
                    <a:lnTo>
                      <a:pt x="252" y="468"/>
                    </a:lnTo>
                    <a:lnTo>
                      <a:pt x="252" y="477"/>
                    </a:lnTo>
                    <a:lnTo>
                      <a:pt x="252" y="486"/>
                    </a:lnTo>
                    <a:lnTo>
                      <a:pt x="252" y="495"/>
                    </a:lnTo>
                    <a:lnTo>
                      <a:pt x="249" y="504"/>
                    </a:lnTo>
                    <a:lnTo>
                      <a:pt x="249" y="513"/>
                    </a:lnTo>
                    <a:lnTo>
                      <a:pt x="249" y="522"/>
                    </a:lnTo>
                    <a:lnTo>
                      <a:pt x="249" y="534"/>
                    </a:lnTo>
                    <a:lnTo>
                      <a:pt x="249" y="543"/>
                    </a:lnTo>
                    <a:lnTo>
                      <a:pt x="249" y="552"/>
                    </a:lnTo>
                    <a:lnTo>
                      <a:pt x="249" y="561"/>
                    </a:lnTo>
                    <a:lnTo>
                      <a:pt x="249" y="570"/>
                    </a:lnTo>
                    <a:lnTo>
                      <a:pt x="246" y="582"/>
                    </a:lnTo>
                    <a:lnTo>
                      <a:pt x="243" y="591"/>
                    </a:lnTo>
                    <a:lnTo>
                      <a:pt x="240" y="600"/>
                    </a:lnTo>
                    <a:lnTo>
                      <a:pt x="237" y="609"/>
                    </a:lnTo>
                    <a:lnTo>
                      <a:pt x="237" y="618"/>
                    </a:lnTo>
                    <a:lnTo>
                      <a:pt x="225" y="624"/>
                    </a:lnTo>
                    <a:lnTo>
                      <a:pt x="213" y="621"/>
                    </a:lnTo>
                    <a:lnTo>
                      <a:pt x="201" y="618"/>
                    </a:lnTo>
                    <a:lnTo>
                      <a:pt x="192" y="615"/>
                    </a:lnTo>
                    <a:lnTo>
                      <a:pt x="189" y="606"/>
                    </a:lnTo>
                    <a:lnTo>
                      <a:pt x="189" y="597"/>
                    </a:lnTo>
                    <a:lnTo>
                      <a:pt x="189" y="585"/>
                    </a:lnTo>
                    <a:lnTo>
                      <a:pt x="192" y="576"/>
                    </a:lnTo>
                    <a:lnTo>
                      <a:pt x="195" y="567"/>
                    </a:lnTo>
                    <a:lnTo>
                      <a:pt x="195" y="555"/>
                    </a:lnTo>
                    <a:lnTo>
                      <a:pt x="195" y="543"/>
                    </a:lnTo>
                    <a:lnTo>
                      <a:pt x="195" y="534"/>
                    </a:lnTo>
                    <a:lnTo>
                      <a:pt x="195" y="525"/>
                    </a:lnTo>
                    <a:lnTo>
                      <a:pt x="198" y="537"/>
                    </a:lnTo>
                    <a:lnTo>
                      <a:pt x="201" y="546"/>
                    </a:lnTo>
                    <a:lnTo>
                      <a:pt x="207" y="555"/>
                    </a:lnTo>
                    <a:lnTo>
                      <a:pt x="210" y="564"/>
                    </a:lnTo>
                    <a:lnTo>
                      <a:pt x="210" y="546"/>
                    </a:lnTo>
                    <a:lnTo>
                      <a:pt x="207" y="534"/>
                    </a:lnTo>
                    <a:lnTo>
                      <a:pt x="201" y="522"/>
                    </a:lnTo>
                    <a:lnTo>
                      <a:pt x="198" y="510"/>
                    </a:lnTo>
                    <a:lnTo>
                      <a:pt x="195" y="498"/>
                    </a:lnTo>
                    <a:lnTo>
                      <a:pt x="195" y="486"/>
                    </a:lnTo>
                    <a:lnTo>
                      <a:pt x="192" y="477"/>
                    </a:lnTo>
                    <a:lnTo>
                      <a:pt x="189" y="468"/>
                    </a:lnTo>
                    <a:lnTo>
                      <a:pt x="186" y="456"/>
                    </a:lnTo>
                    <a:lnTo>
                      <a:pt x="183" y="444"/>
                    </a:lnTo>
                    <a:lnTo>
                      <a:pt x="180" y="435"/>
                    </a:lnTo>
                    <a:lnTo>
                      <a:pt x="177" y="426"/>
                    </a:lnTo>
                    <a:lnTo>
                      <a:pt x="177" y="417"/>
                    </a:lnTo>
                    <a:lnTo>
                      <a:pt x="177" y="408"/>
                    </a:lnTo>
                    <a:lnTo>
                      <a:pt x="174" y="396"/>
                    </a:lnTo>
                    <a:lnTo>
                      <a:pt x="174" y="411"/>
                    </a:lnTo>
                    <a:lnTo>
                      <a:pt x="174" y="420"/>
                    </a:lnTo>
                    <a:lnTo>
                      <a:pt x="174" y="432"/>
                    </a:lnTo>
                    <a:lnTo>
                      <a:pt x="174" y="444"/>
                    </a:lnTo>
                    <a:lnTo>
                      <a:pt x="171" y="432"/>
                    </a:lnTo>
                    <a:lnTo>
                      <a:pt x="165" y="423"/>
                    </a:lnTo>
                    <a:lnTo>
                      <a:pt x="162" y="414"/>
                    </a:lnTo>
                    <a:lnTo>
                      <a:pt x="174" y="423"/>
                    </a:lnTo>
                    <a:lnTo>
                      <a:pt x="174" y="435"/>
                    </a:lnTo>
                    <a:lnTo>
                      <a:pt x="180" y="444"/>
                    </a:lnTo>
                    <a:lnTo>
                      <a:pt x="183" y="456"/>
                    </a:lnTo>
                    <a:lnTo>
                      <a:pt x="186" y="468"/>
                    </a:lnTo>
                    <a:lnTo>
                      <a:pt x="186" y="480"/>
                    </a:lnTo>
                    <a:lnTo>
                      <a:pt x="186" y="492"/>
                    </a:lnTo>
                    <a:lnTo>
                      <a:pt x="186" y="504"/>
                    </a:lnTo>
                    <a:lnTo>
                      <a:pt x="186" y="516"/>
                    </a:lnTo>
                    <a:lnTo>
                      <a:pt x="177" y="525"/>
                    </a:lnTo>
                    <a:lnTo>
                      <a:pt x="174" y="534"/>
                    </a:lnTo>
                    <a:lnTo>
                      <a:pt x="171" y="543"/>
                    </a:lnTo>
                    <a:lnTo>
                      <a:pt x="171" y="552"/>
                    </a:lnTo>
                    <a:lnTo>
                      <a:pt x="168" y="561"/>
                    </a:lnTo>
                    <a:lnTo>
                      <a:pt x="162" y="570"/>
                    </a:lnTo>
                    <a:lnTo>
                      <a:pt x="156" y="579"/>
                    </a:lnTo>
                    <a:lnTo>
                      <a:pt x="153" y="588"/>
                    </a:lnTo>
                    <a:lnTo>
                      <a:pt x="144" y="600"/>
                    </a:lnTo>
                    <a:lnTo>
                      <a:pt x="138" y="609"/>
                    </a:lnTo>
                    <a:lnTo>
                      <a:pt x="0" y="621"/>
                    </a:lnTo>
                    <a:lnTo>
                      <a:pt x="6" y="609"/>
                    </a:lnTo>
                    <a:lnTo>
                      <a:pt x="12" y="600"/>
                    </a:lnTo>
                    <a:lnTo>
                      <a:pt x="6" y="609"/>
                    </a:lnTo>
                    <a:lnTo>
                      <a:pt x="15" y="603"/>
                    </a:lnTo>
                    <a:lnTo>
                      <a:pt x="21" y="594"/>
                    </a:lnTo>
                    <a:lnTo>
                      <a:pt x="30" y="585"/>
                    </a:lnTo>
                    <a:lnTo>
                      <a:pt x="39" y="579"/>
                    </a:lnTo>
                    <a:lnTo>
                      <a:pt x="48" y="570"/>
                    </a:lnTo>
                    <a:lnTo>
                      <a:pt x="57" y="561"/>
                    </a:lnTo>
                    <a:lnTo>
                      <a:pt x="66" y="555"/>
                    </a:lnTo>
                    <a:lnTo>
                      <a:pt x="75" y="555"/>
                    </a:lnTo>
                    <a:lnTo>
                      <a:pt x="87" y="561"/>
                    </a:lnTo>
                    <a:lnTo>
                      <a:pt x="96" y="567"/>
                    </a:lnTo>
                    <a:lnTo>
                      <a:pt x="105" y="573"/>
                    </a:lnTo>
                    <a:lnTo>
                      <a:pt x="114" y="582"/>
                    </a:lnTo>
                    <a:lnTo>
                      <a:pt x="111" y="573"/>
                    </a:lnTo>
                    <a:lnTo>
                      <a:pt x="99" y="567"/>
                    </a:lnTo>
                    <a:lnTo>
                      <a:pt x="81" y="567"/>
                    </a:lnTo>
                    <a:lnTo>
                      <a:pt x="69" y="561"/>
                    </a:lnTo>
                    <a:lnTo>
                      <a:pt x="57" y="561"/>
                    </a:lnTo>
                    <a:lnTo>
                      <a:pt x="66" y="564"/>
                    </a:lnTo>
                    <a:lnTo>
                      <a:pt x="78" y="567"/>
                    </a:lnTo>
                    <a:lnTo>
                      <a:pt x="81" y="552"/>
                    </a:lnTo>
                    <a:lnTo>
                      <a:pt x="63" y="546"/>
                    </a:lnTo>
                    <a:lnTo>
                      <a:pt x="72" y="555"/>
                    </a:lnTo>
                    <a:lnTo>
                      <a:pt x="63" y="552"/>
                    </a:lnTo>
                    <a:lnTo>
                      <a:pt x="54" y="552"/>
                    </a:lnTo>
                    <a:lnTo>
                      <a:pt x="66" y="552"/>
                    </a:lnTo>
                    <a:lnTo>
                      <a:pt x="72" y="540"/>
                    </a:lnTo>
                    <a:lnTo>
                      <a:pt x="78" y="528"/>
                    </a:lnTo>
                    <a:lnTo>
                      <a:pt x="84" y="519"/>
                    </a:lnTo>
                    <a:lnTo>
                      <a:pt x="84" y="510"/>
                    </a:lnTo>
                    <a:lnTo>
                      <a:pt x="90" y="501"/>
                    </a:lnTo>
                    <a:lnTo>
                      <a:pt x="93" y="492"/>
                    </a:lnTo>
                    <a:lnTo>
                      <a:pt x="96" y="480"/>
                    </a:lnTo>
                    <a:lnTo>
                      <a:pt x="102" y="471"/>
                    </a:lnTo>
                    <a:lnTo>
                      <a:pt x="108" y="459"/>
                    </a:lnTo>
                    <a:lnTo>
                      <a:pt x="111" y="450"/>
                    </a:lnTo>
                    <a:lnTo>
                      <a:pt x="114" y="441"/>
                    </a:lnTo>
                    <a:lnTo>
                      <a:pt x="117" y="432"/>
                    </a:lnTo>
                    <a:lnTo>
                      <a:pt x="120" y="423"/>
                    </a:lnTo>
                    <a:lnTo>
                      <a:pt x="123" y="414"/>
                    </a:lnTo>
                    <a:lnTo>
                      <a:pt x="129" y="405"/>
                    </a:lnTo>
                    <a:lnTo>
                      <a:pt x="135" y="396"/>
                    </a:lnTo>
                    <a:lnTo>
                      <a:pt x="138" y="384"/>
                    </a:lnTo>
                    <a:lnTo>
                      <a:pt x="141" y="375"/>
                    </a:lnTo>
                    <a:lnTo>
                      <a:pt x="144" y="363"/>
                    </a:lnTo>
                    <a:lnTo>
                      <a:pt x="150" y="354"/>
                    </a:lnTo>
                    <a:lnTo>
                      <a:pt x="153" y="345"/>
                    </a:lnTo>
                    <a:lnTo>
                      <a:pt x="159" y="336"/>
                    </a:lnTo>
                    <a:lnTo>
                      <a:pt x="165" y="327"/>
                    </a:lnTo>
                    <a:lnTo>
                      <a:pt x="171" y="318"/>
                    </a:lnTo>
                    <a:lnTo>
                      <a:pt x="180" y="315"/>
                    </a:lnTo>
                    <a:lnTo>
                      <a:pt x="180" y="327"/>
                    </a:lnTo>
                    <a:lnTo>
                      <a:pt x="180" y="312"/>
                    </a:lnTo>
                    <a:lnTo>
                      <a:pt x="180" y="303"/>
                    </a:lnTo>
                    <a:lnTo>
                      <a:pt x="189" y="300"/>
                    </a:lnTo>
                    <a:lnTo>
                      <a:pt x="198" y="294"/>
                    </a:lnTo>
                    <a:lnTo>
                      <a:pt x="207" y="288"/>
                    </a:lnTo>
                    <a:lnTo>
                      <a:pt x="216" y="285"/>
                    </a:lnTo>
                    <a:lnTo>
                      <a:pt x="225" y="282"/>
                    </a:lnTo>
                    <a:lnTo>
                      <a:pt x="234" y="279"/>
                    </a:lnTo>
                    <a:lnTo>
                      <a:pt x="243" y="276"/>
                    </a:lnTo>
                    <a:lnTo>
                      <a:pt x="252" y="27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38" name="Freeform 73">
                <a:extLst>
                  <a:ext uri="{FF2B5EF4-FFF2-40B4-BE49-F238E27FC236}">
                    <a16:creationId xmlns:a16="http://schemas.microsoft.com/office/drawing/2014/main" id="{4660F9DB-8D3E-4DC9-9AA0-A000A7D47F17}"/>
                  </a:ext>
                </a:extLst>
              </p:cNvPr>
              <p:cNvSpPr>
                <a:spLocks/>
              </p:cNvSpPr>
              <p:nvPr/>
            </p:nvSpPr>
            <p:spPr bwMode="auto">
              <a:xfrm>
                <a:off x="3579" y="4158"/>
                <a:ext cx="283" cy="664"/>
              </a:xfrm>
              <a:custGeom>
                <a:avLst/>
                <a:gdLst>
                  <a:gd name="T0" fmla="*/ 195 w 283"/>
                  <a:gd name="T1" fmla="*/ 30 h 664"/>
                  <a:gd name="T2" fmla="*/ 213 w 283"/>
                  <a:gd name="T3" fmla="*/ 57 h 664"/>
                  <a:gd name="T4" fmla="*/ 213 w 283"/>
                  <a:gd name="T5" fmla="*/ 48 h 664"/>
                  <a:gd name="T6" fmla="*/ 195 w 283"/>
                  <a:gd name="T7" fmla="*/ 27 h 664"/>
                  <a:gd name="T8" fmla="*/ 174 w 283"/>
                  <a:gd name="T9" fmla="*/ 6 h 664"/>
                  <a:gd name="T10" fmla="*/ 210 w 283"/>
                  <a:gd name="T11" fmla="*/ 15 h 664"/>
                  <a:gd name="T12" fmla="*/ 231 w 283"/>
                  <a:gd name="T13" fmla="*/ 39 h 664"/>
                  <a:gd name="T14" fmla="*/ 249 w 283"/>
                  <a:gd name="T15" fmla="*/ 66 h 664"/>
                  <a:gd name="T16" fmla="*/ 258 w 283"/>
                  <a:gd name="T17" fmla="*/ 93 h 664"/>
                  <a:gd name="T18" fmla="*/ 258 w 283"/>
                  <a:gd name="T19" fmla="*/ 123 h 664"/>
                  <a:gd name="T20" fmla="*/ 264 w 283"/>
                  <a:gd name="T21" fmla="*/ 153 h 664"/>
                  <a:gd name="T22" fmla="*/ 267 w 283"/>
                  <a:gd name="T23" fmla="*/ 186 h 664"/>
                  <a:gd name="T24" fmla="*/ 282 w 283"/>
                  <a:gd name="T25" fmla="*/ 336 h 664"/>
                  <a:gd name="T26" fmla="*/ 204 w 283"/>
                  <a:gd name="T27" fmla="*/ 519 h 664"/>
                  <a:gd name="T28" fmla="*/ 177 w 283"/>
                  <a:gd name="T29" fmla="*/ 525 h 664"/>
                  <a:gd name="T30" fmla="*/ 171 w 283"/>
                  <a:gd name="T31" fmla="*/ 555 h 664"/>
                  <a:gd name="T32" fmla="*/ 153 w 283"/>
                  <a:gd name="T33" fmla="*/ 549 h 664"/>
                  <a:gd name="T34" fmla="*/ 126 w 283"/>
                  <a:gd name="T35" fmla="*/ 534 h 664"/>
                  <a:gd name="T36" fmla="*/ 96 w 283"/>
                  <a:gd name="T37" fmla="*/ 531 h 664"/>
                  <a:gd name="T38" fmla="*/ 108 w 283"/>
                  <a:gd name="T39" fmla="*/ 531 h 664"/>
                  <a:gd name="T40" fmla="*/ 138 w 283"/>
                  <a:gd name="T41" fmla="*/ 540 h 664"/>
                  <a:gd name="T42" fmla="*/ 156 w 283"/>
                  <a:gd name="T43" fmla="*/ 561 h 664"/>
                  <a:gd name="T44" fmla="*/ 147 w 283"/>
                  <a:gd name="T45" fmla="*/ 588 h 664"/>
                  <a:gd name="T46" fmla="*/ 135 w 283"/>
                  <a:gd name="T47" fmla="*/ 615 h 664"/>
                  <a:gd name="T48" fmla="*/ 120 w 283"/>
                  <a:gd name="T49" fmla="*/ 639 h 664"/>
                  <a:gd name="T50" fmla="*/ 105 w 283"/>
                  <a:gd name="T51" fmla="*/ 648 h 664"/>
                  <a:gd name="T52" fmla="*/ 96 w 283"/>
                  <a:gd name="T53" fmla="*/ 660 h 664"/>
                  <a:gd name="T54" fmla="*/ 90 w 283"/>
                  <a:gd name="T55" fmla="*/ 660 h 664"/>
                  <a:gd name="T56" fmla="*/ 105 w 283"/>
                  <a:gd name="T57" fmla="*/ 639 h 664"/>
                  <a:gd name="T58" fmla="*/ 75 w 283"/>
                  <a:gd name="T59" fmla="*/ 654 h 664"/>
                  <a:gd name="T60" fmla="*/ 45 w 283"/>
                  <a:gd name="T61" fmla="*/ 663 h 664"/>
                  <a:gd name="T62" fmla="*/ 69 w 283"/>
                  <a:gd name="T63" fmla="*/ 642 h 664"/>
                  <a:gd name="T64" fmla="*/ 45 w 283"/>
                  <a:gd name="T65" fmla="*/ 657 h 664"/>
                  <a:gd name="T66" fmla="*/ 21 w 283"/>
                  <a:gd name="T67" fmla="*/ 651 h 664"/>
                  <a:gd name="T68" fmla="*/ 42 w 283"/>
                  <a:gd name="T69" fmla="*/ 633 h 664"/>
                  <a:gd name="T70" fmla="*/ 51 w 283"/>
                  <a:gd name="T71" fmla="*/ 606 h 664"/>
                  <a:gd name="T72" fmla="*/ 9 w 283"/>
                  <a:gd name="T73" fmla="*/ 603 h 664"/>
                  <a:gd name="T74" fmla="*/ 18 w 283"/>
                  <a:gd name="T75" fmla="*/ 609 h 664"/>
                  <a:gd name="T76" fmla="*/ 27 w 283"/>
                  <a:gd name="T77" fmla="*/ 603 h 664"/>
                  <a:gd name="T78" fmla="*/ 0 w 283"/>
                  <a:gd name="T79" fmla="*/ 594 h 664"/>
                  <a:gd name="T80" fmla="*/ 27 w 283"/>
                  <a:gd name="T81" fmla="*/ 570 h 664"/>
                  <a:gd name="T82" fmla="*/ 45 w 283"/>
                  <a:gd name="T83" fmla="*/ 543 h 664"/>
                  <a:gd name="T84" fmla="*/ 78 w 283"/>
                  <a:gd name="T85" fmla="*/ 528 h 664"/>
                  <a:gd name="T86" fmla="*/ 117 w 283"/>
                  <a:gd name="T87" fmla="*/ 474 h 664"/>
                  <a:gd name="T88" fmla="*/ 162 w 283"/>
                  <a:gd name="T89" fmla="*/ 342 h 664"/>
                  <a:gd name="T90" fmla="*/ 192 w 283"/>
                  <a:gd name="T91" fmla="*/ 345 h 664"/>
                  <a:gd name="T92" fmla="*/ 198 w 283"/>
                  <a:gd name="T93" fmla="*/ 360 h 664"/>
                  <a:gd name="T94" fmla="*/ 183 w 283"/>
                  <a:gd name="T95" fmla="*/ 357 h 664"/>
                  <a:gd name="T96" fmla="*/ 156 w 283"/>
                  <a:gd name="T97" fmla="*/ 351 h 664"/>
                  <a:gd name="T98" fmla="*/ 174 w 283"/>
                  <a:gd name="T99" fmla="*/ 228 h 664"/>
                  <a:gd name="T100" fmla="*/ 186 w 283"/>
                  <a:gd name="T101" fmla="*/ 93 h 66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83"/>
                  <a:gd name="T154" fmla="*/ 0 h 664"/>
                  <a:gd name="T155" fmla="*/ 283 w 283"/>
                  <a:gd name="T156" fmla="*/ 664 h 66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83" h="664">
                    <a:moveTo>
                      <a:pt x="177" y="15"/>
                    </a:moveTo>
                    <a:lnTo>
                      <a:pt x="186" y="21"/>
                    </a:lnTo>
                    <a:lnTo>
                      <a:pt x="195" y="30"/>
                    </a:lnTo>
                    <a:lnTo>
                      <a:pt x="198" y="39"/>
                    </a:lnTo>
                    <a:lnTo>
                      <a:pt x="207" y="45"/>
                    </a:lnTo>
                    <a:lnTo>
                      <a:pt x="213" y="57"/>
                    </a:lnTo>
                    <a:lnTo>
                      <a:pt x="216" y="66"/>
                    </a:lnTo>
                    <a:lnTo>
                      <a:pt x="216" y="57"/>
                    </a:lnTo>
                    <a:lnTo>
                      <a:pt x="213" y="48"/>
                    </a:lnTo>
                    <a:lnTo>
                      <a:pt x="210" y="39"/>
                    </a:lnTo>
                    <a:lnTo>
                      <a:pt x="201" y="36"/>
                    </a:lnTo>
                    <a:lnTo>
                      <a:pt x="195" y="27"/>
                    </a:lnTo>
                    <a:lnTo>
                      <a:pt x="189" y="18"/>
                    </a:lnTo>
                    <a:lnTo>
                      <a:pt x="180" y="18"/>
                    </a:lnTo>
                    <a:lnTo>
                      <a:pt x="174" y="6"/>
                    </a:lnTo>
                    <a:lnTo>
                      <a:pt x="192" y="0"/>
                    </a:lnTo>
                    <a:lnTo>
                      <a:pt x="201" y="9"/>
                    </a:lnTo>
                    <a:lnTo>
                      <a:pt x="210" y="15"/>
                    </a:lnTo>
                    <a:lnTo>
                      <a:pt x="219" y="21"/>
                    </a:lnTo>
                    <a:lnTo>
                      <a:pt x="222" y="30"/>
                    </a:lnTo>
                    <a:lnTo>
                      <a:pt x="231" y="39"/>
                    </a:lnTo>
                    <a:lnTo>
                      <a:pt x="240" y="48"/>
                    </a:lnTo>
                    <a:lnTo>
                      <a:pt x="246" y="57"/>
                    </a:lnTo>
                    <a:lnTo>
                      <a:pt x="249" y="66"/>
                    </a:lnTo>
                    <a:lnTo>
                      <a:pt x="255" y="75"/>
                    </a:lnTo>
                    <a:lnTo>
                      <a:pt x="258" y="84"/>
                    </a:lnTo>
                    <a:lnTo>
                      <a:pt x="258" y="93"/>
                    </a:lnTo>
                    <a:lnTo>
                      <a:pt x="258" y="102"/>
                    </a:lnTo>
                    <a:lnTo>
                      <a:pt x="258" y="114"/>
                    </a:lnTo>
                    <a:lnTo>
                      <a:pt x="258" y="123"/>
                    </a:lnTo>
                    <a:lnTo>
                      <a:pt x="258" y="132"/>
                    </a:lnTo>
                    <a:lnTo>
                      <a:pt x="258" y="141"/>
                    </a:lnTo>
                    <a:lnTo>
                      <a:pt x="264" y="153"/>
                    </a:lnTo>
                    <a:lnTo>
                      <a:pt x="264" y="165"/>
                    </a:lnTo>
                    <a:lnTo>
                      <a:pt x="264" y="177"/>
                    </a:lnTo>
                    <a:lnTo>
                      <a:pt x="267" y="186"/>
                    </a:lnTo>
                    <a:lnTo>
                      <a:pt x="267" y="195"/>
                    </a:lnTo>
                    <a:lnTo>
                      <a:pt x="279" y="282"/>
                    </a:lnTo>
                    <a:lnTo>
                      <a:pt x="282" y="336"/>
                    </a:lnTo>
                    <a:lnTo>
                      <a:pt x="267" y="351"/>
                    </a:lnTo>
                    <a:lnTo>
                      <a:pt x="207" y="510"/>
                    </a:lnTo>
                    <a:lnTo>
                      <a:pt x="204" y="519"/>
                    </a:lnTo>
                    <a:lnTo>
                      <a:pt x="195" y="522"/>
                    </a:lnTo>
                    <a:lnTo>
                      <a:pt x="186" y="522"/>
                    </a:lnTo>
                    <a:lnTo>
                      <a:pt x="177" y="525"/>
                    </a:lnTo>
                    <a:lnTo>
                      <a:pt x="177" y="537"/>
                    </a:lnTo>
                    <a:lnTo>
                      <a:pt x="177" y="546"/>
                    </a:lnTo>
                    <a:lnTo>
                      <a:pt x="171" y="555"/>
                    </a:lnTo>
                    <a:lnTo>
                      <a:pt x="162" y="567"/>
                    </a:lnTo>
                    <a:lnTo>
                      <a:pt x="156" y="558"/>
                    </a:lnTo>
                    <a:lnTo>
                      <a:pt x="153" y="549"/>
                    </a:lnTo>
                    <a:lnTo>
                      <a:pt x="144" y="546"/>
                    </a:lnTo>
                    <a:lnTo>
                      <a:pt x="135" y="540"/>
                    </a:lnTo>
                    <a:lnTo>
                      <a:pt x="126" y="534"/>
                    </a:lnTo>
                    <a:lnTo>
                      <a:pt x="114" y="531"/>
                    </a:lnTo>
                    <a:lnTo>
                      <a:pt x="105" y="531"/>
                    </a:lnTo>
                    <a:lnTo>
                      <a:pt x="96" y="531"/>
                    </a:lnTo>
                    <a:lnTo>
                      <a:pt x="87" y="531"/>
                    </a:lnTo>
                    <a:lnTo>
                      <a:pt x="99" y="531"/>
                    </a:lnTo>
                    <a:lnTo>
                      <a:pt x="108" y="531"/>
                    </a:lnTo>
                    <a:lnTo>
                      <a:pt x="117" y="531"/>
                    </a:lnTo>
                    <a:lnTo>
                      <a:pt x="126" y="534"/>
                    </a:lnTo>
                    <a:lnTo>
                      <a:pt x="138" y="540"/>
                    </a:lnTo>
                    <a:lnTo>
                      <a:pt x="147" y="543"/>
                    </a:lnTo>
                    <a:lnTo>
                      <a:pt x="153" y="552"/>
                    </a:lnTo>
                    <a:lnTo>
                      <a:pt x="156" y="561"/>
                    </a:lnTo>
                    <a:lnTo>
                      <a:pt x="159" y="570"/>
                    </a:lnTo>
                    <a:lnTo>
                      <a:pt x="153" y="579"/>
                    </a:lnTo>
                    <a:lnTo>
                      <a:pt x="147" y="588"/>
                    </a:lnTo>
                    <a:lnTo>
                      <a:pt x="144" y="597"/>
                    </a:lnTo>
                    <a:lnTo>
                      <a:pt x="138" y="606"/>
                    </a:lnTo>
                    <a:lnTo>
                      <a:pt x="135" y="615"/>
                    </a:lnTo>
                    <a:lnTo>
                      <a:pt x="132" y="624"/>
                    </a:lnTo>
                    <a:lnTo>
                      <a:pt x="129" y="633"/>
                    </a:lnTo>
                    <a:lnTo>
                      <a:pt x="120" y="639"/>
                    </a:lnTo>
                    <a:lnTo>
                      <a:pt x="117" y="648"/>
                    </a:lnTo>
                    <a:lnTo>
                      <a:pt x="108" y="657"/>
                    </a:lnTo>
                    <a:lnTo>
                      <a:pt x="105" y="648"/>
                    </a:lnTo>
                    <a:lnTo>
                      <a:pt x="111" y="639"/>
                    </a:lnTo>
                    <a:lnTo>
                      <a:pt x="105" y="657"/>
                    </a:lnTo>
                    <a:lnTo>
                      <a:pt x="96" y="660"/>
                    </a:lnTo>
                    <a:lnTo>
                      <a:pt x="87" y="660"/>
                    </a:lnTo>
                    <a:lnTo>
                      <a:pt x="78" y="663"/>
                    </a:lnTo>
                    <a:lnTo>
                      <a:pt x="90" y="660"/>
                    </a:lnTo>
                    <a:lnTo>
                      <a:pt x="99" y="657"/>
                    </a:lnTo>
                    <a:lnTo>
                      <a:pt x="105" y="648"/>
                    </a:lnTo>
                    <a:lnTo>
                      <a:pt x="105" y="639"/>
                    </a:lnTo>
                    <a:lnTo>
                      <a:pt x="93" y="642"/>
                    </a:lnTo>
                    <a:lnTo>
                      <a:pt x="84" y="648"/>
                    </a:lnTo>
                    <a:lnTo>
                      <a:pt x="75" y="654"/>
                    </a:lnTo>
                    <a:lnTo>
                      <a:pt x="63" y="660"/>
                    </a:lnTo>
                    <a:lnTo>
                      <a:pt x="54" y="663"/>
                    </a:lnTo>
                    <a:lnTo>
                      <a:pt x="45" y="663"/>
                    </a:lnTo>
                    <a:lnTo>
                      <a:pt x="54" y="654"/>
                    </a:lnTo>
                    <a:lnTo>
                      <a:pt x="63" y="651"/>
                    </a:lnTo>
                    <a:lnTo>
                      <a:pt x="69" y="642"/>
                    </a:lnTo>
                    <a:lnTo>
                      <a:pt x="60" y="645"/>
                    </a:lnTo>
                    <a:lnTo>
                      <a:pt x="54" y="654"/>
                    </a:lnTo>
                    <a:lnTo>
                      <a:pt x="45" y="657"/>
                    </a:lnTo>
                    <a:lnTo>
                      <a:pt x="33" y="660"/>
                    </a:lnTo>
                    <a:lnTo>
                      <a:pt x="24" y="663"/>
                    </a:lnTo>
                    <a:lnTo>
                      <a:pt x="21" y="651"/>
                    </a:lnTo>
                    <a:lnTo>
                      <a:pt x="30" y="648"/>
                    </a:lnTo>
                    <a:lnTo>
                      <a:pt x="39" y="642"/>
                    </a:lnTo>
                    <a:lnTo>
                      <a:pt x="42" y="633"/>
                    </a:lnTo>
                    <a:lnTo>
                      <a:pt x="48" y="624"/>
                    </a:lnTo>
                    <a:lnTo>
                      <a:pt x="51" y="615"/>
                    </a:lnTo>
                    <a:lnTo>
                      <a:pt x="51" y="606"/>
                    </a:lnTo>
                    <a:lnTo>
                      <a:pt x="39" y="600"/>
                    </a:lnTo>
                    <a:lnTo>
                      <a:pt x="18" y="600"/>
                    </a:lnTo>
                    <a:lnTo>
                      <a:pt x="9" y="603"/>
                    </a:lnTo>
                    <a:lnTo>
                      <a:pt x="0" y="606"/>
                    </a:lnTo>
                    <a:lnTo>
                      <a:pt x="9" y="606"/>
                    </a:lnTo>
                    <a:lnTo>
                      <a:pt x="18" y="609"/>
                    </a:lnTo>
                    <a:lnTo>
                      <a:pt x="27" y="609"/>
                    </a:lnTo>
                    <a:lnTo>
                      <a:pt x="36" y="603"/>
                    </a:lnTo>
                    <a:lnTo>
                      <a:pt x="27" y="603"/>
                    </a:lnTo>
                    <a:lnTo>
                      <a:pt x="18" y="606"/>
                    </a:lnTo>
                    <a:lnTo>
                      <a:pt x="6" y="603"/>
                    </a:lnTo>
                    <a:lnTo>
                      <a:pt x="0" y="594"/>
                    </a:lnTo>
                    <a:lnTo>
                      <a:pt x="12" y="588"/>
                    </a:lnTo>
                    <a:lnTo>
                      <a:pt x="18" y="579"/>
                    </a:lnTo>
                    <a:lnTo>
                      <a:pt x="27" y="570"/>
                    </a:lnTo>
                    <a:lnTo>
                      <a:pt x="33" y="561"/>
                    </a:lnTo>
                    <a:lnTo>
                      <a:pt x="39" y="552"/>
                    </a:lnTo>
                    <a:lnTo>
                      <a:pt x="45" y="543"/>
                    </a:lnTo>
                    <a:lnTo>
                      <a:pt x="54" y="537"/>
                    </a:lnTo>
                    <a:lnTo>
                      <a:pt x="66" y="531"/>
                    </a:lnTo>
                    <a:lnTo>
                      <a:pt x="78" y="528"/>
                    </a:lnTo>
                    <a:lnTo>
                      <a:pt x="90" y="528"/>
                    </a:lnTo>
                    <a:lnTo>
                      <a:pt x="114" y="501"/>
                    </a:lnTo>
                    <a:lnTo>
                      <a:pt x="117" y="474"/>
                    </a:lnTo>
                    <a:lnTo>
                      <a:pt x="147" y="366"/>
                    </a:lnTo>
                    <a:lnTo>
                      <a:pt x="156" y="351"/>
                    </a:lnTo>
                    <a:lnTo>
                      <a:pt x="162" y="342"/>
                    </a:lnTo>
                    <a:lnTo>
                      <a:pt x="174" y="342"/>
                    </a:lnTo>
                    <a:lnTo>
                      <a:pt x="183" y="342"/>
                    </a:lnTo>
                    <a:lnTo>
                      <a:pt x="192" y="345"/>
                    </a:lnTo>
                    <a:lnTo>
                      <a:pt x="180" y="348"/>
                    </a:lnTo>
                    <a:lnTo>
                      <a:pt x="189" y="354"/>
                    </a:lnTo>
                    <a:lnTo>
                      <a:pt x="198" y="360"/>
                    </a:lnTo>
                    <a:lnTo>
                      <a:pt x="207" y="372"/>
                    </a:lnTo>
                    <a:lnTo>
                      <a:pt x="195" y="366"/>
                    </a:lnTo>
                    <a:lnTo>
                      <a:pt x="183" y="357"/>
                    </a:lnTo>
                    <a:lnTo>
                      <a:pt x="171" y="357"/>
                    </a:lnTo>
                    <a:lnTo>
                      <a:pt x="147" y="357"/>
                    </a:lnTo>
                    <a:lnTo>
                      <a:pt x="156" y="351"/>
                    </a:lnTo>
                    <a:lnTo>
                      <a:pt x="159" y="342"/>
                    </a:lnTo>
                    <a:lnTo>
                      <a:pt x="177" y="300"/>
                    </a:lnTo>
                    <a:lnTo>
                      <a:pt x="174" y="228"/>
                    </a:lnTo>
                    <a:lnTo>
                      <a:pt x="177" y="162"/>
                    </a:lnTo>
                    <a:lnTo>
                      <a:pt x="180" y="117"/>
                    </a:lnTo>
                    <a:lnTo>
                      <a:pt x="186" y="9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39" name="Freeform 74">
                <a:extLst>
                  <a:ext uri="{FF2B5EF4-FFF2-40B4-BE49-F238E27FC236}">
                    <a16:creationId xmlns:a16="http://schemas.microsoft.com/office/drawing/2014/main" id="{4FBDCC35-D60A-4B05-99BC-C440B0FC59A3}"/>
                  </a:ext>
                </a:extLst>
              </p:cNvPr>
              <p:cNvSpPr>
                <a:spLocks/>
              </p:cNvSpPr>
              <p:nvPr/>
            </p:nvSpPr>
            <p:spPr bwMode="auto">
              <a:xfrm>
                <a:off x="3588" y="4527"/>
                <a:ext cx="133" cy="19"/>
              </a:xfrm>
              <a:custGeom>
                <a:avLst/>
                <a:gdLst>
                  <a:gd name="T0" fmla="*/ 0 w 133"/>
                  <a:gd name="T1" fmla="*/ 0 h 19"/>
                  <a:gd name="T2" fmla="*/ 9 w 133"/>
                  <a:gd name="T3" fmla="*/ 3 h 19"/>
                  <a:gd name="T4" fmla="*/ 18 w 133"/>
                  <a:gd name="T5" fmla="*/ 3 h 19"/>
                  <a:gd name="T6" fmla="*/ 27 w 133"/>
                  <a:gd name="T7" fmla="*/ 3 h 19"/>
                  <a:gd name="T8" fmla="*/ 36 w 133"/>
                  <a:gd name="T9" fmla="*/ 6 h 19"/>
                  <a:gd name="T10" fmla="*/ 60 w 133"/>
                  <a:gd name="T11" fmla="*/ 9 h 19"/>
                  <a:gd name="T12" fmla="*/ 69 w 133"/>
                  <a:gd name="T13" fmla="*/ 9 h 19"/>
                  <a:gd name="T14" fmla="*/ 78 w 133"/>
                  <a:gd name="T15" fmla="*/ 12 h 19"/>
                  <a:gd name="T16" fmla="*/ 90 w 133"/>
                  <a:gd name="T17" fmla="*/ 15 h 19"/>
                  <a:gd name="T18" fmla="*/ 111 w 133"/>
                  <a:gd name="T19" fmla="*/ 15 h 19"/>
                  <a:gd name="T20" fmla="*/ 123 w 133"/>
                  <a:gd name="T21" fmla="*/ 18 h 19"/>
                  <a:gd name="T22" fmla="*/ 132 w 133"/>
                  <a:gd name="T23" fmla="*/ 18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3"/>
                  <a:gd name="T37" fmla="*/ 0 h 19"/>
                  <a:gd name="T38" fmla="*/ 133 w 133"/>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3" h="19">
                    <a:moveTo>
                      <a:pt x="0" y="0"/>
                    </a:moveTo>
                    <a:lnTo>
                      <a:pt x="9" y="3"/>
                    </a:lnTo>
                    <a:lnTo>
                      <a:pt x="18" y="3"/>
                    </a:lnTo>
                    <a:lnTo>
                      <a:pt x="27" y="3"/>
                    </a:lnTo>
                    <a:lnTo>
                      <a:pt x="36" y="6"/>
                    </a:lnTo>
                    <a:lnTo>
                      <a:pt x="60" y="9"/>
                    </a:lnTo>
                    <a:lnTo>
                      <a:pt x="69" y="9"/>
                    </a:lnTo>
                    <a:lnTo>
                      <a:pt x="78" y="12"/>
                    </a:lnTo>
                    <a:lnTo>
                      <a:pt x="90" y="15"/>
                    </a:lnTo>
                    <a:lnTo>
                      <a:pt x="111" y="15"/>
                    </a:lnTo>
                    <a:lnTo>
                      <a:pt x="123" y="18"/>
                    </a:lnTo>
                    <a:lnTo>
                      <a:pt x="132" y="1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40" name="Freeform 75">
                <a:extLst>
                  <a:ext uri="{FF2B5EF4-FFF2-40B4-BE49-F238E27FC236}">
                    <a16:creationId xmlns:a16="http://schemas.microsoft.com/office/drawing/2014/main" id="{F78616AB-F28A-4AC0-9435-FADA19FCC8AB}"/>
                  </a:ext>
                </a:extLst>
              </p:cNvPr>
              <p:cNvSpPr>
                <a:spLocks/>
              </p:cNvSpPr>
              <p:nvPr/>
            </p:nvSpPr>
            <p:spPr bwMode="auto">
              <a:xfrm>
                <a:off x="2640" y="4575"/>
                <a:ext cx="43" cy="49"/>
              </a:xfrm>
              <a:custGeom>
                <a:avLst/>
                <a:gdLst>
                  <a:gd name="T0" fmla="*/ 42 w 43"/>
                  <a:gd name="T1" fmla="*/ 39 h 49"/>
                  <a:gd name="T2" fmla="*/ 33 w 43"/>
                  <a:gd name="T3" fmla="*/ 39 h 49"/>
                  <a:gd name="T4" fmla="*/ 27 w 43"/>
                  <a:gd name="T5" fmla="*/ 27 h 49"/>
                  <a:gd name="T6" fmla="*/ 21 w 43"/>
                  <a:gd name="T7" fmla="*/ 18 h 49"/>
                  <a:gd name="T8" fmla="*/ 12 w 43"/>
                  <a:gd name="T9" fmla="*/ 9 h 49"/>
                  <a:gd name="T10" fmla="*/ 3 w 43"/>
                  <a:gd name="T11" fmla="*/ 0 h 49"/>
                  <a:gd name="T12" fmla="*/ 0 w 43"/>
                  <a:gd name="T13" fmla="*/ 9 h 49"/>
                  <a:gd name="T14" fmla="*/ 3 w 43"/>
                  <a:gd name="T15" fmla="*/ 18 h 49"/>
                  <a:gd name="T16" fmla="*/ 12 w 43"/>
                  <a:gd name="T17" fmla="*/ 27 h 49"/>
                  <a:gd name="T18" fmla="*/ 18 w 43"/>
                  <a:gd name="T19" fmla="*/ 36 h 49"/>
                  <a:gd name="T20" fmla="*/ 21 w 43"/>
                  <a:gd name="T21" fmla="*/ 48 h 49"/>
                  <a:gd name="T22" fmla="*/ 24 w 43"/>
                  <a:gd name="T23" fmla="*/ 33 h 49"/>
                  <a:gd name="T24" fmla="*/ 27 w 43"/>
                  <a:gd name="T25" fmla="*/ 24 h 49"/>
                  <a:gd name="T26" fmla="*/ 21 w 43"/>
                  <a:gd name="T27" fmla="*/ 12 h 49"/>
                  <a:gd name="T28" fmla="*/ 21 w 43"/>
                  <a:gd name="T29" fmla="*/ 21 h 49"/>
                  <a:gd name="T30" fmla="*/ 42 w 43"/>
                  <a:gd name="T31" fmla="*/ 39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
                  <a:gd name="T49" fmla="*/ 0 h 49"/>
                  <a:gd name="T50" fmla="*/ 43 w 43"/>
                  <a:gd name="T51" fmla="*/ 49 h 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 h="49">
                    <a:moveTo>
                      <a:pt x="42" y="39"/>
                    </a:moveTo>
                    <a:lnTo>
                      <a:pt x="33" y="39"/>
                    </a:lnTo>
                    <a:lnTo>
                      <a:pt x="27" y="27"/>
                    </a:lnTo>
                    <a:lnTo>
                      <a:pt x="21" y="18"/>
                    </a:lnTo>
                    <a:lnTo>
                      <a:pt x="12" y="9"/>
                    </a:lnTo>
                    <a:lnTo>
                      <a:pt x="3" y="0"/>
                    </a:lnTo>
                    <a:lnTo>
                      <a:pt x="0" y="9"/>
                    </a:lnTo>
                    <a:lnTo>
                      <a:pt x="3" y="18"/>
                    </a:lnTo>
                    <a:lnTo>
                      <a:pt x="12" y="27"/>
                    </a:lnTo>
                    <a:lnTo>
                      <a:pt x="18" y="36"/>
                    </a:lnTo>
                    <a:lnTo>
                      <a:pt x="21" y="48"/>
                    </a:lnTo>
                    <a:lnTo>
                      <a:pt x="24" y="33"/>
                    </a:lnTo>
                    <a:lnTo>
                      <a:pt x="27" y="24"/>
                    </a:lnTo>
                    <a:lnTo>
                      <a:pt x="21" y="12"/>
                    </a:lnTo>
                    <a:lnTo>
                      <a:pt x="21" y="21"/>
                    </a:lnTo>
                    <a:lnTo>
                      <a:pt x="42" y="39"/>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29741" name="Freeform 76">
                <a:extLst>
                  <a:ext uri="{FF2B5EF4-FFF2-40B4-BE49-F238E27FC236}">
                    <a16:creationId xmlns:a16="http://schemas.microsoft.com/office/drawing/2014/main" id="{24485616-9533-4B12-8377-0D00A22B5D40}"/>
                  </a:ext>
                </a:extLst>
              </p:cNvPr>
              <p:cNvSpPr>
                <a:spLocks/>
              </p:cNvSpPr>
              <p:nvPr/>
            </p:nvSpPr>
            <p:spPr bwMode="auto">
              <a:xfrm>
                <a:off x="3726" y="4677"/>
                <a:ext cx="16" cy="25"/>
              </a:xfrm>
              <a:custGeom>
                <a:avLst/>
                <a:gdLst>
                  <a:gd name="T0" fmla="*/ 12 w 16"/>
                  <a:gd name="T1" fmla="*/ 0 h 25"/>
                  <a:gd name="T2" fmla="*/ 3 w 16"/>
                  <a:gd name="T3" fmla="*/ 9 h 25"/>
                  <a:gd name="T4" fmla="*/ 0 w 16"/>
                  <a:gd name="T5" fmla="*/ 18 h 25"/>
                  <a:gd name="T6" fmla="*/ 9 w 16"/>
                  <a:gd name="T7" fmla="*/ 24 h 25"/>
                  <a:gd name="T8" fmla="*/ 15 w 16"/>
                  <a:gd name="T9" fmla="*/ 12 h 25"/>
                  <a:gd name="T10" fmla="*/ 12 w 16"/>
                  <a:gd name="T11" fmla="*/ 0 h 25"/>
                  <a:gd name="T12" fmla="*/ 0 60000 65536"/>
                  <a:gd name="T13" fmla="*/ 0 60000 65536"/>
                  <a:gd name="T14" fmla="*/ 0 60000 65536"/>
                  <a:gd name="T15" fmla="*/ 0 60000 65536"/>
                  <a:gd name="T16" fmla="*/ 0 60000 65536"/>
                  <a:gd name="T17" fmla="*/ 0 60000 65536"/>
                  <a:gd name="T18" fmla="*/ 0 w 16"/>
                  <a:gd name="T19" fmla="*/ 0 h 25"/>
                  <a:gd name="T20" fmla="*/ 16 w 16"/>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6" h="25">
                    <a:moveTo>
                      <a:pt x="12" y="0"/>
                    </a:moveTo>
                    <a:lnTo>
                      <a:pt x="3" y="9"/>
                    </a:lnTo>
                    <a:lnTo>
                      <a:pt x="0" y="18"/>
                    </a:lnTo>
                    <a:lnTo>
                      <a:pt x="9" y="24"/>
                    </a:lnTo>
                    <a:lnTo>
                      <a:pt x="15" y="12"/>
                    </a:lnTo>
                    <a:lnTo>
                      <a:pt x="12" y="0"/>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29742" name="Freeform 77">
                <a:extLst>
                  <a:ext uri="{FF2B5EF4-FFF2-40B4-BE49-F238E27FC236}">
                    <a16:creationId xmlns:a16="http://schemas.microsoft.com/office/drawing/2014/main" id="{EDF5985D-B6E2-479B-B8B3-DB65D5D6BDA1}"/>
                  </a:ext>
                </a:extLst>
              </p:cNvPr>
              <p:cNvSpPr>
                <a:spLocks/>
              </p:cNvSpPr>
              <p:nvPr/>
            </p:nvSpPr>
            <p:spPr bwMode="auto">
              <a:xfrm>
                <a:off x="3750" y="4617"/>
                <a:ext cx="70" cy="793"/>
              </a:xfrm>
              <a:custGeom>
                <a:avLst/>
                <a:gdLst>
                  <a:gd name="T0" fmla="*/ 63 w 70"/>
                  <a:gd name="T1" fmla="*/ 9 h 793"/>
                  <a:gd name="T2" fmla="*/ 63 w 70"/>
                  <a:gd name="T3" fmla="*/ 27 h 793"/>
                  <a:gd name="T4" fmla="*/ 63 w 70"/>
                  <a:gd name="T5" fmla="*/ 45 h 793"/>
                  <a:gd name="T6" fmla="*/ 63 w 70"/>
                  <a:gd name="T7" fmla="*/ 66 h 793"/>
                  <a:gd name="T8" fmla="*/ 63 w 70"/>
                  <a:gd name="T9" fmla="*/ 66 h 793"/>
                  <a:gd name="T10" fmla="*/ 63 w 70"/>
                  <a:gd name="T11" fmla="*/ 48 h 793"/>
                  <a:gd name="T12" fmla="*/ 69 w 70"/>
                  <a:gd name="T13" fmla="*/ 69 h 793"/>
                  <a:gd name="T14" fmla="*/ 69 w 70"/>
                  <a:gd name="T15" fmla="*/ 90 h 793"/>
                  <a:gd name="T16" fmla="*/ 69 w 70"/>
                  <a:gd name="T17" fmla="*/ 111 h 793"/>
                  <a:gd name="T18" fmla="*/ 66 w 70"/>
                  <a:gd name="T19" fmla="*/ 129 h 793"/>
                  <a:gd name="T20" fmla="*/ 63 w 70"/>
                  <a:gd name="T21" fmla="*/ 150 h 793"/>
                  <a:gd name="T22" fmla="*/ 51 w 70"/>
                  <a:gd name="T23" fmla="*/ 168 h 793"/>
                  <a:gd name="T24" fmla="*/ 48 w 70"/>
                  <a:gd name="T25" fmla="*/ 186 h 793"/>
                  <a:gd name="T26" fmla="*/ 57 w 70"/>
                  <a:gd name="T27" fmla="*/ 183 h 793"/>
                  <a:gd name="T28" fmla="*/ 54 w 70"/>
                  <a:gd name="T29" fmla="*/ 204 h 793"/>
                  <a:gd name="T30" fmla="*/ 54 w 70"/>
                  <a:gd name="T31" fmla="*/ 243 h 793"/>
                  <a:gd name="T32" fmla="*/ 39 w 70"/>
                  <a:gd name="T33" fmla="*/ 381 h 793"/>
                  <a:gd name="T34" fmla="*/ 33 w 70"/>
                  <a:gd name="T35" fmla="*/ 456 h 793"/>
                  <a:gd name="T36" fmla="*/ 15 w 70"/>
                  <a:gd name="T37" fmla="*/ 477 h 793"/>
                  <a:gd name="T38" fmla="*/ 3 w 70"/>
                  <a:gd name="T39" fmla="*/ 498 h 793"/>
                  <a:gd name="T40" fmla="*/ 6 w 70"/>
                  <a:gd name="T41" fmla="*/ 498 h 793"/>
                  <a:gd name="T42" fmla="*/ 18 w 70"/>
                  <a:gd name="T43" fmla="*/ 480 h 793"/>
                  <a:gd name="T44" fmla="*/ 27 w 70"/>
                  <a:gd name="T45" fmla="*/ 480 h 793"/>
                  <a:gd name="T46" fmla="*/ 27 w 70"/>
                  <a:gd name="T47" fmla="*/ 504 h 793"/>
                  <a:gd name="T48" fmla="*/ 15 w 70"/>
                  <a:gd name="T49" fmla="*/ 525 h 793"/>
                  <a:gd name="T50" fmla="*/ 6 w 70"/>
                  <a:gd name="T51" fmla="*/ 546 h 793"/>
                  <a:gd name="T52" fmla="*/ 9 w 70"/>
                  <a:gd name="T53" fmla="*/ 525 h 793"/>
                  <a:gd name="T54" fmla="*/ 9 w 70"/>
                  <a:gd name="T55" fmla="*/ 507 h 793"/>
                  <a:gd name="T56" fmla="*/ 18 w 70"/>
                  <a:gd name="T57" fmla="*/ 507 h 793"/>
                  <a:gd name="T58" fmla="*/ 27 w 70"/>
                  <a:gd name="T59" fmla="*/ 519 h 793"/>
                  <a:gd name="T60" fmla="*/ 30 w 70"/>
                  <a:gd name="T61" fmla="*/ 522 h 793"/>
                  <a:gd name="T62" fmla="*/ 51 w 70"/>
                  <a:gd name="T63" fmla="*/ 669 h 7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0"/>
                  <a:gd name="T97" fmla="*/ 0 h 793"/>
                  <a:gd name="T98" fmla="*/ 70 w 70"/>
                  <a:gd name="T99" fmla="*/ 793 h 7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0" h="793">
                    <a:moveTo>
                      <a:pt x="63" y="0"/>
                    </a:moveTo>
                    <a:lnTo>
                      <a:pt x="63" y="9"/>
                    </a:lnTo>
                    <a:lnTo>
                      <a:pt x="63" y="18"/>
                    </a:lnTo>
                    <a:lnTo>
                      <a:pt x="63" y="27"/>
                    </a:lnTo>
                    <a:lnTo>
                      <a:pt x="63" y="36"/>
                    </a:lnTo>
                    <a:lnTo>
                      <a:pt x="63" y="45"/>
                    </a:lnTo>
                    <a:lnTo>
                      <a:pt x="63" y="57"/>
                    </a:lnTo>
                    <a:lnTo>
                      <a:pt x="63" y="66"/>
                    </a:lnTo>
                    <a:lnTo>
                      <a:pt x="63" y="75"/>
                    </a:lnTo>
                    <a:lnTo>
                      <a:pt x="63" y="66"/>
                    </a:lnTo>
                    <a:lnTo>
                      <a:pt x="63" y="57"/>
                    </a:lnTo>
                    <a:lnTo>
                      <a:pt x="63" y="48"/>
                    </a:lnTo>
                    <a:lnTo>
                      <a:pt x="69" y="57"/>
                    </a:lnTo>
                    <a:lnTo>
                      <a:pt x="69" y="69"/>
                    </a:lnTo>
                    <a:lnTo>
                      <a:pt x="69" y="81"/>
                    </a:lnTo>
                    <a:lnTo>
                      <a:pt x="69" y="90"/>
                    </a:lnTo>
                    <a:lnTo>
                      <a:pt x="69" y="102"/>
                    </a:lnTo>
                    <a:lnTo>
                      <a:pt x="69" y="111"/>
                    </a:lnTo>
                    <a:lnTo>
                      <a:pt x="69" y="120"/>
                    </a:lnTo>
                    <a:lnTo>
                      <a:pt x="66" y="129"/>
                    </a:lnTo>
                    <a:lnTo>
                      <a:pt x="63" y="138"/>
                    </a:lnTo>
                    <a:lnTo>
                      <a:pt x="63" y="150"/>
                    </a:lnTo>
                    <a:lnTo>
                      <a:pt x="57" y="159"/>
                    </a:lnTo>
                    <a:lnTo>
                      <a:pt x="51" y="168"/>
                    </a:lnTo>
                    <a:lnTo>
                      <a:pt x="48" y="177"/>
                    </a:lnTo>
                    <a:lnTo>
                      <a:pt x="48" y="186"/>
                    </a:lnTo>
                    <a:lnTo>
                      <a:pt x="51" y="174"/>
                    </a:lnTo>
                    <a:lnTo>
                      <a:pt x="57" y="183"/>
                    </a:lnTo>
                    <a:lnTo>
                      <a:pt x="57" y="195"/>
                    </a:lnTo>
                    <a:lnTo>
                      <a:pt x="54" y="204"/>
                    </a:lnTo>
                    <a:lnTo>
                      <a:pt x="45" y="213"/>
                    </a:lnTo>
                    <a:lnTo>
                      <a:pt x="54" y="243"/>
                    </a:lnTo>
                    <a:lnTo>
                      <a:pt x="45" y="324"/>
                    </a:lnTo>
                    <a:lnTo>
                      <a:pt x="39" y="381"/>
                    </a:lnTo>
                    <a:lnTo>
                      <a:pt x="27" y="432"/>
                    </a:lnTo>
                    <a:lnTo>
                      <a:pt x="33" y="456"/>
                    </a:lnTo>
                    <a:lnTo>
                      <a:pt x="24" y="465"/>
                    </a:lnTo>
                    <a:lnTo>
                      <a:pt x="15" y="477"/>
                    </a:lnTo>
                    <a:lnTo>
                      <a:pt x="9" y="489"/>
                    </a:lnTo>
                    <a:lnTo>
                      <a:pt x="3" y="498"/>
                    </a:lnTo>
                    <a:lnTo>
                      <a:pt x="0" y="510"/>
                    </a:lnTo>
                    <a:lnTo>
                      <a:pt x="6" y="498"/>
                    </a:lnTo>
                    <a:lnTo>
                      <a:pt x="12" y="489"/>
                    </a:lnTo>
                    <a:lnTo>
                      <a:pt x="18" y="480"/>
                    </a:lnTo>
                    <a:lnTo>
                      <a:pt x="21" y="468"/>
                    </a:lnTo>
                    <a:lnTo>
                      <a:pt x="27" y="480"/>
                    </a:lnTo>
                    <a:lnTo>
                      <a:pt x="30" y="492"/>
                    </a:lnTo>
                    <a:lnTo>
                      <a:pt x="27" y="504"/>
                    </a:lnTo>
                    <a:lnTo>
                      <a:pt x="24" y="516"/>
                    </a:lnTo>
                    <a:lnTo>
                      <a:pt x="15" y="525"/>
                    </a:lnTo>
                    <a:lnTo>
                      <a:pt x="9" y="534"/>
                    </a:lnTo>
                    <a:lnTo>
                      <a:pt x="6" y="546"/>
                    </a:lnTo>
                    <a:lnTo>
                      <a:pt x="6" y="537"/>
                    </a:lnTo>
                    <a:lnTo>
                      <a:pt x="9" y="525"/>
                    </a:lnTo>
                    <a:lnTo>
                      <a:pt x="9" y="516"/>
                    </a:lnTo>
                    <a:lnTo>
                      <a:pt x="9" y="507"/>
                    </a:lnTo>
                    <a:lnTo>
                      <a:pt x="9" y="498"/>
                    </a:lnTo>
                    <a:lnTo>
                      <a:pt x="18" y="507"/>
                    </a:lnTo>
                    <a:lnTo>
                      <a:pt x="18" y="519"/>
                    </a:lnTo>
                    <a:lnTo>
                      <a:pt x="27" y="519"/>
                    </a:lnTo>
                    <a:lnTo>
                      <a:pt x="30" y="510"/>
                    </a:lnTo>
                    <a:lnTo>
                      <a:pt x="30" y="522"/>
                    </a:lnTo>
                    <a:lnTo>
                      <a:pt x="51" y="588"/>
                    </a:lnTo>
                    <a:lnTo>
                      <a:pt x="51" y="669"/>
                    </a:lnTo>
                    <a:lnTo>
                      <a:pt x="60" y="79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43" name="Freeform 78">
                <a:extLst>
                  <a:ext uri="{FF2B5EF4-FFF2-40B4-BE49-F238E27FC236}">
                    <a16:creationId xmlns:a16="http://schemas.microsoft.com/office/drawing/2014/main" id="{7CD6E1E4-129D-4A17-93C9-3BC2D13C3D3C}"/>
                  </a:ext>
                </a:extLst>
              </p:cNvPr>
              <p:cNvSpPr>
                <a:spLocks/>
              </p:cNvSpPr>
              <p:nvPr/>
            </p:nvSpPr>
            <p:spPr bwMode="auto">
              <a:xfrm>
                <a:off x="3759" y="4653"/>
                <a:ext cx="49" cy="772"/>
              </a:xfrm>
              <a:custGeom>
                <a:avLst/>
                <a:gdLst>
                  <a:gd name="T0" fmla="*/ 48 w 49"/>
                  <a:gd name="T1" fmla="*/ 759 h 772"/>
                  <a:gd name="T2" fmla="*/ 36 w 49"/>
                  <a:gd name="T3" fmla="*/ 765 h 772"/>
                  <a:gd name="T4" fmla="*/ 27 w 49"/>
                  <a:gd name="T5" fmla="*/ 768 h 772"/>
                  <a:gd name="T6" fmla="*/ 18 w 49"/>
                  <a:gd name="T7" fmla="*/ 771 h 772"/>
                  <a:gd name="T8" fmla="*/ 12 w 49"/>
                  <a:gd name="T9" fmla="*/ 657 h 772"/>
                  <a:gd name="T10" fmla="*/ 12 w 49"/>
                  <a:gd name="T11" fmla="*/ 552 h 772"/>
                  <a:gd name="T12" fmla="*/ 9 w 49"/>
                  <a:gd name="T13" fmla="*/ 492 h 772"/>
                  <a:gd name="T14" fmla="*/ 3 w 49"/>
                  <a:gd name="T15" fmla="*/ 453 h 772"/>
                  <a:gd name="T16" fmla="*/ 12 w 49"/>
                  <a:gd name="T17" fmla="*/ 417 h 772"/>
                  <a:gd name="T18" fmla="*/ 0 w 49"/>
                  <a:gd name="T19" fmla="*/ 402 h 772"/>
                  <a:gd name="T20" fmla="*/ 9 w 49"/>
                  <a:gd name="T21" fmla="*/ 285 h 772"/>
                  <a:gd name="T22" fmla="*/ 9 w 49"/>
                  <a:gd name="T23" fmla="*/ 201 h 772"/>
                  <a:gd name="T24" fmla="*/ 24 w 49"/>
                  <a:gd name="T25" fmla="*/ 168 h 772"/>
                  <a:gd name="T26" fmla="*/ 24 w 49"/>
                  <a:gd name="T27" fmla="*/ 147 h 772"/>
                  <a:gd name="T28" fmla="*/ 33 w 49"/>
                  <a:gd name="T29" fmla="*/ 108 h 772"/>
                  <a:gd name="T30" fmla="*/ 39 w 49"/>
                  <a:gd name="T31" fmla="*/ 60 h 772"/>
                  <a:gd name="T32" fmla="*/ 39 w 49"/>
                  <a:gd name="T33" fmla="*/ 0 h 7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772"/>
                  <a:gd name="T53" fmla="*/ 49 w 49"/>
                  <a:gd name="T54" fmla="*/ 772 h 7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772">
                    <a:moveTo>
                      <a:pt x="48" y="759"/>
                    </a:moveTo>
                    <a:lnTo>
                      <a:pt x="36" y="765"/>
                    </a:lnTo>
                    <a:lnTo>
                      <a:pt x="27" y="768"/>
                    </a:lnTo>
                    <a:lnTo>
                      <a:pt x="18" y="771"/>
                    </a:lnTo>
                    <a:lnTo>
                      <a:pt x="12" y="657"/>
                    </a:lnTo>
                    <a:lnTo>
                      <a:pt x="12" y="552"/>
                    </a:lnTo>
                    <a:lnTo>
                      <a:pt x="9" y="492"/>
                    </a:lnTo>
                    <a:lnTo>
                      <a:pt x="3" y="453"/>
                    </a:lnTo>
                    <a:lnTo>
                      <a:pt x="12" y="417"/>
                    </a:lnTo>
                    <a:lnTo>
                      <a:pt x="0" y="402"/>
                    </a:lnTo>
                    <a:lnTo>
                      <a:pt x="9" y="285"/>
                    </a:lnTo>
                    <a:lnTo>
                      <a:pt x="9" y="201"/>
                    </a:lnTo>
                    <a:lnTo>
                      <a:pt x="24" y="168"/>
                    </a:lnTo>
                    <a:lnTo>
                      <a:pt x="24" y="147"/>
                    </a:lnTo>
                    <a:lnTo>
                      <a:pt x="33" y="108"/>
                    </a:lnTo>
                    <a:lnTo>
                      <a:pt x="39" y="60"/>
                    </a:lnTo>
                    <a:lnTo>
                      <a:pt x="39"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44" name="Freeform 79">
                <a:extLst>
                  <a:ext uri="{FF2B5EF4-FFF2-40B4-BE49-F238E27FC236}">
                    <a16:creationId xmlns:a16="http://schemas.microsoft.com/office/drawing/2014/main" id="{9297D2CE-1BA7-4261-AA7C-73A18E36365E}"/>
                  </a:ext>
                </a:extLst>
              </p:cNvPr>
              <p:cNvSpPr>
                <a:spLocks/>
              </p:cNvSpPr>
              <p:nvPr/>
            </p:nvSpPr>
            <p:spPr bwMode="auto">
              <a:xfrm>
                <a:off x="3330" y="4821"/>
                <a:ext cx="445" cy="631"/>
              </a:xfrm>
              <a:custGeom>
                <a:avLst/>
                <a:gdLst>
                  <a:gd name="T0" fmla="*/ 417 w 445"/>
                  <a:gd name="T1" fmla="*/ 615 h 631"/>
                  <a:gd name="T2" fmla="*/ 369 w 445"/>
                  <a:gd name="T3" fmla="*/ 621 h 631"/>
                  <a:gd name="T4" fmla="*/ 327 w 445"/>
                  <a:gd name="T5" fmla="*/ 630 h 631"/>
                  <a:gd name="T6" fmla="*/ 300 w 445"/>
                  <a:gd name="T7" fmla="*/ 594 h 631"/>
                  <a:gd name="T8" fmla="*/ 309 w 445"/>
                  <a:gd name="T9" fmla="*/ 378 h 631"/>
                  <a:gd name="T10" fmla="*/ 321 w 445"/>
                  <a:gd name="T11" fmla="*/ 330 h 631"/>
                  <a:gd name="T12" fmla="*/ 342 w 445"/>
                  <a:gd name="T13" fmla="*/ 375 h 631"/>
                  <a:gd name="T14" fmla="*/ 324 w 445"/>
                  <a:gd name="T15" fmla="*/ 312 h 631"/>
                  <a:gd name="T16" fmla="*/ 327 w 445"/>
                  <a:gd name="T17" fmla="*/ 333 h 631"/>
                  <a:gd name="T18" fmla="*/ 318 w 445"/>
                  <a:gd name="T19" fmla="*/ 315 h 631"/>
                  <a:gd name="T20" fmla="*/ 285 w 445"/>
                  <a:gd name="T21" fmla="*/ 282 h 631"/>
                  <a:gd name="T22" fmla="*/ 273 w 445"/>
                  <a:gd name="T23" fmla="*/ 240 h 631"/>
                  <a:gd name="T24" fmla="*/ 267 w 445"/>
                  <a:gd name="T25" fmla="*/ 240 h 631"/>
                  <a:gd name="T26" fmla="*/ 246 w 445"/>
                  <a:gd name="T27" fmla="*/ 273 h 631"/>
                  <a:gd name="T28" fmla="*/ 264 w 445"/>
                  <a:gd name="T29" fmla="*/ 261 h 631"/>
                  <a:gd name="T30" fmla="*/ 252 w 445"/>
                  <a:gd name="T31" fmla="*/ 234 h 631"/>
                  <a:gd name="T32" fmla="*/ 270 w 445"/>
                  <a:gd name="T33" fmla="*/ 222 h 631"/>
                  <a:gd name="T34" fmla="*/ 159 w 445"/>
                  <a:gd name="T35" fmla="*/ 18 h 631"/>
                  <a:gd name="T36" fmla="*/ 144 w 445"/>
                  <a:gd name="T37" fmla="*/ 216 h 631"/>
                  <a:gd name="T38" fmla="*/ 147 w 445"/>
                  <a:gd name="T39" fmla="*/ 246 h 631"/>
                  <a:gd name="T40" fmla="*/ 138 w 445"/>
                  <a:gd name="T41" fmla="*/ 537 h 631"/>
                  <a:gd name="T42" fmla="*/ 219 w 445"/>
                  <a:gd name="T43" fmla="*/ 543 h 631"/>
                  <a:gd name="T44" fmla="*/ 255 w 445"/>
                  <a:gd name="T45" fmla="*/ 534 h 631"/>
                  <a:gd name="T46" fmla="*/ 276 w 445"/>
                  <a:gd name="T47" fmla="*/ 519 h 631"/>
                  <a:gd name="T48" fmla="*/ 270 w 445"/>
                  <a:gd name="T49" fmla="*/ 558 h 631"/>
                  <a:gd name="T50" fmla="*/ 261 w 445"/>
                  <a:gd name="T51" fmla="*/ 591 h 631"/>
                  <a:gd name="T52" fmla="*/ 207 w 445"/>
                  <a:gd name="T53" fmla="*/ 588 h 631"/>
                  <a:gd name="T54" fmla="*/ 168 w 445"/>
                  <a:gd name="T55" fmla="*/ 591 h 631"/>
                  <a:gd name="T56" fmla="*/ 111 w 445"/>
                  <a:gd name="T57" fmla="*/ 600 h 631"/>
                  <a:gd name="T58" fmla="*/ 48 w 445"/>
                  <a:gd name="T59" fmla="*/ 603 h 631"/>
                  <a:gd name="T60" fmla="*/ 0 w 445"/>
                  <a:gd name="T61" fmla="*/ 606 h 631"/>
                  <a:gd name="T62" fmla="*/ 30 w 445"/>
                  <a:gd name="T63" fmla="*/ 588 h 631"/>
                  <a:gd name="T64" fmla="*/ 27 w 445"/>
                  <a:gd name="T65" fmla="*/ 582 h 631"/>
                  <a:gd name="T66" fmla="*/ 0 w 445"/>
                  <a:gd name="T67" fmla="*/ 597 h 631"/>
                  <a:gd name="T68" fmla="*/ 12 w 445"/>
                  <a:gd name="T69" fmla="*/ 576 h 631"/>
                  <a:gd name="T70" fmla="*/ 63 w 445"/>
                  <a:gd name="T71" fmla="*/ 567 h 631"/>
                  <a:gd name="T72" fmla="*/ 102 w 445"/>
                  <a:gd name="T73" fmla="*/ 537 h 631"/>
                  <a:gd name="T74" fmla="*/ 93 w 445"/>
                  <a:gd name="T75" fmla="*/ 561 h 631"/>
                  <a:gd name="T76" fmla="*/ 111 w 445"/>
                  <a:gd name="T77" fmla="*/ 540 h 631"/>
                  <a:gd name="T78" fmla="*/ 90 w 445"/>
                  <a:gd name="T79" fmla="*/ 558 h 631"/>
                  <a:gd name="T80" fmla="*/ 57 w 445"/>
                  <a:gd name="T81" fmla="*/ 570 h 631"/>
                  <a:gd name="T82" fmla="*/ 15 w 445"/>
                  <a:gd name="T83" fmla="*/ 579 h 631"/>
                  <a:gd name="T84" fmla="*/ 0 w 445"/>
                  <a:gd name="T85" fmla="*/ 615 h 631"/>
                  <a:gd name="T86" fmla="*/ 48 w 445"/>
                  <a:gd name="T87" fmla="*/ 621 h 631"/>
                  <a:gd name="T88" fmla="*/ 111 w 445"/>
                  <a:gd name="T89" fmla="*/ 621 h 631"/>
                  <a:gd name="T90" fmla="*/ 174 w 445"/>
                  <a:gd name="T91" fmla="*/ 621 h 631"/>
                  <a:gd name="T92" fmla="*/ 225 w 445"/>
                  <a:gd name="T93" fmla="*/ 618 h 631"/>
                  <a:gd name="T94" fmla="*/ 279 w 445"/>
                  <a:gd name="T95" fmla="*/ 603 h 631"/>
                  <a:gd name="T96" fmla="*/ 270 w 445"/>
                  <a:gd name="T97" fmla="*/ 567 h 631"/>
                  <a:gd name="T98" fmla="*/ 270 w 445"/>
                  <a:gd name="T99" fmla="*/ 579 h 63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45"/>
                  <a:gd name="T151" fmla="*/ 0 h 631"/>
                  <a:gd name="T152" fmla="*/ 445 w 445"/>
                  <a:gd name="T153" fmla="*/ 631 h 63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45" h="631">
                    <a:moveTo>
                      <a:pt x="444" y="603"/>
                    </a:moveTo>
                    <a:lnTo>
                      <a:pt x="435" y="609"/>
                    </a:lnTo>
                    <a:lnTo>
                      <a:pt x="426" y="615"/>
                    </a:lnTo>
                    <a:lnTo>
                      <a:pt x="417" y="615"/>
                    </a:lnTo>
                    <a:lnTo>
                      <a:pt x="408" y="621"/>
                    </a:lnTo>
                    <a:lnTo>
                      <a:pt x="387" y="621"/>
                    </a:lnTo>
                    <a:lnTo>
                      <a:pt x="378" y="621"/>
                    </a:lnTo>
                    <a:lnTo>
                      <a:pt x="369" y="621"/>
                    </a:lnTo>
                    <a:lnTo>
                      <a:pt x="360" y="624"/>
                    </a:lnTo>
                    <a:lnTo>
                      <a:pt x="348" y="627"/>
                    </a:lnTo>
                    <a:lnTo>
                      <a:pt x="339" y="630"/>
                    </a:lnTo>
                    <a:lnTo>
                      <a:pt x="327" y="630"/>
                    </a:lnTo>
                    <a:lnTo>
                      <a:pt x="318" y="621"/>
                    </a:lnTo>
                    <a:lnTo>
                      <a:pt x="315" y="612"/>
                    </a:lnTo>
                    <a:lnTo>
                      <a:pt x="309" y="603"/>
                    </a:lnTo>
                    <a:lnTo>
                      <a:pt x="300" y="594"/>
                    </a:lnTo>
                    <a:lnTo>
                      <a:pt x="300" y="582"/>
                    </a:lnTo>
                    <a:lnTo>
                      <a:pt x="300" y="558"/>
                    </a:lnTo>
                    <a:lnTo>
                      <a:pt x="300" y="549"/>
                    </a:lnTo>
                    <a:lnTo>
                      <a:pt x="309" y="378"/>
                    </a:lnTo>
                    <a:lnTo>
                      <a:pt x="306" y="303"/>
                    </a:lnTo>
                    <a:lnTo>
                      <a:pt x="312" y="312"/>
                    </a:lnTo>
                    <a:lnTo>
                      <a:pt x="318" y="321"/>
                    </a:lnTo>
                    <a:lnTo>
                      <a:pt x="321" y="330"/>
                    </a:lnTo>
                    <a:lnTo>
                      <a:pt x="324" y="339"/>
                    </a:lnTo>
                    <a:lnTo>
                      <a:pt x="330" y="351"/>
                    </a:lnTo>
                    <a:lnTo>
                      <a:pt x="336" y="363"/>
                    </a:lnTo>
                    <a:lnTo>
                      <a:pt x="342" y="375"/>
                    </a:lnTo>
                    <a:lnTo>
                      <a:pt x="336" y="351"/>
                    </a:lnTo>
                    <a:lnTo>
                      <a:pt x="333" y="333"/>
                    </a:lnTo>
                    <a:lnTo>
                      <a:pt x="330" y="321"/>
                    </a:lnTo>
                    <a:lnTo>
                      <a:pt x="324" y="312"/>
                    </a:lnTo>
                    <a:lnTo>
                      <a:pt x="318" y="303"/>
                    </a:lnTo>
                    <a:lnTo>
                      <a:pt x="321" y="315"/>
                    </a:lnTo>
                    <a:lnTo>
                      <a:pt x="324" y="324"/>
                    </a:lnTo>
                    <a:lnTo>
                      <a:pt x="327" y="333"/>
                    </a:lnTo>
                    <a:lnTo>
                      <a:pt x="333" y="345"/>
                    </a:lnTo>
                    <a:lnTo>
                      <a:pt x="333" y="333"/>
                    </a:lnTo>
                    <a:lnTo>
                      <a:pt x="327" y="324"/>
                    </a:lnTo>
                    <a:lnTo>
                      <a:pt x="318" y="315"/>
                    </a:lnTo>
                    <a:lnTo>
                      <a:pt x="309" y="306"/>
                    </a:lnTo>
                    <a:lnTo>
                      <a:pt x="300" y="300"/>
                    </a:lnTo>
                    <a:lnTo>
                      <a:pt x="291" y="291"/>
                    </a:lnTo>
                    <a:lnTo>
                      <a:pt x="285" y="282"/>
                    </a:lnTo>
                    <a:lnTo>
                      <a:pt x="276" y="270"/>
                    </a:lnTo>
                    <a:lnTo>
                      <a:pt x="273" y="258"/>
                    </a:lnTo>
                    <a:lnTo>
                      <a:pt x="273" y="249"/>
                    </a:lnTo>
                    <a:lnTo>
                      <a:pt x="273" y="240"/>
                    </a:lnTo>
                    <a:lnTo>
                      <a:pt x="270" y="231"/>
                    </a:lnTo>
                    <a:lnTo>
                      <a:pt x="270" y="222"/>
                    </a:lnTo>
                    <a:lnTo>
                      <a:pt x="267" y="231"/>
                    </a:lnTo>
                    <a:lnTo>
                      <a:pt x="267" y="240"/>
                    </a:lnTo>
                    <a:lnTo>
                      <a:pt x="267" y="249"/>
                    </a:lnTo>
                    <a:lnTo>
                      <a:pt x="258" y="258"/>
                    </a:lnTo>
                    <a:lnTo>
                      <a:pt x="249" y="264"/>
                    </a:lnTo>
                    <a:lnTo>
                      <a:pt x="246" y="273"/>
                    </a:lnTo>
                    <a:lnTo>
                      <a:pt x="246" y="285"/>
                    </a:lnTo>
                    <a:lnTo>
                      <a:pt x="246" y="276"/>
                    </a:lnTo>
                    <a:lnTo>
                      <a:pt x="255" y="270"/>
                    </a:lnTo>
                    <a:lnTo>
                      <a:pt x="264" y="261"/>
                    </a:lnTo>
                    <a:lnTo>
                      <a:pt x="264" y="249"/>
                    </a:lnTo>
                    <a:lnTo>
                      <a:pt x="264" y="240"/>
                    </a:lnTo>
                    <a:lnTo>
                      <a:pt x="264" y="231"/>
                    </a:lnTo>
                    <a:lnTo>
                      <a:pt x="252" y="234"/>
                    </a:lnTo>
                    <a:lnTo>
                      <a:pt x="240" y="240"/>
                    </a:lnTo>
                    <a:lnTo>
                      <a:pt x="252" y="234"/>
                    </a:lnTo>
                    <a:lnTo>
                      <a:pt x="261" y="231"/>
                    </a:lnTo>
                    <a:lnTo>
                      <a:pt x="270" y="222"/>
                    </a:lnTo>
                    <a:lnTo>
                      <a:pt x="276" y="213"/>
                    </a:lnTo>
                    <a:lnTo>
                      <a:pt x="276" y="129"/>
                    </a:lnTo>
                    <a:lnTo>
                      <a:pt x="270" y="0"/>
                    </a:lnTo>
                    <a:lnTo>
                      <a:pt x="159" y="18"/>
                    </a:lnTo>
                    <a:lnTo>
                      <a:pt x="156" y="66"/>
                    </a:lnTo>
                    <a:lnTo>
                      <a:pt x="150" y="120"/>
                    </a:lnTo>
                    <a:lnTo>
                      <a:pt x="141" y="168"/>
                    </a:lnTo>
                    <a:lnTo>
                      <a:pt x="144" y="216"/>
                    </a:lnTo>
                    <a:lnTo>
                      <a:pt x="165" y="258"/>
                    </a:lnTo>
                    <a:lnTo>
                      <a:pt x="147" y="210"/>
                    </a:lnTo>
                    <a:lnTo>
                      <a:pt x="147" y="222"/>
                    </a:lnTo>
                    <a:lnTo>
                      <a:pt x="147" y="246"/>
                    </a:lnTo>
                    <a:lnTo>
                      <a:pt x="108" y="528"/>
                    </a:lnTo>
                    <a:lnTo>
                      <a:pt x="117" y="531"/>
                    </a:lnTo>
                    <a:lnTo>
                      <a:pt x="126" y="534"/>
                    </a:lnTo>
                    <a:lnTo>
                      <a:pt x="138" y="537"/>
                    </a:lnTo>
                    <a:lnTo>
                      <a:pt x="162" y="537"/>
                    </a:lnTo>
                    <a:lnTo>
                      <a:pt x="183" y="543"/>
                    </a:lnTo>
                    <a:lnTo>
                      <a:pt x="207" y="543"/>
                    </a:lnTo>
                    <a:lnTo>
                      <a:pt x="219" y="543"/>
                    </a:lnTo>
                    <a:lnTo>
                      <a:pt x="228" y="543"/>
                    </a:lnTo>
                    <a:lnTo>
                      <a:pt x="237" y="540"/>
                    </a:lnTo>
                    <a:lnTo>
                      <a:pt x="246" y="537"/>
                    </a:lnTo>
                    <a:lnTo>
                      <a:pt x="255" y="534"/>
                    </a:lnTo>
                    <a:lnTo>
                      <a:pt x="264" y="528"/>
                    </a:lnTo>
                    <a:lnTo>
                      <a:pt x="273" y="519"/>
                    </a:lnTo>
                    <a:lnTo>
                      <a:pt x="288" y="291"/>
                    </a:lnTo>
                    <a:lnTo>
                      <a:pt x="276" y="519"/>
                    </a:lnTo>
                    <a:lnTo>
                      <a:pt x="267" y="528"/>
                    </a:lnTo>
                    <a:lnTo>
                      <a:pt x="261" y="540"/>
                    </a:lnTo>
                    <a:lnTo>
                      <a:pt x="264" y="549"/>
                    </a:lnTo>
                    <a:lnTo>
                      <a:pt x="270" y="558"/>
                    </a:lnTo>
                    <a:lnTo>
                      <a:pt x="273" y="567"/>
                    </a:lnTo>
                    <a:lnTo>
                      <a:pt x="273" y="576"/>
                    </a:lnTo>
                    <a:lnTo>
                      <a:pt x="270" y="585"/>
                    </a:lnTo>
                    <a:lnTo>
                      <a:pt x="261" y="591"/>
                    </a:lnTo>
                    <a:lnTo>
                      <a:pt x="252" y="591"/>
                    </a:lnTo>
                    <a:lnTo>
                      <a:pt x="243" y="588"/>
                    </a:lnTo>
                    <a:lnTo>
                      <a:pt x="225" y="588"/>
                    </a:lnTo>
                    <a:lnTo>
                      <a:pt x="207" y="588"/>
                    </a:lnTo>
                    <a:lnTo>
                      <a:pt x="198" y="588"/>
                    </a:lnTo>
                    <a:lnTo>
                      <a:pt x="189" y="588"/>
                    </a:lnTo>
                    <a:lnTo>
                      <a:pt x="177" y="588"/>
                    </a:lnTo>
                    <a:lnTo>
                      <a:pt x="168" y="591"/>
                    </a:lnTo>
                    <a:lnTo>
                      <a:pt x="144" y="594"/>
                    </a:lnTo>
                    <a:lnTo>
                      <a:pt x="135" y="597"/>
                    </a:lnTo>
                    <a:lnTo>
                      <a:pt x="123" y="600"/>
                    </a:lnTo>
                    <a:lnTo>
                      <a:pt x="111" y="600"/>
                    </a:lnTo>
                    <a:lnTo>
                      <a:pt x="99" y="600"/>
                    </a:lnTo>
                    <a:lnTo>
                      <a:pt x="81" y="600"/>
                    </a:lnTo>
                    <a:lnTo>
                      <a:pt x="72" y="600"/>
                    </a:lnTo>
                    <a:lnTo>
                      <a:pt x="48" y="603"/>
                    </a:lnTo>
                    <a:lnTo>
                      <a:pt x="27" y="603"/>
                    </a:lnTo>
                    <a:lnTo>
                      <a:pt x="18" y="603"/>
                    </a:lnTo>
                    <a:lnTo>
                      <a:pt x="9" y="606"/>
                    </a:lnTo>
                    <a:lnTo>
                      <a:pt x="0" y="606"/>
                    </a:lnTo>
                    <a:lnTo>
                      <a:pt x="0" y="597"/>
                    </a:lnTo>
                    <a:lnTo>
                      <a:pt x="3" y="588"/>
                    </a:lnTo>
                    <a:lnTo>
                      <a:pt x="12" y="588"/>
                    </a:lnTo>
                    <a:lnTo>
                      <a:pt x="30" y="588"/>
                    </a:lnTo>
                    <a:lnTo>
                      <a:pt x="39" y="588"/>
                    </a:lnTo>
                    <a:lnTo>
                      <a:pt x="48" y="585"/>
                    </a:lnTo>
                    <a:lnTo>
                      <a:pt x="36" y="582"/>
                    </a:lnTo>
                    <a:lnTo>
                      <a:pt x="27" y="582"/>
                    </a:lnTo>
                    <a:lnTo>
                      <a:pt x="18" y="582"/>
                    </a:lnTo>
                    <a:lnTo>
                      <a:pt x="9" y="582"/>
                    </a:lnTo>
                    <a:lnTo>
                      <a:pt x="0" y="588"/>
                    </a:lnTo>
                    <a:lnTo>
                      <a:pt x="0" y="597"/>
                    </a:lnTo>
                    <a:lnTo>
                      <a:pt x="0" y="606"/>
                    </a:lnTo>
                    <a:lnTo>
                      <a:pt x="0" y="591"/>
                    </a:lnTo>
                    <a:lnTo>
                      <a:pt x="0" y="582"/>
                    </a:lnTo>
                    <a:lnTo>
                      <a:pt x="12" y="576"/>
                    </a:lnTo>
                    <a:lnTo>
                      <a:pt x="21" y="576"/>
                    </a:lnTo>
                    <a:lnTo>
                      <a:pt x="42" y="573"/>
                    </a:lnTo>
                    <a:lnTo>
                      <a:pt x="51" y="570"/>
                    </a:lnTo>
                    <a:lnTo>
                      <a:pt x="63" y="567"/>
                    </a:lnTo>
                    <a:lnTo>
                      <a:pt x="72" y="558"/>
                    </a:lnTo>
                    <a:lnTo>
                      <a:pt x="84" y="555"/>
                    </a:lnTo>
                    <a:lnTo>
                      <a:pt x="93" y="546"/>
                    </a:lnTo>
                    <a:lnTo>
                      <a:pt x="102" y="537"/>
                    </a:lnTo>
                    <a:lnTo>
                      <a:pt x="105" y="528"/>
                    </a:lnTo>
                    <a:lnTo>
                      <a:pt x="105" y="537"/>
                    </a:lnTo>
                    <a:lnTo>
                      <a:pt x="96" y="549"/>
                    </a:lnTo>
                    <a:lnTo>
                      <a:pt x="93" y="561"/>
                    </a:lnTo>
                    <a:lnTo>
                      <a:pt x="102" y="561"/>
                    </a:lnTo>
                    <a:lnTo>
                      <a:pt x="96" y="552"/>
                    </a:lnTo>
                    <a:lnTo>
                      <a:pt x="102" y="543"/>
                    </a:lnTo>
                    <a:lnTo>
                      <a:pt x="111" y="540"/>
                    </a:lnTo>
                    <a:lnTo>
                      <a:pt x="120" y="540"/>
                    </a:lnTo>
                    <a:lnTo>
                      <a:pt x="108" y="540"/>
                    </a:lnTo>
                    <a:lnTo>
                      <a:pt x="96" y="549"/>
                    </a:lnTo>
                    <a:lnTo>
                      <a:pt x="90" y="558"/>
                    </a:lnTo>
                    <a:lnTo>
                      <a:pt x="81" y="561"/>
                    </a:lnTo>
                    <a:lnTo>
                      <a:pt x="72" y="561"/>
                    </a:lnTo>
                    <a:lnTo>
                      <a:pt x="66" y="570"/>
                    </a:lnTo>
                    <a:lnTo>
                      <a:pt x="57" y="570"/>
                    </a:lnTo>
                    <a:lnTo>
                      <a:pt x="48" y="570"/>
                    </a:lnTo>
                    <a:lnTo>
                      <a:pt x="36" y="573"/>
                    </a:lnTo>
                    <a:lnTo>
                      <a:pt x="24" y="576"/>
                    </a:lnTo>
                    <a:lnTo>
                      <a:pt x="15" y="579"/>
                    </a:lnTo>
                    <a:lnTo>
                      <a:pt x="6" y="585"/>
                    </a:lnTo>
                    <a:lnTo>
                      <a:pt x="3" y="594"/>
                    </a:lnTo>
                    <a:lnTo>
                      <a:pt x="0" y="603"/>
                    </a:lnTo>
                    <a:lnTo>
                      <a:pt x="0" y="615"/>
                    </a:lnTo>
                    <a:lnTo>
                      <a:pt x="9" y="621"/>
                    </a:lnTo>
                    <a:lnTo>
                      <a:pt x="18" y="621"/>
                    </a:lnTo>
                    <a:lnTo>
                      <a:pt x="27" y="621"/>
                    </a:lnTo>
                    <a:lnTo>
                      <a:pt x="48" y="621"/>
                    </a:lnTo>
                    <a:lnTo>
                      <a:pt x="66" y="621"/>
                    </a:lnTo>
                    <a:lnTo>
                      <a:pt x="75" y="621"/>
                    </a:lnTo>
                    <a:lnTo>
                      <a:pt x="93" y="621"/>
                    </a:lnTo>
                    <a:lnTo>
                      <a:pt x="111" y="621"/>
                    </a:lnTo>
                    <a:lnTo>
                      <a:pt x="123" y="621"/>
                    </a:lnTo>
                    <a:lnTo>
                      <a:pt x="147" y="621"/>
                    </a:lnTo>
                    <a:lnTo>
                      <a:pt x="165" y="621"/>
                    </a:lnTo>
                    <a:lnTo>
                      <a:pt x="174" y="621"/>
                    </a:lnTo>
                    <a:lnTo>
                      <a:pt x="186" y="621"/>
                    </a:lnTo>
                    <a:lnTo>
                      <a:pt x="195" y="621"/>
                    </a:lnTo>
                    <a:lnTo>
                      <a:pt x="213" y="621"/>
                    </a:lnTo>
                    <a:lnTo>
                      <a:pt x="225" y="618"/>
                    </a:lnTo>
                    <a:lnTo>
                      <a:pt x="234" y="612"/>
                    </a:lnTo>
                    <a:lnTo>
                      <a:pt x="255" y="612"/>
                    </a:lnTo>
                    <a:lnTo>
                      <a:pt x="279" y="612"/>
                    </a:lnTo>
                    <a:lnTo>
                      <a:pt x="279" y="603"/>
                    </a:lnTo>
                    <a:lnTo>
                      <a:pt x="279" y="594"/>
                    </a:lnTo>
                    <a:lnTo>
                      <a:pt x="273" y="585"/>
                    </a:lnTo>
                    <a:lnTo>
                      <a:pt x="270" y="576"/>
                    </a:lnTo>
                    <a:lnTo>
                      <a:pt x="270" y="567"/>
                    </a:lnTo>
                    <a:lnTo>
                      <a:pt x="270" y="558"/>
                    </a:lnTo>
                    <a:lnTo>
                      <a:pt x="270" y="549"/>
                    </a:lnTo>
                    <a:lnTo>
                      <a:pt x="270" y="567"/>
                    </a:lnTo>
                    <a:lnTo>
                      <a:pt x="270" y="579"/>
                    </a:lnTo>
                    <a:lnTo>
                      <a:pt x="270" y="591"/>
                    </a:lnTo>
                    <a:lnTo>
                      <a:pt x="270" y="582"/>
                    </a:lnTo>
                    <a:lnTo>
                      <a:pt x="270" y="59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45" name="Freeform 80">
                <a:extLst>
                  <a:ext uri="{FF2B5EF4-FFF2-40B4-BE49-F238E27FC236}">
                    <a16:creationId xmlns:a16="http://schemas.microsoft.com/office/drawing/2014/main" id="{04F17E6A-C54C-433A-A4DB-14D4AE54A9EA}"/>
                  </a:ext>
                </a:extLst>
              </p:cNvPr>
              <p:cNvSpPr>
                <a:spLocks/>
              </p:cNvSpPr>
              <p:nvPr/>
            </p:nvSpPr>
            <p:spPr bwMode="auto">
              <a:xfrm>
                <a:off x="3543" y="5430"/>
                <a:ext cx="265" cy="142"/>
              </a:xfrm>
              <a:custGeom>
                <a:avLst/>
                <a:gdLst>
                  <a:gd name="T0" fmla="*/ 90 w 265"/>
                  <a:gd name="T1" fmla="*/ 12 h 142"/>
                  <a:gd name="T2" fmla="*/ 90 w 265"/>
                  <a:gd name="T3" fmla="*/ 30 h 142"/>
                  <a:gd name="T4" fmla="*/ 108 w 265"/>
                  <a:gd name="T5" fmla="*/ 39 h 142"/>
                  <a:gd name="T6" fmla="*/ 117 w 265"/>
                  <a:gd name="T7" fmla="*/ 48 h 142"/>
                  <a:gd name="T8" fmla="*/ 102 w 265"/>
                  <a:gd name="T9" fmla="*/ 63 h 142"/>
                  <a:gd name="T10" fmla="*/ 102 w 265"/>
                  <a:gd name="T11" fmla="*/ 81 h 142"/>
                  <a:gd name="T12" fmla="*/ 111 w 265"/>
                  <a:gd name="T13" fmla="*/ 90 h 142"/>
                  <a:gd name="T14" fmla="*/ 105 w 265"/>
                  <a:gd name="T15" fmla="*/ 81 h 142"/>
                  <a:gd name="T16" fmla="*/ 75 w 265"/>
                  <a:gd name="T17" fmla="*/ 87 h 142"/>
                  <a:gd name="T18" fmla="*/ 84 w 265"/>
                  <a:gd name="T19" fmla="*/ 93 h 142"/>
                  <a:gd name="T20" fmla="*/ 75 w 265"/>
                  <a:gd name="T21" fmla="*/ 93 h 142"/>
                  <a:gd name="T22" fmla="*/ 57 w 265"/>
                  <a:gd name="T23" fmla="*/ 99 h 142"/>
                  <a:gd name="T24" fmla="*/ 39 w 265"/>
                  <a:gd name="T25" fmla="*/ 99 h 142"/>
                  <a:gd name="T26" fmla="*/ 21 w 265"/>
                  <a:gd name="T27" fmla="*/ 99 h 142"/>
                  <a:gd name="T28" fmla="*/ 21 w 265"/>
                  <a:gd name="T29" fmla="*/ 81 h 142"/>
                  <a:gd name="T30" fmla="*/ 36 w 265"/>
                  <a:gd name="T31" fmla="*/ 69 h 142"/>
                  <a:gd name="T32" fmla="*/ 54 w 265"/>
                  <a:gd name="T33" fmla="*/ 60 h 142"/>
                  <a:gd name="T34" fmla="*/ 75 w 265"/>
                  <a:gd name="T35" fmla="*/ 45 h 142"/>
                  <a:gd name="T36" fmla="*/ 75 w 265"/>
                  <a:gd name="T37" fmla="*/ 45 h 142"/>
                  <a:gd name="T38" fmla="*/ 57 w 265"/>
                  <a:gd name="T39" fmla="*/ 60 h 142"/>
                  <a:gd name="T40" fmla="*/ 39 w 265"/>
                  <a:gd name="T41" fmla="*/ 75 h 142"/>
                  <a:gd name="T42" fmla="*/ 21 w 265"/>
                  <a:gd name="T43" fmla="*/ 87 h 142"/>
                  <a:gd name="T44" fmla="*/ 6 w 265"/>
                  <a:gd name="T45" fmla="*/ 108 h 142"/>
                  <a:gd name="T46" fmla="*/ 6 w 265"/>
                  <a:gd name="T47" fmla="*/ 126 h 142"/>
                  <a:gd name="T48" fmla="*/ 24 w 265"/>
                  <a:gd name="T49" fmla="*/ 126 h 142"/>
                  <a:gd name="T50" fmla="*/ 45 w 265"/>
                  <a:gd name="T51" fmla="*/ 126 h 142"/>
                  <a:gd name="T52" fmla="*/ 63 w 265"/>
                  <a:gd name="T53" fmla="*/ 126 h 142"/>
                  <a:gd name="T54" fmla="*/ 81 w 265"/>
                  <a:gd name="T55" fmla="*/ 126 h 142"/>
                  <a:gd name="T56" fmla="*/ 102 w 265"/>
                  <a:gd name="T57" fmla="*/ 117 h 142"/>
                  <a:gd name="T58" fmla="*/ 120 w 265"/>
                  <a:gd name="T59" fmla="*/ 114 h 142"/>
                  <a:gd name="T60" fmla="*/ 141 w 265"/>
                  <a:gd name="T61" fmla="*/ 102 h 142"/>
                  <a:gd name="T62" fmla="*/ 159 w 265"/>
                  <a:gd name="T63" fmla="*/ 96 h 142"/>
                  <a:gd name="T64" fmla="*/ 177 w 265"/>
                  <a:gd name="T65" fmla="*/ 87 h 142"/>
                  <a:gd name="T66" fmla="*/ 207 w 265"/>
                  <a:gd name="T67" fmla="*/ 81 h 142"/>
                  <a:gd name="T68" fmla="*/ 222 w 265"/>
                  <a:gd name="T69" fmla="*/ 72 h 142"/>
                  <a:gd name="T70" fmla="*/ 243 w 265"/>
                  <a:gd name="T71" fmla="*/ 63 h 142"/>
                  <a:gd name="T72" fmla="*/ 222 w 265"/>
                  <a:gd name="T73" fmla="*/ 63 h 142"/>
                  <a:gd name="T74" fmla="*/ 204 w 265"/>
                  <a:gd name="T75" fmla="*/ 78 h 142"/>
                  <a:gd name="T76" fmla="*/ 183 w 265"/>
                  <a:gd name="T77" fmla="*/ 87 h 142"/>
                  <a:gd name="T78" fmla="*/ 210 w 265"/>
                  <a:gd name="T79" fmla="*/ 81 h 142"/>
                  <a:gd name="T80" fmla="*/ 240 w 265"/>
                  <a:gd name="T81" fmla="*/ 69 h 142"/>
                  <a:gd name="T82" fmla="*/ 240 w 265"/>
                  <a:gd name="T83" fmla="*/ 54 h 142"/>
                  <a:gd name="T84" fmla="*/ 222 w 265"/>
                  <a:gd name="T85" fmla="*/ 57 h 142"/>
                  <a:gd name="T86" fmla="*/ 222 w 265"/>
                  <a:gd name="T87" fmla="*/ 39 h 142"/>
                  <a:gd name="T88" fmla="*/ 231 w 265"/>
                  <a:gd name="T89" fmla="*/ 21 h 142"/>
                  <a:gd name="T90" fmla="*/ 249 w 265"/>
                  <a:gd name="T91" fmla="*/ 0 h 142"/>
                  <a:gd name="T92" fmla="*/ 261 w 265"/>
                  <a:gd name="T93" fmla="*/ 18 h 142"/>
                  <a:gd name="T94" fmla="*/ 264 w 265"/>
                  <a:gd name="T95" fmla="*/ 39 h 142"/>
                  <a:gd name="T96" fmla="*/ 264 w 265"/>
                  <a:gd name="T97" fmla="*/ 63 h 142"/>
                  <a:gd name="T98" fmla="*/ 258 w 265"/>
                  <a:gd name="T99" fmla="*/ 81 h 142"/>
                  <a:gd name="T100" fmla="*/ 153 w 265"/>
                  <a:gd name="T101" fmla="*/ 123 h 142"/>
                  <a:gd name="T102" fmla="*/ 90 w 265"/>
                  <a:gd name="T103" fmla="*/ 141 h 142"/>
                  <a:gd name="T104" fmla="*/ 51 w 265"/>
                  <a:gd name="T105" fmla="*/ 141 h 142"/>
                  <a:gd name="T106" fmla="*/ 24 w 265"/>
                  <a:gd name="T107" fmla="*/ 141 h 142"/>
                  <a:gd name="T108" fmla="*/ 9 w 265"/>
                  <a:gd name="T109" fmla="*/ 132 h 142"/>
                  <a:gd name="T110" fmla="*/ 0 w 265"/>
                  <a:gd name="T111" fmla="*/ 114 h 14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65"/>
                  <a:gd name="T169" fmla="*/ 0 h 142"/>
                  <a:gd name="T170" fmla="*/ 265 w 265"/>
                  <a:gd name="T171" fmla="*/ 142 h 14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65" h="142">
                    <a:moveTo>
                      <a:pt x="99" y="6"/>
                    </a:moveTo>
                    <a:lnTo>
                      <a:pt x="90" y="12"/>
                    </a:lnTo>
                    <a:lnTo>
                      <a:pt x="87" y="21"/>
                    </a:lnTo>
                    <a:lnTo>
                      <a:pt x="90" y="30"/>
                    </a:lnTo>
                    <a:lnTo>
                      <a:pt x="99" y="36"/>
                    </a:lnTo>
                    <a:lnTo>
                      <a:pt x="108" y="39"/>
                    </a:lnTo>
                    <a:lnTo>
                      <a:pt x="117" y="45"/>
                    </a:lnTo>
                    <a:lnTo>
                      <a:pt x="117" y="48"/>
                    </a:lnTo>
                    <a:lnTo>
                      <a:pt x="108" y="54"/>
                    </a:lnTo>
                    <a:lnTo>
                      <a:pt x="102" y="63"/>
                    </a:lnTo>
                    <a:lnTo>
                      <a:pt x="102" y="72"/>
                    </a:lnTo>
                    <a:lnTo>
                      <a:pt x="102" y="81"/>
                    </a:lnTo>
                    <a:lnTo>
                      <a:pt x="102" y="90"/>
                    </a:lnTo>
                    <a:lnTo>
                      <a:pt x="111" y="90"/>
                    </a:lnTo>
                    <a:lnTo>
                      <a:pt x="120" y="84"/>
                    </a:lnTo>
                    <a:lnTo>
                      <a:pt x="105" y="81"/>
                    </a:lnTo>
                    <a:lnTo>
                      <a:pt x="93" y="84"/>
                    </a:lnTo>
                    <a:lnTo>
                      <a:pt x="75" y="87"/>
                    </a:lnTo>
                    <a:lnTo>
                      <a:pt x="66" y="87"/>
                    </a:lnTo>
                    <a:lnTo>
                      <a:pt x="84" y="93"/>
                    </a:lnTo>
                    <a:lnTo>
                      <a:pt x="93" y="93"/>
                    </a:lnTo>
                    <a:lnTo>
                      <a:pt x="75" y="93"/>
                    </a:lnTo>
                    <a:lnTo>
                      <a:pt x="66" y="93"/>
                    </a:lnTo>
                    <a:lnTo>
                      <a:pt x="57" y="99"/>
                    </a:lnTo>
                    <a:lnTo>
                      <a:pt x="48" y="99"/>
                    </a:lnTo>
                    <a:lnTo>
                      <a:pt x="39" y="99"/>
                    </a:lnTo>
                    <a:lnTo>
                      <a:pt x="30" y="99"/>
                    </a:lnTo>
                    <a:lnTo>
                      <a:pt x="21" y="99"/>
                    </a:lnTo>
                    <a:lnTo>
                      <a:pt x="21" y="90"/>
                    </a:lnTo>
                    <a:lnTo>
                      <a:pt x="21" y="81"/>
                    </a:lnTo>
                    <a:lnTo>
                      <a:pt x="27" y="72"/>
                    </a:lnTo>
                    <a:lnTo>
                      <a:pt x="36" y="69"/>
                    </a:lnTo>
                    <a:lnTo>
                      <a:pt x="45" y="66"/>
                    </a:lnTo>
                    <a:lnTo>
                      <a:pt x="54" y="60"/>
                    </a:lnTo>
                    <a:lnTo>
                      <a:pt x="66" y="54"/>
                    </a:lnTo>
                    <a:lnTo>
                      <a:pt x="75" y="45"/>
                    </a:lnTo>
                    <a:lnTo>
                      <a:pt x="81" y="36"/>
                    </a:lnTo>
                    <a:lnTo>
                      <a:pt x="75" y="45"/>
                    </a:lnTo>
                    <a:lnTo>
                      <a:pt x="66" y="54"/>
                    </a:lnTo>
                    <a:lnTo>
                      <a:pt x="57" y="60"/>
                    </a:lnTo>
                    <a:lnTo>
                      <a:pt x="45" y="66"/>
                    </a:lnTo>
                    <a:lnTo>
                      <a:pt x="39" y="75"/>
                    </a:lnTo>
                    <a:lnTo>
                      <a:pt x="30" y="78"/>
                    </a:lnTo>
                    <a:lnTo>
                      <a:pt x="21" y="87"/>
                    </a:lnTo>
                    <a:lnTo>
                      <a:pt x="15" y="96"/>
                    </a:lnTo>
                    <a:lnTo>
                      <a:pt x="6" y="108"/>
                    </a:lnTo>
                    <a:lnTo>
                      <a:pt x="3" y="117"/>
                    </a:lnTo>
                    <a:lnTo>
                      <a:pt x="6" y="126"/>
                    </a:lnTo>
                    <a:lnTo>
                      <a:pt x="15" y="126"/>
                    </a:lnTo>
                    <a:lnTo>
                      <a:pt x="24" y="126"/>
                    </a:lnTo>
                    <a:lnTo>
                      <a:pt x="36" y="126"/>
                    </a:lnTo>
                    <a:lnTo>
                      <a:pt x="45" y="126"/>
                    </a:lnTo>
                    <a:lnTo>
                      <a:pt x="54" y="126"/>
                    </a:lnTo>
                    <a:lnTo>
                      <a:pt x="63" y="126"/>
                    </a:lnTo>
                    <a:lnTo>
                      <a:pt x="72" y="126"/>
                    </a:lnTo>
                    <a:lnTo>
                      <a:pt x="81" y="126"/>
                    </a:lnTo>
                    <a:lnTo>
                      <a:pt x="90" y="120"/>
                    </a:lnTo>
                    <a:lnTo>
                      <a:pt x="102" y="117"/>
                    </a:lnTo>
                    <a:lnTo>
                      <a:pt x="111" y="114"/>
                    </a:lnTo>
                    <a:lnTo>
                      <a:pt x="120" y="114"/>
                    </a:lnTo>
                    <a:lnTo>
                      <a:pt x="129" y="105"/>
                    </a:lnTo>
                    <a:lnTo>
                      <a:pt x="141" y="102"/>
                    </a:lnTo>
                    <a:lnTo>
                      <a:pt x="150" y="99"/>
                    </a:lnTo>
                    <a:lnTo>
                      <a:pt x="159" y="96"/>
                    </a:lnTo>
                    <a:lnTo>
                      <a:pt x="168" y="90"/>
                    </a:lnTo>
                    <a:lnTo>
                      <a:pt x="177" y="87"/>
                    </a:lnTo>
                    <a:lnTo>
                      <a:pt x="198" y="84"/>
                    </a:lnTo>
                    <a:lnTo>
                      <a:pt x="207" y="81"/>
                    </a:lnTo>
                    <a:lnTo>
                      <a:pt x="216" y="81"/>
                    </a:lnTo>
                    <a:lnTo>
                      <a:pt x="222" y="72"/>
                    </a:lnTo>
                    <a:lnTo>
                      <a:pt x="234" y="66"/>
                    </a:lnTo>
                    <a:lnTo>
                      <a:pt x="243" y="63"/>
                    </a:lnTo>
                    <a:lnTo>
                      <a:pt x="231" y="60"/>
                    </a:lnTo>
                    <a:lnTo>
                      <a:pt x="222" y="63"/>
                    </a:lnTo>
                    <a:lnTo>
                      <a:pt x="213" y="72"/>
                    </a:lnTo>
                    <a:lnTo>
                      <a:pt x="204" y="78"/>
                    </a:lnTo>
                    <a:lnTo>
                      <a:pt x="192" y="81"/>
                    </a:lnTo>
                    <a:lnTo>
                      <a:pt x="183" y="87"/>
                    </a:lnTo>
                    <a:lnTo>
                      <a:pt x="198" y="87"/>
                    </a:lnTo>
                    <a:lnTo>
                      <a:pt x="210" y="81"/>
                    </a:lnTo>
                    <a:lnTo>
                      <a:pt x="228" y="78"/>
                    </a:lnTo>
                    <a:lnTo>
                      <a:pt x="240" y="69"/>
                    </a:lnTo>
                    <a:lnTo>
                      <a:pt x="252" y="60"/>
                    </a:lnTo>
                    <a:lnTo>
                      <a:pt x="240" y="54"/>
                    </a:lnTo>
                    <a:lnTo>
                      <a:pt x="231" y="57"/>
                    </a:lnTo>
                    <a:lnTo>
                      <a:pt x="222" y="57"/>
                    </a:lnTo>
                    <a:lnTo>
                      <a:pt x="222" y="48"/>
                    </a:lnTo>
                    <a:lnTo>
                      <a:pt x="222" y="39"/>
                    </a:lnTo>
                    <a:lnTo>
                      <a:pt x="222" y="30"/>
                    </a:lnTo>
                    <a:lnTo>
                      <a:pt x="231" y="21"/>
                    </a:lnTo>
                    <a:lnTo>
                      <a:pt x="240" y="12"/>
                    </a:lnTo>
                    <a:lnTo>
                      <a:pt x="249" y="0"/>
                    </a:lnTo>
                    <a:lnTo>
                      <a:pt x="258" y="9"/>
                    </a:lnTo>
                    <a:lnTo>
                      <a:pt x="261" y="18"/>
                    </a:lnTo>
                    <a:lnTo>
                      <a:pt x="261" y="30"/>
                    </a:lnTo>
                    <a:lnTo>
                      <a:pt x="264" y="39"/>
                    </a:lnTo>
                    <a:lnTo>
                      <a:pt x="264" y="51"/>
                    </a:lnTo>
                    <a:lnTo>
                      <a:pt x="264" y="63"/>
                    </a:lnTo>
                    <a:lnTo>
                      <a:pt x="264" y="72"/>
                    </a:lnTo>
                    <a:lnTo>
                      <a:pt x="258" y="81"/>
                    </a:lnTo>
                    <a:lnTo>
                      <a:pt x="249" y="87"/>
                    </a:lnTo>
                    <a:lnTo>
                      <a:pt x="153" y="123"/>
                    </a:lnTo>
                    <a:lnTo>
                      <a:pt x="99" y="141"/>
                    </a:lnTo>
                    <a:lnTo>
                      <a:pt x="90" y="141"/>
                    </a:lnTo>
                    <a:lnTo>
                      <a:pt x="60" y="141"/>
                    </a:lnTo>
                    <a:lnTo>
                      <a:pt x="51" y="141"/>
                    </a:lnTo>
                    <a:lnTo>
                      <a:pt x="42" y="141"/>
                    </a:lnTo>
                    <a:lnTo>
                      <a:pt x="24" y="141"/>
                    </a:lnTo>
                    <a:lnTo>
                      <a:pt x="15" y="141"/>
                    </a:lnTo>
                    <a:lnTo>
                      <a:pt x="9" y="132"/>
                    </a:lnTo>
                    <a:lnTo>
                      <a:pt x="6" y="123"/>
                    </a:lnTo>
                    <a:lnTo>
                      <a:pt x="0" y="11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46" name="Freeform 81">
                <a:extLst>
                  <a:ext uri="{FF2B5EF4-FFF2-40B4-BE49-F238E27FC236}">
                    <a16:creationId xmlns:a16="http://schemas.microsoft.com/office/drawing/2014/main" id="{5E345A19-2AB9-4C63-A04C-DD2F970A40D0}"/>
                  </a:ext>
                </a:extLst>
              </p:cNvPr>
              <p:cNvSpPr>
                <a:spLocks/>
              </p:cNvSpPr>
              <p:nvPr/>
            </p:nvSpPr>
            <p:spPr bwMode="auto">
              <a:xfrm>
                <a:off x="3711" y="4740"/>
                <a:ext cx="31" cy="52"/>
              </a:xfrm>
              <a:custGeom>
                <a:avLst/>
                <a:gdLst>
                  <a:gd name="T0" fmla="*/ 30 w 31"/>
                  <a:gd name="T1" fmla="*/ 0 h 52"/>
                  <a:gd name="T2" fmla="*/ 30 w 31"/>
                  <a:gd name="T3" fmla="*/ 45 h 52"/>
                  <a:gd name="T4" fmla="*/ 0 w 31"/>
                  <a:gd name="T5" fmla="*/ 51 h 52"/>
                  <a:gd name="T6" fmla="*/ 0 60000 65536"/>
                  <a:gd name="T7" fmla="*/ 0 60000 65536"/>
                  <a:gd name="T8" fmla="*/ 0 60000 65536"/>
                  <a:gd name="T9" fmla="*/ 0 w 31"/>
                  <a:gd name="T10" fmla="*/ 0 h 52"/>
                  <a:gd name="T11" fmla="*/ 31 w 31"/>
                  <a:gd name="T12" fmla="*/ 52 h 52"/>
                </a:gdLst>
                <a:ahLst/>
                <a:cxnLst>
                  <a:cxn ang="T6">
                    <a:pos x="T0" y="T1"/>
                  </a:cxn>
                  <a:cxn ang="T7">
                    <a:pos x="T2" y="T3"/>
                  </a:cxn>
                  <a:cxn ang="T8">
                    <a:pos x="T4" y="T5"/>
                  </a:cxn>
                </a:cxnLst>
                <a:rect l="T9" t="T10" r="T11" b="T12"/>
                <a:pathLst>
                  <a:path w="31" h="52">
                    <a:moveTo>
                      <a:pt x="30" y="0"/>
                    </a:moveTo>
                    <a:lnTo>
                      <a:pt x="30" y="45"/>
                    </a:lnTo>
                    <a:lnTo>
                      <a:pt x="0" y="5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9747" name="Freeform 82">
                <a:extLst>
                  <a:ext uri="{FF2B5EF4-FFF2-40B4-BE49-F238E27FC236}">
                    <a16:creationId xmlns:a16="http://schemas.microsoft.com/office/drawing/2014/main" id="{2878FF8A-A251-47C3-A429-052DD97E0637}"/>
                  </a:ext>
                </a:extLst>
              </p:cNvPr>
              <p:cNvSpPr>
                <a:spLocks/>
              </p:cNvSpPr>
              <p:nvPr/>
            </p:nvSpPr>
            <p:spPr bwMode="auto">
              <a:xfrm>
                <a:off x="3291" y="4515"/>
                <a:ext cx="430" cy="328"/>
              </a:xfrm>
              <a:custGeom>
                <a:avLst/>
                <a:gdLst>
                  <a:gd name="T0" fmla="*/ 189 w 430"/>
                  <a:gd name="T1" fmla="*/ 327 h 328"/>
                  <a:gd name="T2" fmla="*/ 0 w 430"/>
                  <a:gd name="T3" fmla="*/ 243 h 328"/>
                  <a:gd name="T4" fmla="*/ 9 w 430"/>
                  <a:gd name="T5" fmla="*/ 36 h 328"/>
                  <a:gd name="T6" fmla="*/ 246 w 430"/>
                  <a:gd name="T7" fmla="*/ 0 h 328"/>
                  <a:gd name="T8" fmla="*/ 429 w 430"/>
                  <a:gd name="T9" fmla="*/ 33 h 328"/>
                  <a:gd name="T10" fmla="*/ 426 w 430"/>
                  <a:gd name="T11" fmla="*/ 54 h 328"/>
                  <a:gd name="T12" fmla="*/ 180 w 430"/>
                  <a:gd name="T13" fmla="*/ 93 h 328"/>
                  <a:gd name="T14" fmla="*/ 18 w 430"/>
                  <a:gd name="T15" fmla="*/ 36 h 328"/>
                  <a:gd name="T16" fmla="*/ 189 w 430"/>
                  <a:gd name="T17" fmla="*/ 90 h 328"/>
                  <a:gd name="T18" fmla="*/ 189 w 430"/>
                  <a:gd name="T19" fmla="*/ 327 h 3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0"/>
                  <a:gd name="T31" fmla="*/ 0 h 328"/>
                  <a:gd name="T32" fmla="*/ 430 w 430"/>
                  <a:gd name="T33" fmla="*/ 328 h 3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0" h="328">
                    <a:moveTo>
                      <a:pt x="189" y="327"/>
                    </a:moveTo>
                    <a:lnTo>
                      <a:pt x="0" y="243"/>
                    </a:lnTo>
                    <a:lnTo>
                      <a:pt x="9" y="36"/>
                    </a:lnTo>
                    <a:lnTo>
                      <a:pt x="246" y="0"/>
                    </a:lnTo>
                    <a:lnTo>
                      <a:pt x="429" y="33"/>
                    </a:lnTo>
                    <a:lnTo>
                      <a:pt x="426" y="54"/>
                    </a:lnTo>
                    <a:lnTo>
                      <a:pt x="180" y="93"/>
                    </a:lnTo>
                    <a:lnTo>
                      <a:pt x="18" y="36"/>
                    </a:lnTo>
                    <a:lnTo>
                      <a:pt x="189" y="90"/>
                    </a:lnTo>
                    <a:lnTo>
                      <a:pt x="189" y="327"/>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9708" name="Freeform 83">
              <a:extLst>
                <a:ext uri="{FF2B5EF4-FFF2-40B4-BE49-F238E27FC236}">
                  <a16:creationId xmlns:a16="http://schemas.microsoft.com/office/drawing/2014/main" id="{988B63E6-A087-4DD7-A151-A94A903FC567}"/>
                </a:ext>
              </a:extLst>
            </p:cNvPr>
            <p:cNvSpPr>
              <a:spLocks/>
            </p:cNvSpPr>
            <p:nvPr/>
          </p:nvSpPr>
          <p:spPr bwMode="auto">
            <a:xfrm>
              <a:off x="1746" y="4524"/>
              <a:ext cx="19" cy="7"/>
            </a:xfrm>
            <a:custGeom>
              <a:avLst/>
              <a:gdLst>
                <a:gd name="T0" fmla="*/ 0 w 19"/>
                <a:gd name="T1" fmla="*/ 0 h 7"/>
                <a:gd name="T2" fmla="*/ 18 w 19"/>
                <a:gd name="T3" fmla="*/ 6 h 7"/>
                <a:gd name="T4" fmla="*/ 0 w 19"/>
                <a:gd name="T5" fmla="*/ 6 h 7"/>
                <a:gd name="T6" fmla="*/ 18 w 19"/>
                <a:gd name="T7" fmla="*/ 6 h 7"/>
                <a:gd name="T8" fmla="*/ 0 w 19"/>
                <a:gd name="T9" fmla="*/ 0 h 7"/>
                <a:gd name="T10" fmla="*/ 0 60000 65536"/>
                <a:gd name="T11" fmla="*/ 0 60000 65536"/>
                <a:gd name="T12" fmla="*/ 0 60000 65536"/>
                <a:gd name="T13" fmla="*/ 0 60000 65536"/>
                <a:gd name="T14" fmla="*/ 0 60000 65536"/>
                <a:gd name="T15" fmla="*/ 0 w 19"/>
                <a:gd name="T16" fmla="*/ 0 h 7"/>
                <a:gd name="T17" fmla="*/ 19 w 19"/>
                <a:gd name="T18" fmla="*/ 7 h 7"/>
              </a:gdLst>
              <a:ahLst/>
              <a:cxnLst>
                <a:cxn ang="T10">
                  <a:pos x="T0" y="T1"/>
                </a:cxn>
                <a:cxn ang="T11">
                  <a:pos x="T2" y="T3"/>
                </a:cxn>
                <a:cxn ang="T12">
                  <a:pos x="T4" y="T5"/>
                </a:cxn>
                <a:cxn ang="T13">
                  <a:pos x="T6" y="T7"/>
                </a:cxn>
                <a:cxn ang="T14">
                  <a:pos x="T8" y="T9"/>
                </a:cxn>
              </a:cxnLst>
              <a:rect l="T15" t="T16" r="T17" b="T18"/>
              <a:pathLst>
                <a:path w="19" h="7">
                  <a:moveTo>
                    <a:pt x="0" y="0"/>
                  </a:moveTo>
                  <a:lnTo>
                    <a:pt x="18" y="6"/>
                  </a:lnTo>
                  <a:lnTo>
                    <a:pt x="0" y="6"/>
                  </a:lnTo>
                  <a:lnTo>
                    <a:pt x="18" y="6"/>
                  </a:lnTo>
                  <a:lnTo>
                    <a:pt x="0" y="0"/>
                  </a:lnTo>
                </a:path>
              </a:pathLst>
            </a:custGeom>
            <a:solidFill>
              <a:schemeClr val="accent1"/>
            </a:solidFill>
            <a:ln w="12700" cap="rnd" cmpd="sng">
              <a:solidFill>
                <a:schemeClr val="tx1"/>
              </a:solidFill>
              <a:prstDash val="solid"/>
              <a:round/>
              <a:headEnd type="none" w="med" len="med"/>
              <a:tailEnd type="none" w="med" len="med"/>
            </a:ln>
          </p:spPr>
          <p:txBody>
            <a:bodyPr/>
            <a:lstStyle/>
            <a:p>
              <a:endParaRPr lang="en-US"/>
            </a:p>
          </p:txBody>
        </p:sp>
        <p:sp>
          <p:nvSpPr>
            <p:cNvPr id="29709" name="Freeform 84">
              <a:extLst>
                <a:ext uri="{FF2B5EF4-FFF2-40B4-BE49-F238E27FC236}">
                  <a16:creationId xmlns:a16="http://schemas.microsoft.com/office/drawing/2014/main" id="{FAFB305C-249F-40C5-82C5-0129FC062C85}"/>
                </a:ext>
              </a:extLst>
            </p:cNvPr>
            <p:cNvSpPr>
              <a:spLocks/>
            </p:cNvSpPr>
            <p:nvPr/>
          </p:nvSpPr>
          <p:spPr bwMode="auto">
            <a:xfrm>
              <a:off x="3606" y="4014"/>
              <a:ext cx="25" cy="19"/>
            </a:xfrm>
            <a:custGeom>
              <a:avLst/>
              <a:gdLst>
                <a:gd name="T0" fmla="*/ 6 w 25"/>
                <a:gd name="T1" fmla="*/ 18 h 19"/>
                <a:gd name="T2" fmla="*/ 24 w 25"/>
                <a:gd name="T3" fmla="*/ 12 h 19"/>
                <a:gd name="T4" fmla="*/ 6 w 25"/>
                <a:gd name="T5" fmla="*/ 0 h 19"/>
                <a:gd name="T6" fmla="*/ 0 w 25"/>
                <a:gd name="T7" fmla="*/ 18 h 19"/>
                <a:gd name="T8" fmla="*/ 6 w 25"/>
                <a:gd name="T9" fmla="*/ 18 h 19"/>
                <a:gd name="T10" fmla="*/ 0 60000 65536"/>
                <a:gd name="T11" fmla="*/ 0 60000 65536"/>
                <a:gd name="T12" fmla="*/ 0 60000 65536"/>
                <a:gd name="T13" fmla="*/ 0 60000 65536"/>
                <a:gd name="T14" fmla="*/ 0 60000 65536"/>
                <a:gd name="T15" fmla="*/ 0 w 25"/>
                <a:gd name="T16" fmla="*/ 0 h 19"/>
                <a:gd name="T17" fmla="*/ 25 w 25"/>
                <a:gd name="T18" fmla="*/ 19 h 19"/>
              </a:gdLst>
              <a:ahLst/>
              <a:cxnLst>
                <a:cxn ang="T10">
                  <a:pos x="T0" y="T1"/>
                </a:cxn>
                <a:cxn ang="T11">
                  <a:pos x="T2" y="T3"/>
                </a:cxn>
                <a:cxn ang="T12">
                  <a:pos x="T4" y="T5"/>
                </a:cxn>
                <a:cxn ang="T13">
                  <a:pos x="T6" y="T7"/>
                </a:cxn>
                <a:cxn ang="T14">
                  <a:pos x="T8" y="T9"/>
                </a:cxn>
              </a:cxnLst>
              <a:rect l="T15" t="T16" r="T17" b="T18"/>
              <a:pathLst>
                <a:path w="25" h="19">
                  <a:moveTo>
                    <a:pt x="6" y="18"/>
                  </a:moveTo>
                  <a:lnTo>
                    <a:pt x="24" y="12"/>
                  </a:lnTo>
                  <a:lnTo>
                    <a:pt x="6" y="0"/>
                  </a:lnTo>
                  <a:lnTo>
                    <a:pt x="0" y="18"/>
                  </a:lnTo>
                  <a:lnTo>
                    <a:pt x="6" y="18"/>
                  </a:lnTo>
                </a:path>
              </a:pathLst>
            </a:custGeom>
            <a:solidFill>
              <a:schemeClr val="accent1"/>
            </a:solidFill>
            <a:ln w="12700" cap="rnd" cmpd="sng">
              <a:solidFill>
                <a:schemeClr val="tx1"/>
              </a:solidFill>
              <a:prstDash val="solid"/>
              <a:round/>
              <a:headEnd type="none" w="med" len="med"/>
              <a:tailEnd type="none" w="med" len="med"/>
            </a:ln>
          </p:spPr>
          <p:txBody>
            <a:bodyPr/>
            <a:lstStyle/>
            <a:p>
              <a:endParaRPr lang="en-US"/>
            </a:p>
          </p:txBody>
        </p:sp>
      </p:grpSp>
      <p:sp>
        <p:nvSpPr>
          <p:cNvPr id="29704" name="AutoShape 85">
            <a:extLst>
              <a:ext uri="{FF2B5EF4-FFF2-40B4-BE49-F238E27FC236}">
                <a16:creationId xmlns:a16="http://schemas.microsoft.com/office/drawing/2014/main" id="{899D8A3E-6E4A-4A0D-B3A0-DE9107997101}"/>
              </a:ext>
            </a:extLst>
          </p:cNvPr>
          <p:cNvSpPr>
            <a:spLocks noChangeArrowheads="1"/>
          </p:cNvSpPr>
          <p:nvPr/>
        </p:nvSpPr>
        <p:spPr bwMode="auto">
          <a:xfrm>
            <a:off x="400050" y="920750"/>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29705" name="Text Box 88">
            <a:extLst>
              <a:ext uri="{FF2B5EF4-FFF2-40B4-BE49-F238E27FC236}">
                <a16:creationId xmlns:a16="http://schemas.microsoft.com/office/drawing/2014/main" id="{D0DA0301-FFA9-491A-9AB3-11A3C7ABE83B}"/>
              </a:ext>
            </a:extLst>
          </p:cNvPr>
          <p:cNvSpPr txBox="1">
            <a:spLocks noChangeArrowheads="1"/>
          </p:cNvSpPr>
          <p:nvPr/>
        </p:nvSpPr>
        <p:spPr bwMode="auto">
          <a:xfrm>
            <a:off x="266700" y="520700"/>
            <a:ext cx="6019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800" b="1" dirty="0"/>
              <a:t>2 </a:t>
            </a:r>
            <a:r>
              <a:rPr lang="en-US" altLang="en-US" sz="2800" b="1" dirty="0" err="1"/>
              <a:t>métodos</a:t>
            </a:r>
            <a:r>
              <a:rPr lang="en-US" altLang="en-US" sz="2800" b="1" dirty="0"/>
              <a:t> </a:t>
            </a:r>
            <a:r>
              <a:rPr lang="en-US" altLang="en-US" sz="2800" b="1" dirty="0" err="1"/>
              <a:t>correctos</a:t>
            </a:r>
            <a:r>
              <a:rPr lang="en-US" altLang="en-US" sz="2800" b="1" dirty="0"/>
              <a:t> de </a:t>
            </a:r>
            <a:r>
              <a:rPr lang="en-US" altLang="en-US" sz="2800" b="1" dirty="0" err="1"/>
              <a:t>levantar</a:t>
            </a:r>
            <a:endParaRPr lang="en-US" altLang="en-US" sz="2800" b="1" dirty="0"/>
          </a:p>
        </p:txBody>
      </p:sp>
      <p:sp>
        <p:nvSpPr>
          <p:cNvPr id="29706" name="Rectangle 90">
            <a:extLst>
              <a:ext uri="{FF2B5EF4-FFF2-40B4-BE49-F238E27FC236}">
                <a16:creationId xmlns:a16="http://schemas.microsoft.com/office/drawing/2014/main" id="{E807160A-3212-4B4E-A389-8420CB99E017}"/>
              </a:ext>
            </a:extLst>
          </p:cNvPr>
          <p:cNvSpPr>
            <a:spLocks noChangeArrowheads="1"/>
          </p:cNvSpPr>
          <p:nvPr/>
        </p:nvSpPr>
        <p:spPr bwMode="auto">
          <a:xfrm>
            <a:off x="5216525" y="8604250"/>
            <a:ext cx="1489191" cy="274434"/>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600" i="1" dirty="0" err="1"/>
              <a:t>Adaptado</a:t>
            </a:r>
            <a:r>
              <a:rPr lang="en-US" altLang="en-US" sz="600" i="1" dirty="0"/>
              <a:t> de: The Saunders Group Inc., </a:t>
            </a:r>
          </a:p>
          <a:p>
            <a:r>
              <a:rPr lang="en-US" altLang="en-US" sz="600" i="1" dirty="0"/>
              <a:t>4250 </a:t>
            </a:r>
            <a:r>
              <a:rPr lang="en-US" altLang="en-US" sz="600" i="1" dirty="0" err="1"/>
              <a:t>Norex</a:t>
            </a:r>
            <a:r>
              <a:rPr lang="en-US" altLang="en-US" sz="600" i="1" dirty="0"/>
              <a:t> Drive, Chaska, MN 55318</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AutoShape 77">
            <a:extLst>
              <a:ext uri="{FF2B5EF4-FFF2-40B4-BE49-F238E27FC236}">
                <a16:creationId xmlns:a16="http://schemas.microsoft.com/office/drawing/2014/main" id="{C3682749-8D65-4D65-8627-368A7EB6DBAF}"/>
              </a:ext>
            </a:extLst>
          </p:cNvPr>
          <p:cNvSpPr>
            <a:spLocks noChangeArrowheads="1"/>
          </p:cNvSpPr>
          <p:nvPr/>
        </p:nvSpPr>
        <p:spPr bwMode="auto">
          <a:xfrm>
            <a:off x="400050" y="920750"/>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nvGrpSpPr>
          <p:cNvPr id="30723" name="Group 93">
            <a:extLst>
              <a:ext uri="{FF2B5EF4-FFF2-40B4-BE49-F238E27FC236}">
                <a16:creationId xmlns:a16="http://schemas.microsoft.com/office/drawing/2014/main" id="{E7477615-5750-4919-8462-0E962D3AD8DA}"/>
              </a:ext>
            </a:extLst>
          </p:cNvPr>
          <p:cNvGrpSpPr>
            <a:grpSpLocks/>
          </p:cNvGrpSpPr>
          <p:nvPr/>
        </p:nvGrpSpPr>
        <p:grpSpPr bwMode="auto">
          <a:xfrm>
            <a:off x="204788" y="1177925"/>
            <a:ext cx="6061075" cy="3241675"/>
            <a:chOff x="129" y="742"/>
            <a:chExt cx="3818" cy="2042"/>
          </a:xfrm>
        </p:grpSpPr>
        <p:grpSp>
          <p:nvGrpSpPr>
            <p:cNvPr id="30769" name="Group 24">
              <a:extLst>
                <a:ext uri="{FF2B5EF4-FFF2-40B4-BE49-F238E27FC236}">
                  <a16:creationId xmlns:a16="http://schemas.microsoft.com/office/drawing/2014/main" id="{B7B53F73-0AFB-4C5F-B119-F49C2DAD16BC}"/>
                </a:ext>
              </a:extLst>
            </p:cNvPr>
            <p:cNvGrpSpPr>
              <a:grpSpLocks/>
            </p:cNvGrpSpPr>
            <p:nvPr/>
          </p:nvGrpSpPr>
          <p:grpSpPr bwMode="auto">
            <a:xfrm>
              <a:off x="129" y="742"/>
              <a:ext cx="634" cy="1327"/>
              <a:chOff x="1386" y="768"/>
              <a:chExt cx="634" cy="1327"/>
            </a:xfrm>
          </p:grpSpPr>
          <p:sp>
            <p:nvSpPr>
              <p:cNvPr id="30797" name="Freeform 25">
                <a:extLst>
                  <a:ext uri="{FF2B5EF4-FFF2-40B4-BE49-F238E27FC236}">
                    <a16:creationId xmlns:a16="http://schemas.microsoft.com/office/drawing/2014/main" id="{1DC2E01B-ACEA-40DA-9B24-C8F6CE416C0E}"/>
                  </a:ext>
                </a:extLst>
              </p:cNvPr>
              <p:cNvSpPr>
                <a:spLocks/>
              </p:cNvSpPr>
              <p:nvPr/>
            </p:nvSpPr>
            <p:spPr bwMode="auto">
              <a:xfrm>
                <a:off x="1801" y="1986"/>
                <a:ext cx="13" cy="37"/>
              </a:xfrm>
              <a:custGeom>
                <a:avLst/>
                <a:gdLst>
                  <a:gd name="T0" fmla="*/ 9 w 13"/>
                  <a:gd name="T1" fmla="*/ 0 h 37"/>
                  <a:gd name="T2" fmla="*/ 12 w 13"/>
                  <a:gd name="T3" fmla="*/ 9 h 37"/>
                  <a:gd name="T4" fmla="*/ 12 w 13"/>
                  <a:gd name="T5" fmla="*/ 18 h 37"/>
                  <a:gd name="T6" fmla="*/ 9 w 13"/>
                  <a:gd name="T7" fmla="*/ 27 h 37"/>
                  <a:gd name="T8" fmla="*/ 0 w 13"/>
                  <a:gd name="T9" fmla="*/ 36 h 37"/>
                  <a:gd name="T10" fmla="*/ 0 60000 65536"/>
                  <a:gd name="T11" fmla="*/ 0 60000 65536"/>
                  <a:gd name="T12" fmla="*/ 0 60000 65536"/>
                  <a:gd name="T13" fmla="*/ 0 60000 65536"/>
                  <a:gd name="T14" fmla="*/ 0 60000 65536"/>
                  <a:gd name="T15" fmla="*/ 0 w 13"/>
                  <a:gd name="T16" fmla="*/ 0 h 37"/>
                  <a:gd name="T17" fmla="*/ 13 w 13"/>
                  <a:gd name="T18" fmla="*/ 37 h 37"/>
                </a:gdLst>
                <a:ahLst/>
                <a:cxnLst>
                  <a:cxn ang="T10">
                    <a:pos x="T0" y="T1"/>
                  </a:cxn>
                  <a:cxn ang="T11">
                    <a:pos x="T2" y="T3"/>
                  </a:cxn>
                  <a:cxn ang="T12">
                    <a:pos x="T4" y="T5"/>
                  </a:cxn>
                  <a:cxn ang="T13">
                    <a:pos x="T6" y="T7"/>
                  </a:cxn>
                  <a:cxn ang="T14">
                    <a:pos x="T8" y="T9"/>
                  </a:cxn>
                </a:cxnLst>
                <a:rect l="T15" t="T16" r="T17" b="T18"/>
                <a:pathLst>
                  <a:path w="13" h="37">
                    <a:moveTo>
                      <a:pt x="9" y="0"/>
                    </a:moveTo>
                    <a:lnTo>
                      <a:pt x="12" y="9"/>
                    </a:lnTo>
                    <a:lnTo>
                      <a:pt x="12" y="18"/>
                    </a:lnTo>
                    <a:lnTo>
                      <a:pt x="9" y="27"/>
                    </a:lnTo>
                    <a:lnTo>
                      <a:pt x="0" y="3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0798" name="Group 26">
                <a:extLst>
                  <a:ext uri="{FF2B5EF4-FFF2-40B4-BE49-F238E27FC236}">
                    <a16:creationId xmlns:a16="http://schemas.microsoft.com/office/drawing/2014/main" id="{419AF300-225C-4E82-8236-656B7D854375}"/>
                  </a:ext>
                </a:extLst>
              </p:cNvPr>
              <p:cNvGrpSpPr>
                <a:grpSpLocks/>
              </p:cNvGrpSpPr>
              <p:nvPr/>
            </p:nvGrpSpPr>
            <p:grpSpPr bwMode="auto">
              <a:xfrm>
                <a:off x="1386" y="768"/>
                <a:ext cx="634" cy="1327"/>
                <a:chOff x="1386" y="768"/>
                <a:chExt cx="634" cy="1327"/>
              </a:xfrm>
            </p:grpSpPr>
            <p:sp>
              <p:nvSpPr>
                <p:cNvPr id="30799" name="Freeform 27">
                  <a:extLst>
                    <a:ext uri="{FF2B5EF4-FFF2-40B4-BE49-F238E27FC236}">
                      <a16:creationId xmlns:a16="http://schemas.microsoft.com/office/drawing/2014/main" id="{BACB7496-46F6-4655-9AD5-768DFB1EAA4F}"/>
                    </a:ext>
                  </a:extLst>
                </p:cNvPr>
                <p:cNvSpPr>
                  <a:spLocks/>
                </p:cNvSpPr>
                <p:nvPr/>
              </p:nvSpPr>
              <p:spPr bwMode="auto">
                <a:xfrm>
                  <a:off x="1679" y="856"/>
                  <a:ext cx="13" cy="3"/>
                </a:xfrm>
                <a:custGeom>
                  <a:avLst/>
                  <a:gdLst>
                    <a:gd name="T0" fmla="*/ 0 w 13"/>
                    <a:gd name="T1" fmla="*/ 0 h 3"/>
                    <a:gd name="T2" fmla="*/ 6 w 13"/>
                    <a:gd name="T3" fmla="*/ 2 h 3"/>
                    <a:gd name="T4" fmla="*/ 12 w 13"/>
                    <a:gd name="T5" fmla="*/ 2 h 3"/>
                    <a:gd name="T6" fmla="*/ 0 60000 65536"/>
                    <a:gd name="T7" fmla="*/ 0 60000 65536"/>
                    <a:gd name="T8" fmla="*/ 0 60000 65536"/>
                    <a:gd name="T9" fmla="*/ 0 w 13"/>
                    <a:gd name="T10" fmla="*/ 0 h 3"/>
                    <a:gd name="T11" fmla="*/ 13 w 13"/>
                    <a:gd name="T12" fmla="*/ 3 h 3"/>
                  </a:gdLst>
                  <a:ahLst/>
                  <a:cxnLst>
                    <a:cxn ang="T6">
                      <a:pos x="T0" y="T1"/>
                    </a:cxn>
                    <a:cxn ang="T7">
                      <a:pos x="T2" y="T3"/>
                    </a:cxn>
                    <a:cxn ang="T8">
                      <a:pos x="T4" y="T5"/>
                    </a:cxn>
                  </a:cxnLst>
                  <a:rect l="T9" t="T10" r="T11" b="T12"/>
                  <a:pathLst>
                    <a:path w="13" h="3">
                      <a:moveTo>
                        <a:pt x="0" y="0"/>
                      </a:moveTo>
                      <a:lnTo>
                        <a:pt x="6" y="2"/>
                      </a:lnTo>
                      <a:lnTo>
                        <a:pt x="12" y="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00" name="Freeform 28">
                  <a:extLst>
                    <a:ext uri="{FF2B5EF4-FFF2-40B4-BE49-F238E27FC236}">
                      <a16:creationId xmlns:a16="http://schemas.microsoft.com/office/drawing/2014/main" id="{A99264CD-DA56-4B9A-B03A-ECE6082B762D}"/>
                    </a:ext>
                  </a:extLst>
                </p:cNvPr>
                <p:cNvSpPr>
                  <a:spLocks/>
                </p:cNvSpPr>
                <p:nvPr/>
              </p:nvSpPr>
              <p:spPr bwMode="auto">
                <a:xfrm>
                  <a:off x="1683" y="878"/>
                  <a:ext cx="13" cy="7"/>
                </a:xfrm>
                <a:custGeom>
                  <a:avLst/>
                  <a:gdLst>
                    <a:gd name="T0" fmla="*/ 0 w 13"/>
                    <a:gd name="T1" fmla="*/ 2 h 7"/>
                    <a:gd name="T2" fmla="*/ 6 w 13"/>
                    <a:gd name="T3" fmla="*/ 0 h 7"/>
                    <a:gd name="T4" fmla="*/ 12 w 13"/>
                    <a:gd name="T5" fmla="*/ 0 h 7"/>
                    <a:gd name="T6" fmla="*/ 12 w 13"/>
                    <a:gd name="T7" fmla="*/ 6 h 7"/>
                    <a:gd name="T8" fmla="*/ 0 w 13"/>
                    <a:gd name="T9" fmla="*/ 2 h 7"/>
                    <a:gd name="T10" fmla="*/ 0 60000 65536"/>
                    <a:gd name="T11" fmla="*/ 0 60000 65536"/>
                    <a:gd name="T12" fmla="*/ 0 60000 65536"/>
                    <a:gd name="T13" fmla="*/ 0 60000 65536"/>
                    <a:gd name="T14" fmla="*/ 0 60000 65536"/>
                    <a:gd name="T15" fmla="*/ 0 w 13"/>
                    <a:gd name="T16" fmla="*/ 0 h 7"/>
                    <a:gd name="T17" fmla="*/ 13 w 13"/>
                    <a:gd name="T18" fmla="*/ 7 h 7"/>
                  </a:gdLst>
                  <a:ahLst/>
                  <a:cxnLst>
                    <a:cxn ang="T10">
                      <a:pos x="T0" y="T1"/>
                    </a:cxn>
                    <a:cxn ang="T11">
                      <a:pos x="T2" y="T3"/>
                    </a:cxn>
                    <a:cxn ang="T12">
                      <a:pos x="T4" y="T5"/>
                    </a:cxn>
                    <a:cxn ang="T13">
                      <a:pos x="T6" y="T7"/>
                    </a:cxn>
                    <a:cxn ang="T14">
                      <a:pos x="T8" y="T9"/>
                    </a:cxn>
                  </a:cxnLst>
                  <a:rect l="T15" t="T16" r="T17" b="T18"/>
                  <a:pathLst>
                    <a:path w="13" h="7">
                      <a:moveTo>
                        <a:pt x="0" y="2"/>
                      </a:moveTo>
                      <a:lnTo>
                        <a:pt x="6" y="0"/>
                      </a:lnTo>
                      <a:lnTo>
                        <a:pt x="12" y="0"/>
                      </a:lnTo>
                      <a:lnTo>
                        <a:pt x="12" y="6"/>
                      </a:lnTo>
                      <a:lnTo>
                        <a:pt x="0" y="2"/>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0801" name="Freeform 29">
                  <a:extLst>
                    <a:ext uri="{FF2B5EF4-FFF2-40B4-BE49-F238E27FC236}">
                      <a16:creationId xmlns:a16="http://schemas.microsoft.com/office/drawing/2014/main" id="{382E3BFD-B6AE-4D38-B4D5-CB66E4929F53}"/>
                    </a:ext>
                  </a:extLst>
                </p:cNvPr>
                <p:cNvSpPr>
                  <a:spLocks/>
                </p:cNvSpPr>
                <p:nvPr/>
              </p:nvSpPr>
              <p:spPr bwMode="auto">
                <a:xfrm>
                  <a:off x="1861" y="950"/>
                  <a:ext cx="43" cy="182"/>
                </a:xfrm>
                <a:custGeom>
                  <a:avLst/>
                  <a:gdLst>
                    <a:gd name="T0" fmla="*/ 0 w 43"/>
                    <a:gd name="T1" fmla="*/ 0 h 182"/>
                    <a:gd name="T2" fmla="*/ 3 w 43"/>
                    <a:gd name="T3" fmla="*/ 6 h 182"/>
                    <a:gd name="T4" fmla="*/ 6 w 43"/>
                    <a:gd name="T5" fmla="*/ 14 h 182"/>
                    <a:gd name="T6" fmla="*/ 6 w 43"/>
                    <a:gd name="T7" fmla="*/ 20 h 182"/>
                    <a:gd name="T8" fmla="*/ 8 w 43"/>
                    <a:gd name="T9" fmla="*/ 28 h 182"/>
                    <a:gd name="T10" fmla="*/ 11 w 43"/>
                    <a:gd name="T11" fmla="*/ 34 h 182"/>
                    <a:gd name="T12" fmla="*/ 12 w 43"/>
                    <a:gd name="T13" fmla="*/ 42 h 182"/>
                    <a:gd name="T14" fmla="*/ 12 w 43"/>
                    <a:gd name="T15" fmla="*/ 36 h 182"/>
                    <a:gd name="T16" fmla="*/ 12 w 43"/>
                    <a:gd name="T17" fmla="*/ 30 h 182"/>
                    <a:gd name="T18" fmla="*/ 11 w 43"/>
                    <a:gd name="T19" fmla="*/ 24 h 182"/>
                    <a:gd name="T20" fmla="*/ 8 w 43"/>
                    <a:gd name="T21" fmla="*/ 16 h 182"/>
                    <a:gd name="T22" fmla="*/ 8 w 43"/>
                    <a:gd name="T23" fmla="*/ 10 h 182"/>
                    <a:gd name="T24" fmla="*/ 8 w 43"/>
                    <a:gd name="T25" fmla="*/ 4 h 182"/>
                    <a:gd name="T26" fmla="*/ 8 w 43"/>
                    <a:gd name="T27" fmla="*/ 12 h 182"/>
                    <a:gd name="T28" fmla="*/ 8 w 43"/>
                    <a:gd name="T29" fmla="*/ 18 h 182"/>
                    <a:gd name="T30" fmla="*/ 3 w 43"/>
                    <a:gd name="T31" fmla="*/ 14 h 182"/>
                    <a:gd name="T32" fmla="*/ 3 w 43"/>
                    <a:gd name="T33" fmla="*/ 8 h 182"/>
                    <a:gd name="T34" fmla="*/ 6 w 43"/>
                    <a:gd name="T35" fmla="*/ 14 h 182"/>
                    <a:gd name="T36" fmla="*/ 6 w 43"/>
                    <a:gd name="T37" fmla="*/ 20 h 182"/>
                    <a:gd name="T38" fmla="*/ 8 w 43"/>
                    <a:gd name="T39" fmla="*/ 28 h 182"/>
                    <a:gd name="T40" fmla="*/ 9 w 43"/>
                    <a:gd name="T41" fmla="*/ 34 h 182"/>
                    <a:gd name="T42" fmla="*/ 12 w 43"/>
                    <a:gd name="T43" fmla="*/ 40 h 182"/>
                    <a:gd name="T44" fmla="*/ 14 w 43"/>
                    <a:gd name="T45" fmla="*/ 46 h 182"/>
                    <a:gd name="T46" fmla="*/ 17 w 43"/>
                    <a:gd name="T47" fmla="*/ 52 h 182"/>
                    <a:gd name="T48" fmla="*/ 20 w 43"/>
                    <a:gd name="T49" fmla="*/ 58 h 182"/>
                    <a:gd name="T50" fmla="*/ 21 w 43"/>
                    <a:gd name="T51" fmla="*/ 64 h 182"/>
                    <a:gd name="T52" fmla="*/ 24 w 43"/>
                    <a:gd name="T53" fmla="*/ 70 h 182"/>
                    <a:gd name="T54" fmla="*/ 26 w 43"/>
                    <a:gd name="T55" fmla="*/ 76 h 182"/>
                    <a:gd name="T56" fmla="*/ 30 w 43"/>
                    <a:gd name="T57" fmla="*/ 84 h 182"/>
                    <a:gd name="T58" fmla="*/ 32 w 43"/>
                    <a:gd name="T59" fmla="*/ 91 h 182"/>
                    <a:gd name="T60" fmla="*/ 35 w 43"/>
                    <a:gd name="T61" fmla="*/ 97 h 182"/>
                    <a:gd name="T62" fmla="*/ 36 w 43"/>
                    <a:gd name="T63" fmla="*/ 103 h 182"/>
                    <a:gd name="T64" fmla="*/ 38 w 43"/>
                    <a:gd name="T65" fmla="*/ 109 h 182"/>
                    <a:gd name="T66" fmla="*/ 39 w 43"/>
                    <a:gd name="T67" fmla="*/ 115 h 182"/>
                    <a:gd name="T68" fmla="*/ 39 w 43"/>
                    <a:gd name="T69" fmla="*/ 121 h 182"/>
                    <a:gd name="T70" fmla="*/ 41 w 43"/>
                    <a:gd name="T71" fmla="*/ 127 h 182"/>
                    <a:gd name="T72" fmla="*/ 42 w 43"/>
                    <a:gd name="T73" fmla="*/ 133 h 182"/>
                    <a:gd name="T74" fmla="*/ 42 w 43"/>
                    <a:gd name="T75" fmla="*/ 139 h 182"/>
                    <a:gd name="T76" fmla="*/ 42 w 43"/>
                    <a:gd name="T77" fmla="*/ 145 h 182"/>
                    <a:gd name="T78" fmla="*/ 42 w 43"/>
                    <a:gd name="T79" fmla="*/ 153 h 182"/>
                    <a:gd name="T80" fmla="*/ 42 w 43"/>
                    <a:gd name="T81" fmla="*/ 161 h 182"/>
                    <a:gd name="T82" fmla="*/ 42 w 43"/>
                    <a:gd name="T83" fmla="*/ 169 h 182"/>
                    <a:gd name="T84" fmla="*/ 42 w 43"/>
                    <a:gd name="T85" fmla="*/ 175 h 182"/>
                    <a:gd name="T86" fmla="*/ 42 w 43"/>
                    <a:gd name="T87" fmla="*/ 181 h 1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3"/>
                    <a:gd name="T133" fmla="*/ 0 h 182"/>
                    <a:gd name="T134" fmla="*/ 43 w 43"/>
                    <a:gd name="T135" fmla="*/ 182 h 1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3" h="182">
                      <a:moveTo>
                        <a:pt x="0" y="0"/>
                      </a:moveTo>
                      <a:lnTo>
                        <a:pt x="3" y="6"/>
                      </a:lnTo>
                      <a:lnTo>
                        <a:pt x="6" y="14"/>
                      </a:lnTo>
                      <a:lnTo>
                        <a:pt x="6" y="20"/>
                      </a:lnTo>
                      <a:lnTo>
                        <a:pt x="8" y="28"/>
                      </a:lnTo>
                      <a:lnTo>
                        <a:pt x="11" y="34"/>
                      </a:lnTo>
                      <a:lnTo>
                        <a:pt x="12" y="42"/>
                      </a:lnTo>
                      <a:lnTo>
                        <a:pt x="12" y="36"/>
                      </a:lnTo>
                      <a:lnTo>
                        <a:pt x="12" y="30"/>
                      </a:lnTo>
                      <a:lnTo>
                        <a:pt x="11" y="24"/>
                      </a:lnTo>
                      <a:lnTo>
                        <a:pt x="8" y="16"/>
                      </a:lnTo>
                      <a:lnTo>
                        <a:pt x="8" y="10"/>
                      </a:lnTo>
                      <a:lnTo>
                        <a:pt x="8" y="4"/>
                      </a:lnTo>
                      <a:lnTo>
                        <a:pt x="8" y="12"/>
                      </a:lnTo>
                      <a:lnTo>
                        <a:pt x="8" y="18"/>
                      </a:lnTo>
                      <a:lnTo>
                        <a:pt x="3" y="14"/>
                      </a:lnTo>
                      <a:lnTo>
                        <a:pt x="3" y="8"/>
                      </a:lnTo>
                      <a:lnTo>
                        <a:pt x="6" y="14"/>
                      </a:lnTo>
                      <a:lnTo>
                        <a:pt x="6" y="20"/>
                      </a:lnTo>
                      <a:lnTo>
                        <a:pt x="8" y="28"/>
                      </a:lnTo>
                      <a:lnTo>
                        <a:pt x="9" y="34"/>
                      </a:lnTo>
                      <a:lnTo>
                        <a:pt x="12" y="40"/>
                      </a:lnTo>
                      <a:lnTo>
                        <a:pt x="14" y="46"/>
                      </a:lnTo>
                      <a:lnTo>
                        <a:pt x="17" y="52"/>
                      </a:lnTo>
                      <a:lnTo>
                        <a:pt x="20" y="58"/>
                      </a:lnTo>
                      <a:lnTo>
                        <a:pt x="21" y="64"/>
                      </a:lnTo>
                      <a:lnTo>
                        <a:pt x="24" y="70"/>
                      </a:lnTo>
                      <a:lnTo>
                        <a:pt x="26" y="76"/>
                      </a:lnTo>
                      <a:lnTo>
                        <a:pt x="30" y="84"/>
                      </a:lnTo>
                      <a:lnTo>
                        <a:pt x="32" y="91"/>
                      </a:lnTo>
                      <a:lnTo>
                        <a:pt x="35" y="97"/>
                      </a:lnTo>
                      <a:lnTo>
                        <a:pt x="36" y="103"/>
                      </a:lnTo>
                      <a:lnTo>
                        <a:pt x="38" y="109"/>
                      </a:lnTo>
                      <a:lnTo>
                        <a:pt x="39" y="115"/>
                      </a:lnTo>
                      <a:lnTo>
                        <a:pt x="39" y="121"/>
                      </a:lnTo>
                      <a:lnTo>
                        <a:pt x="41" y="127"/>
                      </a:lnTo>
                      <a:lnTo>
                        <a:pt x="42" y="133"/>
                      </a:lnTo>
                      <a:lnTo>
                        <a:pt x="42" y="139"/>
                      </a:lnTo>
                      <a:lnTo>
                        <a:pt x="42" y="145"/>
                      </a:lnTo>
                      <a:lnTo>
                        <a:pt x="42" y="153"/>
                      </a:lnTo>
                      <a:lnTo>
                        <a:pt x="42" y="161"/>
                      </a:lnTo>
                      <a:lnTo>
                        <a:pt x="42" y="169"/>
                      </a:lnTo>
                      <a:lnTo>
                        <a:pt x="42" y="175"/>
                      </a:lnTo>
                      <a:lnTo>
                        <a:pt x="42" y="18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02" name="Freeform 30">
                  <a:extLst>
                    <a:ext uri="{FF2B5EF4-FFF2-40B4-BE49-F238E27FC236}">
                      <a16:creationId xmlns:a16="http://schemas.microsoft.com/office/drawing/2014/main" id="{5DC9256B-2F61-404C-A58E-C329489FC4C2}"/>
                    </a:ext>
                  </a:extLst>
                </p:cNvPr>
                <p:cNvSpPr>
                  <a:spLocks/>
                </p:cNvSpPr>
                <p:nvPr/>
              </p:nvSpPr>
              <p:spPr bwMode="auto">
                <a:xfrm>
                  <a:off x="1803" y="1218"/>
                  <a:ext cx="37" cy="121"/>
                </a:xfrm>
                <a:custGeom>
                  <a:avLst/>
                  <a:gdLst>
                    <a:gd name="T0" fmla="*/ 16 w 37"/>
                    <a:gd name="T1" fmla="*/ 0 h 121"/>
                    <a:gd name="T2" fmla="*/ 14 w 37"/>
                    <a:gd name="T3" fmla="*/ 6 h 121"/>
                    <a:gd name="T4" fmla="*/ 14 w 37"/>
                    <a:gd name="T5" fmla="*/ 12 h 121"/>
                    <a:gd name="T6" fmla="*/ 16 w 37"/>
                    <a:gd name="T7" fmla="*/ 28 h 121"/>
                    <a:gd name="T8" fmla="*/ 16 w 37"/>
                    <a:gd name="T9" fmla="*/ 36 h 121"/>
                    <a:gd name="T10" fmla="*/ 16 w 37"/>
                    <a:gd name="T11" fmla="*/ 44 h 121"/>
                    <a:gd name="T12" fmla="*/ 16 w 37"/>
                    <a:gd name="T13" fmla="*/ 50 h 121"/>
                    <a:gd name="T14" fmla="*/ 16 w 37"/>
                    <a:gd name="T15" fmla="*/ 56 h 121"/>
                    <a:gd name="T16" fmla="*/ 18 w 37"/>
                    <a:gd name="T17" fmla="*/ 62 h 121"/>
                    <a:gd name="T18" fmla="*/ 18 w 37"/>
                    <a:gd name="T19" fmla="*/ 68 h 121"/>
                    <a:gd name="T20" fmla="*/ 20 w 37"/>
                    <a:gd name="T21" fmla="*/ 76 h 121"/>
                    <a:gd name="T22" fmla="*/ 20 w 37"/>
                    <a:gd name="T23" fmla="*/ 84 h 121"/>
                    <a:gd name="T24" fmla="*/ 22 w 37"/>
                    <a:gd name="T25" fmla="*/ 90 h 121"/>
                    <a:gd name="T26" fmla="*/ 22 w 37"/>
                    <a:gd name="T27" fmla="*/ 96 h 121"/>
                    <a:gd name="T28" fmla="*/ 24 w 37"/>
                    <a:gd name="T29" fmla="*/ 104 h 121"/>
                    <a:gd name="T30" fmla="*/ 24 w 37"/>
                    <a:gd name="T31" fmla="*/ 112 h 121"/>
                    <a:gd name="T32" fmla="*/ 26 w 37"/>
                    <a:gd name="T33" fmla="*/ 120 h 121"/>
                    <a:gd name="T34" fmla="*/ 26 w 37"/>
                    <a:gd name="T35" fmla="*/ 112 h 121"/>
                    <a:gd name="T36" fmla="*/ 26 w 37"/>
                    <a:gd name="T37" fmla="*/ 106 h 121"/>
                    <a:gd name="T38" fmla="*/ 28 w 37"/>
                    <a:gd name="T39" fmla="*/ 98 h 121"/>
                    <a:gd name="T40" fmla="*/ 30 w 37"/>
                    <a:gd name="T41" fmla="*/ 92 h 121"/>
                    <a:gd name="T42" fmla="*/ 32 w 37"/>
                    <a:gd name="T43" fmla="*/ 86 h 121"/>
                    <a:gd name="T44" fmla="*/ 34 w 37"/>
                    <a:gd name="T45" fmla="*/ 80 h 121"/>
                    <a:gd name="T46" fmla="*/ 36 w 37"/>
                    <a:gd name="T47" fmla="*/ 74 h 121"/>
                    <a:gd name="T48" fmla="*/ 30 w 37"/>
                    <a:gd name="T49" fmla="*/ 78 h 121"/>
                    <a:gd name="T50" fmla="*/ 24 w 37"/>
                    <a:gd name="T51" fmla="*/ 82 h 121"/>
                    <a:gd name="T52" fmla="*/ 18 w 37"/>
                    <a:gd name="T53" fmla="*/ 82 h 121"/>
                    <a:gd name="T54" fmla="*/ 12 w 37"/>
                    <a:gd name="T55" fmla="*/ 82 h 121"/>
                    <a:gd name="T56" fmla="*/ 6 w 37"/>
                    <a:gd name="T57" fmla="*/ 82 h 121"/>
                    <a:gd name="T58" fmla="*/ 0 w 37"/>
                    <a:gd name="T59" fmla="*/ 82 h 121"/>
                    <a:gd name="T60" fmla="*/ 6 w 37"/>
                    <a:gd name="T61" fmla="*/ 84 h 121"/>
                    <a:gd name="T62" fmla="*/ 12 w 37"/>
                    <a:gd name="T63" fmla="*/ 90 h 121"/>
                    <a:gd name="T64" fmla="*/ 16 w 37"/>
                    <a:gd name="T65" fmla="*/ 96 h 121"/>
                    <a:gd name="T66" fmla="*/ 20 w 37"/>
                    <a:gd name="T67" fmla="*/ 104 h 121"/>
                    <a:gd name="T68" fmla="*/ 24 w 37"/>
                    <a:gd name="T69" fmla="*/ 112 h 121"/>
                    <a:gd name="T70" fmla="*/ 24 w 37"/>
                    <a:gd name="T71" fmla="*/ 118 h 121"/>
                    <a:gd name="T72" fmla="*/ 24 w 37"/>
                    <a:gd name="T73" fmla="*/ 110 h 121"/>
                    <a:gd name="T74" fmla="*/ 24 w 37"/>
                    <a:gd name="T75" fmla="*/ 102 h 121"/>
                    <a:gd name="T76" fmla="*/ 24 w 37"/>
                    <a:gd name="T77" fmla="*/ 94 h 121"/>
                    <a:gd name="T78" fmla="*/ 24 w 37"/>
                    <a:gd name="T79" fmla="*/ 86 h 121"/>
                    <a:gd name="T80" fmla="*/ 30 w 37"/>
                    <a:gd name="T81" fmla="*/ 86 h 121"/>
                    <a:gd name="T82" fmla="*/ 24 w 37"/>
                    <a:gd name="T83" fmla="*/ 86 h 121"/>
                    <a:gd name="T84" fmla="*/ 18 w 37"/>
                    <a:gd name="T85" fmla="*/ 88 h 121"/>
                    <a:gd name="T86" fmla="*/ 12 w 37"/>
                    <a:gd name="T87" fmla="*/ 88 h 121"/>
                    <a:gd name="T88" fmla="*/ 18 w 37"/>
                    <a:gd name="T89" fmla="*/ 94 h 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
                    <a:gd name="T136" fmla="*/ 0 h 121"/>
                    <a:gd name="T137" fmla="*/ 37 w 37"/>
                    <a:gd name="T138" fmla="*/ 121 h 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 h="121">
                      <a:moveTo>
                        <a:pt x="16" y="0"/>
                      </a:moveTo>
                      <a:lnTo>
                        <a:pt x="14" y="6"/>
                      </a:lnTo>
                      <a:lnTo>
                        <a:pt x="14" y="12"/>
                      </a:lnTo>
                      <a:lnTo>
                        <a:pt x="16" y="28"/>
                      </a:lnTo>
                      <a:lnTo>
                        <a:pt x="16" y="36"/>
                      </a:lnTo>
                      <a:lnTo>
                        <a:pt x="16" y="44"/>
                      </a:lnTo>
                      <a:lnTo>
                        <a:pt x="16" y="50"/>
                      </a:lnTo>
                      <a:lnTo>
                        <a:pt x="16" y="56"/>
                      </a:lnTo>
                      <a:lnTo>
                        <a:pt x="18" y="62"/>
                      </a:lnTo>
                      <a:lnTo>
                        <a:pt x="18" y="68"/>
                      </a:lnTo>
                      <a:lnTo>
                        <a:pt x="20" y="76"/>
                      </a:lnTo>
                      <a:lnTo>
                        <a:pt x="20" y="84"/>
                      </a:lnTo>
                      <a:lnTo>
                        <a:pt x="22" y="90"/>
                      </a:lnTo>
                      <a:lnTo>
                        <a:pt x="22" y="96"/>
                      </a:lnTo>
                      <a:lnTo>
                        <a:pt x="24" y="104"/>
                      </a:lnTo>
                      <a:lnTo>
                        <a:pt x="24" y="112"/>
                      </a:lnTo>
                      <a:lnTo>
                        <a:pt x="26" y="120"/>
                      </a:lnTo>
                      <a:lnTo>
                        <a:pt x="26" y="112"/>
                      </a:lnTo>
                      <a:lnTo>
                        <a:pt x="26" y="106"/>
                      </a:lnTo>
                      <a:lnTo>
                        <a:pt x="28" y="98"/>
                      </a:lnTo>
                      <a:lnTo>
                        <a:pt x="30" y="92"/>
                      </a:lnTo>
                      <a:lnTo>
                        <a:pt x="32" y="86"/>
                      </a:lnTo>
                      <a:lnTo>
                        <a:pt x="34" y="80"/>
                      </a:lnTo>
                      <a:lnTo>
                        <a:pt x="36" y="74"/>
                      </a:lnTo>
                      <a:lnTo>
                        <a:pt x="30" y="78"/>
                      </a:lnTo>
                      <a:lnTo>
                        <a:pt x="24" y="82"/>
                      </a:lnTo>
                      <a:lnTo>
                        <a:pt x="18" y="82"/>
                      </a:lnTo>
                      <a:lnTo>
                        <a:pt x="12" y="82"/>
                      </a:lnTo>
                      <a:lnTo>
                        <a:pt x="6" y="82"/>
                      </a:lnTo>
                      <a:lnTo>
                        <a:pt x="0" y="82"/>
                      </a:lnTo>
                      <a:lnTo>
                        <a:pt x="6" y="84"/>
                      </a:lnTo>
                      <a:lnTo>
                        <a:pt x="12" y="90"/>
                      </a:lnTo>
                      <a:lnTo>
                        <a:pt x="16" y="96"/>
                      </a:lnTo>
                      <a:lnTo>
                        <a:pt x="20" y="104"/>
                      </a:lnTo>
                      <a:lnTo>
                        <a:pt x="24" y="112"/>
                      </a:lnTo>
                      <a:lnTo>
                        <a:pt x="24" y="118"/>
                      </a:lnTo>
                      <a:lnTo>
                        <a:pt x="24" y="110"/>
                      </a:lnTo>
                      <a:lnTo>
                        <a:pt x="24" y="102"/>
                      </a:lnTo>
                      <a:lnTo>
                        <a:pt x="24" y="94"/>
                      </a:lnTo>
                      <a:lnTo>
                        <a:pt x="24" y="86"/>
                      </a:lnTo>
                      <a:lnTo>
                        <a:pt x="30" y="86"/>
                      </a:lnTo>
                      <a:lnTo>
                        <a:pt x="24" y="86"/>
                      </a:lnTo>
                      <a:lnTo>
                        <a:pt x="18" y="88"/>
                      </a:lnTo>
                      <a:lnTo>
                        <a:pt x="12" y="88"/>
                      </a:lnTo>
                      <a:lnTo>
                        <a:pt x="18" y="9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03" name="Freeform 31">
                  <a:extLst>
                    <a:ext uri="{FF2B5EF4-FFF2-40B4-BE49-F238E27FC236}">
                      <a16:creationId xmlns:a16="http://schemas.microsoft.com/office/drawing/2014/main" id="{B1C9752C-D884-44A6-A2D2-D9F0D2102AF4}"/>
                    </a:ext>
                  </a:extLst>
                </p:cNvPr>
                <p:cNvSpPr>
                  <a:spLocks/>
                </p:cNvSpPr>
                <p:nvPr/>
              </p:nvSpPr>
              <p:spPr bwMode="auto">
                <a:xfrm>
                  <a:off x="1821" y="1212"/>
                  <a:ext cx="104" cy="509"/>
                </a:xfrm>
                <a:custGeom>
                  <a:avLst/>
                  <a:gdLst>
                    <a:gd name="T0" fmla="*/ 50 w 104"/>
                    <a:gd name="T1" fmla="*/ 6 h 509"/>
                    <a:gd name="T2" fmla="*/ 50 w 104"/>
                    <a:gd name="T3" fmla="*/ 18 h 509"/>
                    <a:gd name="T4" fmla="*/ 53 w 104"/>
                    <a:gd name="T5" fmla="*/ 37 h 509"/>
                    <a:gd name="T6" fmla="*/ 61 w 104"/>
                    <a:gd name="T7" fmla="*/ 49 h 509"/>
                    <a:gd name="T8" fmla="*/ 69 w 104"/>
                    <a:gd name="T9" fmla="*/ 61 h 509"/>
                    <a:gd name="T10" fmla="*/ 74 w 104"/>
                    <a:gd name="T11" fmla="*/ 78 h 509"/>
                    <a:gd name="T12" fmla="*/ 79 w 104"/>
                    <a:gd name="T13" fmla="*/ 90 h 509"/>
                    <a:gd name="T14" fmla="*/ 82 w 104"/>
                    <a:gd name="T15" fmla="*/ 102 h 509"/>
                    <a:gd name="T16" fmla="*/ 90 w 104"/>
                    <a:gd name="T17" fmla="*/ 116 h 509"/>
                    <a:gd name="T18" fmla="*/ 95 w 104"/>
                    <a:gd name="T19" fmla="*/ 131 h 509"/>
                    <a:gd name="T20" fmla="*/ 98 w 104"/>
                    <a:gd name="T21" fmla="*/ 143 h 509"/>
                    <a:gd name="T22" fmla="*/ 103 w 104"/>
                    <a:gd name="T23" fmla="*/ 155 h 509"/>
                    <a:gd name="T24" fmla="*/ 103 w 104"/>
                    <a:gd name="T25" fmla="*/ 167 h 509"/>
                    <a:gd name="T26" fmla="*/ 103 w 104"/>
                    <a:gd name="T27" fmla="*/ 184 h 509"/>
                    <a:gd name="T28" fmla="*/ 103 w 104"/>
                    <a:gd name="T29" fmla="*/ 198 h 509"/>
                    <a:gd name="T30" fmla="*/ 103 w 104"/>
                    <a:gd name="T31" fmla="*/ 212 h 509"/>
                    <a:gd name="T32" fmla="*/ 95 w 104"/>
                    <a:gd name="T33" fmla="*/ 224 h 509"/>
                    <a:gd name="T34" fmla="*/ 87 w 104"/>
                    <a:gd name="T35" fmla="*/ 237 h 509"/>
                    <a:gd name="T36" fmla="*/ 85 w 104"/>
                    <a:gd name="T37" fmla="*/ 251 h 509"/>
                    <a:gd name="T38" fmla="*/ 69 w 104"/>
                    <a:gd name="T39" fmla="*/ 263 h 509"/>
                    <a:gd name="T40" fmla="*/ 74 w 104"/>
                    <a:gd name="T41" fmla="*/ 275 h 509"/>
                    <a:gd name="T42" fmla="*/ 66 w 104"/>
                    <a:gd name="T43" fmla="*/ 290 h 509"/>
                    <a:gd name="T44" fmla="*/ 58 w 104"/>
                    <a:gd name="T45" fmla="*/ 300 h 509"/>
                    <a:gd name="T46" fmla="*/ 63 w 104"/>
                    <a:gd name="T47" fmla="*/ 288 h 509"/>
                    <a:gd name="T48" fmla="*/ 69 w 104"/>
                    <a:gd name="T49" fmla="*/ 292 h 509"/>
                    <a:gd name="T50" fmla="*/ 69 w 104"/>
                    <a:gd name="T51" fmla="*/ 304 h 509"/>
                    <a:gd name="T52" fmla="*/ 58 w 104"/>
                    <a:gd name="T53" fmla="*/ 320 h 509"/>
                    <a:gd name="T54" fmla="*/ 55 w 104"/>
                    <a:gd name="T55" fmla="*/ 337 h 509"/>
                    <a:gd name="T56" fmla="*/ 48 w 104"/>
                    <a:gd name="T57" fmla="*/ 353 h 509"/>
                    <a:gd name="T58" fmla="*/ 45 w 104"/>
                    <a:gd name="T59" fmla="*/ 369 h 509"/>
                    <a:gd name="T60" fmla="*/ 37 w 104"/>
                    <a:gd name="T61" fmla="*/ 386 h 509"/>
                    <a:gd name="T62" fmla="*/ 32 w 104"/>
                    <a:gd name="T63" fmla="*/ 402 h 509"/>
                    <a:gd name="T64" fmla="*/ 24 w 104"/>
                    <a:gd name="T65" fmla="*/ 416 h 509"/>
                    <a:gd name="T66" fmla="*/ 21 w 104"/>
                    <a:gd name="T67" fmla="*/ 428 h 509"/>
                    <a:gd name="T68" fmla="*/ 18 w 104"/>
                    <a:gd name="T69" fmla="*/ 441 h 509"/>
                    <a:gd name="T70" fmla="*/ 13 w 104"/>
                    <a:gd name="T71" fmla="*/ 455 h 509"/>
                    <a:gd name="T72" fmla="*/ 13 w 104"/>
                    <a:gd name="T73" fmla="*/ 467 h 509"/>
                    <a:gd name="T74" fmla="*/ 11 w 104"/>
                    <a:gd name="T75" fmla="*/ 479 h 509"/>
                    <a:gd name="T76" fmla="*/ 11 w 104"/>
                    <a:gd name="T77" fmla="*/ 494 h 509"/>
                    <a:gd name="T78" fmla="*/ 11 w 104"/>
                    <a:gd name="T79" fmla="*/ 508 h 509"/>
                    <a:gd name="T80" fmla="*/ 0 w 104"/>
                    <a:gd name="T81" fmla="*/ 500 h 509"/>
                    <a:gd name="T82" fmla="*/ 0 w 104"/>
                    <a:gd name="T83" fmla="*/ 488 h 509"/>
                    <a:gd name="T84" fmla="*/ 5 w 104"/>
                    <a:gd name="T85" fmla="*/ 473 h 509"/>
                    <a:gd name="T86" fmla="*/ 13 w 104"/>
                    <a:gd name="T87" fmla="*/ 461 h 509"/>
                    <a:gd name="T88" fmla="*/ 24 w 104"/>
                    <a:gd name="T89" fmla="*/ 445 h 509"/>
                    <a:gd name="T90" fmla="*/ 32 w 104"/>
                    <a:gd name="T91" fmla="*/ 433 h 509"/>
                    <a:gd name="T92" fmla="*/ 34 w 104"/>
                    <a:gd name="T93" fmla="*/ 445 h 509"/>
                    <a:gd name="T94" fmla="*/ 34 w 104"/>
                    <a:gd name="T95" fmla="*/ 461 h 509"/>
                    <a:gd name="T96" fmla="*/ 34 w 104"/>
                    <a:gd name="T97" fmla="*/ 475 h 509"/>
                    <a:gd name="T98" fmla="*/ 37 w 104"/>
                    <a:gd name="T99" fmla="*/ 492 h 509"/>
                    <a:gd name="T100" fmla="*/ 42 w 104"/>
                    <a:gd name="T101" fmla="*/ 506 h 509"/>
                    <a:gd name="T102" fmla="*/ 40 w 104"/>
                    <a:gd name="T103" fmla="*/ 494 h 509"/>
                    <a:gd name="T104" fmla="*/ 32 w 104"/>
                    <a:gd name="T105" fmla="*/ 477 h 509"/>
                    <a:gd name="T106" fmla="*/ 32 w 104"/>
                    <a:gd name="T107" fmla="*/ 461 h 509"/>
                    <a:gd name="T108" fmla="*/ 32 w 104"/>
                    <a:gd name="T109" fmla="*/ 445 h 509"/>
                    <a:gd name="T110" fmla="*/ 32 w 104"/>
                    <a:gd name="T111" fmla="*/ 428 h 50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4"/>
                    <a:gd name="T169" fmla="*/ 0 h 509"/>
                    <a:gd name="T170" fmla="*/ 104 w 104"/>
                    <a:gd name="T171" fmla="*/ 509 h 50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4" h="509">
                      <a:moveTo>
                        <a:pt x="53" y="0"/>
                      </a:moveTo>
                      <a:lnTo>
                        <a:pt x="50" y="6"/>
                      </a:lnTo>
                      <a:lnTo>
                        <a:pt x="50" y="12"/>
                      </a:lnTo>
                      <a:lnTo>
                        <a:pt x="50" y="18"/>
                      </a:lnTo>
                      <a:lnTo>
                        <a:pt x="53" y="31"/>
                      </a:lnTo>
                      <a:lnTo>
                        <a:pt x="53" y="37"/>
                      </a:lnTo>
                      <a:lnTo>
                        <a:pt x="55" y="43"/>
                      </a:lnTo>
                      <a:lnTo>
                        <a:pt x="61" y="49"/>
                      </a:lnTo>
                      <a:lnTo>
                        <a:pt x="63" y="55"/>
                      </a:lnTo>
                      <a:lnTo>
                        <a:pt x="69" y="61"/>
                      </a:lnTo>
                      <a:lnTo>
                        <a:pt x="74" y="69"/>
                      </a:lnTo>
                      <a:lnTo>
                        <a:pt x="74" y="78"/>
                      </a:lnTo>
                      <a:lnTo>
                        <a:pt x="77" y="84"/>
                      </a:lnTo>
                      <a:lnTo>
                        <a:pt x="79" y="90"/>
                      </a:lnTo>
                      <a:lnTo>
                        <a:pt x="79" y="96"/>
                      </a:lnTo>
                      <a:lnTo>
                        <a:pt x="82" y="102"/>
                      </a:lnTo>
                      <a:lnTo>
                        <a:pt x="87" y="110"/>
                      </a:lnTo>
                      <a:lnTo>
                        <a:pt x="90" y="116"/>
                      </a:lnTo>
                      <a:lnTo>
                        <a:pt x="92" y="122"/>
                      </a:lnTo>
                      <a:lnTo>
                        <a:pt x="95" y="131"/>
                      </a:lnTo>
                      <a:lnTo>
                        <a:pt x="95" y="137"/>
                      </a:lnTo>
                      <a:lnTo>
                        <a:pt x="98" y="143"/>
                      </a:lnTo>
                      <a:lnTo>
                        <a:pt x="103" y="149"/>
                      </a:lnTo>
                      <a:lnTo>
                        <a:pt x="103" y="155"/>
                      </a:lnTo>
                      <a:lnTo>
                        <a:pt x="103" y="161"/>
                      </a:lnTo>
                      <a:lnTo>
                        <a:pt x="103" y="167"/>
                      </a:lnTo>
                      <a:lnTo>
                        <a:pt x="103" y="175"/>
                      </a:lnTo>
                      <a:lnTo>
                        <a:pt x="103" y="184"/>
                      </a:lnTo>
                      <a:lnTo>
                        <a:pt x="103" y="192"/>
                      </a:lnTo>
                      <a:lnTo>
                        <a:pt x="103" y="198"/>
                      </a:lnTo>
                      <a:lnTo>
                        <a:pt x="103" y="204"/>
                      </a:lnTo>
                      <a:lnTo>
                        <a:pt x="103" y="212"/>
                      </a:lnTo>
                      <a:lnTo>
                        <a:pt x="98" y="218"/>
                      </a:lnTo>
                      <a:lnTo>
                        <a:pt x="95" y="224"/>
                      </a:lnTo>
                      <a:lnTo>
                        <a:pt x="90" y="231"/>
                      </a:lnTo>
                      <a:lnTo>
                        <a:pt x="87" y="237"/>
                      </a:lnTo>
                      <a:lnTo>
                        <a:pt x="87" y="245"/>
                      </a:lnTo>
                      <a:lnTo>
                        <a:pt x="85" y="251"/>
                      </a:lnTo>
                      <a:lnTo>
                        <a:pt x="79" y="257"/>
                      </a:lnTo>
                      <a:lnTo>
                        <a:pt x="69" y="263"/>
                      </a:lnTo>
                      <a:lnTo>
                        <a:pt x="69" y="269"/>
                      </a:lnTo>
                      <a:lnTo>
                        <a:pt x="74" y="275"/>
                      </a:lnTo>
                      <a:lnTo>
                        <a:pt x="74" y="282"/>
                      </a:lnTo>
                      <a:lnTo>
                        <a:pt x="66" y="290"/>
                      </a:lnTo>
                      <a:lnTo>
                        <a:pt x="58" y="294"/>
                      </a:lnTo>
                      <a:lnTo>
                        <a:pt x="58" y="300"/>
                      </a:lnTo>
                      <a:lnTo>
                        <a:pt x="61" y="294"/>
                      </a:lnTo>
                      <a:lnTo>
                        <a:pt x="63" y="288"/>
                      </a:lnTo>
                      <a:lnTo>
                        <a:pt x="66" y="282"/>
                      </a:lnTo>
                      <a:lnTo>
                        <a:pt x="69" y="292"/>
                      </a:lnTo>
                      <a:lnTo>
                        <a:pt x="69" y="298"/>
                      </a:lnTo>
                      <a:lnTo>
                        <a:pt x="69" y="304"/>
                      </a:lnTo>
                      <a:lnTo>
                        <a:pt x="66" y="312"/>
                      </a:lnTo>
                      <a:lnTo>
                        <a:pt x="58" y="320"/>
                      </a:lnTo>
                      <a:lnTo>
                        <a:pt x="58" y="328"/>
                      </a:lnTo>
                      <a:lnTo>
                        <a:pt x="55" y="337"/>
                      </a:lnTo>
                      <a:lnTo>
                        <a:pt x="53" y="345"/>
                      </a:lnTo>
                      <a:lnTo>
                        <a:pt x="48" y="353"/>
                      </a:lnTo>
                      <a:lnTo>
                        <a:pt x="45" y="361"/>
                      </a:lnTo>
                      <a:lnTo>
                        <a:pt x="45" y="369"/>
                      </a:lnTo>
                      <a:lnTo>
                        <a:pt x="42" y="377"/>
                      </a:lnTo>
                      <a:lnTo>
                        <a:pt x="37" y="386"/>
                      </a:lnTo>
                      <a:lnTo>
                        <a:pt x="34" y="394"/>
                      </a:lnTo>
                      <a:lnTo>
                        <a:pt x="32" y="402"/>
                      </a:lnTo>
                      <a:lnTo>
                        <a:pt x="26" y="410"/>
                      </a:lnTo>
                      <a:lnTo>
                        <a:pt x="24" y="416"/>
                      </a:lnTo>
                      <a:lnTo>
                        <a:pt x="24" y="422"/>
                      </a:lnTo>
                      <a:lnTo>
                        <a:pt x="21" y="428"/>
                      </a:lnTo>
                      <a:lnTo>
                        <a:pt x="18" y="435"/>
                      </a:lnTo>
                      <a:lnTo>
                        <a:pt x="18" y="441"/>
                      </a:lnTo>
                      <a:lnTo>
                        <a:pt x="13" y="449"/>
                      </a:lnTo>
                      <a:lnTo>
                        <a:pt x="13" y="455"/>
                      </a:lnTo>
                      <a:lnTo>
                        <a:pt x="13" y="461"/>
                      </a:lnTo>
                      <a:lnTo>
                        <a:pt x="13" y="467"/>
                      </a:lnTo>
                      <a:lnTo>
                        <a:pt x="13" y="473"/>
                      </a:lnTo>
                      <a:lnTo>
                        <a:pt x="11" y="479"/>
                      </a:lnTo>
                      <a:lnTo>
                        <a:pt x="11" y="488"/>
                      </a:lnTo>
                      <a:lnTo>
                        <a:pt x="11" y="494"/>
                      </a:lnTo>
                      <a:lnTo>
                        <a:pt x="11" y="500"/>
                      </a:lnTo>
                      <a:lnTo>
                        <a:pt x="11" y="508"/>
                      </a:lnTo>
                      <a:lnTo>
                        <a:pt x="3" y="506"/>
                      </a:lnTo>
                      <a:lnTo>
                        <a:pt x="0" y="500"/>
                      </a:lnTo>
                      <a:lnTo>
                        <a:pt x="0" y="494"/>
                      </a:lnTo>
                      <a:lnTo>
                        <a:pt x="0" y="488"/>
                      </a:lnTo>
                      <a:lnTo>
                        <a:pt x="0" y="481"/>
                      </a:lnTo>
                      <a:lnTo>
                        <a:pt x="5" y="473"/>
                      </a:lnTo>
                      <a:lnTo>
                        <a:pt x="11" y="467"/>
                      </a:lnTo>
                      <a:lnTo>
                        <a:pt x="13" y="461"/>
                      </a:lnTo>
                      <a:lnTo>
                        <a:pt x="18" y="453"/>
                      </a:lnTo>
                      <a:lnTo>
                        <a:pt x="24" y="445"/>
                      </a:lnTo>
                      <a:lnTo>
                        <a:pt x="32" y="439"/>
                      </a:lnTo>
                      <a:lnTo>
                        <a:pt x="32" y="433"/>
                      </a:lnTo>
                      <a:lnTo>
                        <a:pt x="34" y="439"/>
                      </a:lnTo>
                      <a:lnTo>
                        <a:pt x="34" y="445"/>
                      </a:lnTo>
                      <a:lnTo>
                        <a:pt x="34" y="453"/>
                      </a:lnTo>
                      <a:lnTo>
                        <a:pt x="34" y="461"/>
                      </a:lnTo>
                      <a:lnTo>
                        <a:pt x="34" y="467"/>
                      </a:lnTo>
                      <a:lnTo>
                        <a:pt x="34" y="475"/>
                      </a:lnTo>
                      <a:lnTo>
                        <a:pt x="34" y="484"/>
                      </a:lnTo>
                      <a:lnTo>
                        <a:pt x="37" y="492"/>
                      </a:lnTo>
                      <a:lnTo>
                        <a:pt x="40" y="500"/>
                      </a:lnTo>
                      <a:lnTo>
                        <a:pt x="42" y="506"/>
                      </a:lnTo>
                      <a:lnTo>
                        <a:pt x="42" y="500"/>
                      </a:lnTo>
                      <a:lnTo>
                        <a:pt x="40" y="494"/>
                      </a:lnTo>
                      <a:lnTo>
                        <a:pt x="34" y="486"/>
                      </a:lnTo>
                      <a:lnTo>
                        <a:pt x="32" y="477"/>
                      </a:lnTo>
                      <a:lnTo>
                        <a:pt x="32" y="469"/>
                      </a:lnTo>
                      <a:lnTo>
                        <a:pt x="32" y="461"/>
                      </a:lnTo>
                      <a:lnTo>
                        <a:pt x="32" y="453"/>
                      </a:lnTo>
                      <a:lnTo>
                        <a:pt x="32" y="445"/>
                      </a:lnTo>
                      <a:lnTo>
                        <a:pt x="32" y="437"/>
                      </a:lnTo>
                      <a:lnTo>
                        <a:pt x="32" y="42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04" name="Freeform 32">
                  <a:extLst>
                    <a:ext uri="{FF2B5EF4-FFF2-40B4-BE49-F238E27FC236}">
                      <a16:creationId xmlns:a16="http://schemas.microsoft.com/office/drawing/2014/main" id="{81A9A77C-E796-4516-9D52-6676A29D6B0C}"/>
                    </a:ext>
                  </a:extLst>
                </p:cNvPr>
                <p:cNvSpPr>
                  <a:spLocks/>
                </p:cNvSpPr>
                <p:nvPr/>
              </p:nvSpPr>
              <p:spPr bwMode="auto">
                <a:xfrm>
                  <a:off x="1777" y="1340"/>
                  <a:ext cx="83" cy="119"/>
                </a:xfrm>
                <a:custGeom>
                  <a:avLst/>
                  <a:gdLst>
                    <a:gd name="T0" fmla="*/ 0 w 83"/>
                    <a:gd name="T1" fmla="*/ 14 h 119"/>
                    <a:gd name="T2" fmla="*/ 50 w 83"/>
                    <a:gd name="T3" fmla="*/ 118 h 119"/>
                    <a:gd name="T4" fmla="*/ 82 w 83"/>
                    <a:gd name="T5" fmla="*/ 0 h 119"/>
                    <a:gd name="T6" fmla="*/ 0 w 83"/>
                    <a:gd name="T7" fmla="*/ 14 h 119"/>
                    <a:gd name="T8" fmla="*/ 0 60000 65536"/>
                    <a:gd name="T9" fmla="*/ 0 60000 65536"/>
                    <a:gd name="T10" fmla="*/ 0 60000 65536"/>
                    <a:gd name="T11" fmla="*/ 0 60000 65536"/>
                    <a:gd name="T12" fmla="*/ 0 w 83"/>
                    <a:gd name="T13" fmla="*/ 0 h 119"/>
                    <a:gd name="T14" fmla="*/ 83 w 83"/>
                    <a:gd name="T15" fmla="*/ 119 h 119"/>
                  </a:gdLst>
                  <a:ahLst/>
                  <a:cxnLst>
                    <a:cxn ang="T8">
                      <a:pos x="T0" y="T1"/>
                    </a:cxn>
                    <a:cxn ang="T9">
                      <a:pos x="T2" y="T3"/>
                    </a:cxn>
                    <a:cxn ang="T10">
                      <a:pos x="T4" y="T5"/>
                    </a:cxn>
                    <a:cxn ang="T11">
                      <a:pos x="T6" y="T7"/>
                    </a:cxn>
                  </a:cxnLst>
                  <a:rect l="T12" t="T13" r="T14" b="T15"/>
                  <a:pathLst>
                    <a:path w="83" h="119">
                      <a:moveTo>
                        <a:pt x="0" y="14"/>
                      </a:moveTo>
                      <a:lnTo>
                        <a:pt x="50" y="118"/>
                      </a:lnTo>
                      <a:lnTo>
                        <a:pt x="82" y="0"/>
                      </a:lnTo>
                      <a:lnTo>
                        <a:pt x="0" y="1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05" name="Rectangle 33">
                  <a:extLst>
                    <a:ext uri="{FF2B5EF4-FFF2-40B4-BE49-F238E27FC236}">
                      <a16:creationId xmlns:a16="http://schemas.microsoft.com/office/drawing/2014/main" id="{0293A7DF-7A72-42BB-A3E3-F18FD954CB2E}"/>
                    </a:ext>
                  </a:extLst>
                </p:cNvPr>
                <p:cNvSpPr>
                  <a:spLocks noChangeArrowheads="1"/>
                </p:cNvSpPr>
                <p:nvPr/>
              </p:nvSpPr>
              <p:spPr bwMode="auto">
                <a:xfrm>
                  <a:off x="1386" y="1139"/>
                  <a:ext cx="28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800" dirty="0"/>
                    <a:t>10 lbs.</a:t>
                  </a:r>
                </a:p>
              </p:txBody>
            </p:sp>
            <p:sp>
              <p:nvSpPr>
                <p:cNvPr id="30806" name="Rectangle 34">
                  <a:extLst>
                    <a:ext uri="{FF2B5EF4-FFF2-40B4-BE49-F238E27FC236}">
                      <a16:creationId xmlns:a16="http://schemas.microsoft.com/office/drawing/2014/main" id="{E531BA17-F75E-4978-86A3-A5C3BB052D3E}"/>
                    </a:ext>
                  </a:extLst>
                </p:cNvPr>
                <p:cNvSpPr>
                  <a:spLocks noChangeArrowheads="1"/>
                </p:cNvSpPr>
                <p:nvPr/>
              </p:nvSpPr>
              <p:spPr bwMode="auto">
                <a:xfrm>
                  <a:off x="1732" y="1112"/>
                  <a:ext cx="28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800" dirty="0"/>
                    <a:t>10 lbs.</a:t>
                  </a:r>
                </a:p>
              </p:txBody>
            </p:sp>
            <p:sp>
              <p:nvSpPr>
                <p:cNvPr id="30807" name="Freeform 35">
                  <a:extLst>
                    <a:ext uri="{FF2B5EF4-FFF2-40B4-BE49-F238E27FC236}">
                      <a16:creationId xmlns:a16="http://schemas.microsoft.com/office/drawing/2014/main" id="{EDCEEF16-8189-4FF4-B446-A37338B17FEF}"/>
                    </a:ext>
                  </a:extLst>
                </p:cNvPr>
                <p:cNvSpPr>
                  <a:spLocks/>
                </p:cNvSpPr>
                <p:nvPr/>
              </p:nvSpPr>
              <p:spPr bwMode="auto">
                <a:xfrm>
                  <a:off x="1660" y="1650"/>
                  <a:ext cx="226" cy="445"/>
                </a:xfrm>
                <a:custGeom>
                  <a:avLst/>
                  <a:gdLst>
                    <a:gd name="T0" fmla="*/ 88 w 226"/>
                    <a:gd name="T1" fmla="*/ 79 h 445"/>
                    <a:gd name="T2" fmla="*/ 97 w 226"/>
                    <a:gd name="T3" fmla="*/ 106 h 445"/>
                    <a:gd name="T4" fmla="*/ 100 w 226"/>
                    <a:gd name="T5" fmla="*/ 133 h 445"/>
                    <a:gd name="T6" fmla="*/ 109 w 226"/>
                    <a:gd name="T7" fmla="*/ 163 h 445"/>
                    <a:gd name="T8" fmla="*/ 109 w 226"/>
                    <a:gd name="T9" fmla="*/ 190 h 445"/>
                    <a:gd name="T10" fmla="*/ 116 w 226"/>
                    <a:gd name="T11" fmla="*/ 217 h 445"/>
                    <a:gd name="T12" fmla="*/ 116 w 226"/>
                    <a:gd name="T13" fmla="*/ 245 h 445"/>
                    <a:gd name="T14" fmla="*/ 116 w 226"/>
                    <a:gd name="T15" fmla="*/ 272 h 445"/>
                    <a:gd name="T16" fmla="*/ 116 w 226"/>
                    <a:gd name="T17" fmla="*/ 299 h 445"/>
                    <a:gd name="T18" fmla="*/ 109 w 226"/>
                    <a:gd name="T19" fmla="*/ 329 h 445"/>
                    <a:gd name="T20" fmla="*/ 100 w 226"/>
                    <a:gd name="T21" fmla="*/ 356 h 445"/>
                    <a:gd name="T22" fmla="*/ 75 w 226"/>
                    <a:gd name="T23" fmla="*/ 384 h 445"/>
                    <a:gd name="T24" fmla="*/ 47 w 226"/>
                    <a:gd name="T25" fmla="*/ 399 h 445"/>
                    <a:gd name="T26" fmla="*/ 16 w 226"/>
                    <a:gd name="T27" fmla="*/ 405 h 445"/>
                    <a:gd name="T28" fmla="*/ 9 w 226"/>
                    <a:gd name="T29" fmla="*/ 423 h 445"/>
                    <a:gd name="T30" fmla="*/ 25 w 226"/>
                    <a:gd name="T31" fmla="*/ 423 h 445"/>
                    <a:gd name="T32" fmla="*/ 38 w 226"/>
                    <a:gd name="T33" fmla="*/ 432 h 445"/>
                    <a:gd name="T34" fmla="*/ 44 w 226"/>
                    <a:gd name="T35" fmla="*/ 444 h 445"/>
                    <a:gd name="T36" fmla="*/ 53 w 226"/>
                    <a:gd name="T37" fmla="*/ 435 h 445"/>
                    <a:gd name="T38" fmla="*/ 84 w 226"/>
                    <a:gd name="T39" fmla="*/ 432 h 445"/>
                    <a:gd name="T40" fmla="*/ 119 w 226"/>
                    <a:gd name="T41" fmla="*/ 429 h 445"/>
                    <a:gd name="T42" fmla="*/ 147 w 226"/>
                    <a:gd name="T43" fmla="*/ 420 h 445"/>
                    <a:gd name="T44" fmla="*/ 175 w 226"/>
                    <a:gd name="T45" fmla="*/ 414 h 445"/>
                    <a:gd name="T46" fmla="*/ 188 w 226"/>
                    <a:gd name="T47" fmla="*/ 387 h 445"/>
                    <a:gd name="T48" fmla="*/ 184 w 226"/>
                    <a:gd name="T49" fmla="*/ 359 h 445"/>
                    <a:gd name="T50" fmla="*/ 184 w 226"/>
                    <a:gd name="T51" fmla="*/ 368 h 445"/>
                    <a:gd name="T52" fmla="*/ 178 w 226"/>
                    <a:gd name="T53" fmla="*/ 341 h 445"/>
                    <a:gd name="T54" fmla="*/ 178 w 226"/>
                    <a:gd name="T55" fmla="*/ 311 h 445"/>
                    <a:gd name="T56" fmla="*/ 178 w 226"/>
                    <a:gd name="T57" fmla="*/ 278 h 445"/>
                    <a:gd name="T58" fmla="*/ 181 w 226"/>
                    <a:gd name="T59" fmla="*/ 251 h 445"/>
                    <a:gd name="T60" fmla="*/ 184 w 226"/>
                    <a:gd name="T61" fmla="*/ 224 h 445"/>
                    <a:gd name="T62" fmla="*/ 184 w 226"/>
                    <a:gd name="T63" fmla="*/ 196 h 445"/>
                    <a:gd name="T64" fmla="*/ 188 w 226"/>
                    <a:gd name="T65" fmla="*/ 169 h 445"/>
                    <a:gd name="T66" fmla="*/ 188 w 226"/>
                    <a:gd name="T67" fmla="*/ 142 h 445"/>
                    <a:gd name="T68" fmla="*/ 188 w 226"/>
                    <a:gd name="T69" fmla="*/ 112 h 445"/>
                    <a:gd name="T70" fmla="*/ 178 w 226"/>
                    <a:gd name="T71" fmla="*/ 85 h 445"/>
                    <a:gd name="T72" fmla="*/ 175 w 226"/>
                    <a:gd name="T73" fmla="*/ 57 h 445"/>
                    <a:gd name="T74" fmla="*/ 175 w 226"/>
                    <a:gd name="T75" fmla="*/ 27 h 445"/>
                    <a:gd name="T76" fmla="*/ 181 w 226"/>
                    <a:gd name="T77" fmla="*/ 0 h 445"/>
                    <a:gd name="T78" fmla="*/ 188 w 226"/>
                    <a:gd name="T79" fmla="*/ 30 h 445"/>
                    <a:gd name="T80" fmla="*/ 200 w 226"/>
                    <a:gd name="T81" fmla="*/ 60 h 445"/>
                    <a:gd name="T82" fmla="*/ 209 w 226"/>
                    <a:gd name="T83" fmla="*/ 88 h 445"/>
                    <a:gd name="T84" fmla="*/ 219 w 226"/>
                    <a:gd name="T85" fmla="*/ 118 h 445"/>
                    <a:gd name="T86" fmla="*/ 219 w 226"/>
                    <a:gd name="T87" fmla="*/ 145 h 445"/>
                    <a:gd name="T88" fmla="*/ 219 w 226"/>
                    <a:gd name="T89" fmla="*/ 178 h 445"/>
                    <a:gd name="T90" fmla="*/ 219 w 226"/>
                    <a:gd name="T91" fmla="*/ 205 h 445"/>
                    <a:gd name="T92" fmla="*/ 209 w 226"/>
                    <a:gd name="T93" fmla="*/ 233 h 445"/>
                    <a:gd name="T94" fmla="*/ 200 w 226"/>
                    <a:gd name="T95" fmla="*/ 266 h 445"/>
                    <a:gd name="T96" fmla="*/ 200 w 226"/>
                    <a:gd name="T97" fmla="*/ 293 h 445"/>
                    <a:gd name="T98" fmla="*/ 209 w 226"/>
                    <a:gd name="T99" fmla="*/ 320 h 445"/>
                    <a:gd name="T100" fmla="*/ 222 w 226"/>
                    <a:gd name="T101" fmla="*/ 353 h 445"/>
                    <a:gd name="T102" fmla="*/ 225 w 226"/>
                    <a:gd name="T103" fmla="*/ 381 h 445"/>
                    <a:gd name="T104" fmla="*/ 206 w 226"/>
                    <a:gd name="T105" fmla="*/ 396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6"/>
                    <a:gd name="T160" fmla="*/ 0 h 445"/>
                    <a:gd name="T161" fmla="*/ 226 w 226"/>
                    <a:gd name="T162" fmla="*/ 445 h 44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6" h="445">
                      <a:moveTo>
                        <a:pt x="84" y="60"/>
                      </a:moveTo>
                      <a:lnTo>
                        <a:pt x="84" y="69"/>
                      </a:lnTo>
                      <a:lnTo>
                        <a:pt x="88" y="79"/>
                      </a:lnTo>
                      <a:lnTo>
                        <a:pt x="88" y="88"/>
                      </a:lnTo>
                      <a:lnTo>
                        <a:pt x="94" y="97"/>
                      </a:lnTo>
                      <a:lnTo>
                        <a:pt x="97" y="106"/>
                      </a:lnTo>
                      <a:lnTo>
                        <a:pt x="97" y="115"/>
                      </a:lnTo>
                      <a:lnTo>
                        <a:pt x="97" y="124"/>
                      </a:lnTo>
                      <a:lnTo>
                        <a:pt x="100" y="133"/>
                      </a:lnTo>
                      <a:lnTo>
                        <a:pt x="103" y="142"/>
                      </a:lnTo>
                      <a:lnTo>
                        <a:pt x="106" y="154"/>
                      </a:lnTo>
                      <a:lnTo>
                        <a:pt x="109" y="163"/>
                      </a:lnTo>
                      <a:lnTo>
                        <a:pt x="109" y="172"/>
                      </a:lnTo>
                      <a:lnTo>
                        <a:pt x="109" y="181"/>
                      </a:lnTo>
                      <a:lnTo>
                        <a:pt x="109" y="190"/>
                      </a:lnTo>
                      <a:lnTo>
                        <a:pt x="113" y="199"/>
                      </a:lnTo>
                      <a:lnTo>
                        <a:pt x="113" y="208"/>
                      </a:lnTo>
                      <a:lnTo>
                        <a:pt x="116" y="217"/>
                      </a:lnTo>
                      <a:lnTo>
                        <a:pt x="116" y="227"/>
                      </a:lnTo>
                      <a:lnTo>
                        <a:pt x="116" y="236"/>
                      </a:lnTo>
                      <a:lnTo>
                        <a:pt x="116" y="245"/>
                      </a:lnTo>
                      <a:lnTo>
                        <a:pt x="116" y="254"/>
                      </a:lnTo>
                      <a:lnTo>
                        <a:pt x="116" y="263"/>
                      </a:lnTo>
                      <a:lnTo>
                        <a:pt x="116" y="272"/>
                      </a:lnTo>
                      <a:lnTo>
                        <a:pt x="116" y="281"/>
                      </a:lnTo>
                      <a:lnTo>
                        <a:pt x="116" y="290"/>
                      </a:lnTo>
                      <a:lnTo>
                        <a:pt x="116" y="299"/>
                      </a:lnTo>
                      <a:lnTo>
                        <a:pt x="113" y="308"/>
                      </a:lnTo>
                      <a:lnTo>
                        <a:pt x="113" y="317"/>
                      </a:lnTo>
                      <a:lnTo>
                        <a:pt x="109" y="329"/>
                      </a:lnTo>
                      <a:lnTo>
                        <a:pt x="103" y="338"/>
                      </a:lnTo>
                      <a:lnTo>
                        <a:pt x="100" y="347"/>
                      </a:lnTo>
                      <a:lnTo>
                        <a:pt x="100" y="356"/>
                      </a:lnTo>
                      <a:lnTo>
                        <a:pt x="91" y="365"/>
                      </a:lnTo>
                      <a:lnTo>
                        <a:pt x="84" y="375"/>
                      </a:lnTo>
                      <a:lnTo>
                        <a:pt x="75" y="384"/>
                      </a:lnTo>
                      <a:lnTo>
                        <a:pt x="63" y="387"/>
                      </a:lnTo>
                      <a:lnTo>
                        <a:pt x="53" y="390"/>
                      </a:lnTo>
                      <a:lnTo>
                        <a:pt x="47" y="399"/>
                      </a:lnTo>
                      <a:lnTo>
                        <a:pt x="38" y="402"/>
                      </a:lnTo>
                      <a:lnTo>
                        <a:pt x="28" y="402"/>
                      </a:lnTo>
                      <a:lnTo>
                        <a:pt x="16" y="405"/>
                      </a:lnTo>
                      <a:lnTo>
                        <a:pt x="6" y="411"/>
                      </a:lnTo>
                      <a:lnTo>
                        <a:pt x="0" y="420"/>
                      </a:lnTo>
                      <a:lnTo>
                        <a:pt x="9" y="423"/>
                      </a:lnTo>
                      <a:lnTo>
                        <a:pt x="13" y="432"/>
                      </a:lnTo>
                      <a:lnTo>
                        <a:pt x="22" y="435"/>
                      </a:lnTo>
                      <a:lnTo>
                        <a:pt x="25" y="423"/>
                      </a:lnTo>
                      <a:lnTo>
                        <a:pt x="25" y="414"/>
                      </a:lnTo>
                      <a:lnTo>
                        <a:pt x="28" y="426"/>
                      </a:lnTo>
                      <a:lnTo>
                        <a:pt x="38" y="432"/>
                      </a:lnTo>
                      <a:lnTo>
                        <a:pt x="38" y="423"/>
                      </a:lnTo>
                      <a:lnTo>
                        <a:pt x="41" y="435"/>
                      </a:lnTo>
                      <a:lnTo>
                        <a:pt x="44" y="444"/>
                      </a:lnTo>
                      <a:lnTo>
                        <a:pt x="50" y="435"/>
                      </a:lnTo>
                      <a:lnTo>
                        <a:pt x="53" y="426"/>
                      </a:lnTo>
                      <a:lnTo>
                        <a:pt x="53" y="435"/>
                      </a:lnTo>
                      <a:lnTo>
                        <a:pt x="63" y="435"/>
                      </a:lnTo>
                      <a:lnTo>
                        <a:pt x="72" y="435"/>
                      </a:lnTo>
                      <a:lnTo>
                        <a:pt x="84" y="432"/>
                      </a:lnTo>
                      <a:lnTo>
                        <a:pt x="97" y="429"/>
                      </a:lnTo>
                      <a:lnTo>
                        <a:pt x="109" y="429"/>
                      </a:lnTo>
                      <a:lnTo>
                        <a:pt x="119" y="429"/>
                      </a:lnTo>
                      <a:lnTo>
                        <a:pt x="128" y="423"/>
                      </a:lnTo>
                      <a:lnTo>
                        <a:pt x="138" y="420"/>
                      </a:lnTo>
                      <a:lnTo>
                        <a:pt x="147" y="420"/>
                      </a:lnTo>
                      <a:lnTo>
                        <a:pt x="156" y="420"/>
                      </a:lnTo>
                      <a:lnTo>
                        <a:pt x="166" y="417"/>
                      </a:lnTo>
                      <a:lnTo>
                        <a:pt x="175" y="414"/>
                      </a:lnTo>
                      <a:lnTo>
                        <a:pt x="184" y="405"/>
                      </a:lnTo>
                      <a:lnTo>
                        <a:pt x="188" y="396"/>
                      </a:lnTo>
                      <a:lnTo>
                        <a:pt x="188" y="387"/>
                      </a:lnTo>
                      <a:lnTo>
                        <a:pt x="188" y="378"/>
                      </a:lnTo>
                      <a:lnTo>
                        <a:pt x="188" y="368"/>
                      </a:lnTo>
                      <a:lnTo>
                        <a:pt x="184" y="359"/>
                      </a:lnTo>
                      <a:lnTo>
                        <a:pt x="184" y="368"/>
                      </a:lnTo>
                      <a:lnTo>
                        <a:pt x="184" y="378"/>
                      </a:lnTo>
                      <a:lnTo>
                        <a:pt x="184" y="368"/>
                      </a:lnTo>
                      <a:lnTo>
                        <a:pt x="178" y="359"/>
                      </a:lnTo>
                      <a:lnTo>
                        <a:pt x="178" y="350"/>
                      </a:lnTo>
                      <a:lnTo>
                        <a:pt x="178" y="341"/>
                      </a:lnTo>
                      <a:lnTo>
                        <a:pt x="178" y="332"/>
                      </a:lnTo>
                      <a:lnTo>
                        <a:pt x="178" y="320"/>
                      </a:lnTo>
                      <a:lnTo>
                        <a:pt x="178" y="311"/>
                      </a:lnTo>
                      <a:lnTo>
                        <a:pt x="178" y="302"/>
                      </a:lnTo>
                      <a:lnTo>
                        <a:pt x="178" y="290"/>
                      </a:lnTo>
                      <a:lnTo>
                        <a:pt x="178" y="278"/>
                      </a:lnTo>
                      <a:lnTo>
                        <a:pt x="178" y="269"/>
                      </a:lnTo>
                      <a:lnTo>
                        <a:pt x="178" y="260"/>
                      </a:lnTo>
                      <a:lnTo>
                        <a:pt x="181" y="251"/>
                      </a:lnTo>
                      <a:lnTo>
                        <a:pt x="184" y="242"/>
                      </a:lnTo>
                      <a:lnTo>
                        <a:pt x="184" y="233"/>
                      </a:lnTo>
                      <a:lnTo>
                        <a:pt x="184" y="224"/>
                      </a:lnTo>
                      <a:lnTo>
                        <a:pt x="184" y="214"/>
                      </a:lnTo>
                      <a:lnTo>
                        <a:pt x="184" y="205"/>
                      </a:lnTo>
                      <a:lnTo>
                        <a:pt x="184" y="196"/>
                      </a:lnTo>
                      <a:lnTo>
                        <a:pt x="188" y="187"/>
                      </a:lnTo>
                      <a:lnTo>
                        <a:pt x="188" y="178"/>
                      </a:lnTo>
                      <a:lnTo>
                        <a:pt x="188" y="169"/>
                      </a:lnTo>
                      <a:lnTo>
                        <a:pt x="188" y="160"/>
                      </a:lnTo>
                      <a:lnTo>
                        <a:pt x="188" y="151"/>
                      </a:lnTo>
                      <a:lnTo>
                        <a:pt x="188" y="142"/>
                      </a:lnTo>
                      <a:lnTo>
                        <a:pt x="188" y="133"/>
                      </a:lnTo>
                      <a:lnTo>
                        <a:pt x="188" y="121"/>
                      </a:lnTo>
                      <a:lnTo>
                        <a:pt x="188" y="112"/>
                      </a:lnTo>
                      <a:lnTo>
                        <a:pt x="184" y="103"/>
                      </a:lnTo>
                      <a:lnTo>
                        <a:pt x="181" y="94"/>
                      </a:lnTo>
                      <a:lnTo>
                        <a:pt x="178" y="85"/>
                      </a:lnTo>
                      <a:lnTo>
                        <a:pt x="175" y="76"/>
                      </a:lnTo>
                      <a:lnTo>
                        <a:pt x="175" y="66"/>
                      </a:lnTo>
                      <a:lnTo>
                        <a:pt x="175" y="57"/>
                      </a:lnTo>
                      <a:lnTo>
                        <a:pt x="175" y="48"/>
                      </a:lnTo>
                      <a:lnTo>
                        <a:pt x="175" y="36"/>
                      </a:lnTo>
                      <a:lnTo>
                        <a:pt x="175" y="27"/>
                      </a:lnTo>
                      <a:lnTo>
                        <a:pt x="175" y="18"/>
                      </a:lnTo>
                      <a:lnTo>
                        <a:pt x="175" y="9"/>
                      </a:lnTo>
                      <a:lnTo>
                        <a:pt x="181" y="0"/>
                      </a:lnTo>
                      <a:lnTo>
                        <a:pt x="184" y="9"/>
                      </a:lnTo>
                      <a:lnTo>
                        <a:pt x="184" y="21"/>
                      </a:lnTo>
                      <a:lnTo>
                        <a:pt x="188" y="30"/>
                      </a:lnTo>
                      <a:lnTo>
                        <a:pt x="194" y="39"/>
                      </a:lnTo>
                      <a:lnTo>
                        <a:pt x="197" y="51"/>
                      </a:lnTo>
                      <a:lnTo>
                        <a:pt x="200" y="60"/>
                      </a:lnTo>
                      <a:lnTo>
                        <a:pt x="203" y="69"/>
                      </a:lnTo>
                      <a:lnTo>
                        <a:pt x="206" y="79"/>
                      </a:lnTo>
                      <a:lnTo>
                        <a:pt x="209" y="88"/>
                      </a:lnTo>
                      <a:lnTo>
                        <a:pt x="213" y="100"/>
                      </a:lnTo>
                      <a:lnTo>
                        <a:pt x="216" y="109"/>
                      </a:lnTo>
                      <a:lnTo>
                        <a:pt x="219" y="118"/>
                      </a:lnTo>
                      <a:lnTo>
                        <a:pt x="219" y="127"/>
                      </a:lnTo>
                      <a:lnTo>
                        <a:pt x="219" y="136"/>
                      </a:lnTo>
                      <a:lnTo>
                        <a:pt x="219" y="145"/>
                      </a:lnTo>
                      <a:lnTo>
                        <a:pt x="219" y="154"/>
                      </a:lnTo>
                      <a:lnTo>
                        <a:pt x="219" y="166"/>
                      </a:lnTo>
                      <a:lnTo>
                        <a:pt x="219" y="178"/>
                      </a:lnTo>
                      <a:lnTo>
                        <a:pt x="219" y="187"/>
                      </a:lnTo>
                      <a:lnTo>
                        <a:pt x="219" y="196"/>
                      </a:lnTo>
                      <a:lnTo>
                        <a:pt x="219" y="205"/>
                      </a:lnTo>
                      <a:lnTo>
                        <a:pt x="213" y="214"/>
                      </a:lnTo>
                      <a:lnTo>
                        <a:pt x="209" y="224"/>
                      </a:lnTo>
                      <a:lnTo>
                        <a:pt x="209" y="233"/>
                      </a:lnTo>
                      <a:lnTo>
                        <a:pt x="209" y="245"/>
                      </a:lnTo>
                      <a:lnTo>
                        <a:pt x="203" y="257"/>
                      </a:lnTo>
                      <a:lnTo>
                        <a:pt x="200" y="266"/>
                      </a:lnTo>
                      <a:lnTo>
                        <a:pt x="200" y="275"/>
                      </a:lnTo>
                      <a:lnTo>
                        <a:pt x="200" y="284"/>
                      </a:lnTo>
                      <a:lnTo>
                        <a:pt x="200" y="293"/>
                      </a:lnTo>
                      <a:lnTo>
                        <a:pt x="200" y="302"/>
                      </a:lnTo>
                      <a:lnTo>
                        <a:pt x="206" y="311"/>
                      </a:lnTo>
                      <a:lnTo>
                        <a:pt x="209" y="320"/>
                      </a:lnTo>
                      <a:lnTo>
                        <a:pt x="213" y="329"/>
                      </a:lnTo>
                      <a:lnTo>
                        <a:pt x="216" y="341"/>
                      </a:lnTo>
                      <a:lnTo>
                        <a:pt x="222" y="353"/>
                      </a:lnTo>
                      <a:lnTo>
                        <a:pt x="222" y="362"/>
                      </a:lnTo>
                      <a:lnTo>
                        <a:pt x="222" y="372"/>
                      </a:lnTo>
                      <a:lnTo>
                        <a:pt x="225" y="381"/>
                      </a:lnTo>
                      <a:lnTo>
                        <a:pt x="225" y="390"/>
                      </a:lnTo>
                      <a:lnTo>
                        <a:pt x="216" y="396"/>
                      </a:lnTo>
                      <a:lnTo>
                        <a:pt x="206" y="396"/>
                      </a:lnTo>
                      <a:lnTo>
                        <a:pt x="197" y="399"/>
                      </a:lnTo>
                      <a:lnTo>
                        <a:pt x="188" y="39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08" name="Freeform 36">
                  <a:extLst>
                    <a:ext uri="{FF2B5EF4-FFF2-40B4-BE49-F238E27FC236}">
                      <a16:creationId xmlns:a16="http://schemas.microsoft.com/office/drawing/2014/main" id="{7A4655B7-D67F-4010-9103-1ECCCBB5B1FB}"/>
                    </a:ext>
                  </a:extLst>
                </p:cNvPr>
                <p:cNvSpPr>
                  <a:spLocks/>
                </p:cNvSpPr>
                <p:nvPr/>
              </p:nvSpPr>
              <p:spPr bwMode="auto">
                <a:xfrm>
                  <a:off x="1429" y="966"/>
                  <a:ext cx="286" cy="274"/>
                </a:xfrm>
                <a:custGeom>
                  <a:avLst/>
                  <a:gdLst>
                    <a:gd name="T0" fmla="*/ 249 w 286"/>
                    <a:gd name="T1" fmla="*/ 273 h 274"/>
                    <a:gd name="T2" fmla="*/ 0 w 286"/>
                    <a:gd name="T3" fmla="*/ 273 h 274"/>
                    <a:gd name="T4" fmla="*/ 0 w 286"/>
                    <a:gd name="T5" fmla="*/ 0 h 274"/>
                    <a:gd name="T6" fmla="*/ 285 w 286"/>
                    <a:gd name="T7" fmla="*/ 0 h 274"/>
                    <a:gd name="T8" fmla="*/ 285 w 286"/>
                    <a:gd name="T9" fmla="*/ 192 h 274"/>
                    <a:gd name="T10" fmla="*/ 0 60000 65536"/>
                    <a:gd name="T11" fmla="*/ 0 60000 65536"/>
                    <a:gd name="T12" fmla="*/ 0 60000 65536"/>
                    <a:gd name="T13" fmla="*/ 0 60000 65536"/>
                    <a:gd name="T14" fmla="*/ 0 60000 65536"/>
                    <a:gd name="T15" fmla="*/ 0 w 286"/>
                    <a:gd name="T16" fmla="*/ 0 h 274"/>
                    <a:gd name="T17" fmla="*/ 286 w 286"/>
                    <a:gd name="T18" fmla="*/ 274 h 274"/>
                  </a:gdLst>
                  <a:ahLst/>
                  <a:cxnLst>
                    <a:cxn ang="T10">
                      <a:pos x="T0" y="T1"/>
                    </a:cxn>
                    <a:cxn ang="T11">
                      <a:pos x="T2" y="T3"/>
                    </a:cxn>
                    <a:cxn ang="T12">
                      <a:pos x="T4" y="T5"/>
                    </a:cxn>
                    <a:cxn ang="T13">
                      <a:pos x="T6" y="T7"/>
                    </a:cxn>
                    <a:cxn ang="T14">
                      <a:pos x="T8" y="T9"/>
                    </a:cxn>
                  </a:cxnLst>
                  <a:rect l="T15" t="T16" r="T17" b="T18"/>
                  <a:pathLst>
                    <a:path w="286" h="274">
                      <a:moveTo>
                        <a:pt x="249" y="273"/>
                      </a:moveTo>
                      <a:lnTo>
                        <a:pt x="0" y="273"/>
                      </a:lnTo>
                      <a:lnTo>
                        <a:pt x="0" y="0"/>
                      </a:lnTo>
                      <a:lnTo>
                        <a:pt x="285" y="0"/>
                      </a:lnTo>
                      <a:lnTo>
                        <a:pt x="285" y="19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09" name="Freeform 37">
                  <a:extLst>
                    <a:ext uri="{FF2B5EF4-FFF2-40B4-BE49-F238E27FC236}">
                      <a16:creationId xmlns:a16="http://schemas.microsoft.com/office/drawing/2014/main" id="{D428A027-00EF-4B44-BB81-11E53EB3E61B}"/>
                    </a:ext>
                  </a:extLst>
                </p:cNvPr>
                <p:cNvSpPr>
                  <a:spLocks/>
                </p:cNvSpPr>
                <p:nvPr/>
              </p:nvSpPr>
              <p:spPr bwMode="auto">
                <a:xfrm>
                  <a:off x="1561" y="999"/>
                  <a:ext cx="304" cy="289"/>
                </a:xfrm>
                <a:custGeom>
                  <a:avLst/>
                  <a:gdLst>
                    <a:gd name="T0" fmla="*/ 288 w 304"/>
                    <a:gd name="T1" fmla="*/ 114 h 289"/>
                    <a:gd name="T2" fmla="*/ 279 w 304"/>
                    <a:gd name="T3" fmla="*/ 141 h 289"/>
                    <a:gd name="T4" fmla="*/ 264 w 304"/>
                    <a:gd name="T5" fmla="*/ 168 h 289"/>
                    <a:gd name="T6" fmla="*/ 246 w 304"/>
                    <a:gd name="T7" fmla="*/ 195 h 289"/>
                    <a:gd name="T8" fmla="*/ 231 w 304"/>
                    <a:gd name="T9" fmla="*/ 228 h 289"/>
                    <a:gd name="T10" fmla="*/ 213 w 304"/>
                    <a:gd name="T11" fmla="*/ 255 h 289"/>
                    <a:gd name="T12" fmla="*/ 192 w 304"/>
                    <a:gd name="T13" fmla="*/ 282 h 289"/>
                    <a:gd name="T14" fmla="*/ 165 w 304"/>
                    <a:gd name="T15" fmla="*/ 282 h 289"/>
                    <a:gd name="T16" fmla="*/ 144 w 304"/>
                    <a:gd name="T17" fmla="*/ 249 h 289"/>
                    <a:gd name="T18" fmla="*/ 126 w 304"/>
                    <a:gd name="T19" fmla="*/ 222 h 289"/>
                    <a:gd name="T20" fmla="*/ 108 w 304"/>
                    <a:gd name="T21" fmla="*/ 192 h 289"/>
                    <a:gd name="T22" fmla="*/ 99 w 304"/>
                    <a:gd name="T23" fmla="*/ 165 h 289"/>
                    <a:gd name="T24" fmla="*/ 87 w 304"/>
                    <a:gd name="T25" fmla="*/ 138 h 289"/>
                    <a:gd name="T26" fmla="*/ 63 w 304"/>
                    <a:gd name="T27" fmla="*/ 120 h 289"/>
                    <a:gd name="T28" fmla="*/ 36 w 304"/>
                    <a:gd name="T29" fmla="*/ 105 h 289"/>
                    <a:gd name="T30" fmla="*/ 9 w 304"/>
                    <a:gd name="T31" fmla="*/ 99 h 289"/>
                    <a:gd name="T32" fmla="*/ 9 w 304"/>
                    <a:gd name="T33" fmla="*/ 87 h 289"/>
                    <a:gd name="T34" fmla="*/ 36 w 304"/>
                    <a:gd name="T35" fmla="*/ 81 h 289"/>
                    <a:gd name="T36" fmla="*/ 27 w 304"/>
                    <a:gd name="T37" fmla="*/ 57 h 289"/>
                    <a:gd name="T38" fmla="*/ 12 w 304"/>
                    <a:gd name="T39" fmla="*/ 33 h 289"/>
                    <a:gd name="T40" fmla="*/ 36 w 304"/>
                    <a:gd name="T41" fmla="*/ 51 h 289"/>
                    <a:gd name="T42" fmla="*/ 54 w 304"/>
                    <a:gd name="T43" fmla="*/ 48 h 289"/>
                    <a:gd name="T44" fmla="*/ 39 w 304"/>
                    <a:gd name="T45" fmla="*/ 21 h 289"/>
                    <a:gd name="T46" fmla="*/ 54 w 304"/>
                    <a:gd name="T47" fmla="*/ 15 h 289"/>
                    <a:gd name="T48" fmla="*/ 69 w 304"/>
                    <a:gd name="T49" fmla="*/ 45 h 289"/>
                    <a:gd name="T50" fmla="*/ 75 w 304"/>
                    <a:gd name="T51" fmla="*/ 33 h 289"/>
                    <a:gd name="T52" fmla="*/ 75 w 304"/>
                    <a:gd name="T53" fmla="*/ 6 h 289"/>
                    <a:gd name="T54" fmla="*/ 84 w 304"/>
                    <a:gd name="T55" fmla="*/ 21 h 289"/>
                    <a:gd name="T56" fmla="*/ 90 w 304"/>
                    <a:gd name="T57" fmla="*/ 51 h 289"/>
                    <a:gd name="T58" fmla="*/ 111 w 304"/>
                    <a:gd name="T59" fmla="*/ 54 h 289"/>
                    <a:gd name="T60" fmla="*/ 126 w 304"/>
                    <a:gd name="T61" fmla="*/ 48 h 289"/>
                    <a:gd name="T62" fmla="*/ 123 w 304"/>
                    <a:gd name="T63" fmla="*/ 75 h 289"/>
                    <a:gd name="T64" fmla="*/ 117 w 304"/>
                    <a:gd name="T65" fmla="*/ 102 h 289"/>
                    <a:gd name="T66" fmla="*/ 138 w 304"/>
                    <a:gd name="T67" fmla="*/ 129 h 289"/>
                    <a:gd name="T68" fmla="*/ 174 w 304"/>
                    <a:gd name="T69" fmla="*/ 150 h 289"/>
                    <a:gd name="T70" fmla="*/ 186 w 304"/>
                    <a:gd name="T71" fmla="*/ 177 h 289"/>
                    <a:gd name="T72" fmla="*/ 171 w 304"/>
                    <a:gd name="T73" fmla="*/ 168 h 289"/>
                    <a:gd name="T74" fmla="*/ 177 w 304"/>
                    <a:gd name="T75" fmla="*/ 150 h 289"/>
                    <a:gd name="T76" fmla="*/ 183 w 304"/>
                    <a:gd name="T77" fmla="*/ 180 h 289"/>
                    <a:gd name="T78" fmla="*/ 189 w 304"/>
                    <a:gd name="T79" fmla="*/ 189 h 289"/>
                    <a:gd name="T80" fmla="*/ 192 w 304"/>
                    <a:gd name="T81" fmla="*/ 159 h 289"/>
                    <a:gd name="T82" fmla="*/ 204 w 304"/>
                    <a:gd name="T83" fmla="*/ 132 h 289"/>
                    <a:gd name="T84" fmla="*/ 219 w 304"/>
                    <a:gd name="T85" fmla="*/ 105 h 289"/>
                    <a:gd name="T86" fmla="*/ 225 w 304"/>
                    <a:gd name="T87" fmla="*/ 78 h 289"/>
                    <a:gd name="T88" fmla="*/ 225 w 304"/>
                    <a:gd name="T89" fmla="*/ 51 h 289"/>
                    <a:gd name="T90" fmla="*/ 240 w 304"/>
                    <a:gd name="T91" fmla="*/ 24 h 2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4"/>
                    <a:gd name="T139" fmla="*/ 0 h 289"/>
                    <a:gd name="T140" fmla="*/ 304 w 304"/>
                    <a:gd name="T141" fmla="*/ 289 h 28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4" h="289">
                      <a:moveTo>
                        <a:pt x="303" y="102"/>
                      </a:moveTo>
                      <a:lnTo>
                        <a:pt x="294" y="105"/>
                      </a:lnTo>
                      <a:lnTo>
                        <a:pt x="288" y="114"/>
                      </a:lnTo>
                      <a:lnTo>
                        <a:pt x="282" y="123"/>
                      </a:lnTo>
                      <a:lnTo>
                        <a:pt x="282" y="132"/>
                      </a:lnTo>
                      <a:lnTo>
                        <a:pt x="279" y="141"/>
                      </a:lnTo>
                      <a:lnTo>
                        <a:pt x="270" y="150"/>
                      </a:lnTo>
                      <a:lnTo>
                        <a:pt x="267" y="159"/>
                      </a:lnTo>
                      <a:lnTo>
                        <a:pt x="264" y="168"/>
                      </a:lnTo>
                      <a:lnTo>
                        <a:pt x="258" y="177"/>
                      </a:lnTo>
                      <a:lnTo>
                        <a:pt x="249" y="186"/>
                      </a:lnTo>
                      <a:lnTo>
                        <a:pt x="246" y="195"/>
                      </a:lnTo>
                      <a:lnTo>
                        <a:pt x="246" y="204"/>
                      </a:lnTo>
                      <a:lnTo>
                        <a:pt x="237" y="216"/>
                      </a:lnTo>
                      <a:lnTo>
                        <a:pt x="231" y="228"/>
                      </a:lnTo>
                      <a:lnTo>
                        <a:pt x="222" y="237"/>
                      </a:lnTo>
                      <a:lnTo>
                        <a:pt x="219" y="246"/>
                      </a:lnTo>
                      <a:lnTo>
                        <a:pt x="213" y="255"/>
                      </a:lnTo>
                      <a:lnTo>
                        <a:pt x="207" y="264"/>
                      </a:lnTo>
                      <a:lnTo>
                        <a:pt x="198" y="273"/>
                      </a:lnTo>
                      <a:lnTo>
                        <a:pt x="192" y="282"/>
                      </a:lnTo>
                      <a:lnTo>
                        <a:pt x="183" y="288"/>
                      </a:lnTo>
                      <a:lnTo>
                        <a:pt x="174" y="288"/>
                      </a:lnTo>
                      <a:lnTo>
                        <a:pt x="165" y="282"/>
                      </a:lnTo>
                      <a:lnTo>
                        <a:pt x="162" y="270"/>
                      </a:lnTo>
                      <a:lnTo>
                        <a:pt x="153" y="261"/>
                      </a:lnTo>
                      <a:lnTo>
                        <a:pt x="144" y="249"/>
                      </a:lnTo>
                      <a:lnTo>
                        <a:pt x="138" y="240"/>
                      </a:lnTo>
                      <a:lnTo>
                        <a:pt x="129" y="231"/>
                      </a:lnTo>
                      <a:lnTo>
                        <a:pt x="126" y="222"/>
                      </a:lnTo>
                      <a:lnTo>
                        <a:pt x="117" y="213"/>
                      </a:lnTo>
                      <a:lnTo>
                        <a:pt x="114" y="201"/>
                      </a:lnTo>
                      <a:lnTo>
                        <a:pt x="108" y="192"/>
                      </a:lnTo>
                      <a:lnTo>
                        <a:pt x="105" y="183"/>
                      </a:lnTo>
                      <a:lnTo>
                        <a:pt x="99" y="174"/>
                      </a:lnTo>
                      <a:lnTo>
                        <a:pt x="99" y="165"/>
                      </a:lnTo>
                      <a:lnTo>
                        <a:pt x="93" y="156"/>
                      </a:lnTo>
                      <a:lnTo>
                        <a:pt x="93" y="147"/>
                      </a:lnTo>
                      <a:lnTo>
                        <a:pt x="87" y="138"/>
                      </a:lnTo>
                      <a:lnTo>
                        <a:pt x="81" y="129"/>
                      </a:lnTo>
                      <a:lnTo>
                        <a:pt x="72" y="126"/>
                      </a:lnTo>
                      <a:lnTo>
                        <a:pt x="63" y="120"/>
                      </a:lnTo>
                      <a:lnTo>
                        <a:pt x="54" y="114"/>
                      </a:lnTo>
                      <a:lnTo>
                        <a:pt x="45" y="111"/>
                      </a:lnTo>
                      <a:lnTo>
                        <a:pt x="36" y="105"/>
                      </a:lnTo>
                      <a:lnTo>
                        <a:pt x="27" y="99"/>
                      </a:lnTo>
                      <a:lnTo>
                        <a:pt x="18" y="99"/>
                      </a:lnTo>
                      <a:lnTo>
                        <a:pt x="9" y="99"/>
                      </a:lnTo>
                      <a:lnTo>
                        <a:pt x="0" y="93"/>
                      </a:lnTo>
                      <a:lnTo>
                        <a:pt x="0" y="90"/>
                      </a:lnTo>
                      <a:lnTo>
                        <a:pt x="9" y="87"/>
                      </a:lnTo>
                      <a:lnTo>
                        <a:pt x="18" y="84"/>
                      </a:lnTo>
                      <a:lnTo>
                        <a:pt x="27" y="84"/>
                      </a:lnTo>
                      <a:lnTo>
                        <a:pt x="36" y="81"/>
                      </a:lnTo>
                      <a:lnTo>
                        <a:pt x="39" y="72"/>
                      </a:lnTo>
                      <a:lnTo>
                        <a:pt x="36" y="63"/>
                      </a:lnTo>
                      <a:lnTo>
                        <a:pt x="27" y="57"/>
                      </a:lnTo>
                      <a:lnTo>
                        <a:pt x="18" y="54"/>
                      </a:lnTo>
                      <a:lnTo>
                        <a:pt x="9" y="45"/>
                      </a:lnTo>
                      <a:lnTo>
                        <a:pt x="12" y="33"/>
                      </a:lnTo>
                      <a:lnTo>
                        <a:pt x="21" y="33"/>
                      </a:lnTo>
                      <a:lnTo>
                        <a:pt x="27" y="42"/>
                      </a:lnTo>
                      <a:lnTo>
                        <a:pt x="36" y="51"/>
                      </a:lnTo>
                      <a:lnTo>
                        <a:pt x="45" y="57"/>
                      </a:lnTo>
                      <a:lnTo>
                        <a:pt x="54" y="57"/>
                      </a:lnTo>
                      <a:lnTo>
                        <a:pt x="54" y="48"/>
                      </a:lnTo>
                      <a:lnTo>
                        <a:pt x="51" y="39"/>
                      </a:lnTo>
                      <a:lnTo>
                        <a:pt x="42" y="30"/>
                      </a:lnTo>
                      <a:lnTo>
                        <a:pt x="39" y="21"/>
                      </a:lnTo>
                      <a:lnTo>
                        <a:pt x="36" y="12"/>
                      </a:lnTo>
                      <a:lnTo>
                        <a:pt x="45" y="6"/>
                      </a:lnTo>
                      <a:lnTo>
                        <a:pt x="54" y="15"/>
                      </a:lnTo>
                      <a:lnTo>
                        <a:pt x="57" y="24"/>
                      </a:lnTo>
                      <a:lnTo>
                        <a:pt x="63" y="36"/>
                      </a:lnTo>
                      <a:lnTo>
                        <a:pt x="69" y="45"/>
                      </a:lnTo>
                      <a:lnTo>
                        <a:pt x="78" y="51"/>
                      </a:lnTo>
                      <a:lnTo>
                        <a:pt x="78" y="42"/>
                      </a:lnTo>
                      <a:lnTo>
                        <a:pt x="75" y="33"/>
                      </a:lnTo>
                      <a:lnTo>
                        <a:pt x="75" y="24"/>
                      </a:lnTo>
                      <a:lnTo>
                        <a:pt x="75" y="15"/>
                      </a:lnTo>
                      <a:lnTo>
                        <a:pt x="75" y="6"/>
                      </a:lnTo>
                      <a:lnTo>
                        <a:pt x="84" y="0"/>
                      </a:lnTo>
                      <a:lnTo>
                        <a:pt x="84" y="12"/>
                      </a:lnTo>
                      <a:lnTo>
                        <a:pt x="84" y="21"/>
                      </a:lnTo>
                      <a:lnTo>
                        <a:pt x="87" y="30"/>
                      </a:lnTo>
                      <a:lnTo>
                        <a:pt x="87" y="42"/>
                      </a:lnTo>
                      <a:lnTo>
                        <a:pt x="90" y="51"/>
                      </a:lnTo>
                      <a:lnTo>
                        <a:pt x="96" y="60"/>
                      </a:lnTo>
                      <a:lnTo>
                        <a:pt x="105" y="63"/>
                      </a:lnTo>
                      <a:lnTo>
                        <a:pt x="111" y="54"/>
                      </a:lnTo>
                      <a:lnTo>
                        <a:pt x="114" y="45"/>
                      </a:lnTo>
                      <a:lnTo>
                        <a:pt x="123" y="39"/>
                      </a:lnTo>
                      <a:lnTo>
                        <a:pt x="126" y="48"/>
                      </a:lnTo>
                      <a:lnTo>
                        <a:pt x="126" y="57"/>
                      </a:lnTo>
                      <a:lnTo>
                        <a:pt x="126" y="66"/>
                      </a:lnTo>
                      <a:lnTo>
                        <a:pt x="123" y="75"/>
                      </a:lnTo>
                      <a:lnTo>
                        <a:pt x="120" y="84"/>
                      </a:lnTo>
                      <a:lnTo>
                        <a:pt x="120" y="93"/>
                      </a:lnTo>
                      <a:lnTo>
                        <a:pt x="117" y="102"/>
                      </a:lnTo>
                      <a:lnTo>
                        <a:pt x="120" y="111"/>
                      </a:lnTo>
                      <a:lnTo>
                        <a:pt x="129" y="120"/>
                      </a:lnTo>
                      <a:lnTo>
                        <a:pt x="138" y="129"/>
                      </a:lnTo>
                      <a:lnTo>
                        <a:pt x="147" y="135"/>
                      </a:lnTo>
                      <a:lnTo>
                        <a:pt x="156" y="147"/>
                      </a:lnTo>
                      <a:lnTo>
                        <a:pt x="174" y="150"/>
                      </a:lnTo>
                      <a:lnTo>
                        <a:pt x="180" y="159"/>
                      </a:lnTo>
                      <a:lnTo>
                        <a:pt x="183" y="168"/>
                      </a:lnTo>
                      <a:lnTo>
                        <a:pt x="186" y="177"/>
                      </a:lnTo>
                      <a:lnTo>
                        <a:pt x="186" y="186"/>
                      </a:lnTo>
                      <a:lnTo>
                        <a:pt x="177" y="177"/>
                      </a:lnTo>
                      <a:lnTo>
                        <a:pt x="171" y="168"/>
                      </a:lnTo>
                      <a:lnTo>
                        <a:pt x="168" y="159"/>
                      </a:lnTo>
                      <a:lnTo>
                        <a:pt x="168" y="150"/>
                      </a:lnTo>
                      <a:lnTo>
                        <a:pt x="177" y="150"/>
                      </a:lnTo>
                      <a:lnTo>
                        <a:pt x="180" y="162"/>
                      </a:lnTo>
                      <a:lnTo>
                        <a:pt x="183" y="171"/>
                      </a:lnTo>
                      <a:lnTo>
                        <a:pt x="183" y="180"/>
                      </a:lnTo>
                      <a:lnTo>
                        <a:pt x="183" y="189"/>
                      </a:lnTo>
                      <a:lnTo>
                        <a:pt x="186" y="198"/>
                      </a:lnTo>
                      <a:lnTo>
                        <a:pt x="189" y="189"/>
                      </a:lnTo>
                      <a:lnTo>
                        <a:pt x="189" y="177"/>
                      </a:lnTo>
                      <a:lnTo>
                        <a:pt x="192" y="168"/>
                      </a:lnTo>
                      <a:lnTo>
                        <a:pt x="192" y="159"/>
                      </a:lnTo>
                      <a:lnTo>
                        <a:pt x="198" y="150"/>
                      </a:lnTo>
                      <a:lnTo>
                        <a:pt x="201" y="141"/>
                      </a:lnTo>
                      <a:lnTo>
                        <a:pt x="204" y="132"/>
                      </a:lnTo>
                      <a:lnTo>
                        <a:pt x="210" y="123"/>
                      </a:lnTo>
                      <a:lnTo>
                        <a:pt x="216" y="114"/>
                      </a:lnTo>
                      <a:lnTo>
                        <a:pt x="219" y="105"/>
                      </a:lnTo>
                      <a:lnTo>
                        <a:pt x="225" y="96"/>
                      </a:lnTo>
                      <a:lnTo>
                        <a:pt x="225" y="87"/>
                      </a:lnTo>
                      <a:lnTo>
                        <a:pt x="225" y="78"/>
                      </a:lnTo>
                      <a:lnTo>
                        <a:pt x="225" y="69"/>
                      </a:lnTo>
                      <a:lnTo>
                        <a:pt x="225" y="60"/>
                      </a:lnTo>
                      <a:lnTo>
                        <a:pt x="225" y="51"/>
                      </a:lnTo>
                      <a:lnTo>
                        <a:pt x="225" y="42"/>
                      </a:lnTo>
                      <a:lnTo>
                        <a:pt x="231" y="33"/>
                      </a:lnTo>
                      <a:lnTo>
                        <a:pt x="240" y="24"/>
                      </a:lnTo>
                      <a:lnTo>
                        <a:pt x="249" y="1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10" name="Freeform 38">
                  <a:extLst>
                    <a:ext uri="{FF2B5EF4-FFF2-40B4-BE49-F238E27FC236}">
                      <a16:creationId xmlns:a16="http://schemas.microsoft.com/office/drawing/2014/main" id="{36735C35-2A5F-4CCF-8370-5928211AF3AE}"/>
                    </a:ext>
                  </a:extLst>
                </p:cNvPr>
                <p:cNvSpPr>
                  <a:spLocks/>
                </p:cNvSpPr>
                <p:nvPr/>
              </p:nvSpPr>
              <p:spPr bwMode="auto">
                <a:xfrm>
                  <a:off x="1723" y="768"/>
                  <a:ext cx="193" cy="382"/>
                </a:xfrm>
                <a:custGeom>
                  <a:avLst/>
                  <a:gdLst>
                    <a:gd name="T0" fmla="*/ 24 w 193"/>
                    <a:gd name="T1" fmla="*/ 372 h 382"/>
                    <a:gd name="T2" fmla="*/ 18 w 193"/>
                    <a:gd name="T3" fmla="*/ 351 h 382"/>
                    <a:gd name="T4" fmla="*/ 18 w 193"/>
                    <a:gd name="T5" fmla="*/ 333 h 382"/>
                    <a:gd name="T6" fmla="*/ 18 w 193"/>
                    <a:gd name="T7" fmla="*/ 309 h 382"/>
                    <a:gd name="T8" fmla="*/ 18 w 193"/>
                    <a:gd name="T9" fmla="*/ 291 h 382"/>
                    <a:gd name="T10" fmla="*/ 33 w 193"/>
                    <a:gd name="T11" fmla="*/ 270 h 382"/>
                    <a:gd name="T12" fmla="*/ 45 w 193"/>
                    <a:gd name="T13" fmla="*/ 252 h 382"/>
                    <a:gd name="T14" fmla="*/ 63 w 193"/>
                    <a:gd name="T15" fmla="*/ 234 h 382"/>
                    <a:gd name="T16" fmla="*/ 60 w 193"/>
                    <a:gd name="T17" fmla="*/ 216 h 382"/>
                    <a:gd name="T18" fmla="*/ 60 w 193"/>
                    <a:gd name="T19" fmla="*/ 198 h 382"/>
                    <a:gd name="T20" fmla="*/ 63 w 193"/>
                    <a:gd name="T21" fmla="*/ 177 h 382"/>
                    <a:gd name="T22" fmla="*/ 45 w 193"/>
                    <a:gd name="T23" fmla="*/ 177 h 382"/>
                    <a:gd name="T24" fmla="*/ 24 w 193"/>
                    <a:gd name="T25" fmla="*/ 177 h 382"/>
                    <a:gd name="T26" fmla="*/ 15 w 193"/>
                    <a:gd name="T27" fmla="*/ 159 h 382"/>
                    <a:gd name="T28" fmla="*/ 18 w 193"/>
                    <a:gd name="T29" fmla="*/ 141 h 382"/>
                    <a:gd name="T30" fmla="*/ 12 w 193"/>
                    <a:gd name="T31" fmla="*/ 123 h 382"/>
                    <a:gd name="T32" fmla="*/ 0 w 193"/>
                    <a:gd name="T33" fmla="*/ 111 h 382"/>
                    <a:gd name="T34" fmla="*/ 12 w 193"/>
                    <a:gd name="T35" fmla="*/ 93 h 382"/>
                    <a:gd name="T36" fmla="*/ 21 w 193"/>
                    <a:gd name="T37" fmla="*/ 75 h 382"/>
                    <a:gd name="T38" fmla="*/ 27 w 193"/>
                    <a:gd name="T39" fmla="*/ 57 h 382"/>
                    <a:gd name="T40" fmla="*/ 30 w 193"/>
                    <a:gd name="T41" fmla="*/ 39 h 382"/>
                    <a:gd name="T42" fmla="*/ 39 w 193"/>
                    <a:gd name="T43" fmla="*/ 39 h 382"/>
                    <a:gd name="T44" fmla="*/ 48 w 193"/>
                    <a:gd name="T45" fmla="*/ 60 h 382"/>
                    <a:gd name="T46" fmla="*/ 54 w 193"/>
                    <a:gd name="T47" fmla="*/ 78 h 382"/>
                    <a:gd name="T48" fmla="*/ 69 w 193"/>
                    <a:gd name="T49" fmla="*/ 99 h 382"/>
                    <a:gd name="T50" fmla="*/ 84 w 193"/>
                    <a:gd name="T51" fmla="*/ 120 h 382"/>
                    <a:gd name="T52" fmla="*/ 96 w 193"/>
                    <a:gd name="T53" fmla="*/ 108 h 382"/>
                    <a:gd name="T54" fmla="*/ 114 w 193"/>
                    <a:gd name="T55" fmla="*/ 102 h 382"/>
                    <a:gd name="T56" fmla="*/ 117 w 193"/>
                    <a:gd name="T57" fmla="*/ 120 h 382"/>
                    <a:gd name="T58" fmla="*/ 105 w 193"/>
                    <a:gd name="T59" fmla="*/ 138 h 382"/>
                    <a:gd name="T60" fmla="*/ 93 w 193"/>
                    <a:gd name="T61" fmla="*/ 156 h 382"/>
                    <a:gd name="T62" fmla="*/ 96 w 193"/>
                    <a:gd name="T63" fmla="*/ 153 h 382"/>
                    <a:gd name="T64" fmla="*/ 114 w 193"/>
                    <a:gd name="T65" fmla="*/ 144 h 382"/>
                    <a:gd name="T66" fmla="*/ 129 w 193"/>
                    <a:gd name="T67" fmla="*/ 162 h 382"/>
                    <a:gd name="T68" fmla="*/ 150 w 193"/>
                    <a:gd name="T69" fmla="*/ 174 h 382"/>
                    <a:gd name="T70" fmla="*/ 159 w 193"/>
                    <a:gd name="T71" fmla="*/ 171 h 382"/>
                    <a:gd name="T72" fmla="*/ 171 w 193"/>
                    <a:gd name="T73" fmla="*/ 150 h 382"/>
                    <a:gd name="T74" fmla="*/ 180 w 193"/>
                    <a:gd name="T75" fmla="*/ 132 h 382"/>
                    <a:gd name="T76" fmla="*/ 189 w 193"/>
                    <a:gd name="T77" fmla="*/ 111 h 382"/>
                    <a:gd name="T78" fmla="*/ 192 w 193"/>
                    <a:gd name="T79" fmla="*/ 87 h 382"/>
                    <a:gd name="T80" fmla="*/ 192 w 193"/>
                    <a:gd name="T81" fmla="*/ 63 h 382"/>
                    <a:gd name="T82" fmla="*/ 183 w 193"/>
                    <a:gd name="T83" fmla="*/ 39 h 382"/>
                    <a:gd name="T84" fmla="*/ 165 w 193"/>
                    <a:gd name="T85" fmla="*/ 24 h 382"/>
                    <a:gd name="T86" fmla="*/ 144 w 193"/>
                    <a:gd name="T87" fmla="*/ 12 h 382"/>
                    <a:gd name="T88" fmla="*/ 123 w 193"/>
                    <a:gd name="T89" fmla="*/ 3 h 382"/>
                    <a:gd name="T90" fmla="*/ 102 w 193"/>
                    <a:gd name="T91" fmla="*/ 0 h 382"/>
                    <a:gd name="T92" fmla="*/ 72 w 193"/>
                    <a:gd name="T93" fmla="*/ 0 h 382"/>
                    <a:gd name="T94" fmla="*/ 54 w 193"/>
                    <a:gd name="T95" fmla="*/ 0 h 382"/>
                    <a:gd name="T96" fmla="*/ 39 w 193"/>
                    <a:gd name="T97" fmla="*/ 12 h 382"/>
                    <a:gd name="T98" fmla="*/ 42 w 193"/>
                    <a:gd name="T99" fmla="*/ 21 h 382"/>
                    <a:gd name="T100" fmla="*/ 63 w 193"/>
                    <a:gd name="T101" fmla="*/ 12 h 382"/>
                    <a:gd name="T102" fmla="*/ 84 w 193"/>
                    <a:gd name="T103" fmla="*/ 6 h 382"/>
                    <a:gd name="T104" fmla="*/ 102 w 193"/>
                    <a:gd name="T105" fmla="*/ 3 h 382"/>
                    <a:gd name="T106" fmla="*/ 120 w 193"/>
                    <a:gd name="T107" fmla="*/ 3 h 382"/>
                    <a:gd name="T108" fmla="*/ 141 w 193"/>
                    <a:gd name="T109" fmla="*/ 3 h 382"/>
                    <a:gd name="T110" fmla="*/ 162 w 193"/>
                    <a:gd name="T111" fmla="*/ 15 h 382"/>
                    <a:gd name="T112" fmla="*/ 174 w 193"/>
                    <a:gd name="T113" fmla="*/ 33 h 38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3"/>
                    <a:gd name="T172" fmla="*/ 0 h 382"/>
                    <a:gd name="T173" fmla="*/ 193 w 193"/>
                    <a:gd name="T174" fmla="*/ 382 h 38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3" h="382">
                      <a:moveTo>
                        <a:pt x="24" y="381"/>
                      </a:moveTo>
                      <a:lnTo>
                        <a:pt x="24" y="372"/>
                      </a:lnTo>
                      <a:lnTo>
                        <a:pt x="24" y="363"/>
                      </a:lnTo>
                      <a:lnTo>
                        <a:pt x="18" y="351"/>
                      </a:lnTo>
                      <a:lnTo>
                        <a:pt x="18" y="342"/>
                      </a:lnTo>
                      <a:lnTo>
                        <a:pt x="18" y="333"/>
                      </a:lnTo>
                      <a:lnTo>
                        <a:pt x="18" y="321"/>
                      </a:lnTo>
                      <a:lnTo>
                        <a:pt x="18" y="309"/>
                      </a:lnTo>
                      <a:lnTo>
                        <a:pt x="18" y="300"/>
                      </a:lnTo>
                      <a:lnTo>
                        <a:pt x="18" y="291"/>
                      </a:lnTo>
                      <a:lnTo>
                        <a:pt x="24" y="279"/>
                      </a:lnTo>
                      <a:lnTo>
                        <a:pt x="33" y="270"/>
                      </a:lnTo>
                      <a:lnTo>
                        <a:pt x="39" y="261"/>
                      </a:lnTo>
                      <a:lnTo>
                        <a:pt x="45" y="252"/>
                      </a:lnTo>
                      <a:lnTo>
                        <a:pt x="54" y="243"/>
                      </a:lnTo>
                      <a:lnTo>
                        <a:pt x="63" y="234"/>
                      </a:lnTo>
                      <a:lnTo>
                        <a:pt x="66" y="225"/>
                      </a:lnTo>
                      <a:lnTo>
                        <a:pt x="60" y="216"/>
                      </a:lnTo>
                      <a:lnTo>
                        <a:pt x="60" y="207"/>
                      </a:lnTo>
                      <a:lnTo>
                        <a:pt x="60" y="198"/>
                      </a:lnTo>
                      <a:lnTo>
                        <a:pt x="60" y="186"/>
                      </a:lnTo>
                      <a:lnTo>
                        <a:pt x="63" y="177"/>
                      </a:lnTo>
                      <a:lnTo>
                        <a:pt x="54" y="177"/>
                      </a:lnTo>
                      <a:lnTo>
                        <a:pt x="45" y="177"/>
                      </a:lnTo>
                      <a:lnTo>
                        <a:pt x="36" y="177"/>
                      </a:lnTo>
                      <a:lnTo>
                        <a:pt x="24" y="177"/>
                      </a:lnTo>
                      <a:lnTo>
                        <a:pt x="18" y="168"/>
                      </a:lnTo>
                      <a:lnTo>
                        <a:pt x="15" y="159"/>
                      </a:lnTo>
                      <a:lnTo>
                        <a:pt x="21" y="150"/>
                      </a:lnTo>
                      <a:lnTo>
                        <a:pt x="18" y="141"/>
                      </a:lnTo>
                      <a:lnTo>
                        <a:pt x="18" y="132"/>
                      </a:lnTo>
                      <a:lnTo>
                        <a:pt x="12" y="123"/>
                      </a:lnTo>
                      <a:lnTo>
                        <a:pt x="9" y="114"/>
                      </a:lnTo>
                      <a:lnTo>
                        <a:pt x="0" y="111"/>
                      </a:lnTo>
                      <a:lnTo>
                        <a:pt x="6" y="102"/>
                      </a:lnTo>
                      <a:lnTo>
                        <a:pt x="12" y="93"/>
                      </a:lnTo>
                      <a:lnTo>
                        <a:pt x="15" y="84"/>
                      </a:lnTo>
                      <a:lnTo>
                        <a:pt x="21" y="75"/>
                      </a:lnTo>
                      <a:lnTo>
                        <a:pt x="24" y="66"/>
                      </a:lnTo>
                      <a:lnTo>
                        <a:pt x="27" y="57"/>
                      </a:lnTo>
                      <a:lnTo>
                        <a:pt x="30" y="48"/>
                      </a:lnTo>
                      <a:lnTo>
                        <a:pt x="30" y="39"/>
                      </a:lnTo>
                      <a:lnTo>
                        <a:pt x="33" y="30"/>
                      </a:lnTo>
                      <a:lnTo>
                        <a:pt x="39" y="39"/>
                      </a:lnTo>
                      <a:lnTo>
                        <a:pt x="45" y="48"/>
                      </a:lnTo>
                      <a:lnTo>
                        <a:pt x="48" y="60"/>
                      </a:lnTo>
                      <a:lnTo>
                        <a:pt x="51" y="69"/>
                      </a:lnTo>
                      <a:lnTo>
                        <a:pt x="54" y="78"/>
                      </a:lnTo>
                      <a:lnTo>
                        <a:pt x="63" y="90"/>
                      </a:lnTo>
                      <a:lnTo>
                        <a:pt x="69" y="99"/>
                      </a:lnTo>
                      <a:lnTo>
                        <a:pt x="75" y="108"/>
                      </a:lnTo>
                      <a:lnTo>
                        <a:pt x="84" y="120"/>
                      </a:lnTo>
                      <a:lnTo>
                        <a:pt x="93" y="117"/>
                      </a:lnTo>
                      <a:lnTo>
                        <a:pt x="96" y="108"/>
                      </a:lnTo>
                      <a:lnTo>
                        <a:pt x="105" y="102"/>
                      </a:lnTo>
                      <a:lnTo>
                        <a:pt x="114" y="102"/>
                      </a:lnTo>
                      <a:lnTo>
                        <a:pt x="117" y="111"/>
                      </a:lnTo>
                      <a:lnTo>
                        <a:pt x="117" y="120"/>
                      </a:lnTo>
                      <a:lnTo>
                        <a:pt x="114" y="129"/>
                      </a:lnTo>
                      <a:lnTo>
                        <a:pt x="105" y="138"/>
                      </a:lnTo>
                      <a:lnTo>
                        <a:pt x="96" y="147"/>
                      </a:lnTo>
                      <a:lnTo>
                        <a:pt x="93" y="156"/>
                      </a:lnTo>
                      <a:lnTo>
                        <a:pt x="90" y="165"/>
                      </a:lnTo>
                      <a:lnTo>
                        <a:pt x="96" y="153"/>
                      </a:lnTo>
                      <a:lnTo>
                        <a:pt x="105" y="144"/>
                      </a:lnTo>
                      <a:lnTo>
                        <a:pt x="114" y="144"/>
                      </a:lnTo>
                      <a:lnTo>
                        <a:pt x="123" y="153"/>
                      </a:lnTo>
                      <a:lnTo>
                        <a:pt x="129" y="162"/>
                      </a:lnTo>
                      <a:lnTo>
                        <a:pt x="138" y="168"/>
                      </a:lnTo>
                      <a:lnTo>
                        <a:pt x="150" y="174"/>
                      </a:lnTo>
                      <a:lnTo>
                        <a:pt x="159" y="180"/>
                      </a:lnTo>
                      <a:lnTo>
                        <a:pt x="159" y="171"/>
                      </a:lnTo>
                      <a:lnTo>
                        <a:pt x="162" y="159"/>
                      </a:lnTo>
                      <a:lnTo>
                        <a:pt x="171" y="150"/>
                      </a:lnTo>
                      <a:lnTo>
                        <a:pt x="174" y="141"/>
                      </a:lnTo>
                      <a:lnTo>
                        <a:pt x="180" y="132"/>
                      </a:lnTo>
                      <a:lnTo>
                        <a:pt x="186" y="123"/>
                      </a:lnTo>
                      <a:lnTo>
                        <a:pt x="189" y="111"/>
                      </a:lnTo>
                      <a:lnTo>
                        <a:pt x="192" y="99"/>
                      </a:lnTo>
                      <a:lnTo>
                        <a:pt x="192" y="87"/>
                      </a:lnTo>
                      <a:lnTo>
                        <a:pt x="192" y="75"/>
                      </a:lnTo>
                      <a:lnTo>
                        <a:pt x="192" y="63"/>
                      </a:lnTo>
                      <a:lnTo>
                        <a:pt x="189" y="51"/>
                      </a:lnTo>
                      <a:lnTo>
                        <a:pt x="183" y="39"/>
                      </a:lnTo>
                      <a:lnTo>
                        <a:pt x="174" y="27"/>
                      </a:lnTo>
                      <a:lnTo>
                        <a:pt x="165" y="24"/>
                      </a:lnTo>
                      <a:lnTo>
                        <a:pt x="153" y="18"/>
                      </a:lnTo>
                      <a:lnTo>
                        <a:pt x="144" y="12"/>
                      </a:lnTo>
                      <a:lnTo>
                        <a:pt x="135" y="9"/>
                      </a:lnTo>
                      <a:lnTo>
                        <a:pt x="123" y="3"/>
                      </a:lnTo>
                      <a:lnTo>
                        <a:pt x="111" y="0"/>
                      </a:lnTo>
                      <a:lnTo>
                        <a:pt x="102" y="0"/>
                      </a:lnTo>
                      <a:lnTo>
                        <a:pt x="90" y="0"/>
                      </a:lnTo>
                      <a:lnTo>
                        <a:pt x="72" y="0"/>
                      </a:lnTo>
                      <a:lnTo>
                        <a:pt x="63" y="0"/>
                      </a:lnTo>
                      <a:lnTo>
                        <a:pt x="54" y="0"/>
                      </a:lnTo>
                      <a:lnTo>
                        <a:pt x="45" y="3"/>
                      </a:lnTo>
                      <a:lnTo>
                        <a:pt x="39" y="12"/>
                      </a:lnTo>
                      <a:lnTo>
                        <a:pt x="33" y="21"/>
                      </a:lnTo>
                      <a:lnTo>
                        <a:pt x="42" y="21"/>
                      </a:lnTo>
                      <a:lnTo>
                        <a:pt x="51" y="15"/>
                      </a:lnTo>
                      <a:lnTo>
                        <a:pt x="63" y="12"/>
                      </a:lnTo>
                      <a:lnTo>
                        <a:pt x="72" y="6"/>
                      </a:lnTo>
                      <a:lnTo>
                        <a:pt x="84" y="6"/>
                      </a:lnTo>
                      <a:lnTo>
                        <a:pt x="93" y="3"/>
                      </a:lnTo>
                      <a:lnTo>
                        <a:pt x="102" y="3"/>
                      </a:lnTo>
                      <a:lnTo>
                        <a:pt x="111" y="3"/>
                      </a:lnTo>
                      <a:lnTo>
                        <a:pt x="120" y="3"/>
                      </a:lnTo>
                      <a:lnTo>
                        <a:pt x="129" y="3"/>
                      </a:lnTo>
                      <a:lnTo>
                        <a:pt x="141" y="3"/>
                      </a:lnTo>
                      <a:lnTo>
                        <a:pt x="153" y="12"/>
                      </a:lnTo>
                      <a:lnTo>
                        <a:pt x="162" y="15"/>
                      </a:lnTo>
                      <a:lnTo>
                        <a:pt x="168" y="24"/>
                      </a:lnTo>
                      <a:lnTo>
                        <a:pt x="174" y="3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11" name="Freeform 39">
                  <a:extLst>
                    <a:ext uri="{FF2B5EF4-FFF2-40B4-BE49-F238E27FC236}">
                      <a16:creationId xmlns:a16="http://schemas.microsoft.com/office/drawing/2014/main" id="{EB75CE54-504A-4B1E-894E-B2D1600C3C6D}"/>
                    </a:ext>
                  </a:extLst>
                </p:cNvPr>
                <p:cNvSpPr>
                  <a:spLocks/>
                </p:cNvSpPr>
                <p:nvPr/>
              </p:nvSpPr>
              <p:spPr bwMode="auto">
                <a:xfrm>
                  <a:off x="1663" y="1008"/>
                  <a:ext cx="196" cy="220"/>
                </a:xfrm>
                <a:custGeom>
                  <a:avLst/>
                  <a:gdLst>
                    <a:gd name="T0" fmla="*/ 0 w 196"/>
                    <a:gd name="T1" fmla="*/ 102 h 220"/>
                    <a:gd name="T2" fmla="*/ 9 w 196"/>
                    <a:gd name="T3" fmla="*/ 111 h 220"/>
                    <a:gd name="T4" fmla="*/ 12 w 196"/>
                    <a:gd name="T5" fmla="*/ 120 h 220"/>
                    <a:gd name="T6" fmla="*/ 21 w 196"/>
                    <a:gd name="T7" fmla="*/ 126 h 220"/>
                    <a:gd name="T8" fmla="*/ 24 w 196"/>
                    <a:gd name="T9" fmla="*/ 135 h 220"/>
                    <a:gd name="T10" fmla="*/ 27 w 196"/>
                    <a:gd name="T11" fmla="*/ 144 h 220"/>
                    <a:gd name="T12" fmla="*/ 33 w 196"/>
                    <a:gd name="T13" fmla="*/ 156 h 220"/>
                    <a:gd name="T14" fmla="*/ 39 w 196"/>
                    <a:gd name="T15" fmla="*/ 165 h 220"/>
                    <a:gd name="T16" fmla="*/ 48 w 196"/>
                    <a:gd name="T17" fmla="*/ 174 h 220"/>
                    <a:gd name="T18" fmla="*/ 54 w 196"/>
                    <a:gd name="T19" fmla="*/ 183 h 220"/>
                    <a:gd name="T20" fmla="*/ 60 w 196"/>
                    <a:gd name="T21" fmla="*/ 192 h 220"/>
                    <a:gd name="T22" fmla="*/ 63 w 196"/>
                    <a:gd name="T23" fmla="*/ 204 h 220"/>
                    <a:gd name="T24" fmla="*/ 72 w 196"/>
                    <a:gd name="T25" fmla="*/ 213 h 220"/>
                    <a:gd name="T26" fmla="*/ 81 w 196"/>
                    <a:gd name="T27" fmla="*/ 219 h 220"/>
                    <a:gd name="T28" fmla="*/ 90 w 196"/>
                    <a:gd name="T29" fmla="*/ 219 h 220"/>
                    <a:gd name="T30" fmla="*/ 96 w 196"/>
                    <a:gd name="T31" fmla="*/ 207 h 220"/>
                    <a:gd name="T32" fmla="*/ 99 w 196"/>
                    <a:gd name="T33" fmla="*/ 198 h 220"/>
                    <a:gd name="T34" fmla="*/ 102 w 196"/>
                    <a:gd name="T35" fmla="*/ 189 h 220"/>
                    <a:gd name="T36" fmla="*/ 108 w 196"/>
                    <a:gd name="T37" fmla="*/ 177 h 220"/>
                    <a:gd name="T38" fmla="*/ 111 w 196"/>
                    <a:gd name="T39" fmla="*/ 168 h 220"/>
                    <a:gd name="T40" fmla="*/ 114 w 196"/>
                    <a:gd name="T41" fmla="*/ 159 h 220"/>
                    <a:gd name="T42" fmla="*/ 120 w 196"/>
                    <a:gd name="T43" fmla="*/ 150 h 220"/>
                    <a:gd name="T44" fmla="*/ 123 w 196"/>
                    <a:gd name="T45" fmla="*/ 141 h 220"/>
                    <a:gd name="T46" fmla="*/ 129 w 196"/>
                    <a:gd name="T47" fmla="*/ 129 h 220"/>
                    <a:gd name="T48" fmla="*/ 135 w 196"/>
                    <a:gd name="T49" fmla="*/ 120 h 220"/>
                    <a:gd name="T50" fmla="*/ 138 w 196"/>
                    <a:gd name="T51" fmla="*/ 111 h 220"/>
                    <a:gd name="T52" fmla="*/ 144 w 196"/>
                    <a:gd name="T53" fmla="*/ 99 h 220"/>
                    <a:gd name="T54" fmla="*/ 147 w 196"/>
                    <a:gd name="T55" fmla="*/ 90 h 220"/>
                    <a:gd name="T56" fmla="*/ 150 w 196"/>
                    <a:gd name="T57" fmla="*/ 81 h 220"/>
                    <a:gd name="T58" fmla="*/ 156 w 196"/>
                    <a:gd name="T59" fmla="*/ 72 h 220"/>
                    <a:gd name="T60" fmla="*/ 159 w 196"/>
                    <a:gd name="T61" fmla="*/ 63 h 220"/>
                    <a:gd name="T62" fmla="*/ 165 w 196"/>
                    <a:gd name="T63" fmla="*/ 54 h 220"/>
                    <a:gd name="T64" fmla="*/ 168 w 196"/>
                    <a:gd name="T65" fmla="*/ 45 h 220"/>
                    <a:gd name="T66" fmla="*/ 171 w 196"/>
                    <a:gd name="T67" fmla="*/ 36 h 220"/>
                    <a:gd name="T68" fmla="*/ 174 w 196"/>
                    <a:gd name="T69" fmla="*/ 27 h 220"/>
                    <a:gd name="T70" fmla="*/ 180 w 196"/>
                    <a:gd name="T71" fmla="*/ 18 h 220"/>
                    <a:gd name="T72" fmla="*/ 186 w 196"/>
                    <a:gd name="T73" fmla="*/ 9 h 220"/>
                    <a:gd name="T74" fmla="*/ 195 w 196"/>
                    <a:gd name="T75" fmla="*/ 0 h 2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6"/>
                    <a:gd name="T115" fmla="*/ 0 h 220"/>
                    <a:gd name="T116" fmla="*/ 196 w 196"/>
                    <a:gd name="T117" fmla="*/ 220 h 2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6" h="220">
                      <a:moveTo>
                        <a:pt x="0" y="102"/>
                      </a:moveTo>
                      <a:lnTo>
                        <a:pt x="9" y="111"/>
                      </a:lnTo>
                      <a:lnTo>
                        <a:pt x="12" y="120"/>
                      </a:lnTo>
                      <a:lnTo>
                        <a:pt x="21" y="126"/>
                      </a:lnTo>
                      <a:lnTo>
                        <a:pt x="24" y="135"/>
                      </a:lnTo>
                      <a:lnTo>
                        <a:pt x="27" y="144"/>
                      </a:lnTo>
                      <a:lnTo>
                        <a:pt x="33" y="156"/>
                      </a:lnTo>
                      <a:lnTo>
                        <a:pt x="39" y="165"/>
                      </a:lnTo>
                      <a:lnTo>
                        <a:pt x="48" y="174"/>
                      </a:lnTo>
                      <a:lnTo>
                        <a:pt x="54" y="183"/>
                      </a:lnTo>
                      <a:lnTo>
                        <a:pt x="60" y="192"/>
                      </a:lnTo>
                      <a:lnTo>
                        <a:pt x="63" y="204"/>
                      </a:lnTo>
                      <a:lnTo>
                        <a:pt x="72" y="213"/>
                      </a:lnTo>
                      <a:lnTo>
                        <a:pt x="81" y="219"/>
                      </a:lnTo>
                      <a:lnTo>
                        <a:pt x="90" y="219"/>
                      </a:lnTo>
                      <a:lnTo>
                        <a:pt x="96" y="207"/>
                      </a:lnTo>
                      <a:lnTo>
                        <a:pt x="99" y="198"/>
                      </a:lnTo>
                      <a:lnTo>
                        <a:pt x="102" y="189"/>
                      </a:lnTo>
                      <a:lnTo>
                        <a:pt x="108" y="177"/>
                      </a:lnTo>
                      <a:lnTo>
                        <a:pt x="111" y="168"/>
                      </a:lnTo>
                      <a:lnTo>
                        <a:pt x="114" y="159"/>
                      </a:lnTo>
                      <a:lnTo>
                        <a:pt x="120" y="150"/>
                      </a:lnTo>
                      <a:lnTo>
                        <a:pt x="123" y="141"/>
                      </a:lnTo>
                      <a:lnTo>
                        <a:pt x="129" y="129"/>
                      </a:lnTo>
                      <a:lnTo>
                        <a:pt x="135" y="120"/>
                      </a:lnTo>
                      <a:lnTo>
                        <a:pt x="138" y="111"/>
                      </a:lnTo>
                      <a:lnTo>
                        <a:pt x="144" y="99"/>
                      </a:lnTo>
                      <a:lnTo>
                        <a:pt x="147" y="90"/>
                      </a:lnTo>
                      <a:lnTo>
                        <a:pt x="150" y="81"/>
                      </a:lnTo>
                      <a:lnTo>
                        <a:pt x="156" y="72"/>
                      </a:lnTo>
                      <a:lnTo>
                        <a:pt x="159" y="63"/>
                      </a:lnTo>
                      <a:lnTo>
                        <a:pt x="165" y="54"/>
                      </a:lnTo>
                      <a:lnTo>
                        <a:pt x="168" y="45"/>
                      </a:lnTo>
                      <a:lnTo>
                        <a:pt x="171" y="36"/>
                      </a:lnTo>
                      <a:lnTo>
                        <a:pt x="174" y="27"/>
                      </a:lnTo>
                      <a:lnTo>
                        <a:pt x="180" y="18"/>
                      </a:lnTo>
                      <a:lnTo>
                        <a:pt x="186" y="9"/>
                      </a:lnTo>
                      <a:lnTo>
                        <a:pt x="195"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12" name="Freeform 40">
                  <a:extLst>
                    <a:ext uri="{FF2B5EF4-FFF2-40B4-BE49-F238E27FC236}">
                      <a16:creationId xmlns:a16="http://schemas.microsoft.com/office/drawing/2014/main" id="{5E736151-C188-4D8E-957F-B9E2F8EBA056}"/>
                    </a:ext>
                  </a:extLst>
                </p:cNvPr>
                <p:cNvSpPr>
                  <a:spLocks/>
                </p:cNvSpPr>
                <p:nvPr/>
              </p:nvSpPr>
              <p:spPr bwMode="auto">
                <a:xfrm>
                  <a:off x="1741" y="1284"/>
                  <a:ext cx="43" cy="418"/>
                </a:xfrm>
                <a:custGeom>
                  <a:avLst/>
                  <a:gdLst>
                    <a:gd name="T0" fmla="*/ 0 w 43"/>
                    <a:gd name="T1" fmla="*/ 0 h 418"/>
                    <a:gd name="T2" fmla="*/ 0 w 43"/>
                    <a:gd name="T3" fmla="*/ 9 h 418"/>
                    <a:gd name="T4" fmla="*/ 6 w 43"/>
                    <a:gd name="T5" fmla="*/ 18 h 418"/>
                    <a:gd name="T6" fmla="*/ 6 w 43"/>
                    <a:gd name="T7" fmla="*/ 27 h 418"/>
                    <a:gd name="T8" fmla="*/ 6 w 43"/>
                    <a:gd name="T9" fmla="*/ 39 h 418"/>
                    <a:gd name="T10" fmla="*/ 6 w 43"/>
                    <a:gd name="T11" fmla="*/ 48 h 418"/>
                    <a:gd name="T12" fmla="*/ 6 w 43"/>
                    <a:gd name="T13" fmla="*/ 57 h 418"/>
                    <a:gd name="T14" fmla="*/ 6 w 43"/>
                    <a:gd name="T15" fmla="*/ 66 h 418"/>
                    <a:gd name="T16" fmla="*/ 6 w 43"/>
                    <a:gd name="T17" fmla="*/ 75 h 418"/>
                    <a:gd name="T18" fmla="*/ 6 w 43"/>
                    <a:gd name="T19" fmla="*/ 84 h 418"/>
                    <a:gd name="T20" fmla="*/ 6 w 43"/>
                    <a:gd name="T21" fmla="*/ 93 h 418"/>
                    <a:gd name="T22" fmla="*/ 6 w 43"/>
                    <a:gd name="T23" fmla="*/ 102 h 418"/>
                    <a:gd name="T24" fmla="*/ 6 w 43"/>
                    <a:gd name="T25" fmla="*/ 111 h 418"/>
                    <a:gd name="T26" fmla="*/ 6 w 43"/>
                    <a:gd name="T27" fmla="*/ 120 h 418"/>
                    <a:gd name="T28" fmla="*/ 6 w 43"/>
                    <a:gd name="T29" fmla="*/ 129 h 418"/>
                    <a:gd name="T30" fmla="*/ 9 w 43"/>
                    <a:gd name="T31" fmla="*/ 138 h 418"/>
                    <a:gd name="T32" fmla="*/ 15 w 43"/>
                    <a:gd name="T33" fmla="*/ 147 h 418"/>
                    <a:gd name="T34" fmla="*/ 21 w 43"/>
                    <a:gd name="T35" fmla="*/ 159 h 418"/>
                    <a:gd name="T36" fmla="*/ 24 w 43"/>
                    <a:gd name="T37" fmla="*/ 168 h 418"/>
                    <a:gd name="T38" fmla="*/ 33 w 43"/>
                    <a:gd name="T39" fmla="*/ 162 h 418"/>
                    <a:gd name="T40" fmla="*/ 36 w 43"/>
                    <a:gd name="T41" fmla="*/ 153 h 418"/>
                    <a:gd name="T42" fmla="*/ 42 w 43"/>
                    <a:gd name="T43" fmla="*/ 144 h 418"/>
                    <a:gd name="T44" fmla="*/ 39 w 43"/>
                    <a:gd name="T45" fmla="*/ 153 h 418"/>
                    <a:gd name="T46" fmla="*/ 33 w 43"/>
                    <a:gd name="T47" fmla="*/ 165 h 418"/>
                    <a:gd name="T48" fmla="*/ 30 w 43"/>
                    <a:gd name="T49" fmla="*/ 174 h 418"/>
                    <a:gd name="T50" fmla="*/ 27 w 43"/>
                    <a:gd name="T51" fmla="*/ 183 h 418"/>
                    <a:gd name="T52" fmla="*/ 27 w 43"/>
                    <a:gd name="T53" fmla="*/ 192 h 418"/>
                    <a:gd name="T54" fmla="*/ 27 w 43"/>
                    <a:gd name="T55" fmla="*/ 201 h 418"/>
                    <a:gd name="T56" fmla="*/ 24 w 43"/>
                    <a:gd name="T57" fmla="*/ 210 h 418"/>
                    <a:gd name="T58" fmla="*/ 24 w 43"/>
                    <a:gd name="T59" fmla="*/ 219 h 418"/>
                    <a:gd name="T60" fmla="*/ 21 w 43"/>
                    <a:gd name="T61" fmla="*/ 231 h 418"/>
                    <a:gd name="T62" fmla="*/ 18 w 43"/>
                    <a:gd name="T63" fmla="*/ 243 h 418"/>
                    <a:gd name="T64" fmla="*/ 18 w 43"/>
                    <a:gd name="T65" fmla="*/ 255 h 418"/>
                    <a:gd name="T66" fmla="*/ 12 w 43"/>
                    <a:gd name="T67" fmla="*/ 267 h 418"/>
                    <a:gd name="T68" fmla="*/ 12 w 43"/>
                    <a:gd name="T69" fmla="*/ 279 h 418"/>
                    <a:gd name="T70" fmla="*/ 12 w 43"/>
                    <a:gd name="T71" fmla="*/ 291 h 418"/>
                    <a:gd name="T72" fmla="*/ 12 w 43"/>
                    <a:gd name="T73" fmla="*/ 303 h 418"/>
                    <a:gd name="T74" fmla="*/ 12 w 43"/>
                    <a:gd name="T75" fmla="*/ 315 h 418"/>
                    <a:gd name="T76" fmla="*/ 12 w 43"/>
                    <a:gd name="T77" fmla="*/ 327 h 418"/>
                    <a:gd name="T78" fmla="*/ 12 w 43"/>
                    <a:gd name="T79" fmla="*/ 339 h 418"/>
                    <a:gd name="T80" fmla="*/ 12 w 43"/>
                    <a:gd name="T81" fmla="*/ 348 h 418"/>
                    <a:gd name="T82" fmla="*/ 12 w 43"/>
                    <a:gd name="T83" fmla="*/ 357 h 418"/>
                    <a:gd name="T84" fmla="*/ 12 w 43"/>
                    <a:gd name="T85" fmla="*/ 366 h 418"/>
                    <a:gd name="T86" fmla="*/ 12 w 43"/>
                    <a:gd name="T87" fmla="*/ 375 h 418"/>
                    <a:gd name="T88" fmla="*/ 9 w 43"/>
                    <a:gd name="T89" fmla="*/ 387 h 418"/>
                    <a:gd name="T90" fmla="*/ 9 w 43"/>
                    <a:gd name="T91" fmla="*/ 399 h 418"/>
                    <a:gd name="T92" fmla="*/ 9 w 43"/>
                    <a:gd name="T93" fmla="*/ 408 h 418"/>
                    <a:gd name="T94" fmla="*/ 9 w 43"/>
                    <a:gd name="T95" fmla="*/ 417 h 4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3"/>
                    <a:gd name="T145" fmla="*/ 0 h 418"/>
                    <a:gd name="T146" fmla="*/ 43 w 43"/>
                    <a:gd name="T147" fmla="*/ 418 h 41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3" h="418">
                      <a:moveTo>
                        <a:pt x="0" y="0"/>
                      </a:moveTo>
                      <a:lnTo>
                        <a:pt x="0" y="9"/>
                      </a:lnTo>
                      <a:lnTo>
                        <a:pt x="6" y="18"/>
                      </a:lnTo>
                      <a:lnTo>
                        <a:pt x="6" y="27"/>
                      </a:lnTo>
                      <a:lnTo>
                        <a:pt x="6" y="39"/>
                      </a:lnTo>
                      <a:lnTo>
                        <a:pt x="6" y="48"/>
                      </a:lnTo>
                      <a:lnTo>
                        <a:pt x="6" y="57"/>
                      </a:lnTo>
                      <a:lnTo>
                        <a:pt x="6" y="66"/>
                      </a:lnTo>
                      <a:lnTo>
                        <a:pt x="6" y="75"/>
                      </a:lnTo>
                      <a:lnTo>
                        <a:pt x="6" y="84"/>
                      </a:lnTo>
                      <a:lnTo>
                        <a:pt x="6" y="93"/>
                      </a:lnTo>
                      <a:lnTo>
                        <a:pt x="6" y="102"/>
                      </a:lnTo>
                      <a:lnTo>
                        <a:pt x="6" y="111"/>
                      </a:lnTo>
                      <a:lnTo>
                        <a:pt x="6" y="120"/>
                      </a:lnTo>
                      <a:lnTo>
                        <a:pt x="6" y="129"/>
                      </a:lnTo>
                      <a:lnTo>
                        <a:pt x="9" y="138"/>
                      </a:lnTo>
                      <a:lnTo>
                        <a:pt x="15" y="147"/>
                      </a:lnTo>
                      <a:lnTo>
                        <a:pt x="21" y="159"/>
                      </a:lnTo>
                      <a:lnTo>
                        <a:pt x="24" y="168"/>
                      </a:lnTo>
                      <a:lnTo>
                        <a:pt x="33" y="162"/>
                      </a:lnTo>
                      <a:lnTo>
                        <a:pt x="36" y="153"/>
                      </a:lnTo>
                      <a:lnTo>
                        <a:pt x="42" y="144"/>
                      </a:lnTo>
                      <a:lnTo>
                        <a:pt x="39" y="153"/>
                      </a:lnTo>
                      <a:lnTo>
                        <a:pt x="33" y="165"/>
                      </a:lnTo>
                      <a:lnTo>
                        <a:pt x="30" y="174"/>
                      </a:lnTo>
                      <a:lnTo>
                        <a:pt x="27" y="183"/>
                      </a:lnTo>
                      <a:lnTo>
                        <a:pt x="27" y="192"/>
                      </a:lnTo>
                      <a:lnTo>
                        <a:pt x="27" y="201"/>
                      </a:lnTo>
                      <a:lnTo>
                        <a:pt x="24" y="210"/>
                      </a:lnTo>
                      <a:lnTo>
                        <a:pt x="24" y="219"/>
                      </a:lnTo>
                      <a:lnTo>
                        <a:pt x="21" y="231"/>
                      </a:lnTo>
                      <a:lnTo>
                        <a:pt x="18" y="243"/>
                      </a:lnTo>
                      <a:lnTo>
                        <a:pt x="18" y="255"/>
                      </a:lnTo>
                      <a:lnTo>
                        <a:pt x="12" y="267"/>
                      </a:lnTo>
                      <a:lnTo>
                        <a:pt x="12" y="279"/>
                      </a:lnTo>
                      <a:lnTo>
                        <a:pt x="12" y="291"/>
                      </a:lnTo>
                      <a:lnTo>
                        <a:pt x="12" y="303"/>
                      </a:lnTo>
                      <a:lnTo>
                        <a:pt x="12" y="315"/>
                      </a:lnTo>
                      <a:lnTo>
                        <a:pt x="12" y="327"/>
                      </a:lnTo>
                      <a:lnTo>
                        <a:pt x="12" y="339"/>
                      </a:lnTo>
                      <a:lnTo>
                        <a:pt x="12" y="348"/>
                      </a:lnTo>
                      <a:lnTo>
                        <a:pt x="12" y="357"/>
                      </a:lnTo>
                      <a:lnTo>
                        <a:pt x="12" y="366"/>
                      </a:lnTo>
                      <a:lnTo>
                        <a:pt x="12" y="375"/>
                      </a:lnTo>
                      <a:lnTo>
                        <a:pt x="9" y="387"/>
                      </a:lnTo>
                      <a:lnTo>
                        <a:pt x="9" y="399"/>
                      </a:lnTo>
                      <a:lnTo>
                        <a:pt x="9" y="408"/>
                      </a:lnTo>
                      <a:lnTo>
                        <a:pt x="9" y="417"/>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0770" name="Group 60">
              <a:extLst>
                <a:ext uri="{FF2B5EF4-FFF2-40B4-BE49-F238E27FC236}">
                  <a16:creationId xmlns:a16="http://schemas.microsoft.com/office/drawing/2014/main" id="{0CBE52AE-0953-4F65-8646-1AE2552BF022}"/>
                </a:ext>
              </a:extLst>
            </p:cNvPr>
            <p:cNvGrpSpPr>
              <a:grpSpLocks/>
            </p:cNvGrpSpPr>
            <p:nvPr/>
          </p:nvGrpSpPr>
          <p:grpSpPr bwMode="auto">
            <a:xfrm>
              <a:off x="870" y="1445"/>
              <a:ext cx="888" cy="1339"/>
              <a:chOff x="480" y="768"/>
              <a:chExt cx="888" cy="1339"/>
            </a:xfrm>
          </p:grpSpPr>
          <p:grpSp>
            <p:nvGrpSpPr>
              <p:cNvPr id="30773" name="Group 2">
                <a:extLst>
                  <a:ext uri="{FF2B5EF4-FFF2-40B4-BE49-F238E27FC236}">
                    <a16:creationId xmlns:a16="http://schemas.microsoft.com/office/drawing/2014/main" id="{6A266419-9645-4394-940E-ECBFB4497166}"/>
                  </a:ext>
                </a:extLst>
              </p:cNvPr>
              <p:cNvGrpSpPr>
                <a:grpSpLocks/>
              </p:cNvGrpSpPr>
              <p:nvPr/>
            </p:nvGrpSpPr>
            <p:grpSpPr bwMode="auto">
              <a:xfrm>
                <a:off x="480" y="768"/>
                <a:ext cx="888" cy="1339"/>
                <a:chOff x="480" y="768"/>
                <a:chExt cx="888" cy="1339"/>
              </a:xfrm>
            </p:grpSpPr>
            <p:sp>
              <p:nvSpPr>
                <p:cNvPr id="30776" name="Freeform 3">
                  <a:extLst>
                    <a:ext uri="{FF2B5EF4-FFF2-40B4-BE49-F238E27FC236}">
                      <a16:creationId xmlns:a16="http://schemas.microsoft.com/office/drawing/2014/main" id="{64DA2A3E-8E1A-457D-8316-E5F7BBBD7E1F}"/>
                    </a:ext>
                  </a:extLst>
                </p:cNvPr>
                <p:cNvSpPr>
                  <a:spLocks/>
                </p:cNvSpPr>
                <p:nvPr/>
              </p:nvSpPr>
              <p:spPr bwMode="auto">
                <a:xfrm>
                  <a:off x="505" y="990"/>
                  <a:ext cx="257" cy="289"/>
                </a:xfrm>
                <a:custGeom>
                  <a:avLst/>
                  <a:gdLst>
                    <a:gd name="T0" fmla="*/ 256 w 257"/>
                    <a:gd name="T1" fmla="*/ 132 h 289"/>
                    <a:gd name="T2" fmla="*/ 256 w 257"/>
                    <a:gd name="T3" fmla="*/ 0 h 289"/>
                    <a:gd name="T4" fmla="*/ 0 w 257"/>
                    <a:gd name="T5" fmla="*/ 0 h 289"/>
                    <a:gd name="T6" fmla="*/ 0 w 257"/>
                    <a:gd name="T7" fmla="*/ 288 h 289"/>
                    <a:gd name="T8" fmla="*/ 256 w 257"/>
                    <a:gd name="T9" fmla="*/ 288 h 289"/>
                    <a:gd name="T10" fmla="*/ 256 w 257"/>
                    <a:gd name="T11" fmla="*/ 201 h 289"/>
                    <a:gd name="T12" fmla="*/ 0 60000 65536"/>
                    <a:gd name="T13" fmla="*/ 0 60000 65536"/>
                    <a:gd name="T14" fmla="*/ 0 60000 65536"/>
                    <a:gd name="T15" fmla="*/ 0 60000 65536"/>
                    <a:gd name="T16" fmla="*/ 0 60000 65536"/>
                    <a:gd name="T17" fmla="*/ 0 60000 65536"/>
                    <a:gd name="T18" fmla="*/ 0 w 257"/>
                    <a:gd name="T19" fmla="*/ 0 h 289"/>
                    <a:gd name="T20" fmla="*/ 257 w 257"/>
                    <a:gd name="T21" fmla="*/ 289 h 289"/>
                  </a:gdLst>
                  <a:ahLst/>
                  <a:cxnLst>
                    <a:cxn ang="T12">
                      <a:pos x="T0" y="T1"/>
                    </a:cxn>
                    <a:cxn ang="T13">
                      <a:pos x="T2" y="T3"/>
                    </a:cxn>
                    <a:cxn ang="T14">
                      <a:pos x="T4" y="T5"/>
                    </a:cxn>
                    <a:cxn ang="T15">
                      <a:pos x="T6" y="T7"/>
                    </a:cxn>
                    <a:cxn ang="T16">
                      <a:pos x="T8" y="T9"/>
                    </a:cxn>
                    <a:cxn ang="T17">
                      <a:pos x="T10" y="T11"/>
                    </a:cxn>
                  </a:cxnLst>
                  <a:rect l="T18" t="T19" r="T20" b="T21"/>
                  <a:pathLst>
                    <a:path w="257" h="289">
                      <a:moveTo>
                        <a:pt x="256" y="132"/>
                      </a:moveTo>
                      <a:lnTo>
                        <a:pt x="256" y="0"/>
                      </a:lnTo>
                      <a:lnTo>
                        <a:pt x="0" y="0"/>
                      </a:lnTo>
                      <a:lnTo>
                        <a:pt x="0" y="288"/>
                      </a:lnTo>
                      <a:lnTo>
                        <a:pt x="256" y="288"/>
                      </a:lnTo>
                      <a:lnTo>
                        <a:pt x="256" y="20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77" name="Freeform 4">
                  <a:extLst>
                    <a:ext uri="{FF2B5EF4-FFF2-40B4-BE49-F238E27FC236}">
                      <a16:creationId xmlns:a16="http://schemas.microsoft.com/office/drawing/2014/main" id="{962741D6-8C57-4F4F-BEDF-F247A2BE996C}"/>
                    </a:ext>
                  </a:extLst>
                </p:cNvPr>
                <p:cNvSpPr>
                  <a:spLocks/>
                </p:cNvSpPr>
                <p:nvPr/>
              </p:nvSpPr>
              <p:spPr bwMode="auto">
                <a:xfrm>
                  <a:off x="595" y="1058"/>
                  <a:ext cx="457" cy="121"/>
                </a:xfrm>
                <a:custGeom>
                  <a:avLst/>
                  <a:gdLst>
                    <a:gd name="T0" fmla="*/ 152 w 457"/>
                    <a:gd name="T1" fmla="*/ 42 h 121"/>
                    <a:gd name="T2" fmla="*/ 132 w 457"/>
                    <a:gd name="T3" fmla="*/ 44 h 121"/>
                    <a:gd name="T4" fmla="*/ 114 w 457"/>
                    <a:gd name="T5" fmla="*/ 30 h 121"/>
                    <a:gd name="T6" fmla="*/ 90 w 457"/>
                    <a:gd name="T7" fmla="*/ 18 h 121"/>
                    <a:gd name="T8" fmla="*/ 68 w 457"/>
                    <a:gd name="T9" fmla="*/ 0 h 121"/>
                    <a:gd name="T10" fmla="*/ 60 w 457"/>
                    <a:gd name="T11" fmla="*/ 18 h 121"/>
                    <a:gd name="T12" fmla="*/ 64 w 457"/>
                    <a:gd name="T13" fmla="*/ 30 h 121"/>
                    <a:gd name="T14" fmla="*/ 44 w 457"/>
                    <a:gd name="T15" fmla="*/ 28 h 121"/>
                    <a:gd name="T16" fmla="*/ 26 w 457"/>
                    <a:gd name="T17" fmla="*/ 22 h 121"/>
                    <a:gd name="T18" fmla="*/ 8 w 457"/>
                    <a:gd name="T19" fmla="*/ 18 h 121"/>
                    <a:gd name="T20" fmla="*/ 16 w 457"/>
                    <a:gd name="T21" fmla="*/ 34 h 121"/>
                    <a:gd name="T22" fmla="*/ 34 w 457"/>
                    <a:gd name="T23" fmla="*/ 40 h 121"/>
                    <a:gd name="T24" fmla="*/ 40 w 457"/>
                    <a:gd name="T25" fmla="*/ 50 h 121"/>
                    <a:gd name="T26" fmla="*/ 22 w 457"/>
                    <a:gd name="T27" fmla="*/ 50 h 121"/>
                    <a:gd name="T28" fmla="*/ 2 w 457"/>
                    <a:gd name="T29" fmla="*/ 48 h 121"/>
                    <a:gd name="T30" fmla="*/ 6 w 457"/>
                    <a:gd name="T31" fmla="*/ 64 h 121"/>
                    <a:gd name="T32" fmla="*/ 26 w 457"/>
                    <a:gd name="T33" fmla="*/ 68 h 121"/>
                    <a:gd name="T34" fmla="*/ 36 w 457"/>
                    <a:gd name="T35" fmla="*/ 70 h 121"/>
                    <a:gd name="T36" fmla="*/ 18 w 457"/>
                    <a:gd name="T37" fmla="*/ 76 h 121"/>
                    <a:gd name="T38" fmla="*/ 14 w 457"/>
                    <a:gd name="T39" fmla="*/ 90 h 121"/>
                    <a:gd name="T40" fmla="*/ 34 w 457"/>
                    <a:gd name="T41" fmla="*/ 92 h 121"/>
                    <a:gd name="T42" fmla="*/ 46 w 457"/>
                    <a:gd name="T43" fmla="*/ 98 h 121"/>
                    <a:gd name="T44" fmla="*/ 30 w 457"/>
                    <a:gd name="T45" fmla="*/ 116 h 121"/>
                    <a:gd name="T46" fmla="*/ 48 w 457"/>
                    <a:gd name="T47" fmla="*/ 112 h 121"/>
                    <a:gd name="T48" fmla="*/ 68 w 457"/>
                    <a:gd name="T49" fmla="*/ 106 h 121"/>
                    <a:gd name="T50" fmla="*/ 88 w 457"/>
                    <a:gd name="T51" fmla="*/ 104 h 121"/>
                    <a:gd name="T52" fmla="*/ 108 w 457"/>
                    <a:gd name="T53" fmla="*/ 100 h 121"/>
                    <a:gd name="T54" fmla="*/ 124 w 457"/>
                    <a:gd name="T55" fmla="*/ 90 h 121"/>
                    <a:gd name="T56" fmla="*/ 154 w 457"/>
                    <a:gd name="T57" fmla="*/ 88 h 121"/>
                    <a:gd name="T58" fmla="*/ 172 w 457"/>
                    <a:gd name="T59" fmla="*/ 94 h 121"/>
                    <a:gd name="T60" fmla="*/ 194 w 457"/>
                    <a:gd name="T61" fmla="*/ 96 h 121"/>
                    <a:gd name="T62" fmla="*/ 214 w 457"/>
                    <a:gd name="T63" fmla="*/ 98 h 121"/>
                    <a:gd name="T64" fmla="*/ 248 w 457"/>
                    <a:gd name="T65" fmla="*/ 102 h 121"/>
                    <a:gd name="T66" fmla="*/ 282 w 457"/>
                    <a:gd name="T67" fmla="*/ 104 h 121"/>
                    <a:gd name="T68" fmla="*/ 310 w 457"/>
                    <a:gd name="T69" fmla="*/ 106 h 121"/>
                    <a:gd name="T70" fmla="*/ 330 w 457"/>
                    <a:gd name="T71" fmla="*/ 96 h 121"/>
                    <a:gd name="T72" fmla="*/ 348 w 457"/>
                    <a:gd name="T73" fmla="*/ 90 h 121"/>
                    <a:gd name="T74" fmla="*/ 366 w 457"/>
                    <a:gd name="T75" fmla="*/ 84 h 121"/>
                    <a:gd name="T76" fmla="*/ 386 w 457"/>
                    <a:gd name="T77" fmla="*/ 78 h 121"/>
                    <a:gd name="T78" fmla="*/ 404 w 457"/>
                    <a:gd name="T79" fmla="*/ 74 h 121"/>
                    <a:gd name="T80" fmla="*/ 422 w 457"/>
                    <a:gd name="T81" fmla="*/ 70 h 121"/>
                    <a:gd name="T82" fmla="*/ 444 w 457"/>
                    <a:gd name="T83" fmla="*/ 66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57"/>
                    <a:gd name="T127" fmla="*/ 0 h 121"/>
                    <a:gd name="T128" fmla="*/ 457 w 457"/>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57" h="121">
                      <a:moveTo>
                        <a:pt x="164" y="42"/>
                      </a:moveTo>
                      <a:lnTo>
                        <a:pt x="158" y="42"/>
                      </a:lnTo>
                      <a:lnTo>
                        <a:pt x="152" y="42"/>
                      </a:lnTo>
                      <a:lnTo>
                        <a:pt x="144" y="42"/>
                      </a:lnTo>
                      <a:lnTo>
                        <a:pt x="138" y="42"/>
                      </a:lnTo>
                      <a:lnTo>
                        <a:pt x="132" y="44"/>
                      </a:lnTo>
                      <a:lnTo>
                        <a:pt x="126" y="42"/>
                      </a:lnTo>
                      <a:lnTo>
                        <a:pt x="120" y="36"/>
                      </a:lnTo>
                      <a:lnTo>
                        <a:pt x="114" y="30"/>
                      </a:lnTo>
                      <a:lnTo>
                        <a:pt x="108" y="26"/>
                      </a:lnTo>
                      <a:lnTo>
                        <a:pt x="96" y="22"/>
                      </a:lnTo>
                      <a:lnTo>
                        <a:pt x="90" y="18"/>
                      </a:lnTo>
                      <a:lnTo>
                        <a:pt x="80" y="10"/>
                      </a:lnTo>
                      <a:lnTo>
                        <a:pt x="74" y="4"/>
                      </a:lnTo>
                      <a:lnTo>
                        <a:pt x="68" y="0"/>
                      </a:lnTo>
                      <a:lnTo>
                        <a:pt x="62" y="4"/>
                      </a:lnTo>
                      <a:lnTo>
                        <a:pt x="60" y="12"/>
                      </a:lnTo>
                      <a:lnTo>
                        <a:pt x="60" y="18"/>
                      </a:lnTo>
                      <a:lnTo>
                        <a:pt x="64" y="24"/>
                      </a:lnTo>
                      <a:lnTo>
                        <a:pt x="70" y="28"/>
                      </a:lnTo>
                      <a:lnTo>
                        <a:pt x="64" y="30"/>
                      </a:lnTo>
                      <a:lnTo>
                        <a:pt x="58" y="30"/>
                      </a:lnTo>
                      <a:lnTo>
                        <a:pt x="50" y="30"/>
                      </a:lnTo>
                      <a:lnTo>
                        <a:pt x="44" y="28"/>
                      </a:lnTo>
                      <a:lnTo>
                        <a:pt x="38" y="26"/>
                      </a:lnTo>
                      <a:lnTo>
                        <a:pt x="32" y="24"/>
                      </a:lnTo>
                      <a:lnTo>
                        <a:pt x="26" y="22"/>
                      </a:lnTo>
                      <a:lnTo>
                        <a:pt x="20" y="22"/>
                      </a:lnTo>
                      <a:lnTo>
                        <a:pt x="14" y="18"/>
                      </a:lnTo>
                      <a:lnTo>
                        <a:pt x="8" y="18"/>
                      </a:lnTo>
                      <a:lnTo>
                        <a:pt x="6" y="24"/>
                      </a:lnTo>
                      <a:lnTo>
                        <a:pt x="10" y="30"/>
                      </a:lnTo>
                      <a:lnTo>
                        <a:pt x="16" y="34"/>
                      </a:lnTo>
                      <a:lnTo>
                        <a:pt x="22" y="38"/>
                      </a:lnTo>
                      <a:lnTo>
                        <a:pt x="28" y="38"/>
                      </a:lnTo>
                      <a:lnTo>
                        <a:pt x="34" y="40"/>
                      </a:lnTo>
                      <a:lnTo>
                        <a:pt x="40" y="42"/>
                      </a:lnTo>
                      <a:lnTo>
                        <a:pt x="46" y="46"/>
                      </a:lnTo>
                      <a:lnTo>
                        <a:pt x="40" y="50"/>
                      </a:lnTo>
                      <a:lnTo>
                        <a:pt x="34" y="50"/>
                      </a:lnTo>
                      <a:lnTo>
                        <a:pt x="28" y="50"/>
                      </a:lnTo>
                      <a:lnTo>
                        <a:pt x="22" y="50"/>
                      </a:lnTo>
                      <a:lnTo>
                        <a:pt x="16" y="50"/>
                      </a:lnTo>
                      <a:lnTo>
                        <a:pt x="10" y="48"/>
                      </a:lnTo>
                      <a:lnTo>
                        <a:pt x="2" y="48"/>
                      </a:lnTo>
                      <a:lnTo>
                        <a:pt x="0" y="54"/>
                      </a:lnTo>
                      <a:lnTo>
                        <a:pt x="0" y="60"/>
                      </a:lnTo>
                      <a:lnTo>
                        <a:pt x="6" y="64"/>
                      </a:lnTo>
                      <a:lnTo>
                        <a:pt x="14" y="66"/>
                      </a:lnTo>
                      <a:lnTo>
                        <a:pt x="20" y="68"/>
                      </a:lnTo>
                      <a:lnTo>
                        <a:pt x="26" y="68"/>
                      </a:lnTo>
                      <a:lnTo>
                        <a:pt x="34" y="68"/>
                      </a:lnTo>
                      <a:lnTo>
                        <a:pt x="42" y="68"/>
                      </a:lnTo>
                      <a:lnTo>
                        <a:pt x="36" y="70"/>
                      </a:lnTo>
                      <a:lnTo>
                        <a:pt x="30" y="72"/>
                      </a:lnTo>
                      <a:lnTo>
                        <a:pt x="24" y="74"/>
                      </a:lnTo>
                      <a:lnTo>
                        <a:pt x="18" y="76"/>
                      </a:lnTo>
                      <a:lnTo>
                        <a:pt x="12" y="80"/>
                      </a:lnTo>
                      <a:lnTo>
                        <a:pt x="8" y="86"/>
                      </a:lnTo>
                      <a:lnTo>
                        <a:pt x="14" y="90"/>
                      </a:lnTo>
                      <a:lnTo>
                        <a:pt x="20" y="90"/>
                      </a:lnTo>
                      <a:lnTo>
                        <a:pt x="26" y="90"/>
                      </a:lnTo>
                      <a:lnTo>
                        <a:pt x="34" y="92"/>
                      </a:lnTo>
                      <a:lnTo>
                        <a:pt x="40" y="92"/>
                      </a:lnTo>
                      <a:lnTo>
                        <a:pt x="48" y="92"/>
                      </a:lnTo>
                      <a:lnTo>
                        <a:pt x="46" y="98"/>
                      </a:lnTo>
                      <a:lnTo>
                        <a:pt x="40" y="102"/>
                      </a:lnTo>
                      <a:lnTo>
                        <a:pt x="36" y="108"/>
                      </a:lnTo>
                      <a:lnTo>
                        <a:pt x="30" y="116"/>
                      </a:lnTo>
                      <a:lnTo>
                        <a:pt x="36" y="120"/>
                      </a:lnTo>
                      <a:lnTo>
                        <a:pt x="42" y="116"/>
                      </a:lnTo>
                      <a:lnTo>
                        <a:pt x="48" y="112"/>
                      </a:lnTo>
                      <a:lnTo>
                        <a:pt x="56" y="110"/>
                      </a:lnTo>
                      <a:lnTo>
                        <a:pt x="62" y="108"/>
                      </a:lnTo>
                      <a:lnTo>
                        <a:pt x="68" y="106"/>
                      </a:lnTo>
                      <a:lnTo>
                        <a:pt x="76" y="104"/>
                      </a:lnTo>
                      <a:lnTo>
                        <a:pt x="82" y="104"/>
                      </a:lnTo>
                      <a:lnTo>
                        <a:pt x="88" y="104"/>
                      </a:lnTo>
                      <a:lnTo>
                        <a:pt x="94" y="104"/>
                      </a:lnTo>
                      <a:lnTo>
                        <a:pt x="102" y="102"/>
                      </a:lnTo>
                      <a:lnTo>
                        <a:pt x="108" y="100"/>
                      </a:lnTo>
                      <a:lnTo>
                        <a:pt x="112" y="94"/>
                      </a:lnTo>
                      <a:lnTo>
                        <a:pt x="118" y="92"/>
                      </a:lnTo>
                      <a:lnTo>
                        <a:pt x="124" y="90"/>
                      </a:lnTo>
                      <a:lnTo>
                        <a:pt x="132" y="88"/>
                      </a:lnTo>
                      <a:lnTo>
                        <a:pt x="140" y="88"/>
                      </a:lnTo>
                      <a:lnTo>
                        <a:pt x="154" y="88"/>
                      </a:lnTo>
                      <a:lnTo>
                        <a:pt x="160" y="88"/>
                      </a:lnTo>
                      <a:lnTo>
                        <a:pt x="166" y="92"/>
                      </a:lnTo>
                      <a:lnTo>
                        <a:pt x="172" y="94"/>
                      </a:lnTo>
                      <a:lnTo>
                        <a:pt x="178" y="94"/>
                      </a:lnTo>
                      <a:lnTo>
                        <a:pt x="186" y="94"/>
                      </a:lnTo>
                      <a:lnTo>
                        <a:pt x="194" y="96"/>
                      </a:lnTo>
                      <a:lnTo>
                        <a:pt x="200" y="96"/>
                      </a:lnTo>
                      <a:lnTo>
                        <a:pt x="206" y="98"/>
                      </a:lnTo>
                      <a:lnTo>
                        <a:pt x="214" y="98"/>
                      </a:lnTo>
                      <a:lnTo>
                        <a:pt x="222" y="100"/>
                      </a:lnTo>
                      <a:lnTo>
                        <a:pt x="236" y="100"/>
                      </a:lnTo>
                      <a:lnTo>
                        <a:pt x="248" y="102"/>
                      </a:lnTo>
                      <a:lnTo>
                        <a:pt x="256" y="104"/>
                      </a:lnTo>
                      <a:lnTo>
                        <a:pt x="270" y="104"/>
                      </a:lnTo>
                      <a:lnTo>
                        <a:pt x="282" y="104"/>
                      </a:lnTo>
                      <a:lnTo>
                        <a:pt x="288" y="106"/>
                      </a:lnTo>
                      <a:lnTo>
                        <a:pt x="304" y="106"/>
                      </a:lnTo>
                      <a:lnTo>
                        <a:pt x="310" y="106"/>
                      </a:lnTo>
                      <a:lnTo>
                        <a:pt x="316" y="104"/>
                      </a:lnTo>
                      <a:lnTo>
                        <a:pt x="324" y="102"/>
                      </a:lnTo>
                      <a:lnTo>
                        <a:pt x="330" y="96"/>
                      </a:lnTo>
                      <a:lnTo>
                        <a:pt x="336" y="94"/>
                      </a:lnTo>
                      <a:lnTo>
                        <a:pt x="342" y="94"/>
                      </a:lnTo>
                      <a:lnTo>
                        <a:pt x="348" y="90"/>
                      </a:lnTo>
                      <a:lnTo>
                        <a:pt x="354" y="88"/>
                      </a:lnTo>
                      <a:lnTo>
                        <a:pt x="360" y="86"/>
                      </a:lnTo>
                      <a:lnTo>
                        <a:pt x="366" y="84"/>
                      </a:lnTo>
                      <a:lnTo>
                        <a:pt x="372" y="82"/>
                      </a:lnTo>
                      <a:lnTo>
                        <a:pt x="380" y="80"/>
                      </a:lnTo>
                      <a:lnTo>
                        <a:pt x="386" y="78"/>
                      </a:lnTo>
                      <a:lnTo>
                        <a:pt x="392" y="78"/>
                      </a:lnTo>
                      <a:lnTo>
                        <a:pt x="398" y="76"/>
                      </a:lnTo>
                      <a:lnTo>
                        <a:pt x="404" y="74"/>
                      </a:lnTo>
                      <a:lnTo>
                        <a:pt x="410" y="72"/>
                      </a:lnTo>
                      <a:lnTo>
                        <a:pt x="416" y="70"/>
                      </a:lnTo>
                      <a:lnTo>
                        <a:pt x="422" y="70"/>
                      </a:lnTo>
                      <a:lnTo>
                        <a:pt x="430" y="66"/>
                      </a:lnTo>
                      <a:lnTo>
                        <a:pt x="438" y="66"/>
                      </a:lnTo>
                      <a:lnTo>
                        <a:pt x="444" y="66"/>
                      </a:lnTo>
                      <a:lnTo>
                        <a:pt x="450" y="66"/>
                      </a:lnTo>
                      <a:lnTo>
                        <a:pt x="456" y="6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78" name="Freeform 5">
                  <a:extLst>
                    <a:ext uri="{FF2B5EF4-FFF2-40B4-BE49-F238E27FC236}">
                      <a16:creationId xmlns:a16="http://schemas.microsoft.com/office/drawing/2014/main" id="{AE5E097B-F1F0-488E-B60E-77A5F5C1B9A9}"/>
                    </a:ext>
                  </a:extLst>
                </p:cNvPr>
                <p:cNvSpPr>
                  <a:spLocks/>
                </p:cNvSpPr>
                <p:nvPr/>
              </p:nvSpPr>
              <p:spPr bwMode="auto">
                <a:xfrm>
                  <a:off x="719" y="950"/>
                  <a:ext cx="419" cy="205"/>
                </a:xfrm>
                <a:custGeom>
                  <a:avLst/>
                  <a:gdLst>
                    <a:gd name="T0" fmla="*/ 6 w 419"/>
                    <a:gd name="T1" fmla="*/ 170 h 205"/>
                    <a:gd name="T2" fmla="*/ 34 w 419"/>
                    <a:gd name="T3" fmla="*/ 172 h 205"/>
                    <a:gd name="T4" fmla="*/ 46 w 419"/>
                    <a:gd name="T5" fmla="*/ 172 h 205"/>
                    <a:gd name="T6" fmla="*/ 64 w 419"/>
                    <a:gd name="T7" fmla="*/ 172 h 205"/>
                    <a:gd name="T8" fmla="*/ 78 w 419"/>
                    <a:gd name="T9" fmla="*/ 172 h 205"/>
                    <a:gd name="T10" fmla="*/ 104 w 419"/>
                    <a:gd name="T11" fmla="*/ 172 h 205"/>
                    <a:gd name="T12" fmla="*/ 130 w 419"/>
                    <a:gd name="T13" fmla="*/ 176 h 205"/>
                    <a:gd name="T14" fmla="*/ 146 w 419"/>
                    <a:gd name="T15" fmla="*/ 178 h 205"/>
                    <a:gd name="T16" fmla="*/ 158 w 419"/>
                    <a:gd name="T17" fmla="*/ 178 h 205"/>
                    <a:gd name="T18" fmla="*/ 170 w 419"/>
                    <a:gd name="T19" fmla="*/ 178 h 205"/>
                    <a:gd name="T20" fmla="*/ 182 w 419"/>
                    <a:gd name="T21" fmla="*/ 174 h 205"/>
                    <a:gd name="T22" fmla="*/ 194 w 419"/>
                    <a:gd name="T23" fmla="*/ 170 h 205"/>
                    <a:gd name="T24" fmla="*/ 208 w 419"/>
                    <a:gd name="T25" fmla="*/ 166 h 205"/>
                    <a:gd name="T26" fmla="*/ 224 w 419"/>
                    <a:gd name="T27" fmla="*/ 162 h 205"/>
                    <a:gd name="T28" fmla="*/ 240 w 419"/>
                    <a:gd name="T29" fmla="*/ 158 h 205"/>
                    <a:gd name="T30" fmla="*/ 254 w 419"/>
                    <a:gd name="T31" fmla="*/ 154 h 205"/>
                    <a:gd name="T32" fmla="*/ 268 w 419"/>
                    <a:gd name="T33" fmla="*/ 148 h 205"/>
                    <a:gd name="T34" fmla="*/ 282 w 419"/>
                    <a:gd name="T35" fmla="*/ 144 h 205"/>
                    <a:gd name="T36" fmla="*/ 294 w 419"/>
                    <a:gd name="T37" fmla="*/ 142 h 205"/>
                    <a:gd name="T38" fmla="*/ 308 w 419"/>
                    <a:gd name="T39" fmla="*/ 138 h 205"/>
                    <a:gd name="T40" fmla="*/ 322 w 419"/>
                    <a:gd name="T41" fmla="*/ 134 h 205"/>
                    <a:gd name="T42" fmla="*/ 338 w 419"/>
                    <a:gd name="T43" fmla="*/ 128 h 205"/>
                    <a:gd name="T44" fmla="*/ 350 w 419"/>
                    <a:gd name="T45" fmla="*/ 122 h 205"/>
                    <a:gd name="T46" fmla="*/ 364 w 419"/>
                    <a:gd name="T47" fmla="*/ 118 h 205"/>
                    <a:gd name="T48" fmla="*/ 378 w 419"/>
                    <a:gd name="T49" fmla="*/ 114 h 205"/>
                    <a:gd name="T50" fmla="*/ 392 w 419"/>
                    <a:gd name="T51" fmla="*/ 110 h 205"/>
                    <a:gd name="T52" fmla="*/ 404 w 419"/>
                    <a:gd name="T53" fmla="*/ 106 h 205"/>
                    <a:gd name="T54" fmla="*/ 406 w 419"/>
                    <a:gd name="T55" fmla="*/ 118 h 205"/>
                    <a:gd name="T56" fmla="*/ 408 w 419"/>
                    <a:gd name="T57" fmla="*/ 130 h 205"/>
                    <a:gd name="T58" fmla="*/ 414 w 419"/>
                    <a:gd name="T59" fmla="*/ 142 h 205"/>
                    <a:gd name="T60" fmla="*/ 416 w 419"/>
                    <a:gd name="T61" fmla="*/ 156 h 205"/>
                    <a:gd name="T62" fmla="*/ 418 w 419"/>
                    <a:gd name="T63" fmla="*/ 168 h 205"/>
                    <a:gd name="T64" fmla="*/ 418 w 419"/>
                    <a:gd name="T65" fmla="*/ 180 h 205"/>
                    <a:gd name="T66" fmla="*/ 418 w 419"/>
                    <a:gd name="T67" fmla="*/ 192 h 205"/>
                    <a:gd name="T68" fmla="*/ 418 w 419"/>
                    <a:gd name="T69" fmla="*/ 204 h 205"/>
                    <a:gd name="T70" fmla="*/ 416 w 419"/>
                    <a:gd name="T71" fmla="*/ 190 h 205"/>
                    <a:gd name="T72" fmla="*/ 416 w 419"/>
                    <a:gd name="T73" fmla="*/ 178 h 205"/>
                    <a:gd name="T74" fmla="*/ 416 w 419"/>
                    <a:gd name="T75" fmla="*/ 166 h 205"/>
                    <a:gd name="T76" fmla="*/ 414 w 419"/>
                    <a:gd name="T77" fmla="*/ 154 h 205"/>
                    <a:gd name="T78" fmla="*/ 410 w 419"/>
                    <a:gd name="T79" fmla="*/ 140 h 205"/>
                    <a:gd name="T80" fmla="*/ 406 w 419"/>
                    <a:gd name="T81" fmla="*/ 126 h 205"/>
                    <a:gd name="T82" fmla="*/ 404 w 419"/>
                    <a:gd name="T83" fmla="*/ 114 h 205"/>
                    <a:gd name="T84" fmla="*/ 400 w 419"/>
                    <a:gd name="T85" fmla="*/ 102 h 205"/>
                    <a:gd name="T86" fmla="*/ 398 w 419"/>
                    <a:gd name="T87" fmla="*/ 90 h 205"/>
                    <a:gd name="T88" fmla="*/ 394 w 419"/>
                    <a:gd name="T89" fmla="*/ 74 h 205"/>
                    <a:gd name="T90" fmla="*/ 390 w 419"/>
                    <a:gd name="T91" fmla="*/ 58 h 205"/>
                    <a:gd name="T92" fmla="*/ 386 w 419"/>
                    <a:gd name="T93" fmla="*/ 46 h 205"/>
                    <a:gd name="T94" fmla="*/ 384 w 419"/>
                    <a:gd name="T95" fmla="*/ 30 h 205"/>
                    <a:gd name="T96" fmla="*/ 384 w 419"/>
                    <a:gd name="T97" fmla="*/ 6 h 20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19"/>
                    <a:gd name="T148" fmla="*/ 0 h 205"/>
                    <a:gd name="T149" fmla="*/ 419 w 419"/>
                    <a:gd name="T150" fmla="*/ 205 h 20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19" h="205">
                      <a:moveTo>
                        <a:pt x="0" y="170"/>
                      </a:moveTo>
                      <a:lnTo>
                        <a:pt x="6" y="170"/>
                      </a:lnTo>
                      <a:lnTo>
                        <a:pt x="22" y="170"/>
                      </a:lnTo>
                      <a:lnTo>
                        <a:pt x="34" y="172"/>
                      </a:lnTo>
                      <a:lnTo>
                        <a:pt x="40" y="172"/>
                      </a:lnTo>
                      <a:lnTo>
                        <a:pt x="46" y="172"/>
                      </a:lnTo>
                      <a:lnTo>
                        <a:pt x="52" y="172"/>
                      </a:lnTo>
                      <a:lnTo>
                        <a:pt x="64" y="172"/>
                      </a:lnTo>
                      <a:lnTo>
                        <a:pt x="72" y="172"/>
                      </a:lnTo>
                      <a:lnTo>
                        <a:pt x="78" y="172"/>
                      </a:lnTo>
                      <a:lnTo>
                        <a:pt x="92" y="172"/>
                      </a:lnTo>
                      <a:lnTo>
                        <a:pt x="104" y="172"/>
                      </a:lnTo>
                      <a:lnTo>
                        <a:pt x="124" y="174"/>
                      </a:lnTo>
                      <a:lnTo>
                        <a:pt x="130" y="176"/>
                      </a:lnTo>
                      <a:lnTo>
                        <a:pt x="138" y="178"/>
                      </a:lnTo>
                      <a:lnTo>
                        <a:pt x="146" y="178"/>
                      </a:lnTo>
                      <a:lnTo>
                        <a:pt x="152" y="178"/>
                      </a:lnTo>
                      <a:lnTo>
                        <a:pt x="158" y="178"/>
                      </a:lnTo>
                      <a:lnTo>
                        <a:pt x="164" y="178"/>
                      </a:lnTo>
                      <a:lnTo>
                        <a:pt x="170" y="178"/>
                      </a:lnTo>
                      <a:lnTo>
                        <a:pt x="176" y="176"/>
                      </a:lnTo>
                      <a:lnTo>
                        <a:pt x="182" y="174"/>
                      </a:lnTo>
                      <a:lnTo>
                        <a:pt x="188" y="172"/>
                      </a:lnTo>
                      <a:lnTo>
                        <a:pt x="194" y="170"/>
                      </a:lnTo>
                      <a:lnTo>
                        <a:pt x="202" y="168"/>
                      </a:lnTo>
                      <a:lnTo>
                        <a:pt x="208" y="166"/>
                      </a:lnTo>
                      <a:lnTo>
                        <a:pt x="216" y="162"/>
                      </a:lnTo>
                      <a:lnTo>
                        <a:pt x="224" y="162"/>
                      </a:lnTo>
                      <a:lnTo>
                        <a:pt x="232" y="160"/>
                      </a:lnTo>
                      <a:lnTo>
                        <a:pt x="240" y="158"/>
                      </a:lnTo>
                      <a:lnTo>
                        <a:pt x="246" y="154"/>
                      </a:lnTo>
                      <a:lnTo>
                        <a:pt x="254" y="154"/>
                      </a:lnTo>
                      <a:lnTo>
                        <a:pt x="262" y="150"/>
                      </a:lnTo>
                      <a:lnTo>
                        <a:pt x="268" y="148"/>
                      </a:lnTo>
                      <a:lnTo>
                        <a:pt x="274" y="146"/>
                      </a:lnTo>
                      <a:lnTo>
                        <a:pt x="282" y="144"/>
                      </a:lnTo>
                      <a:lnTo>
                        <a:pt x="288" y="142"/>
                      </a:lnTo>
                      <a:lnTo>
                        <a:pt x="294" y="142"/>
                      </a:lnTo>
                      <a:lnTo>
                        <a:pt x="302" y="138"/>
                      </a:lnTo>
                      <a:lnTo>
                        <a:pt x="308" y="138"/>
                      </a:lnTo>
                      <a:lnTo>
                        <a:pt x="316" y="136"/>
                      </a:lnTo>
                      <a:lnTo>
                        <a:pt x="322" y="134"/>
                      </a:lnTo>
                      <a:lnTo>
                        <a:pt x="330" y="132"/>
                      </a:lnTo>
                      <a:lnTo>
                        <a:pt x="338" y="128"/>
                      </a:lnTo>
                      <a:lnTo>
                        <a:pt x="344" y="126"/>
                      </a:lnTo>
                      <a:lnTo>
                        <a:pt x="350" y="122"/>
                      </a:lnTo>
                      <a:lnTo>
                        <a:pt x="358" y="120"/>
                      </a:lnTo>
                      <a:lnTo>
                        <a:pt x="364" y="118"/>
                      </a:lnTo>
                      <a:lnTo>
                        <a:pt x="370" y="118"/>
                      </a:lnTo>
                      <a:lnTo>
                        <a:pt x="378" y="114"/>
                      </a:lnTo>
                      <a:lnTo>
                        <a:pt x="386" y="112"/>
                      </a:lnTo>
                      <a:lnTo>
                        <a:pt x="392" y="110"/>
                      </a:lnTo>
                      <a:lnTo>
                        <a:pt x="398" y="108"/>
                      </a:lnTo>
                      <a:lnTo>
                        <a:pt x="404" y="106"/>
                      </a:lnTo>
                      <a:lnTo>
                        <a:pt x="406" y="112"/>
                      </a:lnTo>
                      <a:lnTo>
                        <a:pt x="406" y="118"/>
                      </a:lnTo>
                      <a:lnTo>
                        <a:pt x="406" y="124"/>
                      </a:lnTo>
                      <a:lnTo>
                        <a:pt x="408" y="130"/>
                      </a:lnTo>
                      <a:lnTo>
                        <a:pt x="410" y="136"/>
                      </a:lnTo>
                      <a:lnTo>
                        <a:pt x="414" y="142"/>
                      </a:lnTo>
                      <a:lnTo>
                        <a:pt x="414" y="148"/>
                      </a:lnTo>
                      <a:lnTo>
                        <a:pt x="416" y="156"/>
                      </a:lnTo>
                      <a:lnTo>
                        <a:pt x="418" y="162"/>
                      </a:lnTo>
                      <a:lnTo>
                        <a:pt x="418" y="168"/>
                      </a:lnTo>
                      <a:lnTo>
                        <a:pt x="418" y="174"/>
                      </a:lnTo>
                      <a:lnTo>
                        <a:pt x="418" y="180"/>
                      </a:lnTo>
                      <a:lnTo>
                        <a:pt x="418" y="186"/>
                      </a:lnTo>
                      <a:lnTo>
                        <a:pt x="418" y="192"/>
                      </a:lnTo>
                      <a:lnTo>
                        <a:pt x="418" y="198"/>
                      </a:lnTo>
                      <a:lnTo>
                        <a:pt x="418" y="204"/>
                      </a:lnTo>
                      <a:lnTo>
                        <a:pt x="416" y="198"/>
                      </a:lnTo>
                      <a:lnTo>
                        <a:pt x="416" y="190"/>
                      </a:lnTo>
                      <a:lnTo>
                        <a:pt x="416" y="184"/>
                      </a:lnTo>
                      <a:lnTo>
                        <a:pt x="416" y="178"/>
                      </a:lnTo>
                      <a:lnTo>
                        <a:pt x="416" y="172"/>
                      </a:lnTo>
                      <a:lnTo>
                        <a:pt x="416" y="166"/>
                      </a:lnTo>
                      <a:lnTo>
                        <a:pt x="416" y="160"/>
                      </a:lnTo>
                      <a:lnTo>
                        <a:pt x="414" y="154"/>
                      </a:lnTo>
                      <a:lnTo>
                        <a:pt x="414" y="146"/>
                      </a:lnTo>
                      <a:lnTo>
                        <a:pt x="410" y="140"/>
                      </a:lnTo>
                      <a:lnTo>
                        <a:pt x="408" y="134"/>
                      </a:lnTo>
                      <a:lnTo>
                        <a:pt x="406" y="126"/>
                      </a:lnTo>
                      <a:lnTo>
                        <a:pt x="404" y="120"/>
                      </a:lnTo>
                      <a:lnTo>
                        <a:pt x="404" y="114"/>
                      </a:lnTo>
                      <a:lnTo>
                        <a:pt x="402" y="108"/>
                      </a:lnTo>
                      <a:lnTo>
                        <a:pt x="400" y="102"/>
                      </a:lnTo>
                      <a:lnTo>
                        <a:pt x="398" y="96"/>
                      </a:lnTo>
                      <a:lnTo>
                        <a:pt x="398" y="90"/>
                      </a:lnTo>
                      <a:lnTo>
                        <a:pt x="396" y="82"/>
                      </a:lnTo>
                      <a:lnTo>
                        <a:pt x="394" y="74"/>
                      </a:lnTo>
                      <a:lnTo>
                        <a:pt x="392" y="66"/>
                      </a:lnTo>
                      <a:lnTo>
                        <a:pt x="390" y="58"/>
                      </a:lnTo>
                      <a:lnTo>
                        <a:pt x="388" y="52"/>
                      </a:lnTo>
                      <a:lnTo>
                        <a:pt x="386" y="46"/>
                      </a:lnTo>
                      <a:lnTo>
                        <a:pt x="386" y="38"/>
                      </a:lnTo>
                      <a:lnTo>
                        <a:pt x="384" y="30"/>
                      </a:lnTo>
                      <a:lnTo>
                        <a:pt x="384" y="22"/>
                      </a:lnTo>
                      <a:lnTo>
                        <a:pt x="384" y="6"/>
                      </a:lnTo>
                      <a:lnTo>
                        <a:pt x="384"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79" name="Freeform 6">
                  <a:extLst>
                    <a:ext uri="{FF2B5EF4-FFF2-40B4-BE49-F238E27FC236}">
                      <a16:creationId xmlns:a16="http://schemas.microsoft.com/office/drawing/2014/main" id="{BC7BD53E-C7FB-44CE-84F5-FE5727611C94}"/>
                    </a:ext>
                  </a:extLst>
                </p:cNvPr>
                <p:cNvSpPr>
                  <a:spLocks/>
                </p:cNvSpPr>
                <p:nvPr/>
              </p:nvSpPr>
              <p:spPr bwMode="auto">
                <a:xfrm>
                  <a:off x="761" y="784"/>
                  <a:ext cx="393" cy="317"/>
                </a:xfrm>
                <a:custGeom>
                  <a:avLst/>
                  <a:gdLst>
                    <a:gd name="T0" fmla="*/ 26 w 393"/>
                    <a:gd name="T1" fmla="*/ 316 h 317"/>
                    <a:gd name="T2" fmla="*/ 54 w 393"/>
                    <a:gd name="T3" fmla="*/ 312 h 317"/>
                    <a:gd name="T4" fmla="*/ 94 w 393"/>
                    <a:gd name="T5" fmla="*/ 308 h 317"/>
                    <a:gd name="T6" fmla="*/ 122 w 393"/>
                    <a:gd name="T7" fmla="*/ 308 h 317"/>
                    <a:gd name="T8" fmla="*/ 156 w 393"/>
                    <a:gd name="T9" fmla="*/ 304 h 317"/>
                    <a:gd name="T10" fmla="*/ 182 w 393"/>
                    <a:gd name="T11" fmla="*/ 284 h 317"/>
                    <a:gd name="T12" fmla="*/ 208 w 393"/>
                    <a:gd name="T13" fmla="*/ 274 h 317"/>
                    <a:gd name="T14" fmla="*/ 232 w 393"/>
                    <a:gd name="T15" fmla="*/ 270 h 317"/>
                    <a:gd name="T16" fmla="*/ 256 w 393"/>
                    <a:gd name="T17" fmla="*/ 250 h 317"/>
                    <a:gd name="T18" fmla="*/ 280 w 393"/>
                    <a:gd name="T19" fmla="*/ 240 h 317"/>
                    <a:gd name="T20" fmla="*/ 310 w 393"/>
                    <a:gd name="T21" fmla="*/ 236 h 317"/>
                    <a:gd name="T22" fmla="*/ 296 w 393"/>
                    <a:gd name="T23" fmla="*/ 236 h 317"/>
                    <a:gd name="T24" fmla="*/ 280 w 393"/>
                    <a:gd name="T25" fmla="*/ 222 h 317"/>
                    <a:gd name="T26" fmla="*/ 276 w 393"/>
                    <a:gd name="T27" fmla="*/ 198 h 317"/>
                    <a:gd name="T28" fmla="*/ 284 w 393"/>
                    <a:gd name="T29" fmla="*/ 188 h 317"/>
                    <a:gd name="T30" fmla="*/ 286 w 393"/>
                    <a:gd name="T31" fmla="*/ 186 h 317"/>
                    <a:gd name="T32" fmla="*/ 256 w 393"/>
                    <a:gd name="T33" fmla="*/ 194 h 317"/>
                    <a:gd name="T34" fmla="*/ 236 w 393"/>
                    <a:gd name="T35" fmla="*/ 182 h 317"/>
                    <a:gd name="T36" fmla="*/ 232 w 393"/>
                    <a:gd name="T37" fmla="*/ 156 h 317"/>
                    <a:gd name="T38" fmla="*/ 226 w 393"/>
                    <a:gd name="T39" fmla="*/ 142 h 317"/>
                    <a:gd name="T40" fmla="*/ 212 w 393"/>
                    <a:gd name="T41" fmla="*/ 124 h 317"/>
                    <a:gd name="T42" fmla="*/ 226 w 393"/>
                    <a:gd name="T43" fmla="*/ 102 h 317"/>
                    <a:gd name="T44" fmla="*/ 224 w 393"/>
                    <a:gd name="T45" fmla="*/ 76 h 317"/>
                    <a:gd name="T46" fmla="*/ 234 w 393"/>
                    <a:gd name="T47" fmla="*/ 52 h 317"/>
                    <a:gd name="T48" fmla="*/ 250 w 393"/>
                    <a:gd name="T49" fmla="*/ 68 h 317"/>
                    <a:gd name="T50" fmla="*/ 268 w 393"/>
                    <a:gd name="T51" fmla="*/ 94 h 317"/>
                    <a:gd name="T52" fmla="*/ 288 w 393"/>
                    <a:gd name="T53" fmla="*/ 118 h 317"/>
                    <a:gd name="T54" fmla="*/ 302 w 393"/>
                    <a:gd name="T55" fmla="*/ 120 h 317"/>
                    <a:gd name="T56" fmla="*/ 328 w 393"/>
                    <a:gd name="T57" fmla="*/ 106 h 317"/>
                    <a:gd name="T58" fmla="*/ 330 w 393"/>
                    <a:gd name="T59" fmla="*/ 130 h 317"/>
                    <a:gd name="T60" fmla="*/ 318 w 393"/>
                    <a:gd name="T61" fmla="*/ 152 h 317"/>
                    <a:gd name="T62" fmla="*/ 320 w 393"/>
                    <a:gd name="T63" fmla="*/ 152 h 317"/>
                    <a:gd name="T64" fmla="*/ 336 w 393"/>
                    <a:gd name="T65" fmla="*/ 156 h 317"/>
                    <a:gd name="T66" fmla="*/ 358 w 393"/>
                    <a:gd name="T67" fmla="*/ 174 h 317"/>
                    <a:gd name="T68" fmla="*/ 378 w 393"/>
                    <a:gd name="T69" fmla="*/ 164 h 317"/>
                    <a:gd name="T70" fmla="*/ 384 w 393"/>
                    <a:gd name="T71" fmla="*/ 140 h 317"/>
                    <a:gd name="T72" fmla="*/ 392 w 393"/>
                    <a:gd name="T73" fmla="*/ 116 h 317"/>
                    <a:gd name="T74" fmla="*/ 392 w 393"/>
                    <a:gd name="T75" fmla="*/ 90 h 317"/>
                    <a:gd name="T76" fmla="*/ 390 w 393"/>
                    <a:gd name="T77" fmla="*/ 64 h 317"/>
                    <a:gd name="T78" fmla="*/ 378 w 393"/>
                    <a:gd name="T79" fmla="*/ 34 h 317"/>
                    <a:gd name="T80" fmla="*/ 350 w 393"/>
                    <a:gd name="T81" fmla="*/ 12 h 317"/>
                    <a:gd name="T82" fmla="*/ 322 w 393"/>
                    <a:gd name="T83" fmla="*/ 6 h 317"/>
                    <a:gd name="T84" fmla="*/ 286 w 393"/>
                    <a:gd name="T85" fmla="*/ 4 h 317"/>
                    <a:gd name="T86" fmla="*/ 260 w 393"/>
                    <a:gd name="T87" fmla="*/ 16 h 317"/>
                    <a:gd name="T88" fmla="*/ 240 w 393"/>
                    <a:gd name="T89" fmla="*/ 38 h 317"/>
                    <a:gd name="T90" fmla="*/ 236 w 393"/>
                    <a:gd name="T91" fmla="*/ 38 h 317"/>
                    <a:gd name="T92" fmla="*/ 254 w 393"/>
                    <a:gd name="T93" fmla="*/ 14 h 317"/>
                    <a:gd name="T94" fmla="*/ 284 w 393"/>
                    <a:gd name="T95" fmla="*/ 4 h 317"/>
                    <a:gd name="T96" fmla="*/ 330 w 393"/>
                    <a:gd name="T97" fmla="*/ 0 h 317"/>
                    <a:gd name="T98" fmla="*/ 352 w 393"/>
                    <a:gd name="T99" fmla="*/ 14 h 317"/>
                    <a:gd name="T100" fmla="*/ 376 w 393"/>
                    <a:gd name="T101" fmla="*/ 36 h 31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93"/>
                    <a:gd name="T154" fmla="*/ 0 h 317"/>
                    <a:gd name="T155" fmla="*/ 393 w 393"/>
                    <a:gd name="T156" fmla="*/ 317 h 31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93" h="317">
                      <a:moveTo>
                        <a:pt x="0" y="316"/>
                      </a:moveTo>
                      <a:lnTo>
                        <a:pt x="6" y="314"/>
                      </a:lnTo>
                      <a:lnTo>
                        <a:pt x="18" y="316"/>
                      </a:lnTo>
                      <a:lnTo>
                        <a:pt x="26" y="316"/>
                      </a:lnTo>
                      <a:lnTo>
                        <a:pt x="34" y="316"/>
                      </a:lnTo>
                      <a:lnTo>
                        <a:pt x="40" y="316"/>
                      </a:lnTo>
                      <a:lnTo>
                        <a:pt x="48" y="314"/>
                      </a:lnTo>
                      <a:lnTo>
                        <a:pt x="54" y="312"/>
                      </a:lnTo>
                      <a:lnTo>
                        <a:pt x="62" y="312"/>
                      </a:lnTo>
                      <a:lnTo>
                        <a:pt x="74" y="312"/>
                      </a:lnTo>
                      <a:lnTo>
                        <a:pt x="80" y="312"/>
                      </a:lnTo>
                      <a:lnTo>
                        <a:pt x="94" y="308"/>
                      </a:lnTo>
                      <a:lnTo>
                        <a:pt x="100" y="308"/>
                      </a:lnTo>
                      <a:lnTo>
                        <a:pt x="108" y="308"/>
                      </a:lnTo>
                      <a:lnTo>
                        <a:pt x="114" y="308"/>
                      </a:lnTo>
                      <a:lnTo>
                        <a:pt x="122" y="308"/>
                      </a:lnTo>
                      <a:lnTo>
                        <a:pt x="138" y="310"/>
                      </a:lnTo>
                      <a:lnTo>
                        <a:pt x="144" y="312"/>
                      </a:lnTo>
                      <a:lnTo>
                        <a:pt x="150" y="308"/>
                      </a:lnTo>
                      <a:lnTo>
                        <a:pt x="156" y="304"/>
                      </a:lnTo>
                      <a:lnTo>
                        <a:pt x="162" y="300"/>
                      </a:lnTo>
                      <a:lnTo>
                        <a:pt x="168" y="294"/>
                      </a:lnTo>
                      <a:lnTo>
                        <a:pt x="174" y="288"/>
                      </a:lnTo>
                      <a:lnTo>
                        <a:pt x="182" y="284"/>
                      </a:lnTo>
                      <a:lnTo>
                        <a:pt x="188" y="282"/>
                      </a:lnTo>
                      <a:lnTo>
                        <a:pt x="194" y="278"/>
                      </a:lnTo>
                      <a:lnTo>
                        <a:pt x="202" y="276"/>
                      </a:lnTo>
                      <a:lnTo>
                        <a:pt x="208" y="274"/>
                      </a:lnTo>
                      <a:lnTo>
                        <a:pt x="214" y="272"/>
                      </a:lnTo>
                      <a:lnTo>
                        <a:pt x="220" y="270"/>
                      </a:lnTo>
                      <a:lnTo>
                        <a:pt x="226" y="270"/>
                      </a:lnTo>
                      <a:lnTo>
                        <a:pt x="232" y="270"/>
                      </a:lnTo>
                      <a:lnTo>
                        <a:pt x="238" y="266"/>
                      </a:lnTo>
                      <a:lnTo>
                        <a:pt x="244" y="260"/>
                      </a:lnTo>
                      <a:lnTo>
                        <a:pt x="250" y="254"/>
                      </a:lnTo>
                      <a:lnTo>
                        <a:pt x="256" y="250"/>
                      </a:lnTo>
                      <a:lnTo>
                        <a:pt x="262" y="248"/>
                      </a:lnTo>
                      <a:lnTo>
                        <a:pt x="268" y="244"/>
                      </a:lnTo>
                      <a:lnTo>
                        <a:pt x="274" y="240"/>
                      </a:lnTo>
                      <a:lnTo>
                        <a:pt x="280" y="240"/>
                      </a:lnTo>
                      <a:lnTo>
                        <a:pt x="286" y="238"/>
                      </a:lnTo>
                      <a:lnTo>
                        <a:pt x="298" y="238"/>
                      </a:lnTo>
                      <a:lnTo>
                        <a:pt x="304" y="236"/>
                      </a:lnTo>
                      <a:lnTo>
                        <a:pt x="310" y="236"/>
                      </a:lnTo>
                      <a:lnTo>
                        <a:pt x="316" y="238"/>
                      </a:lnTo>
                      <a:lnTo>
                        <a:pt x="308" y="238"/>
                      </a:lnTo>
                      <a:lnTo>
                        <a:pt x="302" y="238"/>
                      </a:lnTo>
                      <a:lnTo>
                        <a:pt x="296" y="236"/>
                      </a:lnTo>
                      <a:lnTo>
                        <a:pt x="290" y="236"/>
                      </a:lnTo>
                      <a:lnTo>
                        <a:pt x="284" y="236"/>
                      </a:lnTo>
                      <a:lnTo>
                        <a:pt x="284" y="228"/>
                      </a:lnTo>
                      <a:lnTo>
                        <a:pt x="280" y="222"/>
                      </a:lnTo>
                      <a:lnTo>
                        <a:pt x="280" y="216"/>
                      </a:lnTo>
                      <a:lnTo>
                        <a:pt x="280" y="210"/>
                      </a:lnTo>
                      <a:lnTo>
                        <a:pt x="278" y="204"/>
                      </a:lnTo>
                      <a:lnTo>
                        <a:pt x="276" y="198"/>
                      </a:lnTo>
                      <a:lnTo>
                        <a:pt x="274" y="192"/>
                      </a:lnTo>
                      <a:lnTo>
                        <a:pt x="272" y="186"/>
                      </a:lnTo>
                      <a:lnTo>
                        <a:pt x="278" y="190"/>
                      </a:lnTo>
                      <a:lnTo>
                        <a:pt x="284" y="188"/>
                      </a:lnTo>
                      <a:lnTo>
                        <a:pt x="290" y="186"/>
                      </a:lnTo>
                      <a:lnTo>
                        <a:pt x="298" y="182"/>
                      </a:lnTo>
                      <a:lnTo>
                        <a:pt x="292" y="184"/>
                      </a:lnTo>
                      <a:lnTo>
                        <a:pt x="286" y="186"/>
                      </a:lnTo>
                      <a:lnTo>
                        <a:pt x="280" y="190"/>
                      </a:lnTo>
                      <a:lnTo>
                        <a:pt x="272" y="192"/>
                      </a:lnTo>
                      <a:lnTo>
                        <a:pt x="264" y="194"/>
                      </a:lnTo>
                      <a:lnTo>
                        <a:pt x="256" y="194"/>
                      </a:lnTo>
                      <a:lnTo>
                        <a:pt x="250" y="194"/>
                      </a:lnTo>
                      <a:lnTo>
                        <a:pt x="244" y="190"/>
                      </a:lnTo>
                      <a:lnTo>
                        <a:pt x="238" y="188"/>
                      </a:lnTo>
                      <a:lnTo>
                        <a:pt x="236" y="182"/>
                      </a:lnTo>
                      <a:lnTo>
                        <a:pt x="234" y="176"/>
                      </a:lnTo>
                      <a:lnTo>
                        <a:pt x="234" y="168"/>
                      </a:lnTo>
                      <a:lnTo>
                        <a:pt x="230" y="162"/>
                      </a:lnTo>
                      <a:lnTo>
                        <a:pt x="232" y="156"/>
                      </a:lnTo>
                      <a:lnTo>
                        <a:pt x="238" y="154"/>
                      </a:lnTo>
                      <a:lnTo>
                        <a:pt x="232" y="152"/>
                      </a:lnTo>
                      <a:lnTo>
                        <a:pt x="226" y="148"/>
                      </a:lnTo>
                      <a:lnTo>
                        <a:pt x="226" y="142"/>
                      </a:lnTo>
                      <a:lnTo>
                        <a:pt x="224" y="136"/>
                      </a:lnTo>
                      <a:lnTo>
                        <a:pt x="218" y="132"/>
                      </a:lnTo>
                      <a:lnTo>
                        <a:pt x="212" y="130"/>
                      </a:lnTo>
                      <a:lnTo>
                        <a:pt x="212" y="124"/>
                      </a:lnTo>
                      <a:lnTo>
                        <a:pt x="218" y="120"/>
                      </a:lnTo>
                      <a:lnTo>
                        <a:pt x="222" y="114"/>
                      </a:lnTo>
                      <a:lnTo>
                        <a:pt x="224" y="108"/>
                      </a:lnTo>
                      <a:lnTo>
                        <a:pt x="226" y="102"/>
                      </a:lnTo>
                      <a:lnTo>
                        <a:pt x="226" y="96"/>
                      </a:lnTo>
                      <a:lnTo>
                        <a:pt x="226" y="88"/>
                      </a:lnTo>
                      <a:lnTo>
                        <a:pt x="224" y="82"/>
                      </a:lnTo>
                      <a:lnTo>
                        <a:pt x="224" y="76"/>
                      </a:lnTo>
                      <a:lnTo>
                        <a:pt x="224" y="70"/>
                      </a:lnTo>
                      <a:lnTo>
                        <a:pt x="228" y="64"/>
                      </a:lnTo>
                      <a:lnTo>
                        <a:pt x="230" y="58"/>
                      </a:lnTo>
                      <a:lnTo>
                        <a:pt x="234" y="52"/>
                      </a:lnTo>
                      <a:lnTo>
                        <a:pt x="240" y="50"/>
                      </a:lnTo>
                      <a:lnTo>
                        <a:pt x="244" y="56"/>
                      </a:lnTo>
                      <a:lnTo>
                        <a:pt x="248" y="62"/>
                      </a:lnTo>
                      <a:lnTo>
                        <a:pt x="250" y="68"/>
                      </a:lnTo>
                      <a:lnTo>
                        <a:pt x="254" y="74"/>
                      </a:lnTo>
                      <a:lnTo>
                        <a:pt x="258" y="80"/>
                      </a:lnTo>
                      <a:lnTo>
                        <a:pt x="262" y="88"/>
                      </a:lnTo>
                      <a:lnTo>
                        <a:pt x="268" y="94"/>
                      </a:lnTo>
                      <a:lnTo>
                        <a:pt x="274" y="100"/>
                      </a:lnTo>
                      <a:lnTo>
                        <a:pt x="278" y="106"/>
                      </a:lnTo>
                      <a:lnTo>
                        <a:pt x="284" y="112"/>
                      </a:lnTo>
                      <a:lnTo>
                        <a:pt x="288" y="118"/>
                      </a:lnTo>
                      <a:lnTo>
                        <a:pt x="292" y="126"/>
                      </a:lnTo>
                      <a:lnTo>
                        <a:pt x="298" y="132"/>
                      </a:lnTo>
                      <a:lnTo>
                        <a:pt x="298" y="126"/>
                      </a:lnTo>
                      <a:lnTo>
                        <a:pt x="302" y="120"/>
                      </a:lnTo>
                      <a:lnTo>
                        <a:pt x="308" y="114"/>
                      </a:lnTo>
                      <a:lnTo>
                        <a:pt x="314" y="110"/>
                      </a:lnTo>
                      <a:lnTo>
                        <a:pt x="320" y="106"/>
                      </a:lnTo>
                      <a:lnTo>
                        <a:pt x="328" y="106"/>
                      </a:lnTo>
                      <a:lnTo>
                        <a:pt x="330" y="112"/>
                      </a:lnTo>
                      <a:lnTo>
                        <a:pt x="330" y="118"/>
                      </a:lnTo>
                      <a:lnTo>
                        <a:pt x="330" y="124"/>
                      </a:lnTo>
                      <a:lnTo>
                        <a:pt x="330" y="130"/>
                      </a:lnTo>
                      <a:lnTo>
                        <a:pt x="326" y="136"/>
                      </a:lnTo>
                      <a:lnTo>
                        <a:pt x="324" y="142"/>
                      </a:lnTo>
                      <a:lnTo>
                        <a:pt x="324" y="148"/>
                      </a:lnTo>
                      <a:lnTo>
                        <a:pt x="318" y="152"/>
                      </a:lnTo>
                      <a:lnTo>
                        <a:pt x="312" y="152"/>
                      </a:lnTo>
                      <a:lnTo>
                        <a:pt x="310" y="158"/>
                      </a:lnTo>
                      <a:lnTo>
                        <a:pt x="316" y="158"/>
                      </a:lnTo>
                      <a:lnTo>
                        <a:pt x="320" y="152"/>
                      </a:lnTo>
                      <a:lnTo>
                        <a:pt x="326" y="156"/>
                      </a:lnTo>
                      <a:lnTo>
                        <a:pt x="338" y="156"/>
                      </a:lnTo>
                      <a:lnTo>
                        <a:pt x="336" y="150"/>
                      </a:lnTo>
                      <a:lnTo>
                        <a:pt x="336" y="156"/>
                      </a:lnTo>
                      <a:lnTo>
                        <a:pt x="340" y="162"/>
                      </a:lnTo>
                      <a:lnTo>
                        <a:pt x="346" y="166"/>
                      </a:lnTo>
                      <a:lnTo>
                        <a:pt x="352" y="170"/>
                      </a:lnTo>
                      <a:lnTo>
                        <a:pt x="358" y="174"/>
                      </a:lnTo>
                      <a:lnTo>
                        <a:pt x="364" y="174"/>
                      </a:lnTo>
                      <a:lnTo>
                        <a:pt x="372" y="176"/>
                      </a:lnTo>
                      <a:lnTo>
                        <a:pt x="376" y="170"/>
                      </a:lnTo>
                      <a:lnTo>
                        <a:pt x="378" y="164"/>
                      </a:lnTo>
                      <a:lnTo>
                        <a:pt x="378" y="158"/>
                      </a:lnTo>
                      <a:lnTo>
                        <a:pt x="378" y="152"/>
                      </a:lnTo>
                      <a:lnTo>
                        <a:pt x="380" y="146"/>
                      </a:lnTo>
                      <a:lnTo>
                        <a:pt x="384" y="140"/>
                      </a:lnTo>
                      <a:lnTo>
                        <a:pt x="386" y="134"/>
                      </a:lnTo>
                      <a:lnTo>
                        <a:pt x="388" y="128"/>
                      </a:lnTo>
                      <a:lnTo>
                        <a:pt x="392" y="122"/>
                      </a:lnTo>
                      <a:lnTo>
                        <a:pt x="392" y="116"/>
                      </a:lnTo>
                      <a:lnTo>
                        <a:pt x="392" y="108"/>
                      </a:lnTo>
                      <a:lnTo>
                        <a:pt x="392" y="102"/>
                      </a:lnTo>
                      <a:lnTo>
                        <a:pt x="392" y="96"/>
                      </a:lnTo>
                      <a:lnTo>
                        <a:pt x="392" y="90"/>
                      </a:lnTo>
                      <a:lnTo>
                        <a:pt x="392" y="82"/>
                      </a:lnTo>
                      <a:lnTo>
                        <a:pt x="392" y="76"/>
                      </a:lnTo>
                      <a:lnTo>
                        <a:pt x="392" y="70"/>
                      </a:lnTo>
                      <a:lnTo>
                        <a:pt x="390" y="64"/>
                      </a:lnTo>
                      <a:lnTo>
                        <a:pt x="388" y="56"/>
                      </a:lnTo>
                      <a:lnTo>
                        <a:pt x="386" y="48"/>
                      </a:lnTo>
                      <a:lnTo>
                        <a:pt x="382" y="40"/>
                      </a:lnTo>
                      <a:lnTo>
                        <a:pt x="378" y="34"/>
                      </a:lnTo>
                      <a:lnTo>
                        <a:pt x="372" y="26"/>
                      </a:lnTo>
                      <a:lnTo>
                        <a:pt x="366" y="22"/>
                      </a:lnTo>
                      <a:lnTo>
                        <a:pt x="358" y="16"/>
                      </a:lnTo>
                      <a:lnTo>
                        <a:pt x="350" y="12"/>
                      </a:lnTo>
                      <a:lnTo>
                        <a:pt x="342" y="8"/>
                      </a:lnTo>
                      <a:lnTo>
                        <a:pt x="334" y="8"/>
                      </a:lnTo>
                      <a:lnTo>
                        <a:pt x="328" y="8"/>
                      </a:lnTo>
                      <a:lnTo>
                        <a:pt x="322" y="6"/>
                      </a:lnTo>
                      <a:lnTo>
                        <a:pt x="310" y="6"/>
                      </a:lnTo>
                      <a:lnTo>
                        <a:pt x="304" y="4"/>
                      </a:lnTo>
                      <a:lnTo>
                        <a:pt x="292" y="4"/>
                      </a:lnTo>
                      <a:lnTo>
                        <a:pt x="286" y="4"/>
                      </a:lnTo>
                      <a:lnTo>
                        <a:pt x="274" y="4"/>
                      </a:lnTo>
                      <a:lnTo>
                        <a:pt x="268" y="4"/>
                      </a:lnTo>
                      <a:lnTo>
                        <a:pt x="264" y="10"/>
                      </a:lnTo>
                      <a:lnTo>
                        <a:pt x="260" y="16"/>
                      </a:lnTo>
                      <a:lnTo>
                        <a:pt x="256" y="22"/>
                      </a:lnTo>
                      <a:lnTo>
                        <a:pt x="250" y="26"/>
                      </a:lnTo>
                      <a:lnTo>
                        <a:pt x="246" y="32"/>
                      </a:lnTo>
                      <a:lnTo>
                        <a:pt x="240" y="38"/>
                      </a:lnTo>
                      <a:lnTo>
                        <a:pt x="236" y="44"/>
                      </a:lnTo>
                      <a:lnTo>
                        <a:pt x="234" y="50"/>
                      </a:lnTo>
                      <a:lnTo>
                        <a:pt x="232" y="44"/>
                      </a:lnTo>
                      <a:lnTo>
                        <a:pt x="236" y="38"/>
                      </a:lnTo>
                      <a:lnTo>
                        <a:pt x="240" y="32"/>
                      </a:lnTo>
                      <a:lnTo>
                        <a:pt x="244" y="24"/>
                      </a:lnTo>
                      <a:lnTo>
                        <a:pt x="248" y="18"/>
                      </a:lnTo>
                      <a:lnTo>
                        <a:pt x="254" y="14"/>
                      </a:lnTo>
                      <a:lnTo>
                        <a:pt x="260" y="10"/>
                      </a:lnTo>
                      <a:lnTo>
                        <a:pt x="266" y="4"/>
                      </a:lnTo>
                      <a:lnTo>
                        <a:pt x="272" y="4"/>
                      </a:lnTo>
                      <a:lnTo>
                        <a:pt x="284" y="4"/>
                      </a:lnTo>
                      <a:lnTo>
                        <a:pt x="290" y="2"/>
                      </a:lnTo>
                      <a:lnTo>
                        <a:pt x="306" y="0"/>
                      </a:lnTo>
                      <a:lnTo>
                        <a:pt x="314" y="0"/>
                      </a:lnTo>
                      <a:lnTo>
                        <a:pt x="330" y="0"/>
                      </a:lnTo>
                      <a:lnTo>
                        <a:pt x="336" y="2"/>
                      </a:lnTo>
                      <a:lnTo>
                        <a:pt x="342" y="6"/>
                      </a:lnTo>
                      <a:lnTo>
                        <a:pt x="348" y="8"/>
                      </a:lnTo>
                      <a:lnTo>
                        <a:pt x="352" y="14"/>
                      </a:lnTo>
                      <a:lnTo>
                        <a:pt x="358" y="20"/>
                      </a:lnTo>
                      <a:lnTo>
                        <a:pt x="364" y="24"/>
                      </a:lnTo>
                      <a:lnTo>
                        <a:pt x="370" y="30"/>
                      </a:lnTo>
                      <a:lnTo>
                        <a:pt x="376" y="3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80" name="Freeform 7">
                  <a:extLst>
                    <a:ext uri="{FF2B5EF4-FFF2-40B4-BE49-F238E27FC236}">
                      <a16:creationId xmlns:a16="http://schemas.microsoft.com/office/drawing/2014/main" id="{CE2E1399-509E-4F32-BDC1-E7B831FB5DB3}"/>
                    </a:ext>
                  </a:extLst>
                </p:cNvPr>
                <p:cNvSpPr>
                  <a:spLocks/>
                </p:cNvSpPr>
                <p:nvPr/>
              </p:nvSpPr>
              <p:spPr bwMode="auto">
                <a:xfrm>
                  <a:off x="995" y="868"/>
                  <a:ext cx="13" cy="3"/>
                </a:xfrm>
                <a:custGeom>
                  <a:avLst/>
                  <a:gdLst>
                    <a:gd name="T0" fmla="*/ 0 w 13"/>
                    <a:gd name="T1" fmla="*/ 0 h 3"/>
                    <a:gd name="T2" fmla="*/ 6 w 13"/>
                    <a:gd name="T3" fmla="*/ 2 h 3"/>
                    <a:gd name="T4" fmla="*/ 12 w 13"/>
                    <a:gd name="T5" fmla="*/ 2 h 3"/>
                    <a:gd name="T6" fmla="*/ 0 60000 65536"/>
                    <a:gd name="T7" fmla="*/ 0 60000 65536"/>
                    <a:gd name="T8" fmla="*/ 0 60000 65536"/>
                    <a:gd name="T9" fmla="*/ 0 w 13"/>
                    <a:gd name="T10" fmla="*/ 0 h 3"/>
                    <a:gd name="T11" fmla="*/ 13 w 13"/>
                    <a:gd name="T12" fmla="*/ 3 h 3"/>
                  </a:gdLst>
                  <a:ahLst/>
                  <a:cxnLst>
                    <a:cxn ang="T6">
                      <a:pos x="T0" y="T1"/>
                    </a:cxn>
                    <a:cxn ang="T7">
                      <a:pos x="T2" y="T3"/>
                    </a:cxn>
                    <a:cxn ang="T8">
                      <a:pos x="T4" y="T5"/>
                    </a:cxn>
                  </a:cxnLst>
                  <a:rect l="T9" t="T10" r="T11" b="T12"/>
                  <a:pathLst>
                    <a:path w="13" h="3">
                      <a:moveTo>
                        <a:pt x="0" y="0"/>
                      </a:moveTo>
                      <a:lnTo>
                        <a:pt x="6" y="2"/>
                      </a:lnTo>
                      <a:lnTo>
                        <a:pt x="12" y="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81" name="Freeform 8">
                  <a:extLst>
                    <a:ext uri="{FF2B5EF4-FFF2-40B4-BE49-F238E27FC236}">
                      <a16:creationId xmlns:a16="http://schemas.microsoft.com/office/drawing/2014/main" id="{E9707354-AE61-4843-9FDF-9E8FD81F3182}"/>
                    </a:ext>
                  </a:extLst>
                </p:cNvPr>
                <p:cNvSpPr>
                  <a:spLocks/>
                </p:cNvSpPr>
                <p:nvPr/>
              </p:nvSpPr>
              <p:spPr bwMode="auto">
                <a:xfrm>
                  <a:off x="999" y="890"/>
                  <a:ext cx="13" cy="7"/>
                </a:xfrm>
                <a:custGeom>
                  <a:avLst/>
                  <a:gdLst>
                    <a:gd name="T0" fmla="*/ 0 w 13"/>
                    <a:gd name="T1" fmla="*/ 2 h 7"/>
                    <a:gd name="T2" fmla="*/ 6 w 13"/>
                    <a:gd name="T3" fmla="*/ 0 h 7"/>
                    <a:gd name="T4" fmla="*/ 12 w 13"/>
                    <a:gd name="T5" fmla="*/ 0 h 7"/>
                    <a:gd name="T6" fmla="*/ 12 w 13"/>
                    <a:gd name="T7" fmla="*/ 6 h 7"/>
                    <a:gd name="T8" fmla="*/ 0 w 13"/>
                    <a:gd name="T9" fmla="*/ 2 h 7"/>
                    <a:gd name="T10" fmla="*/ 0 60000 65536"/>
                    <a:gd name="T11" fmla="*/ 0 60000 65536"/>
                    <a:gd name="T12" fmla="*/ 0 60000 65536"/>
                    <a:gd name="T13" fmla="*/ 0 60000 65536"/>
                    <a:gd name="T14" fmla="*/ 0 60000 65536"/>
                    <a:gd name="T15" fmla="*/ 0 w 13"/>
                    <a:gd name="T16" fmla="*/ 0 h 7"/>
                    <a:gd name="T17" fmla="*/ 13 w 13"/>
                    <a:gd name="T18" fmla="*/ 7 h 7"/>
                  </a:gdLst>
                  <a:ahLst/>
                  <a:cxnLst>
                    <a:cxn ang="T10">
                      <a:pos x="T0" y="T1"/>
                    </a:cxn>
                    <a:cxn ang="T11">
                      <a:pos x="T2" y="T3"/>
                    </a:cxn>
                    <a:cxn ang="T12">
                      <a:pos x="T4" y="T5"/>
                    </a:cxn>
                    <a:cxn ang="T13">
                      <a:pos x="T6" y="T7"/>
                    </a:cxn>
                    <a:cxn ang="T14">
                      <a:pos x="T8" y="T9"/>
                    </a:cxn>
                  </a:cxnLst>
                  <a:rect l="T15" t="T16" r="T17" b="T18"/>
                  <a:pathLst>
                    <a:path w="13" h="7">
                      <a:moveTo>
                        <a:pt x="0" y="2"/>
                      </a:moveTo>
                      <a:lnTo>
                        <a:pt x="6" y="0"/>
                      </a:lnTo>
                      <a:lnTo>
                        <a:pt x="12" y="0"/>
                      </a:lnTo>
                      <a:lnTo>
                        <a:pt x="12" y="6"/>
                      </a:lnTo>
                      <a:lnTo>
                        <a:pt x="0" y="2"/>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0782" name="Freeform 9">
                  <a:extLst>
                    <a:ext uri="{FF2B5EF4-FFF2-40B4-BE49-F238E27FC236}">
                      <a16:creationId xmlns:a16="http://schemas.microsoft.com/office/drawing/2014/main" id="{8F053A46-AF40-4521-9439-824F92A981A6}"/>
                    </a:ext>
                  </a:extLst>
                </p:cNvPr>
                <p:cNvSpPr>
                  <a:spLocks/>
                </p:cNvSpPr>
                <p:nvPr/>
              </p:nvSpPr>
              <p:spPr bwMode="auto">
                <a:xfrm>
                  <a:off x="923" y="912"/>
                  <a:ext cx="25" cy="35"/>
                </a:xfrm>
                <a:custGeom>
                  <a:avLst/>
                  <a:gdLst>
                    <a:gd name="T0" fmla="*/ 24 w 25"/>
                    <a:gd name="T1" fmla="*/ 0 h 35"/>
                    <a:gd name="T2" fmla="*/ 18 w 25"/>
                    <a:gd name="T3" fmla="*/ 6 h 35"/>
                    <a:gd name="T4" fmla="*/ 12 w 25"/>
                    <a:gd name="T5" fmla="*/ 10 h 35"/>
                    <a:gd name="T6" fmla="*/ 8 w 25"/>
                    <a:gd name="T7" fmla="*/ 16 h 35"/>
                    <a:gd name="T8" fmla="*/ 4 w 25"/>
                    <a:gd name="T9" fmla="*/ 22 h 35"/>
                    <a:gd name="T10" fmla="*/ 2 w 25"/>
                    <a:gd name="T11" fmla="*/ 28 h 35"/>
                    <a:gd name="T12" fmla="*/ 0 w 25"/>
                    <a:gd name="T13" fmla="*/ 34 h 35"/>
                    <a:gd name="T14" fmla="*/ 6 w 25"/>
                    <a:gd name="T15" fmla="*/ 34 h 35"/>
                    <a:gd name="T16" fmla="*/ 6 w 25"/>
                    <a:gd name="T17" fmla="*/ 28 h 35"/>
                    <a:gd name="T18" fmla="*/ 8 w 25"/>
                    <a:gd name="T19" fmla="*/ 22 h 35"/>
                    <a:gd name="T20" fmla="*/ 8 w 25"/>
                    <a:gd name="T21" fmla="*/ 16 h 35"/>
                    <a:gd name="T22" fmla="*/ 14 w 25"/>
                    <a:gd name="T23" fmla="*/ 12 h 35"/>
                    <a:gd name="T24" fmla="*/ 18 w 25"/>
                    <a:gd name="T25" fmla="*/ 6 h 35"/>
                    <a:gd name="T26" fmla="*/ 24 w 25"/>
                    <a:gd name="T27" fmla="*/ 2 h 35"/>
                    <a:gd name="T28" fmla="*/ 24 w 25"/>
                    <a:gd name="T29" fmla="*/ 0 h 3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
                    <a:gd name="T46" fmla="*/ 0 h 35"/>
                    <a:gd name="T47" fmla="*/ 25 w 25"/>
                    <a:gd name="T48" fmla="*/ 35 h 3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 h="35">
                      <a:moveTo>
                        <a:pt x="24" y="0"/>
                      </a:moveTo>
                      <a:lnTo>
                        <a:pt x="18" y="6"/>
                      </a:lnTo>
                      <a:lnTo>
                        <a:pt x="12" y="10"/>
                      </a:lnTo>
                      <a:lnTo>
                        <a:pt x="8" y="16"/>
                      </a:lnTo>
                      <a:lnTo>
                        <a:pt x="4" y="22"/>
                      </a:lnTo>
                      <a:lnTo>
                        <a:pt x="2" y="28"/>
                      </a:lnTo>
                      <a:lnTo>
                        <a:pt x="0" y="34"/>
                      </a:lnTo>
                      <a:lnTo>
                        <a:pt x="6" y="34"/>
                      </a:lnTo>
                      <a:lnTo>
                        <a:pt x="6" y="28"/>
                      </a:lnTo>
                      <a:lnTo>
                        <a:pt x="8" y="22"/>
                      </a:lnTo>
                      <a:lnTo>
                        <a:pt x="8" y="16"/>
                      </a:lnTo>
                      <a:lnTo>
                        <a:pt x="14" y="12"/>
                      </a:lnTo>
                      <a:lnTo>
                        <a:pt x="18" y="6"/>
                      </a:lnTo>
                      <a:lnTo>
                        <a:pt x="24" y="2"/>
                      </a:lnTo>
                      <a:lnTo>
                        <a:pt x="24" y="0"/>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0783" name="Freeform 10">
                  <a:extLst>
                    <a:ext uri="{FF2B5EF4-FFF2-40B4-BE49-F238E27FC236}">
                      <a16:creationId xmlns:a16="http://schemas.microsoft.com/office/drawing/2014/main" id="{382AA495-CE4E-465B-ABEC-E698B1C4C88D}"/>
                    </a:ext>
                  </a:extLst>
                </p:cNvPr>
                <p:cNvSpPr>
                  <a:spLocks/>
                </p:cNvSpPr>
                <p:nvPr/>
              </p:nvSpPr>
              <p:spPr bwMode="auto">
                <a:xfrm>
                  <a:off x="895" y="914"/>
                  <a:ext cx="15" cy="17"/>
                </a:xfrm>
                <a:custGeom>
                  <a:avLst/>
                  <a:gdLst>
                    <a:gd name="T0" fmla="*/ 14 w 15"/>
                    <a:gd name="T1" fmla="*/ 0 h 17"/>
                    <a:gd name="T2" fmla="*/ 8 w 15"/>
                    <a:gd name="T3" fmla="*/ 4 h 17"/>
                    <a:gd name="T4" fmla="*/ 4 w 15"/>
                    <a:gd name="T5" fmla="*/ 10 h 17"/>
                    <a:gd name="T6" fmla="*/ 0 w 15"/>
                    <a:gd name="T7" fmla="*/ 16 h 17"/>
                    <a:gd name="T8" fmla="*/ 0 60000 65536"/>
                    <a:gd name="T9" fmla="*/ 0 60000 65536"/>
                    <a:gd name="T10" fmla="*/ 0 60000 65536"/>
                    <a:gd name="T11" fmla="*/ 0 60000 65536"/>
                    <a:gd name="T12" fmla="*/ 0 w 15"/>
                    <a:gd name="T13" fmla="*/ 0 h 17"/>
                    <a:gd name="T14" fmla="*/ 15 w 15"/>
                    <a:gd name="T15" fmla="*/ 17 h 17"/>
                  </a:gdLst>
                  <a:ahLst/>
                  <a:cxnLst>
                    <a:cxn ang="T8">
                      <a:pos x="T0" y="T1"/>
                    </a:cxn>
                    <a:cxn ang="T9">
                      <a:pos x="T2" y="T3"/>
                    </a:cxn>
                    <a:cxn ang="T10">
                      <a:pos x="T4" y="T5"/>
                    </a:cxn>
                    <a:cxn ang="T11">
                      <a:pos x="T6" y="T7"/>
                    </a:cxn>
                  </a:cxnLst>
                  <a:rect l="T12" t="T13" r="T14" b="T15"/>
                  <a:pathLst>
                    <a:path w="15" h="17">
                      <a:moveTo>
                        <a:pt x="14" y="0"/>
                      </a:moveTo>
                      <a:lnTo>
                        <a:pt x="8" y="4"/>
                      </a:lnTo>
                      <a:lnTo>
                        <a:pt x="4" y="10"/>
                      </a:lnTo>
                      <a:lnTo>
                        <a:pt x="0" y="1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84" name="Freeform 11">
                  <a:extLst>
                    <a:ext uri="{FF2B5EF4-FFF2-40B4-BE49-F238E27FC236}">
                      <a16:creationId xmlns:a16="http://schemas.microsoft.com/office/drawing/2014/main" id="{E0978B44-B1F1-4F99-ACED-DD5F327D6A68}"/>
                    </a:ext>
                  </a:extLst>
                </p:cNvPr>
                <p:cNvSpPr>
                  <a:spLocks/>
                </p:cNvSpPr>
                <p:nvPr/>
              </p:nvSpPr>
              <p:spPr bwMode="auto">
                <a:xfrm>
                  <a:off x="919" y="860"/>
                  <a:ext cx="21" cy="13"/>
                </a:xfrm>
                <a:custGeom>
                  <a:avLst/>
                  <a:gdLst>
                    <a:gd name="T0" fmla="*/ 20 w 21"/>
                    <a:gd name="T1" fmla="*/ 0 h 13"/>
                    <a:gd name="T2" fmla="*/ 12 w 21"/>
                    <a:gd name="T3" fmla="*/ 4 h 13"/>
                    <a:gd name="T4" fmla="*/ 6 w 21"/>
                    <a:gd name="T5" fmla="*/ 8 h 13"/>
                    <a:gd name="T6" fmla="*/ 0 w 21"/>
                    <a:gd name="T7" fmla="*/ 12 h 13"/>
                    <a:gd name="T8" fmla="*/ 0 60000 65536"/>
                    <a:gd name="T9" fmla="*/ 0 60000 65536"/>
                    <a:gd name="T10" fmla="*/ 0 60000 65536"/>
                    <a:gd name="T11" fmla="*/ 0 60000 65536"/>
                    <a:gd name="T12" fmla="*/ 0 w 21"/>
                    <a:gd name="T13" fmla="*/ 0 h 13"/>
                    <a:gd name="T14" fmla="*/ 21 w 21"/>
                    <a:gd name="T15" fmla="*/ 13 h 13"/>
                  </a:gdLst>
                  <a:ahLst/>
                  <a:cxnLst>
                    <a:cxn ang="T8">
                      <a:pos x="T0" y="T1"/>
                    </a:cxn>
                    <a:cxn ang="T9">
                      <a:pos x="T2" y="T3"/>
                    </a:cxn>
                    <a:cxn ang="T10">
                      <a:pos x="T4" y="T5"/>
                    </a:cxn>
                    <a:cxn ang="T11">
                      <a:pos x="T6" y="T7"/>
                    </a:cxn>
                  </a:cxnLst>
                  <a:rect l="T12" t="T13" r="T14" b="T15"/>
                  <a:pathLst>
                    <a:path w="21" h="13">
                      <a:moveTo>
                        <a:pt x="20" y="0"/>
                      </a:moveTo>
                      <a:lnTo>
                        <a:pt x="12" y="4"/>
                      </a:lnTo>
                      <a:lnTo>
                        <a:pt x="6" y="8"/>
                      </a:lnTo>
                      <a:lnTo>
                        <a:pt x="0" y="1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85" name="Freeform 12">
                  <a:extLst>
                    <a:ext uri="{FF2B5EF4-FFF2-40B4-BE49-F238E27FC236}">
                      <a16:creationId xmlns:a16="http://schemas.microsoft.com/office/drawing/2014/main" id="{78051E36-28F9-4222-8222-01FFF8E2F5EE}"/>
                    </a:ext>
                  </a:extLst>
                </p:cNvPr>
                <p:cNvSpPr>
                  <a:spLocks/>
                </p:cNvSpPr>
                <p:nvPr/>
              </p:nvSpPr>
              <p:spPr bwMode="auto">
                <a:xfrm>
                  <a:off x="903" y="836"/>
                  <a:ext cx="13" cy="7"/>
                </a:xfrm>
                <a:custGeom>
                  <a:avLst/>
                  <a:gdLst>
                    <a:gd name="T0" fmla="*/ 12 w 13"/>
                    <a:gd name="T1" fmla="*/ 0 h 7"/>
                    <a:gd name="T2" fmla="*/ 6 w 13"/>
                    <a:gd name="T3" fmla="*/ 2 h 7"/>
                    <a:gd name="T4" fmla="*/ 0 w 13"/>
                    <a:gd name="T5" fmla="*/ 6 h 7"/>
                    <a:gd name="T6" fmla="*/ 0 60000 65536"/>
                    <a:gd name="T7" fmla="*/ 0 60000 65536"/>
                    <a:gd name="T8" fmla="*/ 0 60000 65536"/>
                    <a:gd name="T9" fmla="*/ 0 w 13"/>
                    <a:gd name="T10" fmla="*/ 0 h 7"/>
                    <a:gd name="T11" fmla="*/ 13 w 13"/>
                    <a:gd name="T12" fmla="*/ 7 h 7"/>
                  </a:gdLst>
                  <a:ahLst/>
                  <a:cxnLst>
                    <a:cxn ang="T6">
                      <a:pos x="T0" y="T1"/>
                    </a:cxn>
                    <a:cxn ang="T7">
                      <a:pos x="T2" y="T3"/>
                    </a:cxn>
                    <a:cxn ang="T8">
                      <a:pos x="T4" y="T5"/>
                    </a:cxn>
                  </a:cxnLst>
                  <a:rect l="T9" t="T10" r="T11" b="T12"/>
                  <a:pathLst>
                    <a:path w="13" h="7">
                      <a:moveTo>
                        <a:pt x="12" y="0"/>
                      </a:moveTo>
                      <a:lnTo>
                        <a:pt x="6" y="2"/>
                      </a:lnTo>
                      <a:lnTo>
                        <a:pt x="0" y="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86" name="Freeform 13">
                  <a:extLst>
                    <a:ext uri="{FF2B5EF4-FFF2-40B4-BE49-F238E27FC236}">
                      <a16:creationId xmlns:a16="http://schemas.microsoft.com/office/drawing/2014/main" id="{7680F419-D058-484F-9867-3BA2DB2A23B0}"/>
                    </a:ext>
                  </a:extLst>
                </p:cNvPr>
                <p:cNvSpPr>
                  <a:spLocks/>
                </p:cNvSpPr>
                <p:nvPr/>
              </p:nvSpPr>
              <p:spPr bwMode="auto">
                <a:xfrm>
                  <a:off x="949" y="820"/>
                  <a:ext cx="19" cy="1"/>
                </a:xfrm>
                <a:custGeom>
                  <a:avLst/>
                  <a:gdLst>
                    <a:gd name="T0" fmla="*/ 18 w 19"/>
                    <a:gd name="T1" fmla="*/ 0 h 1"/>
                    <a:gd name="T2" fmla="*/ 12 w 19"/>
                    <a:gd name="T3" fmla="*/ 0 h 1"/>
                    <a:gd name="T4" fmla="*/ 6 w 19"/>
                    <a:gd name="T5" fmla="*/ 0 h 1"/>
                    <a:gd name="T6" fmla="*/ 0 w 19"/>
                    <a:gd name="T7" fmla="*/ 0 h 1"/>
                    <a:gd name="T8" fmla="*/ 0 60000 65536"/>
                    <a:gd name="T9" fmla="*/ 0 60000 65536"/>
                    <a:gd name="T10" fmla="*/ 0 60000 65536"/>
                    <a:gd name="T11" fmla="*/ 0 60000 65536"/>
                    <a:gd name="T12" fmla="*/ 0 w 19"/>
                    <a:gd name="T13" fmla="*/ 0 h 1"/>
                    <a:gd name="T14" fmla="*/ 19 w 19"/>
                    <a:gd name="T15" fmla="*/ 1 h 1"/>
                  </a:gdLst>
                  <a:ahLst/>
                  <a:cxnLst>
                    <a:cxn ang="T8">
                      <a:pos x="T0" y="T1"/>
                    </a:cxn>
                    <a:cxn ang="T9">
                      <a:pos x="T2" y="T3"/>
                    </a:cxn>
                    <a:cxn ang="T10">
                      <a:pos x="T4" y="T5"/>
                    </a:cxn>
                    <a:cxn ang="T11">
                      <a:pos x="T6" y="T7"/>
                    </a:cxn>
                  </a:cxnLst>
                  <a:rect l="T12" t="T13" r="T14" b="T15"/>
                  <a:pathLst>
                    <a:path w="19" h="1">
                      <a:moveTo>
                        <a:pt x="18" y="0"/>
                      </a:moveTo>
                      <a:lnTo>
                        <a:pt x="12" y="0"/>
                      </a:lnTo>
                      <a:lnTo>
                        <a:pt x="6" y="0"/>
                      </a:ln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87" name="Freeform 14">
                  <a:extLst>
                    <a:ext uri="{FF2B5EF4-FFF2-40B4-BE49-F238E27FC236}">
                      <a16:creationId xmlns:a16="http://schemas.microsoft.com/office/drawing/2014/main" id="{0AF2A267-46AB-4E9F-AEA2-544CCF25E54A}"/>
                    </a:ext>
                  </a:extLst>
                </p:cNvPr>
                <p:cNvSpPr>
                  <a:spLocks/>
                </p:cNvSpPr>
                <p:nvPr/>
              </p:nvSpPr>
              <p:spPr bwMode="auto">
                <a:xfrm>
                  <a:off x="977" y="768"/>
                  <a:ext cx="3" cy="3"/>
                </a:xfrm>
                <a:custGeom>
                  <a:avLst/>
                  <a:gdLst>
                    <a:gd name="T0" fmla="*/ 2 w 3"/>
                    <a:gd name="T1" fmla="*/ 0 h 3"/>
                    <a:gd name="T2" fmla="*/ 0 w 3"/>
                    <a:gd name="T3" fmla="*/ 2 h 3"/>
                    <a:gd name="T4" fmla="*/ 0 60000 65536"/>
                    <a:gd name="T5" fmla="*/ 0 60000 65536"/>
                    <a:gd name="T6" fmla="*/ 0 w 3"/>
                    <a:gd name="T7" fmla="*/ 0 h 3"/>
                    <a:gd name="T8" fmla="*/ 3 w 3"/>
                    <a:gd name="T9" fmla="*/ 3 h 3"/>
                  </a:gdLst>
                  <a:ahLst/>
                  <a:cxnLst>
                    <a:cxn ang="T4">
                      <a:pos x="T0" y="T1"/>
                    </a:cxn>
                    <a:cxn ang="T5">
                      <a:pos x="T2" y="T3"/>
                    </a:cxn>
                  </a:cxnLst>
                  <a:rect l="T6" t="T7" r="T8" b="T9"/>
                  <a:pathLst>
                    <a:path w="3" h="3">
                      <a:moveTo>
                        <a:pt x="2" y="0"/>
                      </a:moveTo>
                      <a:lnTo>
                        <a:pt x="0" y="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88" name="Freeform 15">
                  <a:extLst>
                    <a:ext uri="{FF2B5EF4-FFF2-40B4-BE49-F238E27FC236}">
                      <a16:creationId xmlns:a16="http://schemas.microsoft.com/office/drawing/2014/main" id="{ED5C3217-1E35-43BB-80E0-55A6EFA5A2A1}"/>
                    </a:ext>
                  </a:extLst>
                </p:cNvPr>
                <p:cNvSpPr>
                  <a:spLocks/>
                </p:cNvSpPr>
                <p:nvPr/>
              </p:nvSpPr>
              <p:spPr bwMode="auto">
                <a:xfrm>
                  <a:off x="1123" y="962"/>
                  <a:ext cx="57" cy="181"/>
                </a:xfrm>
                <a:custGeom>
                  <a:avLst/>
                  <a:gdLst>
                    <a:gd name="T0" fmla="*/ 0 w 57"/>
                    <a:gd name="T1" fmla="*/ 0 h 181"/>
                    <a:gd name="T2" fmla="*/ 4 w 57"/>
                    <a:gd name="T3" fmla="*/ 6 h 181"/>
                    <a:gd name="T4" fmla="*/ 8 w 57"/>
                    <a:gd name="T5" fmla="*/ 14 h 181"/>
                    <a:gd name="T6" fmla="*/ 8 w 57"/>
                    <a:gd name="T7" fmla="*/ 20 h 181"/>
                    <a:gd name="T8" fmla="*/ 10 w 57"/>
                    <a:gd name="T9" fmla="*/ 28 h 181"/>
                    <a:gd name="T10" fmla="*/ 14 w 57"/>
                    <a:gd name="T11" fmla="*/ 34 h 181"/>
                    <a:gd name="T12" fmla="*/ 16 w 57"/>
                    <a:gd name="T13" fmla="*/ 42 h 181"/>
                    <a:gd name="T14" fmla="*/ 16 w 57"/>
                    <a:gd name="T15" fmla="*/ 36 h 181"/>
                    <a:gd name="T16" fmla="*/ 16 w 57"/>
                    <a:gd name="T17" fmla="*/ 30 h 181"/>
                    <a:gd name="T18" fmla="*/ 14 w 57"/>
                    <a:gd name="T19" fmla="*/ 24 h 181"/>
                    <a:gd name="T20" fmla="*/ 10 w 57"/>
                    <a:gd name="T21" fmla="*/ 16 h 181"/>
                    <a:gd name="T22" fmla="*/ 10 w 57"/>
                    <a:gd name="T23" fmla="*/ 10 h 181"/>
                    <a:gd name="T24" fmla="*/ 10 w 57"/>
                    <a:gd name="T25" fmla="*/ 4 h 181"/>
                    <a:gd name="T26" fmla="*/ 10 w 57"/>
                    <a:gd name="T27" fmla="*/ 12 h 181"/>
                    <a:gd name="T28" fmla="*/ 10 w 57"/>
                    <a:gd name="T29" fmla="*/ 18 h 181"/>
                    <a:gd name="T30" fmla="*/ 4 w 57"/>
                    <a:gd name="T31" fmla="*/ 14 h 181"/>
                    <a:gd name="T32" fmla="*/ 4 w 57"/>
                    <a:gd name="T33" fmla="*/ 8 h 181"/>
                    <a:gd name="T34" fmla="*/ 8 w 57"/>
                    <a:gd name="T35" fmla="*/ 14 h 181"/>
                    <a:gd name="T36" fmla="*/ 8 w 57"/>
                    <a:gd name="T37" fmla="*/ 20 h 181"/>
                    <a:gd name="T38" fmla="*/ 10 w 57"/>
                    <a:gd name="T39" fmla="*/ 28 h 181"/>
                    <a:gd name="T40" fmla="*/ 12 w 57"/>
                    <a:gd name="T41" fmla="*/ 34 h 181"/>
                    <a:gd name="T42" fmla="*/ 16 w 57"/>
                    <a:gd name="T43" fmla="*/ 40 h 181"/>
                    <a:gd name="T44" fmla="*/ 18 w 57"/>
                    <a:gd name="T45" fmla="*/ 46 h 181"/>
                    <a:gd name="T46" fmla="*/ 22 w 57"/>
                    <a:gd name="T47" fmla="*/ 52 h 181"/>
                    <a:gd name="T48" fmla="*/ 26 w 57"/>
                    <a:gd name="T49" fmla="*/ 58 h 181"/>
                    <a:gd name="T50" fmla="*/ 28 w 57"/>
                    <a:gd name="T51" fmla="*/ 64 h 181"/>
                    <a:gd name="T52" fmla="*/ 32 w 57"/>
                    <a:gd name="T53" fmla="*/ 70 h 181"/>
                    <a:gd name="T54" fmla="*/ 34 w 57"/>
                    <a:gd name="T55" fmla="*/ 76 h 181"/>
                    <a:gd name="T56" fmla="*/ 40 w 57"/>
                    <a:gd name="T57" fmla="*/ 84 h 181"/>
                    <a:gd name="T58" fmla="*/ 42 w 57"/>
                    <a:gd name="T59" fmla="*/ 90 h 181"/>
                    <a:gd name="T60" fmla="*/ 46 w 57"/>
                    <a:gd name="T61" fmla="*/ 96 h 181"/>
                    <a:gd name="T62" fmla="*/ 48 w 57"/>
                    <a:gd name="T63" fmla="*/ 102 h 181"/>
                    <a:gd name="T64" fmla="*/ 50 w 57"/>
                    <a:gd name="T65" fmla="*/ 108 h 181"/>
                    <a:gd name="T66" fmla="*/ 52 w 57"/>
                    <a:gd name="T67" fmla="*/ 114 h 181"/>
                    <a:gd name="T68" fmla="*/ 52 w 57"/>
                    <a:gd name="T69" fmla="*/ 120 h 181"/>
                    <a:gd name="T70" fmla="*/ 54 w 57"/>
                    <a:gd name="T71" fmla="*/ 126 h 181"/>
                    <a:gd name="T72" fmla="*/ 56 w 57"/>
                    <a:gd name="T73" fmla="*/ 132 h 181"/>
                    <a:gd name="T74" fmla="*/ 56 w 57"/>
                    <a:gd name="T75" fmla="*/ 138 h 181"/>
                    <a:gd name="T76" fmla="*/ 56 w 57"/>
                    <a:gd name="T77" fmla="*/ 144 h 181"/>
                    <a:gd name="T78" fmla="*/ 56 w 57"/>
                    <a:gd name="T79" fmla="*/ 152 h 181"/>
                    <a:gd name="T80" fmla="*/ 56 w 57"/>
                    <a:gd name="T81" fmla="*/ 160 h 181"/>
                    <a:gd name="T82" fmla="*/ 56 w 57"/>
                    <a:gd name="T83" fmla="*/ 168 h 181"/>
                    <a:gd name="T84" fmla="*/ 56 w 57"/>
                    <a:gd name="T85" fmla="*/ 174 h 181"/>
                    <a:gd name="T86" fmla="*/ 56 w 57"/>
                    <a:gd name="T87" fmla="*/ 180 h 1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181"/>
                    <a:gd name="T134" fmla="*/ 57 w 57"/>
                    <a:gd name="T135" fmla="*/ 181 h 1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181">
                      <a:moveTo>
                        <a:pt x="0" y="0"/>
                      </a:moveTo>
                      <a:lnTo>
                        <a:pt x="4" y="6"/>
                      </a:lnTo>
                      <a:lnTo>
                        <a:pt x="8" y="14"/>
                      </a:lnTo>
                      <a:lnTo>
                        <a:pt x="8" y="20"/>
                      </a:lnTo>
                      <a:lnTo>
                        <a:pt x="10" y="28"/>
                      </a:lnTo>
                      <a:lnTo>
                        <a:pt x="14" y="34"/>
                      </a:lnTo>
                      <a:lnTo>
                        <a:pt x="16" y="42"/>
                      </a:lnTo>
                      <a:lnTo>
                        <a:pt x="16" y="36"/>
                      </a:lnTo>
                      <a:lnTo>
                        <a:pt x="16" y="30"/>
                      </a:lnTo>
                      <a:lnTo>
                        <a:pt x="14" y="24"/>
                      </a:lnTo>
                      <a:lnTo>
                        <a:pt x="10" y="16"/>
                      </a:lnTo>
                      <a:lnTo>
                        <a:pt x="10" y="10"/>
                      </a:lnTo>
                      <a:lnTo>
                        <a:pt x="10" y="4"/>
                      </a:lnTo>
                      <a:lnTo>
                        <a:pt x="10" y="12"/>
                      </a:lnTo>
                      <a:lnTo>
                        <a:pt x="10" y="18"/>
                      </a:lnTo>
                      <a:lnTo>
                        <a:pt x="4" y="14"/>
                      </a:lnTo>
                      <a:lnTo>
                        <a:pt x="4" y="8"/>
                      </a:lnTo>
                      <a:lnTo>
                        <a:pt x="8" y="14"/>
                      </a:lnTo>
                      <a:lnTo>
                        <a:pt x="8" y="20"/>
                      </a:lnTo>
                      <a:lnTo>
                        <a:pt x="10" y="28"/>
                      </a:lnTo>
                      <a:lnTo>
                        <a:pt x="12" y="34"/>
                      </a:lnTo>
                      <a:lnTo>
                        <a:pt x="16" y="40"/>
                      </a:lnTo>
                      <a:lnTo>
                        <a:pt x="18" y="46"/>
                      </a:lnTo>
                      <a:lnTo>
                        <a:pt x="22" y="52"/>
                      </a:lnTo>
                      <a:lnTo>
                        <a:pt x="26" y="58"/>
                      </a:lnTo>
                      <a:lnTo>
                        <a:pt x="28" y="64"/>
                      </a:lnTo>
                      <a:lnTo>
                        <a:pt x="32" y="70"/>
                      </a:lnTo>
                      <a:lnTo>
                        <a:pt x="34" y="76"/>
                      </a:lnTo>
                      <a:lnTo>
                        <a:pt x="40" y="84"/>
                      </a:lnTo>
                      <a:lnTo>
                        <a:pt x="42" y="90"/>
                      </a:lnTo>
                      <a:lnTo>
                        <a:pt x="46" y="96"/>
                      </a:lnTo>
                      <a:lnTo>
                        <a:pt x="48" y="102"/>
                      </a:lnTo>
                      <a:lnTo>
                        <a:pt x="50" y="108"/>
                      </a:lnTo>
                      <a:lnTo>
                        <a:pt x="52" y="114"/>
                      </a:lnTo>
                      <a:lnTo>
                        <a:pt x="52" y="120"/>
                      </a:lnTo>
                      <a:lnTo>
                        <a:pt x="54" y="126"/>
                      </a:lnTo>
                      <a:lnTo>
                        <a:pt x="56" y="132"/>
                      </a:lnTo>
                      <a:lnTo>
                        <a:pt x="56" y="138"/>
                      </a:lnTo>
                      <a:lnTo>
                        <a:pt x="56" y="144"/>
                      </a:lnTo>
                      <a:lnTo>
                        <a:pt x="56" y="152"/>
                      </a:lnTo>
                      <a:lnTo>
                        <a:pt x="56" y="160"/>
                      </a:lnTo>
                      <a:lnTo>
                        <a:pt x="56" y="168"/>
                      </a:lnTo>
                      <a:lnTo>
                        <a:pt x="56" y="174"/>
                      </a:lnTo>
                      <a:lnTo>
                        <a:pt x="56" y="18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89" name="Freeform 16">
                  <a:extLst>
                    <a:ext uri="{FF2B5EF4-FFF2-40B4-BE49-F238E27FC236}">
                      <a16:creationId xmlns:a16="http://schemas.microsoft.com/office/drawing/2014/main" id="{E2026D39-B6F9-4890-8CB5-4387A36331D2}"/>
                    </a:ext>
                  </a:extLst>
                </p:cNvPr>
                <p:cNvSpPr>
                  <a:spLocks/>
                </p:cNvSpPr>
                <p:nvPr/>
              </p:nvSpPr>
              <p:spPr bwMode="auto">
                <a:xfrm>
                  <a:off x="1017" y="1130"/>
                  <a:ext cx="65" cy="603"/>
                </a:xfrm>
                <a:custGeom>
                  <a:avLst/>
                  <a:gdLst>
                    <a:gd name="T0" fmla="*/ 0 w 65"/>
                    <a:gd name="T1" fmla="*/ 6 h 603"/>
                    <a:gd name="T2" fmla="*/ 0 w 65"/>
                    <a:gd name="T3" fmla="*/ 20 h 603"/>
                    <a:gd name="T4" fmla="*/ 0 w 65"/>
                    <a:gd name="T5" fmla="*/ 32 h 603"/>
                    <a:gd name="T6" fmla="*/ 2 w 65"/>
                    <a:gd name="T7" fmla="*/ 44 h 603"/>
                    <a:gd name="T8" fmla="*/ 8 w 65"/>
                    <a:gd name="T9" fmla="*/ 58 h 603"/>
                    <a:gd name="T10" fmla="*/ 10 w 65"/>
                    <a:gd name="T11" fmla="*/ 72 h 603"/>
                    <a:gd name="T12" fmla="*/ 10 w 65"/>
                    <a:gd name="T13" fmla="*/ 84 h 603"/>
                    <a:gd name="T14" fmla="*/ 10 w 65"/>
                    <a:gd name="T15" fmla="*/ 98 h 603"/>
                    <a:gd name="T16" fmla="*/ 12 w 65"/>
                    <a:gd name="T17" fmla="*/ 112 h 603"/>
                    <a:gd name="T18" fmla="*/ 16 w 65"/>
                    <a:gd name="T19" fmla="*/ 124 h 603"/>
                    <a:gd name="T20" fmla="*/ 22 w 65"/>
                    <a:gd name="T21" fmla="*/ 136 h 603"/>
                    <a:gd name="T22" fmla="*/ 26 w 65"/>
                    <a:gd name="T23" fmla="*/ 150 h 603"/>
                    <a:gd name="T24" fmla="*/ 28 w 65"/>
                    <a:gd name="T25" fmla="*/ 164 h 603"/>
                    <a:gd name="T26" fmla="*/ 30 w 65"/>
                    <a:gd name="T27" fmla="*/ 178 h 603"/>
                    <a:gd name="T28" fmla="*/ 30 w 65"/>
                    <a:gd name="T29" fmla="*/ 192 h 603"/>
                    <a:gd name="T30" fmla="*/ 30 w 65"/>
                    <a:gd name="T31" fmla="*/ 208 h 603"/>
                    <a:gd name="T32" fmla="*/ 30 w 65"/>
                    <a:gd name="T33" fmla="*/ 222 h 603"/>
                    <a:gd name="T34" fmla="*/ 30 w 65"/>
                    <a:gd name="T35" fmla="*/ 238 h 603"/>
                    <a:gd name="T36" fmla="*/ 30 w 65"/>
                    <a:gd name="T37" fmla="*/ 252 h 603"/>
                    <a:gd name="T38" fmla="*/ 30 w 65"/>
                    <a:gd name="T39" fmla="*/ 268 h 603"/>
                    <a:gd name="T40" fmla="*/ 30 w 65"/>
                    <a:gd name="T41" fmla="*/ 284 h 603"/>
                    <a:gd name="T42" fmla="*/ 34 w 65"/>
                    <a:gd name="T43" fmla="*/ 298 h 603"/>
                    <a:gd name="T44" fmla="*/ 40 w 65"/>
                    <a:gd name="T45" fmla="*/ 312 h 603"/>
                    <a:gd name="T46" fmla="*/ 44 w 65"/>
                    <a:gd name="T47" fmla="*/ 324 h 603"/>
                    <a:gd name="T48" fmla="*/ 50 w 65"/>
                    <a:gd name="T49" fmla="*/ 340 h 603"/>
                    <a:gd name="T50" fmla="*/ 58 w 65"/>
                    <a:gd name="T51" fmla="*/ 328 h 603"/>
                    <a:gd name="T52" fmla="*/ 64 w 65"/>
                    <a:gd name="T53" fmla="*/ 326 h 603"/>
                    <a:gd name="T54" fmla="*/ 54 w 65"/>
                    <a:gd name="T55" fmla="*/ 336 h 603"/>
                    <a:gd name="T56" fmla="*/ 52 w 65"/>
                    <a:gd name="T57" fmla="*/ 350 h 603"/>
                    <a:gd name="T58" fmla="*/ 50 w 65"/>
                    <a:gd name="T59" fmla="*/ 362 h 603"/>
                    <a:gd name="T60" fmla="*/ 46 w 65"/>
                    <a:gd name="T61" fmla="*/ 376 h 603"/>
                    <a:gd name="T62" fmla="*/ 38 w 65"/>
                    <a:gd name="T63" fmla="*/ 392 h 603"/>
                    <a:gd name="T64" fmla="*/ 38 w 65"/>
                    <a:gd name="T65" fmla="*/ 416 h 603"/>
                    <a:gd name="T66" fmla="*/ 38 w 65"/>
                    <a:gd name="T67" fmla="*/ 444 h 603"/>
                    <a:gd name="T68" fmla="*/ 40 w 65"/>
                    <a:gd name="T69" fmla="*/ 458 h 603"/>
                    <a:gd name="T70" fmla="*/ 40 w 65"/>
                    <a:gd name="T71" fmla="*/ 474 h 603"/>
                    <a:gd name="T72" fmla="*/ 38 w 65"/>
                    <a:gd name="T73" fmla="*/ 490 h 603"/>
                    <a:gd name="T74" fmla="*/ 36 w 65"/>
                    <a:gd name="T75" fmla="*/ 512 h 603"/>
                    <a:gd name="T76" fmla="*/ 36 w 65"/>
                    <a:gd name="T77" fmla="*/ 536 h 603"/>
                    <a:gd name="T78" fmla="*/ 36 w 65"/>
                    <a:gd name="T79" fmla="*/ 548 h 603"/>
                    <a:gd name="T80" fmla="*/ 34 w 65"/>
                    <a:gd name="T81" fmla="*/ 564 h 603"/>
                    <a:gd name="T82" fmla="*/ 34 w 65"/>
                    <a:gd name="T83" fmla="*/ 578 h 603"/>
                    <a:gd name="T84" fmla="*/ 38 w 65"/>
                    <a:gd name="T85" fmla="*/ 596 h 60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603"/>
                    <a:gd name="T131" fmla="*/ 65 w 65"/>
                    <a:gd name="T132" fmla="*/ 603 h 60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603">
                      <a:moveTo>
                        <a:pt x="0" y="0"/>
                      </a:moveTo>
                      <a:lnTo>
                        <a:pt x="0" y="6"/>
                      </a:lnTo>
                      <a:lnTo>
                        <a:pt x="0" y="12"/>
                      </a:lnTo>
                      <a:lnTo>
                        <a:pt x="0" y="20"/>
                      </a:lnTo>
                      <a:lnTo>
                        <a:pt x="0" y="26"/>
                      </a:lnTo>
                      <a:lnTo>
                        <a:pt x="0" y="32"/>
                      </a:lnTo>
                      <a:lnTo>
                        <a:pt x="2" y="38"/>
                      </a:lnTo>
                      <a:lnTo>
                        <a:pt x="2" y="44"/>
                      </a:lnTo>
                      <a:lnTo>
                        <a:pt x="6" y="52"/>
                      </a:lnTo>
                      <a:lnTo>
                        <a:pt x="8" y="58"/>
                      </a:lnTo>
                      <a:lnTo>
                        <a:pt x="8" y="64"/>
                      </a:lnTo>
                      <a:lnTo>
                        <a:pt x="10" y="72"/>
                      </a:lnTo>
                      <a:lnTo>
                        <a:pt x="10" y="78"/>
                      </a:lnTo>
                      <a:lnTo>
                        <a:pt x="10" y="84"/>
                      </a:lnTo>
                      <a:lnTo>
                        <a:pt x="10" y="90"/>
                      </a:lnTo>
                      <a:lnTo>
                        <a:pt x="10" y="98"/>
                      </a:lnTo>
                      <a:lnTo>
                        <a:pt x="10" y="104"/>
                      </a:lnTo>
                      <a:lnTo>
                        <a:pt x="12" y="112"/>
                      </a:lnTo>
                      <a:lnTo>
                        <a:pt x="14" y="118"/>
                      </a:lnTo>
                      <a:lnTo>
                        <a:pt x="16" y="124"/>
                      </a:lnTo>
                      <a:lnTo>
                        <a:pt x="20" y="130"/>
                      </a:lnTo>
                      <a:lnTo>
                        <a:pt x="22" y="136"/>
                      </a:lnTo>
                      <a:lnTo>
                        <a:pt x="24" y="144"/>
                      </a:lnTo>
                      <a:lnTo>
                        <a:pt x="26" y="150"/>
                      </a:lnTo>
                      <a:lnTo>
                        <a:pt x="26" y="156"/>
                      </a:lnTo>
                      <a:lnTo>
                        <a:pt x="28" y="164"/>
                      </a:lnTo>
                      <a:lnTo>
                        <a:pt x="30" y="172"/>
                      </a:lnTo>
                      <a:lnTo>
                        <a:pt x="30" y="178"/>
                      </a:lnTo>
                      <a:lnTo>
                        <a:pt x="30" y="186"/>
                      </a:lnTo>
                      <a:lnTo>
                        <a:pt x="30" y="192"/>
                      </a:lnTo>
                      <a:lnTo>
                        <a:pt x="30" y="200"/>
                      </a:lnTo>
                      <a:lnTo>
                        <a:pt x="30" y="208"/>
                      </a:lnTo>
                      <a:lnTo>
                        <a:pt x="30" y="216"/>
                      </a:lnTo>
                      <a:lnTo>
                        <a:pt x="30" y="222"/>
                      </a:lnTo>
                      <a:lnTo>
                        <a:pt x="30" y="230"/>
                      </a:lnTo>
                      <a:lnTo>
                        <a:pt x="30" y="238"/>
                      </a:lnTo>
                      <a:lnTo>
                        <a:pt x="30" y="244"/>
                      </a:lnTo>
                      <a:lnTo>
                        <a:pt x="30" y="252"/>
                      </a:lnTo>
                      <a:lnTo>
                        <a:pt x="30" y="260"/>
                      </a:lnTo>
                      <a:lnTo>
                        <a:pt x="30" y="268"/>
                      </a:lnTo>
                      <a:lnTo>
                        <a:pt x="30" y="276"/>
                      </a:lnTo>
                      <a:lnTo>
                        <a:pt x="30" y="284"/>
                      </a:lnTo>
                      <a:lnTo>
                        <a:pt x="32" y="292"/>
                      </a:lnTo>
                      <a:lnTo>
                        <a:pt x="34" y="298"/>
                      </a:lnTo>
                      <a:lnTo>
                        <a:pt x="38" y="306"/>
                      </a:lnTo>
                      <a:lnTo>
                        <a:pt x="40" y="312"/>
                      </a:lnTo>
                      <a:lnTo>
                        <a:pt x="42" y="318"/>
                      </a:lnTo>
                      <a:lnTo>
                        <a:pt x="44" y="324"/>
                      </a:lnTo>
                      <a:lnTo>
                        <a:pt x="46" y="332"/>
                      </a:lnTo>
                      <a:lnTo>
                        <a:pt x="50" y="340"/>
                      </a:lnTo>
                      <a:lnTo>
                        <a:pt x="56" y="334"/>
                      </a:lnTo>
                      <a:lnTo>
                        <a:pt x="58" y="328"/>
                      </a:lnTo>
                      <a:lnTo>
                        <a:pt x="64" y="320"/>
                      </a:lnTo>
                      <a:lnTo>
                        <a:pt x="64" y="326"/>
                      </a:lnTo>
                      <a:lnTo>
                        <a:pt x="60" y="332"/>
                      </a:lnTo>
                      <a:lnTo>
                        <a:pt x="54" y="336"/>
                      </a:lnTo>
                      <a:lnTo>
                        <a:pt x="54" y="342"/>
                      </a:lnTo>
                      <a:lnTo>
                        <a:pt x="52" y="350"/>
                      </a:lnTo>
                      <a:lnTo>
                        <a:pt x="52" y="356"/>
                      </a:lnTo>
                      <a:lnTo>
                        <a:pt x="50" y="362"/>
                      </a:lnTo>
                      <a:lnTo>
                        <a:pt x="48" y="368"/>
                      </a:lnTo>
                      <a:lnTo>
                        <a:pt x="46" y="376"/>
                      </a:lnTo>
                      <a:lnTo>
                        <a:pt x="44" y="384"/>
                      </a:lnTo>
                      <a:lnTo>
                        <a:pt x="38" y="392"/>
                      </a:lnTo>
                      <a:lnTo>
                        <a:pt x="38" y="398"/>
                      </a:lnTo>
                      <a:lnTo>
                        <a:pt x="38" y="416"/>
                      </a:lnTo>
                      <a:lnTo>
                        <a:pt x="38" y="432"/>
                      </a:lnTo>
                      <a:lnTo>
                        <a:pt x="38" y="444"/>
                      </a:lnTo>
                      <a:lnTo>
                        <a:pt x="40" y="450"/>
                      </a:lnTo>
                      <a:lnTo>
                        <a:pt x="40" y="458"/>
                      </a:lnTo>
                      <a:lnTo>
                        <a:pt x="40" y="466"/>
                      </a:lnTo>
                      <a:lnTo>
                        <a:pt x="40" y="474"/>
                      </a:lnTo>
                      <a:lnTo>
                        <a:pt x="38" y="482"/>
                      </a:lnTo>
                      <a:lnTo>
                        <a:pt x="38" y="490"/>
                      </a:lnTo>
                      <a:lnTo>
                        <a:pt x="38" y="506"/>
                      </a:lnTo>
                      <a:lnTo>
                        <a:pt x="36" y="512"/>
                      </a:lnTo>
                      <a:lnTo>
                        <a:pt x="36" y="524"/>
                      </a:lnTo>
                      <a:lnTo>
                        <a:pt x="36" y="536"/>
                      </a:lnTo>
                      <a:lnTo>
                        <a:pt x="36" y="542"/>
                      </a:lnTo>
                      <a:lnTo>
                        <a:pt x="36" y="548"/>
                      </a:lnTo>
                      <a:lnTo>
                        <a:pt x="34" y="556"/>
                      </a:lnTo>
                      <a:lnTo>
                        <a:pt x="34" y="564"/>
                      </a:lnTo>
                      <a:lnTo>
                        <a:pt x="34" y="572"/>
                      </a:lnTo>
                      <a:lnTo>
                        <a:pt x="34" y="578"/>
                      </a:lnTo>
                      <a:lnTo>
                        <a:pt x="36" y="584"/>
                      </a:lnTo>
                      <a:lnTo>
                        <a:pt x="38" y="596"/>
                      </a:lnTo>
                      <a:lnTo>
                        <a:pt x="42" y="60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90" name="Freeform 17">
                  <a:extLst>
                    <a:ext uri="{FF2B5EF4-FFF2-40B4-BE49-F238E27FC236}">
                      <a16:creationId xmlns:a16="http://schemas.microsoft.com/office/drawing/2014/main" id="{7843D673-13FC-4111-9759-3117BC60740C}"/>
                    </a:ext>
                  </a:extLst>
                </p:cNvPr>
                <p:cNvSpPr>
                  <a:spLocks/>
                </p:cNvSpPr>
                <p:nvPr/>
              </p:nvSpPr>
              <p:spPr bwMode="auto">
                <a:xfrm>
                  <a:off x="1119" y="1230"/>
                  <a:ext cx="37" cy="121"/>
                </a:xfrm>
                <a:custGeom>
                  <a:avLst/>
                  <a:gdLst>
                    <a:gd name="T0" fmla="*/ 16 w 37"/>
                    <a:gd name="T1" fmla="*/ 0 h 121"/>
                    <a:gd name="T2" fmla="*/ 14 w 37"/>
                    <a:gd name="T3" fmla="*/ 6 h 121"/>
                    <a:gd name="T4" fmla="*/ 14 w 37"/>
                    <a:gd name="T5" fmla="*/ 12 h 121"/>
                    <a:gd name="T6" fmla="*/ 16 w 37"/>
                    <a:gd name="T7" fmla="*/ 28 h 121"/>
                    <a:gd name="T8" fmla="*/ 16 w 37"/>
                    <a:gd name="T9" fmla="*/ 36 h 121"/>
                    <a:gd name="T10" fmla="*/ 16 w 37"/>
                    <a:gd name="T11" fmla="*/ 44 h 121"/>
                    <a:gd name="T12" fmla="*/ 16 w 37"/>
                    <a:gd name="T13" fmla="*/ 50 h 121"/>
                    <a:gd name="T14" fmla="*/ 16 w 37"/>
                    <a:gd name="T15" fmla="*/ 56 h 121"/>
                    <a:gd name="T16" fmla="*/ 18 w 37"/>
                    <a:gd name="T17" fmla="*/ 62 h 121"/>
                    <a:gd name="T18" fmla="*/ 18 w 37"/>
                    <a:gd name="T19" fmla="*/ 68 h 121"/>
                    <a:gd name="T20" fmla="*/ 20 w 37"/>
                    <a:gd name="T21" fmla="*/ 76 h 121"/>
                    <a:gd name="T22" fmla="*/ 20 w 37"/>
                    <a:gd name="T23" fmla="*/ 84 h 121"/>
                    <a:gd name="T24" fmla="*/ 22 w 37"/>
                    <a:gd name="T25" fmla="*/ 90 h 121"/>
                    <a:gd name="T26" fmla="*/ 22 w 37"/>
                    <a:gd name="T27" fmla="*/ 96 h 121"/>
                    <a:gd name="T28" fmla="*/ 24 w 37"/>
                    <a:gd name="T29" fmla="*/ 104 h 121"/>
                    <a:gd name="T30" fmla="*/ 24 w 37"/>
                    <a:gd name="T31" fmla="*/ 112 h 121"/>
                    <a:gd name="T32" fmla="*/ 26 w 37"/>
                    <a:gd name="T33" fmla="*/ 120 h 121"/>
                    <a:gd name="T34" fmla="*/ 26 w 37"/>
                    <a:gd name="T35" fmla="*/ 112 h 121"/>
                    <a:gd name="T36" fmla="*/ 26 w 37"/>
                    <a:gd name="T37" fmla="*/ 106 h 121"/>
                    <a:gd name="T38" fmla="*/ 28 w 37"/>
                    <a:gd name="T39" fmla="*/ 98 h 121"/>
                    <a:gd name="T40" fmla="*/ 30 w 37"/>
                    <a:gd name="T41" fmla="*/ 92 h 121"/>
                    <a:gd name="T42" fmla="*/ 32 w 37"/>
                    <a:gd name="T43" fmla="*/ 86 h 121"/>
                    <a:gd name="T44" fmla="*/ 34 w 37"/>
                    <a:gd name="T45" fmla="*/ 80 h 121"/>
                    <a:gd name="T46" fmla="*/ 36 w 37"/>
                    <a:gd name="T47" fmla="*/ 74 h 121"/>
                    <a:gd name="T48" fmla="*/ 30 w 37"/>
                    <a:gd name="T49" fmla="*/ 78 h 121"/>
                    <a:gd name="T50" fmla="*/ 24 w 37"/>
                    <a:gd name="T51" fmla="*/ 82 h 121"/>
                    <a:gd name="T52" fmla="*/ 18 w 37"/>
                    <a:gd name="T53" fmla="*/ 82 h 121"/>
                    <a:gd name="T54" fmla="*/ 12 w 37"/>
                    <a:gd name="T55" fmla="*/ 82 h 121"/>
                    <a:gd name="T56" fmla="*/ 6 w 37"/>
                    <a:gd name="T57" fmla="*/ 82 h 121"/>
                    <a:gd name="T58" fmla="*/ 0 w 37"/>
                    <a:gd name="T59" fmla="*/ 82 h 121"/>
                    <a:gd name="T60" fmla="*/ 6 w 37"/>
                    <a:gd name="T61" fmla="*/ 84 h 121"/>
                    <a:gd name="T62" fmla="*/ 12 w 37"/>
                    <a:gd name="T63" fmla="*/ 90 h 121"/>
                    <a:gd name="T64" fmla="*/ 16 w 37"/>
                    <a:gd name="T65" fmla="*/ 96 h 121"/>
                    <a:gd name="T66" fmla="*/ 20 w 37"/>
                    <a:gd name="T67" fmla="*/ 104 h 121"/>
                    <a:gd name="T68" fmla="*/ 24 w 37"/>
                    <a:gd name="T69" fmla="*/ 112 h 121"/>
                    <a:gd name="T70" fmla="*/ 24 w 37"/>
                    <a:gd name="T71" fmla="*/ 118 h 121"/>
                    <a:gd name="T72" fmla="*/ 24 w 37"/>
                    <a:gd name="T73" fmla="*/ 110 h 121"/>
                    <a:gd name="T74" fmla="*/ 24 w 37"/>
                    <a:gd name="T75" fmla="*/ 102 h 121"/>
                    <a:gd name="T76" fmla="*/ 24 w 37"/>
                    <a:gd name="T77" fmla="*/ 94 h 121"/>
                    <a:gd name="T78" fmla="*/ 24 w 37"/>
                    <a:gd name="T79" fmla="*/ 86 h 121"/>
                    <a:gd name="T80" fmla="*/ 30 w 37"/>
                    <a:gd name="T81" fmla="*/ 86 h 121"/>
                    <a:gd name="T82" fmla="*/ 24 w 37"/>
                    <a:gd name="T83" fmla="*/ 86 h 121"/>
                    <a:gd name="T84" fmla="*/ 18 w 37"/>
                    <a:gd name="T85" fmla="*/ 88 h 121"/>
                    <a:gd name="T86" fmla="*/ 12 w 37"/>
                    <a:gd name="T87" fmla="*/ 88 h 121"/>
                    <a:gd name="T88" fmla="*/ 18 w 37"/>
                    <a:gd name="T89" fmla="*/ 94 h 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
                    <a:gd name="T136" fmla="*/ 0 h 121"/>
                    <a:gd name="T137" fmla="*/ 37 w 37"/>
                    <a:gd name="T138" fmla="*/ 121 h 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 h="121">
                      <a:moveTo>
                        <a:pt x="16" y="0"/>
                      </a:moveTo>
                      <a:lnTo>
                        <a:pt x="14" y="6"/>
                      </a:lnTo>
                      <a:lnTo>
                        <a:pt x="14" y="12"/>
                      </a:lnTo>
                      <a:lnTo>
                        <a:pt x="16" y="28"/>
                      </a:lnTo>
                      <a:lnTo>
                        <a:pt x="16" y="36"/>
                      </a:lnTo>
                      <a:lnTo>
                        <a:pt x="16" y="44"/>
                      </a:lnTo>
                      <a:lnTo>
                        <a:pt x="16" y="50"/>
                      </a:lnTo>
                      <a:lnTo>
                        <a:pt x="16" y="56"/>
                      </a:lnTo>
                      <a:lnTo>
                        <a:pt x="18" y="62"/>
                      </a:lnTo>
                      <a:lnTo>
                        <a:pt x="18" y="68"/>
                      </a:lnTo>
                      <a:lnTo>
                        <a:pt x="20" y="76"/>
                      </a:lnTo>
                      <a:lnTo>
                        <a:pt x="20" y="84"/>
                      </a:lnTo>
                      <a:lnTo>
                        <a:pt x="22" y="90"/>
                      </a:lnTo>
                      <a:lnTo>
                        <a:pt x="22" y="96"/>
                      </a:lnTo>
                      <a:lnTo>
                        <a:pt x="24" y="104"/>
                      </a:lnTo>
                      <a:lnTo>
                        <a:pt x="24" y="112"/>
                      </a:lnTo>
                      <a:lnTo>
                        <a:pt x="26" y="120"/>
                      </a:lnTo>
                      <a:lnTo>
                        <a:pt x="26" y="112"/>
                      </a:lnTo>
                      <a:lnTo>
                        <a:pt x="26" y="106"/>
                      </a:lnTo>
                      <a:lnTo>
                        <a:pt x="28" y="98"/>
                      </a:lnTo>
                      <a:lnTo>
                        <a:pt x="30" y="92"/>
                      </a:lnTo>
                      <a:lnTo>
                        <a:pt x="32" y="86"/>
                      </a:lnTo>
                      <a:lnTo>
                        <a:pt x="34" y="80"/>
                      </a:lnTo>
                      <a:lnTo>
                        <a:pt x="36" y="74"/>
                      </a:lnTo>
                      <a:lnTo>
                        <a:pt x="30" y="78"/>
                      </a:lnTo>
                      <a:lnTo>
                        <a:pt x="24" y="82"/>
                      </a:lnTo>
                      <a:lnTo>
                        <a:pt x="18" y="82"/>
                      </a:lnTo>
                      <a:lnTo>
                        <a:pt x="12" y="82"/>
                      </a:lnTo>
                      <a:lnTo>
                        <a:pt x="6" y="82"/>
                      </a:lnTo>
                      <a:lnTo>
                        <a:pt x="0" y="82"/>
                      </a:lnTo>
                      <a:lnTo>
                        <a:pt x="6" y="84"/>
                      </a:lnTo>
                      <a:lnTo>
                        <a:pt x="12" y="90"/>
                      </a:lnTo>
                      <a:lnTo>
                        <a:pt x="16" y="96"/>
                      </a:lnTo>
                      <a:lnTo>
                        <a:pt x="20" y="104"/>
                      </a:lnTo>
                      <a:lnTo>
                        <a:pt x="24" y="112"/>
                      </a:lnTo>
                      <a:lnTo>
                        <a:pt x="24" y="118"/>
                      </a:lnTo>
                      <a:lnTo>
                        <a:pt x="24" y="110"/>
                      </a:lnTo>
                      <a:lnTo>
                        <a:pt x="24" y="102"/>
                      </a:lnTo>
                      <a:lnTo>
                        <a:pt x="24" y="94"/>
                      </a:lnTo>
                      <a:lnTo>
                        <a:pt x="24" y="86"/>
                      </a:lnTo>
                      <a:lnTo>
                        <a:pt x="30" y="86"/>
                      </a:lnTo>
                      <a:lnTo>
                        <a:pt x="24" y="86"/>
                      </a:lnTo>
                      <a:lnTo>
                        <a:pt x="18" y="88"/>
                      </a:lnTo>
                      <a:lnTo>
                        <a:pt x="12" y="88"/>
                      </a:lnTo>
                      <a:lnTo>
                        <a:pt x="18" y="9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91" name="Freeform 18">
                  <a:extLst>
                    <a:ext uri="{FF2B5EF4-FFF2-40B4-BE49-F238E27FC236}">
                      <a16:creationId xmlns:a16="http://schemas.microsoft.com/office/drawing/2014/main" id="{886C33BC-AA51-46F3-9130-39A8E6A48F03}"/>
                    </a:ext>
                  </a:extLst>
                </p:cNvPr>
                <p:cNvSpPr>
                  <a:spLocks/>
                </p:cNvSpPr>
                <p:nvPr/>
              </p:nvSpPr>
              <p:spPr bwMode="auto">
                <a:xfrm>
                  <a:off x="1137" y="1234"/>
                  <a:ext cx="79" cy="499"/>
                </a:xfrm>
                <a:custGeom>
                  <a:avLst/>
                  <a:gdLst>
                    <a:gd name="T0" fmla="*/ 38 w 79"/>
                    <a:gd name="T1" fmla="*/ 6 h 499"/>
                    <a:gd name="T2" fmla="*/ 38 w 79"/>
                    <a:gd name="T3" fmla="*/ 18 h 499"/>
                    <a:gd name="T4" fmla="*/ 40 w 79"/>
                    <a:gd name="T5" fmla="*/ 36 h 499"/>
                    <a:gd name="T6" fmla="*/ 46 w 79"/>
                    <a:gd name="T7" fmla="*/ 48 h 499"/>
                    <a:gd name="T8" fmla="*/ 52 w 79"/>
                    <a:gd name="T9" fmla="*/ 60 h 499"/>
                    <a:gd name="T10" fmla="*/ 56 w 79"/>
                    <a:gd name="T11" fmla="*/ 76 h 499"/>
                    <a:gd name="T12" fmla="*/ 60 w 79"/>
                    <a:gd name="T13" fmla="*/ 88 h 499"/>
                    <a:gd name="T14" fmla="*/ 62 w 79"/>
                    <a:gd name="T15" fmla="*/ 100 h 499"/>
                    <a:gd name="T16" fmla="*/ 68 w 79"/>
                    <a:gd name="T17" fmla="*/ 114 h 499"/>
                    <a:gd name="T18" fmla="*/ 72 w 79"/>
                    <a:gd name="T19" fmla="*/ 128 h 499"/>
                    <a:gd name="T20" fmla="*/ 74 w 79"/>
                    <a:gd name="T21" fmla="*/ 140 h 499"/>
                    <a:gd name="T22" fmla="*/ 78 w 79"/>
                    <a:gd name="T23" fmla="*/ 152 h 499"/>
                    <a:gd name="T24" fmla="*/ 78 w 79"/>
                    <a:gd name="T25" fmla="*/ 164 h 499"/>
                    <a:gd name="T26" fmla="*/ 78 w 79"/>
                    <a:gd name="T27" fmla="*/ 180 h 499"/>
                    <a:gd name="T28" fmla="*/ 78 w 79"/>
                    <a:gd name="T29" fmla="*/ 194 h 499"/>
                    <a:gd name="T30" fmla="*/ 78 w 79"/>
                    <a:gd name="T31" fmla="*/ 208 h 499"/>
                    <a:gd name="T32" fmla="*/ 72 w 79"/>
                    <a:gd name="T33" fmla="*/ 220 h 499"/>
                    <a:gd name="T34" fmla="*/ 66 w 79"/>
                    <a:gd name="T35" fmla="*/ 232 h 499"/>
                    <a:gd name="T36" fmla="*/ 64 w 79"/>
                    <a:gd name="T37" fmla="*/ 246 h 499"/>
                    <a:gd name="T38" fmla="*/ 52 w 79"/>
                    <a:gd name="T39" fmla="*/ 258 h 499"/>
                    <a:gd name="T40" fmla="*/ 56 w 79"/>
                    <a:gd name="T41" fmla="*/ 270 h 499"/>
                    <a:gd name="T42" fmla="*/ 50 w 79"/>
                    <a:gd name="T43" fmla="*/ 284 h 499"/>
                    <a:gd name="T44" fmla="*/ 44 w 79"/>
                    <a:gd name="T45" fmla="*/ 294 h 499"/>
                    <a:gd name="T46" fmla="*/ 48 w 79"/>
                    <a:gd name="T47" fmla="*/ 282 h 499"/>
                    <a:gd name="T48" fmla="*/ 52 w 79"/>
                    <a:gd name="T49" fmla="*/ 286 h 499"/>
                    <a:gd name="T50" fmla="*/ 52 w 79"/>
                    <a:gd name="T51" fmla="*/ 298 h 499"/>
                    <a:gd name="T52" fmla="*/ 44 w 79"/>
                    <a:gd name="T53" fmla="*/ 314 h 499"/>
                    <a:gd name="T54" fmla="*/ 42 w 79"/>
                    <a:gd name="T55" fmla="*/ 330 h 499"/>
                    <a:gd name="T56" fmla="*/ 36 w 79"/>
                    <a:gd name="T57" fmla="*/ 346 h 499"/>
                    <a:gd name="T58" fmla="*/ 34 w 79"/>
                    <a:gd name="T59" fmla="*/ 362 h 499"/>
                    <a:gd name="T60" fmla="*/ 28 w 79"/>
                    <a:gd name="T61" fmla="*/ 378 h 499"/>
                    <a:gd name="T62" fmla="*/ 24 w 79"/>
                    <a:gd name="T63" fmla="*/ 394 h 499"/>
                    <a:gd name="T64" fmla="*/ 18 w 79"/>
                    <a:gd name="T65" fmla="*/ 408 h 499"/>
                    <a:gd name="T66" fmla="*/ 16 w 79"/>
                    <a:gd name="T67" fmla="*/ 420 h 499"/>
                    <a:gd name="T68" fmla="*/ 14 w 79"/>
                    <a:gd name="T69" fmla="*/ 432 h 499"/>
                    <a:gd name="T70" fmla="*/ 10 w 79"/>
                    <a:gd name="T71" fmla="*/ 446 h 499"/>
                    <a:gd name="T72" fmla="*/ 10 w 79"/>
                    <a:gd name="T73" fmla="*/ 458 h 499"/>
                    <a:gd name="T74" fmla="*/ 8 w 79"/>
                    <a:gd name="T75" fmla="*/ 470 h 499"/>
                    <a:gd name="T76" fmla="*/ 8 w 79"/>
                    <a:gd name="T77" fmla="*/ 484 h 499"/>
                    <a:gd name="T78" fmla="*/ 8 w 79"/>
                    <a:gd name="T79" fmla="*/ 498 h 499"/>
                    <a:gd name="T80" fmla="*/ 0 w 79"/>
                    <a:gd name="T81" fmla="*/ 490 h 499"/>
                    <a:gd name="T82" fmla="*/ 0 w 79"/>
                    <a:gd name="T83" fmla="*/ 478 h 499"/>
                    <a:gd name="T84" fmla="*/ 4 w 79"/>
                    <a:gd name="T85" fmla="*/ 464 h 499"/>
                    <a:gd name="T86" fmla="*/ 10 w 79"/>
                    <a:gd name="T87" fmla="*/ 452 h 499"/>
                    <a:gd name="T88" fmla="*/ 18 w 79"/>
                    <a:gd name="T89" fmla="*/ 436 h 499"/>
                    <a:gd name="T90" fmla="*/ 24 w 79"/>
                    <a:gd name="T91" fmla="*/ 424 h 499"/>
                    <a:gd name="T92" fmla="*/ 26 w 79"/>
                    <a:gd name="T93" fmla="*/ 436 h 499"/>
                    <a:gd name="T94" fmla="*/ 26 w 79"/>
                    <a:gd name="T95" fmla="*/ 452 h 499"/>
                    <a:gd name="T96" fmla="*/ 26 w 79"/>
                    <a:gd name="T97" fmla="*/ 466 h 499"/>
                    <a:gd name="T98" fmla="*/ 28 w 79"/>
                    <a:gd name="T99" fmla="*/ 482 h 499"/>
                    <a:gd name="T100" fmla="*/ 32 w 79"/>
                    <a:gd name="T101" fmla="*/ 496 h 499"/>
                    <a:gd name="T102" fmla="*/ 30 w 79"/>
                    <a:gd name="T103" fmla="*/ 484 h 499"/>
                    <a:gd name="T104" fmla="*/ 24 w 79"/>
                    <a:gd name="T105" fmla="*/ 468 h 499"/>
                    <a:gd name="T106" fmla="*/ 24 w 79"/>
                    <a:gd name="T107" fmla="*/ 452 h 499"/>
                    <a:gd name="T108" fmla="*/ 24 w 79"/>
                    <a:gd name="T109" fmla="*/ 436 h 499"/>
                    <a:gd name="T110" fmla="*/ 24 w 79"/>
                    <a:gd name="T111" fmla="*/ 420 h 4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9"/>
                    <a:gd name="T169" fmla="*/ 0 h 499"/>
                    <a:gd name="T170" fmla="*/ 79 w 79"/>
                    <a:gd name="T171" fmla="*/ 499 h 49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9" h="499">
                      <a:moveTo>
                        <a:pt x="40" y="0"/>
                      </a:moveTo>
                      <a:lnTo>
                        <a:pt x="38" y="6"/>
                      </a:lnTo>
                      <a:lnTo>
                        <a:pt x="38" y="12"/>
                      </a:lnTo>
                      <a:lnTo>
                        <a:pt x="38" y="18"/>
                      </a:lnTo>
                      <a:lnTo>
                        <a:pt x="40" y="30"/>
                      </a:lnTo>
                      <a:lnTo>
                        <a:pt x="40" y="36"/>
                      </a:lnTo>
                      <a:lnTo>
                        <a:pt x="42" y="42"/>
                      </a:lnTo>
                      <a:lnTo>
                        <a:pt x="46" y="48"/>
                      </a:lnTo>
                      <a:lnTo>
                        <a:pt x="48" y="54"/>
                      </a:lnTo>
                      <a:lnTo>
                        <a:pt x="52" y="60"/>
                      </a:lnTo>
                      <a:lnTo>
                        <a:pt x="56" y="68"/>
                      </a:lnTo>
                      <a:lnTo>
                        <a:pt x="56" y="76"/>
                      </a:lnTo>
                      <a:lnTo>
                        <a:pt x="58" y="82"/>
                      </a:lnTo>
                      <a:lnTo>
                        <a:pt x="60" y="88"/>
                      </a:lnTo>
                      <a:lnTo>
                        <a:pt x="60" y="94"/>
                      </a:lnTo>
                      <a:lnTo>
                        <a:pt x="62" y="100"/>
                      </a:lnTo>
                      <a:lnTo>
                        <a:pt x="66" y="108"/>
                      </a:lnTo>
                      <a:lnTo>
                        <a:pt x="68" y="114"/>
                      </a:lnTo>
                      <a:lnTo>
                        <a:pt x="70" y="120"/>
                      </a:lnTo>
                      <a:lnTo>
                        <a:pt x="72" y="128"/>
                      </a:lnTo>
                      <a:lnTo>
                        <a:pt x="72" y="134"/>
                      </a:lnTo>
                      <a:lnTo>
                        <a:pt x="74" y="140"/>
                      </a:lnTo>
                      <a:lnTo>
                        <a:pt x="78" y="146"/>
                      </a:lnTo>
                      <a:lnTo>
                        <a:pt x="78" y="152"/>
                      </a:lnTo>
                      <a:lnTo>
                        <a:pt x="78" y="158"/>
                      </a:lnTo>
                      <a:lnTo>
                        <a:pt x="78" y="164"/>
                      </a:lnTo>
                      <a:lnTo>
                        <a:pt x="78" y="172"/>
                      </a:lnTo>
                      <a:lnTo>
                        <a:pt x="78" y="180"/>
                      </a:lnTo>
                      <a:lnTo>
                        <a:pt x="78" y="188"/>
                      </a:lnTo>
                      <a:lnTo>
                        <a:pt x="78" y="194"/>
                      </a:lnTo>
                      <a:lnTo>
                        <a:pt x="78" y="200"/>
                      </a:lnTo>
                      <a:lnTo>
                        <a:pt x="78" y="208"/>
                      </a:lnTo>
                      <a:lnTo>
                        <a:pt x="74" y="214"/>
                      </a:lnTo>
                      <a:lnTo>
                        <a:pt x="72" y="220"/>
                      </a:lnTo>
                      <a:lnTo>
                        <a:pt x="68" y="226"/>
                      </a:lnTo>
                      <a:lnTo>
                        <a:pt x="66" y="232"/>
                      </a:lnTo>
                      <a:lnTo>
                        <a:pt x="66" y="240"/>
                      </a:lnTo>
                      <a:lnTo>
                        <a:pt x="64" y="246"/>
                      </a:lnTo>
                      <a:lnTo>
                        <a:pt x="60" y="252"/>
                      </a:lnTo>
                      <a:lnTo>
                        <a:pt x="52" y="258"/>
                      </a:lnTo>
                      <a:lnTo>
                        <a:pt x="52" y="264"/>
                      </a:lnTo>
                      <a:lnTo>
                        <a:pt x="56" y="270"/>
                      </a:lnTo>
                      <a:lnTo>
                        <a:pt x="56" y="276"/>
                      </a:lnTo>
                      <a:lnTo>
                        <a:pt x="50" y="284"/>
                      </a:lnTo>
                      <a:lnTo>
                        <a:pt x="44" y="288"/>
                      </a:lnTo>
                      <a:lnTo>
                        <a:pt x="44" y="294"/>
                      </a:lnTo>
                      <a:lnTo>
                        <a:pt x="46" y="288"/>
                      </a:lnTo>
                      <a:lnTo>
                        <a:pt x="48" y="282"/>
                      </a:lnTo>
                      <a:lnTo>
                        <a:pt x="50" y="276"/>
                      </a:lnTo>
                      <a:lnTo>
                        <a:pt x="52" y="286"/>
                      </a:lnTo>
                      <a:lnTo>
                        <a:pt x="52" y="292"/>
                      </a:lnTo>
                      <a:lnTo>
                        <a:pt x="52" y="298"/>
                      </a:lnTo>
                      <a:lnTo>
                        <a:pt x="50" y="306"/>
                      </a:lnTo>
                      <a:lnTo>
                        <a:pt x="44" y="314"/>
                      </a:lnTo>
                      <a:lnTo>
                        <a:pt x="44" y="322"/>
                      </a:lnTo>
                      <a:lnTo>
                        <a:pt x="42" y="330"/>
                      </a:lnTo>
                      <a:lnTo>
                        <a:pt x="40" y="338"/>
                      </a:lnTo>
                      <a:lnTo>
                        <a:pt x="36" y="346"/>
                      </a:lnTo>
                      <a:lnTo>
                        <a:pt x="34" y="354"/>
                      </a:lnTo>
                      <a:lnTo>
                        <a:pt x="34" y="362"/>
                      </a:lnTo>
                      <a:lnTo>
                        <a:pt x="32" y="370"/>
                      </a:lnTo>
                      <a:lnTo>
                        <a:pt x="28" y="378"/>
                      </a:lnTo>
                      <a:lnTo>
                        <a:pt x="26" y="386"/>
                      </a:lnTo>
                      <a:lnTo>
                        <a:pt x="24" y="394"/>
                      </a:lnTo>
                      <a:lnTo>
                        <a:pt x="20" y="402"/>
                      </a:lnTo>
                      <a:lnTo>
                        <a:pt x="18" y="408"/>
                      </a:lnTo>
                      <a:lnTo>
                        <a:pt x="18" y="414"/>
                      </a:lnTo>
                      <a:lnTo>
                        <a:pt x="16" y="420"/>
                      </a:lnTo>
                      <a:lnTo>
                        <a:pt x="14" y="426"/>
                      </a:lnTo>
                      <a:lnTo>
                        <a:pt x="14" y="432"/>
                      </a:lnTo>
                      <a:lnTo>
                        <a:pt x="10" y="440"/>
                      </a:lnTo>
                      <a:lnTo>
                        <a:pt x="10" y="446"/>
                      </a:lnTo>
                      <a:lnTo>
                        <a:pt x="10" y="452"/>
                      </a:lnTo>
                      <a:lnTo>
                        <a:pt x="10" y="458"/>
                      </a:lnTo>
                      <a:lnTo>
                        <a:pt x="10" y="464"/>
                      </a:lnTo>
                      <a:lnTo>
                        <a:pt x="8" y="470"/>
                      </a:lnTo>
                      <a:lnTo>
                        <a:pt x="8" y="478"/>
                      </a:lnTo>
                      <a:lnTo>
                        <a:pt x="8" y="484"/>
                      </a:lnTo>
                      <a:lnTo>
                        <a:pt x="8" y="490"/>
                      </a:lnTo>
                      <a:lnTo>
                        <a:pt x="8" y="498"/>
                      </a:lnTo>
                      <a:lnTo>
                        <a:pt x="2" y="496"/>
                      </a:lnTo>
                      <a:lnTo>
                        <a:pt x="0" y="490"/>
                      </a:lnTo>
                      <a:lnTo>
                        <a:pt x="0" y="484"/>
                      </a:lnTo>
                      <a:lnTo>
                        <a:pt x="0" y="478"/>
                      </a:lnTo>
                      <a:lnTo>
                        <a:pt x="0" y="472"/>
                      </a:lnTo>
                      <a:lnTo>
                        <a:pt x="4" y="464"/>
                      </a:lnTo>
                      <a:lnTo>
                        <a:pt x="8" y="458"/>
                      </a:lnTo>
                      <a:lnTo>
                        <a:pt x="10" y="452"/>
                      </a:lnTo>
                      <a:lnTo>
                        <a:pt x="14" y="444"/>
                      </a:lnTo>
                      <a:lnTo>
                        <a:pt x="18" y="436"/>
                      </a:lnTo>
                      <a:lnTo>
                        <a:pt x="24" y="430"/>
                      </a:lnTo>
                      <a:lnTo>
                        <a:pt x="24" y="424"/>
                      </a:lnTo>
                      <a:lnTo>
                        <a:pt x="26" y="430"/>
                      </a:lnTo>
                      <a:lnTo>
                        <a:pt x="26" y="436"/>
                      </a:lnTo>
                      <a:lnTo>
                        <a:pt x="26" y="444"/>
                      </a:lnTo>
                      <a:lnTo>
                        <a:pt x="26" y="452"/>
                      </a:lnTo>
                      <a:lnTo>
                        <a:pt x="26" y="458"/>
                      </a:lnTo>
                      <a:lnTo>
                        <a:pt x="26" y="466"/>
                      </a:lnTo>
                      <a:lnTo>
                        <a:pt x="26" y="474"/>
                      </a:lnTo>
                      <a:lnTo>
                        <a:pt x="28" y="482"/>
                      </a:lnTo>
                      <a:lnTo>
                        <a:pt x="30" y="490"/>
                      </a:lnTo>
                      <a:lnTo>
                        <a:pt x="32" y="496"/>
                      </a:lnTo>
                      <a:lnTo>
                        <a:pt x="32" y="490"/>
                      </a:lnTo>
                      <a:lnTo>
                        <a:pt x="30" y="484"/>
                      </a:lnTo>
                      <a:lnTo>
                        <a:pt x="26" y="476"/>
                      </a:lnTo>
                      <a:lnTo>
                        <a:pt x="24" y="468"/>
                      </a:lnTo>
                      <a:lnTo>
                        <a:pt x="24" y="460"/>
                      </a:lnTo>
                      <a:lnTo>
                        <a:pt x="24" y="452"/>
                      </a:lnTo>
                      <a:lnTo>
                        <a:pt x="24" y="444"/>
                      </a:lnTo>
                      <a:lnTo>
                        <a:pt x="24" y="436"/>
                      </a:lnTo>
                      <a:lnTo>
                        <a:pt x="24" y="428"/>
                      </a:lnTo>
                      <a:lnTo>
                        <a:pt x="24" y="42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92" name="Freeform 19">
                  <a:extLst>
                    <a:ext uri="{FF2B5EF4-FFF2-40B4-BE49-F238E27FC236}">
                      <a16:creationId xmlns:a16="http://schemas.microsoft.com/office/drawing/2014/main" id="{A60AEDDC-1C6A-4164-B727-86D166A71383}"/>
                    </a:ext>
                  </a:extLst>
                </p:cNvPr>
                <p:cNvSpPr>
                  <a:spLocks/>
                </p:cNvSpPr>
                <p:nvPr/>
              </p:nvSpPr>
              <p:spPr bwMode="auto">
                <a:xfrm>
                  <a:off x="1093" y="1352"/>
                  <a:ext cx="83" cy="119"/>
                </a:xfrm>
                <a:custGeom>
                  <a:avLst/>
                  <a:gdLst>
                    <a:gd name="T0" fmla="*/ 0 w 83"/>
                    <a:gd name="T1" fmla="*/ 14 h 119"/>
                    <a:gd name="T2" fmla="*/ 50 w 83"/>
                    <a:gd name="T3" fmla="*/ 118 h 119"/>
                    <a:gd name="T4" fmla="*/ 82 w 83"/>
                    <a:gd name="T5" fmla="*/ 0 h 119"/>
                    <a:gd name="T6" fmla="*/ 0 w 83"/>
                    <a:gd name="T7" fmla="*/ 14 h 119"/>
                    <a:gd name="T8" fmla="*/ 0 60000 65536"/>
                    <a:gd name="T9" fmla="*/ 0 60000 65536"/>
                    <a:gd name="T10" fmla="*/ 0 60000 65536"/>
                    <a:gd name="T11" fmla="*/ 0 60000 65536"/>
                    <a:gd name="T12" fmla="*/ 0 w 83"/>
                    <a:gd name="T13" fmla="*/ 0 h 119"/>
                    <a:gd name="T14" fmla="*/ 83 w 83"/>
                    <a:gd name="T15" fmla="*/ 119 h 119"/>
                  </a:gdLst>
                  <a:ahLst/>
                  <a:cxnLst>
                    <a:cxn ang="T8">
                      <a:pos x="T0" y="T1"/>
                    </a:cxn>
                    <a:cxn ang="T9">
                      <a:pos x="T2" y="T3"/>
                    </a:cxn>
                    <a:cxn ang="T10">
                      <a:pos x="T4" y="T5"/>
                    </a:cxn>
                    <a:cxn ang="T11">
                      <a:pos x="T6" y="T7"/>
                    </a:cxn>
                  </a:cxnLst>
                  <a:rect l="T12" t="T13" r="T14" b="T15"/>
                  <a:pathLst>
                    <a:path w="83" h="119">
                      <a:moveTo>
                        <a:pt x="0" y="14"/>
                      </a:moveTo>
                      <a:lnTo>
                        <a:pt x="50" y="118"/>
                      </a:lnTo>
                      <a:lnTo>
                        <a:pt x="82" y="0"/>
                      </a:lnTo>
                      <a:lnTo>
                        <a:pt x="0" y="1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93" name="Rectangle 20">
                  <a:extLst>
                    <a:ext uri="{FF2B5EF4-FFF2-40B4-BE49-F238E27FC236}">
                      <a16:creationId xmlns:a16="http://schemas.microsoft.com/office/drawing/2014/main" id="{D76FBE0A-C745-4A32-9BAE-1CFC1B36CE06}"/>
                    </a:ext>
                  </a:extLst>
                </p:cNvPr>
                <p:cNvSpPr>
                  <a:spLocks noChangeArrowheads="1"/>
                </p:cNvSpPr>
                <p:nvPr/>
              </p:nvSpPr>
              <p:spPr bwMode="auto">
                <a:xfrm>
                  <a:off x="480" y="1166"/>
                  <a:ext cx="28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800" dirty="0"/>
                    <a:t>10 lbs.</a:t>
                  </a:r>
                </a:p>
              </p:txBody>
            </p:sp>
            <p:sp>
              <p:nvSpPr>
                <p:cNvPr id="30794" name="Rectangle 21">
                  <a:extLst>
                    <a:ext uri="{FF2B5EF4-FFF2-40B4-BE49-F238E27FC236}">
                      <a16:creationId xmlns:a16="http://schemas.microsoft.com/office/drawing/2014/main" id="{B4B45E16-846A-4672-8EA1-0E3775844A1B}"/>
                    </a:ext>
                  </a:extLst>
                </p:cNvPr>
                <p:cNvSpPr>
                  <a:spLocks noChangeArrowheads="1"/>
                </p:cNvSpPr>
                <p:nvPr/>
              </p:nvSpPr>
              <p:spPr bwMode="auto">
                <a:xfrm>
                  <a:off x="1048" y="1124"/>
                  <a:ext cx="32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800" dirty="0"/>
                    <a:t>100 lbs.</a:t>
                  </a:r>
                </a:p>
              </p:txBody>
            </p:sp>
            <p:sp>
              <p:nvSpPr>
                <p:cNvPr id="30795" name="Freeform 22">
                  <a:extLst>
                    <a:ext uri="{FF2B5EF4-FFF2-40B4-BE49-F238E27FC236}">
                      <a16:creationId xmlns:a16="http://schemas.microsoft.com/office/drawing/2014/main" id="{E3324771-D75A-4DE6-A28B-1599B49A4336}"/>
                    </a:ext>
                  </a:extLst>
                </p:cNvPr>
                <p:cNvSpPr>
                  <a:spLocks/>
                </p:cNvSpPr>
                <p:nvPr/>
              </p:nvSpPr>
              <p:spPr bwMode="auto">
                <a:xfrm>
                  <a:off x="976" y="1665"/>
                  <a:ext cx="217" cy="442"/>
                </a:xfrm>
                <a:custGeom>
                  <a:avLst/>
                  <a:gdLst>
                    <a:gd name="T0" fmla="*/ 84 w 217"/>
                    <a:gd name="T1" fmla="*/ 78 h 442"/>
                    <a:gd name="T2" fmla="*/ 93 w 217"/>
                    <a:gd name="T3" fmla="*/ 105 h 442"/>
                    <a:gd name="T4" fmla="*/ 96 w 217"/>
                    <a:gd name="T5" fmla="*/ 132 h 442"/>
                    <a:gd name="T6" fmla="*/ 105 w 217"/>
                    <a:gd name="T7" fmla="*/ 162 h 442"/>
                    <a:gd name="T8" fmla="*/ 105 w 217"/>
                    <a:gd name="T9" fmla="*/ 189 h 442"/>
                    <a:gd name="T10" fmla="*/ 111 w 217"/>
                    <a:gd name="T11" fmla="*/ 216 h 442"/>
                    <a:gd name="T12" fmla="*/ 111 w 217"/>
                    <a:gd name="T13" fmla="*/ 243 h 442"/>
                    <a:gd name="T14" fmla="*/ 111 w 217"/>
                    <a:gd name="T15" fmla="*/ 270 h 442"/>
                    <a:gd name="T16" fmla="*/ 111 w 217"/>
                    <a:gd name="T17" fmla="*/ 297 h 442"/>
                    <a:gd name="T18" fmla="*/ 105 w 217"/>
                    <a:gd name="T19" fmla="*/ 327 h 442"/>
                    <a:gd name="T20" fmla="*/ 96 w 217"/>
                    <a:gd name="T21" fmla="*/ 354 h 442"/>
                    <a:gd name="T22" fmla="*/ 72 w 217"/>
                    <a:gd name="T23" fmla="*/ 381 h 442"/>
                    <a:gd name="T24" fmla="*/ 45 w 217"/>
                    <a:gd name="T25" fmla="*/ 396 h 442"/>
                    <a:gd name="T26" fmla="*/ 15 w 217"/>
                    <a:gd name="T27" fmla="*/ 402 h 442"/>
                    <a:gd name="T28" fmla="*/ 9 w 217"/>
                    <a:gd name="T29" fmla="*/ 420 h 442"/>
                    <a:gd name="T30" fmla="*/ 24 w 217"/>
                    <a:gd name="T31" fmla="*/ 420 h 442"/>
                    <a:gd name="T32" fmla="*/ 36 w 217"/>
                    <a:gd name="T33" fmla="*/ 429 h 442"/>
                    <a:gd name="T34" fmla="*/ 42 w 217"/>
                    <a:gd name="T35" fmla="*/ 441 h 442"/>
                    <a:gd name="T36" fmla="*/ 51 w 217"/>
                    <a:gd name="T37" fmla="*/ 432 h 442"/>
                    <a:gd name="T38" fmla="*/ 81 w 217"/>
                    <a:gd name="T39" fmla="*/ 429 h 442"/>
                    <a:gd name="T40" fmla="*/ 114 w 217"/>
                    <a:gd name="T41" fmla="*/ 426 h 442"/>
                    <a:gd name="T42" fmla="*/ 141 w 217"/>
                    <a:gd name="T43" fmla="*/ 417 h 442"/>
                    <a:gd name="T44" fmla="*/ 168 w 217"/>
                    <a:gd name="T45" fmla="*/ 411 h 442"/>
                    <a:gd name="T46" fmla="*/ 180 w 217"/>
                    <a:gd name="T47" fmla="*/ 384 h 442"/>
                    <a:gd name="T48" fmla="*/ 177 w 217"/>
                    <a:gd name="T49" fmla="*/ 357 h 442"/>
                    <a:gd name="T50" fmla="*/ 177 w 217"/>
                    <a:gd name="T51" fmla="*/ 366 h 442"/>
                    <a:gd name="T52" fmla="*/ 171 w 217"/>
                    <a:gd name="T53" fmla="*/ 339 h 442"/>
                    <a:gd name="T54" fmla="*/ 171 w 217"/>
                    <a:gd name="T55" fmla="*/ 309 h 442"/>
                    <a:gd name="T56" fmla="*/ 171 w 217"/>
                    <a:gd name="T57" fmla="*/ 276 h 442"/>
                    <a:gd name="T58" fmla="*/ 174 w 217"/>
                    <a:gd name="T59" fmla="*/ 249 h 442"/>
                    <a:gd name="T60" fmla="*/ 177 w 217"/>
                    <a:gd name="T61" fmla="*/ 222 h 442"/>
                    <a:gd name="T62" fmla="*/ 177 w 217"/>
                    <a:gd name="T63" fmla="*/ 195 h 442"/>
                    <a:gd name="T64" fmla="*/ 180 w 217"/>
                    <a:gd name="T65" fmla="*/ 168 h 442"/>
                    <a:gd name="T66" fmla="*/ 180 w 217"/>
                    <a:gd name="T67" fmla="*/ 141 h 442"/>
                    <a:gd name="T68" fmla="*/ 180 w 217"/>
                    <a:gd name="T69" fmla="*/ 111 h 442"/>
                    <a:gd name="T70" fmla="*/ 171 w 217"/>
                    <a:gd name="T71" fmla="*/ 84 h 442"/>
                    <a:gd name="T72" fmla="*/ 168 w 217"/>
                    <a:gd name="T73" fmla="*/ 57 h 442"/>
                    <a:gd name="T74" fmla="*/ 168 w 217"/>
                    <a:gd name="T75" fmla="*/ 27 h 442"/>
                    <a:gd name="T76" fmla="*/ 174 w 217"/>
                    <a:gd name="T77" fmla="*/ 0 h 442"/>
                    <a:gd name="T78" fmla="*/ 180 w 217"/>
                    <a:gd name="T79" fmla="*/ 30 h 442"/>
                    <a:gd name="T80" fmla="*/ 192 w 217"/>
                    <a:gd name="T81" fmla="*/ 60 h 442"/>
                    <a:gd name="T82" fmla="*/ 201 w 217"/>
                    <a:gd name="T83" fmla="*/ 87 h 442"/>
                    <a:gd name="T84" fmla="*/ 210 w 217"/>
                    <a:gd name="T85" fmla="*/ 117 h 442"/>
                    <a:gd name="T86" fmla="*/ 210 w 217"/>
                    <a:gd name="T87" fmla="*/ 144 h 442"/>
                    <a:gd name="T88" fmla="*/ 210 w 217"/>
                    <a:gd name="T89" fmla="*/ 177 h 442"/>
                    <a:gd name="T90" fmla="*/ 210 w 217"/>
                    <a:gd name="T91" fmla="*/ 204 h 442"/>
                    <a:gd name="T92" fmla="*/ 201 w 217"/>
                    <a:gd name="T93" fmla="*/ 231 h 442"/>
                    <a:gd name="T94" fmla="*/ 192 w 217"/>
                    <a:gd name="T95" fmla="*/ 264 h 442"/>
                    <a:gd name="T96" fmla="*/ 192 w 217"/>
                    <a:gd name="T97" fmla="*/ 291 h 442"/>
                    <a:gd name="T98" fmla="*/ 201 w 217"/>
                    <a:gd name="T99" fmla="*/ 318 h 442"/>
                    <a:gd name="T100" fmla="*/ 213 w 217"/>
                    <a:gd name="T101" fmla="*/ 351 h 442"/>
                    <a:gd name="T102" fmla="*/ 216 w 217"/>
                    <a:gd name="T103" fmla="*/ 378 h 442"/>
                    <a:gd name="T104" fmla="*/ 198 w 217"/>
                    <a:gd name="T105" fmla="*/ 393 h 4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7"/>
                    <a:gd name="T160" fmla="*/ 0 h 442"/>
                    <a:gd name="T161" fmla="*/ 217 w 217"/>
                    <a:gd name="T162" fmla="*/ 442 h 44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7" h="442">
                      <a:moveTo>
                        <a:pt x="81" y="60"/>
                      </a:moveTo>
                      <a:lnTo>
                        <a:pt x="81" y="69"/>
                      </a:lnTo>
                      <a:lnTo>
                        <a:pt x="84" y="78"/>
                      </a:lnTo>
                      <a:lnTo>
                        <a:pt x="84" y="87"/>
                      </a:lnTo>
                      <a:lnTo>
                        <a:pt x="90" y="96"/>
                      </a:lnTo>
                      <a:lnTo>
                        <a:pt x="93" y="105"/>
                      </a:lnTo>
                      <a:lnTo>
                        <a:pt x="93" y="114"/>
                      </a:lnTo>
                      <a:lnTo>
                        <a:pt x="93" y="123"/>
                      </a:lnTo>
                      <a:lnTo>
                        <a:pt x="96" y="132"/>
                      </a:lnTo>
                      <a:lnTo>
                        <a:pt x="99" y="141"/>
                      </a:lnTo>
                      <a:lnTo>
                        <a:pt x="102" y="153"/>
                      </a:lnTo>
                      <a:lnTo>
                        <a:pt x="105" y="162"/>
                      </a:lnTo>
                      <a:lnTo>
                        <a:pt x="105" y="171"/>
                      </a:lnTo>
                      <a:lnTo>
                        <a:pt x="105" y="180"/>
                      </a:lnTo>
                      <a:lnTo>
                        <a:pt x="105" y="189"/>
                      </a:lnTo>
                      <a:lnTo>
                        <a:pt x="108" y="198"/>
                      </a:lnTo>
                      <a:lnTo>
                        <a:pt x="108" y="207"/>
                      </a:lnTo>
                      <a:lnTo>
                        <a:pt x="111" y="216"/>
                      </a:lnTo>
                      <a:lnTo>
                        <a:pt x="111" y="225"/>
                      </a:lnTo>
                      <a:lnTo>
                        <a:pt x="111" y="234"/>
                      </a:lnTo>
                      <a:lnTo>
                        <a:pt x="111" y="243"/>
                      </a:lnTo>
                      <a:lnTo>
                        <a:pt x="111" y="252"/>
                      </a:lnTo>
                      <a:lnTo>
                        <a:pt x="111" y="261"/>
                      </a:lnTo>
                      <a:lnTo>
                        <a:pt x="111" y="270"/>
                      </a:lnTo>
                      <a:lnTo>
                        <a:pt x="111" y="279"/>
                      </a:lnTo>
                      <a:lnTo>
                        <a:pt x="111" y="288"/>
                      </a:lnTo>
                      <a:lnTo>
                        <a:pt x="111" y="297"/>
                      </a:lnTo>
                      <a:lnTo>
                        <a:pt x="108" y="306"/>
                      </a:lnTo>
                      <a:lnTo>
                        <a:pt x="108" y="315"/>
                      </a:lnTo>
                      <a:lnTo>
                        <a:pt x="105" y="327"/>
                      </a:lnTo>
                      <a:lnTo>
                        <a:pt x="99" y="336"/>
                      </a:lnTo>
                      <a:lnTo>
                        <a:pt x="96" y="345"/>
                      </a:lnTo>
                      <a:lnTo>
                        <a:pt x="96" y="354"/>
                      </a:lnTo>
                      <a:lnTo>
                        <a:pt x="87" y="363"/>
                      </a:lnTo>
                      <a:lnTo>
                        <a:pt x="81" y="372"/>
                      </a:lnTo>
                      <a:lnTo>
                        <a:pt x="72" y="381"/>
                      </a:lnTo>
                      <a:lnTo>
                        <a:pt x="60" y="384"/>
                      </a:lnTo>
                      <a:lnTo>
                        <a:pt x="51" y="387"/>
                      </a:lnTo>
                      <a:lnTo>
                        <a:pt x="45" y="396"/>
                      </a:lnTo>
                      <a:lnTo>
                        <a:pt x="36" y="399"/>
                      </a:lnTo>
                      <a:lnTo>
                        <a:pt x="27" y="399"/>
                      </a:lnTo>
                      <a:lnTo>
                        <a:pt x="15" y="402"/>
                      </a:lnTo>
                      <a:lnTo>
                        <a:pt x="6" y="408"/>
                      </a:lnTo>
                      <a:lnTo>
                        <a:pt x="0" y="417"/>
                      </a:lnTo>
                      <a:lnTo>
                        <a:pt x="9" y="420"/>
                      </a:lnTo>
                      <a:lnTo>
                        <a:pt x="12" y="429"/>
                      </a:lnTo>
                      <a:lnTo>
                        <a:pt x="21" y="432"/>
                      </a:lnTo>
                      <a:lnTo>
                        <a:pt x="24" y="420"/>
                      </a:lnTo>
                      <a:lnTo>
                        <a:pt x="24" y="411"/>
                      </a:lnTo>
                      <a:lnTo>
                        <a:pt x="27" y="423"/>
                      </a:lnTo>
                      <a:lnTo>
                        <a:pt x="36" y="429"/>
                      </a:lnTo>
                      <a:lnTo>
                        <a:pt x="36" y="420"/>
                      </a:lnTo>
                      <a:lnTo>
                        <a:pt x="39" y="432"/>
                      </a:lnTo>
                      <a:lnTo>
                        <a:pt x="42" y="441"/>
                      </a:lnTo>
                      <a:lnTo>
                        <a:pt x="48" y="432"/>
                      </a:lnTo>
                      <a:lnTo>
                        <a:pt x="51" y="423"/>
                      </a:lnTo>
                      <a:lnTo>
                        <a:pt x="51" y="432"/>
                      </a:lnTo>
                      <a:lnTo>
                        <a:pt x="60" y="432"/>
                      </a:lnTo>
                      <a:lnTo>
                        <a:pt x="69" y="432"/>
                      </a:lnTo>
                      <a:lnTo>
                        <a:pt x="81" y="429"/>
                      </a:lnTo>
                      <a:lnTo>
                        <a:pt x="93" y="426"/>
                      </a:lnTo>
                      <a:lnTo>
                        <a:pt x="105" y="426"/>
                      </a:lnTo>
                      <a:lnTo>
                        <a:pt x="114" y="426"/>
                      </a:lnTo>
                      <a:lnTo>
                        <a:pt x="123" y="420"/>
                      </a:lnTo>
                      <a:lnTo>
                        <a:pt x="132" y="417"/>
                      </a:lnTo>
                      <a:lnTo>
                        <a:pt x="141" y="417"/>
                      </a:lnTo>
                      <a:lnTo>
                        <a:pt x="150" y="417"/>
                      </a:lnTo>
                      <a:lnTo>
                        <a:pt x="159" y="414"/>
                      </a:lnTo>
                      <a:lnTo>
                        <a:pt x="168" y="411"/>
                      </a:lnTo>
                      <a:lnTo>
                        <a:pt x="177" y="402"/>
                      </a:lnTo>
                      <a:lnTo>
                        <a:pt x="180" y="393"/>
                      </a:lnTo>
                      <a:lnTo>
                        <a:pt x="180" y="384"/>
                      </a:lnTo>
                      <a:lnTo>
                        <a:pt x="180" y="375"/>
                      </a:lnTo>
                      <a:lnTo>
                        <a:pt x="180" y="366"/>
                      </a:lnTo>
                      <a:lnTo>
                        <a:pt x="177" y="357"/>
                      </a:lnTo>
                      <a:lnTo>
                        <a:pt x="177" y="366"/>
                      </a:lnTo>
                      <a:lnTo>
                        <a:pt x="177" y="375"/>
                      </a:lnTo>
                      <a:lnTo>
                        <a:pt x="177" y="366"/>
                      </a:lnTo>
                      <a:lnTo>
                        <a:pt x="171" y="357"/>
                      </a:lnTo>
                      <a:lnTo>
                        <a:pt x="171" y="348"/>
                      </a:lnTo>
                      <a:lnTo>
                        <a:pt x="171" y="339"/>
                      </a:lnTo>
                      <a:lnTo>
                        <a:pt x="171" y="330"/>
                      </a:lnTo>
                      <a:lnTo>
                        <a:pt x="171" y="318"/>
                      </a:lnTo>
                      <a:lnTo>
                        <a:pt x="171" y="309"/>
                      </a:lnTo>
                      <a:lnTo>
                        <a:pt x="171" y="300"/>
                      </a:lnTo>
                      <a:lnTo>
                        <a:pt x="171" y="288"/>
                      </a:lnTo>
                      <a:lnTo>
                        <a:pt x="171" y="276"/>
                      </a:lnTo>
                      <a:lnTo>
                        <a:pt x="171" y="267"/>
                      </a:lnTo>
                      <a:lnTo>
                        <a:pt x="171" y="258"/>
                      </a:lnTo>
                      <a:lnTo>
                        <a:pt x="174" y="249"/>
                      </a:lnTo>
                      <a:lnTo>
                        <a:pt x="177" y="240"/>
                      </a:lnTo>
                      <a:lnTo>
                        <a:pt x="177" y="231"/>
                      </a:lnTo>
                      <a:lnTo>
                        <a:pt x="177" y="222"/>
                      </a:lnTo>
                      <a:lnTo>
                        <a:pt x="177" y="213"/>
                      </a:lnTo>
                      <a:lnTo>
                        <a:pt x="177" y="204"/>
                      </a:lnTo>
                      <a:lnTo>
                        <a:pt x="177" y="195"/>
                      </a:lnTo>
                      <a:lnTo>
                        <a:pt x="180" y="186"/>
                      </a:lnTo>
                      <a:lnTo>
                        <a:pt x="180" y="177"/>
                      </a:lnTo>
                      <a:lnTo>
                        <a:pt x="180" y="168"/>
                      </a:lnTo>
                      <a:lnTo>
                        <a:pt x="180" y="159"/>
                      </a:lnTo>
                      <a:lnTo>
                        <a:pt x="180" y="150"/>
                      </a:lnTo>
                      <a:lnTo>
                        <a:pt x="180" y="141"/>
                      </a:lnTo>
                      <a:lnTo>
                        <a:pt x="180" y="132"/>
                      </a:lnTo>
                      <a:lnTo>
                        <a:pt x="180" y="120"/>
                      </a:lnTo>
                      <a:lnTo>
                        <a:pt x="180" y="111"/>
                      </a:lnTo>
                      <a:lnTo>
                        <a:pt x="177" y="102"/>
                      </a:lnTo>
                      <a:lnTo>
                        <a:pt x="174" y="93"/>
                      </a:lnTo>
                      <a:lnTo>
                        <a:pt x="171" y="84"/>
                      </a:lnTo>
                      <a:lnTo>
                        <a:pt x="168" y="75"/>
                      </a:lnTo>
                      <a:lnTo>
                        <a:pt x="168" y="66"/>
                      </a:lnTo>
                      <a:lnTo>
                        <a:pt x="168" y="57"/>
                      </a:lnTo>
                      <a:lnTo>
                        <a:pt x="168" y="48"/>
                      </a:lnTo>
                      <a:lnTo>
                        <a:pt x="168" y="36"/>
                      </a:lnTo>
                      <a:lnTo>
                        <a:pt x="168" y="27"/>
                      </a:lnTo>
                      <a:lnTo>
                        <a:pt x="168" y="18"/>
                      </a:lnTo>
                      <a:lnTo>
                        <a:pt x="168" y="9"/>
                      </a:lnTo>
                      <a:lnTo>
                        <a:pt x="174" y="0"/>
                      </a:lnTo>
                      <a:lnTo>
                        <a:pt x="177" y="9"/>
                      </a:lnTo>
                      <a:lnTo>
                        <a:pt x="177" y="21"/>
                      </a:lnTo>
                      <a:lnTo>
                        <a:pt x="180" y="30"/>
                      </a:lnTo>
                      <a:lnTo>
                        <a:pt x="186" y="39"/>
                      </a:lnTo>
                      <a:lnTo>
                        <a:pt x="189" y="51"/>
                      </a:lnTo>
                      <a:lnTo>
                        <a:pt x="192" y="60"/>
                      </a:lnTo>
                      <a:lnTo>
                        <a:pt x="195" y="69"/>
                      </a:lnTo>
                      <a:lnTo>
                        <a:pt x="198" y="78"/>
                      </a:lnTo>
                      <a:lnTo>
                        <a:pt x="201" y="87"/>
                      </a:lnTo>
                      <a:lnTo>
                        <a:pt x="204" y="99"/>
                      </a:lnTo>
                      <a:lnTo>
                        <a:pt x="207" y="108"/>
                      </a:lnTo>
                      <a:lnTo>
                        <a:pt x="210" y="117"/>
                      </a:lnTo>
                      <a:lnTo>
                        <a:pt x="210" y="126"/>
                      </a:lnTo>
                      <a:lnTo>
                        <a:pt x="210" y="135"/>
                      </a:lnTo>
                      <a:lnTo>
                        <a:pt x="210" y="144"/>
                      </a:lnTo>
                      <a:lnTo>
                        <a:pt x="210" y="153"/>
                      </a:lnTo>
                      <a:lnTo>
                        <a:pt x="210" y="165"/>
                      </a:lnTo>
                      <a:lnTo>
                        <a:pt x="210" y="177"/>
                      </a:lnTo>
                      <a:lnTo>
                        <a:pt x="210" y="186"/>
                      </a:lnTo>
                      <a:lnTo>
                        <a:pt x="210" y="195"/>
                      </a:lnTo>
                      <a:lnTo>
                        <a:pt x="210" y="204"/>
                      </a:lnTo>
                      <a:lnTo>
                        <a:pt x="204" y="213"/>
                      </a:lnTo>
                      <a:lnTo>
                        <a:pt x="201" y="222"/>
                      </a:lnTo>
                      <a:lnTo>
                        <a:pt x="201" y="231"/>
                      </a:lnTo>
                      <a:lnTo>
                        <a:pt x="201" y="243"/>
                      </a:lnTo>
                      <a:lnTo>
                        <a:pt x="195" y="255"/>
                      </a:lnTo>
                      <a:lnTo>
                        <a:pt x="192" y="264"/>
                      </a:lnTo>
                      <a:lnTo>
                        <a:pt x="192" y="273"/>
                      </a:lnTo>
                      <a:lnTo>
                        <a:pt x="192" y="282"/>
                      </a:lnTo>
                      <a:lnTo>
                        <a:pt x="192" y="291"/>
                      </a:lnTo>
                      <a:lnTo>
                        <a:pt x="192" y="300"/>
                      </a:lnTo>
                      <a:lnTo>
                        <a:pt x="198" y="309"/>
                      </a:lnTo>
                      <a:lnTo>
                        <a:pt x="201" y="318"/>
                      </a:lnTo>
                      <a:lnTo>
                        <a:pt x="204" y="327"/>
                      </a:lnTo>
                      <a:lnTo>
                        <a:pt x="207" y="339"/>
                      </a:lnTo>
                      <a:lnTo>
                        <a:pt x="213" y="351"/>
                      </a:lnTo>
                      <a:lnTo>
                        <a:pt x="213" y="360"/>
                      </a:lnTo>
                      <a:lnTo>
                        <a:pt x="213" y="369"/>
                      </a:lnTo>
                      <a:lnTo>
                        <a:pt x="216" y="378"/>
                      </a:lnTo>
                      <a:lnTo>
                        <a:pt x="216" y="387"/>
                      </a:lnTo>
                      <a:lnTo>
                        <a:pt x="207" y="393"/>
                      </a:lnTo>
                      <a:lnTo>
                        <a:pt x="198" y="393"/>
                      </a:lnTo>
                      <a:lnTo>
                        <a:pt x="189" y="396"/>
                      </a:lnTo>
                      <a:lnTo>
                        <a:pt x="180" y="39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96" name="Freeform 23">
                  <a:extLst>
                    <a:ext uri="{FF2B5EF4-FFF2-40B4-BE49-F238E27FC236}">
                      <a16:creationId xmlns:a16="http://schemas.microsoft.com/office/drawing/2014/main" id="{030267AC-79CC-405F-8617-BD8EC0CD9DE8}"/>
                    </a:ext>
                  </a:extLst>
                </p:cNvPr>
                <p:cNvSpPr>
                  <a:spLocks/>
                </p:cNvSpPr>
                <p:nvPr/>
              </p:nvSpPr>
              <p:spPr bwMode="auto">
                <a:xfrm>
                  <a:off x="1117" y="1998"/>
                  <a:ext cx="13" cy="37"/>
                </a:xfrm>
                <a:custGeom>
                  <a:avLst/>
                  <a:gdLst>
                    <a:gd name="T0" fmla="*/ 9 w 13"/>
                    <a:gd name="T1" fmla="*/ 0 h 37"/>
                    <a:gd name="T2" fmla="*/ 12 w 13"/>
                    <a:gd name="T3" fmla="*/ 9 h 37"/>
                    <a:gd name="T4" fmla="*/ 12 w 13"/>
                    <a:gd name="T5" fmla="*/ 18 h 37"/>
                    <a:gd name="T6" fmla="*/ 9 w 13"/>
                    <a:gd name="T7" fmla="*/ 27 h 37"/>
                    <a:gd name="T8" fmla="*/ 0 w 13"/>
                    <a:gd name="T9" fmla="*/ 36 h 37"/>
                    <a:gd name="T10" fmla="*/ 0 60000 65536"/>
                    <a:gd name="T11" fmla="*/ 0 60000 65536"/>
                    <a:gd name="T12" fmla="*/ 0 60000 65536"/>
                    <a:gd name="T13" fmla="*/ 0 60000 65536"/>
                    <a:gd name="T14" fmla="*/ 0 60000 65536"/>
                    <a:gd name="T15" fmla="*/ 0 w 13"/>
                    <a:gd name="T16" fmla="*/ 0 h 37"/>
                    <a:gd name="T17" fmla="*/ 13 w 13"/>
                    <a:gd name="T18" fmla="*/ 37 h 37"/>
                  </a:gdLst>
                  <a:ahLst/>
                  <a:cxnLst>
                    <a:cxn ang="T10">
                      <a:pos x="T0" y="T1"/>
                    </a:cxn>
                    <a:cxn ang="T11">
                      <a:pos x="T2" y="T3"/>
                    </a:cxn>
                    <a:cxn ang="T12">
                      <a:pos x="T4" y="T5"/>
                    </a:cxn>
                    <a:cxn ang="T13">
                      <a:pos x="T6" y="T7"/>
                    </a:cxn>
                    <a:cxn ang="T14">
                      <a:pos x="T8" y="T9"/>
                    </a:cxn>
                  </a:cxnLst>
                  <a:rect l="T15" t="T16" r="T17" b="T18"/>
                  <a:pathLst>
                    <a:path w="13" h="37">
                      <a:moveTo>
                        <a:pt x="9" y="0"/>
                      </a:moveTo>
                      <a:lnTo>
                        <a:pt x="12" y="9"/>
                      </a:lnTo>
                      <a:lnTo>
                        <a:pt x="12" y="18"/>
                      </a:lnTo>
                      <a:lnTo>
                        <a:pt x="9" y="27"/>
                      </a:lnTo>
                      <a:lnTo>
                        <a:pt x="0" y="3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0774" name="Freeform 58">
                <a:extLst>
                  <a:ext uri="{FF2B5EF4-FFF2-40B4-BE49-F238E27FC236}">
                    <a16:creationId xmlns:a16="http://schemas.microsoft.com/office/drawing/2014/main" id="{6BDE22E6-7350-47A8-BD88-5C99B10EC0CF}"/>
                  </a:ext>
                </a:extLst>
              </p:cNvPr>
              <p:cNvSpPr>
                <a:spLocks/>
              </p:cNvSpPr>
              <p:nvPr/>
            </p:nvSpPr>
            <p:spPr bwMode="auto">
              <a:xfrm>
                <a:off x="945" y="912"/>
                <a:ext cx="1" cy="3"/>
              </a:xfrm>
              <a:custGeom>
                <a:avLst/>
                <a:gdLst>
                  <a:gd name="T0" fmla="*/ 0 w 1"/>
                  <a:gd name="T1" fmla="*/ 2 h 3"/>
                  <a:gd name="T2" fmla="*/ 0 w 1"/>
                  <a:gd name="T3" fmla="*/ 0 h 3"/>
                  <a:gd name="T4" fmla="*/ 0 60000 65536"/>
                  <a:gd name="T5" fmla="*/ 0 60000 65536"/>
                  <a:gd name="T6" fmla="*/ 0 w 1"/>
                  <a:gd name="T7" fmla="*/ 0 h 3"/>
                  <a:gd name="T8" fmla="*/ 1 w 1"/>
                  <a:gd name="T9" fmla="*/ 3 h 3"/>
                </a:gdLst>
                <a:ahLst/>
                <a:cxnLst>
                  <a:cxn ang="T4">
                    <a:pos x="T0" y="T1"/>
                  </a:cxn>
                  <a:cxn ang="T5">
                    <a:pos x="T2" y="T3"/>
                  </a:cxn>
                </a:cxnLst>
                <a:rect l="T6" t="T7" r="T8" b="T9"/>
                <a:pathLst>
                  <a:path w="1" h="3">
                    <a:moveTo>
                      <a:pt x="0" y="2"/>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75" name="Freeform 59">
                <a:extLst>
                  <a:ext uri="{FF2B5EF4-FFF2-40B4-BE49-F238E27FC236}">
                    <a16:creationId xmlns:a16="http://schemas.microsoft.com/office/drawing/2014/main" id="{AE1969EA-C16E-4B2F-A81A-4F5AA2F033B4}"/>
                  </a:ext>
                </a:extLst>
              </p:cNvPr>
              <p:cNvSpPr>
                <a:spLocks/>
              </p:cNvSpPr>
              <p:nvPr/>
            </p:nvSpPr>
            <p:spPr bwMode="auto">
              <a:xfrm>
                <a:off x="977" y="768"/>
                <a:ext cx="13" cy="9"/>
              </a:xfrm>
              <a:custGeom>
                <a:avLst/>
                <a:gdLst>
                  <a:gd name="T0" fmla="*/ 0 w 13"/>
                  <a:gd name="T1" fmla="*/ 0 h 9"/>
                  <a:gd name="T2" fmla="*/ 4 w 13"/>
                  <a:gd name="T3" fmla="*/ 6 h 9"/>
                  <a:gd name="T4" fmla="*/ 12 w 13"/>
                  <a:gd name="T5" fmla="*/ 8 h 9"/>
                  <a:gd name="T6" fmla="*/ 12 w 13"/>
                  <a:gd name="T7" fmla="*/ 2 h 9"/>
                  <a:gd name="T8" fmla="*/ 6 w 13"/>
                  <a:gd name="T9" fmla="*/ 0 h 9"/>
                  <a:gd name="T10" fmla="*/ 0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0" y="0"/>
                    </a:moveTo>
                    <a:lnTo>
                      <a:pt x="4" y="6"/>
                    </a:lnTo>
                    <a:lnTo>
                      <a:pt x="12" y="8"/>
                    </a:lnTo>
                    <a:lnTo>
                      <a:pt x="12" y="2"/>
                    </a:lnTo>
                    <a:lnTo>
                      <a:pt x="6" y="0"/>
                    </a:lnTo>
                    <a:lnTo>
                      <a:pt x="0" y="0"/>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grpSp>
        <p:sp>
          <p:nvSpPr>
            <p:cNvPr id="30771" name="Text Box 79">
              <a:extLst>
                <a:ext uri="{FF2B5EF4-FFF2-40B4-BE49-F238E27FC236}">
                  <a16:creationId xmlns:a16="http://schemas.microsoft.com/office/drawing/2014/main" id="{3B5E1E8C-D882-44E1-9B02-0C48796E80C7}"/>
                </a:ext>
              </a:extLst>
            </p:cNvPr>
            <p:cNvSpPr txBox="1">
              <a:spLocks noChangeArrowheads="1"/>
            </p:cNvSpPr>
            <p:nvPr/>
          </p:nvSpPr>
          <p:spPr bwMode="auto">
            <a:xfrm>
              <a:off x="816" y="892"/>
              <a:ext cx="2569" cy="46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b="1"/>
                <a:t>YES</a:t>
              </a:r>
            </a:p>
            <a:p>
              <a:r>
                <a:rPr lang="en-US" altLang="en-US"/>
                <a:t>10 POUND BOX</a:t>
              </a:r>
            </a:p>
            <a:p>
              <a:r>
                <a:rPr lang="en-US" altLang="en-US"/>
                <a:t>10 POUNDS PRESSURE ON THE SPINE</a:t>
              </a:r>
            </a:p>
          </p:txBody>
        </p:sp>
        <p:sp>
          <p:nvSpPr>
            <p:cNvPr id="30772" name="Text Box 80">
              <a:extLst>
                <a:ext uri="{FF2B5EF4-FFF2-40B4-BE49-F238E27FC236}">
                  <a16:creationId xmlns:a16="http://schemas.microsoft.com/office/drawing/2014/main" id="{A333661A-2A37-48DC-9701-F3C51EC9E3EF}"/>
                </a:ext>
              </a:extLst>
            </p:cNvPr>
            <p:cNvSpPr txBox="1">
              <a:spLocks noChangeArrowheads="1"/>
            </p:cNvSpPr>
            <p:nvPr/>
          </p:nvSpPr>
          <p:spPr bwMode="auto">
            <a:xfrm>
              <a:off x="1762" y="1703"/>
              <a:ext cx="2185" cy="46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b="1"/>
                <a:t>NO</a:t>
              </a:r>
            </a:p>
            <a:p>
              <a:r>
                <a:rPr lang="en-US" altLang="en-US"/>
                <a:t>10 POUND BOX</a:t>
              </a:r>
            </a:p>
            <a:p>
              <a:r>
                <a:rPr lang="en-US" altLang="en-US"/>
                <a:t>100 POUNDS PRESSURE ON THE SPINE</a:t>
              </a:r>
            </a:p>
          </p:txBody>
        </p:sp>
      </p:grpSp>
      <p:grpSp>
        <p:nvGrpSpPr>
          <p:cNvPr id="30724" name="Group 92">
            <a:extLst>
              <a:ext uri="{FF2B5EF4-FFF2-40B4-BE49-F238E27FC236}">
                <a16:creationId xmlns:a16="http://schemas.microsoft.com/office/drawing/2014/main" id="{1BB9F41E-F681-40A8-8A56-57A0EA315BE4}"/>
              </a:ext>
            </a:extLst>
          </p:cNvPr>
          <p:cNvGrpSpPr>
            <a:grpSpLocks/>
          </p:cNvGrpSpPr>
          <p:nvPr/>
        </p:nvGrpSpPr>
        <p:grpSpPr bwMode="auto">
          <a:xfrm>
            <a:off x="146050" y="4786313"/>
            <a:ext cx="6267450" cy="2741612"/>
            <a:chOff x="248" y="2997"/>
            <a:chExt cx="3948" cy="1727"/>
          </a:xfrm>
        </p:grpSpPr>
        <p:grpSp>
          <p:nvGrpSpPr>
            <p:cNvPr id="30734" name="Group 41">
              <a:extLst>
                <a:ext uri="{FF2B5EF4-FFF2-40B4-BE49-F238E27FC236}">
                  <a16:creationId xmlns:a16="http://schemas.microsoft.com/office/drawing/2014/main" id="{65FE6C5F-AEAC-4FCE-8AD5-B93E01763D0A}"/>
                </a:ext>
              </a:extLst>
            </p:cNvPr>
            <p:cNvGrpSpPr>
              <a:grpSpLocks/>
            </p:cNvGrpSpPr>
            <p:nvPr/>
          </p:nvGrpSpPr>
          <p:grpSpPr bwMode="auto">
            <a:xfrm>
              <a:off x="1147" y="3783"/>
              <a:ext cx="767" cy="941"/>
              <a:chOff x="2110" y="1139"/>
              <a:chExt cx="767" cy="941"/>
            </a:xfrm>
          </p:grpSpPr>
          <p:grpSp>
            <p:nvGrpSpPr>
              <p:cNvPr id="30753" name="Group 42">
                <a:extLst>
                  <a:ext uri="{FF2B5EF4-FFF2-40B4-BE49-F238E27FC236}">
                    <a16:creationId xmlns:a16="http://schemas.microsoft.com/office/drawing/2014/main" id="{ADAB706F-3037-4930-BF4F-659C53C2FBB2}"/>
                  </a:ext>
                </a:extLst>
              </p:cNvPr>
              <p:cNvGrpSpPr>
                <a:grpSpLocks/>
              </p:cNvGrpSpPr>
              <p:nvPr/>
            </p:nvGrpSpPr>
            <p:grpSpPr bwMode="auto">
              <a:xfrm>
                <a:off x="2110" y="1139"/>
                <a:ext cx="767" cy="941"/>
                <a:chOff x="2110" y="1139"/>
                <a:chExt cx="767" cy="941"/>
              </a:xfrm>
            </p:grpSpPr>
            <p:grpSp>
              <p:nvGrpSpPr>
                <p:cNvPr id="30755" name="Group 43">
                  <a:extLst>
                    <a:ext uri="{FF2B5EF4-FFF2-40B4-BE49-F238E27FC236}">
                      <a16:creationId xmlns:a16="http://schemas.microsoft.com/office/drawing/2014/main" id="{14D47804-B956-4840-AAA5-76032F5645DE}"/>
                    </a:ext>
                  </a:extLst>
                </p:cNvPr>
                <p:cNvGrpSpPr>
                  <a:grpSpLocks/>
                </p:cNvGrpSpPr>
                <p:nvPr/>
              </p:nvGrpSpPr>
              <p:grpSpPr bwMode="auto">
                <a:xfrm>
                  <a:off x="2110" y="1139"/>
                  <a:ext cx="767" cy="941"/>
                  <a:chOff x="2110" y="1139"/>
                  <a:chExt cx="767" cy="941"/>
                </a:xfrm>
              </p:grpSpPr>
              <p:sp>
                <p:nvSpPr>
                  <p:cNvPr id="30758" name="Freeform 44">
                    <a:extLst>
                      <a:ext uri="{FF2B5EF4-FFF2-40B4-BE49-F238E27FC236}">
                        <a16:creationId xmlns:a16="http://schemas.microsoft.com/office/drawing/2014/main" id="{F5A3BC13-5DED-48C7-9E85-730F55C4EE64}"/>
                      </a:ext>
                    </a:extLst>
                  </p:cNvPr>
                  <p:cNvSpPr>
                    <a:spLocks/>
                  </p:cNvSpPr>
                  <p:nvPr/>
                </p:nvSpPr>
                <p:spPr bwMode="auto">
                  <a:xfrm>
                    <a:off x="2209" y="1404"/>
                    <a:ext cx="7" cy="7"/>
                  </a:xfrm>
                  <a:custGeom>
                    <a:avLst/>
                    <a:gdLst>
                      <a:gd name="T0" fmla="*/ 0 w 7"/>
                      <a:gd name="T1" fmla="*/ 0 h 7"/>
                      <a:gd name="T2" fmla="*/ 6 w 7"/>
                      <a:gd name="T3" fmla="*/ 6 h 7"/>
                      <a:gd name="T4" fmla="*/ 0 60000 65536"/>
                      <a:gd name="T5" fmla="*/ 0 60000 65536"/>
                      <a:gd name="T6" fmla="*/ 0 w 7"/>
                      <a:gd name="T7" fmla="*/ 0 h 7"/>
                      <a:gd name="T8" fmla="*/ 7 w 7"/>
                      <a:gd name="T9" fmla="*/ 7 h 7"/>
                    </a:gdLst>
                    <a:ahLst/>
                    <a:cxnLst>
                      <a:cxn ang="T4">
                        <a:pos x="T0" y="T1"/>
                      </a:cxn>
                      <a:cxn ang="T5">
                        <a:pos x="T2" y="T3"/>
                      </a:cxn>
                    </a:cxnLst>
                    <a:rect l="T6" t="T7" r="T8" b="T9"/>
                    <a:pathLst>
                      <a:path w="7" h="7">
                        <a:moveTo>
                          <a:pt x="0" y="0"/>
                        </a:moveTo>
                        <a:lnTo>
                          <a:pt x="6" y="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59" name="Freeform 45">
                    <a:extLst>
                      <a:ext uri="{FF2B5EF4-FFF2-40B4-BE49-F238E27FC236}">
                        <a16:creationId xmlns:a16="http://schemas.microsoft.com/office/drawing/2014/main" id="{CF9006AD-E817-49AF-AD31-FF11DE07BF23}"/>
                      </a:ext>
                    </a:extLst>
                  </p:cNvPr>
                  <p:cNvSpPr>
                    <a:spLocks/>
                  </p:cNvSpPr>
                  <p:nvPr/>
                </p:nvSpPr>
                <p:spPr bwMode="auto">
                  <a:xfrm>
                    <a:off x="2677" y="1659"/>
                    <a:ext cx="58" cy="394"/>
                  </a:xfrm>
                  <a:custGeom>
                    <a:avLst/>
                    <a:gdLst>
                      <a:gd name="T0" fmla="*/ 36 w 58"/>
                      <a:gd name="T1" fmla="*/ 0 h 394"/>
                      <a:gd name="T2" fmla="*/ 39 w 58"/>
                      <a:gd name="T3" fmla="*/ 9 h 394"/>
                      <a:gd name="T4" fmla="*/ 39 w 58"/>
                      <a:gd name="T5" fmla="*/ 18 h 394"/>
                      <a:gd name="T6" fmla="*/ 39 w 58"/>
                      <a:gd name="T7" fmla="*/ 27 h 394"/>
                      <a:gd name="T8" fmla="*/ 39 w 58"/>
                      <a:gd name="T9" fmla="*/ 36 h 394"/>
                      <a:gd name="T10" fmla="*/ 39 w 58"/>
                      <a:gd name="T11" fmla="*/ 48 h 394"/>
                      <a:gd name="T12" fmla="*/ 39 w 58"/>
                      <a:gd name="T13" fmla="*/ 57 h 394"/>
                      <a:gd name="T14" fmla="*/ 39 w 58"/>
                      <a:gd name="T15" fmla="*/ 66 h 394"/>
                      <a:gd name="T16" fmla="*/ 39 w 58"/>
                      <a:gd name="T17" fmla="*/ 78 h 394"/>
                      <a:gd name="T18" fmla="*/ 45 w 58"/>
                      <a:gd name="T19" fmla="*/ 90 h 394"/>
                      <a:gd name="T20" fmla="*/ 48 w 58"/>
                      <a:gd name="T21" fmla="*/ 99 h 394"/>
                      <a:gd name="T22" fmla="*/ 51 w 58"/>
                      <a:gd name="T23" fmla="*/ 108 h 394"/>
                      <a:gd name="T24" fmla="*/ 54 w 58"/>
                      <a:gd name="T25" fmla="*/ 120 h 394"/>
                      <a:gd name="T26" fmla="*/ 54 w 58"/>
                      <a:gd name="T27" fmla="*/ 129 h 394"/>
                      <a:gd name="T28" fmla="*/ 54 w 58"/>
                      <a:gd name="T29" fmla="*/ 138 h 394"/>
                      <a:gd name="T30" fmla="*/ 54 w 58"/>
                      <a:gd name="T31" fmla="*/ 147 h 394"/>
                      <a:gd name="T32" fmla="*/ 54 w 58"/>
                      <a:gd name="T33" fmla="*/ 156 h 394"/>
                      <a:gd name="T34" fmla="*/ 54 w 58"/>
                      <a:gd name="T35" fmla="*/ 168 h 394"/>
                      <a:gd name="T36" fmla="*/ 54 w 58"/>
                      <a:gd name="T37" fmla="*/ 177 h 394"/>
                      <a:gd name="T38" fmla="*/ 54 w 58"/>
                      <a:gd name="T39" fmla="*/ 186 h 394"/>
                      <a:gd name="T40" fmla="*/ 51 w 58"/>
                      <a:gd name="T41" fmla="*/ 195 h 394"/>
                      <a:gd name="T42" fmla="*/ 48 w 58"/>
                      <a:gd name="T43" fmla="*/ 207 h 394"/>
                      <a:gd name="T44" fmla="*/ 48 w 58"/>
                      <a:gd name="T45" fmla="*/ 216 h 394"/>
                      <a:gd name="T46" fmla="*/ 48 w 58"/>
                      <a:gd name="T47" fmla="*/ 225 h 394"/>
                      <a:gd name="T48" fmla="*/ 48 w 58"/>
                      <a:gd name="T49" fmla="*/ 234 h 394"/>
                      <a:gd name="T50" fmla="*/ 48 w 58"/>
                      <a:gd name="T51" fmla="*/ 243 h 394"/>
                      <a:gd name="T52" fmla="*/ 45 w 58"/>
                      <a:gd name="T53" fmla="*/ 252 h 394"/>
                      <a:gd name="T54" fmla="*/ 45 w 58"/>
                      <a:gd name="T55" fmla="*/ 261 h 394"/>
                      <a:gd name="T56" fmla="*/ 45 w 58"/>
                      <a:gd name="T57" fmla="*/ 270 h 394"/>
                      <a:gd name="T58" fmla="*/ 45 w 58"/>
                      <a:gd name="T59" fmla="*/ 279 h 394"/>
                      <a:gd name="T60" fmla="*/ 45 w 58"/>
                      <a:gd name="T61" fmla="*/ 288 h 394"/>
                      <a:gd name="T62" fmla="*/ 45 w 58"/>
                      <a:gd name="T63" fmla="*/ 297 h 394"/>
                      <a:gd name="T64" fmla="*/ 45 w 58"/>
                      <a:gd name="T65" fmla="*/ 306 h 394"/>
                      <a:gd name="T66" fmla="*/ 48 w 58"/>
                      <a:gd name="T67" fmla="*/ 315 h 394"/>
                      <a:gd name="T68" fmla="*/ 48 w 58"/>
                      <a:gd name="T69" fmla="*/ 324 h 394"/>
                      <a:gd name="T70" fmla="*/ 54 w 58"/>
                      <a:gd name="T71" fmla="*/ 333 h 394"/>
                      <a:gd name="T72" fmla="*/ 54 w 58"/>
                      <a:gd name="T73" fmla="*/ 342 h 394"/>
                      <a:gd name="T74" fmla="*/ 57 w 58"/>
                      <a:gd name="T75" fmla="*/ 351 h 394"/>
                      <a:gd name="T76" fmla="*/ 57 w 58"/>
                      <a:gd name="T77" fmla="*/ 360 h 394"/>
                      <a:gd name="T78" fmla="*/ 57 w 58"/>
                      <a:gd name="T79" fmla="*/ 369 h 394"/>
                      <a:gd name="T80" fmla="*/ 57 w 58"/>
                      <a:gd name="T81" fmla="*/ 378 h 394"/>
                      <a:gd name="T82" fmla="*/ 51 w 58"/>
                      <a:gd name="T83" fmla="*/ 387 h 394"/>
                      <a:gd name="T84" fmla="*/ 42 w 58"/>
                      <a:gd name="T85" fmla="*/ 387 h 394"/>
                      <a:gd name="T86" fmla="*/ 33 w 58"/>
                      <a:gd name="T87" fmla="*/ 390 h 394"/>
                      <a:gd name="T88" fmla="*/ 9 w 58"/>
                      <a:gd name="T89" fmla="*/ 393 h 394"/>
                      <a:gd name="T90" fmla="*/ 0 w 58"/>
                      <a:gd name="T91" fmla="*/ 393 h 39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8"/>
                      <a:gd name="T139" fmla="*/ 0 h 394"/>
                      <a:gd name="T140" fmla="*/ 58 w 58"/>
                      <a:gd name="T141" fmla="*/ 394 h 39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8" h="394">
                        <a:moveTo>
                          <a:pt x="36" y="0"/>
                        </a:moveTo>
                        <a:lnTo>
                          <a:pt x="39" y="9"/>
                        </a:lnTo>
                        <a:lnTo>
                          <a:pt x="39" y="18"/>
                        </a:lnTo>
                        <a:lnTo>
                          <a:pt x="39" y="27"/>
                        </a:lnTo>
                        <a:lnTo>
                          <a:pt x="39" y="36"/>
                        </a:lnTo>
                        <a:lnTo>
                          <a:pt x="39" y="48"/>
                        </a:lnTo>
                        <a:lnTo>
                          <a:pt x="39" y="57"/>
                        </a:lnTo>
                        <a:lnTo>
                          <a:pt x="39" y="66"/>
                        </a:lnTo>
                        <a:lnTo>
                          <a:pt x="39" y="78"/>
                        </a:lnTo>
                        <a:lnTo>
                          <a:pt x="45" y="90"/>
                        </a:lnTo>
                        <a:lnTo>
                          <a:pt x="48" y="99"/>
                        </a:lnTo>
                        <a:lnTo>
                          <a:pt x="51" y="108"/>
                        </a:lnTo>
                        <a:lnTo>
                          <a:pt x="54" y="120"/>
                        </a:lnTo>
                        <a:lnTo>
                          <a:pt x="54" y="129"/>
                        </a:lnTo>
                        <a:lnTo>
                          <a:pt x="54" y="138"/>
                        </a:lnTo>
                        <a:lnTo>
                          <a:pt x="54" y="147"/>
                        </a:lnTo>
                        <a:lnTo>
                          <a:pt x="54" y="156"/>
                        </a:lnTo>
                        <a:lnTo>
                          <a:pt x="54" y="168"/>
                        </a:lnTo>
                        <a:lnTo>
                          <a:pt x="54" y="177"/>
                        </a:lnTo>
                        <a:lnTo>
                          <a:pt x="54" y="186"/>
                        </a:lnTo>
                        <a:lnTo>
                          <a:pt x="51" y="195"/>
                        </a:lnTo>
                        <a:lnTo>
                          <a:pt x="48" y="207"/>
                        </a:lnTo>
                        <a:lnTo>
                          <a:pt x="48" y="216"/>
                        </a:lnTo>
                        <a:lnTo>
                          <a:pt x="48" y="225"/>
                        </a:lnTo>
                        <a:lnTo>
                          <a:pt x="48" y="234"/>
                        </a:lnTo>
                        <a:lnTo>
                          <a:pt x="48" y="243"/>
                        </a:lnTo>
                        <a:lnTo>
                          <a:pt x="45" y="252"/>
                        </a:lnTo>
                        <a:lnTo>
                          <a:pt x="45" y="261"/>
                        </a:lnTo>
                        <a:lnTo>
                          <a:pt x="45" y="270"/>
                        </a:lnTo>
                        <a:lnTo>
                          <a:pt x="45" y="279"/>
                        </a:lnTo>
                        <a:lnTo>
                          <a:pt x="45" y="288"/>
                        </a:lnTo>
                        <a:lnTo>
                          <a:pt x="45" y="297"/>
                        </a:lnTo>
                        <a:lnTo>
                          <a:pt x="45" y="306"/>
                        </a:lnTo>
                        <a:lnTo>
                          <a:pt x="48" y="315"/>
                        </a:lnTo>
                        <a:lnTo>
                          <a:pt x="48" y="324"/>
                        </a:lnTo>
                        <a:lnTo>
                          <a:pt x="54" y="333"/>
                        </a:lnTo>
                        <a:lnTo>
                          <a:pt x="54" y="342"/>
                        </a:lnTo>
                        <a:lnTo>
                          <a:pt x="57" y="351"/>
                        </a:lnTo>
                        <a:lnTo>
                          <a:pt x="57" y="360"/>
                        </a:lnTo>
                        <a:lnTo>
                          <a:pt x="57" y="369"/>
                        </a:lnTo>
                        <a:lnTo>
                          <a:pt x="57" y="378"/>
                        </a:lnTo>
                        <a:lnTo>
                          <a:pt x="51" y="387"/>
                        </a:lnTo>
                        <a:lnTo>
                          <a:pt x="42" y="387"/>
                        </a:lnTo>
                        <a:lnTo>
                          <a:pt x="33" y="390"/>
                        </a:lnTo>
                        <a:lnTo>
                          <a:pt x="9" y="393"/>
                        </a:lnTo>
                        <a:lnTo>
                          <a:pt x="0" y="39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60" name="Freeform 46">
                    <a:extLst>
                      <a:ext uri="{FF2B5EF4-FFF2-40B4-BE49-F238E27FC236}">
                        <a16:creationId xmlns:a16="http://schemas.microsoft.com/office/drawing/2014/main" id="{FD07F30D-C8F9-4FF3-B7E6-F2E5FD53C6E9}"/>
                      </a:ext>
                    </a:extLst>
                  </p:cNvPr>
                  <p:cNvSpPr>
                    <a:spLocks/>
                  </p:cNvSpPr>
                  <p:nvPr/>
                </p:nvSpPr>
                <p:spPr bwMode="auto">
                  <a:xfrm>
                    <a:off x="2656" y="1971"/>
                    <a:ext cx="10" cy="52"/>
                  </a:xfrm>
                  <a:custGeom>
                    <a:avLst/>
                    <a:gdLst>
                      <a:gd name="T0" fmla="*/ 6 w 10"/>
                      <a:gd name="T1" fmla="*/ 0 h 52"/>
                      <a:gd name="T2" fmla="*/ 6 w 10"/>
                      <a:gd name="T3" fmla="*/ 9 h 52"/>
                      <a:gd name="T4" fmla="*/ 9 w 10"/>
                      <a:gd name="T5" fmla="*/ 18 h 52"/>
                      <a:gd name="T6" fmla="*/ 9 w 10"/>
                      <a:gd name="T7" fmla="*/ 27 h 52"/>
                      <a:gd name="T8" fmla="*/ 9 w 10"/>
                      <a:gd name="T9" fmla="*/ 36 h 52"/>
                      <a:gd name="T10" fmla="*/ 9 w 10"/>
                      <a:gd name="T11" fmla="*/ 45 h 52"/>
                      <a:gd name="T12" fmla="*/ 0 w 10"/>
                      <a:gd name="T13" fmla="*/ 51 h 52"/>
                      <a:gd name="T14" fmla="*/ 0 60000 65536"/>
                      <a:gd name="T15" fmla="*/ 0 60000 65536"/>
                      <a:gd name="T16" fmla="*/ 0 60000 65536"/>
                      <a:gd name="T17" fmla="*/ 0 60000 65536"/>
                      <a:gd name="T18" fmla="*/ 0 60000 65536"/>
                      <a:gd name="T19" fmla="*/ 0 60000 65536"/>
                      <a:gd name="T20" fmla="*/ 0 60000 65536"/>
                      <a:gd name="T21" fmla="*/ 0 w 10"/>
                      <a:gd name="T22" fmla="*/ 0 h 52"/>
                      <a:gd name="T23" fmla="*/ 10 w 10"/>
                      <a:gd name="T24" fmla="*/ 52 h 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52">
                        <a:moveTo>
                          <a:pt x="6" y="0"/>
                        </a:moveTo>
                        <a:lnTo>
                          <a:pt x="6" y="9"/>
                        </a:lnTo>
                        <a:lnTo>
                          <a:pt x="9" y="18"/>
                        </a:lnTo>
                        <a:lnTo>
                          <a:pt x="9" y="27"/>
                        </a:lnTo>
                        <a:lnTo>
                          <a:pt x="9" y="36"/>
                        </a:lnTo>
                        <a:lnTo>
                          <a:pt x="9" y="45"/>
                        </a:lnTo>
                        <a:lnTo>
                          <a:pt x="0" y="5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0761" name="Group 47">
                    <a:extLst>
                      <a:ext uri="{FF2B5EF4-FFF2-40B4-BE49-F238E27FC236}">
                        <a16:creationId xmlns:a16="http://schemas.microsoft.com/office/drawing/2014/main" id="{3F2EF795-5814-4D78-8996-569522ED33A6}"/>
                      </a:ext>
                    </a:extLst>
                  </p:cNvPr>
                  <p:cNvGrpSpPr>
                    <a:grpSpLocks/>
                  </p:cNvGrpSpPr>
                  <p:nvPr/>
                </p:nvGrpSpPr>
                <p:grpSpPr bwMode="auto">
                  <a:xfrm>
                    <a:off x="2110" y="1139"/>
                    <a:ext cx="767" cy="941"/>
                    <a:chOff x="2110" y="1139"/>
                    <a:chExt cx="767" cy="941"/>
                  </a:xfrm>
                </p:grpSpPr>
                <p:sp>
                  <p:nvSpPr>
                    <p:cNvPr id="30762" name="Freeform 48">
                      <a:extLst>
                        <a:ext uri="{FF2B5EF4-FFF2-40B4-BE49-F238E27FC236}">
                          <a16:creationId xmlns:a16="http://schemas.microsoft.com/office/drawing/2014/main" id="{2C32D8C9-E971-4874-AFAA-9630140C9688}"/>
                        </a:ext>
                      </a:extLst>
                    </p:cNvPr>
                    <p:cNvSpPr>
                      <a:spLocks/>
                    </p:cNvSpPr>
                    <p:nvPr/>
                  </p:nvSpPr>
                  <p:spPr bwMode="auto">
                    <a:xfrm>
                      <a:off x="2110" y="1239"/>
                      <a:ext cx="658" cy="841"/>
                    </a:xfrm>
                    <a:custGeom>
                      <a:avLst/>
                      <a:gdLst>
                        <a:gd name="T0" fmla="*/ 99 w 658"/>
                        <a:gd name="T1" fmla="*/ 24 h 841"/>
                        <a:gd name="T2" fmla="*/ 15 w 658"/>
                        <a:gd name="T3" fmla="*/ 51 h 841"/>
                        <a:gd name="T4" fmla="*/ 0 w 658"/>
                        <a:gd name="T5" fmla="*/ 117 h 841"/>
                        <a:gd name="T6" fmla="*/ 27 w 658"/>
                        <a:gd name="T7" fmla="*/ 174 h 841"/>
                        <a:gd name="T8" fmla="*/ 81 w 658"/>
                        <a:gd name="T9" fmla="*/ 150 h 841"/>
                        <a:gd name="T10" fmla="*/ 114 w 658"/>
                        <a:gd name="T11" fmla="*/ 96 h 841"/>
                        <a:gd name="T12" fmla="*/ 159 w 658"/>
                        <a:gd name="T13" fmla="*/ 72 h 841"/>
                        <a:gd name="T14" fmla="*/ 219 w 658"/>
                        <a:gd name="T15" fmla="*/ 42 h 841"/>
                        <a:gd name="T16" fmla="*/ 288 w 658"/>
                        <a:gd name="T17" fmla="*/ 15 h 841"/>
                        <a:gd name="T18" fmla="*/ 354 w 658"/>
                        <a:gd name="T19" fmla="*/ 0 h 841"/>
                        <a:gd name="T20" fmla="*/ 438 w 658"/>
                        <a:gd name="T21" fmla="*/ 3 h 841"/>
                        <a:gd name="T22" fmla="*/ 522 w 658"/>
                        <a:gd name="T23" fmla="*/ 33 h 841"/>
                        <a:gd name="T24" fmla="*/ 588 w 658"/>
                        <a:gd name="T25" fmla="*/ 78 h 841"/>
                        <a:gd name="T26" fmla="*/ 636 w 658"/>
                        <a:gd name="T27" fmla="*/ 126 h 841"/>
                        <a:gd name="T28" fmla="*/ 657 w 658"/>
                        <a:gd name="T29" fmla="*/ 189 h 841"/>
                        <a:gd name="T30" fmla="*/ 645 w 658"/>
                        <a:gd name="T31" fmla="*/ 255 h 841"/>
                        <a:gd name="T32" fmla="*/ 624 w 658"/>
                        <a:gd name="T33" fmla="*/ 321 h 841"/>
                        <a:gd name="T34" fmla="*/ 606 w 658"/>
                        <a:gd name="T35" fmla="*/ 381 h 841"/>
                        <a:gd name="T36" fmla="*/ 579 w 658"/>
                        <a:gd name="T37" fmla="*/ 468 h 841"/>
                        <a:gd name="T38" fmla="*/ 582 w 658"/>
                        <a:gd name="T39" fmla="*/ 495 h 841"/>
                        <a:gd name="T40" fmla="*/ 597 w 658"/>
                        <a:gd name="T41" fmla="*/ 558 h 841"/>
                        <a:gd name="T42" fmla="*/ 597 w 658"/>
                        <a:gd name="T43" fmla="*/ 639 h 841"/>
                        <a:gd name="T44" fmla="*/ 576 w 658"/>
                        <a:gd name="T45" fmla="*/ 708 h 841"/>
                        <a:gd name="T46" fmla="*/ 567 w 658"/>
                        <a:gd name="T47" fmla="*/ 801 h 841"/>
                        <a:gd name="T48" fmla="*/ 555 w 658"/>
                        <a:gd name="T49" fmla="*/ 822 h 841"/>
                        <a:gd name="T50" fmla="*/ 492 w 658"/>
                        <a:gd name="T51" fmla="*/ 834 h 841"/>
                        <a:gd name="T52" fmla="*/ 444 w 658"/>
                        <a:gd name="T53" fmla="*/ 816 h 841"/>
                        <a:gd name="T54" fmla="*/ 447 w 658"/>
                        <a:gd name="T55" fmla="*/ 801 h 841"/>
                        <a:gd name="T56" fmla="*/ 501 w 658"/>
                        <a:gd name="T57" fmla="*/ 753 h 841"/>
                        <a:gd name="T58" fmla="*/ 519 w 658"/>
                        <a:gd name="T59" fmla="*/ 684 h 841"/>
                        <a:gd name="T60" fmla="*/ 522 w 658"/>
                        <a:gd name="T61" fmla="*/ 618 h 841"/>
                        <a:gd name="T62" fmla="*/ 522 w 658"/>
                        <a:gd name="T63" fmla="*/ 549 h 841"/>
                        <a:gd name="T64" fmla="*/ 507 w 658"/>
                        <a:gd name="T65" fmla="*/ 471 h 841"/>
                        <a:gd name="T66" fmla="*/ 501 w 658"/>
                        <a:gd name="T67" fmla="*/ 405 h 841"/>
                        <a:gd name="T68" fmla="*/ 504 w 658"/>
                        <a:gd name="T69" fmla="*/ 336 h 841"/>
                        <a:gd name="T70" fmla="*/ 513 w 658"/>
                        <a:gd name="T71" fmla="*/ 264 h 841"/>
                        <a:gd name="T72" fmla="*/ 516 w 658"/>
                        <a:gd name="T73" fmla="*/ 237 h 841"/>
                        <a:gd name="T74" fmla="*/ 462 w 658"/>
                        <a:gd name="T75" fmla="*/ 183 h 841"/>
                        <a:gd name="T76" fmla="*/ 366 w 658"/>
                        <a:gd name="T77" fmla="*/ 162 h 841"/>
                        <a:gd name="T78" fmla="*/ 333 w 658"/>
                        <a:gd name="T79" fmla="*/ 135 h 841"/>
                        <a:gd name="T80" fmla="*/ 339 w 658"/>
                        <a:gd name="T81" fmla="*/ 201 h 841"/>
                        <a:gd name="T82" fmla="*/ 357 w 658"/>
                        <a:gd name="T83" fmla="*/ 264 h 841"/>
                        <a:gd name="T84" fmla="*/ 357 w 658"/>
                        <a:gd name="T85" fmla="*/ 339 h 841"/>
                        <a:gd name="T86" fmla="*/ 351 w 658"/>
                        <a:gd name="T87" fmla="*/ 408 h 841"/>
                        <a:gd name="T88" fmla="*/ 345 w 658"/>
                        <a:gd name="T89" fmla="*/ 474 h 841"/>
                        <a:gd name="T90" fmla="*/ 360 w 658"/>
                        <a:gd name="T91" fmla="*/ 537 h 841"/>
                        <a:gd name="T92" fmla="*/ 342 w 658"/>
                        <a:gd name="T93" fmla="*/ 546 h 841"/>
                        <a:gd name="T94" fmla="*/ 324 w 658"/>
                        <a:gd name="T95" fmla="*/ 570 h 841"/>
                        <a:gd name="T96" fmla="*/ 300 w 658"/>
                        <a:gd name="T97" fmla="*/ 591 h 841"/>
                        <a:gd name="T98" fmla="*/ 294 w 658"/>
                        <a:gd name="T99" fmla="*/ 567 h 841"/>
                        <a:gd name="T100" fmla="*/ 264 w 658"/>
                        <a:gd name="T101" fmla="*/ 558 h 841"/>
                        <a:gd name="T102" fmla="*/ 258 w 658"/>
                        <a:gd name="T103" fmla="*/ 516 h 841"/>
                        <a:gd name="T104" fmla="*/ 297 w 658"/>
                        <a:gd name="T105" fmla="*/ 462 h 841"/>
                        <a:gd name="T106" fmla="*/ 297 w 658"/>
                        <a:gd name="T107" fmla="*/ 387 h 841"/>
                        <a:gd name="T108" fmla="*/ 294 w 658"/>
                        <a:gd name="T109" fmla="*/ 324 h 841"/>
                        <a:gd name="T110" fmla="*/ 279 w 658"/>
                        <a:gd name="T111" fmla="*/ 258 h 841"/>
                        <a:gd name="T112" fmla="*/ 255 w 658"/>
                        <a:gd name="T113" fmla="*/ 195 h 841"/>
                        <a:gd name="T114" fmla="*/ 222 w 658"/>
                        <a:gd name="T115" fmla="*/ 132 h 841"/>
                        <a:gd name="T116" fmla="*/ 186 w 658"/>
                        <a:gd name="T117" fmla="*/ 144 h 841"/>
                        <a:gd name="T118" fmla="*/ 186 w 658"/>
                        <a:gd name="T119" fmla="*/ 162 h 841"/>
                        <a:gd name="T120" fmla="*/ 150 w 658"/>
                        <a:gd name="T121" fmla="*/ 183 h 841"/>
                        <a:gd name="T122" fmla="*/ 93 w 658"/>
                        <a:gd name="T123" fmla="*/ 192 h 841"/>
                        <a:gd name="T124" fmla="*/ 78 w 658"/>
                        <a:gd name="T125" fmla="*/ 189 h 8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8"/>
                        <a:gd name="T190" fmla="*/ 0 h 841"/>
                        <a:gd name="T191" fmla="*/ 658 w 658"/>
                        <a:gd name="T192" fmla="*/ 841 h 84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8" h="841">
                          <a:moveTo>
                            <a:pt x="168" y="54"/>
                          </a:moveTo>
                          <a:lnTo>
                            <a:pt x="159" y="48"/>
                          </a:lnTo>
                          <a:lnTo>
                            <a:pt x="150" y="42"/>
                          </a:lnTo>
                          <a:lnTo>
                            <a:pt x="126" y="36"/>
                          </a:lnTo>
                          <a:lnTo>
                            <a:pt x="117" y="33"/>
                          </a:lnTo>
                          <a:lnTo>
                            <a:pt x="108" y="30"/>
                          </a:lnTo>
                          <a:lnTo>
                            <a:pt x="99" y="24"/>
                          </a:lnTo>
                          <a:lnTo>
                            <a:pt x="81" y="21"/>
                          </a:lnTo>
                          <a:lnTo>
                            <a:pt x="60" y="21"/>
                          </a:lnTo>
                          <a:lnTo>
                            <a:pt x="51" y="21"/>
                          </a:lnTo>
                          <a:lnTo>
                            <a:pt x="42" y="24"/>
                          </a:lnTo>
                          <a:lnTo>
                            <a:pt x="33" y="33"/>
                          </a:lnTo>
                          <a:lnTo>
                            <a:pt x="24" y="39"/>
                          </a:lnTo>
                          <a:lnTo>
                            <a:pt x="15" y="51"/>
                          </a:lnTo>
                          <a:lnTo>
                            <a:pt x="9" y="60"/>
                          </a:lnTo>
                          <a:lnTo>
                            <a:pt x="6" y="69"/>
                          </a:lnTo>
                          <a:lnTo>
                            <a:pt x="3" y="78"/>
                          </a:lnTo>
                          <a:lnTo>
                            <a:pt x="3" y="87"/>
                          </a:lnTo>
                          <a:lnTo>
                            <a:pt x="3" y="99"/>
                          </a:lnTo>
                          <a:lnTo>
                            <a:pt x="0" y="108"/>
                          </a:lnTo>
                          <a:lnTo>
                            <a:pt x="0" y="117"/>
                          </a:lnTo>
                          <a:lnTo>
                            <a:pt x="0" y="126"/>
                          </a:lnTo>
                          <a:lnTo>
                            <a:pt x="0" y="135"/>
                          </a:lnTo>
                          <a:lnTo>
                            <a:pt x="0" y="144"/>
                          </a:lnTo>
                          <a:lnTo>
                            <a:pt x="6" y="153"/>
                          </a:lnTo>
                          <a:lnTo>
                            <a:pt x="15" y="162"/>
                          </a:lnTo>
                          <a:lnTo>
                            <a:pt x="18" y="171"/>
                          </a:lnTo>
                          <a:lnTo>
                            <a:pt x="27" y="174"/>
                          </a:lnTo>
                          <a:lnTo>
                            <a:pt x="33" y="183"/>
                          </a:lnTo>
                          <a:lnTo>
                            <a:pt x="42" y="183"/>
                          </a:lnTo>
                          <a:lnTo>
                            <a:pt x="45" y="174"/>
                          </a:lnTo>
                          <a:lnTo>
                            <a:pt x="57" y="168"/>
                          </a:lnTo>
                          <a:lnTo>
                            <a:pt x="66" y="162"/>
                          </a:lnTo>
                          <a:lnTo>
                            <a:pt x="72" y="153"/>
                          </a:lnTo>
                          <a:lnTo>
                            <a:pt x="81" y="150"/>
                          </a:lnTo>
                          <a:lnTo>
                            <a:pt x="99" y="147"/>
                          </a:lnTo>
                          <a:lnTo>
                            <a:pt x="105" y="138"/>
                          </a:lnTo>
                          <a:lnTo>
                            <a:pt x="105" y="129"/>
                          </a:lnTo>
                          <a:lnTo>
                            <a:pt x="105" y="120"/>
                          </a:lnTo>
                          <a:lnTo>
                            <a:pt x="105" y="111"/>
                          </a:lnTo>
                          <a:lnTo>
                            <a:pt x="105" y="102"/>
                          </a:lnTo>
                          <a:lnTo>
                            <a:pt x="114" y="96"/>
                          </a:lnTo>
                          <a:lnTo>
                            <a:pt x="123" y="96"/>
                          </a:lnTo>
                          <a:lnTo>
                            <a:pt x="132" y="99"/>
                          </a:lnTo>
                          <a:lnTo>
                            <a:pt x="141" y="108"/>
                          </a:lnTo>
                          <a:lnTo>
                            <a:pt x="144" y="99"/>
                          </a:lnTo>
                          <a:lnTo>
                            <a:pt x="147" y="90"/>
                          </a:lnTo>
                          <a:lnTo>
                            <a:pt x="156" y="81"/>
                          </a:lnTo>
                          <a:lnTo>
                            <a:pt x="159" y="72"/>
                          </a:lnTo>
                          <a:lnTo>
                            <a:pt x="162" y="63"/>
                          </a:lnTo>
                          <a:lnTo>
                            <a:pt x="171" y="60"/>
                          </a:lnTo>
                          <a:lnTo>
                            <a:pt x="180" y="54"/>
                          </a:lnTo>
                          <a:lnTo>
                            <a:pt x="189" y="54"/>
                          </a:lnTo>
                          <a:lnTo>
                            <a:pt x="201" y="48"/>
                          </a:lnTo>
                          <a:lnTo>
                            <a:pt x="210" y="45"/>
                          </a:lnTo>
                          <a:lnTo>
                            <a:pt x="219" y="42"/>
                          </a:lnTo>
                          <a:lnTo>
                            <a:pt x="228" y="39"/>
                          </a:lnTo>
                          <a:lnTo>
                            <a:pt x="237" y="33"/>
                          </a:lnTo>
                          <a:lnTo>
                            <a:pt x="249" y="27"/>
                          </a:lnTo>
                          <a:lnTo>
                            <a:pt x="258" y="24"/>
                          </a:lnTo>
                          <a:lnTo>
                            <a:pt x="267" y="21"/>
                          </a:lnTo>
                          <a:lnTo>
                            <a:pt x="279" y="18"/>
                          </a:lnTo>
                          <a:lnTo>
                            <a:pt x="288" y="15"/>
                          </a:lnTo>
                          <a:lnTo>
                            <a:pt x="297" y="12"/>
                          </a:lnTo>
                          <a:lnTo>
                            <a:pt x="306" y="9"/>
                          </a:lnTo>
                          <a:lnTo>
                            <a:pt x="315" y="6"/>
                          </a:lnTo>
                          <a:lnTo>
                            <a:pt x="324" y="6"/>
                          </a:lnTo>
                          <a:lnTo>
                            <a:pt x="336" y="3"/>
                          </a:lnTo>
                          <a:lnTo>
                            <a:pt x="345" y="0"/>
                          </a:lnTo>
                          <a:lnTo>
                            <a:pt x="354" y="0"/>
                          </a:lnTo>
                          <a:lnTo>
                            <a:pt x="378" y="0"/>
                          </a:lnTo>
                          <a:lnTo>
                            <a:pt x="387" y="0"/>
                          </a:lnTo>
                          <a:lnTo>
                            <a:pt x="396" y="0"/>
                          </a:lnTo>
                          <a:lnTo>
                            <a:pt x="408" y="0"/>
                          </a:lnTo>
                          <a:lnTo>
                            <a:pt x="417" y="0"/>
                          </a:lnTo>
                          <a:lnTo>
                            <a:pt x="429" y="0"/>
                          </a:lnTo>
                          <a:lnTo>
                            <a:pt x="438" y="3"/>
                          </a:lnTo>
                          <a:lnTo>
                            <a:pt x="447" y="6"/>
                          </a:lnTo>
                          <a:lnTo>
                            <a:pt x="459" y="12"/>
                          </a:lnTo>
                          <a:lnTo>
                            <a:pt x="468" y="15"/>
                          </a:lnTo>
                          <a:lnTo>
                            <a:pt x="492" y="21"/>
                          </a:lnTo>
                          <a:lnTo>
                            <a:pt x="501" y="24"/>
                          </a:lnTo>
                          <a:lnTo>
                            <a:pt x="513" y="30"/>
                          </a:lnTo>
                          <a:lnTo>
                            <a:pt x="522" y="33"/>
                          </a:lnTo>
                          <a:lnTo>
                            <a:pt x="531" y="39"/>
                          </a:lnTo>
                          <a:lnTo>
                            <a:pt x="543" y="45"/>
                          </a:lnTo>
                          <a:lnTo>
                            <a:pt x="552" y="54"/>
                          </a:lnTo>
                          <a:lnTo>
                            <a:pt x="561" y="60"/>
                          </a:lnTo>
                          <a:lnTo>
                            <a:pt x="570" y="66"/>
                          </a:lnTo>
                          <a:lnTo>
                            <a:pt x="579" y="72"/>
                          </a:lnTo>
                          <a:lnTo>
                            <a:pt x="588" y="78"/>
                          </a:lnTo>
                          <a:lnTo>
                            <a:pt x="597" y="81"/>
                          </a:lnTo>
                          <a:lnTo>
                            <a:pt x="606" y="87"/>
                          </a:lnTo>
                          <a:lnTo>
                            <a:pt x="609" y="99"/>
                          </a:lnTo>
                          <a:lnTo>
                            <a:pt x="612" y="108"/>
                          </a:lnTo>
                          <a:lnTo>
                            <a:pt x="621" y="111"/>
                          </a:lnTo>
                          <a:lnTo>
                            <a:pt x="630" y="117"/>
                          </a:lnTo>
                          <a:lnTo>
                            <a:pt x="636" y="126"/>
                          </a:lnTo>
                          <a:lnTo>
                            <a:pt x="642" y="135"/>
                          </a:lnTo>
                          <a:lnTo>
                            <a:pt x="645" y="144"/>
                          </a:lnTo>
                          <a:lnTo>
                            <a:pt x="648" y="153"/>
                          </a:lnTo>
                          <a:lnTo>
                            <a:pt x="651" y="162"/>
                          </a:lnTo>
                          <a:lnTo>
                            <a:pt x="654" y="171"/>
                          </a:lnTo>
                          <a:lnTo>
                            <a:pt x="657" y="180"/>
                          </a:lnTo>
                          <a:lnTo>
                            <a:pt x="657" y="189"/>
                          </a:lnTo>
                          <a:lnTo>
                            <a:pt x="657" y="198"/>
                          </a:lnTo>
                          <a:lnTo>
                            <a:pt x="657" y="207"/>
                          </a:lnTo>
                          <a:lnTo>
                            <a:pt x="657" y="216"/>
                          </a:lnTo>
                          <a:lnTo>
                            <a:pt x="657" y="225"/>
                          </a:lnTo>
                          <a:lnTo>
                            <a:pt x="651" y="234"/>
                          </a:lnTo>
                          <a:lnTo>
                            <a:pt x="648" y="243"/>
                          </a:lnTo>
                          <a:lnTo>
                            <a:pt x="645" y="255"/>
                          </a:lnTo>
                          <a:lnTo>
                            <a:pt x="642" y="264"/>
                          </a:lnTo>
                          <a:lnTo>
                            <a:pt x="639" y="273"/>
                          </a:lnTo>
                          <a:lnTo>
                            <a:pt x="636" y="282"/>
                          </a:lnTo>
                          <a:lnTo>
                            <a:pt x="636" y="291"/>
                          </a:lnTo>
                          <a:lnTo>
                            <a:pt x="633" y="303"/>
                          </a:lnTo>
                          <a:lnTo>
                            <a:pt x="630" y="312"/>
                          </a:lnTo>
                          <a:lnTo>
                            <a:pt x="624" y="321"/>
                          </a:lnTo>
                          <a:lnTo>
                            <a:pt x="624" y="330"/>
                          </a:lnTo>
                          <a:lnTo>
                            <a:pt x="621" y="339"/>
                          </a:lnTo>
                          <a:lnTo>
                            <a:pt x="618" y="348"/>
                          </a:lnTo>
                          <a:lnTo>
                            <a:pt x="618" y="357"/>
                          </a:lnTo>
                          <a:lnTo>
                            <a:pt x="618" y="366"/>
                          </a:lnTo>
                          <a:lnTo>
                            <a:pt x="615" y="375"/>
                          </a:lnTo>
                          <a:lnTo>
                            <a:pt x="606" y="381"/>
                          </a:lnTo>
                          <a:lnTo>
                            <a:pt x="603" y="390"/>
                          </a:lnTo>
                          <a:lnTo>
                            <a:pt x="603" y="402"/>
                          </a:lnTo>
                          <a:lnTo>
                            <a:pt x="600" y="429"/>
                          </a:lnTo>
                          <a:lnTo>
                            <a:pt x="594" y="441"/>
                          </a:lnTo>
                          <a:lnTo>
                            <a:pt x="588" y="450"/>
                          </a:lnTo>
                          <a:lnTo>
                            <a:pt x="588" y="459"/>
                          </a:lnTo>
                          <a:lnTo>
                            <a:pt x="579" y="468"/>
                          </a:lnTo>
                          <a:lnTo>
                            <a:pt x="573" y="477"/>
                          </a:lnTo>
                          <a:lnTo>
                            <a:pt x="573" y="468"/>
                          </a:lnTo>
                          <a:lnTo>
                            <a:pt x="573" y="456"/>
                          </a:lnTo>
                          <a:lnTo>
                            <a:pt x="573" y="465"/>
                          </a:lnTo>
                          <a:lnTo>
                            <a:pt x="579" y="474"/>
                          </a:lnTo>
                          <a:lnTo>
                            <a:pt x="579" y="483"/>
                          </a:lnTo>
                          <a:lnTo>
                            <a:pt x="582" y="495"/>
                          </a:lnTo>
                          <a:lnTo>
                            <a:pt x="585" y="504"/>
                          </a:lnTo>
                          <a:lnTo>
                            <a:pt x="585" y="513"/>
                          </a:lnTo>
                          <a:lnTo>
                            <a:pt x="588" y="522"/>
                          </a:lnTo>
                          <a:lnTo>
                            <a:pt x="588" y="531"/>
                          </a:lnTo>
                          <a:lnTo>
                            <a:pt x="591" y="540"/>
                          </a:lnTo>
                          <a:lnTo>
                            <a:pt x="594" y="549"/>
                          </a:lnTo>
                          <a:lnTo>
                            <a:pt x="597" y="558"/>
                          </a:lnTo>
                          <a:lnTo>
                            <a:pt x="597" y="567"/>
                          </a:lnTo>
                          <a:lnTo>
                            <a:pt x="597" y="591"/>
                          </a:lnTo>
                          <a:lnTo>
                            <a:pt x="597" y="600"/>
                          </a:lnTo>
                          <a:lnTo>
                            <a:pt x="597" y="612"/>
                          </a:lnTo>
                          <a:lnTo>
                            <a:pt x="597" y="621"/>
                          </a:lnTo>
                          <a:lnTo>
                            <a:pt x="597" y="630"/>
                          </a:lnTo>
                          <a:lnTo>
                            <a:pt x="597" y="639"/>
                          </a:lnTo>
                          <a:lnTo>
                            <a:pt x="597" y="648"/>
                          </a:lnTo>
                          <a:lnTo>
                            <a:pt x="594" y="660"/>
                          </a:lnTo>
                          <a:lnTo>
                            <a:pt x="588" y="669"/>
                          </a:lnTo>
                          <a:lnTo>
                            <a:pt x="585" y="681"/>
                          </a:lnTo>
                          <a:lnTo>
                            <a:pt x="582" y="690"/>
                          </a:lnTo>
                          <a:lnTo>
                            <a:pt x="579" y="699"/>
                          </a:lnTo>
                          <a:lnTo>
                            <a:pt x="576" y="708"/>
                          </a:lnTo>
                          <a:lnTo>
                            <a:pt x="576" y="720"/>
                          </a:lnTo>
                          <a:lnTo>
                            <a:pt x="576" y="732"/>
                          </a:lnTo>
                          <a:lnTo>
                            <a:pt x="573" y="741"/>
                          </a:lnTo>
                          <a:lnTo>
                            <a:pt x="573" y="750"/>
                          </a:lnTo>
                          <a:lnTo>
                            <a:pt x="573" y="780"/>
                          </a:lnTo>
                          <a:lnTo>
                            <a:pt x="573" y="810"/>
                          </a:lnTo>
                          <a:lnTo>
                            <a:pt x="567" y="801"/>
                          </a:lnTo>
                          <a:lnTo>
                            <a:pt x="567" y="792"/>
                          </a:lnTo>
                          <a:lnTo>
                            <a:pt x="567" y="783"/>
                          </a:lnTo>
                          <a:lnTo>
                            <a:pt x="573" y="792"/>
                          </a:lnTo>
                          <a:lnTo>
                            <a:pt x="576" y="801"/>
                          </a:lnTo>
                          <a:lnTo>
                            <a:pt x="576" y="810"/>
                          </a:lnTo>
                          <a:lnTo>
                            <a:pt x="567" y="813"/>
                          </a:lnTo>
                          <a:lnTo>
                            <a:pt x="555" y="822"/>
                          </a:lnTo>
                          <a:lnTo>
                            <a:pt x="546" y="822"/>
                          </a:lnTo>
                          <a:lnTo>
                            <a:pt x="537" y="822"/>
                          </a:lnTo>
                          <a:lnTo>
                            <a:pt x="528" y="822"/>
                          </a:lnTo>
                          <a:lnTo>
                            <a:pt x="519" y="822"/>
                          </a:lnTo>
                          <a:lnTo>
                            <a:pt x="510" y="828"/>
                          </a:lnTo>
                          <a:lnTo>
                            <a:pt x="501" y="831"/>
                          </a:lnTo>
                          <a:lnTo>
                            <a:pt x="492" y="834"/>
                          </a:lnTo>
                          <a:lnTo>
                            <a:pt x="483" y="837"/>
                          </a:lnTo>
                          <a:lnTo>
                            <a:pt x="474" y="837"/>
                          </a:lnTo>
                          <a:lnTo>
                            <a:pt x="465" y="840"/>
                          </a:lnTo>
                          <a:lnTo>
                            <a:pt x="456" y="840"/>
                          </a:lnTo>
                          <a:lnTo>
                            <a:pt x="453" y="831"/>
                          </a:lnTo>
                          <a:lnTo>
                            <a:pt x="444" y="825"/>
                          </a:lnTo>
                          <a:lnTo>
                            <a:pt x="444" y="816"/>
                          </a:lnTo>
                          <a:lnTo>
                            <a:pt x="435" y="819"/>
                          </a:lnTo>
                          <a:lnTo>
                            <a:pt x="426" y="819"/>
                          </a:lnTo>
                          <a:lnTo>
                            <a:pt x="417" y="825"/>
                          </a:lnTo>
                          <a:lnTo>
                            <a:pt x="417" y="816"/>
                          </a:lnTo>
                          <a:lnTo>
                            <a:pt x="426" y="807"/>
                          </a:lnTo>
                          <a:lnTo>
                            <a:pt x="438" y="804"/>
                          </a:lnTo>
                          <a:lnTo>
                            <a:pt x="447" y="801"/>
                          </a:lnTo>
                          <a:lnTo>
                            <a:pt x="456" y="795"/>
                          </a:lnTo>
                          <a:lnTo>
                            <a:pt x="465" y="792"/>
                          </a:lnTo>
                          <a:lnTo>
                            <a:pt x="474" y="786"/>
                          </a:lnTo>
                          <a:lnTo>
                            <a:pt x="483" y="777"/>
                          </a:lnTo>
                          <a:lnTo>
                            <a:pt x="489" y="768"/>
                          </a:lnTo>
                          <a:lnTo>
                            <a:pt x="498" y="762"/>
                          </a:lnTo>
                          <a:lnTo>
                            <a:pt x="501" y="753"/>
                          </a:lnTo>
                          <a:lnTo>
                            <a:pt x="504" y="744"/>
                          </a:lnTo>
                          <a:lnTo>
                            <a:pt x="510" y="732"/>
                          </a:lnTo>
                          <a:lnTo>
                            <a:pt x="513" y="723"/>
                          </a:lnTo>
                          <a:lnTo>
                            <a:pt x="516" y="714"/>
                          </a:lnTo>
                          <a:lnTo>
                            <a:pt x="519" y="705"/>
                          </a:lnTo>
                          <a:lnTo>
                            <a:pt x="519" y="696"/>
                          </a:lnTo>
                          <a:lnTo>
                            <a:pt x="519" y="684"/>
                          </a:lnTo>
                          <a:lnTo>
                            <a:pt x="519" y="675"/>
                          </a:lnTo>
                          <a:lnTo>
                            <a:pt x="519" y="666"/>
                          </a:lnTo>
                          <a:lnTo>
                            <a:pt x="519" y="657"/>
                          </a:lnTo>
                          <a:lnTo>
                            <a:pt x="522" y="648"/>
                          </a:lnTo>
                          <a:lnTo>
                            <a:pt x="522" y="639"/>
                          </a:lnTo>
                          <a:lnTo>
                            <a:pt x="522" y="627"/>
                          </a:lnTo>
                          <a:lnTo>
                            <a:pt x="522" y="618"/>
                          </a:lnTo>
                          <a:lnTo>
                            <a:pt x="522" y="609"/>
                          </a:lnTo>
                          <a:lnTo>
                            <a:pt x="522" y="600"/>
                          </a:lnTo>
                          <a:lnTo>
                            <a:pt x="522" y="588"/>
                          </a:lnTo>
                          <a:lnTo>
                            <a:pt x="522" y="579"/>
                          </a:lnTo>
                          <a:lnTo>
                            <a:pt x="522" y="570"/>
                          </a:lnTo>
                          <a:lnTo>
                            <a:pt x="522" y="558"/>
                          </a:lnTo>
                          <a:lnTo>
                            <a:pt x="522" y="549"/>
                          </a:lnTo>
                          <a:lnTo>
                            <a:pt x="522" y="540"/>
                          </a:lnTo>
                          <a:lnTo>
                            <a:pt x="522" y="528"/>
                          </a:lnTo>
                          <a:lnTo>
                            <a:pt x="519" y="516"/>
                          </a:lnTo>
                          <a:lnTo>
                            <a:pt x="516" y="504"/>
                          </a:lnTo>
                          <a:lnTo>
                            <a:pt x="513" y="492"/>
                          </a:lnTo>
                          <a:lnTo>
                            <a:pt x="507" y="480"/>
                          </a:lnTo>
                          <a:lnTo>
                            <a:pt x="507" y="471"/>
                          </a:lnTo>
                          <a:lnTo>
                            <a:pt x="504" y="462"/>
                          </a:lnTo>
                          <a:lnTo>
                            <a:pt x="501" y="453"/>
                          </a:lnTo>
                          <a:lnTo>
                            <a:pt x="501" y="444"/>
                          </a:lnTo>
                          <a:lnTo>
                            <a:pt x="501" y="435"/>
                          </a:lnTo>
                          <a:lnTo>
                            <a:pt x="501" y="426"/>
                          </a:lnTo>
                          <a:lnTo>
                            <a:pt x="501" y="414"/>
                          </a:lnTo>
                          <a:lnTo>
                            <a:pt x="501" y="405"/>
                          </a:lnTo>
                          <a:lnTo>
                            <a:pt x="501" y="396"/>
                          </a:lnTo>
                          <a:lnTo>
                            <a:pt x="501" y="387"/>
                          </a:lnTo>
                          <a:lnTo>
                            <a:pt x="504" y="378"/>
                          </a:lnTo>
                          <a:lnTo>
                            <a:pt x="504" y="369"/>
                          </a:lnTo>
                          <a:lnTo>
                            <a:pt x="504" y="360"/>
                          </a:lnTo>
                          <a:lnTo>
                            <a:pt x="504" y="348"/>
                          </a:lnTo>
                          <a:lnTo>
                            <a:pt x="504" y="336"/>
                          </a:lnTo>
                          <a:lnTo>
                            <a:pt x="504" y="324"/>
                          </a:lnTo>
                          <a:lnTo>
                            <a:pt x="504" y="312"/>
                          </a:lnTo>
                          <a:lnTo>
                            <a:pt x="504" y="303"/>
                          </a:lnTo>
                          <a:lnTo>
                            <a:pt x="507" y="294"/>
                          </a:lnTo>
                          <a:lnTo>
                            <a:pt x="510" y="285"/>
                          </a:lnTo>
                          <a:lnTo>
                            <a:pt x="510" y="276"/>
                          </a:lnTo>
                          <a:lnTo>
                            <a:pt x="513" y="264"/>
                          </a:lnTo>
                          <a:lnTo>
                            <a:pt x="516" y="255"/>
                          </a:lnTo>
                          <a:lnTo>
                            <a:pt x="519" y="246"/>
                          </a:lnTo>
                          <a:lnTo>
                            <a:pt x="519" y="237"/>
                          </a:lnTo>
                          <a:lnTo>
                            <a:pt x="522" y="228"/>
                          </a:lnTo>
                          <a:lnTo>
                            <a:pt x="525" y="219"/>
                          </a:lnTo>
                          <a:lnTo>
                            <a:pt x="519" y="228"/>
                          </a:lnTo>
                          <a:lnTo>
                            <a:pt x="516" y="237"/>
                          </a:lnTo>
                          <a:lnTo>
                            <a:pt x="507" y="234"/>
                          </a:lnTo>
                          <a:lnTo>
                            <a:pt x="501" y="225"/>
                          </a:lnTo>
                          <a:lnTo>
                            <a:pt x="495" y="216"/>
                          </a:lnTo>
                          <a:lnTo>
                            <a:pt x="489" y="207"/>
                          </a:lnTo>
                          <a:lnTo>
                            <a:pt x="480" y="198"/>
                          </a:lnTo>
                          <a:lnTo>
                            <a:pt x="471" y="189"/>
                          </a:lnTo>
                          <a:lnTo>
                            <a:pt x="462" y="183"/>
                          </a:lnTo>
                          <a:lnTo>
                            <a:pt x="438" y="177"/>
                          </a:lnTo>
                          <a:lnTo>
                            <a:pt x="426" y="174"/>
                          </a:lnTo>
                          <a:lnTo>
                            <a:pt x="417" y="171"/>
                          </a:lnTo>
                          <a:lnTo>
                            <a:pt x="393" y="168"/>
                          </a:lnTo>
                          <a:lnTo>
                            <a:pt x="384" y="168"/>
                          </a:lnTo>
                          <a:lnTo>
                            <a:pt x="375" y="165"/>
                          </a:lnTo>
                          <a:lnTo>
                            <a:pt x="366" y="162"/>
                          </a:lnTo>
                          <a:lnTo>
                            <a:pt x="357" y="162"/>
                          </a:lnTo>
                          <a:lnTo>
                            <a:pt x="348" y="165"/>
                          </a:lnTo>
                          <a:lnTo>
                            <a:pt x="339" y="171"/>
                          </a:lnTo>
                          <a:lnTo>
                            <a:pt x="333" y="162"/>
                          </a:lnTo>
                          <a:lnTo>
                            <a:pt x="333" y="153"/>
                          </a:lnTo>
                          <a:lnTo>
                            <a:pt x="333" y="144"/>
                          </a:lnTo>
                          <a:lnTo>
                            <a:pt x="333" y="135"/>
                          </a:lnTo>
                          <a:lnTo>
                            <a:pt x="330" y="147"/>
                          </a:lnTo>
                          <a:lnTo>
                            <a:pt x="327" y="156"/>
                          </a:lnTo>
                          <a:lnTo>
                            <a:pt x="327" y="165"/>
                          </a:lnTo>
                          <a:lnTo>
                            <a:pt x="327" y="174"/>
                          </a:lnTo>
                          <a:lnTo>
                            <a:pt x="327" y="183"/>
                          </a:lnTo>
                          <a:lnTo>
                            <a:pt x="333" y="192"/>
                          </a:lnTo>
                          <a:lnTo>
                            <a:pt x="339" y="201"/>
                          </a:lnTo>
                          <a:lnTo>
                            <a:pt x="339" y="210"/>
                          </a:lnTo>
                          <a:lnTo>
                            <a:pt x="345" y="219"/>
                          </a:lnTo>
                          <a:lnTo>
                            <a:pt x="348" y="228"/>
                          </a:lnTo>
                          <a:lnTo>
                            <a:pt x="351" y="237"/>
                          </a:lnTo>
                          <a:lnTo>
                            <a:pt x="354" y="246"/>
                          </a:lnTo>
                          <a:lnTo>
                            <a:pt x="354" y="255"/>
                          </a:lnTo>
                          <a:lnTo>
                            <a:pt x="357" y="264"/>
                          </a:lnTo>
                          <a:lnTo>
                            <a:pt x="357" y="273"/>
                          </a:lnTo>
                          <a:lnTo>
                            <a:pt x="357" y="282"/>
                          </a:lnTo>
                          <a:lnTo>
                            <a:pt x="357" y="291"/>
                          </a:lnTo>
                          <a:lnTo>
                            <a:pt x="357" y="303"/>
                          </a:lnTo>
                          <a:lnTo>
                            <a:pt x="357" y="315"/>
                          </a:lnTo>
                          <a:lnTo>
                            <a:pt x="357" y="327"/>
                          </a:lnTo>
                          <a:lnTo>
                            <a:pt x="357" y="339"/>
                          </a:lnTo>
                          <a:lnTo>
                            <a:pt x="357" y="351"/>
                          </a:lnTo>
                          <a:lnTo>
                            <a:pt x="357" y="360"/>
                          </a:lnTo>
                          <a:lnTo>
                            <a:pt x="357" y="369"/>
                          </a:lnTo>
                          <a:lnTo>
                            <a:pt x="357" y="378"/>
                          </a:lnTo>
                          <a:lnTo>
                            <a:pt x="354" y="387"/>
                          </a:lnTo>
                          <a:lnTo>
                            <a:pt x="351" y="399"/>
                          </a:lnTo>
                          <a:lnTo>
                            <a:pt x="351" y="408"/>
                          </a:lnTo>
                          <a:lnTo>
                            <a:pt x="351" y="417"/>
                          </a:lnTo>
                          <a:lnTo>
                            <a:pt x="351" y="426"/>
                          </a:lnTo>
                          <a:lnTo>
                            <a:pt x="351" y="435"/>
                          </a:lnTo>
                          <a:lnTo>
                            <a:pt x="348" y="444"/>
                          </a:lnTo>
                          <a:lnTo>
                            <a:pt x="345" y="453"/>
                          </a:lnTo>
                          <a:lnTo>
                            <a:pt x="345" y="462"/>
                          </a:lnTo>
                          <a:lnTo>
                            <a:pt x="345" y="474"/>
                          </a:lnTo>
                          <a:lnTo>
                            <a:pt x="345" y="483"/>
                          </a:lnTo>
                          <a:lnTo>
                            <a:pt x="351" y="492"/>
                          </a:lnTo>
                          <a:lnTo>
                            <a:pt x="354" y="501"/>
                          </a:lnTo>
                          <a:lnTo>
                            <a:pt x="354" y="510"/>
                          </a:lnTo>
                          <a:lnTo>
                            <a:pt x="360" y="519"/>
                          </a:lnTo>
                          <a:lnTo>
                            <a:pt x="360" y="528"/>
                          </a:lnTo>
                          <a:lnTo>
                            <a:pt x="360" y="537"/>
                          </a:lnTo>
                          <a:lnTo>
                            <a:pt x="360" y="546"/>
                          </a:lnTo>
                          <a:lnTo>
                            <a:pt x="357" y="555"/>
                          </a:lnTo>
                          <a:lnTo>
                            <a:pt x="354" y="564"/>
                          </a:lnTo>
                          <a:lnTo>
                            <a:pt x="348" y="555"/>
                          </a:lnTo>
                          <a:lnTo>
                            <a:pt x="345" y="546"/>
                          </a:lnTo>
                          <a:lnTo>
                            <a:pt x="345" y="537"/>
                          </a:lnTo>
                          <a:lnTo>
                            <a:pt x="342" y="546"/>
                          </a:lnTo>
                          <a:lnTo>
                            <a:pt x="342" y="555"/>
                          </a:lnTo>
                          <a:lnTo>
                            <a:pt x="339" y="567"/>
                          </a:lnTo>
                          <a:lnTo>
                            <a:pt x="339" y="579"/>
                          </a:lnTo>
                          <a:lnTo>
                            <a:pt x="330" y="585"/>
                          </a:lnTo>
                          <a:lnTo>
                            <a:pt x="321" y="588"/>
                          </a:lnTo>
                          <a:lnTo>
                            <a:pt x="318" y="579"/>
                          </a:lnTo>
                          <a:lnTo>
                            <a:pt x="324" y="570"/>
                          </a:lnTo>
                          <a:lnTo>
                            <a:pt x="324" y="561"/>
                          </a:lnTo>
                          <a:lnTo>
                            <a:pt x="324" y="552"/>
                          </a:lnTo>
                          <a:lnTo>
                            <a:pt x="315" y="555"/>
                          </a:lnTo>
                          <a:lnTo>
                            <a:pt x="312" y="564"/>
                          </a:lnTo>
                          <a:lnTo>
                            <a:pt x="309" y="573"/>
                          </a:lnTo>
                          <a:lnTo>
                            <a:pt x="306" y="582"/>
                          </a:lnTo>
                          <a:lnTo>
                            <a:pt x="300" y="591"/>
                          </a:lnTo>
                          <a:lnTo>
                            <a:pt x="291" y="594"/>
                          </a:lnTo>
                          <a:lnTo>
                            <a:pt x="288" y="573"/>
                          </a:lnTo>
                          <a:lnTo>
                            <a:pt x="288" y="564"/>
                          </a:lnTo>
                          <a:lnTo>
                            <a:pt x="291" y="555"/>
                          </a:lnTo>
                          <a:lnTo>
                            <a:pt x="297" y="546"/>
                          </a:lnTo>
                          <a:lnTo>
                            <a:pt x="297" y="558"/>
                          </a:lnTo>
                          <a:lnTo>
                            <a:pt x="294" y="567"/>
                          </a:lnTo>
                          <a:lnTo>
                            <a:pt x="291" y="549"/>
                          </a:lnTo>
                          <a:lnTo>
                            <a:pt x="288" y="558"/>
                          </a:lnTo>
                          <a:lnTo>
                            <a:pt x="279" y="567"/>
                          </a:lnTo>
                          <a:lnTo>
                            <a:pt x="273" y="576"/>
                          </a:lnTo>
                          <a:lnTo>
                            <a:pt x="264" y="579"/>
                          </a:lnTo>
                          <a:lnTo>
                            <a:pt x="261" y="570"/>
                          </a:lnTo>
                          <a:lnTo>
                            <a:pt x="264" y="558"/>
                          </a:lnTo>
                          <a:lnTo>
                            <a:pt x="276" y="549"/>
                          </a:lnTo>
                          <a:lnTo>
                            <a:pt x="279" y="540"/>
                          </a:lnTo>
                          <a:lnTo>
                            <a:pt x="285" y="531"/>
                          </a:lnTo>
                          <a:lnTo>
                            <a:pt x="288" y="519"/>
                          </a:lnTo>
                          <a:lnTo>
                            <a:pt x="276" y="513"/>
                          </a:lnTo>
                          <a:lnTo>
                            <a:pt x="267" y="513"/>
                          </a:lnTo>
                          <a:lnTo>
                            <a:pt x="258" y="516"/>
                          </a:lnTo>
                          <a:lnTo>
                            <a:pt x="255" y="507"/>
                          </a:lnTo>
                          <a:lnTo>
                            <a:pt x="264" y="501"/>
                          </a:lnTo>
                          <a:lnTo>
                            <a:pt x="273" y="495"/>
                          </a:lnTo>
                          <a:lnTo>
                            <a:pt x="282" y="489"/>
                          </a:lnTo>
                          <a:lnTo>
                            <a:pt x="288" y="480"/>
                          </a:lnTo>
                          <a:lnTo>
                            <a:pt x="291" y="471"/>
                          </a:lnTo>
                          <a:lnTo>
                            <a:pt x="297" y="462"/>
                          </a:lnTo>
                          <a:lnTo>
                            <a:pt x="297" y="453"/>
                          </a:lnTo>
                          <a:lnTo>
                            <a:pt x="297" y="444"/>
                          </a:lnTo>
                          <a:lnTo>
                            <a:pt x="297" y="435"/>
                          </a:lnTo>
                          <a:lnTo>
                            <a:pt x="297" y="423"/>
                          </a:lnTo>
                          <a:lnTo>
                            <a:pt x="297" y="411"/>
                          </a:lnTo>
                          <a:lnTo>
                            <a:pt x="297" y="399"/>
                          </a:lnTo>
                          <a:lnTo>
                            <a:pt x="297" y="387"/>
                          </a:lnTo>
                          <a:lnTo>
                            <a:pt x="297" y="378"/>
                          </a:lnTo>
                          <a:lnTo>
                            <a:pt x="297" y="369"/>
                          </a:lnTo>
                          <a:lnTo>
                            <a:pt x="297" y="360"/>
                          </a:lnTo>
                          <a:lnTo>
                            <a:pt x="297" y="351"/>
                          </a:lnTo>
                          <a:lnTo>
                            <a:pt x="297" y="342"/>
                          </a:lnTo>
                          <a:lnTo>
                            <a:pt x="297" y="333"/>
                          </a:lnTo>
                          <a:lnTo>
                            <a:pt x="294" y="324"/>
                          </a:lnTo>
                          <a:lnTo>
                            <a:pt x="294" y="312"/>
                          </a:lnTo>
                          <a:lnTo>
                            <a:pt x="294" y="303"/>
                          </a:lnTo>
                          <a:lnTo>
                            <a:pt x="291" y="294"/>
                          </a:lnTo>
                          <a:lnTo>
                            <a:pt x="288" y="285"/>
                          </a:lnTo>
                          <a:lnTo>
                            <a:pt x="285" y="276"/>
                          </a:lnTo>
                          <a:lnTo>
                            <a:pt x="282" y="267"/>
                          </a:lnTo>
                          <a:lnTo>
                            <a:pt x="279" y="258"/>
                          </a:lnTo>
                          <a:lnTo>
                            <a:pt x="276" y="249"/>
                          </a:lnTo>
                          <a:lnTo>
                            <a:pt x="273" y="240"/>
                          </a:lnTo>
                          <a:lnTo>
                            <a:pt x="270" y="231"/>
                          </a:lnTo>
                          <a:lnTo>
                            <a:pt x="264" y="222"/>
                          </a:lnTo>
                          <a:lnTo>
                            <a:pt x="261" y="213"/>
                          </a:lnTo>
                          <a:lnTo>
                            <a:pt x="258" y="204"/>
                          </a:lnTo>
                          <a:lnTo>
                            <a:pt x="255" y="195"/>
                          </a:lnTo>
                          <a:lnTo>
                            <a:pt x="255" y="186"/>
                          </a:lnTo>
                          <a:lnTo>
                            <a:pt x="249" y="177"/>
                          </a:lnTo>
                          <a:lnTo>
                            <a:pt x="243" y="168"/>
                          </a:lnTo>
                          <a:lnTo>
                            <a:pt x="240" y="159"/>
                          </a:lnTo>
                          <a:lnTo>
                            <a:pt x="234" y="150"/>
                          </a:lnTo>
                          <a:lnTo>
                            <a:pt x="225" y="141"/>
                          </a:lnTo>
                          <a:lnTo>
                            <a:pt x="222" y="132"/>
                          </a:lnTo>
                          <a:lnTo>
                            <a:pt x="222" y="123"/>
                          </a:lnTo>
                          <a:lnTo>
                            <a:pt x="219" y="132"/>
                          </a:lnTo>
                          <a:lnTo>
                            <a:pt x="222" y="141"/>
                          </a:lnTo>
                          <a:lnTo>
                            <a:pt x="213" y="144"/>
                          </a:lnTo>
                          <a:lnTo>
                            <a:pt x="204" y="144"/>
                          </a:lnTo>
                          <a:lnTo>
                            <a:pt x="195" y="144"/>
                          </a:lnTo>
                          <a:lnTo>
                            <a:pt x="186" y="144"/>
                          </a:lnTo>
                          <a:lnTo>
                            <a:pt x="177" y="144"/>
                          </a:lnTo>
                          <a:lnTo>
                            <a:pt x="186" y="150"/>
                          </a:lnTo>
                          <a:lnTo>
                            <a:pt x="195" y="150"/>
                          </a:lnTo>
                          <a:lnTo>
                            <a:pt x="204" y="150"/>
                          </a:lnTo>
                          <a:lnTo>
                            <a:pt x="195" y="144"/>
                          </a:lnTo>
                          <a:lnTo>
                            <a:pt x="186" y="150"/>
                          </a:lnTo>
                          <a:lnTo>
                            <a:pt x="186" y="162"/>
                          </a:lnTo>
                          <a:lnTo>
                            <a:pt x="186" y="174"/>
                          </a:lnTo>
                          <a:lnTo>
                            <a:pt x="180" y="186"/>
                          </a:lnTo>
                          <a:lnTo>
                            <a:pt x="171" y="189"/>
                          </a:lnTo>
                          <a:lnTo>
                            <a:pt x="162" y="189"/>
                          </a:lnTo>
                          <a:lnTo>
                            <a:pt x="153" y="183"/>
                          </a:lnTo>
                          <a:lnTo>
                            <a:pt x="150" y="174"/>
                          </a:lnTo>
                          <a:lnTo>
                            <a:pt x="150" y="183"/>
                          </a:lnTo>
                          <a:lnTo>
                            <a:pt x="141" y="186"/>
                          </a:lnTo>
                          <a:lnTo>
                            <a:pt x="132" y="189"/>
                          </a:lnTo>
                          <a:lnTo>
                            <a:pt x="123" y="189"/>
                          </a:lnTo>
                          <a:lnTo>
                            <a:pt x="120" y="198"/>
                          </a:lnTo>
                          <a:lnTo>
                            <a:pt x="111" y="201"/>
                          </a:lnTo>
                          <a:lnTo>
                            <a:pt x="102" y="192"/>
                          </a:lnTo>
                          <a:lnTo>
                            <a:pt x="93" y="192"/>
                          </a:lnTo>
                          <a:lnTo>
                            <a:pt x="66" y="195"/>
                          </a:lnTo>
                          <a:lnTo>
                            <a:pt x="42" y="195"/>
                          </a:lnTo>
                          <a:lnTo>
                            <a:pt x="51" y="195"/>
                          </a:lnTo>
                          <a:lnTo>
                            <a:pt x="60" y="195"/>
                          </a:lnTo>
                          <a:lnTo>
                            <a:pt x="69" y="195"/>
                          </a:lnTo>
                          <a:lnTo>
                            <a:pt x="87" y="195"/>
                          </a:lnTo>
                          <a:lnTo>
                            <a:pt x="78" y="189"/>
                          </a:lnTo>
                          <a:lnTo>
                            <a:pt x="66" y="186"/>
                          </a:lnTo>
                          <a:lnTo>
                            <a:pt x="54" y="183"/>
                          </a:lnTo>
                          <a:lnTo>
                            <a:pt x="45" y="180"/>
                          </a:lnTo>
                          <a:lnTo>
                            <a:pt x="57" y="186"/>
                          </a:lnTo>
                          <a:lnTo>
                            <a:pt x="60" y="19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63" name="Freeform 49">
                      <a:extLst>
                        <a:ext uri="{FF2B5EF4-FFF2-40B4-BE49-F238E27FC236}">
                          <a16:creationId xmlns:a16="http://schemas.microsoft.com/office/drawing/2014/main" id="{A4DDDCEB-5F83-4662-A6B4-A18243605DE0}"/>
                        </a:ext>
                      </a:extLst>
                    </p:cNvPr>
                    <p:cNvSpPr>
                      <a:spLocks/>
                    </p:cNvSpPr>
                    <p:nvPr/>
                  </p:nvSpPr>
                  <p:spPr bwMode="auto">
                    <a:xfrm>
                      <a:off x="2374" y="1284"/>
                      <a:ext cx="67" cy="445"/>
                    </a:xfrm>
                    <a:custGeom>
                      <a:avLst/>
                      <a:gdLst>
                        <a:gd name="T0" fmla="*/ 0 w 67"/>
                        <a:gd name="T1" fmla="*/ 0 h 445"/>
                        <a:gd name="T2" fmla="*/ 0 w 67"/>
                        <a:gd name="T3" fmla="*/ 9 h 445"/>
                        <a:gd name="T4" fmla="*/ 0 w 67"/>
                        <a:gd name="T5" fmla="*/ 18 h 445"/>
                        <a:gd name="T6" fmla="*/ 3 w 67"/>
                        <a:gd name="T7" fmla="*/ 27 h 445"/>
                        <a:gd name="T8" fmla="*/ 3 w 67"/>
                        <a:gd name="T9" fmla="*/ 36 h 445"/>
                        <a:gd name="T10" fmla="*/ 3 w 67"/>
                        <a:gd name="T11" fmla="*/ 45 h 445"/>
                        <a:gd name="T12" fmla="*/ 6 w 67"/>
                        <a:gd name="T13" fmla="*/ 54 h 445"/>
                        <a:gd name="T14" fmla="*/ 9 w 67"/>
                        <a:gd name="T15" fmla="*/ 66 h 445"/>
                        <a:gd name="T16" fmla="*/ 12 w 67"/>
                        <a:gd name="T17" fmla="*/ 75 h 445"/>
                        <a:gd name="T18" fmla="*/ 15 w 67"/>
                        <a:gd name="T19" fmla="*/ 84 h 445"/>
                        <a:gd name="T20" fmla="*/ 18 w 67"/>
                        <a:gd name="T21" fmla="*/ 93 h 445"/>
                        <a:gd name="T22" fmla="*/ 24 w 67"/>
                        <a:gd name="T23" fmla="*/ 102 h 445"/>
                        <a:gd name="T24" fmla="*/ 27 w 67"/>
                        <a:gd name="T25" fmla="*/ 111 h 445"/>
                        <a:gd name="T26" fmla="*/ 30 w 67"/>
                        <a:gd name="T27" fmla="*/ 120 h 445"/>
                        <a:gd name="T28" fmla="*/ 36 w 67"/>
                        <a:gd name="T29" fmla="*/ 129 h 445"/>
                        <a:gd name="T30" fmla="*/ 39 w 67"/>
                        <a:gd name="T31" fmla="*/ 138 h 445"/>
                        <a:gd name="T32" fmla="*/ 42 w 67"/>
                        <a:gd name="T33" fmla="*/ 147 h 445"/>
                        <a:gd name="T34" fmla="*/ 42 w 67"/>
                        <a:gd name="T35" fmla="*/ 156 h 445"/>
                        <a:gd name="T36" fmla="*/ 45 w 67"/>
                        <a:gd name="T37" fmla="*/ 165 h 445"/>
                        <a:gd name="T38" fmla="*/ 48 w 67"/>
                        <a:gd name="T39" fmla="*/ 174 h 445"/>
                        <a:gd name="T40" fmla="*/ 51 w 67"/>
                        <a:gd name="T41" fmla="*/ 183 h 445"/>
                        <a:gd name="T42" fmla="*/ 54 w 67"/>
                        <a:gd name="T43" fmla="*/ 192 h 445"/>
                        <a:gd name="T44" fmla="*/ 57 w 67"/>
                        <a:gd name="T45" fmla="*/ 201 h 445"/>
                        <a:gd name="T46" fmla="*/ 63 w 67"/>
                        <a:gd name="T47" fmla="*/ 210 h 445"/>
                        <a:gd name="T48" fmla="*/ 63 w 67"/>
                        <a:gd name="T49" fmla="*/ 219 h 445"/>
                        <a:gd name="T50" fmla="*/ 66 w 67"/>
                        <a:gd name="T51" fmla="*/ 228 h 445"/>
                        <a:gd name="T52" fmla="*/ 66 w 67"/>
                        <a:gd name="T53" fmla="*/ 240 h 445"/>
                        <a:gd name="T54" fmla="*/ 66 w 67"/>
                        <a:gd name="T55" fmla="*/ 249 h 445"/>
                        <a:gd name="T56" fmla="*/ 66 w 67"/>
                        <a:gd name="T57" fmla="*/ 261 h 445"/>
                        <a:gd name="T58" fmla="*/ 66 w 67"/>
                        <a:gd name="T59" fmla="*/ 273 h 445"/>
                        <a:gd name="T60" fmla="*/ 66 w 67"/>
                        <a:gd name="T61" fmla="*/ 285 h 445"/>
                        <a:gd name="T62" fmla="*/ 66 w 67"/>
                        <a:gd name="T63" fmla="*/ 294 h 445"/>
                        <a:gd name="T64" fmla="*/ 66 w 67"/>
                        <a:gd name="T65" fmla="*/ 303 h 445"/>
                        <a:gd name="T66" fmla="*/ 66 w 67"/>
                        <a:gd name="T67" fmla="*/ 312 h 445"/>
                        <a:gd name="T68" fmla="*/ 63 w 67"/>
                        <a:gd name="T69" fmla="*/ 321 h 445"/>
                        <a:gd name="T70" fmla="*/ 63 w 67"/>
                        <a:gd name="T71" fmla="*/ 333 h 445"/>
                        <a:gd name="T72" fmla="*/ 60 w 67"/>
                        <a:gd name="T73" fmla="*/ 342 h 445"/>
                        <a:gd name="T74" fmla="*/ 57 w 67"/>
                        <a:gd name="T75" fmla="*/ 351 h 445"/>
                        <a:gd name="T76" fmla="*/ 57 w 67"/>
                        <a:gd name="T77" fmla="*/ 360 h 445"/>
                        <a:gd name="T78" fmla="*/ 54 w 67"/>
                        <a:gd name="T79" fmla="*/ 369 h 445"/>
                        <a:gd name="T80" fmla="*/ 54 w 67"/>
                        <a:gd name="T81" fmla="*/ 378 h 445"/>
                        <a:gd name="T82" fmla="*/ 54 w 67"/>
                        <a:gd name="T83" fmla="*/ 387 h 445"/>
                        <a:gd name="T84" fmla="*/ 54 w 67"/>
                        <a:gd name="T85" fmla="*/ 396 h 445"/>
                        <a:gd name="T86" fmla="*/ 54 w 67"/>
                        <a:gd name="T87" fmla="*/ 405 h 445"/>
                        <a:gd name="T88" fmla="*/ 54 w 67"/>
                        <a:gd name="T89" fmla="*/ 417 h 445"/>
                        <a:gd name="T90" fmla="*/ 57 w 67"/>
                        <a:gd name="T91" fmla="*/ 426 h 445"/>
                        <a:gd name="T92" fmla="*/ 60 w 67"/>
                        <a:gd name="T93" fmla="*/ 435 h 445"/>
                        <a:gd name="T94" fmla="*/ 60 w 67"/>
                        <a:gd name="T95" fmla="*/ 444 h 4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445"/>
                        <a:gd name="T146" fmla="*/ 67 w 67"/>
                        <a:gd name="T147" fmla="*/ 445 h 44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445">
                          <a:moveTo>
                            <a:pt x="0" y="0"/>
                          </a:moveTo>
                          <a:lnTo>
                            <a:pt x="0" y="9"/>
                          </a:lnTo>
                          <a:lnTo>
                            <a:pt x="0" y="18"/>
                          </a:lnTo>
                          <a:lnTo>
                            <a:pt x="3" y="27"/>
                          </a:lnTo>
                          <a:lnTo>
                            <a:pt x="3" y="36"/>
                          </a:lnTo>
                          <a:lnTo>
                            <a:pt x="3" y="45"/>
                          </a:lnTo>
                          <a:lnTo>
                            <a:pt x="6" y="54"/>
                          </a:lnTo>
                          <a:lnTo>
                            <a:pt x="9" y="66"/>
                          </a:lnTo>
                          <a:lnTo>
                            <a:pt x="12" y="75"/>
                          </a:lnTo>
                          <a:lnTo>
                            <a:pt x="15" y="84"/>
                          </a:lnTo>
                          <a:lnTo>
                            <a:pt x="18" y="93"/>
                          </a:lnTo>
                          <a:lnTo>
                            <a:pt x="24" y="102"/>
                          </a:lnTo>
                          <a:lnTo>
                            <a:pt x="27" y="111"/>
                          </a:lnTo>
                          <a:lnTo>
                            <a:pt x="30" y="120"/>
                          </a:lnTo>
                          <a:lnTo>
                            <a:pt x="36" y="129"/>
                          </a:lnTo>
                          <a:lnTo>
                            <a:pt x="39" y="138"/>
                          </a:lnTo>
                          <a:lnTo>
                            <a:pt x="42" y="147"/>
                          </a:lnTo>
                          <a:lnTo>
                            <a:pt x="42" y="156"/>
                          </a:lnTo>
                          <a:lnTo>
                            <a:pt x="45" y="165"/>
                          </a:lnTo>
                          <a:lnTo>
                            <a:pt x="48" y="174"/>
                          </a:lnTo>
                          <a:lnTo>
                            <a:pt x="51" y="183"/>
                          </a:lnTo>
                          <a:lnTo>
                            <a:pt x="54" y="192"/>
                          </a:lnTo>
                          <a:lnTo>
                            <a:pt x="57" y="201"/>
                          </a:lnTo>
                          <a:lnTo>
                            <a:pt x="63" y="210"/>
                          </a:lnTo>
                          <a:lnTo>
                            <a:pt x="63" y="219"/>
                          </a:lnTo>
                          <a:lnTo>
                            <a:pt x="66" y="228"/>
                          </a:lnTo>
                          <a:lnTo>
                            <a:pt x="66" y="240"/>
                          </a:lnTo>
                          <a:lnTo>
                            <a:pt x="66" y="249"/>
                          </a:lnTo>
                          <a:lnTo>
                            <a:pt x="66" y="261"/>
                          </a:lnTo>
                          <a:lnTo>
                            <a:pt x="66" y="273"/>
                          </a:lnTo>
                          <a:lnTo>
                            <a:pt x="66" y="285"/>
                          </a:lnTo>
                          <a:lnTo>
                            <a:pt x="66" y="294"/>
                          </a:lnTo>
                          <a:lnTo>
                            <a:pt x="66" y="303"/>
                          </a:lnTo>
                          <a:lnTo>
                            <a:pt x="66" y="312"/>
                          </a:lnTo>
                          <a:lnTo>
                            <a:pt x="63" y="321"/>
                          </a:lnTo>
                          <a:lnTo>
                            <a:pt x="63" y="333"/>
                          </a:lnTo>
                          <a:lnTo>
                            <a:pt x="60" y="342"/>
                          </a:lnTo>
                          <a:lnTo>
                            <a:pt x="57" y="351"/>
                          </a:lnTo>
                          <a:lnTo>
                            <a:pt x="57" y="360"/>
                          </a:lnTo>
                          <a:lnTo>
                            <a:pt x="54" y="369"/>
                          </a:lnTo>
                          <a:lnTo>
                            <a:pt x="54" y="378"/>
                          </a:lnTo>
                          <a:lnTo>
                            <a:pt x="54" y="387"/>
                          </a:lnTo>
                          <a:lnTo>
                            <a:pt x="54" y="396"/>
                          </a:lnTo>
                          <a:lnTo>
                            <a:pt x="54" y="405"/>
                          </a:lnTo>
                          <a:lnTo>
                            <a:pt x="54" y="417"/>
                          </a:lnTo>
                          <a:lnTo>
                            <a:pt x="57" y="426"/>
                          </a:lnTo>
                          <a:lnTo>
                            <a:pt x="60" y="435"/>
                          </a:lnTo>
                          <a:lnTo>
                            <a:pt x="60" y="44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64" name="Freeform 50">
                      <a:extLst>
                        <a:ext uri="{FF2B5EF4-FFF2-40B4-BE49-F238E27FC236}">
                          <a16:creationId xmlns:a16="http://schemas.microsoft.com/office/drawing/2014/main" id="{AA81CD6E-6B3F-4F45-8683-933ADD809C09}"/>
                        </a:ext>
                      </a:extLst>
                    </p:cNvPr>
                    <p:cNvSpPr>
                      <a:spLocks/>
                    </p:cNvSpPr>
                    <p:nvPr/>
                  </p:nvSpPr>
                  <p:spPr bwMode="auto">
                    <a:xfrm>
                      <a:off x="2287" y="1263"/>
                      <a:ext cx="424" cy="202"/>
                    </a:xfrm>
                    <a:custGeom>
                      <a:avLst/>
                      <a:gdLst>
                        <a:gd name="T0" fmla="*/ 0 w 424"/>
                        <a:gd name="T1" fmla="*/ 51 h 202"/>
                        <a:gd name="T2" fmla="*/ 9 w 424"/>
                        <a:gd name="T3" fmla="*/ 48 h 202"/>
                        <a:gd name="T4" fmla="*/ 18 w 424"/>
                        <a:gd name="T5" fmla="*/ 48 h 202"/>
                        <a:gd name="T6" fmla="*/ 27 w 424"/>
                        <a:gd name="T7" fmla="*/ 48 h 202"/>
                        <a:gd name="T8" fmla="*/ 39 w 424"/>
                        <a:gd name="T9" fmla="*/ 48 h 202"/>
                        <a:gd name="T10" fmla="*/ 51 w 424"/>
                        <a:gd name="T11" fmla="*/ 42 h 202"/>
                        <a:gd name="T12" fmla="*/ 60 w 424"/>
                        <a:gd name="T13" fmla="*/ 39 h 202"/>
                        <a:gd name="T14" fmla="*/ 69 w 424"/>
                        <a:gd name="T15" fmla="*/ 33 h 202"/>
                        <a:gd name="T16" fmla="*/ 78 w 424"/>
                        <a:gd name="T17" fmla="*/ 30 h 202"/>
                        <a:gd name="T18" fmla="*/ 90 w 424"/>
                        <a:gd name="T19" fmla="*/ 21 h 202"/>
                        <a:gd name="T20" fmla="*/ 102 w 424"/>
                        <a:gd name="T21" fmla="*/ 18 h 202"/>
                        <a:gd name="T22" fmla="*/ 111 w 424"/>
                        <a:gd name="T23" fmla="*/ 15 h 202"/>
                        <a:gd name="T24" fmla="*/ 120 w 424"/>
                        <a:gd name="T25" fmla="*/ 9 h 202"/>
                        <a:gd name="T26" fmla="*/ 129 w 424"/>
                        <a:gd name="T27" fmla="*/ 6 h 202"/>
                        <a:gd name="T28" fmla="*/ 138 w 424"/>
                        <a:gd name="T29" fmla="*/ 6 h 202"/>
                        <a:gd name="T30" fmla="*/ 147 w 424"/>
                        <a:gd name="T31" fmla="*/ 6 h 202"/>
                        <a:gd name="T32" fmla="*/ 156 w 424"/>
                        <a:gd name="T33" fmla="*/ 3 h 202"/>
                        <a:gd name="T34" fmla="*/ 165 w 424"/>
                        <a:gd name="T35" fmla="*/ 3 h 202"/>
                        <a:gd name="T36" fmla="*/ 174 w 424"/>
                        <a:gd name="T37" fmla="*/ 3 h 202"/>
                        <a:gd name="T38" fmla="*/ 183 w 424"/>
                        <a:gd name="T39" fmla="*/ 0 h 202"/>
                        <a:gd name="T40" fmla="*/ 192 w 424"/>
                        <a:gd name="T41" fmla="*/ 0 h 202"/>
                        <a:gd name="T42" fmla="*/ 201 w 424"/>
                        <a:gd name="T43" fmla="*/ 0 h 202"/>
                        <a:gd name="T44" fmla="*/ 210 w 424"/>
                        <a:gd name="T45" fmla="*/ 0 h 202"/>
                        <a:gd name="T46" fmla="*/ 222 w 424"/>
                        <a:gd name="T47" fmla="*/ 0 h 202"/>
                        <a:gd name="T48" fmla="*/ 234 w 424"/>
                        <a:gd name="T49" fmla="*/ 3 h 202"/>
                        <a:gd name="T50" fmla="*/ 246 w 424"/>
                        <a:gd name="T51" fmla="*/ 9 h 202"/>
                        <a:gd name="T52" fmla="*/ 255 w 424"/>
                        <a:gd name="T53" fmla="*/ 12 h 202"/>
                        <a:gd name="T54" fmla="*/ 267 w 424"/>
                        <a:gd name="T55" fmla="*/ 12 h 202"/>
                        <a:gd name="T56" fmla="*/ 276 w 424"/>
                        <a:gd name="T57" fmla="*/ 12 h 202"/>
                        <a:gd name="T58" fmla="*/ 285 w 424"/>
                        <a:gd name="T59" fmla="*/ 18 h 202"/>
                        <a:gd name="T60" fmla="*/ 294 w 424"/>
                        <a:gd name="T61" fmla="*/ 21 h 202"/>
                        <a:gd name="T62" fmla="*/ 303 w 424"/>
                        <a:gd name="T63" fmla="*/ 27 h 202"/>
                        <a:gd name="T64" fmla="*/ 315 w 424"/>
                        <a:gd name="T65" fmla="*/ 30 h 202"/>
                        <a:gd name="T66" fmla="*/ 339 w 424"/>
                        <a:gd name="T67" fmla="*/ 36 h 202"/>
                        <a:gd name="T68" fmla="*/ 357 w 424"/>
                        <a:gd name="T69" fmla="*/ 39 h 202"/>
                        <a:gd name="T70" fmla="*/ 360 w 424"/>
                        <a:gd name="T71" fmla="*/ 48 h 202"/>
                        <a:gd name="T72" fmla="*/ 369 w 424"/>
                        <a:gd name="T73" fmla="*/ 54 h 202"/>
                        <a:gd name="T74" fmla="*/ 372 w 424"/>
                        <a:gd name="T75" fmla="*/ 63 h 202"/>
                        <a:gd name="T76" fmla="*/ 378 w 424"/>
                        <a:gd name="T77" fmla="*/ 72 h 202"/>
                        <a:gd name="T78" fmla="*/ 387 w 424"/>
                        <a:gd name="T79" fmla="*/ 81 h 202"/>
                        <a:gd name="T80" fmla="*/ 387 w 424"/>
                        <a:gd name="T81" fmla="*/ 90 h 202"/>
                        <a:gd name="T82" fmla="*/ 390 w 424"/>
                        <a:gd name="T83" fmla="*/ 99 h 202"/>
                        <a:gd name="T84" fmla="*/ 381 w 424"/>
                        <a:gd name="T85" fmla="*/ 108 h 202"/>
                        <a:gd name="T86" fmla="*/ 372 w 424"/>
                        <a:gd name="T87" fmla="*/ 111 h 202"/>
                        <a:gd name="T88" fmla="*/ 363 w 424"/>
                        <a:gd name="T89" fmla="*/ 117 h 202"/>
                        <a:gd name="T90" fmla="*/ 354 w 424"/>
                        <a:gd name="T91" fmla="*/ 126 h 202"/>
                        <a:gd name="T92" fmla="*/ 345 w 424"/>
                        <a:gd name="T93" fmla="*/ 129 h 202"/>
                        <a:gd name="T94" fmla="*/ 423 w 424"/>
                        <a:gd name="T95" fmla="*/ 201 h 202"/>
                        <a:gd name="T96" fmla="*/ 417 w 424"/>
                        <a:gd name="T97" fmla="*/ 84 h 202"/>
                        <a:gd name="T98" fmla="*/ 357 w 424"/>
                        <a:gd name="T99" fmla="*/ 120 h 2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24"/>
                        <a:gd name="T151" fmla="*/ 0 h 202"/>
                        <a:gd name="T152" fmla="*/ 424 w 424"/>
                        <a:gd name="T153" fmla="*/ 202 h 2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24" h="202">
                          <a:moveTo>
                            <a:pt x="0" y="51"/>
                          </a:moveTo>
                          <a:lnTo>
                            <a:pt x="9" y="48"/>
                          </a:lnTo>
                          <a:lnTo>
                            <a:pt x="18" y="48"/>
                          </a:lnTo>
                          <a:lnTo>
                            <a:pt x="27" y="48"/>
                          </a:lnTo>
                          <a:lnTo>
                            <a:pt x="39" y="48"/>
                          </a:lnTo>
                          <a:lnTo>
                            <a:pt x="51" y="42"/>
                          </a:lnTo>
                          <a:lnTo>
                            <a:pt x="60" y="39"/>
                          </a:lnTo>
                          <a:lnTo>
                            <a:pt x="69" y="33"/>
                          </a:lnTo>
                          <a:lnTo>
                            <a:pt x="78" y="30"/>
                          </a:lnTo>
                          <a:lnTo>
                            <a:pt x="90" y="21"/>
                          </a:lnTo>
                          <a:lnTo>
                            <a:pt x="102" y="18"/>
                          </a:lnTo>
                          <a:lnTo>
                            <a:pt x="111" y="15"/>
                          </a:lnTo>
                          <a:lnTo>
                            <a:pt x="120" y="9"/>
                          </a:lnTo>
                          <a:lnTo>
                            <a:pt x="129" y="6"/>
                          </a:lnTo>
                          <a:lnTo>
                            <a:pt x="138" y="6"/>
                          </a:lnTo>
                          <a:lnTo>
                            <a:pt x="147" y="6"/>
                          </a:lnTo>
                          <a:lnTo>
                            <a:pt x="156" y="3"/>
                          </a:lnTo>
                          <a:lnTo>
                            <a:pt x="165" y="3"/>
                          </a:lnTo>
                          <a:lnTo>
                            <a:pt x="174" y="3"/>
                          </a:lnTo>
                          <a:lnTo>
                            <a:pt x="183" y="0"/>
                          </a:lnTo>
                          <a:lnTo>
                            <a:pt x="192" y="0"/>
                          </a:lnTo>
                          <a:lnTo>
                            <a:pt x="201" y="0"/>
                          </a:lnTo>
                          <a:lnTo>
                            <a:pt x="210" y="0"/>
                          </a:lnTo>
                          <a:lnTo>
                            <a:pt x="222" y="0"/>
                          </a:lnTo>
                          <a:lnTo>
                            <a:pt x="234" y="3"/>
                          </a:lnTo>
                          <a:lnTo>
                            <a:pt x="246" y="9"/>
                          </a:lnTo>
                          <a:lnTo>
                            <a:pt x="255" y="12"/>
                          </a:lnTo>
                          <a:lnTo>
                            <a:pt x="267" y="12"/>
                          </a:lnTo>
                          <a:lnTo>
                            <a:pt x="276" y="12"/>
                          </a:lnTo>
                          <a:lnTo>
                            <a:pt x="285" y="18"/>
                          </a:lnTo>
                          <a:lnTo>
                            <a:pt x="294" y="21"/>
                          </a:lnTo>
                          <a:lnTo>
                            <a:pt x="303" y="27"/>
                          </a:lnTo>
                          <a:lnTo>
                            <a:pt x="315" y="30"/>
                          </a:lnTo>
                          <a:lnTo>
                            <a:pt x="339" y="36"/>
                          </a:lnTo>
                          <a:lnTo>
                            <a:pt x="357" y="39"/>
                          </a:lnTo>
                          <a:lnTo>
                            <a:pt x="360" y="48"/>
                          </a:lnTo>
                          <a:lnTo>
                            <a:pt x="369" y="54"/>
                          </a:lnTo>
                          <a:lnTo>
                            <a:pt x="372" y="63"/>
                          </a:lnTo>
                          <a:lnTo>
                            <a:pt x="378" y="72"/>
                          </a:lnTo>
                          <a:lnTo>
                            <a:pt x="387" y="81"/>
                          </a:lnTo>
                          <a:lnTo>
                            <a:pt x="387" y="90"/>
                          </a:lnTo>
                          <a:lnTo>
                            <a:pt x="390" y="99"/>
                          </a:lnTo>
                          <a:lnTo>
                            <a:pt x="381" y="108"/>
                          </a:lnTo>
                          <a:lnTo>
                            <a:pt x="372" y="111"/>
                          </a:lnTo>
                          <a:lnTo>
                            <a:pt x="363" y="117"/>
                          </a:lnTo>
                          <a:lnTo>
                            <a:pt x="354" y="126"/>
                          </a:lnTo>
                          <a:lnTo>
                            <a:pt x="345" y="129"/>
                          </a:lnTo>
                          <a:lnTo>
                            <a:pt x="423" y="201"/>
                          </a:lnTo>
                          <a:lnTo>
                            <a:pt x="417" y="84"/>
                          </a:lnTo>
                          <a:lnTo>
                            <a:pt x="357" y="12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65" name="Freeform 51">
                      <a:extLst>
                        <a:ext uri="{FF2B5EF4-FFF2-40B4-BE49-F238E27FC236}">
                          <a16:creationId xmlns:a16="http://schemas.microsoft.com/office/drawing/2014/main" id="{F79BD294-282A-45E8-8C44-D65E4F015650}"/>
                        </a:ext>
                      </a:extLst>
                    </p:cNvPr>
                    <p:cNvSpPr>
                      <a:spLocks/>
                    </p:cNvSpPr>
                    <p:nvPr/>
                  </p:nvSpPr>
                  <p:spPr bwMode="auto">
                    <a:xfrm>
                      <a:off x="2263" y="1692"/>
                      <a:ext cx="265" cy="238"/>
                    </a:xfrm>
                    <a:custGeom>
                      <a:avLst/>
                      <a:gdLst>
                        <a:gd name="T0" fmla="*/ 144 w 265"/>
                        <a:gd name="T1" fmla="*/ 0 h 238"/>
                        <a:gd name="T2" fmla="*/ 0 w 265"/>
                        <a:gd name="T3" fmla="*/ 0 h 238"/>
                        <a:gd name="T4" fmla="*/ 0 w 265"/>
                        <a:gd name="T5" fmla="*/ 237 h 238"/>
                        <a:gd name="T6" fmla="*/ 264 w 265"/>
                        <a:gd name="T7" fmla="*/ 237 h 238"/>
                        <a:gd name="T8" fmla="*/ 264 w 265"/>
                        <a:gd name="T9" fmla="*/ 0 h 238"/>
                        <a:gd name="T10" fmla="*/ 204 w 265"/>
                        <a:gd name="T11" fmla="*/ 0 h 238"/>
                        <a:gd name="T12" fmla="*/ 0 60000 65536"/>
                        <a:gd name="T13" fmla="*/ 0 60000 65536"/>
                        <a:gd name="T14" fmla="*/ 0 60000 65536"/>
                        <a:gd name="T15" fmla="*/ 0 60000 65536"/>
                        <a:gd name="T16" fmla="*/ 0 60000 65536"/>
                        <a:gd name="T17" fmla="*/ 0 60000 65536"/>
                        <a:gd name="T18" fmla="*/ 0 w 265"/>
                        <a:gd name="T19" fmla="*/ 0 h 238"/>
                        <a:gd name="T20" fmla="*/ 265 w 265"/>
                        <a:gd name="T21" fmla="*/ 238 h 238"/>
                      </a:gdLst>
                      <a:ahLst/>
                      <a:cxnLst>
                        <a:cxn ang="T12">
                          <a:pos x="T0" y="T1"/>
                        </a:cxn>
                        <a:cxn ang="T13">
                          <a:pos x="T2" y="T3"/>
                        </a:cxn>
                        <a:cxn ang="T14">
                          <a:pos x="T4" y="T5"/>
                        </a:cxn>
                        <a:cxn ang="T15">
                          <a:pos x="T6" y="T7"/>
                        </a:cxn>
                        <a:cxn ang="T16">
                          <a:pos x="T8" y="T9"/>
                        </a:cxn>
                        <a:cxn ang="T17">
                          <a:pos x="T10" y="T11"/>
                        </a:cxn>
                      </a:cxnLst>
                      <a:rect l="T18" t="T19" r="T20" b="T21"/>
                      <a:pathLst>
                        <a:path w="265" h="238">
                          <a:moveTo>
                            <a:pt x="144" y="0"/>
                          </a:moveTo>
                          <a:lnTo>
                            <a:pt x="0" y="0"/>
                          </a:lnTo>
                          <a:lnTo>
                            <a:pt x="0" y="237"/>
                          </a:lnTo>
                          <a:lnTo>
                            <a:pt x="264" y="237"/>
                          </a:lnTo>
                          <a:lnTo>
                            <a:pt x="264" y="0"/>
                          </a:lnTo>
                          <a:lnTo>
                            <a:pt x="204"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66" name="Rectangle 52">
                      <a:extLst>
                        <a:ext uri="{FF2B5EF4-FFF2-40B4-BE49-F238E27FC236}">
                          <a16:creationId xmlns:a16="http://schemas.microsoft.com/office/drawing/2014/main" id="{9DEE422B-88AD-4210-812B-D72A0254F76C}"/>
                        </a:ext>
                      </a:extLst>
                    </p:cNvPr>
                    <p:cNvSpPr>
                      <a:spLocks noChangeArrowheads="1"/>
                    </p:cNvSpPr>
                    <p:nvPr/>
                  </p:nvSpPr>
                  <p:spPr bwMode="auto">
                    <a:xfrm>
                      <a:off x="2238" y="1817"/>
                      <a:ext cx="28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800" dirty="0"/>
                        <a:t>10 lbs.</a:t>
                      </a:r>
                    </a:p>
                  </p:txBody>
                </p:sp>
                <p:sp>
                  <p:nvSpPr>
                    <p:cNvPr id="30767" name="Rectangle 53">
                      <a:extLst>
                        <a:ext uri="{FF2B5EF4-FFF2-40B4-BE49-F238E27FC236}">
                          <a16:creationId xmlns:a16="http://schemas.microsoft.com/office/drawing/2014/main" id="{34310C0E-B6C2-41F3-9EB4-7AA084E44755}"/>
                        </a:ext>
                      </a:extLst>
                    </p:cNvPr>
                    <p:cNvSpPr>
                      <a:spLocks noChangeArrowheads="1"/>
                    </p:cNvSpPr>
                    <p:nvPr/>
                  </p:nvSpPr>
                  <p:spPr bwMode="auto">
                    <a:xfrm>
                      <a:off x="2557" y="1139"/>
                      <a:ext cx="32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800" dirty="0"/>
                        <a:t>100 lbs.</a:t>
                      </a:r>
                    </a:p>
                  </p:txBody>
                </p:sp>
                <p:sp>
                  <p:nvSpPr>
                    <p:cNvPr id="30768" name="Freeform 54">
                      <a:extLst>
                        <a:ext uri="{FF2B5EF4-FFF2-40B4-BE49-F238E27FC236}">
                          <a16:creationId xmlns:a16="http://schemas.microsoft.com/office/drawing/2014/main" id="{DB3D7667-FD4E-4B60-9375-78543927310F}"/>
                        </a:ext>
                      </a:extLst>
                    </p:cNvPr>
                    <p:cNvSpPr>
                      <a:spLocks/>
                    </p:cNvSpPr>
                    <p:nvPr/>
                  </p:nvSpPr>
                  <p:spPr bwMode="auto">
                    <a:xfrm>
                      <a:off x="2674" y="1254"/>
                      <a:ext cx="55" cy="82"/>
                    </a:xfrm>
                    <a:custGeom>
                      <a:avLst/>
                      <a:gdLst>
                        <a:gd name="T0" fmla="*/ 15 w 55"/>
                        <a:gd name="T1" fmla="*/ 0 h 82"/>
                        <a:gd name="T2" fmla="*/ 15 w 55"/>
                        <a:gd name="T3" fmla="*/ 30 h 82"/>
                        <a:gd name="T4" fmla="*/ 0 w 55"/>
                        <a:gd name="T5" fmla="*/ 30 h 82"/>
                        <a:gd name="T6" fmla="*/ 27 w 55"/>
                        <a:gd name="T7" fmla="*/ 81 h 82"/>
                        <a:gd name="T8" fmla="*/ 54 w 55"/>
                        <a:gd name="T9" fmla="*/ 30 h 82"/>
                        <a:gd name="T10" fmla="*/ 42 w 55"/>
                        <a:gd name="T11" fmla="*/ 30 h 82"/>
                        <a:gd name="T12" fmla="*/ 42 w 55"/>
                        <a:gd name="T13" fmla="*/ 0 h 82"/>
                        <a:gd name="T14" fmla="*/ 15 w 55"/>
                        <a:gd name="T15" fmla="*/ 0 h 82"/>
                        <a:gd name="T16" fmla="*/ 0 60000 65536"/>
                        <a:gd name="T17" fmla="*/ 0 60000 65536"/>
                        <a:gd name="T18" fmla="*/ 0 60000 65536"/>
                        <a:gd name="T19" fmla="*/ 0 60000 65536"/>
                        <a:gd name="T20" fmla="*/ 0 60000 65536"/>
                        <a:gd name="T21" fmla="*/ 0 60000 65536"/>
                        <a:gd name="T22" fmla="*/ 0 60000 65536"/>
                        <a:gd name="T23" fmla="*/ 0 60000 65536"/>
                        <a:gd name="T24" fmla="*/ 0 w 55"/>
                        <a:gd name="T25" fmla="*/ 0 h 82"/>
                        <a:gd name="T26" fmla="*/ 55 w 55"/>
                        <a:gd name="T27" fmla="*/ 82 h 8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 h="82">
                          <a:moveTo>
                            <a:pt x="15" y="0"/>
                          </a:moveTo>
                          <a:lnTo>
                            <a:pt x="15" y="30"/>
                          </a:lnTo>
                          <a:lnTo>
                            <a:pt x="0" y="30"/>
                          </a:lnTo>
                          <a:lnTo>
                            <a:pt x="27" y="81"/>
                          </a:lnTo>
                          <a:lnTo>
                            <a:pt x="54" y="30"/>
                          </a:lnTo>
                          <a:lnTo>
                            <a:pt x="42" y="30"/>
                          </a:lnTo>
                          <a:lnTo>
                            <a:pt x="42" y="0"/>
                          </a:lnTo>
                          <a:lnTo>
                            <a:pt x="15" y="0"/>
                          </a:lnTo>
                        </a:path>
                      </a:pathLst>
                    </a:custGeom>
                    <a:solidFill>
                      <a:schemeClr val="tx2"/>
                    </a:solidFill>
                    <a:ln w="12700" cap="rnd" cmpd="sng">
                      <a:solidFill>
                        <a:schemeClr val="tx2"/>
                      </a:solidFill>
                      <a:prstDash val="solid"/>
                      <a:round/>
                      <a:headEnd type="none" w="med" len="med"/>
                      <a:tailEnd type="none" w="med" len="med"/>
                    </a:ln>
                  </p:spPr>
                  <p:txBody>
                    <a:bodyPr/>
                    <a:lstStyle/>
                    <a:p>
                      <a:endParaRPr lang="en-US"/>
                    </a:p>
                  </p:txBody>
                </p:sp>
              </p:grpSp>
            </p:grpSp>
            <p:sp>
              <p:nvSpPr>
                <p:cNvPr id="30756" name="Freeform 55">
                  <a:extLst>
                    <a:ext uri="{FF2B5EF4-FFF2-40B4-BE49-F238E27FC236}">
                      <a16:creationId xmlns:a16="http://schemas.microsoft.com/office/drawing/2014/main" id="{9AC29CCC-69E7-4CAB-8949-8DF09D138F40}"/>
                    </a:ext>
                  </a:extLst>
                </p:cNvPr>
                <p:cNvSpPr>
                  <a:spLocks/>
                </p:cNvSpPr>
                <p:nvPr/>
              </p:nvSpPr>
              <p:spPr bwMode="auto">
                <a:xfrm>
                  <a:off x="2206" y="1404"/>
                  <a:ext cx="10" cy="10"/>
                </a:xfrm>
                <a:custGeom>
                  <a:avLst/>
                  <a:gdLst>
                    <a:gd name="T0" fmla="*/ 3 w 10"/>
                    <a:gd name="T1" fmla="*/ 0 h 10"/>
                    <a:gd name="T2" fmla="*/ 9 w 10"/>
                    <a:gd name="T3" fmla="*/ 9 h 10"/>
                    <a:gd name="T4" fmla="*/ 0 w 10"/>
                    <a:gd name="T5" fmla="*/ 6 h 10"/>
                    <a:gd name="T6" fmla="*/ 3 w 10"/>
                    <a:gd name="T7" fmla="*/ 0 h 10"/>
                    <a:gd name="T8" fmla="*/ 0 60000 65536"/>
                    <a:gd name="T9" fmla="*/ 0 60000 65536"/>
                    <a:gd name="T10" fmla="*/ 0 60000 65536"/>
                    <a:gd name="T11" fmla="*/ 0 60000 65536"/>
                    <a:gd name="T12" fmla="*/ 0 w 10"/>
                    <a:gd name="T13" fmla="*/ 0 h 10"/>
                    <a:gd name="T14" fmla="*/ 10 w 10"/>
                    <a:gd name="T15" fmla="*/ 10 h 10"/>
                  </a:gdLst>
                  <a:ahLst/>
                  <a:cxnLst>
                    <a:cxn ang="T8">
                      <a:pos x="T0" y="T1"/>
                    </a:cxn>
                    <a:cxn ang="T9">
                      <a:pos x="T2" y="T3"/>
                    </a:cxn>
                    <a:cxn ang="T10">
                      <a:pos x="T4" y="T5"/>
                    </a:cxn>
                    <a:cxn ang="T11">
                      <a:pos x="T6" y="T7"/>
                    </a:cxn>
                  </a:cxnLst>
                  <a:rect l="T12" t="T13" r="T14" b="T15"/>
                  <a:pathLst>
                    <a:path w="10" h="10">
                      <a:moveTo>
                        <a:pt x="3" y="0"/>
                      </a:moveTo>
                      <a:lnTo>
                        <a:pt x="9" y="9"/>
                      </a:lnTo>
                      <a:lnTo>
                        <a:pt x="0" y="6"/>
                      </a:lnTo>
                      <a:lnTo>
                        <a:pt x="3" y="0"/>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0757" name="Freeform 56">
                  <a:extLst>
                    <a:ext uri="{FF2B5EF4-FFF2-40B4-BE49-F238E27FC236}">
                      <a16:creationId xmlns:a16="http://schemas.microsoft.com/office/drawing/2014/main" id="{76062B6B-6056-40F6-8481-FE61A7C24AC9}"/>
                    </a:ext>
                  </a:extLst>
                </p:cNvPr>
                <p:cNvSpPr>
                  <a:spLocks/>
                </p:cNvSpPr>
                <p:nvPr/>
              </p:nvSpPr>
              <p:spPr bwMode="auto">
                <a:xfrm>
                  <a:off x="2656" y="1971"/>
                  <a:ext cx="13" cy="49"/>
                </a:xfrm>
                <a:custGeom>
                  <a:avLst/>
                  <a:gdLst>
                    <a:gd name="T0" fmla="*/ 9 w 13"/>
                    <a:gd name="T1" fmla="*/ 0 h 49"/>
                    <a:gd name="T2" fmla="*/ 12 w 13"/>
                    <a:gd name="T3" fmla="*/ 9 h 49"/>
                    <a:gd name="T4" fmla="*/ 12 w 13"/>
                    <a:gd name="T5" fmla="*/ 18 h 49"/>
                    <a:gd name="T6" fmla="*/ 12 w 13"/>
                    <a:gd name="T7" fmla="*/ 27 h 49"/>
                    <a:gd name="T8" fmla="*/ 12 w 13"/>
                    <a:gd name="T9" fmla="*/ 39 h 49"/>
                    <a:gd name="T10" fmla="*/ 0 w 13"/>
                    <a:gd name="T11" fmla="*/ 48 h 49"/>
                    <a:gd name="T12" fmla="*/ 0 60000 65536"/>
                    <a:gd name="T13" fmla="*/ 0 60000 65536"/>
                    <a:gd name="T14" fmla="*/ 0 60000 65536"/>
                    <a:gd name="T15" fmla="*/ 0 60000 65536"/>
                    <a:gd name="T16" fmla="*/ 0 60000 65536"/>
                    <a:gd name="T17" fmla="*/ 0 60000 65536"/>
                    <a:gd name="T18" fmla="*/ 0 w 13"/>
                    <a:gd name="T19" fmla="*/ 0 h 49"/>
                    <a:gd name="T20" fmla="*/ 13 w 13"/>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13" h="49">
                      <a:moveTo>
                        <a:pt x="9" y="0"/>
                      </a:moveTo>
                      <a:lnTo>
                        <a:pt x="12" y="9"/>
                      </a:lnTo>
                      <a:lnTo>
                        <a:pt x="12" y="18"/>
                      </a:lnTo>
                      <a:lnTo>
                        <a:pt x="12" y="27"/>
                      </a:lnTo>
                      <a:lnTo>
                        <a:pt x="12" y="39"/>
                      </a:lnTo>
                      <a:lnTo>
                        <a:pt x="0" y="4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0754" name="Freeform 57">
                <a:extLst>
                  <a:ext uri="{FF2B5EF4-FFF2-40B4-BE49-F238E27FC236}">
                    <a16:creationId xmlns:a16="http://schemas.microsoft.com/office/drawing/2014/main" id="{7CBAAA13-F4E9-4E6E-B0DB-D09755F5D94A}"/>
                  </a:ext>
                </a:extLst>
              </p:cNvPr>
              <p:cNvSpPr>
                <a:spLocks/>
              </p:cNvSpPr>
              <p:nvPr/>
            </p:nvSpPr>
            <p:spPr bwMode="auto">
              <a:xfrm>
                <a:off x="2206" y="1404"/>
                <a:ext cx="10" cy="4"/>
              </a:xfrm>
              <a:custGeom>
                <a:avLst/>
                <a:gdLst>
                  <a:gd name="T0" fmla="*/ 0 w 10"/>
                  <a:gd name="T1" fmla="*/ 3 h 4"/>
                  <a:gd name="T2" fmla="*/ 6 w 10"/>
                  <a:gd name="T3" fmla="*/ 0 h 4"/>
                  <a:gd name="T4" fmla="*/ 9 w 10"/>
                  <a:gd name="T5" fmla="*/ 3 h 4"/>
                  <a:gd name="T6" fmla="*/ 0 w 10"/>
                  <a:gd name="T7" fmla="*/ 3 h 4"/>
                  <a:gd name="T8" fmla="*/ 0 60000 65536"/>
                  <a:gd name="T9" fmla="*/ 0 60000 65536"/>
                  <a:gd name="T10" fmla="*/ 0 60000 65536"/>
                  <a:gd name="T11" fmla="*/ 0 60000 65536"/>
                  <a:gd name="T12" fmla="*/ 0 w 10"/>
                  <a:gd name="T13" fmla="*/ 0 h 4"/>
                  <a:gd name="T14" fmla="*/ 10 w 10"/>
                  <a:gd name="T15" fmla="*/ 4 h 4"/>
                </a:gdLst>
                <a:ahLst/>
                <a:cxnLst>
                  <a:cxn ang="T8">
                    <a:pos x="T0" y="T1"/>
                  </a:cxn>
                  <a:cxn ang="T9">
                    <a:pos x="T2" y="T3"/>
                  </a:cxn>
                  <a:cxn ang="T10">
                    <a:pos x="T4" y="T5"/>
                  </a:cxn>
                  <a:cxn ang="T11">
                    <a:pos x="T6" y="T7"/>
                  </a:cxn>
                </a:cxnLst>
                <a:rect l="T12" t="T13" r="T14" b="T15"/>
                <a:pathLst>
                  <a:path w="10" h="4">
                    <a:moveTo>
                      <a:pt x="0" y="3"/>
                    </a:moveTo>
                    <a:lnTo>
                      <a:pt x="6" y="0"/>
                    </a:lnTo>
                    <a:lnTo>
                      <a:pt x="9" y="3"/>
                    </a:lnTo>
                    <a:lnTo>
                      <a:pt x="0" y="3"/>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grpSp>
        <p:grpSp>
          <p:nvGrpSpPr>
            <p:cNvPr id="30735" name="Group 61">
              <a:extLst>
                <a:ext uri="{FF2B5EF4-FFF2-40B4-BE49-F238E27FC236}">
                  <a16:creationId xmlns:a16="http://schemas.microsoft.com/office/drawing/2014/main" id="{8A34AEC0-59CB-4AC3-BC9C-E084933B39DE}"/>
                </a:ext>
              </a:extLst>
            </p:cNvPr>
            <p:cNvGrpSpPr>
              <a:grpSpLocks/>
            </p:cNvGrpSpPr>
            <p:nvPr/>
          </p:nvGrpSpPr>
          <p:grpSpPr bwMode="auto">
            <a:xfrm>
              <a:off x="248" y="2997"/>
              <a:ext cx="685" cy="925"/>
              <a:chOff x="2884" y="1143"/>
              <a:chExt cx="685" cy="925"/>
            </a:xfrm>
          </p:grpSpPr>
          <p:sp>
            <p:nvSpPr>
              <p:cNvPr id="30738" name="Freeform 62">
                <a:extLst>
                  <a:ext uri="{FF2B5EF4-FFF2-40B4-BE49-F238E27FC236}">
                    <a16:creationId xmlns:a16="http://schemas.microsoft.com/office/drawing/2014/main" id="{6E2F2AE0-4D65-409C-B0DF-5407E15718EC}"/>
                  </a:ext>
                </a:extLst>
              </p:cNvPr>
              <p:cNvSpPr>
                <a:spLocks/>
              </p:cNvSpPr>
              <p:nvPr/>
            </p:nvSpPr>
            <p:spPr bwMode="auto">
              <a:xfrm>
                <a:off x="2884" y="1608"/>
                <a:ext cx="685" cy="460"/>
              </a:xfrm>
              <a:custGeom>
                <a:avLst/>
                <a:gdLst>
                  <a:gd name="T0" fmla="*/ 111 w 685"/>
                  <a:gd name="T1" fmla="*/ 354 h 460"/>
                  <a:gd name="T2" fmla="*/ 75 w 685"/>
                  <a:gd name="T3" fmla="*/ 402 h 460"/>
                  <a:gd name="T4" fmla="*/ 6 w 685"/>
                  <a:gd name="T5" fmla="*/ 432 h 460"/>
                  <a:gd name="T6" fmla="*/ 36 w 685"/>
                  <a:gd name="T7" fmla="*/ 450 h 460"/>
                  <a:gd name="T8" fmla="*/ 84 w 685"/>
                  <a:gd name="T9" fmla="*/ 441 h 460"/>
                  <a:gd name="T10" fmla="*/ 144 w 685"/>
                  <a:gd name="T11" fmla="*/ 441 h 460"/>
                  <a:gd name="T12" fmla="*/ 189 w 685"/>
                  <a:gd name="T13" fmla="*/ 444 h 460"/>
                  <a:gd name="T14" fmla="*/ 189 w 685"/>
                  <a:gd name="T15" fmla="*/ 396 h 460"/>
                  <a:gd name="T16" fmla="*/ 330 w 685"/>
                  <a:gd name="T17" fmla="*/ 117 h 460"/>
                  <a:gd name="T18" fmla="*/ 315 w 685"/>
                  <a:gd name="T19" fmla="*/ 162 h 460"/>
                  <a:gd name="T20" fmla="*/ 300 w 685"/>
                  <a:gd name="T21" fmla="*/ 207 h 460"/>
                  <a:gd name="T22" fmla="*/ 258 w 685"/>
                  <a:gd name="T23" fmla="*/ 243 h 460"/>
                  <a:gd name="T24" fmla="*/ 240 w 685"/>
                  <a:gd name="T25" fmla="*/ 264 h 460"/>
                  <a:gd name="T26" fmla="*/ 243 w 685"/>
                  <a:gd name="T27" fmla="*/ 288 h 460"/>
                  <a:gd name="T28" fmla="*/ 249 w 685"/>
                  <a:gd name="T29" fmla="*/ 315 h 460"/>
                  <a:gd name="T30" fmla="*/ 261 w 685"/>
                  <a:gd name="T31" fmla="*/ 312 h 460"/>
                  <a:gd name="T32" fmla="*/ 249 w 685"/>
                  <a:gd name="T33" fmla="*/ 348 h 460"/>
                  <a:gd name="T34" fmla="*/ 285 w 685"/>
                  <a:gd name="T35" fmla="*/ 306 h 460"/>
                  <a:gd name="T36" fmla="*/ 282 w 685"/>
                  <a:gd name="T37" fmla="*/ 348 h 460"/>
                  <a:gd name="T38" fmla="*/ 309 w 685"/>
                  <a:gd name="T39" fmla="*/ 324 h 460"/>
                  <a:gd name="T40" fmla="*/ 336 w 685"/>
                  <a:gd name="T41" fmla="*/ 303 h 460"/>
                  <a:gd name="T42" fmla="*/ 342 w 685"/>
                  <a:gd name="T43" fmla="*/ 252 h 460"/>
                  <a:gd name="T44" fmla="*/ 360 w 685"/>
                  <a:gd name="T45" fmla="*/ 204 h 460"/>
                  <a:gd name="T46" fmla="*/ 375 w 685"/>
                  <a:gd name="T47" fmla="*/ 219 h 460"/>
                  <a:gd name="T48" fmla="*/ 375 w 685"/>
                  <a:gd name="T49" fmla="*/ 264 h 460"/>
                  <a:gd name="T50" fmla="*/ 384 w 685"/>
                  <a:gd name="T51" fmla="*/ 219 h 460"/>
                  <a:gd name="T52" fmla="*/ 408 w 685"/>
                  <a:gd name="T53" fmla="*/ 165 h 460"/>
                  <a:gd name="T54" fmla="*/ 414 w 685"/>
                  <a:gd name="T55" fmla="*/ 156 h 460"/>
                  <a:gd name="T56" fmla="*/ 399 w 685"/>
                  <a:gd name="T57" fmla="*/ 144 h 460"/>
                  <a:gd name="T58" fmla="*/ 396 w 685"/>
                  <a:gd name="T59" fmla="*/ 189 h 460"/>
                  <a:gd name="T60" fmla="*/ 378 w 685"/>
                  <a:gd name="T61" fmla="*/ 240 h 460"/>
                  <a:gd name="T62" fmla="*/ 366 w 685"/>
                  <a:gd name="T63" fmla="*/ 285 h 460"/>
                  <a:gd name="T64" fmla="*/ 354 w 685"/>
                  <a:gd name="T65" fmla="*/ 339 h 460"/>
                  <a:gd name="T66" fmla="*/ 348 w 685"/>
                  <a:gd name="T67" fmla="*/ 387 h 460"/>
                  <a:gd name="T68" fmla="*/ 345 w 685"/>
                  <a:gd name="T69" fmla="*/ 432 h 460"/>
                  <a:gd name="T70" fmla="*/ 402 w 685"/>
                  <a:gd name="T71" fmla="*/ 456 h 460"/>
                  <a:gd name="T72" fmla="*/ 444 w 685"/>
                  <a:gd name="T73" fmla="*/ 432 h 460"/>
                  <a:gd name="T74" fmla="*/ 489 w 685"/>
                  <a:gd name="T75" fmla="*/ 414 h 460"/>
                  <a:gd name="T76" fmla="*/ 534 w 685"/>
                  <a:gd name="T77" fmla="*/ 402 h 460"/>
                  <a:gd name="T78" fmla="*/ 585 w 685"/>
                  <a:gd name="T79" fmla="*/ 384 h 460"/>
                  <a:gd name="T80" fmla="*/ 624 w 685"/>
                  <a:gd name="T81" fmla="*/ 384 h 460"/>
                  <a:gd name="T82" fmla="*/ 615 w 685"/>
                  <a:gd name="T83" fmla="*/ 417 h 460"/>
                  <a:gd name="T84" fmla="*/ 603 w 685"/>
                  <a:gd name="T85" fmla="*/ 441 h 460"/>
                  <a:gd name="T86" fmla="*/ 621 w 685"/>
                  <a:gd name="T87" fmla="*/ 444 h 460"/>
                  <a:gd name="T88" fmla="*/ 648 w 685"/>
                  <a:gd name="T89" fmla="*/ 438 h 460"/>
                  <a:gd name="T90" fmla="*/ 684 w 685"/>
                  <a:gd name="T91" fmla="*/ 414 h 460"/>
                  <a:gd name="T92" fmla="*/ 678 w 685"/>
                  <a:gd name="T93" fmla="*/ 366 h 460"/>
                  <a:gd name="T94" fmla="*/ 672 w 685"/>
                  <a:gd name="T95" fmla="*/ 321 h 460"/>
                  <a:gd name="T96" fmla="*/ 633 w 685"/>
                  <a:gd name="T97" fmla="*/ 291 h 460"/>
                  <a:gd name="T98" fmla="*/ 588 w 685"/>
                  <a:gd name="T99" fmla="*/ 318 h 460"/>
                  <a:gd name="T100" fmla="*/ 525 w 685"/>
                  <a:gd name="T101" fmla="*/ 330 h 460"/>
                  <a:gd name="T102" fmla="*/ 468 w 685"/>
                  <a:gd name="T103" fmla="*/ 345 h 460"/>
                  <a:gd name="T104" fmla="*/ 429 w 685"/>
                  <a:gd name="T105" fmla="*/ 381 h 460"/>
                  <a:gd name="T106" fmla="*/ 462 w 685"/>
                  <a:gd name="T107" fmla="*/ 336 h 460"/>
                  <a:gd name="T108" fmla="*/ 486 w 685"/>
                  <a:gd name="T109" fmla="*/ 291 h 460"/>
                  <a:gd name="T110" fmla="*/ 507 w 685"/>
                  <a:gd name="T111" fmla="*/ 243 h 460"/>
                  <a:gd name="T112" fmla="*/ 531 w 685"/>
                  <a:gd name="T113" fmla="*/ 195 h 460"/>
                  <a:gd name="T114" fmla="*/ 552 w 685"/>
                  <a:gd name="T115" fmla="*/ 150 h 460"/>
                  <a:gd name="T116" fmla="*/ 555 w 685"/>
                  <a:gd name="T117" fmla="*/ 99 h 460"/>
                  <a:gd name="T118" fmla="*/ 531 w 685"/>
                  <a:gd name="T119" fmla="*/ 54 h 460"/>
                  <a:gd name="T120" fmla="*/ 504 w 685"/>
                  <a:gd name="T121" fmla="*/ 9 h 460"/>
                  <a:gd name="T122" fmla="*/ 522 w 685"/>
                  <a:gd name="T123" fmla="*/ 42 h 460"/>
                  <a:gd name="T124" fmla="*/ 546 w 685"/>
                  <a:gd name="T125" fmla="*/ 87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85"/>
                  <a:gd name="T190" fmla="*/ 0 h 460"/>
                  <a:gd name="T191" fmla="*/ 685 w 685"/>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85" h="460">
                    <a:moveTo>
                      <a:pt x="126" y="315"/>
                    </a:moveTo>
                    <a:lnTo>
                      <a:pt x="120" y="324"/>
                    </a:lnTo>
                    <a:lnTo>
                      <a:pt x="120" y="336"/>
                    </a:lnTo>
                    <a:lnTo>
                      <a:pt x="117" y="345"/>
                    </a:lnTo>
                    <a:lnTo>
                      <a:pt x="111" y="354"/>
                    </a:lnTo>
                    <a:lnTo>
                      <a:pt x="105" y="366"/>
                    </a:lnTo>
                    <a:lnTo>
                      <a:pt x="96" y="375"/>
                    </a:lnTo>
                    <a:lnTo>
                      <a:pt x="90" y="384"/>
                    </a:lnTo>
                    <a:lnTo>
                      <a:pt x="84" y="393"/>
                    </a:lnTo>
                    <a:lnTo>
                      <a:pt x="75" y="402"/>
                    </a:lnTo>
                    <a:lnTo>
                      <a:pt x="51" y="405"/>
                    </a:lnTo>
                    <a:lnTo>
                      <a:pt x="42" y="411"/>
                    </a:lnTo>
                    <a:lnTo>
                      <a:pt x="21" y="417"/>
                    </a:lnTo>
                    <a:lnTo>
                      <a:pt x="12" y="423"/>
                    </a:lnTo>
                    <a:lnTo>
                      <a:pt x="6" y="432"/>
                    </a:lnTo>
                    <a:lnTo>
                      <a:pt x="3" y="441"/>
                    </a:lnTo>
                    <a:lnTo>
                      <a:pt x="0" y="450"/>
                    </a:lnTo>
                    <a:lnTo>
                      <a:pt x="21" y="456"/>
                    </a:lnTo>
                    <a:lnTo>
                      <a:pt x="30" y="459"/>
                    </a:lnTo>
                    <a:lnTo>
                      <a:pt x="36" y="450"/>
                    </a:lnTo>
                    <a:lnTo>
                      <a:pt x="45" y="447"/>
                    </a:lnTo>
                    <a:lnTo>
                      <a:pt x="54" y="447"/>
                    </a:lnTo>
                    <a:lnTo>
                      <a:pt x="66" y="447"/>
                    </a:lnTo>
                    <a:lnTo>
                      <a:pt x="75" y="444"/>
                    </a:lnTo>
                    <a:lnTo>
                      <a:pt x="84" y="441"/>
                    </a:lnTo>
                    <a:lnTo>
                      <a:pt x="96" y="441"/>
                    </a:lnTo>
                    <a:lnTo>
                      <a:pt x="105" y="441"/>
                    </a:lnTo>
                    <a:lnTo>
                      <a:pt x="114" y="441"/>
                    </a:lnTo>
                    <a:lnTo>
                      <a:pt x="135" y="441"/>
                    </a:lnTo>
                    <a:lnTo>
                      <a:pt x="144" y="441"/>
                    </a:lnTo>
                    <a:lnTo>
                      <a:pt x="153" y="444"/>
                    </a:lnTo>
                    <a:lnTo>
                      <a:pt x="162" y="447"/>
                    </a:lnTo>
                    <a:lnTo>
                      <a:pt x="171" y="447"/>
                    </a:lnTo>
                    <a:lnTo>
                      <a:pt x="180" y="447"/>
                    </a:lnTo>
                    <a:lnTo>
                      <a:pt x="189" y="444"/>
                    </a:lnTo>
                    <a:lnTo>
                      <a:pt x="195" y="435"/>
                    </a:lnTo>
                    <a:lnTo>
                      <a:pt x="201" y="423"/>
                    </a:lnTo>
                    <a:lnTo>
                      <a:pt x="201" y="414"/>
                    </a:lnTo>
                    <a:lnTo>
                      <a:pt x="198" y="405"/>
                    </a:lnTo>
                    <a:lnTo>
                      <a:pt x="189" y="396"/>
                    </a:lnTo>
                    <a:lnTo>
                      <a:pt x="345" y="396"/>
                    </a:lnTo>
                    <a:lnTo>
                      <a:pt x="129" y="396"/>
                    </a:lnTo>
                    <a:lnTo>
                      <a:pt x="129" y="117"/>
                    </a:lnTo>
                    <a:lnTo>
                      <a:pt x="330" y="117"/>
                    </a:lnTo>
                    <a:lnTo>
                      <a:pt x="324" y="126"/>
                    </a:lnTo>
                    <a:lnTo>
                      <a:pt x="324" y="135"/>
                    </a:lnTo>
                    <a:lnTo>
                      <a:pt x="324" y="144"/>
                    </a:lnTo>
                    <a:lnTo>
                      <a:pt x="321" y="153"/>
                    </a:lnTo>
                    <a:lnTo>
                      <a:pt x="315" y="162"/>
                    </a:lnTo>
                    <a:lnTo>
                      <a:pt x="312" y="171"/>
                    </a:lnTo>
                    <a:lnTo>
                      <a:pt x="309" y="180"/>
                    </a:lnTo>
                    <a:lnTo>
                      <a:pt x="306" y="189"/>
                    </a:lnTo>
                    <a:lnTo>
                      <a:pt x="306" y="198"/>
                    </a:lnTo>
                    <a:lnTo>
                      <a:pt x="300" y="207"/>
                    </a:lnTo>
                    <a:lnTo>
                      <a:pt x="291" y="213"/>
                    </a:lnTo>
                    <a:lnTo>
                      <a:pt x="282" y="219"/>
                    </a:lnTo>
                    <a:lnTo>
                      <a:pt x="273" y="228"/>
                    </a:lnTo>
                    <a:lnTo>
                      <a:pt x="267" y="237"/>
                    </a:lnTo>
                    <a:lnTo>
                      <a:pt x="258" y="243"/>
                    </a:lnTo>
                    <a:lnTo>
                      <a:pt x="249" y="246"/>
                    </a:lnTo>
                    <a:lnTo>
                      <a:pt x="240" y="249"/>
                    </a:lnTo>
                    <a:lnTo>
                      <a:pt x="231" y="252"/>
                    </a:lnTo>
                    <a:lnTo>
                      <a:pt x="231" y="261"/>
                    </a:lnTo>
                    <a:lnTo>
                      <a:pt x="240" y="264"/>
                    </a:lnTo>
                    <a:lnTo>
                      <a:pt x="249" y="261"/>
                    </a:lnTo>
                    <a:lnTo>
                      <a:pt x="258" y="261"/>
                    </a:lnTo>
                    <a:lnTo>
                      <a:pt x="258" y="270"/>
                    </a:lnTo>
                    <a:lnTo>
                      <a:pt x="252" y="279"/>
                    </a:lnTo>
                    <a:lnTo>
                      <a:pt x="243" y="288"/>
                    </a:lnTo>
                    <a:lnTo>
                      <a:pt x="234" y="297"/>
                    </a:lnTo>
                    <a:lnTo>
                      <a:pt x="231" y="306"/>
                    </a:lnTo>
                    <a:lnTo>
                      <a:pt x="228" y="315"/>
                    </a:lnTo>
                    <a:lnTo>
                      <a:pt x="237" y="315"/>
                    </a:lnTo>
                    <a:lnTo>
                      <a:pt x="249" y="315"/>
                    </a:lnTo>
                    <a:lnTo>
                      <a:pt x="258" y="306"/>
                    </a:lnTo>
                    <a:lnTo>
                      <a:pt x="267" y="300"/>
                    </a:lnTo>
                    <a:lnTo>
                      <a:pt x="276" y="294"/>
                    </a:lnTo>
                    <a:lnTo>
                      <a:pt x="270" y="303"/>
                    </a:lnTo>
                    <a:lnTo>
                      <a:pt x="261" y="312"/>
                    </a:lnTo>
                    <a:lnTo>
                      <a:pt x="252" y="321"/>
                    </a:lnTo>
                    <a:lnTo>
                      <a:pt x="246" y="330"/>
                    </a:lnTo>
                    <a:lnTo>
                      <a:pt x="240" y="339"/>
                    </a:lnTo>
                    <a:lnTo>
                      <a:pt x="237" y="348"/>
                    </a:lnTo>
                    <a:lnTo>
                      <a:pt x="249" y="348"/>
                    </a:lnTo>
                    <a:lnTo>
                      <a:pt x="255" y="339"/>
                    </a:lnTo>
                    <a:lnTo>
                      <a:pt x="264" y="330"/>
                    </a:lnTo>
                    <a:lnTo>
                      <a:pt x="273" y="321"/>
                    </a:lnTo>
                    <a:lnTo>
                      <a:pt x="282" y="315"/>
                    </a:lnTo>
                    <a:lnTo>
                      <a:pt x="285" y="306"/>
                    </a:lnTo>
                    <a:lnTo>
                      <a:pt x="285" y="318"/>
                    </a:lnTo>
                    <a:lnTo>
                      <a:pt x="282" y="330"/>
                    </a:lnTo>
                    <a:lnTo>
                      <a:pt x="279" y="339"/>
                    </a:lnTo>
                    <a:lnTo>
                      <a:pt x="273" y="348"/>
                    </a:lnTo>
                    <a:lnTo>
                      <a:pt x="282" y="348"/>
                    </a:lnTo>
                    <a:lnTo>
                      <a:pt x="291" y="336"/>
                    </a:lnTo>
                    <a:lnTo>
                      <a:pt x="300" y="324"/>
                    </a:lnTo>
                    <a:lnTo>
                      <a:pt x="306" y="315"/>
                    </a:lnTo>
                    <a:lnTo>
                      <a:pt x="309" y="306"/>
                    </a:lnTo>
                    <a:lnTo>
                      <a:pt x="309" y="324"/>
                    </a:lnTo>
                    <a:lnTo>
                      <a:pt x="309" y="333"/>
                    </a:lnTo>
                    <a:lnTo>
                      <a:pt x="321" y="333"/>
                    </a:lnTo>
                    <a:lnTo>
                      <a:pt x="324" y="324"/>
                    </a:lnTo>
                    <a:lnTo>
                      <a:pt x="330" y="315"/>
                    </a:lnTo>
                    <a:lnTo>
                      <a:pt x="336" y="303"/>
                    </a:lnTo>
                    <a:lnTo>
                      <a:pt x="336" y="294"/>
                    </a:lnTo>
                    <a:lnTo>
                      <a:pt x="336" y="285"/>
                    </a:lnTo>
                    <a:lnTo>
                      <a:pt x="336" y="273"/>
                    </a:lnTo>
                    <a:lnTo>
                      <a:pt x="339" y="261"/>
                    </a:lnTo>
                    <a:lnTo>
                      <a:pt x="342" y="252"/>
                    </a:lnTo>
                    <a:lnTo>
                      <a:pt x="345" y="243"/>
                    </a:lnTo>
                    <a:lnTo>
                      <a:pt x="348" y="234"/>
                    </a:lnTo>
                    <a:lnTo>
                      <a:pt x="348" y="225"/>
                    </a:lnTo>
                    <a:lnTo>
                      <a:pt x="351" y="213"/>
                    </a:lnTo>
                    <a:lnTo>
                      <a:pt x="360" y="204"/>
                    </a:lnTo>
                    <a:lnTo>
                      <a:pt x="363" y="195"/>
                    </a:lnTo>
                    <a:lnTo>
                      <a:pt x="372" y="189"/>
                    </a:lnTo>
                    <a:lnTo>
                      <a:pt x="372" y="201"/>
                    </a:lnTo>
                    <a:lnTo>
                      <a:pt x="372" y="210"/>
                    </a:lnTo>
                    <a:lnTo>
                      <a:pt x="375" y="219"/>
                    </a:lnTo>
                    <a:lnTo>
                      <a:pt x="375" y="228"/>
                    </a:lnTo>
                    <a:lnTo>
                      <a:pt x="375" y="237"/>
                    </a:lnTo>
                    <a:lnTo>
                      <a:pt x="375" y="246"/>
                    </a:lnTo>
                    <a:lnTo>
                      <a:pt x="375" y="255"/>
                    </a:lnTo>
                    <a:lnTo>
                      <a:pt x="375" y="264"/>
                    </a:lnTo>
                    <a:lnTo>
                      <a:pt x="375" y="255"/>
                    </a:lnTo>
                    <a:lnTo>
                      <a:pt x="381" y="246"/>
                    </a:lnTo>
                    <a:lnTo>
                      <a:pt x="384" y="237"/>
                    </a:lnTo>
                    <a:lnTo>
                      <a:pt x="384" y="228"/>
                    </a:lnTo>
                    <a:lnTo>
                      <a:pt x="384" y="219"/>
                    </a:lnTo>
                    <a:lnTo>
                      <a:pt x="390" y="207"/>
                    </a:lnTo>
                    <a:lnTo>
                      <a:pt x="393" y="195"/>
                    </a:lnTo>
                    <a:lnTo>
                      <a:pt x="399" y="183"/>
                    </a:lnTo>
                    <a:lnTo>
                      <a:pt x="402" y="174"/>
                    </a:lnTo>
                    <a:lnTo>
                      <a:pt x="408" y="165"/>
                    </a:lnTo>
                    <a:lnTo>
                      <a:pt x="414" y="156"/>
                    </a:lnTo>
                    <a:lnTo>
                      <a:pt x="420" y="147"/>
                    </a:lnTo>
                    <a:lnTo>
                      <a:pt x="423" y="138"/>
                    </a:lnTo>
                    <a:lnTo>
                      <a:pt x="420" y="147"/>
                    </a:lnTo>
                    <a:lnTo>
                      <a:pt x="414" y="156"/>
                    </a:lnTo>
                    <a:lnTo>
                      <a:pt x="405" y="165"/>
                    </a:lnTo>
                    <a:lnTo>
                      <a:pt x="399" y="156"/>
                    </a:lnTo>
                    <a:lnTo>
                      <a:pt x="399" y="144"/>
                    </a:lnTo>
                    <a:lnTo>
                      <a:pt x="399" y="135"/>
                    </a:lnTo>
                    <a:lnTo>
                      <a:pt x="399" y="144"/>
                    </a:lnTo>
                    <a:lnTo>
                      <a:pt x="399" y="153"/>
                    </a:lnTo>
                    <a:lnTo>
                      <a:pt x="399" y="162"/>
                    </a:lnTo>
                    <a:lnTo>
                      <a:pt x="399" y="171"/>
                    </a:lnTo>
                    <a:lnTo>
                      <a:pt x="399" y="180"/>
                    </a:lnTo>
                    <a:lnTo>
                      <a:pt x="396" y="189"/>
                    </a:lnTo>
                    <a:lnTo>
                      <a:pt x="393" y="198"/>
                    </a:lnTo>
                    <a:lnTo>
                      <a:pt x="390" y="210"/>
                    </a:lnTo>
                    <a:lnTo>
                      <a:pt x="387" y="222"/>
                    </a:lnTo>
                    <a:lnTo>
                      <a:pt x="381" y="231"/>
                    </a:lnTo>
                    <a:lnTo>
                      <a:pt x="378" y="240"/>
                    </a:lnTo>
                    <a:lnTo>
                      <a:pt x="375" y="249"/>
                    </a:lnTo>
                    <a:lnTo>
                      <a:pt x="375" y="258"/>
                    </a:lnTo>
                    <a:lnTo>
                      <a:pt x="372" y="267"/>
                    </a:lnTo>
                    <a:lnTo>
                      <a:pt x="369" y="276"/>
                    </a:lnTo>
                    <a:lnTo>
                      <a:pt x="366" y="285"/>
                    </a:lnTo>
                    <a:lnTo>
                      <a:pt x="366" y="294"/>
                    </a:lnTo>
                    <a:lnTo>
                      <a:pt x="363" y="306"/>
                    </a:lnTo>
                    <a:lnTo>
                      <a:pt x="363" y="318"/>
                    </a:lnTo>
                    <a:lnTo>
                      <a:pt x="360" y="327"/>
                    </a:lnTo>
                    <a:lnTo>
                      <a:pt x="354" y="339"/>
                    </a:lnTo>
                    <a:lnTo>
                      <a:pt x="354" y="348"/>
                    </a:lnTo>
                    <a:lnTo>
                      <a:pt x="351" y="357"/>
                    </a:lnTo>
                    <a:lnTo>
                      <a:pt x="351" y="369"/>
                    </a:lnTo>
                    <a:lnTo>
                      <a:pt x="348" y="378"/>
                    </a:lnTo>
                    <a:lnTo>
                      <a:pt x="348" y="387"/>
                    </a:lnTo>
                    <a:lnTo>
                      <a:pt x="348" y="396"/>
                    </a:lnTo>
                    <a:lnTo>
                      <a:pt x="345" y="405"/>
                    </a:lnTo>
                    <a:lnTo>
                      <a:pt x="345" y="414"/>
                    </a:lnTo>
                    <a:lnTo>
                      <a:pt x="345" y="423"/>
                    </a:lnTo>
                    <a:lnTo>
                      <a:pt x="345" y="432"/>
                    </a:lnTo>
                    <a:lnTo>
                      <a:pt x="351" y="441"/>
                    </a:lnTo>
                    <a:lnTo>
                      <a:pt x="360" y="444"/>
                    </a:lnTo>
                    <a:lnTo>
                      <a:pt x="369" y="450"/>
                    </a:lnTo>
                    <a:lnTo>
                      <a:pt x="378" y="456"/>
                    </a:lnTo>
                    <a:lnTo>
                      <a:pt x="402" y="456"/>
                    </a:lnTo>
                    <a:lnTo>
                      <a:pt x="411" y="456"/>
                    </a:lnTo>
                    <a:lnTo>
                      <a:pt x="417" y="447"/>
                    </a:lnTo>
                    <a:lnTo>
                      <a:pt x="426" y="444"/>
                    </a:lnTo>
                    <a:lnTo>
                      <a:pt x="435" y="438"/>
                    </a:lnTo>
                    <a:lnTo>
                      <a:pt x="444" y="432"/>
                    </a:lnTo>
                    <a:lnTo>
                      <a:pt x="453" y="429"/>
                    </a:lnTo>
                    <a:lnTo>
                      <a:pt x="462" y="426"/>
                    </a:lnTo>
                    <a:lnTo>
                      <a:pt x="471" y="420"/>
                    </a:lnTo>
                    <a:lnTo>
                      <a:pt x="480" y="417"/>
                    </a:lnTo>
                    <a:lnTo>
                      <a:pt x="489" y="414"/>
                    </a:lnTo>
                    <a:lnTo>
                      <a:pt x="498" y="411"/>
                    </a:lnTo>
                    <a:lnTo>
                      <a:pt x="507" y="408"/>
                    </a:lnTo>
                    <a:lnTo>
                      <a:pt x="516" y="405"/>
                    </a:lnTo>
                    <a:lnTo>
                      <a:pt x="525" y="402"/>
                    </a:lnTo>
                    <a:lnTo>
                      <a:pt x="534" y="402"/>
                    </a:lnTo>
                    <a:lnTo>
                      <a:pt x="543" y="399"/>
                    </a:lnTo>
                    <a:lnTo>
                      <a:pt x="555" y="396"/>
                    </a:lnTo>
                    <a:lnTo>
                      <a:pt x="567" y="393"/>
                    </a:lnTo>
                    <a:lnTo>
                      <a:pt x="576" y="387"/>
                    </a:lnTo>
                    <a:lnTo>
                      <a:pt x="585" y="384"/>
                    </a:lnTo>
                    <a:lnTo>
                      <a:pt x="594" y="384"/>
                    </a:lnTo>
                    <a:lnTo>
                      <a:pt x="603" y="381"/>
                    </a:lnTo>
                    <a:lnTo>
                      <a:pt x="612" y="378"/>
                    </a:lnTo>
                    <a:lnTo>
                      <a:pt x="621" y="372"/>
                    </a:lnTo>
                    <a:lnTo>
                      <a:pt x="624" y="384"/>
                    </a:lnTo>
                    <a:lnTo>
                      <a:pt x="624" y="393"/>
                    </a:lnTo>
                    <a:lnTo>
                      <a:pt x="630" y="402"/>
                    </a:lnTo>
                    <a:lnTo>
                      <a:pt x="633" y="411"/>
                    </a:lnTo>
                    <a:lnTo>
                      <a:pt x="624" y="414"/>
                    </a:lnTo>
                    <a:lnTo>
                      <a:pt x="615" y="417"/>
                    </a:lnTo>
                    <a:lnTo>
                      <a:pt x="606" y="420"/>
                    </a:lnTo>
                    <a:lnTo>
                      <a:pt x="597" y="423"/>
                    </a:lnTo>
                    <a:lnTo>
                      <a:pt x="594" y="432"/>
                    </a:lnTo>
                    <a:lnTo>
                      <a:pt x="594" y="441"/>
                    </a:lnTo>
                    <a:lnTo>
                      <a:pt x="603" y="441"/>
                    </a:lnTo>
                    <a:lnTo>
                      <a:pt x="609" y="432"/>
                    </a:lnTo>
                    <a:lnTo>
                      <a:pt x="615" y="423"/>
                    </a:lnTo>
                    <a:lnTo>
                      <a:pt x="612" y="432"/>
                    </a:lnTo>
                    <a:lnTo>
                      <a:pt x="612" y="441"/>
                    </a:lnTo>
                    <a:lnTo>
                      <a:pt x="621" y="444"/>
                    </a:lnTo>
                    <a:lnTo>
                      <a:pt x="624" y="435"/>
                    </a:lnTo>
                    <a:lnTo>
                      <a:pt x="627" y="444"/>
                    </a:lnTo>
                    <a:lnTo>
                      <a:pt x="636" y="450"/>
                    </a:lnTo>
                    <a:lnTo>
                      <a:pt x="639" y="438"/>
                    </a:lnTo>
                    <a:lnTo>
                      <a:pt x="648" y="438"/>
                    </a:lnTo>
                    <a:lnTo>
                      <a:pt x="657" y="444"/>
                    </a:lnTo>
                    <a:lnTo>
                      <a:pt x="666" y="435"/>
                    </a:lnTo>
                    <a:lnTo>
                      <a:pt x="672" y="426"/>
                    </a:lnTo>
                    <a:lnTo>
                      <a:pt x="681" y="423"/>
                    </a:lnTo>
                    <a:lnTo>
                      <a:pt x="684" y="414"/>
                    </a:lnTo>
                    <a:lnTo>
                      <a:pt x="684" y="405"/>
                    </a:lnTo>
                    <a:lnTo>
                      <a:pt x="684" y="396"/>
                    </a:lnTo>
                    <a:lnTo>
                      <a:pt x="684" y="387"/>
                    </a:lnTo>
                    <a:lnTo>
                      <a:pt x="681" y="375"/>
                    </a:lnTo>
                    <a:lnTo>
                      <a:pt x="678" y="366"/>
                    </a:lnTo>
                    <a:lnTo>
                      <a:pt x="675" y="357"/>
                    </a:lnTo>
                    <a:lnTo>
                      <a:pt x="672" y="348"/>
                    </a:lnTo>
                    <a:lnTo>
                      <a:pt x="672" y="339"/>
                    </a:lnTo>
                    <a:lnTo>
                      <a:pt x="672" y="330"/>
                    </a:lnTo>
                    <a:lnTo>
                      <a:pt x="672" y="321"/>
                    </a:lnTo>
                    <a:lnTo>
                      <a:pt x="669" y="312"/>
                    </a:lnTo>
                    <a:lnTo>
                      <a:pt x="660" y="303"/>
                    </a:lnTo>
                    <a:lnTo>
                      <a:pt x="651" y="297"/>
                    </a:lnTo>
                    <a:lnTo>
                      <a:pt x="642" y="291"/>
                    </a:lnTo>
                    <a:lnTo>
                      <a:pt x="633" y="291"/>
                    </a:lnTo>
                    <a:lnTo>
                      <a:pt x="624" y="297"/>
                    </a:lnTo>
                    <a:lnTo>
                      <a:pt x="615" y="306"/>
                    </a:lnTo>
                    <a:lnTo>
                      <a:pt x="606" y="309"/>
                    </a:lnTo>
                    <a:lnTo>
                      <a:pt x="597" y="315"/>
                    </a:lnTo>
                    <a:lnTo>
                      <a:pt x="588" y="318"/>
                    </a:lnTo>
                    <a:lnTo>
                      <a:pt x="579" y="321"/>
                    </a:lnTo>
                    <a:lnTo>
                      <a:pt x="558" y="324"/>
                    </a:lnTo>
                    <a:lnTo>
                      <a:pt x="549" y="330"/>
                    </a:lnTo>
                    <a:lnTo>
                      <a:pt x="537" y="330"/>
                    </a:lnTo>
                    <a:lnTo>
                      <a:pt x="525" y="330"/>
                    </a:lnTo>
                    <a:lnTo>
                      <a:pt x="513" y="330"/>
                    </a:lnTo>
                    <a:lnTo>
                      <a:pt x="504" y="333"/>
                    </a:lnTo>
                    <a:lnTo>
                      <a:pt x="486" y="336"/>
                    </a:lnTo>
                    <a:lnTo>
                      <a:pt x="477" y="339"/>
                    </a:lnTo>
                    <a:lnTo>
                      <a:pt x="468" y="345"/>
                    </a:lnTo>
                    <a:lnTo>
                      <a:pt x="459" y="354"/>
                    </a:lnTo>
                    <a:lnTo>
                      <a:pt x="450" y="360"/>
                    </a:lnTo>
                    <a:lnTo>
                      <a:pt x="441" y="366"/>
                    </a:lnTo>
                    <a:lnTo>
                      <a:pt x="432" y="372"/>
                    </a:lnTo>
                    <a:lnTo>
                      <a:pt x="429" y="381"/>
                    </a:lnTo>
                    <a:lnTo>
                      <a:pt x="435" y="372"/>
                    </a:lnTo>
                    <a:lnTo>
                      <a:pt x="441" y="363"/>
                    </a:lnTo>
                    <a:lnTo>
                      <a:pt x="453" y="354"/>
                    </a:lnTo>
                    <a:lnTo>
                      <a:pt x="459" y="345"/>
                    </a:lnTo>
                    <a:lnTo>
                      <a:pt x="462" y="336"/>
                    </a:lnTo>
                    <a:lnTo>
                      <a:pt x="468" y="327"/>
                    </a:lnTo>
                    <a:lnTo>
                      <a:pt x="474" y="318"/>
                    </a:lnTo>
                    <a:lnTo>
                      <a:pt x="480" y="309"/>
                    </a:lnTo>
                    <a:lnTo>
                      <a:pt x="483" y="300"/>
                    </a:lnTo>
                    <a:lnTo>
                      <a:pt x="486" y="291"/>
                    </a:lnTo>
                    <a:lnTo>
                      <a:pt x="489" y="279"/>
                    </a:lnTo>
                    <a:lnTo>
                      <a:pt x="495" y="270"/>
                    </a:lnTo>
                    <a:lnTo>
                      <a:pt x="498" y="261"/>
                    </a:lnTo>
                    <a:lnTo>
                      <a:pt x="501" y="252"/>
                    </a:lnTo>
                    <a:lnTo>
                      <a:pt x="507" y="243"/>
                    </a:lnTo>
                    <a:lnTo>
                      <a:pt x="510" y="231"/>
                    </a:lnTo>
                    <a:lnTo>
                      <a:pt x="513" y="222"/>
                    </a:lnTo>
                    <a:lnTo>
                      <a:pt x="519" y="213"/>
                    </a:lnTo>
                    <a:lnTo>
                      <a:pt x="522" y="204"/>
                    </a:lnTo>
                    <a:lnTo>
                      <a:pt x="531" y="195"/>
                    </a:lnTo>
                    <a:lnTo>
                      <a:pt x="534" y="186"/>
                    </a:lnTo>
                    <a:lnTo>
                      <a:pt x="540" y="177"/>
                    </a:lnTo>
                    <a:lnTo>
                      <a:pt x="546" y="168"/>
                    </a:lnTo>
                    <a:lnTo>
                      <a:pt x="549" y="159"/>
                    </a:lnTo>
                    <a:lnTo>
                      <a:pt x="552" y="150"/>
                    </a:lnTo>
                    <a:lnTo>
                      <a:pt x="555" y="141"/>
                    </a:lnTo>
                    <a:lnTo>
                      <a:pt x="555" y="129"/>
                    </a:lnTo>
                    <a:lnTo>
                      <a:pt x="555" y="120"/>
                    </a:lnTo>
                    <a:lnTo>
                      <a:pt x="555" y="111"/>
                    </a:lnTo>
                    <a:lnTo>
                      <a:pt x="555" y="99"/>
                    </a:lnTo>
                    <a:lnTo>
                      <a:pt x="555" y="90"/>
                    </a:lnTo>
                    <a:lnTo>
                      <a:pt x="552" y="81"/>
                    </a:lnTo>
                    <a:lnTo>
                      <a:pt x="546" y="72"/>
                    </a:lnTo>
                    <a:lnTo>
                      <a:pt x="540" y="63"/>
                    </a:lnTo>
                    <a:lnTo>
                      <a:pt x="531" y="54"/>
                    </a:lnTo>
                    <a:lnTo>
                      <a:pt x="525" y="45"/>
                    </a:lnTo>
                    <a:lnTo>
                      <a:pt x="519" y="36"/>
                    </a:lnTo>
                    <a:lnTo>
                      <a:pt x="513" y="27"/>
                    </a:lnTo>
                    <a:lnTo>
                      <a:pt x="510" y="18"/>
                    </a:lnTo>
                    <a:lnTo>
                      <a:pt x="504" y="9"/>
                    </a:lnTo>
                    <a:lnTo>
                      <a:pt x="498" y="0"/>
                    </a:lnTo>
                    <a:lnTo>
                      <a:pt x="504" y="12"/>
                    </a:lnTo>
                    <a:lnTo>
                      <a:pt x="510" y="21"/>
                    </a:lnTo>
                    <a:lnTo>
                      <a:pt x="516" y="30"/>
                    </a:lnTo>
                    <a:lnTo>
                      <a:pt x="522" y="42"/>
                    </a:lnTo>
                    <a:lnTo>
                      <a:pt x="528" y="51"/>
                    </a:lnTo>
                    <a:lnTo>
                      <a:pt x="534" y="60"/>
                    </a:lnTo>
                    <a:lnTo>
                      <a:pt x="537" y="69"/>
                    </a:lnTo>
                    <a:lnTo>
                      <a:pt x="543" y="78"/>
                    </a:lnTo>
                    <a:lnTo>
                      <a:pt x="546" y="87"/>
                    </a:lnTo>
                    <a:lnTo>
                      <a:pt x="552" y="96"/>
                    </a:lnTo>
                    <a:lnTo>
                      <a:pt x="555" y="10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39" name="Freeform 63">
                <a:extLst>
                  <a:ext uri="{FF2B5EF4-FFF2-40B4-BE49-F238E27FC236}">
                    <a16:creationId xmlns:a16="http://schemas.microsoft.com/office/drawing/2014/main" id="{48E4E000-0BF2-44D0-A3B5-A7DF35AA8B41}"/>
                  </a:ext>
                </a:extLst>
              </p:cNvPr>
              <p:cNvSpPr>
                <a:spLocks/>
              </p:cNvSpPr>
              <p:nvPr/>
            </p:nvSpPr>
            <p:spPr bwMode="auto">
              <a:xfrm>
                <a:off x="3520" y="1923"/>
                <a:ext cx="19" cy="19"/>
              </a:xfrm>
              <a:custGeom>
                <a:avLst/>
                <a:gdLst>
                  <a:gd name="T0" fmla="*/ 0 w 19"/>
                  <a:gd name="T1" fmla="*/ 3 h 19"/>
                  <a:gd name="T2" fmla="*/ 9 w 19"/>
                  <a:gd name="T3" fmla="*/ 0 h 19"/>
                  <a:gd name="T4" fmla="*/ 12 w 19"/>
                  <a:gd name="T5" fmla="*/ 9 h 19"/>
                  <a:gd name="T6" fmla="*/ 15 w 19"/>
                  <a:gd name="T7" fmla="*/ 18 h 19"/>
                  <a:gd name="T8" fmla="*/ 18 w 19"/>
                  <a:gd name="T9" fmla="*/ 18 h 19"/>
                  <a:gd name="T10" fmla="*/ 0 w 19"/>
                  <a:gd name="T11" fmla="*/ 3 h 19"/>
                  <a:gd name="T12" fmla="*/ 0 60000 65536"/>
                  <a:gd name="T13" fmla="*/ 0 60000 65536"/>
                  <a:gd name="T14" fmla="*/ 0 60000 65536"/>
                  <a:gd name="T15" fmla="*/ 0 60000 65536"/>
                  <a:gd name="T16" fmla="*/ 0 60000 65536"/>
                  <a:gd name="T17" fmla="*/ 0 60000 65536"/>
                  <a:gd name="T18" fmla="*/ 0 w 19"/>
                  <a:gd name="T19" fmla="*/ 0 h 19"/>
                  <a:gd name="T20" fmla="*/ 19 w 19"/>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9" h="19">
                    <a:moveTo>
                      <a:pt x="0" y="3"/>
                    </a:moveTo>
                    <a:lnTo>
                      <a:pt x="9" y="0"/>
                    </a:lnTo>
                    <a:lnTo>
                      <a:pt x="12" y="9"/>
                    </a:lnTo>
                    <a:lnTo>
                      <a:pt x="15" y="18"/>
                    </a:lnTo>
                    <a:lnTo>
                      <a:pt x="18" y="18"/>
                    </a:lnTo>
                    <a:lnTo>
                      <a:pt x="0" y="3"/>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0740" name="Freeform 64">
                <a:extLst>
                  <a:ext uri="{FF2B5EF4-FFF2-40B4-BE49-F238E27FC236}">
                    <a16:creationId xmlns:a16="http://schemas.microsoft.com/office/drawing/2014/main" id="{7225E9BA-2678-4BB1-9E68-3C5E7D9876D8}"/>
                  </a:ext>
                </a:extLst>
              </p:cNvPr>
              <p:cNvSpPr>
                <a:spLocks/>
              </p:cNvSpPr>
              <p:nvPr/>
            </p:nvSpPr>
            <p:spPr bwMode="auto">
              <a:xfrm>
                <a:off x="3523" y="1929"/>
                <a:ext cx="13" cy="1"/>
              </a:xfrm>
              <a:custGeom>
                <a:avLst/>
                <a:gdLst>
                  <a:gd name="T0" fmla="*/ 0 w 13"/>
                  <a:gd name="T1" fmla="*/ 0 h 1"/>
                  <a:gd name="T2" fmla="*/ 12 w 13"/>
                  <a:gd name="T3" fmla="*/ 0 h 1"/>
                  <a:gd name="T4" fmla="*/ 0 60000 65536"/>
                  <a:gd name="T5" fmla="*/ 0 60000 65536"/>
                  <a:gd name="T6" fmla="*/ 0 w 13"/>
                  <a:gd name="T7" fmla="*/ 0 h 1"/>
                  <a:gd name="T8" fmla="*/ 13 w 13"/>
                  <a:gd name="T9" fmla="*/ 1 h 1"/>
                </a:gdLst>
                <a:ahLst/>
                <a:cxnLst>
                  <a:cxn ang="T4">
                    <a:pos x="T0" y="T1"/>
                  </a:cxn>
                  <a:cxn ang="T5">
                    <a:pos x="T2" y="T3"/>
                  </a:cxn>
                </a:cxnLst>
                <a:rect l="T6" t="T7" r="T8" b="T9"/>
                <a:pathLst>
                  <a:path w="13" h="1">
                    <a:moveTo>
                      <a:pt x="0" y="0"/>
                    </a:moveTo>
                    <a:lnTo>
                      <a:pt x="12"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41" name="Freeform 65">
                <a:extLst>
                  <a:ext uri="{FF2B5EF4-FFF2-40B4-BE49-F238E27FC236}">
                    <a16:creationId xmlns:a16="http://schemas.microsoft.com/office/drawing/2014/main" id="{DF94A482-2A45-4432-8B69-4743C457D1C1}"/>
                  </a:ext>
                </a:extLst>
              </p:cNvPr>
              <p:cNvSpPr>
                <a:spLocks/>
              </p:cNvSpPr>
              <p:nvPr/>
            </p:nvSpPr>
            <p:spPr bwMode="auto">
              <a:xfrm>
                <a:off x="3241" y="1464"/>
                <a:ext cx="73" cy="337"/>
              </a:xfrm>
              <a:custGeom>
                <a:avLst/>
                <a:gdLst>
                  <a:gd name="T0" fmla="*/ 0 w 73"/>
                  <a:gd name="T1" fmla="*/ 336 h 337"/>
                  <a:gd name="T2" fmla="*/ 6 w 73"/>
                  <a:gd name="T3" fmla="*/ 327 h 337"/>
                  <a:gd name="T4" fmla="*/ 12 w 73"/>
                  <a:gd name="T5" fmla="*/ 318 h 337"/>
                  <a:gd name="T6" fmla="*/ 18 w 73"/>
                  <a:gd name="T7" fmla="*/ 309 h 337"/>
                  <a:gd name="T8" fmla="*/ 27 w 73"/>
                  <a:gd name="T9" fmla="*/ 300 h 337"/>
                  <a:gd name="T10" fmla="*/ 30 w 73"/>
                  <a:gd name="T11" fmla="*/ 291 h 337"/>
                  <a:gd name="T12" fmla="*/ 33 w 73"/>
                  <a:gd name="T13" fmla="*/ 282 h 337"/>
                  <a:gd name="T14" fmla="*/ 36 w 73"/>
                  <a:gd name="T15" fmla="*/ 273 h 337"/>
                  <a:gd name="T16" fmla="*/ 39 w 73"/>
                  <a:gd name="T17" fmla="*/ 264 h 337"/>
                  <a:gd name="T18" fmla="*/ 45 w 73"/>
                  <a:gd name="T19" fmla="*/ 255 h 337"/>
                  <a:gd name="T20" fmla="*/ 51 w 73"/>
                  <a:gd name="T21" fmla="*/ 246 h 337"/>
                  <a:gd name="T22" fmla="*/ 54 w 73"/>
                  <a:gd name="T23" fmla="*/ 234 h 337"/>
                  <a:gd name="T24" fmla="*/ 57 w 73"/>
                  <a:gd name="T25" fmla="*/ 225 h 337"/>
                  <a:gd name="T26" fmla="*/ 63 w 73"/>
                  <a:gd name="T27" fmla="*/ 216 h 337"/>
                  <a:gd name="T28" fmla="*/ 66 w 73"/>
                  <a:gd name="T29" fmla="*/ 207 h 337"/>
                  <a:gd name="T30" fmla="*/ 69 w 73"/>
                  <a:gd name="T31" fmla="*/ 198 h 337"/>
                  <a:gd name="T32" fmla="*/ 72 w 73"/>
                  <a:gd name="T33" fmla="*/ 189 h 337"/>
                  <a:gd name="T34" fmla="*/ 72 w 73"/>
                  <a:gd name="T35" fmla="*/ 180 h 337"/>
                  <a:gd name="T36" fmla="*/ 72 w 73"/>
                  <a:gd name="T37" fmla="*/ 171 h 337"/>
                  <a:gd name="T38" fmla="*/ 72 w 73"/>
                  <a:gd name="T39" fmla="*/ 159 h 337"/>
                  <a:gd name="T40" fmla="*/ 72 w 73"/>
                  <a:gd name="T41" fmla="*/ 150 h 337"/>
                  <a:gd name="T42" fmla="*/ 72 w 73"/>
                  <a:gd name="T43" fmla="*/ 141 h 337"/>
                  <a:gd name="T44" fmla="*/ 72 w 73"/>
                  <a:gd name="T45" fmla="*/ 132 h 337"/>
                  <a:gd name="T46" fmla="*/ 72 w 73"/>
                  <a:gd name="T47" fmla="*/ 123 h 337"/>
                  <a:gd name="T48" fmla="*/ 72 w 73"/>
                  <a:gd name="T49" fmla="*/ 114 h 337"/>
                  <a:gd name="T50" fmla="*/ 72 w 73"/>
                  <a:gd name="T51" fmla="*/ 102 h 337"/>
                  <a:gd name="T52" fmla="*/ 72 w 73"/>
                  <a:gd name="T53" fmla="*/ 93 h 337"/>
                  <a:gd name="T54" fmla="*/ 72 w 73"/>
                  <a:gd name="T55" fmla="*/ 84 h 337"/>
                  <a:gd name="T56" fmla="*/ 72 w 73"/>
                  <a:gd name="T57" fmla="*/ 75 h 337"/>
                  <a:gd name="T58" fmla="*/ 72 w 73"/>
                  <a:gd name="T59" fmla="*/ 66 h 337"/>
                  <a:gd name="T60" fmla="*/ 72 w 73"/>
                  <a:gd name="T61" fmla="*/ 54 h 337"/>
                  <a:gd name="T62" fmla="*/ 72 w 73"/>
                  <a:gd name="T63" fmla="*/ 45 h 337"/>
                  <a:gd name="T64" fmla="*/ 72 w 73"/>
                  <a:gd name="T65" fmla="*/ 36 h 337"/>
                  <a:gd name="T66" fmla="*/ 72 w 73"/>
                  <a:gd name="T67" fmla="*/ 27 h 337"/>
                  <a:gd name="T68" fmla="*/ 72 w 73"/>
                  <a:gd name="T69" fmla="*/ 18 h 337"/>
                  <a:gd name="T70" fmla="*/ 72 w 73"/>
                  <a:gd name="T71" fmla="*/ 9 h 337"/>
                  <a:gd name="T72" fmla="*/ 72 w 73"/>
                  <a:gd name="T73" fmla="*/ 0 h 33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3"/>
                  <a:gd name="T112" fmla="*/ 0 h 337"/>
                  <a:gd name="T113" fmla="*/ 73 w 73"/>
                  <a:gd name="T114" fmla="*/ 337 h 33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3" h="337">
                    <a:moveTo>
                      <a:pt x="0" y="336"/>
                    </a:moveTo>
                    <a:lnTo>
                      <a:pt x="6" y="327"/>
                    </a:lnTo>
                    <a:lnTo>
                      <a:pt x="12" y="318"/>
                    </a:lnTo>
                    <a:lnTo>
                      <a:pt x="18" y="309"/>
                    </a:lnTo>
                    <a:lnTo>
                      <a:pt x="27" y="300"/>
                    </a:lnTo>
                    <a:lnTo>
                      <a:pt x="30" y="291"/>
                    </a:lnTo>
                    <a:lnTo>
                      <a:pt x="33" y="282"/>
                    </a:lnTo>
                    <a:lnTo>
                      <a:pt x="36" y="273"/>
                    </a:lnTo>
                    <a:lnTo>
                      <a:pt x="39" y="264"/>
                    </a:lnTo>
                    <a:lnTo>
                      <a:pt x="45" y="255"/>
                    </a:lnTo>
                    <a:lnTo>
                      <a:pt x="51" y="246"/>
                    </a:lnTo>
                    <a:lnTo>
                      <a:pt x="54" y="234"/>
                    </a:lnTo>
                    <a:lnTo>
                      <a:pt x="57" y="225"/>
                    </a:lnTo>
                    <a:lnTo>
                      <a:pt x="63" y="216"/>
                    </a:lnTo>
                    <a:lnTo>
                      <a:pt x="66" y="207"/>
                    </a:lnTo>
                    <a:lnTo>
                      <a:pt x="69" y="198"/>
                    </a:lnTo>
                    <a:lnTo>
                      <a:pt x="72" y="189"/>
                    </a:lnTo>
                    <a:lnTo>
                      <a:pt x="72" y="180"/>
                    </a:lnTo>
                    <a:lnTo>
                      <a:pt x="72" y="171"/>
                    </a:lnTo>
                    <a:lnTo>
                      <a:pt x="72" y="159"/>
                    </a:lnTo>
                    <a:lnTo>
                      <a:pt x="72" y="150"/>
                    </a:lnTo>
                    <a:lnTo>
                      <a:pt x="72" y="141"/>
                    </a:lnTo>
                    <a:lnTo>
                      <a:pt x="72" y="132"/>
                    </a:lnTo>
                    <a:lnTo>
                      <a:pt x="72" y="123"/>
                    </a:lnTo>
                    <a:lnTo>
                      <a:pt x="72" y="114"/>
                    </a:lnTo>
                    <a:lnTo>
                      <a:pt x="72" y="102"/>
                    </a:lnTo>
                    <a:lnTo>
                      <a:pt x="72" y="93"/>
                    </a:lnTo>
                    <a:lnTo>
                      <a:pt x="72" y="84"/>
                    </a:lnTo>
                    <a:lnTo>
                      <a:pt x="72" y="75"/>
                    </a:lnTo>
                    <a:lnTo>
                      <a:pt x="72" y="66"/>
                    </a:lnTo>
                    <a:lnTo>
                      <a:pt x="72" y="54"/>
                    </a:lnTo>
                    <a:lnTo>
                      <a:pt x="72" y="45"/>
                    </a:lnTo>
                    <a:lnTo>
                      <a:pt x="72" y="36"/>
                    </a:lnTo>
                    <a:lnTo>
                      <a:pt x="72" y="27"/>
                    </a:lnTo>
                    <a:lnTo>
                      <a:pt x="72" y="18"/>
                    </a:lnTo>
                    <a:lnTo>
                      <a:pt x="72" y="9"/>
                    </a:lnTo>
                    <a:lnTo>
                      <a:pt x="72"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42" name="Freeform 66">
                <a:extLst>
                  <a:ext uri="{FF2B5EF4-FFF2-40B4-BE49-F238E27FC236}">
                    <a16:creationId xmlns:a16="http://schemas.microsoft.com/office/drawing/2014/main" id="{D802D751-B319-4511-8E5F-F947BBC064B4}"/>
                  </a:ext>
                </a:extLst>
              </p:cNvPr>
              <p:cNvSpPr>
                <a:spLocks/>
              </p:cNvSpPr>
              <p:nvPr/>
            </p:nvSpPr>
            <p:spPr bwMode="auto">
              <a:xfrm>
                <a:off x="3211" y="1470"/>
                <a:ext cx="34" cy="286"/>
              </a:xfrm>
              <a:custGeom>
                <a:avLst/>
                <a:gdLst>
                  <a:gd name="T0" fmla="*/ 18 w 34"/>
                  <a:gd name="T1" fmla="*/ 0 h 286"/>
                  <a:gd name="T2" fmla="*/ 21 w 34"/>
                  <a:gd name="T3" fmla="*/ 12 h 286"/>
                  <a:gd name="T4" fmla="*/ 21 w 34"/>
                  <a:gd name="T5" fmla="*/ 21 h 286"/>
                  <a:gd name="T6" fmla="*/ 24 w 34"/>
                  <a:gd name="T7" fmla="*/ 30 h 286"/>
                  <a:gd name="T8" fmla="*/ 24 w 34"/>
                  <a:gd name="T9" fmla="*/ 42 h 286"/>
                  <a:gd name="T10" fmla="*/ 27 w 34"/>
                  <a:gd name="T11" fmla="*/ 54 h 286"/>
                  <a:gd name="T12" fmla="*/ 27 w 34"/>
                  <a:gd name="T13" fmla="*/ 66 h 286"/>
                  <a:gd name="T14" fmla="*/ 30 w 34"/>
                  <a:gd name="T15" fmla="*/ 78 h 286"/>
                  <a:gd name="T16" fmla="*/ 33 w 34"/>
                  <a:gd name="T17" fmla="*/ 87 h 286"/>
                  <a:gd name="T18" fmla="*/ 33 w 34"/>
                  <a:gd name="T19" fmla="*/ 96 h 286"/>
                  <a:gd name="T20" fmla="*/ 33 w 34"/>
                  <a:gd name="T21" fmla="*/ 108 h 286"/>
                  <a:gd name="T22" fmla="*/ 33 w 34"/>
                  <a:gd name="T23" fmla="*/ 120 h 286"/>
                  <a:gd name="T24" fmla="*/ 33 w 34"/>
                  <a:gd name="T25" fmla="*/ 132 h 286"/>
                  <a:gd name="T26" fmla="*/ 33 w 34"/>
                  <a:gd name="T27" fmla="*/ 144 h 286"/>
                  <a:gd name="T28" fmla="*/ 33 w 34"/>
                  <a:gd name="T29" fmla="*/ 153 h 286"/>
                  <a:gd name="T30" fmla="*/ 33 w 34"/>
                  <a:gd name="T31" fmla="*/ 162 h 286"/>
                  <a:gd name="T32" fmla="*/ 33 w 34"/>
                  <a:gd name="T33" fmla="*/ 171 h 286"/>
                  <a:gd name="T34" fmla="*/ 33 w 34"/>
                  <a:gd name="T35" fmla="*/ 180 h 286"/>
                  <a:gd name="T36" fmla="*/ 33 w 34"/>
                  <a:gd name="T37" fmla="*/ 189 h 286"/>
                  <a:gd name="T38" fmla="*/ 27 w 34"/>
                  <a:gd name="T39" fmla="*/ 198 h 286"/>
                  <a:gd name="T40" fmla="*/ 21 w 34"/>
                  <a:gd name="T41" fmla="*/ 210 h 286"/>
                  <a:gd name="T42" fmla="*/ 18 w 34"/>
                  <a:gd name="T43" fmla="*/ 219 h 286"/>
                  <a:gd name="T44" fmla="*/ 15 w 34"/>
                  <a:gd name="T45" fmla="*/ 228 h 286"/>
                  <a:gd name="T46" fmla="*/ 9 w 34"/>
                  <a:gd name="T47" fmla="*/ 240 h 286"/>
                  <a:gd name="T48" fmla="*/ 6 w 34"/>
                  <a:gd name="T49" fmla="*/ 249 h 286"/>
                  <a:gd name="T50" fmla="*/ 3 w 34"/>
                  <a:gd name="T51" fmla="*/ 258 h 286"/>
                  <a:gd name="T52" fmla="*/ 3 w 34"/>
                  <a:gd name="T53" fmla="*/ 267 h 286"/>
                  <a:gd name="T54" fmla="*/ 3 w 34"/>
                  <a:gd name="T55" fmla="*/ 276 h 286"/>
                  <a:gd name="T56" fmla="*/ 0 w 34"/>
                  <a:gd name="T57" fmla="*/ 285 h 28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286"/>
                  <a:gd name="T89" fmla="*/ 34 w 34"/>
                  <a:gd name="T90" fmla="*/ 286 h 28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286">
                    <a:moveTo>
                      <a:pt x="18" y="0"/>
                    </a:moveTo>
                    <a:lnTo>
                      <a:pt x="21" y="12"/>
                    </a:lnTo>
                    <a:lnTo>
                      <a:pt x="21" y="21"/>
                    </a:lnTo>
                    <a:lnTo>
                      <a:pt x="24" y="30"/>
                    </a:lnTo>
                    <a:lnTo>
                      <a:pt x="24" y="42"/>
                    </a:lnTo>
                    <a:lnTo>
                      <a:pt x="27" y="54"/>
                    </a:lnTo>
                    <a:lnTo>
                      <a:pt x="27" y="66"/>
                    </a:lnTo>
                    <a:lnTo>
                      <a:pt x="30" y="78"/>
                    </a:lnTo>
                    <a:lnTo>
                      <a:pt x="33" y="87"/>
                    </a:lnTo>
                    <a:lnTo>
                      <a:pt x="33" y="96"/>
                    </a:lnTo>
                    <a:lnTo>
                      <a:pt x="33" y="108"/>
                    </a:lnTo>
                    <a:lnTo>
                      <a:pt x="33" y="120"/>
                    </a:lnTo>
                    <a:lnTo>
                      <a:pt x="33" y="132"/>
                    </a:lnTo>
                    <a:lnTo>
                      <a:pt x="33" y="144"/>
                    </a:lnTo>
                    <a:lnTo>
                      <a:pt x="33" y="153"/>
                    </a:lnTo>
                    <a:lnTo>
                      <a:pt x="33" y="162"/>
                    </a:lnTo>
                    <a:lnTo>
                      <a:pt x="33" y="171"/>
                    </a:lnTo>
                    <a:lnTo>
                      <a:pt x="33" y="180"/>
                    </a:lnTo>
                    <a:lnTo>
                      <a:pt x="33" y="189"/>
                    </a:lnTo>
                    <a:lnTo>
                      <a:pt x="27" y="198"/>
                    </a:lnTo>
                    <a:lnTo>
                      <a:pt x="21" y="210"/>
                    </a:lnTo>
                    <a:lnTo>
                      <a:pt x="18" y="219"/>
                    </a:lnTo>
                    <a:lnTo>
                      <a:pt x="15" y="228"/>
                    </a:lnTo>
                    <a:lnTo>
                      <a:pt x="9" y="240"/>
                    </a:lnTo>
                    <a:lnTo>
                      <a:pt x="6" y="249"/>
                    </a:lnTo>
                    <a:lnTo>
                      <a:pt x="3" y="258"/>
                    </a:lnTo>
                    <a:lnTo>
                      <a:pt x="3" y="267"/>
                    </a:lnTo>
                    <a:lnTo>
                      <a:pt x="3" y="276"/>
                    </a:lnTo>
                    <a:lnTo>
                      <a:pt x="0" y="28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43" name="Freeform 67">
                <a:extLst>
                  <a:ext uri="{FF2B5EF4-FFF2-40B4-BE49-F238E27FC236}">
                    <a16:creationId xmlns:a16="http://schemas.microsoft.com/office/drawing/2014/main" id="{A121F7D9-ABAE-4EBE-A5AA-C85B7F7BA014}"/>
                  </a:ext>
                </a:extLst>
              </p:cNvPr>
              <p:cNvSpPr>
                <a:spLocks/>
              </p:cNvSpPr>
              <p:nvPr/>
            </p:nvSpPr>
            <p:spPr bwMode="auto">
              <a:xfrm>
                <a:off x="3028" y="1335"/>
                <a:ext cx="214" cy="385"/>
              </a:xfrm>
              <a:custGeom>
                <a:avLst/>
                <a:gdLst>
                  <a:gd name="T0" fmla="*/ 3 w 214"/>
                  <a:gd name="T1" fmla="*/ 375 h 385"/>
                  <a:gd name="T2" fmla="*/ 21 w 214"/>
                  <a:gd name="T3" fmla="*/ 360 h 385"/>
                  <a:gd name="T4" fmla="*/ 51 w 214"/>
                  <a:gd name="T5" fmla="*/ 354 h 385"/>
                  <a:gd name="T6" fmla="*/ 72 w 214"/>
                  <a:gd name="T7" fmla="*/ 351 h 385"/>
                  <a:gd name="T8" fmla="*/ 96 w 214"/>
                  <a:gd name="T9" fmla="*/ 348 h 385"/>
                  <a:gd name="T10" fmla="*/ 114 w 214"/>
                  <a:gd name="T11" fmla="*/ 348 h 385"/>
                  <a:gd name="T12" fmla="*/ 132 w 214"/>
                  <a:gd name="T13" fmla="*/ 345 h 385"/>
                  <a:gd name="T14" fmla="*/ 153 w 214"/>
                  <a:gd name="T15" fmla="*/ 342 h 385"/>
                  <a:gd name="T16" fmla="*/ 162 w 214"/>
                  <a:gd name="T17" fmla="*/ 351 h 385"/>
                  <a:gd name="T18" fmla="*/ 150 w 214"/>
                  <a:gd name="T19" fmla="*/ 369 h 385"/>
                  <a:gd name="T20" fmla="*/ 150 w 214"/>
                  <a:gd name="T21" fmla="*/ 366 h 385"/>
                  <a:gd name="T22" fmla="*/ 156 w 214"/>
                  <a:gd name="T23" fmla="*/ 348 h 385"/>
                  <a:gd name="T24" fmla="*/ 162 w 214"/>
                  <a:gd name="T25" fmla="*/ 327 h 385"/>
                  <a:gd name="T26" fmla="*/ 171 w 214"/>
                  <a:gd name="T27" fmla="*/ 309 h 385"/>
                  <a:gd name="T28" fmla="*/ 180 w 214"/>
                  <a:gd name="T29" fmla="*/ 288 h 385"/>
                  <a:gd name="T30" fmla="*/ 186 w 214"/>
                  <a:gd name="T31" fmla="*/ 267 h 385"/>
                  <a:gd name="T32" fmla="*/ 189 w 214"/>
                  <a:gd name="T33" fmla="*/ 249 h 385"/>
                  <a:gd name="T34" fmla="*/ 198 w 214"/>
                  <a:gd name="T35" fmla="*/ 249 h 385"/>
                  <a:gd name="T36" fmla="*/ 207 w 214"/>
                  <a:gd name="T37" fmla="*/ 267 h 385"/>
                  <a:gd name="T38" fmla="*/ 213 w 214"/>
                  <a:gd name="T39" fmla="*/ 285 h 385"/>
                  <a:gd name="T40" fmla="*/ 210 w 214"/>
                  <a:gd name="T41" fmla="*/ 267 h 385"/>
                  <a:gd name="T42" fmla="*/ 201 w 214"/>
                  <a:gd name="T43" fmla="*/ 246 h 385"/>
                  <a:gd name="T44" fmla="*/ 195 w 214"/>
                  <a:gd name="T45" fmla="*/ 228 h 385"/>
                  <a:gd name="T46" fmla="*/ 189 w 214"/>
                  <a:gd name="T47" fmla="*/ 210 h 385"/>
                  <a:gd name="T48" fmla="*/ 186 w 214"/>
                  <a:gd name="T49" fmla="*/ 192 h 385"/>
                  <a:gd name="T50" fmla="*/ 180 w 214"/>
                  <a:gd name="T51" fmla="*/ 174 h 385"/>
                  <a:gd name="T52" fmla="*/ 177 w 214"/>
                  <a:gd name="T53" fmla="*/ 156 h 385"/>
                  <a:gd name="T54" fmla="*/ 180 w 214"/>
                  <a:gd name="T55" fmla="*/ 138 h 385"/>
                  <a:gd name="T56" fmla="*/ 189 w 214"/>
                  <a:gd name="T57" fmla="*/ 117 h 385"/>
                  <a:gd name="T58" fmla="*/ 189 w 214"/>
                  <a:gd name="T59" fmla="*/ 99 h 385"/>
                  <a:gd name="T60" fmla="*/ 189 w 214"/>
                  <a:gd name="T61" fmla="*/ 78 h 385"/>
                  <a:gd name="T62" fmla="*/ 195 w 214"/>
                  <a:gd name="T63" fmla="*/ 57 h 385"/>
                  <a:gd name="T64" fmla="*/ 192 w 214"/>
                  <a:gd name="T65" fmla="*/ 39 h 385"/>
                  <a:gd name="T66" fmla="*/ 183 w 214"/>
                  <a:gd name="T67" fmla="*/ 21 h 385"/>
                  <a:gd name="T68" fmla="*/ 180 w 214"/>
                  <a:gd name="T69" fmla="*/ 0 h 3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4"/>
                  <a:gd name="T106" fmla="*/ 0 h 385"/>
                  <a:gd name="T107" fmla="*/ 214 w 214"/>
                  <a:gd name="T108" fmla="*/ 385 h 3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4" h="385">
                    <a:moveTo>
                      <a:pt x="0" y="384"/>
                    </a:moveTo>
                    <a:lnTo>
                      <a:pt x="3" y="375"/>
                    </a:lnTo>
                    <a:lnTo>
                      <a:pt x="12" y="369"/>
                    </a:lnTo>
                    <a:lnTo>
                      <a:pt x="21" y="360"/>
                    </a:lnTo>
                    <a:lnTo>
                      <a:pt x="30" y="357"/>
                    </a:lnTo>
                    <a:lnTo>
                      <a:pt x="51" y="354"/>
                    </a:lnTo>
                    <a:lnTo>
                      <a:pt x="60" y="354"/>
                    </a:lnTo>
                    <a:lnTo>
                      <a:pt x="72" y="351"/>
                    </a:lnTo>
                    <a:lnTo>
                      <a:pt x="84" y="348"/>
                    </a:lnTo>
                    <a:lnTo>
                      <a:pt x="96" y="348"/>
                    </a:lnTo>
                    <a:lnTo>
                      <a:pt x="105" y="348"/>
                    </a:lnTo>
                    <a:lnTo>
                      <a:pt x="114" y="348"/>
                    </a:lnTo>
                    <a:lnTo>
                      <a:pt x="123" y="348"/>
                    </a:lnTo>
                    <a:lnTo>
                      <a:pt x="132" y="345"/>
                    </a:lnTo>
                    <a:lnTo>
                      <a:pt x="144" y="345"/>
                    </a:lnTo>
                    <a:lnTo>
                      <a:pt x="153" y="342"/>
                    </a:lnTo>
                    <a:lnTo>
                      <a:pt x="162" y="342"/>
                    </a:lnTo>
                    <a:lnTo>
                      <a:pt x="162" y="351"/>
                    </a:lnTo>
                    <a:lnTo>
                      <a:pt x="159" y="360"/>
                    </a:lnTo>
                    <a:lnTo>
                      <a:pt x="150" y="369"/>
                    </a:lnTo>
                    <a:lnTo>
                      <a:pt x="144" y="378"/>
                    </a:lnTo>
                    <a:lnTo>
                      <a:pt x="150" y="366"/>
                    </a:lnTo>
                    <a:lnTo>
                      <a:pt x="156" y="357"/>
                    </a:lnTo>
                    <a:lnTo>
                      <a:pt x="156" y="348"/>
                    </a:lnTo>
                    <a:lnTo>
                      <a:pt x="159" y="339"/>
                    </a:lnTo>
                    <a:lnTo>
                      <a:pt x="162" y="327"/>
                    </a:lnTo>
                    <a:lnTo>
                      <a:pt x="162" y="318"/>
                    </a:lnTo>
                    <a:lnTo>
                      <a:pt x="171" y="309"/>
                    </a:lnTo>
                    <a:lnTo>
                      <a:pt x="177" y="300"/>
                    </a:lnTo>
                    <a:lnTo>
                      <a:pt x="180" y="288"/>
                    </a:lnTo>
                    <a:lnTo>
                      <a:pt x="186" y="276"/>
                    </a:lnTo>
                    <a:lnTo>
                      <a:pt x="186" y="267"/>
                    </a:lnTo>
                    <a:lnTo>
                      <a:pt x="186" y="258"/>
                    </a:lnTo>
                    <a:lnTo>
                      <a:pt x="189" y="249"/>
                    </a:lnTo>
                    <a:lnTo>
                      <a:pt x="189" y="240"/>
                    </a:lnTo>
                    <a:lnTo>
                      <a:pt x="198" y="249"/>
                    </a:lnTo>
                    <a:lnTo>
                      <a:pt x="201" y="258"/>
                    </a:lnTo>
                    <a:lnTo>
                      <a:pt x="207" y="267"/>
                    </a:lnTo>
                    <a:lnTo>
                      <a:pt x="210" y="276"/>
                    </a:lnTo>
                    <a:lnTo>
                      <a:pt x="213" y="285"/>
                    </a:lnTo>
                    <a:lnTo>
                      <a:pt x="210" y="276"/>
                    </a:lnTo>
                    <a:lnTo>
                      <a:pt x="210" y="267"/>
                    </a:lnTo>
                    <a:lnTo>
                      <a:pt x="207" y="255"/>
                    </a:lnTo>
                    <a:lnTo>
                      <a:pt x="201" y="246"/>
                    </a:lnTo>
                    <a:lnTo>
                      <a:pt x="198" y="237"/>
                    </a:lnTo>
                    <a:lnTo>
                      <a:pt x="195" y="228"/>
                    </a:lnTo>
                    <a:lnTo>
                      <a:pt x="192" y="219"/>
                    </a:lnTo>
                    <a:lnTo>
                      <a:pt x="189" y="210"/>
                    </a:lnTo>
                    <a:lnTo>
                      <a:pt x="189" y="201"/>
                    </a:lnTo>
                    <a:lnTo>
                      <a:pt x="186" y="192"/>
                    </a:lnTo>
                    <a:lnTo>
                      <a:pt x="183" y="183"/>
                    </a:lnTo>
                    <a:lnTo>
                      <a:pt x="180" y="174"/>
                    </a:lnTo>
                    <a:lnTo>
                      <a:pt x="177" y="165"/>
                    </a:lnTo>
                    <a:lnTo>
                      <a:pt x="177" y="156"/>
                    </a:lnTo>
                    <a:lnTo>
                      <a:pt x="177" y="147"/>
                    </a:lnTo>
                    <a:lnTo>
                      <a:pt x="180" y="138"/>
                    </a:lnTo>
                    <a:lnTo>
                      <a:pt x="186" y="126"/>
                    </a:lnTo>
                    <a:lnTo>
                      <a:pt x="189" y="117"/>
                    </a:lnTo>
                    <a:lnTo>
                      <a:pt x="189" y="108"/>
                    </a:lnTo>
                    <a:lnTo>
                      <a:pt x="189" y="99"/>
                    </a:lnTo>
                    <a:lnTo>
                      <a:pt x="189" y="87"/>
                    </a:lnTo>
                    <a:lnTo>
                      <a:pt x="189" y="78"/>
                    </a:lnTo>
                    <a:lnTo>
                      <a:pt x="189" y="66"/>
                    </a:lnTo>
                    <a:lnTo>
                      <a:pt x="195" y="57"/>
                    </a:lnTo>
                    <a:lnTo>
                      <a:pt x="198" y="48"/>
                    </a:lnTo>
                    <a:lnTo>
                      <a:pt x="192" y="39"/>
                    </a:lnTo>
                    <a:lnTo>
                      <a:pt x="186" y="30"/>
                    </a:lnTo>
                    <a:lnTo>
                      <a:pt x="183" y="21"/>
                    </a:lnTo>
                    <a:lnTo>
                      <a:pt x="180" y="12"/>
                    </a:lnTo>
                    <a:lnTo>
                      <a:pt x="18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44" name="Freeform 68">
                <a:extLst>
                  <a:ext uri="{FF2B5EF4-FFF2-40B4-BE49-F238E27FC236}">
                    <a16:creationId xmlns:a16="http://schemas.microsoft.com/office/drawing/2014/main" id="{A621E31D-5DC3-49A4-9413-5C26A9C07BF3}"/>
                  </a:ext>
                </a:extLst>
              </p:cNvPr>
              <p:cNvSpPr>
                <a:spLocks/>
              </p:cNvSpPr>
              <p:nvPr/>
            </p:nvSpPr>
            <p:spPr bwMode="auto">
              <a:xfrm>
                <a:off x="3205" y="1305"/>
                <a:ext cx="136" cy="532"/>
              </a:xfrm>
              <a:custGeom>
                <a:avLst/>
                <a:gdLst>
                  <a:gd name="T0" fmla="*/ 0 w 136"/>
                  <a:gd name="T1" fmla="*/ 531 h 532"/>
                  <a:gd name="T2" fmla="*/ 72 w 136"/>
                  <a:gd name="T3" fmla="*/ 342 h 532"/>
                  <a:gd name="T4" fmla="*/ 72 w 136"/>
                  <a:gd name="T5" fmla="*/ 81 h 532"/>
                  <a:gd name="T6" fmla="*/ 63 w 136"/>
                  <a:gd name="T7" fmla="*/ 81 h 532"/>
                  <a:gd name="T8" fmla="*/ 54 w 136"/>
                  <a:gd name="T9" fmla="*/ 84 h 532"/>
                  <a:gd name="T10" fmla="*/ 66 w 136"/>
                  <a:gd name="T11" fmla="*/ 81 h 532"/>
                  <a:gd name="T12" fmla="*/ 69 w 136"/>
                  <a:gd name="T13" fmla="*/ 72 h 532"/>
                  <a:gd name="T14" fmla="*/ 78 w 136"/>
                  <a:gd name="T15" fmla="*/ 63 h 532"/>
                  <a:gd name="T16" fmla="*/ 81 w 136"/>
                  <a:gd name="T17" fmla="*/ 54 h 532"/>
                  <a:gd name="T18" fmla="*/ 78 w 136"/>
                  <a:gd name="T19" fmla="*/ 45 h 532"/>
                  <a:gd name="T20" fmla="*/ 75 w 136"/>
                  <a:gd name="T21" fmla="*/ 36 h 532"/>
                  <a:gd name="T22" fmla="*/ 72 w 136"/>
                  <a:gd name="T23" fmla="*/ 27 h 532"/>
                  <a:gd name="T24" fmla="*/ 66 w 136"/>
                  <a:gd name="T25" fmla="*/ 18 h 532"/>
                  <a:gd name="T26" fmla="*/ 63 w 136"/>
                  <a:gd name="T27" fmla="*/ 9 h 532"/>
                  <a:gd name="T28" fmla="*/ 60 w 136"/>
                  <a:gd name="T29" fmla="*/ 0 h 532"/>
                  <a:gd name="T30" fmla="*/ 60 w 136"/>
                  <a:gd name="T31" fmla="*/ 9 h 532"/>
                  <a:gd name="T32" fmla="*/ 66 w 136"/>
                  <a:gd name="T33" fmla="*/ 18 h 532"/>
                  <a:gd name="T34" fmla="*/ 72 w 136"/>
                  <a:gd name="T35" fmla="*/ 27 h 532"/>
                  <a:gd name="T36" fmla="*/ 75 w 136"/>
                  <a:gd name="T37" fmla="*/ 36 h 532"/>
                  <a:gd name="T38" fmla="*/ 84 w 136"/>
                  <a:gd name="T39" fmla="*/ 42 h 532"/>
                  <a:gd name="T40" fmla="*/ 90 w 136"/>
                  <a:gd name="T41" fmla="*/ 51 h 532"/>
                  <a:gd name="T42" fmla="*/ 96 w 136"/>
                  <a:gd name="T43" fmla="*/ 60 h 532"/>
                  <a:gd name="T44" fmla="*/ 105 w 136"/>
                  <a:gd name="T45" fmla="*/ 72 h 532"/>
                  <a:gd name="T46" fmla="*/ 111 w 136"/>
                  <a:gd name="T47" fmla="*/ 84 h 532"/>
                  <a:gd name="T48" fmla="*/ 117 w 136"/>
                  <a:gd name="T49" fmla="*/ 93 h 532"/>
                  <a:gd name="T50" fmla="*/ 120 w 136"/>
                  <a:gd name="T51" fmla="*/ 102 h 532"/>
                  <a:gd name="T52" fmla="*/ 123 w 136"/>
                  <a:gd name="T53" fmla="*/ 111 h 532"/>
                  <a:gd name="T54" fmla="*/ 126 w 136"/>
                  <a:gd name="T55" fmla="*/ 120 h 532"/>
                  <a:gd name="T56" fmla="*/ 129 w 136"/>
                  <a:gd name="T57" fmla="*/ 129 h 532"/>
                  <a:gd name="T58" fmla="*/ 132 w 136"/>
                  <a:gd name="T59" fmla="*/ 138 h 532"/>
                  <a:gd name="T60" fmla="*/ 132 w 136"/>
                  <a:gd name="T61" fmla="*/ 147 h 532"/>
                  <a:gd name="T62" fmla="*/ 132 w 136"/>
                  <a:gd name="T63" fmla="*/ 156 h 532"/>
                  <a:gd name="T64" fmla="*/ 135 w 136"/>
                  <a:gd name="T65" fmla="*/ 168 h 532"/>
                  <a:gd name="T66" fmla="*/ 135 w 136"/>
                  <a:gd name="T67" fmla="*/ 177 h 532"/>
                  <a:gd name="T68" fmla="*/ 135 w 136"/>
                  <a:gd name="T69" fmla="*/ 186 h 53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6"/>
                  <a:gd name="T106" fmla="*/ 0 h 532"/>
                  <a:gd name="T107" fmla="*/ 136 w 136"/>
                  <a:gd name="T108" fmla="*/ 532 h 53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6" h="532">
                    <a:moveTo>
                      <a:pt x="0" y="531"/>
                    </a:moveTo>
                    <a:lnTo>
                      <a:pt x="72" y="342"/>
                    </a:lnTo>
                    <a:lnTo>
                      <a:pt x="72" y="81"/>
                    </a:lnTo>
                    <a:lnTo>
                      <a:pt x="63" y="81"/>
                    </a:lnTo>
                    <a:lnTo>
                      <a:pt x="54" y="84"/>
                    </a:lnTo>
                    <a:lnTo>
                      <a:pt x="66" y="81"/>
                    </a:lnTo>
                    <a:lnTo>
                      <a:pt x="69" y="72"/>
                    </a:lnTo>
                    <a:lnTo>
                      <a:pt x="78" y="63"/>
                    </a:lnTo>
                    <a:lnTo>
                      <a:pt x="81" y="54"/>
                    </a:lnTo>
                    <a:lnTo>
                      <a:pt x="78" y="45"/>
                    </a:lnTo>
                    <a:lnTo>
                      <a:pt x="75" y="36"/>
                    </a:lnTo>
                    <a:lnTo>
                      <a:pt x="72" y="27"/>
                    </a:lnTo>
                    <a:lnTo>
                      <a:pt x="66" y="18"/>
                    </a:lnTo>
                    <a:lnTo>
                      <a:pt x="63" y="9"/>
                    </a:lnTo>
                    <a:lnTo>
                      <a:pt x="60" y="0"/>
                    </a:lnTo>
                    <a:lnTo>
                      <a:pt x="60" y="9"/>
                    </a:lnTo>
                    <a:lnTo>
                      <a:pt x="66" y="18"/>
                    </a:lnTo>
                    <a:lnTo>
                      <a:pt x="72" y="27"/>
                    </a:lnTo>
                    <a:lnTo>
                      <a:pt x="75" y="36"/>
                    </a:lnTo>
                    <a:lnTo>
                      <a:pt x="84" y="42"/>
                    </a:lnTo>
                    <a:lnTo>
                      <a:pt x="90" y="51"/>
                    </a:lnTo>
                    <a:lnTo>
                      <a:pt x="96" y="60"/>
                    </a:lnTo>
                    <a:lnTo>
                      <a:pt x="105" y="72"/>
                    </a:lnTo>
                    <a:lnTo>
                      <a:pt x="111" y="84"/>
                    </a:lnTo>
                    <a:lnTo>
                      <a:pt x="117" y="93"/>
                    </a:lnTo>
                    <a:lnTo>
                      <a:pt x="120" y="102"/>
                    </a:lnTo>
                    <a:lnTo>
                      <a:pt x="123" y="111"/>
                    </a:lnTo>
                    <a:lnTo>
                      <a:pt x="126" y="120"/>
                    </a:lnTo>
                    <a:lnTo>
                      <a:pt x="129" y="129"/>
                    </a:lnTo>
                    <a:lnTo>
                      <a:pt x="132" y="138"/>
                    </a:lnTo>
                    <a:lnTo>
                      <a:pt x="132" y="147"/>
                    </a:lnTo>
                    <a:lnTo>
                      <a:pt x="132" y="156"/>
                    </a:lnTo>
                    <a:lnTo>
                      <a:pt x="135" y="168"/>
                    </a:lnTo>
                    <a:lnTo>
                      <a:pt x="135" y="177"/>
                    </a:lnTo>
                    <a:lnTo>
                      <a:pt x="135" y="18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45" name="Freeform 69">
                <a:extLst>
                  <a:ext uri="{FF2B5EF4-FFF2-40B4-BE49-F238E27FC236}">
                    <a16:creationId xmlns:a16="http://schemas.microsoft.com/office/drawing/2014/main" id="{E5802970-9985-4217-BD0B-81A9DA7CA59A}"/>
                  </a:ext>
                </a:extLst>
              </p:cNvPr>
              <p:cNvSpPr>
                <a:spLocks/>
              </p:cNvSpPr>
              <p:nvPr/>
            </p:nvSpPr>
            <p:spPr bwMode="auto">
              <a:xfrm>
                <a:off x="3343" y="1596"/>
                <a:ext cx="28" cy="82"/>
              </a:xfrm>
              <a:custGeom>
                <a:avLst/>
                <a:gdLst>
                  <a:gd name="T0" fmla="*/ 6 w 28"/>
                  <a:gd name="T1" fmla="*/ 0 h 82"/>
                  <a:gd name="T2" fmla="*/ 27 w 28"/>
                  <a:gd name="T3" fmla="*/ 81 h 82"/>
                  <a:gd name="T4" fmla="*/ 27 w 28"/>
                  <a:gd name="T5" fmla="*/ 72 h 82"/>
                  <a:gd name="T6" fmla="*/ 27 w 28"/>
                  <a:gd name="T7" fmla="*/ 63 h 82"/>
                  <a:gd name="T8" fmla="*/ 27 w 28"/>
                  <a:gd name="T9" fmla="*/ 54 h 82"/>
                  <a:gd name="T10" fmla="*/ 27 w 28"/>
                  <a:gd name="T11" fmla="*/ 45 h 82"/>
                  <a:gd name="T12" fmla="*/ 27 w 28"/>
                  <a:gd name="T13" fmla="*/ 36 h 82"/>
                  <a:gd name="T14" fmla="*/ 18 w 28"/>
                  <a:gd name="T15" fmla="*/ 45 h 82"/>
                  <a:gd name="T16" fmla="*/ 9 w 28"/>
                  <a:gd name="T17" fmla="*/ 45 h 82"/>
                  <a:gd name="T18" fmla="*/ 0 w 28"/>
                  <a:gd name="T19" fmla="*/ 45 h 82"/>
                  <a:gd name="T20" fmla="*/ 9 w 28"/>
                  <a:gd name="T21" fmla="*/ 54 h 82"/>
                  <a:gd name="T22" fmla="*/ 18 w 28"/>
                  <a:gd name="T23" fmla="*/ 63 h 82"/>
                  <a:gd name="T24" fmla="*/ 21 w 28"/>
                  <a:gd name="T25" fmla="*/ 72 h 82"/>
                  <a:gd name="T26" fmla="*/ 15 w 28"/>
                  <a:gd name="T27" fmla="*/ 63 h 82"/>
                  <a:gd name="T28" fmla="*/ 12 w 28"/>
                  <a:gd name="T29" fmla="*/ 54 h 8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82"/>
                  <a:gd name="T47" fmla="*/ 28 w 28"/>
                  <a:gd name="T48" fmla="*/ 82 h 8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82">
                    <a:moveTo>
                      <a:pt x="6" y="0"/>
                    </a:moveTo>
                    <a:lnTo>
                      <a:pt x="27" y="81"/>
                    </a:lnTo>
                    <a:lnTo>
                      <a:pt x="27" y="72"/>
                    </a:lnTo>
                    <a:lnTo>
                      <a:pt x="27" y="63"/>
                    </a:lnTo>
                    <a:lnTo>
                      <a:pt x="27" y="54"/>
                    </a:lnTo>
                    <a:lnTo>
                      <a:pt x="27" y="45"/>
                    </a:lnTo>
                    <a:lnTo>
                      <a:pt x="27" y="36"/>
                    </a:lnTo>
                    <a:lnTo>
                      <a:pt x="18" y="45"/>
                    </a:lnTo>
                    <a:lnTo>
                      <a:pt x="9" y="45"/>
                    </a:lnTo>
                    <a:lnTo>
                      <a:pt x="0" y="45"/>
                    </a:lnTo>
                    <a:lnTo>
                      <a:pt x="9" y="54"/>
                    </a:lnTo>
                    <a:lnTo>
                      <a:pt x="18" y="63"/>
                    </a:lnTo>
                    <a:lnTo>
                      <a:pt x="21" y="72"/>
                    </a:lnTo>
                    <a:lnTo>
                      <a:pt x="15" y="63"/>
                    </a:lnTo>
                    <a:lnTo>
                      <a:pt x="12" y="5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46" name="Freeform 70">
                <a:extLst>
                  <a:ext uri="{FF2B5EF4-FFF2-40B4-BE49-F238E27FC236}">
                    <a16:creationId xmlns:a16="http://schemas.microsoft.com/office/drawing/2014/main" id="{529B5863-8E2F-4C1D-AE22-1EE2F1BD1E76}"/>
                  </a:ext>
                </a:extLst>
              </p:cNvPr>
              <p:cNvSpPr>
                <a:spLocks/>
              </p:cNvSpPr>
              <p:nvPr/>
            </p:nvSpPr>
            <p:spPr bwMode="auto">
              <a:xfrm>
                <a:off x="3322" y="1683"/>
                <a:ext cx="76" cy="118"/>
              </a:xfrm>
              <a:custGeom>
                <a:avLst/>
                <a:gdLst>
                  <a:gd name="T0" fmla="*/ 0 w 76"/>
                  <a:gd name="T1" fmla="*/ 6 h 118"/>
                  <a:gd name="T2" fmla="*/ 75 w 76"/>
                  <a:gd name="T3" fmla="*/ 0 h 118"/>
                  <a:gd name="T4" fmla="*/ 54 w 76"/>
                  <a:gd name="T5" fmla="*/ 117 h 118"/>
                  <a:gd name="T6" fmla="*/ 0 w 76"/>
                  <a:gd name="T7" fmla="*/ 6 h 118"/>
                  <a:gd name="T8" fmla="*/ 0 60000 65536"/>
                  <a:gd name="T9" fmla="*/ 0 60000 65536"/>
                  <a:gd name="T10" fmla="*/ 0 60000 65536"/>
                  <a:gd name="T11" fmla="*/ 0 60000 65536"/>
                  <a:gd name="T12" fmla="*/ 0 w 76"/>
                  <a:gd name="T13" fmla="*/ 0 h 118"/>
                  <a:gd name="T14" fmla="*/ 76 w 76"/>
                  <a:gd name="T15" fmla="*/ 118 h 118"/>
                </a:gdLst>
                <a:ahLst/>
                <a:cxnLst>
                  <a:cxn ang="T8">
                    <a:pos x="T0" y="T1"/>
                  </a:cxn>
                  <a:cxn ang="T9">
                    <a:pos x="T2" y="T3"/>
                  </a:cxn>
                  <a:cxn ang="T10">
                    <a:pos x="T4" y="T5"/>
                  </a:cxn>
                  <a:cxn ang="T11">
                    <a:pos x="T6" y="T7"/>
                  </a:cxn>
                </a:cxnLst>
                <a:rect l="T12" t="T13" r="T14" b="T15"/>
                <a:pathLst>
                  <a:path w="76" h="118">
                    <a:moveTo>
                      <a:pt x="0" y="6"/>
                    </a:moveTo>
                    <a:lnTo>
                      <a:pt x="75" y="0"/>
                    </a:lnTo>
                    <a:lnTo>
                      <a:pt x="54" y="117"/>
                    </a:lnTo>
                    <a:lnTo>
                      <a:pt x="0" y="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47" name="Freeform 71">
                <a:extLst>
                  <a:ext uri="{FF2B5EF4-FFF2-40B4-BE49-F238E27FC236}">
                    <a16:creationId xmlns:a16="http://schemas.microsoft.com/office/drawing/2014/main" id="{D14C65EF-9203-4FD2-B50E-CB301662321D}"/>
                  </a:ext>
                </a:extLst>
              </p:cNvPr>
              <p:cNvSpPr>
                <a:spLocks/>
              </p:cNvSpPr>
              <p:nvPr/>
            </p:nvSpPr>
            <p:spPr bwMode="auto">
              <a:xfrm>
                <a:off x="3253" y="1275"/>
                <a:ext cx="106" cy="235"/>
              </a:xfrm>
              <a:custGeom>
                <a:avLst/>
                <a:gdLst>
                  <a:gd name="T0" fmla="*/ 105 w 106"/>
                  <a:gd name="T1" fmla="*/ 234 h 235"/>
                  <a:gd name="T2" fmla="*/ 105 w 106"/>
                  <a:gd name="T3" fmla="*/ 225 h 235"/>
                  <a:gd name="T4" fmla="*/ 105 w 106"/>
                  <a:gd name="T5" fmla="*/ 216 h 235"/>
                  <a:gd name="T6" fmla="*/ 102 w 106"/>
                  <a:gd name="T7" fmla="*/ 207 h 235"/>
                  <a:gd name="T8" fmla="*/ 102 w 106"/>
                  <a:gd name="T9" fmla="*/ 198 h 235"/>
                  <a:gd name="T10" fmla="*/ 99 w 106"/>
                  <a:gd name="T11" fmla="*/ 189 h 235"/>
                  <a:gd name="T12" fmla="*/ 96 w 106"/>
                  <a:gd name="T13" fmla="*/ 180 h 235"/>
                  <a:gd name="T14" fmla="*/ 96 w 106"/>
                  <a:gd name="T15" fmla="*/ 171 h 235"/>
                  <a:gd name="T16" fmla="*/ 96 w 106"/>
                  <a:gd name="T17" fmla="*/ 162 h 235"/>
                  <a:gd name="T18" fmla="*/ 93 w 106"/>
                  <a:gd name="T19" fmla="*/ 150 h 235"/>
                  <a:gd name="T20" fmla="*/ 93 w 106"/>
                  <a:gd name="T21" fmla="*/ 141 h 235"/>
                  <a:gd name="T22" fmla="*/ 90 w 106"/>
                  <a:gd name="T23" fmla="*/ 132 h 235"/>
                  <a:gd name="T24" fmla="*/ 87 w 106"/>
                  <a:gd name="T25" fmla="*/ 123 h 235"/>
                  <a:gd name="T26" fmla="*/ 84 w 106"/>
                  <a:gd name="T27" fmla="*/ 114 h 235"/>
                  <a:gd name="T28" fmla="*/ 78 w 106"/>
                  <a:gd name="T29" fmla="*/ 105 h 235"/>
                  <a:gd name="T30" fmla="*/ 75 w 106"/>
                  <a:gd name="T31" fmla="*/ 96 h 235"/>
                  <a:gd name="T32" fmla="*/ 72 w 106"/>
                  <a:gd name="T33" fmla="*/ 87 h 235"/>
                  <a:gd name="T34" fmla="*/ 66 w 106"/>
                  <a:gd name="T35" fmla="*/ 78 h 235"/>
                  <a:gd name="T36" fmla="*/ 57 w 106"/>
                  <a:gd name="T37" fmla="*/ 69 h 235"/>
                  <a:gd name="T38" fmla="*/ 54 w 106"/>
                  <a:gd name="T39" fmla="*/ 60 h 235"/>
                  <a:gd name="T40" fmla="*/ 45 w 106"/>
                  <a:gd name="T41" fmla="*/ 51 h 235"/>
                  <a:gd name="T42" fmla="*/ 42 w 106"/>
                  <a:gd name="T43" fmla="*/ 42 h 235"/>
                  <a:gd name="T44" fmla="*/ 36 w 106"/>
                  <a:gd name="T45" fmla="*/ 33 h 235"/>
                  <a:gd name="T46" fmla="*/ 33 w 106"/>
                  <a:gd name="T47" fmla="*/ 24 h 235"/>
                  <a:gd name="T48" fmla="*/ 30 w 106"/>
                  <a:gd name="T49" fmla="*/ 15 h 235"/>
                  <a:gd name="T50" fmla="*/ 21 w 106"/>
                  <a:gd name="T51" fmla="*/ 12 h 235"/>
                  <a:gd name="T52" fmla="*/ 12 w 106"/>
                  <a:gd name="T53" fmla="*/ 12 h 235"/>
                  <a:gd name="T54" fmla="*/ 0 w 106"/>
                  <a:gd name="T55" fmla="*/ 9 h 235"/>
                  <a:gd name="T56" fmla="*/ 9 w 106"/>
                  <a:gd name="T57" fmla="*/ 0 h 235"/>
                  <a:gd name="T58" fmla="*/ 18 w 106"/>
                  <a:gd name="T59" fmla="*/ 6 h 235"/>
                  <a:gd name="T60" fmla="*/ 27 w 106"/>
                  <a:gd name="T61" fmla="*/ 12 h 235"/>
                  <a:gd name="T62" fmla="*/ 30 w 106"/>
                  <a:gd name="T63" fmla="*/ 21 h 2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6"/>
                  <a:gd name="T97" fmla="*/ 0 h 235"/>
                  <a:gd name="T98" fmla="*/ 106 w 106"/>
                  <a:gd name="T99" fmla="*/ 235 h 23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6" h="235">
                    <a:moveTo>
                      <a:pt x="105" y="234"/>
                    </a:moveTo>
                    <a:lnTo>
                      <a:pt x="105" y="225"/>
                    </a:lnTo>
                    <a:lnTo>
                      <a:pt x="105" y="216"/>
                    </a:lnTo>
                    <a:lnTo>
                      <a:pt x="102" y="207"/>
                    </a:lnTo>
                    <a:lnTo>
                      <a:pt x="102" y="198"/>
                    </a:lnTo>
                    <a:lnTo>
                      <a:pt x="99" y="189"/>
                    </a:lnTo>
                    <a:lnTo>
                      <a:pt x="96" y="180"/>
                    </a:lnTo>
                    <a:lnTo>
                      <a:pt x="96" y="171"/>
                    </a:lnTo>
                    <a:lnTo>
                      <a:pt x="96" y="162"/>
                    </a:lnTo>
                    <a:lnTo>
                      <a:pt x="93" y="150"/>
                    </a:lnTo>
                    <a:lnTo>
                      <a:pt x="93" y="141"/>
                    </a:lnTo>
                    <a:lnTo>
                      <a:pt x="90" y="132"/>
                    </a:lnTo>
                    <a:lnTo>
                      <a:pt x="87" y="123"/>
                    </a:lnTo>
                    <a:lnTo>
                      <a:pt x="84" y="114"/>
                    </a:lnTo>
                    <a:lnTo>
                      <a:pt x="78" y="105"/>
                    </a:lnTo>
                    <a:lnTo>
                      <a:pt x="75" y="96"/>
                    </a:lnTo>
                    <a:lnTo>
                      <a:pt x="72" y="87"/>
                    </a:lnTo>
                    <a:lnTo>
                      <a:pt x="66" y="78"/>
                    </a:lnTo>
                    <a:lnTo>
                      <a:pt x="57" y="69"/>
                    </a:lnTo>
                    <a:lnTo>
                      <a:pt x="54" y="60"/>
                    </a:lnTo>
                    <a:lnTo>
                      <a:pt x="45" y="51"/>
                    </a:lnTo>
                    <a:lnTo>
                      <a:pt x="42" y="42"/>
                    </a:lnTo>
                    <a:lnTo>
                      <a:pt x="36" y="33"/>
                    </a:lnTo>
                    <a:lnTo>
                      <a:pt x="33" y="24"/>
                    </a:lnTo>
                    <a:lnTo>
                      <a:pt x="30" y="15"/>
                    </a:lnTo>
                    <a:lnTo>
                      <a:pt x="21" y="12"/>
                    </a:lnTo>
                    <a:lnTo>
                      <a:pt x="12" y="12"/>
                    </a:lnTo>
                    <a:lnTo>
                      <a:pt x="0" y="9"/>
                    </a:lnTo>
                    <a:lnTo>
                      <a:pt x="9" y="0"/>
                    </a:lnTo>
                    <a:lnTo>
                      <a:pt x="18" y="6"/>
                    </a:lnTo>
                    <a:lnTo>
                      <a:pt x="27" y="12"/>
                    </a:lnTo>
                    <a:lnTo>
                      <a:pt x="30" y="2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48" name="Freeform 72">
                <a:extLst>
                  <a:ext uri="{FF2B5EF4-FFF2-40B4-BE49-F238E27FC236}">
                    <a16:creationId xmlns:a16="http://schemas.microsoft.com/office/drawing/2014/main" id="{C612B8E5-359B-4D06-9FBB-8E558E50F940}"/>
                  </a:ext>
                </a:extLst>
              </p:cNvPr>
              <p:cNvSpPr>
                <a:spLocks/>
              </p:cNvSpPr>
              <p:nvPr/>
            </p:nvSpPr>
            <p:spPr bwMode="auto">
              <a:xfrm>
                <a:off x="3136" y="1143"/>
                <a:ext cx="178" cy="193"/>
              </a:xfrm>
              <a:custGeom>
                <a:avLst/>
                <a:gdLst>
                  <a:gd name="T0" fmla="*/ 66 w 178"/>
                  <a:gd name="T1" fmla="*/ 183 h 193"/>
                  <a:gd name="T2" fmla="*/ 48 w 178"/>
                  <a:gd name="T3" fmla="*/ 189 h 193"/>
                  <a:gd name="T4" fmla="*/ 30 w 178"/>
                  <a:gd name="T5" fmla="*/ 192 h 193"/>
                  <a:gd name="T6" fmla="*/ 27 w 178"/>
                  <a:gd name="T7" fmla="*/ 174 h 193"/>
                  <a:gd name="T8" fmla="*/ 21 w 178"/>
                  <a:gd name="T9" fmla="*/ 156 h 193"/>
                  <a:gd name="T10" fmla="*/ 39 w 178"/>
                  <a:gd name="T11" fmla="*/ 153 h 193"/>
                  <a:gd name="T12" fmla="*/ 39 w 178"/>
                  <a:gd name="T13" fmla="*/ 147 h 193"/>
                  <a:gd name="T14" fmla="*/ 21 w 178"/>
                  <a:gd name="T15" fmla="*/ 156 h 193"/>
                  <a:gd name="T16" fmla="*/ 15 w 178"/>
                  <a:gd name="T17" fmla="*/ 138 h 193"/>
                  <a:gd name="T18" fmla="*/ 15 w 178"/>
                  <a:gd name="T19" fmla="*/ 135 h 193"/>
                  <a:gd name="T20" fmla="*/ 0 w 178"/>
                  <a:gd name="T21" fmla="*/ 126 h 193"/>
                  <a:gd name="T22" fmla="*/ 18 w 178"/>
                  <a:gd name="T23" fmla="*/ 111 h 193"/>
                  <a:gd name="T24" fmla="*/ 18 w 178"/>
                  <a:gd name="T25" fmla="*/ 93 h 193"/>
                  <a:gd name="T26" fmla="*/ 15 w 178"/>
                  <a:gd name="T27" fmla="*/ 75 h 193"/>
                  <a:gd name="T28" fmla="*/ 18 w 178"/>
                  <a:gd name="T29" fmla="*/ 57 h 193"/>
                  <a:gd name="T30" fmla="*/ 24 w 178"/>
                  <a:gd name="T31" fmla="*/ 39 h 193"/>
                  <a:gd name="T32" fmla="*/ 33 w 178"/>
                  <a:gd name="T33" fmla="*/ 57 h 193"/>
                  <a:gd name="T34" fmla="*/ 45 w 178"/>
                  <a:gd name="T35" fmla="*/ 75 h 193"/>
                  <a:gd name="T36" fmla="*/ 60 w 178"/>
                  <a:gd name="T37" fmla="*/ 93 h 193"/>
                  <a:gd name="T38" fmla="*/ 78 w 178"/>
                  <a:gd name="T39" fmla="*/ 105 h 193"/>
                  <a:gd name="T40" fmla="*/ 96 w 178"/>
                  <a:gd name="T41" fmla="*/ 117 h 193"/>
                  <a:gd name="T42" fmla="*/ 117 w 178"/>
                  <a:gd name="T43" fmla="*/ 108 h 193"/>
                  <a:gd name="T44" fmla="*/ 117 w 178"/>
                  <a:gd name="T45" fmla="*/ 102 h 193"/>
                  <a:gd name="T46" fmla="*/ 126 w 178"/>
                  <a:gd name="T47" fmla="*/ 120 h 193"/>
                  <a:gd name="T48" fmla="*/ 117 w 178"/>
                  <a:gd name="T49" fmla="*/ 138 h 193"/>
                  <a:gd name="T50" fmla="*/ 120 w 178"/>
                  <a:gd name="T51" fmla="*/ 141 h 193"/>
                  <a:gd name="T52" fmla="*/ 135 w 178"/>
                  <a:gd name="T53" fmla="*/ 138 h 193"/>
                  <a:gd name="T54" fmla="*/ 144 w 178"/>
                  <a:gd name="T55" fmla="*/ 138 h 193"/>
                  <a:gd name="T56" fmla="*/ 147 w 178"/>
                  <a:gd name="T57" fmla="*/ 156 h 193"/>
                  <a:gd name="T58" fmla="*/ 156 w 178"/>
                  <a:gd name="T59" fmla="*/ 156 h 193"/>
                  <a:gd name="T60" fmla="*/ 156 w 178"/>
                  <a:gd name="T61" fmla="*/ 138 h 193"/>
                  <a:gd name="T62" fmla="*/ 177 w 178"/>
                  <a:gd name="T63" fmla="*/ 120 h 193"/>
                  <a:gd name="T64" fmla="*/ 165 w 178"/>
                  <a:gd name="T65" fmla="*/ 138 h 193"/>
                  <a:gd name="T66" fmla="*/ 165 w 178"/>
                  <a:gd name="T67" fmla="*/ 120 h 193"/>
                  <a:gd name="T68" fmla="*/ 177 w 178"/>
                  <a:gd name="T69" fmla="*/ 105 h 193"/>
                  <a:gd name="T70" fmla="*/ 177 w 178"/>
                  <a:gd name="T71" fmla="*/ 84 h 193"/>
                  <a:gd name="T72" fmla="*/ 171 w 178"/>
                  <a:gd name="T73" fmla="*/ 63 h 193"/>
                  <a:gd name="T74" fmla="*/ 165 w 178"/>
                  <a:gd name="T75" fmla="*/ 45 h 193"/>
                  <a:gd name="T76" fmla="*/ 159 w 178"/>
                  <a:gd name="T77" fmla="*/ 27 h 193"/>
                  <a:gd name="T78" fmla="*/ 138 w 178"/>
                  <a:gd name="T79" fmla="*/ 9 h 193"/>
                  <a:gd name="T80" fmla="*/ 120 w 178"/>
                  <a:gd name="T81" fmla="*/ 3 h 193"/>
                  <a:gd name="T82" fmla="*/ 102 w 178"/>
                  <a:gd name="T83" fmla="*/ 3 h 193"/>
                  <a:gd name="T84" fmla="*/ 84 w 178"/>
                  <a:gd name="T85" fmla="*/ 0 h 193"/>
                  <a:gd name="T86" fmla="*/ 63 w 178"/>
                  <a:gd name="T87" fmla="*/ 0 h 193"/>
                  <a:gd name="T88" fmla="*/ 42 w 178"/>
                  <a:gd name="T89" fmla="*/ 12 h 193"/>
                  <a:gd name="T90" fmla="*/ 21 w 178"/>
                  <a:gd name="T91" fmla="*/ 27 h 193"/>
                  <a:gd name="T92" fmla="*/ 15 w 178"/>
                  <a:gd name="T93" fmla="*/ 48 h 193"/>
                  <a:gd name="T94" fmla="*/ 21 w 178"/>
                  <a:gd name="T95" fmla="*/ 51 h 193"/>
                  <a:gd name="T96" fmla="*/ 15 w 178"/>
                  <a:gd name="T97" fmla="*/ 60 h 1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8"/>
                  <a:gd name="T148" fmla="*/ 0 h 193"/>
                  <a:gd name="T149" fmla="*/ 178 w 178"/>
                  <a:gd name="T150" fmla="*/ 193 h 19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8" h="193">
                    <a:moveTo>
                      <a:pt x="75" y="183"/>
                    </a:moveTo>
                    <a:lnTo>
                      <a:pt x="66" y="183"/>
                    </a:lnTo>
                    <a:lnTo>
                      <a:pt x="57" y="189"/>
                    </a:lnTo>
                    <a:lnTo>
                      <a:pt x="48" y="189"/>
                    </a:lnTo>
                    <a:lnTo>
                      <a:pt x="39" y="192"/>
                    </a:lnTo>
                    <a:lnTo>
                      <a:pt x="30" y="192"/>
                    </a:lnTo>
                    <a:lnTo>
                      <a:pt x="27" y="183"/>
                    </a:lnTo>
                    <a:lnTo>
                      <a:pt x="27" y="174"/>
                    </a:lnTo>
                    <a:lnTo>
                      <a:pt x="24" y="165"/>
                    </a:lnTo>
                    <a:lnTo>
                      <a:pt x="21" y="156"/>
                    </a:lnTo>
                    <a:lnTo>
                      <a:pt x="30" y="156"/>
                    </a:lnTo>
                    <a:lnTo>
                      <a:pt x="39" y="153"/>
                    </a:lnTo>
                    <a:lnTo>
                      <a:pt x="48" y="150"/>
                    </a:lnTo>
                    <a:lnTo>
                      <a:pt x="39" y="147"/>
                    </a:lnTo>
                    <a:lnTo>
                      <a:pt x="30" y="156"/>
                    </a:lnTo>
                    <a:lnTo>
                      <a:pt x="21" y="156"/>
                    </a:lnTo>
                    <a:lnTo>
                      <a:pt x="15" y="147"/>
                    </a:lnTo>
                    <a:lnTo>
                      <a:pt x="15" y="138"/>
                    </a:lnTo>
                    <a:lnTo>
                      <a:pt x="24" y="135"/>
                    </a:lnTo>
                    <a:lnTo>
                      <a:pt x="15" y="135"/>
                    </a:lnTo>
                    <a:lnTo>
                      <a:pt x="6" y="135"/>
                    </a:lnTo>
                    <a:lnTo>
                      <a:pt x="0" y="126"/>
                    </a:lnTo>
                    <a:lnTo>
                      <a:pt x="9" y="120"/>
                    </a:lnTo>
                    <a:lnTo>
                      <a:pt x="18" y="111"/>
                    </a:lnTo>
                    <a:lnTo>
                      <a:pt x="18" y="102"/>
                    </a:lnTo>
                    <a:lnTo>
                      <a:pt x="18" y="93"/>
                    </a:lnTo>
                    <a:lnTo>
                      <a:pt x="18" y="84"/>
                    </a:lnTo>
                    <a:lnTo>
                      <a:pt x="15" y="75"/>
                    </a:lnTo>
                    <a:lnTo>
                      <a:pt x="15" y="66"/>
                    </a:lnTo>
                    <a:lnTo>
                      <a:pt x="18" y="57"/>
                    </a:lnTo>
                    <a:lnTo>
                      <a:pt x="24" y="48"/>
                    </a:lnTo>
                    <a:lnTo>
                      <a:pt x="24" y="39"/>
                    </a:lnTo>
                    <a:lnTo>
                      <a:pt x="24" y="48"/>
                    </a:lnTo>
                    <a:lnTo>
                      <a:pt x="33" y="57"/>
                    </a:lnTo>
                    <a:lnTo>
                      <a:pt x="36" y="66"/>
                    </a:lnTo>
                    <a:lnTo>
                      <a:pt x="45" y="75"/>
                    </a:lnTo>
                    <a:lnTo>
                      <a:pt x="51" y="84"/>
                    </a:lnTo>
                    <a:lnTo>
                      <a:pt x="60" y="93"/>
                    </a:lnTo>
                    <a:lnTo>
                      <a:pt x="69" y="102"/>
                    </a:lnTo>
                    <a:lnTo>
                      <a:pt x="78" y="105"/>
                    </a:lnTo>
                    <a:lnTo>
                      <a:pt x="87" y="108"/>
                    </a:lnTo>
                    <a:lnTo>
                      <a:pt x="96" y="117"/>
                    </a:lnTo>
                    <a:lnTo>
                      <a:pt x="99" y="108"/>
                    </a:lnTo>
                    <a:lnTo>
                      <a:pt x="117" y="108"/>
                    </a:lnTo>
                    <a:lnTo>
                      <a:pt x="108" y="105"/>
                    </a:lnTo>
                    <a:lnTo>
                      <a:pt x="117" y="102"/>
                    </a:lnTo>
                    <a:lnTo>
                      <a:pt x="126" y="108"/>
                    </a:lnTo>
                    <a:lnTo>
                      <a:pt x="126" y="120"/>
                    </a:lnTo>
                    <a:lnTo>
                      <a:pt x="126" y="129"/>
                    </a:lnTo>
                    <a:lnTo>
                      <a:pt x="117" y="138"/>
                    </a:lnTo>
                    <a:lnTo>
                      <a:pt x="111" y="147"/>
                    </a:lnTo>
                    <a:lnTo>
                      <a:pt x="120" y="141"/>
                    </a:lnTo>
                    <a:lnTo>
                      <a:pt x="129" y="147"/>
                    </a:lnTo>
                    <a:lnTo>
                      <a:pt x="135" y="138"/>
                    </a:lnTo>
                    <a:lnTo>
                      <a:pt x="144" y="147"/>
                    </a:lnTo>
                    <a:lnTo>
                      <a:pt x="144" y="138"/>
                    </a:lnTo>
                    <a:lnTo>
                      <a:pt x="144" y="147"/>
                    </a:lnTo>
                    <a:lnTo>
                      <a:pt x="147" y="156"/>
                    </a:lnTo>
                    <a:lnTo>
                      <a:pt x="153" y="147"/>
                    </a:lnTo>
                    <a:lnTo>
                      <a:pt x="156" y="156"/>
                    </a:lnTo>
                    <a:lnTo>
                      <a:pt x="156" y="147"/>
                    </a:lnTo>
                    <a:lnTo>
                      <a:pt x="156" y="138"/>
                    </a:lnTo>
                    <a:lnTo>
                      <a:pt x="174" y="129"/>
                    </a:lnTo>
                    <a:lnTo>
                      <a:pt x="177" y="120"/>
                    </a:lnTo>
                    <a:lnTo>
                      <a:pt x="171" y="129"/>
                    </a:lnTo>
                    <a:lnTo>
                      <a:pt x="165" y="138"/>
                    </a:lnTo>
                    <a:lnTo>
                      <a:pt x="165" y="129"/>
                    </a:lnTo>
                    <a:lnTo>
                      <a:pt x="165" y="120"/>
                    </a:lnTo>
                    <a:lnTo>
                      <a:pt x="174" y="114"/>
                    </a:lnTo>
                    <a:lnTo>
                      <a:pt x="177" y="105"/>
                    </a:lnTo>
                    <a:lnTo>
                      <a:pt x="177" y="96"/>
                    </a:lnTo>
                    <a:lnTo>
                      <a:pt x="177" y="84"/>
                    </a:lnTo>
                    <a:lnTo>
                      <a:pt x="177" y="72"/>
                    </a:lnTo>
                    <a:lnTo>
                      <a:pt x="171" y="63"/>
                    </a:lnTo>
                    <a:lnTo>
                      <a:pt x="168" y="54"/>
                    </a:lnTo>
                    <a:lnTo>
                      <a:pt x="165" y="45"/>
                    </a:lnTo>
                    <a:lnTo>
                      <a:pt x="162" y="36"/>
                    </a:lnTo>
                    <a:lnTo>
                      <a:pt x="159" y="27"/>
                    </a:lnTo>
                    <a:lnTo>
                      <a:pt x="147" y="18"/>
                    </a:lnTo>
                    <a:lnTo>
                      <a:pt x="138" y="9"/>
                    </a:lnTo>
                    <a:lnTo>
                      <a:pt x="129" y="6"/>
                    </a:lnTo>
                    <a:lnTo>
                      <a:pt x="120" y="3"/>
                    </a:lnTo>
                    <a:lnTo>
                      <a:pt x="111" y="3"/>
                    </a:lnTo>
                    <a:lnTo>
                      <a:pt x="102" y="3"/>
                    </a:lnTo>
                    <a:lnTo>
                      <a:pt x="93" y="0"/>
                    </a:lnTo>
                    <a:lnTo>
                      <a:pt x="84" y="0"/>
                    </a:lnTo>
                    <a:lnTo>
                      <a:pt x="75" y="0"/>
                    </a:lnTo>
                    <a:lnTo>
                      <a:pt x="63" y="0"/>
                    </a:lnTo>
                    <a:lnTo>
                      <a:pt x="51" y="6"/>
                    </a:lnTo>
                    <a:lnTo>
                      <a:pt x="42" y="12"/>
                    </a:lnTo>
                    <a:lnTo>
                      <a:pt x="30" y="18"/>
                    </a:lnTo>
                    <a:lnTo>
                      <a:pt x="21" y="27"/>
                    </a:lnTo>
                    <a:lnTo>
                      <a:pt x="15" y="36"/>
                    </a:lnTo>
                    <a:lnTo>
                      <a:pt x="15" y="48"/>
                    </a:lnTo>
                    <a:lnTo>
                      <a:pt x="15" y="60"/>
                    </a:lnTo>
                    <a:lnTo>
                      <a:pt x="21" y="51"/>
                    </a:lnTo>
                    <a:lnTo>
                      <a:pt x="21" y="42"/>
                    </a:lnTo>
                    <a:lnTo>
                      <a:pt x="15" y="6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49" name="Rectangle 73">
                <a:extLst>
                  <a:ext uri="{FF2B5EF4-FFF2-40B4-BE49-F238E27FC236}">
                    <a16:creationId xmlns:a16="http://schemas.microsoft.com/office/drawing/2014/main" id="{9C2EFE80-78D8-4AC6-BD78-585F7C9F7EF6}"/>
                  </a:ext>
                </a:extLst>
              </p:cNvPr>
              <p:cNvSpPr>
                <a:spLocks noChangeArrowheads="1"/>
              </p:cNvSpPr>
              <p:nvPr/>
            </p:nvSpPr>
            <p:spPr bwMode="auto">
              <a:xfrm>
                <a:off x="2958" y="1721"/>
                <a:ext cx="28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800" dirty="0"/>
                  <a:t>10 lbs.</a:t>
                </a:r>
              </a:p>
            </p:txBody>
          </p:sp>
          <p:sp>
            <p:nvSpPr>
              <p:cNvPr id="30750" name="Rectangle 74">
                <a:extLst>
                  <a:ext uri="{FF2B5EF4-FFF2-40B4-BE49-F238E27FC236}">
                    <a16:creationId xmlns:a16="http://schemas.microsoft.com/office/drawing/2014/main" id="{5E2C1076-07FA-4FAC-85E0-6926153E24B8}"/>
                  </a:ext>
                </a:extLst>
              </p:cNvPr>
              <p:cNvSpPr>
                <a:spLocks noChangeArrowheads="1"/>
              </p:cNvSpPr>
              <p:nvPr/>
            </p:nvSpPr>
            <p:spPr bwMode="auto">
              <a:xfrm>
                <a:off x="3265" y="1487"/>
                <a:ext cx="28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800" dirty="0"/>
                  <a:t>10 lbs.</a:t>
                </a:r>
              </a:p>
            </p:txBody>
          </p:sp>
          <p:sp>
            <p:nvSpPr>
              <p:cNvPr id="30751" name="Freeform 75">
                <a:extLst>
                  <a:ext uri="{FF2B5EF4-FFF2-40B4-BE49-F238E27FC236}">
                    <a16:creationId xmlns:a16="http://schemas.microsoft.com/office/drawing/2014/main" id="{94CE4772-7A1A-4CE7-842A-EAC3CB937EAA}"/>
                  </a:ext>
                </a:extLst>
              </p:cNvPr>
              <p:cNvSpPr>
                <a:spLocks/>
              </p:cNvSpPr>
              <p:nvPr/>
            </p:nvSpPr>
            <p:spPr bwMode="auto">
              <a:xfrm>
                <a:off x="3166" y="1248"/>
                <a:ext cx="10" cy="10"/>
              </a:xfrm>
              <a:custGeom>
                <a:avLst/>
                <a:gdLst>
                  <a:gd name="T0" fmla="*/ 3 w 10"/>
                  <a:gd name="T1" fmla="*/ 0 h 10"/>
                  <a:gd name="T2" fmla="*/ 9 w 10"/>
                  <a:gd name="T3" fmla="*/ 9 h 10"/>
                  <a:gd name="T4" fmla="*/ 9 w 10"/>
                  <a:gd name="T5" fmla="*/ 0 h 10"/>
                  <a:gd name="T6" fmla="*/ 0 w 10"/>
                  <a:gd name="T7" fmla="*/ 0 h 10"/>
                  <a:gd name="T8" fmla="*/ 9 w 10"/>
                  <a:gd name="T9" fmla="*/ 6 h 10"/>
                  <a:gd name="T10" fmla="*/ 3 w 10"/>
                  <a:gd name="T11" fmla="*/ 0 h 10"/>
                  <a:gd name="T12" fmla="*/ 0 60000 65536"/>
                  <a:gd name="T13" fmla="*/ 0 60000 65536"/>
                  <a:gd name="T14" fmla="*/ 0 60000 65536"/>
                  <a:gd name="T15" fmla="*/ 0 60000 65536"/>
                  <a:gd name="T16" fmla="*/ 0 60000 65536"/>
                  <a:gd name="T17" fmla="*/ 0 60000 65536"/>
                  <a:gd name="T18" fmla="*/ 0 w 10"/>
                  <a:gd name="T19" fmla="*/ 0 h 10"/>
                  <a:gd name="T20" fmla="*/ 10 w 10"/>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0" h="10">
                    <a:moveTo>
                      <a:pt x="3" y="0"/>
                    </a:moveTo>
                    <a:lnTo>
                      <a:pt x="9" y="9"/>
                    </a:lnTo>
                    <a:lnTo>
                      <a:pt x="9" y="0"/>
                    </a:lnTo>
                    <a:lnTo>
                      <a:pt x="0" y="0"/>
                    </a:lnTo>
                    <a:lnTo>
                      <a:pt x="9" y="6"/>
                    </a:lnTo>
                    <a:lnTo>
                      <a:pt x="3" y="0"/>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0752" name="Freeform 76">
                <a:extLst>
                  <a:ext uri="{FF2B5EF4-FFF2-40B4-BE49-F238E27FC236}">
                    <a16:creationId xmlns:a16="http://schemas.microsoft.com/office/drawing/2014/main" id="{BA8181A0-D689-4B0A-82B1-CC5386BE9911}"/>
                  </a:ext>
                </a:extLst>
              </p:cNvPr>
              <p:cNvSpPr>
                <a:spLocks/>
              </p:cNvSpPr>
              <p:nvPr/>
            </p:nvSpPr>
            <p:spPr bwMode="auto">
              <a:xfrm>
                <a:off x="3169" y="1248"/>
                <a:ext cx="7" cy="10"/>
              </a:xfrm>
              <a:custGeom>
                <a:avLst/>
                <a:gdLst>
                  <a:gd name="T0" fmla="*/ 6 w 7"/>
                  <a:gd name="T1" fmla="*/ 9 h 10"/>
                  <a:gd name="T2" fmla="*/ 0 w 7"/>
                  <a:gd name="T3" fmla="*/ 0 h 10"/>
                  <a:gd name="T4" fmla="*/ 0 60000 65536"/>
                  <a:gd name="T5" fmla="*/ 0 60000 65536"/>
                  <a:gd name="T6" fmla="*/ 0 w 7"/>
                  <a:gd name="T7" fmla="*/ 0 h 10"/>
                  <a:gd name="T8" fmla="*/ 7 w 7"/>
                  <a:gd name="T9" fmla="*/ 10 h 10"/>
                </a:gdLst>
                <a:ahLst/>
                <a:cxnLst>
                  <a:cxn ang="T4">
                    <a:pos x="T0" y="T1"/>
                  </a:cxn>
                  <a:cxn ang="T5">
                    <a:pos x="T2" y="T3"/>
                  </a:cxn>
                </a:cxnLst>
                <a:rect l="T6" t="T7" r="T8" b="T9"/>
                <a:pathLst>
                  <a:path w="7" h="10">
                    <a:moveTo>
                      <a:pt x="6" y="9"/>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0736" name="Text Box 81">
              <a:extLst>
                <a:ext uri="{FF2B5EF4-FFF2-40B4-BE49-F238E27FC236}">
                  <a16:creationId xmlns:a16="http://schemas.microsoft.com/office/drawing/2014/main" id="{D12D5999-0798-448F-8808-C00D2B464A39}"/>
                </a:ext>
              </a:extLst>
            </p:cNvPr>
            <p:cNvSpPr txBox="1">
              <a:spLocks noChangeArrowheads="1"/>
            </p:cNvSpPr>
            <p:nvPr/>
          </p:nvSpPr>
          <p:spPr bwMode="auto">
            <a:xfrm>
              <a:off x="951" y="3239"/>
              <a:ext cx="2569" cy="46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b="1"/>
                <a:t>YES</a:t>
              </a:r>
            </a:p>
            <a:p>
              <a:r>
                <a:rPr lang="en-US" altLang="en-US"/>
                <a:t>10 POUND BOX</a:t>
              </a:r>
            </a:p>
            <a:p>
              <a:r>
                <a:rPr lang="en-US" altLang="en-US"/>
                <a:t>10 POUNDS PRESSURE ON THE SPINE</a:t>
              </a:r>
            </a:p>
          </p:txBody>
        </p:sp>
        <p:sp>
          <p:nvSpPr>
            <p:cNvPr id="30737" name="Text Box 82">
              <a:extLst>
                <a:ext uri="{FF2B5EF4-FFF2-40B4-BE49-F238E27FC236}">
                  <a16:creationId xmlns:a16="http://schemas.microsoft.com/office/drawing/2014/main" id="{1DD7C0D2-3E06-4580-AD03-0FCFBCFC25C4}"/>
                </a:ext>
              </a:extLst>
            </p:cNvPr>
            <p:cNvSpPr txBox="1">
              <a:spLocks noChangeArrowheads="1"/>
            </p:cNvSpPr>
            <p:nvPr/>
          </p:nvSpPr>
          <p:spPr bwMode="auto">
            <a:xfrm>
              <a:off x="1988" y="4131"/>
              <a:ext cx="2208" cy="46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b="1"/>
                <a:t>NO</a:t>
              </a:r>
            </a:p>
            <a:p>
              <a:r>
                <a:rPr lang="en-US" altLang="en-US"/>
                <a:t>10 POUND BOX</a:t>
              </a:r>
            </a:p>
            <a:p>
              <a:r>
                <a:rPr lang="en-US" altLang="en-US"/>
                <a:t>100 POUNDS PRESSURE ON THE SPINE</a:t>
              </a:r>
            </a:p>
          </p:txBody>
        </p:sp>
      </p:grpSp>
      <p:grpSp>
        <p:nvGrpSpPr>
          <p:cNvPr id="30725" name="Group 97">
            <a:extLst>
              <a:ext uri="{FF2B5EF4-FFF2-40B4-BE49-F238E27FC236}">
                <a16:creationId xmlns:a16="http://schemas.microsoft.com/office/drawing/2014/main" id="{082FBFB7-D3E0-46B6-8B95-E82A2F62AE7A}"/>
              </a:ext>
            </a:extLst>
          </p:cNvPr>
          <p:cNvGrpSpPr>
            <a:grpSpLocks/>
          </p:cNvGrpSpPr>
          <p:nvPr/>
        </p:nvGrpSpPr>
        <p:grpSpPr bwMode="auto">
          <a:xfrm>
            <a:off x="4640263" y="3687763"/>
            <a:ext cx="1860550" cy="1038225"/>
            <a:chOff x="2923" y="2323"/>
            <a:chExt cx="1172" cy="654"/>
          </a:xfrm>
        </p:grpSpPr>
        <p:sp>
          <p:nvSpPr>
            <p:cNvPr id="30731" name="Oval 84">
              <a:extLst>
                <a:ext uri="{FF2B5EF4-FFF2-40B4-BE49-F238E27FC236}">
                  <a16:creationId xmlns:a16="http://schemas.microsoft.com/office/drawing/2014/main" id="{586E0085-B3F1-451D-A1DF-9742D7A994C8}"/>
                </a:ext>
              </a:extLst>
            </p:cNvPr>
            <p:cNvSpPr>
              <a:spLocks noChangeArrowheads="1"/>
            </p:cNvSpPr>
            <p:nvPr/>
          </p:nvSpPr>
          <p:spPr bwMode="auto">
            <a:xfrm>
              <a:off x="2923" y="2323"/>
              <a:ext cx="1040" cy="654"/>
            </a:xfrm>
            <a:prstGeom prst="ellipse">
              <a:avLst/>
            </a:prstGeom>
            <a:solidFill>
              <a:schemeClr val="bg1"/>
            </a:solidFill>
            <a:ln w="9525">
              <a:solidFill>
                <a:schemeClr val="tx1"/>
              </a:solidFill>
              <a:round/>
              <a:headEnd/>
              <a:tailEnd/>
            </a:ln>
            <a:effectLst>
              <a:outerShdw dist="107763" dir="18900000" algn="ctr" rotWithShape="0">
                <a:schemeClr val="bg2"/>
              </a:outerShdw>
            </a:effec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30732" name="Text Box 85">
              <a:extLst>
                <a:ext uri="{FF2B5EF4-FFF2-40B4-BE49-F238E27FC236}">
                  <a16:creationId xmlns:a16="http://schemas.microsoft.com/office/drawing/2014/main" id="{1C311715-FA11-4011-A2E8-EF0AAC461B5C}"/>
                </a:ext>
              </a:extLst>
            </p:cNvPr>
            <p:cNvSpPr txBox="1">
              <a:spLocks noChangeArrowheads="1"/>
            </p:cNvSpPr>
            <p:nvPr/>
          </p:nvSpPr>
          <p:spPr bwMode="auto">
            <a:xfrm>
              <a:off x="3033" y="2390"/>
              <a:ext cx="76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1200"/>
                <a:t>The closer the load to the body, the less pressure on the spine!</a:t>
              </a:r>
            </a:p>
          </p:txBody>
        </p:sp>
        <p:pic>
          <p:nvPicPr>
            <p:cNvPr id="30733" name="Picture 83" descr="D:\Clipart\Owl.wmf">
              <a:extLst>
                <a:ext uri="{FF2B5EF4-FFF2-40B4-BE49-F238E27FC236}">
                  <a16:creationId xmlns:a16="http://schemas.microsoft.com/office/drawing/2014/main" id="{8C897FE9-868B-4994-BE36-3D730C6CCE3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39" y="2387"/>
              <a:ext cx="356" cy="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726" name="Group 94">
            <a:extLst>
              <a:ext uri="{FF2B5EF4-FFF2-40B4-BE49-F238E27FC236}">
                <a16:creationId xmlns:a16="http://schemas.microsoft.com/office/drawing/2014/main" id="{7A74FA2E-490F-4995-8CFD-07A731A402FB}"/>
              </a:ext>
            </a:extLst>
          </p:cNvPr>
          <p:cNvGrpSpPr>
            <a:grpSpLocks/>
          </p:cNvGrpSpPr>
          <p:nvPr/>
        </p:nvGrpSpPr>
        <p:grpSpPr bwMode="auto">
          <a:xfrm>
            <a:off x="4640263" y="7732713"/>
            <a:ext cx="1852612" cy="1068387"/>
            <a:chOff x="3064" y="4777"/>
            <a:chExt cx="1167" cy="673"/>
          </a:xfrm>
        </p:grpSpPr>
        <p:sp>
          <p:nvSpPr>
            <p:cNvPr id="30728" name="Oval 89">
              <a:extLst>
                <a:ext uri="{FF2B5EF4-FFF2-40B4-BE49-F238E27FC236}">
                  <a16:creationId xmlns:a16="http://schemas.microsoft.com/office/drawing/2014/main" id="{7A24F612-0C43-47AE-A42A-98F7DF4769DB}"/>
                </a:ext>
              </a:extLst>
            </p:cNvPr>
            <p:cNvSpPr>
              <a:spLocks noChangeArrowheads="1"/>
            </p:cNvSpPr>
            <p:nvPr/>
          </p:nvSpPr>
          <p:spPr bwMode="auto">
            <a:xfrm>
              <a:off x="3064" y="4777"/>
              <a:ext cx="1035" cy="673"/>
            </a:xfrm>
            <a:prstGeom prst="ellipse">
              <a:avLst/>
            </a:prstGeom>
            <a:solidFill>
              <a:schemeClr val="bg1"/>
            </a:solidFill>
            <a:ln w="9525">
              <a:solidFill>
                <a:schemeClr val="tx1"/>
              </a:solidFill>
              <a:round/>
              <a:headEnd/>
              <a:tailEnd/>
            </a:ln>
            <a:effectLst>
              <a:outerShdw dist="107763" dir="18900000" algn="ctr" rotWithShape="0">
                <a:schemeClr val="bg2"/>
              </a:outerShdw>
            </a:effec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30729" name="Text Box 90">
              <a:extLst>
                <a:ext uri="{FF2B5EF4-FFF2-40B4-BE49-F238E27FC236}">
                  <a16:creationId xmlns:a16="http://schemas.microsoft.com/office/drawing/2014/main" id="{087E19F6-F3E6-4E65-AA73-6939EAF31982}"/>
                </a:ext>
              </a:extLst>
            </p:cNvPr>
            <p:cNvSpPr txBox="1">
              <a:spLocks noChangeArrowheads="1"/>
            </p:cNvSpPr>
            <p:nvPr/>
          </p:nvSpPr>
          <p:spPr bwMode="auto">
            <a:xfrm>
              <a:off x="3203" y="4859"/>
              <a:ext cx="76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1200"/>
                <a:t>The straighter the back, the less pressure on the spine!</a:t>
              </a:r>
            </a:p>
          </p:txBody>
        </p:sp>
        <p:pic>
          <p:nvPicPr>
            <p:cNvPr id="30730" name="Picture 91" descr="D:\Clipart\Owl.wmf">
              <a:extLst>
                <a:ext uri="{FF2B5EF4-FFF2-40B4-BE49-F238E27FC236}">
                  <a16:creationId xmlns:a16="http://schemas.microsoft.com/office/drawing/2014/main" id="{C4792EB8-A039-431B-B49B-835D55DA93C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75" y="4832"/>
              <a:ext cx="356" cy="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0727" name="Text Box 95">
            <a:extLst>
              <a:ext uri="{FF2B5EF4-FFF2-40B4-BE49-F238E27FC236}">
                <a16:creationId xmlns:a16="http://schemas.microsoft.com/office/drawing/2014/main" id="{94A762F0-31F7-4B58-906F-188AE8A331DE}"/>
              </a:ext>
            </a:extLst>
          </p:cNvPr>
          <p:cNvSpPr txBox="1">
            <a:spLocks noChangeArrowheads="1"/>
          </p:cNvSpPr>
          <p:nvPr/>
        </p:nvSpPr>
        <p:spPr bwMode="auto">
          <a:xfrm>
            <a:off x="266700" y="520700"/>
            <a:ext cx="6019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800" b="1" dirty="0"/>
              <a:t>Lifting</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AutoShape 2">
            <a:extLst>
              <a:ext uri="{FF2B5EF4-FFF2-40B4-BE49-F238E27FC236}">
                <a16:creationId xmlns:a16="http://schemas.microsoft.com/office/drawing/2014/main" id="{010B0523-D1D9-4D10-BC2C-D8389A30D1F4}"/>
              </a:ext>
            </a:extLst>
          </p:cNvPr>
          <p:cNvSpPr>
            <a:spLocks noChangeArrowheads="1"/>
          </p:cNvSpPr>
          <p:nvPr/>
        </p:nvSpPr>
        <p:spPr bwMode="auto">
          <a:xfrm>
            <a:off x="400050" y="920750"/>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nvGrpSpPr>
          <p:cNvPr id="31747" name="Group 5">
            <a:extLst>
              <a:ext uri="{FF2B5EF4-FFF2-40B4-BE49-F238E27FC236}">
                <a16:creationId xmlns:a16="http://schemas.microsoft.com/office/drawing/2014/main" id="{73FE5D03-C1DD-4C0E-B152-AD4FBA4F08A1}"/>
              </a:ext>
            </a:extLst>
          </p:cNvPr>
          <p:cNvGrpSpPr>
            <a:grpSpLocks/>
          </p:cNvGrpSpPr>
          <p:nvPr/>
        </p:nvGrpSpPr>
        <p:grpSpPr bwMode="auto">
          <a:xfrm>
            <a:off x="204788" y="1177925"/>
            <a:ext cx="1006475" cy="2106613"/>
            <a:chOff x="1386" y="768"/>
            <a:chExt cx="634" cy="1327"/>
          </a:xfrm>
        </p:grpSpPr>
        <p:sp>
          <p:nvSpPr>
            <p:cNvPr id="31818" name="Freeform 6">
              <a:extLst>
                <a:ext uri="{FF2B5EF4-FFF2-40B4-BE49-F238E27FC236}">
                  <a16:creationId xmlns:a16="http://schemas.microsoft.com/office/drawing/2014/main" id="{957F962E-D265-4053-8766-12C9D9A9C82E}"/>
                </a:ext>
              </a:extLst>
            </p:cNvPr>
            <p:cNvSpPr>
              <a:spLocks/>
            </p:cNvSpPr>
            <p:nvPr/>
          </p:nvSpPr>
          <p:spPr bwMode="auto">
            <a:xfrm>
              <a:off x="1801" y="1986"/>
              <a:ext cx="13" cy="37"/>
            </a:xfrm>
            <a:custGeom>
              <a:avLst/>
              <a:gdLst>
                <a:gd name="T0" fmla="*/ 9 w 13"/>
                <a:gd name="T1" fmla="*/ 0 h 37"/>
                <a:gd name="T2" fmla="*/ 12 w 13"/>
                <a:gd name="T3" fmla="*/ 9 h 37"/>
                <a:gd name="T4" fmla="*/ 12 w 13"/>
                <a:gd name="T5" fmla="*/ 18 h 37"/>
                <a:gd name="T6" fmla="*/ 9 w 13"/>
                <a:gd name="T7" fmla="*/ 27 h 37"/>
                <a:gd name="T8" fmla="*/ 0 w 13"/>
                <a:gd name="T9" fmla="*/ 36 h 37"/>
                <a:gd name="T10" fmla="*/ 0 60000 65536"/>
                <a:gd name="T11" fmla="*/ 0 60000 65536"/>
                <a:gd name="T12" fmla="*/ 0 60000 65536"/>
                <a:gd name="T13" fmla="*/ 0 60000 65536"/>
                <a:gd name="T14" fmla="*/ 0 60000 65536"/>
                <a:gd name="T15" fmla="*/ 0 w 13"/>
                <a:gd name="T16" fmla="*/ 0 h 37"/>
                <a:gd name="T17" fmla="*/ 13 w 13"/>
                <a:gd name="T18" fmla="*/ 37 h 37"/>
              </a:gdLst>
              <a:ahLst/>
              <a:cxnLst>
                <a:cxn ang="T10">
                  <a:pos x="T0" y="T1"/>
                </a:cxn>
                <a:cxn ang="T11">
                  <a:pos x="T2" y="T3"/>
                </a:cxn>
                <a:cxn ang="T12">
                  <a:pos x="T4" y="T5"/>
                </a:cxn>
                <a:cxn ang="T13">
                  <a:pos x="T6" y="T7"/>
                </a:cxn>
                <a:cxn ang="T14">
                  <a:pos x="T8" y="T9"/>
                </a:cxn>
              </a:cxnLst>
              <a:rect l="T15" t="T16" r="T17" b="T18"/>
              <a:pathLst>
                <a:path w="13" h="37">
                  <a:moveTo>
                    <a:pt x="9" y="0"/>
                  </a:moveTo>
                  <a:lnTo>
                    <a:pt x="12" y="9"/>
                  </a:lnTo>
                  <a:lnTo>
                    <a:pt x="12" y="18"/>
                  </a:lnTo>
                  <a:lnTo>
                    <a:pt x="9" y="27"/>
                  </a:lnTo>
                  <a:lnTo>
                    <a:pt x="0" y="3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1819" name="Group 7">
              <a:extLst>
                <a:ext uri="{FF2B5EF4-FFF2-40B4-BE49-F238E27FC236}">
                  <a16:creationId xmlns:a16="http://schemas.microsoft.com/office/drawing/2014/main" id="{848B0BE8-EDB2-4455-8C26-F95A204FE14E}"/>
                </a:ext>
              </a:extLst>
            </p:cNvPr>
            <p:cNvGrpSpPr>
              <a:grpSpLocks/>
            </p:cNvGrpSpPr>
            <p:nvPr/>
          </p:nvGrpSpPr>
          <p:grpSpPr bwMode="auto">
            <a:xfrm>
              <a:off x="1386" y="768"/>
              <a:ext cx="634" cy="1327"/>
              <a:chOff x="1386" y="768"/>
              <a:chExt cx="634" cy="1327"/>
            </a:xfrm>
          </p:grpSpPr>
          <p:sp>
            <p:nvSpPr>
              <p:cNvPr id="31820" name="Freeform 8">
                <a:extLst>
                  <a:ext uri="{FF2B5EF4-FFF2-40B4-BE49-F238E27FC236}">
                    <a16:creationId xmlns:a16="http://schemas.microsoft.com/office/drawing/2014/main" id="{85192F5D-633F-4852-A863-30B262389222}"/>
                  </a:ext>
                </a:extLst>
              </p:cNvPr>
              <p:cNvSpPr>
                <a:spLocks/>
              </p:cNvSpPr>
              <p:nvPr/>
            </p:nvSpPr>
            <p:spPr bwMode="auto">
              <a:xfrm>
                <a:off x="1679" y="856"/>
                <a:ext cx="13" cy="3"/>
              </a:xfrm>
              <a:custGeom>
                <a:avLst/>
                <a:gdLst>
                  <a:gd name="T0" fmla="*/ 0 w 13"/>
                  <a:gd name="T1" fmla="*/ 0 h 3"/>
                  <a:gd name="T2" fmla="*/ 6 w 13"/>
                  <a:gd name="T3" fmla="*/ 2 h 3"/>
                  <a:gd name="T4" fmla="*/ 12 w 13"/>
                  <a:gd name="T5" fmla="*/ 2 h 3"/>
                  <a:gd name="T6" fmla="*/ 0 60000 65536"/>
                  <a:gd name="T7" fmla="*/ 0 60000 65536"/>
                  <a:gd name="T8" fmla="*/ 0 60000 65536"/>
                  <a:gd name="T9" fmla="*/ 0 w 13"/>
                  <a:gd name="T10" fmla="*/ 0 h 3"/>
                  <a:gd name="T11" fmla="*/ 13 w 13"/>
                  <a:gd name="T12" fmla="*/ 3 h 3"/>
                </a:gdLst>
                <a:ahLst/>
                <a:cxnLst>
                  <a:cxn ang="T6">
                    <a:pos x="T0" y="T1"/>
                  </a:cxn>
                  <a:cxn ang="T7">
                    <a:pos x="T2" y="T3"/>
                  </a:cxn>
                  <a:cxn ang="T8">
                    <a:pos x="T4" y="T5"/>
                  </a:cxn>
                </a:cxnLst>
                <a:rect l="T9" t="T10" r="T11" b="T12"/>
                <a:pathLst>
                  <a:path w="13" h="3">
                    <a:moveTo>
                      <a:pt x="0" y="0"/>
                    </a:moveTo>
                    <a:lnTo>
                      <a:pt x="6" y="2"/>
                    </a:lnTo>
                    <a:lnTo>
                      <a:pt x="12" y="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21" name="Freeform 9">
                <a:extLst>
                  <a:ext uri="{FF2B5EF4-FFF2-40B4-BE49-F238E27FC236}">
                    <a16:creationId xmlns:a16="http://schemas.microsoft.com/office/drawing/2014/main" id="{804C2290-2526-449A-B4A6-7D9583642F32}"/>
                  </a:ext>
                </a:extLst>
              </p:cNvPr>
              <p:cNvSpPr>
                <a:spLocks/>
              </p:cNvSpPr>
              <p:nvPr/>
            </p:nvSpPr>
            <p:spPr bwMode="auto">
              <a:xfrm>
                <a:off x="1683" y="878"/>
                <a:ext cx="13" cy="7"/>
              </a:xfrm>
              <a:custGeom>
                <a:avLst/>
                <a:gdLst>
                  <a:gd name="T0" fmla="*/ 0 w 13"/>
                  <a:gd name="T1" fmla="*/ 2 h 7"/>
                  <a:gd name="T2" fmla="*/ 6 w 13"/>
                  <a:gd name="T3" fmla="*/ 0 h 7"/>
                  <a:gd name="T4" fmla="*/ 12 w 13"/>
                  <a:gd name="T5" fmla="*/ 0 h 7"/>
                  <a:gd name="T6" fmla="*/ 12 w 13"/>
                  <a:gd name="T7" fmla="*/ 6 h 7"/>
                  <a:gd name="T8" fmla="*/ 0 w 13"/>
                  <a:gd name="T9" fmla="*/ 2 h 7"/>
                  <a:gd name="T10" fmla="*/ 0 60000 65536"/>
                  <a:gd name="T11" fmla="*/ 0 60000 65536"/>
                  <a:gd name="T12" fmla="*/ 0 60000 65536"/>
                  <a:gd name="T13" fmla="*/ 0 60000 65536"/>
                  <a:gd name="T14" fmla="*/ 0 60000 65536"/>
                  <a:gd name="T15" fmla="*/ 0 w 13"/>
                  <a:gd name="T16" fmla="*/ 0 h 7"/>
                  <a:gd name="T17" fmla="*/ 13 w 13"/>
                  <a:gd name="T18" fmla="*/ 7 h 7"/>
                </a:gdLst>
                <a:ahLst/>
                <a:cxnLst>
                  <a:cxn ang="T10">
                    <a:pos x="T0" y="T1"/>
                  </a:cxn>
                  <a:cxn ang="T11">
                    <a:pos x="T2" y="T3"/>
                  </a:cxn>
                  <a:cxn ang="T12">
                    <a:pos x="T4" y="T5"/>
                  </a:cxn>
                  <a:cxn ang="T13">
                    <a:pos x="T6" y="T7"/>
                  </a:cxn>
                  <a:cxn ang="T14">
                    <a:pos x="T8" y="T9"/>
                  </a:cxn>
                </a:cxnLst>
                <a:rect l="T15" t="T16" r="T17" b="T18"/>
                <a:pathLst>
                  <a:path w="13" h="7">
                    <a:moveTo>
                      <a:pt x="0" y="2"/>
                    </a:moveTo>
                    <a:lnTo>
                      <a:pt x="6" y="0"/>
                    </a:lnTo>
                    <a:lnTo>
                      <a:pt x="12" y="0"/>
                    </a:lnTo>
                    <a:lnTo>
                      <a:pt x="12" y="6"/>
                    </a:lnTo>
                    <a:lnTo>
                      <a:pt x="0" y="2"/>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1822" name="Freeform 10">
                <a:extLst>
                  <a:ext uri="{FF2B5EF4-FFF2-40B4-BE49-F238E27FC236}">
                    <a16:creationId xmlns:a16="http://schemas.microsoft.com/office/drawing/2014/main" id="{BA6AF74A-EACA-48FA-A6B7-0E7076ADFC94}"/>
                  </a:ext>
                </a:extLst>
              </p:cNvPr>
              <p:cNvSpPr>
                <a:spLocks/>
              </p:cNvSpPr>
              <p:nvPr/>
            </p:nvSpPr>
            <p:spPr bwMode="auto">
              <a:xfrm>
                <a:off x="1861" y="950"/>
                <a:ext cx="43" cy="182"/>
              </a:xfrm>
              <a:custGeom>
                <a:avLst/>
                <a:gdLst>
                  <a:gd name="T0" fmla="*/ 0 w 43"/>
                  <a:gd name="T1" fmla="*/ 0 h 182"/>
                  <a:gd name="T2" fmla="*/ 3 w 43"/>
                  <a:gd name="T3" fmla="*/ 6 h 182"/>
                  <a:gd name="T4" fmla="*/ 6 w 43"/>
                  <a:gd name="T5" fmla="*/ 14 h 182"/>
                  <a:gd name="T6" fmla="*/ 6 w 43"/>
                  <a:gd name="T7" fmla="*/ 20 h 182"/>
                  <a:gd name="T8" fmla="*/ 8 w 43"/>
                  <a:gd name="T9" fmla="*/ 28 h 182"/>
                  <a:gd name="T10" fmla="*/ 11 w 43"/>
                  <a:gd name="T11" fmla="*/ 34 h 182"/>
                  <a:gd name="T12" fmla="*/ 12 w 43"/>
                  <a:gd name="T13" fmla="*/ 42 h 182"/>
                  <a:gd name="T14" fmla="*/ 12 w 43"/>
                  <a:gd name="T15" fmla="*/ 36 h 182"/>
                  <a:gd name="T16" fmla="*/ 12 w 43"/>
                  <a:gd name="T17" fmla="*/ 30 h 182"/>
                  <a:gd name="T18" fmla="*/ 11 w 43"/>
                  <a:gd name="T19" fmla="*/ 24 h 182"/>
                  <a:gd name="T20" fmla="*/ 8 w 43"/>
                  <a:gd name="T21" fmla="*/ 16 h 182"/>
                  <a:gd name="T22" fmla="*/ 8 w 43"/>
                  <a:gd name="T23" fmla="*/ 10 h 182"/>
                  <a:gd name="T24" fmla="*/ 8 w 43"/>
                  <a:gd name="T25" fmla="*/ 4 h 182"/>
                  <a:gd name="T26" fmla="*/ 8 w 43"/>
                  <a:gd name="T27" fmla="*/ 12 h 182"/>
                  <a:gd name="T28" fmla="*/ 8 w 43"/>
                  <a:gd name="T29" fmla="*/ 18 h 182"/>
                  <a:gd name="T30" fmla="*/ 3 w 43"/>
                  <a:gd name="T31" fmla="*/ 14 h 182"/>
                  <a:gd name="T32" fmla="*/ 3 w 43"/>
                  <a:gd name="T33" fmla="*/ 8 h 182"/>
                  <a:gd name="T34" fmla="*/ 6 w 43"/>
                  <a:gd name="T35" fmla="*/ 14 h 182"/>
                  <a:gd name="T36" fmla="*/ 6 w 43"/>
                  <a:gd name="T37" fmla="*/ 20 h 182"/>
                  <a:gd name="T38" fmla="*/ 8 w 43"/>
                  <a:gd name="T39" fmla="*/ 28 h 182"/>
                  <a:gd name="T40" fmla="*/ 9 w 43"/>
                  <a:gd name="T41" fmla="*/ 34 h 182"/>
                  <a:gd name="T42" fmla="*/ 12 w 43"/>
                  <a:gd name="T43" fmla="*/ 40 h 182"/>
                  <a:gd name="T44" fmla="*/ 14 w 43"/>
                  <a:gd name="T45" fmla="*/ 46 h 182"/>
                  <a:gd name="T46" fmla="*/ 17 w 43"/>
                  <a:gd name="T47" fmla="*/ 52 h 182"/>
                  <a:gd name="T48" fmla="*/ 20 w 43"/>
                  <a:gd name="T49" fmla="*/ 58 h 182"/>
                  <a:gd name="T50" fmla="*/ 21 w 43"/>
                  <a:gd name="T51" fmla="*/ 64 h 182"/>
                  <a:gd name="T52" fmla="*/ 24 w 43"/>
                  <a:gd name="T53" fmla="*/ 70 h 182"/>
                  <a:gd name="T54" fmla="*/ 26 w 43"/>
                  <a:gd name="T55" fmla="*/ 76 h 182"/>
                  <a:gd name="T56" fmla="*/ 30 w 43"/>
                  <a:gd name="T57" fmla="*/ 84 h 182"/>
                  <a:gd name="T58" fmla="*/ 32 w 43"/>
                  <a:gd name="T59" fmla="*/ 91 h 182"/>
                  <a:gd name="T60" fmla="*/ 35 w 43"/>
                  <a:gd name="T61" fmla="*/ 97 h 182"/>
                  <a:gd name="T62" fmla="*/ 36 w 43"/>
                  <a:gd name="T63" fmla="*/ 103 h 182"/>
                  <a:gd name="T64" fmla="*/ 38 w 43"/>
                  <a:gd name="T65" fmla="*/ 109 h 182"/>
                  <a:gd name="T66" fmla="*/ 39 w 43"/>
                  <a:gd name="T67" fmla="*/ 115 h 182"/>
                  <a:gd name="T68" fmla="*/ 39 w 43"/>
                  <a:gd name="T69" fmla="*/ 121 h 182"/>
                  <a:gd name="T70" fmla="*/ 41 w 43"/>
                  <a:gd name="T71" fmla="*/ 127 h 182"/>
                  <a:gd name="T72" fmla="*/ 42 w 43"/>
                  <a:gd name="T73" fmla="*/ 133 h 182"/>
                  <a:gd name="T74" fmla="*/ 42 w 43"/>
                  <a:gd name="T75" fmla="*/ 139 h 182"/>
                  <a:gd name="T76" fmla="*/ 42 w 43"/>
                  <a:gd name="T77" fmla="*/ 145 h 182"/>
                  <a:gd name="T78" fmla="*/ 42 w 43"/>
                  <a:gd name="T79" fmla="*/ 153 h 182"/>
                  <a:gd name="T80" fmla="*/ 42 w 43"/>
                  <a:gd name="T81" fmla="*/ 161 h 182"/>
                  <a:gd name="T82" fmla="*/ 42 w 43"/>
                  <a:gd name="T83" fmla="*/ 169 h 182"/>
                  <a:gd name="T84" fmla="*/ 42 w 43"/>
                  <a:gd name="T85" fmla="*/ 175 h 182"/>
                  <a:gd name="T86" fmla="*/ 42 w 43"/>
                  <a:gd name="T87" fmla="*/ 181 h 1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3"/>
                  <a:gd name="T133" fmla="*/ 0 h 182"/>
                  <a:gd name="T134" fmla="*/ 43 w 43"/>
                  <a:gd name="T135" fmla="*/ 182 h 1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3" h="182">
                    <a:moveTo>
                      <a:pt x="0" y="0"/>
                    </a:moveTo>
                    <a:lnTo>
                      <a:pt x="3" y="6"/>
                    </a:lnTo>
                    <a:lnTo>
                      <a:pt x="6" y="14"/>
                    </a:lnTo>
                    <a:lnTo>
                      <a:pt x="6" y="20"/>
                    </a:lnTo>
                    <a:lnTo>
                      <a:pt x="8" y="28"/>
                    </a:lnTo>
                    <a:lnTo>
                      <a:pt x="11" y="34"/>
                    </a:lnTo>
                    <a:lnTo>
                      <a:pt x="12" y="42"/>
                    </a:lnTo>
                    <a:lnTo>
                      <a:pt x="12" y="36"/>
                    </a:lnTo>
                    <a:lnTo>
                      <a:pt x="12" y="30"/>
                    </a:lnTo>
                    <a:lnTo>
                      <a:pt x="11" y="24"/>
                    </a:lnTo>
                    <a:lnTo>
                      <a:pt x="8" y="16"/>
                    </a:lnTo>
                    <a:lnTo>
                      <a:pt x="8" y="10"/>
                    </a:lnTo>
                    <a:lnTo>
                      <a:pt x="8" y="4"/>
                    </a:lnTo>
                    <a:lnTo>
                      <a:pt x="8" y="12"/>
                    </a:lnTo>
                    <a:lnTo>
                      <a:pt x="8" y="18"/>
                    </a:lnTo>
                    <a:lnTo>
                      <a:pt x="3" y="14"/>
                    </a:lnTo>
                    <a:lnTo>
                      <a:pt x="3" y="8"/>
                    </a:lnTo>
                    <a:lnTo>
                      <a:pt x="6" y="14"/>
                    </a:lnTo>
                    <a:lnTo>
                      <a:pt x="6" y="20"/>
                    </a:lnTo>
                    <a:lnTo>
                      <a:pt x="8" y="28"/>
                    </a:lnTo>
                    <a:lnTo>
                      <a:pt x="9" y="34"/>
                    </a:lnTo>
                    <a:lnTo>
                      <a:pt x="12" y="40"/>
                    </a:lnTo>
                    <a:lnTo>
                      <a:pt x="14" y="46"/>
                    </a:lnTo>
                    <a:lnTo>
                      <a:pt x="17" y="52"/>
                    </a:lnTo>
                    <a:lnTo>
                      <a:pt x="20" y="58"/>
                    </a:lnTo>
                    <a:lnTo>
                      <a:pt x="21" y="64"/>
                    </a:lnTo>
                    <a:lnTo>
                      <a:pt x="24" y="70"/>
                    </a:lnTo>
                    <a:lnTo>
                      <a:pt x="26" y="76"/>
                    </a:lnTo>
                    <a:lnTo>
                      <a:pt x="30" y="84"/>
                    </a:lnTo>
                    <a:lnTo>
                      <a:pt x="32" y="91"/>
                    </a:lnTo>
                    <a:lnTo>
                      <a:pt x="35" y="97"/>
                    </a:lnTo>
                    <a:lnTo>
                      <a:pt x="36" y="103"/>
                    </a:lnTo>
                    <a:lnTo>
                      <a:pt x="38" y="109"/>
                    </a:lnTo>
                    <a:lnTo>
                      <a:pt x="39" y="115"/>
                    </a:lnTo>
                    <a:lnTo>
                      <a:pt x="39" y="121"/>
                    </a:lnTo>
                    <a:lnTo>
                      <a:pt x="41" y="127"/>
                    </a:lnTo>
                    <a:lnTo>
                      <a:pt x="42" y="133"/>
                    </a:lnTo>
                    <a:lnTo>
                      <a:pt x="42" y="139"/>
                    </a:lnTo>
                    <a:lnTo>
                      <a:pt x="42" y="145"/>
                    </a:lnTo>
                    <a:lnTo>
                      <a:pt x="42" y="153"/>
                    </a:lnTo>
                    <a:lnTo>
                      <a:pt x="42" y="161"/>
                    </a:lnTo>
                    <a:lnTo>
                      <a:pt x="42" y="169"/>
                    </a:lnTo>
                    <a:lnTo>
                      <a:pt x="42" y="175"/>
                    </a:lnTo>
                    <a:lnTo>
                      <a:pt x="42" y="18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23" name="Freeform 11">
                <a:extLst>
                  <a:ext uri="{FF2B5EF4-FFF2-40B4-BE49-F238E27FC236}">
                    <a16:creationId xmlns:a16="http://schemas.microsoft.com/office/drawing/2014/main" id="{E137FF2C-37F7-4C25-9AD0-F57425822BC8}"/>
                  </a:ext>
                </a:extLst>
              </p:cNvPr>
              <p:cNvSpPr>
                <a:spLocks/>
              </p:cNvSpPr>
              <p:nvPr/>
            </p:nvSpPr>
            <p:spPr bwMode="auto">
              <a:xfrm>
                <a:off x="1803" y="1218"/>
                <a:ext cx="37" cy="121"/>
              </a:xfrm>
              <a:custGeom>
                <a:avLst/>
                <a:gdLst>
                  <a:gd name="T0" fmla="*/ 16 w 37"/>
                  <a:gd name="T1" fmla="*/ 0 h 121"/>
                  <a:gd name="T2" fmla="*/ 14 w 37"/>
                  <a:gd name="T3" fmla="*/ 6 h 121"/>
                  <a:gd name="T4" fmla="*/ 14 w 37"/>
                  <a:gd name="T5" fmla="*/ 12 h 121"/>
                  <a:gd name="T6" fmla="*/ 16 w 37"/>
                  <a:gd name="T7" fmla="*/ 28 h 121"/>
                  <a:gd name="T8" fmla="*/ 16 w 37"/>
                  <a:gd name="T9" fmla="*/ 36 h 121"/>
                  <a:gd name="T10" fmla="*/ 16 w 37"/>
                  <a:gd name="T11" fmla="*/ 44 h 121"/>
                  <a:gd name="T12" fmla="*/ 16 w 37"/>
                  <a:gd name="T13" fmla="*/ 50 h 121"/>
                  <a:gd name="T14" fmla="*/ 16 w 37"/>
                  <a:gd name="T15" fmla="*/ 56 h 121"/>
                  <a:gd name="T16" fmla="*/ 18 w 37"/>
                  <a:gd name="T17" fmla="*/ 62 h 121"/>
                  <a:gd name="T18" fmla="*/ 18 w 37"/>
                  <a:gd name="T19" fmla="*/ 68 h 121"/>
                  <a:gd name="T20" fmla="*/ 20 w 37"/>
                  <a:gd name="T21" fmla="*/ 76 h 121"/>
                  <a:gd name="T22" fmla="*/ 20 w 37"/>
                  <a:gd name="T23" fmla="*/ 84 h 121"/>
                  <a:gd name="T24" fmla="*/ 22 w 37"/>
                  <a:gd name="T25" fmla="*/ 90 h 121"/>
                  <a:gd name="T26" fmla="*/ 22 w 37"/>
                  <a:gd name="T27" fmla="*/ 96 h 121"/>
                  <a:gd name="T28" fmla="*/ 24 w 37"/>
                  <a:gd name="T29" fmla="*/ 104 h 121"/>
                  <a:gd name="T30" fmla="*/ 24 w 37"/>
                  <a:gd name="T31" fmla="*/ 112 h 121"/>
                  <a:gd name="T32" fmla="*/ 26 w 37"/>
                  <a:gd name="T33" fmla="*/ 120 h 121"/>
                  <a:gd name="T34" fmla="*/ 26 w 37"/>
                  <a:gd name="T35" fmla="*/ 112 h 121"/>
                  <a:gd name="T36" fmla="*/ 26 w 37"/>
                  <a:gd name="T37" fmla="*/ 106 h 121"/>
                  <a:gd name="T38" fmla="*/ 28 w 37"/>
                  <a:gd name="T39" fmla="*/ 98 h 121"/>
                  <a:gd name="T40" fmla="*/ 30 w 37"/>
                  <a:gd name="T41" fmla="*/ 92 h 121"/>
                  <a:gd name="T42" fmla="*/ 32 w 37"/>
                  <a:gd name="T43" fmla="*/ 86 h 121"/>
                  <a:gd name="T44" fmla="*/ 34 w 37"/>
                  <a:gd name="T45" fmla="*/ 80 h 121"/>
                  <a:gd name="T46" fmla="*/ 36 w 37"/>
                  <a:gd name="T47" fmla="*/ 74 h 121"/>
                  <a:gd name="T48" fmla="*/ 30 w 37"/>
                  <a:gd name="T49" fmla="*/ 78 h 121"/>
                  <a:gd name="T50" fmla="*/ 24 w 37"/>
                  <a:gd name="T51" fmla="*/ 82 h 121"/>
                  <a:gd name="T52" fmla="*/ 18 w 37"/>
                  <a:gd name="T53" fmla="*/ 82 h 121"/>
                  <a:gd name="T54" fmla="*/ 12 w 37"/>
                  <a:gd name="T55" fmla="*/ 82 h 121"/>
                  <a:gd name="T56" fmla="*/ 6 w 37"/>
                  <a:gd name="T57" fmla="*/ 82 h 121"/>
                  <a:gd name="T58" fmla="*/ 0 w 37"/>
                  <a:gd name="T59" fmla="*/ 82 h 121"/>
                  <a:gd name="T60" fmla="*/ 6 w 37"/>
                  <a:gd name="T61" fmla="*/ 84 h 121"/>
                  <a:gd name="T62" fmla="*/ 12 w 37"/>
                  <a:gd name="T63" fmla="*/ 90 h 121"/>
                  <a:gd name="T64" fmla="*/ 16 w 37"/>
                  <a:gd name="T65" fmla="*/ 96 h 121"/>
                  <a:gd name="T66" fmla="*/ 20 w 37"/>
                  <a:gd name="T67" fmla="*/ 104 h 121"/>
                  <a:gd name="T68" fmla="*/ 24 w 37"/>
                  <a:gd name="T69" fmla="*/ 112 h 121"/>
                  <a:gd name="T70" fmla="*/ 24 w 37"/>
                  <a:gd name="T71" fmla="*/ 118 h 121"/>
                  <a:gd name="T72" fmla="*/ 24 w 37"/>
                  <a:gd name="T73" fmla="*/ 110 h 121"/>
                  <a:gd name="T74" fmla="*/ 24 w 37"/>
                  <a:gd name="T75" fmla="*/ 102 h 121"/>
                  <a:gd name="T76" fmla="*/ 24 w 37"/>
                  <a:gd name="T77" fmla="*/ 94 h 121"/>
                  <a:gd name="T78" fmla="*/ 24 w 37"/>
                  <a:gd name="T79" fmla="*/ 86 h 121"/>
                  <a:gd name="T80" fmla="*/ 30 w 37"/>
                  <a:gd name="T81" fmla="*/ 86 h 121"/>
                  <a:gd name="T82" fmla="*/ 24 w 37"/>
                  <a:gd name="T83" fmla="*/ 86 h 121"/>
                  <a:gd name="T84" fmla="*/ 18 w 37"/>
                  <a:gd name="T85" fmla="*/ 88 h 121"/>
                  <a:gd name="T86" fmla="*/ 12 w 37"/>
                  <a:gd name="T87" fmla="*/ 88 h 121"/>
                  <a:gd name="T88" fmla="*/ 18 w 37"/>
                  <a:gd name="T89" fmla="*/ 94 h 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
                  <a:gd name="T136" fmla="*/ 0 h 121"/>
                  <a:gd name="T137" fmla="*/ 37 w 37"/>
                  <a:gd name="T138" fmla="*/ 121 h 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 h="121">
                    <a:moveTo>
                      <a:pt x="16" y="0"/>
                    </a:moveTo>
                    <a:lnTo>
                      <a:pt x="14" y="6"/>
                    </a:lnTo>
                    <a:lnTo>
                      <a:pt x="14" y="12"/>
                    </a:lnTo>
                    <a:lnTo>
                      <a:pt x="16" y="28"/>
                    </a:lnTo>
                    <a:lnTo>
                      <a:pt x="16" y="36"/>
                    </a:lnTo>
                    <a:lnTo>
                      <a:pt x="16" y="44"/>
                    </a:lnTo>
                    <a:lnTo>
                      <a:pt x="16" y="50"/>
                    </a:lnTo>
                    <a:lnTo>
                      <a:pt x="16" y="56"/>
                    </a:lnTo>
                    <a:lnTo>
                      <a:pt x="18" y="62"/>
                    </a:lnTo>
                    <a:lnTo>
                      <a:pt x="18" y="68"/>
                    </a:lnTo>
                    <a:lnTo>
                      <a:pt x="20" y="76"/>
                    </a:lnTo>
                    <a:lnTo>
                      <a:pt x="20" y="84"/>
                    </a:lnTo>
                    <a:lnTo>
                      <a:pt x="22" y="90"/>
                    </a:lnTo>
                    <a:lnTo>
                      <a:pt x="22" y="96"/>
                    </a:lnTo>
                    <a:lnTo>
                      <a:pt x="24" y="104"/>
                    </a:lnTo>
                    <a:lnTo>
                      <a:pt x="24" y="112"/>
                    </a:lnTo>
                    <a:lnTo>
                      <a:pt x="26" y="120"/>
                    </a:lnTo>
                    <a:lnTo>
                      <a:pt x="26" y="112"/>
                    </a:lnTo>
                    <a:lnTo>
                      <a:pt x="26" y="106"/>
                    </a:lnTo>
                    <a:lnTo>
                      <a:pt x="28" y="98"/>
                    </a:lnTo>
                    <a:lnTo>
                      <a:pt x="30" y="92"/>
                    </a:lnTo>
                    <a:lnTo>
                      <a:pt x="32" y="86"/>
                    </a:lnTo>
                    <a:lnTo>
                      <a:pt x="34" y="80"/>
                    </a:lnTo>
                    <a:lnTo>
                      <a:pt x="36" y="74"/>
                    </a:lnTo>
                    <a:lnTo>
                      <a:pt x="30" y="78"/>
                    </a:lnTo>
                    <a:lnTo>
                      <a:pt x="24" y="82"/>
                    </a:lnTo>
                    <a:lnTo>
                      <a:pt x="18" y="82"/>
                    </a:lnTo>
                    <a:lnTo>
                      <a:pt x="12" y="82"/>
                    </a:lnTo>
                    <a:lnTo>
                      <a:pt x="6" y="82"/>
                    </a:lnTo>
                    <a:lnTo>
                      <a:pt x="0" y="82"/>
                    </a:lnTo>
                    <a:lnTo>
                      <a:pt x="6" y="84"/>
                    </a:lnTo>
                    <a:lnTo>
                      <a:pt x="12" y="90"/>
                    </a:lnTo>
                    <a:lnTo>
                      <a:pt x="16" y="96"/>
                    </a:lnTo>
                    <a:lnTo>
                      <a:pt x="20" y="104"/>
                    </a:lnTo>
                    <a:lnTo>
                      <a:pt x="24" y="112"/>
                    </a:lnTo>
                    <a:lnTo>
                      <a:pt x="24" y="118"/>
                    </a:lnTo>
                    <a:lnTo>
                      <a:pt x="24" y="110"/>
                    </a:lnTo>
                    <a:lnTo>
                      <a:pt x="24" y="102"/>
                    </a:lnTo>
                    <a:lnTo>
                      <a:pt x="24" y="94"/>
                    </a:lnTo>
                    <a:lnTo>
                      <a:pt x="24" y="86"/>
                    </a:lnTo>
                    <a:lnTo>
                      <a:pt x="30" y="86"/>
                    </a:lnTo>
                    <a:lnTo>
                      <a:pt x="24" y="86"/>
                    </a:lnTo>
                    <a:lnTo>
                      <a:pt x="18" y="88"/>
                    </a:lnTo>
                    <a:lnTo>
                      <a:pt x="12" y="88"/>
                    </a:lnTo>
                    <a:lnTo>
                      <a:pt x="18" y="9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24" name="Freeform 12">
                <a:extLst>
                  <a:ext uri="{FF2B5EF4-FFF2-40B4-BE49-F238E27FC236}">
                    <a16:creationId xmlns:a16="http://schemas.microsoft.com/office/drawing/2014/main" id="{FAEBB7A6-9550-453D-96F1-47B72A578ECD}"/>
                  </a:ext>
                </a:extLst>
              </p:cNvPr>
              <p:cNvSpPr>
                <a:spLocks/>
              </p:cNvSpPr>
              <p:nvPr/>
            </p:nvSpPr>
            <p:spPr bwMode="auto">
              <a:xfrm>
                <a:off x="1821" y="1212"/>
                <a:ext cx="104" cy="509"/>
              </a:xfrm>
              <a:custGeom>
                <a:avLst/>
                <a:gdLst>
                  <a:gd name="T0" fmla="*/ 50 w 104"/>
                  <a:gd name="T1" fmla="*/ 6 h 509"/>
                  <a:gd name="T2" fmla="*/ 50 w 104"/>
                  <a:gd name="T3" fmla="*/ 18 h 509"/>
                  <a:gd name="T4" fmla="*/ 53 w 104"/>
                  <a:gd name="T5" fmla="*/ 37 h 509"/>
                  <a:gd name="T6" fmla="*/ 61 w 104"/>
                  <a:gd name="T7" fmla="*/ 49 h 509"/>
                  <a:gd name="T8" fmla="*/ 69 w 104"/>
                  <a:gd name="T9" fmla="*/ 61 h 509"/>
                  <a:gd name="T10" fmla="*/ 74 w 104"/>
                  <a:gd name="T11" fmla="*/ 78 h 509"/>
                  <a:gd name="T12" fmla="*/ 79 w 104"/>
                  <a:gd name="T13" fmla="*/ 90 h 509"/>
                  <a:gd name="T14" fmla="*/ 82 w 104"/>
                  <a:gd name="T15" fmla="*/ 102 h 509"/>
                  <a:gd name="T16" fmla="*/ 90 w 104"/>
                  <a:gd name="T17" fmla="*/ 116 h 509"/>
                  <a:gd name="T18" fmla="*/ 95 w 104"/>
                  <a:gd name="T19" fmla="*/ 131 h 509"/>
                  <a:gd name="T20" fmla="*/ 98 w 104"/>
                  <a:gd name="T21" fmla="*/ 143 h 509"/>
                  <a:gd name="T22" fmla="*/ 103 w 104"/>
                  <a:gd name="T23" fmla="*/ 155 h 509"/>
                  <a:gd name="T24" fmla="*/ 103 w 104"/>
                  <a:gd name="T25" fmla="*/ 167 h 509"/>
                  <a:gd name="T26" fmla="*/ 103 w 104"/>
                  <a:gd name="T27" fmla="*/ 184 h 509"/>
                  <a:gd name="T28" fmla="*/ 103 w 104"/>
                  <a:gd name="T29" fmla="*/ 198 h 509"/>
                  <a:gd name="T30" fmla="*/ 103 w 104"/>
                  <a:gd name="T31" fmla="*/ 212 h 509"/>
                  <a:gd name="T32" fmla="*/ 95 w 104"/>
                  <a:gd name="T33" fmla="*/ 224 h 509"/>
                  <a:gd name="T34" fmla="*/ 87 w 104"/>
                  <a:gd name="T35" fmla="*/ 237 h 509"/>
                  <a:gd name="T36" fmla="*/ 85 w 104"/>
                  <a:gd name="T37" fmla="*/ 251 h 509"/>
                  <a:gd name="T38" fmla="*/ 69 w 104"/>
                  <a:gd name="T39" fmla="*/ 263 h 509"/>
                  <a:gd name="T40" fmla="*/ 74 w 104"/>
                  <a:gd name="T41" fmla="*/ 275 h 509"/>
                  <a:gd name="T42" fmla="*/ 66 w 104"/>
                  <a:gd name="T43" fmla="*/ 290 h 509"/>
                  <a:gd name="T44" fmla="*/ 58 w 104"/>
                  <a:gd name="T45" fmla="*/ 300 h 509"/>
                  <a:gd name="T46" fmla="*/ 63 w 104"/>
                  <a:gd name="T47" fmla="*/ 288 h 509"/>
                  <a:gd name="T48" fmla="*/ 69 w 104"/>
                  <a:gd name="T49" fmla="*/ 292 h 509"/>
                  <a:gd name="T50" fmla="*/ 69 w 104"/>
                  <a:gd name="T51" fmla="*/ 304 h 509"/>
                  <a:gd name="T52" fmla="*/ 58 w 104"/>
                  <a:gd name="T53" fmla="*/ 320 h 509"/>
                  <a:gd name="T54" fmla="*/ 55 w 104"/>
                  <a:gd name="T55" fmla="*/ 337 h 509"/>
                  <a:gd name="T56" fmla="*/ 48 w 104"/>
                  <a:gd name="T57" fmla="*/ 353 h 509"/>
                  <a:gd name="T58" fmla="*/ 45 w 104"/>
                  <a:gd name="T59" fmla="*/ 369 h 509"/>
                  <a:gd name="T60" fmla="*/ 37 w 104"/>
                  <a:gd name="T61" fmla="*/ 386 h 509"/>
                  <a:gd name="T62" fmla="*/ 32 w 104"/>
                  <a:gd name="T63" fmla="*/ 402 h 509"/>
                  <a:gd name="T64" fmla="*/ 24 w 104"/>
                  <a:gd name="T65" fmla="*/ 416 h 509"/>
                  <a:gd name="T66" fmla="*/ 21 w 104"/>
                  <a:gd name="T67" fmla="*/ 428 h 509"/>
                  <a:gd name="T68" fmla="*/ 18 w 104"/>
                  <a:gd name="T69" fmla="*/ 441 h 509"/>
                  <a:gd name="T70" fmla="*/ 13 w 104"/>
                  <a:gd name="T71" fmla="*/ 455 h 509"/>
                  <a:gd name="T72" fmla="*/ 13 w 104"/>
                  <a:gd name="T73" fmla="*/ 467 h 509"/>
                  <a:gd name="T74" fmla="*/ 11 w 104"/>
                  <a:gd name="T75" fmla="*/ 479 h 509"/>
                  <a:gd name="T76" fmla="*/ 11 w 104"/>
                  <a:gd name="T77" fmla="*/ 494 h 509"/>
                  <a:gd name="T78" fmla="*/ 11 w 104"/>
                  <a:gd name="T79" fmla="*/ 508 h 509"/>
                  <a:gd name="T80" fmla="*/ 0 w 104"/>
                  <a:gd name="T81" fmla="*/ 500 h 509"/>
                  <a:gd name="T82" fmla="*/ 0 w 104"/>
                  <a:gd name="T83" fmla="*/ 488 h 509"/>
                  <a:gd name="T84" fmla="*/ 5 w 104"/>
                  <a:gd name="T85" fmla="*/ 473 h 509"/>
                  <a:gd name="T86" fmla="*/ 13 w 104"/>
                  <a:gd name="T87" fmla="*/ 461 h 509"/>
                  <a:gd name="T88" fmla="*/ 24 w 104"/>
                  <a:gd name="T89" fmla="*/ 445 h 509"/>
                  <a:gd name="T90" fmla="*/ 32 w 104"/>
                  <a:gd name="T91" fmla="*/ 433 h 509"/>
                  <a:gd name="T92" fmla="*/ 34 w 104"/>
                  <a:gd name="T93" fmla="*/ 445 h 509"/>
                  <a:gd name="T94" fmla="*/ 34 w 104"/>
                  <a:gd name="T95" fmla="*/ 461 h 509"/>
                  <a:gd name="T96" fmla="*/ 34 w 104"/>
                  <a:gd name="T97" fmla="*/ 475 h 509"/>
                  <a:gd name="T98" fmla="*/ 37 w 104"/>
                  <a:gd name="T99" fmla="*/ 492 h 509"/>
                  <a:gd name="T100" fmla="*/ 42 w 104"/>
                  <a:gd name="T101" fmla="*/ 506 h 509"/>
                  <a:gd name="T102" fmla="*/ 40 w 104"/>
                  <a:gd name="T103" fmla="*/ 494 h 509"/>
                  <a:gd name="T104" fmla="*/ 32 w 104"/>
                  <a:gd name="T105" fmla="*/ 477 h 509"/>
                  <a:gd name="T106" fmla="*/ 32 w 104"/>
                  <a:gd name="T107" fmla="*/ 461 h 509"/>
                  <a:gd name="T108" fmla="*/ 32 w 104"/>
                  <a:gd name="T109" fmla="*/ 445 h 509"/>
                  <a:gd name="T110" fmla="*/ 32 w 104"/>
                  <a:gd name="T111" fmla="*/ 428 h 50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4"/>
                  <a:gd name="T169" fmla="*/ 0 h 509"/>
                  <a:gd name="T170" fmla="*/ 104 w 104"/>
                  <a:gd name="T171" fmla="*/ 509 h 50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4" h="509">
                    <a:moveTo>
                      <a:pt x="53" y="0"/>
                    </a:moveTo>
                    <a:lnTo>
                      <a:pt x="50" y="6"/>
                    </a:lnTo>
                    <a:lnTo>
                      <a:pt x="50" y="12"/>
                    </a:lnTo>
                    <a:lnTo>
                      <a:pt x="50" y="18"/>
                    </a:lnTo>
                    <a:lnTo>
                      <a:pt x="53" y="31"/>
                    </a:lnTo>
                    <a:lnTo>
                      <a:pt x="53" y="37"/>
                    </a:lnTo>
                    <a:lnTo>
                      <a:pt x="55" y="43"/>
                    </a:lnTo>
                    <a:lnTo>
                      <a:pt x="61" y="49"/>
                    </a:lnTo>
                    <a:lnTo>
                      <a:pt x="63" y="55"/>
                    </a:lnTo>
                    <a:lnTo>
                      <a:pt x="69" y="61"/>
                    </a:lnTo>
                    <a:lnTo>
                      <a:pt x="74" y="69"/>
                    </a:lnTo>
                    <a:lnTo>
                      <a:pt x="74" y="78"/>
                    </a:lnTo>
                    <a:lnTo>
                      <a:pt x="77" y="84"/>
                    </a:lnTo>
                    <a:lnTo>
                      <a:pt x="79" y="90"/>
                    </a:lnTo>
                    <a:lnTo>
                      <a:pt x="79" y="96"/>
                    </a:lnTo>
                    <a:lnTo>
                      <a:pt x="82" y="102"/>
                    </a:lnTo>
                    <a:lnTo>
                      <a:pt x="87" y="110"/>
                    </a:lnTo>
                    <a:lnTo>
                      <a:pt x="90" y="116"/>
                    </a:lnTo>
                    <a:lnTo>
                      <a:pt x="92" y="122"/>
                    </a:lnTo>
                    <a:lnTo>
                      <a:pt x="95" y="131"/>
                    </a:lnTo>
                    <a:lnTo>
                      <a:pt x="95" y="137"/>
                    </a:lnTo>
                    <a:lnTo>
                      <a:pt x="98" y="143"/>
                    </a:lnTo>
                    <a:lnTo>
                      <a:pt x="103" y="149"/>
                    </a:lnTo>
                    <a:lnTo>
                      <a:pt x="103" y="155"/>
                    </a:lnTo>
                    <a:lnTo>
                      <a:pt x="103" y="161"/>
                    </a:lnTo>
                    <a:lnTo>
                      <a:pt x="103" y="167"/>
                    </a:lnTo>
                    <a:lnTo>
                      <a:pt x="103" y="175"/>
                    </a:lnTo>
                    <a:lnTo>
                      <a:pt x="103" y="184"/>
                    </a:lnTo>
                    <a:lnTo>
                      <a:pt x="103" y="192"/>
                    </a:lnTo>
                    <a:lnTo>
                      <a:pt x="103" y="198"/>
                    </a:lnTo>
                    <a:lnTo>
                      <a:pt x="103" y="204"/>
                    </a:lnTo>
                    <a:lnTo>
                      <a:pt x="103" y="212"/>
                    </a:lnTo>
                    <a:lnTo>
                      <a:pt x="98" y="218"/>
                    </a:lnTo>
                    <a:lnTo>
                      <a:pt x="95" y="224"/>
                    </a:lnTo>
                    <a:lnTo>
                      <a:pt x="90" y="231"/>
                    </a:lnTo>
                    <a:lnTo>
                      <a:pt x="87" y="237"/>
                    </a:lnTo>
                    <a:lnTo>
                      <a:pt x="87" y="245"/>
                    </a:lnTo>
                    <a:lnTo>
                      <a:pt x="85" y="251"/>
                    </a:lnTo>
                    <a:lnTo>
                      <a:pt x="79" y="257"/>
                    </a:lnTo>
                    <a:lnTo>
                      <a:pt x="69" y="263"/>
                    </a:lnTo>
                    <a:lnTo>
                      <a:pt x="69" y="269"/>
                    </a:lnTo>
                    <a:lnTo>
                      <a:pt x="74" y="275"/>
                    </a:lnTo>
                    <a:lnTo>
                      <a:pt x="74" y="282"/>
                    </a:lnTo>
                    <a:lnTo>
                      <a:pt x="66" y="290"/>
                    </a:lnTo>
                    <a:lnTo>
                      <a:pt x="58" y="294"/>
                    </a:lnTo>
                    <a:lnTo>
                      <a:pt x="58" y="300"/>
                    </a:lnTo>
                    <a:lnTo>
                      <a:pt x="61" y="294"/>
                    </a:lnTo>
                    <a:lnTo>
                      <a:pt x="63" y="288"/>
                    </a:lnTo>
                    <a:lnTo>
                      <a:pt x="66" y="282"/>
                    </a:lnTo>
                    <a:lnTo>
                      <a:pt x="69" y="292"/>
                    </a:lnTo>
                    <a:lnTo>
                      <a:pt x="69" y="298"/>
                    </a:lnTo>
                    <a:lnTo>
                      <a:pt x="69" y="304"/>
                    </a:lnTo>
                    <a:lnTo>
                      <a:pt x="66" y="312"/>
                    </a:lnTo>
                    <a:lnTo>
                      <a:pt x="58" y="320"/>
                    </a:lnTo>
                    <a:lnTo>
                      <a:pt x="58" y="328"/>
                    </a:lnTo>
                    <a:lnTo>
                      <a:pt x="55" y="337"/>
                    </a:lnTo>
                    <a:lnTo>
                      <a:pt x="53" y="345"/>
                    </a:lnTo>
                    <a:lnTo>
                      <a:pt x="48" y="353"/>
                    </a:lnTo>
                    <a:lnTo>
                      <a:pt x="45" y="361"/>
                    </a:lnTo>
                    <a:lnTo>
                      <a:pt x="45" y="369"/>
                    </a:lnTo>
                    <a:lnTo>
                      <a:pt x="42" y="377"/>
                    </a:lnTo>
                    <a:lnTo>
                      <a:pt x="37" y="386"/>
                    </a:lnTo>
                    <a:lnTo>
                      <a:pt x="34" y="394"/>
                    </a:lnTo>
                    <a:lnTo>
                      <a:pt x="32" y="402"/>
                    </a:lnTo>
                    <a:lnTo>
                      <a:pt x="26" y="410"/>
                    </a:lnTo>
                    <a:lnTo>
                      <a:pt x="24" y="416"/>
                    </a:lnTo>
                    <a:lnTo>
                      <a:pt x="24" y="422"/>
                    </a:lnTo>
                    <a:lnTo>
                      <a:pt x="21" y="428"/>
                    </a:lnTo>
                    <a:lnTo>
                      <a:pt x="18" y="435"/>
                    </a:lnTo>
                    <a:lnTo>
                      <a:pt x="18" y="441"/>
                    </a:lnTo>
                    <a:lnTo>
                      <a:pt x="13" y="449"/>
                    </a:lnTo>
                    <a:lnTo>
                      <a:pt x="13" y="455"/>
                    </a:lnTo>
                    <a:lnTo>
                      <a:pt x="13" y="461"/>
                    </a:lnTo>
                    <a:lnTo>
                      <a:pt x="13" y="467"/>
                    </a:lnTo>
                    <a:lnTo>
                      <a:pt x="13" y="473"/>
                    </a:lnTo>
                    <a:lnTo>
                      <a:pt x="11" y="479"/>
                    </a:lnTo>
                    <a:lnTo>
                      <a:pt x="11" y="488"/>
                    </a:lnTo>
                    <a:lnTo>
                      <a:pt x="11" y="494"/>
                    </a:lnTo>
                    <a:lnTo>
                      <a:pt x="11" y="500"/>
                    </a:lnTo>
                    <a:lnTo>
                      <a:pt x="11" y="508"/>
                    </a:lnTo>
                    <a:lnTo>
                      <a:pt x="3" y="506"/>
                    </a:lnTo>
                    <a:lnTo>
                      <a:pt x="0" y="500"/>
                    </a:lnTo>
                    <a:lnTo>
                      <a:pt x="0" y="494"/>
                    </a:lnTo>
                    <a:lnTo>
                      <a:pt x="0" y="488"/>
                    </a:lnTo>
                    <a:lnTo>
                      <a:pt x="0" y="481"/>
                    </a:lnTo>
                    <a:lnTo>
                      <a:pt x="5" y="473"/>
                    </a:lnTo>
                    <a:lnTo>
                      <a:pt x="11" y="467"/>
                    </a:lnTo>
                    <a:lnTo>
                      <a:pt x="13" y="461"/>
                    </a:lnTo>
                    <a:lnTo>
                      <a:pt x="18" y="453"/>
                    </a:lnTo>
                    <a:lnTo>
                      <a:pt x="24" y="445"/>
                    </a:lnTo>
                    <a:lnTo>
                      <a:pt x="32" y="439"/>
                    </a:lnTo>
                    <a:lnTo>
                      <a:pt x="32" y="433"/>
                    </a:lnTo>
                    <a:lnTo>
                      <a:pt x="34" y="439"/>
                    </a:lnTo>
                    <a:lnTo>
                      <a:pt x="34" y="445"/>
                    </a:lnTo>
                    <a:lnTo>
                      <a:pt x="34" y="453"/>
                    </a:lnTo>
                    <a:lnTo>
                      <a:pt x="34" y="461"/>
                    </a:lnTo>
                    <a:lnTo>
                      <a:pt x="34" y="467"/>
                    </a:lnTo>
                    <a:lnTo>
                      <a:pt x="34" y="475"/>
                    </a:lnTo>
                    <a:lnTo>
                      <a:pt x="34" y="484"/>
                    </a:lnTo>
                    <a:lnTo>
                      <a:pt x="37" y="492"/>
                    </a:lnTo>
                    <a:lnTo>
                      <a:pt x="40" y="500"/>
                    </a:lnTo>
                    <a:lnTo>
                      <a:pt x="42" y="506"/>
                    </a:lnTo>
                    <a:lnTo>
                      <a:pt x="42" y="500"/>
                    </a:lnTo>
                    <a:lnTo>
                      <a:pt x="40" y="494"/>
                    </a:lnTo>
                    <a:lnTo>
                      <a:pt x="34" y="486"/>
                    </a:lnTo>
                    <a:lnTo>
                      <a:pt x="32" y="477"/>
                    </a:lnTo>
                    <a:lnTo>
                      <a:pt x="32" y="469"/>
                    </a:lnTo>
                    <a:lnTo>
                      <a:pt x="32" y="461"/>
                    </a:lnTo>
                    <a:lnTo>
                      <a:pt x="32" y="453"/>
                    </a:lnTo>
                    <a:lnTo>
                      <a:pt x="32" y="445"/>
                    </a:lnTo>
                    <a:lnTo>
                      <a:pt x="32" y="437"/>
                    </a:lnTo>
                    <a:lnTo>
                      <a:pt x="32" y="42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25" name="Freeform 13">
                <a:extLst>
                  <a:ext uri="{FF2B5EF4-FFF2-40B4-BE49-F238E27FC236}">
                    <a16:creationId xmlns:a16="http://schemas.microsoft.com/office/drawing/2014/main" id="{E3FA44A8-8FE1-4F77-82A8-E56EB11DA4B4}"/>
                  </a:ext>
                </a:extLst>
              </p:cNvPr>
              <p:cNvSpPr>
                <a:spLocks/>
              </p:cNvSpPr>
              <p:nvPr/>
            </p:nvSpPr>
            <p:spPr bwMode="auto">
              <a:xfrm>
                <a:off x="1777" y="1340"/>
                <a:ext cx="83" cy="119"/>
              </a:xfrm>
              <a:custGeom>
                <a:avLst/>
                <a:gdLst>
                  <a:gd name="T0" fmla="*/ 0 w 83"/>
                  <a:gd name="T1" fmla="*/ 14 h 119"/>
                  <a:gd name="T2" fmla="*/ 50 w 83"/>
                  <a:gd name="T3" fmla="*/ 118 h 119"/>
                  <a:gd name="T4" fmla="*/ 82 w 83"/>
                  <a:gd name="T5" fmla="*/ 0 h 119"/>
                  <a:gd name="T6" fmla="*/ 0 w 83"/>
                  <a:gd name="T7" fmla="*/ 14 h 119"/>
                  <a:gd name="T8" fmla="*/ 0 60000 65536"/>
                  <a:gd name="T9" fmla="*/ 0 60000 65536"/>
                  <a:gd name="T10" fmla="*/ 0 60000 65536"/>
                  <a:gd name="T11" fmla="*/ 0 60000 65536"/>
                  <a:gd name="T12" fmla="*/ 0 w 83"/>
                  <a:gd name="T13" fmla="*/ 0 h 119"/>
                  <a:gd name="T14" fmla="*/ 83 w 83"/>
                  <a:gd name="T15" fmla="*/ 119 h 119"/>
                </a:gdLst>
                <a:ahLst/>
                <a:cxnLst>
                  <a:cxn ang="T8">
                    <a:pos x="T0" y="T1"/>
                  </a:cxn>
                  <a:cxn ang="T9">
                    <a:pos x="T2" y="T3"/>
                  </a:cxn>
                  <a:cxn ang="T10">
                    <a:pos x="T4" y="T5"/>
                  </a:cxn>
                  <a:cxn ang="T11">
                    <a:pos x="T6" y="T7"/>
                  </a:cxn>
                </a:cxnLst>
                <a:rect l="T12" t="T13" r="T14" b="T15"/>
                <a:pathLst>
                  <a:path w="83" h="119">
                    <a:moveTo>
                      <a:pt x="0" y="14"/>
                    </a:moveTo>
                    <a:lnTo>
                      <a:pt x="50" y="118"/>
                    </a:lnTo>
                    <a:lnTo>
                      <a:pt x="82" y="0"/>
                    </a:lnTo>
                    <a:lnTo>
                      <a:pt x="0" y="1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26" name="Rectangle 14">
                <a:extLst>
                  <a:ext uri="{FF2B5EF4-FFF2-40B4-BE49-F238E27FC236}">
                    <a16:creationId xmlns:a16="http://schemas.microsoft.com/office/drawing/2014/main" id="{AB699880-3192-4B5A-A81A-3AF9FFEEB40D}"/>
                  </a:ext>
                </a:extLst>
              </p:cNvPr>
              <p:cNvSpPr>
                <a:spLocks noChangeArrowheads="1"/>
              </p:cNvSpPr>
              <p:nvPr/>
            </p:nvSpPr>
            <p:spPr bwMode="auto">
              <a:xfrm>
                <a:off x="1386" y="1139"/>
                <a:ext cx="28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800" dirty="0"/>
                  <a:t>10 lbs.</a:t>
                </a:r>
              </a:p>
            </p:txBody>
          </p:sp>
          <p:sp>
            <p:nvSpPr>
              <p:cNvPr id="31827" name="Rectangle 15">
                <a:extLst>
                  <a:ext uri="{FF2B5EF4-FFF2-40B4-BE49-F238E27FC236}">
                    <a16:creationId xmlns:a16="http://schemas.microsoft.com/office/drawing/2014/main" id="{6FBDA0AD-360A-4295-947D-EDC36AF745D0}"/>
                  </a:ext>
                </a:extLst>
              </p:cNvPr>
              <p:cNvSpPr>
                <a:spLocks noChangeArrowheads="1"/>
              </p:cNvSpPr>
              <p:nvPr/>
            </p:nvSpPr>
            <p:spPr bwMode="auto">
              <a:xfrm>
                <a:off x="1732" y="1112"/>
                <a:ext cx="28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800" dirty="0"/>
                  <a:t>10 lbs.</a:t>
                </a:r>
              </a:p>
            </p:txBody>
          </p:sp>
          <p:sp>
            <p:nvSpPr>
              <p:cNvPr id="31828" name="Freeform 16">
                <a:extLst>
                  <a:ext uri="{FF2B5EF4-FFF2-40B4-BE49-F238E27FC236}">
                    <a16:creationId xmlns:a16="http://schemas.microsoft.com/office/drawing/2014/main" id="{229F71B8-FF1A-4428-ABBE-2D819A6DC109}"/>
                  </a:ext>
                </a:extLst>
              </p:cNvPr>
              <p:cNvSpPr>
                <a:spLocks/>
              </p:cNvSpPr>
              <p:nvPr/>
            </p:nvSpPr>
            <p:spPr bwMode="auto">
              <a:xfrm>
                <a:off x="1660" y="1650"/>
                <a:ext cx="226" cy="445"/>
              </a:xfrm>
              <a:custGeom>
                <a:avLst/>
                <a:gdLst>
                  <a:gd name="T0" fmla="*/ 88 w 226"/>
                  <a:gd name="T1" fmla="*/ 79 h 445"/>
                  <a:gd name="T2" fmla="*/ 97 w 226"/>
                  <a:gd name="T3" fmla="*/ 106 h 445"/>
                  <a:gd name="T4" fmla="*/ 100 w 226"/>
                  <a:gd name="T5" fmla="*/ 133 h 445"/>
                  <a:gd name="T6" fmla="*/ 109 w 226"/>
                  <a:gd name="T7" fmla="*/ 163 h 445"/>
                  <a:gd name="T8" fmla="*/ 109 w 226"/>
                  <a:gd name="T9" fmla="*/ 190 h 445"/>
                  <a:gd name="T10" fmla="*/ 116 w 226"/>
                  <a:gd name="T11" fmla="*/ 217 h 445"/>
                  <a:gd name="T12" fmla="*/ 116 w 226"/>
                  <a:gd name="T13" fmla="*/ 245 h 445"/>
                  <a:gd name="T14" fmla="*/ 116 w 226"/>
                  <a:gd name="T15" fmla="*/ 272 h 445"/>
                  <a:gd name="T16" fmla="*/ 116 w 226"/>
                  <a:gd name="T17" fmla="*/ 299 h 445"/>
                  <a:gd name="T18" fmla="*/ 109 w 226"/>
                  <a:gd name="T19" fmla="*/ 329 h 445"/>
                  <a:gd name="T20" fmla="*/ 100 w 226"/>
                  <a:gd name="T21" fmla="*/ 356 h 445"/>
                  <a:gd name="T22" fmla="*/ 75 w 226"/>
                  <a:gd name="T23" fmla="*/ 384 h 445"/>
                  <a:gd name="T24" fmla="*/ 47 w 226"/>
                  <a:gd name="T25" fmla="*/ 399 h 445"/>
                  <a:gd name="T26" fmla="*/ 16 w 226"/>
                  <a:gd name="T27" fmla="*/ 405 h 445"/>
                  <a:gd name="T28" fmla="*/ 9 w 226"/>
                  <a:gd name="T29" fmla="*/ 423 h 445"/>
                  <a:gd name="T30" fmla="*/ 25 w 226"/>
                  <a:gd name="T31" fmla="*/ 423 h 445"/>
                  <a:gd name="T32" fmla="*/ 38 w 226"/>
                  <a:gd name="T33" fmla="*/ 432 h 445"/>
                  <a:gd name="T34" fmla="*/ 44 w 226"/>
                  <a:gd name="T35" fmla="*/ 444 h 445"/>
                  <a:gd name="T36" fmla="*/ 53 w 226"/>
                  <a:gd name="T37" fmla="*/ 435 h 445"/>
                  <a:gd name="T38" fmla="*/ 84 w 226"/>
                  <a:gd name="T39" fmla="*/ 432 h 445"/>
                  <a:gd name="T40" fmla="*/ 119 w 226"/>
                  <a:gd name="T41" fmla="*/ 429 h 445"/>
                  <a:gd name="T42" fmla="*/ 147 w 226"/>
                  <a:gd name="T43" fmla="*/ 420 h 445"/>
                  <a:gd name="T44" fmla="*/ 175 w 226"/>
                  <a:gd name="T45" fmla="*/ 414 h 445"/>
                  <a:gd name="T46" fmla="*/ 188 w 226"/>
                  <a:gd name="T47" fmla="*/ 387 h 445"/>
                  <a:gd name="T48" fmla="*/ 184 w 226"/>
                  <a:gd name="T49" fmla="*/ 359 h 445"/>
                  <a:gd name="T50" fmla="*/ 184 w 226"/>
                  <a:gd name="T51" fmla="*/ 368 h 445"/>
                  <a:gd name="T52" fmla="*/ 178 w 226"/>
                  <a:gd name="T53" fmla="*/ 341 h 445"/>
                  <a:gd name="T54" fmla="*/ 178 w 226"/>
                  <a:gd name="T55" fmla="*/ 311 h 445"/>
                  <a:gd name="T56" fmla="*/ 178 w 226"/>
                  <a:gd name="T57" fmla="*/ 278 h 445"/>
                  <a:gd name="T58" fmla="*/ 181 w 226"/>
                  <a:gd name="T59" fmla="*/ 251 h 445"/>
                  <a:gd name="T60" fmla="*/ 184 w 226"/>
                  <a:gd name="T61" fmla="*/ 224 h 445"/>
                  <a:gd name="T62" fmla="*/ 184 w 226"/>
                  <a:gd name="T63" fmla="*/ 196 h 445"/>
                  <a:gd name="T64" fmla="*/ 188 w 226"/>
                  <a:gd name="T65" fmla="*/ 169 h 445"/>
                  <a:gd name="T66" fmla="*/ 188 w 226"/>
                  <a:gd name="T67" fmla="*/ 142 h 445"/>
                  <a:gd name="T68" fmla="*/ 188 w 226"/>
                  <a:gd name="T69" fmla="*/ 112 h 445"/>
                  <a:gd name="T70" fmla="*/ 178 w 226"/>
                  <a:gd name="T71" fmla="*/ 85 h 445"/>
                  <a:gd name="T72" fmla="*/ 175 w 226"/>
                  <a:gd name="T73" fmla="*/ 57 h 445"/>
                  <a:gd name="T74" fmla="*/ 175 w 226"/>
                  <a:gd name="T75" fmla="*/ 27 h 445"/>
                  <a:gd name="T76" fmla="*/ 181 w 226"/>
                  <a:gd name="T77" fmla="*/ 0 h 445"/>
                  <a:gd name="T78" fmla="*/ 188 w 226"/>
                  <a:gd name="T79" fmla="*/ 30 h 445"/>
                  <a:gd name="T80" fmla="*/ 200 w 226"/>
                  <a:gd name="T81" fmla="*/ 60 h 445"/>
                  <a:gd name="T82" fmla="*/ 209 w 226"/>
                  <a:gd name="T83" fmla="*/ 88 h 445"/>
                  <a:gd name="T84" fmla="*/ 219 w 226"/>
                  <a:gd name="T85" fmla="*/ 118 h 445"/>
                  <a:gd name="T86" fmla="*/ 219 w 226"/>
                  <a:gd name="T87" fmla="*/ 145 h 445"/>
                  <a:gd name="T88" fmla="*/ 219 w 226"/>
                  <a:gd name="T89" fmla="*/ 178 h 445"/>
                  <a:gd name="T90" fmla="*/ 219 w 226"/>
                  <a:gd name="T91" fmla="*/ 205 h 445"/>
                  <a:gd name="T92" fmla="*/ 209 w 226"/>
                  <a:gd name="T93" fmla="*/ 233 h 445"/>
                  <a:gd name="T94" fmla="*/ 200 w 226"/>
                  <a:gd name="T95" fmla="*/ 266 h 445"/>
                  <a:gd name="T96" fmla="*/ 200 w 226"/>
                  <a:gd name="T97" fmla="*/ 293 h 445"/>
                  <a:gd name="T98" fmla="*/ 209 w 226"/>
                  <a:gd name="T99" fmla="*/ 320 h 445"/>
                  <a:gd name="T100" fmla="*/ 222 w 226"/>
                  <a:gd name="T101" fmla="*/ 353 h 445"/>
                  <a:gd name="T102" fmla="*/ 225 w 226"/>
                  <a:gd name="T103" fmla="*/ 381 h 445"/>
                  <a:gd name="T104" fmla="*/ 206 w 226"/>
                  <a:gd name="T105" fmla="*/ 396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6"/>
                  <a:gd name="T160" fmla="*/ 0 h 445"/>
                  <a:gd name="T161" fmla="*/ 226 w 226"/>
                  <a:gd name="T162" fmla="*/ 445 h 44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6" h="445">
                    <a:moveTo>
                      <a:pt x="84" y="60"/>
                    </a:moveTo>
                    <a:lnTo>
                      <a:pt x="84" y="69"/>
                    </a:lnTo>
                    <a:lnTo>
                      <a:pt x="88" y="79"/>
                    </a:lnTo>
                    <a:lnTo>
                      <a:pt x="88" y="88"/>
                    </a:lnTo>
                    <a:lnTo>
                      <a:pt x="94" y="97"/>
                    </a:lnTo>
                    <a:lnTo>
                      <a:pt x="97" y="106"/>
                    </a:lnTo>
                    <a:lnTo>
                      <a:pt x="97" y="115"/>
                    </a:lnTo>
                    <a:lnTo>
                      <a:pt x="97" y="124"/>
                    </a:lnTo>
                    <a:lnTo>
                      <a:pt x="100" y="133"/>
                    </a:lnTo>
                    <a:lnTo>
                      <a:pt x="103" y="142"/>
                    </a:lnTo>
                    <a:lnTo>
                      <a:pt x="106" y="154"/>
                    </a:lnTo>
                    <a:lnTo>
                      <a:pt x="109" y="163"/>
                    </a:lnTo>
                    <a:lnTo>
                      <a:pt x="109" y="172"/>
                    </a:lnTo>
                    <a:lnTo>
                      <a:pt x="109" y="181"/>
                    </a:lnTo>
                    <a:lnTo>
                      <a:pt x="109" y="190"/>
                    </a:lnTo>
                    <a:lnTo>
                      <a:pt x="113" y="199"/>
                    </a:lnTo>
                    <a:lnTo>
                      <a:pt x="113" y="208"/>
                    </a:lnTo>
                    <a:lnTo>
                      <a:pt x="116" y="217"/>
                    </a:lnTo>
                    <a:lnTo>
                      <a:pt x="116" y="227"/>
                    </a:lnTo>
                    <a:lnTo>
                      <a:pt x="116" y="236"/>
                    </a:lnTo>
                    <a:lnTo>
                      <a:pt x="116" y="245"/>
                    </a:lnTo>
                    <a:lnTo>
                      <a:pt x="116" y="254"/>
                    </a:lnTo>
                    <a:lnTo>
                      <a:pt x="116" y="263"/>
                    </a:lnTo>
                    <a:lnTo>
                      <a:pt x="116" y="272"/>
                    </a:lnTo>
                    <a:lnTo>
                      <a:pt x="116" y="281"/>
                    </a:lnTo>
                    <a:lnTo>
                      <a:pt x="116" y="290"/>
                    </a:lnTo>
                    <a:lnTo>
                      <a:pt x="116" y="299"/>
                    </a:lnTo>
                    <a:lnTo>
                      <a:pt x="113" y="308"/>
                    </a:lnTo>
                    <a:lnTo>
                      <a:pt x="113" y="317"/>
                    </a:lnTo>
                    <a:lnTo>
                      <a:pt x="109" y="329"/>
                    </a:lnTo>
                    <a:lnTo>
                      <a:pt x="103" y="338"/>
                    </a:lnTo>
                    <a:lnTo>
                      <a:pt x="100" y="347"/>
                    </a:lnTo>
                    <a:lnTo>
                      <a:pt x="100" y="356"/>
                    </a:lnTo>
                    <a:lnTo>
                      <a:pt x="91" y="365"/>
                    </a:lnTo>
                    <a:lnTo>
                      <a:pt x="84" y="375"/>
                    </a:lnTo>
                    <a:lnTo>
                      <a:pt x="75" y="384"/>
                    </a:lnTo>
                    <a:lnTo>
                      <a:pt x="63" y="387"/>
                    </a:lnTo>
                    <a:lnTo>
                      <a:pt x="53" y="390"/>
                    </a:lnTo>
                    <a:lnTo>
                      <a:pt x="47" y="399"/>
                    </a:lnTo>
                    <a:lnTo>
                      <a:pt x="38" y="402"/>
                    </a:lnTo>
                    <a:lnTo>
                      <a:pt x="28" y="402"/>
                    </a:lnTo>
                    <a:lnTo>
                      <a:pt x="16" y="405"/>
                    </a:lnTo>
                    <a:lnTo>
                      <a:pt x="6" y="411"/>
                    </a:lnTo>
                    <a:lnTo>
                      <a:pt x="0" y="420"/>
                    </a:lnTo>
                    <a:lnTo>
                      <a:pt x="9" y="423"/>
                    </a:lnTo>
                    <a:lnTo>
                      <a:pt x="13" y="432"/>
                    </a:lnTo>
                    <a:lnTo>
                      <a:pt x="22" y="435"/>
                    </a:lnTo>
                    <a:lnTo>
                      <a:pt x="25" y="423"/>
                    </a:lnTo>
                    <a:lnTo>
                      <a:pt x="25" y="414"/>
                    </a:lnTo>
                    <a:lnTo>
                      <a:pt x="28" y="426"/>
                    </a:lnTo>
                    <a:lnTo>
                      <a:pt x="38" y="432"/>
                    </a:lnTo>
                    <a:lnTo>
                      <a:pt x="38" y="423"/>
                    </a:lnTo>
                    <a:lnTo>
                      <a:pt x="41" y="435"/>
                    </a:lnTo>
                    <a:lnTo>
                      <a:pt x="44" y="444"/>
                    </a:lnTo>
                    <a:lnTo>
                      <a:pt x="50" y="435"/>
                    </a:lnTo>
                    <a:lnTo>
                      <a:pt x="53" y="426"/>
                    </a:lnTo>
                    <a:lnTo>
                      <a:pt x="53" y="435"/>
                    </a:lnTo>
                    <a:lnTo>
                      <a:pt x="63" y="435"/>
                    </a:lnTo>
                    <a:lnTo>
                      <a:pt x="72" y="435"/>
                    </a:lnTo>
                    <a:lnTo>
                      <a:pt x="84" y="432"/>
                    </a:lnTo>
                    <a:lnTo>
                      <a:pt x="97" y="429"/>
                    </a:lnTo>
                    <a:lnTo>
                      <a:pt x="109" y="429"/>
                    </a:lnTo>
                    <a:lnTo>
                      <a:pt x="119" y="429"/>
                    </a:lnTo>
                    <a:lnTo>
                      <a:pt x="128" y="423"/>
                    </a:lnTo>
                    <a:lnTo>
                      <a:pt x="138" y="420"/>
                    </a:lnTo>
                    <a:lnTo>
                      <a:pt x="147" y="420"/>
                    </a:lnTo>
                    <a:lnTo>
                      <a:pt x="156" y="420"/>
                    </a:lnTo>
                    <a:lnTo>
                      <a:pt x="166" y="417"/>
                    </a:lnTo>
                    <a:lnTo>
                      <a:pt x="175" y="414"/>
                    </a:lnTo>
                    <a:lnTo>
                      <a:pt x="184" y="405"/>
                    </a:lnTo>
                    <a:lnTo>
                      <a:pt x="188" y="396"/>
                    </a:lnTo>
                    <a:lnTo>
                      <a:pt x="188" y="387"/>
                    </a:lnTo>
                    <a:lnTo>
                      <a:pt x="188" y="378"/>
                    </a:lnTo>
                    <a:lnTo>
                      <a:pt x="188" y="368"/>
                    </a:lnTo>
                    <a:lnTo>
                      <a:pt x="184" y="359"/>
                    </a:lnTo>
                    <a:lnTo>
                      <a:pt x="184" y="368"/>
                    </a:lnTo>
                    <a:lnTo>
                      <a:pt x="184" y="378"/>
                    </a:lnTo>
                    <a:lnTo>
                      <a:pt x="184" y="368"/>
                    </a:lnTo>
                    <a:lnTo>
                      <a:pt x="178" y="359"/>
                    </a:lnTo>
                    <a:lnTo>
                      <a:pt x="178" y="350"/>
                    </a:lnTo>
                    <a:lnTo>
                      <a:pt x="178" y="341"/>
                    </a:lnTo>
                    <a:lnTo>
                      <a:pt x="178" y="332"/>
                    </a:lnTo>
                    <a:lnTo>
                      <a:pt x="178" y="320"/>
                    </a:lnTo>
                    <a:lnTo>
                      <a:pt x="178" y="311"/>
                    </a:lnTo>
                    <a:lnTo>
                      <a:pt x="178" y="302"/>
                    </a:lnTo>
                    <a:lnTo>
                      <a:pt x="178" y="290"/>
                    </a:lnTo>
                    <a:lnTo>
                      <a:pt x="178" y="278"/>
                    </a:lnTo>
                    <a:lnTo>
                      <a:pt x="178" y="269"/>
                    </a:lnTo>
                    <a:lnTo>
                      <a:pt x="178" y="260"/>
                    </a:lnTo>
                    <a:lnTo>
                      <a:pt x="181" y="251"/>
                    </a:lnTo>
                    <a:lnTo>
                      <a:pt x="184" y="242"/>
                    </a:lnTo>
                    <a:lnTo>
                      <a:pt x="184" y="233"/>
                    </a:lnTo>
                    <a:lnTo>
                      <a:pt x="184" y="224"/>
                    </a:lnTo>
                    <a:lnTo>
                      <a:pt x="184" y="214"/>
                    </a:lnTo>
                    <a:lnTo>
                      <a:pt x="184" y="205"/>
                    </a:lnTo>
                    <a:lnTo>
                      <a:pt x="184" y="196"/>
                    </a:lnTo>
                    <a:lnTo>
                      <a:pt x="188" y="187"/>
                    </a:lnTo>
                    <a:lnTo>
                      <a:pt x="188" y="178"/>
                    </a:lnTo>
                    <a:lnTo>
                      <a:pt x="188" y="169"/>
                    </a:lnTo>
                    <a:lnTo>
                      <a:pt x="188" y="160"/>
                    </a:lnTo>
                    <a:lnTo>
                      <a:pt x="188" y="151"/>
                    </a:lnTo>
                    <a:lnTo>
                      <a:pt x="188" y="142"/>
                    </a:lnTo>
                    <a:lnTo>
                      <a:pt x="188" y="133"/>
                    </a:lnTo>
                    <a:lnTo>
                      <a:pt x="188" y="121"/>
                    </a:lnTo>
                    <a:lnTo>
                      <a:pt x="188" y="112"/>
                    </a:lnTo>
                    <a:lnTo>
                      <a:pt x="184" y="103"/>
                    </a:lnTo>
                    <a:lnTo>
                      <a:pt x="181" y="94"/>
                    </a:lnTo>
                    <a:lnTo>
                      <a:pt x="178" y="85"/>
                    </a:lnTo>
                    <a:lnTo>
                      <a:pt x="175" y="76"/>
                    </a:lnTo>
                    <a:lnTo>
                      <a:pt x="175" y="66"/>
                    </a:lnTo>
                    <a:lnTo>
                      <a:pt x="175" y="57"/>
                    </a:lnTo>
                    <a:lnTo>
                      <a:pt x="175" y="48"/>
                    </a:lnTo>
                    <a:lnTo>
                      <a:pt x="175" y="36"/>
                    </a:lnTo>
                    <a:lnTo>
                      <a:pt x="175" y="27"/>
                    </a:lnTo>
                    <a:lnTo>
                      <a:pt x="175" y="18"/>
                    </a:lnTo>
                    <a:lnTo>
                      <a:pt x="175" y="9"/>
                    </a:lnTo>
                    <a:lnTo>
                      <a:pt x="181" y="0"/>
                    </a:lnTo>
                    <a:lnTo>
                      <a:pt x="184" y="9"/>
                    </a:lnTo>
                    <a:lnTo>
                      <a:pt x="184" y="21"/>
                    </a:lnTo>
                    <a:lnTo>
                      <a:pt x="188" y="30"/>
                    </a:lnTo>
                    <a:lnTo>
                      <a:pt x="194" y="39"/>
                    </a:lnTo>
                    <a:lnTo>
                      <a:pt x="197" y="51"/>
                    </a:lnTo>
                    <a:lnTo>
                      <a:pt x="200" y="60"/>
                    </a:lnTo>
                    <a:lnTo>
                      <a:pt x="203" y="69"/>
                    </a:lnTo>
                    <a:lnTo>
                      <a:pt x="206" y="79"/>
                    </a:lnTo>
                    <a:lnTo>
                      <a:pt x="209" y="88"/>
                    </a:lnTo>
                    <a:lnTo>
                      <a:pt x="213" y="100"/>
                    </a:lnTo>
                    <a:lnTo>
                      <a:pt x="216" y="109"/>
                    </a:lnTo>
                    <a:lnTo>
                      <a:pt x="219" y="118"/>
                    </a:lnTo>
                    <a:lnTo>
                      <a:pt x="219" y="127"/>
                    </a:lnTo>
                    <a:lnTo>
                      <a:pt x="219" y="136"/>
                    </a:lnTo>
                    <a:lnTo>
                      <a:pt x="219" y="145"/>
                    </a:lnTo>
                    <a:lnTo>
                      <a:pt x="219" y="154"/>
                    </a:lnTo>
                    <a:lnTo>
                      <a:pt x="219" y="166"/>
                    </a:lnTo>
                    <a:lnTo>
                      <a:pt x="219" y="178"/>
                    </a:lnTo>
                    <a:lnTo>
                      <a:pt x="219" y="187"/>
                    </a:lnTo>
                    <a:lnTo>
                      <a:pt x="219" y="196"/>
                    </a:lnTo>
                    <a:lnTo>
                      <a:pt x="219" y="205"/>
                    </a:lnTo>
                    <a:lnTo>
                      <a:pt x="213" y="214"/>
                    </a:lnTo>
                    <a:lnTo>
                      <a:pt x="209" y="224"/>
                    </a:lnTo>
                    <a:lnTo>
                      <a:pt x="209" y="233"/>
                    </a:lnTo>
                    <a:lnTo>
                      <a:pt x="209" y="245"/>
                    </a:lnTo>
                    <a:lnTo>
                      <a:pt x="203" y="257"/>
                    </a:lnTo>
                    <a:lnTo>
                      <a:pt x="200" y="266"/>
                    </a:lnTo>
                    <a:lnTo>
                      <a:pt x="200" y="275"/>
                    </a:lnTo>
                    <a:lnTo>
                      <a:pt x="200" y="284"/>
                    </a:lnTo>
                    <a:lnTo>
                      <a:pt x="200" y="293"/>
                    </a:lnTo>
                    <a:lnTo>
                      <a:pt x="200" y="302"/>
                    </a:lnTo>
                    <a:lnTo>
                      <a:pt x="206" y="311"/>
                    </a:lnTo>
                    <a:lnTo>
                      <a:pt x="209" y="320"/>
                    </a:lnTo>
                    <a:lnTo>
                      <a:pt x="213" y="329"/>
                    </a:lnTo>
                    <a:lnTo>
                      <a:pt x="216" y="341"/>
                    </a:lnTo>
                    <a:lnTo>
                      <a:pt x="222" y="353"/>
                    </a:lnTo>
                    <a:lnTo>
                      <a:pt x="222" y="362"/>
                    </a:lnTo>
                    <a:lnTo>
                      <a:pt x="222" y="372"/>
                    </a:lnTo>
                    <a:lnTo>
                      <a:pt x="225" y="381"/>
                    </a:lnTo>
                    <a:lnTo>
                      <a:pt x="225" y="390"/>
                    </a:lnTo>
                    <a:lnTo>
                      <a:pt x="216" y="396"/>
                    </a:lnTo>
                    <a:lnTo>
                      <a:pt x="206" y="396"/>
                    </a:lnTo>
                    <a:lnTo>
                      <a:pt x="197" y="399"/>
                    </a:lnTo>
                    <a:lnTo>
                      <a:pt x="188" y="39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29" name="Freeform 17">
                <a:extLst>
                  <a:ext uri="{FF2B5EF4-FFF2-40B4-BE49-F238E27FC236}">
                    <a16:creationId xmlns:a16="http://schemas.microsoft.com/office/drawing/2014/main" id="{83FFEE60-11B4-4833-9683-315CEB2EBBE8}"/>
                  </a:ext>
                </a:extLst>
              </p:cNvPr>
              <p:cNvSpPr>
                <a:spLocks/>
              </p:cNvSpPr>
              <p:nvPr/>
            </p:nvSpPr>
            <p:spPr bwMode="auto">
              <a:xfrm>
                <a:off x="1429" y="966"/>
                <a:ext cx="286" cy="274"/>
              </a:xfrm>
              <a:custGeom>
                <a:avLst/>
                <a:gdLst>
                  <a:gd name="T0" fmla="*/ 249 w 286"/>
                  <a:gd name="T1" fmla="*/ 273 h 274"/>
                  <a:gd name="T2" fmla="*/ 0 w 286"/>
                  <a:gd name="T3" fmla="*/ 273 h 274"/>
                  <a:gd name="T4" fmla="*/ 0 w 286"/>
                  <a:gd name="T5" fmla="*/ 0 h 274"/>
                  <a:gd name="T6" fmla="*/ 285 w 286"/>
                  <a:gd name="T7" fmla="*/ 0 h 274"/>
                  <a:gd name="T8" fmla="*/ 285 w 286"/>
                  <a:gd name="T9" fmla="*/ 192 h 274"/>
                  <a:gd name="T10" fmla="*/ 0 60000 65536"/>
                  <a:gd name="T11" fmla="*/ 0 60000 65536"/>
                  <a:gd name="T12" fmla="*/ 0 60000 65536"/>
                  <a:gd name="T13" fmla="*/ 0 60000 65536"/>
                  <a:gd name="T14" fmla="*/ 0 60000 65536"/>
                  <a:gd name="T15" fmla="*/ 0 w 286"/>
                  <a:gd name="T16" fmla="*/ 0 h 274"/>
                  <a:gd name="T17" fmla="*/ 286 w 286"/>
                  <a:gd name="T18" fmla="*/ 274 h 274"/>
                </a:gdLst>
                <a:ahLst/>
                <a:cxnLst>
                  <a:cxn ang="T10">
                    <a:pos x="T0" y="T1"/>
                  </a:cxn>
                  <a:cxn ang="T11">
                    <a:pos x="T2" y="T3"/>
                  </a:cxn>
                  <a:cxn ang="T12">
                    <a:pos x="T4" y="T5"/>
                  </a:cxn>
                  <a:cxn ang="T13">
                    <a:pos x="T6" y="T7"/>
                  </a:cxn>
                  <a:cxn ang="T14">
                    <a:pos x="T8" y="T9"/>
                  </a:cxn>
                </a:cxnLst>
                <a:rect l="T15" t="T16" r="T17" b="T18"/>
                <a:pathLst>
                  <a:path w="286" h="274">
                    <a:moveTo>
                      <a:pt x="249" y="273"/>
                    </a:moveTo>
                    <a:lnTo>
                      <a:pt x="0" y="273"/>
                    </a:lnTo>
                    <a:lnTo>
                      <a:pt x="0" y="0"/>
                    </a:lnTo>
                    <a:lnTo>
                      <a:pt x="285" y="0"/>
                    </a:lnTo>
                    <a:lnTo>
                      <a:pt x="285" y="19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30" name="Freeform 18">
                <a:extLst>
                  <a:ext uri="{FF2B5EF4-FFF2-40B4-BE49-F238E27FC236}">
                    <a16:creationId xmlns:a16="http://schemas.microsoft.com/office/drawing/2014/main" id="{19997A85-7F25-4FF7-B525-A513CEA21E74}"/>
                  </a:ext>
                </a:extLst>
              </p:cNvPr>
              <p:cNvSpPr>
                <a:spLocks/>
              </p:cNvSpPr>
              <p:nvPr/>
            </p:nvSpPr>
            <p:spPr bwMode="auto">
              <a:xfrm>
                <a:off x="1561" y="999"/>
                <a:ext cx="304" cy="289"/>
              </a:xfrm>
              <a:custGeom>
                <a:avLst/>
                <a:gdLst>
                  <a:gd name="T0" fmla="*/ 288 w 304"/>
                  <a:gd name="T1" fmla="*/ 114 h 289"/>
                  <a:gd name="T2" fmla="*/ 279 w 304"/>
                  <a:gd name="T3" fmla="*/ 141 h 289"/>
                  <a:gd name="T4" fmla="*/ 264 w 304"/>
                  <a:gd name="T5" fmla="*/ 168 h 289"/>
                  <a:gd name="T6" fmla="*/ 246 w 304"/>
                  <a:gd name="T7" fmla="*/ 195 h 289"/>
                  <a:gd name="T8" fmla="*/ 231 w 304"/>
                  <a:gd name="T9" fmla="*/ 228 h 289"/>
                  <a:gd name="T10" fmla="*/ 213 w 304"/>
                  <a:gd name="T11" fmla="*/ 255 h 289"/>
                  <a:gd name="T12" fmla="*/ 192 w 304"/>
                  <a:gd name="T13" fmla="*/ 282 h 289"/>
                  <a:gd name="T14" fmla="*/ 165 w 304"/>
                  <a:gd name="T15" fmla="*/ 282 h 289"/>
                  <a:gd name="T16" fmla="*/ 144 w 304"/>
                  <a:gd name="T17" fmla="*/ 249 h 289"/>
                  <a:gd name="T18" fmla="*/ 126 w 304"/>
                  <a:gd name="T19" fmla="*/ 222 h 289"/>
                  <a:gd name="T20" fmla="*/ 108 w 304"/>
                  <a:gd name="T21" fmla="*/ 192 h 289"/>
                  <a:gd name="T22" fmla="*/ 99 w 304"/>
                  <a:gd name="T23" fmla="*/ 165 h 289"/>
                  <a:gd name="T24" fmla="*/ 87 w 304"/>
                  <a:gd name="T25" fmla="*/ 138 h 289"/>
                  <a:gd name="T26" fmla="*/ 63 w 304"/>
                  <a:gd name="T27" fmla="*/ 120 h 289"/>
                  <a:gd name="T28" fmla="*/ 36 w 304"/>
                  <a:gd name="T29" fmla="*/ 105 h 289"/>
                  <a:gd name="T30" fmla="*/ 9 w 304"/>
                  <a:gd name="T31" fmla="*/ 99 h 289"/>
                  <a:gd name="T32" fmla="*/ 9 w 304"/>
                  <a:gd name="T33" fmla="*/ 87 h 289"/>
                  <a:gd name="T34" fmla="*/ 36 w 304"/>
                  <a:gd name="T35" fmla="*/ 81 h 289"/>
                  <a:gd name="T36" fmla="*/ 27 w 304"/>
                  <a:gd name="T37" fmla="*/ 57 h 289"/>
                  <a:gd name="T38" fmla="*/ 12 w 304"/>
                  <a:gd name="T39" fmla="*/ 33 h 289"/>
                  <a:gd name="T40" fmla="*/ 36 w 304"/>
                  <a:gd name="T41" fmla="*/ 51 h 289"/>
                  <a:gd name="T42" fmla="*/ 54 w 304"/>
                  <a:gd name="T43" fmla="*/ 48 h 289"/>
                  <a:gd name="T44" fmla="*/ 39 w 304"/>
                  <a:gd name="T45" fmla="*/ 21 h 289"/>
                  <a:gd name="T46" fmla="*/ 54 w 304"/>
                  <a:gd name="T47" fmla="*/ 15 h 289"/>
                  <a:gd name="T48" fmla="*/ 69 w 304"/>
                  <a:gd name="T49" fmla="*/ 45 h 289"/>
                  <a:gd name="T50" fmla="*/ 75 w 304"/>
                  <a:gd name="T51" fmla="*/ 33 h 289"/>
                  <a:gd name="T52" fmla="*/ 75 w 304"/>
                  <a:gd name="T53" fmla="*/ 6 h 289"/>
                  <a:gd name="T54" fmla="*/ 84 w 304"/>
                  <a:gd name="T55" fmla="*/ 21 h 289"/>
                  <a:gd name="T56" fmla="*/ 90 w 304"/>
                  <a:gd name="T57" fmla="*/ 51 h 289"/>
                  <a:gd name="T58" fmla="*/ 111 w 304"/>
                  <a:gd name="T59" fmla="*/ 54 h 289"/>
                  <a:gd name="T60" fmla="*/ 126 w 304"/>
                  <a:gd name="T61" fmla="*/ 48 h 289"/>
                  <a:gd name="T62" fmla="*/ 123 w 304"/>
                  <a:gd name="T63" fmla="*/ 75 h 289"/>
                  <a:gd name="T64" fmla="*/ 117 w 304"/>
                  <a:gd name="T65" fmla="*/ 102 h 289"/>
                  <a:gd name="T66" fmla="*/ 138 w 304"/>
                  <a:gd name="T67" fmla="*/ 129 h 289"/>
                  <a:gd name="T68" fmla="*/ 174 w 304"/>
                  <a:gd name="T69" fmla="*/ 150 h 289"/>
                  <a:gd name="T70" fmla="*/ 186 w 304"/>
                  <a:gd name="T71" fmla="*/ 177 h 289"/>
                  <a:gd name="T72" fmla="*/ 171 w 304"/>
                  <a:gd name="T73" fmla="*/ 168 h 289"/>
                  <a:gd name="T74" fmla="*/ 177 w 304"/>
                  <a:gd name="T75" fmla="*/ 150 h 289"/>
                  <a:gd name="T76" fmla="*/ 183 w 304"/>
                  <a:gd name="T77" fmla="*/ 180 h 289"/>
                  <a:gd name="T78" fmla="*/ 189 w 304"/>
                  <a:gd name="T79" fmla="*/ 189 h 289"/>
                  <a:gd name="T80" fmla="*/ 192 w 304"/>
                  <a:gd name="T81" fmla="*/ 159 h 289"/>
                  <a:gd name="T82" fmla="*/ 204 w 304"/>
                  <a:gd name="T83" fmla="*/ 132 h 289"/>
                  <a:gd name="T84" fmla="*/ 219 w 304"/>
                  <a:gd name="T85" fmla="*/ 105 h 289"/>
                  <a:gd name="T86" fmla="*/ 225 w 304"/>
                  <a:gd name="T87" fmla="*/ 78 h 289"/>
                  <a:gd name="T88" fmla="*/ 225 w 304"/>
                  <a:gd name="T89" fmla="*/ 51 h 289"/>
                  <a:gd name="T90" fmla="*/ 240 w 304"/>
                  <a:gd name="T91" fmla="*/ 24 h 2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4"/>
                  <a:gd name="T139" fmla="*/ 0 h 289"/>
                  <a:gd name="T140" fmla="*/ 304 w 304"/>
                  <a:gd name="T141" fmla="*/ 289 h 28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4" h="289">
                    <a:moveTo>
                      <a:pt x="303" y="102"/>
                    </a:moveTo>
                    <a:lnTo>
                      <a:pt x="294" y="105"/>
                    </a:lnTo>
                    <a:lnTo>
                      <a:pt x="288" y="114"/>
                    </a:lnTo>
                    <a:lnTo>
                      <a:pt x="282" y="123"/>
                    </a:lnTo>
                    <a:lnTo>
                      <a:pt x="282" y="132"/>
                    </a:lnTo>
                    <a:lnTo>
                      <a:pt x="279" y="141"/>
                    </a:lnTo>
                    <a:lnTo>
                      <a:pt x="270" y="150"/>
                    </a:lnTo>
                    <a:lnTo>
                      <a:pt x="267" y="159"/>
                    </a:lnTo>
                    <a:lnTo>
                      <a:pt x="264" y="168"/>
                    </a:lnTo>
                    <a:lnTo>
                      <a:pt x="258" y="177"/>
                    </a:lnTo>
                    <a:lnTo>
                      <a:pt x="249" y="186"/>
                    </a:lnTo>
                    <a:lnTo>
                      <a:pt x="246" y="195"/>
                    </a:lnTo>
                    <a:lnTo>
                      <a:pt x="246" y="204"/>
                    </a:lnTo>
                    <a:lnTo>
                      <a:pt x="237" y="216"/>
                    </a:lnTo>
                    <a:lnTo>
                      <a:pt x="231" y="228"/>
                    </a:lnTo>
                    <a:lnTo>
                      <a:pt x="222" y="237"/>
                    </a:lnTo>
                    <a:lnTo>
                      <a:pt x="219" y="246"/>
                    </a:lnTo>
                    <a:lnTo>
                      <a:pt x="213" y="255"/>
                    </a:lnTo>
                    <a:lnTo>
                      <a:pt x="207" y="264"/>
                    </a:lnTo>
                    <a:lnTo>
                      <a:pt x="198" y="273"/>
                    </a:lnTo>
                    <a:lnTo>
                      <a:pt x="192" y="282"/>
                    </a:lnTo>
                    <a:lnTo>
                      <a:pt x="183" y="288"/>
                    </a:lnTo>
                    <a:lnTo>
                      <a:pt x="174" y="288"/>
                    </a:lnTo>
                    <a:lnTo>
                      <a:pt x="165" y="282"/>
                    </a:lnTo>
                    <a:lnTo>
                      <a:pt x="162" y="270"/>
                    </a:lnTo>
                    <a:lnTo>
                      <a:pt x="153" y="261"/>
                    </a:lnTo>
                    <a:lnTo>
                      <a:pt x="144" y="249"/>
                    </a:lnTo>
                    <a:lnTo>
                      <a:pt x="138" y="240"/>
                    </a:lnTo>
                    <a:lnTo>
                      <a:pt x="129" y="231"/>
                    </a:lnTo>
                    <a:lnTo>
                      <a:pt x="126" y="222"/>
                    </a:lnTo>
                    <a:lnTo>
                      <a:pt x="117" y="213"/>
                    </a:lnTo>
                    <a:lnTo>
                      <a:pt x="114" y="201"/>
                    </a:lnTo>
                    <a:lnTo>
                      <a:pt x="108" y="192"/>
                    </a:lnTo>
                    <a:lnTo>
                      <a:pt x="105" y="183"/>
                    </a:lnTo>
                    <a:lnTo>
                      <a:pt x="99" y="174"/>
                    </a:lnTo>
                    <a:lnTo>
                      <a:pt x="99" y="165"/>
                    </a:lnTo>
                    <a:lnTo>
                      <a:pt x="93" y="156"/>
                    </a:lnTo>
                    <a:lnTo>
                      <a:pt x="93" y="147"/>
                    </a:lnTo>
                    <a:lnTo>
                      <a:pt x="87" y="138"/>
                    </a:lnTo>
                    <a:lnTo>
                      <a:pt x="81" y="129"/>
                    </a:lnTo>
                    <a:lnTo>
                      <a:pt x="72" y="126"/>
                    </a:lnTo>
                    <a:lnTo>
                      <a:pt x="63" y="120"/>
                    </a:lnTo>
                    <a:lnTo>
                      <a:pt x="54" y="114"/>
                    </a:lnTo>
                    <a:lnTo>
                      <a:pt x="45" y="111"/>
                    </a:lnTo>
                    <a:lnTo>
                      <a:pt x="36" y="105"/>
                    </a:lnTo>
                    <a:lnTo>
                      <a:pt x="27" y="99"/>
                    </a:lnTo>
                    <a:lnTo>
                      <a:pt x="18" y="99"/>
                    </a:lnTo>
                    <a:lnTo>
                      <a:pt x="9" y="99"/>
                    </a:lnTo>
                    <a:lnTo>
                      <a:pt x="0" y="93"/>
                    </a:lnTo>
                    <a:lnTo>
                      <a:pt x="0" y="90"/>
                    </a:lnTo>
                    <a:lnTo>
                      <a:pt x="9" y="87"/>
                    </a:lnTo>
                    <a:lnTo>
                      <a:pt x="18" y="84"/>
                    </a:lnTo>
                    <a:lnTo>
                      <a:pt x="27" y="84"/>
                    </a:lnTo>
                    <a:lnTo>
                      <a:pt x="36" y="81"/>
                    </a:lnTo>
                    <a:lnTo>
                      <a:pt x="39" y="72"/>
                    </a:lnTo>
                    <a:lnTo>
                      <a:pt x="36" y="63"/>
                    </a:lnTo>
                    <a:lnTo>
                      <a:pt x="27" y="57"/>
                    </a:lnTo>
                    <a:lnTo>
                      <a:pt x="18" y="54"/>
                    </a:lnTo>
                    <a:lnTo>
                      <a:pt x="9" y="45"/>
                    </a:lnTo>
                    <a:lnTo>
                      <a:pt x="12" y="33"/>
                    </a:lnTo>
                    <a:lnTo>
                      <a:pt x="21" y="33"/>
                    </a:lnTo>
                    <a:lnTo>
                      <a:pt x="27" y="42"/>
                    </a:lnTo>
                    <a:lnTo>
                      <a:pt x="36" y="51"/>
                    </a:lnTo>
                    <a:lnTo>
                      <a:pt x="45" y="57"/>
                    </a:lnTo>
                    <a:lnTo>
                      <a:pt x="54" y="57"/>
                    </a:lnTo>
                    <a:lnTo>
                      <a:pt x="54" y="48"/>
                    </a:lnTo>
                    <a:lnTo>
                      <a:pt x="51" y="39"/>
                    </a:lnTo>
                    <a:lnTo>
                      <a:pt x="42" y="30"/>
                    </a:lnTo>
                    <a:lnTo>
                      <a:pt x="39" y="21"/>
                    </a:lnTo>
                    <a:lnTo>
                      <a:pt x="36" y="12"/>
                    </a:lnTo>
                    <a:lnTo>
                      <a:pt x="45" y="6"/>
                    </a:lnTo>
                    <a:lnTo>
                      <a:pt x="54" y="15"/>
                    </a:lnTo>
                    <a:lnTo>
                      <a:pt x="57" y="24"/>
                    </a:lnTo>
                    <a:lnTo>
                      <a:pt x="63" y="36"/>
                    </a:lnTo>
                    <a:lnTo>
                      <a:pt x="69" y="45"/>
                    </a:lnTo>
                    <a:lnTo>
                      <a:pt x="78" y="51"/>
                    </a:lnTo>
                    <a:lnTo>
                      <a:pt x="78" y="42"/>
                    </a:lnTo>
                    <a:lnTo>
                      <a:pt x="75" y="33"/>
                    </a:lnTo>
                    <a:lnTo>
                      <a:pt x="75" y="24"/>
                    </a:lnTo>
                    <a:lnTo>
                      <a:pt x="75" y="15"/>
                    </a:lnTo>
                    <a:lnTo>
                      <a:pt x="75" y="6"/>
                    </a:lnTo>
                    <a:lnTo>
                      <a:pt x="84" y="0"/>
                    </a:lnTo>
                    <a:lnTo>
                      <a:pt x="84" y="12"/>
                    </a:lnTo>
                    <a:lnTo>
                      <a:pt x="84" y="21"/>
                    </a:lnTo>
                    <a:lnTo>
                      <a:pt x="87" y="30"/>
                    </a:lnTo>
                    <a:lnTo>
                      <a:pt x="87" y="42"/>
                    </a:lnTo>
                    <a:lnTo>
                      <a:pt x="90" y="51"/>
                    </a:lnTo>
                    <a:lnTo>
                      <a:pt x="96" y="60"/>
                    </a:lnTo>
                    <a:lnTo>
                      <a:pt x="105" y="63"/>
                    </a:lnTo>
                    <a:lnTo>
                      <a:pt x="111" y="54"/>
                    </a:lnTo>
                    <a:lnTo>
                      <a:pt x="114" y="45"/>
                    </a:lnTo>
                    <a:lnTo>
                      <a:pt x="123" y="39"/>
                    </a:lnTo>
                    <a:lnTo>
                      <a:pt x="126" y="48"/>
                    </a:lnTo>
                    <a:lnTo>
                      <a:pt x="126" y="57"/>
                    </a:lnTo>
                    <a:lnTo>
                      <a:pt x="126" y="66"/>
                    </a:lnTo>
                    <a:lnTo>
                      <a:pt x="123" y="75"/>
                    </a:lnTo>
                    <a:lnTo>
                      <a:pt x="120" y="84"/>
                    </a:lnTo>
                    <a:lnTo>
                      <a:pt x="120" y="93"/>
                    </a:lnTo>
                    <a:lnTo>
                      <a:pt x="117" y="102"/>
                    </a:lnTo>
                    <a:lnTo>
                      <a:pt x="120" y="111"/>
                    </a:lnTo>
                    <a:lnTo>
                      <a:pt x="129" y="120"/>
                    </a:lnTo>
                    <a:lnTo>
                      <a:pt x="138" y="129"/>
                    </a:lnTo>
                    <a:lnTo>
                      <a:pt x="147" y="135"/>
                    </a:lnTo>
                    <a:lnTo>
                      <a:pt x="156" y="147"/>
                    </a:lnTo>
                    <a:lnTo>
                      <a:pt x="174" y="150"/>
                    </a:lnTo>
                    <a:lnTo>
                      <a:pt x="180" y="159"/>
                    </a:lnTo>
                    <a:lnTo>
                      <a:pt x="183" y="168"/>
                    </a:lnTo>
                    <a:lnTo>
                      <a:pt x="186" y="177"/>
                    </a:lnTo>
                    <a:lnTo>
                      <a:pt x="186" y="186"/>
                    </a:lnTo>
                    <a:lnTo>
                      <a:pt x="177" y="177"/>
                    </a:lnTo>
                    <a:lnTo>
                      <a:pt x="171" y="168"/>
                    </a:lnTo>
                    <a:lnTo>
                      <a:pt x="168" y="159"/>
                    </a:lnTo>
                    <a:lnTo>
                      <a:pt x="168" y="150"/>
                    </a:lnTo>
                    <a:lnTo>
                      <a:pt x="177" y="150"/>
                    </a:lnTo>
                    <a:lnTo>
                      <a:pt x="180" y="162"/>
                    </a:lnTo>
                    <a:lnTo>
                      <a:pt x="183" y="171"/>
                    </a:lnTo>
                    <a:lnTo>
                      <a:pt x="183" y="180"/>
                    </a:lnTo>
                    <a:lnTo>
                      <a:pt x="183" y="189"/>
                    </a:lnTo>
                    <a:lnTo>
                      <a:pt x="186" y="198"/>
                    </a:lnTo>
                    <a:lnTo>
                      <a:pt x="189" y="189"/>
                    </a:lnTo>
                    <a:lnTo>
                      <a:pt x="189" y="177"/>
                    </a:lnTo>
                    <a:lnTo>
                      <a:pt x="192" y="168"/>
                    </a:lnTo>
                    <a:lnTo>
                      <a:pt x="192" y="159"/>
                    </a:lnTo>
                    <a:lnTo>
                      <a:pt x="198" y="150"/>
                    </a:lnTo>
                    <a:lnTo>
                      <a:pt x="201" y="141"/>
                    </a:lnTo>
                    <a:lnTo>
                      <a:pt x="204" y="132"/>
                    </a:lnTo>
                    <a:lnTo>
                      <a:pt x="210" y="123"/>
                    </a:lnTo>
                    <a:lnTo>
                      <a:pt x="216" y="114"/>
                    </a:lnTo>
                    <a:lnTo>
                      <a:pt x="219" y="105"/>
                    </a:lnTo>
                    <a:lnTo>
                      <a:pt x="225" y="96"/>
                    </a:lnTo>
                    <a:lnTo>
                      <a:pt x="225" y="87"/>
                    </a:lnTo>
                    <a:lnTo>
                      <a:pt x="225" y="78"/>
                    </a:lnTo>
                    <a:lnTo>
                      <a:pt x="225" y="69"/>
                    </a:lnTo>
                    <a:lnTo>
                      <a:pt x="225" y="60"/>
                    </a:lnTo>
                    <a:lnTo>
                      <a:pt x="225" y="51"/>
                    </a:lnTo>
                    <a:lnTo>
                      <a:pt x="225" y="42"/>
                    </a:lnTo>
                    <a:lnTo>
                      <a:pt x="231" y="33"/>
                    </a:lnTo>
                    <a:lnTo>
                      <a:pt x="240" y="24"/>
                    </a:lnTo>
                    <a:lnTo>
                      <a:pt x="249" y="1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31" name="Freeform 19">
                <a:extLst>
                  <a:ext uri="{FF2B5EF4-FFF2-40B4-BE49-F238E27FC236}">
                    <a16:creationId xmlns:a16="http://schemas.microsoft.com/office/drawing/2014/main" id="{74A18A5C-8AC2-43E9-833F-4722C9ACE193}"/>
                  </a:ext>
                </a:extLst>
              </p:cNvPr>
              <p:cNvSpPr>
                <a:spLocks/>
              </p:cNvSpPr>
              <p:nvPr/>
            </p:nvSpPr>
            <p:spPr bwMode="auto">
              <a:xfrm>
                <a:off x="1723" y="768"/>
                <a:ext cx="193" cy="382"/>
              </a:xfrm>
              <a:custGeom>
                <a:avLst/>
                <a:gdLst>
                  <a:gd name="T0" fmla="*/ 24 w 193"/>
                  <a:gd name="T1" fmla="*/ 372 h 382"/>
                  <a:gd name="T2" fmla="*/ 18 w 193"/>
                  <a:gd name="T3" fmla="*/ 351 h 382"/>
                  <a:gd name="T4" fmla="*/ 18 w 193"/>
                  <a:gd name="T5" fmla="*/ 333 h 382"/>
                  <a:gd name="T6" fmla="*/ 18 w 193"/>
                  <a:gd name="T7" fmla="*/ 309 h 382"/>
                  <a:gd name="T8" fmla="*/ 18 w 193"/>
                  <a:gd name="T9" fmla="*/ 291 h 382"/>
                  <a:gd name="T10" fmla="*/ 33 w 193"/>
                  <a:gd name="T11" fmla="*/ 270 h 382"/>
                  <a:gd name="T12" fmla="*/ 45 w 193"/>
                  <a:gd name="T13" fmla="*/ 252 h 382"/>
                  <a:gd name="T14" fmla="*/ 63 w 193"/>
                  <a:gd name="T15" fmla="*/ 234 h 382"/>
                  <a:gd name="T16" fmla="*/ 60 w 193"/>
                  <a:gd name="T17" fmla="*/ 216 h 382"/>
                  <a:gd name="T18" fmla="*/ 60 w 193"/>
                  <a:gd name="T19" fmla="*/ 198 h 382"/>
                  <a:gd name="T20" fmla="*/ 63 w 193"/>
                  <a:gd name="T21" fmla="*/ 177 h 382"/>
                  <a:gd name="T22" fmla="*/ 45 w 193"/>
                  <a:gd name="T23" fmla="*/ 177 h 382"/>
                  <a:gd name="T24" fmla="*/ 24 w 193"/>
                  <a:gd name="T25" fmla="*/ 177 h 382"/>
                  <a:gd name="T26" fmla="*/ 15 w 193"/>
                  <a:gd name="T27" fmla="*/ 159 h 382"/>
                  <a:gd name="T28" fmla="*/ 18 w 193"/>
                  <a:gd name="T29" fmla="*/ 141 h 382"/>
                  <a:gd name="T30" fmla="*/ 12 w 193"/>
                  <a:gd name="T31" fmla="*/ 123 h 382"/>
                  <a:gd name="T32" fmla="*/ 0 w 193"/>
                  <a:gd name="T33" fmla="*/ 111 h 382"/>
                  <a:gd name="T34" fmla="*/ 12 w 193"/>
                  <a:gd name="T35" fmla="*/ 93 h 382"/>
                  <a:gd name="T36" fmla="*/ 21 w 193"/>
                  <a:gd name="T37" fmla="*/ 75 h 382"/>
                  <a:gd name="T38" fmla="*/ 27 w 193"/>
                  <a:gd name="T39" fmla="*/ 57 h 382"/>
                  <a:gd name="T40" fmla="*/ 30 w 193"/>
                  <a:gd name="T41" fmla="*/ 39 h 382"/>
                  <a:gd name="T42" fmla="*/ 39 w 193"/>
                  <a:gd name="T43" fmla="*/ 39 h 382"/>
                  <a:gd name="T44" fmla="*/ 48 w 193"/>
                  <a:gd name="T45" fmla="*/ 60 h 382"/>
                  <a:gd name="T46" fmla="*/ 54 w 193"/>
                  <a:gd name="T47" fmla="*/ 78 h 382"/>
                  <a:gd name="T48" fmla="*/ 69 w 193"/>
                  <a:gd name="T49" fmla="*/ 99 h 382"/>
                  <a:gd name="T50" fmla="*/ 84 w 193"/>
                  <a:gd name="T51" fmla="*/ 120 h 382"/>
                  <a:gd name="T52" fmla="*/ 96 w 193"/>
                  <a:gd name="T53" fmla="*/ 108 h 382"/>
                  <a:gd name="T54" fmla="*/ 114 w 193"/>
                  <a:gd name="T55" fmla="*/ 102 h 382"/>
                  <a:gd name="T56" fmla="*/ 117 w 193"/>
                  <a:gd name="T57" fmla="*/ 120 h 382"/>
                  <a:gd name="T58" fmla="*/ 105 w 193"/>
                  <a:gd name="T59" fmla="*/ 138 h 382"/>
                  <a:gd name="T60" fmla="*/ 93 w 193"/>
                  <a:gd name="T61" fmla="*/ 156 h 382"/>
                  <a:gd name="T62" fmla="*/ 96 w 193"/>
                  <a:gd name="T63" fmla="*/ 153 h 382"/>
                  <a:gd name="T64" fmla="*/ 114 w 193"/>
                  <a:gd name="T65" fmla="*/ 144 h 382"/>
                  <a:gd name="T66" fmla="*/ 129 w 193"/>
                  <a:gd name="T67" fmla="*/ 162 h 382"/>
                  <a:gd name="T68" fmla="*/ 150 w 193"/>
                  <a:gd name="T69" fmla="*/ 174 h 382"/>
                  <a:gd name="T70" fmla="*/ 159 w 193"/>
                  <a:gd name="T71" fmla="*/ 171 h 382"/>
                  <a:gd name="T72" fmla="*/ 171 w 193"/>
                  <a:gd name="T73" fmla="*/ 150 h 382"/>
                  <a:gd name="T74" fmla="*/ 180 w 193"/>
                  <a:gd name="T75" fmla="*/ 132 h 382"/>
                  <a:gd name="T76" fmla="*/ 189 w 193"/>
                  <a:gd name="T77" fmla="*/ 111 h 382"/>
                  <a:gd name="T78" fmla="*/ 192 w 193"/>
                  <a:gd name="T79" fmla="*/ 87 h 382"/>
                  <a:gd name="T80" fmla="*/ 192 w 193"/>
                  <a:gd name="T81" fmla="*/ 63 h 382"/>
                  <a:gd name="T82" fmla="*/ 183 w 193"/>
                  <a:gd name="T83" fmla="*/ 39 h 382"/>
                  <a:gd name="T84" fmla="*/ 165 w 193"/>
                  <a:gd name="T85" fmla="*/ 24 h 382"/>
                  <a:gd name="T86" fmla="*/ 144 w 193"/>
                  <a:gd name="T87" fmla="*/ 12 h 382"/>
                  <a:gd name="T88" fmla="*/ 123 w 193"/>
                  <a:gd name="T89" fmla="*/ 3 h 382"/>
                  <a:gd name="T90" fmla="*/ 102 w 193"/>
                  <a:gd name="T91" fmla="*/ 0 h 382"/>
                  <a:gd name="T92" fmla="*/ 72 w 193"/>
                  <a:gd name="T93" fmla="*/ 0 h 382"/>
                  <a:gd name="T94" fmla="*/ 54 w 193"/>
                  <a:gd name="T95" fmla="*/ 0 h 382"/>
                  <a:gd name="T96" fmla="*/ 39 w 193"/>
                  <a:gd name="T97" fmla="*/ 12 h 382"/>
                  <a:gd name="T98" fmla="*/ 42 w 193"/>
                  <a:gd name="T99" fmla="*/ 21 h 382"/>
                  <a:gd name="T100" fmla="*/ 63 w 193"/>
                  <a:gd name="T101" fmla="*/ 12 h 382"/>
                  <a:gd name="T102" fmla="*/ 84 w 193"/>
                  <a:gd name="T103" fmla="*/ 6 h 382"/>
                  <a:gd name="T104" fmla="*/ 102 w 193"/>
                  <a:gd name="T105" fmla="*/ 3 h 382"/>
                  <a:gd name="T106" fmla="*/ 120 w 193"/>
                  <a:gd name="T107" fmla="*/ 3 h 382"/>
                  <a:gd name="T108" fmla="*/ 141 w 193"/>
                  <a:gd name="T109" fmla="*/ 3 h 382"/>
                  <a:gd name="T110" fmla="*/ 162 w 193"/>
                  <a:gd name="T111" fmla="*/ 15 h 382"/>
                  <a:gd name="T112" fmla="*/ 174 w 193"/>
                  <a:gd name="T113" fmla="*/ 33 h 38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3"/>
                  <a:gd name="T172" fmla="*/ 0 h 382"/>
                  <a:gd name="T173" fmla="*/ 193 w 193"/>
                  <a:gd name="T174" fmla="*/ 382 h 38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3" h="382">
                    <a:moveTo>
                      <a:pt x="24" y="381"/>
                    </a:moveTo>
                    <a:lnTo>
                      <a:pt x="24" y="372"/>
                    </a:lnTo>
                    <a:lnTo>
                      <a:pt x="24" y="363"/>
                    </a:lnTo>
                    <a:lnTo>
                      <a:pt x="18" y="351"/>
                    </a:lnTo>
                    <a:lnTo>
                      <a:pt x="18" y="342"/>
                    </a:lnTo>
                    <a:lnTo>
                      <a:pt x="18" y="333"/>
                    </a:lnTo>
                    <a:lnTo>
                      <a:pt x="18" y="321"/>
                    </a:lnTo>
                    <a:lnTo>
                      <a:pt x="18" y="309"/>
                    </a:lnTo>
                    <a:lnTo>
                      <a:pt x="18" y="300"/>
                    </a:lnTo>
                    <a:lnTo>
                      <a:pt x="18" y="291"/>
                    </a:lnTo>
                    <a:lnTo>
                      <a:pt x="24" y="279"/>
                    </a:lnTo>
                    <a:lnTo>
                      <a:pt x="33" y="270"/>
                    </a:lnTo>
                    <a:lnTo>
                      <a:pt x="39" y="261"/>
                    </a:lnTo>
                    <a:lnTo>
                      <a:pt x="45" y="252"/>
                    </a:lnTo>
                    <a:lnTo>
                      <a:pt x="54" y="243"/>
                    </a:lnTo>
                    <a:lnTo>
                      <a:pt x="63" y="234"/>
                    </a:lnTo>
                    <a:lnTo>
                      <a:pt x="66" y="225"/>
                    </a:lnTo>
                    <a:lnTo>
                      <a:pt x="60" y="216"/>
                    </a:lnTo>
                    <a:lnTo>
                      <a:pt x="60" y="207"/>
                    </a:lnTo>
                    <a:lnTo>
                      <a:pt x="60" y="198"/>
                    </a:lnTo>
                    <a:lnTo>
                      <a:pt x="60" y="186"/>
                    </a:lnTo>
                    <a:lnTo>
                      <a:pt x="63" y="177"/>
                    </a:lnTo>
                    <a:lnTo>
                      <a:pt x="54" y="177"/>
                    </a:lnTo>
                    <a:lnTo>
                      <a:pt x="45" y="177"/>
                    </a:lnTo>
                    <a:lnTo>
                      <a:pt x="36" y="177"/>
                    </a:lnTo>
                    <a:lnTo>
                      <a:pt x="24" y="177"/>
                    </a:lnTo>
                    <a:lnTo>
                      <a:pt x="18" y="168"/>
                    </a:lnTo>
                    <a:lnTo>
                      <a:pt x="15" y="159"/>
                    </a:lnTo>
                    <a:lnTo>
                      <a:pt x="21" y="150"/>
                    </a:lnTo>
                    <a:lnTo>
                      <a:pt x="18" y="141"/>
                    </a:lnTo>
                    <a:lnTo>
                      <a:pt x="18" y="132"/>
                    </a:lnTo>
                    <a:lnTo>
                      <a:pt x="12" y="123"/>
                    </a:lnTo>
                    <a:lnTo>
                      <a:pt x="9" y="114"/>
                    </a:lnTo>
                    <a:lnTo>
                      <a:pt x="0" y="111"/>
                    </a:lnTo>
                    <a:lnTo>
                      <a:pt x="6" y="102"/>
                    </a:lnTo>
                    <a:lnTo>
                      <a:pt x="12" y="93"/>
                    </a:lnTo>
                    <a:lnTo>
                      <a:pt x="15" y="84"/>
                    </a:lnTo>
                    <a:lnTo>
                      <a:pt x="21" y="75"/>
                    </a:lnTo>
                    <a:lnTo>
                      <a:pt x="24" y="66"/>
                    </a:lnTo>
                    <a:lnTo>
                      <a:pt x="27" y="57"/>
                    </a:lnTo>
                    <a:lnTo>
                      <a:pt x="30" y="48"/>
                    </a:lnTo>
                    <a:lnTo>
                      <a:pt x="30" y="39"/>
                    </a:lnTo>
                    <a:lnTo>
                      <a:pt x="33" y="30"/>
                    </a:lnTo>
                    <a:lnTo>
                      <a:pt x="39" y="39"/>
                    </a:lnTo>
                    <a:lnTo>
                      <a:pt x="45" y="48"/>
                    </a:lnTo>
                    <a:lnTo>
                      <a:pt x="48" y="60"/>
                    </a:lnTo>
                    <a:lnTo>
                      <a:pt x="51" y="69"/>
                    </a:lnTo>
                    <a:lnTo>
                      <a:pt x="54" y="78"/>
                    </a:lnTo>
                    <a:lnTo>
                      <a:pt x="63" y="90"/>
                    </a:lnTo>
                    <a:lnTo>
                      <a:pt x="69" y="99"/>
                    </a:lnTo>
                    <a:lnTo>
                      <a:pt x="75" y="108"/>
                    </a:lnTo>
                    <a:lnTo>
                      <a:pt x="84" y="120"/>
                    </a:lnTo>
                    <a:lnTo>
                      <a:pt x="93" y="117"/>
                    </a:lnTo>
                    <a:lnTo>
                      <a:pt x="96" y="108"/>
                    </a:lnTo>
                    <a:lnTo>
                      <a:pt x="105" y="102"/>
                    </a:lnTo>
                    <a:lnTo>
                      <a:pt x="114" y="102"/>
                    </a:lnTo>
                    <a:lnTo>
                      <a:pt x="117" y="111"/>
                    </a:lnTo>
                    <a:lnTo>
                      <a:pt x="117" y="120"/>
                    </a:lnTo>
                    <a:lnTo>
                      <a:pt x="114" y="129"/>
                    </a:lnTo>
                    <a:lnTo>
                      <a:pt x="105" y="138"/>
                    </a:lnTo>
                    <a:lnTo>
                      <a:pt x="96" y="147"/>
                    </a:lnTo>
                    <a:lnTo>
                      <a:pt x="93" y="156"/>
                    </a:lnTo>
                    <a:lnTo>
                      <a:pt x="90" y="165"/>
                    </a:lnTo>
                    <a:lnTo>
                      <a:pt x="96" y="153"/>
                    </a:lnTo>
                    <a:lnTo>
                      <a:pt x="105" y="144"/>
                    </a:lnTo>
                    <a:lnTo>
                      <a:pt x="114" y="144"/>
                    </a:lnTo>
                    <a:lnTo>
                      <a:pt x="123" y="153"/>
                    </a:lnTo>
                    <a:lnTo>
                      <a:pt x="129" y="162"/>
                    </a:lnTo>
                    <a:lnTo>
                      <a:pt x="138" y="168"/>
                    </a:lnTo>
                    <a:lnTo>
                      <a:pt x="150" y="174"/>
                    </a:lnTo>
                    <a:lnTo>
                      <a:pt x="159" y="180"/>
                    </a:lnTo>
                    <a:lnTo>
                      <a:pt x="159" y="171"/>
                    </a:lnTo>
                    <a:lnTo>
                      <a:pt x="162" y="159"/>
                    </a:lnTo>
                    <a:lnTo>
                      <a:pt x="171" y="150"/>
                    </a:lnTo>
                    <a:lnTo>
                      <a:pt x="174" y="141"/>
                    </a:lnTo>
                    <a:lnTo>
                      <a:pt x="180" y="132"/>
                    </a:lnTo>
                    <a:lnTo>
                      <a:pt x="186" y="123"/>
                    </a:lnTo>
                    <a:lnTo>
                      <a:pt x="189" y="111"/>
                    </a:lnTo>
                    <a:lnTo>
                      <a:pt x="192" y="99"/>
                    </a:lnTo>
                    <a:lnTo>
                      <a:pt x="192" y="87"/>
                    </a:lnTo>
                    <a:lnTo>
                      <a:pt x="192" y="75"/>
                    </a:lnTo>
                    <a:lnTo>
                      <a:pt x="192" y="63"/>
                    </a:lnTo>
                    <a:lnTo>
                      <a:pt x="189" y="51"/>
                    </a:lnTo>
                    <a:lnTo>
                      <a:pt x="183" y="39"/>
                    </a:lnTo>
                    <a:lnTo>
                      <a:pt x="174" y="27"/>
                    </a:lnTo>
                    <a:lnTo>
                      <a:pt x="165" y="24"/>
                    </a:lnTo>
                    <a:lnTo>
                      <a:pt x="153" y="18"/>
                    </a:lnTo>
                    <a:lnTo>
                      <a:pt x="144" y="12"/>
                    </a:lnTo>
                    <a:lnTo>
                      <a:pt x="135" y="9"/>
                    </a:lnTo>
                    <a:lnTo>
                      <a:pt x="123" y="3"/>
                    </a:lnTo>
                    <a:lnTo>
                      <a:pt x="111" y="0"/>
                    </a:lnTo>
                    <a:lnTo>
                      <a:pt x="102" y="0"/>
                    </a:lnTo>
                    <a:lnTo>
                      <a:pt x="90" y="0"/>
                    </a:lnTo>
                    <a:lnTo>
                      <a:pt x="72" y="0"/>
                    </a:lnTo>
                    <a:lnTo>
                      <a:pt x="63" y="0"/>
                    </a:lnTo>
                    <a:lnTo>
                      <a:pt x="54" y="0"/>
                    </a:lnTo>
                    <a:lnTo>
                      <a:pt x="45" y="3"/>
                    </a:lnTo>
                    <a:lnTo>
                      <a:pt x="39" y="12"/>
                    </a:lnTo>
                    <a:lnTo>
                      <a:pt x="33" y="21"/>
                    </a:lnTo>
                    <a:lnTo>
                      <a:pt x="42" y="21"/>
                    </a:lnTo>
                    <a:lnTo>
                      <a:pt x="51" y="15"/>
                    </a:lnTo>
                    <a:lnTo>
                      <a:pt x="63" y="12"/>
                    </a:lnTo>
                    <a:lnTo>
                      <a:pt x="72" y="6"/>
                    </a:lnTo>
                    <a:lnTo>
                      <a:pt x="84" y="6"/>
                    </a:lnTo>
                    <a:lnTo>
                      <a:pt x="93" y="3"/>
                    </a:lnTo>
                    <a:lnTo>
                      <a:pt x="102" y="3"/>
                    </a:lnTo>
                    <a:lnTo>
                      <a:pt x="111" y="3"/>
                    </a:lnTo>
                    <a:lnTo>
                      <a:pt x="120" y="3"/>
                    </a:lnTo>
                    <a:lnTo>
                      <a:pt x="129" y="3"/>
                    </a:lnTo>
                    <a:lnTo>
                      <a:pt x="141" y="3"/>
                    </a:lnTo>
                    <a:lnTo>
                      <a:pt x="153" y="12"/>
                    </a:lnTo>
                    <a:lnTo>
                      <a:pt x="162" y="15"/>
                    </a:lnTo>
                    <a:lnTo>
                      <a:pt x="168" y="24"/>
                    </a:lnTo>
                    <a:lnTo>
                      <a:pt x="174" y="3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32" name="Freeform 20">
                <a:extLst>
                  <a:ext uri="{FF2B5EF4-FFF2-40B4-BE49-F238E27FC236}">
                    <a16:creationId xmlns:a16="http://schemas.microsoft.com/office/drawing/2014/main" id="{4D2240E4-5F59-4A88-BE61-79F56F8294B9}"/>
                  </a:ext>
                </a:extLst>
              </p:cNvPr>
              <p:cNvSpPr>
                <a:spLocks/>
              </p:cNvSpPr>
              <p:nvPr/>
            </p:nvSpPr>
            <p:spPr bwMode="auto">
              <a:xfrm>
                <a:off x="1663" y="1008"/>
                <a:ext cx="196" cy="220"/>
              </a:xfrm>
              <a:custGeom>
                <a:avLst/>
                <a:gdLst>
                  <a:gd name="T0" fmla="*/ 0 w 196"/>
                  <a:gd name="T1" fmla="*/ 102 h 220"/>
                  <a:gd name="T2" fmla="*/ 9 w 196"/>
                  <a:gd name="T3" fmla="*/ 111 h 220"/>
                  <a:gd name="T4" fmla="*/ 12 w 196"/>
                  <a:gd name="T5" fmla="*/ 120 h 220"/>
                  <a:gd name="T6" fmla="*/ 21 w 196"/>
                  <a:gd name="T7" fmla="*/ 126 h 220"/>
                  <a:gd name="T8" fmla="*/ 24 w 196"/>
                  <a:gd name="T9" fmla="*/ 135 h 220"/>
                  <a:gd name="T10" fmla="*/ 27 w 196"/>
                  <a:gd name="T11" fmla="*/ 144 h 220"/>
                  <a:gd name="T12" fmla="*/ 33 w 196"/>
                  <a:gd name="T13" fmla="*/ 156 h 220"/>
                  <a:gd name="T14" fmla="*/ 39 w 196"/>
                  <a:gd name="T15" fmla="*/ 165 h 220"/>
                  <a:gd name="T16" fmla="*/ 48 w 196"/>
                  <a:gd name="T17" fmla="*/ 174 h 220"/>
                  <a:gd name="T18" fmla="*/ 54 w 196"/>
                  <a:gd name="T19" fmla="*/ 183 h 220"/>
                  <a:gd name="T20" fmla="*/ 60 w 196"/>
                  <a:gd name="T21" fmla="*/ 192 h 220"/>
                  <a:gd name="T22" fmla="*/ 63 w 196"/>
                  <a:gd name="T23" fmla="*/ 204 h 220"/>
                  <a:gd name="T24" fmla="*/ 72 w 196"/>
                  <a:gd name="T25" fmla="*/ 213 h 220"/>
                  <a:gd name="T26" fmla="*/ 81 w 196"/>
                  <a:gd name="T27" fmla="*/ 219 h 220"/>
                  <a:gd name="T28" fmla="*/ 90 w 196"/>
                  <a:gd name="T29" fmla="*/ 219 h 220"/>
                  <a:gd name="T30" fmla="*/ 96 w 196"/>
                  <a:gd name="T31" fmla="*/ 207 h 220"/>
                  <a:gd name="T32" fmla="*/ 99 w 196"/>
                  <a:gd name="T33" fmla="*/ 198 h 220"/>
                  <a:gd name="T34" fmla="*/ 102 w 196"/>
                  <a:gd name="T35" fmla="*/ 189 h 220"/>
                  <a:gd name="T36" fmla="*/ 108 w 196"/>
                  <a:gd name="T37" fmla="*/ 177 h 220"/>
                  <a:gd name="T38" fmla="*/ 111 w 196"/>
                  <a:gd name="T39" fmla="*/ 168 h 220"/>
                  <a:gd name="T40" fmla="*/ 114 w 196"/>
                  <a:gd name="T41" fmla="*/ 159 h 220"/>
                  <a:gd name="T42" fmla="*/ 120 w 196"/>
                  <a:gd name="T43" fmla="*/ 150 h 220"/>
                  <a:gd name="T44" fmla="*/ 123 w 196"/>
                  <a:gd name="T45" fmla="*/ 141 h 220"/>
                  <a:gd name="T46" fmla="*/ 129 w 196"/>
                  <a:gd name="T47" fmla="*/ 129 h 220"/>
                  <a:gd name="T48" fmla="*/ 135 w 196"/>
                  <a:gd name="T49" fmla="*/ 120 h 220"/>
                  <a:gd name="T50" fmla="*/ 138 w 196"/>
                  <a:gd name="T51" fmla="*/ 111 h 220"/>
                  <a:gd name="T52" fmla="*/ 144 w 196"/>
                  <a:gd name="T53" fmla="*/ 99 h 220"/>
                  <a:gd name="T54" fmla="*/ 147 w 196"/>
                  <a:gd name="T55" fmla="*/ 90 h 220"/>
                  <a:gd name="T56" fmla="*/ 150 w 196"/>
                  <a:gd name="T57" fmla="*/ 81 h 220"/>
                  <a:gd name="T58" fmla="*/ 156 w 196"/>
                  <a:gd name="T59" fmla="*/ 72 h 220"/>
                  <a:gd name="T60" fmla="*/ 159 w 196"/>
                  <a:gd name="T61" fmla="*/ 63 h 220"/>
                  <a:gd name="T62" fmla="*/ 165 w 196"/>
                  <a:gd name="T63" fmla="*/ 54 h 220"/>
                  <a:gd name="T64" fmla="*/ 168 w 196"/>
                  <a:gd name="T65" fmla="*/ 45 h 220"/>
                  <a:gd name="T66" fmla="*/ 171 w 196"/>
                  <a:gd name="T67" fmla="*/ 36 h 220"/>
                  <a:gd name="T68" fmla="*/ 174 w 196"/>
                  <a:gd name="T69" fmla="*/ 27 h 220"/>
                  <a:gd name="T70" fmla="*/ 180 w 196"/>
                  <a:gd name="T71" fmla="*/ 18 h 220"/>
                  <a:gd name="T72" fmla="*/ 186 w 196"/>
                  <a:gd name="T73" fmla="*/ 9 h 220"/>
                  <a:gd name="T74" fmla="*/ 195 w 196"/>
                  <a:gd name="T75" fmla="*/ 0 h 2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6"/>
                  <a:gd name="T115" fmla="*/ 0 h 220"/>
                  <a:gd name="T116" fmla="*/ 196 w 196"/>
                  <a:gd name="T117" fmla="*/ 220 h 2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6" h="220">
                    <a:moveTo>
                      <a:pt x="0" y="102"/>
                    </a:moveTo>
                    <a:lnTo>
                      <a:pt x="9" y="111"/>
                    </a:lnTo>
                    <a:lnTo>
                      <a:pt x="12" y="120"/>
                    </a:lnTo>
                    <a:lnTo>
                      <a:pt x="21" y="126"/>
                    </a:lnTo>
                    <a:lnTo>
                      <a:pt x="24" y="135"/>
                    </a:lnTo>
                    <a:lnTo>
                      <a:pt x="27" y="144"/>
                    </a:lnTo>
                    <a:lnTo>
                      <a:pt x="33" y="156"/>
                    </a:lnTo>
                    <a:lnTo>
                      <a:pt x="39" y="165"/>
                    </a:lnTo>
                    <a:lnTo>
                      <a:pt x="48" y="174"/>
                    </a:lnTo>
                    <a:lnTo>
                      <a:pt x="54" y="183"/>
                    </a:lnTo>
                    <a:lnTo>
                      <a:pt x="60" y="192"/>
                    </a:lnTo>
                    <a:lnTo>
                      <a:pt x="63" y="204"/>
                    </a:lnTo>
                    <a:lnTo>
                      <a:pt x="72" y="213"/>
                    </a:lnTo>
                    <a:lnTo>
                      <a:pt x="81" y="219"/>
                    </a:lnTo>
                    <a:lnTo>
                      <a:pt x="90" y="219"/>
                    </a:lnTo>
                    <a:lnTo>
                      <a:pt x="96" y="207"/>
                    </a:lnTo>
                    <a:lnTo>
                      <a:pt x="99" y="198"/>
                    </a:lnTo>
                    <a:lnTo>
                      <a:pt x="102" y="189"/>
                    </a:lnTo>
                    <a:lnTo>
                      <a:pt x="108" y="177"/>
                    </a:lnTo>
                    <a:lnTo>
                      <a:pt x="111" y="168"/>
                    </a:lnTo>
                    <a:lnTo>
                      <a:pt x="114" y="159"/>
                    </a:lnTo>
                    <a:lnTo>
                      <a:pt x="120" y="150"/>
                    </a:lnTo>
                    <a:lnTo>
                      <a:pt x="123" y="141"/>
                    </a:lnTo>
                    <a:lnTo>
                      <a:pt x="129" y="129"/>
                    </a:lnTo>
                    <a:lnTo>
                      <a:pt x="135" y="120"/>
                    </a:lnTo>
                    <a:lnTo>
                      <a:pt x="138" y="111"/>
                    </a:lnTo>
                    <a:lnTo>
                      <a:pt x="144" y="99"/>
                    </a:lnTo>
                    <a:lnTo>
                      <a:pt x="147" y="90"/>
                    </a:lnTo>
                    <a:lnTo>
                      <a:pt x="150" y="81"/>
                    </a:lnTo>
                    <a:lnTo>
                      <a:pt x="156" y="72"/>
                    </a:lnTo>
                    <a:lnTo>
                      <a:pt x="159" y="63"/>
                    </a:lnTo>
                    <a:lnTo>
                      <a:pt x="165" y="54"/>
                    </a:lnTo>
                    <a:lnTo>
                      <a:pt x="168" y="45"/>
                    </a:lnTo>
                    <a:lnTo>
                      <a:pt x="171" y="36"/>
                    </a:lnTo>
                    <a:lnTo>
                      <a:pt x="174" y="27"/>
                    </a:lnTo>
                    <a:lnTo>
                      <a:pt x="180" y="18"/>
                    </a:lnTo>
                    <a:lnTo>
                      <a:pt x="186" y="9"/>
                    </a:lnTo>
                    <a:lnTo>
                      <a:pt x="195"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33" name="Freeform 21">
                <a:extLst>
                  <a:ext uri="{FF2B5EF4-FFF2-40B4-BE49-F238E27FC236}">
                    <a16:creationId xmlns:a16="http://schemas.microsoft.com/office/drawing/2014/main" id="{99B13AA6-A8BF-45A4-B4A1-E90B39A3056A}"/>
                  </a:ext>
                </a:extLst>
              </p:cNvPr>
              <p:cNvSpPr>
                <a:spLocks/>
              </p:cNvSpPr>
              <p:nvPr/>
            </p:nvSpPr>
            <p:spPr bwMode="auto">
              <a:xfrm>
                <a:off x="1741" y="1284"/>
                <a:ext cx="43" cy="418"/>
              </a:xfrm>
              <a:custGeom>
                <a:avLst/>
                <a:gdLst>
                  <a:gd name="T0" fmla="*/ 0 w 43"/>
                  <a:gd name="T1" fmla="*/ 0 h 418"/>
                  <a:gd name="T2" fmla="*/ 0 w 43"/>
                  <a:gd name="T3" fmla="*/ 9 h 418"/>
                  <a:gd name="T4" fmla="*/ 6 w 43"/>
                  <a:gd name="T5" fmla="*/ 18 h 418"/>
                  <a:gd name="T6" fmla="*/ 6 w 43"/>
                  <a:gd name="T7" fmla="*/ 27 h 418"/>
                  <a:gd name="T8" fmla="*/ 6 w 43"/>
                  <a:gd name="T9" fmla="*/ 39 h 418"/>
                  <a:gd name="T10" fmla="*/ 6 w 43"/>
                  <a:gd name="T11" fmla="*/ 48 h 418"/>
                  <a:gd name="T12" fmla="*/ 6 w 43"/>
                  <a:gd name="T13" fmla="*/ 57 h 418"/>
                  <a:gd name="T14" fmla="*/ 6 w 43"/>
                  <a:gd name="T15" fmla="*/ 66 h 418"/>
                  <a:gd name="T16" fmla="*/ 6 w 43"/>
                  <a:gd name="T17" fmla="*/ 75 h 418"/>
                  <a:gd name="T18" fmla="*/ 6 w 43"/>
                  <a:gd name="T19" fmla="*/ 84 h 418"/>
                  <a:gd name="T20" fmla="*/ 6 w 43"/>
                  <a:gd name="T21" fmla="*/ 93 h 418"/>
                  <a:gd name="T22" fmla="*/ 6 w 43"/>
                  <a:gd name="T23" fmla="*/ 102 h 418"/>
                  <a:gd name="T24" fmla="*/ 6 w 43"/>
                  <a:gd name="T25" fmla="*/ 111 h 418"/>
                  <a:gd name="T26" fmla="*/ 6 w 43"/>
                  <a:gd name="T27" fmla="*/ 120 h 418"/>
                  <a:gd name="T28" fmla="*/ 6 w 43"/>
                  <a:gd name="T29" fmla="*/ 129 h 418"/>
                  <a:gd name="T30" fmla="*/ 9 w 43"/>
                  <a:gd name="T31" fmla="*/ 138 h 418"/>
                  <a:gd name="T32" fmla="*/ 15 w 43"/>
                  <a:gd name="T33" fmla="*/ 147 h 418"/>
                  <a:gd name="T34" fmla="*/ 21 w 43"/>
                  <a:gd name="T35" fmla="*/ 159 h 418"/>
                  <a:gd name="T36" fmla="*/ 24 w 43"/>
                  <a:gd name="T37" fmla="*/ 168 h 418"/>
                  <a:gd name="T38" fmla="*/ 33 w 43"/>
                  <a:gd name="T39" fmla="*/ 162 h 418"/>
                  <a:gd name="T40" fmla="*/ 36 w 43"/>
                  <a:gd name="T41" fmla="*/ 153 h 418"/>
                  <a:gd name="T42" fmla="*/ 42 w 43"/>
                  <a:gd name="T43" fmla="*/ 144 h 418"/>
                  <a:gd name="T44" fmla="*/ 39 w 43"/>
                  <a:gd name="T45" fmla="*/ 153 h 418"/>
                  <a:gd name="T46" fmla="*/ 33 w 43"/>
                  <a:gd name="T47" fmla="*/ 165 h 418"/>
                  <a:gd name="T48" fmla="*/ 30 w 43"/>
                  <a:gd name="T49" fmla="*/ 174 h 418"/>
                  <a:gd name="T50" fmla="*/ 27 w 43"/>
                  <a:gd name="T51" fmla="*/ 183 h 418"/>
                  <a:gd name="T52" fmla="*/ 27 w 43"/>
                  <a:gd name="T53" fmla="*/ 192 h 418"/>
                  <a:gd name="T54" fmla="*/ 27 w 43"/>
                  <a:gd name="T55" fmla="*/ 201 h 418"/>
                  <a:gd name="T56" fmla="*/ 24 w 43"/>
                  <a:gd name="T57" fmla="*/ 210 h 418"/>
                  <a:gd name="T58" fmla="*/ 24 w 43"/>
                  <a:gd name="T59" fmla="*/ 219 h 418"/>
                  <a:gd name="T60" fmla="*/ 21 w 43"/>
                  <a:gd name="T61" fmla="*/ 231 h 418"/>
                  <a:gd name="T62" fmla="*/ 18 w 43"/>
                  <a:gd name="T63" fmla="*/ 243 h 418"/>
                  <a:gd name="T64" fmla="*/ 18 w 43"/>
                  <a:gd name="T65" fmla="*/ 255 h 418"/>
                  <a:gd name="T66" fmla="*/ 12 w 43"/>
                  <a:gd name="T67" fmla="*/ 267 h 418"/>
                  <a:gd name="T68" fmla="*/ 12 w 43"/>
                  <a:gd name="T69" fmla="*/ 279 h 418"/>
                  <a:gd name="T70" fmla="*/ 12 w 43"/>
                  <a:gd name="T71" fmla="*/ 291 h 418"/>
                  <a:gd name="T72" fmla="*/ 12 w 43"/>
                  <a:gd name="T73" fmla="*/ 303 h 418"/>
                  <a:gd name="T74" fmla="*/ 12 w 43"/>
                  <a:gd name="T75" fmla="*/ 315 h 418"/>
                  <a:gd name="T76" fmla="*/ 12 w 43"/>
                  <a:gd name="T77" fmla="*/ 327 h 418"/>
                  <a:gd name="T78" fmla="*/ 12 w 43"/>
                  <a:gd name="T79" fmla="*/ 339 h 418"/>
                  <a:gd name="T80" fmla="*/ 12 w 43"/>
                  <a:gd name="T81" fmla="*/ 348 h 418"/>
                  <a:gd name="T82" fmla="*/ 12 w 43"/>
                  <a:gd name="T83" fmla="*/ 357 h 418"/>
                  <a:gd name="T84" fmla="*/ 12 w 43"/>
                  <a:gd name="T85" fmla="*/ 366 h 418"/>
                  <a:gd name="T86" fmla="*/ 12 w 43"/>
                  <a:gd name="T87" fmla="*/ 375 h 418"/>
                  <a:gd name="T88" fmla="*/ 9 w 43"/>
                  <a:gd name="T89" fmla="*/ 387 h 418"/>
                  <a:gd name="T90" fmla="*/ 9 w 43"/>
                  <a:gd name="T91" fmla="*/ 399 h 418"/>
                  <a:gd name="T92" fmla="*/ 9 w 43"/>
                  <a:gd name="T93" fmla="*/ 408 h 418"/>
                  <a:gd name="T94" fmla="*/ 9 w 43"/>
                  <a:gd name="T95" fmla="*/ 417 h 4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3"/>
                  <a:gd name="T145" fmla="*/ 0 h 418"/>
                  <a:gd name="T146" fmla="*/ 43 w 43"/>
                  <a:gd name="T147" fmla="*/ 418 h 41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3" h="418">
                    <a:moveTo>
                      <a:pt x="0" y="0"/>
                    </a:moveTo>
                    <a:lnTo>
                      <a:pt x="0" y="9"/>
                    </a:lnTo>
                    <a:lnTo>
                      <a:pt x="6" y="18"/>
                    </a:lnTo>
                    <a:lnTo>
                      <a:pt x="6" y="27"/>
                    </a:lnTo>
                    <a:lnTo>
                      <a:pt x="6" y="39"/>
                    </a:lnTo>
                    <a:lnTo>
                      <a:pt x="6" y="48"/>
                    </a:lnTo>
                    <a:lnTo>
                      <a:pt x="6" y="57"/>
                    </a:lnTo>
                    <a:lnTo>
                      <a:pt x="6" y="66"/>
                    </a:lnTo>
                    <a:lnTo>
                      <a:pt x="6" y="75"/>
                    </a:lnTo>
                    <a:lnTo>
                      <a:pt x="6" y="84"/>
                    </a:lnTo>
                    <a:lnTo>
                      <a:pt x="6" y="93"/>
                    </a:lnTo>
                    <a:lnTo>
                      <a:pt x="6" y="102"/>
                    </a:lnTo>
                    <a:lnTo>
                      <a:pt x="6" y="111"/>
                    </a:lnTo>
                    <a:lnTo>
                      <a:pt x="6" y="120"/>
                    </a:lnTo>
                    <a:lnTo>
                      <a:pt x="6" y="129"/>
                    </a:lnTo>
                    <a:lnTo>
                      <a:pt x="9" y="138"/>
                    </a:lnTo>
                    <a:lnTo>
                      <a:pt x="15" y="147"/>
                    </a:lnTo>
                    <a:lnTo>
                      <a:pt x="21" y="159"/>
                    </a:lnTo>
                    <a:lnTo>
                      <a:pt x="24" y="168"/>
                    </a:lnTo>
                    <a:lnTo>
                      <a:pt x="33" y="162"/>
                    </a:lnTo>
                    <a:lnTo>
                      <a:pt x="36" y="153"/>
                    </a:lnTo>
                    <a:lnTo>
                      <a:pt x="42" y="144"/>
                    </a:lnTo>
                    <a:lnTo>
                      <a:pt x="39" y="153"/>
                    </a:lnTo>
                    <a:lnTo>
                      <a:pt x="33" y="165"/>
                    </a:lnTo>
                    <a:lnTo>
                      <a:pt x="30" y="174"/>
                    </a:lnTo>
                    <a:lnTo>
                      <a:pt x="27" y="183"/>
                    </a:lnTo>
                    <a:lnTo>
                      <a:pt x="27" y="192"/>
                    </a:lnTo>
                    <a:lnTo>
                      <a:pt x="27" y="201"/>
                    </a:lnTo>
                    <a:lnTo>
                      <a:pt x="24" y="210"/>
                    </a:lnTo>
                    <a:lnTo>
                      <a:pt x="24" y="219"/>
                    </a:lnTo>
                    <a:lnTo>
                      <a:pt x="21" y="231"/>
                    </a:lnTo>
                    <a:lnTo>
                      <a:pt x="18" y="243"/>
                    </a:lnTo>
                    <a:lnTo>
                      <a:pt x="18" y="255"/>
                    </a:lnTo>
                    <a:lnTo>
                      <a:pt x="12" y="267"/>
                    </a:lnTo>
                    <a:lnTo>
                      <a:pt x="12" y="279"/>
                    </a:lnTo>
                    <a:lnTo>
                      <a:pt x="12" y="291"/>
                    </a:lnTo>
                    <a:lnTo>
                      <a:pt x="12" y="303"/>
                    </a:lnTo>
                    <a:lnTo>
                      <a:pt x="12" y="315"/>
                    </a:lnTo>
                    <a:lnTo>
                      <a:pt x="12" y="327"/>
                    </a:lnTo>
                    <a:lnTo>
                      <a:pt x="12" y="339"/>
                    </a:lnTo>
                    <a:lnTo>
                      <a:pt x="12" y="348"/>
                    </a:lnTo>
                    <a:lnTo>
                      <a:pt x="12" y="357"/>
                    </a:lnTo>
                    <a:lnTo>
                      <a:pt x="12" y="366"/>
                    </a:lnTo>
                    <a:lnTo>
                      <a:pt x="12" y="375"/>
                    </a:lnTo>
                    <a:lnTo>
                      <a:pt x="9" y="387"/>
                    </a:lnTo>
                    <a:lnTo>
                      <a:pt x="9" y="399"/>
                    </a:lnTo>
                    <a:lnTo>
                      <a:pt x="9" y="408"/>
                    </a:lnTo>
                    <a:lnTo>
                      <a:pt x="9" y="417"/>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1748" name="Group 22">
            <a:extLst>
              <a:ext uri="{FF2B5EF4-FFF2-40B4-BE49-F238E27FC236}">
                <a16:creationId xmlns:a16="http://schemas.microsoft.com/office/drawing/2014/main" id="{15407728-BFA5-4B53-9CD8-D79C5919DF1A}"/>
              </a:ext>
            </a:extLst>
          </p:cNvPr>
          <p:cNvGrpSpPr>
            <a:grpSpLocks/>
          </p:cNvGrpSpPr>
          <p:nvPr/>
        </p:nvGrpSpPr>
        <p:grpSpPr bwMode="auto">
          <a:xfrm>
            <a:off x="1381125" y="2293938"/>
            <a:ext cx="1409700" cy="2125662"/>
            <a:chOff x="480" y="768"/>
            <a:chExt cx="888" cy="1339"/>
          </a:xfrm>
        </p:grpSpPr>
        <p:grpSp>
          <p:nvGrpSpPr>
            <p:cNvPr id="31794" name="Group 23">
              <a:extLst>
                <a:ext uri="{FF2B5EF4-FFF2-40B4-BE49-F238E27FC236}">
                  <a16:creationId xmlns:a16="http://schemas.microsoft.com/office/drawing/2014/main" id="{C2326C2B-C8EB-4921-8C84-2A4F9C77E41E}"/>
                </a:ext>
              </a:extLst>
            </p:cNvPr>
            <p:cNvGrpSpPr>
              <a:grpSpLocks/>
            </p:cNvGrpSpPr>
            <p:nvPr/>
          </p:nvGrpSpPr>
          <p:grpSpPr bwMode="auto">
            <a:xfrm>
              <a:off x="480" y="768"/>
              <a:ext cx="888" cy="1339"/>
              <a:chOff x="480" y="768"/>
              <a:chExt cx="888" cy="1339"/>
            </a:xfrm>
          </p:grpSpPr>
          <p:sp>
            <p:nvSpPr>
              <p:cNvPr id="31797" name="Freeform 24">
                <a:extLst>
                  <a:ext uri="{FF2B5EF4-FFF2-40B4-BE49-F238E27FC236}">
                    <a16:creationId xmlns:a16="http://schemas.microsoft.com/office/drawing/2014/main" id="{C7BA0603-7974-4FBF-9F13-1C4F03F94F9A}"/>
                  </a:ext>
                </a:extLst>
              </p:cNvPr>
              <p:cNvSpPr>
                <a:spLocks/>
              </p:cNvSpPr>
              <p:nvPr/>
            </p:nvSpPr>
            <p:spPr bwMode="auto">
              <a:xfrm>
                <a:off x="505" y="990"/>
                <a:ext cx="257" cy="289"/>
              </a:xfrm>
              <a:custGeom>
                <a:avLst/>
                <a:gdLst>
                  <a:gd name="T0" fmla="*/ 256 w 257"/>
                  <a:gd name="T1" fmla="*/ 132 h 289"/>
                  <a:gd name="T2" fmla="*/ 256 w 257"/>
                  <a:gd name="T3" fmla="*/ 0 h 289"/>
                  <a:gd name="T4" fmla="*/ 0 w 257"/>
                  <a:gd name="T5" fmla="*/ 0 h 289"/>
                  <a:gd name="T6" fmla="*/ 0 w 257"/>
                  <a:gd name="T7" fmla="*/ 288 h 289"/>
                  <a:gd name="T8" fmla="*/ 256 w 257"/>
                  <a:gd name="T9" fmla="*/ 288 h 289"/>
                  <a:gd name="T10" fmla="*/ 256 w 257"/>
                  <a:gd name="T11" fmla="*/ 201 h 289"/>
                  <a:gd name="T12" fmla="*/ 0 60000 65536"/>
                  <a:gd name="T13" fmla="*/ 0 60000 65536"/>
                  <a:gd name="T14" fmla="*/ 0 60000 65536"/>
                  <a:gd name="T15" fmla="*/ 0 60000 65536"/>
                  <a:gd name="T16" fmla="*/ 0 60000 65536"/>
                  <a:gd name="T17" fmla="*/ 0 60000 65536"/>
                  <a:gd name="T18" fmla="*/ 0 w 257"/>
                  <a:gd name="T19" fmla="*/ 0 h 289"/>
                  <a:gd name="T20" fmla="*/ 257 w 257"/>
                  <a:gd name="T21" fmla="*/ 289 h 289"/>
                </a:gdLst>
                <a:ahLst/>
                <a:cxnLst>
                  <a:cxn ang="T12">
                    <a:pos x="T0" y="T1"/>
                  </a:cxn>
                  <a:cxn ang="T13">
                    <a:pos x="T2" y="T3"/>
                  </a:cxn>
                  <a:cxn ang="T14">
                    <a:pos x="T4" y="T5"/>
                  </a:cxn>
                  <a:cxn ang="T15">
                    <a:pos x="T6" y="T7"/>
                  </a:cxn>
                  <a:cxn ang="T16">
                    <a:pos x="T8" y="T9"/>
                  </a:cxn>
                  <a:cxn ang="T17">
                    <a:pos x="T10" y="T11"/>
                  </a:cxn>
                </a:cxnLst>
                <a:rect l="T18" t="T19" r="T20" b="T21"/>
                <a:pathLst>
                  <a:path w="257" h="289">
                    <a:moveTo>
                      <a:pt x="256" y="132"/>
                    </a:moveTo>
                    <a:lnTo>
                      <a:pt x="256" y="0"/>
                    </a:lnTo>
                    <a:lnTo>
                      <a:pt x="0" y="0"/>
                    </a:lnTo>
                    <a:lnTo>
                      <a:pt x="0" y="288"/>
                    </a:lnTo>
                    <a:lnTo>
                      <a:pt x="256" y="288"/>
                    </a:lnTo>
                    <a:lnTo>
                      <a:pt x="256" y="20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98" name="Freeform 25">
                <a:extLst>
                  <a:ext uri="{FF2B5EF4-FFF2-40B4-BE49-F238E27FC236}">
                    <a16:creationId xmlns:a16="http://schemas.microsoft.com/office/drawing/2014/main" id="{BE6DDDA3-1C76-4300-9B3D-BFFBB2C3C4A7}"/>
                  </a:ext>
                </a:extLst>
              </p:cNvPr>
              <p:cNvSpPr>
                <a:spLocks/>
              </p:cNvSpPr>
              <p:nvPr/>
            </p:nvSpPr>
            <p:spPr bwMode="auto">
              <a:xfrm>
                <a:off x="595" y="1058"/>
                <a:ext cx="457" cy="121"/>
              </a:xfrm>
              <a:custGeom>
                <a:avLst/>
                <a:gdLst>
                  <a:gd name="T0" fmla="*/ 152 w 457"/>
                  <a:gd name="T1" fmla="*/ 42 h 121"/>
                  <a:gd name="T2" fmla="*/ 132 w 457"/>
                  <a:gd name="T3" fmla="*/ 44 h 121"/>
                  <a:gd name="T4" fmla="*/ 114 w 457"/>
                  <a:gd name="T5" fmla="*/ 30 h 121"/>
                  <a:gd name="T6" fmla="*/ 90 w 457"/>
                  <a:gd name="T7" fmla="*/ 18 h 121"/>
                  <a:gd name="T8" fmla="*/ 68 w 457"/>
                  <a:gd name="T9" fmla="*/ 0 h 121"/>
                  <a:gd name="T10" fmla="*/ 60 w 457"/>
                  <a:gd name="T11" fmla="*/ 18 h 121"/>
                  <a:gd name="T12" fmla="*/ 64 w 457"/>
                  <a:gd name="T13" fmla="*/ 30 h 121"/>
                  <a:gd name="T14" fmla="*/ 44 w 457"/>
                  <a:gd name="T15" fmla="*/ 28 h 121"/>
                  <a:gd name="T16" fmla="*/ 26 w 457"/>
                  <a:gd name="T17" fmla="*/ 22 h 121"/>
                  <a:gd name="T18" fmla="*/ 8 w 457"/>
                  <a:gd name="T19" fmla="*/ 18 h 121"/>
                  <a:gd name="T20" fmla="*/ 16 w 457"/>
                  <a:gd name="T21" fmla="*/ 34 h 121"/>
                  <a:gd name="T22" fmla="*/ 34 w 457"/>
                  <a:gd name="T23" fmla="*/ 40 h 121"/>
                  <a:gd name="T24" fmla="*/ 40 w 457"/>
                  <a:gd name="T25" fmla="*/ 50 h 121"/>
                  <a:gd name="T26" fmla="*/ 22 w 457"/>
                  <a:gd name="T27" fmla="*/ 50 h 121"/>
                  <a:gd name="T28" fmla="*/ 2 w 457"/>
                  <a:gd name="T29" fmla="*/ 48 h 121"/>
                  <a:gd name="T30" fmla="*/ 6 w 457"/>
                  <a:gd name="T31" fmla="*/ 64 h 121"/>
                  <a:gd name="T32" fmla="*/ 26 w 457"/>
                  <a:gd name="T33" fmla="*/ 68 h 121"/>
                  <a:gd name="T34" fmla="*/ 36 w 457"/>
                  <a:gd name="T35" fmla="*/ 70 h 121"/>
                  <a:gd name="T36" fmla="*/ 18 w 457"/>
                  <a:gd name="T37" fmla="*/ 76 h 121"/>
                  <a:gd name="T38" fmla="*/ 14 w 457"/>
                  <a:gd name="T39" fmla="*/ 90 h 121"/>
                  <a:gd name="T40" fmla="*/ 34 w 457"/>
                  <a:gd name="T41" fmla="*/ 92 h 121"/>
                  <a:gd name="T42" fmla="*/ 46 w 457"/>
                  <a:gd name="T43" fmla="*/ 98 h 121"/>
                  <a:gd name="T44" fmla="*/ 30 w 457"/>
                  <a:gd name="T45" fmla="*/ 116 h 121"/>
                  <a:gd name="T46" fmla="*/ 48 w 457"/>
                  <a:gd name="T47" fmla="*/ 112 h 121"/>
                  <a:gd name="T48" fmla="*/ 68 w 457"/>
                  <a:gd name="T49" fmla="*/ 106 h 121"/>
                  <a:gd name="T50" fmla="*/ 88 w 457"/>
                  <a:gd name="T51" fmla="*/ 104 h 121"/>
                  <a:gd name="T52" fmla="*/ 108 w 457"/>
                  <a:gd name="T53" fmla="*/ 100 h 121"/>
                  <a:gd name="T54" fmla="*/ 124 w 457"/>
                  <a:gd name="T55" fmla="*/ 90 h 121"/>
                  <a:gd name="T56" fmla="*/ 154 w 457"/>
                  <a:gd name="T57" fmla="*/ 88 h 121"/>
                  <a:gd name="T58" fmla="*/ 172 w 457"/>
                  <a:gd name="T59" fmla="*/ 94 h 121"/>
                  <a:gd name="T60" fmla="*/ 194 w 457"/>
                  <a:gd name="T61" fmla="*/ 96 h 121"/>
                  <a:gd name="T62" fmla="*/ 214 w 457"/>
                  <a:gd name="T63" fmla="*/ 98 h 121"/>
                  <a:gd name="T64" fmla="*/ 248 w 457"/>
                  <a:gd name="T65" fmla="*/ 102 h 121"/>
                  <a:gd name="T66" fmla="*/ 282 w 457"/>
                  <a:gd name="T67" fmla="*/ 104 h 121"/>
                  <a:gd name="T68" fmla="*/ 310 w 457"/>
                  <a:gd name="T69" fmla="*/ 106 h 121"/>
                  <a:gd name="T70" fmla="*/ 330 w 457"/>
                  <a:gd name="T71" fmla="*/ 96 h 121"/>
                  <a:gd name="T72" fmla="*/ 348 w 457"/>
                  <a:gd name="T73" fmla="*/ 90 h 121"/>
                  <a:gd name="T74" fmla="*/ 366 w 457"/>
                  <a:gd name="T75" fmla="*/ 84 h 121"/>
                  <a:gd name="T76" fmla="*/ 386 w 457"/>
                  <a:gd name="T77" fmla="*/ 78 h 121"/>
                  <a:gd name="T78" fmla="*/ 404 w 457"/>
                  <a:gd name="T79" fmla="*/ 74 h 121"/>
                  <a:gd name="T80" fmla="*/ 422 w 457"/>
                  <a:gd name="T81" fmla="*/ 70 h 121"/>
                  <a:gd name="T82" fmla="*/ 444 w 457"/>
                  <a:gd name="T83" fmla="*/ 66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57"/>
                  <a:gd name="T127" fmla="*/ 0 h 121"/>
                  <a:gd name="T128" fmla="*/ 457 w 457"/>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57" h="121">
                    <a:moveTo>
                      <a:pt x="164" y="42"/>
                    </a:moveTo>
                    <a:lnTo>
                      <a:pt x="158" y="42"/>
                    </a:lnTo>
                    <a:lnTo>
                      <a:pt x="152" y="42"/>
                    </a:lnTo>
                    <a:lnTo>
                      <a:pt x="144" y="42"/>
                    </a:lnTo>
                    <a:lnTo>
                      <a:pt x="138" y="42"/>
                    </a:lnTo>
                    <a:lnTo>
                      <a:pt x="132" y="44"/>
                    </a:lnTo>
                    <a:lnTo>
                      <a:pt x="126" y="42"/>
                    </a:lnTo>
                    <a:lnTo>
                      <a:pt x="120" y="36"/>
                    </a:lnTo>
                    <a:lnTo>
                      <a:pt x="114" y="30"/>
                    </a:lnTo>
                    <a:lnTo>
                      <a:pt x="108" y="26"/>
                    </a:lnTo>
                    <a:lnTo>
                      <a:pt x="96" y="22"/>
                    </a:lnTo>
                    <a:lnTo>
                      <a:pt x="90" y="18"/>
                    </a:lnTo>
                    <a:lnTo>
                      <a:pt x="80" y="10"/>
                    </a:lnTo>
                    <a:lnTo>
                      <a:pt x="74" y="4"/>
                    </a:lnTo>
                    <a:lnTo>
                      <a:pt x="68" y="0"/>
                    </a:lnTo>
                    <a:lnTo>
                      <a:pt x="62" y="4"/>
                    </a:lnTo>
                    <a:lnTo>
                      <a:pt x="60" y="12"/>
                    </a:lnTo>
                    <a:lnTo>
                      <a:pt x="60" y="18"/>
                    </a:lnTo>
                    <a:lnTo>
                      <a:pt x="64" y="24"/>
                    </a:lnTo>
                    <a:lnTo>
                      <a:pt x="70" y="28"/>
                    </a:lnTo>
                    <a:lnTo>
                      <a:pt x="64" y="30"/>
                    </a:lnTo>
                    <a:lnTo>
                      <a:pt x="58" y="30"/>
                    </a:lnTo>
                    <a:lnTo>
                      <a:pt x="50" y="30"/>
                    </a:lnTo>
                    <a:lnTo>
                      <a:pt x="44" y="28"/>
                    </a:lnTo>
                    <a:lnTo>
                      <a:pt x="38" y="26"/>
                    </a:lnTo>
                    <a:lnTo>
                      <a:pt x="32" y="24"/>
                    </a:lnTo>
                    <a:lnTo>
                      <a:pt x="26" y="22"/>
                    </a:lnTo>
                    <a:lnTo>
                      <a:pt x="20" y="22"/>
                    </a:lnTo>
                    <a:lnTo>
                      <a:pt x="14" y="18"/>
                    </a:lnTo>
                    <a:lnTo>
                      <a:pt x="8" y="18"/>
                    </a:lnTo>
                    <a:lnTo>
                      <a:pt x="6" y="24"/>
                    </a:lnTo>
                    <a:lnTo>
                      <a:pt x="10" y="30"/>
                    </a:lnTo>
                    <a:lnTo>
                      <a:pt x="16" y="34"/>
                    </a:lnTo>
                    <a:lnTo>
                      <a:pt x="22" y="38"/>
                    </a:lnTo>
                    <a:lnTo>
                      <a:pt x="28" y="38"/>
                    </a:lnTo>
                    <a:lnTo>
                      <a:pt x="34" y="40"/>
                    </a:lnTo>
                    <a:lnTo>
                      <a:pt x="40" y="42"/>
                    </a:lnTo>
                    <a:lnTo>
                      <a:pt x="46" y="46"/>
                    </a:lnTo>
                    <a:lnTo>
                      <a:pt x="40" y="50"/>
                    </a:lnTo>
                    <a:lnTo>
                      <a:pt x="34" y="50"/>
                    </a:lnTo>
                    <a:lnTo>
                      <a:pt x="28" y="50"/>
                    </a:lnTo>
                    <a:lnTo>
                      <a:pt x="22" y="50"/>
                    </a:lnTo>
                    <a:lnTo>
                      <a:pt x="16" y="50"/>
                    </a:lnTo>
                    <a:lnTo>
                      <a:pt x="10" y="48"/>
                    </a:lnTo>
                    <a:lnTo>
                      <a:pt x="2" y="48"/>
                    </a:lnTo>
                    <a:lnTo>
                      <a:pt x="0" y="54"/>
                    </a:lnTo>
                    <a:lnTo>
                      <a:pt x="0" y="60"/>
                    </a:lnTo>
                    <a:lnTo>
                      <a:pt x="6" y="64"/>
                    </a:lnTo>
                    <a:lnTo>
                      <a:pt x="14" y="66"/>
                    </a:lnTo>
                    <a:lnTo>
                      <a:pt x="20" y="68"/>
                    </a:lnTo>
                    <a:lnTo>
                      <a:pt x="26" y="68"/>
                    </a:lnTo>
                    <a:lnTo>
                      <a:pt x="34" y="68"/>
                    </a:lnTo>
                    <a:lnTo>
                      <a:pt x="42" y="68"/>
                    </a:lnTo>
                    <a:lnTo>
                      <a:pt x="36" y="70"/>
                    </a:lnTo>
                    <a:lnTo>
                      <a:pt x="30" y="72"/>
                    </a:lnTo>
                    <a:lnTo>
                      <a:pt x="24" y="74"/>
                    </a:lnTo>
                    <a:lnTo>
                      <a:pt x="18" y="76"/>
                    </a:lnTo>
                    <a:lnTo>
                      <a:pt x="12" y="80"/>
                    </a:lnTo>
                    <a:lnTo>
                      <a:pt x="8" y="86"/>
                    </a:lnTo>
                    <a:lnTo>
                      <a:pt x="14" y="90"/>
                    </a:lnTo>
                    <a:lnTo>
                      <a:pt x="20" y="90"/>
                    </a:lnTo>
                    <a:lnTo>
                      <a:pt x="26" y="90"/>
                    </a:lnTo>
                    <a:lnTo>
                      <a:pt x="34" y="92"/>
                    </a:lnTo>
                    <a:lnTo>
                      <a:pt x="40" y="92"/>
                    </a:lnTo>
                    <a:lnTo>
                      <a:pt x="48" y="92"/>
                    </a:lnTo>
                    <a:lnTo>
                      <a:pt x="46" y="98"/>
                    </a:lnTo>
                    <a:lnTo>
                      <a:pt x="40" y="102"/>
                    </a:lnTo>
                    <a:lnTo>
                      <a:pt x="36" y="108"/>
                    </a:lnTo>
                    <a:lnTo>
                      <a:pt x="30" y="116"/>
                    </a:lnTo>
                    <a:lnTo>
                      <a:pt x="36" y="120"/>
                    </a:lnTo>
                    <a:lnTo>
                      <a:pt x="42" y="116"/>
                    </a:lnTo>
                    <a:lnTo>
                      <a:pt x="48" y="112"/>
                    </a:lnTo>
                    <a:lnTo>
                      <a:pt x="56" y="110"/>
                    </a:lnTo>
                    <a:lnTo>
                      <a:pt x="62" y="108"/>
                    </a:lnTo>
                    <a:lnTo>
                      <a:pt x="68" y="106"/>
                    </a:lnTo>
                    <a:lnTo>
                      <a:pt x="76" y="104"/>
                    </a:lnTo>
                    <a:lnTo>
                      <a:pt x="82" y="104"/>
                    </a:lnTo>
                    <a:lnTo>
                      <a:pt x="88" y="104"/>
                    </a:lnTo>
                    <a:lnTo>
                      <a:pt x="94" y="104"/>
                    </a:lnTo>
                    <a:lnTo>
                      <a:pt x="102" y="102"/>
                    </a:lnTo>
                    <a:lnTo>
                      <a:pt x="108" y="100"/>
                    </a:lnTo>
                    <a:lnTo>
                      <a:pt x="112" y="94"/>
                    </a:lnTo>
                    <a:lnTo>
                      <a:pt x="118" y="92"/>
                    </a:lnTo>
                    <a:lnTo>
                      <a:pt x="124" y="90"/>
                    </a:lnTo>
                    <a:lnTo>
                      <a:pt x="132" y="88"/>
                    </a:lnTo>
                    <a:lnTo>
                      <a:pt x="140" y="88"/>
                    </a:lnTo>
                    <a:lnTo>
                      <a:pt x="154" y="88"/>
                    </a:lnTo>
                    <a:lnTo>
                      <a:pt x="160" y="88"/>
                    </a:lnTo>
                    <a:lnTo>
                      <a:pt x="166" y="92"/>
                    </a:lnTo>
                    <a:lnTo>
                      <a:pt x="172" y="94"/>
                    </a:lnTo>
                    <a:lnTo>
                      <a:pt x="178" y="94"/>
                    </a:lnTo>
                    <a:lnTo>
                      <a:pt x="186" y="94"/>
                    </a:lnTo>
                    <a:lnTo>
                      <a:pt x="194" y="96"/>
                    </a:lnTo>
                    <a:lnTo>
                      <a:pt x="200" y="96"/>
                    </a:lnTo>
                    <a:lnTo>
                      <a:pt x="206" y="98"/>
                    </a:lnTo>
                    <a:lnTo>
                      <a:pt x="214" y="98"/>
                    </a:lnTo>
                    <a:lnTo>
                      <a:pt x="222" y="100"/>
                    </a:lnTo>
                    <a:lnTo>
                      <a:pt x="236" y="100"/>
                    </a:lnTo>
                    <a:lnTo>
                      <a:pt x="248" y="102"/>
                    </a:lnTo>
                    <a:lnTo>
                      <a:pt x="256" y="104"/>
                    </a:lnTo>
                    <a:lnTo>
                      <a:pt x="270" y="104"/>
                    </a:lnTo>
                    <a:lnTo>
                      <a:pt x="282" y="104"/>
                    </a:lnTo>
                    <a:lnTo>
                      <a:pt x="288" y="106"/>
                    </a:lnTo>
                    <a:lnTo>
                      <a:pt x="304" y="106"/>
                    </a:lnTo>
                    <a:lnTo>
                      <a:pt x="310" y="106"/>
                    </a:lnTo>
                    <a:lnTo>
                      <a:pt x="316" y="104"/>
                    </a:lnTo>
                    <a:lnTo>
                      <a:pt x="324" y="102"/>
                    </a:lnTo>
                    <a:lnTo>
                      <a:pt x="330" y="96"/>
                    </a:lnTo>
                    <a:lnTo>
                      <a:pt x="336" y="94"/>
                    </a:lnTo>
                    <a:lnTo>
                      <a:pt x="342" y="94"/>
                    </a:lnTo>
                    <a:lnTo>
                      <a:pt x="348" y="90"/>
                    </a:lnTo>
                    <a:lnTo>
                      <a:pt x="354" y="88"/>
                    </a:lnTo>
                    <a:lnTo>
                      <a:pt x="360" y="86"/>
                    </a:lnTo>
                    <a:lnTo>
                      <a:pt x="366" y="84"/>
                    </a:lnTo>
                    <a:lnTo>
                      <a:pt x="372" y="82"/>
                    </a:lnTo>
                    <a:lnTo>
                      <a:pt x="380" y="80"/>
                    </a:lnTo>
                    <a:lnTo>
                      <a:pt x="386" y="78"/>
                    </a:lnTo>
                    <a:lnTo>
                      <a:pt x="392" y="78"/>
                    </a:lnTo>
                    <a:lnTo>
                      <a:pt x="398" y="76"/>
                    </a:lnTo>
                    <a:lnTo>
                      <a:pt x="404" y="74"/>
                    </a:lnTo>
                    <a:lnTo>
                      <a:pt x="410" y="72"/>
                    </a:lnTo>
                    <a:lnTo>
                      <a:pt x="416" y="70"/>
                    </a:lnTo>
                    <a:lnTo>
                      <a:pt x="422" y="70"/>
                    </a:lnTo>
                    <a:lnTo>
                      <a:pt x="430" y="66"/>
                    </a:lnTo>
                    <a:lnTo>
                      <a:pt x="438" y="66"/>
                    </a:lnTo>
                    <a:lnTo>
                      <a:pt x="444" y="66"/>
                    </a:lnTo>
                    <a:lnTo>
                      <a:pt x="450" y="66"/>
                    </a:lnTo>
                    <a:lnTo>
                      <a:pt x="456" y="6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99" name="Freeform 26">
                <a:extLst>
                  <a:ext uri="{FF2B5EF4-FFF2-40B4-BE49-F238E27FC236}">
                    <a16:creationId xmlns:a16="http://schemas.microsoft.com/office/drawing/2014/main" id="{5E22D2BB-5295-4908-8DCC-6D17D45E71DC}"/>
                  </a:ext>
                </a:extLst>
              </p:cNvPr>
              <p:cNvSpPr>
                <a:spLocks/>
              </p:cNvSpPr>
              <p:nvPr/>
            </p:nvSpPr>
            <p:spPr bwMode="auto">
              <a:xfrm>
                <a:off x="719" y="950"/>
                <a:ext cx="419" cy="205"/>
              </a:xfrm>
              <a:custGeom>
                <a:avLst/>
                <a:gdLst>
                  <a:gd name="T0" fmla="*/ 6 w 419"/>
                  <a:gd name="T1" fmla="*/ 170 h 205"/>
                  <a:gd name="T2" fmla="*/ 34 w 419"/>
                  <a:gd name="T3" fmla="*/ 172 h 205"/>
                  <a:gd name="T4" fmla="*/ 46 w 419"/>
                  <a:gd name="T5" fmla="*/ 172 h 205"/>
                  <a:gd name="T6" fmla="*/ 64 w 419"/>
                  <a:gd name="T7" fmla="*/ 172 h 205"/>
                  <a:gd name="T8" fmla="*/ 78 w 419"/>
                  <a:gd name="T9" fmla="*/ 172 h 205"/>
                  <a:gd name="T10" fmla="*/ 104 w 419"/>
                  <a:gd name="T11" fmla="*/ 172 h 205"/>
                  <a:gd name="T12" fmla="*/ 130 w 419"/>
                  <a:gd name="T13" fmla="*/ 176 h 205"/>
                  <a:gd name="T14" fmla="*/ 146 w 419"/>
                  <a:gd name="T15" fmla="*/ 178 h 205"/>
                  <a:gd name="T16" fmla="*/ 158 w 419"/>
                  <a:gd name="T17" fmla="*/ 178 h 205"/>
                  <a:gd name="T18" fmla="*/ 170 w 419"/>
                  <a:gd name="T19" fmla="*/ 178 h 205"/>
                  <a:gd name="T20" fmla="*/ 182 w 419"/>
                  <a:gd name="T21" fmla="*/ 174 h 205"/>
                  <a:gd name="T22" fmla="*/ 194 w 419"/>
                  <a:gd name="T23" fmla="*/ 170 h 205"/>
                  <a:gd name="T24" fmla="*/ 208 w 419"/>
                  <a:gd name="T25" fmla="*/ 166 h 205"/>
                  <a:gd name="T26" fmla="*/ 224 w 419"/>
                  <a:gd name="T27" fmla="*/ 162 h 205"/>
                  <a:gd name="T28" fmla="*/ 240 w 419"/>
                  <a:gd name="T29" fmla="*/ 158 h 205"/>
                  <a:gd name="T30" fmla="*/ 254 w 419"/>
                  <a:gd name="T31" fmla="*/ 154 h 205"/>
                  <a:gd name="T32" fmla="*/ 268 w 419"/>
                  <a:gd name="T33" fmla="*/ 148 h 205"/>
                  <a:gd name="T34" fmla="*/ 282 w 419"/>
                  <a:gd name="T35" fmla="*/ 144 h 205"/>
                  <a:gd name="T36" fmla="*/ 294 w 419"/>
                  <a:gd name="T37" fmla="*/ 142 h 205"/>
                  <a:gd name="T38" fmla="*/ 308 w 419"/>
                  <a:gd name="T39" fmla="*/ 138 h 205"/>
                  <a:gd name="T40" fmla="*/ 322 w 419"/>
                  <a:gd name="T41" fmla="*/ 134 h 205"/>
                  <a:gd name="T42" fmla="*/ 338 w 419"/>
                  <a:gd name="T43" fmla="*/ 128 h 205"/>
                  <a:gd name="T44" fmla="*/ 350 w 419"/>
                  <a:gd name="T45" fmla="*/ 122 h 205"/>
                  <a:gd name="T46" fmla="*/ 364 w 419"/>
                  <a:gd name="T47" fmla="*/ 118 h 205"/>
                  <a:gd name="T48" fmla="*/ 378 w 419"/>
                  <a:gd name="T49" fmla="*/ 114 h 205"/>
                  <a:gd name="T50" fmla="*/ 392 w 419"/>
                  <a:gd name="T51" fmla="*/ 110 h 205"/>
                  <a:gd name="T52" fmla="*/ 404 w 419"/>
                  <a:gd name="T53" fmla="*/ 106 h 205"/>
                  <a:gd name="T54" fmla="*/ 406 w 419"/>
                  <a:gd name="T55" fmla="*/ 118 h 205"/>
                  <a:gd name="T56" fmla="*/ 408 w 419"/>
                  <a:gd name="T57" fmla="*/ 130 h 205"/>
                  <a:gd name="T58" fmla="*/ 414 w 419"/>
                  <a:gd name="T59" fmla="*/ 142 h 205"/>
                  <a:gd name="T60" fmla="*/ 416 w 419"/>
                  <a:gd name="T61" fmla="*/ 156 h 205"/>
                  <a:gd name="T62" fmla="*/ 418 w 419"/>
                  <a:gd name="T63" fmla="*/ 168 h 205"/>
                  <a:gd name="T64" fmla="*/ 418 w 419"/>
                  <a:gd name="T65" fmla="*/ 180 h 205"/>
                  <a:gd name="T66" fmla="*/ 418 w 419"/>
                  <a:gd name="T67" fmla="*/ 192 h 205"/>
                  <a:gd name="T68" fmla="*/ 418 w 419"/>
                  <a:gd name="T69" fmla="*/ 204 h 205"/>
                  <a:gd name="T70" fmla="*/ 416 w 419"/>
                  <a:gd name="T71" fmla="*/ 190 h 205"/>
                  <a:gd name="T72" fmla="*/ 416 w 419"/>
                  <a:gd name="T73" fmla="*/ 178 h 205"/>
                  <a:gd name="T74" fmla="*/ 416 w 419"/>
                  <a:gd name="T75" fmla="*/ 166 h 205"/>
                  <a:gd name="T76" fmla="*/ 414 w 419"/>
                  <a:gd name="T77" fmla="*/ 154 h 205"/>
                  <a:gd name="T78" fmla="*/ 410 w 419"/>
                  <a:gd name="T79" fmla="*/ 140 h 205"/>
                  <a:gd name="T80" fmla="*/ 406 w 419"/>
                  <a:gd name="T81" fmla="*/ 126 h 205"/>
                  <a:gd name="T82" fmla="*/ 404 w 419"/>
                  <a:gd name="T83" fmla="*/ 114 h 205"/>
                  <a:gd name="T84" fmla="*/ 400 w 419"/>
                  <a:gd name="T85" fmla="*/ 102 h 205"/>
                  <a:gd name="T86" fmla="*/ 398 w 419"/>
                  <a:gd name="T87" fmla="*/ 90 h 205"/>
                  <a:gd name="T88" fmla="*/ 394 w 419"/>
                  <a:gd name="T89" fmla="*/ 74 h 205"/>
                  <a:gd name="T90" fmla="*/ 390 w 419"/>
                  <a:gd name="T91" fmla="*/ 58 h 205"/>
                  <a:gd name="T92" fmla="*/ 386 w 419"/>
                  <a:gd name="T93" fmla="*/ 46 h 205"/>
                  <a:gd name="T94" fmla="*/ 384 w 419"/>
                  <a:gd name="T95" fmla="*/ 30 h 205"/>
                  <a:gd name="T96" fmla="*/ 384 w 419"/>
                  <a:gd name="T97" fmla="*/ 6 h 20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19"/>
                  <a:gd name="T148" fmla="*/ 0 h 205"/>
                  <a:gd name="T149" fmla="*/ 419 w 419"/>
                  <a:gd name="T150" fmla="*/ 205 h 20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19" h="205">
                    <a:moveTo>
                      <a:pt x="0" y="170"/>
                    </a:moveTo>
                    <a:lnTo>
                      <a:pt x="6" y="170"/>
                    </a:lnTo>
                    <a:lnTo>
                      <a:pt x="22" y="170"/>
                    </a:lnTo>
                    <a:lnTo>
                      <a:pt x="34" y="172"/>
                    </a:lnTo>
                    <a:lnTo>
                      <a:pt x="40" y="172"/>
                    </a:lnTo>
                    <a:lnTo>
                      <a:pt x="46" y="172"/>
                    </a:lnTo>
                    <a:lnTo>
                      <a:pt x="52" y="172"/>
                    </a:lnTo>
                    <a:lnTo>
                      <a:pt x="64" y="172"/>
                    </a:lnTo>
                    <a:lnTo>
                      <a:pt x="72" y="172"/>
                    </a:lnTo>
                    <a:lnTo>
                      <a:pt x="78" y="172"/>
                    </a:lnTo>
                    <a:lnTo>
                      <a:pt x="92" y="172"/>
                    </a:lnTo>
                    <a:lnTo>
                      <a:pt x="104" y="172"/>
                    </a:lnTo>
                    <a:lnTo>
                      <a:pt x="124" y="174"/>
                    </a:lnTo>
                    <a:lnTo>
                      <a:pt x="130" y="176"/>
                    </a:lnTo>
                    <a:lnTo>
                      <a:pt x="138" y="178"/>
                    </a:lnTo>
                    <a:lnTo>
                      <a:pt x="146" y="178"/>
                    </a:lnTo>
                    <a:lnTo>
                      <a:pt x="152" y="178"/>
                    </a:lnTo>
                    <a:lnTo>
                      <a:pt x="158" y="178"/>
                    </a:lnTo>
                    <a:lnTo>
                      <a:pt x="164" y="178"/>
                    </a:lnTo>
                    <a:lnTo>
                      <a:pt x="170" y="178"/>
                    </a:lnTo>
                    <a:lnTo>
                      <a:pt x="176" y="176"/>
                    </a:lnTo>
                    <a:lnTo>
                      <a:pt x="182" y="174"/>
                    </a:lnTo>
                    <a:lnTo>
                      <a:pt x="188" y="172"/>
                    </a:lnTo>
                    <a:lnTo>
                      <a:pt x="194" y="170"/>
                    </a:lnTo>
                    <a:lnTo>
                      <a:pt x="202" y="168"/>
                    </a:lnTo>
                    <a:lnTo>
                      <a:pt x="208" y="166"/>
                    </a:lnTo>
                    <a:lnTo>
                      <a:pt x="216" y="162"/>
                    </a:lnTo>
                    <a:lnTo>
                      <a:pt x="224" y="162"/>
                    </a:lnTo>
                    <a:lnTo>
                      <a:pt x="232" y="160"/>
                    </a:lnTo>
                    <a:lnTo>
                      <a:pt x="240" y="158"/>
                    </a:lnTo>
                    <a:lnTo>
                      <a:pt x="246" y="154"/>
                    </a:lnTo>
                    <a:lnTo>
                      <a:pt x="254" y="154"/>
                    </a:lnTo>
                    <a:lnTo>
                      <a:pt x="262" y="150"/>
                    </a:lnTo>
                    <a:lnTo>
                      <a:pt x="268" y="148"/>
                    </a:lnTo>
                    <a:lnTo>
                      <a:pt x="274" y="146"/>
                    </a:lnTo>
                    <a:lnTo>
                      <a:pt x="282" y="144"/>
                    </a:lnTo>
                    <a:lnTo>
                      <a:pt x="288" y="142"/>
                    </a:lnTo>
                    <a:lnTo>
                      <a:pt x="294" y="142"/>
                    </a:lnTo>
                    <a:lnTo>
                      <a:pt x="302" y="138"/>
                    </a:lnTo>
                    <a:lnTo>
                      <a:pt x="308" y="138"/>
                    </a:lnTo>
                    <a:lnTo>
                      <a:pt x="316" y="136"/>
                    </a:lnTo>
                    <a:lnTo>
                      <a:pt x="322" y="134"/>
                    </a:lnTo>
                    <a:lnTo>
                      <a:pt x="330" y="132"/>
                    </a:lnTo>
                    <a:lnTo>
                      <a:pt x="338" y="128"/>
                    </a:lnTo>
                    <a:lnTo>
                      <a:pt x="344" y="126"/>
                    </a:lnTo>
                    <a:lnTo>
                      <a:pt x="350" y="122"/>
                    </a:lnTo>
                    <a:lnTo>
                      <a:pt x="358" y="120"/>
                    </a:lnTo>
                    <a:lnTo>
                      <a:pt x="364" y="118"/>
                    </a:lnTo>
                    <a:lnTo>
                      <a:pt x="370" y="118"/>
                    </a:lnTo>
                    <a:lnTo>
                      <a:pt x="378" y="114"/>
                    </a:lnTo>
                    <a:lnTo>
                      <a:pt x="386" y="112"/>
                    </a:lnTo>
                    <a:lnTo>
                      <a:pt x="392" y="110"/>
                    </a:lnTo>
                    <a:lnTo>
                      <a:pt x="398" y="108"/>
                    </a:lnTo>
                    <a:lnTo>
                      <a:pt x="404" y="106"/>
                    </a:lnTo>
                    <a:lnTo>
                      <a:pt x="406" y="112"/>
                    </a:lnTo>
                    <a:lnTo>
                      <a:pt x="406" y="118"/>
                    </a:lnTo>
                    <a:lnTo>
                      <a:pt x="406" y="124"/>
                    </a:lnTo>
                    <a:lnTo>
                      <a:pt x="408" y="130"/>
                    </a:lnTo>
                    <a:lnTo>
                      <a:pt x="410" y="136"/>
                    </a:lnTo>
                    <a:lnTo>
                      <a:pt x="414" y="142"/>
                    </a:lnTo>
                    <a:lnTo>
                      <a:pt x="414" y="148"/>
                    </a:lnTo>
                    <a:lnTo>
                      <a:pt x="416" y="156"/>
                    </a:lnTo>
                    <a:lnTo>
                      <a:pt x="418" y="162"/>
                    </a:lnTo>
                    <a:lnTo>
                      <a:pt x="418" y="168"/>
                    </a:lnTo>
                    <a:lnTo>
                      <a:pt x="418" y="174"/>
                    </a:lnTo>
                    <a:lnTo>
                      <a:pt x="418" y="180"/>
                    </a:lnTo>
                    <a:lnTo>
                      <a:pt x="418" y="186"/>
                    </a:lnTo>
                    <a:lnTo>
                      <a:pt x="418" y="192"/>
                    </a:lnTo>
                    <a:lnTo>
                      <a:pt x="418" y="198"/>
                    </a:lnTo>
                    <a:lnTo>
                      <a:pt x="418" y="204"/>
                    </a:lnTo>
                    <a:lnTo>
                      <a:pt x="416" y="198"/>
                    </a:lnTo>
                    <a:lnTo>
                      <a:pt x="416" y="190"/>
                    </a:lnTo>
                    <a:lnTo>
                      <a:pt x="416" y="184"/>
                    </a:lnTo>
                    <a:lnTo>
                      <a:pt x="416" y="178"/>
                    </a:lnTo>
                    <a:lnTo>
                      <a:pt x="416" y="172"/>
                    </a:lnTo>
                    <a:lnTo>
                      <a:pt x="416" y="166"/>
                    </a:lnTo>
                    <a:lnTo>
                      <a:pt x="416" y="160"/>
                    </a:lnTo>
                    <a:lnTo>
                      <a:pt x="414" y="154"/>
                    </a:lnTo>
                    <a:lnTo>
                      <a:pt x="414" y="146"/>
                    </a:lnTo>
                    <a:lnTo>
                      <a:pt x="410" y="140"/>
                    </a:lnTo>
                    <a:lnTo>
                      <a:pt x="408" y="134"/>
                    </a:lnTo>
                    <a:lnTo>
                      <a:pt x="406" y="126"/>
                    </a:lnTo>
                    <a:lnTo>
                      <a:pt x="404" y="120"/>
                    </a:lnTo>
                    <a:lnTo>
                      <a:pt x="404" y="114"/>
                    </a:lnTo>
                    <a:lnTo>
                      <a:pt x="402" y="108"/>
                    </a:lnTo>
                    <a:lnTo>
                      <a:pt x="400" y="102"/>
                    </a:lnTo>
                    <a:lnTo>
                      <a:pt x="398" y="96"/>
                    </a:lnTo>
                    <a:lnTo>
                      <a:pt x="398" y="90"/>
                    </a:lnTo>
                    <a:lnTo>
                      <a:pt x="396" y="82"/>
                    </a:lnTo>
                    <a:lnTo>
                      <a:pt x="394" y="74"/>
                    </a:lnTo>
                    <a:lnTo>
                      <a:pt x="392" y="66"/>
                    </a:lnTo>
                    <a:lnTo>
                      <a:pt x="390" y="58"/>
                    </a:lnTo>
                    <a:lnTo>
                      <a:pt x="388" y="52"/>
                    </a:lnTo>
                    <a:lnTo>
                      <a:pt x="386" y="46"/>
                    </a:lnTo>
                    <a:lnTo>
                      <a:pt x="386" y="38"/>
                    </a:lnTo>
                    <a:lnTo>
                      <a:pt x="384" y="30"/>
                    </a:lnTo>
                    <a:lnTo>
                      <a:pt x="384" y="22"/>
                    </a:lnTo>
                    <a:lnTo>
                      <a:pt x="384" y="6"/>
                    </a:lnTo>
                    <a:lnTo>
                      <a:pt x="384"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00" name="Freeform 27">
                <a:extLst>
                  <a:ext uri="{FF2B5EF4-FFF2-40B4-BE49-F238E27FC236}">
                    <a16:creationId xmlns:a16="http://schemas.microsoft.com/office/drawing/2014/main" id="{F68C651B-9ECD-48E2-A8CF-F5F20B35C4AC}"/>
                  </a:ext>
                </a:extLst>
              </p:cNvPr>
              <p:cNvSpPr>
                <a:spLocks/>
              </p:cNvSpPr>
              <p:nvPr/>
            </p:nvSpPr>
            <p:spPr bwMode="auto">
              <a:xfrm>
                <a:off x="761" y="784"/>
                <a:ext cx="393" cy="317"/>
              </a:xfrm>
              <a:custGeom>
                <a:avLst/>
                <a:gdLst>
                  <a:gd name="T0" fmla="*/ 26 w 393"/>
                  <a:gd name="T1" fmla="*/ 316 h 317"/>
                  <a:gd name="T2" fmla="*/ 54 w 393"/>
                  <a:gd name="T3" fmla="*/ 312 h 317"/>
                  <a:gd name="T4" fmla="*/ 94 w 393"/>
                  <a:gd name="T5" fmla="*/ 308 h 317"/>
                  <a:gd name="T6" fmla="*/ 122 w 393"/>
                  <a:gd name="T7" fmla="*/ 308 h 317"/>
                  <a:gd name="T8" fmla="*/ 156 w 393"/>
                  <a:gd name="T9" fmla="*/ 304 h 317"/>
                  <a:gd name="T10" fmla="*/ 182 w 393"/>
                  <a:gd name="T11" fmla="*/ 284 h 317"/>
                  <a:gd name="T12" fmla="*/ 208 w 393"/>
                  <a:gd name="T13" fmla="*/ 274 h 317"/>
                  <a:gd name="T14" fmla="*/ 232 w 393"/>
                  <a:gd name="T15" fmla="*/ 270 h 317"/>
                  <a:gd name="T16" fmla="*/ 256 w 393"/>
                  <a:gd name="T17" fmla="*/ 250 h 317"/>
                  <a:gd name="T18" fmla="*/ 280 w 393"/>
                  <a:gd name="T19" fmla="*/ 240 h 317"/>
                  <a:gd name="T20" fmla="*/ 310 w 393"/>
                  <a:gd name="T21" fmla="*/ 236 h 317"/>
                  <a:gd name="T22" fmla="*/ 296 w 393"/>
                  <a:gd name="T23" fmla="*/ 236 h 317"/>
                  <a:gd name="T24" fmla="*/ 280 w 393"/>
                  <a:gd name="T25" fmla="*/ 222 h 317"/>
                  <a:gd name="T26" fmla="*/ 276 w 393"/>
                  <a:gd name="T27" fmla="*/ 198 h 317"/>
                  <a:gd name="T28" fmla="*/ 284 w 393"/>
                  <a:gd name="T29" fmla="*/ 188 h 317"/>
                  <a:gd name="T30" fmla="*/ 286 w 393"/>
                  <a:gd name="T31" fmla="*/ 186 h 317"/>
                  <a:gd name="T32" fmla="*/ 256 w 393"/>
                  <a:gd name="T33" fmla="*/ 194 h 317"/>
                  <a:gd name="T34" fmla="*/ 236 w 393"/>
                  <a:gd name="T35" fmla="*/ 182 h 317"/>
                  <a:gd name="T36" fmla="*/ 232 w 393"/>
                  <a:gd name="T37" fmla="*/ 156 h 317"/>
                  <a:gd name="T38" fmla="*/ 226 w 393"/>
                  <a:gd name="T39" fmla="*/ 142 h 317"/>
                  <a:gd name="T40" fmla="*/ 212 w 393"/>
                  <a:gd name="T41" fmla="*/ 124 h 317"/>
                  <a:gd name="T42" fmla="*/ 226 w 393"/>
                  <a:gd name="T43" fmla="*/ 102 h 317"/>
                  <a:gd name="T44" fmla="*/ 224 w 393"/>
                  <a:gd name="T45" fmla="*/ 76 h 317"/>
                  <a:gd name="T46" fmla="*/ 234 w 393"/>
                  <a:gd name="T47" fmla="*/ 52 h 317"/>
                  <a:gd name="T48" fmla="*/ 250 w 393"/>
                  <a:gd name="T49" fmla="*/ 68 h 317"/>
                  <a:gd name="T50" fmla="*/ 268 w 393"/>
                  <a:gd name="T51" fmla="*/ 94 h 317"/>
                  <a:gd name="T52" fmla="*/ 288 w 393"/>
                  <a:gd name="T53" fmla="*/ 118 h 317"/>
                  <a:gd name="T54" fmla="*/ 302 w 393"/>
                  <a:gd name="T55" fmla="*/ 120 h 317"/>
                  <a:gd name="T56" fmla="*/ 328 w 393"/>
                  <a:gd name="T57" fmla="*/ 106 h 317"/>
                  <a:gd name="T58" fmla="*/ 330 w 393"/>
                  <a:gd name="T59" fmla="*/ 130 h 317"/>
                  <a:gd name="T60" fmla="*/ 318 w 393"/>
                  <a:gd name="T61" fmla="*/ 152 h 317"/>
                  <a:gd name="T62" fmla="*/ 320 w 393"/>
                  <a:gd name="T63" fmla="*/ 152 h 317"/>
                  <a:gd name="T64" fmla="*/ 336 w 393"/>
                  <a:gd name="T65" fmla="*/ 156 h 317"/>
                  <a:gd name="T66" fmla="*/ 358 w 393"/>
                  <a:gd name="T67" fmla="*/ 174 h 317"/>
                  <a:gd name="T68" fmla="*/ 378 w 393"/>
                  <a:gd name="T69" fmla="*/ 164 h 317"/>
                  <a:gd name="T70" fmla="*/ 384 w 393"/>
                  <a:gd name="T71" fmla="*/ 140 h 317"/>
                  <a:gd name="T72" fmla="*/ 392 w 393"/>
                  <a:gd name="T73" fmla="*/ 116 h 317"/>
                  <a:gd name="T74" fmla="*/ 392 w 393"/>
                  <a:gd name="T75" fmla="*/ 90 h 317"/>
                  <a:gd name="T76" fmla="*/ 390 w 393"/>
                  <a:gd name="T77" fmla="*/ 64 h 317"/>
                  <a:gd name="T78" fmla="*/ 378 w 393"/>
                  <a:gd name="T79" fmla="*/ 34 h 317"/>
                  <a:gd name="T80" fmla="*/ 350 w 393"/>
                  <a:gd name="T81" fmla="*/ 12 h 317"/>
                  <a:gd name="T82" fmla="*/ 322 w 393"/>
                  <a:gd name="T83" fmla="*/ 6 h 317"/>
                  <a:gd name="T84" fmla="*/ 286 w 393"/>
                  <a:gd name="T85" fmla="*/ 4 h 317"/>
                  <a:gd name="T86" fmla="*/ 260 w 393"/>
                  <a:gd name="T87" fmla="*/ 16 h 317"/>
                  <a:gd name="T88" fmla="*/ 240 w 393"/>
                  <a:gd name="T89" fmla="*/ 38 h 317"/>
                  <a:gd name="T90" fmla="*/ 236 w 393"/>
                  <a:gd name="T91" fmla="*/ 38 h 317"/>
                  <a:gd name="T92" fmla="*/ 254 w 393"/>
                  <a:gd name="T93" fmla="*/ 14 h 317"/>
                  <a:gd name="T94" fmla="*/ 284 w 393"/>
                  <a:gd name="T95" fmla="*/ 4 h 317"/>
                  <a:gd name="T96" fmla="*/ 330 w 393"/>
                  <a:gd name="T97" fmla="*/ 0 h 317"/>
                  <a:gd name="T98" fmla="*/ 352 w 393"/>
                  <a:gd name="T99" fmla="*/ 14 h 317"/>
                  <a:gd name="T100" fmla="*/ 376 w 393"/>
                  <a:gd name="T101" fmla="*/ 36 h 31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93"/>
                  <a:gd name="T154" fmla="*/ 0 h 317"/>
                  <a:gd name="T155" fmla="*/ 393 w 393"/>
                  <a:gd name="T156" fmla="*/ 317 h 31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93" h="317">
                    <a:moveTo>
                      <a:pt x="0" y="316"/>
                    </a:moveTo>
                    <a:lnTo>
                      <a:pt x="6" y="314"/>
                    </a:lnTo>
                    <a:lnTo>
                      <a:pt x="18" y="316"/>
                    </a:lnTo>
                    <a:lnTo>
                      <a:pt x="26" y="316"/>
                    </a:lnTo>
                    <a:lnTo>
                      <a:pt x="34" y="316"/>
                    </a:lnTo>
                    <a:lnTo>
                      <a:pt x="40" y="316"/>
                    </a:lnTo>
                    <a:lnTo>
                      <a:pt x="48" y="314"/>
                    </a:lnTo>
                    <a:lnTo>
                      <a:pt x="54" y="312"/>
                    </a:lnTo>
                    <a:lnTo>
                      <a:pt x="62" y="312"/>
                    </a:lnTo>
                    <a:lnTo>
                      <a:pt x="74" y="312"/>
                    </a:lnTo>
                    <a:lnTo>
                      <a:pt x="80" y="312"/>
                    </a:lnTo>
                    <a:lnTo>
                      <a:pt x="94" y="308"/>
                    </a:lnTo>
                    <a:lnTo>
                      <a:pt x="100" y="308"/>
                    </a:lnTo>
                    <a:lnTo>
                      <a:pt x="108" y="308"/>
                    </a:lnTo>
                    <a:lnTo>
                      <a:pt x="114" y="308"/>
                    </a:lnTo>
                    <a:lnTo>
                      <a:pt x="122" y="308"/>
                    </a:lnTo>
                    <a:lnTo>
                      <a:pt x="138" y="310"/>
                    </a:lnTo>
                    <a:lnTo>
                      <a:pt x="144" y="312"/>
                    </a:lnTo>
                    <a:lnTo>
                      <a:pt x="150" y="308"/>
                    </a:lnTo>
                    <a:lnTo>
                      <a:pt x="156" y="304"/>
                    </a:lnTo>
                    <a:lnTo>
                      <a:pt x="162" y="300"/>
                    </a:lnTo>
                    <a:lnTo>
                      <a:pt x="168" y="294"/>
                    </a:lnTo>
                    <a:lnTo>
                      <a:pt x="174" y="288"/>
                    </a:lnTo>
                    <a:lnTo>
                      <a:pt x="182" y="284"/>
                    </a:lnTo>
                    <a:lnTo>
                      <a:pt x="188" y="282"/>
                    </a:lnTo>
                    <a:lnTo>
                      <a:pt x="194" y="278"/>
                    </a:lnTo>
                    <a:lnTo>
                      <a:pt x="202" y="276"/>
                    </a:lnTo>
                    <a:lnTo>
                      <a:pt x="208" y="274"/>
                    </a:lnTo>
                    <a:lnTo>
                      <a:pt x="214" y="272"/>
                    </a:lnTo>
                    <a:lnTo>
                      <a:pt x="220" y="270"/>
                    </a:lnTo>
                    <a:lnTo>
                      <a:pt x="226" y="270"/>
                    </a:lnTo>
                    <a:lnTo>
                      <a:pt x="232" y="270"/>
                    </a:lnTo>
                    <a:lnTo>
                      <a:pt x="238" y="266"/>
                    </a:lnTo>
                    <a:lnTo>
                      <a:pt x="244" y="260"/>
                    </a:lnTo>
                    <a:lnTo>
                      <a:pt x="250" y="254"/>
                    </a:lnTo>
                    <a:lnTo>
                      <a:pt x="256" y="250"/>
                    </a:lnTo>
                    <a:lnTo>
                      <a:pt x="262" y="248"/>
                    </a:lnTo>
                    <a:lnTo>
                      <a:pt x="268" y="244"/>
                    </a:lnTo>
                    <a:lnTo>
                      <a:pt x="274" y="240"/>
                    </a:lnTo>
                    <a:lnTo>
                      <a:pt x="280" y="240"/>
                    </a:lnTo>
                    <a:lnTo>
                      <a:pt x="286" y="238"/>
                    </a:lnTo>
                    <a:lnTo>
                      <a:pt x="298" y="238"/>
                    </a:lnTo>
                    <a:lnTo>
                      <a:pt x="304" y="236"/>
                    </a:lnTo>
                    <a:lnTo>
                      <a:pt x="310" y="236"/>
                    </a:lnTo>
                    <a:lnTo>
                      <a:pt x="316" y="238"/>
                    </a:lnTo>
                    <a:lnTo>
                      <a:pt x="308" y="238"/>
                    </a:lnTo>
                    <a:lnTo>
                      <a:pt x="302" y="238"/>
                    </a:lnTo>
                    <a:lnTo>
                      <a:pt x="296" y="236"/>
                    </a:lnTo>
                    <a:lnTo>
                      <a:pt x="290" y="236"/>
                    </a:lnTo>
                    <a:lnTo>
                      <a:pt x="284" y="236"/>
                    </a:lnTo>
                    <a:lnTo>
                      <a:pt x="284" y="228"/>
                    </a:lnTo>
                    <a:lnTo>
                      <a:pt x="280" y="222"/>
                    </a:lnTo>
                    <a:lnTo>
                      <a:pt x="280" y="216"/>
                    </a:lnTo>
                    <a:lnTo>
                      <a:pt x="280" y="210"/>
                    </a:lnTo>
                    <a:lnTo>
                      <a:pt x="278" y="204"/>
                    </a:lnTo>
                    <a:lnTo>
                      <a:pt x="276" y="198"/>
                    </a:lnTo>
                    <a:lnTo>
                      <a:pt x="274" y="192"/>
                    </a:lnTo>
                    <a:lnTo>
                      <a:pt x="272" y="186"/>
                    </a:lnTo>
                    <a:lnTo>
                      <a:pt x="278" y="190"/>
                    </a:lnTo>
                    <a:lnTo>
                      <a:pt x="284" y="188"/>
                    </a:lnTo>
                    <a:lnTo>
                      <a:pt x="290" y="186"/>
                    </a:lnTo>
                    <a:lnTo>
                      <a:pt x="298" y="182"/>
                    </a:lnTo>
                    <a:lnTo>
                      <a:pt x="292" y="184"/>
                    </a:lnTo>
                    <a:lnTo>
                      <a:pt x="286" y="186"/>
                    </a:lnTo>
                    <a:lnTo>
                      <a:pt x="280" y="190"/>
                    </a:lnTo>
                    <a:lnTo>
                      <a:pt x="272" y="192"/>
                    </a:lnTo>
                    <a:lnTo>
                      <a:pt x="264" y="194"/>
                    </a:lnTo>
                    <a:lnTo>
                      <a:pt x="256" y="194"/>
                    </a:lnTo>
                    <a:lnTo>
                      <a:pt x="250" y="194"/>
                    </a:lnTo>
                    <a:lnTo>
                      <a:pt x="244" y="190"/>
                    </a:lnTo>
                    <a:lnTo>
                      <a:pt x="238" y="188"/>
                    </a:lnTo>
                    <a:lnTo>
                      <a:pt x="236" y="182"/>
                    </a:lnTo>
                    <a:lnTo>
                      <a:pt x="234" y="176"/>
                    </a:lnTo>
                    <a:lnTo>
                      <a:pt x="234" y="168"/>
                    </a:lnTo>
                    <a:lnTo>
                      <a:pt x="230" y="162"/>
                    </a:lnTo>
                    <a:lnTo>
                      <a:pt x="232" y="156"/>
                    </a:lnTo>
                    <a:lnTo>
                      <a:pt x="238" y="154"/>
                    </a:lnTo>
                    <a:lnTo>
                      <a:pt x="232" y="152"/>
                    </a:lnTo>
                    <a:lnTo>
                      <a:pt x="226" y="148"/>
                    </a:lnTo>
                    <a:lnTo>
                      <a:pt x="226" y="142"/>
                    </a:lnTo>
                    <a:lnTo>
                      <a:pt x="224" y="136"/>
                    </a:lnTo>
                    <a:lnTo>
                      <a:pt x="218" y="132"/>
                    </a:lnTo>
                    <a:lnTo>
                      <a:pt x="212" y="130"/>
                    </a:lnTo>
                    <a:lnTo>
                      <a:pt x="212" y="124"/>
                    </a:lnTo>
                    <a:lnTo>
                      <a:pt x="218" y="120"/>
                    </a:lnTo>
                    <a:lnTo>
                      <a:pt x="222" y="114"/>
                    </a:lnTo>
                    <a:lnTo>
                      <a:pt x="224" y="108"/>
                    </a:lnTo>
                    <a:lnTo>
                      <a:pt x="226" y="102"/>
                    </a:lnTo>
                    <a:lnTo>
                      <a:pt x="226" y="96"/>
                    </a:lnTo>
                    <a:lnTo>
                      <a:pt x="226" y="88"/>
                    </a:lnTo>
                    <a:lnTo>
                      <a:pt x="224" y="82"/>
                    </a:lnTo>
                    <a:lnTo>
                      <a:pt x="224" y="76"/>
                    </a:lnTo>
                    <a:lnTo>
                      <a:pt x="224" y="70"/>
                    </a:lnTo>
                    <a:lnTo>
                      <a:pt x="228" y="64"/>
                    </a:lnTo>
                    <a:lnTo>
                      <a:pt x="230" y="58"/>
                    </a:lnTo>
                    <a:lnTo>
                      <a:pt x="234" y="52"/>
                    </a:lnTo>
                    <a:lnTo>
                      <a:pt x="240" y="50"/>
                    </a:lnTo>
                    <a:lnTo>
                      <a:pt x="244" y="56"/>
                    </a:lnTo>
                    <a:lnTo>
                      <a:pt x="248" y="62"/>
                    </a:lnTo>
                    <a:lnTo>
                      <a:pt x="250" y="68"/>
                    </a:lnTo>
                    <a:lnTo>
                      <a:pt x="254" y="74"/>
                    </a:lnTo>
                    <a:lnTo>
                      <a:pt x="258" y="80"/>
                    </a:lnTo>
                    <a:lnTo>
                      <a:pt x="262" y="88"/>
                    </a:lnTo>
                    <a:lnTo>
                      <a:pt x="268" y="94"/>
                    </a:lnTo>
                    <a:lnTo>
                      <a:pt x="274" y="100"/>
                    </a:lnTo>
                    <a:lnTo>
                      <a:pt x="278" y="106"/>
                    </a:lnTo>
                    <a:lnTo>
                      <a:pt x="284" y="112"/>
                    </a:lnTo>
                    <a:lnTo>
                      <a:pt x="288" y="118"/>
                    </a:lnTo>
                    <a:lnTo>
                      <a:pt x="292" y="126"/>
                    </a:lnTo>
                    <a:lnTo>
                      <a:pt x="298" y="132"/>
                    </a:lnTo>
                    <a:lnTo>
                      <a:pt x="298" y="126"/>
                    </a:lnTo>
                    <a:lnTo>
                      <a:pt x="302" y="120"/>
                    </a:lnTo>
                    <a:lnTo>
                      <a:pt x="308" y="114"/>
                    </a:lnTo>
                    <a:lnTo>
                      <a:pt x="314" y="110"/>
                    </a:lnTo>
                    <a:lnTo>
                      <a:pt x="320" y="106"/>
                    </a:lnTo>
                    <a:lnTo>
                      <a:pt x="328" y="106"/>
                    </a:lnTo>
                    <a:lnTo>
                      <a:pt x="330" y="112"/>
                    </a:lnTo>
                    <a:lnTo>
                      <a:pt x="330" y="118"/>
                    </a:lnTo>
                    <a:lnTo>
                      <a:pt x="330" y="124"/>
                    </a:lnTo>
                    <a:lnTo>
                      <a:pt x="330" y="130"/>
                    </a:lnTo>
                    <a:lnTo>
                      <a:pt x="326" y="136"/>
                    </a:lnTo>
                    <a:lnTo>
                      <a:pt x="324" y="142"/>
                    </a:lnTo>
                    <a:lnTo>
                      <a:pt x="324" y="148"/>
                    </a:lnTo>
                    <a:lnTo>
                      <a:pt x="318" y="152"/>
                    </a:lnTo>
                    <a:lnTo>
                      <a:pt x="312" y="152"/>
                    </a:lnTo>
                    <a:lnTo>
                      <a:pt x="310" y="158"/>
                    </a:lnTo>
                    <a:lnTo>
                      <a:pt x="316" y="158"/>
                    </a:lnTo>
                    <a:lnTo>
                      <a:pt x="320" y="152"/>
                    </a:lnTo>
                    <a:lnTo>
                      <a:pt x="326" y="156"/>
                    </a:lnTo>
                    <a:lnTo>
                      <a:pt x="338" y="156"/>
                    </a:lnTo>
                    <a:lnTo>
                      <a:pt x="336" y="150"/>
                    </a:lnTo>
                    <a:lnTo>
                      <a:pt x="336" y="156"/>
                    </a:lnTo>
                    <a:lnTo>
                      <a:pt x="340" y="162"/>
                    </a:lnTo>
                    <a:lnTo>
                      <a:pt x="346" y="166"/>
                    </a:lnTo>
                    <a:lnTo>
                      <a:pt x="352" y="170"/>
                    </a:lnTo>
                    <a:lnTo>
                      <a:pt x="358" y="174"/>
                    </a:lnTo>
                    <a:lnTo>
                      <a:pt x="364" y="174"/>
                    </a:lnTo>
                    <a:lnTo>
                      <a:pt x="372" y="176"/>
                    </a:lnTo>
                    <a:lnTo>
                      <a:pt x="376" y="170"/>
                    </a:lnTo>
                    <a:lnTo>
                      <a:pt x="378" y="164"/>
                    </a:lnTo>
                    <a:lnTo>
                      <a:pt x="378" y="158"/>
                    </a:lnTo>
                    <a:lnTo>
                      <a:pt x="378" y="152"/>
                    </a:lnTo>
                    <a:lnTo>
                      <a:pt x="380" y="146"/>
                    </a:lnTo>
                    <a:lnTo>
                      <a:pt x="384" y="140"/>
                    </a:lnTo>
                    <a:lnTo>
                      <a:pt x="386" y="134"/>
                    </a:lnTo>
                    <a:lnTo>
                      <a:pt x="388" y="128"/>
                    </a:lnTo>
                    <a:lnTo>
                      <a:pt x="392" y="122"/>
                    </a:lnTo>
                    <a:lnTo>
                      <a:pt x="392" y="116"/>
                    </a:lnTo>
                    <a:lnTo>
                      <a:pt x="392" y="108"/>
                    </a:lnTo>
                    <a:lnTo>
                      <a:pt x="392" y="102"/>
                    </a:lnTo>
                    <a:lnTo>
                      <a:pt x="392" y="96"/>
                    </a:lnTo>
                    <a:lnTo>
                      <a:pt x="392" y="90"/>
                    </a:lnTo>
                    <a:lnTo>
                      <a:pt x="392" y="82"/>
                    </a:lnTo>
                    <a:lnTo>
                      <a:pt x="392" y="76"/>
                    </a:lnTo>
                    <a:lnTo>
                      <a:pt x="392" y="70"/>
                    </a:lnTo>
                    <a:lnTo>
                      <a:pt x="390" y="64"/>
                    </a:lnTo>
                    <a:lnTo>
                      <a:pt x="388" y="56"/>
                    </a:lnTo>
                    <a:lnTo>
                      <a:pt x="386" y="48"/>
                    </a:lnTo>
                    <a:lnTo>
                      <a:pt x="382" y="40"/>
                    </a:lnTo>
                    <a:lnTo>
                      <a:pt x="378" y="34"/>
                    </a:lnTo>
                    <a:lnTo>
                      <a:pt x="372" y="26"/>
                    </a:lnTo>
                    <a:lnTo>
                      <a:pt x="366" y="22"/>
                    </a:lnTo>
                    <a:lnTo>
                      <a:pt x="358" y="16"/>
                    </a:lnTo>
                    <a:lnTo>
                      <a:pt x="350" y="12"/>
                    </a:lnTo>
                    <a:lnTo>
                      <a:pt x="342" y="8"/>
                    </a:lnTo>
                    <a:lnTo>
                      <a:pt x="334" y="8"/>
                    </a:lnTo>
                    <a:lnTo>
                      <a:pt x="328" y="8"/>
                    </a:lnTo>
                    <a:lnTo>
                      <a:pt x="322" y="6"/>
                    </a:lnTo>
                    <a:lnTo>
                      <a:pt x="310" y="6"/>
                    </a:lnTo>
                    <a:lnTo>
                      <a:pt x="304" y="4"/>
                    </a:lnTo>
                    <a:lnTo>
                      <a:pt x="292" y="4"/>
                    </a:lnTo>
                    <a:lnTo>
                      <a:pt x="286" y="4"/>
                    </a:lnTo>
                    <a:lnTo>
                      <a:pt x="274" y="4"/>
                    </a:lnTo>
                    <a:lnTo>
                      <a:pt x="268" y="4"/>
                    </a:lnTo>
                    <a:lnTo>
                      <a:pt x="264" y="10"/>
                    </a:lnTo>
                    <a:lnTo>
                      <a:pt x="260" y="16"/>
                    </a:lnTo>
                    <a:lnTo>
                      <a:pt x="256" y="22"/>
                    </a:lnTo>
                    <a:lnTo>
                      <a:pt x="250" y="26"/>
                    </a:lnTo>
                    <a:lnTo>
                      <a:pt x="246" y="32"/>
                    </a:lnTo>
                    <a:lnTo>
                      <a:pt x="240" y="38"/>
                    </a:lnTo>
                    <a:lnTo>
                      <a:pt x="236" y="44"/>
                    </a:lnTo>
                    <a:lnTo>
                      <a:pt x="234" y="50"/>
                    </a:lnTo>
                    <a:lnTo>
                      <a:pt x="232" y="44"/>
                    </a:lnTo>
                    <a:lnTo>
                      <a:pt x="236" y="38"/>
                    </a:lnTo>
                    <a:lnTo>
                      <a:pt x="240" y="32"/>
                    </a:lnTo>
                    <a:lnTo>
                      <a:pt x="244" y="24"/>
                    </a:lnTo>
                    <a:lnTo>
                      <a:pt x="248" y="18"/>
                    </a:lnTo>
                    <a:lnTo>
                      <a:pt x="254" y="14"/>
                    </a:lnTo>
                    <a:lnTo>
                      <a:pt x="260" y="10"/>
                    </a:lnTo>
                    <a:lnTo>
                      <a:pt x="266" y="4"/>
                    </a:lnTo>
                    <a:lnTo>
                      <a:pt x="272" y="4"/>
                    </a:lnTo>
                    <a:lnTo>
                      <a:pt x="284" y="4"/>
                    </a:lnTo>
                    <a:lnTo>
                      <a:pt x="290" y="2"/>
                    </a:lnTo>
                    <a:lnTo>
                      <a:pt x="306" y="0"/>
                    </a:lnTo>
                    <a:lnTo>
                      <a:pt x="314" y="0"/>
                    </a:lnTo>
                    <a:lnTo>
                      <a:pt x="330" y="0"/>
                    </a:lnTo>
                    <a:lnTo>
                      <a:pt x="336" y="2"/>
                    </a:lnTo>
                    <a:lnTo>
                      <a:pt x="342" y="6"/>
                    </a:lnTo>
                    <a:lnTo>
                      <a:pt x="348" y="8"/>
                    </a:lnTo>
                    <a:lnTo>
                      <a:pt x="352" y="14"/>
                    </a:lnTo>
                    <a:lnTo>
                      <a:pt x="358" y="20"/>
                    </a:lnTo>
                    <a:lnTo>
                      <a:pt x="364" y="24"/>
                    </a:lnTo>
                    <a:lnTo>
                      <a:pt x="370" y="30"/>
                    </a:lnTo>
                    <a:lnTo>
                      <a:pt x="376" y="3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01" name="Freeform 28">
                <a:extLst>
                  <a:ext uri="{FF2B5EF4-FFF2-40B4-BE49-F238E27FC236}">
                    <a16:creationId xmlns:a16="http://schemas.microsoft.com/office/drawing/2014/main" id="{1742FE5A-0807-433A-9BFD-8878B217FC0C}"/>
                  </a:ext>
                </a:extLst>
              </p:cNvPr>
              <p:cNvSpPr>
                <a:spLocks/>
              </p:cNvSpPr>
              <p:nvPr/>
            </p:nvSpPr>
            <p:spPr bwMode="auto">
              <a:xfrm>
                <a:off x="995" y="868"/>
                <a:ext cx="13" cy="3"/>
              </a:xfrm>
              <a:custGeom>
                <a:avLst/>
                <a:gdLst>
                  <a:gd name="T0" fmla="*/ 0 w 13"/>
                  <a:gd name="T1" fmla="*/ 0 h 3"/>
                  <a:gd name="T2" fmla="*/ 6 w 13"/>
                  <a:gd name="T3" fmla="*/ 2 h 3"/>
                  <a:gd name="T4" fmla="*/ 12 w 13"/>
                  <a:gd name="T5" fmla="*/ 2 h 3"/>
                  <a:gd name="T6" fmla="*/ 0 60000 65536"/>
                  <a:gd name="T7" fmla="*/ 0 60000 65536"/>
                  <a:gd name="T8" fmla="*/ 0 60000 65536"/>
                  <a:gd name="T9" fmla="*/ 0 w 13"/>
                  <a:gd name="T10" fmla="*/ 0 h 3"/>
                  <a:gd name="T11" fmla="*/ 13 w 13"/>
                  <a:gd name="T12" fmla="*/ 3 h 3"/>
                </a:gdLst>
                <a:ahLst/>
                <a:cxnLst>
                  <a:cxn ang="T6">
                    <a:pos x="T0" y="T1"/>
                  </a:cxn>
                  <a:cxn ang="T7">
                    <a:pos x="T2" y="T3"/>
                  </a:cxn>
                  <a:cxn ang="T8">
                    <a:pos x="T4" y="T5"/>
                  </a:cxn>
                </a:cxnLst>
                <a:rect l="T9" t="T10" r="T11" b="T12"/>
                <a:pathLst>
                  <a:path w="13" h="3">
                    <a:moveTo>
                      <a:pt x="0" y="0"/>
                    </a:moveTo>
                    <a:lnTo>
                      <a:pt x="6" y="2"/>
                    </a:lnTo>
                    <a:lnTo>
                      <a:pt x="12" y="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02" name="Freeform 29">
                <a:extLst>
                  <a:ext uri="{FF2B5EF4-FFF2-40B4-BE49-F238E27FC236}">
                    <a16:creationId xmlns:a16="http://schemas.microsoft.com/office/drawing/2014/main" id="{21D053F7-B7C4-481C-B767-2F7F183A6742}"/>
                  </a:ext>
                </a:extLst>
              </p:cNvPr>
              <p:cNvSpPr>
                <a:spLocks/>
              </p:cNvSpPr>
              <p:nvPr/>
            </p:nvSpPr>
            <p:spPr bwMode="auto">
              <a:xfrm>
                <a:off x="999" y="890"/>
                <a:ext cx="13" cy="7"/>
              </a:xfrm>
              <a:custGeom>
                <a:avLst/>
                <a:gdLst>
                  <a:gd name="T0" fmla="*/ 0 w 13"/>
                  <a:gd name="T1" fmla="*/ 2 h 7"/>
                  <a:gd name="T2" fmla="*/ 6 w 13"/>
                  <a:gd name="T3" fmla="*/ 0 h 7"/>
                  <a:gd name="T4" fmla="*/ 12 w 13"/>
                  <a:gd name="T5" fmla="*/ 0 h 7"/>
                  <a:gd name="T6" fmla="*/ 12 w 13"/>
                  <a:gd name="T7" fmla="*/ 6 h 7"/>
                  <a:gd name="T8" fmla="*/ 0 w 13"/>
                  <a:gd name="T9" fmla="*/ 2 h 7"/>
                  <a:gd name="T10" fmla="*/ 0 60000 65536"/>
                  <a:gd name="T11" fmla="*/ 0 60000 65536"/>
                  <a:gd name="T12" fmla="*/ 0 60000 65536"/>
                  <a:gd name="T13" fmla="*/ 0 60000 65536"/>
                  <a:gd name="T14" fmla="*/ 0 60000 65536"/>
                  <a:gd name="T15" fmla="*/ 0 w 13"/>
                  <a:gd name="T16" fmla="*/ 0 h 7"/>
                  <a:gd name="T17" fmla="*/ 13 w 13"/>
                  <a:gd name="T18" fmla="*/ 7 h 7"/>
                </a:gdLst>
                <a:ahLst/>
                <a:cxnLst>
                  <a:cxn ang="T10">
                    <a:pos x="T0" y="T1"/>
                  </a:cxn>
                  <a:cxn ang="T11">
                    <a:pos x="T2" y="T3"/>
                  </a:cxn>
                  <a:cxn ang="T12">
                    <a:pos x="T4" y="T5"/>
                  </a:cxn>
                  <a:cxn ang="T13">
                    <a:pos x="T6" y="T7"/>
                  </a:cxn>
                  <a:cxn ang="T14">
                    <a:pos x="T8" y="T9"/>
                  </a:cxn>
                </a:cxnLst>
                <a:rect l="T15" t="T16" r="T17" b="T18"/>
                <a:pathLst>
                  <a:path w="13" h="7">
                    <a:moveTo>
                      <a:pt x="0" y="2"/>
                    </a:moveTo>
                    <a:lnTo>
                      <a:pt x="6" y="0"/>
                    </a:lnTo>
                    <a:lnTo>
                      <a:pt x="12" y="0"/>
                    </a:lnTo>
                    <a:lnTo>
                      <a:pt x="12" y="6"/>
                    </a:lnTo>
                    <a:lnTo>
                      <a:pt x="0" y="2"/>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1803" name="Freeform 30">
                <a:extLst>
                  <a:ext uri="{FF2B5EF4-FFF2-40B4-BE49-F238E27FC236}">
                    <a16:creationId xmlns:a16="http://schemas.microsoft.com/office/drawing/2014/main" id="{0073CCC5-55B9-4439-9D8F-306170FD3A27}"/>
                  </a:ext>
                </a:extLst>
              </p:cNvPr>
              <p:cNvSpPr>
                <a:spLocks/>
              </p:cNvSpPr>
              <p:nvPr/>
            </p:nvSpPr>
            <p:spPr bwMode="auto">
              <a:xfrm>
                <a:off x="923" y="912"/>
                <a:ext cx="25" cy="35"/>
              </a:xfrm>
              <a:custGeom>
                <a:avLst/>
                <a:gdLst>
                  <a:gd name="T0" fmla="*/ 24 w 25"/>
                  <a:gd name="T1" fmla="*/ 0 h 35"/>
                  <a:gd name="T2" fmla="*/ 18 w 25"/>
                  <a:gd name="T3" fmla="*/ 6 h 35"/>
                  <a:gd name="T4" fmla="*/ 12 w 25"/>
                  <a:gd name="T5" fmla="*/ 10 h 35"/>
                  <a:gd name="T6" fmla="*/ 8 w 25"/>
                  <a:gd name="T7" fmla="*/ 16 h 35"/>
                  <a:gd name="T8" fmla="*/ 4 w 25"/>
                  <a:gd name="T9" fmla="*/ 22 h 35"/>
                  <a:gd name="T10" fmla="*/ 2 w 25"/>
                  <a:gd name="T11" fmla="*/ 28 h 35"/>
                  <a:gd name="T12" fmla="*/ 0 w 25"/>
                  <a:gd name="T13" fmla="*/ 34 h 35"/>
                  <a:gd name="T14" fmla="*/ 6 w 25"/>
                  <a:gd name="T15" fmla="*/ 34 h 35"/>
                  <a:gd name="T16" fmla="*/ 6 w 25"/>
                  <a:gd name="T17" fmla="*/ 28 h 35"/>
                  <a:gd name="T18" fmla="*/ 8 w 25"/>
                  <a:gd name="T19" fmla="*/ 22 h 35"/>
                  <a:gd name="T20" fmla="*/ 8 w 25"/>
                  <a:gd name="T21" fmla="*/ 16 h 35"/>
                  <a:gd name="T22" fmla="*/ 14 w 25"/>
                  <a:gd name="T23" fmla="*/ 12 h 35"/>
                  <a:gd name="T24" fmla="*/ 18 w 25"/>
                  <a:gd name="T25" fmla="*/ 6 h 35"/>
                  <a:gd name="T26" fmla="*/ 24 w 25"/>
                  <a:gd name="T27" fmla="*/ 2 h 35"/>
                  <a:gd name="T28" fmla="*/ 24 w 25"/>
                  <a:gd name="T29" fmla="*/ 0 h 3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
                  <a:gd name="T46" fmla="*/ 0 h 35"/>
                  <a:gd name="T47" fmla="*/ 25 w 25"/>
                  <a:gd name="T48" fmla="*/ 35 h 3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 h="35">
                    <a:moveTo>
                      <a:pt x="24" y="0"/>
                    </a:moveTo>
                    <a:lnTo>
                      <a:pt x="18" y="6"/>
                    </a:lnTo>
                    <a:lnTo>
                      <a:pt x="12" y="10"/>
                    </a:lnTo>
                    <a:lnTo>
                      <a:pt x="8" y="16"/>
                    </a:lnTo>
                    <a:lnTo>
                      <a:pt x="4" y="22"/>
                    </a:lnTo>
                    <a:lnTo>
                      <a:pt x="2" y="28"/>
                    </a:lnTo>
                    <a:lnTo>
                      <a:pt x="0" y="34"/>
                    </a:lnTo>
                    <a:lnTo>
                      <a:pt x="6" y="34"/>
                    </a:lnTo>
                    <a:lnTo>
                      <a:pt x="6" y="28"/>
                    </a:lnTo>
                    <a:lnTo>
                      <a:pt x="8" y="22"/>
                    </a:lnTo>
                    <a:lnTo>
                      <a:pt x="8" y="16"/>
                    </a:lnTo>
                    <a:lnTo>
                      <a:pt x="14" y="12"/>
                    </a:lnTo>
                    <a:lnTo>
                      <a:pt x="18" y="6"/>
                    </a:lnTo>
                    <a:lnTo>
                      <a:pt x="24" y="2"/>
                    </a:lnTo>
                    <a:lnTo>
                      <a:pt x="24" y="0"/>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1804" name="Freeform 31">
                <a:extLst>
                  <a:ext uri="{FF2B5EF4-FFF2-40B4-BE49-F238E27FC236}">
                    <a16:creationId xmlns:a16="http://schemas.microsoft.com/office/drawing/2014/main" id="{E4E6A920-FABD-466C-8C15-733CC428C7C3}"/>
                  </a:ext>
                </a:extLst>
              </p:cNvPr>
              <p:cNvSpPr>
                <a:spLocks/>
              </p:cNvSpPr>
              <p:nvPr/>
            </p:nvSpPr>
            <p:spPr bwMode="auto">
              <a:xfrm>
                <a:off x="895" y="914"/>
                <a:ext cx="15" cy="17"/>
              </a:xfrm>
              <a:custGeom>
                <a:avLst/>
                <a:gdLst>
                  <a:gd name="T0" fmla="*/ 14 w 15"/>
                  <a:gd name="T1" fmla="*/ 0 h 17"/>
                  <a:gd name="T2" fmla="*/ 8 w 15"/>
                  <a:gd name="T3" fmla="*/ 4 h 17"/>
                  <a:gd name="T4" fmla="*/ 4 w 15"/>
                  <a:gd name="T5" fmla="*/ 10 h 17"/>
                  <a:gd name="T6" fmla="*/ 0 w 15"/>
                  <a:gd name="T7" fmla="*/ 16 h 17"/>
                  <a:gd name="T8" fmla="*/ 0 60000 65536"/>
                  <a:gd name="T9" fmla="*/ 0 60000 65536"/>
                  <a:gd name="T10" fmla="*/ 0 60000 65536"/>
                  <a:gd name="T11" fmla="*/ 0 60000 65536"/>
                  <a:gd name="T12" fmla="*/ 0 w 15"/>
                  <a:gd name="T13" fmla="*/ 0 h 17"/>
                  <a:gd name="T14" fmla="*/ 15 w 15"/>
                  <a:gd name="T15" fmla="*/ 17 h 17"/>
                </a:gdLst>
                <a:ahLst/>
                <a:cxnLst>
                  <a:cxn ang="T8">
                    <a:pos x="T0" y="T1"/>
                  </a:cxn>
                  <a:cxn ang="T9">
                    <a:pos x="T2" y="T3"/>
                  </a:cxn>
                  <a:cxn ang="T10">
                    <a:pos x="T4" y="T5"/>
                  </a:cxn>
                  <a:cxn ang="T11">
                    <a:pos x="T6" y="T7"/>
                  </a:cxn>
                </a:cxnLst>
                <a:rect l="T12" t="T13" r="T14" b="T15"/>
                <a:pathLst>
                  <a:path w="15" h="17">
                    <a:moveTo>
                      <a:pt x="14" y="0"/>
                    </a:moveTo>
                    <a:lnTo>
                      <a:pt x="8" y="4"/>
                    </a:lnTo>
                    <a:lnTo>
                      <a:pt x="4" y="10"/>
                    </a:lnTo>
                    <a:lnTo>
                      <a:pt x="0" y="1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05" name="Freeform 32">
                <a:extLst>
                  <a:ext uri="{FF2B5EF4-FFF2-40B4-BE49-F238E27FC236}">
                    <a16:creationId xmlns:a16="http://schemas.microsoft.com/office/drawing/2014/main" id="{A1355488-FFE7-428E-804F-FE20575511BC}"/>
                  </a:ext>
                </a:extLst>
              </p:cNvPr>
              <p:cNvSpPr>
                <a:spLocks/>
              </p:cNvSpPr>
              <p:nvPr/>
            </p:nvSpPr>
            <p:spPr bwMode="auto">
              <a:xfrm>
                <a:off x="919" y="860"/>
                <a:ext cx="21" cy="13"/>
              </a:xfrm>
              <a:custGeom>
                <a:avLst/>
                <a:gdLst>
                  <a:gd name="T0" fmla="*/ 20 w 21"/>
                  <a:gd name="T1" fmla="*/ 0 h 13"/>
                  <a:gd name="T2" fmla="*/ 12 w 21"/>
                  <a:gd name="T3" fmla="*/ 4 h 13"/>
                  <a:gd name="T4" fmla="*/ 6 w 21"/>
                  <a:gd name="T5" fmla="*/ 8 h 13"/>
                  <a:gd name="T6" fmla="*/ 0 w 21"/>
                  <a:gd name="T7" fmla="*/ 12 h 13"/>
                  <a:gd name="T8" fmla="*/ 0 60000 65536"/>
                  <a:gd name="T9" fmla="*/ 0 60000 65536"/>
                  <a:gd name="T10" fmla="*/ 0 60000 65536"/>
                  <a:gd name="T11" fmla="*/ 0 60000 65536"/>
                  <a:gd name="T12" fmla="*/ 0 w 21"/>
                  <a:gd name="T13" fmla="*/ 0 h 13"/>
                  <a:gd name="T14" fmla="*/ 21 w 21"/>
                  <a:gd name="T15" fmla="*/ 13 h 13"/>
                </a:gdLst>
                <a:ahLst/>
                <a:cxnLst>
                  <a:cxn ang="T8">
                    <a:pos x="T0" y="T1"/>
                  </a:cxn>
                  <a:cxn ang="T9">
                    <a:pos x="T2" y="T3"/>
                  </a:cxn>
                  <a:cxn ang="T10">
                    <a:pos x="T4" y="T5"/>
                  </a:cxn>
                  <a:cxn ang="T11">
                    <a:pos x="T6" y="T7"/>
                  </a:cxn>
                </a:cxnLst>
                <a:rect l="T12" t="T13" r="T14" b="T15"/>
                <a:pathLst>
                  <a:path w="21" h="13">
                    <a:moveTo>
                      <a:pt x="20" y="0"/>
                    </a:moveTo>
                    <a:lnTo>
                      <a:pt x="12" y="4"/>
                    </a:lnTo>
                    <a:lnTo>
                      <a:pt x="6" y="8"/>
                    </a:lnTo>
                    <a:lnTo>
                      <a:pt x="0" y="1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06" name="Freeform 33">
                <a:extLst>
                  <a:ext uri="{FF2B5EF4-FFF2-40B4-BE49-F238E27FC236}">
                    <a16:creationId xmlns:a16="http://schemas.microsoft.com/office/drawing/2014/main" id="{1C0DA075-D71B-410A-8FF5-035C28BA11E5}"/>
                  </a:ext>
                </a:extLst>
              </p:cNvPr>
              <p:cNvSpPr>
                <a:spLocks/>
              </p:cNvSpPr>
              <p:nvPr/>
            </p:nvSpPr>
            <p:spPr bwMode="auto">
              <a:xfrm>
                <a:off x="903" y="836"/>
                <a:ext cx="13" cy="7"/>
              </a:xfrm>
              <a:custGeom>
                <a:avLst/>
                <a:gdLst>
                  <a:gd name="T0" fmla="*/ 12 w 13"/>
                  <a:gd name="T1" fmla="*/ 0 h 7"/>
                  <a:gd name="T2" fmla="*/ 6 w 13"/>
                  <a:gd name="T3" fmla="*/ 2 h 7"/>
                  <a:gd name="T4" fmla="*/ 0 w 13"/>
                  <a:gd name="T5" fmla="*/ 6 h 7"/>
                  <a:gd name="T6" fmla="*/ 0 60000 65536"/>
                  <a:gd name="T7" fmla="*/ 0 60000 65536"/>
                  <a:gd name="T8" fmla="*/ 0 60000 65536"/>
                  <a:gd name="T9" fmla="*/ 0 w 13"/>
                  <a:gd name="T10" fmla="*/ 0 h 7"/>
                  <a:gd name="T11" fmla="*/ 13 w 13"/>
                  <a:gd name="T12" fmla="*/ 7 h 7"/>
                </a:gdLst>
                <a:ahLst/>
                <a:cxnLst>
                  <a:cxn ang="T6">
                    <a:pos x="T0" y="T1"/>
                  </a:cxn>
                  <a:cxn ang="T7">
                    <a:pos x="T2" y="T3"/>
                  </a:cxn>
                  <a:cxn ang="T8">
                    <a:pos x="T4" y="T5"/>
                  </a:cxn>
                </a:cxnLst>
                <a:rect l="T9" t="T10" r="T11" b="T12"/>
                <a:pathLst>
                  <a:path w="13" h="7">
                    <a:moveTo>
                      <a:pt x="12" y="0"/>
                    </a:moveTo>
                    <a:lnTo>
                      <a:pt x="6" y="2"/>
                    </a:lnTo>
                    <a:lnTo>
                      <a:pt x="0" y="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07" name="Freeform 34">
                <a:extLst>
                  <a:ext uri="{FF2B5EF4-FFF2-40B4-BE49-F238E27FC236}">
                    <a16:creationId xmlns:a16="http://schemas.microsoft.com/office/drawing/2014/main" id="{EADC96BA-EFBF-45C6-9E71-174E85CE3C87}"/>
                  </a:ext>
                </a:extLst>
              </p:cNvPr>
              <p:cNvSpPr>
                <a:spLocks/>
              </p:cNvSpPr>
              <p:nvPr/>
            </p:nvSpPr>
            <p:spPr bwMode="auto">
              <a:xfrm>
                <a:off x="949" y="820"/>
                <a:ext cx="19" cy="1"/>
              </a:xfrm>
              <a:custGeom>
                <a:avLst/>
                <a:gdLst>
                  <a:gd name="T0" fmla="*/ 18 w 19"/>
                  <a:gd name="T1" fmla="*/ 0 h 1"/>
                  <a:gd name="T2" fmla="*/ 12 w 19"/>
                  <a:gd name="T3" fmla="*/ 0 h 1"/>
                  <a:gd name="T4" fmla="*/ 6 w 19"/>
                  <a:gd name="T5" fmla="*/ 0 h 1"/>
                  <a:gd name="T6" fmla="*/ 0 w 19"/>
                  <a:gd name="T7" fmla="*/ 0 h 1"/>
                  <a:gd name="T8" fmla="*/ 0 60000 65536"/>
                  <a:gd name="T9" fmla="*/ 0 60000 65536"/>
                  <a:gd name="T10" fmla="*/ 0 60000 65536"/>
                  <a:gd name="T11" fmla="*/ 0 60000 65536"/>
                  <a:gd name="T12" fmla="*/ 0 w 19"/>
                  <a:gd name="T13" fmla="*/ 0 h 1"/>
                  <a:gd name="T14" fmla="*/ 19 w 19"/>
                  <a:gd name="T15" fmla="*/ 1 h 1"/>
                </a:gdLst>
                <a:ahLst/>
                <a:cxnLst>
                  <a:cxn ang="T8">
                    <a:pos x="T0" y="T1"/>
                  </a:cxn>
                  <a:cxn ang="T9">
                    <a:pos x="T2" y="T3"/>
                  </a:cxn>
                  <a:cxn ang="T10">
                    <a:pos x="T4" y="T5"/>
                  </a:cxn>
                  <a:cxn ang="T11">
                    <a:pos x="T6" y="T7"/>
                  </a:cxn>
                </a:cxnLst>
                <a:rect l="T12" t="T13" r="T14" b="T15"/>
                <a:pathLst>
                  <a:path w="19" h="1">
                    <a:moveTo>
                      <a:pt x="18" y="0"/>
                    </a:moveTo>
                    <a:lnTo>
                      <a:pt x="12" y="0"/>
                    </a:lnTo>
                    <a:lnTo>
                      <a:pt x="6" y="0"/>
                    </a:ln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08" name="Freeform 35">
                <a:extLst>
                  <a:ext uri="{FF2B5EF4-FFF2-40B4-BE49-F238E27FC236}">
                    <a16:creationId xmlns:a16="http://schemas.microsoft.com/office/drawing/2014/main" id="{E1FFABD8-2B12-4459-928F-036AFC4F8CD1}"/>
                  </a:ext>
                </a:extLst>
              </p:cNvPr>
              <p:cNvSpPr>
                <a:spLocks/>
              </p:cNvSpPr>
              <p:nvPr/>
            </p:nvSpPr>
            <p:spPr bwMode="auto">
              <a:xfrm>
                <a:off x="977" y="768"/>
                <a:ext cx="3" cy="3"/>
              </a:xfrm>
              <a:custGeom>
                <a:avLst/>
                <a:gdLst>
                  <a:gd name="T0" fmla="*/ 2 w 3"/>
                  <a:gd name="T1" fmla="*/ 0 h 3"/>
                  <a:gd name="T2" fmla="*/ 0 w 3"/>
                  <a:gd name="T3" fmla="*/ 2 h 3"/>
                  <a:gd name="T4" fmla="*/ 0 60000 65536"/>
                  <a:gd name="T5" fmla="*/ 0 60000 65536"/>
                  <a:gd name="T6" fmla="*/ 0 w 3"/>
                  <a:gd name="T7" fmla="*/ 0 h 3"/>
                  <a:gd name="T8" fmla="*/ 3 w 3"/>
                  <a:gd name="T9" fmla="*/ 3 h 3"/>
                </a:gdLst>
                <a:ahLst/>
                <a:cxnLst>
                  <a:cxn ang="T4">
                    <a:pos x="T0" y="T1"/>
                  </a:cxn>
                  <a:cxn ang="T5">
                    <a:pos x="T2" y="T3"/>
                  </a:cxn>
                </a:cxnLst>
                <a:rect l="T6" t="T7" r="T8" b="T9"/>
                <a:pathLst>
                  <a:path w="3" h="3">
                    <a:moveTo>
                      <a:pt x="2" y="0"/>
                    </a:moveTo>
                    <a:lnTo>
                      <a:pt x="0" y="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09" name="Freeform 36">
                <a:extLst>
                  <a:ext uri="{FF2B5EF4-FFF2-40B4-BE49-F238E27FC236}">
                    <a16:creationId xmlns:a16="http://schemas.microsoft.com/office/drawing/2014/main" id="{164EDF9A-9106-4C8F-BCDF-FC0960640F3E}"/>
                  </a:ext>
                </a:extLst>
              </p:cNvPr>
              <p:cNvSpPr>
                <a:spLocks/>
              </p:cNvSpPr>
              <p:nvPr/>
            </p:nvSpPr>
            <p:spPr bwMode="auto">
              <a:xfrm>
                <a:off x="1123" y="962"/>
                <a:ext cx="57" cy="181"/>
              </a:xfrm>
              <a:custGeom>
                <a:avLst/>
                <a:gdLst>
                  <a:gd name="T0" fmla="*/ 0 w 57"/>
                  <a:gd name="T1" fmla="*/ 0 h 181"/>
                  <a:gd name="T2" fmla="*/ 4 w 57"/>
                  <a:gd name="T3" fmla="*/ 6 h 181"/>
                  <a:gd name="T4" fmla="*/ 8 w 57"/>
                  <a:gd name="T5" fmla="*/ 14 h 181"/>
                  <a:gd name="T6" fmla="*/ 8 w 57"/>
                  <a:gd name="T7" fmla="*/ 20 h 181"/>
                  <a:gd name="T8" fmla="*/ 10 w 57"/>
                  <a:gd name="T9" fmla="*/ 28 h 181"/>
                  <a:gd name="T10" fmla="*/ 14 w 57"/>
                  <a:gd name="T11" fmla="*/ 34 h 181"/>
                  <a:gd name="T12" fmla="*/ 16 w 57"/>
                  <a:gd name="T13" fmla="*/ 42 h 181"/>
                  <a:gd name="T14" fmla="*/ 16 w 57"/>
                  <a:gd name="T15" fmla="*/ 36 h 181"/>
                  <a:gd name="T16" fmla="*/ 16 w 57"/>
                  <a:gd name="T17" fmla="*/ 30 h 181"/>
                  <a:gd name="T18" fmla="*/ 14 w 57"/>
                  <a:gd name="T19" fmla="*/ 24 h 181"/>
                  <a:gd name="T20" fmla="*/ 10 w 57"/>
                  <a:gd name="T21" fmla="*/ 16 h 181"/>
                  <a:gd name="T22" fmla="*/ 10 w 57"/>
                  <a:gd name="T23" fmla="*/ 10 h 181"/>
                  <a:gd name="T24" fmla="*/ 10 w 57"/>
                  <a:gd name="T25" fmla="*/ 4 h 181"/>
                  <a:gd name="T26" fmla="*/ 10 w 57"/>
                  <a:gd name="T27" fmla="*/ 12 h 181"/>
                  <a:gd name="T28" fmla="*/ 10 w 57"/>
                  <a:gd name="T29" fmla="*/ 18 h 181"/>
                  <a:gd name="T30" fmla="*/ 4 w 57"/>
                  <a:gd name="T31" fmla="*/ 14 h 181"/>
                  <a:gd name="T32" fmla="*/ 4 w 57"/>
                  <a:gd name="T33" fmla="*/ 8 h 181"/>
                  <a:gd name="T34" fmla="*/ 8 w 57"/>
                  <a:gd name="T35" fmla="*/ 14 h 181"/>
                  <a:gd name="T36" fmla="*/ 8 w 57"/>
                  <a:gd name="T37" fmla="*/ 20 h 181"/>
                  <a:gd name="T38" fmla="*/ 10 w 57"/>
                  <a:gd name="T39" fmla="*/ 28 h 181"/>
                  <a:gd name="T40" fmla="*/ 12 w 57"/>
                  <a:gd name="T41" fmla="*/ 34 h 181"/>
                  <a:gd name="T42" fmla="*/ 16 w 57"/>
                  <a:gd name="T43" fmla="*/ 40 h 181"/>
                  <a:gd name="T44" fmla="*/ 18 w 57"/>
                  <a:gd name="T45" fmla="*/ 46 h 181"/>
                  <a:gd name="T46" fmla="*/ 22 w 57"/>
                  <a:gd name="T47" fmla="*/ 52 h 181"/>
                  <a:gd name="T48" fmla="*/ 26 w 57"/>
                  <a:gd name="T49" fmla="*/ 58 h 181"/>
                  <a:gd name="T50" fmla="*/ 28 w 57"/>
                  <a:gd name="T51" fmla="*/ 64 h 181"/>
                  <a:gd name="T52" fmla="*/ 32 w 57"/>
                  <a:gd name="T53" fmla="*/ 70 h 181"/>
                  <a:gd name="T54" fmla="*/ 34 w 57"/>
                  <a:gd name="T55" fmla="*/ 76 h 181"/>
                  <a:gd name="T56" fmla="*/ 40 w 57"/>
                  <a:gd name="T57" fmla="*/ 84 h 181"/>
                  <a:gd name="T58" fmla="*/ 42 w 57"/>
                  <a:gd name="T59" fmla="*/ 90 h 181"/>
                  <a:gd name="T60" fmla="*/ 46 w 57"/>
                  <a:gd name="T61" fmla="*/ 96 h 181"/>
                  <a:gd name="T62" fmla="*/ 48 w 57"/>
                  <a:gd name="T63" fmla="*/ 102 h 181"/>
                  <a:gd name="T64" fmla="*/ 50 w 57"/>
                  <a:gd name="T65" fmla="*/ 108 h 181"/>
                  <a:gd name="T66" fmla="*/ 52 w 57"/>
                  <a:gd name="T67" fmla="*/ 114 h 181"/>
                  <a:gd name="T68" fmla="*/ 52 w 57"/>
                  <a:gd name="T69" fmla="*/ 120 h 181"/>
                  <a:gd name="T70" fmla="*/ 54 w 57"/>
                  <a:gd name="T71" fmla="*/ 126 h 181"/>
                  <a:gd name="T72" fmla="*/ 56 w 57"/>
                  <a:gd name="T73" fmla="*/ 132 h 181"/>
                  <a:gd name="T74" fmla="*/ 56 w 57"/>
                  <a:gd name="T75" fmla="*/ 138 h 181"/>
                  <a:gd name="T76" fmla="*/ 56 w 57"/>
                  <a:gd name="T77" fmla="*/ 144 h 181"/>
                  <a:gd name="T78" fmla="*/ 56 w 57"/>
                  <a:gd name="T79" fmla="*/ 152 h 181"/>
                  <a:gd name="T80" fmla="*/ 56 w 57"/>
                  <a:gd name="T81" fmla="*/ 160 h 181"/>
                  <a:gd name="T82" fmla="*/ 56 w 57"/>
                  <a:gd name="T83" fmla="*/ 168 h 181"/>
                  <a:gd name="T84" fmla="*/ 56 w 57"/>
                  <a:gd name="T85" fmla="*/ 174 h 181"/>
                  <a:gd name="T86" fmla="*/ 56 w 57"/>
                  <a:gd name="T87" fmla="*/ 180 h 1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181"/>
                  <a:gd name="T134" fmla="*/ 57 w 57"/>
                  <a:gd name="T135" fmla="*/ 181 h 1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181">
                    <a:moveTo>
                      <a:pt x="0" y="0"/>
                    </a:moveTo>
                    <a:lnTo>
                      <a:pt x="4" y="6"/>
                    </a:lnTo>
                    <a:lnTo>
                      <a:pt x="8" y="14"/>
                    </a:lnTo>
                    <a:lnTo>
                      <a:pt x="8" y="20"/>
                    </a:lnTo>
                    <a:lnTo>
                      <a:pt x="10" y="28"/>
                    </a:lnTo>
                    <a:lnTo>
                      <a:pt x="14" y="34"/>
                    </a:lnTo>
                    <a:lnTo>
                      <a:pt x="16" y="42"/>
                    </a:lnTo>
                    <a:lnTo>
                      <a:pt x="16" y="36"/>
                    </a:lnTo>
                    <a:lnTo>
                      <a:pt x="16" y="30"/>
                    </a:lnTo>
                    <a:lnTo>
                      <a:pt x="14" y="24"/>
                    </a:lnTo>
                    <a:lnTo>
                      <a:pt x="10" y="16"/>
                    </a:lnTo>
                    <a:lnTo>
                      <a:pt x="10" y="10"/>
                    </a:lnTo>
                    <a:lnTo>
                      <a:pt x="10" y="4"/>
                    </a:lnTo>
                    <a:lnTo>
                      <a:pt x="10" y="12"/>
                    </a:lnTo>
                    <a:lnTo>
                      <a:pt x="10" y="18"/>
                    </a:lnTo>
                    <a:lnTo>
                      <a:pt x="4" y="14"/>
                    </a:lnTo>
                    <a:lnTo>
                      <a:pt x="4" y="8"/>
                    </a:lnTo>
                    <a:lnTo>
                      <a:pt x="8" y="14"/>
                    </a:lnTo>
                    <a:lnTo>
                      <a:pt x="8" y="20"/>
                    </a:lnTo>
                    <a:lnTo>
                      <a:pt x="10" y="28"/>
                    </a:lnTo>
                    <a:lnTo>
                      <a:pt x="12" y="34"/>
                    </a:lnTo>
                    <a:lnTo>
                      <a:pt x="16" y="40"/>
                    </a:lnTo>
                    <a:lnTo>
                      <a:pt x="18" y="46"/>
                    </a:lnTo>
                    <a:lnTo>
                      <a:pt x="22" y="52"/>
                    </a:lnTo>
                    <a:lnTo>
                      <a:pt x="26" y="58"/>
                    </a:lnTo>
                    <a:lnTo>
                      <a:pt x="28" y="64"/>
                    </a:lnTo>
                    <a:lnTo>
                      <a:pt x="32" y="70"/>
                    </a:lnTo>
                    <a:lnTo>
                      <a:pt x="34" y="76"/>
                    </a:lnTo>
                    <a:lnTo>
                      <a:pt x="40" y="84"/>
                    </a:lnTo>
                    <a:lnTo>
                      <a:pt x="42" y="90"/>
                    </a:lnTo>
                    <a:lnTo>
                      <a:pt x="46" y="96"/>
                    </a:lnTo>
                    <a:lnTo>
                      <a:pt x="48" y="102"/>
                    </a:lnTo>
                    <a:lnTo>
                      <a:pt x="50" y="108"/>
                    </a:lnTo>
                    <a:lnTo>
                      <a:pt x="52" y="114"/>
                    </a:lnTo>
                    <a:lnTo>
                      <a:pt x="52" y="120"/>
                    </a:lnTo>
                    <a:lnTo>
                      <a:pt x="54" y="126"/>
                    </a:lnTo>
                    <a:lnTo>
                      <a:pt x="56" y="132"/>
                    </a:lnTo>
                    <a:lnTo>
                      <a:pt x="56" y="138"/>
                    </a:lnTo>
                    <a:lnTo>
                      <a:pt x="56" y="144"/>
                    </a:lnTo>
                    <a:lnTo>
                      <a:pt x="56" y="152"/>
                    </a:lnTo>
                    <a:lnTo>
                      <a:pt x="56" y="160"/>
                    </a:lnTo>
                    <a:lnTo>
                      <a:pt x="56" y="168"/>
                    </a:lnTo>
                    <a:lnTo>
                      <a:pt x="56" y="174"/>
                    </a:lnTo>
                    <a:lnTo>
                      <a:pt x="56" y="18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10" name="Freeform 37">
                <a:extLst>
                  <a:ext uri="{FF2B5EF4-FFF2-40B4-BE49-F238E27FC236}">
                    <a16:creationId xmlns:a16="http://schemas.microsoft.com/office/drawing/2014/main" id="{9CFA895E-B0AD-4FB0-8EA6-A81EB08D837D}"/>
                  </a:ext>
                </a:extLst>
              </p:cNvPr>
              <p:cNvSpPr>
                <a:spLocks/>
              </p:cNvSpPr>
              <p:nvPr/>
            </p:nvSpPr>
            <p:spPr bwMode="auto">
              <a:xfrm>
                <a:off x="1017" y="1130"/>
                <a:ext cx="65" cy="603"/>
              </a:xfrm>
              <a:custGeom>
                <a:avLst/>
                <a:gdLst>
                  <a:gd name="T0" fmla="*/ 0 w 65"/>
                  <a:gd name="T1" fmla="*/ 6 h 603"/>
                  <a:gd name="T2" fmla="*/ 0 w 65"/>
                  <a:gd name="T3" fmla="*/ 20 h 603"/>
                  <a:gd name="T4" fmla="*/ 0 w 65"/>
                  <a:gd name="T5" fmla="*/ 32 h 603"/>
                  <a:gd name="T6" fmla="*/ 2 w 65"/>
                  <a:gd name="T7" fmla="*/ 44 h 603"/>
                  <a:gd name="T8" fmla="*/ 8 w 65"/>
                  <a:gd name="T9" fmla="*/ 58 h 603"/>
                  <a:gd name="T10" fmla="*/ 10 w 65"/>
                  <a:gd name="T11" fmla="*/ 72 h 603"/>
                  <a:gd name="T12" fmla="*/ 10 w 65"/>
                  <a:gd name="T13" fmla="*/ 84 h 603"/>
                  <a:gd name="T14" fmla="*/ 10 w 65"/>
                  <a:gd name="T15" fmla="*/ 98 h 603"/>
                  <a:gd name="T16" fmla="*/ 12 w 65"/>
                  <a:gd name="T17" fmla="*/ 112 h 603"/>
                  <a:gd name="T18" fmla="*/ 16 w 65"/>
                  <a:gd name="T19" fmla="*/ 124 h 603"/>
                  <a:gd name="T20" fmla="*/ 22 w 65"/>
                  <a:gd name="T21" fmla="*/ 136 h 603"/>
                  <a:gd name="T22" fmla="*/ 26 w 65"/>
                  <a:gd name="T23" fmla="*/ 150 h 603"/>
                  <a:gd name="T24" fmla="*/ 28 w 65"/>
                  <a:gd name="T25" fmla="*/ 164 h 603"/>
                  <a:gd name="T26" fmla="*/ 30 w 65"/>
                  <a:gd name="T27" fmla="*/ 178 h 603"/>
                  <a:gd name="T28" fmla="*/ 30 w 65"/>
                  <a:gd name="T29" fmla="*/ 192 h 603"/>
                  <a:gd name="T30" fmla="*/ 30 w 65"/>
                  <a:gd name="T31" fmla="*/ 208 h 603"/>
                  <a:gd name="T32" fmla="*/ 30 w 65"/>
                  <a:gd name="T33" fmla="*/ 222 h 603"/>
                  <a:gd name="T34" fmla="*/ 30 w 65"/>
                  <a:gd name="T35" fmla="*/ 238 h 603"/>
                  <a:gd name="T36" fmla="*/ 30 w 65"/>
                  <a:gd name="T37" fmla="*/ 252 h 603"/>
                  <a:gd name="T38" fmla="*/ 30 w 65"/>
                  <a:gd name="T39" fmla="*/ 268 h 603"/>
                  <a:gd name="T40" fmla="*/ 30 w 65"/>
                  <a:gd name="T41" fmla="*/ 284 h 603"/>
                  <a:gd name="T42" fmla="*/ 34 w 65"/>
                  <a:gd name="T43" fmla="*/ 298 h 603"/>
                  <a:gd name="T44" fmla="*/ 40 w 65"/>
                  <a:gd name="T45" fmla="*/ 312 h 603"/>
                  <a:gd name="T46" fmla="*/ 44 w 65"/>
                  <a:gd name="T47" fmla="*/ 324 h 603"/>
                  <a:gd name="T48" fmla="*/ 50 w 65"/>
                  <a:gd name="T49" fmla="*/ 340 h 603"/>
                  <a:gd name="T50" fmla="*/ 58 w 65"/>
                  <a:gd name="T51" fmla="*/ 328 h 603"/>
                  <a:gd name="T52" fmla="*/ 64 w 65"/>
                  <a:gd name="T53" fmla="*/ 326 h 603"/>
                  <a:gd name="T54" fmla="*/ 54 w 65"/>
                  <a:gd name="T55" fmla="*/ 336 h 603"/>
                  <a:gd name="T56" fmla="*/ 52 w 65"/>
                  <a:gd name="T57" fmla="*/ 350 h 603"/>
                  <a:gd name="T58" fmla="*/ 50 w 65"/>
                  <a:gd name="T59" fmla="*/ 362 h 603"/>
                  <a:gd name="T60" fmla="*/ 46 w 65"/>
                  <a:gd name="T61" fmla="*/ 376 h 603"/>
                  <a:gd name="T62" fmla="*/ 38 w 65"/>
                  <a:gd name="T63" fmla="*/ 392 h 603"/>
                  <a:gd name="T64" fmla="*/ 38 w 65"/>
                  <a:gd name="T65" fmla="*/ 416 h 603"/>
                  <a:gd name="T66" fmla="*/ 38 w 65"/>
                  <a:gd name="T67" fmla="*/ 444 h 603"/>
                  <a:gd name="T68" fmla="*/ 40 w 65"/>
                  <a:gd name="T69" fmla="*/ 458 h 603"/>
                  <a:gd name="T70" fmla="*/ 40 w 65"/>
                  <a:gd name="T71" fmla="*/ 474 h 603"/>
                  <a:gd name="T72" fmla="*/ 38 w 65"/>
                  <a:gd name="T73" fmla="*/ 490 h 603"/>
                  <a:gd name="T74" fmla="*/ 36 w 65"/>
                  <a:gd name="T75" fmla="*/ 512 h 603"/>
                  <a:gd name="T76" fmla="*/ 36 w 65"/>
                  <a:gd name="T77" fmla="*/ 536 h 603"/>
                  <a:gd name="T78" fmla="*/ 36 w 65"/>
                  <a:gd name="T79" fmla="*/ 548 h 603"/>
                  <a:gd name="T80" fmla="*/ 34 w 65"/>
                  <a:gd name="T81" fmla="*/ 564 h 603"/>
                  <a:gd name="T82" fmla="*/ 34 w 65"/>
                  <a:gd name="T83" fmla="*/ 578 h 603"/>
                  <a:gd name="T84" fmla="*/ 38 w 65"/>
                  <a:gd name="T85" fmla="*/ 596 h 60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603"/>
                  <a:gd name="T131" fmla="*/ 65 w 65"/>
                  <a:gd name="T132" fmla="*/ 603 h 60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603">
                    <a:moveTo>
                      <a:pt x="0" y="0"/>
                    </a:moveTo>
                    <a:lnTo>
                      <a:pt x="0" y="6"/>
                    </a:lnTo>
                    <a:lnTo>
                      <a:pt x="0" y="12"/>
                    </a:lnTo>
                    <a:lnTo>
                      <a:pt x="0" y="20"/>
                    </a:lnTo>
                    <a:lnTo>
                      <a:pt x="0" y="26"/>
                    </a:lnTo>
                    <a:lnTo>
                      <a:pt x="0" y="32"/>
                    </a:lnTo>
                    <a:lnTo>
                      <a:pt x="2" y="38"/>
                    </a:lnTo>
                    <a:lnTo>
                      <a:pt x="2" y="44"/>
                    </a:lnTo>
                    <a:lnTo>
                      <a:pt x="6" y="52"/>
                    </a:lnTo>
                    <a:lnTo>
                      <a:pt x="8" y="58"/>
                    </a:lnTo>
                    <a:lnTo>
                      <a:pt x="8" y="64"/>
                    </a:lnTo>
                    <a:lnTo>
                      <a:pt x="10" y="72"/>
                    </a:lnTo>
                    <a:lnTo>
                      <a:pt x="10" y="78"/>
                    </a:lnTo>
                    <a:lnTo>
                      <a:pt x="10" y="84"/>
                    </a:lnTo>
                    <a:lnTo>
                      <a:pt x="10" y="90"/>
                    </a:lnTo>
                    <a:lnTo>
                      <a:pt x="10" y="98"/>
                    </a:lnTo>
                    <a:lnTo>
                      <a:pt x="10" y="104"/>
                    </a:lnTo>
                    <a:lnTo>
                      <a:pt x="12" y="112"/>
                    </a:lnTo>
                    <a:lnTo>
                      <a:pt x="14" y="118"/>
                    </a:lnTo>
                    <a:lnTo>
                      <a:pt x="16" y="124"/>
                    </a:lnTo>
                    <a:lnTo>
                      <a:pt x="20" y="130"/>
                    </a:lnTo>
                    <a:lnTo>
                      <a:pt x="22" y="136"/>
                    </a:lnTo>
                    <a:lnTo>
                      <a:pt x="24" y="144"/>
                    </a:lnTo>
                    <a:lnTo>
                      <a:pt x="26" y="150"/>
                    </a:lnTo>
                    <a:lnTo>
                      <a:pt x="26" y="156"/>
                    </a:lnTo>
                    <a:lnTo>
                      <a:pt x="28" y="164"/>
                    </a:lnTo>
                    <a:lnTo>
                      <a:pt x="30" y="172"/>
                    </a:lnTo>
                    <a:lnTo>
                      <a:pt x="30" y="178"/>
                    </a:lnTo>
                    <a:lnTo>
                      <a:pt x="30" y="186"/>
                    </a:lnTo>
                    <a:lnTo>
                      <a:pt x="30" y="192"/>
                    </a:lnTo>
                    <a:lnTo>
                      <a:pt x="30" y="200"/>
                    </a:lnTo>
                    <a:lnTo>
                      <a:pt x="30" y="208"/>
                    </a:lnTo>
                    <a:lnTo>
                      <a:pt x="30" y="216"/>
                    </a:lnTo>
                    <a:lnTo>
                      <a:pt x="30" y="222"/>
                    </a:lnTo>
                    <a:lnTo>
                      <a:pt x="30" y="230"/>
                    </a:lnTo>
                    <a:lnTo>
                      <a:pt x="30" y="238"/>
                    </a:lnTo>
                    <a:lnTo>
                      <a:pt x="30" y="244"/>
                    </a:lnTo>
                    <a:lnTo>
                      <a:pt x="30" y="252"/>
                    </a:lnTo>
                    <a:lnTo>
                      <a:pt x="30" y="260"/>
                    </a:lnTo>
                    <a:lnTo>
                      <a:pt x="30" y="268"/>
                    </a:lnTo>
                    <a:lnTo>
                      <a:pt x="30" y="276"/>
                    </a:lnTo>
                    <a:lnTo>
                      <a:pt x="30" y="284"/>
                    </a:lnTo>
                    <a:lnTo>
                      <a:pt x="32" y="292"/>
                    </a:lnTo>
                    <a:lnTo>
                      <a:pt x="34" y="298"/>
                    </a:lnTo>
                    <a:lnTo>
                      <a:pt x="38" y="306"/>
                    </a:lnTo>
                    <a:lnTo>
                      <a:pt x="40" y="312"/>
                    </a:lnTo>
                    <a:lnTo>
                      <a:pt x="42" y="318"/>
                    </a:lnTo>
                    <a:lnTo>
                      <a:pt x="44" y="324"/>
                    </a:lnTo>
                    <a:lnTo>
                      <a:pt x="46" y="332"/>
                    </a:lnTo>
                    <a:lnTo>
                      <a:pt x="50" y="340"/>
                    </a:lnTo>
                    <a:lnTo>
                      <a:pt x="56" y="334"/>
                    </a:lnTo>
                    <a:lnTo>
                      <a:pt x="58" y="328"/>
                    </a:lnTo>
                    <a:lnTo>
                      <a:pt x="64" y="320"/>
                    </a:lnTo>
                    <a:lnTo>
                      <a:pt x="64" y="326"/>
                    </a:lnTo>
                    <a:lnTo>
                      <a:pt x="60" y="332"/>
                    </a:lnTo>
                    <a:lnTo>
                      <a:pt x="54" y="336"/>
                    </a:lnTo>
                    <a:lnTo>
                      <a:pt x="54" y="342"/>
                    </a:lnTo>
                    <a:lnTo>
                      <a:pt x="52" y="350"/>
                    </a:lnTo>
                    <a:lnTo>
                      <a:pt x="52" y="356"/>
                    </a:lnTo>
                    <a:lnTo>
                      <a:pt x="50" y="362"/>
                    </a:lnTo>
                    <a:lnTo>
                      <a:pt x="48" y="368"/>
                    </a:lnTo>
                    <a:lnTo>
                      <a:pt x="46" y="376"/>
                    </a:lnTo>
                    <a:lnTo>
                      <a:pt x="44" y="384"/>
                    </a:lnTo>
                    <a:lnTo>
                      <a:pt x="38" y="392"/>
                    </a:lnTo>
                    <a:lnTo>
                      <a:pt x="38" y="398"/>
                    </a:lnTo>
                    <a:lnTo>
                      <a:pt x="38" y="416"/>
                    </a:lnTo>
                    <a:lnTo>
                      <a:pt x="38" y="432"/>
                    </a:lnTo>
                    <a:lnTo>
                      <a:pt x="38" y="444"/>
                    </a:lnTo>
                    <a:lnTo>
                      <a:pt x="40" y="450"/>
                    </a:lnTo>
                    <a:lnTo>
                      <a:pt x="40" y="458"/>
                    </a:lnTo>
                    <a:lnTo>
                      <a:pt x="40" y="466"/>
                    </a:lnTo>
                    <a:lnTo>
                      <a:pt x="40" y="474"/>
                    </a:lnTo>
                    <a:lnTo>
                      <a:pt x="38" y="482"/>
                    </a:lnTo>
                    <a:lnTo>
                      <a:pt x="38" y="490"/>
                    </a:lnTo>
                    <a:lnTo>
                      <a:pt x="38" y="506"/>
                    </a:lnTo>
                    <a:lnTo>
                      <a:pt x="36" y="512"/>
                    </a:lnTo>
                    <a:lnTo>
                      <a:pt x="36" y="524"/>
                    </a:lnTo>
                    <a:lnTo>
                      <a:pt x="36" y="536"/>
                    </a:lnTo>
                    <a:lnTo>
                      <a:pt x="36" y="542"/>
                    </a:lnTo>
                    <a:lnTo>
                      <a:pt x="36" y="548"/>
                    </a:lnTo>
                    <a:lnTo>
                      <a:pt x="34" y="556"/>
                    </a:lnTo>
                    <a:lnTo>
                      <a:pt x="34" y="564"/>
                    </a:lnTo>
                    <a:lnTo>
                      <a:pt x="34" y="572"/>
                    </a:lnTo>
                    <a:lnTo>
                      <a:pt x="34" y="578"/>
                    </a:lnTo>
                    <a:lnTo>
                      <a:pt x="36" y="584"/>
                    </a:lnTo>
                    <a:lnTo>
                      <a:pt x="38" y="596"/>
                    </a:lnTo>
                    <a:lnTo>
                      <a:pt x="42" y="60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11" name="Freeform 38">
                <a:extLst>
                  <a:ext uri="{FF2B5EF4-FFF2-40B4-BE49-F238E27FC236}">
                    <a16:creationId xmlns:a16="http://schemas.microsoft.com/office/drawing/2014/main" id="{9315C7BE-06A9-4C66-B116-E0C421D5FE4C}"/>
                  </a:ext>
                </a:extLst>
              </p:cNvPr>
              <p:cNvSpPr>
                <a:spLocks/>
              </p:cNvSpPr>
              <p:nvPr/>
            </p:nvSpPr>
            <p:spPr bwMode="auto">
              <a:xfrm>
                <a:off x="1119" y="1230"/>
                <a:ext cx="37" cy="121"/>
              </a:xfrm>
              <a:custGeom>
                <a:avLst/>
                <a:gdLst>
                  <a:gd name="T0" fmla="*/ 16 w 37"/>
                  <a:gd name="T1" fmla="*/ 0 h 121"/>
                  <a:gd name="T2" fmla="*/ 14 w 37"/>
                  <a:gd name="T3" fmla="*/ 6 h 121"/>
                  <a:gd name="T4" fmla="*/ 14 w 37"/>
                  <a:gd name="T5" fmla="*/ 12 h 121"/>
                  <a:gd name="T6" fmla="*/ 16 w 37"/>
                  <a:gd name="T7" fmla="*/ 28 h 121"/>
                  <a:gd name="T8" fmla="*/ 16 w 37"/>
                  <a:gd name="T9" fmla="*/ 36 h 121"/>
                  <a:gd name="T10" fmla="*/ 16 w 37"/>
                  <a:gd name="T11" fmla="*/ 44 h 121"/>
                  <a:gd name="T12" fmla="*/ 16 w 37"/>
                  <a:gd name="T13" fmla="*/ 50 h 121"/>
                  <a:gd name="T14" fmla="*/ 16 w 37"/>
                  <a:gd name="T15" fmla="*/ 56 h 121"/>
                  <a:gd name="T16" fmla="*/ 18 w 37"/>
                  <a:gd name="T17" fmla="*/ 62 h 121"/>
                  <a:gd name="T18" fmla="*/ 18 w 37"/>
                  <a:gd name="T19" fmla="*/ 68 h 121"/>
                  <a:gd name="T20" fmla="*/ 20 w 37"/>
                  <a:gd name="T21" fmla="*/ 76 h 121"/>
                  <a:gd name="T22" fmla="*/ 20 w 37"/>
                  <a:gd name="T23" fmla="*/ 84 h 121"/>
                  <a:gd name="T24" fmla="*/ 22 w 37"/>
                  <a:gd name="T25" fmla="*/ 90 h 121"/>
                  <a:gd name="T26" fmla="*/ 22 w 37"/>
                  <a:gd name="T27" fmla="*/ 96 h 121"/>
                  <a:gd name="T28" fmla="*/ 24 w 37"/>
                  <a:gd name="T29" fmla="*/ 104 h 121"/>
                  <a:gd name="T30" fmla="*/ 24 w 37"/>
                  <a:gd name="T31" fmla="*/ 112 h 121"/>
                  <a:gd name="T32" fmla="*/ 26 w 37"/>
                  <a:gd name="T33" fmla="*/ 120 h 121"/>
                  <a:gd name="T34" fmla="*/ 26 w 37"/>
                  <a:gd name="T35" fmla="*/ 112 h 121"/>
                  <a:gd name="T36" fmla="*/ 26 w 37"/>
                  <a:gd name="T37" fmla="*/ 106 h 121"/>
                  <a:gd name="T38" fmla="*/ 28 w 37"/>
                  <a:gd name="T39" fmla="*/ 98 h 121"/>
                  <a:gd name="T40" fmla="*/ 30 w 37"/>
                  <a:gd name="T41" fmla="*/ 92 h 121"/>
                  <a:gd name="T42" fmla="*/ 32 w 37"/>
                  <a:gd name="T43" fmla="*/ 86 h 121"/>
                  <a:gd name="T44" fmla="*/ 34 w 37"/>
                  <a:gd name="T45" fmla="*/ 80 h 121"/>
                  <a:gd name="T46" fmla="*/ 36 w 37"/>
                  <a:gd name="T47" fmla="*/ 74 h 121"/>
                  <a:gd name="T48" fmla="*/ 30 w 37"/>
                  <a:gd name="T49" fmla="*/ 78 h 121"/>
                  <a:gd name="T50" fmla="*/ 24 w 37"/>
                  <a:gd name="T51" fmla="*/ 82 h 121"/>
                  <a:gd name="T52" fmla="*/ 18 w 37"/>
                  <a:gd name="T53" fmla="*/ 82 h 121"/>
                  <a:gd name="T54" fmla="*/ 12 w 37"/>
                  <a:gd name="T55" fmla="*/ 82 h 121"/>
                  <a:gd name="T56" fmla="*/ 6 w 37"/>
                  <a:gd name="T57" fmla="*/ 82 h 121"/>
                  <a:gd name="T58" fmla="*/ 0 w 37"/>
                  <a:gd name="T59" fmla="*/ 82 h 121"/>
                  <a:gd name="T60" fmla="*/ 6 w 37"/>
                  <a:gd name="T61" fmla="*/ 84 h 121"/>
                  <a:gd name="T62" fmla="*/ 12 w 37"/>
                  <a:gd name="T63" fmla="*/ 90 h 121"/>
                  <a:gd name="T64" fmla="*/ 16 w 37"/>
                  <a:gd name="T65" fmla="*/ 96 h 121"/>
                  <a:gd name="T66" fmla="*/ 20 w 37"/>
                  <a:gd name="T67" fmla="*/ 104 h 121"/>
                  <a:gd name="T68" fmla="*/ 24 w 37"/>
                  <a:gd name="T69" fmla="*/ 112 h 121"/>
                  <a:gd name="T70" fmla="*/ 24 w 37"/>
                  <a:gd name="T71" fmla="*/ 118 h 121"/>
                  <a:gd name="T72" fmla="*/ 24 w 37"/>
                  <a:gd name="T73" fmla="*/ 110 h 121"/>
                  <a:gd name="T74" fmla="*/ 24 w 37"/>
                  <a:gd name="T75" fmla="*/ 102 h 121"/>
                  <a:gd name="T76" fmla="*/ 24 w 37"/>
                  <a:gd name="T77" fmla="*/ 94 h 121"/>
                  <a:gd name="T78" fmla="*/ 24 w 37"/>
                  <a:gd name="T79" fmla="*/ 86 h 121"/>
                  <a:gd name="T80" fmla="*/ 30 w 37"/>
                  <a:gd name="T81" fmla="*/ 86 h 121"/>
                  <a:gd name="T82" fmla="*/ 24 w 37"/>
                  <a:gd name="T83" fmla="*/ 86 h 121"/>
                  <a:gd name="T84" fmla="*/ 18 w 37"/>
                  <a:gd name="T85" fmla="*/ 88 h 121"/>
                  <a:gd name="T86" fmla="*/ 12 w 37"/>
                  <a:gd name="T87" fmla="*/ 88 h 121"/>
                  <a:gd name="T88" fmla="*/ 18 w 37"/>
                  <a:gd name="T89" fmla="*/ 94 h 12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
                  <a:gd name="T136" fmla="*/ 0 h 121"/>
                  <a:gd name="T137" fmla="*/ 37 w 37"/>
                  <a:gd name="T138" fmla="*/ 121 h 12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 h="121">
                    <a:moveTo>
                      <a:pt x="16" y="0"/>
                    </a:moveTo>
                    <a:lnTo>
                      <a:pt x="14" y="6"/>
                    </a:lnTo>
                    <a:lnTo>
                      <a:pt x="14" y="12"/>
                    </a:lnTo>
                    <a:lnTo>
                      <a:pt x="16" y="28"/>
                    </a:lnTo>
                    <a:lnTo>
                      <a:pt x="16" y="36"/>
                    </a:lnTo>
                    <a:lnTo>
                      <a:pt x="16" y="44"/>
                    </a:lnTo>
                    <a:lnTo>
                      <a:pt x="16" y="50"/>
                    </a:lnTo>
                    <a:lnTo>
                      <a:pt x="16" y="56"/>
                    </a:lnTo>
                    <a:lnTo>
                      <a:pt x="18" y="62"/>
                    </a:lnTo>
                    <a:lnTo>
                      <a:pt x="18" y="68"/>
                    </a:lnTo>
                    <a:lnTo>
                      <a:pt x="20" y="76"/>
                    </a:lnTo>
                    <a:lnTo>
                      <a:pt x="20" y="84"/>
                    </a:lnTo>
                    <a:lnTo>
                      <a:pt x="22" y="90"/>
                    </a:lnTo>
                    <a:lnTo>
                      <a:pt x="22" y="96"/>
                    </a:lnTo>
                    <a:lnTo>
                      <a:pt x="24" y="104"/>
                    </a:lnTo>
                    <a:lnTo>
                      <a:pt x="24" y="112"/>
                    </a:lnTo>
                    <a:lnTo>
                      <a:pt x="26" y="120"/>
                    </a:lnTo>
                    <a:lnTo>
                      <a:pt x="26" y="112"/>
                    </a:lnTo>
                    <a:lnTo>
                      <a:pt x="26" y="106"/>
                    </a:lnTo>
                    <a:lnTo>
                      <a:pt x="28" y="98"/>
                    </a:lnTo>
                    <a:lnTo>
                      <a:pt x="30" y="92"/>
                    </a:lnTo>
                    <a:lnTo>
                      <a:pt x="32" y="86"/>
                    </a:lnTo>
                    <a:lnTo>
                      <a:pt x="34" y="80"/>
                    </a:lnTo>
                    <a:lnTo>
                      <a:pt x="36" y="74"/>
                    </a:lnTo>
                    <a:lnTo>
                      <a:pt x="30" y="78"/>
                    </a:lnTo>
                    <a:lnTo>
                      <a:pt x="24" y="82"/>
                    </a:lnTo>
                    <a:lnTo>
                      <a:pt x="18" y="82"/>
                    </a:lnTo>
                    <a:lnTo>
                      <a:pt x="12" y="82"/>
                    </a:lnTo>
                    <a:lnTo>
                      <a:pt x="6" y="82"/>
                    </a:lnTo>
                    <a:lnTo>
                      <a:pt x="0" y="82"/>
                    </a:lnTo>
                    <a:lnTo>
                      <a:pt x="6" y="84"/>
                    </a:lnTo>
                    <a:lnTo>
                      <a:pt x="12" y="90"/>
                    </a:lnTo>
                    <a:lnTo>
                      <a:pt x="16" y="96"/>
                    </a:lnTo>
                    <a:lnTo>
                      <a:pt x="20" y="104"/>
                    </a:lnTo>
                    <a:lnTo>
                      <a:pt x="24" y="112"/>
                    </a:lnTo>
                    <a:lnTo>
                      <a:pt x="24" y="118"/>
                    </a:lnTo>
                    <a:lnTo>
                      <a:pt x="24" y="110"/>
                    </a:lnTo>
                    <a:lnTo>
                      <a:pt x="24" y="102"/>
                    </a:lnTo>
                    <a:lnTo>
                      <a:pt x="24" y="94"/>
                    </a:lnTo>
                    <a:lnTo>
                      <a:pt x="24" y="86"/>
                    </a:lnTo>
                    <a:lnTo>
                      <a:pt x="30" y="86"/>
                    </a:lnTo>
                    <a:lnTo>
                      <a:pt x="24" y="86"/>
                    </a:lnTo>
                    <a:lnTo>
                      <a:pt x="18" y="88"/>
                    </a:lnTo>
                    <a:lnTo>
                      <a:pt x="12" y="88"/>
                    </a:lnTo>
                    <a:lnTo>
                      <a:pt x="18" y="9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12" name="Freeform 39">
                <a:extLst>
                  <a:ext uri="{FF2B5EF4-FFF2-40B4-BE49-F238E27FC236}">
                    <a16:creationId xmlns:a16="http://schemas.microsoft.com/office/drawing/2014/main" id="{6849374F-DAFD-45DB-B746-8EA515296776}"/>
                  </a:ext>
                </a:extLst>
              </p:cNvPr>
              <p:cNvSpPr>
                <a:spLocks/>
              </p:cNvSpPr>
              <p:nvPr/>
            </p:nvSpPr>
            <p:spPr bwMode="auto">
              <a:xfrm>
                <a:off x="1137" y="1234"/>
                <a:ext cx="79" cy="499"/>
              </a:xfrm>
              <a:custGeom>
                <a:avLst/>
                <a:gdLst>
                  <a:gd name="T0" fmla="*/ 38 w 79"/>
                  <a:gd name="T1" fmla="*/ 6 h 499"/>
                  <a:gd name="T2" fmla="*/ 38 w 79"/>
                  <a:gd name="T3" fmla="*/ 18 h 499"/>
                  <a:gd name="T4" fmla="*/ 40 w 79"/>
                  <a:gd name="T5" fmla="*/ 36 h 499"/>
                  <a:gd name="T6" fmla="*/ 46 w 79"/>
                  <a:gd name="T7" fmla="*/ 48 h 499"/>
                  <a:gd name="T8" fmla="*/ 52 w 79"/>
                  <a:gd name="T9" fmla="*/ 60 h 499"/>
                  <a:gd name="T10" fmla="*/ 56 w 79"/>
                  <a:gd name="T11" fmla="*/ 76 h 499"/>
                  <a:gd name="T12" fmla="*/ 60 w 79"/>
                  <a:gd name="T13" fmla="*/ 88 h 499"/>
                  <a:gd name="T14" fmla="*/ 62 w 79"/>
                  <a:gd name="T15" fmla="*/ 100 h 499"/>
                  <a:gd name="T16" fmla="*/ 68 w 79"/>
                  <a:gd name="T17" fmla="*/ 114 h 499"/>
                  <a:gd name="T18" fmla="*/ 72 w 79"/>
                  <a:gd name="T19" fmla="*/ 128 h 499"/>
                  <a:gd name="T20" fmla="*/ 74 w 79"/>
                  <a:gd name="T21" fmla="*/ 140 h 499"/>
                  <a:gd name="T22" fmla="*/ 78 w 79"/>
                  <a:gd name="T23" fmla="*/ 152 h 499"/>
                  <a:gd name="T24" fmla="*/ 78 w 79"/>
                  <a:gd name="T25" fmla="*/ 164 h 499"/>
                  <a:gd name="T26" fmla="*/ 78 w 79"/>
                  <a:gd name="T27" fmla="*/ 180 h 499"/>
                  <a:gd name="T28" fmla="*/ 78 w 79"/>
                  <a:gd name="T29" fmla="*/ 194 h 499"/>
                  <a:gd name="T30" fmla="*/ 78 w 79"/>
                  <a:gd name="T31" fmla="*/ 208 h 499"/>
                  <a:gd name="T32" fmla="*/ 72 w 79"/>
                  <a:gd name="T33" fmla="*/ 220 h 499"/>
                  <a:gd name="T34" fmla="*/ 66 w 79"/>
                  <a:gd name="T35" fmla="*/ 232 h 499"/>
                  <a:gd name="T36" fmla="*/ 64 w 79"/>
                  <a:gd name="T37" fmla="*/ 246 h 499"/>
                  <a:gd name="T38" fmla="*/ 52 w 79"/>
                  <a:gd name="T39" fmla="*/ 258 h 499"/>
                  <a:gd name="T40" fmla="*/ 56 w 79"/>
                  <a:gd name="T41" fmla="*/ 270 h 499"/>
                  <a:gd name="T42" fmla="*/ 50 w 79"/>
                  <a:gd name="T43" fmla="*/ 284 h 499"/>
                  <a:gd name="T44" fmla="*/ 44 w 79"/>
                  <a:gd name="T45" fmla="*/ 294 h 499"/>
                  <a:gd name="T46" fmla="*/ 48 w 79"/>
                  <a:gd name="T47" fmla="*/ 282 h 499"/>
                  <a:gd name="T48" fmla="*/ 52 w 79"/>
                  <a:gd name="T49" fmla="*/ 286 h 499"/>
                  <a:gd name="T50" fmla="*/ 52 w 79"/>
                  <a:gd name="T51" fmla="*/ 298 h 499"/>
                  <a:gd name="T52" fmla="*/ 44 w 79"/>
                  <a:gd name="T53" fmla="*/ 314 h 499"/>
                  <a:gd name="T54" fmla="*/ 42 w 79"/>
                  <a:gd name="T55" fmla="*/ 330 h 499"/>
                  <a:gd name="T56" fmla="*/ 36 w 79"/>
                  <a:gd name="T57" fmla="*/ 346 h 499"/>
                  <a:gd name="T58" fmla="*/ 34 w 79"/>
                  <a:gd name="T59" fmla="*/ 362 h 499"/>
                  <a:gd name="T60" fmla="*/ 28 w 79"/>
                  <a:gd name="T61" fmla="*/ 378 h 499"/>
                  <a:gd name="T62" fmla="*/ 24 w 79"/>
                  <a:gd name="T63" fmla="*/ 394 h 499"/>
                  <a:gd name="T64" fmla="*/ 18 w 79"/>
                  <a:gd name="T65" fmla="*/ 408 h 499"/>
                  <a:gd name="T66" fmla="*/ 16 w 79"/>
                  <a:gd name="T67" fmla="*/ 420 h 499"/>
                  <a:gd name="T68" fmla="*/ 14 w 79"/>
                  <a:gd name="T69" fmla="*/ 432 h 499"/>
                  <a:gd name="T70" fmla="*/ 10 w 79"/>
                  <a:gd name="T71" fmla="*/ 446 h 499"/>
                  <a:gd name="T72" fmla="*/ 10 w 79"/>
                  <a:gd name="T73" fmla="*/ 458 h 499"/>
                  <a:gd name="T74" fmla="*/ 8 w 79"/>
                  <a:gd name="T75" fmla="*/ 470 h 499"/>
                  <a:gd name="T76" fmla="*/ 8 w 79"/>
                  <a:gd name="T77" fmla="*/ 484 h 499"/>
                  <a:gd name="T78" fmla="*/ 8 w 79"/>
                  <a:gd name="T79" fmla="*/ 498 h 499"/>
                  <a:gd name="T80" fmla="*/ 0 w 79"/>
                  <a:gd name="T81" fmla="*/ 490 h 499"/>
                  <a:gd name="T82" fmla="*/ 0 w 79"/>
                  <a:gd name="T83" fmla="*/ 478 h 499"/>
                  <a:gd name="T84" fmla="*/ 4 w 79"/>
                  <a:gd name="T85" fmla="*/ 464 h 499"/>
                  <a:gd name="T86" fmla="*/ 10 w 79"/>
                  <a:gd name="T87" fmla="*/ 452 h 499"/>
                  <a:gd name="T88" fmla="*/ 18 w 79"/>
                  <a:gd name="T89" fmla="*/ 436 h 499"/>
                  <a:gd name="T90" fmla="*/ 24 w 79"/>
                  <a:gd name="T91" fmla="*/ 424 h 499"/>
                  <a:gd name="T92" fmla="*/ 26 w 79"/>
                  <a:gd name="T93" fmla="*/ 436 h 499"/>
                  <a:gd name="T94" fmla="*/ 26 w 79"/>
                  <a:gd name="T95" fmla="*/ 452 h 499"/>
                  <a:gd name="T96" fmla="*/ 26 w 79"/>
                  <a:gd name="T97" fmla="*/ 466 h 499"/>
                  <a:gd name="T98" fmla="*/ 28 w 79"/>
                  <a:gd name="T99" fmla="*/ 482 h 499"/>
                  <a:gd name="T100" fmla="*/ 32 w 79"/>
                  <a:gd name="T101" fmla="*/ 496 h 499"/>
                  <a:gd name="T102" fmla="*/ 30 w 79"/>
                  <a:gd name="T103" fmla="*/ 484 h 499"/>
                  <a:gd name="T104" fmla="*/ 24 w 79"/>
                  <a:gd name="T105" fmla="*/ 468 h 499"/>
                  <a:gd name="T106" fmla="*/ 24 w 79"/>
                  <a:gd name="T107" fmla="*/ 452 h 499"/>
                  <a:gd name="T108" fmla="*/ 24 w 79"/>
                  <a:gd name="T109" fmla="*/ 436 h 499"/>
                  <a:gd name="T110" fmla="*/ 24 w 79"/>
                  <a:gd name="T111" fmla="*/ 420 h 4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9"/>
                  <a:gd name="T169" fmla="*/ 0 h 499"/>
                  <a:gd name="T170" fmla="*/ 79 w 79"/>
                  <a:gd name="T171" fmla="*/ 499 h 49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9" h="499">
                    <a:moveTo>
                      <a:pt x="40" y="0"/>
                    </a:moveTo>
                    <a:lnTo>
                      <a:pt x="38" y="6"/>
                    </a:lnTo>
                    <a:lnTo>
                      <a:pt x="38" y="12"/>
                    </a:lnTo>
                    <a:lnTo>
                      <a:pt x="38" y="18"/>
                    </a:lnTo>
                    <a:lnTo>
                      <a:pt x="40" y="30"/>
                    </a:lnTo>
                    <a:lnTo>
                      <a:pt x="40" y="36"/>
                    </a:lnTo>
                    <a:lnTo>
                      <a:pt x="42" y="42"/>
                    </a:lnTo>
                    <a:lnTo>
                      <a:pt x="46" y="48"/>
                    </a:lnTo>
                    <a:lnTo>
                      <a:pt x="48" y="54"/>
                    </a:lnTo>
                    <a:lnTo>
                      <a:pt x="52" y="60"/>
                    </a:lnTo>
                    <a:lnTo>
                      <a:pt x="56" y="68"/>
                    </a:lnTo>
                    <a:lnTo>
                      <a:pt x="56" y="76"/>
                    </a:lnTo>
                    <a:lnTo>
                      <a:pt x="58" y="82"/>
                    </a:lnTo>
                    <a:lnTo>
                      <a:pt x="60" y="88"/>
                    </a:lnTo>
                    <a:lnTo>
                      <a:pt x="60" y="94"/>
                    </a:lnTo>
                    <a:lnTo>
                      <a:pt x="62" y="100"/>
                    </a:lnTo>
                    <a:lnTo>
                      <a:pt x="66" y="108"/>
                    </a:lnTo>
                    <a:lnTo>
                      <a:pt x="68" y="114"/>
                    </a:lnTo>
                    <a:lnTo>
                      <a:pt x="70" y="120"/>
                    </a:lnTo>
                    <a:lnTo>
                      <a:pt x="72" y="128"/>
                    </a:lnTo>
                    <a:lnTo>
                      <a:pt x="72" y="134"/>
                    </a:lnTo>
                    <a:lnTo>
                      <a:pt x="74" y="140"/>
                    </a:lnTo>
                    <a:lnTo>
                      <a:pt x="78" y="146"/>
                    </a:lnTo>
                    <a:lnTo>
                      <a:pt x="78" y="152"/>
                    </a:lnTo>
                    <a:lnTo>
                      <a:pt x="78" y="158"/>
                    </a:lnTo>
                    <a:lnTo>
                      <a:pt x="78" y="164"/>
                    </a:lnTo>
                    <a:lnTo>
                      <a:pt x="78" y="172"/>
                    </a:lnTo>
                    <a:lnTo>
                      <a:pt x="78" y="180"/>
                    </a:lnTo>
                    <a:lnTo>
                      <a:pt x="78" y="188"/>
                    </a:lnTo>
                    <a:lnTo>
                      <a:pt x="78" y="194"/>
                    </a:lnTo>
                    <a:lnTo>
                      <a:pt x="78" y="200"/>
                    </a:lnTo>
                    <a:lnTo>
                      <a:pt x="78" y="208"/>
                    </a:lnTo>
                    <a:lnTo>
                      <a:pt x="74" y="214"/>
                    </a:lnTo>
                    <a:lnTo>
                      <a:pt x="72" y="220"/>
                    </a:lnTo>
                    <a:lnTo>
                      <a:pt x="68" y="226"/>
                    </a:lnTo>
                    <a:lnTo>
                      <a:pt x="66" y="232"/>
                    </a:lnTo>
                    <a:lnTo>
                      <a:pt x="66" y="240"/>
                    </a:lnTo>
                    <a:lnTo>
                      <a:pt x="64" y="246"/>
                    </a:lnTo>
                    <a:lnTo>
                      <a:pt x="60" y="252"/>
                    </a:lnTo>
                    <a:lnTo>
                      <a:pt x="52" y="258"/>
                    </a:lnTo>
                    <a:lnTo>
                      <a:pt x="52" y="264"/>
                    </a:lnTo>
                    <a:lnTo>
                      <a:pt x="56" y="270"/>
                    </a:lnTo>
                    <a:lnTo>
                      <a:pt x="56" y="276"/>
                    </a:lnTo>
                    <a:lnTo>
                      <a:pt x="50" y="284"/>
                    </a:lnTo>
                    <a:lnTo>
                      <a:pt x="44" y="288"/>
                    </a:lnTo>
                    <a:lnTo>
                      <a:pt x="44" y="294"/>
                    </a:lnTo>
                    <a:lnTo>
                      <a:pt x="46" y="288"/>
                    </a:lnTo>
                    <a:lnTo>
                      <a:pt x="48" y="282"/>
                    </a:lnTo>
                    <a:lnTo>
                      <a:pt x="50" y="276"/>
                    </a:lnTo>
                    <a:lnTo>
                      <a:pt x="52" y="286"/>
                    </a:lnTo>
                    <a:lnTo>
                      <a:pt x="52" y="292"/>
                    </a:lnTo>
                    <a:lnTo>
                      <a:pt x="52" y="298"/>
                    </a:lnTo>
                    <a:lnTo>
                      <a:pt x="50" y="306"/>
                    </a:lnTo>
                    <a:lnTo>
                      <a:pt x="44" y="314"/>
                    </a:lnTo>
                    <a:lnTo>
                      <a:pt x="44" y="322"/>
                    </a:lnTo>
                    <a:lnTo>
                      <a:pt x="42" y="330"/>
                    </a:lnTo>
                    <a:lnTo>
                      <a:pt x="40" y="338"/>
                    </a:lnTo>
                    <a:lnTo>
                      <a:pt x="36" y="346"/>
                    </a:lnTo>
                    <a:lnTo>
                      <a:pt x="34" y="354"/>
                    </a:lnTo>
                    <a:lnTo>
                      <a:pt x="34" y="362"/>
                    </a:lnTo>
                    <a:lnTo>
                      <a:pt x="32" y="370"/>
                    </a:lnTo>
                    <a:lnTo>
                      <a:pt x="28" y="378"/>
                    </a:lnTo>
                    <a:lnTo>
                      <a:pt x="26" y="386"/>
                    </a:lnTo>
                    <a:lnTo>
                      <a:pt x="24" y="394"/>
                    </a:lnTo>
                    <a:lnTo>
                      <a:pt x="20" y="402"/>
                    </a:lnTo>
                    <a:lnTo>
                      <a:pt x="18" y="408"/>
                    </a:lnTo>
                    <a:lnTo>
                      <a:pt x="18" y="414"/>
                    </a:lnTo>
                    <a:lnTo>
                      <a:pt x="16" y="420"/>
                    </a:lnTo>
                    <a:lnTo>
                      <a:pt x="14" y="426"/>
                    </a:lnTo>
                    <a:lnTo>
                      <a:pt x="14" y="432"/>
                    </a:lnTo>
                    <a:lnTo>
                      <a:pt x="10" y="440"/>
                    </a:lnTo>
                    <a:lnTo>
                      <a:pt x="10" y="446"/>
                    </a:lnTo>
                    <a:lnTo>
                      <a:pt x="10" y="452"/>
                    </a:lnTo>
                    <a:lnTo>
                      <a:pt x="10" y="458"/>
                    </a:lnTo>
                    <a:lnTo>
                      <a:pt x="10" y="464"/>
                    </a:lnTo>
                    <a:lnTo>
                      <a:pt x="8" y="470"/>
                    </a:lnTo>
                    <a:lnTo>
                      <a:pt x="8" y="478"/>
                    </a:lnTo>
                    <a:lnTo>
                      <a:pt x="8" y="484"/>
                    </a:lnTo>
                    <a:lnTo>
                      <a:pt x="8" y="490"/>
                    </a:lnTo>
                    <a:lnTo>
                      <a:pt x="8" y="498"/>
                    </a:lnTo>
                    <a:lnTo>
                      <a:pt x="2" y="496"/>
                    </a:lnTo>
                    <a:lnTo>
                      <a:pt x="0" y="490"/>
                    </a:lnTo>
                    <a:lnTo>
                      <a:pt x="0" y="484"/>
                    </a:lnTo>
                    <a:lnTo>
                      <a:pt x="0" y="478"/>
                    </a:lnTo>
                    <a:lnTo>
                      <a:pt x="0" y="472"/>
                    </a:lnTo>
                    <a:lnTo>
                      <a:pt x="4" y="464"/>
                    </a:lnTo>
                    <a:lnTo>
                      <a:pt x="8" y="458"/>
                    </a:lnTo>
                    <a:lnTo>
                      <a:pt x="10" y="452"/>
                    </a:lnTo>
                    <a:lnTo>
                      <a:pt x="14" y="444"/>
                    </a:lnTo>
                    <a:lnTo>
                      <a:pt x="18" y="436"/>
                    </a:lnTo>
                    <a:lnTo>
                      <a:pt x="24" y="430"/>
                    </a:lnTo>
                    <a:lnTo>
                      <a:pt x="24" y="424"/>
                    </a:lnTo>
                    <a:lnTo>
                      <a:pt x="26" y="430"/>
                    </a:lnTo>
                    <a:lnTo>
                      <a:pt x="26" y="436"/>
                    </a:lnTo>
                    <a:lnTo>
                      <a:pt x="26" y="444"/>
                    </a:lnTo>
                    <a:lnTo>
                      <a:pt x="26" y="452"/>
                    </a:lnTo>
                    <a:lnTo>
                      <a:pt x="26" y="458"/>
                    </a:lnTo>
                    <a:lnTo>
                      <a:pt x="26" y="466"/>
                    </a:lnTo>
                    <a:lnTo>
                      <a:pt x="26" y="474"/>
                    </a:lnTo>
                    <a:lnTo>
                      <a:pt x="28" y="482"/>
                    </a:lnTo>
                    <a:lnTo>
                      <a:pt x="30" y="490"/>
                    </a:lnTo>
                    <a:lnTo>
                      <a:pt x="32" y="496"/>
                    </a:lnTo>
                    <a:lnTo>
                      <a:pt x="32" y="490"/>
                    </a:lnTo>
                    <a:lnTo>
                      <a:pt x="30" y="484"/>
                    </a:lnTo>
                    <a:lnTo>
                      <a:pt x="26" y="476"/>
                    </a:lnTo>
                    <a:lnTo>
                      <a:pt x="24" y="468"/>
                    </a:lnTo>
                    <a:lnTo>
                      <a:pt x="24" y="460"/>
                    </a:lnTo>
                    <a:lnTo>
                      <a:pt x="24" y="452"/>
                    </a:lnTo>
                    <a:lnTo>
                      <a:pt x="24" y="444"/>
                    </a:lnTo>
                    <a:lnTo>
                      <a:pt x="24" y="436"/>
                    </a:lnTo>
                    <a:lnTo>
                      <a:pt x="24" y="428"/>
                    </a:lnTo>
                    <a:lnTo>
                      <a:pt x="24" y="42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13" name="Freeform 40">
                <a:extLst>
                  <a:ext uri="{FF2B5EF4-FFF2-40B4-BE49-F238E27FC236}">
                    <a16:creationId xmlns:a16="http://schemas.microsoft.com/office/drawing/2014/main" id="{85A0001F-0606-4EFA-AC75-F9075F9FD5D7}"/>
                  </a:ext>
                </a:extLst>
              </p:cNvPr>
              <p:cNvSpPr>
                <a:spLocks/>
              </p:cNvSpPr>
              <p:nvPr/>
            </p:nvSpPr>
            <p:spPr bwMode="auto">
              <a:xfrm>
                <a:off x="1093" y="1352"/>
                <a:ext cx="83" cy="119"/>
              </a:xfrm>
              <a:custGeom>
                <a:avLst/>
                <a:gdLst>
                  <a:gd name="T0" fmla="*/ 0 w 83"/>
                  <a:gd name="T1" fmla="*/ 14 h 119"/>
                  <a:gd name="T2" fmla="*/ 50 w 83"/>
                  <a:gd name="T3" fmla="*/ 118 h 119"/>
                  <a:gd name="T4" fmla="*/ 82 w 83"/>
                  <a:gd name="T5" fmla="*/ 0 h 119"/>
                  <a:gd name="T6" fmla="*/ 0 w 83"/>
                  <a:gd name="T7" fmla="*/ 14 h 119"/>
                  <a:gd name="T8" fmla="*/ 0 60000 65536"/>
                  <a:gd name="T9" fmla="*/ 0 60000 65536"/>
                  <a:gd name="T10" fmla="*/ 0 60000 65536"/>
                  <a:gd name="T11" fmla="*/ 0 60000 65536"/>
                  <a:gd name="T12" fmla="*/ 0 w 83"/>
                  <a:gd name="T13" fmla="*/ 0 h 119"/>
                  <a:gd name="T14" fmla="*/ 83 w 83"/>
                  <a:gd name="T15" fmla="*/ 119 h 119"/>
                </a:gdLst>
                <a:ahLst/>
                <a:cxnLst>
                  <a:cxn ang="T8">
                    <a:pos x="T0" y="T1"/>
                  </a:cxn>
                  <a:cxn ang="T9">
                    <a:pos x="T2" y="T3"/>
                  </a:cxn>
                  <a:cxn ang="T10">
                    <a:pos x="T4" y="T5"/>
                  </a:cxn>
                  <a:cxn ang="T11">
                    <a:pos x="T6" y="T7"/>
                  </a:cxn>
                </a:cxnLst>
                <a:rect l="T12" t="T13" r="T14" b="T15"/>
                <a:pathLst>
                  <a:path w="83" h="119">
                    <a:moveTo>
                      <a:pt x="0" y="14"/>
                    </a:moveTo>
                    <a:lnTo>
                      <a:pt x="50" y="118"/>
                    </a:lnTo>
                    <a:lnTo>
                      <a:pt x="82" y="0"/>
                    </a:lnTo>
                    <a:lnTo>
                      <a:pt x="0" y="1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14" name="Rectangle 41">
                <a:extLst>
                  <a:ext uri="{FF2B5EF4-FFF2-40B4-BE49-F238E27FC236}">
                    <a16:creationId xmlns:a16="http://schemas.microsoft.com/office/drawing/2014/main" id="{45EA2BF4-0852-4CE1-B5D8-9292BEDEA9F9}"/>
                  </a:ext>
                </a:extLst>
              </p:cNvPr>
              <p:cNvSpPr>
                <a:spLocks noChangeArrowheads="1"/>
              </p:cNvSpPr>
              <p:nvPr/>
            </p:nvSpPr>
            <p:spPr bwMode="auto">
              <a:xfrm>
                <a:off x="480" y="1166"/>
                <a:ext cx="28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800" dirty="0"/>
                  <a:t>10 lbs.</a:t>
                </a:r>
              </a:p>
            </p:txBody>
          </p:sp>
          <p:sp>
            <p:nvSpPr>
              <p:cNvPr id="31815" name="Rectangle 42">
                <a:extLst>
                  <a:ext uri="{FF2B5EF4-FFF2-40B4-BE49-F238E27FC236}">
                    <a16:creationId xmlns:a16="http://schemas.microsoft.com/office/drawing/2014/main" id="{C7B0BBA7-A243-4541-A06C-C14B81E3A809}"/>
                  </a:ext>
                </a:extLst>
              </p:cNvPr>
              <p:cNvSpPr>
                <a:spLocks noChangeArrowheads="1"/>
              </p:cNvSpPr>
              <p:nvPr/>
            </p:nvSpPr>
            <p:spPr bwMode="auto">
              <a:xfrm>
                <a:off x="1048" y="1124"/>
                <a:ext cx="32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800" dirty="0"/>
                  <a:t>100 lbs.</a:t>
                </a:r>
              </a:p>
            </p:txBody>
          </p:sp>
          <p:sp>
            <p:nvSpPr>
              <p:cNvPr id="31816" name="Freeform 43">
                <a:extLst>
                  <a:ext uri="{FF2B5EF4-FFF2-40B4-BE49-F238E27FC236}">
                    <a16:creationId xmlns:a16="http://schemas.microsoft.com/office/drawing/2014/main" id="{E7CE210B-0D43-4475-B58D-583170D7D311}"/>
                  </a:ext>
                </a:extLst>
              </p:cNvPr>
              <p:cNvSpPr>
                <a:spLocks/>
              </p:cNvSpPr>
              <p:nvPr/>
            </p:nvSpPr>
            <p:spPr bwMode="auto">
              <a:xfrm>
                <a:off x="976" y="1665"/>
                <a:ext cx="217" cy="442"/>
              </a:xfrm>
              <a:custGeom>
                <a:avLst/>
                <a:gdLst>
                  <a:gd name="T0" fmla="*/ 84 w 217"/>
                  <a:gd name="T1" fmla="*/ 78 h 442"/>
                  <a:gd name="T2" fmla="*/ 93 w 217"/>
                  <a:gd name="T3" fmla="*/ 105 h 442"/>
                  <a:gd name="T4" fmla="*/ 96 w 217"/>
                  <a:gd name="T5" fmla="*/ 132 h 442"/>
                  <a:gd name="T6" fmla="*/ 105 w 217"/>
                  <a:gd name="T7" fmla="*/ 162 h 442"/>
                  <a:gd name="T8" fmla="*/ 105 w 217"/>
                  <a:gd name="T9" fmla="*/ 189 h 442"/>
                  <a:gd name="T10" fmla="*/ 111 w 217"/>
                  <a:gd name="T11" fmla="*/ 216 h 442"/>
                  <a:gd name="T12" fmla="*/ 111 w 217"/>
                  <a:gd name="T13" fmla="*/ 243 h 442"/>
                  <a:gd name="T14" fmla="*/ 111 w 217"/>
                  <a:gd name="T15" fmla="*/ 270 h 442"/>
                  <a:gd name="T16" fmla="*/ 111 w 217"/>
                  <a:gd name="T17" fmla="*/ 297 h 442"/>
                  <a:gd name="T18" fmla="*/ 105 w 217"/>
                  <a:gd name="T19" fmla="*/ 327 h 442"/>
                  <a:gd name="T20" fmla="*/ 96 w 217"/>
                  <a:gd name="T21" fmla="*/ 354 h 442"/>
                  <a:gd name="T22" fmla="*/ 72 w 217"/>
                  <a:gd name="T23" fmla="*/ 381 h 442"/>
                  <a:gd name="T24" fmla="*/ 45 w 217"/>
                  <a:gd name="T25" fmla="*/ 396 h 442"/>
                  <a:gd name="T26" fmla="*/ 15 w 217"/>
                  <a:gd name="T27" fmla="*/ 402 h 442"/>
                  <a:gd name="T28" fmla="*/ 9 w 217"/>
                  <a:gd name="T29" fmla="*/ 420 h 442"/>
                  <a:gd name="T30" fmla="*/ 24 w 217"/>
                  <a:gd name="T31" fmla="*/ 420 h 442"/>
                  <a:gd name="T32" fmla="*/ 36 w 217"/>
                  <a:gd name="T33" fmla="*/ 429 h 442"/>
                  <a:gd name="T34" fmla="*/ 42 w 217"/>
                  <a:gd name="T35" fmla="*/ 441 h 442"/>
                  <a:gd name="T36" fmla="*/ 51 w 217"/>
                  <a:gd name="T37" fmla="*/ 432 h 442"/>
                  <a:gd name="T38" fmla="*/ 81 w 217"/>
                  <a:gd name="T39" fmla="*/ 429 h 442"/>
                  <a:gd name="T40" fmla="*/ 114 w 217"/>
                  <a:gd name="T41" fmla="*/ 426 h 442"/>
                  <a:gd name="T42" fmla="*/ 141 w 217"/>
                  <a:gd name="T43" fmla="*/ 417 h 442"/>
                  <a:gd name="T44" fmla="*/ 168 w 217"/>
                  <a:gd name="T45" fmla="*/ 411 h 442"/>
                  <a:gd name="T46" fmla="*/ 180 w 217"/>
                  <a:gd name="T47" fmla="*/ 384 h 442"/>
                  <a:gd name="T48" fmla="*/ 177 w 217"/>
                  <a:gd name="T49" fmla="*/ 357 h 442"/>
                  <a:gd name="T50" fmla="*/ 177 w 217"/>
                  <a:gd name="T51" fmla="*/ 366 h 442"/>
                  <a:gd name="T52" fmla="*/ 171 w 217"/>
                  <a:gd name="T53" fmla="*/ 339 h 442"/>
                  <a:gd name="T54" fmla="*/ 171 w 217"/>
                  <a:gd name="T55" fmla="*/ 309 h 442"/>
                  <a:gd name="T56" fmla="*/ 171 w 217"/>
                  <a:gd name="T57" fmla="*/ 276 h 442"/>
                  <a:gd name="T58" fmla="*/ 174 w 217"/>
                  <a:gd name="T59" fmla="*/ 249 h 442"/>
                  <a:gd name="T60" fmla="*/ 177 w 217"/>
                  <a:gd name="T61" fmla="*/ 222 h 442"/>
                  <a:gd name="T62" fmla="*/ 177 w 217"/>
                  <a:gd name="T63" fmla="*/ 195 h 442"/>
                  <a:gd name="T64" fmla="*/ 180 w 217"/>
                  <a:gd name="T65" fmla="*/ 168 h 442"/>
                  <a:gd name="T66" fmla="*/ 180 w 217"/>
                  <a:gd name="T67" fmla="*/ 141 h 442"/>
                  <a:gd name="T68" fmla="*/ 180 w 217"/>
                  <a:gd name="T69" fmla="*/ 111 h 442"/>
                  <a:gd name="T70" fmla="*/ 171 w 217"/>
                  <a:gd name="T71" fmla="*/ 84 h 442"/>
                  <a:gd name="T72" fmla="*/ 168 w 217"/>
                  <a:gd name="T73" fmla="*/ 57 h 442"/>
                  <a:gd name="T74" fmla="*/ 168 w 217"/>
                  <a:gd name="T75" fmla="*/ 27 h 442"/>
                  <a:gd name="T76" fmla="*/ 174 w 217"/>
                  <a:gd name="T77" fmla="*/ 0 h 442"/>
                  <a:gd name="T78" fmla="*/ 180 w 217"/>
                  <a:gd name="T79" fmla="*/ 30 h 442"/>
                  <a:gd name="T80" fmla="*/ 192 w 217"/>
                  <a:gd name="T81" fmla="*/ 60 h 442"/>
                  <a:gd name="T82" fmla="*/ 201 w 217"/>
                  <a:gd name="T83" fmla="*/ 87 h 442"/>
                  <a:gd name="T84" fmla="*/ 210 w 217"/>
                  <a:gd name="T85" fmla="*/ 117 h 442"/>
                  <a:gd name="T86" fmla="*/ 210 w 217"/>
                  <a:gd name="T87" fmla="*/ 144 h 442"/>
                  <a:gd name="T88" fmla="*/ 210 w 217"/>
                  <a:gd name="T89" fmla="*/ 177 h 442"/>
                  <a:gd name="T90" fmla="*/ 210 w 217"/>
                  <a:gd name="T91" fmla="*/ 204 h 442"/>
                  <a:gd name="T92" fmla="*/ 201 w 217"/>
                  <a:gd name="T93" fmla="*/ 231 h 442"/>
                  <a:gd name="T94" fmla="*/ 192 w 217"/>
                  <a:gd name="T95" fmla="*/ 264 h 442"/>
                  <a:gd name="T96" fmla="*/ 192 w 217"/>
                  <a:gd name="T97" fmla="*/ 291 h 442"/>
                  <a:gd name="T98" fmla="*/ 201 w 217"/>
                  <a:gd name="T99" fmla="*/ 318 h 442"/>
                  <a:gd name="T100" fmla="*/ 213 w 217"/>
                  <a:gd name="T101" fmla="*/ 351 h 442"/>
                  <a:gd name="T102" fmla="*/ 216 w 217"/>
                  <a:gd name="T103" fmla="*/ 378 h 442"/>
                  <a:gd name="T104" fmla="*/ 198 w 217"/>
                  <a:gd name="T105" fmla="*/ 393 h 4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7"/>
                  <a:gd name="T160" fmla="*/ 0 h 442"/>
                  <a:gd name="T161" fmla="*/ 217 w 217"/>
                  <a:gd name="T162" fmla="*/ 442 h 44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7" h="442">
                    <a:moveTo>
                      <a:pt x="81" y="60"/>
                    </a:moveTo>
                    <a:lnTo>
                      <a:pt x="81" y="69"/>
                    </a:lnTo>
                    <a:lnTo>
                      <a:pt x="84" y="78"/>
                    </a:lnTo>
                    <a:lnTo>
                      <a:pt x="84" y="87"/>
                    </a:lnTo>
                    <a:lnTo>
                      <a:pt x="90" y="96"/>
                    </a:lnTo>
                    <a:lnTo>
                      <a:pt x="93" y="105"/>
                    </a:lnTo>
                    <a:lnTo>
                      <a:pt x="93" y="114"/>
                    </a:lnTo>
                    <a:lnTo>
                      <a:pt x="93" y="123"/>
                    </a:lnTo>
                    <a:lnTo>
                      <a:pt x="96" y="132"/>
                    </a:lnTo>
                    <a:lnTo>
                      <a:pt x="99" y="141"/>
                    </a:lnTo>
                    <a:lnTo>
                      <a:pt x="102" y="153"/>
                    </a:lnTo>
                    <a:lnTo>
                      <a:pt x="105" y="162"/>
                    </a:lnTo>
                    <a:lnTo>
                      <a:pt x="105" y="171"/>
                    </a:lnTo>
                    <a:lnTo>
                      <a:pt x="105" y="180"/>
                    </a:lnTo>
                    <a:lnTo>
                      <a:pt x="105" y="189"/>
                    </a:lnTo>
                    <a:lnTo>
                      <a:pt x="108" y="198"/>
                    </a:lnTo>
                    <a:lnTo>
                      <a:pt x="108" y="207"/>
                    </a:lnTo>
                    <a:lnTo>
                      <a:pt x="111" y="216"/>
                    </a:lnTo>
                    <a:lnTo>
                      <a:pt x="111" y="225"/>
                    </a:lnTo>
                    <a:lnTo>
                      <a:pt x="111" y="234"/>
                    </a:lnTo>
                    <a:lnTo>
                      <a:pt x="111" y="243"/>
                    </a:lnTo>
                    <a:lnTo>
                      <a:pt x="111" y="252"/>
                    </a:lnTo>
                    <a:lnTo>
                      <a:pt x="111" y="261"/>
                    </a:lnTo>
                    <a:lnTo>
                      <a:pt x="111" y="270"/>
                    </a:lnTo>
                    <a:lnTo>
                      <a:pt x="111" y="279"/>
                    </a:lnTo>
                    <a:lnTo>
                      <a:pt x="111" y="288"/>
                    </a:lnTo>
                    <a:lnTo>
                      <a:pt x="111" y="297"/>
                    </a:lnTo>
                    <a:lnTo>
                      <a:pt x="108" y="306"/>
                    </a:lnTo>
                    <a:lnTo>
                      <a:pt x="108" y="315"/>
                    </a:lnTo>
                    <a:lnTo>
                      <a:pt x="105" y="327"/>
                    </a:lnTo>
                    <a:lnTo>
                      <a:pt x="99" y="336"/>
                    </a:lnTo>
                    <a:lnTo>
                      <a:pt x="96" y="345"/>
                    </a:lnTo>
                    <a:lnTo>
                      <a:pt x="96" y="354"/>
                    </a:lnTo>
                    <a:lnTo>
                      <a:pt x="87" y="363"/>
                    </a:lnTo>
                    <a:lnTo>
                      <a:pt x="81" y="372"/>
                    </a:lnTo>
                    <a:lnTo>
                      <a:pt x="72" y="381"/>
                    </a:lnTo>
                    <a:lnTo>
                      <a:pt x="60" y="384"/>
                    </a:lnTo>
                    <a:lnTo>
                      <a:pt x="51" y="387"/>
                    </a:lnTo>
                    <a:lnTo>
                      <a:pt x="45" y="396"/>
                    </a:lnTo>
                    <a:lnTo>
                      <a:pt x="36" y="399"/>
                    </a:lnTo>
                    <a:lnTo>
                      <a:pt x="27" y="399"/>
                    </a:lnTo>
                    <a:lnTo>
                      <a:pt x="15" y="402"/>
                    </a:lnTo>
                    <a:lnTo>
                      <a:pt x="6" y="408"/>
                    </a:lnTo>
                    <a:lnTo>
                      <a:pt x="0" y="417"/>
                    </a:lnTo>
                    <a:lnTo>
                      <a:pt x="9" y="420"/>
                    </a:lnTo>
                    <a:lnTo>
                      <a:pt x="12" y="429"/>
                    </a:lnTo>
                    <a:lnTo>
                      <a:pt x="21" y="432"/>
                    </a:lnTo>
                    <a:lnTo>
                      <a:pt x="24" y="420"/>
                    </a:lnTo>
                    <a:lnTo>
                      <a:pt x="24" y="411"/>
                    </a:lnTo>
                    <a:lnTo>
                      <a:pt x="27" y="423"/>
                    </a:lnTo>
                    <a:lnTo>
                      <a:pt x="36" y="429"/>
                    </a:lnTo>
                    <a:lnTo>
                      <a:pt x="36" y="420"/>
                    </a:lnTo>
                    <a:lnTo>
                      <a:pt x="39" y="432"/>
                    </a:lnTo>
                    <a:lnTo>
                      <a:pt x="42" y="441"/>
                    </a:lnTo>
                    <a:lnTo>
                      <a:pt x="48" y="432"/>
                    </a:lnTo>
                    <a:lnTo>
                      <a:pt x="51" y="423"/>
                    </a:lnTo>
                    <a:lnTo>
                      <a:pt x="51" y="432"/>
                    </a:lnTo>
                    <a:lnTo>
                      <a:pt x="60" y="432"/>
                    </a:lnTo>
                    <a:lnTo>
                      <a:pt x="69" y="432"/>
                    </a:lnTo>
                    <a:lnTo>
                      <a:pt x="81" y="429"/>
                    </a:lnTo>
                    <a:lnTo>
                      <a:pt x="93" y="426"/>
                    </a:lnTo>
                    <a:lnTo>
                      <a:pt x="105" y="426"/>
                    </a:lnTo>
                    <a:lnTo>
                      <a:pt x="114" y="426"/>
                    </a:lnTo>
                    <a:lnTo>
                      <a:pt x="123" y="420"/>
                    </a:lnTo>
                    <a:lnTo>
                      <a:pt x="132" y="417"/>
                    </a:lnTo>
                    <a:lnTo>
                      <a:pt x="141" y="417"/>
                    </a:lnTo>
                    <a:lnTo>
                      <a:pt x="150" y="417"/>
                    </a:lnTo>
                    <a:lnTo>
                      <a:pt x="159" y="414"/>
                    </a:lnTo>
                    <a:lnTo>
                      <a:pt x="168" y="411"/>
                    </a:lnTo>
                    <a:lnTo>
                      <a:pt x="177" y="402"/>
                    </a:lnTo>
                    <a:lnTo>
                      <a:pt x="180" y="393"/>
                    </a:lnTo>
                    <a:lnTo>
                      <a:pt x="180" y="384"/>
                    </a:lnTo>
                    <a:lnTo>
                      <a:pt x="180" y="375"/>
                    </a:lnTo>
                    <a:lnTo>
                      <a:pt x="180" y="366"/>
                    </a:lnTo>
                    <a:lnTo>
                      <a:pt x="177" y="357"/>
                    </a:lnTo>
                    <a:lnTo>
                      <a:pt x="177" y="366"/>
                    </a:lnTo>
                    <a:lnTo>
                      <a:pt x="177" y="375"/>
                    </a:lnTo>
                    <a:lnTo>
                      <a:pt x="177" y="366"/>
                    </a:lnTo>
                    <a:lnTo>
                      <a:pt x="171" y="357"/>
                    </a:lnTo>
                    <a:lnTo>
                      <a:pt x="171" y="348"/>
                    </a:lnTo>
                    <a:lnTo>
                      <a:pt x="171" y="339"/>
                    </a:lnTo>
                    <a:lnTo>
                      <a:pt x="171" y="330"/>
                    </a:lnTo>
                    <a:lnTo>
                      <a:pt x="171" y="318"/>
                    </a:lnTo>
                    <a:lnTo>
                      <a:pt x="171" y="309"/>
                    </a:lnTo>
                    <a:lnTo>
                      <a:pt x="171" y="300"/>
                    </a:lnTo>
                    <a:lnTo>
                      <a:pt x="171" y="288"/>
                    </a:lnTo>
                    <a:lnTo>
                      <a:pt x="171" y="276"/>
                    </a:lnTo>
                    <a:lnTo>
                      <a:pt x="171" y="267"/>
                    </a:lnTo>
                    <a:lnTo>
                      <a:pt x="171" y="258"/>
                    </a:lnTo>
                    <a:lnTo>
                      <a:pt x="174" y="249"/>
                    </a:lnTo>
                    <a:lnTo>
                      <a:pt x="177" y="240"/>
                    </a:lnTo>
                    <a:lnTo>
                      <a:pt x="177" y="231"/>
                    </a:lnTo>
                    <a:lnTo>
                      <a:pt x="177" y="222"/>
                    </a:lnTo>
                    <a:lnTo>
                      <a:pt x="177" y="213"/>
                    </a:lnTo>
                    <a:lnTo>
                      <a:pt x="177" y="204"/>
                    </a:lnTo>
                    <a:lnTo>
                      <a:pt x="177" y="195"/>
                    </a:lnTo>
                    <a:lnTo>
                      <a:pt x="180" y="186"/>
                    </a:lnTo>
                    <a:lnTo>
                      <a:pt x="180" y="177"/>
                    </a:lnTo>
                    <a:lnTo>
                      <a:pt x="180" y="168"/>
                    </a:lnTo>
                    <a:lnTo>
                      <a:pt x="180" y="159"/>
                    </a:lnTo>
                    <a:lnTo>
                      <a:pt x="180" y="150"/>
                    </a:lnTo>
                    <a:lnTo>
                      <a:pt x="180" y="141"/>
                    </a:lnTo>
                    <a:lnTo>
                      <a:pt x="180" y="132"/>
                    </a:lnTo>
                    <a:lnTo>
                      <a:pt x="180" y="120"/>
                    </a:lnTo>
                    <a:lnTo>
                      <a:pt x="180" y="111"/>
                    </a:lnTo>
                    <a:lnTo>
                      <a:pt x="177" y="102"/>
                    </a:lnTo>
                    <a:lnTo>
                      <a:pt x="174" y="93"/>
                    </a:lnTo>
                    <a:lnTo>
                      <a:pt x="171" y="84"/>
                    </a:lnTo>
                    <a:lnTo>
                      <a:pt x="168" y="75"/>
                    </a:lnTo>
                    <a:lnTo>
                      <a:pt x="168" y="66"/>
                    </a:lnTo>
                    <a:lnTo>
                      <a:pt x="168" y="57"/>
                    </a:lnTo>
                    <a:lnTo>
                      <a:pt x="168" y="48"/>
                    </a:lnTo>
                    <a:lnTo>
                      <a:pt x="168" y="36"/>
                    </a:lnTo>
                    <a:lnTo>
                      <a:pt x="168" y="27"/>
                    </a:lnTo>
                    <a:lnTo>
                      <a:pt x="168" y="18"/>
                    </a:lnTo>
                    <a:lnTo>
                      <a:pt x="168" y="9"/>
                    </a:lnTo>
                    <a:lnTo>
                      <a:pt x="174" y="0"/>
                    </a:lnTo>
                    <a:lnTo>
                      <a:pt x="177" y="9"/>
                    </a:lnTo>
                    <a:lnTo>
                      <a:pt x="177" y="21"/>
                    </a:lnTo>
                    <a:lnTo>
                      <a:pt x="180" y="30"/>
                    </a:lnTo>
                    <a:lnTo>
                      <a:pt x="186" y="39"/>
                    </a:lnTo>
                    <a:lnTo>
                      <a:pt x="189" y="51"/>
                    </a:lnTo>
                    <a:lnTo>
                      <a:pt x="192" y="60"/>
                    </a:lnTo>
                    <a:lnTo>
                      <a:pt x="195" y="69"/>
                    </a:lnTo>
                    <a:lnTo>
                      <a:pt x="198" y="78"/>
                    </a:lnTo>
                    <a:lnTo>
                      <a:pt x="201" y="87"/>
                    </a:lnTo>
                    <a:lnTo>
                      <a:pt x="204" y="99"/>
                    </a:lnTo>
                    <a:lnTo>
                      <a:pt x="207" y="108"/>
                    </a:lnTo>
                    <a:lnTo>
                      <a:pt x="210" y="117"/>
                    </a:lnTo>
                    <a:lnTo>
                      <a:pt x="210" y="126"/>
                    </a:lnTo>
                    <a:lnTo>
                      <a:pt x="210" y="135"/>
                    </a:lnTo>
                    <a:lnTo>
                      <a:pt x="210" y="144"/>
                    </a:lnTo>
                    <a:lnTo>
                      <a:pt x="210" y="153"/>
                    </a:lnTo>
                    <a:lnTo>
                      <a:pt x="210" y="165"/>
                    </a:lnTo>
                    <a:lnTo>
                      <a:pt x="210" y="177"/>
                    </a:lnTo>
                    <a:lnTo>
                      <a:pt x="210" y="186"/>
                    </a:lnTo>
                    <a:lnTo>
                      <a:pt x="210" y="195"/>
                    </a:lnTo>
                    <a:lnTo>
                      <a:pt x="210" y="204"/>
                    </a:lnTo>
                    <a:lnTo>
                      <a:pt x="204" y="213"/>
                    </a:lnTo>
                    <a:lnTo>
                      <a:pt x="201" y="222"/>
                    </a:lnTo>
                    <a:lnTo>
                      <a:pt x="201" y="231"/>
                    </a:lnTo>
                    <a:lnTo>
                      <a:pt x="201" y="243"/>
                    </a:lnTo>
                    <a:lnTo>
                      <a:pt x="195" y="255"/>
                    </a:lnTo>
                    <a:lnTo>
                      <a:pt x="192" y="264"/>
                    </a:lnTo>
                    <a:lnTo>
                      <a:pt x="192" y="273"/>
                    </a:lnTo>
                    <a:lnTo>
                      <a:pt x="192" y="282"/>
                    </a:lnTo>
                    <a:lnTo>
                      <a:pt x="192" y="291"/>
                    </a:lnTo>
                    <a:lnTo>
                      <a:pt x="192" y="300"/>
                    </a:lnTo>
                    <a:lnTo>
                      <a:pt x="198" y="309"/>
                    </a:lnTo>
                    <a:lnTo>
                      <a:pt x="201" y="318"/>
                    </a:lnTo>
                    <a:lnTo>
                      <a:pt x="204" y="327"/>
                    </a:lnTo>
                    <a:lnTo>
                      <a:pt x="207" y="339"/>
                    </a:lnTo>
                    <a:lnTo>
                      <a:pt x="213" y="351"/>
                    </a:lnTo>
                    <a:lnTo>
                      <a:pt x="213" y="360"/>
                    </a:lnTo>
                    <a:lnTo>
                      <a:pt x="213" y="369"/>
                    </a:lnTo>
                    <a:lnTo>
                      <a:pt x="216" y="378"/>
                    </a:lnTo>
                    <a:lnTo>
                      <a:pt x="216" y="387"/>
                    </a:lnTo>
                    <a:lnTo>
                      <a:pt x="207" y="393"/>
                    </a:lnTo>
                    <a:lnTo>
                      <a:pt x="198" y="393"/>
                    </a:lnTo>
                    <a:lnTo>
                      <a:pt x="189" y="396"/>
                    </a:lnTo>
                    <a:lnTo>
                      <a:pt x="180" y="39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17" name="Freeform 44">
                <a:extLst>
                  <a:ext uri="{FF2B5EF4-FFF2-40B4-BE49-F238E27FC236}">
                    <a16:creationId xmlns:a16="http://schemas.microsoft.com/office/drawing/2014/main" id="{D792F855-A55B-4C98-9B15-A53305C35641}"/>
                  </a:ext>
                </a:extLst>
              </p:cNvPr>
              <p:cNvSpPr>
                <a:spLocks/>
              </p:cNvSpPr>
              <p:nvPr/>
            </p:nvSpPr>
            <p:spPr bwMode="auto">
              <a:xfrm>
                <a:off x="1117" y="1998"/>
                <a:ext cx="13" cy="37"/>
              </a:xfrm>
              <a:custGeom>
                <a:avLst/>
                <a:gdLst>
                  <a:gd name="T0" fmla="*/ 9 w 13"/>
                  <a:gd name="T1" fmla="*/ 0 h 37"/>
                  <a:gd name="T2" fmla="*/ 12 w 13"/>
                  <a:gd name="T3" fmla="*/ 9 h 37"/>
                  <a:gd name="T4" fmla="*/ 12 w 13"/>
                  <a:gd name="T5" fmla="*/ 18 h 37"/>
                  <a:gd name="T6" fmla="*/ 9 w 13"/>
                  <a:gd name="T7" fmla="*/ 27 h 37"/>
                  <a:gd name="T8" fmla="*/ 0 w 13"/>
                  <a:gd name="T9" fmla="*/ 36 h 37"/>
                  <a:gd name="T10" fmla="*/ 0 60000 65536"/>
                  <a:gd name="T11" fmla="*/ 0 60000 65536"/>
                  <a:gd name="T12" fmla="*/ 0 60000 65536"/>
                  <a:gd name="T13" fmla="*/ 0 60000 65536"/>
                  <a:gd name="T14" fmla="*/ 0 60000 65536"/>
                  <a:gd name="T15" fmla="*/ 0 w 13"/>
                  <a:gd name="T16" fmla="*/ 0 h 37"/>
                  <a:gd name="T17" fmla="*/ 13 w 13"/>
                  <a:gd name="T18" fmla="*/ 37 h 37"/>
                </a:gdLst>
                <a:ahLst/>
                <a:cxnLst>
                  <a:cxn ang="T10">
                    <a:pos x="T0" y="T1"/>
                  </a:cxn>
                  <a:cxn ang="T11">
                    <a:pos x="T2" y="T3"/>
                  </a:cxn>
                  <a:cxn ang="T12">
                    <a:pos x="T4" y="T5"/>
                  </a:cxn>
                  <a:cxn ang="T13">
                    <a:pos x="T6" y="T7"/>
                  </a:cxn>
                  <a:cxn ang="T14">
                    <a:pos x="T8" y="T9"/>
                  </a:cxn>
                </a:cxnLst>
                <a:rect l="T15" t="T16" r="T17" b="T18"/>
                <a:pathLst>
                  <a:path w="13" h="37">
                    <a:moveTo>
                      <a:pt x="9" y="0"/>
                    </a:moveTo>
                    <a:lnTo>
                      <a:pt x="12" y="9"/>
                    </a:lnTo>
                    <a:lnTo>
                      <a:pt x="12" y="18"/>
                    </a:lnTo>
                    <a:lnTo>
                      <a:pt x="9" y="27"/>
                    </a:lnTo>
                    <a:lnTo>
                      <a:pt x="0" y="3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1795" name="Freeform 45">
              <a:extLst>
                <a:ext uri="{FF2B5EF4-FFF2-40B4-BE49-F238E27FC236}">
                  <a16:creationId xmlns:a16="http://schemas.microsoft.com/office/drawing/2014/main" id="{AE1C1448-045C-443F-B4ED-B59ACC4A2667}"/>
                </a:ext>
              </a:extLst>
            </p:cNvPr>
            <p:cNvSpPr>
              <a:spLocks/>
            </p:cNvSpPr>
            <p:nvPr/>
          </p:nvSpPr>
          <p:spPr bwMode="auto">
            <a:xfrm>
              <a:off x="945" y="912"/>
              <a:ext cx="1" cy="3"/>
            </a:xfrm>
            <a:custGeom>
              <a:avLst/>
              <a:gdLst>
                <a:gd name="T0" fmla="*/ 0 w 1"/>
                <a:gd name="T1" fmla="*/ 2 h 3"/>
                <a:gd name="T2" fmla="*/ 0 w 1"/>
                <a:gd name="T3" fmla="*/ 0 h 3"/>
                <a:gd name="T4" fmla="*/ 0 60000 65536"/>
                <a:gd name="T5" fmla="*/ 0 60000 65536"/>
                <a:gd name="T6" fmla="*/ 0 w 1"/>
                <a:gd name="T7" fmla="*/ 0 h 3"/>
                <a:gd name="T8" fmla="*/ 1 w 1"/>
                <a:gd name="T9" fmla="*/ 3 h 3"/>
              </a:gdLst>
              <a:ahLst/>
              <a:cxnLst>
                <a:cxn ang="T4">
                  <a:pos x="T0" y="T1"/>
                </a:cxn>
                <a:cxn ang="T5">
                  <a:pos x="T2" y="T3"/>
                </a:cxn>
              </a:cxnLst>
              <a:rect l="T6" t="T7" r="T8" b="T9"/>
              <a:pathLst>
                <a:path w="1" h="3">
                  <a:moveTo>
                    <a:pt x="0" y="2"/>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96" name="Freeform 46">
              <a:extLst>
                <a:ext uri="{FF2B5EF4-FFF2-40B4-BE49-F238E27FC236}">
                  <a16:creationId xmlns:a16="http://schemas.microsoft.com/office/drawing/2014/main" id="{B009EE43-AD55-4E1F-8C7B-BC9964377580}"/>
                </a:ext>
              </a:extLst>
            </p:cNvPr>
            <p:cNvSpPr>
              <a:spLocks/>
            </p:cNvSpPr>
            <p:nvPr/>
          </p:nvSpPr>
          <p:spPr bwMode="auto">
            <a:xfrm>
              <a:off x="977" y="768"/>
              <a:ext cx="13" cy="9"/>
            </a:xfrm>
            <a:custGeom>
              <a:avLst/>
              <a:gdLst>
                <a:gd name="T0" fmla="*/ 0 w 13"/>
                <a:gd name="T1" fmla="*/ 0 h 9"/>
                <a:gd name="T2" fmla="*/ 4 w 13"/>
                <a:gd name="T3" fmla="*/ 6 h 9"/>
                <a:gd name="T4" fmla="*/ 12 w 13"/>
                <a:gd name="T5" fmla="*/ 8 h 9"/>
                <a:gd name="T6" fmla="*/ 12 w 13"/>
                <a:gd name="T7" fmla="*/ 2 h 9"/>
                <a:gd name="T8" fmla="*/ 6 w 13"/>
                <a:gd name="T9" fmla="*/ 0 h 9"/>
                <a:gd name="T10" fmla="*/ 0 w 13"/>
                <a:gd name="T11" fmla="*/ 0 h 9"/>
                <a:gd name="T12" fmla="*/ 0 60000 65536"/>
                <a:gd name="T13" fmla="*/ 0 60000 65536"/>
                <a:gd name="T14" fmla="*/ 0 60000 65536"/>
                <a:gd name="T15" fmla="*/ 0 60000 65536"/>
                <a:gd name="T16" fmla="*/ 0 60000 65536"/>
                <a:gd name="T17" fmla="*/ 0 60000 65536"/>
                <a:gd name="T18" fmla="*/ 0 w 13"/>
                <a:gd name="T19" fmla="*/ 0 h 9"/>
                <a:gd name="T20" fmla="*/ 13 w 13"/>
                <a:gd name="T21" fmla="*/ 9 h 9"/>
              </a:gdLst>
              <a:ahLst/>
              <a:cxnLst>
                <a:cxn ang="T12">
                  <a:pos x="T0" y="T1"/>
                </a:cxn>
                <a:cxn ang="T13">
                  <a:pos x="T2" y="T3"/>
                </a:cxn>
                <a:cxn ang="T14">
                  <a:pos x="T4" y="T5"/>
                </a:cxn>
                <a:cxn ang="T15">
                  <a:pos x="T6" y="T7"/>
                </a:cxn>
                <a:cxn ang="T16">
                  <a:pos x="T8" y="T9"/>
                </a:cxn>
                <a:cxn ang="T17">
                  <a:pos x="T10" y="T11"/>
                </a:cxn>
              </a:cxnLst>
              <a:rect l="T18" t="T19" r="T20" b="T21"/>
              <a:pathLst>
                <a:path w="13" h="9">
                  <a:moveTo>
                    <a:pt x="0" y="0"/>
                  </a:moveTo>
                  <a:lnTo>
                    <a:pt x="4" y="6"/>
                  </a:lnTo>
                  <a:lnTo>
                    <a:pt x="12" y="8"/>
                  </a:lnTo>
                  <a:lnTo>
                    <a:pt x="12" y="2"/>
                  </a:lnTo>
                  <a:lnTo>
                    <a:pt x="6" y="0"/>
                  </a:lnTo>
                  <a:lnTo>
                    <a:pt x="0" y="0"/>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grpSp>
      <p:sp>
        <p:nvSpPr>
          <p:cNvPr id="31749" name="Text Box 47">
            <a:extLst>
              <a:ext uri="{FF2B5EF4-FFF2-40B4-BE49-F238E27FC236}">
                <a16:creationId xmlns:a16="http://schemas.microsoft.com/office/drawing/2014/main" id="{333EB641-C44D-498B-98FB-9F193398713F}"/>
              </a:ext>
            </a:extLst>
          </p:cNvPr>
          <p:cNvSpPr txBox="1">
            <a:spLocks noChangeArrowheads="1"/>
          </p:cNvSpPr>
          <p:nvPr/>
        </p:nvSpPr>
        <p:spPr bwMode="auto">
          <a:xfrm>
            <a:off x="1295400" y="1416050"/>
            <a:ext cx="4078288" cy="7397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s-ES_tradnl" altLang="en-US" b="1"/>
              <a:t>SI</a:t>
            </a:r>
            <a:endParaRPr lang="en-US" altLang="en-US" b="1"/>
          </a:p>
          <a:p>
            <a:r>
              <a:rPr lang="es-ES_tradnl" altLang="en-US"/>
              <a:t>CAJA DE </a:t>
            </a:r>
            <a:r>
              <a:rPr lang="en-US" altLang="en-US"/>
              <a:t>10 </a:t>
            </a:r>
            <a:r>
              <a:rPr lang="es-ES_tradnl" altLang="en-US"/>
              <a:t>LIBRAS (4.5 KILOS)</a:t>
            </a:r>
            <a:endParaRPr lang="en-US" altLang="en-US"/>
          </a:p>
          <a:p>
            <a:r>
              <a:rPr lang="es-ES_tradnl" altLang="en-US"/>
              <a:t>10 LIBRAS DE PRESION EN LA COLUMNA</a:t>
            </a:r>
            <a:endParaRPr lang="en-US" altLang="en-US"/>
          </a:p>
        </p:txBody>
      </p:sp>
      <p:sp>
        <p:nvSpPr>
          <p:cNvPr id="31750" name="Text Box 48">
            <a:extLst>
              <a:ext uri="{FF2B5EF4-FFF2-40B4-BE49-F238E27FC236}">
                <a16:creationId xmlns:a16="http://schemas.microsoft.com/office/drawing/2014/main" id="{C8065427-9C4C-42C7-AE3B-0684323A784B}"/>
              </a:ext>
            </a:extLst>
          </p:cNvPr>
          <p:cNvSpPr txBox="1">
            <a:spLocks noChangeArrowheads="1"/>
          </p:cNvSpPr>
          <p:nvPr/>
        </p:nvSpPr>
        <p:spPr bwMode="auto">
          <a:xfrm>
            <a:off x="2797175" y="2703513"/>
            <a:ext cx="3849688" cy="9525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b="1"/>
              <a:t>NO</a:t>
            </a:r>
          </a:p>
          <a:p>
            <a:r>
              <a:rPr lang="es-ES_tradnl" altLang="en-US"/>
              <a:t>CAJA DE </a:t>
            </a:r>
            <a:r>
              <a:rPr lang="en-US" altLang="en-US"/>
              <a:t>10 </a:t>
            </a:r>
            <a:r>
              <a:rPr lang="es-ES_tradnl" altLang="en-US"/>
              <a:t>LIBRAS</a:t>
            </a:r>
            <a:endParaRPr lang="en-US" altLang="en-US"/>
          </a:p>
          <a:p>
            <a:r>
              <a:rPr lang="es-ES_tradnl" altLang="en-US"/>
              <a:t>100 (45 KILOS) LIBRAS DE PRESION EN LA COLUMNA</a:t>
            </a:r>
            <a:endParaRPr lang="en-US" altLang="en-US"/>
          </a:p>
        </p:txBody>
      </p:sp>
      <p:grpSp>
        <p:nvGrpSpPr>
          <p:cNvPr id="31751" name="Group 50">
            <a:extLst>
              <a:ext uri="{FF2B5EF4-FFF2-40B4-BE49-F238E27FC236}">
                <a16:creationId xmlns:a16="http://schemas.microsoft.com/office/drawing/2014/main" id="{7F893642-E580-40E8-84BB-012F8E34C001}"/>
              </a:ext>
            </a:extLst>
          </p:cNvPr>
          <p:cNvGrpSpPr>
            <a:grpSpLocks/>
          </p:cNvGrpSpPr>
          <p:nvPr/>
        </p:nvGrpSpPr>
        <p:grpSpPr bwMode="auto">
          <a:xfrm>
            <a:off x="1573213" y="6034088"/>
            <a:ext cx="1217612" cy="1493837"/>
            <a:chOff x="2110" y="1139"/>
            <a:chExt cx="767" cy="941"/>
          </a:xfrm>
        </p:grpSpPr>
        <p:grpSp>
          <p:nvGrpSpPr>
            <p:cNvPr id="31778" name="Group 51">
              <a:extLst>
                <a:ext uri="{FF2B5EF4-FFF2-40B4-BE49-F238E27FC236}">
                  <a16:creationId xmlns:a16="http://schemas.microsoft.com/office/drawing/2014/main" id="{85332972-9BA1-46E8-B86B-13447A253C79}"/>
                </a:ext>
              </a:extLst>
            </p:cNvPr>
            <p:cNvGrpSpPr>
              <a:grpSpLocks/>
            </p:cNvGrpSpPr>
            <p:nvPr/>
          </p:nvGrpSpPr>
          <p:grpSpPr bwMode="auto">
            <a:xfrm>
              <a:off x="2110" y="1139"/>
              <a:ext cx="767" cy="941"/>
              <a:chOff x="2110" y="1139"/>
              <a:chExt cx="767" cy="941"/>
            </a:xfrm>
          </p:grpSpPr>
          <p:grpSp>
            <p:nvGrpSpPr>
              <p:cNvPr id="31780" name="Group 52">
                <a:extLst>
                  <a:ext uri="{FF2B5EF4-FFF2-40B4-BE49-F238E27FC236}">
                    <a16:creationId xmlns:a16="http://schemas.microsoft.com/office/drawing/2014/main" id="{09962050-3B71-481B-9DB2-DA4423757AD8}"/>
                  </a:ext>
                </a:extLst>
              </p:cNvPr>
              <p:cNvGrpSpPr>
                <a:grpSpLocks/>
              </p:cNvGrpSpPr>
              <p:nvPr/>
            </p:nvGrpSpPr>
            <p:grpSpPr bwMode="auto">
              <a:xfrm>
                <a:off x="2110" y="1139"/>
                <a:ext cx="767" cy="941"/>
                <a:chOff x="2110" y="1139"/>
                <a:chExt cx="767" cy="941"/>
              </a:xfrm>
            </p:grpSpPr>
            <p:sp>
              <p:nvSpPr>
                <p:cNvPr id="31783" name="Freeform 53">
                  <a:extLst>
                    <a:ext uri="{FF2B5EF4-FFF2-40B4-BE49-F238E27FC236}">
                      <a16:creationId xmlns:a16="http://schemas.microsoft.com/office/drawing/2014/main" id="{E1C2714B-8C73-45DB-A717-6E0C84DCA1B1}"/>
                    </a:ext>
                  </a:extLst>
                </p:cNvPr>
                <p:cNvSpPr>
                  <a:spLocks/>
                </p:cNvSpPr>
                <p:nvPr/>
              </p:nvSpPr>
              <p:spPr bwMode="auto">
                <a:xfrm>
                  <a:off x="2209" y="1404"/>
                  <a:ext cx="7" cy="7"/>
                </a:xfrm>
                <a:custGeom>
                  <a:avLst/>
                  <a:gdLst>
                    <a:gd name="T0" fmla="*/ 0 w 7"/>
                    <a:gd name="T1" fmla="*/ 0 h 7"/>
                    <a:gd name="T2" fmla="*/ 6 w 7"/>
                    <a:gd name="T3" fmla="*/ 6 h 7"/>
                    <a:gd name="T4" fmla="*/ 0 60000 65536"/>
                    <a:gd name="T5" fmla="*/ 0 60000 65536"/>
                    <a:gd name="T6" fmla="*/ 0 w 7"/>
                    <a:gd name="T7" fmla="*/ 0 h 7"/>
                    <a:gd name="T8" fmla="*/ 7 w 7"/>
                    <a:gd name="T9" fmla="*/ 7 h 7"/>
                  </a:gdLst>
                  <a:ahLst/>
                  <a:cxnLst>
                    <a:cxn ang="T4">
                      <a:pos x="T0" y="T1"/>
                    </a:cxn>
                    <a:cxn ang="T5">
                      <a:pos x="T2" y="T3"/>
                    </a:cxn>
                  </a:cxnLst>
                  <a:rect l="T6" t="T7" r="T8" b="T9"/>
                  <a:pathLst>
                    <a:path w="7" h="7">
                      <a:moveTo>
                        <a:pt x="0" y="0"/>
                      </a:moveTo>
                      <a:lnTo>
                        <a:pt x="6" y="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84" name="Freeform 54">
                  <a:extLst>
                    <a:ext uri="{FF2B5EF4-FFF2-40B4-BE49-F238E27FC236}">
                      <a16:creationId xmlns:a16="http://schemas.microsoft.com/office/drawing/2014/main" id="{474A7340-60EF-4974-AA4A-9A0FCFD7F8CD}"/>
                    </a:ext>
                  </a:extLst>
                </p:cNvPr>
                <p:cNvSpPr>
                  <a:spLocks/>
                </p:cNvSpPr>
                <p:nvPr/>
              </p:nvSpPr>
              <p:spPr bwMode="auto">
                <a:xfrm>
                  <a:off x="2677" y="1659"/>
                  <a:ext cx="58" cy="394"/>
                </a:xfrm>
                <a:custGeom>
                  <a:avLst/>
                  <a:gdLst>
                    <a:gd name="T0" fmla="*/ 36 w 58"/>
                    <a:gd name="T1" fmla="*/ 0 h 394"/>
                    <a:gd name="T2" fmla="*/ 39 w 58"/>
                    <a:gd name="T3" fmla="*/ 9 h 394"/>
                    <a:gd name="T4" fmla="*/ 39 w 58"/>
                    <a:gd name="T5" fmla="*/ 18 h 394"/>
                    <a:gd name="T6" fmla="*/ 39 w 58"/>
                    <a:gd name="T7" fmla="*/ 27 h 394"/>
                    <a:gd name="T8" fmla="*/ 39 w 58"/>
                    <a:gd name="T9" fmla="*/ 36 h 394"/>
                    <a:gd name="T10" fmla="*/ 39 w 58"/>
                    <a:gd name="T11" fmla="*/ 48 h 394"/>
                    <a:gd name="T12" fmla="*/ 39 w 58"/>
                    <a:gd name="T13" fmla="*/ 57 h 394"/>
                    <a:gd name="T14" fmla="*/ 39 w 58"/>
                    <a:gd name="T15" fmla="*/ 66 h 394"/>
                    <a:gd name="T16" fmla="*/ 39 w 58"/>
                    <a:gd name="T17" fmla="*/ 78 h 394"/>
                    <a:gd name="T18" fmla="*/ 45 w 58"/>
                    <a:gd name="T19" fmla="*/ 90 h 394"/>
                    <a:gd name="T20" fmla="*/ 48 w 58"/>
                    <a:gd name="T21" fmla="*/ 99 h 394"/>
                    <a:gd name="T22" fmla="*/ 51 w 58"/>
                    <a:gd name="T23" fmla="*/ 108 h 394"/>
                    <a:gd name="T24" fmla="*/ 54 w 58"/>
                    <a:gd name="T25" fmla="*/ 120 h 394"/>
                    <a:gd name="T26" fmla="*/ 54 w 58"/>
                    <a:gd name="T27" fmla="*/ 129 h 394"/>
                    <a:gd name="T28" fmla="*/ 54 w 58"/>
                    <a:gd name="T29" fmla="*/ 138 h 394"/>
                    <a:gd name="T30" fmla="*/ 54 w 58"/>
                    <a:gd name="T31" fmla="*/ 147 h 394"/>
                    <a:gd name="T32" fmla="*/ 54 w 58"/>
                    <a:gd name="T33" fmla="*/ 156 h 394"/>
                    <a:gd name="T34" fmla="*/ 54 w 58"/>
                    <a:gd name="T35" fmla="*/ 168 h 394"/>
                    <a:gd name="T36" fmla="*/ 54 w 58"/>
                    <a:gd name="T37" fmla="*/ 177 h 394"/>
                    <a:gd name="T38" fmla="*/ 54 w 58"/>
                    <a:gd name="T39" fmla="*/ 186 h 394"/>
                    <a:gd name="T40" fmla="*/ 51 w 58"/>
                    <a:gd name="T41" fmla="*/ 195 h 394"/>
                    <a:gd name="T42" fmla="*/ 48 w 58"/>
                    <a:gd name="T43" fmla="*/ 207 h 394"/>
                    <a:gd name="T44" fmla="*/ 48 w 58"/>
                    <a:gd name="T45" fmla="*/ 216 h 394"/>
                    <a:gd name="T46" fmla="*/ 48 w 58"/>
                    <a:gd name="T47" fmla="*/ 225 h 394"/>
                    <a:gd name="T48" fmla="*/ 48 w 58"/>
                    <a:gd name="T49" fmla="*/ 234 h 394"/>
                    <a:gd name="T50" fmla="*/ 48 w 58"/>
                    <a:gd name="T51" fmla="*/ 243 h 394"/>
                    <a:gd name="T52" fmla="*/ 45 w 58"/>
                    <a:gd name="T53" fmla="*/ 252 h 394"/>
                    <a:gd name="T54" fmla="*/ 45 w 58"/>
                    <a:gd name="T55" fmla="*/ 261 h 394"/>
                    <a:gd name="T56" fmla="*/ 45 w 58"/>
                    <a:gd name="T57" fmla="*/ 270 h 394"/>
                    <a:gd name="T58" fmla="*/ 45 w 58"/>
                    <a:gd name="T59" fmla="*/ 279 h 394"/>
                    <a:gd name="T60" fmla="*/ 45 w 58"/>
                    <a:gd name="T61" fmla="*/ 288 h 394"/>
                    <a:gd name="T62" fmla="*/ 45 w 58"/>
                    <a:gd name="T63" fmla="*/ 297 h 394"/>
                    <a:gd name="T64" fmla="*/ 45 w 58"/>
                    <a:gd name="T65" fmla="*/ 306 h 394"/>
                    <a:gd name="T66" fmla="*/ 48 w 58"/>
                    <a:gd name="T67" fmla="*/ 315 h 394"/>
                    <a:gd name="T68" fmla="*/ 48 w 58"/>
                    <a:gd name="T69" fmla="*/ 324 h 394"/>
                    <a:gd name="T70" fmla="*/ 54 w 58"/>
                    <a:gd name="T71" fmla="*/ 333 h 394"/>
                    <a:gd name="T72" fmla="*/ 54 w 58"/>
                    <a:gd name="T73" fmla="*/ 342 h 394"/>
                    <a:gd name="T74" fmla="*/ 57 w 58"/>
                    <a:gd name="T75" fmla="*/ 351 h 394"/>
                    <a:gd name="T76" fmla="*/ 57 w 58"/>
                    <a:gd name="T77" fmla="*/ 360 h 394"/>
                    <a:gd name="T78" fmla="*/ 57 w 58"/>
                    <a:gd name="T79" fmla="*/ 369 h 394"/>
                    <a:gd name="T80" fmla="*/ 57 w 58"/>
                    <a:gd name="T81" fmla="*/ 378 h 394"/>
                    <a:gd name="T82" fmla="*/ 51 w 58"/>
                    <a:gd name="T83" fmla="*/ 387 h 394"/>
                    <a:gd name="T84" fmla="*/ 42 w 58"/>
                    <a:gd name="T85" fmla="*/ 387 h 394"/>
                    <a:gd name="T86" fmla="*/ 33 w 58"/>
                    <a:gd name="T87" fmla="*/ 390 h 394"/>
                    <a:gd name="T88" fmla="*/ 9 w 58"/>
                    <a:gd name="T89" fmla="*/ 393 h 394"/>
                    <a:gd name="T90" fmla="*/ 0 w 58"/>
                    <a:gd name="T91" fmla="*/ 393 h 39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8"/>
                    <a:gd name="T139" fmla="*/ 0 h 394"/>
                    <a:gd name="T140" fmla="*/ 58 w 58"/>
                    <a:gd name="T141" fmla="*/ 394 h 39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8" h="394">
                      <a:moveTo>
                        <a:pt x="36" y="0"/>
                      </a:moveTo>
                      <a:lnTo>
                        <a:pt x="39" y="9"/>
                      </a:lnTo>
                      <a:lnTo>
                        <a:pt x="39" y="18"/>
                      </a:lnTo>
                      <a:lnTo>
                        <a:pt x="39" y="27"/>
                      </a:lnTo>
                      <a:lnTo>
                        <a:pt x="39" y="36"/>
                      </a:lnTo>
                      <a:lnTo>
                        <a:pt x="39" y="48"/>
                      </a:lnTo>
                      <a:lnTo>
                        <a:pt x="39" y="57"/>
                      </a:lnTo>
                      <a:lnTo>
                        <a:pt x="39" y="66"/>
                      </a:lnTo>
                      <a:lnTo>
                        <a:pt x="39" y="78"/>
                      </a:lnTo>
                      <a:lnTo>
                        <a:pt x="45" y="90"/>
                      </a:lnTo>
                      <a:lnTo>
                        <a:pt x="48" y="99"/>
                      </a:lnTo>
                      <a:lnTo>
                        <a:pt x="51" y="108"/>
                      </a:lnTo>
                      <a:lnTo>
                        <a:pt x="54" y="120"/>
                      </a:lnTo>
                      <a:lnTo>
                        <a:pt x="54" y="129"/>
                      </a:lnTo>
                      <a:lnTo>
                        <a:pt x="54" y="138"/>
                      </a:lnTo>
                      <a:lnTo>
                        <a:pt x="54" y="147"/>
                      </a:lnTo>
                      <a:lnTo>
                        <a:pt x="54" y="156"/>
                      </a:lnTo>
                      <a:lnTo>
                        <a:pt x="54" y="168"/>
                      </a:lnTo>
                      <a:lnTo>
                        <a:pt x="54" y="177"/>
                      </a:lnTo>
                      <a:lnTo>
                        <a:pt x="54" y="186"/>
                      </a:lnTo>
                      <a:lnTo>
                        <a:pt x="51" y="195"/>
                      </a:lnTo>
                      <a:lnTo>
                        <a:pt x="48" y="207"/>
                      </a:lnTo>
                      <a:lnTo>
                        <a:pt x="48" y="216"/>
                      </a:lnTo>
                      <a:lnTo>
                        <a:pt x="48" y="225"/>
                      </a:lnTo>
                      <a:lnTo>
                        <a:pt x="48" y="234"/>
                      </a:lnTo>
                      <a:lnTo>
                        <a:pt x="48" y="243"/>
                      </a:lnTo>
                      <a:lnTo>
                        <a:pt x="45" y="252"/>
                      </a:lnTo>
                      <a:lnTo>
                        <a:pt x="45" y="261"/>
                      </a:lnTo>
                      <a:lnTo>
                        <a:pt x="45" y="270"/>
                      </a:lnTo>
                      <a:lnTo>
                        <a:pt x="45" y="279"/>
                      </a:lnTo>
                      <a:lnTo>
                        <a:pt x="45" y="288"/>
                      </a:lnTo>
                      <a:lnTo>
                        <a:pt x="45" y="297"/>
                      </a:lnTo>
                      <a:lnTo>
                        <a:pt x="45" y="306"/>
                      </a:lnTo>
                      <a:lnTo>
                        <a:pt x="48" y="315"/>
                      </a:lnTo>
                      <a:lnTo>
                        <a:pt x="48" y="324"/>
                      </a:lnTo>
                      <a:lnTo>
                        <a:pt x="54" y="333"/>
                      </a:lnTo>
                      <a:lnTo>
                        <a:pt x="54" y="342"/>
                      </a:lnTo>
                      <a:lnTo>
                        <a:pt x="57" y="351"/>
                      </a:lnTo>
                      <a:lnTo>
                        <a:pt x="57" y="360"/>
                      </a:lnTo>
                      <a:lnTo>
                        <a:pt x="57" y="369"/>
                      </a:lnTo>
                      <a:lnTo>
                        <a:pt x="57" y="378"/>
                      </a:lnTo>
                      <a:lnTo>
                        <a:pt x="51" y="387"/>
                      </a:lnTo>
                      <a:lnTo>
                        <a:pt x="42" y="387"/>
                      </a:lnTo>
                      <a:lnTo>
                        <a:pt x="33" y="390"/>
                      </a:lnTo>
                      <a:lnTo>
                        <a:pt x="9" y="393"/>
                      </a:lnTo>
                      <a:lnTo>
                        <a:pt x="0" y="39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85" name="Freeform 55">
                  <a:extLst>
                    <a:ext uri="{FF2B5EF4-FFF2-40B4-BE49-F238E27FC236}">
                      <a16:creationId xmlns:a16="http://schemas.microsoft.com/office/drawing/2014/main" id="{0C962528-54F6-46A2-BEEB-273761AE51F7}"/>
                    </a:ext>
                  </a:extLst>
                </p:cNvPr>
                <p:cNvSpPr>
                  <a:spLocks/>
                </p:cNvSpPr>
                <p:nvPr/>
              </p:nvSpPr>
              <p:spPr bwMode="auto">
                <a:xfrm>
                  <a:off x="2656" y="1971"/>
                  <a:ext cx="10" cy="52"/>
                </a:xfrm>
                <a:custGeom>
                  <a:avLst/>
                  <a:gdLst>
                    <a:gd name="T0" fmla="*/ 6 w 10"/>
                    <a:gd name="T1" fmla="*/ 0 h 52"/>
                    <a:gd name="T2" fmla="*/ 6 w 10"/>
                    <a:gd name="T3" fmla="*/ 9 h 52"/>
                    <a:gd name="T4" fmla="*/ 9 w 10"/>
                    <a:gd name="T5" fmla="*/ 18 h 52"/>
                    <a:gd name="T6" fmla="*/ 9 w 10"/>
                    <a:gd name="T7" fmla="*/ 27 h 52"/>
                    <a:gd name="T8" fmla="*/ 9 w 10"/>
                    <a:gd name="T9" fmla="*/ 36 h 52"/>
                    <a:gd name="T10" fmla="*/ 9 w 10"/>
                    <a:gd name="T11" fmla="*/ 45 h 52"/>
                    <a:gd name="T12" fmla="*/ 0 w 10"/>
                    <a:gd name="T13" fmla="*/ 51 h 52"/>
                    <a:gd name="T14" fmla="*/ 0 60000 65536"/>
                    <a:gd name="T15" fmla="*/ 0 60000 65536"/>
                    <a:gd name="T16" fmla="*/ 0 60000 65536"/>
                    <a:gd name="T17" fmla="*/ 0 60000 65536"/>
                    <a:gd name="T18" fmla="*/ 0 60000 65536"/>
                    <a:gd name="T19" fmla="*/ 0 60000 65536"/>
                    <a:gd name="T20" fmla="*/ 0 60000 65536"/>
                    <a:gd name="T21" fmla="*/ 0 w 10"/>
                    <a:gd name="T22" fmla="*/ 0 h 52"/>
                    <a:gd name="T23" fmla="*/ 10 w 10"/>
                    <a:gd name="T24" fmla="*/ 52 h 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52">
                      <a:moveTo>
                        <a:pt x="6" y="0"/>
                      </a:moveTo>
                      <a:lnTo>
                        <a:pt x="6" y="9"/>
                      </a:lnTo>
                      <a:lnTo>
                        <a:pt x="9" y="18"/>
                      </a:lnTo>
                      <a:lnTo>
                        <a:pt x="9" y="27"/>
                      </a:lnTo>
                      <a:lnTo>
                        <a:pt x="9" y="36"/>
                      </a:lnTo>
                      <a:lnTo>
                        <a:pt x="9" y="45"/>
                      </a:lnTo>
                      <a:lnTo>
                        <a:pt x="0" y="5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1786" name="Group 56">
                  <a:extLst>
                    <a:ext uri="{FF2B5EF4-FFF2-40B4-BE49-F238E27FC236}">
                      <a16:creationId xmlns:a16="http://schemas.microsoft.com/office/drawing/2014/main" id="{B60D83A1-76B1-4B7B-9132-7DCAA778CC1F}"/>
                    </a:ext>
                  </a:extLst>
                </p:cNvPr>
                <p:cNvGrpSpPr>
                  <a:grpSpLocks/>
                </p:cNvGrpSpPr>
                <p:nvPr/>
              </p:nvGrpSpPr>
              <p:grpSpPr bwMode="auto">
                <a:xfrm>
                  <a:off x="2110" y="1139"/>
                  <a:ext cx="767" cy="941"/>
                  <a:chOff x="2110" y="1139"/>
                  <a:chExt cx="767" cy="941"/>
                </a:xfrm>
              </p:grpSpPr>
              <p:sp>
                <p:nvSpPr>
                  <p:cNvPr id="31787" name="Freeform 57">
                    <a:extLst>
                      <a:ext uri="{FF2B5EF4-FFF2-40B4-BE49-F238E27FC236}">
                        <a16:creationId xmlns:a16="http://schemas.microsoft.com/office/drawing/2014/main" id="{686F269D-B702-4BDF-A4ED-2138D6FEB6E3}"/>
                      </a:ext>
                    </a:extLst>
                  </p:cNvPr>
                  <p:cNvSpPr>
                    <a:spLocks/>
                  </p:cNvSpPr>
                  <p:nvPr/>
                </p:nvSpPr>
                <p:spPr bwMode="auto">
                  <a:xfrm>
                    <a:off x="2110" y="1239"/>
                    <a:ext cx="658" cy="841"/>
                  </a:xfrm>
                  <a:custGeom>
                    <a:avLst/>
                    <a:gdLst>
                      <a:gd name="T0" fmla="*/ 99 w 658"/>
                      <a:gd name="T1" fmla="*/ 24 h 841"/>
                      <a:gd name="T2" fmla="*/ 15 w 658"/>
                      <a:gd name="T3" fmla="*/ 51 h 841"/>
                      <a:gd name="T4" fmla="*/ 0 w 658"/>
                      <a:gd name="T5" fmla="*/ 117 h 841"/>
                      <a:gd name="T6" fmla="*/ 27 w 658"/>
                      <a:gd name="T7" fmla="*/ 174 h 841"/>
                      <a:gd name="T8" fmla="*/ 81 w 658"/>
                      <a:gd name="T9" fmla="*/ 150 h 841"/>
                      <a:gd name="T10" fmla="*/ 114 w 658"/>
                      <a:gd name="T11" fmla="*/ 96 h 841"/>
                      <a:gd name="T12" fmla="*/ 159 w 658"/>
                      <a:gd name="T13" fmla="*/ 72 h 841"/>
                      <a:gd name="T14" fmla="*/ 219 w 658"/>
                      <a:gd name="T15" fmla="*/ 42 h 841"/>
                      <a:gd name="T16" fmla="*/ 288 w 658"/>
                      <a:gd name="T17" fmla="*/ 15 h 841"/>
                      <a:gd name="T18" fmla="*/ 354 w 658"/>
                      <a:gd name="T19" fmla="*/ 0 h 841"/>
                      <a:gd name="T20" fmla="*/ 438 w 658"/>
                      <a:gd name="T21" fmla="*/ 3 h 841"/>
                      <a:gd name="T22" fmla="*/ 522 w 658"/>
                      <a:gd name="T23" fmla="*/ 33 h 841"/>
                      <a:gd name="T24" fmla="*/ 588 w 658"/>
                      <a:gd name="T25" fmla="*/ 78 h 841"/>
                      <a:gd name="T26" fmla="*/ 636 w 658"/>
                      <a:gd name="T27" fmla="*/ 126 h 841"/>
                      <a:gd name="T28" fmla="*/ 657 w 658"/>
                      <a:gd name="T29" fmla="*/ 189 h 841"/>
                      <a:gd name="T30" fmla="*/ 645 w 658"/>
                      <a:gd name="T31" fmla="*/ 255 h 841"/>
                      <a:gd name="T32" fmla="*/ 624 w 658"/>
                      <a:gd name="T33" fmla="*/ 321 h 841"/>
                      <a:gd name="T34" fmla="*/ 606 w 658"/>
                      <a:gd name="T35" fmla="*/ 381 h 841"/>
                      <a:gd name="T36" fmla="*/ 579 w 658"/>
                      <a:gd name="T37" fmla="*/ 468 h 841"/>
                      <a:gd name="T38" fmla="*/ 582 w 658"/>
                      <a:gd name="T39" fmla="*/ 495 h 841"/>
                      <a:gd name="T40" fmla="*/ 597 w 658"/>
                      <a:gd name="T41" fmla="*/ 558 h 841"/>
                      <a:gd name="T42" fmla="*/ 597 w 658"/>
                      <a:gd name="T43" fmla="*/ 639 h 841"/>
                      <a:gd name="T44" fmla="*/ 576 w 658"/>
                      <a:gd name="T45" fmla="*/ 708 h 841"/>
                      <a:gd name="T46" fmla="*/ 567 w 658"/>
                      <a:gd name="T47" fmla="*/ 801 h 841"/>
                      <a:gd name="T48" fmla="*/ 555 w 658"/>
                      <a:gd name="T49" fmla="*/ 822 h 841"/>
                      <a:gd name="T50" fmla="*/ 492 w 658"/>
                      <a:gd name="T51" fmla="*/ 834 h 841"/>
                      <a:gd name="T52" fmla="*/ 444 w 658"/>
                      <a:gd name="T53" fmla="*/ 816 h 841"/>
                      <a:gd name="T54" fmla="*/ 447 w 658"/>
                      <a:gd name="T55" fmla="*/ 801 h 841"/>
                      <a:gd name="T56" fmla="*/ 501 w 658"/>
                      <a:gd name="T57" fmla="*/ 753 h 841"/>
                      <a:gd name="T58" fmla="*/ 519 w 658"/>
                      <a:gd name="T59" fmla="*/ 684 h 841"/>
                      <a:gd name="T60" fmla="*/ 522 w 658"/>
                      <a:gd name="T61" fmla="*/ 618 h 841"/>
                      <a:gd name="T62" fmla="*/ 522 w 658"/>
                      <a:gd name="T63" fmla="*/ 549 h 841"/>
                      <a:gd name="T64" fmla="*/ 507 w 658"/>
                      <a:gd name="T65" fmla="*/ 471 h 841"/>
                      <a:gd name="T66" fmla="*/ 501 w 658"/>
                      <a:gd name="T67" fmla="*/ 405 h 841"/>
                      <a:gd name="T68" fmla="*/ 504 w 658"/>
                      <a:gd name="T69" fmla="*/ 336 h 841"/>
                      <a:gd name="T70" fmla="*/ 513 w 658"/>
                      <a:gd name="T71" fmla="*/ 264 h 841"/>
                      <a:gd name="T72" fmla="*/ 516 w 658"/>
                      <a:gd name="T73" fmla="*/ 237 h 841"/>
                      <a:gd name="T74" fmla="*/ 462 w 658"/>
                      <a:gd name="T75" fmla="*/ 183 h 841"/>
                      <a:gd name="T76" fmla="*/ 366 w 658"/>
                      <a:gd name="T77" fmla="*/ 162 h 841"/>
                      <a:gd name="T78" fmla="*/ 333 w 658"/>
                      <a:gd name="T79" fmla="*/ 135 h 841"/>
                      <a:gd name="T80" fmla="*/ 339 w 658"/>
                      <a:gd name="T81" fmla="*/ 201 h 841"/>
                      <a:gd name="T82" fmla="*/ 357 w 658"/>
                      <a:gd name="T83" fmla="*/ 264 h 841"/>
                      <a:gd name="T84" fmla="*/ 357 w 658"/>
                      <a:gd name="T85" fmla="*/ 339 h 841"/>
                      <a:gd name="T86" fmla="*/ 351 w 658"/>
                      <a:gd name="T87" fmla="*/ 408 h 841"/>
                      <a:gd name="T88" fmla="*/ 345 w 658"/>
                      <a:gd name="T89" fmla="*/ 474 h 841"/>
                      <a:gd name="T90" fmla="*/ 360 w 658"/>
                      <a:gd name="T91" fmla="*/ 537 h 841"/>
                      <a:gd name="T92" fmla="*/ 342 w 658"/>
                      <a:gd name="T93" fmla="*/ 546 h 841"/>
                      <a:gd name="T94" fmla="*/ 324 w 658"/>
                      <a:gd name="T95" fmla="*/ 570 h 841"/>
                      <a:gd name="T96" fmla="*/ 300 w 658"/>
                      <a:gd name="T97" fmla="*/ 591 h 841"/>
                      <a:gd name="T98" fmla="*/ 294 w 658"/>
                      <a:gd name="T99" fmla="*/ 567 h 841"/>
                      <a:gd name="T100" fmla="*/ 264 w 658"/>
                      <a:gd name="T101" fmla="*/ 558 h 841"/>
                      <a:gd name="T102" fmla="*/ 258 w 658"/>
                      <a:gd name="T103" fmla="*/ 516 h 841"/>
                      <a:gd name="T104" fmla="*/ 297 w 658"/>
                      <a:gd name="T105" fmla="*/ 462 h 841"/>
                      <a:gd name="T106" fmla="*/ 297 w 658"/>
                      <a:gd name="T107" fmla="*/ 387 h 841"/>
                      <a:gd name="T108" fmla="*/ 294 w 658"/>
                      <a:gd name="T109" fmla="*/ 324 h 841"/>
                      <a:gd name="T110" fmla="*/ 279 w 658"/>
                      <a:gd name="T111" fmla="*/ 258 h 841"/>
                      <a:gd name="T112" fmla="*/ 255 w 658"/>
                      <a:gd name="T113" fmla="*/ 195 h 841"/>
                      <a:gd name="T114" fmla="*/ 222 w 658"/>
                      <a:gd name="T115" fmla="*/ 132 h 841"/>
                      <a:gd name="T116" fmla="*/ 186 w 658"/>
                      <a:gd name="T117" fmla="*/ 144 h 841"/>
                      <a:gd name="T118" fmla="*/ 186 w 658"/>
                      <a:gd name="T119" fmla="*/ 162 h 841"/>
                      <a:gd name="T120" fmla="*/ 150 w 658"/>
                      <a:gd name="T121" fmla="*/ 183 h 841"/>
                      <a:gd name="T122" fmla="*/ 93 w 658"/>
                      <a:gd name="T123" fmla="*/ 192 h 841"/>
                      <a:gd name="T124" fmla="*/ 78 w 658"/>
                      <a:gd name="T125" fmla="*/ 189 h 8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8"/>
                      <a:gd name="T190" fmla="*/ 0 h 841"/>
                      <a:gd name="T191" fmla="*/ 658 w 658"/>
                      <a:gd name="T192" fmla="*/ 841 h 84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8" h="841">
                        <a:moveTo>
                          <a:pt x="168" y="54"/>
                        </a:moveTo>
                        <a:lnTo>
                          <a:pt x="159" y="48"/>
                        </a:lnTo>
                        <a:lnTo>
                          <a:pt x="150" y="42"/>
                        </a:lnTo>
                        <a:lnTo>
                          <a:pt x="126" y="36"/>
                        </a:lnTo>
                        <a:lnTo>
                          <a:pt x="117" y="33"/>
                        </a:lnTo>
                        <a:lnTo>
                          <a:pt x="108" y="30"/>
                        </a:lnTo>
                        <a:lnTo>
                          <a:pt x="99" y="24"/>
                        </a:lnTo>
                        <a:lnTo>
                          <a:pt x="81" y="21"/>
                        </a:lnTo>
                        <a:lnTo>
                          <a:pt x="60" y="21"/>
                        </a:lnTo>
                        <a:lnTo>
                          <a:pt x="51" y="21"/>
                        </a:lnTo>
                        <a:lnTo>
                          <a:pt x="42" y="24"/>
                        </a:lnTo>
                        <a:lnTo>
                          <a:pt x="33" y="33"/>
                        </a:lnTo>
                        <a:lnTo>
                          <a:pt x="24" y="39"/>
                        </a:lnTo>
                        <a:lnTo>
                          <a:pt x="15" y="51"/>
                        </a:lnTo>
                        <a:lnTo>
                          <a:pt x="9" y="60"/>
                        </a:lnTo>
                        <a:lnTo>
                          <a:pt x="6" y="69"/>
                        </a:lnTo>
                        <a:lnTo>
                          <a:pt x="3" y="78"/>
                        </a:lnTo>
                        <a:lnTo>
                          <a:pt x="3" y="87"/>
                        </a:lnTo>
                        <a:lnTo>
                          <a:pt x="3" y="99"/>
                        </a:lnTo>
                        <a:lnTo>
                          <a:pt x="0" y="108"/>
                        </a:lnTo>
                        <a:lnTo>
                          <a:pt x="0" y="117"/>
                        </a:lnTo>
                        <a:lnTo>
                          <a:pt x="0" y="126"/>
                        </a:lnTo>
                        <a:lnTo>
                          <a:pt x="0" y="135"/>
                        </a:lnTo>
                        <a:lnTo>
                          <a:pt x="0" y="144"/>
                        </a:lnTo>
                        <a:lnTo>
                          <a:pt x="6" y="153"/>
                        </a:lnTo>
                        <a:lnTo>
                          <a:pt x="15" y="162"/>
                        </a:lnTo>
                        <a:lnTo>
                          <a:pt x="18" y="171"/>
                        </a:lnTo>
                        <a:lnTo>
                          <a:pt x="27" y="174"/>
                        </a:lnTo>
                        <a:lnTo>
                          <a:pt x="33" y="183"/>
                        </a:lnTo>
                        <a:lnTo>
                          <a:pt x="42" y="183"/>
                        </a:lnTo>
                        <a:lnTo>
                          <a:pt x="45" y="174"/>
                        </a:lnTo>
                        <a:lnTo>
                          <a:pt x="57" y="168"/>
                        </a:lnTo>
                        <a:lnTo>
                          <a:pt x="66" y="162"/>
                        </a:lnTo>
                        <a:lnTo>
                          <a:pt x="72" y="153"/>
                        </a:lnTo>
                        <a:lnTo>
                          <a:pt x="81" y="150"/>
                        </a:lnTo>
                        <a:lnTo>
                          <a:pt x="99" y="147"/>
                        </a:lnTo>
                        <a:lnTo>
                          <a:pt x="105" y="138"/>
                        </a:lnTo>
                        <a:lnTo>
                          <a:pt x="105" y="129"/>
                        </a:lnTo>
                        <a:lnTo>
                          <a:pt x="105" y="120"/>
                        </a:lnTo>
                        <a:lnTo>
                          <a:pt x="105" y="111"/>
                        </a:lnTo>
                        <a:lnTo>
                          <a:pt x="105" y="102"/>
                        </a:lnTo>
                        <a:lnTo>
                          <a:pt x="114" y="96"/>
                        </a:lnTo>
                        <a:lnTo>
                          <a:pt x="123" y="96"/>
                        </a:lnTo>
                        <a:lnTo>
                          <a:pt x="132" y="99"/>
                        </a:lnTo>
                        <a:lnTo>
                          <a:pt x="141" y="108"/>
                        </a:lnTo>
                        <a:lnTo>
                          <a:pt x="144" y="99"/>
                        </a:lnTo>
                        <a:lnTo>
                          <a:pt x="147" y="90"/>
                        </a:lnTo>
                        <a:lnTo>
                          <a:pt x="156" y="81"/>
                        </a:lnTo>
                        <a:lnTo>
                          <a:pt x="159" y="72"/>
                        </a:lnTo>
                        <a:lnTo>
                          <a:pt x="162" y="63"/>
                        </a:lnTo>
                        <a:lnTo>
                          <a:pt x="171" y="60"/>
                        </a:lnTo>
                        <a:lnTo>
                          <a:pt x="180" y="54"/>
                        </a:lnTo>
                        <a:lnTo>
                          <a:pt x="189" y="54"/>
                        </a:lnTo>
                        <a:lnTo>
                          <a:pt x="201" y="48"/>
                        </a:lnTo>
                        <a:lnTo>
                          <a:pt x="210" y="45"/>
                        </a:lnTo>
                        <a:lnTo>
                          <a:pt x="219" y="42"/>
                        </a:lnTo>
                        <a:lnTo>
                          <a:pt x="228" y="39"/>
                        </a:lnTo>
                        <a:lnTo>
                          <a:pt x="237" y="33"/>
                        </a:lnTo>
                        <a:lnTo>
                          <a:pt x="249" y="27"/>
                        </a:lnTo>
                        <a:lnTo>
                          <a:pt x="258" y="24"/>
                        </a:lnTo>
                        <a:lnTo>
                          <a:pt x="267" y="21"/>
                        </a:lnTo>
                        <a:lnTo>
                          <a:pt x="279" y="18"/>
                        </a:lnTo>
                        <a:lnTo>
                          <a:pt x="288" y="15"/>
                        </a:lnTo>
                        <a:lnTo>
                          <a:pt x="297" y="12"/>
                        </a:lnTo>
                        <a:lnTo>
                          <a:pt x="306" y="9"/>
                        </a:lnTo>
                        <a:lnTo>
                          <a:pt x="315" y="6"/>
                        </a:lnTo>
                        <a:lnTo>
                          <a:pt x="324" y="6"/>
                        </a:lnTo>
                        <a:lnTo>
                          <a:pt x="336" y="3"/>
                        </a:lnTo>
                        <a:lnTo>
                          <a:pt x="345" y="0"/>
                        </a:lnTo>
                        <a:lnTo>
                          <a:pt x="354" y="0"/>
                        </a:lnTo>
                        <a:lnTo>
                          <a:pt x="378" y="0"/>
                        </a:lnTo>
                        <a:lnTo>
                          <a:pt x="387" y="0"/>
                        </a:lnTo>
                        <a:lnTo>
                          <a:pt x="396" y="0"/>
                        </a:lnTo>
                        <a:lnTo>
                          <a:pt x="408" y="0"/>
                        </a:lnTo>
                        <a:lnTo>
                          <a:pt x="417" y="0"/>
                        </a:lnTo>
                        <a:lnTo>
                          <a:pt x="429" y="0"/>
                        </a:lnTo>
                        <a:lnTo>
                          <a:pt x="438" y="3"/>
                        </a:lnTo>
                        <a:lnTo>
                          <a:pt x="447" y="6"/>
                        </a:lnTo>
                        <a:lnTo>
                          <a:pt x="459" y="12"/>
                        </a:lnTo>
                        <a:lnTo>
                          <a:pt x="468" y="15"/>
                        </a:lnTo>
                        <a:lnTo>
                          <a:pt x="492" y="21"/>
                        </a:lnTo>
                        <a:lnTo>
                          <a:pt x="501" y="24"/>
                        </a:lnTo>
                        <a:lnTo>
                          <a:pt x="513" y="30"/>
                        </a:lnTo>
                        <a:lnTo>
                          <a:pt x="522" y="33"/>
                        </a:lnTo>
                        <a:lnTo>
                          <a:pt x="531" y="39"/>
                        </a:lnTo>
                        <a:lnTo>
                          <a:pt x="543" y="45"/>
                        </a:lnTo>
                        <a:lnTo>
                          <a:pt x="552" y="54"/>
                        </a:lnTo>
                        <a:lnTo>
                          <a:pt x="561" y="60"/>
                        </a:lnTo>
                        <a:lnTo>
                          <a:pt x="570" y="66"/>
                        </a:lnTo>
                        <a:lnTo>
                          <a:pt x="579" y="72"/>
                        </a:lnTo>
                        <a:lnTo>
                          <a:pt x="588" y="78"/>
                        </a:lnTo>
                        <a:lnTo>
                          <a:pt x="597" y="81"/>
                        </a:lnTo>
                        <a:lnTo>
                          <a:pt x="606" y="87"/>
                        </a:lnTo>
                        <a:lnTo>
                          <a:pt x="609" y="99"/>
                        </a:lnTo>
                        <a:lnTo>
                          <a:pt x="612" y="108"/>
                        </a:lnTo>
                        <a:lnTo>
                          <a:pt x="621" y="111"/>
                        </a:lnTo>
                        <a:lnTo>
                          <a:pt x="630" y="117"/>
                        </a:lnTo>
                        <a:lnTo>
                          <a:pt x="636" y="126"/>
                        </a:lnTo>
                        <a:lnTo>
                          <a:pt x="642" y="135"/>
                        </a:lnTo>
                        <a:lnTo>
                          <a:pt x="645" y="144"/>
                        </a:lnTo>
                        <a:lnTo>
                          <a:pt x="648" y="153"/>
                        </a:lnTo>
                        <a:lnTo>
                          <a:pt x="651" y="162"/>
                        </a:lnTo>
                        <a:lnTo>
                          <a:pt x="654" y="171"/>
                        </a:lnTo>
                        <a:lnTo>
                          <a:pt x="657" y="180"/>
                        </a:lnTo>
                        <a:lnTo>
                          <a:pt x="657" y="189"/>
                        </a:lnTo>
                        <a:lnTo>
                          <a:pt x="657" y="198"/>
                        </a:lnTo>
                        <a:lnTo>
                          <a:pt x="657" y="207"/>
                        </a:lnTo>
                        <a:lnTo>
                          <a:pt x="657" y="216"/>
                        </a:lnTo>
                        <a:lnTo>
                          <a:pt x="657" y="225"/>
                        </a:lnTo>
                        <a:lnTo>
                          <a:pt x="651" y="234"/>
                        </a:lnTo>
                        <a:lnTo>
                          <a:pt x="648" y="243"/>
                        </a:lnTo>
                        <a:lnTo>
                          <a:pt x="645" y="255"/>
                        </a:lnTo>
                        <a:lnTo>
                          <a:pt x="642" y="264"/>
                        </a:lnTo>
                        <a:lnTo>
                          <a:pt x="639" y="273"/>
                        </a:lnTo>
                        <a:lnTo>
                          <a:pt x="636" y="282"/>
                        </a:lnTo>
                        <a:lnTo>
                          <a:pt x="636" y="291"/>
                        </a:lnTo>
                        <a:lnTo>
                          <a:pt x="633" y="303"/>
                        </a:lnTo>
                        <a:lnTo>
                          <a:pt x="630" y="312"/>
                        </a:lnTo>
                        <a:lnTo>
                          <a:pt x="624" y="321"/>
                        </a:lnTo>
                        <a:lnTo>
                          <a:pt x="624" y="330"/>
                        </a:lnTo>
                        <a:lnTo>
                          <a:pt x="621" y="339"/>
                        </a:lnTo>
                        <a:lnTo>
                          <a:pt x="618" y="348"/>
                        </a:lnTo>
                        <a:lnTo>
                          <a:pt x="618" y="357"/>
                        </a:lnTo>
                        <a:lnTo>
                          <a:pt x="618" y="366"/>
                        </a:lnTo>
                        <a:lnTo>
                          <a:pt x="615" y="375"/>
                        </a:lnTo>
                        <a:lnTo>
                          <a:pt x="606" y="381"/>
                        </a:lnTo>
                        <a:lnTo>
                          <a:pt x="603" y="390"/>
                        </a:lnTo>
                        <a:lnTo>
                          <a:pt x="603" y="402"/>
                        </a:lnTo>
                        <a:lnTo>
                          <a:pt x="600" y="429"/>
                        </a:lnTo>
                        <a:lnTo>
                          <a:pt x="594" y="441"/>
                        </a:lnTo>
                        <a:lnTo>
                          <a:pt x="588" y="450"/>
                        </a:lnTo>
                        <a:lnTo>
                          <a:pt x="588" y="459"/>
                        </a:lnTo>
                        <a:lnTo>
                          <a:pt x="579" y="468"/>
                        </a:lnTo>
                        <a:lnTo>
                          <a:pt x="573" y="477"/>
                        </a:lnTo>
                        <a:lnTo>
                          <a:pt x="573" y="468"/>
                        </a:lnTo>
                        <a:lnTo>
                          <a:pt x="573" y="456"/>
                        </a:lnTo>
                        <a:lnTo>
                          <a:pt x="573" y="465"/>
                        </a:lnTo>
                        <a:lnTo>
                          <a:pt x="579" y="474"/>
                        </a:lnTo>
                        <a:lnTo>
                          <a:pt x="579" y="483"/>
                        </a:lnTo>
                        <a:lnTo>
                          <a:pt x="582" y="495"/>
                        </a:lnTo>
                        <a:lnTo>
                          <a:pt x="585" y="504"/>
                        </a:lnTo>
                        <a:lnTo>
                          <a:pt x="585" y="513"/>
                        </a:lnTo>
                        <a:lnTo>
                          <a:pt x="588" y="522"/>
                        </a:lnTo>
                        <a:lnTo>
                          <a:pt x="588" y="531"/>
                        </a:lnTo>
                        <a:lnTo>
                          <a:pt x="591" y="540"/>
                        </a:lnTo>
                        <a:lnTo>
                          <a:pt x="594" y="549"/>
                        </a:lnTo>
                        <a:lnTo>
                          <a:pt x="597" y="558"/>
                        </a:lnTo>
                        <a:lnTo>
                          <a:pt x="597" y="567"/>
                        </a:lnTo>
                        <a:lnTo>
                          <a:pt x="597" y="591"/>
                        </a:lnTo>
                        <a:lnTo>
                          <a:pt x="597" y="600"/>
                        </a:lnTo>
                        <a:lnTo>
                          <a:pt x="597" y="612"/>
                        </a:lnTo>
                        <a:lnTo>
                          <a:pt x="597" y="621"/>
                        </a:lnTo>
                        <a:lnTo>
                          <a:pt x="597" y="630"/>
                        </a:lnTo>
                        <a:lnTo>
                          <a:pt x="597" y="639"/>
                        </a:lnTo>
                        <a:lnTo>
                          <a:pt x="597" y="648"/>
                        </a:lnTo>
                        <a:lnTo>
                          <a:pt x="594" y="660"/>
                        </a:lnTo>
                        <a:lnTo>
                          <a:pt x="588" y="669"/>
                        </a:lnTo>
                        <a:lnTo>
                          <a:pt x="585" y="681"/>
                        </a:lnTo>
                        <a:lnTo>
                          <a:pt x="582" y="690"/>
                        </a:lnTo>
                        <a:lnTo>
                          <a:pt x="579" y="699"/>
                        </a:lnTo>
                        <a:lnTo>
                          <a:pt x="576" y="708"/>
                        </a:lnTo>
                        <a:lnTo>
                          <a:pt x="576" y="720"/>
                        </a:lnTo>
                        <a:lnTo>
                          <a:pt x="576" y="732"/>
                        </a:lnTo>
                        <a:lnTo>
                          <a:pt x="573" y="741"/>
                        </a:lnTo>
                        <a:lnTo>
                          <a:pt x="573" y="750"/>
                        </a:lnTo>
                        <a:lnTo>
                          <a:pt x="573" y="780"/>
                        </a:lnTo>
                        <a:lnTo>
                          <a:pt x="573" y="810"/>
                        </a:lnTo>
                        <a:lnTo>
                          <a:pt x="567" y="801"/>
                        </a:lnTo>
                        <a:lnTo>
                          <a:pt x="567" y="792"/>
                        </a:lnTo>
                        <a:lnTo>
                          <a:pt x="567" y="783"/>
                        </a:lnTo>
                        <a:lnTo>
                          <a:pt x="573" y="792"/>
                        </a:lnTo>
                        <a:lnTo>
                          <a:pt x="576" y="801"/>
                        </a:lnTo>
                        <a:lnTo>
                          <a:pt x="576" y="810"/>
                        </a:lnTo>
                        <a:lnTo>
                          <a:pt x="567" y="813"/>
                        </a:lnTo>
                        <a:lnTo>
                          <a:pt x="555" y="822"/>
                        </a:lnTo>
                        <a:lnTo>
                          <a:pt x="546" y="822"/>
                        </a:lnTo>
                        <a:lnTo>
                          <a:pt x="537" y="822"/>
                        </a:lnTo>
                        <a:lnTo>
                          <a:pt x="528" y="822"/>
                        </a:lnTo>
                        <a:lnTo>
                          <a:pt x="519" y="822"/>
                        </a:lnTo>
                        <a:lnTo>
                          <a:pt x="510" y="828"/>
                        </a:lnTo>
                        <a:lnTo>
                          <a:pt x="501" y="831"/>
                        </a:lnTo>
                        <a:lnTo>
                          <a:pt x="492" y="834"/>
                        </a:lnTo>
                        <a:lnTo>
                          <a:pt x="483" y="837"/>
                        </a:lnTo>
                        <a:lnTo>
                          <a:pt x="474" y="837"/>
                        </a:lnTo>
                        <a:lnTo>
                          <a:pt x="465" y="840"/>
                        </a:lnTo>
                        <a:lnTo>
                          <a:pt x="456" y="840"/>
                        </a:lnTo>
                        <a:lnTo>
                          <a:pt x="453" y="831"/>
                        </a:lnTo>
                        <a:lnTo>
                          <a:pt x="444" y="825"/>
                        </a:lnTo>
                        <a:lnTo>
                          <a:pt x="444" y="816"/>
                        </a:lnTo>
                        <a:lnTo>
                          <a:pt x="435" y="819"/>
                        </a:lnTo>
                        <a:lnTo>
                          <a:pt x="426" y="819"/>
                        </a:lnTo>
                        <a:lnTo>
                          <a:pt x="417" y="825"/>
                        </a:lnTo>
                        <a:lnTo>
                          <a:pt x="417" y="816"/>
                        </a:lnTo>
                        <a:lnTo>
                          <a:pt x="426" y="807"/>
                        </a:lnTo>
                        <a:lnTo>
                          <a:pt x="438" y="804"/>
                        </a:lnTo>
                        <a:lnTo>
                          <a:pt x="447" y="801"/>
                        </a:lnTo>
                        <a:lnTo>
                          <a:pt x="456" y="795"/>
                        </a:lnTo>
                        <a:lnTo>
                          <a:pt x="465" y="792"/>
                        </a:lnTo>
                        <a:lnTo>
                          <a:pt x="474" y="786"/>
                        </a:lnTo>
                        <a:lnTo>
                          <a:pt x="483" y="777"/>
                        </a:lnTo>
                        <a:lnTo>
                          <a:pt x="489" y="768"/>
                        </a:lnTo>
                        <a:lnTo>
                          <a:pt x="498" y="762"/>
                        </a:lnTo>
                        <a:lnTo>
                          <a:pt x="501" y="753"/>
                        </a:lnTo>
                        <a:lnTo>
                          <a:pt x="504" y="744"/>
                        </a:lnTo>
                        <a:lnTo>
                          <a:pt x="510" y="732"/>
                        </a:lnTo>
                        <a:lnTo>
                          <a:pt x="513" y="723"/>
                        </a:lnTo>
                        <a:lnTo>
                          <a:pt x="516" y="714"/>
                        </a:lnTo>
                        <a:lnTo>
                          <a:pt x="519" y="705"/>
                        </a:lnTo>
                        <a:lnTo>
                          <a:pt x="519" y="696"/>
                        </a:lnTo>
                        <a:lnTo>
                          <a:pt x="519" y="684"/>
                        </a:lnTo>
                        <a:lnTo>
                          <a:pt x="519" y="675"/>
                        </a:lnTo>
                        <a:lnTo>
                          <a:pt x="519" y="666"/>
                        </a:lnTo>
                        <a:lnTo>
                          <a:pt x="519" y="657"/>
                        </a:lnTo>
                        <a:lnTo>
                          <a:pt x="522" y="648"/>
                        </a:lnTo>
                        <a:lnTo>
                          <a:pt x="522" y="639"/>
                        </a:lnTo>
                        <a:lnTo>
                          <a:pt x="522" y="627"/>
                        </a:lnTo>
                        <a:lnTo>
                          <a:pt x="522" y="618"/>
                        </a:lnTo>
                        <a:lnTo>
                          <a:pt x="522" y="609"/>
                        </a:lnTo>
                        <a:lnTo>
                          <a:pt x="522" y="600"/>
                        </a:lnTo>
                        <a:lnTo>
                          <a:pt x="522" y="588"/>
                        </a:lnTo>
                        <a:lnTo>
                          <a:pt x="522" y="579"/>
                        </a:lnTo>
                        <a:lnTo>
                          <a:pt x="522" y="570"/>
                        </a:lnTo>
                        <a:lnTo>
                          <a:pt x="522" y="558"/>
                        </a:lnTo>
                        <a:lnTo>
                          <a:pt x="522" y="549"/>
                        </a:lnTo>
                        <a:lnTo>
                          <a:pt x="522" y="540"/>
                        </a:lnTo>
                        <a:lnTo>
                          <a:pt x="522" y="528"/>
                        </a:lnTo>
                        <a:lnTo>
                          <a:pt x="519" y="516"/>
                        </a:lnTo>
                        <a:lnTo>
                          <a:pt x="516" y="504"/>
                        </a:lnTo>
                        <a:lnTo>
                          <a:pt x="513" y="492"/>
                        </a:lnTo>
                        <a:lnTo>
                          <a:pt x="507" y="480"/>
                        </a:lnTo>
                        <a:lnTo>
                          <a:pt x="507" y="471"/>
                        </a:lnTo>
                        <a:lnTo>
                          <a:pt x="504" y="462"/>
                        </a:lnTo>
                        <a:lnTo>
                          <a:pt x="501" y="453"/>
                        </a:lnTo>
                        <a:lnTo>
                          <a:pt x="501" y="444"/>
                        </a:lnTo>
                        <a:lnTo>
                          <a:pt x="501" y="435"/>
                        </a:lnTo>
                        <a:lnTo>
                          <a:pt x="501" y="426"/>
                        </a:lnTo>
                        <a:lnTo>
                          <a:pt x="501" y="414"/>
                        </a:lnTo>
                        <a:lnTo>
                          <a:pt x="501" y="405"/>
                        </a:lnTo>
                        <a:lnTo>
                          <a:pt x="501" y="396"/>
                        </a:lnTo>
                        <a:lnTo>
                          <a:pt x="501" y="387"/>
                        </a:lnTo>
                        <a:lnTo>
                          <a:pt x="504" y="378"/>
                        </a:lnTo>
                        <a:lnTo>
                          <a:pt x="504" y="369"/>
                        </a:lnTo>
                        <a:lnTo>
                          <a:pt x="504" y="360"/>
                        </a:lnTo>
                        <a:lnTo>
                          <a:pt x="504" y="348"/>
                        </a:lnTo>
                        <a:lnTo>
                          <a:pt x="504" y="336"/>
                        </a:lnTo>
                        <a:lnTo>
                          <a:pt x="504" y="324"/>
                        </a:lnTo>
                        <a:lnTo>
                          <a:pt x="504" y="312"/>
                        </a:lnTo>
                        <a:lnTo>
                          <a:pt x="504" y="303"/>
                        </a:lnTo>
                        <a:lnTo>
                          <a:pt x="507" y="294"/>
                        </a:lnTo>
                        <a:lnTo>
                          <a:pt x="510" y="285"/>
                        </a:lnTo>
                        <a:lnTo>
                          <a:pt x="510" y="276"/>
                        </a:lnTo>
                        <a:lnTo>
                          <a:pt x="513" y="264"/>
                        </a:lnTo>
                        <a:lnTo>
                          <a:pt x="516" y="255"/>
                        </a:lnTo>
                        <a:lnTo>
                          <a:pt x="519" y="246"/>
                        </a:lnTo>
                        <a:lnTo>
                          <a:pt x="519" y="237"/>
                        </a:lnTo>
                        <a:lnTo>
                          <a:pt x="522" y="228"/>
                        </a:lnTo>
                        <a:lnTo>
                          <a:pt x="525" y="219"/>
                        </a:lnTo>
                        <a:lnTo>
                          <a:pt x="519" y="228"/>
                        </a:lnTo>
                        <a:lnTo>
                          <a:pt x="516" y="237"/>
                        </a:lnTo>
                        <a:lnTo>
                          <a:pt x="507" y="234"/>
                        </a:lnTo>
                        <a:lnTo>
                          <a:pt x="501" y="225"/>
                        </a:lnTo>
                        <a:lnTo>
                          <a:pt x="495" y="216"/>
                        </a:lnTo>
                        <a:lnTo>
                          <a:pt x="489" y="207"/>
                        </a:lnTo>
                        <a:lnTo>
                          <a:pt x="480" y="198"/>
                        </a:lnTo>
                        <a:lnTo>
                          <a:pt x="471" y="189"/>
                        </a:lnTo>
                        <a:lnTo>
                          <a:pt x="462" y="183"/>
                        </a:lnTo>
                        <a:lnTo>
                          <a:pt x="438" y="177"/>
                        </a:lnTo>
                        <a:lnTo>
                          <a:pt x="426" y="174"/>
                        </a:lnTo>
                        <a:lnTo>
                          <a:pt x="417" y="171"/>
                        </a:lnTo>
                        <a:lnTo>
                          <a:pt x="393" y="168"/>
                        </a:lnTo>
                        <a:lnTo>
                          <a:pt x="384" y="168"/>
                        </a:lnTo>
                        <a:lnTo>
                          <a:pt x="375" y="165"/>
                        </a:lnTo>
                        <a:lnTo>
                          <a:pt x="366" y="162"/>
                        </a:lnTo>
                        <a:lnTo>
                          <a:pt x="357" y="162"/>
                        </a:lnTo>
                        <a:lnTo>
                          <a:pt x="348" y="165"/>
                        </a:lnTo>
                        <a:lnTo>
                          <a:pt x="339" y="171"/>
                        </a:lnTo>
                        <a:lnTo>
                          <a:pt x="333" y="162"/>
                        </a:lnTo>
                        <a:lnTo>
                          <a:pt x="333" y="153"/>
                        </a:lnTo>
                        <a:lnTo>
                          <a:pt x="333" y="144"/>
                        </a:lnTo>
                        <a:lnTo>
                          <a:pt x="333" y="135"/>
                        </a:lnTo>
                        <a:lnTo>
                          <a:pt x="330" y="147"/>
                        </a:lnTo>
                        <a:lnTo>
                          <a:pt x="327" y="156"/>
                        </a:lnTo>
                        <a:lnTo>
                          <a:pt x="327" y="165"/>
                        </a:lnTo>
                        <a:lnTo>
                          <a:pt x="327" y="174"/>
                        </a:lnTo>
                        <a:lnTo>
                          <a:pt x="327" y="183"/>
                        </a:lnTo>
                        <a:lnTo>
                          <a:pt x="333" y="192"/>
                        </a:lnTo>
                        <a:lnTo>
                          <a:pt x="339" y="201"/>
                        </a:lnTo>
                        <a:lnTo>
                          <a:pt x="339" y="210"/>
                        </a:lnTo>
                        <a:lnTo>
                          <a:pt x="345" y="219"/>
                        </a:lnTo>
                        <a:lnTo>
                          <a:pt x="348" y="228"/>
                        </a:lnTo>
                        <a:lnTo>
                          <a:pt x="351" y="237"/>
                        </a:lnTo>
                        <a:lnTo>
                          <a:pt x="354" y="246"/>
                        </a:lnTo>
                        <a:lnTo>
                          <a:pt x="354" y="255"/>
                        </a:lnTo>
                        <a:lnTo>
                          <a:pt x="357" y="264"/>
                        </a:lnTo>
                        <a:lnTo>
                          <a:pt x="357" y="273"/>
                        </a:lnTo>
                        <a:lnTo>
                          <a:pt x="357" y="282"/>
                        </a:lnTo>
                        <a:lnTo>
                          <a:pt x="357" y="291"/>
                        </a:lnTo>
                        <a:lnTo>
                          <a:pt x="357" y="303"/>
                        </a:lnTo>
                        <a:lnTo>
                          <a:pt x="357" y="315"/>
                        </a:lnTo>
                        <a:lnTo>
                          <a:pt x="357" y="327"/>
                        </a:lnTo>
                        <a:lnTo>
                          <a:pt x="357" y="339"/>
                        </a:lnTo>
                        <a:lnTo>
                          <a:pt x="357" y="351"/>
                        </a:lnTo>
                        <a:lnTo>
                          <a:pt x="357" y="360"/>
                        </a:lnTo>
                        <a:lnTo>
                          <a:pt x="357" y="369"/>
                        </a:lnTo>
                        <a:lnTo>
                          <a:pt x="357" y="378"/>
                        </a:lnTo>
                        <a:lnTo>
                          <a:pt x="354" y="387"/>
                        </a:lnTo>
                        <a:lnTo>
                          <a:pt x="351" y="399"/>
                        </a:lnTo>
                        <a:lnTo>
                          <a:pt x="351" y="408"/>
                        </a:lnTo>
                        <a:lnTo>
                          <a:pt x="351" y="417"/>
                        </a:lnTo>
                        <a:lnTo>
                          <a:pt x="351" y="426"/>
                        </a:lnTo>
                        <a:lnTo>
                          <a:pt x="351" y="435"/>
                        </a:lnTo>
                        <a:lnTo>
                          <a:pt x="348" y="444"/>
                        </a:lnTo>
                        <a:lnTo>
                          <a:pt x="345" y="453"/>
                        </a:lnTo>
                        <a:lnTo>
                          <a:pt x="345" y="462"/>
                        </a:lnTo>
                        <a:lnTo>
                          <a:pt x="345" y="474"/>
                        </a:lnTo>
                        <a:lnTo>
                          <a:pt x="345" y="483"/>
                        </a:lnTo>
                        <a:lnTo>
                          <a:pt x="351" y="492"/>
                        </a:lnTo>
                        <a:lnTo>
                          <a:pt x="354" y="501"/>
                        </a:lnTo>
                        <a:lnTo>
                          <a:pt x="354" y="510"/>
                        </a:lnTo>
                        <a:lnTo>
                          <a:pt x="360" y="519"/>
                        </a:lnTo>
                        <a:lnTo>
                          <a:pt x="360" y="528"/>
                        </a:lnTo>
                        <a:lnTo>
                          <a:pt x="360" y="537"/>
                        </a:lnTo>
                        <a:lnTo>
                          <a:pt x="360" y="546"/>
                        </a:lnTo>
                        <a:lnTo>
                          <a:pt x="357" y="555"/>
                        </a:lnTo>
                        <a:lnTo>
                          <a:pt x="354" y="564"/>
                        </a:lnTo>
                        <a:lnTo>
                          <a:pt x="348" y="555"/>
                        </a:lnTo>
                        <a:lnTo>
                          <a:pt x="345" y="546"/>
                        </a:lnTo>
                        <a:lnTo>
                          <a:pt x="345" y="537"/>
                        </a:lnTo>
                        <a:lnTo>
                          <a:pt x="342" y="546"/>
                        </a:lnTo>
                        <a:lnTo>
                          <a:pt x="342" y="555"/>
                        </a:lnTo>
                        <a:lnTo>
                          <a:pt x="339" y="567"/>
                        </a:lnTo>
                        <a:lnTo>
                          <a:pt x="339" y="579"/>
                        </a:lnTo>
                        <a:lnTo>
                          <a:pt x="330" y="585"/>
                        </a:lnTo>
                        <a:lnTo>
                          <a:pt x="321" y="588"/>
                        </a:lnTo>
                        <a:lnTo>
                          <a:pt x="318" y="579"/>
                        </a:lnTo>
                        <a:lnTo>
                          <a:pt x="324" y="570"/>
                        </a:lnTo>
                        <a:lnTo>
                          <a:pt x="324" y="561"/>
                        </a:lnTo>
                        <a:lnTo>
                          <a:pt x="324" y="552"/>
                        </a:lnTo>
                        <a:lnTo>
                          <a:pt x="315" y="555"/>
                        </a:lnTo>
                        <a:lnTo>
                          <a:pt x="312" y="564"/>
                        </a:lnTo>
                        <a:lnTo>
                          <a:pt x="309" y="573"/>
                        </a:lnTo>
                        <a:lnTo>
                          <a:pt x="306" y="582"/>
                        </a:lnTo>
                        <a:lnTo>
                          <a:pt x="300" y="591"/>
                        </a:lnTo>
                        <a:lnTo>
                          <a:pt x="291" y="594"/>
                        </a:lnTo>
                        <a:lnTo>
                          <a:pt x="288" y="573"/>
                        </a:lnTo>
                        <a:lnTo>
                          <a:pt x="288" y="564"/>
                        </a:lnTo>
                        <a:lnTo>
                          <a:pt x="291" y="555"/>
                        </a:lnTo>
                        <a:lnTo>
                          <a:pt x="297" y="546"/>
                        </a:lnTo>
                        <a:lnTo>
                          <a:pt x="297" y="558"/>
                        </a:lnTo>
                        <a:lnTo>
                          <a:pt x="294" y="567"/>
                        </a:lnTo>
                        <a:lnTo>
                          <a:pt x="291" y="549"/>
                        </a:lnTo>
                        <a:lnTo>
                          <a:pt x="288" y="558"/>
                        </a:lnTo>
                        <a:lnTo>
                          <a:pt x="279" y="567"/>
                        </a:lnTo>
                        <a:lnTo>
                          <a:pt x="273" y="576"/>
                        </a:lnTo>
                        <a:lnTo>
                          <a:pt x="264" y="579"/>
                        </a:lnTo>
                        <a:lnTo>
                          <a:pt x="261" y="570"/>
                        </a:lnTo>
                        <a:lnTo>
                          <a:pt x="264" y="558"/>
                        </a:lnTo>
                        <a:lnTo>
                          <a:pt x="276" y="549"/>
                        </a:lnTo>
                        <a:lnTo>
                          <a:pt x="279" y="540"/>
                        </a:lnTo>
                        <a:lnTo>
                          <a:pt x="285" y="531"/>
                        </a:lnTo>
                        <a:lnTo>
                          <a:pt x="288" y="519"/>
                        </a:lnTo>
                        <a:lnTo>
                          <a:pt x="276" y="513"/>
                        </a:lnTo>
                        <a:lnTo>
                          <a:pt x="267" y="513"/>
                        </a:lnTo>
                        <a:lnTo>
                          <a:pt x="258" y="516"/>
                        </a:lnTo>
                        <a:lnTo>
                          <a:pt x="255" y="507"/>
                        </a:lnTo>
                        <a:lnTo>
                          <a:pt x="264" y="501"/>
                        </a:lnTo>
                        <a:lnTo>
                          <a:pt x="273" y="495"/>
                        </a:lnTo>
                        <a:lnTo>
                          <a:pt x="282" y="489"/>
                        </a:lnTo>
                        <a:lnTo>
                          <a:pt x="288" y="480"/>
                        </a:lnTo>
                        <a:lnTo>
                          <a:pt x="291" y="471"/>
                        </a:lnTo>
                        <a:lnTo>
                          <a:pt x="297" y="462"/>
                        </a:lnTo>
                        <a:lnTo>
                          <a:pt x="297" y="453"/>
                        </a:lnTo>
                        <a:lnTo>
                          <a:pt x="297" y="444"/>
                        </a:lnTo>
                        <a:lnTo>
                          <a:pt x="297" y="435"/>
                        </a:lnTo>
                        <a:lnTo>
                          <a:pt x="297" y="423"/>
                        </a:lnTo>
                        <a:lnTo>
                          <a:pt x="297" y="411"/>
                        </a:lnTo>
                        <a:lnTo>
                          <a:pt x="297" y="399"/>
                        </a:lnTo>
                        <a:lnTo>
                          <a:pt x="297" y="387"/>
                        </a:lnTo>
                        <a:lnTo>
                          <a:pt x="297" y="378"/>
                        </a:lnTo>
                        <a:lnTo>
                          <a:pt x="297" y="369"/>
                        </a:lnTo>
                        <a:lnTo>
                          <a:pt x="297" y="360"/>
                        </a:lnTo>
                        <a:lnTo>
                          <a:pt x="297" y="351"/>
                        </a:lnTo>
                        <a:lnTo>
                          <a:pt x="297" y="342"/>
                        </a:lnTo>
                        <a:lnTo>
                          <a:pt x="297" y="333"/>
                        </a:lnTo>
                        <a:lnTo>
                          <a:pt x="294" y="324"/>
                        </a:lnTo>
                        <a:lnTo>
                          <a:pt x="294" y="312"/>
                        </a:lnTo>
                        <a:lnTo>
                          <a:pt x="294" y="303"/>
                        </a:lnTo>
                        <a:lnTo>
                          <a:pt x="291" y="294"/>
                        </a:lnTo>
                        <a:lnTo>
                          <a:pt x="288" y="285"/>
                        </a:lnTo>
                        <a:lnTo>
                          <a:pt x="285" y="276"/>
                        </a:lnTo>
                        <a:lnTo>
                          <a:pt x="282" y="267"/>
                        </a:lnTo>
                        <a:lnTo>
                          <a:pt x="279" y="258"/>
                        </a:lnTo>
                        <a:lnTo>
                          <a:pt x="276" y="249"/>
                        </a:lnTo>
                        <a:lnTo>
                          <a:pt x="273" y="240"/>
                        </a:lnTo>
                        <a:lnTo>
                          <a:pt x="270" y="231"/>
                        </a:lnTo>
                        <a:lnTo>
                          <a:pt x="264" y="222"/>
                        </a:lnTo>
                        <a:lnTo>
                          <a:pt x="261" y="213"/>
                        </a:lnTo>
                        <a:lnTo>
                          <a:pt x="258" y="204"/>
                        </a:lnTo>
                        <a:lnTo>
                          <a:pt x="255" y="195"/>
                        </a:lnTo>
                        <a:lnTo>
                          <a:pt x="255" y="186"/>
                        </a:lnTo>
                        <a:lnTo>
                          <a:pt x="249" y="177"/>
                        </a:lnTo>
                        <a:lnTo>
                          <a:pt x="243" y="168"/>
                        </a:lnTo>
                        <a:lnTo>
                          <a:pt x="240" y="159"/>
                        </a:lnTo>
                        <a:lnTo>
                          <a:pt x="234" y="150"/>
                        </a:lnTo>
                        <a:lnTo>
                          <a:pt x="225" y="141"/>
                        </a:lnTo>
                        <a:lnTo>
                          <a:pt x="222" y="132"/>
                        </a:lnTo>
                        <a:lnTo>
                          <a:pt x="222" y="123"/>
                        </a:lnTo>
                        <a:lnTo>
                          <a:pt x="219" y="132"/>
                        </a:lnTo>
                        <a:lnTo>
                          <a:pt x="222" y="141"/>
                        </a:lnTo>
                        <a:lnTo>
                          <a:pt x="213" y="144"/>
                        </a:lnTo>
                        <a:lnTo>
                          <a:pt x="204" y="144"/>
                        </a:lnTo>
                        <a:lnTo>
                          <a:pt x="195" y="144"/>
                        </a:lnTo>
                        <a:lnTo>
                          <a:pt x="186" y="144"/>
                        </a:lnTo>
                        <a:lnTo>
                          <a:pt x="177" y="144"/>
                        </a:lnTo>
                        <a:lnTo>
                          <a:pt x="186" y="150"/>
                        </a:lnTo>
                        <a:lnTo>
                          <a:pt x="195" y="150"/>
                        </a:lnTo>
                        <a:lnTo>
                          <a:pt x="204" y="150"/>
                        </a:lnTo>
                        <a:lnTo>
                          <a:pt x="195" y="144"/>
                        </a:lnTo>
                        <a:lnTo>
                          <a:pt x="186" y="150"/>
                        </a:lnTo>
                        <a:lnTo>
                          <a:pt x="186" y="162"/>
                        </a:lnTo>
                        <a:lnTo>
                          <a:pt x="186" y="174"/>
                        </a:lnTo>
                        <a:lnTo>
                          <a:pt x="180" y="186"/>
                        </a:lnTo>
                        <a:lnTo>
                          <a:pt x="171" y="189"/>
                        </a:lnTo>
                        <a:lnTo>
                          <a:pt x="162" y="189"/>
                        </a:lnTo>
                        <a:lnTo>
                          <a:pt x="153" y="183"/>
                        </a:lnTo>
                        <a:lnTo>
                          <a:pt x="150" y="174"/>
                        </a:lnTo>
                        <a:lnTo>
                          <a:pt x="150" y="183"/>
                        </a:lnTo>
                        <a:lnTo>
                          <a:pt x="141" y="186"/>
                        </a:lnTo>
                        <a:lnTo>
                          <a:pt x="132" y="189"/>
                        </a:lnTo>
                        <a:lnTo>
                          <a:pt x="123" y="189"/>
                        </a:lnTo>
                        <a:lnTo>
                          <a:pt x="120" y="198"/>
                        </a:lnTo>
                        <a:lnTo>
                          <a:pt x="111" y="201"/>
                        </a:lnTo>
                        <a:lnTo>
                          <a:pt x="102" y="192"/>
                        </a:lnTo>
                        <a:lnTo>
                          <a:pt x="93" y="192"/>
                        </a:lnTo>
                        <a:lnTo>
                          <a:pt x="66" y="195"/>
                        </a:lnTo>
                        <a:lnTo>
                          <a:pt x="42" y="195"/>
                        </a:lnTo>
                        <a:lnTo>
                          <a:pt x="51" y="195"/>
                        </a:lnTo>
                        <a:lnTo>
                          <a:pt x="60" y="195"/>
                        </a:lnTo>
                        <a:lnTo>
                          <a:pt x="69" y="195"/>
                        </a:lnTo>
                        <a:lnTo>
                          <a:pt x="87" y="195"/>
                        </a:lnTo>
                        <a:lnTo>
                          <a:pt x="78" y="189"/>
                        </a:lnTo>
                        <a:lnTo>
                          <a:pt x="66" y="186"/>
                        </a:lnTo>
                        <a:lnTo>
                          <a:pt x="54" y="183"/>
                        </a:lnTo>
                        <a:lnTo>
                          <a:pt x="45" y="180"/>
                        </a:lnTo>
                        <a:lnTo>
                          <a:pt x="57" y="186"/>
                        </a:lnTo>
                        <a:lnTo>
                          <a:pt x="60" y="19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88" name="Freeform 58">
                    <a:extLst>
                      <a:ext uri="{FF2B5EF4-FFF2-40B4-BE49-F238E27FC236}">
                        <a16:creationId xmlns:a16="http://schemas.microsoft.com/office/drawing/2014/main" id="{39A12EA8-6B8E-4C16-B20E-176C96BA11A7}"/>
                      </a:ext>
                    </a:extLst>
                  </p:cNvPr>
                  <p:cNvSpPr>
                    <a:spLocks/>
                  </p:cNvSpPr>
                  <p:nvPr/>
                </p:nvSpPr>
                <p:spPr bwMode="auto">
                  <a:xfrm>
                    <a:off x="2374" y="1284"/>
                    <a:ext cx="67" cy="445"/>
                  </a:xfrm>
                  <a:custGeom>
                    <a:avLst/>
                    <a:gdLst>
                      <a:gd name="T0" fmla="*/ 0 w 67"/>
                      <a:gd name="T1" fmla="*/ 0 h 445"/>
                      <a:gd name="T2" fmla="*/ 0 w 67"/>
                      <a:gd name="T3" fmla="*/ 9 h 445"/>
                      <a:gd name="T4" fmla="*/ 0 w 67"/>
                      <a:gd name="T5" fmla="*/ 18 h 445"/>
                      <a:gd name="T6" fmla="*/ 3 w 67"/>
                      <a:gd name="T7" fmla="*/ 27 h 445"/>
                      <a:gd name="T8" fmla="*/ 3 w 67"/>
                      <a:gd name="T9" fmla="*/ 36 h 445"/>
                      <a:gd name="T10" fmla="*/ 3 w 67"/>
                      <a:gd name="T11" fmla="*/ 45 h 445"/>
                      <a:gd name="T12" fmla="*/ 6 w 67"/>
                      <a:gd name="T13" fmla="*/ 54 h 445"/>
                      <a:gd name="T14" fmla="*/ 9 w 67"/>
                      <a:gd name="T15" fmla="*/ 66 h 445"/>
                      <a:gd name="T16" fmla="*/ 12 w 67"/>
                      <a:gd name="T17" fmla="*/ 75 h 445"/>
                      <a:gd name="T18" fmla="*/ 15 w 67"/>
                      <a:gd name="T19" fmla="*/ 84 h 445"/>
                      <a:gd name="T20" fmla="*/ 18 w 67"/>
                      <a:gd name="T21" fmla="*/ 93 h 445"/>
                      <a:gd name="T22" fmla="*/ 24 w 67"/>
                      <a:gd name="T23" fmla="*/ 102 h 445"/>
                      <a:gd name="T24" fmla="*/ 27 w 67"/>
                      <a:gd name="T25" fmla="*/ 111 h 445"/>
                      <a:gd name="T26" fmla="*/ 30 w 67"/>
                      <a:gd name="T27" fmla="*/ 120 h 445"/>
                      <a:gd name="T28" fmla="*/ 36 w 67"/>
                      <a:gd name="T29" fmla="*/ 129 h 445"/>
                      <a:gd name="T30" fmla="*/ 39 w 67"/>
                      <a:gd name="T31" fmla="*/ 138 h 445"/>
                      <a:gd name="T32" fmla="*/ 42 w 67"/>
                      <a:gd name="T33" fmla="*/ 147 h 445"/>
                      <a:gd name="T34" fmla="*/ 42 w 67"/>
                      <a:gd name="T35" fmla="*/ 156 h 445"/>
                      <a:gd name="T36" fmla="*/ 45 w 67"/>
                      <a:gd name="T37" fmla="*/ 165 h 445"/>
                      <a:gd name="T38" fmla="*/ 48 w 67"/>
                      <a:gd name="T39" fmla="*/ 174 h 445"/>
                      <a:gd name="T40" fmla="*/ 51 w 67"/>
                      <a:gd name="T41" fmla="*/ 183 h 445"/>
                      <a:gd name="T42" fmla="*/ 54 w 67"/>
                      <a:gd name="T43" fmla="*/ 192 h 445"/>
                      <a:gd name="T44" fmla="*/ 57 w 67"/>
                      <a:gd name="T45" fmla="*/ 201 h 445"/>
                      <a:gd name="T46" fmla="*/ 63 w 67"/>
                      <a:gd name="T47" fmla="*/ 210 h 445"/>
                      <a:gd name="T48" fmla="*/ 63 w 67"/>
                      <a:gd name="T49" fmla="*/ 219 h 445"/>
                      <a:gd name="T50" fmla="*/ 66 w 67"/>
                      <a:gd name="T51" fmla="*/ 228 h 445"/>
                      <a:gd name="T52" fmla="*/ 66 w 67"/>
                      <a:gd name="T53" fmla="*/ 240 h 445"/>
                      <a:gd name="T54" fmla="*/ 66 w 67"/>
                      <a:gd name="T55" fmla="*/ 249 h 445"/>
                      <a:gd name="T56" fmla="*/ 66 w 67"/>
                      <a:gd name="T57" fmla="*/ 261 h 445"/>
                      <a:gd name="T58" fmla="*/ 66 w 67"/>
                      <a:gd name="T59" fmla="*/ 273 h 445"/>
                      <a:gd name="T60" fmla="*/ 66 w 67"/>
                      <a:gd name="T61" fmla="*/ 285 h 445"/>
                      <a:gd name="T62" fmla="*/ 66 w 67"/>
                      <a:gd name="T63" fmla="*/ 294 h 445"/>
                      <a:gd name="T64" fmla="*/ 66 w 67"/>
                      <a:gd name="T65" fmla="*/ 303 h 445"/>
                      <a:gd name="T66" fmla="*/ 66 w 67"/>
                      <a:gd name="T67" fmla="*/ 312 h 445"/>
                      <a:gd name="T68" fmla="*/ 63 w 67"/>
                      <a:gd name="T69" fmla="*/ 321 h 445"/>
                      <a:gd name="T70" fmla="*/ 63 w 67"/>
                      <a:gd name="T71" fmla="*/ 333 h 445"/>
                      <a:gd name="T72" fmla="*/ 60 w 67"/>
                      <a:gd name="T73" fmla="*/ 342 h 445"/>
                      <a:gd name="T74" fmla="*/ 57 w 67"/>
                      <a:gd name="T75" fmla="*/ 351 h 445"/>
                      <a:gd name="T76" fmla="*/ 57 w 67"/>
                      <a:gd name="T77" fmla="*/ 360 h 445"/>
                      <a:gd name="T78" fmla="*/ 54 w 67"/>
                      <a:gd name="T79" fmla="*/ 369 h 445"/>
                      <a:gd name="T80" fmla="*/ 54 w 67"/>
                      <a:gd name="T81" fmla="*/ 378 h 445"/>
                      <a:gd name="T82" fmla="*/ 54 w 67"/>
                      <a:gd name="T83" fmla="*/ 387 h 445"/>
                      <a:gd name="T84" fmla="*/ 54 w 67"/>
                      <a:gd name="T85" fmla="*/ 396 h 445"/>
                      <a:gd name="T86" fmla="*/ 54 w 67"/>
                      <a:gd name="T87" fmla="*/ 405 h 445"/>
                      <a:gd name="T88" fmla="*/ 54 w 67"/>
                      <a:gd name="T89" fmla="*/ 417 h 445"/>
                      <a:gd name="T90" fmla="*/ 57 w 67"/>
                      <a:gd name="T91" fmla="*/ 426 h 445"/>
                      <a:gd name="T92" fmla="*/ 60 w 67"/>
                      <a:gd name="T93" fmla="*/ 435 h 445"/>
                      <a:gd name="T94" fmla="*/ 60 w 67"/>
                      <a:gd name="T95" fmla="*/ 444 h 4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445"/>
                      <a:gd name="T146" fmla="*/ 67 w 67"/>
                      <a:gd name="T147" fmla="*/ 445 h 44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445">
                        <a:moveTo>
                          <a:pt x="0" y="0"/>
                        </a:moveTo>
                        <a:lnTo>
                          <a:pt x="0" y="9"/>
                        </a:lnTo>
                        <a:lnTo>
                          <a:pt x="0" y="18"/>
                        </a:lnTo>
                        <a:lnTo>
                          <a:pt x="3" y="27"/>
                        </a:lnTo>
                        <a:lnTo>
                          <a:pt x="3" y="36"/>
                        </a:lnTo>
                        <a:lnTo>
                          <a:pt x="3" y="45"/>
                        </a:lnTo>
                        <a:lnTo>
                          <a:pt x="6" y="54"/>
                        </a:lnTo>
                        <a:lnTo>
                          <a:pt x="9" y="66"/>
                        </a:lnTo>
                        <a:lnTo>
                          <a:pt x="12" y="75"/>
                        </a:lnTo>
                        <a:lnTo>
                          <a:pt x="15" y="84"/>
                        </a:lnTo>
                        <a:lnTo>
                          <a:pt x="18" y="93"/>
                        </a:lnTo>
                        <a:lnTo>
                          <a:pt x="24" y="102"/>
                        </a:lnTo>
                        <a:lnTo>
                          <a:pt x="27" y="111"/>
                        </a:lnTo>
                        <a:lnTo>
                          <a:pt x="30" y="120"/>
                        </a:lnTo>
                        <a:lnTo>
                          <a:pt x="36" y="129"/>
                        </a:lnTo>
                        <a:lnTo>
                          <a:pt x="39" y="138"/>
                        </a:lnTo>
                        <a:lnTo>
                          <a:pt x="42" y="147"/>
                        </a:lnTo>
                        <a:lnTo>
                          <a:pt x="42" y="156"/>
                        </a:lnTo>
                        <a:lnTo>
                          <a:pt x="45" y="165"/>
                        </a:lnTo>
                        <a:lnTo>
                          <a:pt x="48" y="174"/>
                        </a:lnTo>
                        <a:lnTo>
                          <a:pt x="51" y="183"/>
                        </a:lnTo>
                        <a:lnTo>
                          <a:pt x="54" y="192"/>
                        </a:lnTo>
                        <a:lnTo>
                          <a:pt x="57" y="201"/>
                        </a:lnTo>
                        <a:lnTo>
                          <a:pt x="63" y="210"/>
                        </a:lnTo>
                        <a:lnTo>
                          <a:pt x="63" y="219"/>
                        </a:lnTo>
                        <a:lnTo>
                          <a:pt x="66" y="228"/>
                        </a:lnTo>
                        <a:lnTo>
                          <a:pt x="66" y="240"/>
                        </a:lnTo>
                        <a:lnTo>
                          <a:pt x="66" y="249"/>
                        </a:lnTo>
                        <a:lnTo>
                          <a:pt x="66" y="261"/>
                        </a:lnTo>
                        <a:lnTo>
                          <a:pt x="66" y="273"/>
                        </a:lnTo>
                        <a:lnTo>
                          <a:pt x="66" y="285"/>
                        </a:lnTo>
                        <a:lnTo>
                          <a:pt x="66" y="294"/>
                        </a:lnTo>
                        <a:lnTo>
                          <a:pt x="66" y="303"/>
                        </a:lnTo>
                        <a:lnTo>
                          <a:pt x="66" y="312"/>
                        </a:lnTo>
                        <a:lnTo>
                          <a:pt x="63" y="321"/>
                        </a:lnTo>
                        <a:lnTo>
                          <a:pt x="63" y="333"/>
                        </a:lnTo>
                        <a:lnTo>
                          <a:pt x="60" y="342"/>
                        </a:lnTo>
                        <a:lnTo>
                          <a:pt x="57" y="351"/>
                        </a:lnTo>
                        <a:lnTo>
                          <a:pt x="57" y="360"/>
                        </a:lnTo>
                        <a:lnTo>
                          <a:pt x="54" y="369"/>
                        </a:lnTo>
                        <a:lnTo>
                          <a:pt x="54" y="378"/>
                        </a:lnTo>
                        <a:lnTo>
                          <a:pt x="54" y="387"/>
                        </a:lnTo>
                        <a:lnTo>
                          <a:pt x="54" y="396"/>
                        </a:lnTo>
                        <a:lnTo>
                          <a:pt x="54" y="405"/>
                        </a:lnTo>
                        <a:lnTo>
                          <a:pt x="54" y="417"/>
                        </a:lnTo>
                        <a:lnTo>
                          <a:pt x="57" y="426"/>
                        </a:lnTo>
                        <a:lnTo>
                          <a:pt x="60" y="435"/>
                        </a:lnTo>
                        <a:lnTo>
                          <a:pt x="60" y="44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89" name="Freeform 59">
                    <a:extLst>
                      <a:ext uri="{FF2B5EF4-FFF2-40B4-BE49-F238E27FC236}">
                        <a16:creationId xmlns:a16="http://schemas.microsoft.com/office/drawing/2014/main" id="{E028C13D-1B59-476A-9EFB-F2D797043660}"/>
                      </a:ext>
                    </a:extLst>
                  </p:cNvPr>
                  <p:cNvSpPr>
                    <a:spLocks/>
                  </p:cNvSpPr>
                  <p:nvPr/>
                </p:nvSpPr>
                <p:spPr bwMode="auto">
                  <a:xfrm>
                    <a:off x="2287" y="1263"/>
                    <a:ext cx="424" cy="202"/>
                  </a:xfrm>
                  <a:custGeom>
                    <a:avLst/>
                    <a:gdLst>
                      <a:gd name="T0" fmla="*/ 0 w 424"/>
                      <a:gd name="T1" fmla="*/ 51 h 202"/>
                      <a:gd name="T2" fmla="*/ 9 w 424"/>
                      <a:gd name="T3" fmla="*/ 48 h 202"/>
                      <a:gd name="T4" fmla="*/ 18 w 424"/>
                      <a:gd name="T5" fmla="*/ 48 h 202"/>
                      <a:gd name="T6" fmla="*/ 27 w 424"/>
                      <a:gd name="T7" fmla="*/ 48 h 202"/>
                      <a:gd name="T8" fmla="*/ 39 w 424"/>
                      <a:gd name="T9" fmla="*/ 48 h 202"/>
                      <a:gd name="T10" fmla="*/ 51 w 424"/>
                      <a:gd name="T11" fmla="*/ 42 h 202"/>
                      <a:gd name="T12" fmla="*/ 60 w 424"/>
                      <a:gd name="T13" fmla="*/ 39 h 202"/>
                      <a:gd name="T14" fmla="*/ 69 w 424"/>
                      <a:gd name="T15" fmla="*/ 33 h 202"/>
                      <a:gd name="T16" fmla="*/ 78 w 424"/>
                      <a:gd name="T17" fmla="*/ 30 h 202"/>
                      <a:gd name="T18" fmla="*/ 90 w 424"/>
                      <a:gd name="T19" fmla="*/ 21 h 202"/>
                      <a:gd name="T20" fmla="*/ 102 w 424"/>
                      <a:gd name="T21" fmla="*/ 18 h 202"/>
                      <a:gd name="T22" fmla="*/ 111 w 424"/>
                      <a:gd name="T23" fmla="*/ 15 h 202"/>
                      <a:gd name="T24" fmla="*/ 120 w 424"/>
                      <a:gd name="T25" fmla="*/ 9 h 202"/>
                      <a:gd name="T26" fmla="*/ 129 w 424"/>
                      <a:gd name="T27" fmla="*/ 6 h 202"/>
                      <a:gd name="T28" fmla="*/ 138 w 424"/>
                      <a:gd name="T29" fmla="*/ 6 h 202"/>
                      <a:gd name="T30" fmla="*/ 147 w 424"/>
                      <a:gd name="T31" fmla="*/ 6 h 202"/>
                      <a:gd name="T32" fmla="*/ 156 w 424"/>
                      <a:gd name="T33" fmla="*/ 3 h 202"/>
                      <a:gd name="T34" fmla="*/ 165 w 424"/>
                      <a:gd name="T35" fmla="*/ 3 h 202"/>
                      <a:gd name="T36" fmla="*/ 174 w 424"/>
                      <a:gd name="T37" fmla="*/ 3 h 202"/>
                      <a:gd name="T38" fmla="*/ 183 w 424"/>
                      <a:gd name="T39" fmla="*/ 0 h 202"/>
                      <a:gd name="T40" fmla="*/ 192 w 424"/>
                      <a:gd name="T41" fmla="*/ 0 h 202"/>
                      <a:gd name="T42" fmla="*/ 201 w 424"/>
                      <a:gd name="T43" fmla="*/ 0 h 202"/>
                      <a:gd name="T44" fmla="*/ 210 w 424"/>
                      <a:gd name="T45" fmla="*/ 0 h 202"/>
                      <a:gd name="T46" fmla="*/ 222 w 424"/>
                      <a:gd name="T47" fmla="*/ 0 h 202"/>
                      <a:gd name="T48" fmla="*/ 234 w 424"/>
                      <a:gd name="T49" fmla="*/ 3 h 202"/>
                      <a:gd name="T50" fmla="*/ 246 w 424"/>
                      <a:gd name="T51" fmla="*/ 9 h 202"/>
                      <a:gd name="T52" fmla="*/ 255 w 424"/>
                      <a:gd name="T53" fmla="*/ 12 h 202"/>
                      <a:gd name="T54" fmla="*/ 267 w 424"/>
                      <a:gd name="T55" fmla="*/ 12 h 202"/>
                      <a:gd name="T56" fmla="*/ 276 w 424"/>
                      <a:gd name="T57" fmla="*/ 12 h 202"/>
                      <a:gd name="T58" fmla="*/ 285 w 424"/>
                      <a:gd name="T59" fmla="*/ 18 h 202"/>
                      <a:gd name="T60" fmla="*/ 294 w 424"/>
                      <a:gd name="T61" fmla="*/ 21 h 202"/>
                      <a:gd name="T62" fmla="*/ 303 w 424"/>
                      <a:gd name="T63" fmla="*/ 27 h 202"/>
                      <a:gd name="T64" fmla="*/ 315 w 424"/>
                      <a:gd name="T65" fmla="*/ 30 h 202"/>
                      <a:gd name="T66" fmla="*/ 339 w 424"/>
                      <a:gd name="T67" fmla="*/ 36 h 202"/>
                      <a:gd name="T68" fmla="*/ 357 w 424"/>
                      <a:gd name="T69" fmla="*/ 39 h 202"/>
                      <a:gd name="T70" fmla="*/ 360 w 424"/>
                      <a:gd name="T71" fmla="*/ 48 h 202"/>
                      <a:gd name="T72" fmla="*/ 369 w 424"/>
                      <a:gd name="T73" fmla="*/ 54 h 202"/>
                      <a:gd name="T74" fmla="*/ 372 w 424"/>
                      <a:gd name="T75" fmla="*/ 63 h 202"/>
                      <a:gd name="T76" fmla="*/ 378 w 424"/>
                      <a:gd name="T77" fmla="*/ 72 h 202"/>
                      <a:gd name="T78" fmla="*/ 387 w 424"/>
                      <a:gd name="T79" fmla="*/ 81 h 202"/>
                      <a:gd name="T80" fmla="*/ 387 w 424"/>
                      <a:gd name="T81" fmla="*/ 90 h 202"/>
                      <a:gd name="T82" fmla="*/ 390 w 424"/>
                      <a:gd name="T83" fmla="*/ 99 h 202"/>
                      <a:gd name="T84" fmla="*/ 381 w 424"/>
                      <a:gd name="T85" fmla="*/ 108 h 202"/>
                      <a:gd name="T86" fmla="*/ 372 w 424"/>
                      <a:gd name="T87" fmla="*/ 111 h 202"/>
                      <a:gd name="T88" fmla="*/ 363 w 424"/>
                      <a:gd name="T89" fmla="*/ 117 h 202"/>
                      <a:gd name="T90" fmla="*/ 354 w 424"/>
                      <a:gd name="T91" fmla="*/ 126 h 202"/>
                      <a:gd name="T92" fmla="*/ 345 w 424"/>
                      <a:gd name="T93" fmla="*/ 129 h 202"/>
                      <a:gd name="T94" fmla="*/ 423 w 424"/>
                      <a:gd name="T95" fmla="*/ 201 h 202"/>
                      <a:gd name="T96" fmla="*/ 417 w 424"/>
                      <a:gd name="T97" fmla="*/ 84 h 202"/>
                      <a:gd name="T98" fmla="*/ 357 w 424"/>
                      <a:gd name="T99" fmla="*/ 120 h 2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24"/>
                      <a:gd name="T151" fmla="*/ 0 h 202"/>
                      <a:gd name="T152" fmla="*/ 424 w 424"/>
                      <a:gd name="T153" fmla="*/ 202 h 2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24" h="202">
                        <a:moveTo>
                          <a:pt x="0" y="51"/>
                        </a:moveTo>
                        <a:lnTo>
                          <a:pt x="9" y="48"/>
                        </a:lnTo>
                        <a:lnTo>
                          <a:pt x="18" y="48"/>
                        </a:lnTo>
                        <a:lnTo>
                          <a:pt x="27" y="48"/>
                        </a:lnTo>
                        <a:lnTo>
                          <a:pt x="39" y="48"/>
                        </a:lnTo>
                        <a:lnTo>
                          <a:pt x="51" y="42"/>
                        </a:lnTo>
                        <a:lnTo>
                          <a:pt x="60" y="39"/>
                        </a:lnTo>
                        <a:lnTo>
                          <a:pt x="69" y="33"/>
                        </a:lnTo>
                        <a:lnTo>
                          <a:pt x="78" y="30"/>
                        </a:lnTo>
                        <a:lnTo>
                          <a:pt x="90" y="21"/>
                        </a:lnTo>
                        <a:lnTo>
                          <a:pt x="102" y="18"/>
                        </a:lnTo>
                        <a:lnTo>
                          <a:pt x="111" y="15"/>
                        </a:lnTo>
                        <a:lnTo>
                          <a:pt x="120" y="9"/>
                        </a:lnTo>
                        <a:lnTo>
                          <a:pt x="129" y="6"/>
                        </a:lnTo>
                        <a:lnTo>
                          <a:pt x="138" y="6"/>
                        </a:lnTo>
                        <a:lnTo>
                          <a:pt x="147" y="6"/>
                        </a:lnTo>
                        <a:lnTo>
                          <a:pt x="156" y="3"/>
                        </a:lnTo>
                        <a:lnTo>
                          <a:pt x="165" y="3"/>
                        </a:lnTo>
                        <a:lnTo>
                          <a:pt x="174" y="3"/>
                        </a:lnTo>
                        <a:lnTo>
                          <a:pt x="183" y="0"/>
                        </a:lnTo>
                        <a:lnTo>
                          <a:pt x="192" y="0"/>
                        </a:lnTo>
                        <a:lnTo>
                          <a:pt x="201" y="0"/>
                        </a:lnTo>
                        <a:lnTo>
                          <a:pt x="210" y="0"/>
                        </a:lnTo>
                        <a:lnTo>
                          <a:pt x="222" y="0"/>
                        </a:lnTo>
                        <a:lnTo>
                          <a:pt x="234" y="3"/>
                        </a:lnTo>
                        <a:lnTo>
                          <a:pt x="246" y="9"/>
                        </a:lnTo>
                        <a:lnTo>
                          <a:pt x="255" y="12"/>
                        </a:lnTo>
                        <a:lnTo>
                          <a:pt x="267" y="12"/>
                        </a:lnTo>
                        <a:lnTo>
                          <a:pt x="276" y="12"/>
                        </a:lnTo>
                        <a:lnTo>
                          <a:pt x="285" y="18"/>
                        </a:lnTo>
                        <a:lnTo>
                          <a:pt x="294" y="21"/>
                        </a:lnTo>
                        <a:lnTo>
                          <a:pt x="303" y="27"/>
                        </a:lnTo>
                        <a:lnTo>
                          <a:pt x="315" y="30"/>
                        </a:lnTo>
                        <a:lnTo>
                          <a:pt x="339" y="36"/>
                        </a:lnTo>
                        <a:lnTo>
                          <a:pt x="357" y="39"/>
                        </a:lnTo>
                        <a:lnTo>
                          <a:pt x="360" y="48"/>
                        </a:lnTo>
                        <a:lnTo>
                          <a:pt x="369" y="54"/>
                        </a:lnTo>
                        <a:lnTo>
                          <a:pt x="372" y="63"/>
                        </a:lnTo>
                        <a:lnTo>
                          <a:pt x="378" y="72"/>
                        </a:lnTo>
                        <a:lnTo>
                          <a:pt x="387" y="81"/>
                        </a:lnTo>
                        <a:lnTo>
                          <a:pt x="387" y="90"/>
                        </a:lnTo>
                        <a:lnTo>
                          <a:pt x="390" y="99"/>
                        </a:lnTo>
                        <a:lnTo>
                          <a:pt x="381" y="108"/>
                        </a:lnTo>
                        <a:lnTo>
                          <a:pt x="372" y="111"/>
                        </a:lnTo>
                        <a:lnTo>
                          <a:pt x="363" y="117"/>
                        </a:lnTo>
                        <a:lnTo>
                          <a:pt x="354" y="126"/>
                        </a:lnTo>
                        <a:lnTo>
                          <a:pt x="345" y="129"/>
                        </a:lnTo>
                        <a:lnTo>
                          <a:pt x="423" y="201"/>
                        </a:lnTo>
                        <a:lnTo>
                          <a:pt x="417" y="84"/>
                        </a:lnTo>
                        <a:lnTo>
                          <a:pt x="357" y="12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90" name="Freeform 60">
                    <a:extLst>
                      <a:ext uri="{FF2B5EF4-FFF2-40B4-BE49-F238E27FC236}">
                        <a16:creationId xmlns:a16="http://schemas.microsoft.com/office/drawing/2014/main" id="{930A5C42-2F1F-4D89-9F0D-ACD1565BD363}"/>
                      </a:ext>
                    </a:extLst>
                  </p:cNvPr>
                  <p:cNvSpPr>
                    <a:spLocks/>
                  </p:cNvSpPr>
                  <p:nvPr/>
                </p:nvSpPr>
                <p:spPr bwMode="auto">
                  <a:xfrm>
                    <a:off x="2263" y="1692"/>
                    <a:ext cx="265" cy="238"/>
                  </a:xfrm>
                  <a:custGeom>
                    <a:avLst/>
                    <a:gdLst>
                      <a:gd name="T0" fmla="*/ 144 w 265"/>
                      <a:gd name="T1" fmla="*/ 0 h 238"/>
                      <a:gd name="T2" fmla="*/ 0 w 265"/>
                      <a:gd name="T3" fmla="*/ 0 h 238"/>
                      <a:gd name="T4" fmla="*/ 0 w 265"/>
                      <a:gd name="T5" fmla="*/ 237 h 238"/>
                      <a:gd name="T6" fmla="*/ 264 w 265"/>
                      <a:gd name="T7" fmla="*/ 237 h 238"/>
                      <a:gd name="T8" fmla="*/ 264 w 265"/>
                      <a:gd name="T9" fmla="*/ 0 h 238"/>
                      <a:gd name="T10" fmla="*/ 204 w 265"/>
                      <a:gd name="T11" fmla="*/ 0 h 238"/>
                      <a:gd name="T12" fmla="*/ 0 60000 65536"/>
                      <a:gd name="T13" fmla="*/ 0 60000 65536"/>
                      <a:gd name="T14" fmla="*/ 0 60000 65536"/>
                      <a:gd name="T15" fmla="*/ 0 60000 65536"/>
                      <a:gd name="T16" fmla="*/ 0 60000 65536"/>
                      <a:gd name="T17" fmla="*/ 0 60000 65536"/>
                      <a:gd name="T18" fmla="*/ 0 w 265"/>
                      <a:gd name="T19" fmla="*/ 0 h 238"/>
                      <a:gd name="T20" fmla="*/ 265 w 265"/>
                      <a:gd name="T21" fmla="*/ 238 h 238"/>
                    </a:gdLst>
                    <a:ahLst/>
                    <a:cxnLst>
                      <a:cxn ang="T12">
                        <a:pos x="T0" y="T1"/>
                      </a:cxn>
                      <a:cxn ang="T13">
                        <a:pos x="T2" y="T3"/>
                      </a:cxn>
                      <a:cxn ang="T14">
                        <a:pos x="T4" y="T5"/>
                      </a:cxn>
                      <a:cxn ang="T15">
                        <a:pos x="T6" y="T7"/>
                      </a:cxn>
                      <a:cxn ang="T16">
                        <a:pos x="T8" y="T9"/>
                      </a:cxn>
                      <a:cxn ang="T17">
                        <a:pos x="T10" y="T11"/>
                      </a:cxn>
                    </a:cxnLst>
                    <a:rect l="T18" t="T19" r="T20" b="T21"/>
                    <a:pathLst>
                      <a:path w="265" h="238">
                        <a:moveTo>
                          <a:pt x="144" y="0"/>
                        </a:moveTo>
                        <a:lnTo>
                          <a:pt x="0" y="0"/>
                        </a:lnTo>
                        <a:lnTo>
                          <a:pt x="0" y="237"/>
                        </a:lnTo>
                        <a:lnTo>
                          <a:pt x="264" y="237"/>
                        </a:lnTo>
                        <a:lnTo>
                          <a:pt x="264" y="0"/>
                        </a:lnTo>
                        <a:lnTo>
                          <a:pt x="204"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91" name="Rectangle 61">
                    <a:extLst>
                      <a:ext uri="{FF2B5EF4-FFF2-40B4-BE49-F238E27FC236}">
                        <a16:creationId xmlns:a16="http://schemas.microsoft.com/office/drawing/2014/main" id="{A4EF4A6F-1E19-4E69-8204-AA27B3331D5D}"/>
                      </a:ext>
                    </a:extLst>
                  </p:cNvPr>
                  <p:cNvSpPr>
                    <a:spLocks noChangeArrowheads="1"/>
                  </p:cNvSpPr>
                  <p:nvPr/>
                </p:nvSpPr>
                <p:spPr bwMode="auto">
                  <a:xfrm>
                    <a:off x="2238" y="1817"/>
                    <a:ext cx="28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800" dirty="0"/>
                      <a:t>10 lbs.</a:t>
                    </a:r>
                  </a:p>
                </p:txBody>
              </p:sp>
              <p:sp>
                <p:nvSpPr>
                  <p:cNvPr id="31792" name="Rectangle 62">
                    <a:extLst>
                      <a:ext uri="{FF2B5EF4-FFF2-40B4-BE49-F238E27FC236}">
                        <a16:creationId xmlns:a16="http://schemas.microsoft.com/office/drawing/2014/main" id="{71FA3192-0864-4973-8B01-A6638A32EC86}"/>
                      </a:ext>
                    </a:extLst>
                  </p:cNvPr>
                  <p:cNvSpPr>
                    <a:spLocks noChangeArrowheads="1"/>
                  </p:cNvSpPr>
                  <p:nvPr/>
                </p:nvSpPr>
                <p:spPr bwMode="auto">
                  <a:xfrm>
                    <a:off x="2557" y="1139"/>
                    <a:ext cx="32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800" dirty="0"/>
                      <a:t>100 lbs.</a:t>
                    </a:r>
                  </a:p>
                </p:txBody>
              </p:sp>
              <p:sp>
                <p:nvSpPr>
                  <p:cNvPr id="31793" name="Freeform 63">
                    <a:extLst>
                      <a:ext uri="{FF2B5EF4-FFF2-40B4-BE49-F238E27FC236}">
                        <a16:creationId xmlns:a16="http://schemas.microsoft.com/office/drawing/2014/main" id="{EF0F0D8A-8B9B-4BB4-999F-26339CF6B15E}"/>
                      </a:ext>
                    </a:extLst>
                  </p:cNvPr>
                  <p:cNvSpPr>
                    <a:spLocks/>
                  </p:cNvSpPr>
                  <p:nvPr/>
                </p:nvSpPr>
                <p:spPr bwMode="auto">
                  <a:xfrm>
                    <a:off x="2674" y="1254"/>
                    <a:ext cx="55" cy="82"/>
                  </a:xfrm>
                  <a:custGeom>
                    <a:avLst/>
                    <a:gdLst>
                      <a:gd name="T0" fmla="*/ 15 w 55"/>
                      <a:gd name="T1" fmla="*/ 0 h 82"/>
                      <a:gd name="T2" fmla="*/ 15 w 55"/>
                      <a:gd name="T3" fmla="*/ 30 h 82"/>
                      <a:gd name="T4" fmla="*/ 0 w 55"/>
                      <a:gd name="T5" fmla="*/ 30 h 82"/>
                      <a:gd name="T6" fmla="*/ 27 w 55"/>
                      <a:gd name="T7" fmla="*/ 81 h 82"/>
                      <a:gd name="T8" fmla="*/ 54 w 55"/>
                      <a:gd name="T9" fmla="*/ 30 h 82"/>
                      <a:gd name="T10" fmla="*/ 42 w 55"/>
                      <a:gd name="T11" fmla="*/ 30 h 82"/>
                      <a:gd name="T12" fmla="*/ 42 w 55"/>
                      <a:gd name="T13" fmla="*/ 0 h 82"/>
                      <a:gd name="T14" fmla="*/ 15 w 55"/>
                      <a:gd name="T15" fmla="*/ 0 h 82"/>
                      <a:gd name="T16" fmla="*/ 0 60000 65536"/>
                      <a:gd name="T17" fmla="*/ 0 60000 65536"/>
                      <a:gd name="T18" fmla="*/ 0 60000 65536"/>
                      <a:gd name="T19" fmla="*/ 0 60000 65536"/>
                      <a:gd name="T20" fmla="*/ 0 60000 65536"/>
                      <a:gd name="T21" fmla="*/ 0 60000 65536"/>
                      <a:gd name="T22" fmla="*/ 0 60000 65536"/>
                      <a:gd name="T23" fmla="*/ 0 60000 65536"/>
                      <a:gd name="T24" fmla="*/ 0 w 55"/>
                      <a:gd name="T25" fmla="*/ 0 h 82"/>
                      <a:gd name="T26" fmla="*/ 55 w 55"/>
                      <a:gd name="T27" fmla="*/ 82 h 8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5" h="82">
                        <a:moveTo>
                          <a:pt x="15" y="0"/>
                        </a:moveTo>
                        <a:lnTo>
                          <a:pt x="15" y="30"/>
                        </a:lnTo>
                        <a:lnTo>
                          <a:pt x="0" y="30"/>
                        </a:lnTo>
                        <a:lnTo>
                          <a:pt x="27" y="81"/>
                        </a:lnTo>
                        <a:lnTo>
                          <a:pt x="54" y="30"/>
                        </a:lnTo>
                        <a:lnTo>
                          <a:pt x="42" y="30"/>
                        </a:lnTo>
                        <a:lnTo>
                          <a:pt x="42" y="0"/>
                        </a:lnTo>
                        <a:lnTo>
                          <a:pt x="15" y="0"/>
                        </a:lnTo>
                      </a:path>
                    </a:pathLst>
                  </a:custGeom>
                  <a:solidFill>
                    <a:schemeClr val="tx2"/>
                  </a:solidFill>
                  <a:ln w="12700" cap="rnd" cmpd="sng">
                    <a:solidFill>
                      <a:schemeClr val="tx2"/>
                    </a:solidFill>
                    <a:prstDash val="solid"/>
                    <a:round/>
                    <a:headEnd type="none" w="med" len="med"/>
                    <a:tailEnd type="none" w="med" len="med"/>
                  </a:ln>
                </p:spPr>
                <p:txBody>
                  <a:bodyPr/>
                  <a:lstStyle/>
                  <a:p>
                    <a:endParaRPr lang="en-US"/>
                  </a:p>
                </p:txBody>
              </p:sp>
            </p:grpSp>
          </p:grpSp>
          <p:sp>
            <p:nvSpPr>
              <p:cNvPr id="31781" name="Freeform 64">
                <a:extLst>
                  <a:ext uri="{FF2B5EF4-FFF2-40B4-BE49-F238E27FC236}">
                    <a16:creationId xmlns:a16="http://schemas.microsoft.com/office/drawing/2014/main" id="{26F3F9A4-9D5B-4DE8-8FCE-F4D16AA1DE63}"/>
                  </a:ext>
                </a:extLst>
              </p:cNvPr>
              <p:cNvSpPr>
                <a:spLocks/>
              </p:cNvSpPr>
              <p:nvPr/>
            </p:nvSpPr>
            <p:spPr bwMode="auto">
              <a:xfrm>
                <a:off x="2206" y="1404"/>
                <a:ext cx="10" cy="10"/>
              </a:xfrm>
              <a:custGeom>
                <a:avLst/>
                <a:gdLst>
                  <a:gd name="T0" fmla="*/ 3 w 10"/>
                  <a:gd name="T1" fmla="*/ 0 h 10"/>
                  <a:gd name="T2" fmla="*/ 9 w 10"/>
                  <a:gd name="T3" fmla="*/ 9 h 10"/>
                  <a:gd name="T4" fmla="*/ 0 w 10"/>
                  <a:gd name="T5" fmla="*/ 6 h 10"/>
                  <a:gd name="T6" fmla="*/ 3 w 10"/>
                  <a:gd name="T7" fmla="*/ 0 h 10"/>
                  <a:gd name="T8" fmla="*/ 0 60000 65536"/>
                  <a:gd name="T9" fmla="*/ 0 60000 65536"/>
                  <a:gd name="T10" fmla="*/ 0 60000 65536"/>
                  <a:gd name="T11" fmla="*/ 0 60000 65536"/>
                  <a:gd name="T12" fmla="*/ 0 w 10"/>
                  <a:gd name="T13" fmla="*/ 0 h 10"/>
                  <a:gd name="T14" fmla="*/ 10 w 10"/>
                  <a:gd name="T15" fmla="*/ 10 h 10"/>
                </a:gdLst>
                <a:ahLst/>
                <a:cxnLst>
                  <a:cxn ang="T8">
                    <a:pos x="T0" y="T1"/>
                  </a:cxn>
                  <a:cxn ang="T9">
                    <a:pos x="T2" y="T3"/>
                  </a:cxn>
                  <a:cxn ang="T10">
                    <a:pos x="T4" y="T5"/>
                  </a:cxn>
                  <a:cxn ang="T11">
                    <a:pos x="T6" y="T7"/>
                  </a:cxn>
                </a:cxnLst>
                <a:rect l="T12" t="T13" r="T14" b="T15"/>
                <a:pathLst>
                  <a:path w="10" h="10">
                    <a:moveTo>
                      <a:pt x="3" y="0"/>
                    </a:moveTo>
                    <a:lnTo>
                      <a:pt x="9" y="9"/>
                    </a:lnTo>
                    <a:lnTo>
                      <a:pt x="0" y="6"/>
                    </a:lnTo>
                    <a:lnTo>
                      <a:pt x="3" y="0"/>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1782" name="Freeform 65">
                <a:extLst>
                  <a:ext uri="{FF2B5EF4-FFF2-40B4-BE49-F238E27FC236}">
                    <a16:creationId xmlns:a16="http://schemas.microsoft.com/office/drawing/2014/main" id="{2B26C83A-4F65-415B-A080-542788002299}"/>
                  </a:ext>
                </a:extLst>
              </p:cNvPr>
              <p:cNvSpPr>
                <a:spLocks/>
              </p:cNvSpPr>
              <p:nvPr/>
            </p:nvSpPr>
            <p:spPr bwMode="auto">
              <a:xfrm>
                <a:off x="2656" y="1971"/>
                <a:ext cx="13" cy="49"/>
              </a:xfrm>
              <a:custGeom>
                <a:avLst/>
                <a:gdLst>
                  <a:gd name="T0" fmla="*/ 9 w 13"/>
                  <a:gd name="T1" fmla="*/ 0 h 49"/>
                  <a:gd name="T2" fmla="*/ 12 w 13"/>
                  <a:gd name="T3" fmla="*/ 9 h 49"/>
                  <a:gd name="T4" fmla="*/ 12 w 13"/>
                  <a:gd name="T5" fmla="*/ 18 h 49"/>
                  <a:gd name="T6" fmla="*/ 12 w 13"/>
                  <a:gd name="T7" fmla="*/ 27 h 49"/>
                  <a:gd name="T8" fmla="*/ 12 w 13"/>
                  <a:gd name="T9" fmla="*/ 39 h 49"/>
                  <a:gd name="T10" fmla="*/ 0 w 13"/>
                  <a:gd name="T11" fmla="*/ 48 h 49"/>
                  <a:gd name="T12" fmla="*/ 0 60000 65536"/>
                  <a:gd name="T13" fmla="*/ 0 60000 65536"/>
                  <a:gd name="T14" fmla="*/ 0 60000 65536"/>
                  <a:gd name="T15" fmla="*/ 0 60000 65536"/>
                  <a:gd name="T16" fmla="*/ 0 60000 65536"/>
                  <a:gd name="T17" fmla="*/ 0 60000 65536"/>
                  <a:gd name="T18" fmla="*/ 0 w 13"/>
                  <a:gd name="T19" fmla="*/ 0 h 49"/>
                  <a:gd name="T20" fmla="*/ 13 w 13"/>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13" h="49">
                    <a:moveTo>
                      <a:pt x="9" y="0"/>
                    </a:moveTo>
                    <a:lnTo>
                      <a:pt x="12" y="9"/>
                    </a:lnTo>
                    <a:lnTo>
                      <a:pt x="12" y="18"/>
                    </a:lnTo>
                    <a:lnTo>
                      <a:pt x="12" y="27"/>
                    </a:lnTo>
                    <a:lnTo>
                      <a:pt x="12" y="39"/>
                    </a:lnTo>
                    <a:lnTo>
                      <a:pt x="0" y="4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1779" name="Freeform 66">
              <a:extLst>
                <a:ext uri="{FF2B5EF4-FFF2-40B4-BE49-F238E27FC236}">
                  <a16:creationId xmlns:a16="http://schemas.microsoft.com/office/drawing/2014/main" id="{576C60B9-DAC7-4710-908D-0851AA9B8952}"/>
                </a:ext>
              </a:extLst>
            </p:cNvPr>
            <p:cNvSpPr>
              <a:spLocks/>
            </p:cNvSpPr>
            <p:nvPr/>
          </p:nvSpPr>
          <p:spPr bwMode="auto">
            <a:xfrm>
              <a:off x="2206" y="1404"/>
              <a:ext cx="10" cy="4"/>
            </a:xfrm>
            <a:custGeom>
              <a:avLst/>
              <a:gdLst>
                <a:gd name="T0" fmla="*/ 0 w 10"/>
                <a:gd name="T1" fmla="*/ 3 h 4"/>
                <a:gd name="T2" fmla="*/ 6 w 10"/>
                <a:gd name="T3" fmla="*/ 0 h 4"/>
                <a:gd name="T4" fmla="*/ 9 w 10"/>
                <a:gd name="T5" fmla="*/ 3 h 4"/>
                <a:gd name="T6" fmla="*/ 0 w 10"/>
                <a:gd name="T7" fmla="*/ 3 h 4"/>
                <a:gd name="T8" fmla="*/ 0 60000 65536"/>
                <a:gd name="T9" fmla="*/ 0 60000 65536"/>
                <a:gd name="T10" fmla="*/ 0 60000 65536"/>
                <a:gd name="T11" fmla="*/ 0 60000 65536"/>
                <a:gd name="T12" fmla="*/ 0 w 10"/>
                <a:gd name="T13" fmla="*/ 0 h 4"/>
                <a:gd name="T14" fmla="*/ 10 w 10"/>
                <a:gd name="T15" fmla="*/ 4 h 4"/>
              </a:gdLst>
              <a:ahLst/>
              <a:cxnLst>
                <a:cxn ang="T8">
                  <a:pos x="T0" y="T1"/>
                </a:cxn>
                <a:cxn ang="T9">
                  <a:pos x="T2" y="T3"/>
                </a:cxn>
                <a:cxn ang="T10">
                  <a:pos x="T4" y="T5"/>
                </a:cxn>
                <a:cxn ang="T11">
                  <a:pos x="T6" y="T7"/>
                </a:cxn>
              </a:cxnLst>
              <a:rect l="T12" t="T13" r="T14" b="T15"/>
              <a:pathLst>
                <a:path w="10" h="4">
                  <a:moveTo>
                    <a:pt x="0" y="3"/>
                  </a:moveTo>
                  <a:lnTo>
                    <a:pt x="6" y="0"/>
                  </a:lnTo>
                  <a:lnTo>
                    <a:pt x="9" y="3"/>
                  </a:lnTo>
                  <a:lnTo>
                    <a:pt x="0" y="3"/>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grpSp>
      <p:grpSp>
        <p:nvGrpSpPr>
          <p:cNvPr id="31752" name="Group 67">
            <a:extLst>
              <a:ext uri="{FF2B5EF4-FFF2-40B4-BE49-F238E27FC236}">
                <a16:creationId xmlns:a16="http://schemas.microsoft.com/office/drawing/2014/main" id="{665A5D2E-2A20-4016-90C4-8A446FB6C144}"/>
              </a:ext>
            </a:extLst>
          </p:cNvPr>
          <p:cNvGrpSpPr>
            <a:grpSpLocks/>
          </p:cNvGrpSpPr>
          <p:nvPr/>
        </p:nvGrpSpPr>
        <p:grpSpPr bwMode="auto">
          <a:xfrm>
            <a:off x="146050" y="4786313"/>
            <a:ext cx="1087438" cy="1468437"/>
            <a:chOff x="2884" y="1143"/>
            <a:chExt cx="685" cy="925"/>
          </a:xfrm>
        </p:grpSpPr>
        <p:sp>
          <p:nvSpPr>
            <p:cNvPr id="31763" name="Freeform 68">
              <a:extLst>
                <a:ext uri="{FF2B5EF4-FFF2-40B4-BE49-F238E27FC236}">
                  <a16:creationId xmlns:a16="http://schemas.microsoft.com/office/drawing/2014/main" id="{371EF0D8-E478-433C-B44E-533FEE4E2255}"/>
                </a:ext>
              </a:extLst>
            </p:cNvPr>
            <p:cNvSpPr>
              <a:spLocks/>
            </p:cNvSpPr>
            <p:nvPr/>
          </p:nvSpPr>
          <p:spPr bwMode="auto">
            <a:xfrm>
              <a:off x="2884" y="1608"/>
              <a:ext cx="685" cy="460"/>
            </a:xfrm>
            <a:custGeom>
              <a:avLst/>
              <a:gdLst>
                <a:gd name="T0" fmla="*/ 111 w 685"/>
                <a:gd name="T1" fmla="*/ 354 h 460"/>
                <a:gd name="T2" fmla="*/ 75 w 685"/>
                <a:gd name="T3" fmla="*/ 402 h 460"/>
                <a:gd name="T4" fmla="*/ 6 w 685"/>
                <a:gd name="T5" fmla="*/ 432 h 460"/>
                <a:gd name="T6" fmla="*/ 36 w 685"/>
                <a:gd name="T7" fmla="*/ 450 h 460"/>
                <a:gd name="T8" fmla="*/ 84 w 685"/>
                <a:gd name="T9" fmla="*/ 441 h 460"/>
                <a:gd name="T10" fmla="*/ 144 w 685"/>
                <a:gd name="T11" fmla="*/ 441 h 460"/>
                <a:gd name="T12" fmla="*/ 189 w 685"/>
                <a:gd name="T13" fmla="*/ 444 h 460"/>
                <a:gd name="T14" fmla="*/ 189 w 685"/>
                <a:gd name="T15" fmla="*/ 396 h 460"/>
                <a:gd name="T16" fmla="*/ 330 w 685"/>
                <a:gd name="T17" fmla="*/ 117 h 460"/>
                <a:gd name="T18" fmla="*/ 315 w 685"/>
                <a:gd name="T19" fmla="*/ 162 h 460"/>
                <a:gd name="T20" fmla="*/ 300 w 685"/>
                <a:gd name="T21" fmla="*/ 207 h 460"/>
                <a:gd name="T22" fmla="*/ 258 w 685"/>
                <a:gd name="T23" fmla="*/ 243 h 460"/>
                <a:gd name="T24" fmla="*/ 240 w 685"/>
                <a:gd name="T25" fmla="*/ 264 h 460"/>
                <a:gd name="T26" fmla="*/ 243 w 685"/>
                <a:gd name="T27" fmla="*/ 288 h 460"/>
                <a:gd name="T28" fmla="*/ 249 w 685"/>
                <a:gd name="T29" fmla="*/ 315 h 460"/>
                <a:gd name="T30" fmla="*/ 261 w 685"/>
                <a:gd name="T31" fmla="*/ 312 h 460"/>
                <a:gd name="T32" fmla="*/ 249 w 685"/>
                <a:gd name="T33" fmla="*/ 348 h 460"/>
                <a:gd name="T34" fmla="*/ 285 w 685"/>
                <a:gd name="T35" fmla="*/ 306 h 460"/>
                <a:gd name="T36" fmla="*/ 282 w 685"/>
                <a:gd name="T37" fmla="*/ 348 h 460"/>
                <a:gd name="T38" fmla="*/ 309 w 685"/>
                <a:gd name="T39" fmla="*/ 324 h 460"/>
                <a:gd name="T40" fmla="*/ 336 w 685"/>
                <a:gd name="T41" fmla="*/ 303 h 460"/>
                <a:gd name="T42" fmla="*/ 342 w 685"/>
                <a:gd name="T43" fmla="*/ 252 h 460"/>
                <a:gd name="T44" fmla="*/ 360 w 685"/>
                <a:gd name="T45" fmla="*/ 204 h 460"/>
                <a:gd name="T46" fmla="*/ 375 w 685"/>
                <a:gd name="T47" fmla="*/ 219 h 460"/>
                <a:gd name="T48" fmla="*/ 375 w 685"/>
                <a:gd name="T49" fmla="*/ 264 h 460"/>
                <a:gd name="T50" fmla="*/ 384 w 685"/>
                <a:gd name="T51" fmla="*/ 219 h 460"/>
                <a:gd name="T52" fmla="*/ 408 w 685"/>
                <a:gd name="T53" fmla="*/ 165 h 460"/>
                <a:gd name="T54" fmla="*/ 414 w 685"/>
                <a:gd name="T55" fmla="*/ 156 h 460"/>
                <a:gd name="T56" fmla="*/ 399 w 685"/>
                <a:gd name="T57" fmla="*/ 144 h 460"/>
                <a:gd name="T58" fmla="*/ 396 w 685"/>
                <a:gd name="T59" fmla="*/ 189 h 460"/>
                <a:gd name="T60" fmla="*/ 378 w 685"/>
                <a:gd name="T61" fmla="*/ 240 h 460"/>
                <a:gd name="T62" fmla="*/ 366 w 685"/>
                <a:gd name="T63" fmla="*/ 285 h 460"/>
                <a:gd name="T64" fmla="*/ 354 w 685"/>
                <a:gd name="T65" fmla="*/ 339 h 460"/>
                <a:gd name="T66" fmla="*/ 348 w 685"/>
                <a:gd name="T67" fmla="*/ 387 h 460"/>
                <a:gd name="T68" fmla="*/ 345 w 685"/>
                <a:gd name="T69" fmla="*/ 432 h 460"/>
                <a:gd name="T70" fmla="*/ 402 w 685"/>
                <a:gd name="T71" fmla="*/ 456 h 460"/>
                <a:gd name="T72" fmla="*/ 444 w 685"/>
                <a:gd name="T73" fmla="*/ 432 h 460"/>
                <a:gd name="T74" fmla="*/ 489 w 685"/>
                <a:gd name="T75" fmla="*/ 414 h 460"/>
                <a:gd name="T76" fmla="*/ 534 w 685"/>
                <a:gd name="T77" fmla="*/ 402 h 460"/>
                <a:gd name="T78" fmla="*/ 585 w 685"/>
                <a:gd name="T79" fmla="*/ 384 h 460"/>
                <a:gd name="T80" fmla="*/ 624 w 685"/>
                <a:gd name="T81" fmla="*/ 384 h 460"/>
                <a:gd name="T82" fmla="*/ 615 w 685"/>
                <a:gd name="T83" fmla="*/ 417 h 460"/>
                <a:gd name="T84" fmla="*/ 603 w 685"/>
                <a:gd name="T85" fmla="*/ 441 h 460"/>
                <a:gd name="T86" fmla="*/ 621 w 685"/>
                <a:gd name="T87" fmla="*/ 444 h 460"/>
                <a:gd name="T88" fmla="*/ 648 w 685"/>
                <a:gd name="T89" fmla="*/ 438 h 460"/>
                <a:gd name="T90" fmla="*/ 684 w 685"/>
                <a:gd name="T91" fmla="*/ 414 h 460"/>
                <a:gd name="T92" fmla="*/ 678 w 685"/>
                <a:gd name="T93" fmla="*/ 366 h 460"/>
                <a:gd name="T94" fmla="*/ 672 w 685"/>
                <a:gd name="T95" fmla="*/ 321 h 460"/>
                <a:gd name="T96" fmla="*/ 633 w 685"/>
                <a:gd name="T97" fmla="*/ 291 h 460"/>
                <a:gd name="T98" fmla="*/ 588 w 685"/>
                <a:gd name="T99" fmla="*/ 318 h 460"/>
                <a:gd name="T100" fmla="*/ 525 w 685"/>
                <a:gd name="T101" fmla="*/ 330 h 460"/>
                <a:gd name="T102" fmla="*/ 468 w 685"/>
                <a:gd name="T103" fmla="*/ 345 h 460"/>
                <a:gd name="T104" fmla="*/ 429 w 685"/>
                <a:gd name="T105" fmla="*/ 381 h 460"/>
                <a:gd name="T106" fmla="*/ 462 w 685"/>
                <a:gd name="T107" fmla="*/ 336 h 460"/>
                <a:gd name="T108" fmla="*/ 486 w 685"/>
                <a:gd name="T109" fmla="*/ 291 h 460"/>
                <a:gd name="T110" fmla="*/ 507 w 685"/>
                <a:gd name="T111" fmla="*/ 243 h 460"/>
                <a:gd name="T112" fmla="*/ 531 w 685"/>
                <a:gd name="T113" fmla="*/ 195 h 460"/>
                <a:gd name="T114" fmla="*/ 552 w 685"/>
                <a:gd name="T115" fmla="*/ 150 h 460"/>
                <a:gd name="T116" fmla="*/ 555 w 685"/>
                <a:gd name="T117" fmla="*/ 99 h 460"/>
                <a:gd name="T118" fmla="*/ 531 w 685"/>
                <a:gd name="T119" fmla="*/ 54 h 460"/>
                <a:gd name="T120" fmla="*/ 504 w 685"/>
                <a:gd name="T121" fmla="*/ 9 h 460"/>
                <a:gd name="T122" fmla="*/ 522 w 685"/>
                <a:gd name="T123" fmla="*/ 42 h 460"/>
                <a:gd name="T124" fmla="*/ 546 w 685"/>
                <a:gd name="T125" fmla="*/ 87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85"/>
                <a:gd name="T190" fmla="*/ 0 h 460"/>
                <a:gd name="T191" fmla="*/ 685 w 685"/>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85" h="460">
                  <a:moveTo>
                    <a:pt x="126" y="315"/>
                  </a:moveTo>
                  <a:lnTo>
                    <a:pt x="120" y="324"/>
                  </a:lnTo>
                  <a:lnTo>
                    <a:pt x="120" y="336"/>
                  </a:lnTo>
                  <a:lnTo>
                    <a:pt x="117" y="345"/>
                  </a:lnTo>
                  <a:lnTo>
                    <a:pt x="111" y="354"/>
                  </a:lnTo>
                  <a:lnTo>
                    <a:pt x="105" y="366"/>
                  </a:lnTo>
                  <a:lnTo>
                    <a:pt x="96" y="375"/>
                  </a:lnTo>
                  <a:lnTo>
                    <a:pt x="90" y="384"/>
                  </a:lnTo>
                  <a:lnTo>
                    <a:pt x="84" y="393"/>
                  </a:lnTo>
                  <a:lnTo>
                    <a:pt x="75" y="402"/>
                  </a:lnTo>
                  <a:lnTo>
                    <a:pt x="51" y="405"/>
                  </a:lnTo>
                  <a:lnTo>
                    <a:pt x="42" y="411"/>
                  </a:lnTo>
                  <a:lnTo>
                    <a:pt x="21" y="417"/>
                  </a:lnTo>
                  <a:lnTo>
                    <a:pt x="12" y="423"/>
                  </a:lnTo>
                  <a:lnTo>
                    <a:pt x="6" y="432"/>
                  </a:lnTo>
                  <a:lnTo>
                    <a:pt x="3" y="441"/>
                  </a:lnTo>
                  <a:lnTo>
                    <a:pt x="0" y="450"/>
                  </a:lnTo>
                  <a:lnTo>
                    <a:pt x="21" y="456"/>
                  </a:lnTo>
                  <a:lnTo>
                    <a:pt x="30" y="459"/>
                  </a:lnTo>
                  <a:lnTo>
                    <a:pt x="36" y="450"/>
                  </a:lnTo>
                  <a:lnTo>
                    <a:pt x="45" y="447"/>
                  </a:lnTo>
                  <a:lnTo>
                    <a:pt x="54" y="447"/>
                  </a:lnTo>
                  <a:lnTo>
                    <a:pt x="66" y="447"/>
                  </a:lnTo>
                  <a:lnTo>
                    <a:pt x="75" y="444"/>
                  </a:lnTo>
                  <a:lnTo>
                    <a:pt x="84" y="441"/>
                  </a:lnTo>
                  <a:lnTo>
                    <a:pt x="96" y="441"/>
                  </a:lnTo>
                  <a:lnTo>
                    <a:pt x="105" y="441"/>
                  </a:lnTo>
                  <a:lnTo>
                    <a:pt x="114" y="441"/>
                  </a:lnTo>
                  <a:lnTo>
                    <a:pt x="135" y="441"/>
                  </a:lnTo>
                  <a:lnTo>
                    <a:pt x="144" y="441"/>
                  </a:lnTo>
                  <a:lnTo>
                    <a:pt x="153" y="444"/>
                  </a:lnTo>
                  <a:lnTo>
                    <a:pt x="162" y="447"/>
                  </a:lnTo>
                  <a:lnTo>
                    <a:pt x="171" y="447"/>
                  </a:lnTo>
                  <a:lnTo>
                    <a:pt x="180" y="447"/>
                  </a:lnTo>
                  <a:lnTo>
                    <a:pt x="189" y="444"/>
                  </a:lnTo>
                  <a:lnTo>
                    <a:pt x="195" y="435"/>
                  </a:lnTo>
                  <a:lnTo>
                    <a:pt x="201" y="423"/>
                  </a:lnTo>
                  <a:lnTo>
                    <a:pt x="201" y="414"/>
                  </a:lnTo>
                  <a:lnTo>
                    <a:pt x="198" y="405"/>
                  </a:lnTo>
                  <a:lnTo>
                    <a:pt x="189" y="396"/>
                  </a:lnTo>
                  <a:lnTo>
                    <a:pt x="345" y="396"/>
                  </a:lnTo>
                  <a:lnTo>
                    <a:pt x="129" y="396"/>
                  </a:lnTo>
                  <a:lnTo>
                    <a:pt x="129" y="117"/>
                  </a:lnTo>
                  <a:lnTo>
                    <a:pt x="330" y="117"/>
                  </a:lnTo>
                  <a:lnTo>
                    <a:pt x="324" y="126"/>
                  </a:lnTo>
                  <a:lnTo>
                    <a:pt x="324" y="135"/>
                  </a:lnTo>
                  <a:lnTo>
                    <a:pt x="324" y="144"/>
                  </a:lnTo>
                  <a:lnTo>
                    <a:pt x="321" y="153"/>
                  </a:lnTo>
                  <a:lnTo>
                    <a:pt x="315" y="162"/>
                  </a:lnTo>
                  <a:lnTo>
                    <a:pt x="312" y="171"/>
                  </a:lnTo>
                  <a:lnTo>
                    <a:pt x="309" y="180"/>
                  </a:lnTo>
                  <a:lnTo>
                    <a:pt x="306" y="189"/>
                  </a:lnTo>
                  <a:lnTo>
                    <a:pt x="306" y="198"/>
                  </a:lnTo>
                  <a:lnTo>
                    <a:pt x="300" y="207"/>
                  </a:lnTo>
                  <a:lnTo>
                    <a:pt x="291" y="213"/>
                  </a:lnTo>
                  <a:lnTo>
                    <a:pt x="282" y="219"/>
                  </a:lnTo>
                  <a:lnTo>
                    <a:pt x="273" y="228"/>
                  </a:lnTo>
                  <a:lnTo>
                    <a:pt x="267" y="237"/>
                  </a:lnTo>
                  <a:lnTo>
                    <a:pt x="258" y="243"/>
                  </a:lnTo>
                  <a:lnTo>
                    <a:pt x="249" y="246"/>
                  </a:lnTo>
                  <a:lnTo>
                    <a:pt x="240" y="249"/>
                  </a:lnTo>
                  <a:lnTo>
                    <a:pt x="231" y="252"/>
                  </a:lnTo>
                  <a:lnTo>
                    <a:pt x="231" y="261"/>
                  </a:lnTo>
                  <a:lnTo>
                    <a:pt x="240" y="264"/>
                  </a:lnTo>
                  <a:lnTo>
                    <a:pt x="249" y="261"/>
                  </a:lnTo>
                  <a:lnTo>
                    <a:pt x="258" y="261"/>
                  </a:lnTo>
                  <a:lnTo>
                    <a:pt x="258" y="270"/>
                  </a:lnTo>
                  <a:lnTo>
                    <a:pt x="252" y="279"/>
                  </a:lnTo>
                  <a:lnTo>
                    <a:pt x="243" y="288"/>
                  </a:lnTo>
                  <a:lnTo>
                    <a:pt x="234" y="297"/>
                  </a:lnTo>
                  <a:lnTo>
                    <a:pt x="231" y="306"/>
                  </a:lnTo>
                  <a:lnTo>
                    <a:pt x="228" y="315"/>
                  </a:lnTo>
                  <a:lnTo>
                    <a:pt x="237" y="315"/>
                  </a:lnTo>
                  <a:lnTo>
                    <a:pt x="249" y="315"/>
                  </a:lnTo>
                  <a:lnTo>
                    <a:pt x="258" y="306"/>
                  </a:lnTo>
                  <a:lnTo>
                    <a:pt x="267" y="300"/>
                  </a:lnTo>
                  <a:lnTo>
                    <a:pt x="276" y="294"/>
                  </a:lnTo>
                  <a:lnTo>
                    <a:pt x="270" y="303"/>
                  </a:lnTo>
                  <a:lnTo>
                    <a:pt x="261" y="312"/>
                  </a:lnTo>
                  <a:lnTo>
                    <a:pt x="252" y="321"/>
                  </a:lnTo>
                  <a:lnTo>
                    <a:pt x="246" y="330"/>
                  </a:lnTo>
                  <a:lnTo>
                    <a:pt x="240" y="339"/>
                  </a:lnTo>
                  <a:lnTo>
                    <a:pt x="237" y="348"/>
                  </a:lnTo>
                  <a:lnTo>
                    <a:pt x="249" y="348"/>
                  </a:lnTo>
                  <a:lnTo>
                    <a:pt x="255" y="339"/>
                  </a:lnTo>
                  <a:lnTo>
                    <a:pt x="264" y="330"/>
                  </a:lnTo>
                  <a:lnTo>
                    <a:pt x="273" y="321"/>
                  </a:lnTo>
                  <a:lnTo>
                    <a:pt x="282" y="315"/>
                  </a:lnTo>
                  <a:lnTo>
                    <a:pt x="285" y="306"/>
                  </a:lnTo>
                  <a:lnTo>
                    <a:pt x="285" y="318"/>
                  </a:lnTo>
                  <a:lnTo>
                    <a:pt x="282" y="330"/>
                  </a:lnTo>
                  <a:lnTo>
                    <a:pt x="279" y="339"/>
                  </a:lnTo>
                  <a:lnTo>
                    <a:pt x="273" y="348"/>
                  </a:lnTo>
                  <a:lnTo>
                    <a:pt x="282" y="348"/>
                  </a:lnTo>
                  <a:lnTo>
                    <a:pt x="291" y="336"/>
                  </a:lnTo>
                  <a:lnTo>
                    <a:pt x="300" y="324"/>
                  </a:lnTo>
                  <a:lnTo>
                    <a:pt x="306" y="315"/>
                  </a:lnTo>
                  <a:lnTo>
                    <a:pt x="309" y="306"/>
                  </a:lnTo>
                  <a:lnTo>
                    <a:pt x="309" y="324"/>
                  </a:lnTo>
                  <a:lnTo>
                    <a:pt x="309" y="333"/>
                  </a:lnTo>
                  <a:lnTo>
                    <a:pt x="321" y="333"/>
                  </a:lnTo>
                  <a:lnTo>
                    <a:pt x="324" y="324"/>
                  </a:lnTo>
                  <a:lnTo>
                    <a:pt x="330" y="315"/>
                  </a:lnTo>
                  <a:lnTo>
                    <a:pt x="336" y="303"/>
                  </a:lnTo>
                  <a:lnTo>
                    <a:pt x="336" y="294"/>
                  </a:lnTo>
                  <a:lnTo>
                    <a:pt x="336" y="285"/>
                  </a:lnTo>
                  <a:lnTo>
                    <a:pt x="336" y="273"/>
                  </a:lnTo>
                  <a:lnTo>
                    <a:pt x="339" y="261"/>
                  </a:lnTo>
                  <a:lnTo>
                    <a:pt x="342" y="252"/>
                  </a:lnTo>
                  <a:lnTo>
                    <a:pt x="345" y="243"/>
                  </a:lnTo>
                  <a:lnTo>
                    <a:pt x="348" y="234"/>
                  </a:lnTo>
                  <a:lnTo>
                    <a:pt x="348" y="225"/>
                  </a:lnTo>
                  <a:lnTo>
                    <a:pt x="351" y="213"/>
                  </a:lnTo>
                  <a:lnTo>
                    <a:pt x="360" y="204"/>
                  </a:lnTo>
                  <a:lnTo>
                    <a:pt x="363" y="195"/>
                  </a:lnTo>
                  <a:lnTo>
                    <a:pt x="372" y="189"/>
                  </a:lnTo>
                  <a:lnTo>
                    <a:pt x="372" y="201"/>
                  </a:lnTo>
                  <a:lnTo>
                    <a:pt x="372" y="210"/>
                  </a:lnTo>
                  <a:lnTo>
                    <a:pt x="375" y="219"/>
                  </a:lnTo>
                  <a:lnTo>
                    <a:pt x="375" y="228"/>
                  </a:lnTo>
                  <a:lnTo>
                    <a:pt x="375" y="237"/>
                  </a:lnTo>
                  <a:lnTo>
                    <a:pt x="375" y="246"/>
                  </a:lnTo>
                  <a:lnTo>
                    <a:pt x="375" y="255"/>
                  </a:lnTo>
                  <a:lnTo>
                    <a:pt x="375" y="264"/>
                  </a:lnTo>
                  <a:lnTo>
                    <a:pt x="375" y="255"/>
                  </a:lnTo>
                  <a:lnTo>
                    <a:pt x="381" y="246"/>
                  </a:lnTo>
                  <a:lnTo>
                    <a:pt x="384" y="237"/>
                  </a:lnTo>
                  <a:lnTo>
                    <a:pt x="384" y="228"/>
                  </a:lnTo>
                  <a:lnTo>
                    <a:pt x="384" y="219"/>
                  </a:lnTo>
                  <a:lnTo>
                    <a:pt x="390" y="207"/>
                  </a:lnTo>
                  <a:lnTo>
                    <a:pt x="393" y="195"/>
                  </a:lnTo>
                  <a:lnTo>
                    <a:pt x="399" y="183"/>
                  </a:lnTo>
                  <a:lnTo>
                    <a:pt x="402" y="174"/>
                  </a:lnTo>
                  <a:lnTo>
                    <a:pt x="408" y="165"/>
                  </a:lnTo>
                  <a:lnTo>
                    <a:pt x="414" y="156"/>
                  </a:lnTo>
                  <a:lnTo>
                    <a:pt x="420" y="147"/>
                  </a:lnTo>
                  <a:lnTo>
                    <a:pt x="423" y="138"/>
                  </a:lnTo>
                  <a:lnTo>
                    <a:pt x="420" y="147"/>
                  </a:lnTo>
                  <a:lnTo>
                    <a:pt x="414" y="156"/>
                  </a:lnTo>
                  <a:lnTo>
                    <a:pt x="405" y="165"/>
                  </a:lnTo>
                  <a:lnTo>
                    <a:pt x="399" y="156"/>
                  </a:lnTo>
                  <a:lnTo>
                    <a:pt x="399" y="144"/>
                  </a:lnTo>
                  <a:lnTo>
                    <a:pt x="399" y="135"/>
                  </a:lnTo>
                  <a:lnTo>
                    <a:pt x="399" y="144"/>
                  </a:lnTo>
                  <a:lnTo>
                    <a:pt x="399" y="153"/>
                  </a:lnTo>
                  <a:lnTo>
                    <a:pt x="399" y="162"/>
                  </a:lnTo>
                  <a:lnTo>
                    <a:pt x="399" y="171"/>
                  </a:lnTo>
                  <a:lnTo>
                    <a:pt x="399" y="180"/>
                  </a:lnTo>
                  <a:lnTo>
                    <a:pt x="396" y="189"/>
                  </a:lnTo>
                  <a:lnTo>
                    <a:pt x="393" y="198"/>
                  </a:lnTo>
                  <a:lnTo>
                    <a:pt x="390" y="210"/>
                  </a:lnTo>
                  <a:lnTo>
                    <a:pt x="387" y="222"/>
                  </a:lnTo>
                  <a:lnTo>
                    <a:pt x="381" y="231"/>
                  </a:lnTo>
                  <a:lnTo>
                    <a:pt x="378" y="240"/>
                  </a:lnTo>
                  <a:lnTo>
                    <a:pt x="375" y="249"/>
                  </a:lnTo>
                  <a:lnTo>
                    <a:pt x="375" y="258"/>
                  </a:lnTo>
                  <a:lnTo>
                    <a:pt x="372" y="267"/>
                  </a:lnTo>
                  <a:lnTo>
                    <a:pt x="369" y="276"/>
                  </a:lnTo>
                  <a:lnTo>
                    <a:pt x="366" y="285"/>
                  </a:lnTo>
                  <a:lnTo>
                    <a:pt x="366" y="294"/>
                  </a:lnTo>
                  <a:lnTo>
                    <a:pt x="363" y="306"/>
                  </a:lnTo>
                  <a:lnTo>
                    <a:pt x="363" y="318"/>
                  </a:lnTo>
                  <a:lnTo>
                    <a:pt x="360" y="327"/>
                  </a:lnTo>
                  <a:lnTo>
                    <a:pt x="354" y="339"/>
                  </a:lnTo>
                  <a:lnTo>
                    <a:pt x="354" y="348"/>
                  </a:lnTo>
                  <a:lnTo>
                    <a:pt x="351" y="357"/>
                  </a:lnTo>
                  <a:lnTo>
                    <a:pt x="351" y="369"/>
                  </a:lnTo>
                  <a:lnTo>
                    <a:pt x="348" y="378"/>
                  </a:lnTo>
                  <a:lnTo>
                    <a:pt x="348" y="387"/>
                  </a:lnTo>
                  <a:lnTo>
                    <a:pt x="348" y="396"/>
                  </a:lnTo>
                  <a:lnTo>
                    <a:pt x="345" y="405"/>
                  </a:lnTo>
                  <a:lnTo>
                    <a:pt x="345" y="414"/>
                  </a:lnTo>
                  <a:lnTo>
                    <a:pt x="345" y="423"/>
                  </a:lnTo>
                  <a:lnTo>
                    <a:pt x="345" y="432"/>
                  </a:lnTo>
                  <a:lnTo>
                    <a:pt x="351" y="441"/>
                  </a:lnTo>
                  <a:lnTo>
                    <a:pt x="360" y="444"/>
                  </a:lnTo>
                  <a:lnTo>
                    <a:pt x="369" y="450"/>
                  </a:lnTo>
                  <a:lnTo>
                    <a:pt x="378" y="456"/>
                  </a:lnTo>
                  <a:lnTo>
                    <a:pt x="402" y="456"/>
                  </a:lnTo>
                  <a:lnTo>
                    <a:pt x="411" y="456"/>
                  </a:lnTo>
                  <a:lnTo>
                    <a:pt x="417" y="447"/>
                  </a:lnTo>
                  <a:lnTo>
                    <a:pt x="426" y="444"/>
                  </a:lnTo>
                  <a:lnTo>
                    <a:pt x="435" y="438"/>
                  </a:lnTo>
                  <a:lnTo>
                    <a:pt x="444" y="432"/>
                  </a:lnTo>
                  <a:lnTo>
                    <a:pt x="453" y="429"/>
                  </a:lnTo>
                  <a:lnTo>
                    <a:pt x="462" y="426"/>
                  </a:lnTo>
                  <a:lnTo>
                    <a:pt x="471" y="420"/>
                  </a:lnTo>
                  <a:lnTo>
                    <a:pt x="480" y="417"/>
                  </a:lnTo>
                  <a:lnTo>
                    <a:pt x="489" y="414"/>
                  </a:lnTo>
                  <a:lnTo>
                    <a:pt x="498" y="411"/>
                  </a:lnTo>
                  <a:lnTo>
                    <a:pt x="507" y="408"/>
                  </a:lnTo>
                  <a:lnTo>
                    <a:pt x="516" y="405"/>
                  </a:lnTo>
                  <a:lnTo>
                    <a:pt x="525" y="402"/>
                  </a:lnTo>
                  <a:lnTo>
                    <a:pt x="534" y="402"/>
                  </a:lnTo>
                  <a:lnTo>
                    <a:pt x="543" y="399"/>
                  </a:lnTo>
                  <a:lnTo>
                    <a:pt x="555" y="396"/>
                  </a:lnTo>
                  <a:lnTo>
                    <a:pt x="567" y="393"/>
                  </a:lnTo>
                  <a:lnTo>
                    <a:pt x="576" y="387"/>
                  </a:lnTo>
                  <a:lnTo>
                    <a:pt x="585" y="384"/>
                  </a:lnTo>
                  <a:lnTo>
                    <a:pt x="594" y="384"/>
                  </a:lnTo>
                  <a:lnTo>
                    <a:pt x="603" y="381"/>
                  </a:lnTo>
                  <a:lnTo>
                    <a:pt x="612" y="378"/>
                  </a:lnTo>
                  <a:lnTo>
                    <a:pt x="621" y="372"/>
                  </a:lnTo>
                  <a:lnTo>
                    <a:pt x="624" y="384"/>
                  </a:lnTo>
                  <a:lnTo>
                    <a:pt x="624" y="393"/>
                  </a:lnTo>
                  <a:lnTo>
                    <a:pt x="630" y="402"/>
                  </a:lnTo>
                  <a:lnTo>
                    <a:pt x="633" y="411"/>
                  </a:lnTo>
                  <a:lnTo>
                    <a:pt x="624" y="414"/>
                  </a:lnTo>
                  <a:lnTo>
                    <a:pt x="615" y="417"/>
                  </a:lnTo>
                  <a:lnTo>
                    <a:pt x="606" y="420"/>
                  </a:lnTo>
                  <a:lnTo>
                    <a:pt x="597" y="423"/>
                  </a:lnTo>
                  <a:lnTo>
                    <a:pt x="594" y="432"/>
                  </a:lnTo>
                  <a:lnTo>
                    <a:pt x="594" y="441"/>
                  </a:lnTo>
                  <a:lnTo>
                    <a:pt x="603" y="441"/>
                  </a:lnTo>
                  <a:lnTo>
                    <a:pt x="609" y="432"/>
                  </a:lnTo>
                  <a:lnTo>
                    <a:pt x="615" y="423"/>
                  </a:lnTo>
                  <a:lnTo>
                    <a:pt x="612" y="432"/>
                  </a:lnTo>
                  <a:lnTo>
                    <a:pt x="612" y="441"/>
                  </a:lnTo>
                  <a:lnTo>
                    <a:pt x="621" y="444"/>
                  </a:lnTo>
                  <a:lnTo>
                    <a:pt x="624" y="435"/>
                  </a:lnTo>
                  <a:lnTo>
                    <a:pt x="627" y="444"/>
                  </a:lnTo>
                  <a:lnTo>
                    <a:pt x="636" y="450"/>
                  </a:lnTo>
                  <a:lnTo>
                    <a:pt x="639" y="438"/>
                  </a:lnTo>
                  <a:lnTo>
                    <a:pt x="648" y="438"/>
                  </a:lnTo>
                  <a:lnTo>
                    <a:pt x="657" y="444"/>
                  </a:lnTo>
                  <a:lnTo>
                    <a:pt x="666" y="435"/>
                  </a:lnTo>
                  <a:lnTo>
                    <a:pt x="672" y="426"/>
                  </a:lnTo>
                  <a:lnTo>
                    <a:pt x="681" y="423"/>
                  </a:lnTo>
                  <a:lnTo>
                    <a:pt x="684" y="414"/>
                  </a:lnTo>
                  <a:lnTo>
                    <a:pt x="684" y="405"/>
                  </a:lnTo>
                  <a:lnTo>
                    <a:pt x="684" y="396"/>
                  </a:lnTo>
                  <a:lnTo>
                    <a:pt x="684" y="387"/>
                  </a:lnTo>
                  <a:lnTo>
                    <a:pt x="681" y="375"/>
                  </a:lnTo>
                  <a:lnTo>
                    <a:pt x="678" y="366"/>
                  </a:lnTo>
                  <a:lnTo>
                    <a:pt x="675" y="357"/>
                  </a:lnTo>
                  <a:lnTo>
                    <a:pt x="672" y="348"/>
                  </a:lnTo>
                  <a:lnTo>
                    <a:pt x="672" y="339"/>
                  </a:lnTo>
                  <a:lnTo>
                    <a:pt x="672" y="330"/>
                  </a:lnTo>
                  <a:lnTo>
                    <a:pt x="672" y="321"/>
                  </a:lnTo>
                  <a:lnTo>
                    <a:pt x="669" y="312"/>
                  </a:lnTo>
                  <a:lnTo>
                    <a:pt x="660" y="303"/>
                  </a:lnTo>
                  <a:lnTo>
                    <a:pt x="651" y="297"/>
                  </a:lnTo>
                  <a:lnTo>
                    <a:pt x="642" y="291"/>
                  </a:lnTo>
                  <a:lnTo>
                    <a:pt x="633" y="291"/>
                  </a:lnTo>
                  <a:lnTo>
                    <a:pt x="624" y="297"/>
                  </a:lnTo>
                  <a:lnTo>
                    <a:pt x="615" y="306"/>
                  </a:lnTo>
                  <a:lnTo>
                    <a:pt x="606" y="309"/>
                  </a:lnTo>
                  <a:lnTo>
                    <a:pt x="597" y="315"/>
                  </a:lnTo>
                  <a:lnTo>
                    <a:pt x="588" y="318"/>
                  </a:lnTo>
                  <a:lnTo>
                    <a:pt x="579" y="321"/>
                  </a:lnTo>
                  <a:lnTo>
                    <a:pt x="558" y="324"/>
                  </a:lnTo>
                  <a:lnTo>
                    <a:pt x="549" y="330"/>
                  </a:lnTo>
                  <a:lnTo>
                    <a:pt x="537" y="330"/>
                  </a:lnTo>
                  <a:lnTo>
                    <a:pt x="525" y="330"/>
                  </a:lnTo>
                  <a:lnTo>
                    <a:pt x="513" y="330"/>
                  </a:lnTo>
                  <a:lnTo>
                    <a:pt x="504" y="333"/>
                  </a:lnTo>
                  <a:lnTo>
                    <a:pt x="486" y="336"/>
                  </a:lnTo>
                  <a:lnTo>
                    <a:pt x="477" y="339"/>
                  </a:lnTo>
                  <a:lnTo>
                    <a:pt x="468" y="345"/>
                  </a:lnTo>
                  <a:lnTo>
                    <a:pt x="459" y="354"/>
                  </a:lnTo>
                  <a:lnTo>
                    <a:pt x="450" y="360"/>
                  </a:lnTo>
                  <a:lnTo>
                    <a:pt x="441" y="366"/>
                  </a:lnTo>
                  <a:lnTo>
                    <a:pt x="432" y="372"/>
                  </a:lnTo>
                  <a:lnTo>
                    <a:pt x="429" y="381"/>
                  </a:lnTo>
                  <a:lnTo>
                    <a:pt x="435" y="372"/>
                  </a:lnTo>
                  <a:lnTo>
                    <a:pt x="441" y="363"/>
                  </a:lnTo>
                  <a:lnTo>
                    <a:pt x="453" y="354"/>
                  </a:lnTo>
                  <a:lnTo>
                    <a:pt x="459" y="345"/>
                  </a:lnTo>
                  <a:lnTo>
                    <a:pt x="462" y="336"/>
                  </a:lnTo>
                  <a:lnTo>
                    <a:pt x="468" y="327"/>
                  </a:lnTo>
                  <a:lnTo>
                    <a:pt x="474" y="318"/>
                  </a:lnTo>
                  <a:lnTo>
                    <a:pt x="480" y="309"/>
                  </a:lnTo>
                  <a:lnTo>
                    <a:pt x="483" y="300"/>
                  </a:lnTo>
                  <a:lnTo>
                    <a:pt x="486" y="291"/>
                  </a:lnTo>
                  <a:lnTo>
                    <a:pt x="489" y="279"/>
                  </a:lnTo>
                  <a:lnTo>
                    <a:pt x="495" y="270"/>
                  </a:lnTo>
                  <a:lnTo>
                    <a:pt x="498" y="261"/>
                  </a:lnTo>
                  <a:lnTo>
                    <a:pt x="501" y="252"/>
                  </a:lnTo>
                  <a:lnTo>
                    <a:pt x="507" y="243"/>
                  </a:lnTo>
                  <a:lnTo>
                    <a:pt x="510" y="231"/>
                  </a:lnTo>
                  <a:lnTo>
                    <a:pt x="513" y="222"/>
                  </a:lnTo>
                  <a:lnTo>
                    <a:pt x="519" y="213"/>
                  </a:lnTo>
                  <a:lnTo>
                    <a:pt x="522" y="204"/>
                  </a:lnTo>
                  <a:lnTo>
                    <a:pt x="531" y="195"/>
                  </a:lnTo>
                  <a:lnTo>
                    <a:pt x="534" y="186"/>
                  </a:lnTo>
                  <a:lnTo>
                    <a:pt x="540" y="177"/>
                  </a:lnTo>
                  <a:lnTo>
                    <a:pt x="546" y="168"/>
                  </a:lnTo>
                  <a:lnTo>
                    <a:pt x="549" y="159"/>
                  </a:lnTo>
                  <a:lnTo>
                    <a:pt x="552" y="150"/>
                  </a:lnTo>
                  <a:lnTo>
                    <a:pt x="555" y="141"/>
                  </a:lnTo>
                  <a:lnTo>
                    <a:pt x="555" y="129"/>
                  </a:lnTo>
                  <a:lnTo>
                    <a:pt x="555" y="120"/>
                  </a:lnTo>
                  <a:lnTo>
                    <a:pt x="555" y="111"/>
                  </a:lnTo>
                  <a:lnTo>
                    <a:pt x="555" y="99"/>
                  </a:lnTo>
                  <a:lnTo>
                    <a:pt x="555" y="90"/>
                  </a:lnTo>
                  <a:lnTo>
                    <a:pt x="552" y="81"/>
                  </a:lnTo>
                  <a:lnTo>
                    <a:pt x="546" y="72"/>
                  </a:lnTo>
                  <a:lnTo>
                    <a:pt x="540" y="63"/>
                  </a:lnTo>
                  <a:lnTo>
                    <a:pt x="531" y="54"/>
                  </a:lnTo>
                  <a:lnTo>
                    <a:pt x="525" y="45"/>
                  </a:lnTo>
                  <a:lnTo>
                    <a:pt x="519" y="36"/>
                  </a:lnTo>
                  <a:lnTo>
                    <a:pt x="513" y="27"/>
                  </a:lnTo>
                  <a:lnTo>
                    <a:pt x="510" y="18"/>
                  </a:lnTo>
                  <a:lnTo>
                    <a:pt x="504" y="9"/>
                  </a:lnTo>
                  <a:lnTo>
                    <a:pt x="498" y="0"/>
                  </a:lnTo>
                  <a:lnTo>
                    <a:pt x="504" y="12"/>
                  </a:lnTo>
                  <a:lnTo>
                    <a:pt x="510" y="21"/>
                  </a:lnTo>
                  <a:lnTo>
                    <a:pt x="516" y="30"/>
                  </a:lnTo>
                  <a:lnTo>
                    <a:pt x="522" y="42"/>
                  </a:lnTo>
                  <a:lnTo>
                    <a:pt x="528" y="51"/>
                  </a:lnTo>
                  <a:lnTo>
                    <a:pt x="534" y="60"/>
                  </a:lnTo>
                  <a:lnTo>
                    <a:pt x="537" y="69"/>
                  </a:lnTo>
                  <a:lnTo>
                    <a:pt x="543" y="78"/>
                  </a:lnTo>
                  <a:lnTo>
                    <a:pt x="546" y="87"/>
                  </a:lnTo>
                  <a:lnTo>
                    <a:pt x="552" y="96"/>
                  </a:lnTo>
                  <a:lnTo>
                    <a:pt x="555" y="10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64" name="Freeform 69">
              <a:extLst>
                <a:ext uri="{FF2B5EF4-FFF2-40B4-BE49-F238E27FC236}">
                  <a16:creationId xmlns:a16="http://schemas.microsoft.com/office/drawing/2014/main" id="{0A707ECA-4133-4C30-A5BC-71EE01FD5BBC}"/>
                </a:ext>
              </a:extLst>
            </p:cNvPr>
            <p:cNvSpPr>
              <a:spLocks/>
            </p:cNvSpPr>
            <p:nvPr/>
          </p:nvSpPr>
          <p:spPr bwMode="auto">
            <a:xfrm>
              <a:off x="3520" y="1923"/>
              <a:ext cx="19" cy="19"/>
            </a:xfrm>
            <a:custGeom>
              <a:avLst/>
              <a:gdLst>
                <a:gd name="T0" fmla="*/ 0 w 19"/>
                <a:gd name="T1" fmla="*/ 3 h 19"/>
                <a:gd name="T2" fmla="*/ 9 w 19"/>
                <a:gd name="T3" fmla="*/ 0 h 19"/>
                <a:gd name="T4" fmla="*/ 12 w 19"/>
                <a:gd name="T5" fmla="*/ 9 h 19"/>
                <a:gd name="T6" fmla="*/ 15 w 19"/>
                <a:gd name="T7" fmla="*/ 18 h 19"/>
                <a:gd name="T8" fmla="*/ 18 w 19"/>
                <a:gd name="T9" fmla="*/ 18 h 19"/>
                <a:gd name="T10" fmla="*/ 0 w 19"/>
                <a:gd name="T11" fmla="*/ 3 h 19"/>
                <a:gd name="T12" fmla="*/ 0 60000 65536"/>
                <a:gd name="T13" fmla="*/ 0 60000 65536"/>
                <a:gd name="T14" fmla="*/ 0 60000 65536"/>
                <a:gd name="T15" fmla="*/ 0 60000 65536"/>
                <a:gd name="T16" fmla="*/ 0 60000 65536"/>
                <a:gd name="T17" fmla="*/ 0 60000 65536"/>
                <a:gd name="T18" fmla="*/ 0 w 19"/>
                <a:gd name="T19" fmla="*/ 0 h 19"/>
                <a:gd name="T20" fmla="*/ 19 w 19"/>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9" h="19">
                  <a:moveTo>
                    <a:pt x="0" y="3"/>
                  </a:moveTo>
                  <a:lnTo>
                    <a:pt x="9" y="0"/>
                  </a:lnTo>
                  <a:lnTo>
                    <a:pt x="12" y="9"/>
                  </a:lnTo>
                  <a:lnTo>
                    <a:pt x="15" y="18"/>
                  </a:lnTo>
                  <a:lnTo>
                    <a:pt x="18" y="18"/>
                  </a:lnTo>
                  <a:lnTo>
                    <a:pt x="0" y="3"/>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1765" name="Freeform 70">
              <a:extLst>
                <a:ext uri="{FF2B5EF4-FFF2-40B4-BE49-F238E27FC236}">
                  <a16:creationId xmlns:a16="http://schemas.microsoft.com/office/drawing/2014/main" id="{45FDB71A-0430-4FB0-B56A-5612516031C3}"/>
                </a:ext>
              </a:extLst>
            </p:cNvPr>
            <p:cNvSpPr>
              <a:spLocks/>
            </p:cNvSpPr>
            <p:nvPr/>
          </p:nvSpPr>
          <p:spPr bwMode="auto">
            <a:xfrm>
              <a:off x="3523" y="1929"/>
              <a:ext cx="13" cy="1"/>
            </a:xfrm>
            <a:custGeom>
              <a:avLst/>
              <a:gdLst>
                <a:gd name="T0" fmla="*/ 0 w 13"/>
                <a:gd name="T1" fmla="*/ 0 h 1"/>
                <a:gd name="T2" fmla="*/ 12 w 13"/>
                <a:gd name="T3" fmla="*/ 0 h 1"/>
                <a:gd name="T4" fmla="*/ 0 60000 65536"/>
                <a:gd name="T5" fmla="*/ 0 60000 65536"/>
                <a:gd name="T6" fmla="*/ 0 w 13"/>
                <a:gd name="T7" fmla="*/ 0 h 1"/>
                <a:gd name="T8" fmla="*/ 13 w 13"/>
                <a:gd name="T9" fmla="*/ 1 h 1"/>
              </a:gdLst>
              <a:ahLst/>
              <a:cxnLst>
                <a:cxn ang="T4">
                  <a:pos x="T0" y="T1"/>
                </a:cxn>
                <a:cxn ang="T5">
                  <a:pos x="T2" y="T3"/>
                </a:cxn>
              </a:cxnLst>
              <a:rect l="T6" t="T7" r="T8" b="T9"/>
              <a:pathLst>
                <a:path w="13" h="1">
                  <a:moveTo>
                    <a:pt x="0" y="0"/>
                  </a:moveTo>
                  <a:lnTo>
                    <a:pt x="12"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66" name="Freeform 71">
              <a:extLst>
                <a:ext uri="{FF2B5EF4-FFF2-40B4-BE49-F238E27FC236}">
                  <a16:creationId xmlns:a16="http://schemas.microsoft.com/office/drawing/2014/main" id="{FDE86074-FF58-4FB9-94CF-B8D3EE5D13D9}"/>
                </a:ext>
              </a:extLst>
            </p:cNvPr>
            <p:cNvSpPr>
              <a:spLocks/>
            </p:cNvSpPr>
            <p:nvPr/>
          </p:nvSpPr>
          <p:spPr bwMode="auto">
            <a:xfrm>
              <a:off x="3241" y="1464"/>
              <a:ext cx="73" cy="337"/>
            </a:xfrm>
            <a:custGeom>
              <a:avLst/>
              <a:gdLst>
                <a:gd name="T0" fmla="*/ 0 w 73"/>
                <a:gd name="T1" fmla="*/ 336 h 337"/>
                <a:gd name="T2" fmla="*/ 6 w 73"/>
                <a:gd name="T3" fmla="*/ 327 h 337"/>
                <a:gd name="T4" fmla="*/ 12 w 73"/>
                <a:gd name="T5" fmla="*/ 318 h 337"/>
                <a:gd name="T6" fmla="*/ 18 w 73"/>
                <a:gd name="T7" fmla="*/ 309 h 337"/>
                <a:gd name="T8" fmla="*/ 27 w 73"/>
                <a:gd name="T9" fmla="*/ 300 h 337"/>
                <a:gd name="T10" fmla="*/ 30 w 73"/>
                <a:gd name="T11" fmla="*/ 291 h 337"/>
                <a:gd name="T12" fmla="*/ 33 w 73"/>
                <a:gd name="T13" fmla="*/ 282 h 337"/>
                <a:gd name="T14" fmla="*/ 36 w 73"/>
                <a:gd name="T15" fmla="*/ 273 h 337"/>
                <a:gd name="T16" fmla="*/ 39 w 73"/>
                <a:gd name="T17" fmla="*/ 264 h 337"/>
                <a:gd name="T18" fmla="*/ 45 w 73"/>
                <a:gd name="T19" fmla="*/ 255 h 337"/>
                <a:gd name="T20" fmla="*/ 51 w 73"/>
                <a:gd name="T21" fmla="*/ 246 h 337"/>
                <a:gd name="T22" fmla="*/ 54 w 73"/>
                <a:gd name="T23" fmla="*/ 234 h 337"/>
                <a:gd name="T24" fmla="*/ 57 w 73"/>
                <a:gd name="T25" fmla="*/ 225 h 337"/>
                <a:gd name="T26" fmla="*/ 63 w 73"/>
                <a:gd name="T27" fmla="*/ 216 h 337"/>
                <a:gd name="T28" fmla="*/ 66 w 73"/>
                <a:gd name="T29" fmla="*/ 207 h 337"/>
                <a:gd name="T30" fmla="*/ 69 w 73"/>
                <a:gd name="T31" fmla="*/ 198 h 337"/>
                <a:gd name="T32" fmla="*/ 72 w 73"/>
                <a:gd name="T33" fmla="*/ 189 h 337"/>
                <a:gd name="T34" fmla="*/ 72 w 73"/>
                <a:gd name="T35" fmla="*/ 180 h 337"/>
                <a:gd name="T36" fmla="*/ 72 w 73"/>
                <a:gd name="T37" fmla="*/ 171 h 337"/>
                <a:gd name="T38" fmla="*/ 72 w 73"/>
                <a:gd name="T39" fmla="*/ 159 h 337"/>
                <a:gd name="T40" fmla="*/ 72 w 73"/>
                <a:gd name="T41" fmla="*/ 150 h 337"/>
                <a:gd name="T42" fmla="*/ 72 w 73"/>
                <a:gd name="T43" fmla="*/ 141 h 337"/>
                <a:gd name="T44" fmla="*/ 72 w 73"/>
                <a:gd name="T45" fmla="*/ 132 h 337"/>
                <a:gd name="T46" fmla="*/ 72 w 73"/>
                <a:gd name="T47" fmla="*/ 123 h 337"/>
                <a:gd name="T48" fmla="*/ 72 w 73"/>
                <a:gd name="T49" fmla="*/ 114 h 337"/>
                <a:gd name="T50" fmla="*/ 72 w 73"/>
                <a:gd name="T51" fmla="*/ 102 h 337"/>
                <a:gd name="T52" fmla="*/ 72 w 73"/>
                <a:gd name="T53" fmla="*/ 93 h 337"/>
                <a:gd name="T54" fmla="*/ 72 w 73"/>
                <a:gd name="T55" fmla="*/ 84 h 337"/>
                <a:gd name="T56" fmla="*/ 72 w 73"/>
                <a:gd name="T57" fmla="*/ 75 h 337"/>
                <a:gd name="T58" fmla="*/ 72 w 73"/>
                <a:gd name="T59" fmla="*/ 66 h 337"/>
                <a:gd name="T60" fmla="*/ 72 w 73"/>
                <a:gd name="T61" fmla="*/ 54 h 337"/>
                <a:gd name="T62" fmla="*/ 72 w 73"/>
                <a:gd name="T63" fmla="*/ 45 h 337"/>
                <a:gd name="T64" fmla="*/ 72 w 73"/>
                <a:gd name="T65" fmla="*/ 36 h 337"/>
                <a:gd name="T66" fmla="*/ 72 w 73"/>
                <a:gd name="T67" fmla="*/ 27 h 337"/>
                <a:gd name="T68" fmla="*/ 72 w 73"/>
                <a:gd name="T69" fmla="*/ 18 h 337"/>
                <a:gd name="T70" fmla="*/ 72 w 73"/>
                <a:gd name="T71" fmla="*/ 9 h 337"/>
                <a:gd name="T72" fmla="*/ 72 w 73"/>
                <a:gd name="T73" fmla="*/ 0 h 33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3"/>
                <a:gd name="T112" fmla="*/ 0 h 337"/>
                <a:gd name="T113" fmla="*/ 73 w 73"/>
                <a:gd name="T114" fmla="*/ 337 h 33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3" h="337">
                  <a:moveTo>
                    <a:pt x="0" y="336"/>
                  </a:moveTo>
                  <a:lnTo>
                    <a:pt x="6" y="327"/>
                  </a:lnTo>
                  <a:lnTo>
                    <a:pt x="12" y="318"/>
                  </a:lnTo>
                  <a:lnTo>
                    <a:pt x="18" y="309"/>
                  </a:lnTo>
                  <a:lnTo>
                    <a:pt x="27" y="300"/>
                  </a:lnTo>
                  <a:lnTo>
                    <a:pt x="30" y="291"/>
                  </a:lnTo>
                  <a:lnTo>
                    <a:pt x="33" y="282"/>
                  </a:lnTo>
                  <a:lnTo>
                    <a:pt x="36" y="273"/>
                  </a:lnTo>
                  <a:lnTo>
                    <a:pt x="39" y="264"/>
                  </a:lnTo>
                  <a:lnTo>
                    <a:pt x="45" y="255"/>
                  </a:lnTo>
                  <a:lnTo>
                    <a:pt x="51" y="246"/>
                  </a:lnTo>
                  <a:lnTo>
                    <a:pt x="54" y="234"/>
                  </a:lnTo>
                  <a:lnTo>
                    <a:pt x="57" y="225"/>
                  </a:lnTo>
                  <a:lnTo>
                    <a:pt x="63" y="216"/>
                  </a:lnTo>
                  <a:lnTo>
                    <a:pt x="66" y="207"/>
                  </a:lnTo>
                  <a:lnTo>
                    <a:pt x="69" y="198"/>
                  </a:lnTo>
                  <a:lnTo>
                    <a:pt x="72" y="189"/>
                  </a:lnTo>
                  <a:lnTo>
                    <a:pt x="72" y="180"/>
                  </a:lnTo>
                  <a:lnTo>
                    <a:pt x="72" y="171"/>
                  </a:lnTo>
                  <a:lnTo>
                    <a:pt x="72" y="159"/>
                  </a:lnTo>
                  <a:lnTo>
                    <a:pt x="72" y="150"/>
                  </a:lnTo>
                  <a:lnTo>
                    <a:pt x="72" y="141"/>
                  </a:lnTo>
                  <a:lnTo>
                    <a:pt x="72" y="132"/>
                  </a:lnTo>
                  <a:lnTo>
                    <a:pt x="72" y="123"/>
                  </a:lnTo>
                  <a:lnTo>
                    <a:pt x="72" y="114"/>
                  </a:lnTo>
                  <a:lnTo>
                    <a:pt x="72" y="102"/>
                  </a:lnTo>
                  <a:lnTo>
                    <a:pt x="72" y="93"/>
                  </a:lnTo>
                  <a:lnTo>
                    <a:pt x="72" y="84"/>
                  </a:lnTo>
                  <a:lnTo>
                    <a:pt x="72" y="75"/>
                  </a:lnTo>
                  <a:lnTo>
                    <a:pt x="72" y="66"/>
                  </a:lnTo>
                  <a:lnTo>
                    <a:pt x="72" y="54"/>
                  </a:lnTo>
                  <a:lnTo>
                    <a:pt x="72" y="45"/>
                  </a:lnTo>
                  <a:lnTo>
                    <a:pt x="72" y="36"/>
                  </a:lnTo>
                  <a:lnTo>
                    <a:pt x="72" y="27"/>
                  </a:lnTo>
                  <a:lnTo>
                    <a:pt x="72" y="18"/>
                  </a:lnTo>
                  <a:lnTo>
                    <a:pt x="72" y="9"/>
                  </a:lnTo>
                  <a:lnTo>
                    <a:pt x="72"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67" name="Freeform 72">
              <a:extLst>
                <a:ext uri="{FF2B5EF4-FFF2-40B4-BE49-F238E27FC236}">
                  <a16:creationId xmlns:a16="http://schemas.microsoft.com/office/drawing/2014/main" id="{2D6F57D9-DC82-4DDE-9A85-492DA2686F32}"/>
                </a:ext>
              </a:extLst>
            </p:cNvPr>
            <p:cNvSpPr>
              <a:spLocks/>
            </p:cNvSpPr>
            <p:nvPr/>
          </p:nvSpPr>
          <p:spPr bwMode="auto">
            <a:xfrm>
              <a:off x="3211" y="1470"/>
              <a:ext cx="34" cy="286"/>
            </a:xfrm>
            <a:custGeom>
              <a:avLst/>
              <a:gdLst>
                <a:gd name="T0" fmla="*/ 18 w 34"/>
                <a:gd name="T1" fmla="*/ 0 h 286"/>
                <a:gd name="T2" fmla="*/ 21 w 34"/>
                <a:gd name="T3" fmla="*/ 12 h 286"/>
                <a:gd name="T4" fmla="*/ 21 w 34"/>
                <a:gd name="T5" fmla="*/ 21 h 286"/>
                <a:gd name="T6" fmla="*/ 24 w 34"/>
                <a:gd name="T7" fmla="*/ 30 h 286"/>
                <a:gd name="T8" fmla="*/ 24 w 34"/>
                <a:gd name="T9" fmla="*/ 42 h 286"/>
                <a:gd name="T10" fmla="*/ 27 w 34"/>
                <a:gd name="T11" fmla="*/ 54 h 286"/>
                <a:gd name="T12" fmla="*/ 27 w 34"/>
                <a:gd name="T13" fmla="*/ 66 h 286"/>
                <a:gd name="T14" fmla="*/ 30 w 34"/>
                <a:gd name="T15" fmla="*/ 78 h 286"/>
                <a:gd name="T16" fmla="*/ 33 w 34"/>
                <a:gd name="T17" fmla="*/ 87 h 286"/>
                <a:gd name="T18" fmla="*/ 33 w 34"/>
                <a:gd name="T19" fmla="*/ 96 h 286"/>
                <a:gd name="T20" fmla="*/ 33 w 34"/>
                <a:gd name="T21" fmla="*/ 108 h 286"/>
                <a:gd name="T22" fmla="*/ 33 w 34"/>
                <a:gd name="T23" fmla="*/ 120 h 286"/>
                <a:gd name="T24" fmla="*/ 33 w 34"/>
                <a:gd name="T25" fmla="*/ 132 h 286"/>
                <a:gd name="T26" fmla="*/ 33 w 34"/>
                <a:gd name="T27" fmla="*/ 144 h 286"/>
                <a:gd name="T28" fmla="*/ 33 w 34"/>
                <a:gd name="T29" fmla="*/ 153 h 286"/>
                <a:gd name="T30" fmla="*/ 33 w 34"/>
                <a:gd name="T31" fmla="*/ 162 h 286"/>
                <a:gd name="T32" fmla="*/ 33 w 34"/>
                <a:gd name="T33" fmla="*/ 171 h 286"/>
                <a:gd name="T34" fmla="*/ 33 w 34"/>
                <a:gd name="T35" fmla="*/ 180 h 286"/>
                <a:gd name="T36" fmla="*/ 33 w 34"/>
                <a:gd name="T37" fmla="*/ 189 h 286"/>
                <a:gd name="T38" fmla="*/ 27 w 34"/>
                <a:gd name="T39" fmla="*/ 198 h 286"/>
                <a:gd name="T40" fmla="*/ 21 w 34"/>
                <a:gd name="T41" fmla="*/ 210 h 286"/>
                <a:gd name="T42" fmla="*/ 18 w 34"/>
                <a:gd name="T43" fmla="*/ 219 h 286"/>
                <a:gd name="T44" fmla="*/ 15 w 34"/>
                <a:gd name="T45" fmla="*/ 228 h 286"/>
                <a:gd name="T46" fmla="*/ 9 w 34"/>
                <a:gd name="T47" fmla="*/ 240 h 286"/>
                <a:gd name="T48" fmla="*/ 6 w 34"/>
                <a:gd name="T49" fmla="*/ 249 h 286"/>
                <a:gd name="T50" fmla="*/ 3 w 34"/>
                <a:gd name="T51" fmla="*/ 258 h 286"/>
                <a:gd name="T52" fmla="*/ 3 w 34"/>
                <a:gd name="T53" fmla="*/ 267 h 286"/>
                <a:gd name="T54" fmla="*/ 3 w 34"/>
                <a:gd name="T55" fmla="*/ 276 h 286"/>
                <a:gd name="T56" fmla="*/ 0 w 34"/>
                <a:gd name="T57" fmla="*/ 285 h 28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286"/>
                <a:gd name="T89" fmla="*/ 34 w 34"/>
                <a:gd name="T90" fmla="*/ 286 h 28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286">
                  <a:moveTo>
                    <a:pt x="18" y="0"/>
                  </a:moveTo>
                  <a:lnTo>
                    <a:pt x="21" y="12"/>
                  </a:lnTo>
                  <a:lnTo>
                    <a:pt x="21" y="21"/>
                  </a:lnTo>
                  <a:lnTo>
                    <a:pt x="24" y="30"/>
                  </a:lnTo>
                  <a:lnTo>
                    <a:pt x="24" y="42"/>
                  </a:lnTo>
                  <a:lnTo>
                    <a:pt x="27" y="54"/>
                  </a:lnTo>
                  <a:lnTo>
                    <a:pt x="27" y="66"/>
                  </a:lnTo>
                  <a:lnTo>
                    <a:pt x="30" y="78"/>
                  </a:lnTo>
                  <a:lnTo>
                    <a:pt x="33" y="87"/>
                  </a:lnTo>
                  <a:lnTo>
                    <a:pt x="33" y="96"/>
                  </a:lnTo>
                  <a:lnTo>
                    <a:pt x="33" y="108"/>
                  </a:lnTo>
                  <a:lnTo>
                    <a:pt x="33" y="120"/>
                  </a:lnTo>
                  <a:lnTo>
                    <a:pt x="33" y="132"/>
                  </a:lnTo>
                  <a:lnTo>
                    <a:pt x="33" y="144"/>
                  </a:lnTo>
                  <a:lnTo>
                    <a:pt x="33" y="153"/>
                  </a:lnTo>
                  <a:lnTo>
                    <a:pt x="33" y="162"/>
                  </a:lnTo>
                  <a:lnTo>
                    <a:pt x="33" y="171"/>
                  </a:lnTo>
                  <a:lnTo>
                    <a:pt x="33" y="180"/>
                  </a:lnTo>
                  <a:lnTo>
                    <a:pt x="33" y="189"/>
                  </a:lnTo>
                  <a:lnTo>
                    <a:pt x="27" y="198"/>
                  </a:lnTo>
                  <a:lnTo>
                    <a:pt x="21" y="210"/>
                  </a:lnTo>
                  <a:lnTo>
                    <a:pt x="18" y="219"/>
                  </a:lnTo>
                  <a:lnTo>
                    <a:pt x="15" y="228"/>
                  </a:lnTo>
                  <a:lnTo>
                    <a:pt x="9" y="240"/>
                  </a:lnTo>
                  <a:lnTo>
                    <a:pt x="6" y="249"/>
                  </a:lnTo>
                  <a:lnTo>
                    <a:pt x="3" y="258"/>
                  </a:lnTo>
                  <a:lnTo>
                    <a:pt x="3" y="267"/>
                  </a:lnTo>
                  <a:lnTo>
                    <a:pt x="3" y="276"/>
                  </a:lnTo>
                  <a:lnTo>
                    <a:pt x="0" y="28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68" name="Freeform 73">
              <a:extLst>
                <a:ext uri="{FF2B5EF4-FFF2-40B4-BE49-F238E27FC236}">
                  <a16:creationId xmlns:a16="http://schemas.microsoft.com/office/drawing/2014/main" id="{7AE78F8F-071E-4F72-9E14-FF3C8B4A5B0B}"/>
                </a:ext>
              </a:extLst>
            </p:cNvPr>
            <p:cNvSpPr>
              <a:spLocks/>
            </p:cNvSpPr>
            <p:nvPr/>
          </p:nvSpPr>
          <p:spPr bwMode="auto">
            <a:xfrm>
              <a:off x="3028" y="1335"/>
              <a:ext cx="214" cy="385"/>
            </a:xfrm>
            <a:custGeom>
              <a:avLst/>
              <a:gdLst>
                <a:gd name="T0" fmla="*/ 3 w 214"/>
                <a:gd name="T1" fmla="*/ 375 h 385"/>
                <a:gd name="T2" fmla="*/ 21 w 214"/>
                <a:gd name="T3" fmla="*/ 360 h 385"/>
                <a:gd name="T4" fmla="*/ 51 w 214"/>
                <a:gd name="T5" fmla="*/ 354 h 385"/>
                <a:gd name="T6" fmla="*/ 72 w 214"/>
                <a:gd name="T7" fmla="*/ 351 h 385"/>
                <a:gd name="T8" fmla="*/ 96 w 214"/>
                <a:gd name="T9" fmla="*/ 348 h 385"/>
                <a:gd name="T10" fmla="*/ 114 w 214"/>
                <a:gd name="T11" fmla="*/ 348 h 385"/>
                <a:gd name="T12" fmla="*/ 132 w 214"/>
                <a:gd name="T13" fmla="*/ 345 h 385"/>
                <a:gd name="T14" fmla="*/ 153 w 214"/>
                <a:gd name="T15" fmla="*/ 342 h 385"/>
                <a:gd name="T16" fmla="*/ 162 w 214"/>
                <a:gd name="T17" fmla="*/ 351 h 385"/>
                <a:gd name="T18" fmla="*/ 150 w 214"/>
                <a:gd name="T19" fmla="*/ 369 h 385"/>
                <a:gd name="T20" fmla="*/ 150 w 214"/>
                <a:gd name="T21" fmla="*/ 366 h 385"/>
                <a:gd name="T22" fmla="*/ 156 w 214"/>
                <a:gd name="T23" fmla="*/ 348 h 385"/>
                <a:gd name="T24" fmla="*/ 162 w 214"/>
                <a:gd name="T25" fmla="*/ 327 h 385"/>
                <a:gd name="T26" fmla="*/ 171 w 214"/>
                <a:gd name="T27" fmla="*/ 309 h 385"/>
                <a:gd name="T28" fmla="*/ 180 w 214"/>
                <a:gd name="T29" fmla="*/ 288 h 385"/>
                <a:gd name="T30" fmla="*/ 186 w 214"/>
                <a:gd name="T31" fmla="*/ 267 h 385"/>
                <a:gd name="T32" fmla="*/ 189 w 214"/>
                <a:gd name="T33" fmla="*/ 249 h 385"/>
                <a:gd name="T34" fmla="*/ 198 w 214"/>
                <a:gd name="T35" fmla="*/ 249 h 385"/>
                <a:gd name="T36" fmla="*/ 207 w 214"/>
                <a:gd name="T37" fmla="*/ 267 h 385"/>
                <a:gd name="T38" fmla="*/ 213 w 214"/>
                <a:gd name="T39" fmla="*/ 285 h 385"/>
                <a:gd name="T40" fmla="*/ 210 w 214"/>
                <a:gd name="T41" fmla="*/ 267 h 385"/>
                <a:gd name="T42" fmla="*/ 201 w 214"/>
                <a:gd name="T43" fmla="*/ 246 h 385"/>
                <a:gd name="T44" fmla="*/ 195 w 214"/>
                <a:gd name="T45" fmla="*/ 228 h 385"/>
                <a:gd name="T46" fmla="*/ 189 w 214"/>
                <a:gd name="T47" fmla="*/ 210 h 385"/>
                <a:gd name="T48" fmla="*/ 186 w 214"/>
                <a:gd name="T49" fmla="*/ 192 h 385"/>
                <a:gd name="T50" fmla="*/ 180 w 214"/>
                <a:gd name="T51" fmla="*/ 174 h 385"/>
                <a:gd name="T52" fmla="*/ 177 w 214"/>
                <a:gd name="T53" fmla="*/ 156 h 385"/>
                <a:gd name="T54" fmla="*/ 180 w 214"/>
                <a:gd name="T55" fmla="*/ 138 h 385"/>
                <a:gd name="T56" fmla="*/ 189 w 214"/>
                <a:gd name="T57" fmla="*/ 117 h 385"/>
                <a:gd name="T58" fmla="*/ 189 w 214"/>
                <a:gd name="T59" fmla="*/ 99 h 385"/>
                <a:gd name="T60" fmla="*/ 189 w 214"/>
                <a:gd name="T61" fmla="*/ 78 h 385"/>
                <a:gd name="T62" fmla="*/ 195 w 214"/>
                <a:gd name="T63" fmla="*/ 57 h 385"/>
                <a:gd name="T64" fmla="*/ 192 w 214"/>
                <a:gd name="T65" fmla="*/ 39 h 385"/>
                <a:gd name="T66" fmla="*/ 183 w 214"/>
                <a:gd name="T67" fmla="*/ 21 h 385"/>
                <a:gd name="T68" fmla="*/ 180 w 214"/>
                <a:gd name="T69" fmla="*/ 0 h 3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4"/>
                <a:gd name="T106" fmla="*/ 0 h 385"/>
                <a:gd name="T107" fmla="*/ 214 w 214"/>
                <a:gd name="T108" fmla="*/ 385 h 3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4" h="385">
                  <a:moveTo>
                    <a:pt x="0" y="384"/>
                  </a:moveTo>
                  <a:lnTo>
                    <a:pt x="3" y="375"/>
                  </a:lnTo>
                  <a:lnTo>
                    <a:pt x="12" y="369"/>
                  </a:lnTo>
                  <a:lnTo>
                    <a:pt x="21" y="360"/>
                  </a:lnTo>
                  <a:lnTo>
                    <a:pt x="30" y="357"/>
                  </a:lnTo>
                  <a:lnTo>
                    <a:pt x="51" y="354"/>
                  </a:lnTo>
                  <a:lnTo>
                    <a:pt x="60" y="354"/>
                  </a:lnTo>
                  <a:lnTo>
                    <a:pt x="72" y="351"/>
                  </a:lnTo>
                  <a:lnTo>
                    <a:pt x="84" y="348"/>
                  </a:lnTo>
                  <a:lnTo>
                    <a:pt x="96" y="348"/>
                  </a:lnTo>
                  <a:lnTo>
                    <a:pt x="105" y="348"/>
                  </a:lnTo>
                  <a:lnTo>
                    <a:pt x="114" y="348"/>
                  </a:lnTo>
                  <a:lnTo>
                    <a:pt x="123" y="348"/>
                  </a:lnTo>
                  <a:lnTo>
                    <a:pt x="132" y="345"/>
                  </a:lnTo>
                  <a:lnTo>
                    <a:pt x="144" y="345"/>
                  </a:lnTo>
                  <a:lnTo>
                    <a:pt x="153" y="342"/>
                  </a:lnTo>
                  <a:lnTo>
                    <a:pt x="162" y="342"/>
                  </a:lnTo>
                  <a:lnTo>
                    <a:pt x="162" y="351"/>
                  </a:lnTo>
                  <a:lnTo>
                    <a:pt x="159" y="360"/>
                  </a:lnTo>
                  <a:lnTo>
                    <a:pt x="150" y="369"/>
                  </a:lnTo>
                  <a:lnTo>
                    <a:pt x="144" y="378"/>
                  </a:lnTo>
                  <a:lnTo>
                    <a:pt x="150" y="366"/>
                  </a:lnTo>
                  <a:lnTo>
                    <a:pt x="156" y="357"/>
                  </a:lnTo>
                  <a:lnTo>
                    <a:pt x="156" y="348"/>
                  </a:lnTo>
                  <a:lnTo>
                    <a:pt x="159" y="339"/>
                  </a:lnTo>
                  <a:lnTo>
                    <a:pt x="162" y="327"/>
                  </a:lnTo>
                  <a:lnTo>
                    <a:pt x="162" y="318"/>
                  </a:lnTo>
                  <a:lnTo>
                    <a:pt x="171" y="309"/>
                  </a:lnTo>
                  <a:lnTo>
                    <a:pt x="177" y="300"/>
                  </a:lnTo>
                  <a:lnTo>
                    <a:pt x="180" y="288"/>
                  </a:lnTo>
                  <a:lnTo>
                    <a:pt x="186" y="276"/>
                  </a:lnTo>
                  <a:lnTo>
                    <a:pt x="186" y="267"/>
                  </a:lnTo>
                  <a:lnTo>
                    <a:pt x="186" y="258"/>
                  </a:lnTo>
                  <a:lnTo>
                    <a:pt x="189" y="249"/>
                  </a:lnTo>
                  <a:lnTo>
                    <a:pt x="189" y="240"/>
                  </a:lnTo>
                  <a:lnTo>
                    <a:pt x="198" y="249"/>
                  </a:lnTo>
                  <a:lnTo>
                    <a:pt x="201" y="258"/>
                  </a:lnTo>
                  <a:lnTo>
                    <a:pt x="207" y="267"/>
                  </a:lnTo>
                  <a:lnTo>
                    <a:pt x="210" y="276"/>
                  </a:lnTo>
                  <a:lnTo>
                    <a:pt x="213" y="285"/>
                  </a:lnTo>
                  <a:lnTo>
                    <a:pt x="210" y="276"/>
                  </a:lnTo>
                  <a:lnTo>
                    <a:pt x="210" y="267"/>
                  </a:lnTo>
                  <a:lnTo>
                    <a:pt x="207" y="255"/>
                  </a:lnTo>
                  <a:lnTo>
                    <a:pt x="201" y="246"/>
                  </a:lnTo>
                  <a:lnTo>
                    <a:pt x="198" y="237"/>
                  </a:lnTo>
                  <a:lnTo>
                    <a:pt x="195" y="228"/>
                  </a:lnTo>
                  <a:lnTo>
                    <a:pt x="192" y="219"/>
                  </a:lnTo>
                  <a:lnTo>
                    <a:pt x="189" y="210"/>
                  </a:lnTo>
                  <a:lnTo>
                    <a:pt x="189" y="201"/>
                  </a:lnTo>
                  <a:lnTo>
                    <a:pt x="186" y="192"/>
                  </a:lnTo>
                  <a:lnTo>
                    <a:pt x="183" y="183"/>
                  </a:lnTo>
                  <a:lnTo>
                    <a:pt x="180" y="174"/>
                  </a:lnTo>
                  <a:lnTo>
                    <a:pt x="177" y="165"/>
                  </a:lnTo>
                  <a:lnTo>
                    <a:pt x="177" y="156"/>
                  </a:lnTo>
                  <a:lnTo>
                    <a:pt x="177" y="147"/>
                  </a:lnTo>
                  <a:lnTo>
                    <a:pt x="180" y="138"/>
                  </a:lnTo>
                  <a:lnTo>
                    <a:pt x="186" y="126"/>
                  </a:lnTo>
                  <a:lnTo>
                    <a:pt x="189" y="117"/>
                  </a:lnTo>
                  <a:lnTo>
                    <a:pt x="189" y="108"/>
                  </a:lnTo>
                  <a:lnTo>
                    <a:pt x="189" y="99"/>
                  </a:lnTo>
                  <a:lnTo>
                    <a:pt x="189" y="87"/>
                  </a:lnTo>
                  <a:lnTo>
                    <a:pt x="189" y="78"/>
                  </a:lnTo>
                  <a:lnTo>
                    <a:pt x="189" y="66"/>
                  </a:lnTo>
                  <a:lnTo>
                    <a:pt x="195" y="57"/>
                  </a:lnTo>
                  <a:lnTo>
                    <a:pt x="198" y="48"/>
                  </a:lnTo>
                  <a:lnTo>
                    <a:pt x="192" y="39"/>
                  </a:lnTo>
                  <a:lnTo>
                    <a:pt x="186" y="30"/>
                  </a:lnTo>
                  <a:lnTo>
                    <a:pt x="183" y="21"/>
                  </a:lnTo>
                  <a:lnTo>
                    <a:pt x="180" y="12"/>
                  </a:lnTo>
                  <a:lnTo>
                    <a:pt x="18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69" name="Freeform 74">
              <a:extLst>
                <a:ext uri="{FF2B5EF4-FFF2-40B4-BE49-F238E27FC236}">
                  <a16:creationId xmlns:a16="http://schemas.microsoft.com/office/drawing/2014/main" id="{C0BCF45B-FF7B-4647-A542-5B2F2E217934}"/>
                </a:ext>
              </a:extLst>
            </p:cNvPr>
            <p:cNvSpPr>
              <a:spLocks/>
            </p:cNvSpPr>
            <p:nvPr/>
          </p:nvSpPr>
          <p:spPr bwMode="auto">
            <a:xfrm>
              <a:off x="3205" y="1305"/>
              <a:ext cx="136" cy="532"/>
            </a:xfrm>
            <a:custGeom>
              <a:avLst/>
              <a:gdLst>
                <a:gd name="T0" fmla="*/ 0 w 136"/>
                <a:gd name="T1" fmla="*/ 531 h 532"/>
                <a:gd name="T2" fmla="*/ 72 w 136"/>
                <a:gd name="T3" fmla="*/ 342 h 532"/>
                <a:gd name="T4" fmla="*/ 72 w 136"/>
                <a:gd name="T5" fmla="*/ 81 h 532"/>
                <a:gd name="T6" fmla="*/ 63 w 136"/>
                <a:gd name="T7" fmla="*/ 81 h 532"/>
                <a:gd name="T8" fmla="*/ 54 w 136"/>
                <a:gd name="T9" fmla="*/ 84 h 532"/>
                <a:gd name="T10" fmla="*/ 66 w 136"/>
                <a:gd name="T11" fmla="*/ 81 h 532"/>
                <a:gd name="T12" fmla="*/ 69 w 136"/>
                <a:gd name="T13" fmla="*/ 72 h 532"/>
                <a:gd name="T14" fmla="*/ 78 w 136"/>
                <a:gd name="T15" fmla="*/ 63 h 532"/>
                <a:gd name="T16" fmla="*/ 81 w 136"/>
                <a:gd name="T17" fmla="*/ 54 h 532"/>
                <a:gd name="T18" fmla="*/ 78 w 136"/>
                <a:gd name="T19" fmla="*/ 45 h 532"/>
                <a:gd name="T20" fmla="*/ 75 w 136"/>
                <a:gd name="T21" fmla="*/ 36 h 532"/>
                <a:gd name="T22" fmla="*/ 72 w 136"/>
                <a:gd name="T23" fmla="*/ 27 h 532"/>
                <a:gd name="T24" fmla="*/ 66 w 136"/>
                <a:gd name="T25" fmla="*/ 18 h 532"/>
                <a:gd name="T26" fmla="*/ 63 w 136"/>
                <a:gd name="T27" fmla="*/ 9 h 532"/>
                <a:gd name="T28" fmla="*/ 60 w 136"/>
                <a:gd name="T29" fmla="*/ 0 h 532"/>
                <a:gd name="T30" fmla="*/ 60 w 136"/>
                <a:gd name="T31" fmla="*/ 9 h 532"/>
                <a:gd name="T32" fmla="*/ 66 w 136"/>
                <a:gd name="T33" fmla="*/ 18 h 532"/>
                <a:gd name="T34" fmla="*/ 72 w 136"/>
                <a:gd name="T35" fmla="*/ 27 h 532"/>
                <a:gd name="T36" fmla="*/ 75 w 136"/>
                <a:gd name="T37" fmla="*/ 36 h 532"/>
                <a:gd name="T38" fmla="*/ 84 w 136"/>
                <a:gd name="T39" fmla="*/ 42 h 532"/>
                <a:gd name="T40" fmla="*/ 90 w 136"/>
                <a:gd name="T41" fmla="*/ 51 h 532"/>
                <a:gd name="T42" fmla="*/ 96 w 136"/>
                <a:gd name="T43" fmla="*/ 60 h 532"/>
                <a:gd name="T44" fmla="*/ 105 w 136"/>
                <a:gd name="T45" fmla="*/ 72 h 532"/>
                <a:gd name="T46" fmla="*/ 111 w 136"/>
                <a:gd name="T47" fmla="*/ 84 h 532"/>
                <a:gd name="T48" fmla="*/ 117 w 136"/>
                <a:gd name="T49" fmla="*/ 93 h 532"/>
                <a:gd name="T50" fmla="*/ 120 w 136"/>
                <a:gd name="T51" fmla="*/ 102 h 532"/>
                <a:gd name="T52" fmla="*/ 123 w 136"/>
                <a:gd name="T53" fmla="*/ 111 h 532"/>
                <a:gd name="T54" fmla="*/ 126 w 136"/>
                <a:gd name="T55" fmla="*/ 120 h 532"/>
                <a:gd name="T56" fmla="*/ 129 w 136"/>
                <a:gd name="T57" fmla="*/ 129 h 532"/>
                <a:gd name="T58" fmla="*/ 132 w 136"/>
                <a:gd name="T59" fmla="*/ 138 h 532"/>
                <a:gd name="T60" fmla="*/ 132 w 136"/>
                <a:gd name="T61" fmla="*/ 147 h 532"/>
                <a:gd name="T62" fmla="*/ 132 w 136"/>
                <a:gd name="T63" fmla="*/ 156 h 532"/>
                <a:gd name="T64" fmla="*/ 135 w 136"/>
                <a:gd name="T65" fmla="*/ 168 h 532"/>
                <a:gd name="T66" fmla="*/ 135 w 136"/>
                <a:gd name="T67" fmla="*/ 177 h 532"/>
                <a:gd name="T68" fmla="*/ 135 w 136"/>
                <a:gd name="T69" fmla="*/ 186 h 53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6"/>
                <a:gd name="T106" fmla="*/ 0 h 532"/>
                <a:gd name="T107" fmla="*/ 136 w 136"/>
                <a:gd name="T108" fmla="*/ 532 h 53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6" h="532">
                  <a:moveTo>
                    <a:pt x="0" y="531"/>
                  </a:moveTo>
                  <a:lnTo>
                    <a:pt x="72" y="342"/>
                  </a:lnTo>
                  <a:lnTo>
                    <a:pt x="72" y="81"/>
                  </a:lnTo>
                  <a:lnTo>
                    <a:pt x="63" y="81"/>
                  </a:lnTo>
                  <a:lnTo>
                    <a:pt x="54" y="84"/>
                  </a:lnTo>
                  <a:lnTo>
                    <a:pt x="66" y="81"/>
                  </a:lnTo>
                  <a:lnTo>
                    <a:pt x="69" y="72"/>
                  </a:lnTo>
                  <a:lnTo>
                    <a:pt x="78" y="63"/>
                  </a:lnTo>
                  <a:lnTo>
                    <a:pt x="81" y="54"/>
                  </a:lnTo>
                  <a:lnTo>
                    <a:pt x="78" y="45"/>
                  </a:lnTo>
                  <a:lnTo>
                    <a:pt x="75" y="36"/>
                  </a:lnTo>
                  <a:lnTo>
                    <a:pt x="72" y="27"/>
                  </a:lnTo>
                  <a:lnTo>
                    <a:pt x="66" y="18"/>
                  </a:lnTo>
                  <a:lnTo>
                    <a:pt x="63" y="9"/>
                  </a:lnTo>
                  <a:lnTo>
                    <a:pt x="60" y="0"/>
                  </a:lnTo>
                  <a:lnTo>
                    <a:pt x="60" y="9"/>
                  </a:lnTo>
                  <a:lnTo>
                    <a:pt x="66" y="18"/>
                  </a:lnTo>
                  <a:lnTo>
                    <a:pt x="72" y="27"/>
                  </a:lnTo>
                  <a:lnTo>
                    <a:pt x="75" y="36"/>
                  </a:lnTo>
                  <a:lnTo>
                    <a:pt x="84" y="42"/>
                  </a:lnTo>
                  <a:lnTo>
                    <a:pt x="90" y="51"/>
                  </a:lnTo>
                  <a:lnTo>
                    <a:pt x="96" y="60"/>
                  </a:lnTo>
                  <a:lnTo>
                    <a:pt x="105" y="72"/>
                  </a:lnTo>
                  <a:lnTo>
                    <a:pt x="111" y="84"/>
                  </a:lnTo>
                  <a:lnTo>
                    <a:pt x="117" y="93"/>
                  </a:lnTo>
                  <a:lnTo>
                    <a:pt x="120" y="102"/>
                  </a:lnTo>
                  <a:lnTo>
                    <a:pt x="123" y="111"/>
                  </a:lnTo>
                  <a:lnTo>
                    <a:pt x="126" y="120"/>
                  </a:lnTo>
                  <a:lnTo>
                    <a:pt x="129" y="129"/>
                  </a:lnTo>
                  <a:lnTo>
                    <a:pt x="132" y="138"/>
                  </a:lnTo>
                  <a:lnTo>
                    <a:pt x="132" y="147"/>
                  </a:lnTo>
                  <a:lnTo>
                    <a:pt x="132" y="156"/>
                  </a:lnTo>
                  <a:lnTo>
                    <a:pt x="135" y="168"/>
                  </a:lnTo>
                  <a:lnTo>
                    <a:pt x="135" y="177"/>
                  </a:lnTo>
                  <a:lnTo>
                    <a:pt x="135" y="18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70" name="Freeform 75">
              <a:extLst>
                <a:ext uri="{FF2B5EF4-FFF2-40B4-BE49-F238E27FC236}">
                  <a16:creationId xmlns:a16="http://schemas.microsoft.com/office/drawing/2014/main" id="{B08D36FD-FF40-48BF-A8F0-385AAC257E07}"/>
                </a:ext>
              </a:extLst>
            </p:cNvPr>
            <p:cNvSpPr>
              <a:spLocks/>
            </p:cNvSpPr>
            <p:nvPr/>
          </p:nvSpPr>
          <p:spPr bwMode="auto">
            <a:xfrm>
              <a:off x="3343" y="1596"/>
              <a:ext cx="28" cy="82"/>
            </a:xfrm>
            <a:custGeom>
              <a:avLst/>
              <a:gdLst>
                <a:gd name="T0" fmla="*/ 6 w 28"/>
                <a:gd name="T1" fmla="*/ 0 h 82"/>
                <a:gd name="T2" fmla="*/ 27 w 28"/>
                <a:gd name="T3" fmla="*/ 81 h 82"/>
                <a:gd name="T4" fmla="*/ 27 w 28"/>
                <a:gd name="T5" fmla="*/ 72 h 82"/>
                <a:gd name="T6" fmla="*/ 27 w 28"/>
                <a:gd name="T7" fmla="*/ 63 h 82"/>
                <a:gd name="T8" fmla="*/ 27 w 28"/>
                <a:gd name="T9" fmla="*/ 54 h 82"/>
                <a:gd name="T10" fmla="*/ 27 w 28"/>
                <a:gd name="T11" fmla="*/ 45 h 82"/>
                <a:gd name="T12" fmla="*/ 27 w 28"/>
                <a:gd name="T13" fmla="*/ 36 h 82"/>
                <a:gd name="T14" fmla="*/ 18 w 28"/>
                <a:gd name="T15" fmla="*/ 45 h 82"/>
                <a:gd name="T16" fmla="*/ 9 w 28"/>
                <a:gd name="T17" fmla="*/ 45 h 82"/>
                <a:gd name="T18" fmla="*/ 0 w 28"/>
                <a:gd name="T19" fmla="*/ 45 h 82"/>
                <a:gd name="T20" fmla="*/ 9 w 28"/>
                <a:gd name="T21" fmla="*/ 54 h 82"/>
                <a:gd name="T22" fmla="*/ 18 w 28"/>
                <a:gd name="T23" fmla="*/ 63 h 82"/>
                <a:gd name="T24" fmla="*/ 21 w 28"/>
                <a:gd name="T25" fmla="*/ 72 h 82"/>
                <a:gd name="T26" fmla="*/ 15 w 28"/>
                <a:gd name="T27" fmla="*/ 63 h 82"/>
                <a:gd name="T28" fmla="*/ 12 w 28"/>
                <a:gd name="T29" fmla="*/ 54 h 8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82"/>
                <a:gd name="T47" fmla="*/ 28 w 28"/>
                <a:gd name="T48" fmla="*/ 82 h 8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82">
                  <a:moveTo>
                    <a:pt x="6" y="0"/>
                  </a:moveTo>
                  <a:lnTo>
                    <a:pt x="27" y="81"/>
                  </a:lnTo>
                  <a:lnTo>
                    <a:pt x="27" y="72"/>
                  </a:lnTo>
                  <a:lnTo>
                    <a:pt x="27" y="63"/>
                  </a:lnTo>
                  <a:lnTo>
                    <a:pt x="27" y="54"/>
                  </a:lnTo>
                  <a:lnTo>
                    <a:pt x="27" y="45"/>
                  </a:lnTo>
                  <a:lnTo>
                    <a:pt x="27" y="36"/>
                  </a:lnTo>
                  <a:lnTo>
                    <a:pt x="18" y="45"/>
                  </a:lnTo>
                  <a:lnTo>
                    <a:pt x="9" y="45"/>
                  </a:lnTo>
                  <a:lnTo>
                    <a:pt x="0" y="45"/>
                  </a:lnTo>
                  <a:lnTo>
                    <a:pt x="9" y="54"/>
                  </a:lnTo>
                  <a:lnTo>
                    <a:pt x="18" y="63"/>
                  </a:lnTo>
                  <a:lnTo>
                    <a:pt x="21" y="72"/>
                  </a:lnTo>
                  <a:lnTo>
                    <a:pt x="15" y="63"/>
                  </a:lnTo>
                  <a:lnTo>
                    <a:pt x="12" y="5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71" name="Freeform 76">
              <a:extLst>
                <a:ext uri="{FF2B5EF4-FFF2-40B4-BE49-F238E27FC236}">
                  <a16:creationId xmlns:a16="http://schemas.microsoft.com/office/drawing/2014/main" id="{847A0F9C-6463-4F92-8247-1867AAB4552B}"/>
                </a:ext>
              </a:extLst>
            </p:cNvPr>
            <p:cNvSpPr>
              <a:spLocks/>
            </p:cNvSpPr>
            <p:nvPr/>
          </p:nvSpPr>
          <p:spPr bwMode="auto">
            <a:xfrm>
              <a:off x="3322" y="1683"/>
              <a:ext cx="76" cy="118"/>
            </a:xfrm>
            <a:custGeom>
              <a:avLst/>
              <a:gdLst>
                <a:gd name="T0" fmla="*/ 0 w 76"/>
                <a:gd name="T1" fmla="*/ 6 h 118"/>
                <a:gd name="T2" fmla="*/ 75 w 76"/>
                <a:gd name="T3" fmla="*/ 0 h 118"/>
                <a:gd name="T4" fmla="*/ 54 w 76"/>
                <a:gd name="T5" fmla="*/ 117 h 118"/>
                <a:gd name="T6" fmla="*/ 0 w 76"/>
                <a:gd name="T7" fmla="*/ 6 h 118"/>
                <a:gd name="T8" fmla="*/ 0 60000 65536"/>
                <a:gd name="T9" fmla="*/ 0 60000 65536"/>
                <a:gd name="T10" fmla="*/ 0 60000 65536"/>
                <a:gd name="T11" fmla="*/ 0 60000 65536"/>
                <a:gd name="T12" fmla="*/ 0 w 76"/>
                <a:gd name="T13" fmla="*/ 0 h 118"/>
                <a:gd name="T14" fmla="*/ 76 w 76"/>
                <a:gd name="T15" fmla="*/ 118 h 118"/>
              </a:gdLst>
              <a:ahLst/>
              <a:cxnLst>
                <a:cxn ang="T8">
                  <a:pos x="T0" y="T1"/>
                </a:cxn>
                <a:cxn ang="T9">
                  <a:pos x="T2" y="T3"/>
                </a:cxn>
                <a:cxn ang="T10">
                  <a:pos x="T4" y="T5"/>
                </a:cxn>
                <a:cxn ang="T11">
                  <a:pos x="T6" y="T7"/>
                </a:cxn>
              </a:cxnLst>
              <a:rect l="T12" t="T13" r="T14" b="T15"/>
              <a:pathLst>
                <a:path w="76" h="118">
                  <a:moveTo>
                    <a:pt x="0" y="6"/>
                  </a:moveTo>
                  <a:lnTo>
                    <a:pt x="75" y="0"/>
                  </a:lnTo>
                  <a:lnTo>
                    <a:pt x="54" y="117"/>
                  </a:lnTo>
                  <a:lnTo>
                    <a:pt x="0" y="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72" name="Freeform 77">
              <a:extLst>
                <a:ext uri="{FF2B5EF4-FFF2-40B4-BE49-F238E27FC236}">
                  <a16:creationId xmlns:a16="http://schemas.microsoft.com/office/drawing/2014/main" id="{CC60D2BF-3473-4F4A-92E9-0C9BCEDE0306}"/>
                </a:ext>
              </a:extLst>
            </p:cNvPr>
            <p:cNvSpPr>
              <a:spLocks/>
            </p:cNvSpPr>
            <p:nvPr/>
          </p:nvSpPr>
          <p:spPr bwMode="auto">
            <a:xfrm>
              <a:off x="3253" y="1275"/>
              <a:ext cx="106" cy="235"/>
            </a:xfrm>
            <a:custGeom>
              <a:avLst/>
              <a:gdLst>
                <a:gd name="T0" fmla="*/ 105 w 106"/>
                <a:gd name="T1" fmla="*/ 234 h 235"/>
                <a:gd name="T2" fmla="*/ 105 w 106"/>
                <a:gd name="T3" fmla="*/ 225 h 235"/>
                <a:gd name="T4" fmla="*/ 105 w 106"/>
                <a:gd name="T5" fmla="*/ 216 h 235"/>
                <a:gd name="T6" fmla="*/ 102 w 106"/>
                <a:gd name="T7" fmla="*/ 207 h 235"/>
                <a:gd name="T8" fmla="*/ 102 w 106"/>
                <a:gd name="T9" fmla="*/ 198 h 235"/>
                <a:gd name="T10" fmla="*/ 99 w 106"/>
                <a:gd name="T11" fmla="*/ 189 h 235"/>
                <a:gd name="T12" fmla="*/ 96 w 106"/>
                <a:gd name="T13" fmla="*/ 180 h 235"/>
                <a:gd name="T14" fmla="*/ 96 w 106"/>
                <a:gd name="T15" fmla="*/ 171 h 235"/>
                <a:gd name="T16" fmla="*/ 96 w 106"/>
                <a:gd name="T17" fmla="*/ 162 h 235"/>
                <a:gd name="T18" fmla="*/ 93 w 106"/>
                <a:gd name="T19" fmla="*/ 150 h 235"/>
                <a:gd name="T20" fmla="*/ 93 w 106"/>
                <a:gd name="T21" fmla="*/ 141 h 235"/>
                <a:gd name="T22" fmla="*/ 90 w 106"/>
                <a:gd name="T23" fmla="*/ 132 h 235"/>
                <a:gd name="T24" fmla="*/ 87 w 106"/>
                <a:gd name="T25" fmla="*/ 123 h 235"/>
                <a:gd name="T26" fmla="*/ 84 w 106"/>
                <a:gd name="T27" fmla="*/ 114 h 235"/>
                <a:gd name="T28" fmla="*/ 78 w 106"/>
                <a:gd name="T29" fmla="*/ 105 h 235"/>
                <a:gd name="T30" fmla="*/ 75 w 106"/>
                <a:gd name="T31" fmla="*/ 96 h 235"/>
                <a:gd name="T32" fmla="*/ 72 w 106"/>
                <a:gd name="T33" fmla="*/ 87 h 235"/>
                <a:gd name="T34" fmla="*/ 66 w 106"/>
                <a:gd name="T35" fmla="*/ 78 h 235"/>
                <a:gd name="T36" fmla="*/ 57 w 106"/>
                <a:gd name="T37" fmla="*/ 69 h 235"/>
                <a:gd name="T38" fmla="*/ 54 w 106"/>
                <a:gd name="T39" fmla="*/ 60 h 235"/>
                <a:gd name="T40" fmla="*/ 45 w 106"/>
                <a:gd name="T41" fmla="*/ 51 h 235"/>
                <a:gd name="T42" fmla="*/ 42 w 106"/>
                <a:gd name="T43" fmla="*/ 42 h 235"/>
                <a:gd name="T44" fmla="*/ 36 w 106"/>
                <a:gd name="T45" fmla="*/ 33 h 235"/>
                <a:gd name="T46" fmla="*/ 33 w 106"/>
                <a:gd name="T47" fmla="*/ 24 h 235"/>
                <a:gd name="T48" fmla="*/ 30 w 106"/>
                <a:gd name="T49" fmla="*/ 15 h 235"/>
                <a:gd name="T50" fmla="*/ 21 w 106"/>
                <a:gd name="T51" fmla="*/ 12 h 235"/>
                <a:gd name="T52" fmla="*/ 12 w 106"/>
                <a:gd name="T53" fmla="*/ 12 h 235"/>
                <a:gd name="T54" fmla="*/ 0 w 106"/>
                <a:gd name="T55" fmla="*/ 9 h 235"/>
                <a:gd name="T56" fmla="*/ 9 w 106"/>
                <a:gd name="T57" fmla="*/ 0 h 235"/>
                <a:gd name="T58" fmla="*/ 18 w 106"/>
                <a:gd name="T59" fmla="*/ 6 h 235"/>
                <a:gd name="T60" fmla="*/ 27 w 106"/>
                <a:gd name="T61" fmla="*/ 12 h 235"/>
                <a:gd name="T62" fmla="*/ 30 w 106"/>
                <a:gd name="T63" fmla="*/ 21 h 2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6"/>
                <a:gd name="T97" fmla="*/ 0 h 235"/>
                <a:gd name="T98" fmla="*/ 106 w 106"/>
                <a:gd name="T99" fmla="*/ 235 h 23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6" h="235">
                  <a:moveTo>
                    <a:pt x="105" y="234"/>
                  </a:moveTo>
                  <a:lnTo>
                    <a:pt x="105" y="225"/>
                  </a:lnTo>
                  <a:lnTo>
                    <a:pt x="105" y="216"/>
                  </a:lnTo>
                  <a:lnTo>
                    <a:pt x="102" y="207"/>
                  </a:lnTo>
                  <a:lnTo>
                    <a:pt x="102" y="198"/>
                  </a:lnTo>
                  <a:lnTo>
                    <a:pt x="99" y="189"/>
                  </a:lnTo>
                  <a:lnTo>
                    <a:pt x="96" y="180"/>
                  </a:lnTo>
                  <a:lnTo>
                    <a:pt x="96" y="171"/>
                  </a:lnTo>
                  <a:lnTo>
                    <a:pt x="96" y="162"/>
                  </a:lnTo>
                  <a:lnTo>
                    <a:pt x="93" y="150"/>
                  </a:lnTo>
                  <a:lnTo>
                    <a:pt x="93" y="141"/>
                  </a:lnTo>
                  <a:lnTo>
                    <a:pt x="90" y="132"/>
                  </a:lnTo>
                  <a:lnTo>
                    <a:pt x="87" y="123"/>
                  </a:lnTo>
                  <a:lnTo>
                    <a:pt x="84" y="114"/>
                  </a:lnTo>
                  <a:lnTo>
                    <a:pt x="78" y="105"/>
                  </a:lnTo>
                  <a:lnTo>
                    <a:pt x="75" y="96"/>
                  </a:lnTo>
                  <a:lnTo>
                    <a:pt x="72" y="87"/>
                  </a:lnTo>
                  <a:lnTo>
                    <a:pt x="66" y="78"/>
                  </a:lnTo>
                  <a:lnTo>
                    <a:pt x="57" y="69"/>
                  </a:lnTo>
                  <a:lnTo>
                    <a:pt x="54" y="60"/>
                  </a:lnTo>
                  <a:lnTo>
                    <a:pt x="45" y="51"/>
                  </a:lnTo>
                  <a:lnTo>
                    <a:pt x="42" y="42"/>
                  </a:lnTo>
                  <a:lnTo>
                    <a:pt x="36" y="33"/>
                  </a:lnTo>
                  <a:lnTo>
                    <a:pt x="33" y="24"/>
                  </a:lnTo>
                  <a:lnTo>
                    <a:pt x="30" y="15"/>
                  </a:lnTo>
                  <a:lnTo>
                    <a:pt x="21" y="12"/>
                  </a:lnTo>
                  <a:lnTo>
                    <a:pt x="12" y="12"/>
                  </a:lnTo>
                  <a:lnTo>
                    <a:pt x="0" y="9"/>
                  </a:lnTo>
                  <a:lnTo>
                    <a:pt x="9" y="0"/>
                  </a:lnTo>
                  <a:lnTo>
                    <a:pt x="18" y="6"/>
                  </a:lnTo>
                  <a:lnTo>
                    <a:pt x="27" y="12"/>
                  </a:lnTo>
                  <a:lnTo>
                    <a:pt x="30" y="2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73" name="Freeform 78">
              <a:extLst>
                <a:ext uri="{FF2B5EF4-FFF2-40B4-BE49-F238E27FC236}">
                  <a16:creationId xmlns:a16="http://schemas.microsoft.com/office/drawing/2014/main" id="{A4343E92-8FEC-4060-BE1F-B1FDF5B5FB3C}"/>
                </a:ext>
              </a:extLst>
            </p:cNvPr>
            <p:cNvSpPr>
              <a:spLocks/>
            </p:cNvSpPr>
            <p:nvPr/>
          </p:nvSpPr>
          <p:spPr bwMode="auto">
            <a:xfrm>
              <a:off x="3136" y="1143"/>
              <a:ext cx="178" cy="193"/>
            </a:xfrm>
            <a:custGeom>
              <a:avLst/>
              <a:gdLst>
                <a:gd name="T0" fmla="*/ 66 w 178"/>
                <a:gd name="T1" fmla="*/ 183 h 193"/>
                <a:gd name="T2" fmla="*/ 48 w 178"/>
                <a:gd name="T3" fmla="*/ 189 h 193"/>
                <a:gd name="T4" fmla="*/ 30 w 178"/>
                <a:gd name="T5" fmla="*/ 192 h 193"/>
                <a:gd name="T6" fmla="*/ 27 w 178"/>
                <a:gd name="T7" fmla="*/ 174 h 193"/>
                <a:gd name="T8" fmla="*/ 21 w 178"/>
                <a:gd name="T9" fmla="*/ 156 h 193"/>
                <a:gd name="T10" fmla="*/ 39 w 178"/>
                <a:gd name="T11" fmla="*/ 153 h 193"/>
                <a:gd name="T12" fmla="*/ 39 w 178"/>
                <a:gd name="T13" fmla="*/ 147 h 193"/>
                <a:gd name="T14" fmla="*/ 21 w 178"/>
                <a:gd name="T15" fmla="*/ 156 h 193"/>
                <a:gd name="T16" fmla="*/ 15 w 178"/>
                <a:gd name="T17" fmla="*/ 138 h 193"/>
                <a:gd name="T18" fmla="*/ 15 w 178"/>
                <a:gd name="T19" fmla="*/ 135 h 193"/>
                <a:gd name="T20" fmla="*/ 0 w 178"/>
                <a:gd name="T21" fmla="*/ 126 h 193"/>
                <a:gd name="T22" fmla="*/ 18 w 178"/>
                <a:gd name="T23" fmla="*/ 111 h 193"/>
                <a:gd name="T24" fmla="*/ 18 w 178"/>
                <a:gd name="T25" fmla="*/ 93 h 193"/>
                <a:gd name="T26" fmla="*/ 15 w 178"/>
                <a:gd name="T27" fmla="*/ 75 h 193"/>
                <a:gd name="T28" fmla="*/ 18 w 178"/>
                <a:gd name="T29" fmla="*/ 57 h 193"/>
                <a:gd name="T30" fmla="*/ 24 w 178"/>
                <a:gd name="T31" fmla="*/ 39 h 193"/>
                <a:gd name="T32" fmla="*/ 33 w 178"/>
                <a:gd name="T33" fmla="*/ 57 h 193"/>
                <a:gd name="T34" fmla="*/ 45 w 178"/>
                <a:gd name="T35" fmla="*/ 75 h 193"/>
                <a:gd name="T36" fmla="*/ 60 w 178"/>
                <a:gd name="T37" fmla="*/ 93 h 193"/>
                <a:gd name="T38" fmla="*/ 78 w 178"/>
                <a:gd name="T39" fmla="*/ 105 h 193"/>
                <a:gd name="T40" fmla="*/ 96 w 178"/>
                <a:gd name="T41" fmla="*/ 117 h 193"/>
                <a:gd name="T42" fmla="*/ 117 w 178"/>
                <a:gd name="T43" fmla="*/ 108 h 193"/>
                <a:gd name="T44" fmla="*/ 117 w 178"/>
                <a:gd name="T45" fmla="*/ 102 h 193"/>
                <a:gd name="T46" fmla="*/ 126 w 178"/>
                <a:gd name="T47" fmla="*/ 120 h 193"/>
                <a:gd name="T48" fmla="*/ 117 w 178"/>
                <a:gd name="T49" fmla="*/ 138 h 193"/>
                <a:gd name="T50" fmla="*/ 120 w 178"/>
                <a:gd name="T51" fmla="*/ 141 h 193"/>
                <a:gd name="T52" fmla="*/ 135 w 178"/>
                <a:gd name="T53" fmla="*/ 138 h 193"/>
                <a:gd name="T54" fmla="*/ 144 w 178"/>
                <a:gd name="T55" fmla="*/ 138 h 193"/>
                <a:gd name="T56" fmla="*/ 147 w 178"/>
                <a:gd name="T57" fmla="*/ 156 h 193"/>
                <a:gd name="T58" fmla="*/ 156 w 178"/>
                <a:gd name="T59" fmla="*/ 156 h 193"/>
                <a:gd name="T60" fmla="*/ 156 w 178"/>
                <a:gd name="T61" fmla="*/ 138 h 193"/>
                <a:gd name="T62" fmla="*/ 177 w 178"/>
                <a:gd name="T63" fmla="*/ 120 h 193"/>
                <a:gd name="T64" fmla="*/ 165 w 178"/>
                <a:gd name="T65" fmla="*/ 138 h 193"/>
                <a:gd name="T66" fmla="*/ 165 w 178"/>
                <a:gd name="T67" fmla="*/ 120 h 193"/>
                <a:gd name="T68" fmla="*/ 177 w 178"/>
                <a:gd name="T69" fmla="*/ 105 h 193"/>
                <a:gd name="T70" fmla="*/ 177 w 178"/>
                <a:gd name="T71" fmla="*/ 84 h 193"/>
                <a:gd name="T72" fmla="*/ 171 w 178"/>
                <a:gd name="T73" fmla="*/ 63 h 193"/>
                <a:gd name="T74" fmla="*/ 165 w 178"/>
                <a:gd name="T75" fmla="*/ 45 h 193"/>
                <a:gd name="T76" fmla="*/ 159 w 178"/>
                <a:gd name="T77" fmla="*/ 27 h 193"/>
                <a:gd name="T78" fmla="*/ 138 w 178"/>
                <a:gd name="T79" fmla="*/ 9 h 193"/>
                <a:gd name="T80" fmla="*/ 120 w 178"/>
                <a:gd name="T81" fmla="*/ 3 h 193"/>
                <a:gd name="T82" fmla="*/ 102 w 178"/>
                <a:gd name="T83" fmla="*/ 3 h 193"/>
                <a:gd name="T84" fmla="*/ 84 w 178"/>
                <a:gd name="T85" fmla="*/ 0 h 193"/>
                <a:gd name="T86" fmla="*/ 63 w 178"/>
                <a:gd name="T87" fmla="*/ 0 h 193"/>
                <a:gd name="T88" fmla="*/ 42 w 178"/>
                <a:gd name="T89" fmla="*/ 12 h 193"/>
                <a:gd name="T90" fmla="*/ 21 w 178"/>
                <a:gd name="T91" fmla="*/ 27 h 193"/>
                <a:gd name="T92" fmla="*/ 15 w 178"/>
                <a:gd name="T93" fmla="*/ 48 h 193"/>
                <a:gd name="T94" fmla="*/ 21 w 178"/>
                <a:gd name="T95" fmla="*/ 51 h 193"/>
                <a:gd name="T96" fmla="*/ 15 w 178"/>
                <a:gd name="T97" fmla="*/ 60 h 1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8"/>
                <a:gd name="T148" fmla="*/ 0 h 193"/>
                <a:gd name="T149" fmla="*/ 178 w 178"/>
                <a:gd name="T150" fmla="*/ 193 h 19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8" h="193">
                  <a:moveTo>
                    <a:pt x="75" y="183"/>
                  </a:moveTo>
                  <a:lnTo>
                    <a:pt x="66" y="183"/>
                  </a:lnTo>
                  <a:lnTo>
                    <a:pt x="57" y="189"/>
                  </a:lnTo>
                  <a:lnTo>
                    <a:pt x="48" y="189"/>
                  </a:lnTo>
                  <a:lnTo>
                    <a:pt x="39" y="192"/>
                  </a:lnTo>
                  <a:lnTo>
                    <a:pt x="30" y="192"/>
                  </a:lnTo>
                  <a:lnTo>
                    <a:pt x="27" y="183"/>
                  </a:lnTo>
                  <a:lnTo>
                    <a:pt x="27" y="174"/>
                  </a:lnTo>
                  <a:lnTo>
                    <a:pt x="24" y="165"/>
                  </a:lnTo>
                  <a:lnTo>
                    <a:pt x="21" y="156"/>
                  </a:lnTo>
                  <a:lnTo>
                    <a:pt x="30" y="156"/>
                  </a:lnTo>
                  <a:lnTo>
                    <a:pt x="39" y="153"/>
                  </a:lnTo>
                  <a:lnTo>
                    <a:pt x="48" y="150"/>
                  </a:lnTo>
                  <a:lnTo>
                    <a:pt x="39" y="147"/>
                  </a:lnTo>
                  <a:lnTo>
                    <a:pt x="30" y="156"/>
                  </a:lnTo>
                  <a:lnTo>
                    <a:pt x="21" y="156"/>
                  </a:lnTo>
                  <a:lnTo>
                    <a:pt x="15" y="147"/>
                  </a:lnTo>
                  <a:lnTo>
                    <a:pt x="15" y="138"/>
                  </a:lnTo>
                  <a:lnTo>
                    <a:pt x="24" y="135"/>
                  </a:lnTo>
                  <a:lnTo>
                    <a:pt x="15" y="135"/>
                  </a:lnTo>
                  <a:lnTo>
                    <a:pt x="6" y="135"/>
                  </a:lnTo>
                  <a:lnTo>
                    <a:pt x="0" y="126"/>
                  </a:lnTo>
                  <a:lnTo>
                    <a:pt x="9" y="120"/>
                  </a:lnTo>
                  <a:lnTo>
                    <a:pt x="18" y="111"/>
                  </a:lnTo>
                  <a:lnTo>
                    <a:pt x="18" y="102"/>
                  </a:lnTo>
                  <a:lnTo>
                    <a:pt x="18" y="93"/>
                  </a:lnTo>
                  <a:lnTo>
                    <a:pt x="18" y="84"/>
                  </a:lnTo>
                  <a:lnTo>
                    <a:pt x="15" y="75"/>
                  </a:lnTo>
                  <a:lnTo>
                    <a:pt x="15" y="66"/>
                  </a:lnTo>
                  <a:lnTo>
                    <a:pt x="18" y="57"/>
                  </a:lnTo>
                  <a:lnTo>
                    <a:pt x="24" y="48"/>
                  </a:lnTo>
                  <a:lnTo>
                    <a:pt x="24" y="39"/>
                  </a:lnTo>
                  <a:lnTo>
                    <a:pt x="24" y="48"/>
                  </a:lnTo>
                  <a:lnTo>
                    <a:pt x="33" y="57"/>
                  </a:lnTo>
                  <a:lnTo>
                    <a:pt x="36" y="66"/>
                  </a:lnTo>
                  <a:lnTo>
                    <a:pt x="45" y="75"/>
                  </a:lnTo>
                  <a:lnTo>
                    <a:pt x="51" y="84"/>
                  </a:lnTo>
                  <a:lnTo>
                    <a:pt x="60" y="93"/>
                  </a:lnTo>
                  <a:lnTo>
                    <a:pt x="69" y="102"/>
                  </a:lnTo>
                  <a:lnTo>
                    <a:pt x="78" y="105"/>
                  </a:lnTo>
                  <a:lnTo>
                    <a:pt x="87" y="108"/>
                  </a:lnTo>
                  <a:lnTo>
                    <a:pt x="96" y="117"/>
                  </a:lnTo>
                  <a:lnTo>
                    <a:pt x="99" y="108"/>
                  </a:lnTo>
                  <a:lnTo>
                    <a:pt x="117" y="108"/>
                  </a:lnTo>
                  <a:lnTo>
                    <a:pt x="108" y="105"/>
                  </a:lnTo>
                  <a:lnTo>
                    <a:pt x="117" y="102"/>
                  </a:lnTo>
                  <a:lnTo>
                    <a:pt x="126" y="108"/>
                  </a:lnTo>
                  <a:lnTo>
                    <a:pt x="126" y="120"/>
                  </a:lnTo>
                  <a:lnTo>
                    <a:pt x="126" y="129"/>
                  </a:lnTo>
                  <a:lnTo>
                    <a:pt x="117" y="138"/>
                  </a:lnTo>
                  <a:lnTo>
                    <a:pt x="111" y="147"/>
                  </a:lnTo>
                  <a:lnTo>
                    <a:pt x="120" y="141"/>
                  </a:lnTo>
                  <a:lnTo>
                    <a:pt x="129" y="147"/>
                  </a:lnTo>
                  <a:lnTo>
                    <a:pt x="135" y="138"/>
                  </a:lnTo>
                  <a:lnTo>
                    <a:pt x="144" y="147"/>
                  </a:lnTo>
                  <a:lnTo>
                    <a:pt x="144" y="138"/>
                  </a:lnTo>
                  <a:lnTo>
                    <a:pt x="144" y="147"/>
                  </a:lnTo>
                  <a:lnTo>
                    <a:pt x="147" y="156"/>
                  </a:lnTo>
                  <a:lnTo>
                    <a:pt x="153" y="147"/>
                  </a:lnTo>
                  <a:lnTo>
                    <a:pt x="156" y="156"/>
                  </a:lnTo>
                  <a:lnTo>
                    <a:pt x="156" y="147"/>
                  </a:lnTo>
                  <a:lnTo>
                    <a:pt x="156" y="138"/>
                  </a:lnTo>
                  <a:lnTo>
                    <a:pt x="174" y="129"/>
                  </a:lnTo>
                  <a:lnTo>
                    <a:pt x="177" y="120"/>
                  </a:lnTo>
                  <a:lnTo>
                    <a:pt x="171" y="129"/>
                  </a:lnTo>
                  <a:lnTo>
                    <a:pt x="165" y="138"/>
                  </a:lnTo>
                  <a:lnTo>
                    <a:pt x="165" y="129"/>
                  </a:lnTo>
                  <a:lnTo>
                    <a:pt x="165" y="120"/>
                  </a:lnTo>
                  <a:lnTo>
                    <a:pt x="174" y="114"/>
                  </a:lnTo>
                  <a:lnTo>
                    <a:pt x="177" y="105"/>
                  </a:lnTo>
                  <a:lnTo>
                    <a:pt x="177" y="96"/>
                  </a:lnTo>
                  <a:lnTo>
                    <a:pt x="177" y="84"/>
                  </a:lnTo>
                  <a:lnTo>
                    <a:pt x="177" y="72"/>
                  </a:lnTo>
                  <a:lnTo>
                    <a:pt x="171" y="63"/>
                  </a:lnTo>
                  <a:lnTo>
                    <a:pt x="168" y="54"/>
                  </a:lnTo>
                  <a:lnTo>
                    <a:pt x="165" y="45"/>
                  </a:lnTo>
                  <a:lnTo>
                    <a:pt x="162" y="36"/>
                  </a:lnTo>
                  <a:lnTo>
                    <a:pt x="159" y="27"/>
                  </a:lnTo>
                  <a:lnTo>
                    <a:pt x="147" y="18"/>
                  </a:lnTo>
                  <a:lnTo>
                    <a:pt x="138" y="9"/>
                  </a:lnTo>
                  <a:lnTo>
                    <a:pt x="129" y="6"/>
                  </a:lnTo>
                  <a:lnTo>
                    <a:pt x="120" y="3"/>
                  </a:lnTo>
                  <a:lnTo>
                    <a:pt x="111" y="3"/>
                  </a:lnTo>
                  <a:lnTo>
                    <a:pt x="102" y="3"/>
                  </a:lnTo>
                  <a:lnTo>
                    <a:pt x="93" y="0"/>
                  </a:lnTo>
                  <a:lnTo>
                    <a:pt x="84" y="0"/>
                  </a:lnTo>
                  <a:lnTo>
                    <a:pt x="75" y="0"/>
                  </a:lnTo>
                  <a:lnTo>
                    <a:pt x="63" y="0"/>
                  </a:lnTo>
                  <a:lnTo>
                    <a:pt x="51" y="6"/>
                  </a:lnTo>
                  <a:lnTo>
                    <a:pt x="42" y="12"/>
                  </a:lnTo>
                  <a:lnTo>
                    <a:pt x="30" y="18"/>
                  </a:lnTo>
                  <a:lnTo>
                    <a:pt x="21" y="27"/>
                  </a:lnTo>
                  <a:lnTo>
                    <a:pt x="15" y="36"/>
                  </a:lnTo>
                  <a:lnTo>
                    <a:pt x="15" y="48"/>
                  </a:lnTo>
                  <a:lnTo>
                    <a:pt x="15" y="60"/>
                  </a:lnTo>
                  <a:lnTo>
                    <a:pt x="21" y="51"/>
                  </a:lnTo>
                  <a:lnTo>
                    <a:pt x="21" y="42"/>
                  </a:lnTo>
                  <a:lnTo>
                    <a:pt x="15" y="6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74" name="Rectangle 79">
              <a:extLst>
                <a:ext uri="{FF2B5EF4-FFF2-40B4-BE49-F238E27FC236}">
                  <a16:creationId xmlns:a16="http://schemas.microsoft.com/office/drawing/2014/main" id="{BD62F9DF-2365-48B6-AE24-0ECD3C6B8972}"/>
                </a:ext>
              </a:extLst>
            </p:cNvPr>
            <p:cNvSpPr>
              <a:spLocks noChangeArrowheads="1"/>
            </p:cNvSpPr>
            <p:nvPr/>
          </p:nvSpPr>
          <p:spPr bwMode="auto">
            <a:xfrm>
              <a:off x="2958" y="1721"/>
              <a:ext cx="28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800" dirty="0"/>
                <a:t>10 lbs.</a:t>
              </a:r>
            </a:p>
          </p:txBody>
        </p:sp>
        <p:sp>
          <p:nvSpPr>
            <p:cNvPr id="31775" name="Rectangle 80">
              <a:extLst>
                <a:ext uri="{FF2B5EF4-FFF2-40B4-BE49-F238E27FC236}">
                  <a16:creationId xmlns:a16="http://schemas.microsoft.com/office/drawing/2014/main" id="{7C3B29EB-4388-4F5E-B6FC-7427E5D08D2C}"/>
                </a:ext>
              </a:extLst>
            </p:cNvPr>
            <p:cNvSpPr>
              <a:spLocks noChangeArrowheads="1"/>
            </p:cNvSpPr>
            <p:nvPr/>
          </p:nvSpPr>
          <p:spPr bwMode="auto">
            <a:xfrm>
              <a:off x="3265" y="1487"/>
              <a:ext cx="28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800" dirty="0"/>
                <a:t>10 lbs.</a:t>
              </a:r>
            </a:p>
          </p:txBody>
        </p:sp>
        <p:sp>
          <p:nvSpPr>
            <p:cNvPr id="31776" name="Freeform 81">
              <a:extLst>
                <a:ext uri="{FF2B5EF4-FFF2-40B4-BE49-F238E27FC236}">
                  <a16:creationId xmlns:a16="http://schemas.microsoft.com/office/drawing/2014/main" id="{0B17E141-7F2C-4A66-9A1B-BAE279A7258A}"/>
                </a:ext>
              </a:extLst>
            </p:cNvPr>
            <p:cNvSpPr>
              <a:spLocks/>
            </p:cNvSpPr>
            <p:nvPr/>
          </p:nvSpPr>
          <p:spPr bwMode="auto">
            <a:xfrm>
              <a:off x="3166" y="1248"/>
              <a:ext cx="10" cy="10"/>
            </a:xfrm>
            <a:custGeom>
              <a:avLst/>
              <a:gdLst>
                <a:gd name="T0" fmla="*/ 3 w 10"/>
                <a:gd name="T1" fmla="*/ 0 h 10"/>
                <a:gd name="T2" fmla="*/ 9 w 10"/>
                <a:gd name="T3" fmla="*/ 9 h 10"/>
                <a:gd name="T4" fmla="*/ 9 w 10"/>
                <a:gd name="T5" fmla="*/ 0 h 10"/>
                <a:gd name="T6" fmla="*/ 0 w 10"/>
                <a:gd name="T7" fmla="*/ 0 h 10"/>
                <a:gd name="T8" fmla="*/ 9 w 10"/>
                <a:gd name="T9" fmla="*/ 6 h 10"/>
                <a:gd name="T10" fmla="*/ 3 w 10"/>
                <a:gd name="T11" fmla="*/ 0 h 10"/>
                <a:gd name="T12" fmla="*/ 0 60000 65536"/>
                <a:gd name="T13" fmla="*/ 0 60000 65536"/>
                <a:gd name="T14" fmla="*/ 0 60000 65536"/>
                <a:gd name="T15" fmla="*/ 0 60000 65536"/>
                <a:gd name="T16" fmla="*/ 0 60000 65536"/>
                <a:gd name="T17" fmla="*/ 0 60000 65536"/>
                <a:gd name="T18" fmla="*/ 0 w 10"/>
                <a:gd name="T19" fmla="*/ 0 h 10"/>
                <a:gd name="T20" fmla="*/ 10 w 10"/>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0" h="10">
                  <a:moveTo>
                    <a:pt x="3" y="0"/>
                  </a:moveTo>
                  <a:lnTo>
                    <a:pt x="9" y="9"/>
                  </a:lnTo>
                  <a:lnTo>
                    <a:pt x="9" y="0"/>
                  </a:lnTo>
                  <a:lnTo>
                    <a:pt x="0" y="0"/>
                  </a:lnTo>
                  <a:lnTo>
                    <a:pt x="9" y="6"/>
                  </a:lnTo>
                  <a:lnTo>
                    <a:pt x="3" y="0"/>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1777" name="Freeform 82">
              <a:extLst>
                <a:ext uri="{FF2B5EF4-FFF2-40B4-BE49-F238E27FC236}">
                  <a16:creationId xmlns:a16="http://schemas.microsoft.com/office/drawing/2014/main" id="{8AD961EC-FC05-48DC-AFD7-ECC590C57B56}"/>
                </a:ext>
              </a:extLst>
            </p:cNvPr>
            <p:cNvSpPr>
              <a:spLocks/>
            </p:cNvSpPr>
            <p:nvPr/>
          </p:nvSpPr>
          <p:spPr bwMode="auto">
            <a:xfrm>
              <a:off x="3169" y="1248"/>
              <a:ext cx="7" cy="10"/>
            </a:xfrm>
            <a:custGeom>
              <a:avLst/>
              <a:gdLst>
                <a:gd name="T0" fmla="*/ 6 w 7"/>
                <a:gd name="T1" fmla="*/ 9 h 10"/>
                <a:gd name="T2" fmla="*/ 0 w 7"/>
                <a:gd name="T3" fmla="*/ 0 h 10"/>
                <a:gd name="T4" fmla="*/ 0 60000 65536"/>
                <a:gd name="T5" fmla="*/ 0 60000 65536"/>
                <a:gd name="T6" fmla="*/ 0 w 7"/>
                <a:gd name="T7" fmla="*/ 0 h 10"/>
                <a:gd name="T8" fmla="*/ 7 w 7"/>
                <a:gd name="T9" fmla="*/ 10 h 10"/>
              </a:gdLst>
              <a:ahLst/>
              <a:cxnLst>
                <a:cxn ang="T4">
                  <a:pos x="T0" y="T1"/>
                </a:cxn>
                <a:cxn ang="T5">
                  <a:pos x="T2" y="T3"/>
                </a:cxn>
              </a:cxnLst>
              <a:rect l="T6" t="T7" r="T8" b="T9"/>
              <a:pathLst>
                <a:path w="7" h="10">
                  <a:moveTo>
                    <a:pt x="6" y="9"/>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1753" name="Text Box 83">
            <a:extLst>
              <a:ext uri="{FF2B5EF4-FFF2-40B4-BE49-F238E27FC236}">
                <a16:creationId xmlns:a16="http://schemas.microsoft.com/office/drawing/2014/main" id="{9A053555-2873-459C-A466-448EDD06A2A4}"/>
              </a:ext>
            </a:extLst>
          </p:cNvPr>
          <p:cNvSpPr txBox="1">
            <a:spLocks noChangeArrowheads="1"/>
          </p:cNvSpPr>
          <p:nvPr/>
        </p:nvSpPr>
        <p:spPr bwMode="auto">
          <a:xfrm>
            <a:off x="1262063" y="5170488"/>
            <a:ext cx="4078287" cy="7397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b="1"/>
              <a:t>S</a:t>
            </a:r>
            <a:r>
              <a:rPr lang="es-ES_tradnl" altLang="en-US" b="1"/>
              <a:t>I</a:t>
            </a:r>
            <a:endParaRPr lang="en-US" altLang="en-US" b="1"/>
          </a:p>
          <a:p>
            <a:r>
              <a:rPr lang="es-ES_tradnl" altLang="en-US"/>
              <a:t>CAJA DE </a:t>
            </a:r>
            <a:r>
              <a:rPr lang="en-US" altLang="en-US"/>
              <a:t>10 </a:t>
            </a:r>
            <a:r>
              <a:rPr lang="es-ES_tradnl" altLang="en-US"/>
              <a:t>LIBRAS</a:t>
            </a:r>
          </a:p>
          <a:p>
            <a:r>
              <a:rPr lang="es-ES_tradnl" altLang="en-US"/>
              <a:t>10 LIBRAS DE PRESION EN LA COLUMNA</a:t>
            </a:r>
            <a:endParaRPr lang="en-US" altLang="en-US"/>
          </a:p>
        </p:txBody>
      </p:sp>
      <p:sp>
        <p:nvSpPr>
          <p:cNvPr id="31754" name="Text Box 84">
            <a:extLst>
              <a:ext uri="{FF2B5EF4-FFF2-40B4-BE49-F238E27FC236}">
                <a16:creationId xmlns:a16="http://schemas.microsoft.com/office/drawing/2014/main" id="{887417C7-ECCC-4201-BFE0-2D21216C987F}"/>
              </a:ext>
            </a:extLst>
          </p:cNvPr>
          <p:cNvSpPr txBox="1">
            <a:spLocks noChangeArrowheads="1"/>
          </p:cNvSpPr>
          <p:nvPr/>
        </p:nvSpPr>
        <p:spPr bwMode="auto">
          <a:xfrm>
            <a:off x="2908300" y="6586538"/>
            <a:ext cx="3714750" cy="7397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b="1"/>
              <a:t>NO</a:t>
            </a:r>
          </a:p>
          <a:p>
            <a:r>
              <a:rPr lang="es-ES_tradnl" altLang="en-US"/>
              <a:t>CAJA DE </a:t>
            </a:r>
            <a:r>
              <a:rPr lang="en-US" altLang="en-US"/>
              <a:t>10 </a:t>
            </a:r>
            <a:r>
              <a:rPr lang="es-ES_tradnl" altLang="en-US"/>
              <a:t>LIBRAS</a:t>
            </a:r>
            <a:endParaRPr lang="en-US" altLang="en-US"/>
          </a:p>
          <a:p>
            <a:r>
              <a:rPr lang="es-ES_tradnl" altLang="en-US"/>
              <a:t>100 LIBRAS DE PRESION EN LA COLUMNA</a:t>
            </a:r>
            <a:endParaRPr lang="en-US" altLang="en-US"/>
          </a:p>
        </p:txBody>
      </p:sp>
      <p:sp>
        <p:nvSpPr>
          <p:cNvPr id="31755" name="Oval 85">
            <a:extLst>
              <a:ext uri="{FF2B5EF4-FFF2-40B4-BE49-F238E27FC236}">
                <a16:creationId xmlns:a16="http://schemas.microsoft.com/office/drawing/2014/main" id="{A0D240EF-5B1C-4FBE-B033-DF613F729212}"/>
              </a:ext>
            </a:extLst>
          </p:cNvPr>
          <p:cNvSpPr>
            <a:spLocks noChangeArrowheads="1"/>
          </p:cNvSpPr>
          <p:nvPr/>
        </p:nvSpPr>
        <p:spPr bwMode="auto">
          <a:xfrm>
            <a:off x="4922838" y="3649663"/>
            <a:ext cx="1689100" cy="1171575"/>
          </a:xfrm>
          <a:prstGeom prst="ellipse">
            <a:avLst/>
          </a:prstGeom>
          <a:solidFill>
            <a:schemeClr val="bg1"/>
          </a:solidFill>
          <a:ln w="9525">
            <a:solidFill>
              <a:schemeClr val="tx1"/>
            </a:solidFill>
            <a:round/>
            <a:headEnd/>
            <a:tailEnd/>
          </a:ln>
          <a:effectLst>
            <a:outerShdw dist="107763" dir="18900000" algn="ctr" rotWithShape="0">
              <a:schemeClr val="bg2"/>
            </a:outerShdw>
          </a:effec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31756" name="Text Box 86">
            <a:extLst>
              <a:ext uri="{FF2B5EF4-FFF2-40B4-BE49-F238E27FC236}">
                <a16:creationId xmlns:a16="http://schemas.microsoft.com/office/drawing/2014/main" id="{341B704C-05E6-44F1-B7ED-CEEDB0C05DD4}"/>
              </a:ext>
            </a:extLst>
          </p:cNvPr>
          <p:cNvSpPr txBox="1">
            <a:spLocks noChangeArrowheads="1"/>
          </p:cNvSpPr>
          <p:nvPr/>
        </p:nvSpPr>
        <p:spPr bwMode="auto">
          <a:xfrm>
            <a:off x="5183188" y="3736975"/>
            <a:ext cx="1219200"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s-ES_tradnl" altLang="en-US" sz="1200"/>
              <a:t>Mientras más cerca la carga al cuerpo, menos presión en la columna.</a:t>
            </a:r>
            <a:endParaRPr lang="en-US" altLang="en-US" sz="1200"/>
          </a:p>
        </p:txBody>
      </p:sp>
      <p:pic>
        <p:nvPicPr>
          <p:cNvPr id="31757" name="Picture 87" descr="D:\Clipart\Owl.wmf">
            <a:extLst>
              <a:ext uri="{FF2B5EF4-FFF2-40B4-BE49-F238E27FC236}">
                <a16:creationId xmlns:a16="http://schemas.microsoft.com/office/drawing/2014/main" id="{6FF293FF-49CD-4C5B-AEA4-861ECB24819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56338" y="3798888"/>
            <a:ext cx="565150" cy="773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1758" name="Group 88">
            <a:extLst>
              <a:ext uri="{FF2B5EF4-FFF2-40B4-BE49-F238E27FC236}">
                <a16:creationId xmlns:a16="http://schemas.microsoft.com/office/drawing/2014/main" id="{C16FB337-A38C-4623-AB71-5F51AE476843}"/>
              </a:ext>
            </a:extLst>
          </p:cNvPr>
          <p:cNvGrpSpPr>
            <a:grpSpLocks/>
          </p:cNvGrpSpPr>
          <p:nvPr/>
        </p:nvGrpSpPr>
        <p:grpSpPr bwMode="auto">
          <a:xfrm>
            <a:off x="4878388" y="7727950"/>
            <a:ext cx="1852612" cy="1068388"/>
            <a:chOff x="3064" y="4777"/>
            <a:chExt cx="1167" cy="673"/>
          </a:xfrm>
        </p:grpSpPr>
        <p:sp>
          <p:nvSpPr>
            <p:cNvPr id="31760" name="Oval 89">
              <a:extLst>
                <a:ext uri="{FF2B5EF4-FFF2-40B4-BE49-F238E27FC236}">
                  <a16:creationId xmlns:a16="http://schemas.microsoft.com/office/drawing/2014/main" id="{F020F1FC-0DDB-4F71-B027-1951E3553750}"/>
                </a:ext>
              </a:extLst>
            </p:cNvPr>
            <p:cNvSpPr>
              <a:spLocks noChangeArrowheads="1"/>
            </p:cNvSpPr>
            <p:nvPr/>
          </p:nvSpPr>
          <p:spPr bwMode="auto">
            <a:xfrm>
              <a:off x="3064" y="4777"/>
              <a:ext cx="1035" cy="673"/>
            </a:xfrm>
            <a:prstGeom prst="ellipse">
              <a:avLst/>
            </a:prstGeom>
            <a:solidFill>
              <a:schemeClr val="bg1"/>
            </a:solidFill>
            <a:ln w="9525">
              <a:solidFill>
                <a:schemeClr val="tx1"/>
              </a:solidFill>
              <a:round/>
              <a:headEnd/>
              <a:tailEnd/>
            </a:ln>
            <a:effectLst>
              <a:outerShdw dist="107763" dir="18900000" algn="ctr" rotWithShape="0">
                <a:schemeClr val="bg2"/>
              </a:outerShdw>
            </a:effectLst>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31761" name="Text Box 90">
              <a:extLst>
                <a:ext uri="{FF2B5EF4-FFF2-40B4-BE49-F238E27FC236}">
                  <a16:creationId xmlns:a16="http://schemas.microsoft.com/office/drawing/2014/main" id="{7EC9F2FA-9DE7-4DA9-9EF4-4D928E2CDF35}"/>
                </a:ext>
              </a:extLst>
            </p:cNvPr>
            <p:cNvSpPr txBox="1">
              <a:spLocks noChangeArrowheads="1"/>
            </p:cNvSpPr>
            <p:nvPr/>
          </p:nvSpPr>
          <p:spPr bwMode="auto">
            <a:xfrm>
              <a:off x="3203" y="4859"/>
              <a:ext cx="76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s-ES_tradnl" altLang="en-US" sz="1200"/>
                <a:t>Mientras más recta la espalda, menos presión en la columna.</a:t>
              </a:r>
              <a:endParaRPr lang="en-US" altLang="en-US" sz="1200"/>
            </a:p>
          </p:txBody>
        </p:sp>
        <p:pic>
          <p:nvPicPr>
            <p:cNvPr id="31762" name="Picture 91" descr="D:\Clipart\Owl.wmf">
              <a:extLst>
                <a:ext uri="{FF2B5EF4-FFF2-40B4-BE49-F238E27FC236}">
                  <a16:creationId xmlns:a16="http://schemas.microsoft.com/office/drawing/2014/main" id="{D388210B-9057-41B6-8C7F-4540B5EC6E7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75" y="4832"/>
              <a:ext cx="356" cy="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1759" name="Text Box 92">
            <a:extLst>
              <a:ext uri="{FF2B5EF4-FFF2-40B4-BE49-F238E27FC236}">
                <a16:creationId xmlns:a16="http://schemas.microsoft.com/office/drawing/2014/main" id="{2AF070D3-5D87-4344-8B30-396ACBC2F008}"/>
              </a:ext>
            </a:extLst>
          </p:cNvPr>
          <p:cNvSpPr txBox="1">
            <a:spLocks noChangeArrowheads="1"/>
          </p:cNvSpPr>
          <p:nvPr/>
        </p:nvSpPr>
        <p:spPr bwMode="auto">
          <a:xfrm>
            <a:off x="266700" y="520700"/>
            <a:ext cx="6019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800" b="1" dirty="0" err="1"/>
              <a:t>Levantando</a:t>
            </a:r>
            <a:endParaRPr lang="en-US" altLang="en-US" sz="2800" b="1" dirty="0"/>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AutoShape 45">
            <a:extLst>
              <a:ext uri="{FF2B5EF4-FFF2-40B4-BE49-F238E27FC236}">
                <a16:creationId xmlns:a16="http://schemas.microsoft.com/office/drawing/2014/main" id="{A6CF85A2-2F3B-480E-83C8-079820897BD3}"/>
              </a:ext>
            </a:extLst>
          </p:cNvPr>
          <p:cNvSpPr>
            <a:spLocks noChangeArrowheads="1"/>
          </p:cNvSpPr>
          <p:nvPr/>
        </p:nvSpPr>
        <p:spPr bwMode="auto">
          <a:xfrm>
            <a:off x="400050" y="920750"/>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32771" name="Text Box 64">
            <a:extLst>
              <a:ext uri="{FF2B5EF4-FFF2-40B4-BE49-F238E27FC236}">
                <a16:creationId xmlns:a16="http://schemas.microsoft.com/office/drawing/2014/main" id="{5632951D-4D84-4BEB-8A4D-7B2E9B76C7D9}"/>
              </a:ext>
            </a:extLst>
          </p:cNvPr>
          <p:cNvSpPr txBox="1">
            <a:spLocks noChangeArrowheads="1"/>
          </p:cNvSpPr>
          <p:nvPr/>
        </p:nvSpPr>
        <p:spPr bwMode="auto">
          <a:xfrm>
            <a:off x="3654425" y="1241425"/>
            <a:ext cx="2736850" cy="4667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1200" b="1"/>
              <a:t>What would you do you to make these hazardous work practices better?</a:t>
            </a:r>
          </a:p>
        </p:txBody>
      </p:sp>
      <p:grpSp>
        <p:nvGrpSpPr>
          <p:cNvPr id="32772" name="Group 65">
            <a:extLst>
              <a:ext uri="{FF2B5EF4-FFF2-40B4-BE49-F238E27FC236}">
                <a16:creationId xmlns:a16="http://schemas.microsoft.com/office/drawing/2014/main" id="{6DBE6E95-4B33-45ED-AD7B-06861FA284EB}"/>
              </a:ext>
            </a:extLst>
          </p:cNvPr>
          <p:cNvGrpSpPr>
            <a:grpSpLocks/>
          </p:cNvGrpSpPr>
          <p:nvPr/>
        </p:nvGrpSpPr>
        <p:grpSpPr bwMode="auto">
          <a:xfrm>
            <a:off x="571500" y="3733800"/>
            <a:ext cx="1997075" cy="2339975"/>
            <a:chOff x="2726" y="457"/>
            <a:chExt cx="1258" cy="1474"/>
          </a:xfrm>
        </p:grpSpPr>
        <p:sp>
          <p:nvSpPr>
            <p:cNvPr id="32845" name="Freeform 66">
              <a:extLst>
                <a:ext uri="{FF2B5EF4-FFF2-40B4-BE49-F238E27FC236}">
                  <a16:creationId xmlns:a16="http://schemas.microsoft.com/office/drawing/2014/main" id="{E5E3C28F-7CF9-4504-A695-0F44B297C7B4}"/>
                </a:ext>
              </a:extLst>
            </p:cNvPr>
            <p:cNvSpPr>
              <a:spLocks/>
            </p:cNvSpPr>
            <p:nvPr/>
          </p:nvSpPr>
          <p:spPr bwMode="auto">
            <a:xfrm>
              <a:off x="3092" y="469"/>
              <a:ext cx="175" cy="154"/>
            </a:xfrm>
            <a:custGeom>
              <a:avLst/>
              <a:gdLst>
                <a:gd name="T0" fmla="*/ 60 w 175"/>
                <a:gd name="T1" fmla="*/ 153 h 154"/>
                <a:gd name="T2" fmla="*/ 0 w 175"/>
                <a:gd name="T3" fmla="*/ 90 h 154"/>
                <a:gd name="T4" fmla="*/ 24 w 175"/>
                <a:gd name="T5" fmla="*/ 78 h 154"/>
                <a:gd name="T6" fmla="*/ 87 w 175"/>
                <a:gd name="T7" fmla="*/ 54 h 154"/>
                <a:gd name="T8" fmla="*/ 126 w 175"/>
                <a:gd name="T9" fmla="*/ 24 h 154"/>
                <a:gd name="T10" fmla="*/ 144 w 175"/>
                <a:gd name="T11" fmla="*/ 0 h 154"/>
                <a:gd name="T12" fmla="*/ 159 w 175"/>
                <a:gd name="T13" fmla="*/ 21 h 154"/>
                <a:gd name="T14" fmla="*/ 126 w 175"/>
                <a:gd name="T15" fmla="*/ 45 h 154"/>
                <a:gd name="T16" fmla="*/ 78 w 175"/>
                <a:gd name="T17" fmla="*/ 72 h 154"/>
                <a:gd name="T18" fmla="*/ 18 w 175"/>
                <a:gd name="T19" fmla="*/ 102 h 154"/>
                <a:gd name="T20" fmla="*/ 24 w 175"/>
                <a:gd name="T21" fmla="*/ 108 h 154"/>
                <a:gd name="T22" fmla="*/ 93 w 175"/>
                <a:gd name="T23" fmla="*/ 69 h 154"/>
                <a:gd name="T24" fmla="*/ 156 w 175"/>
                <a:gd name="T25" fmla="*/ 24 h 154"/>
                <a:gd name="T26" fmla="*/ 168 w 175"/>
                <a:gd name="T27" fmla="*/ 63 h 154"/>
                <a:gd name="T28" fmla="*/ 174 w 175"/>
                <a:gd name="T29" fmla="*/ 78 h 154"/>
                <a:gd name="T30" fmla="*/ 135 w 175"/>
                <a:gd name="T31" fmla="*/ 117 h 154"/>
                <a:gd name="T32" fmla="*/ 60 w 175"/>
                <a:gd name="T33" fmla="*/ 153 h 1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5"/>
                <a:gd name="T52" fmla="*/ 0 h 154"/>
                <a:gd name="T53" fmla="*/ 175 w 175"/>
                <a:gd name="T54" fmla="*/ 154 h 1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5" h="154">
                  <a:moveTo>
                    <a:pt x="60" y="153"/>
                  </a:moveTo>
                  <a:lnTo>
                    <a:pt x="0" y="90"/>
                  </a:lnTo>
                  <a:lnTo>
                    <a:pt x="24" y="78"/>
                  </a:lnTo>
                  <a:lnTo>
                    <a:pt x="87" y="54"/>
                  </a:lnTo>
                  <a:lnTo>
                    <a:pt x="126" y="24"/>
                  </a:lnTo>
                  <a:lnTo>
                    <a:pt x="144" y="0"/>
                  </a:lnTo>
                  <a:lnTo>
                    <a:pt x="159" y="21"/>
                  </a:lnTo>
                  <a:lnTo>
                    <a:pt x="126" y="45"/>
                  </a:lnTo>
                  <a:lnTo>
                    <a:pt x="78" y="72"/>
                  </a:lnTo>
                  <a:lnTo>
                    <a:pt x="18" y="102"/>
                  </a:lnTo>
                  <a:lnTo>
                    <a:pt x="24" y="108"/>
                  </a:lnTo>
                  <a:lnTo>
                    <a:pt x="93" y="69"/>
                  </a:lnTo>
                  <a:lnTo>
                    <a:pt x="156" y="24"/>
                  </a:lnTo>
                  <a:lnTo>
                    <a:pt x="168" y="63"/>
                  </a:lnTo>
                  <a:lnTo>
                    <a:pt x="174" y="78"/>
                  </a:lnTo>
                  <a:lnTo>
                    <a:pt x="135" y="117"/>
                  </a:lnTo>
                  <a:lnTo>
                    <a:pt x="60" y="15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46" name="Freeform 67">
              <a:extLst>
                <a:ext uri="{FF2B5EF4-FFF2-40B4-BE49-F238E27FC236}">
                  <a16:creationId xmlns:a16="http://schemas.microsoft.com/office/drawing/2014/main" id="{3404395F-B60D-4118-A1BA-52527D363AC0}"/>
                </a:ext>
              </a:extLst>
            </p:cNvPr>
            <p:cNvSpPr>
              <a:spLocks/>
            </p:cNvSpPr>
            <p:nvPr/>
          </p:nvSpPr>
          <p:spPr bwMode="auto">
            <a:xfrm>
              <a:off x="3047" y="457"/>
              <a:ext cx="187" cy="166"/>
            </a:xfrm>
            <a:custGeom>
              <a:avLst/>
              <a:gdLst>
                <a:gd name="T0" fmla="*/ 186 w 187"/>
                <a:gd name="T1" fmla="*/ 6 h 166"/>
                <a:gd name="T2" fmla="*/ 177 w 187"/>
                <a:gd name="T3" fmla="*/ 0 h 166"/>
                <a:gd name="T4" fmla="*/ 129 w 187"/>
                <a:gd name="T5" fmla="*/ 3 h 166"/>
                <a:gd name="T6" fmla="*/ 87 w 187"/>
                <a:gd name="T7" fmla="*/ 30 h 166"/>
                <a:gd name="T8" fmla="*/ 39 w 187"/>
                <a:gd name="T9" fmla="*/ 78 h 166"/>
                <a:gd name="T10" fmla="*/ 0 w 187"/>
                <a:gd name="T11" fmla="*/ 135 h 166"/>
                <a:gd name="T12" fmla="*/ 33 w 187"/>
                <a:gd name="T13" fmla="*/ 165 h 166"/>
                <a:gd name="T14" fmla="*/ 54 w 187"/>
                <a:gd name="T15" fmla="*/ 117 h 166"/>
                <a:gd name="T16" fmla="*/ 48 w 187"/>
                <a:gd name="T17" fmla="*/ 102 h 166"/>
                <a:gd name="T18" fmla="*/ 72 w 187"/>
                <a:gd name="T19" fmla="*/ 87 h 166"/>
                <a:gd name="T20" fmla="*/ 99 w 187"/>
                <a:gd name="T21" fmla="*/ 48 h 166"/>
                <a:gd name="T22" fmla="*/ 126 w 187"/>
                <a:gd name="T23" fmla="*/ 27 h 166"/>
                <a:gd name="T24" fmla="*/ 138 w 187"/>
                <a:gd name="T25" fmla="*/ 27 h 166"/>
                <a:gd name="T26" fmla="*/ 153 w 187"/>
                <a:gd name="T27" fmla="*/ 36 h 166"/>
                <a:gd name="T28" fmla="*/ 144 w 187"/>
                <a:gd name="T29" fmla="*/ 27 h 166"/>
                <a:gd name="T30" fmla="*/ 132 w 187"/>
                <a:gd name="T31" fmla="*/ 30 h 166"/>
                <a:gd name="T32" fmla="*/ 126 w 187"/>
                <a:gd name="T33" fmla="*/ 54 h 1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7"/>
                <a:gd name="T52" fmla="*/ 0 h 166"/>
                <a:gd name="T53" fmla="*/ 187 w 187"/>
                <a:gd name="T54" fmla="*/ 166 h 16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7" h="166">
                  <a:moveTo>
                    <a:pt x="186" y="6"/>
                  </a:moveTo>
                  <a:lnTo>
                    <a:pt x="177" y="0"/>
                  </a:lnTo>
                  <a:lnTo>
                    <a:pt x="129" y="3"/>
                  </a:lnTo>
                  <a:lnTo>
                    <a:pt x="87" y="30"/>
                  </a:lnTo>
                  <a:lnTo>
                    <a:pt x="39" y="78"/>
                  </a:lnTo>
                  <a:lnTo>
                    <a:pt x="0" y="135"/>
                  </a:lnTo>
                  <a:lnTo>
                    <a:pt x="33" y="165"/>
                  </a:lnTo>
                  <a:lnTo>
                    <a:pt x="54" y="117"/>
                  </a:lnTo>
                  <a:lnTo>
                    <a:pt x="48" y="102"/>
                  </a:lnTo>
                  <a:lnTo>
                    <a:pt x="72" y="87"/>
                  </a:lnTo>
                  <a:lnTo>
                    <a:pt x="99" y="48"/>
                  </a:lnTo>
                  <a:lnTo>
                    <a:pt x="126" y="27"/>
                  </a:lnTo>
                  <a:lnTo>
                    <a:pt x="138" y="27"/>
                  </a:lnTo>
                  <a:lnTo>
                    <a:pt x="153" y="36"/>
                  </a:lnTo>
                  <a:lnTo>
                    <a:pt x="144" y="27"/>
                  </a:lnTo>
                  <a:lnTo>
                    <a:pt x="132" y="30"/>
                  </a:lnTo>
                  <a:lnTo>
                    <a:pt x="126" y="5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47" name="Freeform 68">
              <a:extLst>
                <a:ext uri="{FF2B5EF4-FFF2-40B4-BE49-F238E27FC236}">
                  <a16:creationId xmlns:a16="http://schemas.microsoft.com/office/drawing/2014/main" id="{0BCCC6CA-69B9-4471-830B-BC3CB117BCA6}"/>
                </a:ext>
              </a:extLst>
            </p:cNvPr>
            <p:cNvSpPr>
              <a:spLocks/>
            </p:cNvSpPr>
            <p:nvPr/>
          </p:nvSpPr>
          <p:spPr bwMode="auto">
            <a:xfrm>
              <a:off x="3092" y="619"/>
              <a:ext cx="49" cy="82"/>
            </a:xfrm>
            <a:custGeom>
              <a:avLst/>
              <a:gdLst>
                <a:gd name="T0" fmla="*/ 0 w 49"/>
                <a:gd name="T1" fmla="*/ 0 h 82"/>
                <a:gd name="T2" fmla="*/ 48 w 49"/>
                <a:gd name="T3" fmla="*/ 0 h 82"/>
                <a:gd name="T4" fmla="*/ 42 w 49"/>
                <a:gd name="T5" fmla="*/ 39 h 82"/>
                <a:gd name="T6" fmla="*/ 42 w 49"/>
                <a:gd name="T7" fmla="*/ 78 h 82"/>
                <a:gd name="T8" fmla="*/ 36 w 49"/>
                <a:gd name="T9" fmla="*/ 42 h 82"/>
                <a:gd name="T10" fmla="*/ 33 w 49"/>
                <a:gd name="T11" fmla="*/ 3 h 82"/>
                <a:gd name="T12" fmla="*/ 30 w 49"/>
                <a:gd name="T13" fmla="*/ 48 h 82"/>
                <a:gd name="T14" fmla="*/ 36 w 49"/>
                <a:gd name="T15" fmla="*/ 81 h 82"/>
                <a:gd name="T16" fmla="*/ 24 w 49"/>
                <a:gd name="T17" fmla="*/ 27 h 82"/>
                <a:gd name="T18" fmla="*/ 24 w 49"/>
                <a:gd name="T19" fmla="*/ 3 h 82"/>
                <a:gd name="T20" fmla="*/ 18 w 49"/>
                <a:gd name="T21" fmla="*/ 45 h 82"/>
                <a:gd name="T22" fmla="*/ 30 w 49"/>
                <a:gd name="T23" fmla="*/ 81 h 82"/>
                <a:gd name="T24" fmla="*/ 9 w 49"/>
                <a:gd name="T25" fmla="*/ 48 h 82"/>
                <a:gd name="T26" fmla="*/ 0 w 49"/>
                <a:gd name="T27" fmla="*/ 0 h 8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9"/>
                <a:gd name="T43" fmla="*/ 0 h 82"/>
                <a:gd name="T44" fmla="*/ 49 w 49"/>
                <a:gd name="T45" fmla="*/ 82 h 8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9" h="82">
                  <a:moveTo>
                    <a:pt x="0" y="0"/>
                  </a:moveTo>
                  <a:lnTo>
                    <a:pt x="48" y="0"/>
                  </a:lnTo>
                  <a:lnTo>
                    <a:pt x="42" y="39"/>
                  </a:lnTo>
                  <a:lnTo>
                    <a:pt x="42" y="78"/>
                  </a:lnTo>
                  <a:lnTo>
                    <a:pt x="36" y="42"/>
                  </a:lnTo>
                  <a:lnTo>
                    <a:pt x="33" y="3"/>
                  </a:lnTo>
                  <a:lnTo>
                    <a:pt x="30" y="48"/>
                  </a:lnTo>
                  <a:lnTo>
                    <a:pt x="36" y="81"/>
                  </a:lnTo>
                  <a:lnTo>
                    <a:pt x="24" y="27"/>
                  </a:lnTo>
                  <a:lnTo>
                    <a:pt x="24" y="3"/>
                  </a:lnTo>
                  <a:lnTo>
                    <a:pt x="18" y="45"/>
                  </a:lnTo>
                  <a:lnTo>
                    <a:pt x="30" y="81"/>
                  </a:lnTo>
                  <a:lnTo>
                    <a:pt x="9" y="48"/>
                  </a:lnTo>
                  <a:lnTo>
                    <a:pt x="0" y="0"/>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2848" name="Freeform 69">
              <a:extLst>
                <a:ext uri="{FF2B5EF4-FFF2-40B4-BE49-F238E27FC236}">
                  <a16:creationId xmlns:a16="http://schemas.microsoft.com/office/drawing/2014/main" id="{5FE7EEBE-12BA-4C20-995C-EBAA8DA68C05}"/>
                </a:ext>
              </a:extLst>
            </p:cNvPr>
            <p:cNvSpPr>
              <a:spLocks/>
            </p:cNvSpPr>
            <p:nvPr/>
          </p:nvSpPr>
          <p:spPr bwMode="auto">
            <a:xfrm>
              <a:off x="3149" y="631"/>
              <a:ext cx="17" cy="67"/>
            </a:xfrm>
            <a:custGeom>
              <a:avLst/>
              <a:gdLst>
                <a:gd name="T0" fmla="*/ 0 w 17"/>
                <a:gd name="T1" fmla="*/ 66 h 67"/>
                <a:gd name="T2" fmla="*/ 0 w 17"/>
                <a:gd name="T3" fmla="*/ 15 h 67"/>
                <a:gd name="T4" fmla="*/ 16 w 17"/>
                <a:gd name="T5" fmla="*/ 0 h 67"/>
                <a:gd name="T6" fmla="*/ 16 w 17"/>
                <a:gd name="T7" fmla="*/ 42 h 67"/>
                <a:gd name="T8" fmla="*/ 0 w 17"/>
                <a:gd name="T9" fmla="*/ 66 h 67"/>
                <a:gd name="T10" fmla="*/ 0 60000 65536"/>
                <a:gd name="T11" fmla="*/ 0 60000 65536"/>
                <a:gd name="T12" fmla="*/ 0 60000 65536"/>
                <a:gd name="T13" fmla="*/ 0 60000 65536"/>
                <a:gd name="T14" fmla="*/ 0 60000 65536"/>
                <a:gd name="T15" fmla="*/ 0 w 17"/>
                <a:gd name="T16" fmla="*/ 0 h 67"/>
                <a:gd name="T17" fmla="*/ 17 w 17"/>
                <a:gd name="T18" fmla="*/ 67 h 67"/>
              </a:gdLst>
              <a:ahLst/>
              <a:cxnLst>
                <a:cxn ang="T10">
                  <a:pos x="T0" y="T1"/>
                </a:cxn>
                <a:cxn ang="T11">
                  <a:pos x="T2" y="T3"/>
                </a:cxn>
                <a:cxn ang="T12">
                  <a:pos x="T4" y="T5"/>
                </a:cxn>
                <a:cxn ang="T13">
                  <a:pos x="T6" y="T7"/>
                </a:cxn>
                <a:cxn ang="T14">
                  <a:pos x="T8" y="T9"/>
                </a:cxn>
              </a:cxnLst>
              <a:rect l="T15" t="T16" r="T17" b="T18"/>
              <a:pathLst>
                <a:path w="17" h="67">
                  <a:moveTo>
                    <a:pt x="0" y="66"/>
                  </a:moveTo>
                  <a:lnTo>
                    <a:pt x="0" y="15"/>
                  </a:lnTo>
                  <a:lnTo>
                    <a:pt x="16" y="0"/>
                  </a:lnTo>
                  <a:lnTo>
                    <a:pt x="16" y="42"/>
                  </a:lnTo>
                  <a:lnTo>
                    <a:pt x="0" y="66"/>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2849" name="Freeform 70">
              <a:extLst>
                <a:ext uri="{FF2B5EF4-FFF2-40B4-BE49-F238E27FC236}">
                  <a16:creationId xmlns:a16="http://schemas.microsoft.com/office/drawing/2014/main" id="{022A23B0-0B74-4D07-8F39-163D7E33A395}"/>
                </a:ext>
              </a:extLst>
            </p:cNvPr>
            <p:cNvSpPr>
              <a:spLocks/>
            </p:cNvSpPr>
            <p:nvPr/>
          </p:nvSpPr>
          <p:spPr bwMode="auto">
            <a:xfrm>
              <a:off x="3140" y="550"/>
              <a:ext cx="172" cy="166"/>
            </a:xfrm>
            <a:custGeom>
              <a:avLst/>
              <a:gdLst>
                <a:gd name="T0" fmla="*/ 54 w 172"/>
                <a:gd name="T1" fmla="*/ 165 h 166"/>
                <a:gd name="T2" fmla="*/ 51 w 172"/>
                <a:gd name="T3" fmla="*/ 138 h 166"/>
                <a:gd name="T4" fmla="*/ 42 w 172"/>
                <a:gd name="T5" fmla="*/ 150 h 166"/>
                <a:gd name="T6" fmla="*/ 30 w 172"/>
                <a:gd name="T7" fmla="*/ 141 h 166"/>
                <a:gd name="T8" fmla="*/ 30 w 172"/>
                <a:gd name="T9" fmla="*/ 111 h 166"/>
                <a:gd name="T10" fmla="*/ 42 w 172"/>
                <a:gd name="T11" fmla="*/ 102 h 166"/>
                <a:gd name="T12" fmla="*/ 66 w 172"/>
                <a:gd name="T13" fmla="*/ 117 h 166"/>
                <a:gd name="T14" fmla="*/ 75 w 172"/>
                <a:gd name="T15" fmla="*/ 126 h 166"/>
                <a:gd name="T16" fmla="*/ 93 w 172"/>
                <a:gd name="T17" fmla="*/ 99 h 166"/>
                <a:gd name="T18" fmla="*/ 105 w 172"/>
                <a:gd name="T19" fmla="*/ 96 h 166"/>
                <a:gd name="T20" fmla="*/ 150 w 172"/>
                <a:gd name="T21" fmla="*/ 60 h 166"/>
                <a:gd name="T22" fmla="*/ 159 w 172"/>
                <a:gd name="T23" fmla="*/ 45 h 166"/>
                <a:gd name="T24" fmla="*/ 165 w 172"/>
                <a:gd name="T25" fmla="*/ 51 h 166"/>
                <a:gd name="T26" fmla="*/ 153 w 172"/>
                <a:gd name="T27" fmla="*/ 36 h 166"/>
                <a:gd name="T28" fmla="*/ 159 w 172"/>
                <a:gd name="T29" fmla="*/ 27 h 166"/>
                <a:gd name="T30" fmla="*/ 171 w 172"/>
                <a:gd name="T31" fmla="*/ 36 h 166"/>
                <a:gd name="T32" fmla="*/ 159 w 172"/>
                <a:gd name="T33" fmla="*/ 24 h 166"/>
                <a:gd name="T34" fmla="*/ 162 w 172"/>
                <a:gd name="T35" fmla="*/ 12 h 166"/>
                <a:gd name="T36" fmla="*/ 150 w 172"/>
                <a:gd name="T37" fmla="*/ 3 h 166"/>
                <a:gd name="T38" fmla="*/ 129 w 172"/>
                <a:gd name="T39" fmla="*/ 0 h 166"/>
                <a:gd name="T40" fmla="*/ 96 w 172"/>
                <a:gd name="T41" fmla="*/ 24 h 166"/>
                <a:gd name="T42" fmla="*/ 72 w 172"/>
                <a:gd name="T43" fmla="*/ 42 h 166"/>
                <a:gd name="T44" fmla="*/ 18 w 172"/>
                <a:gd name="T45" fmla="*/ 69 h 166"/>
                <a:gd name="T46" fmla="*/ 6 w 172"/>
                <a:gd name="T47" fmla="*/ 81 h 166"/>
                <a:gd name="T48" fmla="*/ 0 w 172"/>
                <a:gd name="T49" fmla="*/ 144 h 166"/>
                <a:gd name="T50" fmla="*/ 12 w 172"/>
                <a:gd name="T51" fmla="*/ 78 h 166"/>
                <a:gd name="T52" fmla="*/ 36 w 172"/>
                <a:gd name="T53" fmla="*/ 72 h 166"/>
                <a:gd name="T54" fmla="*/ 117 w 172"/>
                <a:gd name="T55" fmla="*/ 21 h 166"/>
                <a:gd name="T56" fmla="*/ 27 w 172"/>
                <a:gd name="T57" fmla="*/ 81 h 166"/>
                <a:gd name="T58" fmla="*/ 120 w 172"/>
                <a:gd name="T59" fmla="*/ 39 h 166"/>
                <a:gd name="T60" fmla="*/ 33 w 172"/>
                <a:gd name="T61" fmla="*/ 84 h 166"/>
                <a:gd name="T62" fmla="*/ 105 w 172"/>
                <a:gd name="T63" fmla="*/ 60 h 166"/>
                <a:gd name="T64" fmla="*/ 39 w 172"/>
                <a:gd name="T65" fmla="*/ 87 h 166"/>
                <a:gd name="T66" fmla="*/ 84 w 172"/>
                <a:gd name="T67" fmla="*/ 81 h 166"/>
                <a:gd name="T68" fmla="*/ 36 w 172"/>
                <a:gd name="T69" fmla="*/ 99 h 166"/>
                <a:gd name="T70" fmla="*/ 96 w 172"/>
                <a:gd name="T71" fmla="*/ 81 h 166"/>
                <a:gd name="T72" fmla="*/ 63 w 172"/>
                <a:gd name="T73" fmla="*/ 99 h 166"/>
                <a:gd name="T74" fmla="*/ 87 w 172"/>
                <a:gd name="T75" fmla="*/ 93 h 166"/>
                <a:gd name="T76" fmla="*/ 75 w 172"/>
                <a:gd name="T77" fmla="*/ 108 h 166"/>
                <a:gd name="T78" fmla="*/ 93 w 172"/>
                <a:gd name="T79" fmla="*/ 90 h 166"/>
                <a:gd name="T80" fmla="*/ 129 w 172"/>
                <a:gd name="T81" fmla="*/ 66 h 166"/>
                <a:gd name="T82" fmla="*/ 144 w 172"/>
                <a:gd name="T83" fmla="*/ 24 h 166"/>
                <a:gd name="T84" fmla="*/ 114 w 172"/>
                <a:gd name="T85" fmla="*/ 63 h 166"/>
                <a:gd name="T86" fmla="*/ 90 w 172"/>
                <a:gd name="T87" fmla="*/ 84 h 166"/>
                <a:gd name="T88" fmla="*/ 75 w 172"/>
                <a:gd name="T89" fmla="*/ 102 h 1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2"/>
                <a:gd name="T136" fmla="*/ 0 h 166"/>
                <a:gd name="T137" fmla="*/ 172 w 172"/>
                <a:gd name="T138" fmla="*/ 166 h 1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2" h="166">
                  <a:moveTo>
                    <a:pt x="54" y="165"/>
                  </a:moveTo>
                  <a:lnTo>
                    <a:pt x="51" y="138"/>
                  </a:lnTo>
                  <a:lnTo>
                    <a:pt x="42" y="150"/>
                  </a:lnTo>
                  <a:lnTo>
                    <a:pt x="30" y="141"/>
                  </a:lnTo>
                  <a:lnTo>
                    <a:pt x="30" y="111"/>
                  </a:lnTo>
                  <a:lnTo>
                    <a:pt x="42" y="102"/>
                  </a:lnTo>
                  <a:lnTo>
                    <a:pt x="66" y="117"/>
                  </a:lnTo>
                  <a:lnTo>
                    <a:pt x="75" y="126"/>
                  </a:lnTo>
                  <a:lnTo>
                    <a:pt x="93" y="99"/>
                  </a:lnTo>
                  <a:lnTo>
                    <a:pt x="105" y="96"/>
                  </a:lnTo>
                  <a:lnTo>
                    <a:pt x="150" y="60"/>
                  </a:lnTo>
                  <a:lnTo>
                    <a:pt x="159" y="45"/>
                  </a:lnTo>
                  <a:lnTo>
                    <a:pt x="165" y="51"/>
                  </a:lnTo>
                  <a:lnTo>
                    <a:pt x="153" y="36"/>
                  </a:lnTo>
                  <a:lnTo>
                    <a:pt x="159" y="27"/>
                  </a:lnTo>
                  <a:lnTo>
                    <a:pt x="171" y="36"/>
                  </a:lnTo>
                  <a:lnTo>
                    <a:pt x="159" y="24"/>
                  </a:lnTo>
                  <a:lnTo>
                    <a:pt x="162" y="12"/>
                  </a:lnTo>
                  <a:lnTo>
                    <a:pt x="150" y="3"/>
                  </a:lnTo>
                  <a:lnTo>
                    <a:pt x="129" y="0"/>
                  </a:lnTo>
                  <a:lnTo>
                    <a:pt x="96" y="24"/>
                  </a:lnTo>
                  <a:lnTo>
                    <a:pt x="72" y="42"/>
                  </a:lnTo>
                  <a:lnTo>
                    <a:pt x="18" y="69"/>
                  </a:lnTo>
                  <a:lnTo>
                    <a:pt x="6" y="81"/>
                  </a:lnTo>
                  <a:lnTo>
                    <a:pt x="0" y="144"/>
                  </a:lnTo>
                  <a:lnTo>
                    <a:pt x="12" y="78"/>
                  </a:lnTo>
                  <a:lnTo>
                    <a:pt x="36" y="72"/>
                  </a:lnTo>
                  <a:lnTo>
                    <a:pt x="117" y="21"/>
                  </a:lnTo>
                  <a:lnTo>
                    <a:pt x="27" y="81"/>
                  </a:lnTo>
                  <a:lnTo>
                    <a:pt x="120" y="39"/>
                  </a:lnTo>
                  <a:lnTo>
                    <a:pt x="33" y="84"/>
                  </a:lnTo>
                  <a:lnTo>
                    <a:pt x="105" y="60"/>
                  </a:lnTo>
                  <a:lnTo>
                    <a:pt x="39" y="87"/>
                  </a:lnTo>
                  <a:lnTo>
                    <a:pt x="84" y="81"/>
                  </a:lnTo>
                  <a:lnTo>
                    <a:pt x="36" y="99"/>
                  </a:lnTo>
                  <a:lnTo>
                    <a:pt x="96" y="81"/>
                  </a:lnTo>
                  <a:lnTo>
                    <a:pt x="63" y="99"/>
                  </a:lnTo>
                  <a:lnTo>
                    <a:pt x="87" y="93"/>
                  </a:lnTo>
                  <a:lnTo>
                    <a:pt x="75" y="108"/>
                  </a:lnTo>
                  <a:lnTo>
                    <a:pt x="93" y="90"/>
                  </a:lnTo>
                  <a:lnTo>
                    <a:pt x="129" y="66"/>
                  </a:lnTo>
                  <a:lnTo>
                    <a:pt x="144" y="24"/>
                  </a:lnTo>
                  <a:lnTo>
                    <a:pt x="114" y="63"/>
                  </a:lnTo>
                  <a:lnTo>
                    <a:pt x="90" y="84"/>
                  </a:lnTo>
                  <a:lnTo>
                    <a:pt x="75" y="10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50" name="Freeform 71">
              <a:extLst>
                <a:ext uri="{FF2B5EF4-FFF2-40B4-BE49-F238E27FC236}">
                  <a16:creationId xmlns:a16="http://schemas.microsoft.com/office/drawing/2014/main" id="{1BB29FBA-47F9-4878-BC18-47EDF67ACF62}"/>
                </a:ext>
              </a:extLst>
            </p:cNvPr>
            <p:cNvSpPr>
              <a:spLocks/>
            </p:cNvSpPr>
            <p:nvPr/>
          </p:nvSpPr>
          <p:spPr bwMode="auto">
            <a:xfrm>
              <a:off x="3278" y="622"/>
              <a:ext cx="10" cy="13"/>
            </a:xfrm>
            <a:custGeom>
              <a:avLst/>
              <a:gdLst>
                <a:gd name="T0" fmla="*/ 9 w 10"/>
                <a:gd name="T1" fmla="*/ 12 h 13"/>
                <a:gd name="T2" fmla="*/ 0 w 10"/>
                <a:gd name="T3" fmla="*/ 0 h 13"/>
                <a:gd name="T4" fmla="*/ 0 60000 65536"/>
                <a:gd name="T5" fmla="*/ 0 60000 65536"/>
                <a:gd name="T6" fmla="*/ 0 w 10"/>
                <a:gd name="T7" fmla="*/ 0 h 13"/>
                <a:gd name="T8" fmla="*/ 10 w 10"/>
                <a:gd name="T9" fmla="*/ 13 h 13"/>
              </a:gdLst>
              <a:ahLst/>
              <a:cxnLst>
                <a:cxn ang="T4">
                  <a:pos x="T0" y="T1"/>
                </a:cxn>
                <a:cxn ang="T5">
                  <a:pos x="T2" y="T3"/>
                </a:cxn>
              </a:cxnLst>
              <a:rect l="T6" t="T7" r="T8" b="T9"/>
              <a:pathLst>
                <a:path w="10" h="13">
                  <a:moveTo>
                    <a:pt x="9" y="12"/>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51" name="Freeform 72">
              <a:extLst>
                <a:ext uri="{FF2B5EF4-FFF2-40B4-BE49-F238E27FC236}">
                  <a16:creationId xmlns:a16="http://schemas.microsoft.com/office/drawing/2014/main" id="{B44052DF-B771-4193-BB5B-CAA7D3BFA60A}"/>
                </a:ext>
              </a:extLst>
            </p:cNvPr>
            <p:cNvSpPr>
              <a:spLocks/>
            </p:cNvSpPr>
            <p:nvPr/>
          </p:nvSpPr>
          <p:spPr bwMode="auto">
            <a:xfrm>
              <a:off x="3278" y="646"/>
              <a:ext cx="10" cy="4"/>
            </a:xfrm>
            <a:custGeom>
              <a:avLst/>
              <a:gdLst>
                <a:gd name="T0" fmla="*/ 9 w 10"/>
                <a:gd name="T1" fmla="*/ 3 h 4"/>
                <a:gd name="T2" fmla="*/ 0 w 10"/>
                <a:gd name="T3" fmla="*/ 3 h 4"/>
                <a:gd name="T4" fmla="*/ 0 w 10"/>
                <a:gd name="T5" fmla="*/ 0 h 4"/>
                <a:gd name="T6" fmla="*/ 9 w 10"/>
                <a:gd name="T7" fmla="*/ 3 h 4"/>
                <a:gd name="T8" fmla="*/ 0 60000 65536"/>
                <a:gd name="T9" fmla="*/ 0 60000 65536"/>
                <a:gd name="T10" fmla="*/ 0 60000 65536"/>
                <a:gd name="T11" fmla="*/ 0 60000 65536"/>
                <a:gd name="T12" fmla="*/ 0 w 10"/>
                <a:gd name="T13" fmla="*/ 0 h 4"/>
                <a:gd name="T14" fmla="*/ 10 w 10"/>
                <a:gd name="T15" fmla="*/ 4 h 4"/>
              </a:gdLst>
              <a:ahLst/>
              <a:cxnLst>
                <a:cxn ang="T8">
                  <a:pos x="T0" y="T1"/>
                </a:cxn>
                <a:cxn ang="T9">
                  <a:pos x="T2" y="T3"/>
                </a:cxn>
                <a:cxn ang="T10">
                  <a:pos x="T4" y="T5"/>
                </a:cxn>
                <a:cxn ang="T11">
                  <a:pos x="T6" y="T7"/>
                </a:cxn>
              </a:cxnLst>
              <a:rect l="T12" t="T13" r="T14" b="T15"/>
              <a:pathLst>
                <a:path w="10" h="4">
                  <a:moveTo>
                    <a:pt x="9" y="3"/>
                  </a:moveTo>
                  <a:lnTo>
                    <a:pt x="0" y="3"/>
                  </a:lnTo>
                  <a:lnTo>
                    <a:pt x="0" y="0"/>
                  </a:lnTo>
                  <a:lnTo>
                    <a:pt x="9" y="3"/>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2852" name="Freeform 73">
              <a:extLst>
                <a:ext uri="{FF2B5EF4-FFF2-40B4-BE49-F238E27FC236}">
                  <a16:creationId xmlns:a16="http://schemas.microsoft.com/office/drawing/2014/main" id="{C5E9F322-CCD0-4062-A630-E1952E04B585}"/>
                </a:ext>
              </a:extLst>
            </p:cNvPr>
            <p:cNvSpPr>
              <a:spLocks/>
            </p:cNvSpPr>
            <p:nvPr/>
          </p:nvSpPr>
          <p:spPr bwMode="auto">
            <a:xfrm>
              <a:off x="3197" y="616"/>
              <a:ext cx="121" cy="115"/>
            </a:xfrm>
            <a:custGeom>
              <a:avLst/>
              <a:gdLst>
                <a:gd name="T0" fmla="*/ 99 w 121"/>
                <a:gd name="T1" fmla="*/ 0 h 115"/>
                <a:gd name="T2" fmla="*/ 96 w 121"/>
                <a:gd name="T3" fmla="*/ 30 h 115"/>
                <a:gd name="T4" fmla="*/ 102 w 121"/>
                <a:gd name="T5" fmla="*/ 45 h 115"/>
                <a:gd name="T6" fmla="*/ 120 w 121"/>
                <a:gd name="T7" fmla="*/ 57 h 115"/>
                <a:gd name="T8" fmla="*/ 117 w 121"/>
                <a:gd name="T9" fmla="*/ 63 h 115"/>
                <a:gd name="T10" fmla="*/ 105 w 121"/>
                <a:gd name="T11" fmla="*/ 72 h 115"/>
                <a:gd name="T12" fmla="*/ 93 w 121"/>
                <a:gd name="T13" fmla="*/ 66 h 115"/>
                <a:gd name="T14" fmla="*/ 102 w 121"/>
                <a:gd name="T15" fmla="*/ 66 h 115"/>
                <a:gd name="T16" fmla="*/ 96 w 121"/>
                <a:gd name="T17" fmla="*/ 75 h 115"/>
                <a:gd name="T18" fmla="*/ 69 w 121"/>
                <a:gd name="T19" fmla="*/ 81 h 115"/>
                <a:gd name="T20" fmla="*/ 60 w 121"/>
                <a:gd name="T21" fmla="*/ 90 h 115"/>
                <a:gd name="T22" fmla="*/ 48 w 121"/>
                <a:gd name="T23" fmla="*/ 90 h 115"/>
                <a:gd name="T24" fmla="*/ 36 w 121"/>
                <a:gd name="T25" fmla="*/ 87 h 115"/>
                <a:gd name="T26" fmla="*/ 15 w 121"/>
                <a:gd name="T27" fmla="*/ 99 h 115"/>
                <a:gd name="T28" fmla="*/ 12 w 121"/>
                <a:gd name="T29" fmla="*/ 111 h 115"/>
                <a:gd name="T30" fmla="*/ 0 w 121"/>
                <a:gd name="T31" fmla="*/ 114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1"/>
                <a:gd name="T49" fmla="*/ 0 h 115"/>
                <a:gd name="T50" fmla="*/ 121 w 121"/>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1" h="115">
                  <a:moveTo>
                    <a:pt x="99" y="0"/>
                  </a:moveTo>
                  <a:lnTo>
                    <a:pt x="96" y="30"/>
                  </a:lnTo>
                  <a:lnTo>
                    <a:pt x="102" y="45"/>
                  </a:lnTo>
                  <a:lnTo>
                    <a:pt x="120" y="57"/>
                  </a:lnTo>
                  <a:lnTo>
                    <a:pt x="117" y="63"/>
                  </a:lnTo>
                  <a:lnTo>
                    <a:pt x="105" y="72"/>
                  </a:lnTo>
                  <a:lnTo>
                    <a:pt x="93" y="66"/>
                  </a:lnTo>
                  <a:lnTo>
                    <a:pt x="102" y="66"/>
                  </a:lnTo>
                  <a:lnTo>
                    <a:pt x="96" y="75"/>
                  </a:lnTo>
                  <a:lnTo>
                    <a:pt x="69" y="81"/>
                  </a:lnTo>
                  <a:lnTo>
                    <a:pt x="60" y="90"/>
                  </a:lnTo>
                  <a:lnTo>
                    <a:pt x="48" y="90"/>
                  </a:lnTo>
                  <a:lnTo>
                    <a:pt x="36" y="87"/>
                  </a:lnTo>
                  <a:lnTo>
                    <a:pt x="15" y="99"/>
                  </a:lnTo>
                  <a:lnTo>
                    <a:pt x="12" y="111"/>
                  </a:lnTo>
                  <a:lnTo>
                    <a:pt x="0" y="11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53" name="Freeform 74">
              <a:extLst>
                <a:ext uri="{FF2B5EF4-FFF2-40B4-BE49-F238E27FC236}">
                  <a16:creationId xmlns:a16="http://schemas.microsoft.com/office/drawing/2014/main" id="{F22A673E-59DE-4A7F-90EE-9AE80EA70968}"/>
                </a:ext>
              </a:extLst>
            </p:cNvPr>
            <p:cNvSpPr>
              <a:spLocks/>
            </p:cNvSpPr>
            <p:nvPr/>
          </p:nvSpPr>
          <p:spPr bwMode="auto">
            <a:xfrm>
              <a:off x="3116" y="706"/>
              <a:ext cx="76" cy="64"/>
            </a:xfrm>
            <a:custGeom>
              <a:avLst/>
              <a:gdLst>
                <a:gd name="T0" fmla="*/ 15 w 76"/>
                <a:gd name="T1" fmla="*/ 0 h 64"/>
                <a:gd name="T2" fmla="*/ 0 w 76"/>
                <a:gd name="T3" fmla="*/ 15 h 64"/>
                <a:gd name="T4" fmla="*/ 3 w 76"/>
                <a:gd name="T5" fmla="*/ 27 h 64"/>
                <a:gd name="T6" fmla="*/ 48 w 76"/>
                <a:gd name="T7" fmla="*/ 63 h 64"/>
                <a:gd name="T8" fmla="*/ 60 w 76"/>
                <a:gd name="T9" fmla="*/ 63 h 64"/>
                <a:gd name="T10" fmla="*/ 75 w 76"/>
                <a:gd name="T11" fmla="*/ 39 h 64"/>
                <a:gd name="T12" fmla="*/ 0 60000 65536"/>
                <a:gd name="T13" fmla="*/ 0 60000 65536"/>
                <a:gd name="T14" fmla="*/ 0 60000 65536"/>
                <a:gd name="T15" fmla="*/ 0 60000 65536"/>
                <a:gd name="T16" fmla="*/ 0 60000 65536"/>
                <a:gd name="T17" fmla="*/ 0 60000 65536"/>
                <a:gd name="T18" fmla="*/ 0 w 76"/>
                <a:gd name="T19" fmla="*/ 0 h 64"/>
                <a:gd name="T20" fmla="*/ 76 w 76"/>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76" h="64">
                  <a:moveTo>
                    <a:pt x="15" y="0"/>
                  </a:moveTo>
                  <a:lnTo>
                    <a:pt x="0" y="15"/>
                  </a:lnTo>
                  <a:lnTo>
                    <a:pt x="3" y="27"/>
                  </a:lnTo>
                  <a:lnTo>
                    <a:pt x="48" y="63"/>
                  </a:lnTo>
                  <a:lnTo>
                    <a:pt x="60" y="63"/>
                  </a:lnTo>
                  <a:lnTo>
                    <a:pt x="75" y="3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54" name="Freeform 75">
              <a:extLst>
                <a:ext uri="{FF2B5EF4-FFF2-40B4-BE49-F238E27FC236}">
                  <a16:creationId xmlns:a16="http://schemas.microsoft.com/office/drawing/2014/main" id="{E8540745-2276-48E5-9638-DAA98CA47214}"/>
                </a:ext>
              </a:extLst>
            </p:cNvPr>
            <p:cNvSpPr>
              <a:spLocks/>
            </p:cNvSpPr>
            <p:nvPr/>
          </p:nvSpPr>
          <p:spPr bwMode="auto">
            <a:xfrm>
              <a:off x="2753" y="730"/>
              <a:ext cx="382" cy="631"/>
            </a:xfrm>
            <a:custGeom>
              <a:avLst/>
              <a:gdLst>
                <a:gd name="T0" fmla="*/ 360 w 382"/>
                <a:gd name="T1" fmla="*/ 0 h 631"/>
                <a:gd name="T2" fmla="*/ 345 w 382"/>
                <a:gd name="T3" fmla="*/ 3 h 631"/>
                <a:gd name="T4" fmla="*/ 342 w 382"/>
                <a:gd name="T5" fmla="*/ 15 h 631"/>
                <a:gd name="T6" fmla="*/ 381 w 382"/>
                <a:gd name="T7" fmla="*/ 39 h 631"/>
                <a:gd name="T8" fmla="*/ 333 w 382"/>
                <a:gd name="T9" fmla="*/ 12 h 631"/>
                <a:gd name="T10" fmla="*/ 234 w 382"/>
                <a:gd name="T11" fmla="*/ 57 h 631"/>
                <a:gd name="T12" fmla="*/ 144 w 382"/>
                <a:gd name="T13" fmla="*/ 138 h 631"/>
                <a:gd name="T14" fmla="*/ 75 w 382"/>
                <a:gd name="T15" fmla="*/ 234 h 631"/>
                <a:gd name="T16" fmla="*/ 36 w 382"/>
                <a:gd name="T17" fmla="*/ 312 h 631"/>
                <a:gd name="T18" fmla="*/ 12 w 382"/>
                <a:gd name="T19" fmla="*/ 369 h 631"/>
                <a:gd name="T20" fmla="*/ 42 w 382"/>
                <a:gd name="T21" fmla="*/ 504 h 631"/>
                <a:gd name="T22" fmla="*/ 12 w 382"/>
                <a:gd name="T23" fmla="*/ 363 h 631"/>
                <a:gd name="T24" fmla="*/ 33 w 382"/>
                <a:gd name="T25" fmla="*/ 495 h 631"/>
                <a:gd name="T26" fmla="*/ 15 w 382"/>
                <a:gd name="T27" fmla="*/ 375 h 631"/>
                <a:gd name="T28" fmla="*/ 12 w 382"/>
                <a:gd name="T29" fmla="*/ 567 h 631"/>
                <a:gd name="T30" fmla="*/ 9 w 382"/>
                <a:gd name="T31" fmla="*/ 591 h 631"/>
                <a:gd name="T32" fmla="*/ 9 w 382"/>
                <a:gd name="T33" fmla="*/ 600 h 631"/>
                <a:gd name="T34" fmla="*/ 9 w 382"/>
                <a:gd name="T35" fmla="*/ 609 h 631"/>
                <a:gd name="T36" fmla="*/ 0 w 382"/>
                <a:gd name="T37" fmla="*/ 630 h 6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82"/>
                <a:gd name="T58" fmla="*/ 0 h 631"/>
                <a:gd name="T59" fmla="*/ 382 w 382"/>
                <a:gd name="T60" fmla="*/ 631 h 6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82" h="631">
                  <a:moveTo>
                    <a:pt x="360" y="0"/>
                  </a:moveTo>
                  <a:lnTo>
                    <a:pt x="345" y="3"/>
                  </a:lnTo>
                  <a:lnTo>
                    <a:pt x="342" y="15"/>
                  </a:lnTo>
                  <a:lnTo>
                    <a:pt x="381" y="39"/>
                  </a:lnTo>
                  <a:lnTo>
                    <a:pt x="333" y="12"/>
                  </a:lnTo>
                  <a:lnTo>
                    <a:pt x="234" y="57"/>
                  </a:lnTo>
                  <a:lnTo>
                    <a:pt x="144" y="138"/>
                  </a:lnTo>
                  <a:lnTo>
                    <a:pt x="75" y="234"/>
                  </a:lnTo>
                  <a:lnTo>
                    <a:pt x="36" y="312"/>
                  </a:lnTo>
                  <a:lnTo>
                    <a:pt x="12" y="369"/>
                  </a:lnTo>
                  <a:lnTo>
                    <a:pt x="42" y="504"/>
                  </a:lnTo>
                  <a:lnTo>
                    <a:pt x="12" y="363"/>
                  </a:lnTo>
                  <a:lnTo>
                    <a:pt x="33" y="495"/>
                  </a:lnTo>
                  <a:lnTo>
                    <a:pt x="15" y="375"/>
                  </a:lnTo>
                  <a:lnTo>
                    <a:pt x="12" y="567"/>
                  </a:lnTo>
                  <a:lnTo>
                    <a:pt x="9" y="591"/>
                  </a:lnTo>
                  <a:lnTo>
                    <a:pt x="9" y="600"/>
                  </a:lnTo>
                  <a:lnTo>
                    <a:pt x="9" y="609"/>
                  </a:lnTo>
                  <a:lnTo>
                    <a:pt x="0" y="63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55" name="Freeform 76">
              <a:extLst>
                <a:ext uri="{FF2B5EF4-FFF2-40B4-BE49-F238E27FC236}">
                  <a16:creationId xmlns:a16="http://schemas.microsoft.com/office/drawing/2014/main" id="{D7D32DF5-CC16-4605-9A1B-E98B61C538D4}"/>
                </a:ext>
              </a:extLst>
            </p:cNvPr>
            <p:cNvSpPr>
              <a:spLocks/>
            </p:cNvSpPr>
            <p:nvPr/>
          </p:nvSpPr>
          <p:spPr bwMode="auto">
            <a:xfrm>
              <a:off x="3137" y="775"/>
              <a:ext cx="103" cy="190"/>
            </a:xfrm>
            <a:custGeom>
              <a:avLst/>
              <a:gdLst>
                <a:gd name="T0" fmla="*/ 27 w 103"/>
                <a:gd name="T1" fmla="*/ 0 h 190"/>
                <a:gd name="T2" fmla="*/ 39 w 103"/>
                <a:gd name="T3" fmla="*/ 21 h 190"/>
                <a:gd name="T4" fmla="*/ 33 w 103"/>
                <a:gd name="T5" fmla="*/ 42 h 190"/>
                <a:gd name="T6" fmla="*/ 42 w 103"/>
                <a:gd name="T7" fmla="*/ 60 h 190"/>
                <a:gd name="T8" fmla="*/ 51 w 103"/>
                <a:gd name="T9" fmla="*/ 81 h 190"/>
                <a:gd name="T10" fmla="*/ 66 w 103"/>
                <a:gd name="T11" fmla="*/ 90 h 190"/>
                <a:gd name="T12" fmla="*/ 75 w 103"/>
                <a:gd name="T13" fmla="*/ 99 h 190"/>
                <a:gd name="T14" fmla="*/ 84 w 103"/>
                <a:gd name="T15" fmla="*/ 123 h 190"/>
                <a:gd name="T16" fmla="*/ 93 w 103"/>
                <a:gd name="T17" fmla="*/ 138 h 190"/>
                <a:gd name="T18" fmla="*/ 102 w 103"/>
                <a:gd name="T19" fmla="*/ 144 h 190"/>
                <a:gd name="T20" fmla="*/ 72 w 103"/>
                <a:gd name="T21" fmla="*/ 156 h 190"/>
                <a:gd name="T22" fmla="*/ 39 w 103"/>
                <a:gd name="T23" fmla="*/ 189 h 190"/>
                <a:gd name="T24" fmla="*/ 6 w 103"/>
                <a:gd name="T25" fmla="*/ 138 h 190"/>
                <a:gd name="T26" fmla="*/ 0 w 103"/>
                <a:gd name="T27" fmla="*/ 99 h 190"/>
                <a:gd name="T28" fmla="*/ 0 w 103"/>
                <a:gd name="T29" fmla="*/ 78 h 190"/>
                <a:gd name="T30" fmla="*/ 9 w 103"/>
                <a:gd name="T31" fmla="*/ 60 h 190"/>
                <a:gd name="T32" fmla="*/ 36 w 103"/>
                <a:gd name="T33" fmla="*/ 51 h 1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190"/>
                <a:gd name="T53" fmla="*/ 103 w 103"/>
                <a:gd name="T54" fmla="*/ 190 h 1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190">
                  <a:moveTo>
                    <a:pt x="27" y="0"/>
                  </a:moveTo>
                  <a:lnTo>
                    <a:pt x="39" y="21"/>
                  </a:lnTo>
                  <a:lnTo>
                    <a:pt x="33" y="42"/>
                  </a:lnTo>
                  <a:lnTo>
                    <a:pt x="42" y="60"/>
                  </a:lnTo>
                  <a:lnTo>
                    <a:pt x="51" y="81"/>
                  </a:lnTo>
                  <a:lnTo>
                    <a:pt x="66" y="90"/>
                  </a:lnTo>
                  <a:lnTo>
                    <a:pt x="75" y="99"/>
                  </a:lnTo>
                  <a:lnTo>
                    <a:pt x="84" y="123"/>
                  </a:lnTo>
                  <a:lnTo>
                    <a:pt x="93" y="138"/>
                  </a:lnTo>
                  <a:lnTo>
                    <a:pt x="102" y="144"/>
                  </a:lnTo>
                  <a:lnTo>
                    <a:pt x="72" y="156"/>
                  </a:lnTo>
                  <a:lnTo>
                    <a:pt x="39" y="189"/>
                  </a:lnTo>
                  <a:lnTo>
                    <a:pt x="6" y="138"/>
                  </a:lnTo>
                  <a:lnTo>
                    <a:pt x="0" y="99"/>
                  </a:lnTo>
                  <a:lnTo>
                    <a:pt x="0" y="78"/>
                  </a:lnTo>
                  <a:lnTo>
                    <a:pt x="9" y="60"/>
                  </a:lnTo>
                  <a:lnTo>
                    <a:pt x="36" y="5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56" name="Freeform 77">
              <a:extLst>
                <a:ext uri="{FF2B5EF4-FFF2-40B4-BE49-F238E27FC236}">
                  <a16:creationId xmlns:a16="http://schemas.microsoft.com/office/drawing/2014/main" id="{19133FEB-98AB-4BF2-9B6E-F85DE2DDE631}"/>
                </a:ext>
              </a:extLst>
            </p:cNvPr>
            <p:cNvSpPr>
              <a:spLocks/>
            </p:cNvSpPr>
            <p:nvPr/>
          </p:nvSpPr>
          <p:spPr bwMode="auto">
            <a:xfrm>
              <a:off x="2993" y="955"/>
              <a:ext cx="178" cy="412"/>
            </a:xfrm>
            <a:custGeom>
              <a:avLst/>
              <a:gdLst>
                <a:gd name="T0" fmla="*/ 177 w 178"/>
                <a:gd name="T1" fmla="*/ 0 h 412"/>
                <a:gd name="T2" fmla="*/ 147 w 178"/>
                <a:gd name="T3" fmla="*/ 21 h 412"/>
                <a:gd name="T4" fmla="*/ 90 w 178"/>
                <a:gd name="T5" fmla="*/ 33 h 412"/>
                <a:gd name="T6" fmla="*/ 54 w 178"/>
                <a:gd name="T7" fmla="*/ 48 h 412"/>
                <a:gd name="T8" fmla="*/ 135 w 178"/>
                <a:gd name="T9" fmla="*/ 27 h 412"/>
                <a:gd name="T10" fmla="*/ 75 w 178"/>
                <a:gd name="T11" fmla="*/ 57 h 412"/>
                <a:gd name="T12" fmla="*/ 57 w 178"/>
                <a:gd name="T13" fmla="*/ 78 h 412"/>
                <a:gd name="T14" fmla="*/ 18 w 178"/>
                <a:gd name="T15" fmla="*/ 93 h 412"/>
                <a:gd name="T16" fmla="*/ 57 w 178"/>
                <a:gd name="T17" fmla="*/ 75 h 412"/>
                <a:gd name="T18" fmla="*/ 48 w 178"/>
                <a:gd name="T19" fmla="*/ 90 h 412"/>
                <a:gd name="T20" fmla="*/ 24 w 178"/>
                <a:gd name="T21" fmla="*/ 126 h 412"/>
                <a:gd name="T22" fmla="*/ 12 w 178"/>
                <a:gd name="T23" fmla="*/ 153 h 412"/>
                <a:gd name="T24" fmla="*/ 0 w 178"/>
                <a:gd name="T25" fmla="*/ 138 h 412"/>
                <a:gd name="T26" fmla="*/ 24 w 178"/>
                <a:gd name="T27" fmla="*/ 180 h 412"/>
                <a:gd name="T28" fmla="*/ 87 w 178"/>
                <a:gd name="T29" fmla="*/ 408 h 412"/>
                <a:gd name="T30" fmla="*/ 99 w 178"/>
                <a:gd name="T31" fmla="*/ 411 h 4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8"/>
                <a:gd name="T49" fmla="*/ 0 h 412"/>
                <a:gd name="T50" fmla="*/ 178 w 178"/>
                <a:gd name="T51" fmla="*/ 412 h 4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8" h="412">
                  <a:moveTo>
                    <a:pt x="177" y="0"/>
                  </a:moveTo>
                  <a:lnTo>
                    <a:pt x="147" y="21"/>
                  </a:lnTo>
                  <a:lnTo>
                    <a:pt x="90" y="33"/>
                  </a:lnTo>
                  <a:lnTo>
                    <a:pt x="54" y="48"/>
                  </a:lnTo>
                  <a:lnTo>
                    <a:pt x="135" y="27"/>
                  </a:lnTo>
                  <a:lnTo>
                    <a:pt x="75" y="57"/>
                  </a:lnTo>
                  <a:lnTo>
                    <a:pt x="57" y="78"/>
                  </a:lnTo>
                  <a:lnTo>
                    <a:pt x="18" y="93"/>
                  </a:lnTo>
                  <a:lnTo>
                    <a:pt x="57" y="75"/>
                  </a:lnTo>
                  <a:lnTo>
                    <a:pt x="48" y="90"/>
                  </a:lnTo>
                  <a:lnTo>
                    <a:pt x="24" y="126"/>
                  </a:lnTo>
                  <a:lnTo>
                    <a:pt x="12" y="153"/>
                  </a:lnTo>
                  <a:lnTo>
                    <a:pt x="0" y="138"/>
                  </a:lnTo>
                  <a:lnTo>
                    <a:pt x="24" y="180"/>
                  </a:lnTo>
                  <a:lnTo>
                    <a:pt x="87" y="408"/>
                  </a:lnTo>
                  <a:lnTo>
                    <a:pt x="99" y="41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57" name="Freeform 78">
              <a:extLst>
                <a:ext uri="{FF2B5EF4-FFF2-40B4-BE49-F238E27FC236}">
                  <a16:creationId xmlns:a16="http://schemas.microsoft.com/office/drawing/2014/main" id="{C406EA9A-FBAC-4CD8-8E11-1A1F914EEC3C}"/>
                </a:ext>
              </a:extLst>
            </p:cNvPr>
            <p:cNvSpPr>
              <a:spLocks/>
            </p:cNvSpPr>
            <p:nvPr/>
          </p:nvSpPr>
          <p:spPr bwMode="auto">
            <a:xfrm>
              <a:off x="3161" y="988"/>
              <a:ext cx="64" cy="61"/>
            </a:xfrm>
            <a:custGeom>
              <a:avLst/>
              <a:gdLst>
                <a:gd name="T0" fmla="*/ 0 w 64"/>
                <a:gd name="T1" fmla="*/ 0 h 61"/>
                <a:gd name="T2" fmla="*/ 30 w 64"/>
                <a:gd name="T3" fmla="*/ 45 h 61"/>
                <a:gd name="T4" fmla="*/ 39 w 64"/>
                <a:gd name="T5" fmla="*/ 54 h 61"/>
                <a:gd name="T6" fmla="*/ 63 w 64"/>
                <a:gd name="T7" fmla="*/ 60 h 61"/>
                <a:gd name="T8" fmla="*/ 0 60000 65536"/>
                <a:gd name="T9" fmla="*/ 0 60000 65536"/>
                <a:gd name="T10" fmla="*/ 0 60000 65536"/>
                <a:gd name="T11" fmla="*/ 0 60000 65536"/>
                <a:gd name="T12" fmla="*/ 0 w 64"/>
                <a:gd name="T13" fmla="*/ 0 h 61"/>
                <a:gd name="T14" fmla="*/ 64 w 64"/>
                <a:gd name="T15" fmla="*/ 61 h 61"/>
              </a:gdLst>
              <a:ahLst/>
              <a:cxnLst>
                <a:cxn ang="T8">
                  <a:pos x="T0" y="T1"/>
                </a:cxn>
                <a:cxn ang="T9">
                  <a:pos x="T2" y="T3"/>
                </a:cxn>
                <a:cxn ang="T10">
                  <a:pos x="T4" y="T5"/>
                </a:cxn>
                <a:cxn ang="T11">
                  <a:pos x="T6" y="T7"/>
                </a:cxn>
              </a:cxnLst>
              <a:rect l="T12" t="T13" r="T14" b="T15"/>
              <a:pathLst>
                <a:path w="64" h="61">
                  <a:moveTo>
                    <a:pt x="0" y="0"/>
                  </a:moveTo>
                  <a:lnTo>
                    <a:pt x="30" y="45"/>
                  </a:lnTo>
                  <a:lnTo>
                    <a:pt x="39" y="54"/>
                  </a:lnTo>
                  <a:lnTo>
                    <a:pt x="63" y="6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58" name="Freeform 79">
              <a:extLst>
                <a:ext uri="{FF2B5EF4-FFF2-40B4-BE49-F238E27FC236}">
                  <a16:creationId xmlns:a16="http://schemas.microsoft.com/office/drawing/2014/main" id="{174B9ECE-7436-457E-BF77-E0AFBB75CEE2}"/>
                </a:ext>
              </a:extLst>
            </p:cNvPr>
            <p:cNvSpPr>
              <a:spLocks/>
            </p:cNvSpPr>
            <p:nvPr/>
          </p:nvSpPr>
          <p:spPr bwMode="auto">
            <a:xfrm>
              <a:off x="3185" y="919"/>
              <a:ext cx="361" cy="235"/>
            </a:xfrm>
            <a:custGeom>
              <a:avLst/>
              <a:gdLst>
                <a:gd name="T0" fmla="*/ 57 w 361"/>
                <a:gd name="T1" fmla="*/ 0 h 235"/>
                <a:gd name="T2" fmla="*/ 75 w 361"/>
                <a:gd name="T3" fmla="*/ 18 h 235"/>
                <a:gd name="T4" fmla="*/ 120 w 361"/>
                <a:gd name="T5" fmla="*/ 63 h 235"/>
                <a:gd name="T6" fmla="*/ 129 w 361"/>
                <a:gd name="T7" fmla="*/ 75 h 235"/>
                <a:gd name="T8" fmla="*/ 156 w 361"/>
                <a:gd name="T9" fmla="*/ 81 h 235"/>
                <a:gd name="T10" fmla="*/ 204 w 361"/>
                <a:gd name="T11" fmla="*/ 111 h 235"/>
                <a:gd name="T12" fmla="*/ 240 w 361"/>
                <a:gd name="T13" fmla="*/ 141 h 235"/>
                <a:gd name="T14" fmla="*/ 264 w 361"/>
                <a:gd name="T15" fmla="*/ 141 h 235"/>
                <a:gd name="T16" fmla="*/ 291 w 361"/>
                <a:gd name="T17" fmla="*/ 132 h 235"/>
                <a:gd name="T18" fmla="*/ 303 w 361"/>
                <a:gd name="T19" fmla="*/ 129 h 235"/>
                <a:gd name="T20" fmla="*/ 333 w 361"/>
                <a:gd name="T21" fmla="*/ 123 h 235"/>
                <a:gd name="T22" fmla="*/ 342 w 361"/>
                <a:gd name="T23" fmla="*/ 120 h 235"/>
                <a:gd name="T24" fmla="*/ 339 w 361"/>
                <a:gd name="T25" fmla="*/ 132 h 235"/>
                <a:gd name="T26" fmla="*/ 321 w 361"/>
                <a:gd name="T27" fmla="*/ 141 h 235"/>
                <a:gd name="T28" fmla="*/ 312 w 361"/>
                <a:gd name="T29" fmla="*/ 147 h 235"/>
                <a:gd name="T30" fmla="*/ 327 w 361"/>
                <a:gd name="T31" fmla="*/ 159 h 235"/>
                <a:gd name="T32" fmla="*/ 351 w 361"/>
                <a:gd name="T33" fmla="*/ 162 h 235"/>
                <a:gd name="T34" fmla="*/ 354 w 361"/>
                <a:gd name="T35" fmla="*/ 162 h 235"/>
                <a:gd name="T36" fmla="*/ 354 w 361"/>
                <a:gd name="T37" fmla="*/ 174 h 235"/>
                <a:gd name="T38" fmla="*/ 345 w 361"/>
                <a:gd name="T39" fmla="*/ 180 h 235"/>
                <a:gd name="T40" fmla="*/ 333 w 361"/>
                <a:gd name="T41" fmla="*/ 183 h 235"/>
                <a:gd name="T42" fmla="*/ 354 w 361"/>
                <a:gd name="T43" fmla="*/ 177 h 235"/>
                <a:gd name="T44" fmla="*/ 360 w 361"/>
                <a:gd name="T45" fmla="*/ 189 h 235"/>
                <a:gd name="T46" fmla="*/ 357 w 361"/>
                <a:gd name="T47" fmla="*/ 198 h 235"/>
                <a:gd name="T48" fmla="*/ 348 w 361"/>
                <a:gd name="T49" fmla="*/ 198 h 235"/>
                <a:gd name="T50" fmla="*/ 333 w 361"/>
                <a:gd name="T51" fmla="*/ 198 h 235"/>
                <a:gd name="T52" fmla="*/ 357 w 361"/>
                <a:gd name="T53" fmla="*/ 198 h 235"/>
                <a:gd name="T54" fmla="*/ 360 w 361"/>
                <a:gd name="T55" fmla="*/ 207 h 235"/>
                <a:gd name="T56" fmla="*/ 360 w 361"/>
                <a:gd name="T57" fmla="*/ 222 h 235"/>
                <a:gd name="T58" fmla="*/ 345 w 361"/>
                <a:gd name="T59" fmla="*/ 222 h 235"/>
                <a:gd name="T60" fmla="*/ 330 w 361"/>
                <a:gd name="T61" fmla="*/ 210 h 235"/>
                <a:gd name="T62" fmla="*/ 345 w 361"/>
                <a:gd name="T63" fmla="*/ 222 h 235"/>
                <a:gd name="T64" fmla="*/ 360 w 361"/>
                <a:gd name="T65" fmla="*/ 222 h 235"/>
                <a:gd name="T66" fmla="*/ 360 w 361"/>
                <a:gd name="T67" fmla="*/ 228 h 235"/>
                <a:gd name="T68" fmla="*/ 339 w 361"/>
                <a:gd name="T69" fmla="*/ 234 h 235"/>
                <a:gd name="T70" fmla="*/ 312 w 361"/>
                <a:gd name="T71" fmla="*/ 228 h 235"/>
                <a:gd name="T72" fmla="*/ 282 w 361"/>
                <a:gd name="T73" fmla="*/ 213 h 235"/>
                <a:gd name="T74" fmla="*/ 258 w 361"/>
                <a:gd name="T75" fmla="*/ 198 h 235"/>
                <a:gd name="T76" fmla="*/ 240 w 361"/>
                <a:gd name="T77" fmla="*/ 189 h 235"/>
                <a:gd name="T78" fmla="*/ 189 w 361"/>
                <a:gd name="T79" fmla="*/ 174 h 235"/>
                <a:gd name="T80" fmla="*/ 138 w 361"/>
                <a:gd name="T81" fmla="*/ 162 h 235"/>
                <a:gd name="T82" fmla="*/ 99 w 361"/>
                <a:gd name="T83" fmla="*/ 150 h 235"/>
                <a:gd name="T84" fmla="*/ 81 w 361"/>
                <a:gd name="T85" fmla="*/ 141 h 235"/>
                <a:gd name="T86" fmla="*/ 51 w 361"/>
                <a:gd name="T87" fmla="*/ 108 h 235"/>
                <a:gd name="T88" fmla="*/ 18 w 361"/>
                <a:gd name="T89" fmla="*/ 63 h 235"/>
                <a:gd name="T90" fmla="*/ 0 w 361"/>
                <a:gd name="T91" fmla="*/ 42 h 2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1"/>
                <a:gd name="T139" fmla="*/ 0 h 235"/>
                <a:gd name="T140" fmla="*/ 361 w 361"/>
                <a:gd name="T141" fmla="*/ 235 h 2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1" h="235">
                  <a:moveTo>
                    <a:pt x="57" y="0"/>
                  </a:moveTo>
                  <a:lnTo>
                    <a:pt x="75" y="18"/>
                  </a:lnTo>
                  <a:lnTo>
                    <a:pt x="120" y="63"/>
                  </a:lnTo>
                  <a:lnTo>
                    <a:pt x="129" y="75"/>
                  </a:lnTo>
                  <a:lnTo>
                    <a:pt x="156" y="81"/>
                  </a:lnTo>
                  <a:lnTo>
                    <a:pt x="204" y="111"/>
                  </a:lnTo>
                  <a:lnTo>
                    <a:pt x="240" y="141"/>
                  </a:lnTo>
                  <a:lnTo>
                    <a:pt x="264" y="141"/>
                  </a:lnTo>
                  <a:lnTo>
                    <a:pt x="291" y="132"/>
                  </a:lnTo>
                  <a:lnTo>
                    <a:pt x="303" y="129"/>
                  </a:lnTo>
                  <a:lnTo>
                    <a:pt x="333" y="123"/>
                  </a:lnTo>
                  <a:lnTo>
                    <a:pt x="342" y="120"/>
                  </a:lnTo>
                  <a:lnTo>
                    <a:pt x="339" y="132"/>
                  </a:lnTo>
                  <a:lnTo>
                    <a:pt x="321" y="141"/>
                  </a:lnTo>
                  <a:lnTo>
                    <a:pt x="312" y="147"/>
                  </a:lnTo>
                  <a:lnTo>
                    <a:pt x="327" y="159"/>
                  </a:lnTo>
                  <a:lnTo>
                    <a:pt x="351" y="162"/>
                  </a:lnTo>
                  <a:lnTo>
                    <a:pt x="354" y="162"/>
                  </a:lnTo>
                  <a:lnTo>
                    <a:pt x="354" y="174"/>
                  </a:lnTo>
                  <a:lnTo>
                    <a:pt x="345" y="180"/>
                  </a:lnTo>
                  <a:lnTo>
                    <a:pt x="333" y="183"/>
                  </a:lnTo>
                  <a:lnTo>
                    <a:pt x="354" y="177"/>
                  </a:lnTo>
                  <a:lnTo>
                    <a:pt x="360" y="189"/>
                  </a:lnTo>
                  <a:lnTo>
                    <a:pt x="357" y="198"/>
                  </a:lnTo>
                  <a:lnTo>
                    <a:pt x="348" y="198"/>
                  </a:lnTo>
                  <a:lnTo>
                    <a:pt x="333" y="198"/>
                  </a:lnTo>
                  <a:lnTo>
                    <a:pt x="357" y="198"/>
                  </a:lnTo>
                  <a:lnTo>
                    <a:pt x="360" y="207"/>
                  </a:lnTo>
                  <a:lnTo>
                    <a:pt x="360" y="222"/>
                  </a:lnTo>
                  <a:lnTo>
                    <a:pt x="345" y="222"/>
                  </a:lnTo>
                  <a:lnTo>
                    <a:pt x="330" y="210"/>
                  </a:lnTo>
                  <a:lnTo>
                    <a:pt x="345" y="222"/>
                  </a:lnTo>
                  <a:lnTo>
                    <a:pt x="360" y="222"/>
                  </a:lnTo>
                  <a:lnTo>
                    <a:pt x="360" y="228"/>
                  </a:lnTo>
                  <a:lnTo>
                    <a:pt x="339" y="234"/>
                  </a:lnTo>
                  <a:lnTo>
                    <a:pt x="312" y="228"/>
                  </a:lnTo>
                  <a:lnTo>
                    <a:pt x="282" y="213"/>
                  </a:lnTo>
                  <a:lnTo>
                    <a:pt x="258" y="198"/>
                  </a:lnTo>
                  <a:lnTo>
                    <a:pt x="240" y="189"/>
                  </a:lnTo>
                  <a:lnTo>
                    <a:pt x="189" y="174"/>
                  </a:lnTo>
                  <a:lnTo>
                    <a:pt x="138" y="162"/>
                  </a:lnTo>
                  <a:lnTo>
                    <a:pt x="99" y="150"/>
                  </a:lnTo>
                  <a:lnTo>
                    <a:pt x="81" y="141"/>
                  </a:lnTo>
                  <a:lnTo>
                    <a:pt x="51" y="108"/>
                  </a:lnTo>
                  <a:lnTo>
                    <a:pt x="18" y="63"/>
                  </a:lnTo>
                  <a:lnTo>
                    <a:pt x="0" y="4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59" name="Freeform 80">
              <a:extLst>
                <a:ext uri="{FF2B5EF4-FFF2-40B4-BE49-F238E27FC236}">
                  <a16:creationId xmlns:a16="http://schemas.microsoft.com/office/drawing/2014/main" id="{7F576C7F-9C49-4C5A-81CA-E06C29D64770}"/>
                </a:ext>
              </a:extLst>
            </p:cNvPr>
            <p:cNvSpPr>
              <a:spLocks/>
            </p:cNvSpPr>
            <p:nvPr/>
          </p:nvSpPr>
          <p:spPr bwMode="auto">
            <a:xfrm>
              <a:off x="2894" y="898"/>
              <a:ext cx="34" cy="19"/>
            </a:xfrm>
            <a:custGeom>
              <a:avLst/>
              <a:gdLst>
                <a:gd name="T0" fmla="*/ 27 w 34"/>
                <a:gd name="T1" fmla="*/ 18 h 19"/>
                <a:gd name="T2" fmla="*/ 27 w 34"/>
                <a:gd name="T3" fmla="*/ 9 h 19"/>
                <a:gd name="T4" fmla="*/ 27 w 34"/>
                <a:gd name="T5" fmla="*/ 0 h 19"/>
                <a:gd name="T6" fmla="*/ 33 w 34"/>
                <a:gd name="T7" fmla="*/ 9 h 19"/>
                <a:gd name="T8" fmla="*/ 24 w 34"/>
                <a:gd name="T9" fmla="*/ 3 h 19"/>
                <a:gd name="T10" fmla="*/ 0 w 34"/>
                <a:gd name="T11" fmla="*/ 0 h 19"/>
                <a:gd name="T12" fmla="*/ 12 w 34"/>
                <a:gd name="T13" fmla="*/ 0 h 19"/>
                <a:gd name="T14" fmla="*/ 21 w 34"/>
                <a:gd name="T15" fmla="*/ 0 h 19"/>
                <a:gd name="T16" fmla="*/ 30 w 34"/>
                <a:gd name="T17" fmla="*/ 0 h 19"/>
                <a:gd name="T18" fmla="*/ 24 w 34"/>
                <a:gd name="T19" fmla="*/ 9 h 19"/>
                <a:gd name="T20" fmla="*/ 24 w 34"/>
                <a:gd name="T21" fmla="*/ 18 h 19"/>
                <a:gd name="T22" fmla="*/ 27 w 34"/>
                <a:gd name="T23" fmla="*/ 18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19"/>
                <a:gd name="T38" fmla="*/ 34 w 34"/>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19">
                  <a:moveTo>
                    <a:pt x="27" y="18"/>
                  </a:moveTo>
                  <a:lnTo>
                    <a:pt x="27" y="9"/>
                  </a:lnTo>
                  <a:lnTo>
                    <a:pt x="27" y="0"/>
                  </a:lnTo>
                  <a:lnTo>
                    <a:pt x="33" y="9"/>
                  </a:lnTo>
                  <a:lnTo>
                    <a:pt x="24" y="3"/>
                  </a:lnTo>
                  <a:lnTo>
                    <a:pt x="0" y="0"/>
                  </a:lnTo>
                  <a:lnTo>
                    <a:pt x="12" y="0"/>
                  </a:lnTo>
                  <a:lnTo>
                    <a:pt x="21" y="0"/>
                  </a:lnTo>
                  <a:lnTo>
                    <a:pt x="30" y="0"/>
                  </a:lnTo>
                  <a:lnTo>
                    <a:pt x="24" y="9"/>
                  </a:lnTo>
                  <a:lnTo>
                    <a:pt x="24" y="18"/>
                  </a:lnTo>
                  <a:lnTo>
                    <a:pt x="27" y="18"/>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2860" name="Freeform 81">
              <a:extLst>
                <a:ext uri="{FF2B5EF4-FFF2-40B4-BE49-F238E27FC236}">
                  <a16:creationId xmlns:a16="http://schemas.microsoft.com/office/drawing/2014/main" id="{2CED1B24-518D-460F-8AC7-E0957B0A3714}"/>
                </a:ext>
              </a:extLst>
            </p:cNvPr>
            <p:cNvSpPr>
              <a:spLocks/>
            </p:cNvSpPr>
            <p:nvPr/>
          </p:nvSpPr>
          <p:spPr bwMode="auto">
            <a:xfrm>
              <a:off x="2858" y="952"/>
              <a:ext cx="16" cy="25"/>
            </a:xfrm>
            <a:custGeom>
              <a:avLst/>
              <a:gdLst>
                <a:gd name="T0" fmla="*/ 15 w 16"/>
                <a:gd name="T1" fmla="*/ 24 h 25"/>
                <a:gd name="T2" fmla="*/ 9 w 16"/>
                <a:gd name="T3" fmla="*/ 12 h 25"/>
                <a:gd name="T4" fmla="*/ 3 w 16"/>
                <a:gd name="T5" fmla="*/ 3 h 25"/>
                <a:gd name="T6" fmla="*/ 6 w 16"/>
                <a:gd name="T7" fmla="*/ 12 h 25"/>
                <a:gd name="T8" fmla="*/ 12 w 16"/>
                <a:gd name="T9" fmla="*/ 21 h 25"/>
                <a:gd name="T10" fmla="*/ 12 w 16"/>
                <a:gd name="T11" fmla="*/ 9 h 25"/>
                <a:gd name="T12" fmla="*/ 12 w 16"/>
                <a:gd name="T13" fmla="*/ 0 h 25"/>
                <a:gd name="T14" fmla="*/ 0 w 16"/>
                <a:gd name="T15" fmla="*/ 6 h 25"/>
                <a:gd name="T16" fmla="*/ 6 w 16"/>
                <a:gd name="T17" fmla="*/ 15 h 25"/>
                <a:gd name="T18" fmla="*/ 9 w 16"/>
                <a:gd name="T19" fmla="*/ 24 h 25"/>
                <a:gd name="T20" fmla="*/ 15 w 16"/>
                <a:gd name="T21" fmla="*/ 24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25"/>
                <a:gd name="T35" fmla="*/ 16 w 16"/>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25">
                  <a:moveTo>
                    <a:pt x="15" y="24"/>
                  </a:moveTo>
                  <a:lnTo>
                    <a:pt x="9" y="12"/>
                  </a:lnTo>
                  <a:lnTo>
                    <a:pt x="3" y="3"/>
                  </a:lnTo>
                  <a:lnTo>
                    <a:pt x="6" y="12"/>
                  </a:lnTo>
                  <a:lnTo>
                    <a:pt x="12" y="21"/>
                  </a:lnTo>
                  <a:lnTo>
                    <a:pt x="12" y="9"/>
                  </a:lnTo>
                  <a:lnTo>
                    <a:pt x="12" y="0"/>
                  </a:lnTo>
                  <a:lnTo>
                    <a:pt x="0" y="6"/>
                  </a:lnTo>
                  <a:lnTo>
                    <a:pt x="6" y="15"/>
                  </a:lnTo>
                  <a:lnTo>
                    <a:pt x="9" y="24"/>
                  </a:lnTo>
                  <a:lnTo>
                    <a:pt x="15" y="24"/>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2861" name="Freeform 82">
              <a:extLst>
                <a:ext uri="{FF2B5EF4-FFF2-40B4-BE49-F238E27FC236}">
                  <a16:creationId xmlns:a16="http://schemas.microsoft.com/office/drawing/2014/main" id="{5976E223-C96D-4793-A618-EEEF9AE30173}"/>
                </a:ext>
              </a:extLst>
            </p:cNvPr>
            <p:cNvSpPr>
              <a:spLocks/>
            </p:cNvSpPr>
            <p:nvPr/>
          </p:nvSpPr>
          <p:spPr bwMode="auto">
            <a:xfrm>
              <a:off x="2897" y="949"/>
              <a:ext cx="1" cy="10"/>
            </a:xfrm>
            <a:custGeom>
              <a:avLst/>
              <a:gdLst>
                <a:gd name="T0" fmla="*/ 0 w 1"/>
                <a:gd name="T1" fmla="*/ 9 h 10"/>
                <a:gd name="T2" fmla="*/ 0 w 1"/>
                <a:gd name="T3" fmla="*/ 0 h 10"/>
                <a:gd name="T4" fmla="*/ 0 w 1"/>
                <a:gd name="T5" fmla="*/ 6 h 10"/>
                <a:gd name="T6" fmla="*/ 0 w 1"/>
                <a:gd name="T7" fmla="*/ 9 h 10"/>
                <a:gd name="T8" fmla="*/ 0 60000 65536"/>
                <a:gd name="T9" fmla="*/ 0 60000 65536"/>
                <a:gd name="T10" fmla="*/ 0 60000 65536"/>
                <a:gd name="T11" fmla="*/ 0 60000 65536"/>
                <a:gd name="T12" fmla="*/ 0 w 1"/>
                <a:gd name="T13" fmla="*/ 0 h 10"/>
                <a:gd name="T14" fmla="*/ 1 w 1"/>
                <a:gd name="T15" fmla="*/ 10 h 10"/>
              </a:gdLst>
              <a:ahLst/>
              <a:cxnLst>
                <a:cxn ang="T8">
                  <a:pos x="T0" y="T1"/>
                </a:cxn>
                <a:cxn ang="T9">
                  <a:pos x="T2" y="T3"/>
                </a:cxn>
                <a:cxn ang="T10">
                  <a:pos x="T4" y="T5"/>
                </a:cxn>
                <a:cxn ang="T11">
                  <a:pos x="T6" y="T7"/>
                </a:cxn>
              </a:cxnLst>
              <a:rect l="T12" t="T13" r="T14" b="T15"/>
              <a:pathLst>
                <a:path w="1" h="10">
                  <a:moveTo>
                    <a:pt x="0" y="9"/>
                  </a:moveTo>
                  <a:lnTo>
                    <a:pt x="0" y="0"/>
                  </a:lnTo>
                  <a:lnTo>
                    <a:pt x="0" y="6"/>
                  </a:lnTo>
                  <a:lnTo>
                    <a:pt x="0" y="9"/>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2862" name="Freeform 83">
              <a:extLst>
                <a:ext uri="{FF2B5EF4-FFF2-40B4-BE49-F238E27FC236}">
                  <a16:creationId xmlns:a16="http://schemas.microsoft.com/office/drawing/2014/main" id="{332FA419-3A83-463C-B625-86D8D75475DD}"/>
                </a:ext>
              </a:extLst>
            </p:cNvPr>
            <p:cNvSpPr>
              <a:spLocks/>
            </p:cNvSpPr>
            <p:nvPr/>
          </p:nvSpPr>
          <p:spPr bwMode="auto">
            <a:xfrm>
              <a:off x="2888" y="931"/>
              <a:ext cx="1" cy="4"/>
            </a:xfrm>
            <a:custGeom>
              <a:avLst/>
              <a:gdLst>
                <a:gd name="T0" fmla="*/ 0 w 1"/>
                <a:gd name="T1" fmla="*/ 3 h 4"/>
                <a:gd name="T2" fmla="*/ 0 w 1"/>
                <a:gd name="T3" fmla="*/ 0 h 4"/>
                <a:gd name="T4" fmla="*/ 0 60000 65536"/>
                <a:gd name="T5" fmla="*/ 0 60000 65536"/>
                <a:gd name="T6" fmla="*/ 0 w 1"/>
                <a:gd name="T7" fmla="*/ 0 h 4"/>
                <a:gd name="T8" fmla="*/ 1 w 1"/>
                <a:gd name="T9" fmla="*/ 4 h 4"/>
              </a:gdLst>
              <a:ahLst/>
              <a:cxnLst>
                <a:cxn ang="T4">
                  <a:pos x="T0" y="T1"/>
                </a:cxn>
                <a:cxn ang="T5">
                  <a:pos x="T2" y="T3"/>
                </a:cxn>
              </a:cxnLst>
              <a:rect l="T6" t="T7" r="T8" b="T9"/>
              <a:pathLst>
                <a:path w="1" h="4">
                  <a:moveTo>
                    <a:pt x="0" y="3"/>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63" name="Freeform 84">
              <a:extLst>
                <a:ext uri="{FF2B5EF4-FFF2-40B4-BE49-F238E27FC236}">
                  <a16:creationId xmlns:a16="http://schemas.microsoft.com/office/drawing/2014/main" id="{148EB795-89C9-48E0-AFB7-4D6B02A5BAAD}"/>
                </a:ext>
              </a:extLst>
            </p:cNvPr>
            <p:cNvSpPr>
              <a:spLocks/>
            </p:cNvSpPr>
            <p:nvPr/>
          </p:nvSpPr>
          <p:spPr bwMode="auto">
            <a:xfrm>
              <a:off x="2822" y="982"/>
              <a:ext cx="25" cy="40"/>
            </a:xfrm>
            <a:custGeom>
              <a:avLst/>
              <a:gdLst>
                <a:gd name="T0" fmla="*/ 0 w 25"/>
                <a:gd name="T1" fmla="*/ 36 h 40"/>
                <a:gd name="T2" fmla="*/ 0 w 25"/>
                <a:gd name="T3" fmla="*/ 39 h 40"/>
                <a:gd name="T4" fmla="*/ 24 w 25"/>
                <a:gd name="T5" fmla="*/ 0 h 40"/>
                <a:gd name="T6" fmla="*/ 0 60000 65536"/>
                <a:gd name="T7" fmla="*/ 0 60000 65536"/>
                <a:gd name="T8" fmla="*/ 0 60000 65536"/>
                <a:gd name="T9" fmla="*/ 0 w 25"/>
                <a:gd name="T10" fmla="*/ 0 h 40"/>
                <a:gd name="T11" fmla="*/ 25 w 25"/>
                <a:gd name="T12" fmla="*/ 40 h 40"/>
              </a:gdLst>
              <a:ahLst/>
              <a:cxnLst>
                <a:cxn ang="T6">
                  <a:pos x="T0" y="T1"/>
                </a:cxn>
                <a:cxn ang="T7">
                  <a:pos x="T2" y="T3"/>
                </a:cxn>
                <a:cxn ang="T8">
                  <a:pos x="T4" y="T5"/>
                </a:cxn>
              </a:cxnLst>
              <a:rect l="T9" t="T10" r="T11" b="T12"/>
              <a:pathLst>
                <a:path w="25" h="40">
                  <a:moveTo>
                    <a:pt x="0" y="36"/>
                  </a:moveTo>
                  <a:lnTo>
                    <a:pt x="0" y="39"/>
                  </a:lnTo>
                  <a:lnTo>
                    <a:pt x="24"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64" name="Freeform 85">
              <a:extLst>
                <a:ext uri="{FF2B5EF4-FFF2-40B4-BE49-F238E27FC236}">
                  <a16:creationId xmlns:a16="http://schemas.microsoft.com/office/drawing/2014/main" id="{FBFAFC4D-CE3C-4FE7-AB2F-3891A59A4BCB}"/>
                </a:ext>
              </a:extLst>
            </p:cNvPr>
            <p:cNvSpPr>
              <a:spLocks/>
            </p:cNvSpPr>
            <p:nvPr/>
          </p:nvSpPr>
          <p:spPr bwMode="auto">
            <a:xfrm>
              <a:off x="2810" y="1027"/>
              <a:ext cx="1"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65" name="Freeform 86">
              <a:extLst>
                <a:ext uri="{FF2B5EF4-FFF2-40B4-BE49-F238E27FC236}">
                  <a16:creationId xmlns:a16="http://schemas.microsoft.com/office/drawing/2014/main" id="{67CA90C2-FD64-48CA-996D-D2E48D7F0F8B}"/>
                </a:ext>
              </a:extLst>
            </p:cNvPr>
            <p:cNvSpPr>
              <a:spLocks/>
            </p:cNvSpPr>
            <p:nvPr/>
          </p:nvSpPr>
          <p:spPr bwMode="auto">
            <a:xfrm>
              <a:off x="2774" y="988"/>
              <a:ext cx="22" cy="10"/>
            </a:xfrm>
            <a:custGeom>
              <a:avLst/>
              <a:gdLst>
                <a:gd name="T0" fmla="*/ 21 w 22"/>
                <a:gd name="T1" fmla="*/ 0 h 10"/>
                <a:gd name="T2" fmla="*/ 0 w 22"/>
                <a:gd name="T3" fmla="*/ 9 h 10"/>
                <a:gd name="T4" fmla="*/ 0 60000 65536"/>
                <a:gd name="T5" fmla="*/ 0 60000 65536"/>
                <a:gd name="T6" fmla="*/ 0 w 22"/>
                <a:gd name="T7" fmla="*/ 0 h 10"/>
                <a:gd name="T8" fmla="*/ 22 w 22"/>
                <a:gd name="T9" fmla="*/ 10 h 10"/>
              </a:gdLst>
              <a:ahLst/>
              <a:cxnLst>
                <a:cxn ang="T4">
                  <a:pos x="T0" y="T1"/>
                </a:cxn>
                <a:cxn ang="T5">
                  <a:pos x="T2" y="T3"/>
                </a:cxn>
              </a:cxnLst>
              <a:rect l="T6" t="T7" r="T8" b="T9"/>
              <a:pathLst>
                <a:path w="22" h="10">
                  <a:moveTo>
                    <a:pt x="21" y="0"/>
                  </a:moveTo>
                  <a:lnTo>
                    <a:pt x="0" y="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66" name="Freeform 87">
              <a:extLst>
                <a:ext uri="{FF2B5EF4-FFF2-40B4-BE49-F238E27FC236}">
                  <a16:creationId xmlns:a16="http://schemas.microsoft.com/office/drawing/2014/main" id="{5F096E6F-3951-4AEB-97E8-33FBD39DD109}"/>
                </a:ext>
              </a:extLst>
            </p:cNvPr>
            <p:cNvSpPr>
              <a:spLocks/>
            </p:cNvSpPr>
            <p:nvPr/>
          </p:nvSpPr>
          <p:spPr bwMode="auto">
            <a:xfrm>
              <a:off x="2762" y="967"/>
              <a:ext cx="40" cy="4"/>
            </a:xfrm>
            <a:custGeom>
              <a:avLst/>
              <a:gdLst>
                <a:gd name="T0" fmla="*/ 39 w 40"/>
                <a:gd name="T1" fmla="*/ 0 h 4"/>
                <a:gd name="T2" fmla="*/ 0 w 40"/>
                <a:gd name="T3" fmla="*/ 3 h 4"/>
                <a:gd name="T4" fmla="*/ 0 60000 65536"/>
                <a:gd name="T5" fmla="*/ 0 60000 65536"/>
                <a:gd name="T6" fmla="*/ 0 w 40"/>
                <a:gd name="T7" fmla="*/ 0 h 4"/>
                <a:gd name="T8" fmla="*/ 40 w 40"/>
                <a:gd name="T9" fmla="*/ 4 h 4"/>
              </a:gdLst>
              <a:ahLst/>
              <a:cxnLst>
                <a:cxn ang="T4">
                  <a:pos x="T0" y="T1"/>
                </a:cxn>
                <a:cxn ang="T5">
                  <a:pos x="T2" y="T3"/>
                </a:cxn>
              </a:cxnLst>
              <a:rect l="T6" t="T7" r="T8" b="T9"/>
              <a:pathLst>
                <a:path w="40" h="4">
                  <a:moveTo>
                    <a:pt x="39" y="0"/>
                  </a:moveTo>
                  <a:lnTo>
                    <a:pt x="0" y="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67" name="Freeform 88">
              <a:extLst>
                <a:ext uri="{FF2B5EF4-FFF2-40B4-BE49-F238E27FC236}">
                  <a16:creationId xmlns:a16="http://schemas.microsoft.com/office/drawing/2014/main" id="{046F5C8E-C22D-49A5-A922-97AD6D441590}"/>
                </a:ext>
              </a:extLst>
            </p:cNvPr>
            <p:cNvSpPr>
              <a:spLocks/>
            </p:cNvSpPr>
            <p:nvPr/>
          </p:nvSpPr>
          <p:spPr bwMode="auto">
            <a:xfrm>
              <a:off x="2738" y="973"/>
              <a:ext cx="1" cy="10"/>
            </a:xfrm>
            <a:custGeom>
              <a:avLst/>
              <a:gdLst>
                <a:gd name="T0" fmla="*/ 0 w 1"/>
                <a:gd name="T1" fmla="*/ 9 h 10"/>
                <a:gd name="T2" fmla="*/ 0 w 1"/>
                <a:gd name="T3" fmla="*/ 0 h 10"/>
                <a:gd name="T4" fmla="*/ 0 60000 65536"/>
                <a:gd name="T5" fmla="*/ 0 60000 65536"/>
                <a:gd name="T6" fmla="*/ 0 w 1"/>
                <a:gd name="T7" fmla="*/ 0 h 10"/>
                <a:gd name="T8" fmla="*/ 1 w 1"/>
                <a:gd name="T9" fmla="*/ 10 h 10"/>
              </a:gdLst>
              <a:ahLst/>
              <a:cxnLst>
                <a:cxn ang="T4">
                  <a:pos x="T0" y="T1"/>
                </a:cxn>
                <a:cxn ang="T5">
                  <a:pos x="T2" y="T3"/>
                </a:cxn>
              </a:cxnLst>
              <a:rect l="T6" t="T7" r="T8" b="T9"/>
              <a:pathLst>
                <a:path w="1" h="10">
                  <a:moveTo>
                    <a:pt x="0" y="9"/>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68" name="Freeform 89">
              <a:extLst>
                <a:ext uri="{FF2B5EF4-FFF2-40B4-BE49-F238E27FC236}">
                  <a16:creationId xmlns:a16="http://schemas.microsoft.com/office/drawing/2014/main" id="{7BDC52B6-4A2F-4DD7-859D-2475DE6B1720}"/>
                </a:ext>
              </a:extLst>
            </p:cNvPr>
            <p:cNvSpPr>
              <a:spLocks/>
            </p:cNvSpPr>
            <p:nvPr/>
          </p:nvSpPr>
          <p:spPr bwMode="auto">
            <a:xfrm>
              <a:off x="2792" y="925"/>
              <a:ext cx="34" cy="28"/>
            </a:xfrm>
            <a:custGeom>
              <a:avLst/>
              <a:gdLst>
                <a:gd name="T0" fmla="*/ 33 w 34"/>
                <a:gd name="T1" fmla="*/ 27 h 28"/>
                <a:gd name="T2" fmla="*/ 18 w 34"/>
                <a:gd name="T3" fmla="*/ 18 h 28"/>
                <a:gd name="T4" fmla="*/ 9 w 34"/>
                <a:gd name="T5" fmla="*/ 15 h 28"/>
                <a:gd name="T6" fmla="*/ 0 w 34"/>
                <a:gd name="T7" fmla="*/ 9 h 28"/>
                <a:gd name="T8" fmla="*/ 6 w 34"/>
                <a:gd name="T9" fmla="*/ 18 h 28"/>
                <a:gd name="T10" fmla="*/ 9 w 34"/>
                <a:gd name="T11" fmla="*/ 9 h 28"/>
                <a:gd name="T12" fmla="*/ 21 w 34"/>
                <a:gd name="T13" fmla="*/ 12 h 28"/>
                <a:gd name="T14" fmla="*/ 12 w 34"/>
                <a:gd name="T15" fmla="*/ 15 h 28"/>
                <a:gd name="T16" fmla="*/ 3 w 34"/>
                <a:gd name="T17" fmla="*/ 15 h 28"/>
                <a:gd name="T18" fmla="*/ 3 w 34"/>
                <a:gd name="T19" fmla="*/ 9 h 28"/>
                <a:gd name="T20" fmla="*/ 6 w 3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28"/>
                <a:gd name="T35" fmla="*/ 34 w 3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28">
                  <a:moveTo>
                    <a:pt x="33" y="27"/>
                  </a:moveTo>
                  <a:lnTo>
                    <a:pt x="18" y="18"/>
                  </a:lnTo>
                  <a:lnTo>
                    <a:pt x="9" y="15"/>
                  </a:lnTo>
                  <a:lnTo>
                    <a:pt x="0" y="9"/>
                  </a:lnTo>
                  <a:lnTo>
                    <a:pt x="6" y="18"/>
                  </a:lnTo>
                  <a:lnTo>
                    <a:pt x="9" y="9"/>
                  </a:lnTo>
                  <a:lnTo>
                    <a:pt x="21" y="12"/>
                  </a:lnTo>
                  <a:lnTo>
                    <a:pt x="12" y="15"/>
                  </a:lnTo>
                  <a:lnTo>
                    <a:pt x="3" y="15"/>
                  </a:lnTo>
                  <a:lnTo>
                    <a:pt x="3" y="9"/>
                  </a:lnTo>
                  <a:lnTo>
                    <a:pt x="6"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69" name="Freeform 90">
              <a:extLst>
                <a:ext uri="{FF2B5EF4-FFF2-40B4-BE49-F238E27FC236}">
                  <a16:creationId xmlns:a16="http://schemas.microsoft.com/office/drawing/2014/main" id="{F9EFBE1F-BF58-4DF5-9B17-088A7F0BE04C}"/>
                </a:ext>
              </a:extLst>
            </p:cNvPr>
            <p:cNvSpPr>
              <a:spLocks/>
            </p:cNvSpPr>
            <p:nvPr/>
          </p:nvSpPr>
          <p:spPr bwMode="auto">
            <a:xfrm>
              <a:off x="2780" y="919"/>
              <a:ext cx="40" cy="7"/>
            </a:xfrm>
            <a:custGeom>
              <a:avLst/>
              <a:gdLst>
                <a:gd name="T0" fmla="*/ 39 w 40"/>
                <a:gd name="T1" fmla="*/ 6 h 7"/>
                <a:gd name="T2" fmla="*/ 30 w 40"/>
                <a:gd name="T3" fmla="*/ 6 h 7"/>
                <a:gd name="T4" fmla="*/ 21 w 40"/>
                <a:gd name="T5" fmla="*/ 3 h 7"/>
                <a:gd name="T6" fmla="*/ 9 w 40"/>
                <a:gd name="T7" fmla="*/ 0 h 7"/>
                <a:gd name="T8" fmla="*/ 0 w 40"/>
                <a:gd name="T9" fmla="*/ 0 h 7"/>
                <a:gd name="T10" fmla="*/ 0 60000 65536"/>
                <a:gd name="T11" fmla="*/ 0 60000 65536"/>
                <a:gd name="T12" fmla="*/ 0 60000 65536"/>
                <a:gd name="T13" fmla="*/ 0 60000 65536"/>
                <a:gd name="T14" fmla="*/ 0 60000 65536"/>
                <a:gd name="T15" fmla="*/ 0 w 40"/>
                <a:gd name="T16" fmla="*/ 0 h 7"/>
                <a:gd name="T17" fmla="*/ 40 w 40"/>
                <a:gd name="T18" fmla="*/ 7 h 7"/>
              </a:gdLst>
              <a:ahLst/>
              <a:cxnLst>
                <a:cxn ang="T10">
                  <a:pos x="T0" y="T1"/>
                </a:cxn>
                <a:cxn ang="T11">
                  <a:pos x="T2" y="T3"/>
                </a:cxn>
                <a:cxn ang="T12">
                  <a:pos x="T4" y="T5"/>
                </a:cxn>
                <a:cxn ang="T13">
                  <a:pos x="T6" y="T7"/>
                </a:cxn>
                <a:cxn ang="T14">
                  <a:pos x="T8" y="T9"/>
                </a:cxn>
              </a:cxnLst>
              <a:rect l="T15" t="T16" r="T17" b="T18"/>
              <a:pathLst>
                <a:path w="40" h="7">
                  <a:moveTo>
                    <a:pt x="39" y="6"/>
                  </a:moveTo>
                  <a:lnTo>
                    <a:pt x="30" y="6"/>
                  </a:lnTo>
                  <a:lnTo>
                    <a:pt x="21" y="3"/>
                  </a:lnTo>
                  <a:lnTo>
                    <a:pt x="9" y="0"/>
                  </a:ln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70" name="Freeform 91">
              <a:extLst>
                <a:ext uri="{FF2B5EF4-FFF2-40B4-BE49-F238E27FC236}">
                  <a16:creationId xmlns:a16="http://schemas.microsoft.com/office/drawing/2014/main" id="{C039BAB7-5EFB-4E52-83D0-40C1AF5FDB58}"/>
                </a:ext>
              </a:extLst>
            </p:cNvPr>
            <p:cNvSpPr>
              <a:spLocks/>
            </p:cNvSpPr>
            <p:nvPr/>
          </p:nvSpPr>
          <p:spPr bwMode="auto">
            <a:xfrm>
              <a:off x="2747" y="892"/>
              <a:ext cx="25" cy="28"/>
            </a:xfrm>
            <a:custGeom>
              <a:avLst/>
              <a:gdLst>
                <a:gd name="T0" fmla="*/ 24 w 25"/>
                <a:gd name="T1" fmla="*/ 21 h 28"/>
                <a:gd name="T2" fmla="*/ 15 w 25"/>
                <a:gd name="T3" fmla="*/ 18 h 28"/>
                <a:gd name="T4" fmla="*/ 9 w 25"/>
                <a:gd name="T5" fmla="*/ 9 h 28"/>
                <a:gd name="T6" fmla="*/ 12 w 25"/>
                <a:gd name="T7" fmla="*/ 18 h 28"/>
                <a:gd name="T8" fmla="*/ 18 w 25"/>
                <a:gd name="T9" fmla="*/ 27 h 28"/>
                <a:gd name="T10" fmla="*/ 18 w 25"/>
                <a:gd name="T11" fmla="*/ 18 h 28"/>
                <a:gd name="T12" fmla="*/ 18 w 25"/>
                <a:gd name="T13" fmla="*/ 9 h 28"/>
                <a:gd name="T14" fmla="*/ 18 w 25"/>
                <a:gd name="T15" fmla="*/ 0 h 28"/>
                <a:gd name="T16" fmla="*/ 6 w 25"/>
                <a:gd name="T17" fmla="*/ 3 h 28"/>
                <a:gd name="T18" fmla="*/ 0 w 25"/>
                <a:gd name="T19" fmla="*/ 12 h 28"/>
                <a:gd name="T20" fmla="*/ 9 w 25"/>
                <a:gd name="T21" fmla="*/ 15 h 28"/>
                <a:gd name="T22" fmla="*/ 18 w 25"/>
                <a:gd name="T23" fmla="*/ 15 h 28"/>
                <a:gd name="T24" fmla="*/ 24 w 25"/>
                <a:gd name="T25" fmla="*/ 21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28"/>
                <a:gd name="T41" fmla="*/ 25 w 25"/>
                <a:gd name="T42" fmla="*/ 28 h 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28">
                  <a:moveTo>
                    <a:pt x="24" y="21"/>
                  </a:moveTo>
                  <a:lnTo>
                    <a:pt x="15" y="18"/>
                  </a:lnTo>
                  <a:lnTo>
                    <a:pt x="9" y="9"/>
                  </a:lnTo>
                  <a:lnTo>
                    <a:pt x="12" y="18"/>
                  </a:lnTo>
                  <a:lnTo>
                    <a:pt x="18" y="27"/>
                  </a:lnTo>
                  <a:lnTo>
                    <a:pt x="18" y="18"/>
                  </a:lnTo>
                  <a:lnTo>
                    <a:pt x="18" y="9"/>
                  </a:lnTo>
                  <a:lnTo>
                    <a:pt x="18" y="0"/>
                  </a:lnTo>
                  <a:lnTo>
                    <a:pt x="6" y="3"/>
                  </a:lnTo>
                  <a:lnTo>
                    <a:pt x="0" y="12"/>
                  </a:lnTo>
                  <a:lnTo>
                    <a:pt x="9" y="15"/>
                  </a:lnTo>
                  <a:lnTo>
                    <a:pt x="18" y="15"/>
                  </a:lnTo>
                  <a:lnTo>
                    <a:pt x="24" y="21"/>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2871" name="Freeform 92">
              <a:extLst>
                <a:ext uri="{FF2B5EF4-FFF2-40B4-BE49-F238E27FC236}">
                  <a16:creationId xmlns:a16="http://schemas.microsoft.com/office/drawing/2014/main" id="{C216C3D5-1EFE-45A1-83A4-90C4BDFAEA3E}"/>
                </a:ext>
              </a:extLst>
            </p:cNvPr>
            <p:cNvSpPr>
              <a:spLocks/>
            </p:cNvSpPr>
            <p:nvPr/>
          </p:nvSpPr>
          <p:spPr bwMode="auto">
            <a:xfrm>
              <a:off x="2756" y="895"/>
              <a:ext cx="7" cy="19"/>
            </a:xfrm>
            <a:custGeom>
              <a:avLst/>
              <a:gdLst>
                <a:gd name="T0" fmla="*/ 6 w 7"/>
                <a:gd name="T1" fmla="*/ 18 h 19"/>
                <a:gd name="T2" fmla="*/ 0 w 7"/>
                <a:gd name="T3" fmla="*/ 0 h 19"/>
                <a:gd name="T4" fmla="*/ 0 60000 65536"/>
                <a:gd name="T5" fmla="*/ 0 60000 65536"/>
                <a:gd name="T6" fmla="*/ 0 w 7"/>
                <a:gd name="T7" fmla="*/ 0 h 19"/>
                <a:gd name="T8" fmla="*/ 7 w 7"/>
                <a:gd name="T9" fmla="*/ 19 h 19"/>
              </a:gdLst>
              <a:ahLst/>
              <a:cxnLst>
                <a:cxn ang="T4">
                  <a:pos x="T0" y="T1"/>
                </a:cxn>
                <a:cxn ang="T5">
                  <a:pos x="T2" y="T3"/>
                </a:cxn>
              </a:cxnLst>
              <a:rect l="T6" t="T7" r="T8" b="T9"/>
              <a:pathLst>
                <a:path w="7" h="19">
                  <a:moveTo>
                    <a:pt x="6" y="18"/>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72" name="Freeform 93">
              <a:extLst>
                <a:ext uri="{FF2B5EF4-FFF2-40B4-BE49-F238E27FC236}">
                  <a16:creationId xmlns:a16="http://schemas.microsoft.com/office/drawing/2014/main" id="{2E26A904-122B-4517-9816-E3794675A817}"/>
                </a:ext>
              </a:extLst>
            </p:cNvPr>
            <p:cNvSpPr>
              <a:spLocks/>
            </p:cNvSpPr>
            <p:nvPr/>
          </p:nvSpPr>
          <p:spPr bwMode="auto">
            <a:xfrm>
              <a:off x="2801" y="895"/>
              <a:ext cx="46" cy="19"/>
            </a:xfrm>
            <a:custGeom>
              <a:avLst/>
              <a:gdLst>
                <a:gd name="T0" fmla="*/ 45 w 46"/>
                <a:gd name="T1" fmla="*/ 18 h 19"/>
                <a:gd name="T2" fmla="*/ 36 w 46"/>
                <a:gd name="T3" fmla="*/ 18 h 19"/>
                <a:gd name="T4" fmla="*/ 27 w 46"/>
                <a:gd name="T5" fmla="*/ 15 h 19"/>
                <a:gd name="T6" fmla="*/ 18 w 46"/>
                <a:gd name="T7" fmla="*/ 9 h 19"/>
                <a:gd name="T8" fmla="*/ 9 w 46"/>
                <a:gd name="T9" fmla="*/ 3 h 19"/>
                <a:gd name="T10" fmla="*/ 0 w 46"/>
                <a:gd name="T11" fmla="*/ 0 h 19"/>
                <a:gd name="T12" fmla="*/ 0 60000 65536"/>
                <a:gd name="T13" fmla="*/ 0 60000 65536"/>
                <a:gd name="T14" fmla="*/ 0 60000 65536"/>
                <a:gd name="T15" fmla="*/ 0 60000 65536"/>
                <a:gd name="T16" fmla="*/ 0 60000 65536"/>
                <a:gd name="T17" fmla="*/ 0 60000 65536"/>
                <a:gd name="T18" fmla="*/ 0 w 46"/>
                <a:gd name="T19" fmla="*/ 0 h 19"/>
                <a:gd name="T20" fmla="*/ 46 w 46"/>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46" h="19">
                  <a:moveTo>
                    <a:pt x="45" y="18"/>
                  </a:moveTo>
                  <a:lnTo>
                    <a:pt x="36" y="18"/>
                  </a:lnTo>
                  <a:lnTo>
                    <a:pt x="27" y="15"/>
                  </a:lnTo>
                  <a:lnTo>
                    <a:pt x="18" y="9"/>
                  </a:lnTo>
                  <a:lnTo>
                    <a:pt x="9" y="3"/>
                  </a:ln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73" name="Freeform 94">
              <a:extLst>
                <a:ext uri="{FF2B5EF4-FFF2-40B4-BE49-F238E27FC236}">
                  <a16:creationId xmlns:a16="http://schemas.microsoft.com/office/drawing/2014/main" id="{3E818128-CFB8-4C2D-8239-4589D5D0B4BA}"/>
                </a:ext>
              </a:extLst>
            </p:cNvPr>
            <p:cNvSpPr>
              <a:spLocks/>
            </p:cNvSpPr>
            <p:nvPr/>
          </p:nvSpPr>
          <p:spPr bwMode="auto">
            <a:xfrm>
              <a:off x="2816" y="877"/>
              <a:ext cx="31" cy="19"/>
            </a:xfrm>
            <a:custGeom>
              <a:avLst/>
              <a:gdLst>
                <a:gd name="T0" fmla="*/ 30 w 31"/>
                <a:gd name="T1" fmla="*/ 18 h 19"/>
                <a:gd name="T2" fmla="*/ 21 w 31"/>
                <a:gd name="T3" fmla="*/ 15 h 19"/>
                <a:gd name="T4" fmla="*/ 12 w 31"/>
                <a:gd name="T5" fmla="*/ 9 h 19"/>
                <a:gd name="T6" fmla="*/ 0 w 31"/>
                <a:gd name="T7" fmla="*/ 0 h 19"/>
                <a:gd name="T8" fmla="*/ 0 60000 65536"/>
                <a:gd name="T9" fmla="*/ 0 60000 65536"/>
                <a:gd name="T10" fmla="*/ 0 60000 65536"/>
                <a:gd name="T11" fmla="*/ 0 60000 65536"/>
                <a:gd name="T12" fmla="*/ 0 w 31"/>
                <a:gd name="T13" fmla="*/ 0 h 19"/>
                <a:gd name="T14" fmla="*/ 31 w 31"/>
                <a:gd name="T15" fmla="*/ 19 h 19"/>
              </a:gdLst>
              <a:ahLst/>
              <a:cxnLst>
                <a:cxn ang="T8">
                  <a:pos x="T0" y="T1"/>
                </a:cxn>
                <a:cxn ang="T9">
                  <a:pos x="T2" y="T3"/>
                </a:cxn>
                <a:cxn ang="T10">
                  <a:pos x="T4" y="T5"/>
                </a:cxn>
                <a:cxn ang="T11">
                  <a:pos x="T6" y="T7"/>
                </a:cxn>
              </a:cxnLst>
              <a:rect l="T12" t="T13" r="T14" b="T15"/>
              <a:pathLst>
                <a:path w="31" h="19">
                  <a:moveTo>
                    <a:pt x="30" y="18"/>
                  </a:moveTo>
                  <a:lnTo>
                    <a:pt x="21" y="15"/>
                  </a:lnTo>
                  <a:lnTo>
                    <a:pt x="12" y="9"/>
                  </a:ln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74" name="Freeform 95">
              <a:extLst>
                <a:ext uri="{FF2B5EF4-FFF2-40B4-BE49-F238E27FC236}">
                  <a16:creationId xmlns:a16="http://schemas.microsoft.com/office/drawing/2014/main" id="{03FF1C0B-D0FA-4818-9C3B-02C0769C22E8}"/>
                </a:ext>
              </a:extLst>
            </p:cNvPr>
            <p:cNvSpPr>
              <a:spLocks/>
            </p:cNvSpPr>
            <p:nvPr/>
          </p:nvSpPr>
          <p:spPr bwMode="auto">
            <a:xfrm>
              <a:off x="2780" y="847"/>
              <a:ext cx="22" cy="22"/>
            </a:xfrm>
            <a:custGeom>
              <a:avLst/>
              <a:gdLst>
                <a:gd name="T0" fmla="*/ 21 w 22"/>
                <a:gd name="T1" fmla="*/ 21 h 22"/>
                <a:gd name="T2" fmla="*/ 21 w 22"/>
                <a:gd name="T3" fmla="*/ 21 h 22"/>
                <a:gd name="T4" fmla="*/ 15 w 22"/>
                <a:gd name="T5" fmla="*/ 15 h 22"/>
                <a:gd name="T6" fmla="*/ 6 w 22"/>
                <a:gd name="T7" fmla="*/ 12 h 22"/>
                <a:gd name="T8" fmla="*/ 3 w 22"/>
                <a:gd name="T9" fmla="*/ 3 h 22"/>
                <a:gd name="T10" fmla="*/ 6 w 22"/>
                <a:gd name="T11" fmla="*/ 12 h 22"/>
                <a:gd name="T12" fmla="*/ 15 w 22"/>
                <a:gd name="T13" fmla="*/ 18 h 22"/>
                <a:gd name="T14" fmla="*/ 21 w 22"/>
                <a:gd name="T15" fmla="*/ 9 h 22"/>
                <a:gd name="T16" fmla="*/ 18 w 22"/>
                <a:gd name="T17" fmla="*/ 0 h 22"/>
                <a:gd name="T18" fmla="*/ 9 w 22"/>
                <a:gd name="T19" fmla="*/ 3 h 22"/>
                <a:gd name="T20" fmla="*/ 0 w 22"/>
                <a:gd name="T21" fmla="*/ 12 h 22"/>
                <a:gd name="T22" fmla="*/ 9 w 22"/>
                <a:gd name="T23" fmla="*/ 18 h 22"/>
                <a:gd name="T24" fmla="*/ 18 w 22"/>
                <a:gd name="T25" fmla="*/ 18 h 22"/>
                <a:gd name="T26" fmla="*/ 21 w 22"/>
                <a:gd name="T27" fmla="*/ 21 h 2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
                <a:gd name="T43" fmla="*/ 0 h 22"/>
                <a:gd name="T44" fmla="*/ 22 w 22"/>
                <a:gd name="T45" fmla="*/ 22 h 2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 h="22">
                  <a:moveTo>
                    <a:pt x="21" y="21"/>
                  </a:moveTo>
                  <a:lnTo>
                    <a:pt x="21" y="21"/>
                  </a:lnTo>
                  <a:lnTo>
                    <a:pt x="15" y="15"/>
                  </a:lnTo>
                  <a:lnTo>
                    <a:pt x="6" y="12"/>
                  </a:lnTo>
                  <a:lnTo>
                    <a:pt x="3" y="3"/>
                  </a:lnTo>
                  <a:lnTo>
                    <a:pt x="6" y="12"/>
                  </a:lnTo>
                  <a:lnTo>
                    <a:pt x="15" y="18"/>
                  </a:lnTo>
                  <a:lnTo>
                    <a:pt x="21" y="9"/>
                  </a:lnTo>
                  <a:lnTo>
                    <a:pt x="18" y="0"/>
                  </a:lnTo>
                  <a:lnTo>
                    <a:pt x="9" y="3"/>
                  </a:lnTo>
                  <a:lnTo>
                    <a:pt x="0" y="12"/>
                  </a:lnTo>
                  <a:lnTo>
                    <a:pt x="9" y="18"/>
                  </a:lnTo>
                  <a:lnTo>
                    <a:pt x="18" y="18"/>
                  </a:lnTo>
                  <a:lnTo>
                    <a:pt x="21" y="21"/>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2875" name="Freeform 96">
              <a:extLst>
                <a:ext uri="{FF2B5EF4-FFF2-40B4-BE49-F238E27FC236}">
                  <a16:creationId xmlns:a16="http://schemas.microsoft.com/office/drawing/2014/main" id="{C573F5E2-3CDD-4E6D-A4F3-27C6AECD10AA}"/>
                </a:ext>
              </a:extLst>
            </p:cNvPr>
            <p:cNvSpPr>
              <a:spLocks/>
            </p:cNvSpPr>
            <p:nvPr/>
          </p:nvSpPr>
          <p:spPr bwMode="auto">
            <a:xfrm>
              <a:off x="2795" y="826"/>
              <a:ext cx="46" cy="37"/>
            </a:xfrm>
            <a:custGeom>
              <a:avLst/>
              <a:gdLst>
                <a:gd name="T0" fmla="*/ 0 w 46"/>
                <a:gd name="T1" fmla="*/ 36 h 37"/>
                <a:gd name="T2" fmla="*/ 45 w 46"/>
                <a:gd name="T3" fmla="*/ 36 h 37"/>
                <a:gd name="T4" fmla="*/ 36 w 46"/>
                <a:gd name="T5" fmla="*/ 27 h 37"/>
                <a:gd name="T6" fmla="*/ 27 w 46"/>
                <a:gd name="T7" fmla="*/ 21 h 37"/>
                <a:gd name="T8" fmla="*/ 18 w 46"/>
                <a:gd name="T9" fmla="*/ 15 h 37"/>
                <a:gd name="T10" fmla="*/ 12 w 46"/>
                <a:gd name="T11" fmla="*/ 6 h 37"/>
                <a:gd name="T12" fmla="*/ 3 w 46"/>
                <a:gd name="T13" fmla="*/ 0 h 37"/>
                <a:gd name="T14" fmla="*/ 0 60000 65536"/>
                <a:gd name="T15" fmla="*/ 0 60000 65536"/>
                <a:gd name="T16" fmla="*/ 0 60000 65536"/>
                <a:gd name="T17" fmla="*/ 0 60000 65536"/>
                <a:gd name="T18" fmla="*/ 0 60000 65536"/>
                <a:gd name="T19" fmla="*/ 0 60000 65536"/>
                <a:gd name="T20" fmla="*/ 0 60000 65536"/>
                <a:gd name="T21" fmla="*/ 0 w 46"/>
                <a:gd name="T22" fmla="*/ 0 h 37"/>
                <a:gd name="T23" fmla="*/ 46 w 46"/>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37">
                  <a:moveTo>
                    <a:pt x="0" y="36"/>
                  </a:moveTo>
                  <a:lnTo>
                    <a:pt x="45" y="36"/>
                  </a:lnTo>
                  <a:lnTo>
                    <a:pt x="36" y="27"/>
                  </a:lnTo>
                  <a:lnTo>
                    <a:pt x="27" y="21"/>
                  </a:lnTo>
                  <a:lnTo>
                    <a:pt x="18" y="15"/>
                  </a:lnTo>
                  <a:lnTo>
                    <a:pt x="12" y="6"/>
                  </a:lnTo>
                  <a:lnTo>
                    <a:pt x="3"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76" name="Freeform 97">
              <a:extLst>
                <a:ext uri="{FF2B5EF4-FFF2-40B4-BE49-F238E27FC236}">
                  <a16:creationId xmlns:a16="http://schemas.microsoft.com/office/drawing/2014/main" id="{02B72EB7-D967-49BD-BC0B-E57885158E78}"/>
                </a:ext>
              </a:extLst>
            </p:cNvPr>
            <p:cNvSpPr>
              <a:spLocks/>
            </p:cNvSpPr>
            <p:nvPr/>
          </p:nvSpPr>
          <p:spPr bwMode="auto">
            <a:xfrm>
              <a:off x="2753" y="793"/>
              <a:ext cx="28" cy="19"/>
            </a:xfrm>
            <a:custGeom>
              <a:avLst/>
              <a:gdLst>
                <a:gd name="T0" fmla="*/ 18 w 28"/>
                <a:gd name="T1" fmla="*/ 18 h 19"/>
                <a:gd name="T2" fmla="*/ 9 w 28"/>
                <a:gd name="T3" fmla="*/ 15 h 19"/>
                <a:gd name="T4" fmla="*/ 6 w 28"/>
                <a:gd name="T5" fmla="*/ 6 h 19"/>
                <a:gd name="T6" fmla="*/ 18 w 28"/>
                <a:gd name="T7" fmla="*/ 12 h 19"/>
                <a:gd name="T8" fmla="*/ 27 w 28"/>
                <a:gd name="T9" fmla="*/ 12 h 19"/>
                <a:gd name="T10" fmla="*/ 18 w 28"/>
                <a:gd name="T11" fmla="*/ 15 h 19"/>
                <a:gd name="T12" fmla="*/ 9 w 28"/>
                <a:gd name="T13" fmla="*/ 15 h 19"/>
                <a:gd name="T14" fmla="*/ 0 w 28"/>
                <a:gd name="T15" fmla="*/ 15 h 19"/>
                <a:gd name="T16" fmla="*/ 9 w 28"/>
                <a:gd name="T17" fmla="*/ 9 h 19"/>
                <a:gd name="T18" fmla="*/ 18 w 28"/>
                <a:gd name="T19" fmla="*/ 0 h 19"/>
                <a:gd name="T20" fmla="*/ 18 w 28"/>
                <a:gd name="T21" fmla="*/ 9 h 19"/>
                <a:gd name="T22" fmla="*/ 18 w 28"/>
                <a:gd name="T23" fmla="*/ 18 h 19"/>
                <a:gd name="T24" fmla="*/ 18 w 28"/>
                <a:gd name="T25" fmla="*/ 18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
                <a:gd name="T40" fmla="*/ 0 h 19"/>
                <a:gd name="T41" fmla="*/ 28 w 28"/>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 h="19">
                  <a:moveTo>
                    <a:pt x="18" y="18"/>
                  </a:moveTo>
                  <a:lnTo>
                    <a:pt x="9" y="15"/>
                  </a:lnTo>
                  <a:lnTo>
                    <a:pt x="6" y="6"/>
                  </a:lnTo>
                  <a:lnTo>
                    <a:pt x="18" y="12"/>
                  </a:lnTo>
                  <a:lnTo>
                    <a:pt x="27" y="12"/>
                  </a:lnTo>
                  <a:lnTo>
                    <a:pt x="18" y="15"/>
                  </a:lnTo>
                  <a:lnTo>
                    <a:pt x="9" y="15"/>
                  </a:lnTo>
                  <a:lnTo>
                    <a:pt x="0" y="15"/>
                  </a:lnTo>
                  <a:lnTo>
                    <a:pt x="9" y="9"/>
                  </a:lnTo>
                  <a:lnTo>
                    <a:pt x="18" y="0"/>
                  </a:lnTo>
                  <a:lnTo>
                    <a:pt x="18" y="9"/>
                  </a:lnTo>
                  <a:lnTo>
                    <a:pt x="18" y="18"/>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2877" name="Freeform 98">
              <a:extLst>
                <a:ext uri="{FF2B5EF4-FFF2-40B4-BE49-F238E27FC236}">
                  <a16:creationId xmlns:a16="http://schemas.microsoft.com/office/drawing/2014/main" id="{2B52D881-15E0-4C99-82E7-B22CEEB29FC9}"/>
                </a:ext>
              </a:extLst>
            </p:cNvPr>
            <p:cNvSpPr>
              <a:spLocks/>
            </p:cNvSpPr>
            <p:nvPr/>
          </p:nvSpPr>
          <p:spPr bwMode="auto">
            <a:xfrm>
              <a:off x="2768" y="811"/>
              <a:ext cx="4" cy="1"/>
            </a:xfrm>
            <a:custGeom>
              <a:avLst/>
              <a:gdLst>
                <a:gd name="T0" fmla="*/ 0 w 4"/>
                <a:gd name="T1" fmla="*/ 0 h 1"/>
                <a:gd name="T2" fmla="*/ 3 w 4"/>
                <a:gd name="T3" fmla="*/ 0 h 1"/>
                <a:gd name="T4" fmla="*/ 0 60000 65536"/>
                <a:gd name="T5" fmla="*/ 0 60000 65536"/>
                <a:gd name="T6" fmla="*/ 0 w 4"/>
                <a:gd name="T7" fmla="*/ 0 h 1"/>
                <a:gd name="T8" fmla="*/ 4 w 4"/>
                <a:gd name="T9" fmla="*/ 1 h 1"/>
              </a:gdLst>
              <a:ahLst/>
              <a:cxnLst>
                <a:cxn ang="T4">
                  <a:pos x="T0" y="T1"/>
                </a:cxn>
                <a:cxn ang="T5">
                  <a:pos x="T2" y="T3"/>
                </a:cxn>
              </a:cxnLst>
              <a:rect l="T6" t="T7" r="T8" b="T9"/>
              <a:pathLst>
                <a:path w="4" h="1">
                  <a:moveTo>
                    <a:pt x="0" y="0"/>
                  </a:moveTo>
                  <a:lnTo>
                    <a:pt x="3"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78" name="Freeform 99">
              <a:extLst>
                <a:ext uri="{FF2B5EF4-FFF2-40B4-BE49-F238E27FC236}">
                  <a16:creationId xmlns:a16="http://schemas.microsoft.com/office/drawing/2014/main" id="{A6A6B3D8-9FA4-45E3-9C52-9776F25F8CA7}"/>
                </a:ext>
              </a:extLst>
            </p:cNvPr>
            <p:cNvSpPr>
              <a:spLocks/>
            </p:cNvSpPr>
            <p:nvPr/>
          </p:nvSpPr>
          <p:spPr bwMode="auto">
            <a:xfrm>
              <a:off x="2726" y="826"/>
              <a:ext cx="19" cy="22"/>
            </a:xfrm>
            <a:custGeom>
              <a:avLst/>
              <a:gdLst>
                <a:gd name="T0" fmla="*/ 15 w 19"/>
                <a:gd name="T1" fmla="*/ 21 h 22"/>
                <a:gd name="T2" fmla="*/ 9 w 19"/>
                <a:gd name="T3" fmla="*/ 12 h 22"/>
                <a:gd name="T4" fmla="*/ 0 w 19"/>
                <a:gd name="T5" fmla="*/ 3 h 22"/>
                <a:gd name="T6" fmla="*/ 9 w 19"/>
                <a:gd name="T7" fmla="*/ 0 h 22"/>
                <a:gd name="T8" fmla="*/ 18 w 19"/>
                <a:gd name="T9" fmla="*/ 0 h 22"/>
                <a:gd name="T10" fmla="*/ 12 w 19"/>
                <a:gd name="T11" fmla="*/ 9 h 22"/>
                <a:gd name="T12" fmla="*/ 9 w 19"/>
                <a:gd name="T13" fmla="*/ 0 h 22"/>
                <a:gd name="T14" fmla="*/ 0 60000 65536"/>
                <a:gd name="T15" fmla="*/ 0 60000 65536"/>
                <a:gd name="T16" fmla="*/ 0 60000 65536"/>
                <a:gd name="T17" fmla="*/ 0 60000 65536"/>
                <a:gd name="T18" fmla="*/ 0 60000 65536"/>
                <a:gd name="T19" fmla="*/ 0 60000 65536"/>
                <a:gd name="T20" fmla="*/ 0 60000 65536"/>
                <a:gd name="T21" fmla="*/ 0 w 19"/>
                <a:gd name="T22" fmla="*/ 0 h 22"/>
                <a:gd name="T23" fmla="*/ 19 w 1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22">
                  <a:moveTo>
                    <a:pt x="15" y="21"/>
                  </a:moveTo>
                  <a:lnTo>
                    <a:pt x="9" y="12"/>
                  </a:lnTo>
                  <a:lnTo>
                    <a:pt x="0" y="3"/>
                  </a:lnTo>
                  <a:lnTo>
                    <a:pt x="9" y="0"/>
                  </a:lnTo>
                  <a:lnTo>
                    <a:pt x="18" y="0"/>
                  </a:lnTo>
                  <a:lnTo>
                    <a:pt x="12" y="9"/>
                  </a:lnTo>
                  <a:lnTo>
                    <a:pt x="9"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79" name="Freeform 100">
              <a:extLst>
                <a:ext uri="{FF2B5EF4-FFF2-40B4-BE49-F238E27FC236}">
                  <a16:creationId xmlns:a16="http://schemas.microsoft.com/office/drawing/2014/main" id="{810CB58B-1CA8-4C9B-B2C3-ADF46685B5D9}"/>
                </a:ext>
              </a:extLst>
            </p:cNvPr>
            <p:cNvSpPr>
              <a:spLocks/>
            </p:cNvSpPr>
            <p:nvPr/>
          </p:nvSpPr>
          <p:spPr bwMode="auto">
            <a:xfrm>
              <a:off x="2732" y="823"/>
              <a:ext cx="10" cy="10"/>
            </a:xfrm>
            <a:custGeom>
              <a:avLst/>
              <a:gdLst>
                <a:gd name="T0" fmla="*/ 0 w 10"/>
                <a:gd name="T1" fmla="*/ 0 h 10"/>
                <a:gd name="T2" fmla="*/ 9 w 10"/>
                <a:gd name="T3" fmla="*/ 9 h 10"/>
                <a:gd name="T4" fmla="*/ 0 60000 65536"/>
                <a:gd name="T5" fmla="*/ 0 60000 65536"/>
                <a:gd name="T6" fmla="*/ 0 w 10"/>
                <a:gd name="T7" fmla="*/ 0 h 10"/>
                <a:gd name="T8" fmla="*/ 10 w 10"/>
                <a:gd name="T9" fmla="*/ 10 h 10"/>
              </a:gdLst>
              <a:ahLst/>
              <a:cxnLst>
                <a:cxn ang="T4">
                  <a:pos x="T0" y="T1"/>
                </a:cxn>
                <a:cxn ang="T5">
                  <a:pos x="T2" y="T3"/>
                </a:cxn>
              </a:cxnLst>
              <a:rect l="T6" t="T7" r="T8" b="T9"/>
              <a:pathLst>
                <a:path w="10" h="10">
                  <a:moveTo>
                    <a:pt x="0" y="0"/>
                  </a:moveTo>
                  <a:lnTo>
                    <a:pt x="9" y="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80" name="Freeform 101">
              <a:extLst>
                <a:ext uri="{FF2B5EF4-FFF2-40B4-BE49-F238E27FC236}">
                  <a16:creationId xmlns:a16="http://schemas.microsoft.com/office/drawing/2014/main" id="{2F33CD1D-0727-4476-8ABB-5F83617F335D}"/>
                </a:ext>
              </a:extLst>
            </p:cNvPr>
            <p:cNvSpPr>
              <a:spLocks/>
            </p:cNvSpPr>
            <p:nvPr/>
          </p:nvSpPr>
          <p:spPr bwMode="auto">
            <a:xfrm>
              <a:off x="2813" y="769"/>
              <a:ext cx="40" cy="73"/>
            </a:xfrm>
            <a:custGeom>
              <a:avLst/>
              <a:gdLst>
                <a:gd name="T0" fmla="*/ 39 w 40"/>
                <a:gd name="T1" fmla="*/ 72 h 73"/>
                <a:gd name="T2" fmla="*/ 36 w 40"/>
                <a:gd name="T3" fmla="*/ 54 h 73"/>
                <a:gd name="T4" fmla="*/ 33 w 40"/>
                <a:gd name="T5" fmla="*/ 45 h 73"/>
                <a:gd name="T6" fmla="*/ 30 w 40"/>
                <a:gd name="T7" fmla="*/ 33 h 73"/>
                <a:gd name="T8" fmla="*/ 21 w 40"/>
                <a:gd name="T9" fmla="*/ 24 h 73"/>
                <a:gd name="T10" fmla="*/ 12 w 40"/>
                <a:gd name="T11" fmla="*/ 18 h 73"/>
                <a:gd name="T12" fmla="*/ 9 w 40"/>
                <a:gd name="T13" fmla="*/ 9 h 73"/>
                <a:gd name="T14" fmla="*/ 6 w 40"/>
                <a:gd name="T15" fmla="*/ 0 h 73"/>
                <a:gd name="T16" fmla="*/ 9 w 40"/>
                <a:gd name="T17" fmla="*/ 9 h 73"/>
                <a:gd name="T18" fmla="*/ 0 w 40"/>
                <a:gd name="T19" fmla="*/ 9 h 73"/>
                <a:gd name="T20" fmla="*/ 6 w 40"/>
                <a:gd name="T21" fmla="*/ 0 h 73"/>
                <a:gd name="T22" fmla="*/ 9 w 40"/>
                <a:gd name="T23" fmla="*/ 9 h 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0"/>
                <a:gd name="T37" fmla="*/ 0 h 73"/>
                <a:gd name="T38" fmla="*/ 40 w 40"/>
                <a:gd name="T39" fmla="*/ 73 h 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0" h="73">
                  <a:moveTo>
                    <a:pt x="39" y="72"/>
                  </a:moveTo>
                  <a:lnTo>
                    <a:pt x="36" y="54"/>
                  </a:lnTo>
                  <a:lnTo>
                    <a:pt x="33" y="45"/>
                  </a:lnTo>
                  <a:lnTo>
                    <a:pt x="30" y="33"/>
                  </a:lnTo>
                  <a:lnTo>
                    <a:pt x="21" y="24"/>
                  </a:lnTo>
                  <a:lnTo>
                    <a:pt x="12" y="18"/>
                  </a:lnTo>
                  <a:lnTo>
                    <a:pt x="9" y="9"/>
                  </a:lnTo>
                  <a:lnTo>
                    <a:pt x="6" y="0"/>
                  </a:lnTo>
                  <a:lnTo>
                    <a:pt x="9" y="9"/>
                  </a:lnTo>
                  <a:lnTo>
                    <a:pt x="0" y="9"/>
                  </a:lnTo>
                  <a:lnTo>
                    <a:pt x="6" y="0"/>
                  </a:lnTo>
                  <a:lnTo>
                    <a:pt x="9" y="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81" name="Freeform 102">
              <a:extLst>
                <a:ext uri="{FF2B5EF4-FFF2-40B4-BE49-F238E27FC236}">
                  <a16:creationId xmlns:a16="http://schemas.microsoft.com/office/drawing/2014/main" id="{D1ABADBA-CB43-4FB7-B7FE-2185AAAAB1CA}"/>
                </a:ext>
              </a:extLst>
            </p:cNvPr>
            <p:cNvSpPr>
              <a:spLocks/>
            </p:cNvSpPr>
            <p:nvPr/>
          </p:nvSpPr>
          <p:spPr bwMode="auto">
            <a:xfrm>
              <a:off x="2855" y="790"/>
              <a:ext cx="31" cy="22"/>
            </a:xfrm>
            <a:custGeom>
              <a:avLst/>
              <a:gdLst>
                <a:gd name="T0" fmla="*/ 30 w 31"/>
                <a:gd name="T1" fmla="*/ 21 h 22"/>
                <a:gd name="T2" fmla="*/ 30 w 31"/>
                <a:gd name="T3" fmla="*/ 12 h 22"/>
                <a:gd name="T4" fmla="*/ 21 w 31"/>
                <a:gd name="T5" fmla="*/ 6 h 22"/>
                <a:gd name="T6" fmla="*/ 12 w 31"/>
                <a:gd name="T7" fmla="*/ 0 h 22"/>
                <a:gd name="T8" fmla="*/ 21 w 31"/>
                <a:gd name="T9" fmla="*/ 6 h 22"/>
                <a:gd name="T10" fmla="*/ 0 w 31"/>
                <a:gd name="T11" fmla="*/ 12 h 22"/>
                <a:gd name="T12" fmla="*/ 9 w 31"/>
                <a:gd name="T13" fmla="*/ 9 h 22"/>
                <a:gd name="T14" fmla="*/ 18 w 31"/>
                <a:gd name="T15" fmla="*/ 9 h 22"/>
                <a:gd name="T16" fmla="*/ 18 w 31"/>
                <a:gd name="T17" fmla="*/ 18 h 22"/>
                <a:gd name="T18" fmla="*/ 30 w 31"/>
                <a:gd name="T19" fmla="*/ 21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
                <a:gd name="T31" fmla="*/ 0 h 22"/>
                <a:gd name="T32" fmla="*/ 31 w 31"/>
                <a:gd name="T33" fmla="*/ 22 h 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 h="22">
                  <a:moveTo>
                    <a:pt x="30" y="21"/>
                  </a:moveTo>
                  <a:lnTo>
                    <a:pt x="30" y="12"/>
                  </a:lnTo>
                  <a:lnTo>
                    <a:pt x="21" y="6"/>
                  </a:lnTo>
                  <a:lnTo>
                    <a:pt x="12" y="0"/>
                  </a:lnTo>
                  <a:lnTo>
                    <a:pt x="21" y="6"/>
                  </a:lnTo>
                  <a:lnTo>
                    <a:pt x="0" y="12"/>
                  </a:lnTo>
                  <a:lnTo>
                    <a:pt x="9" y="9"/>
                  </a:lnTo>
                  <a:lnTo>
                    <a:pt x="18" y="9"/>
                  </a:lnTo>
                  <a:lnTo>
                    <a:pt x="18" y="18"/>
                  </a:lnTo>
                  <a:lnTo>
                    <a:pt x="30" y="21"/>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2882" name="Freeform 103">
              <a:extLst>
                <a:ext uri="{FF2B5EF4-FFF2-40B4-BE49-F238E27FC236}">
                  <a16:creationId xmlns:a16="http://schemas.microsoft.com/office/drawing/2014/main" id="{6F10E2CC-EA77-407A-B7D8-2704BF64A7F8}"/>
                </a:ext>
              </a:extLst>
            </p:cNvPr>
            <p:cNvSpPr>
              <a:spLocks/>
            </p:cNvSpPr>
            <p:nvPr/>
          </p:nvSpPr>
          <p:spPr bwMode="auto">
            <a:xfrm>
              <a:off x="2876" y="805"/>
              <a:ext cx="1" cy="4"/>
            </a:xfrm>
            <a:custGeom>
              <a:avLst/>
              <a:gdLst>
                <a:gd name="T0" fmla="*/ 0 w 1"/>
                <a:gd name="T1" fmla="*/ 3 h 4"/>
                <a:gd name="T2" fmla="*/ 0 w 1"/>
                <a:gd name="T3" fmla="*/ 0 h 4"/>
                <a:gd name="T4" fmla="*/ 0 60000 65536"/>
                <a:gd name="T5" fmla="*/ 0 60000 65536"/>
                <a:gd name="T6" fmla="*/ 0 w 1"/>
                <a:gd name="T7" fmla="*/ 0 h 4"/>
                <a:gd name="T8" fmla="*/ 1 w 1"/>
                <a:gd name="T9" fmla="*/ 4 h 4"/>
              </a:gdLst>
              <a:ahLst/>
              <a:cxnLst>
                <a:cxn ang="T4">
                  <a:pos x="T0" y="T1"/>
                </a:cxn>
                <a:cxn ang="T5">
                  <a:pos x="T2" y="T3"/>
                </a:cxn>
              </a:cxnLst>
              <a:rect l="T6" t="T7" r="T8" b="T9"/>
              <a:pathLst>
                <a:path w="1" h="4">
                  <a:moveTo>
                    <a:pt x="0" y="3"/>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83" name="Freeform 104">
              <a:extLst>
                <a:ext uri="{FF2B5EF4-FFF2-40B4-BE49-F238E27FC236}">
                  <a16:creationId xmlns:a16="http://schemas.microsoft.com/office/drawing/2014/main" id="{F864B904-16E0-4F52-A53F-7B83E07A65D8}"/>
                </a:ext>
              </a:extLst>
            </p:cNvPr>
            <p:cNvSpPr>
              <a:spLocks/>
            </p:cNvSpPr>
            <p:nvPr/>
          </p:nvSpPr>
          <p:spPr bwMode="auto">
            <a:xfrm>
              <a:off x="2879" y="832"/>
              <a:ext cx="1" cy="43"/>
            </a:xfrm>
            <a:custGeom>
              <a:avLst/>
              <a:gdLst>
                <a:gd name="T0" fmla="*/ 0 w 1"/>
                <a:gd name="T1" fmla="*/ 42 h 43"/>
                <a:gd name="T2" fmla="*/ 0 w 1"/>
                <a:gd name="T3" fmla="*/ 30 h 43"/>
                <a:gd name="T4" fmla="*/ 0 w 1"/>
                <a:gd name="T5" fmla="*/ 21 h 43"/>
                <a:gd name="T6" fmla="*/ 0 w 1"/>
                <a:gd name="T7" fmla="*/ 9 h 43"/>
                <a:gd name="T8" fmla="*/ 0 w 1"/>
                <a:gd name="T9" fmla="*/ 0 h 43"/>
                <a:gd name="T10" fmla="*/ 0 60000 65536"/>
                <a:gd name="T11" fmla="*/ 0 60000 65536"/>
                <a:gd name="T12" fmla="*/ 0 60000 65536"/>
                <a:gd name="T13" fmla="*/ 0 60000 65536"/>
                <a:gd name="T14" fmla="*/ 0 60000 65536"/>
                <a:gd name="T15" fmla="*/ 0 w 1"/>
                <a:gd name="T16" fmla="*/ 0 h 43"/>
                <a:gd name="T17" fmla="*/ 1 w 1"/>
                <a:gd name="T18" fmla="*/ 43 h 43"/>
              </a:gdLst>
              <a:ahLst/>
              <a:cxnLst>
                <a:cxn ang="T10">
                  <a:pos x="T0" y="T1"/>
                </a:cxn>
                <a:cxn ang="T11">
                  <a:pos x="T2" y="T3"/>
                </a:cxn>
                <a:cxn ang="T12">
                  <a:pos x="T4" y="T5"/>
                </a:cxn>
                <a:cxn ang="T13">
                  <a:pos x="T6" y="T7"/>
                </a:cxn>
                <a:cxn ang="T14">
                  <a:pos x="T8" y="T9"/>
                </a:cxn>
              </a:cxnLst>
              <a:rect l="T15" t="T16" r="T17" b="T18"/>
              <a:pathLst>
                <a:path w="1" h="43">
                  <a:moveTo>
                    <a:pt x="0" y="42"/>
                  </a:moveTo>
                  <a:lnTo>
                    <a:pt x="0" y="30"/>
                  </a:lnTo>
                  <a:lnTo>
                    <a:pt x="0" y="21"/>
                  </a:lnTo>
                  <a:lnTo>
                    <a:pt x="0" y="9"/>
                  </a:ln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84" name="Freeform 105">
              <a:extLst>
                <a:ext uri="{FF2B5EF4-FFF2-40B4-BE49-F238E27FC236}">
                  <a16:creationId xmlns:a16="http://schemas.microsoft.com/office/drawing/2014/main" id="{FFADBE08-054F-475D-9488-1EB505B6C1A4}"/>
                </a:ext>
              </a:extLst>
            </p:cNvPr>
            <p:cNvSpPr>
              <a:spLocks/>
            </p:cNvSpPr>
            <p:nvPr/>
          </p:nvSpPr>
          <p:spPr bwMode="auto">
            <a:xfrm>
              <a:off x="2900" y="793"/>
              <a:ext cx="22" cy="52"/>
            </a:xfrm>
            <a:custGeom>
              <a:avLst/>
              <a:gdLst>
                <a:gd name="T0" fmla="*/ 0 w 22"/>
                <a:gd name="T1" fmla="*/ 51 h 52"/>
                <a:gd name="T2" fmla="*/ 3 w 22"/>
                <a:gd name="T3" fmla="*/ 42 h 52"/>
                <a:gd name="T4" fmla="*/ 6 w 22"/>
                <a:gd name="T5" fmla="*/ 30 h 52"/>
                <a:gd name="T6" fmla="*/ 12 w 22"/>
                <a:gd name="T7" fmla="*/ 21 h 52"/>
                <a:gd name="T8" fmla="*/ 18 w 22"/>
                <a:gd name="T9" fmla="*/ 9 h 52"/>
                <a:gd name="T10" fmla="*/ 21 w 22"/>
                <a:gd name="T11" fmla="*/ 0 h 52"/>
                <a:gd name="T12" fmla="*/ 0 60000 65536"/>
                <a:gd name="T13" fmla="*/ 0 60000 65536"/>
                <a:gd name="T14" fmla="*/ 0 60000 65536"/>
                <a:gd name="T15" fmla="*/ 0 60000 65536"/>
                <a:gd name="T16" fmla="*/ 0 60000 65536"/>
                <a:gd name="T17" fmla="*/ 0 60000 65536"/>
                <a:gd name="T18" fmla="*/ 0 w 22"/>
                <a:gd name="T19" fmla="*/ 0 h 52"/>
                <a:gd name="T20" fmla="*/ 22 w 2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2" h="52">
                  <a:moveTo>
                    <a:pt x="0" y="51"/>
                  </a:moveTo>
                  <a:lnTo>
                    <a:pt x="3" y="42"/>
                  </a:lnTo>
                  <a:lnTo>
                    <a:pt x="6" y="30"/>
                  </a:lnTo>
                  <a:lnTo>
                    <a:pt x="12" y="21"/>
                  </a:lnTo>
                  <a:lnTo>
                    <a:pt x="18" y="9"/>
                  </a:lnTo>
                  <a:lnTo>
                    <a:pt x="21"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85" name="Freeform 106">
              <a:extLst>
                <a:ext uri="{FF2B5EF4-FFF2-40B4-BE49-F238E27FC236}">
                  <a16:creationId xmlns:a16="http://schemas.microsoft.com/office/drawing/2014/main" id="{93DAD720-7F13-4673-AB71-4C7C274FE43A}"/>
                </a:ext>
              </a:extLst>
            </p:cNvPr>
            <p:cNvSpPr>
              <a:spLocks/>
            </p:cNvSpPr>
            <p:nvPr/>
          </p:nvSpPr>
          <p:spPr bwMode="auto">
            <a:xfrm>
              <a:off x="2897" y="781"/>
              <a:ext cx="10" cy="10"/>
            </a:xfrm>
            <a:custGeom>
              <a:avLst/>
              <a:gdLst>
                <a:gd name="T0" fmla="*/ 9 w 10"/>
                <a:gd name="T1" fmla="*/ 9 h 10"/>
                <a:gd name="T2" fmla="*/ 9 w 10"/>
                <a:gd name="T3" fmla="*/ 0 h 10"/>
                <a:gd name="T4" fmla="*/ 0 w 10"/>
                <a:gd name="T5" fmla="*/ 3 h 10"/>
                <a:gd name="T6" fmla="*/ 9 w 10"/>
                <a:gd name="T7" fmla="*/ 9 h 10"/>
                <a:gd name="T8" fmla="*/ 0 60000 65536"/>
                <a:gd name="T9" fmla="*/ 0 60000 65536"/>
                <a:gd name="T10" fmla="*/ 0 60000 65536"/>
                <a:gd name="T11" fmla="*/ 0 60000 65536"/>
                <a:gd name="T12" fmla="*/ 0 w 10"/>
                <a:gd name="T13" fmla="*/ 0 h 10"/>
                <a:gd name="T14" fmla="*/ 10 w 10"/>
                <a:gd name="T15" fmla="*/ 10 h 10"/>
              </a:gdLst>
              <a:ahLst/>
              <a:cxnLst>
                <a:cxn ang="T8">
                  <a:pos x="T0" y="T1"/>
                </a:cxn>
                <a:cxn ang="T9">
                  <a:pos x="T2" y="T3"/>
                </a:cxn>
                <a:cxn ang="T10">
                  <a:pos x="T4" y="T5"/>
                </a:cxn>
                <a:cxn ang="T11">
                  <a:pos x="T6" y="T7"/>
                </a:cxn>
              </a:cxnLst>
              <a:rect l="T12" t="T13" r="T14" b="T15"/>
              <a:pathLst>
                <a:path w="10" h="10">
                  <a:moveTo>
                    <a:pt x="9" y="9"/>
                  </a:moveTo>
                  <a:lnTo>
                    <a:pt x="9" y="0"/>
                  </a:lnTo>
                  <a:lnTo>
                    <a:pt x="0" y="3"/>
                  </a:lnTo>
                  <a:lnTo>
                    <a:pt x="9" y="9"/>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2886" name="Freeform 107">
              <a:extLst>
                <a:ext uri="{FF2B5EF4-FFF2-40B4-BE49-F238E27FC236}">
                  <a16:creationId xmlns:a16="http://schemas.microsoft.com/office/drawing/2014/main" id="{028E1387-90BA-46FA-8D46-79212585BF16}"/>
                </a:ext>
              </a:extLst>
            </p:cNvPr>
            <p:cNvSpPr>
              <a:spLocks/>
            </p:cNvSpPr>
            <p:nvPr/>
          </p:nvSpPr>
          <p:spPr bwMode="auto">
            <a:xfrm>
              <a:off x="2894" y="787"/>
              <a:ext cx="7" cy="4"/>
            </a:xfrm>
            <a:custGeom>
              <a:avLst/>
              <a:gdLst>
                <a:gd name="T0" fmla="*/ 6 w 7"/>
                <a:gd name="T1" fmla="*/ 3 h 4"/>
                <a:gd name="T2" fmla="*/ 0 w 7"/>
                <a:gd name="T3" fmla="*/ 0 h 4"/>
                <a:gd name="T4" fmla="*/ 0 60000 65536"/>
                <a:gd name="T5" fmla="*/ 0 60000 65536"/>
                <a:gd name="T6" fmla="*/ 0 w 7"/>
                <a:gd name="T7" fmla="*/ 0 h 4"/>
                <a:gd name="T8" fmla="*/ 7 w 7"/>
                <a:gd name="T9" fmla="*/ 4 h 4"/>
              </a:gdLst>
              <a:ahLst/>
              <a:cxnLst>
                <a:cxn ang="T4">
                  <a:pos x="T0" y="T1"/>
                </a:cxn>
                <a:cxn ang="T5">
                  <a:pos x="T2" y="T3"/>
                </a:cxn>
              </a:cxnLst>
              <a:rect l="T6" t="T7" r="T8" b="T9"/>
              <a:pathLst>
                <a:path w="7" h="4">
                  <a:moveTo>
                    <a:pt x="6" y="3"/>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87" name="Freeform 108">
              <a:extLst>
                <a:ext uri="{FF2B5EF4-FFF2-40B4-BE49-F238E27FC236}">
                  <a16:creationId xmlns:a16="http://schemas.microsoft.com/office/drawing/2014/main" id="{2CF9BC22-D238-439D-AD04-D31FA622AA59}"/>
                </a:ext>
              </a:extLst>
            </p:cNvPr>
            <p:cNvSpPr>
              <a:spLocks/>
            </p:cNvSpPr>
            <p:nvPr/>
          </p:nvSpPr>
          <p:spPr bwMode="auto">
            <a:xfrm>
              <a:off x="3182" y="709"/>
              <a:ext cx="214" cy="139"/>
            </a:xfrm>
            <a:custGeom>
              <a:avLst/>
              <a:gdLst>
                <a:gd name="T0" fmla="*/ 15 w 214"/>
                <a:gd name="T1" fmla="*/ 75 h 139"/>
                <a:gd name="T2" fmla="*/ 21 w 214"/>
                <a:gd name="T3" fmla="*/ 66 h 139"/>
                <a:gd name="T4" fmla="*/ 18 w 214"/>
                <a:gd name="T5" fmla="*/ 75 h 139"/>
                <a:gd name="T6" fmla="*/ 15 w 214"/>
                <a:gd name="T7" fmla="*/ 69 h 139"/>
                <a:gd name="T8" fmla="*/ 30 w 214"/>
                <a:gd name="T9" fmla="*/ 69 h 139"/>
                <a:gd name="T10" fmla="*/ 48 w 214"/>
                <a:gd name="T11" fmla="*/ 30 h 139"/>
                <a:gd name="T12" fmla="*/ 66 w 214"/>
                <a:gd name="T13" fmla="*/ 33 h 139"/>
                <a:gd name="T14" fmla="*/ 57 w 214"/>
                <a:gd name="T15" fmla="*/ 36 h 139"/>
                <a:gd name="T16" fmla="*/ 69 w 214"/>
                <a:gd name="T17" fmla="*/ 24 h 139"/>
                <a:gd name="T18" fmla="*/ 114 w 214"/>
                <a:gd name="T19" fmla="*/ 18 h 139"/>
                <a:gd name="T20" fmla="*/ 96 w 214"/>
                <a:gd name="T21" fmla="*/ 27 h 139"/>
                <a:gd name="T22" fmla="*/ 114 w 214"/>
                <a:gd name="T23" fmla="*/ 15 h 139"/>
                <a:gd name="T24" fmla="*/ 114 w 214"/>
                <a:gd name="T25" fmla="*/ 21 h 139"/>
                <a:gd name="T26" fmla="*/ 147 w 214"/>
                <a:gd name="T27" fmla="*/ 6 h 139"/>
                <a:gd name="T28" fmla="*/ 135 w 214"/>
                <a:gd name="T29" fmla="*/ 27 h 139"/>
                <a:gd name="T30" fmla="*/ 153 w 214"/>
                <a:gd name="T31" fmla="*/ 9 h 139"/>
                <a:gd name="T32" fmla="*/ 171 w 214"/>
                <a:gd name="T33" fmla="*/ 39 h 139"/>
                <a:gd name="T34" fmla="*/ 147 w 214"/>
                <a:gd name="T35" fmla="*/ 30 h 139"/>
                <a:gd name="T36" fmla="*/ 162 w 214"/>
                <a:gd name="T37" fmla="*/ 36 h 139"/>
                <a:gd name="T38" fmla="*/ 183 w 214"/>
                <a:gd name="T39" fmla="*/ 42 h 139"/>
                <a:gd name="T40" fmla="*/ 177 w 214"/>
                <a:gd name="T41" fmla="*/ 72 h 139"/>
                <a:gd name="T42" fmla="*/ 177 w 214"/>
                <a:gd name="T43" fmla="*/ 66 h 139"/>
                <a:gd name="T44" fmla="*/ 189 w 214"/>
                <a:gd name="T45" fmla="*/ 75 h 139"/>
                <a:gd name="T46" fmla="*/ 204 w 214"/>
                <a:gd name="T47" fmla="*/ 105 h 139"/>
                <a:gd name="T48" fmla="*/ 183 w 214"/>
                <a:gd name="T49" fmla="*/ 87 h 139"/>
                <a:gd name="T50" fmla="*/ 177 w 214"/>
                <a:gd name="T51" fmla="*/ 96 h 139"/>
                <a:gd name="T52" fmla="*/ 171 w 214"/>
                <a:gd name="T53" fmla="*/ 132 h 139"/>
                <a:gd name="T54" fmla="*/ 165 w 214"/>
                <a:gd name="T55" fmla="*/ 138 h 139"/>
                <a:gd name="T56" fmla="*/ 132 w 214"/>
                <a:gd name="T57" fmla="*/ 114 h 139"/>
                <a:gd name="T58" fmla="*/ 153 w 214"/>
                <a:gd name="T59" fmla="*/ 114 h 139"/>
                <a:gd name="T60" fmla="*/ 117 w 214"/>
                <a:gd name="T61" fmla="*/ 132 h 139"/>
                <a:gd name="T62" fmla="*/ 138 w 214"/>
                <a:gd name="T63" fmla="*/ 93 h 139"/>
                <a:gd name="T64" fmla="*/ 150 w 214"/>
                <a:gd name="T65" fmla="*/ 111 h 139"/>
                <a:gd name="T66" fmla="*/ 141 w 214"/>
                <a:gd name="T67" fmla="*/ 81 h 139"/>
                <a:gd name="T68" fmla="*/ 165 w 214"/>
                <a:gd name="T69" fmla="*/ 78 h 139"/>
                <a:gd name="T70" fmla="*/ 135 w 214"/>
                <a:gd name="T71" fmla="*/ 84 h 139"/>
                <a:gd name="T72" fmla="*/ 144 w 214"/>
                <a:gd name="T73" fmla="*/ 45 h 139"/>
                <a:gd name="T74" fmla="*/ 111 w 214"/>
                <a:gd name="T75" fmla="*/ 72 h 139"/>
                <a:gd name="T76" fmla="*/ 126 w 214"/>
                <a:gd name="T77" fmla="*/ 54 h 139"/>
                <a:gd name="T78" fmla="*/ 129 w 214"/>
                <a:gd name="T79" fmla="*/ 90 h 139"/>
                <a:gd name="T80" fmla="*/ 102 w 214"/>
                <a:gd name="T81" fmla="*/ 105 h 139"/>
                <a:gd name="T82" fmla="*/ 93 w 214"/>
                <a:gd name="T83" fmla="*/ 87 h 139"/>
                <a:gd name="T84" fmla="*/ 90 w 214"/>
                <a:gd name="T85" fmla="*/ 90 h 139"/>
                <a:gd name="T86" fmla="*/ 78 w 214"/>
                <a:gd name="T87" fmla="*/ 96 h 139"/>
                <a:gd name="T88" fmla="*/ 51 w 214"/>
                <a:gd name="T89" fmla="*/ 108 h 139"/>
                <a:gd name="T90" fmla="*/ 36 w 214"/>
                <a:gd name="T91" fmla="*/ 105 h 139"/>
                <a:gd name="T92" fmla="*/ 51 w 214"/>
                <a:gd name="T93" fmla="*/ 99 h 139"/>
                <a:gd name="T94" fmla="*/ 21 w 214"/>
                <a:gd name="T95" fmla="*/ 123 h 139"/>
                <a:gd name="T96" fmla="*/ 33 w 214"/>
                <a:gd name="T97" fmla="*/ 90 h 139"/>
                <a:gd name="T98" fmla="*/ 75 w 214"/>
                <a:gd name="T99" fmla="*/ 105 h 139"/>
                <a:gd name="T100" fmla="*/ 123 w 214"/>
                <a:gd name="T101" fmla="*/ 69 h 139"/>
                <a:gd name="T102" fmla="*/ 72 w 214"/>
                <a:gd name="T103" fmla="*/ 66 h 139"/>
                <a:gd name="T104" fmla="*/ 84 w 214"/>
                <a:gd name="T105" fmla="*/ 66 h 139"/>
                <a:gd name="T106" fmla="*/ 108 w 214"/>
                <a:gd name="T107" fmla="*/ 72 h 139"/>
                <a:gd name="T108" fmla="*/ 90 w 214"/>
                <a:gd name="T109" fmla="*/ 72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4"/>
                <a:gd name="T166" fmla="*/ 0 h 139"/>
                <a:gd name="T167" fmla="*/ 214 w 214"/>
                <a:gd name="T168" fmla="*/ 139 h 1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4" h="139">
                  <a:moveTo>
                    <a:pt x="3" y="117"/>
                  </a:moveTo>
                  <a:lnTo>
                    <a:pt x="15" y="117"/>
                  </a:lnTo>
                  <a:lnTo>
                    <a:pt x="21" y="108"/>
                  </a:lnTo>
                  <a:lnTo>
                    <a:pt x="15" y="99"/>
                  </a:lnTo>
                  <a:lnTo>
                    <a:pt x="15" y="75"/>
                  </a:lnTo>
                  <a:lnTo>
                    <a:pt x="3" y="75"/>
                  </a:lnTo>
                  <a:lnTo>
                    <a:pt x="3" y="84"/>
                  </a:lnTo>
                  <a:lnTo>
                    <a:pt x="15" y="87"/>
                  </a:lnTo>
                  <a:lnTo>
                    <a:pt x="21" y="75"/>
                  </a:lnTo>
                  <a:lnTo>
                    <a:pt x="21" y="66"/>
                  </a:lnTo>
                  <a:lnTo>
                    <a:pt x="12" y="66"/>
                  </a:lnTo>
                  <a:lnTo>
                    <a:pt x="3" y="66"/>
                  </a:lnTo>
                  <a:lnTo>
                    <a:pt x="0" y="78"/>
                  </a:lnTo>
                  <a:lnTo>
                    <a:pt x="9" y="81"/>
                  </a:lnTo>
                  <a:lnTo>
                    <a:pt x="18" y="75"/>
                  </a:lnTo>
                  <a:lnTo>
                    <a:pt x="21" y="66"/>
                  </a:lnTo>
                  <a:lnTo>
                    <a:pt x="15" y="57"/>
                  </a:lnTo>
                  <a:lnTo>
                    <a:pt x="6" y="60"/>
                  </a:lnTo>
                  <a:lnTo>
                    <a:pt x="3" y="69"/>
                  </a:lnTo>
                  <a:lnTo>
                    <a:pt x="15" y="69"/>
                  </a:lnTo>
                  <a:lnTo>
                    <a:pt x="24" y="66"/>
                  </a:lnTo>
                  <a:lnTo>
                    <a:pt x="30" y="54"/>
                  </a:lnTo>
                  <a:lnTo>
                    <a:pt x="21" y="54"/>
                  </a:lnTo>
                  <a:lnTo>
                    <a:pt x="21" y="63"/>
                  </a:lnTo>
                  <a:lnTo>
                    <a:pt x="30" y="69"/>
                  </a:lnTo>
                  <a:lnTo>
                    <a:pt x="39" y="69"/>
                  </a:lnTo>
                  <a:lnTo>
                    <a:pt x="48" y="57"/>
                  </a:lnTo>
                  <a:lnTo>
                    <a:pt x="51" y="48"/>
                  </a:lnTo>
                  <a:lnTo>
                    <a:pt x="54" y="39"/>
                  </a:lnTo>
                  <a:lnTo>
                    <a:pt x="48" y="30"/>
                  </a:lnTo>
                  <a:lnTo>
                    <a:pt x="39" y="30"/>
                  </a:lnTo>
                  <a:lnTo>
                    <a:pt x="36" y="39"/>
                  </a:lnTo>
                  <a:lnTo>
                    <a:pt x="45" y="45"/>
                  </a:lnTo>
                  <a:lnTo>
                    <a:pt x="57" y="42"/>
                  </a:lnTo>
                  <a:lnTo>
                    <a:pt x="66" y="33"/>
                  </a:lnTo>
                  <a:lnTo>
                    <a:pt x="66" y="21"/>
                  </a:lnTo>
                  <a:lnTo>
                    <a:pt x="57" y="18"/>
                  </a:lnTo>
                  <a:lnTo>
                    <a:pt x="48" y="24"/>
                  </a:lnTo>
                  <a:lnTo>
                    <a:pt x="48" y="33"/>
                  </a:lnTo>
                  <a:lnTo>
                    <a:pt x="57" y="36"/>
                  </a:lnTo>
                  <a:lnTo>
                    <a:pt x="69" y="36"/>
                  </a:lnTo>
                  <a:lnTo>
                    <a:pt x="81" y="33"/>
                  </a:lnTo>
                  <a:lnTo>
                    <a:pt x="87" y="21"/>
                  </a:lnTo>
                  <a:lnTo>
                    <a:pt x="75" y="15"/>
                  </a:lnTo>
                  <a:lnTo>
                    <a:pt x="69" y="24"/>
                  </a:lnTo>
                  <a:lnTo>
                    <a:pt x="69" y="33"/>
                  </a:lnTo>
                  <a:lnTo>
                    <a:pt x="93" y="36"/>
                  </a:lnTo>
                  <a:lnTo>
                    <a:pt x="105" y="36"/>
                  </a:lnTo>
                  <a:lnTo>
                    <a:pt x="111" y="27"/>
                  </a:lnTo>
                  <a:lnTo>
                    <a:pt x="114" y="18"/>
                  </a:lnTo>
                  <a:lnTo>
                    <a:pt x="111" y="9"/>
                  </a:lnTo>
                  <a:lnTo>
                    <a:pt x="102" y="9"/>
                  </a:lnTo>
                  <a:lnTo>
                    <a:pt x="93" y="12"/>
                  </a:lnTo>
                  <a:lnTo>
                    <a:pt x="87" y="24"/>
                  </a:lnTo>
                  <a:lnTo>
                    <a:pt x="96" y="27"/>
                  </a:lnTo>
                  <a:lnTo>
                    <a:pt x="102" y="18"/>
                  </a:lnTo>
                  <a:lnTo>
                    <a:pt x="105" y="9"/>
                  </a:lnTo>
                  <a:lnTo>
                    <a:pt x="105" y="0"/>
                  </a:lnTo>
                  <a:lnTo>
                    <a:pt x="102" y="12"/>
                  </a:lnTo>
                  <a:lnTo>
                    <a:pt x="114" y="15"/>
                  </a:lnTo>
                  <a:lnTo>
                    <a:pt x="123" y="15"/>
                  </a:lnTo>
                  <a:lnTo>
                    <a:pt x="126" y="6"/>
                  </a:lnTo>
                  <a:lnTo>
                    <a:pt x="117" y="0"/>
                  </a:lnTo>
                  <a:lnTo>
                    <a:pt x="108" y="9"/>
                  </a:lnTo>
                  <a:lnTo>
                    <a:pt x="114" y="21"/>
                  </a:lnTo>
                  <a:lnTo>
                    <a:pt x="123" y="24"/>
                  </a:lnTo>
                  <a:lnTo>
                    <a:pt x="132" y="24"/>
                  </a:lnTo>
                  <a:lnTo>
                    <a:pt x="141" y="24"/>
                  </a:lnTo>
                  <a:lnTo>
                    <a:pt x="147" y="15"/>
                  </a:lnTo>
                  <a:lnTo>
                    <a:pt x="147" y="6"/>
                  </a:lnTo>
                  <a:lnTo>
                    <a:pt x="138" y="0"/>
                  </a:lnTo>
                  <a:lnTo>
                    <a:pt x="129" y="3"/>
                  </a:lnTo>
                  <a:lnTo>
                    <a:pt x="126" y="15"/>
                  </a:lnTo>
                  <a:lnTo>
                    <a:pt x="126" y="24"/>
                  </a:lnTo>
                  <a:lnTo>
                    <a:pt x="135" y="27"/>
                  </a:lnTo>
                  <a:lnTo>
                    <a:pt x="144" y="27"/>
                  </a:lnTo>
                  <a:lnTo>
                    <a:pt x="153" y="27"/>
                  </a:lnTo>
                  <a:lnTo>
                    <a:pt x="159" y="18"/>
                  </a:lnTo>
                  <a:lnTo>
                    <a:pt x="162" y="9"/>
                  </a:lnTo>
                  <a:lnTo>
                    <a:pt x="153" y="9"/>
                  </a:lnTo>
                  <a:lnTo>
                    <a:pt x="141" y="15"/>
                  </a:lnTo>
                  <a:lnTo>
                    <a:pt x="138" y="27"/>
                  </a:lnTo>
                  <a:lnTo>
                    <a:pt x="141" y="39"/>
                  </a:lnTo>
                  <a:lnTo>
                    <a:pt x="153" y="39"/>
                  </a:lnTo>
                  <a:lnTo>
                    <a:pt x="171" y="39"/>
                  </a:lnTo>
                  <a:lnTo>
                    <a:pt x="174" y="30"/>
                  </a:lnTo>
                  <a:lnTo>
                    <a:pt x="174" y="18"/>
                  </a:lnTo>
                  <a:lnTo>
                    <a:pt x="156" y="15"/>
                  </a:lnTo>
                  <a:lnTo>
                    <a:pt x="147" y="21"/>
                  </a:lnTo>
                  <a:lnTo>
                    <a:pt x="147" y="30"/>
                  </a:lnTo>
                  <a:lnTo>
                    <a:pt x="150" y="39"/>
                  </a:lnTo>
                  <a:lnTo>
                    <a:pt x="162" y="42"/>
                  </a:lnTo>
                  <a:lnTo>
                    <a:pt x="171" y="42"/>
                  </a:lnTo>
                  <a:lnTo>
                    <a:pt x="171" y="30"/>
                  </a:lnTo>
                  <a:lnTo>
                    <a:pt x="162" y="36"/>
                  </a:lnTo>
                  <a:lnTo>
                    <a:pt x="162" y="48"/>
                  </a:lnTo>
                  <a:lnTo>
                    <a:pt x="165" y="57"/>
                  </a:lnTo>
                  <a:lnTo>
                    <a:pt x="174" y="57"/>
                  </a:lnTo>
                  <a:lnTo>
                    <a:pt x="183" y="54"/>
                  </a:lnTo>
                  <a:lnTo>
                    <a:pt x="183" y="42"/>
                  </a:lnTo>
                  <a:lnTo>
                    <a:pt x="183" y="30"/>
                  </a:lnTo>
                  <a:lnTo>
                    <a:pt x="171" y="45"/>
                  </a:lnTo>
                  <a:lnTo>
                    <a:pt x="168" y="57"/>
                  </a:lnTo>
                  <a:lnTo>
                    <a:pt x="168" y="66"/>
                  </a:lnTo>
                  <a:lnTo>
                    <a:pt x="177" y="72"/>
                  </a:lnTo>
                  <a:lnTo>
                    <a:pt x="186" y="72"/>
                  </a:lnTo>
                  <a:lnTo>
                    <a:pt x="195" y="66"/>
                  </a:lnTo>
                  <a:lnTo>
                    <a:pt x="195" y="57"/>
                  </a:lnTo>
                  <a:lnTo>
                    <a:pt x="183" y="57"/>
                  </a:lnTo>
                  <a:lnTo>
                    <a:pt x="177" y="66"/>
                  </a:lnTo>
                  <a:lnTo>
                    <a:pt x="177" y="78"/>
                  </a:lnTo>
                  <a:lnTo>
                    <a:pt x="186" y="84"/>
                  </a:lnTo>
                  <a:lnTo>
                    <a:pt x="195" y="87"/>
                  </a:lnTo>
                  <a:lnTo>
                    <a:pt x="198" y="75"/>
                  </a:lnTo>
                  <a:lnTo>
                    <a:pt x="189" y="75"/>
                  </a:lnTo>
                  <a:lnTo>
                    <a:pt x="186" y="84"/>
                  </a:lnTo>
                  <a:lnTo>
                    <a:pt x="183" y="93"/>
                  </a:lnTo>
                  <a:lnTo>
                    <a:pt x="186" y="102"/>
                  </a:lnTo>
                  <a:lnTo>
                    <a:pt x="195" y="105"/>
                  </a:lnTo>
                  <a:lnTo>
                    <a:pt x="204" y="105"/>
                  </a:lnTo>
                  <a:lnTo>
                    <a:pt x="213" y="99"/>
                  </a:lnTo>
                  <a:lnTo>
                    <a:pt x="213" y="87"/>
                  </a:lnTo>
                  <a:lnTo>
                    <a:pt x="204" y="87"/>
                  </a:lnTo>
                  <a:lnTo>
                    <a:pt x="192" y="87"/>
                  </a:lnTo>
                  <a:lnTo>
                    <a:pt x="183" y="87"/>
                  </a:lnTo>
                  <a:lnTo>
                    <a:pt x="177" y="96"/>
                  </a:lnTo>
                  <a:lnTo>
                    <a:pt x="177" y="105"/>
                  </a:lnTo>
                  <a:lnTo>
                    <a:pt x="186" y="111"/>
                  </a:lnTo>
                  <a:lnTo>
                    <a:pt x="186" y="102"/>
                  </a:lnTo>
                  <a:lnTo>
                    <a:pt x="177" y="96"/>
                  </a:lnTo>
                  <a:lnTo>
                    <a:pt x="165" y="96"/>
                  </a:lnTo>
                  <a:lnTo>
                    <a:pt x="162" y="108"/>
                  </a:lnTo>
                  <a:lnTo>
                    <a:pt x="162" y="120"/>
                  </a:lnTo>
                  <a:lnTo>
                    <a:pt x="162" y="129"/>
                  </a:lnTo>
                  <a:lnTo>
                    <a:pt x="171" y="132"/>
                  </a:lnTo>
                  <a:lnTo>
                    <a:pt x="180" y="123"/>
                  </a:lnTo>
                  <a:lnTo>
                    <a:pt x="180" y="114"/>
                  </a:lnTo>
                  <a:lnTo>
                    <a:pt x="171" y="114"/>
                  </a:lnTo>
                  <a:lnTo>
                    <a:pt x="165" y="126"/>
                  </a:lnTo>
                  <a:lnTo>
                    <a:pt x="165" y="138"/>
                  </a:lnTo>
                  <a:lnTo>
                    <a:pt x="171" y="117"/>
                  </a:lnTo>
                  <a:lnTo>
                    <a:pt x="165" y="105"/>
                  </a:lnTo>
                  <a:lnTo>
                    <a:pt x="153" y="102"/>
                  </a:lnTo>
                  <a:lnTo>
                    <a:pt x="132" y="105"/>
                  </a:lnTo>
                  <a:lnTo>
                    <a:pt x="132" y="114"/>
                  </a:lnTo>
                  <a:lnTo>
                    <a:pt x="132" y="123"/>
                  </a:lnTo>
                  <a:lnTo>
                    <a:pt x="141" y="132"/>
                  </a:lnTo>
                  <a:lnTo>
                    <a:pt x="150" y="135"/>
                  </a:lnTo>
                  <a:lnTo>
                    <a:pt x="153" y="126"/>
                  </a:lnTo>
                  <a:lnTo>
                    <a:pt x="153" y="114"/>
                  </a:lnTo>
                  <a:lnTo>
                    <a:pt x="135" y="111"/>
                  </a:lnTo>
                  <a:lnTo>
                    <a:pt x="126" y="108"/>
                  </a:lnTo>
                  <a:lnTo>
                    <a:pt x="114" y="114"/>
                  </a:lnTo>
                  <a:lnTo>
                    <a:pt x="111" y="123"/>
                  </a:lnTo>
                  <a:lnTo>
                    <a:pt x="117" y="132"/>
                  </a:lnTo>
                  <a:lnTo>
                    <a:pt x="129" y="132"/>
                  </a:lnTo>
                  <a:lnTo>
                    <a:pt x="138" y="123"/>
                  </a:lnTo>
                  <a:lnTo>
                    <a:pt x="138" y="111"/>
                  </a:lnTo>
                  <a:lnTo>
                    <a:pt x="138" y="102"/>
                  </a:lnTo>
                  <a:lnTo>
                    <a:pt x="138" y="93"/>
                  </a:lnTo>
                  <a:lnTo>
                    <a:pt x="129" y="93"/>
                  </a:lnTo>
                  <a:lnTo>
                    <a:pt x="123" y="105"/>
                  </a:lnTo>
                  <a:lnTo>
                    <a:pt x="129" y="114"/>
                  </a:lnTo>
                  <a:lnTo>
                    <a:pt x="141" y="114"/>
                  </a:lnTo>
                  <a:lnTo>
                    <a:pt x="150" y="111"/>
                  </a:lnTo>
                  <a:lnTo>
                    <a:pt x="159" y="102"/>
                  </a:lnTo>
                  <a:lnTo>
                    <a:pt x="159" y="90"/>
                  </a:lnTo>
                  <a:lnTo>
                    <a:pt x="159" y="81"/>
                  </a:lnTo>
                  <a:lnTo>
                    <a:pt x="150" y="78"/>
                  </a:lnTo>
                  <a:lnTo>
                    <a:pt x="141" y="81"/>
                  </a:lnTo>
                  <a:lnTo>
                    <a:pt x="135" y="93"/>
                  </a:lnTo>
                  <a:lnTo>
                    <a:pt x="141" y="102"/>
                  </a:lnTo>
                  <a:lnTo>
                    <a:pt x="153" y="102"/>
                  </a:lnTo>
                  <a:lnTo>
                    <a:pt x="165" y="96"/>
                  </a:lnTo>
                  <a:lnTo>
                    <a:pt x="165" y="78"/>
                  </a:lnTo>
                  <a:lnTo>
                    <a:pt x="165" y="69"/>
                  </a:lnTo>
                  <a:lnTo>
                    <a:pt x="153" y="63"/>
                  </a:lnTo>
                  <a:lnTo>
                    <a:pt x="141" y="63"/>
                  </a:lnTo>
                  <a:lnTo>
                    <a:pt x="135" y="72"/>
                  </a:lnTo>
                  <a:lnTo>
                    <a:pt x="135" y="84"/>
                  </a:lnTo>
                  <a:lnTo>
                    <a:pt x="144" y="87"/>
                  </a:lnTo>
                  <a:lnTo>
                    <a:pt x="162" y="81"/>
                  </a:lnTo>
                  <a:lnTo>
                    <a:pt x="165" y="63"/>
                  </a:lnTo>
                  <a:lnTo>
                    <a:pt x="165" y="54"/>
                  </a:lnTo>
                  <a:lnTo>
                    <a:pt x="144" y="45"/>
                  </a:lnTo>
                  <a:lnTo>
                    <a:pt x="126" y="45"/>
                  </a:lnTo>
                  <a:lnTo>
                    <a:pt x="114" y="42"/>
                  </a:lnTo>
                  <a:lnTo>
                    <a:pt x="105" y="51"/>
                  </a:lnTo>
                  <a:lnTo>
                    <a:pt x="105" y="63"/>
                  </a:lnTo>
                  <a:lnTo>
                    <a:pt x="111" y="72"/>
                  </a:lnTo>
                  <a:lnTo>
                    <a:pt x="123" y="78"/>
                  </a:lnTo>
                  <a:lnTo>
                    <a:pt x="132" y="78"/>
                  </a:lnTo>
                  <a:lnTo>
                    <a:pt x="135" y="69"/>
                  </a:lnTo>
                  <a:lnTo>
                    <a:pt x="135" y="60"/>
                  </a:lnTo>
                  <a:lnTo>
                    <a:pt x="126" y="54"/>
                  </a:lnTo>
                  <a:lnTo>
                    <a:pt x="117" y="54"/>
                  </a:lnTo>
                  <a:lnTo>
                    <a:pt x="114" y="63"/>
                  </a:lnTo>
                  <a:lnTo>
                    <a:pt x="120" y="75"/>
                  </a:lnTo>
                  <a:lnTo>
                    <a:pt x="132" y="81"/>
                  </a:lnTo>
                  <a:lnTo>
                    <a:pt x="129" y="90"/>
                  </a:lnTo>
                  <a:lnTo>
                    <a:pt x="123" y="99"/>
                  </a:lnTo>
                  <a:lnTo>
                    <a:pt x="117" y="108"/>
                  </a:lnTo>
                  <a:lnTo>
                    <a:pt x="120" y="99"/>
                  </a:lnTo>
                  <a:lnTo>
                    <a:pt x="111" y="96"/>
                  </a:lnTo>
                  <a:lnTo>
                    <a:pt x="102" y="105"/>
                  </a:lnTo>
                  <a:lnTo>
                    <a:pt x="111" y="111"/>
                  </a:lnTo>
                  <a:lnTo>
                    <a:pt x="111" y="99"/>
                  </a:lnTo>
                  <a:lnTo>
                    <a:pt x="111" y="90"/>
                  </a:lnTo>
                  <a:lnTo>
                    <a:pt x="102" y="84"/>
                  </a:lnTo>
                  <a:lnTo>
                    <a:pt x="93" y="87"/>
                  </a:lnTo>
                  <a:lnTo>
                    <a:pt x="90" y="96"/>
                  </a:lnTo>
                  <a:lnTo>
                    <a:pt x="87" y="105"/>
                  </a:lnTo>
                  <a:lnTo>
                    <a:pt x="96" y="105"/>
                  </a:lnTo>
                  <a:lnTo>
                    <a:pt x="99" y="96"/>
                  </a:lnTo>
                  <a:lnTo>
                    <a:pt x="90" y="90"/>
                  </a:lnTo>
                  <a:lnTo>
                    <a:pt x="81" y="90"/>
                  </a:lnTo>
                  <a:lnTo>
                    <a:pt x="72" y="93"/>
                  </a:lnTo>
                  <a:lnTo>
                    <a:pt x="66" y="102"/>
                  </a:lnTo>
                  <a:lnTo>
                    <a:pt x="75" y="105"/>
                  </a:lnTo>
                  <a:lnTo>
                    <a:pt x="78" y="96"/>
                  </a:lnTo>
                  <a:lnTo>
                    <a:pt x="75" y="87"/>
                  </a:lnTo>
                  <a:lnTo>
                    <a:pt x="63" y="87"/>
                  </a:lnTo>
                  <a:lnTo>
                    <a:pt x="54" y="90"/>
                  </a:lnTo>
                  <a:lnTo>
                    <a:pt x="51" y="99"/>
                  </a:lnTo>
                  <a:lnTo>
                    <a:pt x="51" y="108"/>
                  </a:lnTo>
                  <a:lnTo>
                    <a:pt x="60" y="114"/>
                  </a:lnTo>
                  <a:lnTo>
                    <a:pt x="63" y="102"/>
                  </a:lnTo>
                  <a:lnTo>
                    <a:pt x="51" y="96"/>
                  </a:lnTo>
                  <a:lnTo>
                    <a:pt x="42" y="96"/>
                  </a:lnTo>
                  <a:lnTo>
                    <a:pt x="36" y="105"/>
                  </a:lnTo>
                  <a:lnTo>
                    <a:pt x="36" y="114"/>
                  </a:lnTo>
                  <a:lnTo>
                    <a:pt x="45" y="120"/>
                  </a:lnTo>
                  <a:lnTo>
                    <a:pt x="54" y="117"/>
                  </a:lnTo>
                  <a:lnTo>
                    <a:pt x="57" y="108"/>
                  </a:lnTo>
                  <a:lnTo>
                    <a:pt x="51" y="99"/>
                  </a:lnTo>
                  <a:lnTo>
                    <a:pt x="42" y="99"/>
                  </a:lnTo>
                  <a:lnTo>
                    <a:pt x="33" y="99"/>
                  </a:lnTo>
                  <a:lnTo>
                    <a:pt x="24" y="105"/>
                  </a:lnTo>
                  <a:lnTo>
                    <a:pt x="21" y="114"/>
                  </a:lnTo>
                  <a:lnTo>
                    <a:pt x="21" y="123"/>
                  </a:lnTo>
                  <a:lnTo>
                    <a:pt x="30" y="123"/>
                  </a:lnTo>
                  <a:lnTo>
                    <a:pt x="39" y="123"/>
                  </a:lnTo>
                  <a:lnTo>
                    <a:pt x="45" y="102"/>
                  </a:lnTo>
                  <a:lnTo>
                    <a:pt x="42" y="93"/>
                  </a:lnTo>
                  <a:lnTo>
                    <a:pt x="33" y="90"/>
                  </a:lnTo>
                  <a:lnTo>
                    <a:pt x="21" y="90"/>
                  </a:lnTo>
                  <a:lnTo>
                    <a:pt x="15" y="99"/>
                  </a:lnTo>
                  <a:lnTo>
                    <a:pt x="39" y="105"/>
                  </a:lnTo>
                  <a:lnTo>
                    <a:pt x="57" y="105"/>
                  </a:lnTo>
                  <a:lnTo>
                    <a:pt x="75" y="105"/>
                  </a:lnTo>
                  <a:lnTo>
                    <a:pt x="93" y="105"/>
                  </a:lnTo>
                  <a:lnTo>
                    <a:pt x="111" y="102"/>
                  </a:lnTo>
                  <a:lnTo>
                    <a:pt x="117" y="93"/>
                  </a:lnTo>
                  <a:lnTo>
                    <a:pt x="120" y="81"/>
                  </a:lnTo>
                  <a:lnTo>
                    <a:pt x="123" y="69"/>
                  </a:lnTo>
                  <a:lnTo>
                    <a:pt x="114" y="63"/>
                  </a:lnTo>
                  <a:lnTo>
                    <a:pt x="102" y="63"/>
                  </a:lnTo>
                  <a:lnTo>
                    <a:pt x="93" y="63"/>
                  </a:lnTo>
                  <a:lnTo>
                    <a:pt x="81" y="63"/>
                  </a:lnTo>
                  <a:lnTo>
                    <a:pt x="72" y="66"/>
                  </a:lnTo>
                  <a:lnTo>
                    <a:pt x="66" y="75"/>
                  </a:lnTo>
                  <a:lnTo>
                    <a:pt x="66" y="84"/>
                  </a:lnTo>
                  <a:lnTo>
                    <a:pt x="78" y="84"/>
                  </a:lnTo>
                  <a:lnTo>
                    <a:pt x="87" y="75"/>
                  </a:lnTo>
                  <a:lnTo>
                    <a:pt x="84" y="66"/>
                  </a:lnTo>
                  <a:lnTo>
                    <a:pt x="75" y="60"/>
                  </a:lnTo>
                  <a:lnTo>
                    <a:pt x="69" y="69"/>
                  </a:lnTo>
                  <a:lnTo>
                    <a:pt x="78" y="72"/>
                  </a:lnTo>
                  <a:lnTo>
                    <a:pt x="90" y="72"/>
                  </a:lnTo>
                  <a:lnTo>
                    <a:pt x="108" y="72"/>
                  </a:lnTo>
                  <a:lnTo>
                    <a:pt x="117" y="72"/>
                  </a:lnTo>
                  <a:lnTo>
                    <a:pt x="111" y="63"/>
                  </a:lnTo>
                  <a:lnTo>
                    <a:pt x="99" y="60"/>
                  </a:lnTo>
                  <a:lnTo>
                    <a:pt x="90" y="60"/>
                  </a:lnTo>
                  <a:lnTo>
                    <a:pt x="90" y="72"/>
                  </a:lnTo>
                  <a:lnTo>
                    <a:pt x="108" y="75"/>
                  </a:lnTo>
                  <a:lnTo>
                    <a:pt x="126" y="7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88" name="Freeform 109">
              <a:extLst>
                <a:ext uri="{FF2B5EF4-FFF2-40B4-BE49-F238E27FC236}">
                  <a16:creationId xmlns:a16="http://schemas.microsoft.com/office/drawing/2014/main" id="{5163B34C-5C42-46F9-B032-6AFF38A37392}"/>
                </a:ext>
              </a:extLst>
            </p:cNvPr>
            <p:cNvSpPr>
              <a:spLocks/>
            </p:cNvSpPr>
            <p:nvPr/>
          </p:nvSpPr>
          <p:spPr bwMode="auto">
            <a:xfrm>
              <a:off x="3254" y="844"/>
              <a:ext cx="37" cy="19"/>
            </a:xfrm>
            <a:custGeom>
              <a:avLst/>
              <a:gdLst>
                <a:gd name="T0" fmla="*/ 0 w 37"/>
                <a:gd name="T1" fmla="*/ 3 h 19"/>
                <a:gd name="T2" fmla="*/ 9 w 37"/>
                <a:gd name="T3" fmla="*/ 0 h 19"/>
                <a:gd name="T4" fmla="*/ 12 w 37"/>
                <a:gd name="T5" fmla="*/ 9 h 19"/>
                <a:gd name="T6" fmla="*/ 9 w 37"/>
                <a:gd name="T7" fmla="*/ 18 h 19"/>
                <a:gd name="T8" fmla="*/ 9 w 37"/>
                <a:gd name="T9" fmla="*/ 9 h 19"/>
                <a:gd name="T10" fmla="*/ 18 w 37"/>
                <a:gd name="T11" fmla="*/ 9 h 19"/>
                <a:gd name="T12" fmla="*/ 27 w 37"/>
                <a:gd name="T13" fmla="*/ 12 h 19"/>
                <a:gd name="T14" fmla="*/ 36 w 37"/>
                <a:gd name="T15" fmla="*/ 9 h 19"/>
                <a:gd name="T16" fmla="*/ 36 w 37"/>
                <a:gd name="T17" fmla="*/ 18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19"/>
                <a:gd name="T29" fmla="*/ 37 w 37"/>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19">
                  <a:moveTo>
                    <a:pt x="0" y="3"/>
                  </a:moveTo>
                  <a:lnTo>
                    <a:pt x="9" y="0"/>
                  </a:lnTo>
                  <a:lnTo>
                    <a:pt x="12" y="9"/>
                  </a:lnTo>
                  <a:lnTo>
                    <a:pt x="9" y="18"/>
                  </a:lnTo>
                  <a:lnTo>
                    <a:pt x="9" y="9"/>
                  </a:lnTo>
                  <a:lnTo>
                    <a:pt x="18" y="9"/>
                  </a:lnTo>
                  <a:lnTo>
                    <a:pt x="27" y="12"/>
                  </a:lnTo>
                  <a:lnTo>
                    <a:pt x="36" y="9"/>
                  </a:lnTo>
                  <a:lnTo>
                    <a:pt x="36" y="1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89" name="Freeform 110">
              <a:extLst>
                <a:ext uri="{FF2B5EF4-FFF2-40B4-BE49-F238E27FC236}">
                  <a16:creationId xmlns:a16="http://schemas.microsoft.com/office/drawing/2014/main" id="{AA75EF4C-98E6-4CDA-BBB4-A8C45B59E532}"/>
                </a:ext>
              </a:extLst>
            </p:cNvPr>
            <p:cNvSpPr>
              <a:spLocks/>
            </p:cNvSpPr>
            <p:nvPr/>
          </p:nvSpPr>
          <p:spPr bwMode="auto">
            <a:xfrm>
              <a:off x="3221" y="856"/>
              <a:ext cx="52" cy="52"/>
            </a:xfrm>
            <a:custGeom>
              <a:avLst/>
              <a:gdLst>
                <a:gd name="T0" fmla="*/ 0 w 52"/>
                <a:gd name="T1" fmla="*/ 0 h 52"/>
                <a:gd name="T2" fmla="*/ 9 w 52"/>
                <a:gd name="T3" fmla="*/ 6 h 52"/>
                <a:gd name="T4" fmla="*/ 12 w 52"/>
                <a:gd name="T5" fmla="*/ 15 h 52"/>
                <a:gd name="T6" fmla="*/ 15 w 52"/>
                <a:gd name="T7" fmla="*/ 24 h 52"/>
                <a:gd name="T8" fmla="*/ 15 w 52"/>
                <a:gd name="T9" fmla="*/ 33 h 52"/>
                <a:gd name="T10" fmla="*/ 15 w 52"/>
                <a:gd name="T11" fmla="*/ 42 h 52"/>
                <a:gd name="T12" fmla="*/ 15 w 52"/>
                <a:gd name="T13" fmla="*/ 51 h 52"/>
                <a:gd name="T14" fmla="*/ 24 w 52"/>
                <a:gd name="T15" fmla="*/ 51 h 52"/>
                <a:gd name="T16" fmla="*/ 33 w 52"/>
                <a:gd name="T17" fmla="*/ 51 h 52"/>
                <a:gd name="T18" fmla="*/ 42 w 52"/>
                <a:gd name="T19" fmla="*/ 48 h 52"/>
                <a:gd name="T20" fmla="*/ 42 w 52"/>
                <a:gd name="T21" fmla="*/ 39 h 52"/>
                <a:gd name="T22" fmla="*/ 51 w 52"/>
                <a:gd name="T23" fmla="*/ 39 h 52"/>
                <a:gd name="T24" fmla="*/ 51 w 52"/>
                <a:gd name="T25" fmla="*/ 30 h 52"/>
                <a:gd name="T26" fmla="*/ 42 w 52"/>
                <a:gd name="T27" fmla="*/ 24 h 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2"/>
                <a:gd name="T43" fmla="*/ 0 h 52"/>
                <a:gd name="T44" fmla="*/ 52 w 52"/>
                <a:gd name="T45" fmla="*/ 52 h 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2" h="52">
                  <a:moveTo>
                    <a:pt x="0" y="0"/>
                  </a:moveTo>
                  <a:lnTo>
                    <a:pt x="9" y="6"/>
                  </a:lnTo>
                  <a:lnTo>
                    <a:pt x="12" y="15"/>
                  </a:lnTo>
                  <a:lnTo>
                    <a:pt x="15" y="24"/>
                  </a:lnTo>
                  <a:lnTo>
                    <a:pt x="15" y="33"/>
                  </a:lnTo>
                  <a:lnTo>
                    <a:pt x="15" y="42"/>
                  </a:lnTo>
                  <a:lnTo>
                    <a:pt x="15" y="51"/>
                  </a:lnTo>
                  <a:lnTo>
                    <a:pt x="24" y="51"/>
                  </a:lnTo>
                  <a:lnTo>
                    <a:pt x="33" y="51"/>
                  </a:lnTo>
                  <a:lnTo>
                    <a:pt x="42" y="48"/>
                  </a:lnTo>
                  <a:lnTo>
                    <a:pt x="42" y="39"/>
                  </a:lnTo>
                  <a:lnTo>
                    <a:pt x="51" y="39"/>
                  </a:lnTo>
                  <a:lnTo>
                    <a:pt x="51" y="30"/>
                  </a:lnTo>
                  <a:lnTo>
                    <a:pt x="42" y="2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90" name="Freeform 111">
              <a:extLst>
                <a:ext uri="{FF2B5EF4-FFF2-40B4-BE49-F238E27FC236}">
                  <a16:creationId xmlns:a16="http://schemas.microsoft.com/office/drawing/2014/main" id="{BB6CE372-3C6B-49A4-88AB-07CA059A2534}"/>
                </a:ext>
              </a:extLst>
            </p:cNvPr>
            <p:cNvSpPr>
              <a:spLocks/>
            </p:cNvSpPr>
            <p:nvPr/>
          </p:nvSpPr>
          <p:spPr bwMode="auto">
            <a:xfrm>
              <a:off x="3266" y="880"/>
              <a:ext cx="1"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91" name="Freeform 112">
              <a:extLst>
                <a:ext uri="{FF2B5EF4-FFF2-40B4-BE49-F238E27FC236}">
                  <a16:creationId xmlns:a16="http://schemas.microsoft.com/office/drawing/2014/main" id="{A933FCD1-C229-42E2-A08A-1EF1F8BB57A2}"/>
                </a:ext>
              </a:extLst>
            </p:cNvPr>
            <p:cNvSpPr>
              <a:spLocks/>
            </p:cNvSpPr>
            <p:nvPr/>
          </p:nvSpPr>
          <p:spPr bwMode="auto">
            <a:xfrm>
              <a:off x="3308" y="880"/>
              <a:ext cx="10" cy="7"/>
            </a:xfrm>
            <a:custGeom>
              <a:avLst/>
              <a:gdLst>
                <a:gd name="T0" fmla="*/ 9 w 10"/>
                <a:gd name="T1" fmla="*/ 6 h 7"/>
                <a:gd name="T2" fmla="*/ 0 w 10"/>
                <a:gd name="T3" fmla="*/ 0 h 7"/>
                <a:gd name="T4" fmla="*/ 0 60000 65536"/>
                <a:gd name="T5" fmla="*/ 0 60000 65536"/>
                <a:gd name="T6" fmla="*/ 0 w 10"/>
                <a:gd name="T7" fmla="*/ 0 h 7"/>
                <a:gd name="T8" fmla="*/ 10 w 10"/>
                <a:gd name="T9" fmla="*/ 7 h 7"/>
              </a:gdLst>
              <a:ahLst/>
              <a:cxnLst>
                <a:cxn ang="T4">
                  <a:pos x="T0" y="T1"/>
                </a:cxn>
                <a:cxn ang="T5">
                  <a:pos x="T2" y="T3"/>
                </a:cxn>
              </a:cxnLst>
              <a:rect l="T6" t="T7" r="T8" b="T9"/>
              <a:pathLst>
                <a:path w="10" h="7">
                  <a:moveTo>
                    <a:pt x="9" y="6"/>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92" name="Freeform 113">
              <a:extLst>
                <a:ext uri="{FF2B5EF4-FFF2-40B4-BE49-F238E27FC236}">
                  <a16:creationId xmlns:a16="http://schemas.microsoft.com/office/drawing/2014/main" id="{0E11AE28-874B-409D-A23F-C334F1A4F542}"/>
                </a:ext>
              </a:extLst>
            </p:cNvPr>
            <p:cNvSpPr>
              <a:spLocks/>
            </p:cNvSpPr>
            <p:nvPr/>
          </p:nvSpPr>
          <p:spPr bwMode="auto">
            <a:xfrm>
              <a:off x="3266" y="886"/>
              <a:ext cx="34" cy="28"/>
            </a:xfrm>
            <a:custGeom>
              <a:avLst/>
              <a:gdLst>
                <a:gd name="T0" fmla="*/ 33 w 34"/>
                <a:gd name="T1" fmla="*/ 0 h 28"/>
                <a:gd name="T2" fmla="*/ 27 w 34"/>
                <a:gd name="T3" fmla="*/ 9 h 28"/>
                <a:gd name="T4" fmla="*/ 24 w 34"/>
                <a:gd name="T5" fmla="*/ 18 h 28"/>
                <a:gd name="T6" fmla="*/ 18 w 34"/>
                <a:gd name="T7" fmla="*/ 27 h 28"/>
                <a:gd name="T8" fmla="*/ 9 w 34"/>
                <a:gd name="T9" fmla="*/ 27 h 28"/>
                <a:gd name="T10" fmla="*/ 0 w 34"/>
                <a:gd name="T11" fmla="*/ 27 h 28"/>
                <a:gd name="T12" fmla="*/ 0 60000 65536"/>
                <a:gd name="T13" fmla="*/ 0 60000 65536"/>
                <a:gd name="T14" fmla="*/ 0 60000 65536"/>
                <a:gd name="T15" fmla="*/ 0 60000 65536"/>
                <a:gd name="T16" fmla="*/ 0 60000 65536"/>
                <a:gd name="T17" fmla="*/ 0 60000 65536"/>
                <a:gd name="T18" fmla="*/ 0 w 34"/>
                <a:gd name="T19" fmla="*/ 0 h 28"/>
                <a:gd name="T20" fmla="*/ 34 w 34"/>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34" h="28">
                  <a:moveTo>
                    <a:pt x="33" y="0"/>
                  </a:moveTo>
                  <a:lnTo>
                    <a:pt x="27" y="9"/>
                  </a:lnTo>
                  <a:lnTo>
                    <a:pt x="24" y="18"/>
                  </a:lnTo>
                  <a:lnTo>
                    <a:pt x="18" y="27"/>
                  </a:lnTo>
                  <a:lnTo>
                    <a:pt x="9" y="27"/>
                  </a:lnTo>
                  <a:lnTo>
                    <a:pt x="0" y="27"/>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93" name="Freeform 114">
              <a:extLst>
                <a:ext uri="{FF2B5EF4-FFF2-40B4-BE49-F238E27FC236}">
                  <a16:creationId xmlns:a16="http://schemas.microsoft.com/office/drawing/2014/main" id="{477F8D30-2E4D-4A18-BBD6-6BE9CDEE0061}"/>
                </a:ext>
              </a:extLst>
            </p:cNvPr>
            <p:cNvSpPr>
              <a:spLocks/>
            </p:cNvSpPr>
            <p:nvPr/>
          </p:nvSpPr>
          <p:spPr bwMode="auto">
            <a:xfrm>
              <a:off x="3224" y="880"/>
              <a:ext cx="118" cy="64"/>
            </a:xfrm>
            <a:custGeom>
              <a:avLst/>
              <a:gdLst>
                <a:gd name="T0" fmla="*/ 117 w 118"/>
                <a:gd name="T1" fmla="*/ 0 h 64"/>
                <a:gd name="T2" fmla="*/ 117 w 118"/>
                <a:gd name="T3" fmla="*/ 9 h 64"/>
                <a:gd name="T4" fmla="*/ 117 w 118"/>
                <a:gd name="T5" fmla="*/ 18 h 64"/>
                <a:gd name="T6" fmla="*/ 114 w 118"/>
                <a:gd name="T7" fmla="*/ 27 h 64"/>
                <a:gd name="T8" fmla="*/ 105 w 118"/>
                <a:gd name="T9" fmla="*/ 30 h 64"/>
                <a:gd name="T10" fmla="*/ 102 w 118"/>
                <a:gd name="T11" fmla="*/ 39 h 64"/>
                <a:gd name="T12" fmla="*/ 96 w 118"/>
                <a:gd name="T13" fmla="*/ 48 h 64"/>
                <a:gd name="T14" fmla="*/ 93 w 118"/>
                <a:gd name="T15" fmla="*/ 57 h 64"/>
                <a:gd name="T16" fmla="*/ 84 w 118"/>
                <a:gd name="T17" fmla="*/ 63 h 64"/>
                <a:gd name="T18" fmla="*/ 75 w 118"/>
                <a:gd name="T19" fmla="*/ 63 h 64"/>
                <a:gd name="T20" fmla="*/ 66 w 118"/>
                <a:gd name="T21" fmla="*/ 63 h 64"/>
                <a:gd name="T22" fmla="*/ 63 w 118"/>
                <a:gd name="T23" fmla="*/ 54 h 64"/>
                <a:gd name="T24" fmla="*/ 54 w 118"/>
                <a:gd name="T25" fmla="*/ 51 h 64"/>
                <a:gd name="T26" fmla="*/ 45 w 118"/>
                <a:gd name="T27" fmla="*/ 48 h 64"/>
                <a:gd name="T28" fmla="*/ 36 w 118"/>
                <a:gd name="T29" fmla="*/ 48 h 64"/>
                <a:gd name="T30" fmla="*/ 27 w 118"/>
                <a:gd name="T31" fmla="*/ 48 h 64"/>
                <a:gd name="T32" fmla="*/ 18 w 118"/>
                <a:gd name="T33" fmla="*/ 39 h 64"/>
                <a:gd name="T34" fmla="*/ 6 w 118"/>
                <a:gd name="T35" fmla="*/ 33 h 64"/>
                <a:gd name="T36" fmla="*/ 3 w 118"/>
                <a:gd name="T37" fmla="*/ 24 h 64"/>
                <a:gd name="T38" fmla="*/ 0 w 118"/>
                <a:gd name="T39" fmla="*/ 15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8"/>
                <a:gd name="T61" fmla="*/ 0 h 64"/>
                <a:gd name="T62" fmla="*/ 118 w 118"/>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8" h="64">
                  <a:moveTo>
                    <a:pt x="117" y="0"/>
                  </a:moveTo>
                  <a:lnTo>
                    <a:pt x="117" y="9"/>
                  </a:lnTo>
                  <a:lnTo>
                    <a:pt x="117" y="18"/>
                  </a:lnTo>
                  <a:lnTo>
                    <a:pt x="114" y="27"/>
                  </a:lnTo>
                  <a:lnTo>
                    <a:pt x="105" y="30"/>
                  </a:lnTo>
                  <a:lnTo>
                    <a:pt x="102" y="39"/>
                  </a:lnTo>
                  <a:lnTo>
                    <a:pt x="96" y="48"/>
                  </a:lnTo>
                  <a:lnTo>
                    <a:pt x="93" y="57"/>
                  </a:lnTo>
                  <a:lnTo>
                    <a:pt x="84" y="63"/>
                  </a:lnTo>
                  <a:lnTo>
                    <a:pt x="75" y="63"/>
                  </a:lnTo>
                  <a:lnTo>
                    <a:pt x="66" y="63"/>
                  </a:lnTo>
                  <a:lnTo>
                    <a:pt x="63" y="54"/>
                  </a:lnTo>
                  <a:lnTo>
                    <a:pt x="54" y="51"/>
                  </a:lnTo>
                  <a:lnTo>
                    <a:pt x="45" y="48"/>
                  </a:lnTo>
                  <a:lnTo>
                    <a:pt x="36" y="48"/>
                  </a:lnTo>
                  <a:lnTo>
                    <a:pt x="27" y="48"/>
                  </a:lnTo>
                  <a:lnTo>
                    <a:pt x="18" y="39"/>
                  </a:lnTo>
                  <a:lnTo>
                    <a:pt x="6" y="33"/>
                  </a:lnTo>
                  <a:lnTo>
                    <a:pt x="3" y="24"/>
                  </a:lnTo>
                  <a:lnTo>
                    <a:pt x="0" y="1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94" name="Freeform 115">
              <a:extLst>
                <a:ext uri="{FF2B5EF4-FFF2-40B4-BE49-F238E27FC236}">
                  <a16:creationId xmlns:a16="http://schemas.microsoft.com/office/drawing/2014/main" id="{16A56CDC-CB80-4419-8345-52659C93725F}"/>
                </a:ext>
              </a:extLst>
            </p:cNvPr>
            <p:cNvSpPr>
              <a:spLocks/>
            </p:cNvSpPr>
            <p:nvPr/>
          </p:nvSpPr>
          <p:spPr bwMode="auto">
            <a:xfrm>
              <a:off x="3320" y="868"/>
              <a:ext cx="172" cy="115"/>
            </a:xfrm>
            <a:custGeom>
              <a:avLst/>
              <a:gdLst>
                <a:gd name="T0" fmla="*/ 0 w 172"/>
                <a:gd name="T1" fmla="*/ 66 h 115"/>
                <a:gd name="T2" fmla="*/ 0 w 172"/>
                <a:gd name="T3" fmla="*/ 78 h 115"/>
                <a:gd name="T4" fmla="*/ 9 w 172"/>
                <a:gd name="T5" fmla="*/ 84 h 115"/>
                <a:gd name="T6" fmla="*/ 9 w 172"/>
                <a:gd name="T7" fmla="*/ 96 h 115"/>
                <a:gd name="T8" fmla="*/ 9 w 172"/>
                <a:gd name="T9" fmla="*/ 105 h 115"/>
                <a:gd name="T10" fmla="*/ 9 w 172"/>
                <a:gd name="T11" fmla="*/ 114 h 115"/>
                <a:gd name="T12" fmla="*/ 12 w 172"/>
                <a:gd name="T13" fmla="*/ 105 h 115"/>
                <a:gd name="T14" fmla="*/ 12 w 172"/>
                <a:gd name="T15" fmla="*/ 96 h 115"/>
                <a:gd name="T16" fmla="*/ 18 w 172"/>
                <a:gd name="T17" fmla="*/ 108 h 115"/>
                <a:gd name="T18" fmla="*/ 18 w 172"/>
                <a:gd name="T19" fmla="*/ 93 h 115"/>
                <a:gd name="T20" fmla="*/ 18 w 172"/>
                <a:gd name="T21" fmla="*/ 84 h 115"/>
                <a:gd name="T22" fmla="*/ 18 w 172"/>
                <a:gd name="T23" fmla="*/ 93 h 115"/>
                <a:gd name="T24" fmla="*/ 18 w 172"/>
                <a:gd name="T25" fmla="*/ 102 h 115"/>
                <a:gd name="T26" fmla="*/ 24 w 172"/>
                <a:gd name="T27" fmla="*/ 93 h 115"/>
                <a:gd name="T28" fmla="*/ 27 w 172"/>
                <a:gd name="T29" fmla="*/ 84 h 115"/>
                <a:gd name="T30" fmla="*/ 27 w 172"/>
                <a:gd name="T31" fmla="*/ 93 h 115"/>
                <a:gd name="T32" fmla="*/ 36 w 172"/>
                <a:gd name="T33" fmla="*/ 90 h 115"/>
                <a:gd name="T34" fmla="*/ 36 w 172"/>
                <a:gd name="T35" fmla="*/ 81 h 115"/>
                <a:gd name="T36" fmla="*/ 33 w 172"/>
                <a:gd name="T37" fmla="*/ 72 h 115"/>
                <a:gd name="T38" fmla="*/ 33 w 172"/>
                <a:gd name="T39" fmla="*/ 63 h 115"/>
                <a:gd name="T40" fmla="*/ 42 w 172"/>
                <a:gd name="T41" fmla="*/ 54 h 115"/>
                <a:gd name="T42" fmla="*/ 48 w 172"/>
                <a:gd name="T43" fmla="*/ 45 h 115"/>
                <a:gd name="T44" fmla="*/ 48 w 172"/>
                <a:gd name="T45" fmla="*/ 36 h 115"/>
                <a:gd name="T46" fmla="*/ 48 w 172"/>
                <a:gd name="T47" fmla="*/ 27 h 115"/>
                <a:gd name="T48" fmla="*/ 51 w 172"/>
                <a:gd name="T49" fmla="*/ 18 h 115"/>
                <a:gd name="T50" fmla="*/ 60 w 172"/>
                <a:gd name="T51" fmla="*/ 15 h 115"/>
                <a:gd name="T52" fmla="*/ 66 w 172"/>
                <a:gd name="T53" fmla="*/ 6 h 115"/>
                <a:gd name="T54" fmla="*/ 75 w 172"/>
                <a:gd name="T55" fmla="*/ 3 h 115"/>
                <a:gd name="T56" fmla="*/ 84 w 172"/>
                <a:gd name="T57" fmla="*/ 0 h 115"/>
                <a:gd name="T58" fmla="*/ 96 w 172"/>
                <a:gd name="T59" fmla="*/ 0 h 115"/>
                <a:gd name="T60" fmla="*/ 105 w 172"/>
                <a:gd name="T61" fmla="*/ 0 h 115"/>
                <a:gd name="T62" fmla="*/ 117 w 172"/>
                <a:gd name="T63" fmla="*/ 0 h 115"/>
                <a:gd name="T64" fmla="*/ 129 w 172"/>
                <a:gd name="T65" fmla="*/ 0 h 115"/>
                <a:gd name="T66" fmla="*/ 141 w 172"/>
                <a:gd name="T67" fmla="*/ 3 h 115"/>
                <a:gd name="T68" fmla="*/ 150 w 172"/>
                <a:gd name="T69" fmla="*/ 6 h 115"/>
                <a:gd name="T70" fmla="*/ 156 w 172"/>
                <a:gd name="T71" fmla="*/ 15 h 115"/>
                <a:gd name="T72" fmla="*/ 165 w 172"/>
                <a:gd name="T73" fmla="*/ 18 h 115"/>
                <a:gd name="T74" fmla="*/ 168 w 172"/>
                <a:gd name="T75" fmla="*/ 27 h 115"/>
                <a:gd name="T76" fmla="*/ 171 w 172"/>
                <a:gd name="T77" fmla="*/ 36 h 115"/>
                <a:gd name="T78" fmla="*/ 162 w 172"/>
                <a:gd name="T79" fmla="*/ 45 h 115"/>
                <a:gd name="T80" fmla="*/ 156 w 172"/>
                <a:gd name="T81" fmla="*/ 54 h 115"/>
                <a:gd name="T82" fmla="*/ 147 w 172"/>
                <a:gd name="T83" fmla="*/ 63 h 115"/>
                <a:gd name="T84" fmla="*/ 144 w 172"/>
                <a:gd name="T85" fmla="*/ 72 h 115"/>
                <a:gd name="T86" fmla="*/ 138 w 172"/>
                <a:gd name="T87" fmla="*/ 81 h 115"/>
                <a:gd name="T88" fmla="*/ 135 w 172"/>
                <a:gd name="T89" fmla="*/ 90 h 115"/>
                <a:gd name="T90" fmla="*/ 129 w 172"/>
                <a:gd name="T91" fmla="*/ 99 h 115"/>
                <a:gd name="T92" fmla="*/ 123 w 172"/>
                <a:gd name="T93" fmla="*/ 108 h 115"/>
                <a:gd name="T94" fmla="*/ 114 w 172"/>
                <a:gd name="T95" fmla="*/ 114 h 115"/>
                <a:gd name="T96" fmla="*/ 105 w 172"/>
                <a:gd name="T97" fmla="*/ 105 h 115"/>
                <a:gd name="T98" fmla="*/ 99 w 172"/>
                <a:gd name="T99" fmla="*/ 96 h 115"/>
                <a:gd name="T100" fmla="*/ 90 w 172"/>
                <a:gd name="T101" fmla="*/ 90 h 115"/>
                <a:gd name="T102" fmla="*/ 84 w 172"/>
                <a:gd name="T103" fmla="*/ 81 h 115"/>
                <a:gd name="T104" fmla="*/ 75 w 172"/>
                <a:gd name="T105" fmla="*/ 75 h 115"/>
                <a:gd name="T106" fmla="*/ 66 w 172"/>
                <a:gd name="T107" fmla="*/ 69 h 115"/>
                <a:gd name="T108" fmla="*/ 57 w 172"/>
                <a:gd name="T109" fmla="*/ 60 h 115"/>
                <a:gd name="T110" fmla="*/ 54 w 172"/>
                <a:gd name="T111" fmla="*/ 48 h 115"/>
                <a:gd name="T112" fmla="*/ 51 w 172"/>
                <a:gd name="T113" fmla="*/ 57 h 115"/>
                <a:gd name="T114" fmla="*/ 54 w 172"/>
                <a:gd name="T115" fmla="*/ 66 h 115"/>
                <a:gd name="T116" fmla="*/ 60 w 172"/>
                <a:gd name="T117" fmla="*/ 75 h 115"/>
                <a:gd name="T118" fmla="*/ 63 w 172"/>
                <a:gd name="T119" fmla="*/ 84 h 115"/>
                <a:gd name="T120" fmla="*/ 66 w 172"/>
                <a:gd name="T121" fmla="*/ 93 h 1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2"/>
                <a:gd name="T184" fmla="*/ 0 h 115"/>
                <a:gd name="T185" fmla="*/ 172 w 172"/>
                <a:gd name="T186" fmla="*/ 115 h 11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2" h="115">
                  <a:moveTo>
                    <a:pt x="0" y="66"/>
                  </a:moveTo>
                  <a:lnTo>
                    <a:pt x="0" y="78"/>
                  </a:lnTo>
                  <a:lnTo>
                    <a:pt x="9" y="84"/>
                  </a:lnTo>
                  <a:lnTo>
                    <a:pt x="9" y="96"/>
                  </a:lnTo>
                  <a:lnTo>
                    <a:pt x="9" y="105"/>
                  </a:lnTo>
                  <a:lnTo>
                    <a:pt x="9" y="114"/>
                  </a:lnTo>
                  <a:lnTo>
                    <a:pt x="12" y="105"/>
                  </a:lnTo>
                  <a:lnTo>
                    <a:pt x="12" y="96"/>
                  </a:lnTo>
                  <a:lnTo>
                    <a:pt x="18" y="108"/>
                  </a:lnTo>
                  <a:lnTo>
                    <a:pt x="18" y="93"/>
                  </a:lnTo>
                  <a:lnTo>
                    <a:pt x="18" y="84"/>
                  </a:lnTo>
                  <a:lnTo>
                    <a:pt x="18" y="93"/>
                  </a:lnTo>
                  <a:lnTo>
                    <a:pt x="18" y="102"/>
                  </a:lnTo>
                  <a:lnTo>
                    <a:pt x="24" y="93"/>
                  </a:lnTo>
                  <a:lnTo>
                    <a:pt x="27" y="84"/>
                  </a:lnTo>
                  <a:lnTo>
                    <a:pt x="27" y="93"/>
                  </a:lnTo>
                  <a:lnTo>
                    <a:pt x="36" y="90"/>
                  </a:lnTo>
                  <a:lnTo>
                    <a:pt x="36" y="81"/>
                  </a:lnTo>
                  <a:lnTo>
                    <a:pt x="33" y="72"/>
                  </a:lnTo>
                  <a:lnTo>
                    <a:pt x="33" y="63"/>
                  </a:lnTo>
                  <a:lnTo>
                    <a:pt x="42" y="54"/>
                  </a:lnTo>
                  <a:lnTo>
                    <a:pt x="48" y="45"/>
                  </a:lnTo>
                  <a:lnTo>
                    <a:pt x="48" y="36"/>
                  </a:lnTo>
                  <a:lnTo>
                    <a:pt x="48" y="27"/>
                  </a:lnTo>
                  <a:lnTo>
                    <a:pt x="51" y="18"/>
                  </a:lnTo>
                  <a:lnTo>
                    <a:pt x="60" y="15"/>
                  </a:lnTo>
                  <a:lnTo>
                    <a:pt x="66" y="6"/>
                  </a:lnTo>
                  <a:lnTo>
                    <a:pt x="75" y="3"/>
                  </a:lnTo>
                  <a:lnTo>
                    <a:pt x="84" y="0"/>
                  </a:lnTo>
                  <a:lnTo>
                    <a:pt x="96" y="0"/>
                  </a:lnTo>
                  <a:lnTo>
                    <a:pt x="105" y="0"/>
                  </a:lnTo>
                  <a:lnTo>
                    <a:pt x="117" y="0"/>
                  </a:lnTo>
                  <a:lnTo>
                    <a:pt x="129" y="0"/>
                  </a:lnTo>
                  <a:lnTo>
                    <a:pt x="141" y="3"/>
                  </a:lnTo>
                  <a:lnTo>
                    <a:pt x="150" y="6"/>
                  </a:lnTo>
                  <a:lnTo>
                    <a:pt x="156" y="15"/>
                  </a:lnTo>
                  <a:lnTo>
                    <a:pt x="165" y="18"/>
                  </a:lnTo>
                  <a:lnTo>
                    <a:pt x="168" y="27"/>
                  </a:lnTo>
                  <a:lnTo>
                    <a:pt x="171" y="36"/>
                  </a:lnTo>
                  <a:lnTo>
                    <a:pt x="162" y="45"/>
                  </a:lnTo>
                  <a:lnTo>
                    <a:pt x="156" y="54"/>
                  </a:lnTo>
                  <a:lnTo>
                    <a:pt x="147" y="63"/>
                  </a:lnTo>
                  <a:lnTo>
                    <a:pt x="144" y="72"/>
                  </a:lnTo>
                  <a:lnTo>
                    <a:pt x="138" y="81"/>
                  </a:lnTo>
                  <a:lnTo>
                    <a:pt x="135" y="90"/>
                  </a:lnTo>
                  <a:lnTo>
                    <a:pt x="129" y="99"/>
                  </a:lnTo>
                  <a:lnTo>
                    <a:pt x="123" y="108"/>
                  </a:lnTo>
                  <a:lnTo>
                    <a:pt x="114" y="114"/>
                  </a:lnTo>
                  <a:lnTo>
                    <a:pt x="105" y="105"/>
                  </a:lnTo>
                  <a:lnTo>
                    <a:pt x="99" y="96"/>
                  </a:lnTo>
                  <a:lnTo>
                    <a:pt x="90" y="90"/>
                  </a:lnTo>
                  <a:lnTo>
                    <a:pt x="84" y="81"/>
                  </a:lnTo>
                  <a:lnTo>
                    <a:pt x="75" y="75"/>
                  </a:lnTo>
                  <a:lnTo>
                    <a:pt x="66" y="69"/>
                  </a:lnTo>
                  <a:lnTo>
                    <a:pt x="57" y="60"/>
                  </a:lnTo>
                  <a:lnTo>
                    <a:pt x="54" y="48"/>
                  </a:lnTo>
                  <a:lnTo>
                    <a:pt x="51" y="57"/>
                  </a:lnTo>
                  <a:lnTo>
                    <a:pt x="54" y="66"/>
                  </a:lnTo>
                  <a:lnTo>
                    <a:pt x="60" y="75"/>
                  </a:lnTo>
                  <a:lnTo>
                    <a:pt x="63" y="84"/>
                  </a:lnTo>
                  <a:lnTo>
                    <a:pt x="66" y="9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95" name="Freeform 116">
              <a:extLst>
                <a:ext uri="{FF2B5EF4-FFF2-40B4-BE49-F238E27FC236}">
                  <a16:creationId xmlns:a16="http://schemas.microsoft.com/office/drawing/2014/main" id="{79ADBBBE-11AB-442E-8224-D3E1AFBF48C3}"/>
                </a:ext>
              </a:extLst>
            </p:cNvPr>
            <p:cNvSpPr>
              <a:spLocks/>
            </p:cNvSpPr>
            <p:nvPr/>
          </p:nvSpPr>
          <p:spPr bwMode="auto">
            <a:xfrm>
              <a:off x="3353" y="838"/>
              <a:ext cx="142" cy="91"/>
            </a:xfrm>
            <a:custGeom>
              <a:avLst/>
              <a:gdLst>
                <a:gd name="T0" fmla="*/ 0 w 142"/>
                <a:gd name="T1" fmla="*/ 90 h 91"/>
                <a:gd name="T2" fmla="*/ 0 w 142"/>
                <a:gd name="T3" fmla="*/ 78 h 91"/>
                <a:gd name="T4" fmla="*/ 0 w 142"/>
                <a:gd name="T5" fmla="*/ 69 h 91"/>
                <a:gd name="T6" fmla="*/ 0 w 142"/>
                <a:gd name="T7" fmla="*/ 60 h 91"/>
                <a:gd name="T8" fmla="*/ 6 w 142"/>
                <a:gd name="T9" fmla="*/ 51 h 91"/>
                <a:gd name="T10" fmla="*/ 9 w 142"/>
                <a:gd name="T11" fmla="*/ 42 h 91"/>
                <a:gd name="T12" fmla="*/ 12 w 142"/>
                <a:gd name="T13" fmla="*/ 33 h 91"/>
                <a:gd name="T14" fmla="*/ 15 w 142"/>
                <a:gd name="T15" fmla="*/ 24 h 91"/>
                <a:gd name="T16" fmla="*/ 15 w 142"/>
                <a:gd name="T17" fmla="*/ 15 h 91"/>
                <a:gd name="T18" fmla="*/ 21 w 142"/>
                <a:gd name="T19" fmla="*/ 6 h 91"/>
                <a:gd name="T20" fmla="*/ 30 w 142"/>
                <a:gd name="T21" fmla="*/ 3 h 91"/>
                <a:gd name="T22" fmla="*/ 39 w 142"/>
                <a:gd name="T23" fmla="*/ 0 h 91"/>
                <a:gd name="T24" fmla="*/ 48 w 142"/>
                <a:gd name="T25" fmla="*/ 0 h 91"/>
                <a:gd name="T26" fmla="*/ 57 w 142"/>
                <a:gd name="T27" fmla="*/ 0 h 91"/>
                <a:gd name="T28" fmla="*/ 75 w 142"/>
                <a:gd name="T29" fmla="*/ 0 h 91"/>
                <a:gd name="T30" fmla="*/ 84 w 142"/>
                <a:gd name="T31" fmla="*/ 3 h 91"/>
                <a:gd name="T32" fmla="*/ 93 w 142"/>
                <a:gd name="T33" fmla="*/ 9 h 91"/>
                <a:gd name="T34" fmla="*/ 102 w 142"/>
                <a:gd name="T35" fmla="*/ 18 h 91"/>
                <a:gd name="T36" fmla="*/ 111 w 142"/>
                <a:gd name="T37" fmla="*/ 27 h 91"/>
                <a:gd name="T38" fmla="*/ 117 w 142"/>
                <a:gd name="T39" fmla="*/ 36 h 91"/>
                <a:gd name="T40" fmla="*/ 126 w 142"/>
                <a:gd name="T41" fmla="*/ 42 h 91"/>
                <a:gd name="T42" fmla="*/ 135 w 142"/>
                <a:gd name="T43" fmla="*/ 51 h 91"/>
                <a:gd name="T44" fmla="*/ 141 w 142"/>
                <a:gd name="T45" fmla="*/ 60 h 9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2"/>
                <a:gd name="T70" fmla="*/ 0 h 91"/>
                <a:gd name="T71" fmla="*/ 142 w 142"/>
                <a:gd name="T72" fmla="*/ 91 h 9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2" h="91">
                  <a:moveTo>
                    <a:pt x="0" y="90"/>
                  </a:moveTo>
                  <a:lnTo>
                    <a:pt x="0" y="78"/>
                  </a:lnTo>
                  <a:lnTo>
                    <a:pt x="0" y="69"/>
                  </a:lnTo>
                  <a:lnTo>
                    <a:pt x="0" y="60"/>
                  </a:lnTo>
                  <a:lnTo>
                    <a:pt x="6" y="51"/>
                  </a:lnTo>
                  <a:lnTo>
                    <a:pt x="9" y="42"/>
                  </a:lnTo>
                  <a:lnTo>
                    <a:pt x="12" y="33"/>
                  </a:lnTo>
                  <a:lnTo>
                    <a:pt x="15" y="24"/>
                  </a:lnTo>
                  <a:lnTo>
                    <a:pt x="15" y="15"/>
                  </a:lnTo>
                  <a:lnTo>
                    <a:pt x="21" y="6"/>
                  </a:lnTo>
                  <a:lnTo>
                    <a:pt x="30" y="3"/>
                  </a:lnTo>
                  <a:lnTo>
                    <a:pt x="39" y="0"/>
                  </a:lnTo>
                  <a:lnTo>
                    <a:pt x="48" y="0"/>
                  </a:lnTo>
                  <a:lnTo>
                    <a:pt x="57" y="0"/>
                  </a:lnTo>
                  <a:lnTo>
                    <a:pt x="75" y="0"/>
                  </a:lnTo>
                  <a:lnTo>
                    <a:pt x="84" y="3"/>
                  </a:lnTo>
                  <a:lnTo>
                    <a:pt x="93" y="9"/>
                  </a:lnTo>
                  <a:lnTo>
                    <a:pt x="102" y="18"/>
                  </a:lnTo>
                  <a:lnTo>
                    <a:pt x="111" y="27"/>
                  </a:lnTo>
                  <a:lnTo>
                    <a:pt x="117" y="36"/>
                  </a:lnTo>
                  <a:lnTo>
                    <a:pt x="126" y="42"/>
                  </a:lnTo>
                  <a:lnTo>
                    <a:pt x="135" y="51"/>
                  </a:lnTo>
                  <a:lnTo>
                    <a:pt x="141" y="6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96" name="Freeform 117">
              <a:extLst>
                <a:ext uri="{FF2B5EF4-FFF2-40B4-BE49-F238E27FC236}">
                  <a16:creationId xmlns:a16="http://schemas.microsoft.com/office/drawing/2014/main" id="{B9347ED6-97D5-41BC-A759-122873C73C29}"/>
                </a:ext>
              </a:extLst>
            </p:cNvPr>
            <p:cNvSpPr>
              <a:spLocks/>
            </p:cNvSpPr>
            <p:nvPr/>
          </p:nvSpPr>
          <p:spPr bwMode="auto">
            <a:xfrm>
              <a:off x="3494" y="895"/>
              <a:ext cx="4" cy="7"/>
            </a:xfrm>
            <a:custGeom>
              <a:avLst/>
              <a:gdLst>
                <a:gd name="T0" fmla="*/ 3 w 4"/>
                <a:gd name="T1" fmla="*/ 0 h 7"/>
                <a:gd name="T2" fmla="*/ 0 w 4"/>
                <a:gd name="T3" fmla="*/ 6 h 7"/>
                <a:gd name="T4" fmla="*/ 0 60000 65536"/>
                <a:gd name="T5" fmla="*/ 0 60000 65536"/>
                <a:gd name="T6" fmla="*/ 0 w 4"/>
                <a:gd name="T7" fmla="*/ 0 h 7"/>
                <a:gd name="T8" fmla="*/ 4 w 4"/>
                <a:gd name="T9" fmla="*/ 7 h 7"/>
              </a:gdLst>
              <a:ahLst/>
              <a:cxnLst>
                <a:cxn ang="T4">
                  <a:pos x="T0" y="T1"/>
                </a:cxn>
                <a:cxn ang="T5">
                  <a:pos x="T2" y="T3"/>
                </a:cxn>
              </a:cxnLst>
              <a:rect l="T6" t="T7" r="T8" b="T9"/>
              <a:pathLst>
                <a:path w="4" h="7">
                  <a:moveTo>
                    <a:pt x="3" y="0"/>
                  </a:moveTo>
                  <a:lnTo>
                    <a:pt x="0" y="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97" name="Freeform 118">
              <a:extLst>
                <a:ext uri="{FF2B5EF4-FFF2-40B4-BE49-F238E27FC236}">
                  <a16:creationId xmlns:a16="http://schemas.microsoft.com/office/drawing/2014/main" id="{FA31CC9F-0301-4A6B-8953-3A4C6EC6CBF7}"/>
                </a:ext>
              </a:extLst>
            </p:cNvPr>
            <p:cNvSpPr>
              <a:spLocks/>
            </p:cNvSpPr>
            <p:nvPr/>
          </p:nvSpPr>
          <p:spPr bwMode="auto">
            <a:xfrm>
              <a:off x="3446" y="904"/>
              <a:ext cx="160" cy="364"/>
            </a:xfrm>
            <a:custGeom>
              <a:avLst/>
              <a:gdLst>
                <a:gd name="T0" fmla="*/ 18 w 160"/>
                <a:gd name="T1" fmla="*/ 66 h 364"/>
                <a:gd name="T2" fmla="*/ 48 w 160"/>
                <a:gd name="T3" fmla="*/ 75 h 364"/>
                <a:gd name="T4" fmla="*/ 69 w 160"/>
                <a:gd name="T5" fmla="*/ 81 h 364"/>
                <a:gd name="T6" fmla="*/ 51 w 160"/>
                <a:gd name="T7" fmla="*/ 84 h 364"/>
                <a:gd name="T8" fmla="*/ 30 w 160"/>
                <a:gd name="T9" fmla="*/ 78 h 364"/>
                <a:gd name="T10" fmla="*/ 9 w 160"/>
                <a:gd name="T11" fmla="*/ 75 h 364"/>
                <a:gd name="T12" fmla="*/ 30 w 160"/>
                <a:gd name="T13" fmla="*/ 75 h 364"/>
                <a:gd name="T14" fmla="*/ 51 w 160"/>
                <a:gd name="T15" fmla="*/ 78 h 364"/>
                <a:gd name="T16" fmla="*/ 84 w 160"/>
                <a:gd name="T17" fmla="*/ 87 h 364"/>
                <a:gd name="T18" fmla="*/ 96 w 160"/>
                <a:gd name="T19" fmla="*/ 102 h 364"/>
                <a:gd name="T20" fmla="*/ 96 w 160"/>
                <a:gd name="T21" fmla="*/ 120 h 364"/>
                <a:gd name="T22" fmla="*/ 96 w 160"/>
                <a:gd name="T23" fmla="*/ 138 h 364"/>
                <a:gd name="T24" fmla="*/ 96 w 160"/>
                <a:gd name="T25" fmla="*/ 159 h 364"/>
                <a:gd name="T26" fmla="*/ 96 w 160"/>
                <a:gd name="T27" fmla="*/ 177 h 364"/>
                <a:gd name="T28" fmla="*/ 96 w 160"/>
                <a:gd name="T29" fmla="*/ 198 h 364"/>
                <a:gd name="T30" fmla="*/ 96 w 160"/>
                <a:gd name="T31" fmla="*/ 216 h 364"/>
                <a:gd name="T32" fmla="*/ 96 w 160"/>
                <a:gd name="T33" fmla="*/ 237 h 364"/>
                <a:gd name="T34" fmla="*/ 96 w 160"/>
                <a:gd name="T35" fmla="*/ 255 h 364"/>
                <a:gd name="T36" fmla="*/ 96 w 160"/>
                <a:gd name="T37" fmla="*/ 264 h 364"/>
                <a:gd name="T38" fmla="*/ 78 w 160"/>
                <a:gd name="T39" fmla="*/ 276 h 364"/>
                <a:gd name="T40" fmla="*/ 60 w 160"/>
                <a:gd name="T41" fmla="*/ 288 h 364"/>
                <a:gd name="T42" fmla="*/ 42 w 160"/>
                <a:gd name="T43" fmla="*/ 294 h 364"/>
                <a:gd name="T44" fmla="*/ 30 w 160"/>
                <a:gd name="T45" fmla="*/ 312 h 364"/>
                <a:gd name="T46" fmla="*/ 21 w 160"/>
                <a:gd name="T47" fmla="*/ 330 h 364"/>
                <a:gd name="T48" fmla="*/ 21 w 160"/>
                <a:gd name="T49" fmla="*/ 330 h 364"/>
                <a:gd name="T50" fmla="*/ 30 w 160"/>
                <a:gd name="T51" fmla="*/ 312 h 364"/>
                <a:gd name="T52" fmla="*/ 33 w 160"/>
                <a:gd name="T53" fmla="*/ 312 h 364"/>
                <a:gd name="T54" fmla="*/ 27 w 160"/>
                <a:gd name="T55" fmla="*/ 330 h 364"/>
                <a:gd name="T56" fmla="*/ 27 w 160"/>
                <a:gd name="T57" fmla="*/ 348 h 364"/>
                <a:gd name="T58" fmla="*/ 36 w 160"/>
                <a:gd name="T59" fmla="*/ 360 h 364"/>
                <a:gd name="T60" fmla="*/ 39 w 160"/>
                <a:gd name="T61" fmla="*/ 342 h 364"/>
                <a:gd name="T62" fmla="*/ 42 w 160"/>
                <a:gd name="T63" fmla="*/ 324 h 364"/>
                <a:gd name="T64" fmla="*/ 48 w 160"/>
                <a:gd name="T65" fmla="*/ 324 h 364"/>
                <a:gd name="T66" fmla="*/ 42 w 160"/>
                <a:gd name="T67" fmla="*/ 342 h 364"/>
                <a:gd name="T68" fmla="*/ 42 w 160"/>
                <a:gd name="T69" fmla="*/ 360 h 364"/>
                <a:gd name="T70" fmla="*/ 57 w 160"/>
                <a:gd name="T71" fmla="*/ 354 h 364"/>
                <a:gd name="T72" fmla="*/ 57 w 160"/>
                <a:gd name="T73" fmla="*/ 336 h 364"/>
                <a:gd name="T74" fmla="*/ 63 w 160"/>
                <a:gd name="T75" fmla="*/ 318 h 364"/>
                <a:gd name="T76" fmla="*/ 60 w 160"/>
                <a:gd name="T77" fmla="*/ 336 h 364"/>
                <a:gd name="T78" fmla="*/ 69 w 160"/>
                <a:gd name="T79" fmla="*/ 351 h 364"/>
                <a:gd name="T80" fmla="*/ 75 w 160"/>
                <a:gd name="T81" fmla="*/ 333 h 364"/>
                <a:gd name="T82" fmla="*/ 84 w 160"/>
                <a:gd name="T83" fmla="*/ 312 h 364"/>
                <a:gd name="T84" fmla="*/ 105 w 160"/>
                <a:gd name="T85" fmla="*/ 306 h 364"/>
                <a:gd name="T86" fmla="*/ 123 w 160"/>
                <a:gd name="T87" fmla="*/ 306 h 364"/>
                <a:gd name="T88" fmla="*/ 138 w 160"/>
                <a:gd name="T89" fmla="*/ 294 h 364"/>
                <a:gd name="T90" fmla="*/ 144 w 160"/>
                <a:gd name="T91" fmla="*/ 276 h 364"/>
                <a:gd name="T92" fmla="*/ 147 w 160"/>
                <a:gd name="T93" fmla="*/ 258 h 364"/>
                <a:gd name="T94" fmla="*/ 147 w 160"/>
                <a:gd name="T95" fmla="*/ 240 h 364"/>
                <a:gd name="T96" fmla="*/ 147 w 160"/>
                <a:gd name="T97" fmla="*/ 222 h 364"/>
                <a:gd name="T98" fmla="*/ 150 w 160"/>
                <a:gd name="T99" fmla="*/ 204 h 364"/>
                <a:gd name="T100" fmla="*/ 153 w 160"/>
                <a:gd name="T101" fmla="*/ 186 h 364"/>
                <a:gd name="T102" fmla="*/ 153 w 160"/>
                <a:gd name="T103" fmla="*/ 168 h 364"/>
                <a:gd name="T104" fmla="*/ 153 w 160"/>
                <a:gd name="T105" fmla="*/ 150 h 364"/>
                <a:gd name="T106" fmla="*/ 156 w 160"/>
                <a:gd name="T107" fmla="*/ 132 h 364"/>
                <a:gd name="T108" fmla="*/ 159 w 160"/>
                <a:gd name="T109" fmla="*/ 114 h 364"/>
                <a:gd name="T110" fmla="*/ 159 w 160"/>
                <a:gd name="T111" fmla="*/ 96 h 364"/>
                <a:gd name="T112" fmla="*/ 159 w 160"/>
                <a:gd name="T113" fmla="*/ 75 h 364"/>
                <a:gd name="T114" fmla="*/ 141 w 160"/>
                <a:gd name="T115" fmla="*/ 57 h 364"/>
                <a:gd name="T116" fmla="*/ 123 w 160"/>
                <a:gd name="T117" fmla="*/ 42 h 364"/>
                <a:gd name="T118" fmla="*/ 102 w 160"/>
                <a:gd name="T119" fmla="*/ 30 h 364"/>
                <a:gd name="T120" fmla="*/ 84 w 160"/>
                <a:gd name="T121" fmla="*/ 21 h 364"/>
                <a:gd name="T122" fmla="*/ 66 w 160"/>
                <a:gd name="T123" fmla="*/ 9 h 364"/>
                <a:gd name="T124" fmla="*/ 48 w 160"/>
                <a:gd name="T125" fmla="*/ 0 h 36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0"/>
                <a:gd name="T190" fmla="*/ 0 h 364"/>
                <a:gd name="T191" fmla="*/ 160 w 160"/>
                <a:gd name="T192" fmla="*/ 364 h 36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0" h="364">
                  <a:moveTo>
                    <a:pt x="0" y="69"/>
                  </a:moveTo>
                  <a:lnTo>
                    <a:pt x="18" y="66"/>
                  </a:lnTo>
                  <a:lnTo>
                    <a:pt x="36" y="66"/>
                  </a:lnTo>
                  <a:lnTo>
                    <a:pt x="48" y="75"/>
                  </a:lnTo>
                  <a:lnTo>
                    <a:pt x="60" y="78"/>
                  </a:lnTo>
                  <a:lnTo>
                    <a:pt x="69" y="81"/>
                  </a:lnTo>
                  <a:lnTo>
                    <a:pt x="60" y="84"/>
                  </a:lnTo>
                  <a:lnTo>
                    <a:pt x="51" y="84"/>
                  </a:lnTo>
                  <a:lnTo>
                    <a:pt x="39" y="84"/>
                  </a:lnTo>
                  <a:lnTo>
                    <a:pt x="30" y="78"/>
                  </a:lnTo>
                  <a:lnTo>
                    <a:pt x="18" y="75"/>
                  </a:lnTo>
                  <a:lnTo>
                    <a:pt x="9" y="75"/>
                  </a:lnTo>
                  <a:lnTo>
                    <a:pt x="18" y="75"/>
                  </a:lnTo>
                  <a:lnTo>
                    <a:pt x="30" y="75"/>
                  </a:lnTo>
                  <a:lnTo>
                    <a:pt x="42" y="75"/>
                  </a:lnTo>
                  <a:lnTo>
                    <a:pt x="51" y="78"/>
                  </a:lnTo>
                  <a:lnTo>
                    <a:pt x="75" y="81"/>
                  </a:lnTo>
                  <a:lnTo>
                    <a:pt x="84" y="87"/>
                  </a:lnTo>
                  <a:lnTo>
                    <a:pt x="93" y="90"/>
                  </a:lnTo>
                  <a:lnTo>
                    <a:pt x="96" y="102"/>
                  </a:lnTo>
                  <a:lnTo>
                    <a:pt x="96" y="111"/>
                  </a:lnTo>
                  <a:lnTo>
                    <a:pt x="96" y="120"/>
                  </a:lnTo>
                  <a:lnTo>
                    <a:pt x="96" y="129"/>
                  </a:lnTo>
                  <a:lnTo>
                    <a:pt x="96" y="138"/>
                  </a:lnTo>
                  <a:lnTo>
                    <a:pt x="96" y="150"/>
                  </a:lnTo>
                  <a:lnTo>
                    <a:pt x="96" y="159"/>
                  </a:lnTo>
                  <a:lnTo>
                    <a:pt x="96" y="168"/>
                  </a:lnTo>
                  <a:lnTo>
                    <a:pt x="96" y="177"/>
                  </a:lnTo>
                  <a:lnTo>
                    <a:pt x="96" y="186"/>
                  </a:lnTo>
                  <a:lnTo>
                    <a:pt x="96" y="198"/>
                  </a:lnTo>
                  <a:lnTo>
                    <a:pt x="96" y="207"/>
                  </a:lnTo>
                  <a:lnTo>
                    <a:pt x="96" y="216"/>
                  </a:lnTo>
                  <a:lnTo>
                    <a:pt x="96" y="228"/>
                  </a:lnTo>
                  <a:lnTo>
                    <a:pt x="96" y="237"/>
                  </a:lnTo>
                  <a:lnTo>
                    <a:pt x="96" y="246"/>
                  </a:lnTo>
                  <a:lnTo>
                    <a:pt x="96" y="255"/>
                  </a:lnTo>
                  <a:lnTo>
                    <a:pt x="105" y="261"/>
                  </a:lnTo>
                  <a:lnTo>
                    <a:pt x="96" y="264"/>
                  </a:lnTo>
                  <a:lnTo>
                    <a:pt x="87" y="270"/>
                  </a:lnTo>
                  <a:lnTo>
                    <a:pt x="78" y="276"/>
                  </a:lnTo>
                  <a:lnTo>
                    <a:pt x="69" y="282"/>
                  </a:lnTo>
                  <a:lnTo>
                    <a:pt x="60" y="288"/>
                  </a:lnTo>
                  <a:lnTo>
                    <a:pt x="51" y="291"/>
                  </a:lnTo>
                  <a:lnTo>
                    <a:pt x="42" y="294"/>
                  </a:lnTo>
                  <a:lnTo>
                    <a:pt x="33" y="303"/>
                  </a:lnTo>
                  <a:lnTo>
                    <a:pt x="30" y="312"/>
                  </a:lnTo>
                  <a:lnTo>
                    <a:pt x="21" y="321"/>
                  </a:lnTo>
                  <a:lnTo>
                    <a:pt x="21" y="330"/>
                  </a:lnTo>
                  <a:lnTo>
                    <a:pt x="21" y="339"/>
                  </a:lnTo>
                  <a:lnTo>
                    <a:pt x="21" y="330"/>
                  </a:lnTo>
                  <a:lnTo>
                    <a:pt x="21" y="321"/>
                  </a:lnTo>
                  <a:lnTo>
                    <a:pt x="30" y="312"/>
                  </a:lnTo>
                  <a:lnTo>
                    <a:pt x="36" y="303"/>
                  </a:lnTo>
                  <a:lnTo>
                    <a:pt x="33" y="312"/>
                  </a:lnTo>
                  <a:lnTo>
                    <a:pt x="30" y="321"/>
                  </a:lnTo>
                  <a:lnTo>
                    <a:pt x="27" y="330"/>
                  </a:lnTo>
                  <a:lnTo>
                    <a:pt x="27" y="339"/>
                  </a:lnTo>
                  <a:lnTo>
                    <a:pt x="27" y="348"/>
                  </a:lnTo>
                  <a:lnTo>
                    <a:pt x="27" y="357"/>
                  </a:lnTo>
                  <a:lnTo>
                    <a:pt x="36" y="360"/>
                  </a:lnTo>
                  <a:lnTo>
                    <a:pt x="39" y="351"/>
                  </a:lnTo>
                  <a:lnTo>
                    <a:pt x="39" y="342"/>
                  </a:lnTo>
                  <a:lnTo>
                    <a:pt x="39" y="333"/>
                  </a:lnTo>
                  <a:lnTo>
                    <a:pt x="42" y="324"/>
                  </a:lnTo>
                  <a:lnTo>
                    <a:pt x="48" y="315"/>
                  </a:lnTo>
                  <a:lnTo>
                    <a:pt x="48" y="324"/>
                  </a:lnTo>
                  <a:lnTo>
                    <a:pt x="42" y="333"/>
                  </a:lnTo>
                  <a:lnTo>
                    <a:pt x="42" y="342"/>
                  </a:lnTo>
                  <a:lnTo>
                    <a:pt x="42" y="351"/>
                  </a:lnTo>
                  <a:lnTo>
                    <a:pt x="42" y="360"/>
                  </a:lnTo>
                  <a:lnTo>
                    <a:pt x="51" y="363"/>
                  </a:lnTo>
                  <a:lnTo>
                    <a:pt x="57" y="354"/>
                  </a:lnTo>
                  <a:lnTo>
                    <a:pt x="57" y="345"/>
                  </a:lnTo>
                  <a:lnTo>
                    <a:pt x="57" y="336"/>
                  </a:lnTo>
                  <a:lnTo>
                    <a:pt x="57" y="327"/>
                  </a:lnTo>
                  <a:lnTo>
                    <a:pt x="63" y="318"/>
                  </a:lnTo>
                  <a:lnTo>
                    <a:pt x="60" y="327"/>
                  </a:lnTo>
                  <a:lnTo>
                    <a:pt x="60" y="336"/>
                  </a:lnTo>
                  <a:lnTo>
                    <a:pt x="60" y="345"/>
                  </a:lnTo>
                  <a:lnTo>
                    <a:pt x="69" y="351"/>
                  </a:lnTo>
                  <a:lnTo>
                    <a:pt x="75" y="342"/>
                  </a:lnTo>
                  <a:lnTo>
                    <a:pt x="75" y="333"/>
                  </a:lnTo>
                  <a:lnTo>
                    <a:pt x="75" y="324"/>
                  </a:lnTo>
                  <a:lnTo>
                    <a:pt x="84" y="312"/>
                  </a:lnTo>
                  <a:lnTo>
                    <a:pt x="93" y="309"/>
                  </a:lnTo>
                  <a:lnTo>
                    <a:pt x="105" y="306"/>
                  </a:lnTo>
                  <a:lnTo>
                    <a:pt x="114" y="306"/>
                  </a:lnTo>
                  <a:lnTo>
                    <a:pt x="123" y="306"/>
                  </a:lnTo>
                  <a:lnTo>
                    <a:pt x="132" y="303"/>
                  </a:lnTo>
                  <a:lnTo>
                    <a:pt x="138" y="294"/>
                  </a:lnTo>
                  <a:lnTo>
                    <a:pt x="144" y="285"/>
                  </a:lnTo>
                  <a:lnTo>
                    <a:pt x="144" y="276"/>
                  </a:lnTo>
                  <a:lnTo>
                    <a:pt x="147" y="267"/>
                  </a:lnTo>
                  <a:lnTo>
                    <a:pt x="147" y="258"/>
                  </a:lnTo>
                  <a:lnTo>
                    <a:pt x="147" y="249"/>
                  </a:lnTo>
                  <a:lnTo>
                    <a:pt x="147" y="240"/>
                  </a:lnTo>
                  <a:lnTo>
                    <a:pt x="147" y="231"/>
                  </a:lnTo>
                  <a:lnTo>
                    <a:pt x="147" y="222"/>
                  </a:lnTo>
                  <a:lnTo>
                    <a:pt x="147" y="213"/>
                  </a:lnTo>
                  <a:lnTo>
                    <a:pt x="150" y="204"/>
                  </a:lnTo>
                  <a:lnTo>
                    <a:pt x="153" y="195"/>
                  </a:lnTo>
                  <a:lnTo>
                    <a:pt x="153" y="186"/>
                  </a:lnTo>
                  <a:lnTo>
                    <a:pt x="153" y="177"/>
                  </a:lnTo>
                  <a:lnTo>
                    <a:pt x="153" y="168"/>
                  </a:lnTo>
                  <a:lnTo>
                    <a:pt x="153" y="159"/>
                  </a:lnTo>
                  <a:lnTo>
                    <a:pt x="153" y="150"/>
                  </a:lnTo>
                  <a:lnTo>
                    <a:pt x="156" y="141"/>
                  </a:lnTo>
                  <a:lnTo>
                    <a:pt x="156" y="132"/>
                  </a:lnTo>
                  <a:lnTo>
                    <a:pt x="156" y="123"/>
                  </a:lnTo>
                  <a:lnTo>
                    <a:pt x="159" y="114"/>
                  </a:lnTo>
                  <a:lnTo>
                    <a:pt x="159" y="105"/>
                  </a:lnTo>
                  <a:lnTo>
                    <a:pt x="159" y="96"/>
                  </a:lnTo>
                  <a:lnTo>
                    <a:pt x="159" y="87"/>
                  </a:lnTo>
                  <a:lnTo>
                    <a:pt x="159" y="75"/>
                  </a:lnTo>
                  <a:lnTo>
                    <a:pt x="150" y="66"/>
                  </a:lnTo>
                  <a:lnTo>
                    <a:pt x="141" y="57"/>
                  </a:lnTo>
                  <a:lnTo>
                    <a:pt x="132" y="51"/>
                  </a:lnTo>
                  <a:lnTo>
                    <a:pt x="123" y="42"/>
                  </a:lnTo>
                  <a:lnTo>
                    <a:pt x="114" y="36"/>
                  </a:lnTo>
                  <a:lnTo>
                    <a:pt x="102" y="30"/>
                  </a:lnTo>
                  <a:lnTo>
                    <a:pt x="93" y="27"/>
                  </a:lnTo>
                  <a:lnTo>
                    <a:pt x="84" y="21"/>
                  </a:lnTo>
                  <a:lnTo>
                    <a:pt x="75" y="15"/>
                  </a:lnTo>
                  <a:lnTo>
                    <a:pt x="66" y="9"/>
                  </a:lnTo>
                  <a:lnTo>
                    <a:pt x="57" y="3"/>
                  </a:lnTo>
                  <a:lnTo>
                    <a:pt x="48"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98" name="Freeform 119">
              <a:extLst>
                <a:ext uri="{FF2B5EF4-FFF2-40B4-BE49-F238E27FC236}">
                  <a16:creationId xmlns:a16="http://schemas.microsoft.com/office/drawing/2014/main" id="{70B6FC8A-5EDC-43AD-8E3F-7F2E119BB91D}"/>
                </a:ext>
              </a:extLst>
            </p:cNvPr>
            <p:cNvSpPr>
              <a:spLocks/>
            </p:cNvSpPr>
            <p:nvPr/>
          </p:nvSpPr>
          <p:spPr bwMode="auto">
            <a:xfrm>
              <a:off x="3593" y="925"/>
              <a:ext cx="154" cy="61"/>
            </a:xfrm>
            <a:custGeom>
              <a:avLst/>
              <a:gdLst>
                <a:gd name="T0" fmla="*/ 0 w 154"/>
                <a:gd name="T1" fmla="*/ 30 h 61"/>
                <a:gd name="T2" fmla="*/ 9 w 154"/>
                <a:gd name="T3" fmla="*/ 27 h 61"/>
                <a:gd name="T4" fmla="*/ 18 w 154"/>
                <a:gd name="T5" fmla="*/ 27 h 61"/>
                <a:gd name="T6" fmla="*/ 30 w 154"/>
                <a:gd name="T7" fmla="*/ 24 h 61"/>
                <a:gd name="T8" fmla="*/ 39 w 154"/>
                <a:gd name="T9" fmla="*/ 24 h 61"/>
                <a:gd name="T10" fmla="*/ 42 w 154"/>
                <a:gd name="T11" fmla="*/ 15 h 61"/>
                <a:gd name="T12" fmla="*/ 42 w 154"/>
                <a:gd name="T13" fmla="*/ 27 h 61"/>
                <a:gd name="T14" fmla="*/ 42 w 154"/>
                <a:gd name="T15" fmla="*/ 36 h 61"/>
                <a:gd name="T16" fmla="*/ 45 w 154"/>
                <a:gd name="T17" fmla="*/ 45 h 61"/>
                <a:gd name="T18" fmla="*/ 48 w 154"/>
                <a:gd name="T19" fmla="*/ 54 h 61"/>
                <a:gd name="T20" fmla="*/ 51 w 154"/>
                <a:gd name="T21" fmla="*/ 42 h 61"/>
                <a:gd name="T22" fmla="*/ 51 w 154"/>
                <a:gd name="T23" fmla="*/ 33 h 61"/>
                <a:gd name="T24" fmla="*/ 54 w 154"/>
                <a:gd name="T25" fmla="*/ 42 h 61"/>
                <a:gd name="T26" fmla="*/ 45 w 154"/>
                <a:gd name="T27" fmla="*/ 42 h 61"/>
                <a:gd name="T28" fmla="*/ 36 w 154"/>
                <a:gd name="T29" fmla="*/ 42 h 61"/>
                <a:gd name="T30" fmla="*/ 27 w 154"/>
                <a:gd name="T31" fmla="*/ 51 h 61"/>
                <a:gd name="T32" fmla="*/ 36 w 154"/>
                <a:gd name="T33" fmla="*/ 45 h 61"/>
                <a:gd name="T34" fmla="*/ 45 w 154"/>
                <a:gd name="T35" fmla="*/ 45 h 61"/>
                <a:gd name="T36" fmla="*/ 48 w 154"/>
                <a:gd name="T37" fmla="*/ 54 h 61"/>
                <a:gd name="T38" fmla="*/ 57 w 154"/>
                <a:gd name="T39" fmla="*/ 60 h 61"/>
                <a:gd name="T40" fmla="*/ 63 w 154"/>
                <a:gd name="T41" fmla="*/ 51 h 61"/>
                <a:gd name="T42" fmla="*/ 69 w 154"/>
                <a:gd name="T43" fmla="*/ 60 h 61"/>
                <a:gd name="T44" fmla="*/ 78 w 154"/>
                <a:gd name="T45" fmla="*/ 57 h 61"/>
                <a:gd name="T46" fmla="*/ 84 w 154"/>
                <a:gd name="T47" fmla="*/ 48 h 61"/>
                <a:gd name="T48" fmla="*/ 93 w 154"/>
                <a:gd name="T49" fmla="*/ 51 h 61"/>
                <a:gd name="T50" fmla="*/ 102 w 154"/>
                <a:gd name="T51" fmla="*/ 57 h 61"/>
                <a:gd name="T52" fmla="*/ 105 w 154"/>
                <a:gd name="T53" fmla="*/ 48 h 61"/>
                <a:gd name="T54" fmla="*/ 114 w 154"/>
                <a:gd name="T55" fmla="*/ 42 h 61"/>
                <a:gd name="T56" fmla="*/ 123 w 154"/>
                <a:gd name="T57" fmla="*/ 48 h 61"/>
                <a:gd name="T58" fmla="*/ 132 w 154"/>
                <a:gd name="T59" fmla="*/ 45 h 61"/>
                <a:gd name="T60" fmla="*/ 141 w 154"/>
                <a:gd name="T61" fmla="*/ 42 h 61"/>
                <a:gd name="T62" fmla="*/ 147 w 154"/>
                <a:gd name="T63" fmla="*/ 33 h 61"/>
                <a:gd name="T64" fmla="*/ 150 w 154"/>
                <a:gd name="T65" fmla="*/ 24 h 61"/>
                <a:gd name="T66" fmla="*/ 153 w 154"/>
                <a:gd name="T67" fmla="*/ 15 h 61"/>
                <a:gd name="T68" fmla="*/ 153 w 154"/>
                <a:gd name="T69" fmla="*/ 6 h 61"/>
                <a:gd name="T70" fmla="*/ 144 w 154"/>
                <a:gd name="T71" fmla="*/ 0 h 61"/>
                <a:gd name="T72" fmla="*/ 135 w 154"/>
                <a:gd name="T73" fmla="*/ 0 h 61"/>
                <a:gd name="T74" fmla="*/ 126 w 154"/>
                <a:gd name="T75" fmla="*/ 0 h 61"/>
                <a:gd name="T76" fmla="*/ 117 w 154"/>
                <a:gd name="T77" fmla="*/ 0 h 61"/>
                <a:gd name="T78" fmla="*/ 108 w 154"/>
                <a:gd name="T79" fmla="*/ 6 h 61"/>
                <a:gd name="T80" fmla="*/ 99 w 154"/>
                <a:gd name="T81" fmla="*/ 9 h 61"/>
                <a:gd name="T82" fmla="*/ 90 w 154"/>
                <a:gd name="T83" fmla="*/ 12 h 61"/>
                <a:gd name="T84" fmla="*/ 81 w 154"/>
                <a:gd name="T85" fmla="*/ 15 h 61"/>
                <a:gd name="T86" fmla="*/ 60 w 154"/>
                <a:gd name="T87" fmla="*/ 18 h 61"/>
                <a:gd name="T88" fmla="*/ 51 w 154"/>
                <a:gd name="T89" fmla="*/ 18 h 6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4"/>
                <a:gd name="T136" fmla="*/ 0 h 61"/>
                <a:gd name="T137" fmla="*/ 154 w 154"/>
                <a:gd name="T138" fmla="*/ 61 h 6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4" h="61">
                  <a:moveTo>
                    <a:pt x="0" y="30"/>
                  </a:moveTo>
                  <a:lnTo>
                    <a:pt x="9" y="27"/>
                  </a:lnTo>
                  <a:lnTo>
                    <a:pt x="18" y="27"/>
                  </a:lnTo>
                  <a:lnTo>
                    <a:pt x="30" y="24"/>
                  </a:lnTo>
                  <a:lnTo>
                    <a:pt x="39" y="24"/>
                  </a:lnTo>
                  <a:lnTo>
                    <a:pt x="42" y="15"/>
                  </a:lnTo>
                  <a:lnTo>
                    <a:pt x="42" y="27"/>
                  </a:lnTo>
                  <a:lnTo>
                    <a:pt x="42" y="36"/>
                  </a:lnTo>
                  <a:lnTo>
                    <a:pt x="45" y="45"/>
                  </a:lnTo>
                  <a:lnTo>
                    <a:pt x="48" y="54"/>
                  </a:lnTo>
                  <a:lnTo>
                    <a:pt x="51" y="42"/>
                  </a:lnTo>
                  <a:lnTo>
                    <a:pt x="51" y="33"/>
                  </a:lnTo>
                  <a:lnTo>
                    <a:pt x="54" y="42"/>
                  </a:lnTo>
                  <a:lnTo>
                    <a:pt x="45" y="42"/>
                  </a:lnTo>
                  <a:lnTo>
                    <a:pt x="36" y="42"/>
                  </a:lnTo>
                  <a:lnTo>
                    <a:pt x="27" y="51"/>
                  </a:lnTo>
                  <a:lnTo>
                    <a:pt x="36" y="45"/>
                  </a:lnTo>
                  <a:lnTo>
                    <a:pt x="45" y="45"/>
                  </a:lnTo>
                  <a:lnTo>
                    <a:pt x="48" y="54"/>
                  </a:lnTo>
                  <a:lnTo>
                    <a:pt x="57" y="60"/>
                  </a:lnTo>
                  <a:lnTo>
                    <a:pt x="63" y="51"/>
                  </a:lnTo>
                  <a:lnTo>
                    <a:pt x="69" y="60"/>
                  </a:lnTo>
                  <a:lnTo>
                    <a:pt x="78" y="57"/>
                  </a:lnTo>
                  <a:lnTo>
                    <a:pt x="84" y="48"/>
                  </a:lnTo>
                  <a:lnTo>
                    <a:pt x="93" y="51"/>
                  </a:lnTo>
                  <a:lnTo>
                    <a:pt x="102" y="57"/>
                  </a:lnTo>
                  <a:lnTo>
                    <a:pt x="105" y="48"/>
                  </a:lnTo>
                  <a:lnTo>
                    <a:pt x="114" y="42"/>
                  </a:lnTo>
                  <a:lnTo>
                    <a:pt x="123" y="48"/>
                  </a:lnTo>
                  <a:lnTo>
                    <a:pt x="132" y="45"/>
                  </a:lnTo>
                  <a:lnTo>
                    <a:pt x="141" y="42"/>
                  </a:lnTo>
                  <a:lnTo>
                    <a:pt x="147" y="33"/>
                  </a:lnTo>
                  <a:lnTo>
                    <a:pt x="150" y="24"/>
                  </a:lnTo>
                  <a:lnTo>
                    <a:pt x="153" y="15"/>
                  </a:lnTo>
                  <a:lnTo>
                    <a:pt x="153" y="6"/>
                  </a:lnTo>
                  <a:lnTo>
                    <a:pt x="144" y="0"/>
                  </a:lnTo>
                  <a:lnTo>
                    <a:pt x="135" y="0"/>
                  </a:lnTo>
                  <a:lnTo>
                    <a:pt x="126" y="0"/>
                  </a:lnTo>
                  <a:lnTo>
                    <a:pt x="117" y="0"/>
                  </a:lnTo>
                  <a:lnTo>
                    <a:pt x="108" y="6"/>
                  </a:lnTo>
                  <a:lnTo>
                    <a:pt x="99" y="9"/>
                  </a:lnTo>
                  <a:lnTo>
                    <a:pt x="90" y="12"/>
                  </a:lnTo>
                  <a:lnTo>
                    <a:pt x="81" y="15"/>
                  </a:lnTo>
                  <a:lnTo>
                    <a:pt x="60" y="18"/>
                  </a:lnTo>
                  <a:lnTo>
                    <a:pt x="51" y="1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99" name="Freeform 120">
              <a:extLst>
                <a:ext uri="{FF2B5EF4-FFF2-40B4-BE49-F238E27FC236}">
                  <a16:creationId xmlns:a16="http://schemas.microsoft.com/office/drawing/2014/main" id="{68083AC3-296C-49E4-B6E5-F2BBACFAED00}"/>
                </a:ext>
              </a:extLst>
            </p:cNvPr>
            <p:cNvSpPr>
              <a:spLocks/>
            </p:cNvSpPr>
            <p:nvPr/>
          </p:nvSpPr>
          <p:spPr bwMode="auto">
            <a:xfrm>
              <a:off x="3611" y="976"/>
              <a:ext cx="319" cy="79"/>
            </a:xfrm>
            <a:custGeom>
              <a:avLst/>
              <a:gdLst>
                <a:gd name="T0" fmla="*/ 0 w 319"/>
                <a:gd name="T1" fmla="*/ 0 h 79"/>
                <a:gd name="T2" fmla="*/ 9 w 319"/>
                <a:gd name="T3" fmla="*/ 6 h 79"/>
                <a:gd name="T4" fmla="*/ 21 w 319"/>
                <a:gd name="T5" fmla="*/ 12 h 79"/>
                <a:gd name="T6" fmla="*/ 30 w 319"/>
                <a:gd name="T7" fmla="*/ 15 h 79"/>
                <a:gd name="T8" fmla="*/ 39 w 319"/>
                <a:gd name="T9" fmla="*/ 21 h 79"/>
                <a:gd name="T10" fmla="*/ 51 w 319"/>
                <a:gd name="T11" fmla="*/ 24 h 79"/>
                <a:gd name="T12" fmla="*/ 60 w 319"/>
                <a:gd name="T13" fmla="*/ 33 h 79"/>
                <a:gd name="T14" fmla="*/ 72 w 319"/>
                <a:gd name="T15" fmla="*/ 33 h 79"/>
                <a:gd name="T16" fmla="*/ 81 w 319"/>
                <a:gd name="T17" fmla="*/ 36 h 79"/>
                <a:gd name="T18" fmla="*/ 90 w 319"/>
                <a:gd name="T19" fmla="*/ 42 h 79"/>
                <a:gd name="T20" fmla="*/ 99 w 319"/>
                <a:gd name="T21" fmla="*/ 48 h 79"/>
                <a:gd name="T22" fmla="*/ 108 w 319"/>
                <a:gd name="T23" fmla="*/ 51 h 79"/>
                <a:gd name="T24" fmla="*/ 117 w 319"/>
                <a:gd name="T25" fmla="*/ 51 h 79"/>
                <a:gd name="T26" fmla="*/ 129 w 319"/>
                <a:gd name="T27" fmla="*/ 51 h 79"/>
                <a:gd name="T28" fmla="*/ 138 w 319"/>
                <a:gd name="T29" fmla="*/ 51 h 79"/>
                <a:gd name="T30" fmla="*/ 147 w 319"/>
                <a:gd name="T31" fmla="*/ 51 h 79"/>
                <a:gd name="T32" fmla="*/ 156 w 319"/>
                <a:gd name="T33" fmla="*/ 51 h 79"/>
                <a:gd name="T34" fmla="*/ 165 w 319"/>
                <a:gd name="T35" fmla="*/ 42 h 79"/>
                <a:gd name="T36" fmla="*/ 174 w 319"/>
                <a:gd name="T37" fmla="*/ 39 h 79"/>
                <a:gd name="T38" fmla="*/ 198 w 319"/>
                <a:gd name="T39" fmla="*/ 36 h 79"/>
                <a:gd name="T40" fmla="*/ 207 w 319"/>
                <a:gd name="T41" fmla="*/ 36 h 79"/>
                <a:gd name="T42" fmla="*/ 207 w 319"/>
                <a:gd name="T43" fmla="*/ 45 h 79"/>
                <a:gd name="T44" fmla="*/ 207 w 319"/>
                <a:gd name="T45" fmla="*/ 54 h 79"/>
                <a:gd name="T46" fmla="*/ 207 w 319"/>
                <a:gd name="T47" fmla="*/ 63 h 79"/>
                <a:gd name="T48" fmla="*/ 201 w 319"/>
                <a:gd name="T49" fmla="*/ 72 h 79"/>
                <a:gd name="T50" fmla="*/ 210 w 319"/>
                <a:gd name="T51" fmla="*/ 78 h 79"/>
                <a:gd name="T52" fmla="*/ 219 w 319"/>
                <a:gd name="T53" fmla="*/ 78 h 79"/>
                <a:gd name="T54" fmla="*/ 225 w 319"/>
                <a:gd name="T55" fmla="*/ 69 h 79"/>
                <a:gd name="T56" fmla="*/ 234 w 319"/>
                <a:gd name="T57" fmla="*/ 66 h 79"/>
                <a:gd name="T58" fmla="*/ 243 w 319"/>
                <a:gd name="T59" fmla="*/ 66 h 79"/>
                <a:gd name="T60" fmla="*/ 252 w 319"/>
                <a:gd name="T61" fmla="*/ 63 h 79"/>
                <a:gd name="T62" fmla="*/ 261 w 319"/>
                <a:gd name="T63" fmla="*/ 66 h 79"/>
                <a:gd name="T64" fmla="*/ 270 w 319"/>
                <a:gd name="T65" fmla="*/ 72 h 79"/>
                <a:gd name="T66" fmla="*/ 279 w 319"/>
                <a:gd name="T67" fmla="*/ 63 h 79"/>
                <a:gd name="T68" fmla="*/ 288 w 319"/>
                <a:gd name="T69" fmla="*/ 63 h 79"/>
                <a:gd name="T70" fmla="*/ 291 w 319"/>
                <a:gd name="T71" fmla="*/ 72 h 79"/>
                <a:gd name="T72" fmla="*/ 300 w 319"/>
                <a:gd name="T73" fmla="*/ 66 h 79"/>
                <a:gd name="T74" fmla="*/ 306 w 319"/>
                <a:gd name="T75" fmla="*/ 57 h 79"/>
                <a:gd name="T76" fmla="*/ 315 w 319"/>
                <a:gd name="T77" fmla="*/ 60 h 79"/>
                <a:gd name="T78" fmla="*/ 318 w 319"/>
                <a:gd name="T79" fmla="*/ 51 h 79"/>
                <a:gd name="T80" fmla="*/ 318 w 319"/>
                <a:gd name="T81" fmla="*/ 42 h 79"/>
                <a:gd name="T82" fmla="*/ 318 w 319"/>
                <a:gd name="T83" fmla="*/ 33 h 79"/>
                <a:gd name="T84" fmla="*/ 318 w 319"/>
                <a:gd name="T85" fmla="*/ 24 h 79"/>
                <a:gd name="T86" fmla="*/ 309 w 319"/>
                <a:gd name="T87" fmla="*/ 18 h 79"/>
                <a:gd name="T88" fmla="*/ 300 w 319"/>
                <a:gd name="T89" fmla="*/ 18 h 79"/>
                <a:gd name="T90" fmla="*/ 291 w 319"/>
                <a:gd name="T91" fmla="*/ 18 h 79"/>
                <a:gd name="T92" fmla="*/ 282 w 319"/>
                <a:gd name="T93" fmla="*/ 18 h 79"/>
                <a:gd name="T94" fmla="*/ 273 w 319"/>
                <a:gd name="T95" fmla="*/ 18 h 79"/>
                <a:gd name="T96" fmla="*/ 261 w 319"/>
                <a:gd name="T97" fmla="*/ 18 h 79"/>
                <a:gd name="T98" fmla="*/ 252 w 319"/>
                <a:gd name="T99" fmla="*/ 21 h 79"/>
                <a:gd name="T100" fmla="*/ 240 w 319"/>
                <a:gd name="T101" fmla="*/ 24 h 79"/>
                <a:gd name="T102" fmla="*/ 228 w 319"/>
                <a:gd name="T103" fmla="*/ 24 h 79"/>
                <a:gd name="T104" fmla="*/ 219 w 319"/>
                <a:gd name="T105" fmla="*/ 24 h 79"/>
                <a:gd name="T106" fmla="*/ 210 w 319"/>
                <a:gd name="T107" fmla="*/ 24 h 79"/>
                <a:gd name="T108" fmla="*/ 201 w 319"/>
                <a:gd name="T109" fmla="*/ 30 h 79"/>
                <a:gd name="T110" fmla="*/ 192 w 319"/>
                <a:gd name="T111" fmla="*/ 36 h 79"/>
                <a:gd name="T112" fmla="*/ 201 w 319"/>
                <a:gd name="T113" fmla="*/ 33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19"/>
                <a:gd name="T172" fmla="*/ 0 h 79"/>
                <a:gd name="T173" fmla="*/ 319 w 31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19" h="79">
                  <a:moveTo>
                    <a:pt x="0" y="0"/>
                  </a:moveTo>
                  <a:lnTo>
                    <a:pt x="9" y="6"/>
                  </a:lnTo>
                  <a:lnTo>
                    <a:pt x="21" y="12"/>
                  </a:lnTo>
                  <a:lnTo>
                    <a:pt x="30" y="15"/>
                  </a:lnTo>
                  <a:lnTo>
                    <a:pt x="39" y="21"/>
                  </a:lnTo>
                  <a:lnTo>
                    <a:pt x="51" y="24"/>
                  </a:lnTo>
                  <a:lnTo>
                    <a:pt x="60" y="33"/>
                  </a:lnTo>
                  <a:lnTo>
                    <a:pt x="72" y="33"/>
                  </a:lnTo>
                  <a:lnTo>
                    <a:pt x="81" y="36"/>
                  </a:lnTo>
                  <a:lnTo>
                    <a:pt x="90" y="42"/>
                  </a:lnTo>
                  <a:lnTo>
                    <a:pt x="99" y="48"/>
                  </a:lnTo>
                  <a:lnTo>
                    <a:pt x="108" y="51"/>
                  </a:lnTo>
                  <a:lnTo>
                    <a:pt x="117" y="51"/>
                  </a:lnTo>
                  <a:lnTo>
                    <a:pt x="129" y="51"/>
                  </a:lnTo>
                  <a:lnTo>
                    <a:pt x="138" y="51"/>
                  </a:lnTo>
                  <a:lnTo>
                    <a:pt x="147" y="51"/>
                  </a:lnTo>
                  <a:lnTo>
                    <a:pt x="156" y="51"/>
                  </a:lnTo>
                  <a:lnTo>
                    <a:pt x="165" y="42"/>
                  </a:lnTo>
                  <a:lnTo>
                    <a:pt x="174" y="39"/>
                  </a:lnTo>
                  <a:lnTo>
                    <a:pt x="198" y="36"/>
                  </a:lnTo>
                  <a:lnTo>
                    <a:pt x="207" y="36"/>
                  </a:lnTo>
                  <a:lnTo>
                    <a:pt x="207" y="45"/>
                  </a:lnTo>
                  <a:lnTo>
                    <a:pt x="207" y="54"/>
                  </a:lnTo>
                  <a:lnTo>
                    <a:pt x="207" y="63"/>
                  </a:lnTo>
                  <a:lnTo>
                    <a:pt x="201" y="72"/>
                  </a:lnTo>
                  <a:lnTo>
                    <a:pt x="210" y="78"/>
                  </a:lnTo>
                  <a:lnTo>
                    <a:pt x="219" y="78"/>
                  </a:lnTo>
                  <a:lnTo>
                    <a:pt x="225" y="69"/>
                  </a:lnTo>
                  <a:lnTo>
                    <a:pt x="234" y="66"/>
                  </a:lnTo>
                  <a:lnTo>
                    <a:pt x="243" y="66"/>
                  </a:lnTo>
                  <a:lnTo>
                    <a:pt x="252" y="63"/>
                  </a:lnTo>
                  <a:lnTo>
                    <a:pt x="261" y="66"/>
                  </a:lnTo>
                  <a:lnTo>
                    <a:pt x="270" y="72"/>
                  </a:lnTo>
                  <a:lnTo>
                    <a:pt x="279" y="63"/>
                  </a:lnTo>
                  <a:lnTo>
                    <a:pt x="288" y="63"/>
                  </a:lnTo>
                  <a:lnTo>
                    <a:pt x="291" y="72"/>
                  </a:lnTo>
                  <a:lnTo>
                    <a:pt x="300" y="66"/>
                  </a:lnTo>
                  <a:lnTo>
                    <a:pt x="306" y="57"/>
                  </a:lnTo>
                  <a:lnTo>
                    <a:pt x="315" y="60"/>
                  </a:lnTo>
                  <a:lnTo>
                    <a:pt x="318" y="51"/>
                  </a:lnTo>
                  <a:lnTo>
                    <a:pt x="318" y="42"/>
                  </a:lnTo>
                  <a:lnTo>
                    <a:pt x="318" y="33"/>
                  </a:lnTo>
                  <a:lnTo>
                    <a:pt x="318" y="24"/>
                  </a:lnTo>
                  <a:lnTo>
                    <a:pt x="309" y="18"/>
                  </a:lnTo>
                  <a:lnTo>
                    <a:pt x="300" y="18"/>
                  </a:lnTo>
                  <a:lnTo>
                    <a:pt x="291" y="18"/>
                  </a:lnTo>
                  <a:lnTo>
                    <a:pt x="282" y="18"/>
                  </a:lnTo>
                  <a:lnTo>
                    <a:pt x="273" y="18"/>
                  </a:lnTo>
                  <a:lnTo>
                    <a:pt x="261" y="18"/>
                  </a:lnTo>
                  <a:lnTo>
                    <a:pt x="252" y="21"/>
                  </a:lnTo>
                  <a:lnTo>
                    <a:pt x="240" y="24"/>
                  </a:lnTo>
                  <a:lnTo>
                    <a:pt x="228" y="24"/>
                  </a:lnTo>
                  <a:lnTo>
                    <a:pt x="219" y="24"/>
                  </a:lnTo>
                  <a:lnTo>
                    <a:pt x="210" y="24"/>
                  </a:lnTo>
                  <a:lnTo>
                    <a:pt x="201" y="30"/>
                  </a:lnTo>
                  <a:lnTo>
                    <a:pt x="192" y="36"/>
                  </a:lnTo>
                  <a:lnTo>
                    <a:pt x="201" y="3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00" name="Freeform 121">
              <a:extLst>
                <a:ext uri="{FF2B5EF4-FFF2-40B4-BE49-F238E27FC236}">
                  <a16:creationId xmlns:a16="http://schemas.microsoft.com/office/drawing/2014/main" id="{2CBA4C09-D08D-47D3-BB8D-597FAA0C1CD1}"/>
                </a:ext>
              </a:extLst>
            </p:cNvPr>
            <p:cNvSpPr>
              <a:spLocks/>
            </p:cNvSpPr>
            <p:nvPr/>
          </p:nvSpPr>
          <p:spPr bwMode="auto">
            <a:xfrm>
              <a:off x="3266" y="1084"/>
              <a:ext cx="82" cy="73"/>
            </a:xfrm>
            <a:custGeom>
              <a:avLst/>
              <a:gdLst>
                <a:gd name="T0" fmla="*/ 63 w 82"/>
                <a:gd name="T1" fmla="*/ 0 h 73"/>
                <a:gd name="T2" fmla="*/ 57 w 82"/>
                <a:gd name="T3" fmla="*/ 9 h 73"/>
                <a:gd name="T4" fmla="*/ 48 w 82"/>
                <a:gd name="T5" fmla="*/ 12 h 73"/>
                <a:gd name="T6" fmla="*/ 36 w 82"/>
                <a:gd name="T7" fmla="*/ 21 h 73"/>
                <a:gd name="T8" fmla="*/ 24 w 82"/>
                <a:gd name="T9" fmla="*/ 27 h 73"/>
                <a:gd name="T10" fmla="*/ 12 w 82"/>
                <a:gd name="T11" fmla="*/ 30 h 73"/>
                <a:gd name="T12" fmla="*/ 3 w 82"/>
                <a:gd name="T13" fmla="*/ 33 h 73"/>
                <a:gd name="T14" fmla="*/ 3 w 82"/>
                <a:gd name="T15" fmla="*/ 42 h 73"/>
                <a:gd name="T16" fmla="*/ 0 w 82"/>
                <a:gd name="T17" fmla="*/ 51 h 73"/>
                <a:gd name="T18" fmla="*/ 0 w 82"/>
                <a:gd name="T19" fmla="*/ 60 h 73"/>
                <a:gd name="T20" fmla="*/ 3 w 82"/>
                <a:gd name="T21" fmla="*/ 69 h 73"/>
                <a:gd name="T22" fmla="*/ 12 w 82"/>
                <a:gd name="T23" fmla="*/ 60 h 73"/>
                <a:gd name="T24" fmla="*/ 12 w 82"/>
                <a:gd name="T25" fmla="*/ 48 h 73"/>
                <a:gd name="T26" fmla="*/ 21 w 82"/>
                <a:gd name="T27" fmla="*/ 39 h 73"/>
                <a:gd name="T28" fmla="*/ 30 w 82"/>
                <a:gd name="T29" fmla="*/ 33 h 73"/>
                <a:gd name="T30" fmla="*/ 21 w 82"/>
                <a:gd name="T31" fmla="*/ 36 h 73"/>
                <a:gd name="T32" fmla="*/ 18 w 82"/>
                <a:gd name="T33" fmla="*/ 45 h 73"/>
                <a:gd name="T34" fmla="*/ 15 w 82"/>
                <a:gd name="T35" fmla="*/ 54 h 73"/>
                <a:gd name="T36" fmla="*/ 15 w 82"/>
                <a:gd name="T37" fmla="*/ 63 h 73"/>
                <a:gd name="T38" fmla="*/ 15 w 82"/>
                <a:gd name="T39" fmla="*/ 72 h 73"/>
                <a:gd name="T40" fmla="*/ 27 w 82"/>
                <a:gd name="T41" fmla="*/ 72 h 73"/>
                <a:gd name="T42" fmla="*/ 36 w 82"/>
                <a:gd name="T43" fmla="*/ 66 h 73"/>
                <a:gd name="T44" fmla="*/ 42 w 82"/>
                <a:gd name="T45" fmla="*/ 57 h 73"/>
                <a:gd name="T46" fmla="*/ 51 w 82"/>
                <a:gd name="T47" fmla="*/ 51 h 73"/>
                <a:gd name="T48" fmla="*/ 60 w 82"/>
                <a:gd name="T49" fmla="*/ 45 h 73"/>
                <a:gd name="T50" fmla="*/ 57 w 82"/>
                <a:gd name="T51" fmla="*/ 54 h 73"/>
                <a:gd name="T52" fmla="*/ 48 w 82"/>
                <a:gd name="T53" fmla="*/ 63 h 73"/>
                <a:gd name="T54" fmla="*/ 42 w 82"/>
                <a:gd name="T55" fmla="*/ 72 h 73"/>
                <a:gd name="T56" fmla="*/ 51 w 82"/>
                <a:gd name="T57" fmla="*/ 66 h 73"/>
                <a:gd name="T58" fmla="*/ 57 w 82"/>
                <a:gd name="T59" fmla="*/ 57 h 73"/>
                <a:gd name="T60" fmla="*/ 63 w 82"/>
                <a:gd name="T61" fmla="*/ 48 h 73"/>
                <a:gd name="T62" fmla="*/ 72 w 82"/>
                <a:gd name="T63" fmla="*/ 39 h 73"/>
                <a:gd name="T64" fmla="*/ 81 w 82"/>
                <a:gd name="T65" fmla="*/ 33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73"/>
                <a:gd name="T101" fmla="*/ 82 w 82"/>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73">
                  <a:moveTo>
                    <a:pt x="63" y="0"/>
                  </a:moveTo>
                  <a:lnTo>
                    <a:pt x="57" y="9"/>
                  </a:lnTo>
                  <a:lnTo>
                    <a:pt x="48" y="12"/>
                  </a:lnTo>
                  <a:lnTo>
                    <a:pt x="36" y="21"/>
                  </a:lnTo>
                  <a:lnTo>
                    <a:pt x="24" y="27"/>
                  </a:lnTo>
                  <a:lnTo>
                    <a:pt x="12" y="30"/>
                  </a:lnTo>
                  <a:lnTo>
                    <a:pt x="3" y="33"/>
                  </a:lnTo>
                  <a:lnTo>
                    <a:pt x="3" y="42"/>
                  </a:lnTo>
                  <a:lnTo>
                    <a:pt x="0" y="51"/>
                  </a:lnTo>
                  <a:lnTo>
                    <a:pt x="0" y="60"/>
                  </a:lnTo>
                  <a:lnTo>
                    <a:pt x="3" y="69"/>
                  </a:lnTo>
                  <a:lnTo>
                    <a:pt x="12" y="60"/>
                  </a:lnTo>
                  <a:lnTo>
                    <a:pt x="12" y="48"/>
                  </a:lnTo>
                  <a:lnTo>
                    <a:pt x="21" y="39"/>
                  </a:lnTo>
                  <a:lnTo>
                    <a:pt x="30" y="33"/>
                  </a:lnTo>
                  <a:lnTo>
                    <a:pt x="21" y="36"/>
                  </a:lnTo>
                  <a:lnTo>
                    <a:pt x="18" y="45"/>
                  </a:lnTo>
                  <a:lnTo>
                    <a:pt x="15" y="54"/>
                  </a:lnTo>
                  <a:lnTo>
                    <a:pt x="15" y="63"/>
                  </a:lnTo>
                  <a:lnTo>
                    <a:pt x="15" y="72"/>
                  </a:lnTo>
                  <a:lnTo>
                    <a:pt x="27" y="72"/>
                  </a:lnTo>
                  <a:lnTo>
                    <a:pt x="36" y="66"/>
                  </a:lnTo>
                  <a:lnTo>
                    <a:pt x="42" y="57"/>
                  </a:lnTo>
                  <a:lnTo>
                    <a:pt x="51" y="51"/>
                  </a:lnTo>
                  <a:lnTo>
                    <a:pt x="60" y="45"/>
                  </a:lnTo>
                  <a:lnTo>
                    <a:pt x="57" y="54"/>
                  </a:lnTo>
                  <a:lnTo>
                    <a:pt x="48" y="63"/>
                  </a:lnTo>
                  <a:lnTo>
                    <a:pt x="42" y="72"/>
                  </a:lnTo>
                  <a:lnTo>
                    <a:pt x="51" y="66"/>
                  </a:lnTo>
                  <a:lnTo>
                    <a:pt x="57" y="57"/>
                  </a:lnTo>
                  <a:lnTo>
                    <a:pt x="63" y="48"/>
                  </a:lnTo>
                  <a:lnTo>
                    <a:pt x="72" y="39"/>
                  </a:lnTo>
                  <a:lnTo>
                    <a:pt x="81" y="3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01" name="Freeform 122">
              <a:extLst>
                <a:ext uri="{FF2B5EF4-FFF2-40B4-BE49-F238E27FC236}">
                  <a16:creationId xmlns:a16="http://schemas.microsoft.com/office/drawing/2014/main" id="{3F94F6C0-2C33-4FD0-808E-1CF534E44E8A}"/>
                </a:ext>
              </a:extLst>
            </p:cNvPr>
            <p:cNvSpPr>
              <a:spLocks/>
            </p:cNvSpPr>
            <p:nvPr/>
          </p:nvSpPr>
          <p:spPr bwMode="auto">
            <a:xfrm>
              <a:off x="3203" y="1093"/>
              <a:ext cx="220" cy="292"/>
            </a:xfrm>
            <a:custGeom>
              <a:avLst/>
              <a:gdLst>
                <a:gd name="T0" fmla="*/ 153 w 220"/>
                <a:gd name="T1" fmla="*/ 0 h 292"/>
                <a:gd name="T2" fmla="*/ 162 w 220"/>
                <a:gd name="T3" fmla="*/ 18 h 292"/>
                <a:gd name="T4" fmla="*/ 174 w 220"/>
                <a:gd name="T5" fmla="*/ 36 h 292"/>
                <a:gd name="T6" fmla="*/ 186 w 220"/>
                <a:gd name="T7" fmla="*/ 57 h 292"/>
                <a:gd name="T8" fmla="*/ 174 w 220"/>
                <a:gd name="T9" fmla="*/ 39 h 292"/>
                <a:gd name="T10" fmla="*/ 165 w 220"/>
                <a:gd name="T11" fmla="*/ 42 h 292"/>
                <a:gd name="T12" fmla="*/ 162 w 220"/>
                <a:gd name="T13" fmla="*/ 60 h 292"/>
                <a:gd name="T14" fmla="*/ 162 w 220"/>
                <a:gd name="T15" fmla="*/ 81 h 292"/>
                <a:gd name="T16" fmla="*/ 159 w 220"/>
                <a:gd name="T17" fmla="*/ 99 h 292"/>
                <a:gd name="T18" fmla="*/ 177 w 220"/>
                <a:gd name="T19" fmla="*/ 111 h 292"/>
                <a:gd name="T20" fmla="*/ 195 w 220"/>
                <a:gd name="T21" fmla="*/ 114 h 292"/>
                <a:gd name="T22" fmla="*/ 210 w 220"/>
                <a:gd name="T23" fmla="*/ 126 h 292"/>
                <a:gd name="T24" fmla="*/ 210 w 220"/>
                <a:gd name="T25" fmla="*/ 132 h 292"/>
                <a:gd name="T26" fmla="*/ 192 w 220"/>
                <a:gd name="T27" fmla="*/ 120 h 292"/>
                <a:gd name="T28" fmla="*/ 174 w 220"/>
                <a:gd name="T29" fmla="*/ 111 h 292"/>
                <a:gd name="T30" fmla="*/ 162 w 220"/>
                <a:gd name="T31" fmla="*/ 93 h 292"/>
                <a:gd name="T32" fmla="*/ 153 w 220"/>
                <a:gd name="T33" fmla="*/ 114 h 292"/>
                <a:gd name="T34" fmla="*/ 162 w 220"/>
                <a:gd name="T35" fmla="*/ 132 h 292"/>
                <a:gd name="T36" fmla="*/ 174 w 220"/>
                <a:gd name="T37" fmla="*/ 150 h 292"/>
                <a:gd name="T38" fmla="*/ 192 w 220"/>
                <a:gd name="T39" fmla="*/ 168 h 292"/>
                <a:gd name="T40" fmla="*/ 186 w 220"/>
                <a:gd name="T41" fmla="*/ 180 h 292"/>
                <a:gd name="T42" fmla="*/ 183 w 220"/>
                <a:gd name="T43" fmla="*/ 159 h 292"/>
                <a:gd name="T44" fmla="*/ 168 w 220"/>
                <a:gd name="T45" fmla="*/ 141 h 292"/>
                <a:gd name="T46" fmla="*/ 159 w 220"/>
                <a:gd name="T47" fmla="*/ 120 h 292"/>
                <a:gd name="T48" fmla="*/ 144 w 220"/>
                <a:gd name="T49" fmla="*/ 117 h 292"/>
                <a:gd name="T50" fmla="*/ 129 w 220"/>
                <a:gd name="T51" fmla="*/ 135 h 292"/>
                <a:gd name="T52" fmla="*/ 117 w 220"/>
                <a:gd name="T53" fmla="*/ 153 h 292"/>
                <a:gd name="T54" fmla="*/ 84 w 220"/>
                <a:gd name="T55" fmla="*/ 168 h 292"/>
                <a:gd name="T56" fmla="*/ 72 w 220"/>
                <a:gd name="T57" fmla="*/ 186 h 292"/>
                <a:gd name="T58" fmla="*/ 63 w 220"/>
                <a:gd name="T59" fmla="*/ 204 h 292"/>
                <a:gd name="T60" fmla="*/ 48 w 220"/>
                <a:gd name="T61" fmla="*/ 222 h 292"/>
                <a:gd name="T62" fmla="*/ 36 w 220"/>
                <a:gd name="T63" fmla="*/ 240 h 292"/>
                <a:gd name="T64" fmla="*/ 24 w 220"/>
                <a:gd name="T65" fmla="*/ 258 h 292"/>
                <a:gd name="T66" fmla="*/ 15 w 220"/>
                <a:gd name="T67" fmla="*/ 276 h 292"/>
                <a:gd name="T68" fmla="*/ 0 w 220"/>
                <a:gd name="T69" fmla="*/ 291 h 292"/>
                <a:gd name="T70" fmla="*/ 3 w 220"/>
                <a:gd name="T71" fmla="*/ 279 h 2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0"/>
                <a:gd name="T109" fmla="*/ 0 h 292"/>
                <a:gd name="T110" fmla="*/ 220 w 220"/>
                <a:gd name="T111" fmla="*/ 292 h 2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0" h="292">
                  <a:moveTo>
                    <a:pt x="147" y="21"/>
                  </a:moveTo>
                  <a:lnTo>
                    <a:pt x="153" y="0"/>
                  </a:lnTo>
                  <a:lnTo>
                    <a:pt x="156" y="9"/>
                  </a:lnTo>
                  <a:lnTo>
                    <a:pt x="162" y="18"/>
                  </a:lnTo>
                  <a:lnTo>
                    <a:pt x="171" y="27"/>
                  </a:lnTo>
                  <a:lnTo>
                    <a:pt x="174" y="36"/>
                  </a:lnTo>
                  <a:lnTo>
                    <a:pt x="180" y="45"/>
                  </a:lnTo>
                  <a:lnTo>
                    <a:pt x="186" y="57"/>
                  </a:lnTo>
                  <a:lnTo>
                    <a:pt x="183" y="48"/>
                  </a:lnTo>
                  <a:lnTo>
                    <a:pt x="174" y="39"/>
                  </a:lnTo>
                  <a:lnTo>
                    <a:pt x="165" y="33"/>
                  </a:lnTo>
                  <a:lnTo>
                    <a:pt x="165" y="42"/>
                  </a:lnTo>
                  <a:lnTo>
                    <a:pt x="165" y="51"/>
                  </a:lnTo>
                  <a:lnTo>
                    <a:pt x="162" y="60"/>
                  </a:lnTo>
                  <a:lnTo>
                    <a:pt x="162" y="72"/>
                  </a:lnTo>
                  <a:lnTo>
                    <a:pt x="162" y="81"/>
                  </a:lnTo>
                  <a:lnTo>
                    <a:pt x="159" y="90"/>
                  </a:lnTo>
                  <a:lnTo>
                    <a:pt x="159" y="99"/>
                  </a:lnTo>
                  <a:lnTo>
                    <a:pt x="168" y="108"/>
                  </a:lnTo>
                  <a:lnTo>
                    <a:pt x="177" y="111"/>
                  </a:lnTo>
                  <a:lnTo>
                    <a:pt x="186" y="111"/>
                  </a:lnTo>
                  <a:lnTo>
                    <a:pt x="195" y="114"/>
                  </a:lnTo>
                  <a:lnTo>
                    <a:pt x="204" y="117"/>
                  </a:lnTo>
                  <a:lnTo>
                    <a:pt x="210" y="126"/>
                  </a:lnTo>
                  <a:lnTo>
                    <a:pt x="219" y="132"/>
                  </a:lnTo>
                  <a:lnTo>
                    <a:pt x="210" y="132"/>
                  </a:lnTo>
                  <a:lnTo>
                    <a:pt x="201" y="126"/>
                  </a:lnTo>
                  <a:lnTo>
                    <a:pt x="192" y="120"/>
                  </a:lnTo>
                  <a:lnTo>
                    <a:pt x="183" y="114"/>
                  </a:lnTo>
                  <a:lnTo>
                    <a:pt x="174" y="111"/>
                  </a:lnTo>
                  <a:lnTo>
                    <a:pt x="165" y="102"/>
                  </a:lnTo>
                  <a:lnTo>
                    <a:pt x="162" y="93"/>
                  </a:lnTo>
                  <a:lnTo>
                    <a:pt x="159" y="105"/>
                  </a:lnTo>
                  <a:lnTo>
                    <a:pt x="153" y="114"/>
                  </a:lnTo>
                  <a:lnTo>
                    <a:pt x="156" y="123"/>
                  </a:lnTo>
                  <a:lnTo>
                    <a:pt x="162" y="132"/>
                  </a:lnTo>
                  <a:lnTo>
                    <a:pt x="171" y="141"/>
                  </a:lnTo>
                  <a:lnTo>
                    <a:pt x="174" y="150"/>
                  </a:lnTo>
                  <a:lnTo>
                    <a:pt x="183" y="159"/>
                  </a:lnTo>
                  <a:lnTo>
                    <a:pt x="192" y="168"/>
                  </a:lnTo>
                  <a:lnTo>
                    <a:pt x="195" y="177"/>
                  </a:lnTo>
                  <a:lnTo>
                    <a:pt x="186" y="180"/>
                  </a:lnTo>
                  <a:lnTo>
                    <a:pt x="177" y="168"/>
                  </a:lnTo>
                  <a:lnTo>
                    <a:pt x="183" y="159"/>
                  </a:lnTo>
                  <a:lnTo>
                    <a:pt x="174" y="150"/>
                  </a:lnTo>
                  <a:lnTo>
                    <a:pt x="168" y="141"/>
                  </a:lnTo>
                  <a:lnTo>
                    <a:pt x="162" y="129"/>
                  </a:lnTo>
                  <a:lnTo>
                    <a:pt x="159" y="120"/>
                  </a:lnTo>
                  <a:lnTo>
                    <a:pt x="156" y="111"/>
                  </a:lnTo>
                  <a:lnTo>
                    <a:pt x="144" y="117"/>
                  </a:lnTo>
                  <a:lnTo>
                    <a:pt x="138" y="126"/>
                  </a:lnTo>
                  <a:lnTo>
                    <a:pt x="129" y="135"/>
                  </a:lnTo>
                  <a:lnTo>
                    <a:pt x="126" y="144"/>
                  </a:lnTo>
                  <a:lnTo>
                    <a:pt x="117" y="153"/>
                  </a:lnTo>
                  <a:lnTo>
                    <a:pt x="108" y="159"/>
                  </a:lnTo>
                  <a:lnTo>
                    <a:pt x="84" y="168"/>
                  </a:lnTo>
                  <a:lnTo>
                    <a:pt x="75" y="177"/>
                  </a:lnTo>
                  <a:lnTo>
                    <a:pt x="72" y="186"/>
                  </a:lnTo>
                  <a:lnTo>
                    <a:pt x="69" y="195"/>
                  </a:lnTo>
                  <a:lnTo>
                    <a:pt x="63" y="204"/>
                  </a:lnTo>
                  <a:lnTo>
                    <a:pt x="57" y="213"/>
                  </a:lnTo>
                  <a:lnTo>
                    <a:pt x="48" y="222"/>
                  </a:lnTo>
                  <a:lnTo>
                    <a:pt x="42" y="231"/>
                  </a:lnTo>
                  <a:lnTo>
                    <a:pt x="36" y="240"/>
                  </a:lnTo>
                  <a:lnTo>
                    <a:pt x="33" y="249"/>
                  </a:lnTo>
                  <a:lnTo>
                    <a:pt x="24" y="258"/>
                  </a:lnTo>
                  <a:lnTo>
                    <a:pt x="21" y="267"/>
                  </a:lnTo>
                  <a:lnTo>
                    <a:pt x="15" y="276"/>
                  </a:lnTo>
                  <a:lnTo>
                    <a:pt x="9" y="285"/>
                  </a:lnTo>
                  <a:lnTo>
                    <a:pt x="0" y="291"/>
                  </a:lnTo>
                  <a:lnTo>
                    <a:pt x="0" y="288"/>
                  </a:lnTo>
                  <a:lnTo>
                    <a:pt x="3" y="27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02" name="Freeform 123">
              <a:extLst>
                <a:ext uri="{FF2B5EF4-FFF2-40B4-BE49-F238E27FC236}">
                  <a16:creationId xmlns:a16="http://schemas.microsoft.com/office/drawing/2014/main" id="{52BCB628-A9B7-49F4-8C0A-BEE3F045B1A2}"/>
                </a:ext>
              </a:extLst>
            </p:cNvPr>
            <p:cNvSpPr>
              <a:spLocks/>
            </p:cNvSpPr>
            <p:nvPr/>
          </p:nvSpPr>
          <p:spPr bwMode="auto">
            <a:xfrm>
              <a:off x="3248" y="1150"/>
              <a:ext cx="115" cy="178"/>
            </a:xfrm>
            <a:custGeom>
              <a:avLst/>
              <a:gdLst>
                <a:gd name="T0" fmla="*/ 114 w 115"/>
                <a:gd name="T1" fmla="*/ 0 h 178"/>
                <a:gd name="T2" fmla="*/ 103 w 115"/>
                <a:gd name="T3" fmla="*/ 0 h 178"/>
                <a:gd name="T4" fmla="*/ 95 w 115"/>
                <a:gd name="T5" fmla="*/ 3 h 178"/>
                <a:gd name="T6" fmla="*/ 86 w 115"/>
                <a:gd name="T7" fmla="*/ 6 h 178"/>
                <a:gd name="T8" fmla="*/ 83 w 115"/>
                <a:gd name="T9" fmla="*/ 16 h 178"/>
                <a:gd name="T10" fmla="*/ 75 w 115"/>
                <a:gd name="T11" fmla="*/ 19 h 178"/>
                <a:gd name="T12" fmla="*/ 70 w 115"/>
                <a:gd name="T13" fmla="*/ 10 h 178"/>
                <a:gd name="T14" fmla="*/ 78 w 115"/>
                <a:gd name="T15" fmla="*/ 6 h 178"/>
                <a:gd name="T16" fmla="*/ 86 w 115"/>
                <a:gd name="T17" fmla="*/ 6 h 178"/>
                <a:gd name="T18" fmla="*/ 78 w 115"/>
                <a:gd name="T19" fmla="*/ 6 h 178"/>
                <a:gd name="T20" fmla="*/ 70 w 115"/>
                <a:gd name="T21" fmla="*/ 10 h 178"/>
                <a:gd name="T22" fmla="*/ 67 w 115"/>
                <a:gd name="T23" fmla="*/ 19 h 178"/>
                <a:gd name="T24" fmla="*/ 58 w 115"/>
                <a:gd name="T25" fmla="*/ 26 h 178"/>
                <a:gd name="T26" fmla="*/ 50 w 115"/>
                <a:gd name="T27" fmla="*/ 29 h 178"/>
                <a:gd name="T28" fmla="*/ 47 w 115"/>
                <a:gd name="T29" fmla="*/ 19 h 178"/>
                <a:gd name="T30" fmla="*/ 50 w 115"/>
                <a:gd name="T31" fmla="*/ 10 h 178"/>
                <a:gd name="T32" fmla="*/ 44 w 115"/>
                <a:gd name="T33" fmla="*/ 19 h 178"/>
                <a:gd name="T34" fmla="*/ 36 w 115"/>
                <a:gd name="T35" fmla="*/ 23 h 178"/>
                <a:gd name="T36" fmla="*/ 28 w 115"/>
                <a:gd name="T37" fmla="*/ 23 h 178"/>
                <a:gd name="T38" fmla="*/ 28 w 115"/>
                <a:gd name="T39" fmla="*/ 13 h 178"/>
                <a:gd name="T40" fmla="*/ 31 w 115"/>
                <a:gd name="T41" fmla="*/ 23 h 178"/>
                <a:gd name="T42" fmla="*/ 31 w 115"/>
                <a:gd name="T43" fmla="*/ 32 h 178"/>
                <a:gd name="T44" fmla="*/ 25 w 115"/>
                <a:gd name="T45" fmla="*/ 42 h 178"/>
                <a:gd name="T46" fmla="*/ 22 w 115"/>
                <a:gd name="T47" fmla="*/ 51 h 178"/>
                <a:gd name="T48" fmla="*/ 22 w 115"/>
                <a:gd name="T49" fmla="*/ 61 h 178"/>
                <a:gd name="T50" fmla="*/ 22 w 115"/>
                <a:gd name="T51" fmla="*/ 71 h 178"/>
                <a:gd name="T52" fmla="*/ 22 w 115"/>
                <a:gd name="T53" fmla="*/ 80 h 178"/>
                <a:gd name="T54" fmla="*/ 22 w 115"/>
                <a:gd name="T55" fmla="*/ 90 h 178"/>
                <a:gd name="T56" fmla="*/ 22 w 115"/>
                <a:gd name="T57" fmla="*/ 103 h 178"/>
                <a:gd name="T58" fmla="*/ 22 w 115"/>
                <a:gd name="T59" fmla="*/ 113 h 178"/>
                <a:gd name="T60" fmla="*/ 22 w 115"/>
                <a:gd name="T61" fmla="*/ 122 h 178"/>
                <a:gd name="T62" fmla="*/ 22 w 115"/>
                <a:gd name="T63" fmla="*/ 135 h 178"/>
                <a:gd name="T64" fmla="*/ 22 w 115"/>
                <a:gd name="T65" fmla="*/ 145 h 178"/>
                <a:gd name="T66" fmla="*/ 22 w 115"/>
                <a:gd name="T67" fmla="*/ 154 h 178"/>
                <a:gd name="T68" fmla="*/ 22 w 115"/>
                <a:gd name="T69" fmla="*/ 167 h 178"/>
                <a:gd name="T70" fmla="*/ 14 w 115"/>
                <a:gd name="T71" fmla="*/ 177 h 178"/>
                <a:gd name="T72" fmla="*/ 11 w 115"/>
                <a:gd name="T73" fmla="*/ 151 h 178"/>
                <a:gd name="T74" fmla="*/ 11 w 115"/>
                <a:gd name="T75" fmla="*/ 142 h 178"/>
                <a:gd name="T76" fmla="*/ 8 w 115"/>
                <a:gd name="T77" fmla="*/ 132 h 178"/>
                <a:gd name="T78" fmla="*/ 6 w 115"/>
                <a:gd name="T79" fmla="*/ 122 h 178"/>
                <a:gd name="T80" fmla="*/ 3 w 115"/>
                <a:gd name="T81" fmla="*/ 113 h 178"/>
                <a:gd name="T82" fmla="*/ 3 w 115"/>
                <a:gd name="T83" fmla="*/ 103 h 178"/>
                <a:gd name="T84" fmla="*/ 3 w 115"/>
                <a:gd name="T85" fmla="*/ 93 h 178"/>
                <a:gd name="T86" fmla="*/ 3 w 115"/>
                <a:gd name="T87" fmla="*/ 84 h 178"/>
                <a:gd name="T88" fmla="*/ 3 w 115"/>
                <a:gd name="T89" fmla="*/ 74 h 178"/>
                <a:gd name="T90" fmla="*/ 0 w 115"/>
                <a:gd name="T91" fmla="*/ 64 h 178"/>
                <a:gd name="T92" fmla="*/ 0 w 115"/>
                <a:gd name="T93" fmla="*/ 55 h 178"/>
                <a:gd name="T94" fmla="*/ 0 w 115"/>
                <a:gd name="T95" fmla="*/ 45 h 178"/>
                <a:gd name="T96" fmla="*/ 0 w 115"/>
                <a:gd name="T97" fmla="*/ 35 h 178"/>
                <a:gd name="T98" fmla="*/ 0 w 115"/>
                <a:gd name="T99" fmla="*/ 26 h 178"/>
                <a:gd name="T100" fmla="*/ 0 w 115"/>
                <a:gd name="T101" fmla="*/ 16 h 178"/>
                <a:gd name="T102" fmla="*/ 8 w 115"/>
                <a:gd name="T103" fmla="*/ 13 h 178"/>
                <a:gd name="T104" fmla="*/ 17 w 115"/>
                <a:gd name="T105" fmla="*/ 10 h 178"/>
                <a:gd name="T106" fmla="*/ 8 w 115"/>
                <a:gd name="T107" fmla="*/ 10 h 178"/>
                <a:gd name="T108" fmla="*/ 8 w 115"/>
                <a:gd name="T109" fmla="*/ 19 h 178"/>
                <a:gd name="T110" fmla="*/ 3 w 115"/>
                <a:gd name="T111" fmla="*/ 29 h 178"/>
                <a:gd name="T112" fmla="*/ 3 w 115"/>
                <a:gd name="T113" fmla="*/ 39 h 1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5"/>
                <a:gd name="T172" fmla="*/ 0 h 178"/>
                <a:gd name="T173" fmla="*/ 115 w 115"/>
                <a:gd name="T174" fmla="*/ 178 h 1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5" h="178">
                  <a:moveTo>
                    <a:pt x="114" y="0"/>
                  </a:moveTo>
                  <a:lnTo>
                    <a:pt x="103" y="0"/>
                  </a:lnTo>
                  <a:lnTo>
                    <a:pt x="95" y="3"/>
                  </a:lnTo>
                  <a:lnTo>
                    <a:pt x="86" y="6"/>
                  </a:lnTo>
                  <a:lnTo>
                    <a:pt x="83" y="16"/>
                  </a:lnTo>
                  <a:lnTo>
                    <a:pt x="75" y="19"/>
                  </a:lnTo>
                  <a:lnTo>
                    <a:pt x="70" y="10"/>
                  </a:lnTo>
                  <a:lnTo>
                    <a:pt x="78" y="6"/>
                  </a:lnTo>
                  <a:lnTo>
                    <a:pt x="86" y="6"/>
                  </a:lnTo>
                  <a:lnTo>
                    <a:pt x="78" y="6"/>
                  </a:lnTo>
                  <a:lnTo>
                    <a:pt x="70" y="10"/>
                  </a:lnTo>
                  <a:lnTo>
                    <a:pt x="67" y="19"/>
                  </a:lnTo>
                  <a:lnTo>
                    <a:pt x="58" y="26"/>
                  </a:lnTo>
                  <a:lnTo>
                    <a:pt x="50" y="29"/>
                  </a:lnTo>
                  <a:lnTo>
                    <a:pt x="47" y="19"/>
                  </a:lnTo>
                  <a:lnTo>
                    <a:pt x="50" y="10"/>
                  </a:lnTo>
                  <a:lnTo>
                    <a:pt x="44" y="19"/>
                  </a:lnTo>
                  <a:lnTo>
                    <a:pt x="36" y="23"/>
                  </a:lnTo>
                  <a:lnTo>
                    <a:pt x="28" y="23"/>
                  </a:lnTo>
                  <a:lnTo>
                    <a:pt x="28" y="13"/>
                  </a:lnTo>
                  <a:lnTo>
                    <a:pt x="31" y="23"/>
                  </a:lnTo>
                  <a:lnTo>
                    <a:pt x="31" y="32"/>
                  </a:lnTo>
                  <a:lnTo>
                    <a:pt x="25" y="42"/>
                  </a:lnTo>
                  <a:lnTo>
                    <a:pt x="22" y="51"/>
                  </a:lnTo>
                  <a:lnTo>
                    <a:pt x="22" y="61"/>
                  </a:lnTo>
                  <a:lnTo>
                    <a:pt x="22" y="71"/>
                  </a:lnTo>
                  <a:lnTo>
                    <a:pt x="22" y="80"/>
                  </a:lnTo>
                  <a:lnTo>
                    <a:pt x="22" y="90"/>
                  </a:lnTo>
                  <a:lnTo>
                    <a:pt x="22" y="103"/>
                  </a:lnTo>
                  <a:lnTo>
                    <a:pt x="22" y="113"/>
                  </a:lnTo>
                  <a:lnTo>
                    <a:pt x="22" y="122"/>
                  </a:lnTo>
                  <a:lnTo>
                    <a:pt x="22" y="135"/>
                  </a:lnTo>
                  <a:lnTo>
                    <a:pt x="22" y="145"/>
                  </a:lnTo>
                  <a:lnTo>
                    <a:pt x="22" y="154"/>
                  </a:lnTo>
                  <a:lnTo>
                    <a:pt x="22" y="167"/>
                  </a:lnTo>
                  <a:lnTo>
                    <a:pt x="14" y="177"/>
                  </a:lnTo>
                  <a:lnTo>
                    <a:pt x="11" y="151"/>
                  </a:lnTo>
                  <a:lnTo>
                    <a:pt x="11" y="142"/>
                  </a:lnTo>
                  <a:lnTo>
                    <a:pt x="8" y="132"/>
                  </a:lnTo>
                  <a:lnTo>
                    <a:pt x="6" y="122"/>
                  </a:lnTo>
                  <a:lnTo>
                    <a:pt x="3" y="113"/>
                  </a:lnTo>
                  <a:lnTo>
                    <a:pt x="3" y="103"/>
                  </a:lnTo>
                  <a:lnTo>
                    <a:pt x="3" y="93"/>
                  </a:lnTo>
                  <a:lnTo>
                    <a:pt x="3" y="84"/>
                  </a:lnTo>
                  <a:lnTo>
                    <a:pt x="3" y="74"/>
                  </a:lnTo>
                  <a:lnTo>
                    <a:pt x="0" y="64"/>
                  </a:lnTo>
                  <a:lnTo>
                    <a:pt x="0" y="55"/>
                  </a:lnTo>
                  <a:lnTo>
                    <a:pt x="0" y="45"/>
                  </a:lnTo>
                  <a:lnTo>
                    <a:pt x="0" y="35"/>
                  </a:lnTo>
                  <a:lnTo>
                    <a:pt x="0" y="26"/>
                  </a:lnTo>
                  <a:lnTo>
                    <a:pt x="0" y="16"/>
                  </a:lnTo>
                  <a:lnTo>
                    <a:pt x="8" y="13"/>
                  </a:lnTo>
                  <a:lnTo>
                    <a:pt x="17" y="10"/>
                  </a:lnTo>
                  <a:lnTo>
                    <a:pt x="8" y="10"/>
                  </a:lnTo>
                  <a:lnTo>
                    <a:pt x="8" y="19"/>
                  </a:lnTo>
                  <a:lnTo>
                    <a:pt x="3" y="29"/>
                  </a:lnTo>
                  <a:lnTo>
                    <a:pt x="3" y="3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03" name="Freeform 124">
              <a:extLst>
                <a:ext uri="{FF2B5EF4-FFF2-40B4-BE49-F238E27FC236}">
                  <a16:creationId xmlns:a16="http://schemas.microsoft.com/office/drawing/2014/main" id="{8DF0B10F-BE4E-4A58-AA2B-B5BE605CDE0C}"/>
                </a:ext>
              </a:extLst>
            </p:cNvPr>
            <p:cNvSpPr>
              <a:spLocks/>
            </p:cNvSpPr>
            <p:nvPr/>
          </p:nvSpPr>
          <p:spPr bwMode="auto">
            <a:xfrm>
              <a:off x="3263" y="1228"/>
              <a:ext cx="61" cy="49"/>
            </a:xfrm>
            <a:custGeom>
              <a:avLst/>
              <a:gdLst>
                <a:gd name="T0" fmla="*/ 60 w 61"/>
                <a:gd name="T1" fmla="*/ 0 h 49"/>
                <a:gd name="T2" fmla="*/ 48 w 61"/>
                <a:gd name="T3" fmla="*/ 3 h 49"/>
                <a:gd name="T4" fmla="*/ 39 w 61"/>
                <a:gd name="T5" fmla="*/ 6 h 49"/>
                <a:gd name="T6" fmla="*/ 30 w 61"/>
                <a:gd name="T7" fmla="*/ 9 h 49"/>
                <a:gd name="T8" fmla="*/ 21 w 61"/>
                <a:gd name="T9" fmla="*/ 18 h 49"/>
                <a:gd name="T10" fmla="*/ 12 w 61"/>
                <a:gd name="T11" fmla="*/ 21 h 49"/>
                <a:gd name="T12" fmla="*/ 6 w 61"/>
                <a:gd name="T13" fmla="*/ 30 h 49"/>
                <a:gd name="T14" fmla="*/ 0 w 61"/>
                <a:gd name="T15" fmla="*/ 39 h 49"/>
                <a:gd name="T16" fmla="*/ 0 w 61"/>
                <a:gd name="T17" fmla="*/ 48 h 49"/>
                <a:gd name="T18" fmla="*/ 18 w 61"/>
                <a:gd name="T19" fmla="*/ 48 h 49"/>
                <a:gd name="T20" fmla="*/ 24 w 61"/>
                <a:gd name="T21" fmla="*/ 39 h 49"/>
                <a:gd name="T22" fmla="*/ 33 w 61"/>
                <a:gd name="T23" fmla="*/ 33 h 49"/>
                <a:gd name="T24" fmla="*/ 42 w 61"/>
                <a:gd name="T25" fmla="*/ 27 h 49"/>
                <a:gd name="T26" fmla="*/ 51 w 61"/>
                <a:gd name="T27" fmla="*/ 21 h 49"/>
                <a:gd name="T28" fmla="*/ 39 w 61"/>
                <a:gd name="T29" fmla="*/ 21 h 49"/>
                <a:gd name="T30" fmla="*/ 27 w 61"/>
                <a:gd name="T31" fmla="*/ 24 h 49"/>
                <a:gd name="T32" fmla="*/ 24 w 61"/>
                <a:gd name="T33" fmla="*/ 33 h 49"/>
                <a:gd name="T34" fmla="*/ 15 w 61"/>
                <a:gd name="T35" fmla="*/ 36 h 49"/>
                <a:gd name="T36" fmla="*/ 9 w 61"/>
                <a:gd name="T37" fmla="*/ 45 h 49"/>
                <a:gd name="T38" fmla="*/ 0 w 61"/>
                <a:gd name="T39" fmla="*/ 48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1"/>
                <a:gd name="T61" fmla="*/ 0 h 49"/>
                <a:gd name="T62" fmla="*/ 61 w 61"/>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1" h="49">
                  <a:moveTo>
                    <a:pt x="60" y="0"/>
                  </a:moveTo>
                  <a:lnTo>
                    <a:pt x="48" y="3"/>
                  </a:lnTo>
                  <a:lnTo>
                    <a:pt x="39" y="6"/>
                  </a:lnTo>
                  <a:lnTo>
                    <a:pt x="30" y="9"/>
                  </a:lnTo>
                  <a:lnTo>
                    <a:pt x="21" y="18"/>
                  </a:lnTo>
                  <a:lnTo>
                    <a:pt x="12" y="21"/>
                  </a:lnTo>
                  <a:lnTo>
                    <a:pt x="6" y="30"/>
                  </a:lnTo>
                  <a:lnTo>
                    <a:pt x="0" y="39"/>
                  </a:lnTo>
                  <a:lnTo>
                    <a:pt x="0" y="48"/>
                  </a:lnTo>
                  <a:lnTo>
                    <a:pt x="18" y="48"/>
                  </a:lnTo>
                  <a:lnTo>
                    <a:pt x="24" y="39"/>
                  </a:lnTo>
                  <a:lnTo>
                    <a:pt x="33" y="33"/>
                  </a:lnTo>
                  <a:lnTo>
                    <a:pt x="42" y="27"/>
                  </a:lnTo>
                  <a:lnTo>
                    <a:pt x="51" y="21"/>
                  </a:lnTo>
                  <a:lnTo>
                    <a:pt x="39" y="21"/>
                  </a:lnTo>
                  <a:lnTo>
                    <a:pt x="27" y="24"/>
                  </a:lnTo>
                  <a:lnTo>
                    <a:pt x="24" y="33"/>
                  </a:lnTo>
                  <a:lnTo>
                    <a:pt x="15" y="36"/>
                  </a:lnTo>
                  <a:lnTo>
                    <a:pt x="9" y="45"/>
                  </a:lnTo>
                  <a:lnTo>
                    <a:pt x="0" y="4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04" name="Freeform 125">
              <a:extLst>
                <a:ext uri="{FF2B5EF4-FFF2-40B4-BE49-F238E27FC236}">
                  <a16:creationId xmlns:a16="http://schemas.microsoft.com/office/drawing/2014/main" id="{017334A9-7321-4D98-AEA2-38E9670F6D34}"/>
                </a:ext>
              </a:extLst>
            </p:cNvPr>
            <p:cNvSpPr>
              <a:spLocks/>
            </p:cNvSpPr>
            <p:nvPr/>
          </p:nvSpPr>
          <p:spPr bwMode="auto">
            <a:xfrm>
              <a:off x="3203" y="1279"/>
              <a:ext cx="43" cy="103"/>
            </a:xfrm>
            <a:custGeom>
              <a:avLst/>
              <a:gdLst>
                <a:gd name="T0" fmla="*/ 42 w 43"/>
                <a:gd name="T1" fmla="*/ 0 h 103"/>
                <a:gd name="T2" fmla="*/ 33 w 43"/>
                <a:gd name="T3" fmla="*/ 6 h 103"/>
                <a:gd name="T4" fmla="*/ 24 w 43"/>
                <a:gd name="T5" fmla="*/ 12 h 103"/>
                <a:gd name="T6" fmla="*/ 24 w 43"/>
                <a:gd name="T7" fmla="*/ 21 h 103"/>
                <a:gd name="T8" fmla="*/ 15 w 43"/>
                <a:gd name="T9" fmla="*/ 30 h 103"/>
                <a:gd name="T10" fmla="*/ 15 w 43"/>
                <a:gd name="T11" fmla="*/ 39 h 103"/>
                <a:gd name="T12" fmla="*/ 12 w 43"/>
                <a:gd name="T13" fmla="*/ 48 h 103"/>
                <a:gd name="T14" fmla="*/ 12 w 43"/>
                <a:gd name="T15" fmla="*/ 57 h 103"/>
                <a:gd name="T16" fmla="*/ 9 w 43"/>
                <a:gd name="T17" fmla="*/ 66 h 103"/>
                <a:gd name="T18" fmla="*/ 3 w 43"/>
                <a:gd name="T19" fmla="*/ 75 h 103"/>
                <a:gd name="T20" fmla="*/ 3 w 43"/>
                <a:gd name="T21" fmla="*/ 84 h 103"/>
                <a:gd name="T22" fmla="*/ 0 w 43"/>
                <a:gd name="T23" fmla="*/ 93 h 103"/>
                <a:gd name="T24" fmla="*/ 0 w 43"/>
                <a:gd name="T25" fmla="*/ 102 h 103"/>
                <a:gd name="T26" fmla="*/ 9 w 43"/>
                <a:gd name="T27" fmla="*/ 93 h 103"/>
                <a:gd name="T28" fmla="*/ 12 w 43"/>
                <a:gd name="T29" fmla="*/ 84 h 103"/>
                <a:gd name="T30" fmla="*/ 18 w 43"/>
                <a:gd name="T31" fmla="*/ 75 h 103"/>
                <a:gd name="T32" fmla="*/ 18 w 43"/>
                <a:gd name="T33" fmla="*/ 66 h 103"/>
                <a:gd name="T34" fmla="*/ 18 w 43"/>
                <a:gd name="T35" fmla="*/ 57 h 103"/>
                <a:gd name="T36" fmla="*/ 18 w 43"/>
                <a:gd name="T37" fmla="*/ 48 h 103"/>
                <a:gd name="T38" fmla="*/ 18 w 43"/>
                <a:gd name="T39" fmla="*/ 39 h 103"/>
                <a:gd name="T40" fmla="*/ 27 w 43"/>
                <a:gd name="T41" fmla="*/ 30 h 103"/>
                <a:gd name="T42" fmla="*/ 33 w 43"/>
                <a:gd name="T43" fmla="*/ 21 h 103"/>
                <a:gd name="T44" fmla="*/ 42 w 43"/>
                <a:gd name="T45" fmla="*/ 15 h 103"/>
                <a:gd name="T46" fmla="*/ 42 w 43"/>
                <a:gd name="T47" fmla="*/ 0 h 10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3"/>
                <a:gd name="T73" fmla="*/ 0 h 103"/>
                <a:gd name="T74" fmla="*/ 43 w 43"/>
                <a:gd name="T75" fmla="*/ 103 h 10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3" h="103">
                  <a:moveTo>
                    <a:pt x="42" y="0"/>
                  </a:moveTo>
                  <a:lnTo>
                    <a:pt x="33" y="6"/>
                  </a:lnTo>
                  <a:lnTo>
                    <a:pt x="24" y="12"/>
                  </a:lnTo>
                  <a:lnTo>
                    <a:pt x="24" y="21"/>
                  </a:lnTo>
                  <a:lnTo>
                    <a:pt x="15" y="30"/>
                  </a:lnTo>
                  <a:lnTo>
                    <a:pt x="15" y="39"/>
                  </a:lnTo>
                  <a:lnTo>
                    <a:pt x="12" y="48"/>
                  </a:lnTo>
                  <a:lnTo>
                    <a:pt x="12" y="57"/>
                  </a:lnTo>
                  <a:lnTo>
                    <a:pt x="9" y="66"/>
                  </a:lnTo>
                  <a:lnTo>
                    <a:pt x="3" y="75"/>
                  </a:lnTo>
                  <a:lnTo>
                    <a:pt x="3" y="84"/>
                  </a:lnTo>
                  <a:lnTo>
                    <a:pt x="0" y="93"/>
                  </a:lnTo>
                  <a:lnTo>
                    <a:pt x="0" y="102"/>
                  </a:lnTo>
                  <a:lnTo>
                    <a:pt x="9" y="93"/>
                  </a:lnTo>
                  <a:lnTo>
                    <a:pt x="12" y="84"/>
                  </a:lnTo>
                  <a:lnTo>
                    <a:pt x="18" y="75"/>
                  </a:lnTo>
                  <a:lnTo>
                    <a:pt x="18" y="66"/>
                  </a:lnTo>
                  <a:lnTo>
                    <a:pt x="18" y="57"/>
                  </a:lnTo>
                  <a:lnTo>
                    <a:pt x="18" y="48"/>
                  </a:lnTo>
                  <a:lnTo>
                    <a:pt x="18" y="39"/>
                  </a:lnTo>
                  <a:lnTo>
                    <a:pt x="27" y="30"/>
                  </a:lnTo>
                  <a:lnTo>
                    <a:pt x="33" y="21"/>
                  </a:lnTo>
                  <a:lnTo>
                    <a:pt x="42" y="15"/>
                  </a:lnTo>
                  <a:lnTo>
                    <a:pt x="42" y="0"/>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2905" name="Freeform 126">
              <a:extLst>
                <a:ext uri="{FF2B5EF4-FFF2-40B4-BE49-F238E27FC236}">
                  <a16:creationId xmlns:a16="http://schemas.microsoft.com/office/drawing/2014/main" id="{A304F6CB-35E4-42D7-AC16-AF3DBC0251D9}"/>
                </a:ext>
              </a:extLst>
            </p:cNvPr>
            <p:cNvSpPr>
              <a:spLocks/>
            </p:cNvSpPr>
            <p:nvPr/>
          </p:nvSpPr>
          <p:spPr bwMode="auto">
            <a:xfrm>
              <a:off x="3233" y="1285"/>
              <a:ext cx="13" cy="10"/>
            </a:xfrm>
            <a:custGeom>
              <a:avLst/>
              <a:gdLst>
                <a:gd name="T0" fmla="*/ 12 w 13"/>
                <a:gd name="T1" fmla="*/ 9 h 10"/>
                <a:gd name="T2" fmla="*/ 0 w 13"/>
                <a:gd name="T3" fmla="*/ 0 h 10"/>
                <a:gd name="T4" fmla="*/ 0 60000 65536"/>
                <a:gd name="T5" fmla="*/ 0 60000 65536"/>
                <a:gd name="T6" fmla="*/ 0 w 13"/>
                <a:gd name="T7" fmla="*/ 0 h 10"/>
                <a:gd name="T8" fmla="*/ 13 w 13"/>
                <a:gd name="T9" fmla="*/ 10 h 10"/>
              </a:gdLst>
              <a:ahLst/>
              <a:cxnLst>
                <a:cxn ang="T4">
                  <a:pos x="T0" y="T1"/>
                </a:cxn>
                <a:cxn ang="T5">
                  <a:pos x="T2" y="T3"/>
                </a:cxn>
              </a:cxnLst>
              <a:rect l="T6" t="T7" r="T8" b="T9"/>
              <a:pathLst>
                <a:path w="13" h="10">
                  <a:moveTo>
                    <a:pt x="12" y="9"/>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06" name="Freeform 127">
              <a:extLst>
                <a:ext uri="{FF2B5EF4-FFF2-40B4-BE49-F238E27FC236}">
                  <a16:creationId xmlns:a16="http://schemas.microsoft.com/office/drawing/2014/main" id="{EE0BC13F-735B-4B3A-8D3F-8A09C81CA912}"/>
                </a:ext>
              </a:extLst>
            </p:cNvPr>
            <p:cNvSpPr>
              <a:spLocks/>
            </p:cNvSpPr>
            <p:nvPr/>
          </p:nvSpPr>
          <p:spPr bwMode="auto">
            <a:xfrm>
              <a:off x="3734" y="1021"/>
              <a:ext cx="61" cy="337"/>
            </a:xfrm>
            <a:custGeom>
              <a:avLst/>
              <a:gdLst>
                <a:gd name="T0" fmla="*/ 18 w 61"/>
                <a:gd name="T1" fmla="*/ 9 h 337"/>
                <a:gd name="T2" fmla="*/ 12 w 61"/>
                <a:gd name="T3" fmla="*/ 27 h 337"/>
                <a:gd name="T4" fmla="*/ 9 w 61"/>
                <a:gd name="T5" fmla="*/ 45 h 337"/>
                <a:gd name="T6" fmla="*/ 6 w 61"/>
                <a:gd name="T7" fmla="*/ 63 h 337"/>
                <a:gd name="T8" fmla="*/ 3 w 61"/>
                <a:gd name="T9" fmla="*/ 84 h 337"/>
                <a:gd name="T10" fmla="*/ 3 w 61"/>
                <a:gd name="T11" fmla="*/ 102 h 337"/>
                <a:gd name="T12" fmla="*/ 3 w 61"/>
                <a:gd name="T13" fmla="*/ 123 h 337"/>
                <a:gd name="T14" fmla="*/ 3 w 61"/>
                <a:gd name="T15" fmla="*/ 141 h 337"/>
                <a:gd name="T16" fmla="*/ 3 w 61"/>
                <a:gd name="T17" fmla="*/ 162 h 337"/>
                <a:gd name="T18" fmla="*/ 0 w 61"/>
                <a:gd name="T19" fmla="*/ 180 h 337"/>
                <a:gd name="T20" fmla="*/ 18 w 61"/>
                <a:gd name="T21" fmla="*/ 183 h 337"/>
                <a:gd name="T22" fmla="*/ 30 w 61"/>
                <a:gd name="T23" fmla="*/ 192 h 337"/>
                <a:gd name="T24" fmla="*/ 21 w 61"/>
                <a:gd name="T25" fmla="*/ 207 h 337"/>
                <a:gd name="T26" fmla="*/ 9 w 61"/>
                <a:gd name="T27" fmla="*/ 222 h 337"/>
                <a:gd name="T28" fmla="*/ 9 w 61"/>
                <a:gd name="T29" fmla="*/ 240 h 337"/>
                <a:gd name="T30" fmla="*/ 9 w 61"/>
                <a:gd name="T31" fmla="*/ 258 h 337"/>
                <a:gd name="T32" fmla="*/ 9 w 61"/>
                <a:gd name="T33" fmla="*/ 276 h 337"/>
                <a:gd name="T34" fmla="*/ 9 w 61"/>
                <a:gd name="T35" fmla="*/ 294 h 337"/>
                <a:gd name="T36" fmla="*/ 9 w 61"/>
                <a:gd name="T37" fmla="*/ 312 h 337"/>
                <a:gd name="T38" fmla="*/ 12 w 61"/>
                <a:gd name="T39" fmla="*/ 330 h 337"/>
                <a:gd name="T40" fmla="*/ 30 w 61"/>
                <a:gd name="T41" fmla="*/ 333 h 337"/>
                <a:gd name="T42" fmla="*/ 48 w 61"/>
                <a:gd name="T43" fmla="*/ 318 h 337"/>
                <a:gd name="T44" fmla="*/ 48 w 61"/>
                <a:gd name="T45" fmla="*/ 297 h 337"/>
                <a:gd name="T46" fmla="*/ 48 w 61"/>
                <a:gd name="T47" fmla="*/ 276 h 337"/>
                <a:gd name="T48" fmla="*/ 48 w 61"/>
                <a:gd name="T49" fmla="*/ 258 h 337"/>
                <a:gd name="T50" fmla="*/ 42 w 61"/>
                <a:gd name="T51" fmla="*/ 240 h 337"/>
                <a:gd name="T52" fmla="*/ 36 w 61"/>
                <a:gd name="T53" fmla="*/ 219 h 337"/>
                <a:gd name="T54" fmla="*/ 36 w 61"/>
                <a:gd name="T55" fmla="*/ 201 h 337"/>
                <a:gd name="T56" fmla="*/ 36 w 61"/>
                <a:gd name="T57" fmla="*/ 183 h 337"/>
                <a:gd name="T58" fmla="*/ 36 w 61"/>
                <a:gd name="T59" fmla="*/ 165 h 337"/>
                <a:gd name="T60" fmla="*/ 36 w 61"/>
                <a:gd name="T61" fmla="*/ 147 h 337"/>
                <a:gd name="T62" fmla="*/ 36 w 61"/>
                <a:gd name="T63" fmla="*/ 129 h 337"/>
                <a:gd name="T64" fmla="*/ 33 w 61"/>
                <a:gd name="T65" fmla="*/ 111 h 337"/>
                <a:gd name="T66" fmla="*/ 33 w 61"/>
                <a:gd name="T67" fmla="*/ 90 h 337"/>
                <a:gd name="T68" fmla="*/ 33 w 61"/>
                <a:gd name="T69" fmla="*/ 72 h 337"/>
                <a:gd name="T70" fmla="*/ 33 w 61"/>
                <a:gd name="T71" fmla="*/ 51 h 337"/>
                <a:gd name="T72" fmla="*/ 33 w 61"/>
                <a:gd name="T73" fmla="*/ 33 h 337"/>
                <a:gd name="T74" fmla="*/ 51 w 61"/>
                <a:gd name="T75" fmla="*/ 21 h 3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1"/>
                <a:gd name="T115" fmla="*/ 0 h 337"/>
                <a:gd name="T116" fmla="*/ 61 w 61"/>
                <a:gd name="T117" fmla="*/ 337 h 33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1" h="337">
                  <a:moveTo>
                    <a:pt x="18" y="0"/>
                  </a:moveTo>
                  <a:lnTo>
                    <a:pt x="18" y="9"/>
                  </a:lnTo>
                  <a:lnTo>
                    <a:pt x="12" y="18"/>
                  </a:lnTo>
                  <a:lnTo>
                    <a:pt x="12" y="27"/>
                  </a:lnTo>
                  <a:lnTo>
                    <a:pt x="9" y="36"/>
                  </a:lnTo>
                  <a:lnTo>
                    <a:pt x="9" y="45"/>
                  </a:lnTo>
                  <a:lnTo>
                    <a:pt x="9" y="54"/>
                  </a:lnTo>
                  <a:lnTo>
                    <a:pt x="6" y="63"/>
                  </a:lnTo>
                  <a:lnTo>
                    <a:pt x="3" y="75"/>
                  </a:lnTo>
                  <a:lnTo>
                    <a:pt x="3" y="84"/>
                  </a:lnTo>
                  <a:lnTo>
                    <a:pt x="3" y="93"/>
                  </a:lnTo>
                  <a:lnTo>
                    <a:pt x="3" y="102"/>
                  </a:lnTo>
                  <a:lnTo>
                    <a:pt x="3" y="111"/>
                  </a:lnTo>
                  <a:lnTo>
                    <a:pt x="3" y="123"/>
                  </a:lnTo>
                  <a:lnTo>
                    <a:pt x="3" y="132"/>
                  </a:lnTo>
                  <a:lnTo>
                    <a:pt x="3" y="141"/>
                  </a:lnTo>
                  <a:lnTo>
                    <a:pt x="3" y="153"/>
                  </a:lnTo>
                  <a:lnTo>
                    <a:pt x="3" y="162"/>
                  </a:lnTo>
                  <a:lnTo>
                    <a:pt x="0" y="171"/>
                  </a:lnTo>
                  <a:lnTo>
                    <a:pt x="0" y="180"/>
                  </a:lnTo>
                  <a:lnTo>
                    <a:pt x="9" y="183"/>
                  </a:lnTo>
                  <a:lnTo>
                    <a:pt x="18" y="183"/>
                  </a:lnTo>
                  <a:lnTo>
                    <a:pt x="27" y="183"/>
                  </a:lnTo>
                  <a:lnTo>
                    <a:pt x="30" y="192"/>
                  </a:lnTo>
                  <a:lnTo>
                    <a:pt x="30" y="201"/>
                  </a:lnTo>
                  <a:lnTo>
                    <a:pt x="21" y="207"/>
                  </a:lnTo>
                  <a:lnTo>
                    <a:pt x="12" y="213"/>
                  </a:lnTo>
                  <a:lnTo>
                    <a:pt x="9" y="222"/>
                  </a:lnTo>
                  <a:lnTo>
                    <a:pt x="9" y="231"/>
                  </a:lnTo>
                  <a:lnTo>
                    <a:pt x="9" y="240"/>
                  </a:lnTo>
                  <a:lnTo>
                    <a:pt x="9" y="249"/>
                  </a:lnTo>
                  <a:lnTo>
                    <a:pt x="9" y="258"/>
                  </a:lnTo>
                  <a:lnTo>
                    <a:pt x="9" y="267"/>
                  </a:lnTo>
                  <a:lnTo>
                    <a:pt x="9" y="276"/>
                  </a:lnTo>
                  <a:lnTo>
                    <a:pt x="9" y="285"/>
                  </a:lnTo>
                  <a:lnTo>
                    <a:pt x="9" y="294"/>
                  </a:lnTo>
                  <a:lnTo>
                    <a:pt x="9" y="303"/>
                  </a:lnTo>
                  <a:lnTo>
                    <a:pt x="9" y="312"/>
                  </a:lnTo>
                  <a:lnTo>
                    <a:pt x="12" y="321"/>
                  </a:lnTo>
                  <a:lnTo>
                    <a:pt x="12" y="330"/>
                  </a:lnTo>
                  <a:lnTo>
                    <a:pt x="21" y="336"/>
                  </a:lnTo>
                  <a:lnTo>
                    <a:pt x="30" y="333"/>
                  </a:lnTo>
                  <a:lnTo>
                    <a:pt x="42" y="330"/>
                  </a:lnTo>
                  <a:lnTo>
                    <a:pt x="48" y="318"/>
                  </a:lnTo>
                  <a:lnTo>
                    <a:pt x="48" y="306"/>
                  </a:lnTo>
                  <a:lnTo>
                    <a:pt x="48" y="297"/>
                  </a:lnTo>
                  <a:lnTo>
                    <a:pt x="48" y="288"/>
                  </a:lnTo>
                  <a:lnTo>
                    <a:pt x="48" y="276"/>
                  </a:lnTo>
                  <a:lnTo>
                    <a:pt x="48" y="267"/>
                  </a:lnTo>
                  <a:lnTo>
                    <a:pt x="48" y="258"/>
                  </a:lnTo>
                  <a:lnTo>
                    <a:pt x="45" y="249"/>
                  </a:lnTo>
                  <a:lnTo>
                    <a:pt x="42" y="240"/>
                  </a:lnTo>
                  <a:lnTo>
                    <a:pt x="39" y="228"/>
                  </a:lnTo>
                  <a:lnTo>
                    <a:pt x="36" y="219"/>
                  </a:lnTo>
                  <a:lnTo>
                    <a:pt x="36" y="210"/>
                  </a:lnTo>
                  <a:lnTo>
                    <a:pt x="36" y="201"/>
                  </a:lnTo>
                  <a:lnTo>
                    <a:pt x="36" y="192"/>
                  </a:lnTo>
                  <a:lnTo>
                    <a:pt x="36" y="183"/>
                  </a:lnTo>
                  <a:lnTo>
                    <a:pt x="36" y="174"/>
                  </a:lnTo>
                  <a:lnTo>
                    <a:pt x="36" y="165"/>
                  </a:lnTo>
                  <a:lnTo>
                    <a:pt x="36" y="156"/>
                  </a:lnTo>
                  <a:lnTo>
                    <a:pt x="36" y="147"/>
                  </a:lnTo>
                  <a:lnTo>
                    <a:pt x="36" y="138"/>
                  </a:lnTo>
                  <a:lnTo>
                    <a:pt x="36" y="129"/>
                  </a:lnTo>
                  <a:lnTo>
                    <a:pt x="33" y="120"/>
                  </a:lnTo>
                  <a:lnTo>
                    <a:pt x="33" y="111"/>
                  </a:lnTo>
                  <a:lnTo>
                    <a:pt x="33" y="102"/>
                  </a:lnTo>
                  <a:lnTo>
                    <a:pt x="33" y="90"/>
                  </a:lnTo>
                  <a:lnTo>
                    <a:pt x="33" y="81"/>
                  </a:lnTo>
                  <a:lnTo>
                    <a:pt x="33" y="72"/>
                  </a:lnTo>
                  <a:lnTo>
                    <a:pt x="33" y="60"/>
                  </a:lnTo>
                  <a:lnTo>
                    <a:pt x="33" y="51"/>
                  </a:lnTo>
                  <a:lnTo>
                    <a:pt x="33" y="42"/>
                  </a:lnTo>
                  <a:lnTo>
                    <a:pt x="33" y="33"/>
                  </a:lnTo>
                  <a:lnTo>
                    <a:pt x="42" y="27"/>
                  </a:lnTo>
                  <a:lnTo>
                    <a:pt x="51" y="21"/>
                  </a:lnTo>
                  <a:lnTo>
                    <a:pt x="60" y="2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07" name="Freeform 128">
              <a:extLst>
                <a:ext uri="{FF2B5EF4-FFF2-40B4-BE49-F238E27FC236}">
                  <a16:creationId xmlns:a16="http://schemas.microsoft.com/office/drawing/2014/main" id="{E9033A0E-EB1D-4691-958F-8CB50D5F0042}"/>
                </a:ext>
              </a:extLst>
            </p:cNvPr>
            <p:cNvSpPr>
              <a:spLocks/>
            </p:cNvSpPr>
            <p:nvPr/>
          </p:nvSpPr>
          <p:spPr bwMode="auto">
            <a:xfrm>
              <a:off x="3434" y="1195"/>
              <a:ext cx="289" cy="73"/>
            </a:xfrm>
            <a:custGeom>
              <a:avLst/>
              <a:gdLst>
                <a:gd name="T0" fmla="*/ 153 w 289"/>
                <a:gd name="T1" fmla="*/ 3 h 73"/>
                <a:gd name="T2" fmla="*/ 162 w 289"/>
                <a:gd name="T3" fmla="*/ 3 h 73"/>
                <a:gd name="T4" fmla="*/ 171 w 289"/>
                <a:gd name="T5" fmla="*/ 3 h 73"/>
                <a:gd name="T6" fmla="*/ 180 w 289"/>
                <a:gd name="T7" fmla="*/ 3 h 73"/>
                <a:gd name="T8" fmla="*/ 189 w 289"/>
                <a:gd name="T9" fmla="*/ 3 h 73"/>
                <a:gd name="T10" fmla="*/ 213 w 289"/>
                <a:gd name="T11" fmla="*/ 3 h 73"/>
                <a:gd name="T12" fmla="*/ 222 w 289"/>
                <a:gd name="T13" fmla="*/ 0 h 73"/>
                <a:gd name="T14" fmla="*/ 231 w 289"/>
                <a:gd name="T15" fmla="*/ 0 h 73"/>
                <a:gd name="T16" fmla="*/ 240 w 289"/>
                <a:gd name="T17" fmla="*/ 0 h 73"/>
                <a:gd name="T18" fmla="*/ 249 w 289"/>
                <a:gd name="T19" fmla="*/ 0 h 73"/>
                <a:gd name="T20" fmla="*/ 258 w 289"/>
                <a:gd name="T21" fmla="*/ 0 h 73"/>
                <a:gd name="T22" fmla="*/ 267 w 289"/>
                <a:gd name="T23" fmla="*/ 9 h 73"/>
                <a:gd name="T24" fmla="*/ 273 w 289"/>
                <a:gd name="T25" fmla="*/ 18 h 73"/>
                <a:gd name="T26" fmla="*/ 285 w 289"/>
                <a:gd name="T27" fmla="*/ 21 h 73"/>
                <a:gd name="T28" fmla="*/ 288 w 289"/>
                <a:gd name="T29" fmla="*/ 30 h 73"/>
                <a:gd name="T30" fmla="*/ 288 w 289"/>
                <a:gd name="T31" fmla="*/ 39 h 73"/>
                <a:gd name="T32" fmla="*/ 279 w 289"/>
                <a:gd name="T33" fmla="*/ 45 h 73"/>
                <a:gd name="T34" fmla="*/ 267 w 289"/>
                <a:gd name="T35" fmla="*/ 48 h 73"/>
                <a:gd name="T36" fmla="*/ 255 w 289"/>
                <a:gd name="T37" fmla="*/ 51 h 73"/>
                <a:gd name="T38" fmla="*/ 243 w 289"/>
                <a:gd name="T39" fmla="*/ 54 h 73"/>
                <a:gd name="T40" fmla="*/ 231 w 289"/>
                <a:gd name="T41" fmla="*/ 54 h 73"/>
                <a:gd name="T42" fmla="*/ 210 w 289"/>
                <a:gd name="T43" fmla="*/ 54 h 73"/>
                <a:gd name="T44" fmla="*/ 201 w 289"/>
                <a:gd name="T45" fmla="*/ 54 h 73"/>
                <a:gd name="T46" fmla="*/ 192 w 289"/>
                <a:gd name="T47" fmla="*/ 57 h 73"/>
                <a:gd name="T48" fmla="*/ 183 w 289"/>
                <a:gd name="T49" fmla="*/ 57 h 73"/>
                <a:gd name="T50" fmla="*/ 174 w 289"/>
                <a:gd name="T51" fmla="*/ 60 h 73"/>
                <a:gd name="T52" fmla="*/ 165 w 289"/>
                <a:gd name="T53" fmla="*/ 63 h 73"/>
                <a:gd name="T54" fmla="*/ 153 w 289"/>
                <a:gd name="T55" fmla="*/ 63 h 73"/>
                <a:gd name="T56" fmla="*/ 144 w 289"/>
                <a:gd name="T57" fmla="*/ 63 h 73"/>
                <a:gd name="T58" fmla="*/ 135 w 289"/>
                <a:gd name="T59" fmla="*/ 66 h 73"/>
                <a:gd name="T60" fmla="*/ 126 w 289"/>
                <a:gd name="T61" fmla="*/ 69 h 73"/>
                <a:gd name="T62" fmla="*/ 114 w 289"/>
                <a:gd name="T63" fmla="*/ 69 h 73"/>
                <a:gd name="T64" fmla="*/ 105 w 289"/>
                <a:gd name="T65" fmla="*/ 69 h 73"/>
                <a:gd name="T66" fmla="*/ 96 w 289"/>
                <a:gd name="T67" fmla="*/ 69 h 73"/>
                <a:gd name="T68" fmla="*/ 87 w 289"/>
                <a:gd name="T69" fmla="*/ 69 h 73"/>
                <a:gd name="T70" fmla="*/ 66 w 289"/>
                <a:gd name="T71" fmla="*/ 69 h 73"/>
                <a:gd name="T72" fmla="*/ 57 w 289"/>
                <a:gd name="T73" fmla="*/ 72 h 73"/>
                <a:gd name="T74" fmla="*/ 36 w 289"/>
                <a:gd name="T75" fmla="*/ 72 h 73"/>
                <a:gd name="T76" fmla="*/ 24 w 289"/>
                <a:gd name="T77" fmla="*/ 72 h 73"/>
                <a:gd name="T78" fmla="*/ 15 w 289"/>
                <a:gd name="T79" fmla="*/ 72 h 73"/>
                <a:gd name="T80" fmla="*/ 6 w 289"/>
                <a:gd name="T81" fmla="*/ 60 h 73"/>
                <a:gd name="T82" fmla="*/ 0 w 289"/>
                <a:gd name="T83" fmla="*/ 48 h 73"/>
                <a:gd name="T84" fmla="*/ 3 w 289"/>
                <a:gd name="T85" fmla="*/ 39 h 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89"/>
                <a:gd name="T130" fmla="*/ 0 h 73"/>
                <a:gd name="T131" fmla="*/ 289 w 289"/>
                <a:gd name="T132" fmla="*/ 73 h 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89" h="73">
                  <a:moveTo>
                    <a:pt x="153" y="3"/>
                  </a:moveTo>
                  <a:lnTo>
                    <a:pt x="162" y="3"/>
                  </a:lnTo>
                  <a:lnTo>
                    <a:pt x="171" y="3"/>
                  </a:lnTo>
                  <a:lnTo>
                    <a:pt x="180" y="3"/>
                  </a:lnTo>
                  <a:lnTo>
                    <a:pt x="189" y="3"/>
                  </a:lnTo>
                  <a:lnTo>
                    <a:pt x="213" y="3"/>
                  </a:lnTo>
                  <a:lnTo>
                    <a:pt x="222" y="0"/>
                  </a:lnTo>
                  <a:lnTo>
                    <a:pt x="231" y="0"/>
                  </a:lnTo>
                  <a:lnTo>
                    <a:pt x="240" y="0"/>
                  </a:lnTo>
                  <a:lnTo>
                    <a:pt x="249" y="0"/>
                  </a:lnTo>
                  <a:lnTo>
                    <a:pt x="258" y="0"/>
                  </a:lnTo>
                  <a:lnTo>
                    <a:pt x="267" y="9"/>
                  </a:lnTo>
                  <a:lnTo>
                    <a:pt x="273" y="18"/>
                  </a:lnTo>
                  <a:lnTo>
                    <a:pt x="285" y="21"/>
                  </a:lnTo>
                  <a:lnTo>
                    <a:pt x="288" y="30"/>
                  </a:lnTo>
                  <a:lnTo>
                    <a:pt x="288" y="39"/>
                  </a:lnTo>
                  <a:lnTo>
                    <a:pt x="279" y="45"/>
                  </a:lnTo>
                  <a:lnTo>
                    <a:pt x="267" y="48"/>
                  </a:lnTo>
                  <a:lnTo>
                    <a:pt x="255" y="51"/>
                  </a:lnTo>
                  <a:lnTo>
                    <a:pt x="243" y="54"/>
                  </a:lnTo>
                  <a:lnTo>
                    <a:pt x="231" y="54"/>
                  </a:lnTo>
                  <a:lnTo>
                    <a:pt x="210" y="54"/>
                  </a:lnTo>
                  <a:lnTo>
                    <a:pt x="201" y="54"/>
                  </a:lnTo>
                  <a:lnTo>
                    <a:pt x="192" y="57"/>
                  </a:lnTo>
                  <a:lnTo>
                    <a:pt x="183" y="57"/>
                  </a:lnTo>
                  <a:lnTo>
                    <a:pt x="174" y="60"/>
                  </a:lnTo>
                  <a:lnTo>
                    <a:pt x="165" y="63"/>
                  </a:lnTo>
                  <a:lnTo>
                    <a:pt x="153" y="63"/>
                  </a:lnTo>
                  <a:lnTo>
                    <a:pt x="144" y="63"/>
                  </a:lnTo>
                  <a:lnTo>
                    <a:pt x="135" y="66"/>
                  </a:lnTo>
                  <a:lnTo>
                    <a:pt x="126" y="69"/>
                  </a:lnTo>
                  <a:lnTo>
                    <a:pt x="114" y="69"/>
                  </a:lnTo>
                  <a:lnTo>
                    <a:pt x="105" y="69"/>
                  </a:lnTo>
                  <a:lnTo>
                    <a:pt x="96" y="69"/>
                  </a:lnTo>
                  <a:lnTo>
                    <a:pt x="87" y="69"/>
                  </a:lnTo>
                  <a:lnTo>
                    <a:pt x="66" y="69"/>
                  </a:lnTo>
                  <a:lnTo>
                    <a:pt x="57" y="72"/>
                  </a:lnTo>
                  <a:lnTo>
                    <a:pt x="36" y="72"/>
                  </a:lnTo>
                  <a:lnTo>
                    <a:pt x="24" y="72"/>
                  </a:lnTo>
                  <a:lnTo>
                    <a:pt x="15" y="72"/>
                  </a:lnTo>
                  <a:lnTo>
                    <a:pt x="6" y="60"/>
                  </a:lnTo>
                  <a:lnTo>
                    <a:pt x="0" y="48"/>
                  </a:lnTo>
                  <a:lnTo>
                    <a:pt x="3" y="3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08" name="Freeform 129">
              <a:extLst>
                <a:ext uri="{FF2B5EF4-FFF2-40B4-BE49-F238E27FC236}">
                  <a16:creationId xmlns:a16="http://schemas.microsoft.com/office/drawing/2014/main" id="{33B7AD7D-DAEF-4EA2-84BA-429EB1469ABB}"/>
                </a:ext>
              </a:extLst>
            </p:cNvPr>
            <p:cNvSpPr>
              <a:spLocks/>
            </p:cNvSpPr>
            <p:nvPr/>
          </p:nvSpPr>
          <p:spPr bwMode="auto">
            <a:xfrm>
              <a:off x="3611" y="1297"/>
              <a:ext cx="91" cy="61"/>
            </a:xfrm>
            <a:custGeom>
              <a:avLst/>
              <a:gdLst>
                <a:gd name="T0" fmla="*/ 0 w 91"/>
                <a:gd name="T1" fmla="*/ 0 h 61"/>
                <a:gd name="T2" fmla="*/ 12 w 91"/>
                <a:gd name="T3" fmla="*/ 0 h 61"/>
                <a:gd name="T4" fmla="*/ 21 w 91"/>
                <a:gd name="T5" fmla="*/ 0 h 61"/>
                <a:gd name="T6" fmla="*/ 30 w 91"/>
                <a:gd name="T7" fmla="*/ 3 h 61"/>
                <a:gd name="T8" fmla="*/ 33 w 91"/>
                <a:gd name="T9" fmla="*/ 12 h 61"/>
                <a:gd name="T10" fmla="*/ 42 w 91"/>
                <a:gd name="T11" fmla="*/ 18 h 61"/>
                <a:gd name="T12" fmla="*/ 54 w 91"/>
                <a:gd name="T13" fmla="*/ 24 h 61"/>
                <a:gd name="T14" fmla="*/ 66 w 91"/>
                <a:gd name="T15" fmla="*/ 30 h 61"/>
                <a:gd name="T16" fmla="*/ 72 w 91"/>
                <a:gd name="T17" fmla="*/ 39 h 61"/>
                <a:gd name="T18" fmla="*/ 81 w 91"/>
                <a:gd name="T19" fmla="*/ 45 h 61"/>
                <a:gd name="T20" fmla="*/ 90 w 91"/>
                <a:gd name="T21" fmla="*/ 54 h 61"/>
                <a:gd name="T22" fmla="*/ 81 w 91"/>
                <a:gd name="T23" fmla="*/ 60 h 61"/>
                <a:gd name="T24" fmla="*/ 72 w 91"/>
                <a:gd name="T25" fmla="*/ 57 h 61"/>
                <a:gd name="T26" fmla="*/ 66 w 91"/>
                <a:gd name="T27" fmla="*/ 48 h 61"/>
                <a:gd name="T28" fmla="*/ 54 w 91"/>
                <a:gd name="T29" fmla="*/ 36 h 61"/>
                <a:gd name="T30" fmla="*/ 48 w 91"/>
                <a:gd name="T31" fmla="*/ 27 h 61"/>
                <a:gd name="T32" fmla="*/ 39 w 91"/>
                <a:gd name="T33" fmla="*/ 18 h 61"/>
                <a:gd name="T34" fmla="*/ 30 w 91"/>
                <a:gd name="T35" fmla="*/ 15 h 61"/>
                <a:gd name="T36" fmla="*/ 21 w 91"/>
                <a:gd name="T37" fmla="*/ 12 h 61"/>
                <a:gd name="T38" fmla="*/ 12 w 91"/>
                <a:gd name="T39" fmla="*/ 9 h 61"/>
                <a:gd name="T40" fmla="*/ 3 w 91"/>
                <a:gd name="T41" fmla="*/ 9 h 61"/>
                <a:gd name="T42" fmla="*/ 0 w 91"/>
                <a:gd name="T43" fmla="*/ 0 h 6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1"/>
                <a:gd name="T67" fmla="*/ 0 h 61"/>
                <a:gd name="T68" fmla="*/ 91 w 91"/>
                <a:gd name="T69" fmla="*/ 61 h 6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1" h="61">
                  <a:moveTo>
                    <a:pt x="0" y="0"/>
                  </a:moveTo>
                  <a:lnTo>
                    <a:pt x="12" y="0"/>
                  </a:lnTo>
                  <a:lnTo>
                    <a:pt x="21" y="0"/>
                  </a:lnTo>
                  <a:lnTo>
                    <a:pt x="30" y="3"/>
                  </a:lnTo>
                  <a:lnTo>
                    <a:pt x="33" y="12"/>
                  </a:lnTo>
                  <a:lnTo>
                    <a:pt x="42" y="18"/>
                  </a:lnTo>
                  <a:lnTo>
                    <a:pt x="54" y="24"/>
                  </a:lnTo>
                  <a:lnTo>
                    <a:pt x="66" y="30"/>
                  </a:lnTo>
                  <a:lnTo>
                    <a:pt x="72" y="39"/>
                  </a:lnTo>
                  <a:lnTo>
                    <a:pt x="81" y="45"/>
                  </a:lnTo>
                  <a:lnTo>
                    <a:pt x="90" y="54"/>
                  </a:lnTo>
                  <a:lnTo>
                    <a:pt x="81" y="60"/>
                  </a:lnTo>
                  <a:lnTo>
                    <a:pt x="72" y="57"/>
                  </a:lnTo>
                  <a:lnTo>
                    <a:pt x="66" y="48"/>
                  </a:lnTo>
                  <a:lnTo>
                    <a:pt x="54" y="36"/>
                  </a:lnTo>
                  <a:lnTo>
                    <a:pt x="48" y="27"/>
                  </a:lnTo>
                  <a:lnTo>
                    <a:pt x="39" y="18"/>
                  </a:lnTo>
                  <a:lnTo>
                    <a:pt x="30" y="15"/>
                  </a:lnTo>
                  <a:lnTo>
                    <a:pt x="21" y="12"/>
                  </a:lnTo>
                  <a:lnTo>
                    <a:pt x="12" y="9"/>
                  </a:lnTo>
                  <a:lnTo>
                    <a:pt x="3" y="9"/>
                  </a:lnTo>
                  <a:lnTo>
                    <a:pt x="0" y="0"/>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2909" name="Freeform 130">
              <a:extLst>
                <a:ext uri="{FF2B5EF4-FFF2-40B4-BE49-F238E27FC236}">
                  <a16:creationId xmlns:a16="http://schemas.microsoft.com/office/drawing/2014/main" id="{D92F77F6-FEE6-451B-8CF5-2A24E97C4D6E}"/>
                </a:ext>
              </a:extLst>
            </p:cNvPr>
            <p:cNvSpPr>
              <a:spLocks/>
            </p:cNvSpPr>
            <p:nvPr/>
          </p:nvSpPr>
          <p:spPr bwMode="auto">
            <a:xfrm>
              <a:off x="3608" y="1351"/>
              <a:ext cx="25" cy="25"/>
            </a:xfrm>
            <a:custGeom>
              <a:avLst/>
              <a:gdLst>
                <a:gd name="T0" fmla="*/ 24 w 25"/>
                <a:gd name="T1" fmla="*/ 0 h 25"/>
                <a:gd name="T2" fmla="*/ 15 w 25"/>
                <a:gd name="T3" fmla="*/ 9 h 25"/>
                <a:gd name="T4" fmla="*/ 9 w 25"/>
                <a:gd name="T5" fmla="*/ 18 h 25"/>
                <a:gd name="T6" fmla="*/ 0 w 25"/>
                <a:gd name="T7" fmla="*/ 24 h 25"/>
                <a:gd name="T8" fmla="*/ 0 60000 65536"/>
                <a:gd name="T9" fmla="*/ 0 60000 65536"/>
                <a:gd name="T10" fmla="*/ 0 60000 65536"/>
                <a:gd name="T11" fmla="*/ 0 60000 65536"/>
                <a:gd name="T12" fmla="*/ 0 w 25"/>
                <a:gd name="T13" fmla="*/ 0 h 25"/>
                <a:gd name="T14" fmla="*/ 25 w 25"/>
                <a:gd name="T15" fmla="*/ 25 h 25"/>
              </a:gdLst>
              <a:ahLst/>
              <a:cxnLst>
                <a:cxn ang="T8">
                  <a:pos x="T0" y="T1"/>
                </a:cxn>
                <a:cxn ang="T9">
                  <a:pos x="T2" y="T3"/>
                </a:cxn>
                <a:cxn ang="T10">
                  <a:pos x="T4" y="T5"/>
                </a:cxn>
                <a:cxn ang="T11">
                  <a:pos x="T6" y="T7"/>
                </a:cxn>
              </a:cxnLst>
              <a:rect l="T12" t="T13" r="T14" b="T15"/>
              <a:pathLst>
                <a:path w="25" h="25">
                  <a:moveTo>
                    <a:pt x="24" y="0"/>
                  </a:moveTo>
                  <a:lnTo>
                    <a:pt x="15" y="9"/>
                  </a:lnTo>
                  <a:lnTo>
                    <a:pt x="9" y="18"/>
                  </a:lnTo>
                  <a:lnTo>
                    <a:pt x="0" y="2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10" name="Freeform 131">
              <a:extLst>
                <a:ext uri="{FF2B5EF4-FFF2-40B4-BE49-F238E27FC236}">
                  <a16:creationId xmlns:a16="http://schemas.microsoft.com/office/drawing/2014/main" id="{9CA0061C-DE37-4023-99F4-8311E10C01DF}"/>
                </a:ext>
              </a:extLst>
            </p:cNvPr>
            <p:cNvSpPr>
              <a:spLocks/>
            </p:cNvSpPr>
            <p:nvPr/>
          </p:nvSpPr>
          <p:spPr bwMode="auto">
            <a:xfrm>
              <a:off x="3473" y="1330"/>
              <a:ext cx="142" cy="73"/>
            </a:xfrm>
            <a:custGeom>
              <a:avLst/>
              <a:gdLst>
                <a:gd name="T0" fmla="*/ 129 w 142"/>
                <a:gd name="T1" fmla="*/ 0 h 73"/>
                <a:gd name="T2" fmla="*/ 135 w 142"/>
                <a:gd name="T3" fmla="*/ 9 h 73"/>
                <a:gd name="T4" fmla="*/ 141 w 142"/>
                <a:gd name="T5" fmla="*/ 18 h 73"/>
                <a:gd name="T6" fmla="*/ 141 w 142"/>
                <a:gd name="T7" fmla="*/ 27 h 73"/>
                <a:gd name="T8" fmla="*/ 132 w 142"/>
                <a:gd name="T9" fmla="*/ 36 h 73"/>
                <a:gd name="T10" fmla="*/ 123 w 142"/>
                <a:gd name="T11" fmla="*/ 42 h 73"/>
                <a:gd name="T12" fmla="*/ 114 w 142"/>
                <a:gd name="T13" fmla="*/ 45 h 73"/>
                <a:gd name="T14" fmla="*/ 105 w 142"/>
                <a:gd name="T15" fmla="*/ 45 h 73"/>
                <a:gd name="T16" fmla="*/ 93 w 142"/>
                <a:gd name="T17" fmla="*/ 51 h 73"/>
                <a:gd name="T18" fmla="*/ 81 w 142"/>
                <a:gd name="T19" fmla="*/ 54 h 73"/>
                <a:gd name="T20" fmla="*/ 69 w 142"/>
                <a:gd name="T21" fmla="*/ 57 h 73"/>
                <a:gd name="T22" fmla="*/ 57 w 142"/>
                <a:gd name="T23" fmla="*/ 60 h 73"/>
                <a:gd name="T24" fmla="*/ 45 w 142"/>
                <a:gd name="T25" fmla="*/ 63 h 73"/>
                <a:gd name="T26" fmla="*/ 33 w 142"/>
                <a:gd name="T27" fmla="*/ 66 h 73"/>
                <a:gd name="T28" fmla="*/ 9 w 142"/>
                <a:gd name="T29" fmla="*/ 69 h 73"/>
                <a:gd name="T30" fmla="*/ 0 w 142"/>
                <a:gd name="T31" fmla="*/ 72 h 7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73"/>
                <a:gd name="T50" fmla="*/ 142 w 142"/>
                <a:gd name="T51" fmla="*/ 73 h 7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73">
                  <a:moveTo>
                    <a:pt x="129" y="0"/>
                  </a:moveTo>
                  <a:lnTo>
                    <a:pt x="135" y="9"/>
                  </a:lnTo>
                  <a:lnTo>
                    <a:pt x="141" y="18"/>
                  </a:lnTo>
                  <a:lnTo>
                    <a:pt x="141" y="27"/>
                  </a:lnTo>
                  <a:lnTo>
                    <a:pt x="132" y="36"/>
                  </a:lnTo>
                  <a:lnTo>
                    <a:pt x="123" y="42"/>
                  </a:lnTo>
                  <a:lnTo>
                    <a:pt x="114" y="45"/>
                  </a:lnTo>
                  <a:lnTo>
                    <a:pt x="105" y="45"/>
                  </a:lnTo>
                  <a:lnTo>
                    <a:pt x="93" y="51"/>
                  </a:lnTo>
                  <a:lnTo>
                    <a:pt x="81" y="54"/>
                  </a:lnTo>
                  <a:lnTo>
                    <a:pt x="69" y="57"/>
                  </a:lnTo>
                  <a:lnTo>
                    <a:pt x="57" y="60"/>
                  </a:lnTo>
                  <a:lnTo>
                    <a:pt x="45" y="63"/>
                  </a:lnTo>
                  <a:lnTo>
                    <a:pt x="33" y="66"/>
                  </a:lnTo>
                  <a:lnTo>
                    <a:pt x="9" y="69"/>
                  </a:lnTo>
                  <a:lnTo>
                    <a:pt x="0" y="7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11" name="Freeform 132">
              <a:extLst>
                <a:ext uri="{FF2B5EF4-FFF2-40B4-BE49-F238E27FC236}">
                  <a16:creationId xmlns:a16="http://schemas.microsoft.com/office/drawing/2014/main" id="{5DC80A87-1B73-48C2-AE55-CD69478A76D5}"/>
                </a:ext>
              </a:extLst>
            </p:cNvPr>
            <p:cNvSpPr>
              <a:spLocks/>
            </p:cNvSpPr>
            <p:nvPr/>
          </p:nvSpPr>
          <p:spPr bwMode="auto">
            <a:xfrm>
              <a:off x="3497" y="1366"/>
              <a:ext cx="76" cy="19"/>
            </a:xfrm>
            <a:custGeom>
              <a:avLst/>
              <a:gdLst>
                <a:gd name="T0" fmla="*/ 75 w 76"/>
                <a:gd name="T1" fmla="*/ 0 h 19"/>
                <a:gd name="T2" fmla="*/ 66 w 76"/>
                <a:gd name="T3" fmla="*/ 3 h 19"/>
                <a:gd name="T4" fmla="*/ 57 w 76"/>
                <a:gd name="T5" fmla="*/ 3 h 19"/>
                <a:gd name="T6" fmla="*/ 48 w 76"/>
                <a:gd name="T7" fmla="*/ 6 h 19"/>
                <a:gd name="T8" fmla="*/ 36 w 76"/>
                <a:gd name="T9" fmla="*/ 9 h 19"/>
                <a:gd name="T10" fmla="*/ 18 w 76"/>
                <a:gd name="T11" fmla="*/ 12 h 19"/>
                <a:gd name="T12" fmla="*/ 9 w 76"/>
                <a:gd name="T13" fmla="*/ 15 h 19"/>
                <a:gd name="T14" fmla="*/ 0 w 76"/>
                <a:gd name="T15" fmla="*/ 18 h 19"/>
                <a:gd name="T16" fmla="*/ 0 w 76"/>
                <a:gd name="T17" fmla="*/ 18 h 19"/>
                <a:gd name="T18" fmla="*/ 75 w 76"/>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
                <a:gd name="T32" fmla="*/ 76 w 76"/>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
                  <a:moveTo>
                    <a:pt x="75" y="0"/>
                  </a:moveTo>
                  <a:lnTo>
                    <a:pt x="66" y="3"/>
                  </a:lnTo>
                  <a:lnTo>
                    <a:pt x="57" y="3"/>
                  </a:lnTo>
                  <a:lnTo>
                    <a:pt x="48" y="6"/>
                  </a:lnTo>
                  <a:lnTo>
                    <a:pt x="36" y="9"/>
                  </a:lnTo>
                  <a:lnTo>
                    <a:pt x="18" y="12"/>
                  </a:lnTo>
                  <a:lnTo>
                    <a:pt x="9" y="15"/>
                  </a:lnTo>
                  <a:lnTo>
                    <a:pt x="0" y="18"/>
                  </a:lnTo>
                  <a:lnTo>
                    <a:pt x="75" y="0"/>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2912" name="Freeform 133">
              <a:extLst>
                <a:ext uri="{FF2B5EF4-FFF2-40B4-BE49-F238E27FC236}">
                  <a16:creationId xmlns:a16="http://schemas.microsoft.com/office/drawing/2014/main" id="{C278BE24-EB57-4D5F-98B7-B80C46775BD7}"/>
                </a:ext>
              </a:extLst>
            </p:cNvPr>
            <p:cNvSpPr>
              <a:spLocks/>
            </p:cNvSpPr>
            <p:nvPr/>
          </p:nvSpPr>
          <p:spPr bwMode="auto">
            <a:xfrm>
              <a:off x="3530" y="1351"/>
              <a:ext cx="79" cy="16"/>
            </a:xfrm>
            <a:custGeom>
              <a:avLst/>
              <a:gdLst>
                <a:gd name="T0" fmla="*/ 78 w 79"/>
                <a:gd name="T1" fmla="*/ 0 h 16"/>
                <a:gd name="T2" fmla="*/ 69 w 79"/>
                <a:gd name="T3" fmla="*/ 0 h 16"/>
                <a:gd name="T4" fmla="*/ 57 w 79"/>
                <a:gd name="T5" fmla="*/ 0 h 16"/>
                <a:gd name="T6" fmla="*/ 48 w 79"/>
                <a:gd name="T7" fmla="*/ 3 h 16"/>
                <a:gd name="T8" fmla="*/ 39 w 79"/>
                <a:gd name="T9" fmla="*/ 6 h 16"/>
                <a:gd name="T10" fmla="*/ 30 w 79"/>
                <a:gd name="T11" fmla="*/ 9 h 16"/>
                <a:gd name="T12" fmla="*/ 21 w 79"/>
                <a:gd name="T13" fmla="*/ 9 h 16"/>
                <a:gd name="T14" fmla="*/ 9 w 79"/>
                <a:gd name="T15" fmla="*/ 12 h 16"/>
                <a:gd name="T16" fmla="*/ 0 w 79"/>
                <a:gd name="T17" fmla="*/ 15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9"/>
                <a:gd name="T28" fmla="*/ 0 h 16"/>
                <a:gd name="T29" fmla="*/ 79 w 79"/>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9" h="16">
                  <a:moveTo>
                    <a:pt x="78" y="0"/>
                  </a:moveTo>
                  <a:lnTo>
                    <a:pt x="69" y="0"/>
                  </a:lnTo>
                  <a:lnTo>
                    <a:pt x="57" y="0"/>
                  </a:lnTo>
                  <a:lnTo>
                    <a:pt x="48" y="3"/>
                  </a:lnTo>
                  <a:lnTo>
                    <a:pt x="39" y="6"/>
                  </a:lnTo>
                  <a:lnTo>
                    <a:pt x="30" y="9"/>
                  </a:lnTo>
                  <a:lnTo>
                    <a:pt x="21" y="9"/>
                  </a:lnTo>
                  <a:lnTo>
                    <a:pt x="9" y="12"/>
                  </a:lnTo>
                  <a:lnTo>
                    <a:pt x="0" y="1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13" name="Freeform 134">
              <a:extLst>
                <a:ext uri="{FF2B5EF4-FFF2-40B4-BE49-F238E27FC236}">
                  <a16:creationId xmlns:a16="http://schemas.microsoft.com/office/drawing/2014/main" id="{EE084C34-13E8-414A-91B9-B49F1E1B9494}"/>
                </a:ext>
              </a:extLst>
            </p:cNvPr>
            <p:cNvSpPr>
              <a:spLocks/>
            </p:cNvSpPr>
            <p:nvPr/>
          </p:nvSpPr>
          <p:spPr bwMode="auto">
            <a:xfrm>
              <a:off x="3467" y="1420"/>
              <a:ext cx="112" cy="16"/>
            </a:xfrm>
            <a:custGeom>
              <a:avLst/>
              <a:gdLst>
                <a:gd name="T0" fmla="*/ 0 w 112"/>
                <a:gd name="T1" fmla="*/ 12 h 16"/>
                <a:gd name="T2" fmla="*/ 12 w 112"/>
                <a:gd name="T3" fmla="*/ 15 h 16"/>
                <a:gd name="T4" fmla="*/ 21 w 112"/>
                <a:gd name="T5" fmla="*/ 12 h 16"/>
                <a:gd name="T6" fmla="*/ 30 w 112"/>
                <a:gd name="T7" fmla="*/ 9 h 16"/>
                <a:gd name="T8" fmla="*/ 42 w 112"/>
                <a:gd name="T9" fmla="*/ 6 h 16"/>
                <a:gd name="T10" fmla="*/ 51 w 112"/>
                <a:gd name="T11" fmla="*/ 6 h 16"/>
                <a:gd name="T12" fmla="*/ 60 w 112"/>
                <a:gd name="T13" fmla="*/ 3 h 16"/>
                <a:gd name="T14" fmla="*/ 72 w 112"/>
                <a:gd name="T15" fmla="*/ 3 h 16"/>
                <a:gd name="T16" fmla="*/ 81 w 112"/>
                <a:gd name="T17" fmla="*/ 0 h 16"/>
                <a:gd name="T18" fmla="*/ 90 w 112"/>
                <a:gd name="T19" fmla="*/ 0 h 16"/>
                <a:gd name="T20" fmla="*/ 111 w 112"/>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2"/>
                <a:gd name="T34" fmla="*/ 0 h 16"/>
                <a:gd name="T35" fmla="*/ 112 w 112"/>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2" h="16">
                  <a:moveTo>
                    <a:pt x="0" y="12"/>
                  </a:moveTo>
                  <a:lnTo>
                    <a:pt x="12" y="15"/>
                  </a:lnTo>
                  <a:lnTo>
                    <a:pt x="21" y="12"/>
                  </a:lnTo>
                  <a:lnTo>
                    <a:pt x="30" y="9"/>
                  </a:lnTo>
                  <a:lnTo>
                    <a:pt x="42" y="6"/>
                  </a:lnTo>
                  <a:lnTo>
                    <a:pt x="51" y="6"/>
                  </a:lnTo>
                  <a:lnTo>
                    <a:pt x="60" y="3"/>
                  </a:lnTo>
                  <a:lnTo>
                    <a:pt x="72" y="3"/>
                  </a:lnTo>
                  <a:lnTo>
                    <a:pt x="81" y="0"/>
                  </a:lnTo>
                  <a:lnTo>
                    <a:pt x="90" y="0"/>
                  </a:lnTo>
                  <a:lnTo>
                    <a:pt x="111"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14" name="Freeform 135">
              <a:extLst>
                <a:ext uri="{FF2B5EF4-FFF2-40B4-BE49-F238E27FC236}">
                  <a16:creationId xmlns:a16="http://schemas.microsoft.com/office/drawing/2014/main" id="{78C17F38-DA17-4937-8BC2-546CD6C4ED61}"/>
                </a:ext>
              </a:extLst>
            </p:cNvPr>
            <p:cNvSpPr>
              <a:spLocks/>
            </p:cNvSpPr>
            <p:nvPr/>
          </p:nvSpPr>
          <p:spPr bwMode="auto">
            <a:xfrm>
              <a:off x="3452" y="1261"/>
              <a:ext cx="109" cy="172"/>
            </a:xfrm>
            <a:custGeom>
              <a:avLst/>
              <a:gdLst>
                <a:gd name="T0" fmla="*/ 0 w 109"/>
                <a:gd name="T1" fmla="*/ 0 h 172"/>
                <a:gd name="T2" fmla="*/ 0 w 109"/>
                <a:gd name="T3" fmla="*/ 9 h 172"/>
                <a:gd name="T4" fmla="*/ 0 w 109"/>
                <a:gd name="T5" fmla="*/ 18 h 172"/>
                <a:gd name="T6" fmla="*/ 0 w 109"/>
                <a:gd name="T7" fmla="*/ 30 h 172"/>
                <a:gd name="T8" fmla="*/ 0 w 109"/>
                <a:gd name="T9" fmla="*/ 42 h 172"/>
                <a:gd name="T10" fmla="*/ 0 w 109"/>
                <a:gd name="T11" fmla="*/ 51 h 172"/>
                <a:gd name="T12" fmla="*/ 0 w 109"/>
                <a:gd name="T13" fmla="*/ 60 h 172"/>
                <a:gd name="T14" fmla="*/ 0 w 109"/>
                <a:gd name="T15" fmla="*/ 69 h 172"/>
                <a:gd name="T16" fmla="*/ 0 w 109"/>
                <a:gd name="T17" fmla="*/ 78 h 172"/>
                <a:gd name="T18" fmla="*/ 0 w 109"/>
                <a:gd name="T19" fmla="*/ 87 h 172"/>
                <a:gd name="T20" fmla="*/ 0 w 109"/>
                <a:gd name="T21" fmla="*/ 96 h 172"/>
                <a:gd name="T22" fmla="*/ 0 w 109"/>
                <a:gd name="T23" fmla="*/ 108 h 172"/>
                <a:gd name="T24" fmla="*/ 0 w 109"/>
                <a:gd name="T25" fmla="*/ 117 h 172"/>
                <a:gd name="T26" fmla="*/ 0 w 109"/>
                <a:gd name="T27" fmla="*/ 126 h 172"/>
                <a:gd name="T28" fmla="*/ 0 w 109"/>
                <a:gd name="T29" fmla="*/ 138 h 172"/>
                <a:gd name="T30" fmla="*/ 0 w 109"/>
                <a:gd name="T31" fmla="*/ 150 h 172"/>
                <a:gd name="T32" fmla="*/ 0 w 109"/>
                <a:gd name="T33" fmla="*/ 162 h 172"/>
                <a:gd name="T34" fmla="*/ 6 w 109"/>
                <a:gd name="T35" fmla="*/ 171 h 172"/>
                <a:gd name="T36" fmla="*/ 15 w 109"/>
                <a:gd name="T37" fmla="*/ 171 h 172"/>
                <a:gd name="T38" fmla="*/ 24 w 109"/>
                <a:gd name="T39" fmla="*/ 168 h 172"/>
                <a:gd name="T40" fmla="*/ 33 w 109"/>
                <a:gd name="T41" fmla="*/ 165 h 172"/>
                <a:gd name="T42" fmla="*/ 42 w 109"/>
                <a:gd name="T43" fmla="*/ 165 h 172"/>
                <a:gd name="T44" fmla="*/ 63 w 109"/>
                <a:gd name="T45" fmla="*/ 162 h 172"/>
                <a:gd name="T46" fmla="*/ 87 w 109"/>
                <a:gd name="T47" fmla="*/ 162 h 172"/>
                <a:gd name="T48" fmla="*/ 108 w 109"/>
                <a:gd name="T49" fmla="*/ 162 h 17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9"/>
                <a:gd name="T76" fmla="*/ 0 h 172"/>
                <a:gd name="T77" fmla="*/ 109 w 109"/>
                <a:gd name="T78" fmla="*/ 172 h 17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9" h="172">
                  <a:moveTo>
                    <a:pt x="0" y="0"/>
                  </a:moveTo>
                  <a:lnTo>
                    <a:pt x="0" y="9"/>
                  </a:lnTo>
                  <a:lnTo>
                    <a:pt x="0" y="18"/>
                  </a:lnTo>
                  <a:lnTo>
                    <a:pt x="0" y="30"/>
                  </a:lnTo>
                  <a:lnTo>
                    <a:pt x="0" y="42"/>
                  </a:lnTo>
                  <a:lnTo>
                    <a:pt x="0" y="51"/>
                  </a:lnTo>
                  <a:lnTo>
                    <a:pt x="0" y="60"/>
                  </a:lnTo>
                  <a:lnTo>
                    <a:pt x="0" y="69"/>
                  </a:lnTo>
                  <a:lnTo>
                    <a:pt x="0" y="78"/>
                  </a:lnTo>
                  <a:lnTo>
                    <a:pt x="0" y="87"/>
                  </a:lnTo>
                  <a:lnTo>
                    <a:pt x="0" y="96"/>
                  </a:lnTo>
                  <a:lnTo>
                    <a:pt x="0" y="108"/>
                  </a:lnTo>
                  <a:lnTo>
                    <a:pt x="0" y="117"/>
                  </a:lnTo>
                  <a:lnTo>
                    <a:pt x="0" y="126"/>
                  </a:lnTo>
                  <a:lnTo>
                    <a:pt x="0" y="138"/>
                  </a:lnTo>
                  <a:lnTo>
                    <a:pt x="0" y="150"/>
                  </a:lnTo>
                  <a:lnTo>
                    <a:pt x="0" y="162"/>
                  </a:lnTo>
                  <a:lnTo>
                    <a:pt x="6" y="171"/>
                  </a:lnTo>
                  <a:lnTo>
                    <a:pt x="15" y="171"/>
                  </a:lnTo>
                  <a:lnTo>
                    <a:pt x="24" y="168"/>
                  </a:lnTo>
                  <a:lnTo>
                    <a:pt x="33" y="165"/>
                  </a:lnTo>
                  <a:lnTo>
                    <a:pt x="42" y="165"/>
                  </a:lnTo>
                  <a:lnTo>
                    <a:pt x="63" y="162"/>
                  </a:lnTo>
                  <a:lnTo>
                    <a:pt x="87" y="162"/>
                  </a:lnTo>
                  <a:lnTo>
                    <a:pt x="108" y="16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15" name="Freeform 136">
              <a:extLst>
                <a:ext uri="{FF2B5EF4-FFF2-40B4-BE49-F238E27FC236}">
                  <a16:creationId xmlns:a16="http://schemas.microsoft.com/office/drawing/2014/main" id="{A6028048-90EB-4DEB-B900-6057BB71C5DA}"/>
                </a:ext>
              </a:extLst>
            </p:cNvPr>
            <p:cNvSpPr>
              <a:spLocks/>
            </p:cNvSpPr>
            <p:nvPr/>
          </p:nvSpPr>
          <p:spPr bwMode="auto">
            <a:xfrm>
              <a:off x="3429" y="1272"/>
              <a:ext cx="112" cy="217"/>
            </a:xfrm>
            <a:custGeom>
              <a:avLst/>
              <a:gdLst>
                <a:gd name="T0" fmla="*/ 0 w 112"/>
                <a:gd name="T1" fmla="*/ 0 h 217"/>
                <a:gd name="T2" fmla="*/ 0 w 112"/>
                <a:gd name="T3" fmla="*/ 9 h 217"/>
                <a:gd name="T4" fmla="*/ 0 w 112"/>
                <a:gd name="T5" fmla="*/ 18 h 217"/>
                <a:gd name="T6" fmla="*/ 0 w 112"/>
                <a:gd name="T7" fmla="*/ 30 h 217"/>
                <a:gd name="T8" fmla="*/ 0 w 112"/>
                <a:gd name="T9" fmla="*/ 42 h 217"/>
                <a:gd name="T10" fmla="*/ 0 w 112"/>
                <a:gd name="T11" fmla="*/ 51 h 217"/>
                <a:gd name="T12" fmla="*/ 0 w 112"/>
                <a:gd name="T13" fmla="*/ 60 h 217"/>
                <a:gd name="T14" fmla="*/ 0 w 112"/>
                <a:gd name="T15" fmla="*/ 72 h 217"/>
                <a:gd name="T16" fmla="*/ 0 w 112"/>
                <a:gd name="T17" fmla="*/ 84 h 217"/>
                <a:gd name="T18" fmla="*/ 0 w 112"/>
                <a:gd name="T19" fmla="*/ 96 h 217"/>
                <a:gd name="T20" fmla="*/ 0 w 112"/>
                <a:gd name="T21" fmla="*/ 105 h 217"/>
                <a:gd name="T22" fmla="*/ 0 w 112"/>
                <a:gd name="T23" fmla="*/ 114 h 217"/>
                <a:gd name="T24" fmla="*/ 0 w 112"/>
                <a:gd name="T25" fmla="*/ 123 h 217"/>
                <a:gd name="T26" fmla="*/ 0 w 112"/>
                <a:gd name="T27" fmla="*/ 132 h 217"/>
                <a:gd name="T28" fmla="*/ 0 w 112"/>
                <a:gd name="T29" fmla="*/ 144 h 217"/>
                <a:gd name="T30" fmla="*/ 0 w 112"/>
                <a:gd name="T31" fmla="*/ 156 h 217"/>
                <a:gd name="T32" fmla="*/ 0 w 112"/>
                <a:gd name="T33" fmla="*/ 168 h 217"/>
                <a:gd name="T34" fmla="*/ 0 w 112"/>
                <a:gd name="T35" fmla="*/ 177 h 217"/>
                <a:gd name="T36" fmla="*/ 0 w 112"/>
                <a:gd name="T37" fmla="*/ 186 h 217"/>
                <a:gd name="T38" fmla="*/ 3 w 112"/>
                <a:gd name="T39" fmla="*/ 195 h 217"/>
                <a:gd name="T40" fmla="*/ 3 w 112"/>
                <a:gd name="T41" fmla="*/ 204 h 217"/>
                <a:gd name="T42" fmla="*/ 9 w 112"/>
                <a:gd name="T43" fmla="*/ 213 h 217"/>
                <a:gd name="T44" fmla="*/ 18 w 112"/>
                <a:gd name="T45" fmla="*/ 216 h 217"/>
                <a:gd name="T46" fmla="*/ 39 w 112"/>
                <a:gd name="T47" fmla="*/ 216 h 217"/>
                <a:gd name="T48" fmla="*/ 48 w 112"/>
                <a:gd name="T49" fmla="*/ 210 h 217"/>
                <a:gd name="T50" fmla="*/ 57 w 112"/>
                <a:gd name="T51" fmla="*/ 207 h 217"/>
                <a:gd name="T52" fmla="*/ 66 w 112"/>
                <a:gd name="T53" fmla="*/ 207 h 217"/>
                <a:gd name="T54" fmla="*/ 75 w 112"/>
                <a:gd name="T55" fmla="*/ 207 h 217"/>
                <a:gd name="T56" fmla="*/ 84 w 112"/>
                <a:gd name="T57" fmla="*/ 207 h 217"/>
                <a:gd name="T58" fmla="*/ 93 w 112"/>
                <a:gd name="T59" fmla="*/ 204 h 217"/>
                <a:gd name="T60" fmla="*/ 102 w 112"/>
                <a:gd name="T61" fmla="*/ 204 h 217"/>
                <a:gd name="T62" fmla="*/ 111 w 112"/>
                <a:gd name="T63" fmla="*/ 201 h 2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2"/>
                <a:gd name="T97" fmla="*/ 0 h 217"/>
                <a:gd name="T98" fmla="*/ 112 w 112"/>
                <a:gd name="T99" fmla="*/ 217 h 2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2" h="217">
                  <a:moveTo>
                    <a:pt x="0" y="0"/>
                  </a:moveTo>
                  <a:lnTo>
                    <a:pt x="0" y="9"/>
                  </a:lnTo>
                  <a:lnTo>
                    <a:pt x="0" y="18"/>
                  </a:lnTo>
                  <a:lnTo>
                    <a:pt x="0" y="30"/>
                  </a:lnTo>
                  <a:lnTo>
                    <a:pt x="0" y="42"/>
                  </a:lnTo>
                  <a:lnTo>
                    <a:pt x="0" y="51"/>
                  </a:lnTo>
                  <a:lnTo>
                    <a:pt x="0" y="60"/>
                  </a:lnTo>
                  <a:lnTo>
                    <a:pt x="0" y="72"/>
                  </a:lnTo>
                  <a:lnTo>
                    <a:pt x="0" y="84"/>
                  </a:lnTo>
                  <a:lnTo>
                    <a:pt x="0" y="96"/>
                  </a:lnTo>
                  <a:lnTo>
                    <a:pt x="0" y="105"/>
                  </a:lnTo>
                  <a:lnTo>
                    <a:pt x="0" y="114"/>
                  </a:lnTo>
                  <a:lnTo>
                    <a:pt x="0" y="123"/>
                  </a:lnTo>
                  <a:lnTo>
                    <a:pt x="0" y="132"/>
                  </a:lnTo>
                  <a:lnTo>
                    <a:pt x="0" y="144"/>
                  </a:lnTo>
                  <a:lnTo>
                    <a:pt x="0" y="156"/>
                  </a:lnTo>
                  <a:lnTo>
                    <a:pt x="0" y="168"/>
                  </a:lnTo>
                  <a:lnTo>
                    <a:pt x="0" y="177"/>
                  </a:lnTo>
                  <a:lnTo>
                    <a:pt x="0" y="186"/>
                  </a:lnTo>
                  <a:lnTo>
                    <a:pt x="3" y="195"/>
                  </a:lnTo>
                  <a:lnTo>
                    <a:pt x="3" y="204"/>
                  </a:lnTo>
                  <a:lnTo>
                    <a:pt x="9" y="213"/>
                  </a:lnTo>
                  <a:lnTo>
                    <a:pt x="18" y="216"/>
                  </a:lnTo>
                  <a:lnTo>
                    <a:pt x="39" y="216"/>
                  </a:lnTo>
                  <a:lnTo>
                    <a:pt x="48" y="210"/>
                  </a:lnTo>
                  <a:lnTo>
                    <a:pt x="57" y="207"/>
                  </a:lnTo>
                  <a:lnTo>
                    <a:pt x="66" y="207"/>
                  </a:lnTo>
                  <a:lnTo>
                    <a:pt x="75" y="207"/>
                  </a:lnTo>
                  <a:lnTo>
                    <a:pt x="84" y="207"/>
                  </a:lnTo>
                  <a:lnTo>
                    <a:pt x="93" y="204"/>
                  </a:lnTo>
                  <a:lnTo>
                    <a:pt x="102" y="204"/>
                  </a:lnTo>
                  <a:lnTo>
                    <a:pt x="111" y="20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16" name="Freeform 137">
              <a:extLst>
                <a:ext uri="{FF2B5EF4-FFF2-40B4-BE49-F238E27FC236}">
                  <a16:creationId xmlns:a16="http://schemas.microsoft.com/office/drawing/2014/main" id="{FA84EA01-971D-4126-9560-1E238F5903F2}"/>
                </a:ext>
              </a:extLst>
            </p:cNvPr>
            <p:cNvSpPr>
              <a:spLocks/>
            </p:cNvSpPr>
            <p:nvPr/>
          </p:nvSpPr>
          <p:spPr bwMode="auto">
            <a:xfrm>
              <a:off x="3260" y="1258"/>
              <a:ext cx="157" cy="511"/>
            </a:xfrm>
            <a:custGeom>
              <a:avLst/>
              <a:gdLst>
                <a:gd name="T0" fmla="*/ 147 w 157"/>
                <a:gd name="T1" fmla="*/ 6 h 511"/>
                <a:gd name="T2" fmla="*/ 132 w 157"/>
                <a:gd name="T3" fmla="*/ 24 h 511"/>
                <a:gd name="T4" fmla="*/ 114 w 157"/>
                <a:gd name="T5" fmla="*/ 39 h 511"/>
                <a:gd name="T6" fmla="*/ 96 w 157"/>
                <a:gd name="T7" fmla="*/ 57 h 511"/>
                <a:gd name="T8" fmla="*/ 84 w 157"/>
                <a:gd name="T9" fmla="*/ 75 h 511"/>
                <a:gd name="T10" fmla="*/ 72 w 157"/>
                <a:gd name="T11" fmla="*/ 93 h 511"/>
                <a:gd name="T12" fmla="*/ 54 w 157"/>
                <a:gd name="T13" fmla="*/ 111 h 511"/>
                <a:gd name="T14" fmla="*/ 42 w 157"/>
                <a:gd name="T15" fmla="*/ 129 h 511"/>
                <a:gd name="T16" fmla="*/ 30 w 157"/>
                <a:gd name="T17" fmla="*/ 147 h 511"/>
                <a:gd name="T18" fmla="*/ 18 w 157"/>
                <a:gd name="T19" fmla="*/ 165 h 511"/>
                <a:gd name="T20" fmla="*/ 9 w 157"/>
                <a:gd name="T21" fmla="*/ 183 h 511"/>
                <a:gd name="T22" fmla="*/ 0 w 157"/>
                <a:gd name="T23" fmla="*/ 201 h 511"/>
                <a:gd name="T24" fmla="*/ 3 w 157"/>
                <a:gd name="T25" fmla="*/ 219 h 511"/>
                <a:gd name="T26" fmla="*/ 18 w 157"/>
                <a:gd name="T27" fmla="*/ 237 h 511"/>
                <a:gd name="T28" fmla="*/ 33 w 157"/>
                <a:gd name="T29" fmla="*/ 252 h 511"/>
                <a:gd name="T30" fmla="*/ 51 w 157"/>
                <a:gd name="T31" fmla="*/ 270 h 511"/>
                <a:gd name="T32" fmla="*/ 48 w 157"/>
                <a:gd name="T33" fmla="*/ 267 h 511"/>
                <a:gd name="T34" fmla="*/ 30 w 157"/>
                <a:gd name="T35" fmla="*/ 249 h 511"/>
                <a:gd name="T36" fmla="*/ 18 w 157"/>
                <a:gd name="T37" fmla="*/ 234 h 511"/>
                <a:gd name="T38" fmla="*/ 36 w 157"/>
                <a:gd name="T39" fmla="*/ 234 h 511"/>
                <a:gd name="T40" fmla="*/ 48 w 157"/>
                <a:gd name="T41" fmla="*/ 252 h 511"/>
                <a:gd name="T42" fmla="*/ 54 w 157"/>
                <a:gd name="T43" fmla="*/ 252 h 511"/>
                <a:gd name="T44" fmla="*/ 39 w 157"/>
                <a:gd name="T45" fmla="*/ 237 h 511"/>
                <a:gd name="T46" fmla="*/ 12 w 157"/>
                <a:gd name="T47" fmla="*/ 240 h 511"/>
                <a:gd name="T48" fmla="*/ 9 w 157"/>
                <a:gd name="T49" fmla="*/ 258 h 511"/>
                <a:gd name="T50" fmla="*/ 27 w 157"/>
                <a:gd name="T51" fmla="*/ 264 h 511"/>
                <a:gd name="T52" fmla="*/ 33 w 157"/>
                <a:gd name="T53" fmla="*/ 282 h 511"/>
                <a:gd name="T54" fmla="*/ 39 w 157"/>
                <a:gd name="T55" fmla="*/ 267 h 511"/>
                <a:gd name="T56" fmla="*/ 30 w 157"/>
                <a:gd name="T57" fmla="*/ 252 h 511"/>
                <a:gd name="T58" fmla="*/ 15 w 157"/>
                <a:gd name="T59" fmla="*/ 240 h 511"/>
                <a:gd name="T60" fmla="*/ 12 w 157"/>
                <a:gd name="T61" fmla="*/ 243 h 511"/>
                <a:gd name="T62" fmla="*/ 18 w 157"/>
                <a:gd name="T63" fmla="*/ 261 h 511"/>
                <a:gd name="T64" fmla="*/ 21 w 157"/>
                <a:gd name="T65" fmla="*/ 282 h 511"/>
                <a:gd name="T66" fmla="*/ 24 w 157"/>
                <a:gd name="T67" fmla="*/ 306 h 511"/>
                <a:gd name="T68" fmla="*/ 24 w 157"/>
                <a:gd name="T69" fmla="*/ 327 h 511"/>
                <a:gd name="T70" fmla="*/ 21 w 157"/>
                <a:gd name="T71" fmla="*/ 345 h 511"/>
                <a:gd name="T72" fmla="*/ 18 w 157"/>
                <a:gd name="T73" fmla="*/ 366 h 511"/>
                <a:gd name="T74" fmla="*/ 18 w 157"/>
                <a:gd name="T75" fmla="*/ 390 h 511"/>
                <a:gd name="T76" fmla="*/ 15 w 157"/>
                <a:gd name="T77" fmla="*/ 408 h 511"/>
                <a:gd name="T78" fmla="*/ 12 w 157"/>
                <a:gd name="T79" fmla="*/ 429 h 511"/>
                <a:gd name="T80" fmla="*/ 15 w 157"/>
                <a:gd name="T81" fmla="*/ 450 h 511"/>
                <a:gd name="T82" fmla="*/ 18 w 157"/>
                <a:gd name="T83" fmla="*/ 468 h 511"/>
                <a:gd name="T84" fmla="*/ 21 w 157"/>
                <a:gd name="T85" fmla="*/ 486 h 511"/>
                <a:gd name="T86" fmla="*/ 18 w 157"/>
                <a:gd name="T87" fmla="*/ 504 h 511"/>
                <a:gd name="T88" fmla="*/ 39 w 157"/>
                <a:gd name="T89" fmla="*/ 510 h 5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7"/>
                <a:gd name="T136" fmla="*/ 0 h 511"/>
                <a:gd name="T137" fmla="*/ 157 w 157"/>
                <a:gd name="T138" fmla="*/ 511 h 5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7" h="511">
                  <a:moveTo>
                    <a:pt x="156" y="0"/>
                  </a:moveTo>
                  <a:lnTo>
                    <a:pt x="147" y="6"/>
                  </a:lnTo>
                  <a:lnTo>
                    <a:pt x="141" y="15"/>
                  </a:lnTo>
                  <a:lnTo>
                    <a:pt x="132" y="24"/>
                  </a:lnTo>
                  <a:lnTo>
                    <a:pt x="123" y="30"/>
                  </a:lnTo>
                  <a:lnTo>
                    <a:pt x="114" y="39"/>
                  </a:lnTo>
                  <a:lnTo>
                    <a:pt x="105" y="48"/>
                  </a:lnTo>
                  <a:lnTo>
                    <a:pt x="96" y="57"/>
                  </a:lnTo>
                  <a:lnTo>
                    <a:pt x="90" y="66"/>
                  </a:lnTo>
                  <a:lnTo>
                    <a:pt x="84" y="75"/>
                  </a:lnTo>
                  <a:lnTo>
                    <a:pt x="78" y="84"/>
                  </a:lnTo>
                  <a:lnTo>
                    <a:pt x="72" y="93"/>
                  </a:lnTo>
                  <a:lnTo>
                    <a:pt x="63" y="102"/>
                  </a:lnTo>
                  <a:lnTo>
                    <a:pt x="54" y="111"/>
                  </a:lnTo>
                  <a:lnTo>
                    <a:pt x="48" y="120"/>
                  </a:lnTo>
                  <a:lnTo>
                    <a:pt x="42" y="129"/>
                  </a:lnTo>
                  <a:lnTo>
                    <a:pt x="36" y="138"/>
                  </a:lnTo>
                  <a:lnTo>
                    <a:pt x="30" y="147"/>
                  </a:lnTo>
                  <a:lnTo>
                    <a:pt x="21" y="156"/>
                  </a:lnTo>
                  <a:lnTo>
                    <a:pt x="18" y="165"/>
                  </a:lnTo>
                  <a:lnTo>
                    <a:pt x="15" y="174"/>
                  </a:lnTo>
                  <a:lnTo>
                    <a:pt x="9" y="183"/>
                  </a:lnTo>
                  <a:lnTo>
                    <a:pt x="3" y="192"/>
                  </a:lnTo>
                  <a:lnTo>
                    <a:pt x="0" y="201"/>
                  </a:lnTo>
                  <a:lnTo>
                    <a:pt x="0" y="210"/>
                  </a:lnTo>
                  <a:lnTo>
                    <a:pt x="3" y="219"/>
                  </a:lnTo>
                  <a:lnTo>
                    <a:pt x="9" y="228"/>
                  </a:lnTo>
                  <a:lnTo>
                    <a:pt x="18" y="237"/>
                  </a:lnTo>
                  <a:lnTo>
                    <a:pt x="27" y="243"/>
                  </a:lnTo>
                  <a:lnTo>
                    <a:pt x="33" y="252"/>
                  </a:lnTo>
                  <a:lnTo>
                    <a:pt x="42" y="258"/>
                  </a:lnTo>
                  <a:lnTo>
                    <a:pt x="51" y="270"/>
                  </a:lnTo>
                  <a:lnTo>
                    <a:pt x="57" y="279"/>
                  </a:lnTo>
                  <a:lnTo>
                    <a:pt x="48" y="267"/>
                  </a:lnTo>
                  <a:lnTo>
                    <a:pt x="39" y="258"/>
                  </a:lnTo>
                  <a:lnTo>
                    <a:pt x="30" y="249"/>
                  </a:lnTo>
                  <a:lnTo>
                    <a:pt x="21" y="243"/>
                  </a:lnTo>
                  <a:lnTo>
                    <a:pt x="18" y="234"/>
                  </a:lnTo>
                  <a:lnTo>
                    <a:pt x="27" y="234"/>
                  </a:lnTo>
                  <a:lnTo>
                    <a:pt x="36" y="234"/>
                  </a:lnTo>
                  <a:lnTo>
                    <a:pt x="42" y="243"/>
                  </a:lnTo>
                  <a:lnTo>
                    <a:pt x="48" y="252"/>
                  </a:lnTo>
                  <a:lnTo>
                    <a:pt x="54" y="261"/>
                  </a:lnTo>
                  <a:lnTo>
                    <a:pt x="54" y="252"/>
                  </a:lnTo>
                  <a:lnTo>
                    <a:pt x="48" y="243"/>
                  </a:lnTo>
                  <a:lnTo>
                    <a:pt x="39" y="237"/>
                  </a:lnTo>
                  <a:lnTo>
                    <a:pt x="30" y="237"/>
                  </a:lnTo>
                  <a:lnTo>
                    <a:pt x="12" y="240"/>
                  </a:lnTo>
                  <a:lnTo>
                    <a:pt x="6" y="249"/>
                  </a:lnTo>
                  <a:lnTo>
                    <a:pt x="9" y="258"/>
                  </a:lnTo>
                  <a:lnTo>
                    <a:pt x="18" y="261"/>
                  </a:lnTo>
                  <a:lnTo>
                    <a:pt x="27" y="264"/>
                  </a:lnTo>
                  <a:lnTo>
                    <a:pt x="30" y="273"/>
                  </a:lnTo>
                  <a:lnTo>
                    <a:pt x="33" y="282"/>
                  </a:lnTo>
                  <a:lnTo>
                    <a:pt x="39" y="291"/>
                  </a:lnTo>
                  <a:lnTo>
                    <a:pt x="39" y="267"/>
                  </a:lnTo>
                  <a:lnTo>
                    <a:pt x="39" y="258"/>
                  </a:lnTo>
                  <a:lnTo>
                    <a:pt x="30" y="252"/>
                  </a:lnTo>
                  <a:lnTo>
                    <a:pt x="21" y="249"/>
                  </a:lnTo>
                  <a:lnTo>
                    <a:pt x="15" y="240"/>
                  </a:lnTo>
                  <a:lnTo>
                    <a:pt x="6" y="234"/>
                  </a:lnTo>
                  <a:lnTo>
                    <a:pt x="12" y="243"/>
                  </a:lnTo>
                  <a:lnTo>
                    <a:pt x="15" y="252"/>
                  </a:lnTo>
                  <a:lnTo>
                    <a:pt x="18" y="261"/>
                  </a:lnTo>
                  <a:lnTo>
                    <a:pt x="18" y="270"/>
                  </a:lnTo>
                  <a:lnTo>
                    <a:pt x="21" y="282"/>
                  </a:lnTo>
                  <a:lnTo>
                    <a:pt x="24" y="294"/>
                  </a:lnTo>
                  <a:lnTo>
                    <a:pt x="24" y="306"/>
                  </a:lnTo>
                  <a:lnTo>
                    <a:pt x="24" y="318"/>
                  </a:lnTo>
                  <a:lnTo>
                    <a:pt x="24" y="327"/>
                  </a:lnTo>
                  <a:lnTo>
                    <a:pt x="24" y="336"/>
                  </a:lnTo>
                  <a:lnTo>
                    <a:pt x="21" y="345"/>
                  </a:lnTo>
                  <a:lnTo>
                    <a:pt x="21" y="354"/>
                  </a:lnTo>
                  <a:lnTo>
                    <a:pt x="18" y="366"/>
                  </a:lnTo>
                  <a:lnTo>
                    <a:pt x="18" y="378"/>
                  </a:lnTo>
                  <a:lnTo>
                    <a:pt x="18" y="390"/>
                  </a:lnTo>
                  <a:lnTo>
                    <a:pt x="18" y="399"/>
                  </a:lnTo>
                  <a:lnTo>
                    <a:pt x="15" y="408"/>
                  </a:lnTo>
                  <a:lnTo>
                    <a:pt x="12" y="420"/>
                  </a:lnTo>
                  <a:lnTo>
                    <a:pt x="12" y="429"/>
                  </a:lnTo>
                  <a:lnTo>
                    <a:pt x="12" y="438"/>
                  </a:lnTo>
                  <a:lnTo>
                    <a:pt x="15" y="450"/>
                  </a:lnTo>
                  <a:lnTo>
                    <a:pt x="18" y="459"/>
                  </a:lnTo>
                  <a:lnTo>
                    <a:pt x="18" y="468"/>
                  </a:lnTo>
                  <a:lnTo>
                    <a:pt x="21" y="477"/>
                  </a:lnTo>
                  <a:lnTo>
                    <a:pt x="21" y="486"/>
                  </a:lnTo>
                  <a:lnTo>
                    <a:pt x="18" y="495"/>
                  </a:lnTo>
                  <a:lnTo>
                    <a:pt x="18" y="504"/>
                  </a:lnTo>
                  <a:lnTo>
                    <a:pt x="27" y="510"/>
                  </a:lnTo>
                  <a:lnTo>
                    <a:pt x="39" y="51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17" name="Freeform 138">
              <a:extLst>
                <a:ext uri="{FF2B5EF4-FFF2-40B4-BE49-F238E27FC236}">
                  <a16:creationId xmlns:a16="http://schemas.microsoft.com/office/drawing/2014/main" id="{AE634C6C-3555-491B-8643-0EC1676501E7}"/>
                </a:ext>
              </a:extLst>
            </p:cNvPr>
            <p:cNvSpPr>
              <a:spLocks/>
            </p:cNvSpPr>
            <p:nvPr/>
          </p:nvSpPr>
          <p:spPr bwMode="auto">
            <a:xfrm>
              <a:off x="3356" y="1432"/>
              <a:ext cx="67" cy="175"/>
            </a:xfrm>
            <a:custGeom>
              <a:avLst/>
              <a:gdLst>
                <a:gd name="T0" fmla="*/ 66 w 67"/>
                <a:gd name="T1" fmla="*/ 0 h 175"/>
                <a:gd name="T2" fmla="*/ 57 w 67"/>
                <a:gd name="T3" fmla="*/ 9 h 175"/>
                <a:gd name="T4" fmla="*/ 48 w 67"/>
                <a:gd name="T5" fmla="*/ 18 h 175"/>
                <a:gd name="T6" fmla="*/ 36 w 67"/>
                <a:gd name="T7" fmla="*/ 24 h 175"/>
                <a:gd name="T8" fmla="*/ 27 w 67"/>
                <a:gd name="T9" fmla="*/ 30 h 175"/>
                <a:gd name="T10" fmla="*/ 15 w 67"/>
                <a:gd name="T11" fmla="*/ 36 h 175"/>
                <a:gd name="T12" fmla="*/ 6 w 67"/>
                <a:gd name="T13" fmla="*/ 39 h 175"/>
                <a:gd name="T14" fmla="*/ 24 w 67"/>
                <a:gd name="T15" fmla="*/ 39 h 175"/>
                <a:gd name="T16" fmla="*/ 33 w 67"/>
                <a:gd name="T17" fmla="*/ 39 h 175"/>
                <a:gd name="T18" fmla="*/ 42 w 67"/>
                <a:gd name="T19" fmla="*/ 36 h 175"/>
                <a:gd name="T20" fmla="*/ 48 w 67"/>
                <a:gd name="T21" fmla="*/ 27 h 175"/>
                <a:gd name="T22" fmla="*/ 39 w 67"/>
                <a:gd name="T23" fmla="*/ 33 h 175"/>
                <a:gd name="T24" fmla="*/ 33 w 67"/>
                <a:gd name="T25" fmla="*/ 42 h 175"/>
                <a:gd name="T26" fmla="*/ 27 w 67"/>
                <a:gd name="T27" fmla="*/ 51 h 175"/>
                <a:gd name="T28" fmla="*/ 15 w 67"/>
                <a:gd name="T29" fmla="*/ 57 h 175"/>
                <a:gd name="T30" fmla="*/ 24 w 67"/>
                <a:gd name="T31" fmla="*/ 54 h 175"/>
                <a:gd name="T32" fmla="*/ 33 w 67"/>
                <a:gd name="T33" fmla="*/ 45 h 175"/>
                <a:gd name="T34" fmla="*/ 39 w 67"/>
                <a:gd name="T35" fmla="*/ 36 h 175"/>
                <a:gd name="T36" fmla="*/ 42 w 67"/>
                <a:gd name="T37" fmla="*/ 45 h 175"/>
                <a:gd name="T38" fmla="*/ 39 w 67"/>
                <a:gd name="T39" fmla="*/ 54 h 175"/>
                <a:gd name="T40" fmla="*/ 30 w 67"/>
                <a:gd name="T41" fmla="*/ 63 h 175"/>
                <a:gd name="T42" fmla="*/ 21 w 67"/>
                <a:gd name="T43" fmla="*/ 69 h 175"/>
                <a:gd name="T44" fmla="*/ 15 w 67"/>
                <a:gd name="T45" fmla="*/ 81 h 175"/>
                <a:gd name="T46" fmla="*/ 6 w 67"/>
                <a:gd name="T47" fmla="*/ 87 h 175"/>
                <a:gd name="T48" fmla="*/ 3 w 67"/>
                <a:gd name="T49" fmla="*/ 96 h 175"/>
                <a:gd name="T50" fmla="*/ 0 w 67"/>
                <a:gd name="T51" fmla="*/ 105 h 175"/>
                <a:gd name="T52" fmla="*/ 3 w 67"/>
                <a:gd name="T53" fmla="*/ 96 h 175"/>
                <a:gd name="T54" fmla="*/ 12 w 67"/>
                <a:gd name="T55" fmla="*/ 87 h 175"/>
                <a:gd name="T56" fmla="*/ 24 w 67"/>
                <a:gd name="T57" fmla="*/ 78 h 175"/>
                <a:gd name="T58" fmla="*/ 27 w 67"/>
                <a:gd name="T59" fmla="*/ 87 h 175"/>
                <a:gd name="T60" fmla="*/ 18 w 67"/>
                <a:gd name="T61" fmla="*/ 96 h 175"/>
                <a:gd name="T62" fmla="*/ 9 w 67"/>
                <a:gd name="T63" fmla="*/ 105 h 175"/>
                <a:gd name="T64" fmla="*/ 3 w 67"/>
                <a:gd name="T65" fmla="*/ 114 h 175"/>
                <a:gd name="T66" fmla="*/ 9 w 67"/>
                <a:gd name="T67" fmla="*/ 90 h 175"/>
                <a:gd name="T68" fmla="*/ 12 w 67"/>
                <a:gd name="T69" fmla="*/ 72 h 175"/>
                <a:gd name="T70" fmla="*/ 15 w 67"/>
                <a:gd name="T71" fmla="*/ 63 h 175"/>
                <a:gd name="T72" fmla="*/ 24 w 67"/>
                <a:gd name="T73" fmla="*/ 57 h 175"/>
                <a:gd name="T74" fmla="*/ 36 w 67"/>
                <a:gd name="T75" fmla="*/ 51 h 175"/>
                <a:gd name="T76" fmla="*/ 36 w 67"/>
                <a:gd name="T77" fmla="*/ 60 h 175"/>
                <a:gd name="T78" fmla="*/ 36 w 67"/>
                <a:gd name="T79" fmla="*/ 72 h 175"/>
                <a:gd name="T80" fmla="*/ 36 w 67"/>
                <a:gd name="T81" fmla="*/ 81 h 175"/>
                <a:gd name="T82" fmla="*/ 36 w 67"/>
                <a:gd name="T83" fmla="*/ 90 h 175"/>
                <a:gd name="T84" fmla="*/ 39 w 67"/>
                <a:gd name="T85" fmla="*/ 102 h 175"/>
                <a:gd name="T86" fmla="*/ 39 w 67"/>
                <a:gd name="T87" fmla="*/ 111 h 175"/>
                <a:gd name="T88" fmla="*/ 39 w 67"/>
                <a:gd name="T89" fmla="*/ 120 h 175"/>
                <a:gd name="T90" fmla="*/ 42 w 67"/>
                <a:gd name="T91" fmla="*/ 132 h 175"/>
                <a:gd name="T92" fmla="*/ 45 w 67"/>
                <a:gd name="T93" fmla="*/ 144 h 175"/>
                <a:gd name="T94" fmla="*/ 48 w 67"/>
                <a:gd name="T95" fmla="*/ 153 h 175"/>
                <a:gd name="T96" fmla="*/ 48 w 67"/>
                <a:gd name="T97" fmla="*/ 165 h 175"/>
                <a:gd name="T98" fmla="*/ 48 w 67"/>
                <a:gd name="T99" fmla="*/ 174 h 1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175"/>
                <a:gd name="T152" fmla="*/ 67 w 67"/>
                <a:gd name="T153" fmla="*/ 175 h 17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175">
                  <a:moveTo>
                    <a:pt x="66" y="0"/>
                  </a:moveTo>
                  <a:lnTo>
                    <a:pt x="57" y="9"/>
                  </a:lnTo>
                  <a:lnTo>
                    <a:pt x="48" y="18"/>
                  </a:lnTo>
                  <a:lnTo>
                    <a:pt x="36" y="24"/>
                  </a:lnTo>
                  <a:lnTo>
                    <a:pt x="27" y="30"/>
                  </a:lnTo>
                  <a:lnTo>
                    <a:pt x="15" y="36"/>
                  </a:lnTo>
                  <a:lnTo>
                    <a:pt x="6" y="39"/>
                  </a:lnTo>
                  <a:lnTo>
                    <a:pt x="24" y="39"/>
                  </a:lnTo>
                  <a:lnTo>
                    <a:pt x="33" y="39"/>
                  </a:lnTo>
                  <a:lnTo>
                    <a:pt x="42" y="36"/>
                  </a:lnTo>
                  <a:lnTo>
                    <a:pt x="48" y="27"/>
                  </a:lnTo>
                  <a:lnTo>
                    <a:pt x="39" y="33"/>
                  </a:lnTo>
                  <a:lnTo>
                    <a:pt x="33" y="42"/>
                  </a:lnTo>
                  <a:lnTo>
                    <a:pt x="27" y="51"/>
                  </a:lnTo>
                  <a:lnTo>
                    <a:pt x="15" y="57"/>
                  </a:lnTo>
                  <a:lnTo>
                    <a:pt x="24" y="54"/>
                  </a:lnTo>
                  <a:lnTo>
                    <a:pt x="33" y="45"/>
                  </a:lnTo>
                  <a:lnTo>
                    <a:pt x="39" y="36"/>
                  </a:lnTo>
                  <a:lnTo>
                    <a:pt x="42" y="45"/>
                  </a:lnTo>
                  <a:lnTo>
                    <a:pt x="39" y="54"/>
                  </a:lnTo>
                  <a:lnTo>
                    <a:pt x="30" y="63"/>
                  </a:lnTo>
                  <a:lnTo>
                    <a:pt x="21" y="69"/>
                  </a:lnTo>
                  <a:lnTo>
                    <a:pt x="15" y="81"/>
                  </a:lnTo>
                  <a:lnTo>
                    <a:pt x="6" y="87"/>
                  </a:lnTo>
                  <a:lnTo>
                    <a:pt x="3" y="96"/>
                  </a:lnTo>
                  <a:lnTo>
                    <a:pt x="0" y="105"/>
                  </a:lnTo>
                  <a:lnTo>
                    <a:pt x="3" y="96"/>
                  </a:lnTo>
                  <a:lnTo>
                    <a:pt x="12" y="87"/>
                  </a:lnTo>
                  <a:lnTo>
                    <a:pt x="24" y="78"/>
                  </a:lnTo>
                  <a:lnTo>
                    <a:pt x="27" y="87"/>
                  </a:lnTo>
                  <a:lnTo>
                    <a:pt x="18" y="96"/>
                  </a:lnTo>
                  <a:lnTo>
                    <a:pt x="9" y="105"/>
                  </a:lnTo>
                  <a:lnTo>
                    <a:pt x="3" y="114"/>
                  </a:lnTo>
                  <a:lnTo>
                    <a:pt x="9" y="90"/>
                  </a:lnTo>
                  <a:lnTo>
                    <a:pt x="12" y="72"/>
                  </a:lnTo>
                  <a:lnTo>
                    <a:pt x="15" y="63"/>
                  </a:lnTo>
                  <a:lnTo>
                    <a:pt x="24" y="57"/>
                  </a:lnTo>
                  <a:lnTo>
                    <a:pt x="36" y="51"/>
                  </a:lnTo>
                  <a:lnTo>
                    <a:pt x="36" y="60"/>
                  </a:lnTo>
                  <a:lnTo>
                    <a:pt x="36" y="72"/>
                  </a:lnTo>
                  <a:lnTo>
                    <a:pt x="36" y="81"/>
                  </a:lnTo>
                  <a:lnTo>
                    <a:pt x="36" y="90"/>
                  </a:lnTo>
                  <a:lnTo>
                    <a:pt x="39" y="102"/>
                  </a:lnTo>
                  <a:lnTo>
                    <a:pt x="39" y="111"/>
                  </a:lnTo>
                  <a:lnTo>
                    <a:pt x="39" y="120"/>
                  </a:lnTo>
                  <a:lnTo>
                    <a:pt x="42" y="132"/>
                  </a:lnTo>
                  <a:lnTo>
                    <a:pt x="45" y="144"/>
                  </a:lnTo>
                  <a:lnTo>
                    <a:pt x="48" y="153"/>
                  </a:lnTo>
                  <a:lnTo>
                    <a:pt x="48" y="165"/>
                  </a:lnTo>
                  <a:lnTo>
                    <a:pt x="48" y="17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18" name="Freeform 139">
              <a:extLst>
                <a:ext uri="{FF2B5EF4-FFF2-40B4-BE49-F238E27FC236}">
                  <a16:creationId xmlns:a16="http://schemas.microsoft.com/office/drawing/2014/main" id="{9F67101A-9B0D-4DC8-B3D3-3731FE0EC617}"/>
                </a:ext>
              </a:extLst>
            </p:cNvPr>
            <p:cNvSpPr>
              <a:spLocks/>
            </p:cNvSpPr>
            <p:nvPr/>
          </p:nvSpPr>
          <p:spPr bwMode="auto">
            <a:xfrm>
              <a:off x="3191" y="1258"/>
              <a:ext cx="109" cy="277"/>
            </a:xfrm>
            <a:custGeom>
              <a:avLst/>
              <a:gdLst>
                <a:gd name="T0" fmla="*/ 99 w 109"/>
                <a:gd name="T1" fmla="*/ 12 h 277"/>
                <a:gd name="T2" fmla="*/ 84 w 109"/>
                <a:gd name="T3" fmla="*/ 30 h 277"/>
                <a:gd name="T4" fmla="*/ 69 w 109"/>
                <a:gd name="T5" fmla="*/ 45 h 277"/>
                <a:gd name="T6" fmla="*/ 54 w 109"/>
                <a:gd name="T7" fmla="*/ 60 h 277"/>
                <a:gd name="T8" fmla="*/ 45 w 109"/>
                <a:gd name="T9" fmla="*/ 78 h 277"/>
                <a:gd name="T10" fmla="*/ 33 w 109"/>
                <a:gd name="T11" fmla="*/ 96 h 277"/>
                <a:gd name="T12" fmla="*/ 15 w 109"/>
                <a:gd name="T13" fmla="*/ 117 h 277"/>
                <a:gd name="T14" fmla="*/ 6 w 109"/>
                <a:gd name="T15" fmla="*/ 135 h 277"/>
                <a:gd name="T16" fmla="*/ 0 w 109"/>
                <a:gd name="T17" fmla="*/ 153 h 277"/>
                <a:gd name="T18" fmla="*/ 3 w 109"/>
                <a:gd name="T19" fmla="*/ 171 h 277"/>
                <a:gd name="T20" fmla="*/ 21 w 109"/>
                <a:gd name="T21" fmla="*/ 192 h 277"/>
                <a:gd name="T22" fmla="*/ 36 w 109"/>
                <a:gd name="T23" fmla="*/ 216 h 277"/>
                <a:gd name="T24" fmla="*/ 45 w 109"/>
                <a:gd name="T25" fmla="*/ 234 h 277"/>
                <a:gd name="T26" fmla="*/ 27 w 109"/>
                <a:gd name="T27" fmla="*/ 219 h 277"/>
                <a:gd name="T28" fmla="*/ 9 w 109"/>
                <a:gd name="T29" fmla="*/ 201 h 277"/>
                <a:gd name="T30" fmla="*/ 3 w 109"/>
                <a:gd name="T31" fmla="*/ 177 h 277"/>
                <a:gd name="T32" fmla="*/ 21 w 109"/>
                <a:gd name="T33" fmla="*/ 198 h 277"/>
                <a:gd name="T34" fmla="*/ 30 w 109"/>
                <a:gd name="T35" fmla="*/ 216 h 277"/>
                <a:gd name="T36" fmla="*/ 36 w 109"/>
                <a:gd name="T37" fmla="*/ 234 h 277"/>
                <a:gd name="T38" fmla="*/ 15 w 109"/>
                <a:gd name="T39" fmla="*/ 213 h 277"/>
                <a:gd name="T40" fmla="*/ 3 w 109"/>
                <a:gd name="T41" fmla="*/ 195 h 277"/>
                <a:gd name="T42" fmla="*/ 6 w 109"/>
                <a:gd name="T43" fmla="*/ 216 h 277"/>
                <a:gd name="T44" fmla="*/ 18 w 109"/>
                <a:gd name="T45" fmla="*/ 231 h 277"/>
                <a:gd name="T46" fmla="*/ 30 w 109"/>
                <a:gd name="T47" fmla="*/ 249 h 277"/>
                <a:gd name="T48" fmla="*/ 36 w 109"/>
                <a:gd name="T49" fmla="*/ 267 h 277"/>
                <a:gd name="T50" fmla="*/ 27 w 109"/>
                <a:gd name="T51" fmla="*/ 267 h 277"/>
                <a:gd name="T52" fmla="*/ 18 w 109"/>
                <a:gd name="T53" fmla="*/ 249 h 277"/>
                <a:gd name="T54" fmla="*/ 9 w 109"/>
                <a:gd name="T55" fmla="*/ 228 h 277"/>
                <a:gd name="T56" fmla="*/ 6 w 109"/>
                <a:gd name="T57" fmla="*/ 210 h 277"/>
                <a:gd name="T58" fmla="*/ 6 w 109"/>
                <a:gd name="T59" fmla="*/ 234 h 277"/>
                <a:gd name="T60" fmla="*/ 6 w 109"/>
                <a:gd name="T61" fmla="*/ 252 h 277"/>
                <a:gd name="T62" fmla="*/ 3 w 109"/>
                <a:gd name="T63" fmla="*/ 252 h 277"/>
                <a:gd name="T64" fmla="*/ 6 w 109"/>
                <a:gd name="T65" fmla="*/ 252 h 2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9"/>
                <a:gd name="T100" fmla="*/ 0 h 277"/>
                <a:gd name="T101" fmla="*/ 109 w 109"/>
                <a:gd name="T102" fmla="*/ 277 h 2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9" h="277">
                  <a:moveTo>
                    <a:pt x="108" y="0"/>
                  </a:moveTo>
                  <a:lnTo>
                    <a:pt x="99" y="12"/>
                  </a:lnTo>
                  <a:lnTo>
                    <a:pt x="93" y="21"/>
                  </a:lnTo>
                  <a:lnTo>
                    <a:pt x="84" y="30"/>
                  </a:lnTo>
                  <a:lnTo>
                    <a:pt x="78" y="39"/>
                  </a:lnTo>
                  <a:lnTo>
                    <a:pt x="69" y="45"/>
                  </a:lnTo>
                  <a:lnTo>
                    <a:pt x="60" y="51"/>
                  </a:lnTo>
                  <a:lnTo>
                    <a:pt x="54" y="60"/>
                  </a:lnTo>
                  <a:lnTo>
                    <a:pt x="51" y="69"/>
                  </a:lnTo>
                  <a:lnTo>
                    <a:pt x="45" y="78"/>
                  </a:lnTo>
                  <a:lnTo>
                    <a:pt x="42" y="87"/>
                  </a:lnTo>
                  <a:lnTo>
                    <a:pt x="33" y="96"/>
                  </a:lnTo>
                  <a:lnTo>
                    <a:pt x="24" y="108"/>
                  </a:lnTo>
                  <a:lnTo>
                    <a:pt x="15" y="117"/>
                  </a:lnTo>
                  <a:lnTo>
                    <a:pt x="12" y="126"/>
                  </a:lnTo>
                  <a:lnTo>
                    <a:pt x="6" y="135"/>
                  </a:lnTo>
                  <a:lnTo>
                    <a:pt x="0" y="144"/>
                  </a:lnTo>
                  <a:lnTo>
                    <a:pt x="0" y="153"/>
                  </a:lnTo>
                  <a:lnTo>
                    <a:pt x="0" y="162"/>
                  </a:lnTo>
                  <a:lnTo>
                    <a:pt x="3" y="171"/>
                  </a:lnTo>
                  <a:lnTo>
                    <a:pt x="12" y="180"/>
                  </a:lnTo>
                  <a:lnTo>
                    <a:pt x="21" y="192"/>
                  </a:lnTo>
                  <a:lnTo>
                    <a:pt x="30" y="204"/>
                  </a:lnTo>
                  <a:lnTo>
                    <a:pt x="36" y="216"/>
                  </a:lnTo>
                  <a:lnTo>
                    <a:pt x="42" y="225"/>
                  </a:lnTo>
                  <a:lnTo>
                    <a:pt x="45" y="234"/>
                  </a:lnTo>
                  <a:lnTo>
                    <a:pt x="36" y="225"/>
                  </a:lnTo>
                  <a:lnTo>
                    <a:pt x="27" y="219"/>
                  </a:lnTo>
                  <a:lnTo>
                    <a:pt x="18" y="210"/>
                  </a:lnTo>
                  <a:lnTo>
                    <a:pt x="9" y="201"/>
                  </a:lnTo>
                  <a:lnTo>
                    <a:pt x="3" y="189"/>
                  </a:lnTo>
                  <a:lnTo>
                    <a:pt x="3" y="177"/>
                  </a:lnTo>
                  <a:lnTo>
                    <a:pt x="12" y="189"/>
                  </a:lnTo>
                  <a:lnTo>
                    <a:pt x="21" y="198"/>
                  </a:lnTo>
                  <a:lnTo>
                    <a:pt x="27" y="207"/>
                  </a:lnTo>
                  <a:lnTo>
                    <a:pt x="30" y="216"/>
                  </a:lnTo>
                  <a:lnTo>
                    <a:pt x="33" y="225"/>
                  </a:lnTo>
                  <a:lnTo>
                    <a:pt x="36" y="234"/>
                  </a:lnTo>
                  <a:lnTo>
                    <a:pt x="24" y="225"/>
                  </a:lnTo>
                  <a:lnTo>
                    <a:pt x="15" y="213"/>
                  </a:lnTo>
                  <a:lnTo>
                    <a:pt x="9" y="204"/>
                  </a:lnTo>
                  <a:lnTo>
                    <a:pt x="3" y="195"/>
                  </a:lnTo>
                  <a:lnTo>
                    <a:pt x="3" y="204"/>
                  </a:lnTo>
                  <a:lnTo>
                    <a:pt x="6" y="216"/>
                  </a:lnTo>
                  <a:lnTo>
                    <a:pt x="9" y="228"/>
                  </a:lnTo>
                  <a:lnTo>
                    <a:pt x="18" y="231"/>
                  </a:lnTo>
                  <a:lnTo>
                    <a:pt x="24" y="240"/>
                  </a:lnTo>
                  <a:lnTo>
                    <a:pt x="30" y="249"/>
                  </a:lnTo>
                  <a:lnTo>
                    <a:pt x="33" y="258"/>
                  </a:lnTo>
                  <a:lnTo>
                    <a:pt x="36" y="267"/>
                  </a:lnTo>
                  <a:lnTo>
                    <a:pt x="36" y="276"/>
                  </a:lnTo>
                  <a:lnTo>
                    <a:pt x="27" y="267"/>
                  </a:lnTo>
                  <a:lnTo>
                    <a:pt x="18" y="258"/>
                  </a:lnTo>
                  <a:lnTo>
                    <a:pt x="18" y="249"/>
                  </a:lnTo>
                  <a:lnTo>
                    <a:pt x="15" y="237"/>
                  </a:lnTo>
                  <a:lnTo>
                    <a:pt x="9" y="228"/>
                  </a:lnTo>
                  <a:lnTo>
                    <a:pt x="9" y="219"/>
                  </a:lnTo>
                  <a:lnTo>
                    <a:pt x="6" y="210"/>
                  </a:lnTo>
                  <a:lnTo>
                    <a:pt x="6" y="222"/>
                  </a:lnTo>
                  <a:lnTo>
                    <a:pt x="6" y="234"/>
                  </a:lnTo>
                  <a:lnTo>
                    <a:pt x="6" y="243"/>
                  </a:lnTo>
                  <a:lnTo>
                    <a:pt x="6" y="252"/>
                  </a:lnTo>
                  <a:lnTo>
                    <a:pt x="6" y="264"/>
                  </a:lnTo>
                  <a:lnTo>
                    <a:pt x="3" y="252"/>
                  </a:lnTo>
                  <a:lnTo>
                    <a:pt x="3" y="243"/>
                  </a:lnTo>
                  <a:lnTo>
                    <a:pt x="6" y="252"/>
                  </a:lnTo>
                  <a:lnTo>
                    <a:pt x="6" y="24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19" name="Freeform 140">
              <a:extLst>
                <a:ext uri="{FF2B5EF4-FFF2-40B4-BE49-F238E27FC236}">
                  <a16:creationId xmlns:a16="http://schemas.microsoft.com/office/drawing/2014/main" id="{D4D028C8-D28B-483F-9FC6-F2099AE538E2}"/>
                </a:ext>
              </a:extLst>
            </p:cNvPr>
            <p:cNvSpPr>
              <a:spLocks/>
            </p:cNvSpPr>
            <p:nvPr/>
          </p:nvSpPr>
          <p:spPr bwMode="auto">
            <a:xfrm>
              <a:off x="3176" y="1510"/>
              <a:ext cx="100" cy="244"/>
            </a:xfrm>
            <a:custGeom>
              <a:avLst/>
              <a:gdLst>
                <a:gd name="T0" fmla="*/ 15 w 100"/>
                <a:gd name="T1" fmla="*/ 0 h 244"/>
                <a:gd name="T2" fmla="*/ 15 w 100"/>
                <a:gd name="T3" fmla="*/ 9 h 244"/>
                <a:gd name="T4" fmla="*/ 15 w 100"/>
                <a:gd name="T5" fmla="*/ 21 h 244"/>
                <a:gd name="T6" fmla="*/ 15 w 100"/>
                <a:gd name="T7" fmla="*/ 30 h 244"/>
                <a:gd name="T8" fmla="*/ 15 w 100"/>
                <a:gd name="T9" fmla="*/ 39 h 244"/>
                <a:gd name="T10" fmla="*/ 15 w 100"/>
                <a:gd name="T11" fmla="*/ 51 h 244"/>
                <a:gd name="T12" fmla="*/ 15 w 100"/>
                <a:gd name="T13" fmla="*/ 63 h 244"/>
                <a:gd name="T14" fmla="*/ 15 w 100"/>
                <a:gd name="T15" fmla="*/ 75 h 244"/>
                <a:gd name="T16" fmla="*/ 12 w 100"/>
                <a:gd name="T17" fmla="*/ 87 h 244"/>
                <a:gd name="T18" fmla="*/ 12 w 100"/>
                <a:gd name="T19" fmla="*/ 96 h 244"/>
                <a:gd name="T20" fmla="*/ 12 w 100"/>
                <a:gd name="T21" fmla="*/ 105 h 244"/>
                <a:gd name="T22" fmla="*/ 9 w 100"/>
                <a:gd name="T23" fmla="*/ 117 h 244"/>
                <a:gd name="T24" fmla="*/ 9 w 100"/>
                <a:gd name="T25" fmla="*/ 126 h 244"/>
                <a:gd name="T26" fmla="*/ 6 w 100"/>
                <a:gd name="T27" fmla="*/ 135 h 244"/>
                <a:gd name="T28" fmla="*/ 3 w 100"/>
                <a:gd name="T29" fmla="*/ 147 h 244"/>
                <a:gd name="T30" fmla="*/ 3 w 100"/>
                <a:gd name="T31" fmla="*/ 156 h 244"/>
                <a:gd name="T32" fmla="*/ 3 w 100"/>
                <a:gd name="T33" fmla="*/ 165 h 244"/>
                <a:gd name="T34" fmla="*/ 3 w 100"/>
                <a:gd name="T35" fmla="*/ 177 h 244"/>
                <a:gd name="T36" fmla="*/ 3 w 100"/>
                <a:gd name="T37" fmla="*/ 186 h 244"/>
                <a:gd name="T38" fmla="*/ 0 w 100"/>
                <a:gd name="T39" fmla="*/ 195 h 244"/>
                <a:gd name="T40" fmla="*/ 0 w 100"/>
                <a:gd name="T41" fmla="*/ 204 h 244"/>
                <a:gd name="T42" fmla="*/ 0 w 100"/>
                <a:gd name="T43" fmla="*/ 213 h 244"/>
                <a:gd name="T44" fmla="*/ 9 w 100"/>
                <a:gd name="T45" fmla="*/ 219 h 244"/>
                <a:gd name="T46" fmla="*/ 18 w 100"/>
                <a:gd name="T47" fmla="*/ 219 h 244"/>
                <a:gd name="T48" fmla="*/ 27 w 100"/>
                <a:gd name="T49" fmla="*/ 222 h 244"/>
                <a:gd name="T50" fmla="*/ 39 w 100"/>
                <a:gd name="T51" fmla="*/ 225 h 244"/>
                <a:gd name="T52" fmla="*/ 51 w 100"/>
                <a:gd name="T53" fmla="*/ 225 h 244"/>
                <a:gd name="T54" fmla="*/ 63 w 100"/>
                <a:gd name="T55" fmla="*/ 225 h 244"/>
                <a:gd name="T56" fmla="*/ 72 w 100"/>
                <a:gd name="T57" fmla="*/ 225 h 244"/>
                <a:gd name="T58" fmla="*/ 81 w 100"/>
                <a:gd name="T59" fmla="*/ 231 h 244"/>
                <a:gd name="T60" fmla="*/ 90 w 100"/>
                <a:gd name="T61" fmla="*/ 237 h 244"/>
                <a:gd name="T62" fmla="*/ 78 w 100"/>
                <a:gd name="T63" fmla="*/ 237 h 244"/>
                <a:gd name="T64" fmla="*/ 66 w 100"/>
                <a:gd name="T65" fmla="*/ 237 h 244"/>
                <a:gd name="T66" fmla="*/ 48 w 100"/>
                <a:gd name="T67" fmla="*/ 237 h 244"/>
                <a:gd name="T68" fmla="*/ 30 w 100"/>
                <a:gd name="T69" fmla="*/ 237 h 244"/>
                <a:gd name="T70" fmla="*/ 21 w 100"/>
                <a:gd name="T71" fmla="*/ 237 h 244"/>
                <a:gd name="T72" fmla="*/ 12 w 100"/>
                <a:gd name="T73" fmla="*/ 228 h 244"/>
                <a:gd name="T74" fmla="*/ 21 w 100"/>
                <a:gd name="T75" fmla="*/ 228 h 244"/>
                <a:gd name="T76" fmla="*/ 30 w 100"/>
                <a:gd name="T77" fmla="*/ 228 h 244"/>
                <a:gd name="T78" fmla="*/ 42 w 100"/>
                <a:gd name="T79" fmla="*/ 228 h 244"/>
                <a:gd name="T80" fmla="*/ 51 w 100"/>
                <a:gd name="T81" fmla="*/ 231 h 244"/>
                <a:gd name="T82" fmla="*/ 60 w 100"/>
                <a:gd name="T83" fmla="*/ 234 h 244"/>
                <a:gd name="T84" fmla="*/ 69 w 100"/>
                <a:gd name="T85" fmla="*/ 234 h 244"/>
                <a:gd name="T86" fmla="*/ 78 w 100"/>
                <a:gd name="T87" fmla="*/ 234 h 244"/>
                <a:gd name="T88" fmla="*/ 90 w 100"/>
                <a:gd name="T89" fmla="*/ 237 h 244"/>
                <a:gd name="T90" fmla="*/ 99 w 100"/>
                <a:gd name="T91" fmla="*/ 243 h 244"/>
                <a:gd name="T92" fmla="*/ 99 w 100"/>
                <a:gd name="T93" fmla="*/ 234 h 2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
                <a:gd name="T142" fmla="*/ 0 h 244"/>
                <a:gd name="T143" fmla="*/ 100 w 100"/>
                <a:gd name="T144" fmla="*/ 244 h 2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 h="244">
                  <a:moveTo>
                    <a:pt x="15" y="0"/>
                  </a:moveTo>
                  <a:lnTo>
                    <a:pt x="15" y="9"/>
                  </a:lnTo>
                  <a:lnTo>
                    <a:pt x="15" y="21"/>
                  </a:lnTo>
                  <a:lnTo>
                    <a:pt x="15" y="30"/>
                  </a:lnTo>
                  <a:lnTo>
                    <a:pt x="15" y="39"/>
                  </a:lnTo>
                  <a:lnTo>
                    <a:pt x="15" y="51"/>
                  </a:lnTo>
                  <a:lnTo>
                    <a:pt x="15" y="63"/>
                  </a:lnTo>
                  <a:lnTo>
                    <a:pt x="15" y="75"/>
                  </a:lnTo>
                  <a:lnTo>
                    <a:pt x="12" y="87"/>
                  </a:lnTo>
                  <a:lnTo>
                    <a:pt x="12" y="96"/>
                  </a:lnTo>
                  <a:lnTo>
                    <a:pt x="12" y="105"/>
                  </a:lnTo>
                  <a:lnTo>
                    <a:pt x="9" y="117"/>
                  </a:lnTo>
                  <a:lnTo>
                    <a:pt x="9" y="126"/>
                  </a:lnTo>
                  <a:lnTo>
                    <a:pt x="6" y="135"/>
                  </a:lnTo>
                  <a:lnTo>
                    <a:pt x="3" y="147"/>
                  </a:lnTo>
                  <a:lnTo>
                    <a:pt x="3" y="156"/>
                  </a:lnTo>
                  <a:lnTo>
                    <a:pt x="3" y="165"/>
                  </a:lnTo>
                  <a:lnTo>
                    <a:pt x="3" y="177"/>
                  </a:lnTo>
                  <a:lnTo>
                    <a:pt x="3" y="186"/>
                  </a:lnTo>
                  <a:lnTo>
                    <a:pt x="0" y="195"/>
                  </a:lnTo>
                  <a:lnTo>
                    <a:pt x="0" y="204"/>
                  </a:lnTo>
                  <a:lnTo>
                    <a:pt x="0" y="213"/>
                  </a:lnTo>
                  <a:lnTo>
                    <a:pt x="9" y="219"/>
                  </a:lnTo>
                  <a:lnTo>
                    <a:pt x="18" y="219"/>
                  </a:lnTo>
                  <a:lnTo>
                    <a:pt x="27" y="222"/>
                  </a:lnTo>
                  <a:lnTo>
                    <a:pt x="39" y="225"/>
                  </a:lnTo>
                  <a:lnTo>
                    <a:pt x="51" y="225"/>
                  </a:lnTo>
                  <a:lnTo>
                    <a:pt x="63" y="225"/>
                  </a:lnTo>
                  <a:lnTo>
                    <a:pt x="72" y="225"/>
                  </a:lnTo>
                  <a:lnTo>
                    <a:pt x="81" y="231"/>
                  </a:lnTo>
                  <a:lnTo>
                    <a:pt x="90" y="237"/>
                  </a:lnTo>
                  <a:lnTo>
                    <a:pt x="78" y="237"/>
                  </a:lnTo>
                  <a:lnTo>
                    <a:pt x="66" y="237"/>
                  </a:lnTo>
                  <a:lnTo>
                    <a:pt x="48" y="237"/>
                  </a:lnTo>
                  <a:lnTo>
                    <a:pt x="30" y="237"/>
                  </a:lnTo>
                  <a:lnTo>
                    <a:pt x="21" y="237"/>
                  </a:lnTo>
                  <a:lnTo>
                    <a:pt x="12" y="228"/>
                  </a:lnTo>
                  <a:lnTo>
                    <a:pt x="21" y="228"/>
                  </a:lnTo>
                  <a:lnTo>
                    <a:pt x="30" y="228"/>
                  </a:lnTo>
                  <a:lnTo>
                    <a:pt x="42" y="228"/>
                  </a:lnTo>
                  <a:lnTo>
                    <a:pt x="51" y="231"/>
                  </a:lnTo>
                  <a:lnTo>
                    <a:pt x="60" y="234"/>
                  </a:lnTo>
                  <a:lnTo>
                    <a:pt x="69" y="234"/>
                  </a:lnTo>
                  <a:lnTo>
                    <a:pt x="78" y="234"/>
                  </a:lnTo>
                  <a:lnTo>
                    <a:pt x="90" y="237"/>
                  </a:lnTo>
                  <a:lnTo>
                    <a:pt x="99" y="243"/>
                  </a:lnTo>
                  <a:lnTo>
                    <a:pt x="99" y="23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20" name="Freeform 141">
              <a:extLst>
                <a:ext uri="{FF2B5EF4-FFF2-40B4-BE49-F238E27FC236}">
                  <a16:creationId xmlns:a16="http://schemas.microsoft.com/office/drawing/2014/main" id="{5B796539-32BE-4612-A2DF-3E4AED5A9E0E}"/>
                </a:ext>
              </a:extLst>
            </p:cNvPr>
            <p:cNvSpPr>
              <a:spLocks/>
            </p:cNvSpPr>
            <p:nvPr/>
          </p:nvSpPr>
          <p:spPr bwMode="auto">
            <a:xfrm>
              <a:off x="3164" y="1738"/>
              <a:ext cx="145" cy="58"/>
            </a:xfrm>
            <a:custGeom>
              <a:avLst/>
              <a:gdLst>
                <a:gd name="T0" fmla="*/ 51 w 145"/>
                <a:gd name="T1" fmla="*/ 9 h 58"/>
                <a:gd name="T2" fmla="*/ 45 w 145"/>
                <a:gd name="T3" fmla="*/ 18 h 58"/>
                <a:gd name="T4" fmla="*/ 27 w 145"/>
                <a:gd name="T5" fmla="*/ 21 h 58"/>
                <a:gd name="T6" fmla="*/ 15 w 145"/>
                <a:gd name="T7" fmla="*/ 24 h 58"/>
                <a:gd name="T8" fmla="*/ 6 w 145"/>
                <a:gd name="T9" fmla="*/ 24 h 58"/>
                <a:gd name="T10" fmla="*/ 0 w 145"/>
                <a:gd name="T11" fmla="*/ 33 h 58"/>
                <a:gd name="T12" fmla="*/ 0 w 145"/>
                <a:gd name="T13" fmla="*/ 42 h 58"/>
                <a:gd name="T14" fmla="*/ 0 w 145"/>
                <a:gd name="T15" fmla="*/ 51 h 58"/>
                <a:gd name="T16" fmla="*/ 9 w 145"/>
                <a:gd name="T17" fmla="*/ 54 h 58"/>
                <a:gd name="T18" fmla="*/ 27 w 145"/>
                <a:gd name="T19" fmla="*/ 54 h 58"/>
                <a:gd name="T20" fmla="*/ 39 w 145"/>
                <a:gd name="T21" fmla="*/ 54 h 58"/>
                <a:gd name="T22" fmla="*/ 48 w 145"/>
                <a:gd name="T23" fmla="*/ 54 h 58"/>
                <a:gd name="T24" fmla="*/ 60 w 145"/>
                <a:gd name="T25" fmla="*/ 57 h 58"/>
                <a:gd name="T26" fmla="*/ 90 w 145"/>
                <a:gd name="T27" fmla="*/ 57 h 58"/>
                <a:gd name="T28" fmla="*/ 99 w 145"/>
                <a:gd name="T29" fmla="*/ 57 h 58"/>
                <a:gd name="T30" fmla="*/ 99 w 145"/>
                <a:gd name="T31" fmla="*/ 48 h 58"/>
                <a:gd name="T32" fmla="*/ 105 w 145"/>
                <a:gd name="T33" fmla="*/ 36 h 58"/>
                <a:gd name="T34" fmla="*/ 114 w 145"/>
                <a:gd name="T35" fmla="*/ 33 h 58"/>
                <a:gd name="T36" fmla="*/ 123 w 145"/>
                <a:gd name="T37" fmla="*/ 30 h 58"/>
                <a:gd name="T38" fmla="*/ 135 w 145"/>
                <a:gd name="T39" fmla="*/ 30 h 58"/>
                <a:gd name="T40" fmla="*/ 144 w 145"/>
                <a:gd name="T41" fmla="*/ 30 h 58"/>
                <a:gd name="T42" fmla="*/ 135 w 145"/>
                <a:gd name="T43" fmla="*/ 30 h 58"/>
                <a:gd name="T44" fmla="*/ 126 w 145"/>
                <a:gd name="T45" fmla="*/ 30 h 58"/>
                <a:gd name="T46" fmla="*/ 117 w 145"/>
                <a:gd name="T47" fmla="*/ 27 h 58"/>
                <a:gd name="T48" fmla="*/ 114 w 145"/>
                <a:gd name="T49" fmla="*/ 18 h 58"/>
                <a:gd name="T50" fmla="*/ 114 w 145"/>
                <a:gd name="T51" fmla="*/ 9 h 58"/>
                <a:gd name="T52" fmla="*/ 114 w 145"/>
                <a:gd name="T53" fmla="*/ 0 h 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5"/>
                <a:gd name="T82" fmla="*/ 0 h 58"/>
                <a:gd name="T83" fmla="*/ 145 w 145"/>
                <a:gd name="T84" fmla="*/ 58 h 5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5" h="58">
                  <a:moveTo>
                    <a:pt x="51" y="9"/>
                  </a:moveTo>
                  <a:lnTo>
                    <a:pt x="45" y="18"/>
                  </a:lnTo>
                  <a:lnTo>
                    <a:pt x="27" y="21"/>
                  </a:lnTo>
                  <a:lnTo>
                    <a:pt x="15" y="24"/>
                  </a:lnTo>
                  <a:lnTo>
                    <a:pt x="6" y="24"/>
                  </a:lnTo>
                  <a:lnTo>
                    <a:pt x="0" y="33"/>
                  </a:lnTo>
                  <a:lnTo>
                    <a:pt x="0" y="42"/>
                  </a:lnTo>
                  <a:lnTo>
                    <a:pt x="0" y="51"/>
                  </a:lnTo>
                  <a:lnTo>
                    <a:pt x="9" y="54"/>
                  </a:lnTo>
                  <a:lnTo>
                    <a:pt x="27" y="54"/>
                  </a:lnTo>
                  <a:lnTo>
                    <a:pt x="39" y="54"/>
                  </a:lnTo>
                  <a:lnTo>
                    <a:pt x="48" y="54"/>
                  </a:lnTo>
                  <a:lnTo>
                    <a:pt x="60" y="57"/>
                  </a:lnTo>
                  <a:lnTo>
                    <a:pt x="90" y="57"/>
                  </a:lnTo>
                  <a:lnTo>
                    <a:pt x="99" y="57"/>
                  </a:lnTo>
                  <a:lnTo>
                    <a:pt x="99" y="48"/>
                  </a:lnTo>
                  <a:lnTo>
                    <a:pt x="105" y="36"/>
                  </a:lnTo>
                  <a:lnTo>
                    <a:pt x="114" y="33"/>
                  </a:lnTo>
                  <a:lnTo>
                    <a:pt x="123" y="30"/>
                  </a:lnTo>
                  <a:lnTo>
                    <a:pt x="135" y="30"/>
                  </a:lnTo>
                  <a:lnTo>
                    <a:pt x="144" y="30"/>
                  </a:lnTo>
                  <a:lnTo>
                    <a:pt x="135" y="30"/>
                  </a:lnTo>
                  <a:lnTo>
                    <a:pt x="126" y="30"/>
                  </a:lnTo>
                  <a:lnTo>
                    <a:pt x="117" y="27"/>
                  </a:lnTo>
                  <a:lnTo>
                    <a:pt x="114" y="18"/>
                  </a:lnTo>
                  <a:lnTo>
                    <a:pt x="114" y="9"/>
                  </a:lnTo>
                  <a:lnTo>
                    <a:pt x="114"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21" name="Freeform 142">
              <a:extLst>
                <a:ext uri="{FF2B5EF4-FFF2-40B4-BE49-F238E27FC236}">
                  <a16:creationId xmlns:a16="http://schemas.microsoft.com/office/drawing/2014/main" id="{67A39D5D-F869-4BFA-98B1-18C7FF120B62}"/>
                </a:ext>
              </a:extLst>
            </p:cNvPr>
            <p:cNvSpPr>
              <a:spLocks/>
            </p:cNvSpPr>
            <p:nvPr/>
          </p:nvSpPr>
          <p:spPr bwMode="auto">
            <a:xfrm>
              <a:off x="3302" y="1609"/>
              <a:ext cx="142" cy="187"/>
            </a:xfrm>
            <a:custGeom>
              <a:avLst/>
              <a:gdLst>
                <a:gd name="T0" fmla="*/ 9 w 142"/>
                <a:gd name="T1" fmla="*/ 180 h 187"/>
                <a:gd name="T2" fmla="*/ 9 w 142"/>
                <a:gd name="T3" fmla="*/ 168 h 187"/>
                <a:gd name="T4" fmla="*/ 9 w 142"/>
                <a:gd name="T5" fmla="*/ 159 h 187"/>
                <a:gd name="T6" fmla="*/ 3 w 142"/>
                <a:gd name="T7" fmla="*/ 150 h 187"/>
                <a:gd name="T8" fmla="*/ 3 w 142"/>
                <a:gd name="T9" fmla="*/ 141 h 187"/>
                <a:gd name="T10" fmla="*/ 0 w 142"/>
                <a:gd name="T11" fmla="*/ 132 h 187"/>
                <a:gd name="T12" fmla="*/ 0 w 142"/>
                <a:gd name="T13" fmla="*/ 123 h 187"/>
                <a:gd name="T14" fmla="*/ 0 w 142"/>
                <a:gd name="T15" fmla="*/ 114 h 187"/>
                <a:gd name="T16" fmla="*/ 0 w 142"/>
                <a:gd name="T17" fmla="*/ 105 h 187"/>
                <a:gd name="T18" fmla="*/ 0 w 142"/>
                <a:gd name="T19" fmla="*/ 93 h 187"/>
                <a:gd name="T20" fmla="*/ 0 w 142"/>
                <a:gd name="T21" fmla="*/ 84 h 187"/>
                <a:gd name="T22" fmla="*/ 0 w 142"/>
                <a:gd name="T23" fmla="*/ 63 h 187"/>
                <a:gd name="T24" fmla="*/ 0 w 142"/>
                <a:gd name="T25" fmla="*/ 54 h 187"/>
                <a:gd name="T26" fmla="*/ 0 w 142"/>
                <a:gd name="T27" fmla="*/ 45 h 187"/>
                <a:gd name="T28" fmla="*/ 0 w 142"/>
                <a:gd name="T29" fmla="*/ 33 h 187"/>
                <a:gd name="T30" fmla="*/ 3 w 142"/>
                <a:gd name="T31" fmla="*/ 24 h 187"/>
                <a:gd name="T32" fmla="*/ 9 w 142"/>
                <a:gd name="T33" fmla="*/ 15 h 187"/>
                <a:gd name="T34" fmla="*/ 18 w 142"/>
                <a:gd name="T35" fmla="*/ 6 h 187"/>
                <a:gd name="T36" fmla="*/ 27 w 142"/>
                <a:gd name="T37" fmla="*/ 6 h 187"/>
                <a:gd name="T38" fmla="*/ 36 w 142"/>
                <a:gd name="T39" fmla="*/ 0 h 187"/>
                <a:gd name="T40" fmla="*/ 45 w 142"/>
                <a:gd name="T41" fmla="*/ 0 h 187"/>
                <a:gd name="T42" fmla="*/ 57 w 142"/>
                <a:gd name="T43" fmla="*/ 0 h 187"/>
                <a:gd name="T44" fmla="*/ 81 w 142"/>
                <a:gd name="T45" fmla="*/ 0 h 187"/>
                <a:gd name="T46" fmla="*/ 93 w 142"/>
                <a:gd name="T47" fmla="*/ 0 h 187"/>
                <a:gd name="T48" fmla="*/ 102 w 142"/>
                <a:gd name="T49" fmla="*/ 0 h 187"/>
                <a:gd name="T50" fmla="*/ 114 w 142"/>
                <a:gd name="T51" fmla="*/ 0 h 187"/>
                <a:gd name="T52" fmla="*/ 114 w 142"/>
                <a:gd name="T53" fmla="*/ 9 h 187"/>
                <a:gd name="T54" fmla="*/ 123 w 142"/>
                <a:gd name="T55" fmla="*/ 18 h 187"/>
                <a:gd name="T56" fmla="*/ 126 w 142"/>
                <a:gd name="T57" fmla="*/ 27 h 187"/>
                <a:gd name="T58" fmla="*/ 126 w 142"/>
                <a:gd name="T59" fmla="*/ 36 h 187"/>
                <a:gd name="T60" fmla="*/ 126 w 142"/>
                <a:gd name="T61" fmla="*/ 45 h 187"/>
                <a:gd name="T62" fmla="*/ 126 w 142"/>
                <a:gd name="T63" fmla="*/ 54 h 187"/>
                <a:gd name="T64" fmla="*/ 126 w 142"/>
                <a:gd name="T65" fmla="*/ 63 h 187"/>
                <a:gd name="T66" fmla="*/ 126 w 142"/>
                <a:gd name="T67" fmla="*/ 75 h 187"/>
                <a:gd name="T68" fmla="*/ 126 w 142"/>
                <a:gd name="T69" fmla="*/ 84 h 187"/>
                <a:gd name="T70" fmla="*/ 123 w 142"/>
                <a:gd name="T71" fmla="*/ 93 h 187"/>
                <a:gd name="T72" fmla="*/ 123 w 142"/>
                <a:gd name="T73" fmla="*/ 102 h 187"/>
                <a:gd name="T74" fmla="*/ 123 w 142"/>
                <a:gd name="T75" fmla="*/ 111 h 187"/>
                <a:gd name="T76" fmla="*/ 123 w 142"/>
                <a:gd name="T77" fmla="*/ 120 h 187"/>
                <a:gd name="T78" fmla="*/ 123 w 142"/>
                <a:gd name="T79" fmla="*/ 129 h 187"/>
                <a:gd name="T80" fmla="*/ 123 w 142"/>
                <a:gd name="T81" fmla="*/ 138 h 187"/>
                <a:gd name="T82" fmla="*/ 123 w 142"/>
                <a:gd name="T83" fmla="*/ 147 h 187"/>
                <a:gd name="T84" fmla="*/ 132 w 142"/>
                <a:gd name="T85" fmla="*/ 156 h 187"/>
                <a:gd name="T86" fmla="*/ 138 w 142"/>
                <a:gd name="T87" fmla="*/ 165 h 187"/>
                <a:gd name="T88" fmla="*/ 141 w 142"/>
                <a:gd name="T89" fmla="*/ 174 h 187"/>
                <a:gd name="T90" fmla="*/ 132 w 142"/>
                <a:gd name="T91" fmla="*/ 168 h 187"/>
                <a:gd name="T92" fmla="*/ 123 w 142"/>
                <a:gd name="T93" fmla="*/ 168 h 187"/>
                <a:gd name="T94" fmla="*/ 120 w 142"/>
                <a:gd name="T95" fmla="*/ 156 h 187"/>
                <a:gd name="T96" fmla="*/ 120 w 142"/>
                <a:gd name="T97" fmla="*/ 174 h 187"/>
                <a:gd name="T98" fmla="*/ 120 w 142"/>
                <a:gd name="T99" fmla="*/ 183 h 187"/>
                <a:gd name="T100" fmla="*/ 108 w 142"/>
                <a:gd name="T101" fmla="*/ 186 h 187"/>
                <a:gd name="T102" fmla="*/ 96 w 142"/>
                <a:gd name="T103" fmla="*/ 186 h 187"/>
                <a:gd name="T104" fmla="*/ 84 w 142"/>
                <a:gd name="T105" fmla="*/ 183 h 187"/>
                <a:gd name="T106" fmla="*/ 75 w 142"/>
                <a:gd name="T107" fmla="*/ 183 h 187"/>
                <a:gd name="T108" fmla="*/ 66 w 142"/>
                <a:gd name="T109" fmla="*/ 183 h 187"/>
                <a:gd name="T110" fmla="*/ 42 w 142"/>
                <a:gd name="T111" fmla="*/ 183 h 187"/>
                <a:gd name="T112" fmla="*/ 33 w 142"/>
                <a:gd name="T113" fmla="*/ 183 h 187"/>
                <a:gd name="T114" fmla="*/ 24 w 142"/>
                <a:gd name="T115" fmla="*/ 183 h 187"/>
                <a:gd name="T116" fmla="*/ 15 w 142"/>
                <a:gd name="T117" fmla="*/ 183 h 187"/>
                <a:gd name="T118" fmla="*/ 12 w 142"/>
                <a:gd name="T119" fmla="*/ 174 h 187"/>
                <a:gd name="T120" fmla="*/ 9 w 142"/>
                <a:gd name="T121" fmla="*/ 165 h 187"/>
                <a:gd name="T122" fmla="*/ 9 w 142"/>
                <a:gd name="T123" fmla="*/ 153 h 187"/>
                <a:gd name="T124" fmla="*/ 9 w 142"/>
                <a:gd name="T125" fmla="*/ 141 h 1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2"/>
                <a:gd name="T190" fmla="*/ 0 h 187"/>
                <a:gd name="T191" fmla="*/ 142 w 142"/>
                <a:gd name="T192" fmla="*/ 187 h 1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2" h="187">
                  <a:moveTo>
                    <a:pt x="9" y="180"/>
                  </a:moveTo>
                  <a:lnTo>
                    <a:pt x="9" y="168"/>
                  </a:lnTo>
                  <a:lnTo>
                    <a:pt x="9" y="159"/>
                  </a:lnTo>
                  <a:lnTo>
                    <a:pt x="3" y="150"/>
                  </a:lnTo>
                  <a:lnTo>
                    <a:pt x="3" y="141"/>
                  </a:lnTo>
                  <a:lnTo>
                    <a:pt x="0" y="132"/>
                  </a:lnTo>
                  <a:lnTo>
                    <a:pt x="0" y="123"/>
                  </a:lnTo>
                  <a:lnTo>
                    <a:pt x="0" y="114"/>
                  </a:lnTo>
                  <a:lnTo>
                    <a:pt x="0" y="105"/>
                  </a:lnTo>
                  <a:lnTo>
                    <a:pt x="0" y="93"/>
                  </a:lnTo>
                  <a:lnTo>
                    <a:pt x="0" y="84"/>
                  </a:lnTo>
                  <a:lnTo>
                    <a:pt x="0" y="63"/>
                  </a:lnTo>
                  <a:lnTo>
                    <a:pt x="0" y="54"/>
                  </a:lnTo>
                  <a:lnTo>
                    <a:pt x="0" y="45"/>
                  </a:lnTo>
                  <a:lnTo>
                    <a:pt x="0" y="33"/>
                  </a:lnTo>
                  <a:lnTo>
                    <a:pt x="3" y="24"/>
                  </a:lnTo>
                  <a:lnTo>
                    <a:pt x="9" y="15"/>
                  </a:lnTo>
                  <a:lnTo>
                    <a:pt x="18" y="6"/>
                  </a:lnTo>
                  <a:lnTo>
                    <a:pt x="27" y="6"/>
                  </a:lnTo>
                  <a:lnTo>
                    <a:pt x="36" y="0"/>
                  </a:lnTo>
                  <a:lnTo>
                    <a:pt x="45" y="0"/>
                  </a:lnTo>
                  <a:lnTo>
                    <a:pt x="57" y="0"/>
                  </a:lnTo>
                  <a:lnTo>
                    <a:pt x="81" y="0"/>
                  </a:lnTo>
                  <a:lnTo>
                    <a:pt x="93" y="0"/>
                  </a:lnTo>
                  <a:lnTo>
                    <a:pt x="102" y="0"/>
                  </a:lnTo>
                  <a:lnTo>
                    <a:pt x="114" y="0"/>
                  </a:lnTo>
                  <a:lnTo>
                    <a:pt x="114" y="9"/>
                  </a:lnTo>
                  <a:lnTo>
                    <a:pt x="123" y="18"/>
                  </a:lnTo>
                  <a:lnTo>
                    <a:pt x="126" y="27"/>
                  </a:lnTo>
                  <a:lnTo>
                    <a:pt x="126" y="36"/>
                  </a:lnTo>
                  <a:lnTo>
                    <a:pt x="126" y="45"/>
                  </a:lnTo>
                  <a:lnTo>
                    <a:pt x="126" y="54"/>
                  </a:lnTo>
                  <a:lnTo>
                    <a:pt x="126" y="63"/>
                  </a:lnTo>
                  <a:lnTo>
                    <a:pt x="126" y="75"/>
                  </a:lnTo>
                  <a:lnTo>
                    <a:pt x="126" y="84"/>
                  </a:lnTo>
                  <a:lnTo>
                    <a:pt x="123" y="93"/>
                  </a:lnTo>
                  <a:lnTo>
                    <a:pt x="123" y="102"/>
                  </a:lnTo>
                  <a:lnTo>
                    <a:pt x="123" y="111"/>
                  </a:lnTo>
                  <a:lnTo>
                    <a:pt x="123" y="120"/>
                  </a:lnTo>
                  <a:lnTo>
                    <a:pt x="123" y="129"/>
                  </a:lnTo>
                  <a:lnTo>
                    <a:pt x="123" y="138"/>
                  </a:lnTo>
                  <a:lnTo>
                    <a:pt x="123" y="147"/>
                  </a:lnTo>
                  <a:lnTo>
                    <a:pt x="132" y="156"/>
                  </a:lnTo>
                  <a:lnTo>
                    <a:pt x="138" y="165"/>
                  </a:lnTo>
                  <a:lnTo>
                    <a:pt x="141" y="174"/>
                  </a:lnTo>
                  <a:lnTo>
                    <a:pt x="132" y="168"/>
                  </a:lnTo>
                  <a:lnTo>
                    <a:pt x="123" y="168"/>
                  </a:lnTo>
                  <a:lnTo>
                    <a:pt x="120" y="156"/>
                  </a:lnTo>
                  <a:lnTo>
                    <a:pt x="120" y="174"/>
                  </a:lnTo>
                  <a:lnTo>
                    <a:pt x="120" y="183"/>
                  </a:lnTo>
                  <a:lnTo>
                    <a:pt x="108" y="186"/>
                  </a:lnTo>
                  <a:lnTo>
                    <a:pt x="96" y="186"/>
                  </a:lnTo>
                  <a:lnTo>
                    <a:pt x="84" y="183"/>
                  </a:lnTo>
                  <a:lnTo>
                    <a:pt x="75" y="183"/>
                  </a:lnTo>
                  <a:lnTo>
                    <a:pt x="66" y="183"/>
                  </a:lnTo>
                  <a:lnTo>
                    <a:pt x="42" y="183"/>
                  </a:lnTo>
                  <a:lnTo>
                    <a:pt x="33" y="183"/>
                  </a:lnTo>
                  <a:lnTo>
                    <a:pt x="24" y="183"/>
                  </a:lnTo>
                  <a:lnTo>
                    <a:pt x="15" y="183"/>
                  </a:lnTo>
                  <a:lnTo>
                    <a:pt x="12" y="174"/>
                  </a:lnTo>
                  <a:lnTo>
                    <a:pt x="9" y="165"/>
                  </a:lnTo>
                  <a:lnTo>
                    <a:pt x="9" y="153"/>
                  </a:lnTo>
                  <a:lnTo>
                    <a:pt x="9" y="14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22" name="Freeform 143">
              <a:extLst>
                <a:ext uri="{FF2B5EF4-FFF2-40B4-BE49-F238E27FC236}">
                  <a16:creationId xmlns:a16="http://schemas.microsoft.com/office/drawing/2014/main" id="{68322B58-575A-46BD-9DBE-B941C1D832A2}"/>
                </a:ext>
              </a:extLst>
            </p:cNvPr>
            <p:cNvSpPr>
              <a:spLocks/>
            </p:cNvSpPr>
            <p:nvPr/>
          </p:nvSpPr>
          <p:spPr bwMode="auto">
            <a:xfrm>
              <a:off x="3140" y="1501"/>
              <a:ext cx="52" cy="172"/>
            </a:xfrm>
            <a:custGeom>
              <a:avLst/>
              <a:gdLst>
                <a:gd name="T0" fmla="*/ 51 w 52"/>
                <a:gd name="T1" fmla="*/ 0 h 172"/>
                <a:gd name="T2" fmla="*/ 42 w 52"/>
                <a:gd name="T3" fmla="*/ 0 h 172"/>
                <a:gd name="T4" fmla="*/ 33 w 52"/>
                <a:gd name="T5" fmla="*/ 0 h 172"/>
                <a:gd name="T6" fmla="*/ 24 w 52"/>
                <a:gd name="T7" fmla="*/ 0 h 172"/>
                <a:gd name="T8" fmla="*/ 15 w 52"/>
                <a:gd name="T9" fmla="*/ 3 h 172"/>
                <a:gd name="T10" fmla="*/ 9 w 52"/>
                <a:gd name="T11" fmla="*/ 12 h 172"/>
                <a:gd name="T12" fmla="*/ 6 w 52"/>
                <a:gd name="T13" fmla="*/ 21 h 172"/>
                <a:gd name="T14" fmla="*/ 6 w 52"/>
                <a:gd name="T15" fmla="*/ 30 h 172"/>
                <a:gd name="T16" fmla="*/ 6 w 52"/>
                <a:gd name="T17" fmla="*/ 39 h 172"/>
                <a:gd name="T18" fmla="*/ 6 w 52"/>
                <a:gd name="T19" fmla="*/ 51 h 172"/>
                <a:gd name="T20" fmla="*/ 3 w 52"/>
                <a:gd name="T21" fmla="*/ 60 h 172"/>
                <a:gd name="T22" fmla="*/ 3 w 52"/>
                <a:gd name="T23" fmla="*/ 69 h 172"/>
                <a:gd name="T24" fmla="*/ 0 w 52"/>
                <a:gd name="T25" fmla="*/ 78 h 172"/>
                <a:gd name="T26" fmla="*/ 0 w 52"/>
                <a:gd name="T27" fmla="*/ 87 h 172"/>
                <a:gd name="T28" fmla="*/ 0 w 52"/>
                <a:gd name="T29" fmla="*/ 96 h 172"/>
                <a:gd name="T30" fmla="*/ 0 w 52"/>
                <a:gd name="T31" fmla="*/ 105 h 172"/>
                <a:gd name="T32" fmla="*/ 0 w 52"/>
                <a:gd name="T33" fmla="*/ 114 h 172"/>
                <a:gd name="T34" fmla="*/ 0 w 52"/>
                <a:gd name="T35" fmla="*/ 123 h 172"/>
                <a:gd name="T36" fmla="*/ 0 w 52"/>
                <a:gd name="T37" fmla="*/ 132 h 172"/>
                <a:gd name="T38" fmla="*/ 0 w 52"/>
                <a:gd name="T39" fmla="*/ 141 h 172"/>
                <a:gd name="T40" fmla="*/ 0 w 52"/>
                <a:gd name="T41" fmla="*/ 150 h 172"/>
                <a:gd name="T42" fmla="*/ 0 w 52"/>
                <a:gd name="T43" fmla="*/ 159 h 172"/>
                <a:gd name="T44" fmla="*/ 9 w 52"/>
                <a:gd name="T45" fmla="*/ 168 h 172"/>
                <a:gd name="T46" fmla="*/ 18 w 52"/>
                <a:gd name="T47" fmla="*/ 171 h 172"/>
                <a:gd name="T48" fmla="*/ 27 w 52"/>
                <a:gd name="T49" fmla="*/ 171 h 172"/>
                <a:gd name="T50" fmla="*/ 36 w 52"/>
                <a:gd name="T51" fmla="*/ 171 h 1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
                <a:gd name="T79" fmla="*/ 0 h 172"/>
                <a:gd name="T80" fmla="*/ 52 w 52"/>
                <a:gd name="T81" fmla="*/ 172 h 17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 h="172">
                  <a:moveTo>
                    <a:pt x="51" y="0"/>
                  </a:moveTo>
                  <a:lnTo>
                    <a:pt x="42" y="0"/>
                  </a:lnTo>
                  <a:lnTo>
                    <a:pt x="33" y="0"/>
                  </a:lnTo>
                  <a:lnTo>
                    <a:pt x="24" y="0"/>
                  </a:lnTo>
                  <a:lnTo>
                    <a:pt x="15" y="3"/>
                  </a:lnTo>
                  <a:lnTo>
                    <a:pt x="9" y="12"/>
                  </a:lnTo>
                  <a:lnTo>
                    <a:pt x="6" y="21"/>
                  </a:lnTo>
                  <a:lnTo>
                    <a:pt x="6" y="30"/>
                  </a:lnTo>
                  <a:lnTo>
                    <a:pt x="6" y="39"/>
                  </a:lnTo>
                  <a:lnTo>
                    <a:pt x="6" y="51"/>
                  </a:lnTo>
                  <a:lnTo>
                    <a:pt x="3" y="60"/>
                  </a:lnTo>
                  <a:lnTo>
                    <a:pt x="3" y="69"/>
                  </a:lnTo>
                  <a:lnTo>
                    <a:pt x="0" y="78"/>
                  </a:lnTo>
                  <a:lnTo>
                    <a:pt x="0" y="87"/>
                  </a:lnTo>
                  <a:lnTo>
                    <a:pt x="0" y="96"/>
                  </a:lnTo>
                  <a:lnTo>
                    <a:pt x="0" y="105"/>
                  </a:lnTo>
                  <a:lnTo>
                    <a:pt x="0" y="114"/>
                  </a:lnTo>
                  <a:lnTo>
                    <a:pt x="0" y="123"/>
                  </a:lnTo>
                  <a:lnTo>
                    <a:pt x="0" y="132"/>
                  </a:lnTo>
                  <a:lnTo>
                    <a:pt x="0" y="141"/>
                  </a:lnTo>
                  <a:lnTo>
                    <a:pt x="0" y="150"/>
                  </a:lnTo>
                  <a:lnTo>
                    <a:pt x="0" y="159"/>
                  </a:lnTo>
                  <a:lnTo>
                    <a:pt x="9" y="168"/>
                  </a:lnTo>
                  <a:lnTo>
                    <a:pt x="18" y="171"/>
                  </a:lnTo>
                  <a:lnTo>
                    <a:pt x="27" y="171"/>
                  </a:lnTo>
                  <a:lnTo>
                    <a:pt x="36" y="17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23" name="Freeform 144">
              <a:extLst>
                <a:ext uri="{FF2B5EF4-FFF2-40B4-BE49-F238E27FC236}">
                  <a16:creationId xmlns:a16="http://schemas.microsoft.com/office/drawing/2014/main" id="{5D69E35A-9B02-4FC8-B036-F2EA6EB8CB63}"/>
                </a:ext>
              </a:extLst>
            </p:cNvPr>
            <p:cNvSpPr>
              <a:spLocks/>
            </p:cNvSpPr>
            <p:nvPr/>
          </p:nvSpPr>
          <p:spPr bwMode="auto">
            <a:xfrm>
              <a:off x="3158" y="1621"/>
              <a:ext cx="28" cy="46"/>
            </a:xfrm>
            <a:custGeom>
              <a:avLst/>
              <a:gdLst>
                <a:gd name="T0" fmla="*/ 27 w 28"/>
                <a:gd name="T1" fmla="*/ 0 h 46"/>
                <a:gd name="T2" fmla="*/ 24 w 28"/>
                <a:gd name="T3" fmla="*/ 9 h 46"/>
                <a:gd name="T4" fmla="*/ 21 w 28"/>
                <a:gd name="T5" fmla="*/ 21 h 46"/>
                <a:gd name="T6" fmla="*/ 12 w 28"/>
                <a:gd name="T7" fmla="*/ 30 h 46"/>
                <a:gd name="T8" fmla="*/ 9 w 28"/>
                <a:gd name="T9" fmla="*/ 39 h 46"/>
                <a:gd name="T10" fmla="*/ 0 w 28"/>
                <a:gd name="T11" fmla="*/ 45 h 46"/>
                <a:gd name="T12" fmla="*/ 0 60000 65536"/>
                <a:gd name="T13" fmla="*/ 0 60000 65536"/>
                <a:gd name="T14" fmla="*/ 0 60000 65536"/>
                <a:gd name="T15" fmla="*/ 0 60000 65536"/>
                <a:gd name="T16" fmla="*/ 0 60000 65536"/>
                <a:gd name="T17" fmla="*/ 0 60000 65536"/>
                <a:gd name="T18" fmla="*/ 0 w 28"/>
                <a:gd name="T19" fmla="*/ 0 h 46"/>
                <a:gd name="T20" fmla="*/ 28 w 28"/>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28" h="46">
                  <a:moveTo>
                    <a:pt x="27" y="0"/>
                  </a:moveTo>
                  <a:lnTo>
                    <a:pt x="24" y="9"/>
                  </a:lnTo>
                  <a:lnTo>
                    <a:pt x="21" y="21"/>
                  </a:lnTo>
                  <a:lnTo>
                    <a:pt x="12" y="30"/>
                  </a:lnTo>
                  <a:lnTo>
                    <a:pt x="9" y="39"/>
                  </a:lnTo>
                  <a:lnTo>
                    <a:pt x="0" y="4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24" name="Freeform 145">
              <a:extLst>
                <a:ext uri="{FF2B5EF4-FFF2-40B4-BE49-F238E27FC236}">
                  <a16:creationId xmlns:a16="http://schemas.microsoft.com/office/drawing/2014/main" id="{CEB8F114-3BA0-4CC6-ABE2-572F6A16D159}"/>
                </a:ext>
              </a:extLst>
            </p:cNvPr>
            <p:cNvSpPr>
              <a:spLocks/>
            </p:cNvSpPr>
            <p:nvPr/>
          </p:nvSpPr>
          <p:spPr bwMode="auto">
            <a:xfrm>
              <a:off x="3140" y="1597"/>
              <a:ext cx="37" cy="61"/>
            </a:xfrm>
            <a:custGeom>
              <a:avLst/>
              <a:gdLst>
                <a:gd name="T0" fmla="*/ 36 w 37"/>
                <a:gd name="T1" fmla="*/ 0 h 61"/>
                <a:gd name="T2" fmla="*/ 30 w 37"/>
                <a:gd name="T3" fmla="*/ 24 h 61"/>
                <a:gd name="T4" fmla="*/ 21 w 37"/>
                <a:gd name="T5" fmla="*/ 36 h 61"/>
                <a:gd name="T6" fmla="*/ 18 w 37"/>
                <a:gd name="T7" fmla="*/ 45 h 61"/>
                <a:gd name="T8" fmla="*/ 9 w 37"/>
                <a:gd name="T9" fmla="*/ 54 h 61"/>
                <a:gd name="T10" fmla="*/ 0 w 37"/>
                <a:gd name="T11" fmla="*/ 60 h 61"/>
                <a:gd name="T12" fmla="*/ 0 60000 65536"/>
                <a:gd name="T13" fmla="*/ 0 60000 65536"/>
                <a:gd name="T14" fmla="*/ 0 60000 65536"/>
                <a:gd name="T15" fmla="*/ 0 60000 65536"/>
                <a:gd name="T16" fmla="*/ 0 60000 65536"/>
                <a:gd name="T17" fmla="*/ 0 60000 65536"/>
                <a:gd name="T18" fmla="*/ 0 w 37"/>
                <a:gd name="T19" fmla="*/ 0 h 61"/>
                <a:gd name="T20" fmla="*/ 37 w 37"/>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37" h="61">
                  <a:moveTo>
                    <a:pt x="36" y="0"/>
                  </a:moveTo>
                  <a:lnTo>
                    <a:pt x="30" y="24"/>
                  </a:lnTo>
                  <a:lnTo>
                    <a:pt x="21" y="36"/>
                  </a:lnTo>
                  <a:lnTo>
                    <a:pt x="18" y="45"/>
                  </a:lnTo>
                  <a:lnTo>
                    <a:pt x="9" y="54"/>
                  </a:lnTo>
                  <a:lnTo>
                    <a:pt x="0" y="6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25" name="Freeform 146">
              <a:extLst>
                <a:ext uri="{FF2B5EF4-FFF2-40B4-BE49-F238E27FC236}">
                  <a16:creationId xmlns:a16="http://schemas.microsoft.com/office/drawing/2014/main" id="{1668ABE1-0794-48CD-BEA4-85A6B8E52963}"/>
                </a:ext>
              </a:extLst>
            </p:cNvPr>
            <p:cNvSpPr>
              <a:spLocks/>
            </p:cNvSpPr>
            <p:nvPr/>
          </p:nvSpPr>
          <p:spPr bwMode="auto">
            <a:xfrm>
              <a:off x="3143" y="1564"/>
              <a:ext cx="37" cy="46"/>
            </a:xfrm>
            <a:custGeom>
              <a:avLst/>
              <a:gdLst>
                <a:gd name="T0" fmla="*/ 36 w 37"/>
                <a:gd name="T1" fmla="*/ 0 h 46"/>
                <a:gd name="T2" fmla="*/ 27 w 37"/>
                <a:gd name="T3" fmla="*/ 6 h 46"/>
                <a:gd name="T4" fmla="*/ 21 w 37"/>
                <a:gd name="T5" fmla="*/ 18 h 46"/>
                <a:gd name="T6" fmla="*/ 15 w 37"/>
                <a:gd name="T7" fmla="*/ 27 h 46"/>
                <a:gd name="T8" fmla="*/ 6 w 37"/>
                <a:gd name="T9" fmla="*/ 36 h 46"/>
                <a:gd name="T10" fmla="*/ 0 w 37"/>
                <a:gd name="T11" fmla="*/ 45 h 46"/>
                <a:gd name="T12" fmla="*/ 0 60000 65536"/>
                <a:gd name="T13" fmla="*/ 0 60000 65536"/>
                <a:gd name="T14" fmla="*/ 0 60000 65536"/>
                <a:gd name="T15" fmla="*/ 0 60000 65536"/>
                <a:gd name="T16" fmla="*/ 0 60000 65536"/>
                <a:gd name="T17" fmla="*/ 0 60000 65536"/>
                <a:gd name="T18" fmla="*/ 0 w 37"/>
                <a:gd name="T19" fmla="*/ 0 h 46"/>
                <a:gd name="T20" fmla="*/ 37 w 37"/>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37" h="46">
                  <a:moveTo>
                    <a:pt x="36" y="0"/>
                  </a:moveTo>
                  <a:lnTo>
                    <a:pt x="27" y="6"/>
                  </a:lnTo>
                  <a:lnTo>
                    <a:pt x="21" y="18"/>
                  </a:lnTo>
                  <a:lnTo>
                    <a:pt x="15" y="27"/>
                  </a:lnTo>
                  <a:lnTo>
                    <a:pt x="6" y="36"/>
                  </a:lnTo>
                  <a:lnTo>
                    <a:pt x="0" y="4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26" name="Freeform 147">
              <a:extLst>
                <a:ext uri="{FF2B5EF4-FFF2-40B4-BE49-F238E27FC236}">
                  <a16:creationId xmlns:a16="http://schemas.microsoft.com/office/drawing/2014/main" id="{38043DB6-7D08-46E8-9F6A-92E69FA92883}"/>
                </a:ext>
              </a:extLst>
            </p:cNvPr>
            <p:cNvSpPr>
              <a:spLocks/>
            </p:cNvSpPr>
            <p:nvPr/>
          </p:nvSpPr>
          <p:spPr bwMode="auto">
            <a:xfrm>
              <a:off x="3149" y="1519"/>
              <a:ext cx="31" cy="40"/>
            </a:xfrm>
            <a:custGeom>
              <a:avLst/>
              <a:gdLst>
                <a:gd name="T0" fmla="*/ 30 w 31"/>
                <a:gd name="T1" fmla="*/ 0 h 40"/>
                <a:gd name="T2" fmla="*/ 21 w 31"/>
                <a:gd name="T3" fmla="*/ 9 h 40"/>
                <a:gd name="T4" fmla="*/ 15 w 31"/>
                <a:gd name="T5" fmla="*/ 21 h 40"/>
                <a:gd name="T6" fmla="*/ 9 w 31"/>
                <a:gd name="T7" fmla="*/ 30 h 40"/>
                <a:gd name="T8" fmla="*/ 0 w 31"/>
                <a:gd name="T9" fmla="*/ 39 h 40"/>
                <a:gd name="T10" fmla="*/ 0 60000 65536"/>
                <a:gd name="T11" fmla="*/ 0 60000 65536"/>
                <a:gd name="T12" fmla="*/ 0 60000 65536"/>
                <a:gd name="T13" fmla="*/ 0 60000 65536"/>
                <a:gd name="T14" fmla="*/ 0 60000 65536"/>
                <a:gd name="T15" fmla="*/ 0 w 31"/>
                <a:gd name="T16" fmla="*/ 0 h 40"/>
                <a:gd name="T17" fmla="*/ 31 w 31"/>
                <a:gd name="T18" fmla="*/ 40 h 40"/>
              </a:gdLst>
              <a:ahLst/>
              <a:cxnLst>
                <a:cxn ang="T10">
                  <a:pos x="T0" y="T1"/>
                </a:cxn>
                <a:cxn ang="T11">
                  <a:pos x="T2" y="T3"/>
                </a:cxn>
                <a:cxn ang="T12">
                  <a:pos x="T4" y="T5"/>
                </a:cxn>
                <a:cxn ang="T13">
                  <a:pos x="T6" y="T7"/>
                </a:cxn>
                <a:cxn ang="T14">
                  <a:pos x="T8" y="T9"/>
                </a:cxn>
              </a:cxnLst>
              <a:rect l="T15" t="T16" r="T17" b="T18"/>
              <a:pathLst>
                <a:path w="31" h="40">
                  <a:moveTo>
                    <a:pt x="30" y="0"/>
                  </a:moveTo>
                  <a:lnTo>
                    <a:pt x="21" y="9"/>
                  </a:lnTo>
                  <a:lnTo>
                    <a:pt x="15" y="21"/>
                  </a:lnTo>
                  <a:lnTo>
                    <a:pt x="9" y="30"/>
                  </a:lnTo>
                  <a:lnTo>
                    <a:pt x="0" y="3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27" name="Freeform 148">
              <a:extLst>
                <a:ext uri="{FF2B5EF4-FFF2-40B4-BE49-F238E27FC236}">
                  <a16:creationId xmlns:a16="http://schemas.microsoft.com/office/drawing/2014/main" id="{2546B0C2-D544-480D-A5E2-81975A2D53E3}"/>
                </a:ext>
              </a:extLst>
            </p:cNvPr>
            <p:cNvSpPr>
              <a:spLocks/>
            </p:cNvSpPr>
            <p:nvPr/>
          </p:nvSpPr>
          <p:spPr bwMode="auto">
            <a:xfrm>
              <a:off x="3317" y="1609"/>
              <a:ext cx="46" cy="43"/>
            </a:xfrm>
            <a:custGeom>
              <a:avLst/>
              <a:gdLst>
                <a:gd name="T0" fmla="*/ 45 w 46"/>
                <a:gd name="T1" fmla="*/ 0 h 43"/>
                <a:gd name="T2" fmla="*/ 39 w 46"/>
                <a:gd name="T3" fmla="*/ 12 h 43"/>
                <a:gd name="T4" fmla="*/ 27 w 46"/>
                <a:gd name="T5" fmla="*/ 24 h 43"/>
                <a:gd name="T6" fmla="*/ 18 w 46"/>
                <a:gd name="T7" fmla="*/ 30 h 43"/>
                <a:gd name="T8" fmla="*/ 9 w 46"/>
                <a:gd name="T9" fmla="*/ 36 h 43"/>
                <a:gd name="T10" fmla="*/ 0 w 46"/>
                <a:gd name="T11" fmla="*/ 42 h 43"/>
                <a:gd name="T12" fmla="*/ 0 60000 65536"/>
                <a:gd name="T13" fmla="*/ 0 60000 65536"/>
                <a:gd name="T14" fmla="*/ 0 60000 65536"/>
                <a:gd name="T15" fmla="*/ 0 60000 65536"/>
                <a:gd name="T16" fmla="*/ 0 60000 65536"/>
                <a:gd name="T17" fmla="*/ 0 60000 65536"/>
                <a:gd name="T18" fmla="*/ 0 w 46"/>
                <a:gd name="T19" fmla="*/ 0 h 43"/>
                <a:gd name="T20" fmla="*/ 46 w 46"/>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46" h="43">
                  <a:moveTo>
                    <a:pt x="45" y="0"/>
                  </a:moveTo>
                  <a:lnTo>
                    <a:pt x="39" y="12"/>
                  </a:lnTo>
                  <a:lnTo>
                    <a:pt x="27" y="24"/>
                  </a:lnTo>
                  <a:lnTo>
                    <a:pt x="18" y="30"/>
                  </a:lnTo>
                  <a:lnTo>
                    <a:pt x="9" y="36"/>
                  </a:lnTo>
                  <a:lnTo>
                    <a:pt x="0" y="4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28" name="Freeform 149">
              <a:extLst>
                <a:ext uri="{FF2B5EF4-FFF2-40B4-BE49-F238E27FC236}">
                  <a16:creationId xmlns:a16="http://schemas.microsoft.com/office/drawing/2014/main" id="{061976EC-D3CC-4CCA-AC7F-03E0AD5B4642}"/>
                </a:ext>
              </a:extLst>
            </p:cNvPr>
            <p:cNvSpPr>
              <a:spLocks/>
            </p:cNvSpPr>
            <p:nvPr/>
          </p:nvSpPr>
          <p:spPr bwMode="auto">
            <a:xfrm>
              <a:off x="3326" y="1615"/>
              <a:ext cx="85" cy="67"/>
            </a:xfrm>
            <a:custGeom>
              <a:avLst/>
              <a:gdLst>
                <a:gd name="T0" fmla="*/ 84 w 85"/>
                <a:gd name="T1" fmla="*/ 0 h 67"/>
                <a:gd name="T2" fmla="*/ 75 w 85"/>
                <a:gd name="T3" fmla="*/ 6 h 67"/>
                <a:gd name="T4" fmla="*/ 51 w 85"/>
                <a:gd name="T5" fmla="*/ 18 h 67"/>
                <a:gd name="T6" fmla="*/ 39 w 85"/>
                <a:gd name="T7" fmla="*/ 30 h 67"/>
                <a:gd name="T8" fmla="*/ 27 w 85"/>
                <a:gd name="T9" fmla="*/ 42 h 67"/>
                <a:gd name="T10" fmla="*/ 18 w 85"/>
                <a:gd name="T11" fmla="*/ 51 h 67"/>
                <a:gd name="T12" fmla="*/ 9 w 85"/>
                <a:gd name="T13" fmla="*/ 60 h 67"/>
                <a:gd name="T14" fmla="*/ 0 w 85"/>
                <a:gd name="T15" fmla="*/ 66 h 67"/>
                <a:gd name="T16" fmla="*/ 0 60000 65536"/>
                <a:gd name="T17" fmla="*/ 0 60000 65536"/>
                <a:gd name="T18" fmla="*/ 0 60000 65536"/>
                <a:gd name="T19" fmla="*/ 0 60000 65536"/>
                <a:gd name="T20" fmla="*/ 0 60000 65536"/>
                <a:gd name="T21" fmla="*/ 0 60000 65536"/>
                <a:gd name="T22" fmla="*/ 0 60000 65536"/>
                <a:gd name="T23" fmla="*/ 0 60000 65536"/>
                <a:gd name="T24" fmla="*/ 0 w 85"/>
                <a:gd name="T25" fmla="*/ 0 h 67"/>
                <a:gd name="T26" fmla="*/ 85 w 85"/>
                <a:gd name="T27" fmla="*/ 67 h 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5" h="67">
                  <a:moveTo>
                    <a:pt x="84" y="0"/>
                  </a:moveTo>
                  <a:lnTo>
                    <a:pt x="75" y="6"/>
                  </a:lnTo>
                  <a:lnTo>
                    <a:pt x="51" y="18"/>
                  </a:lnTo>
                  <a:lnTo>
                    <a:pt x="39" y="30"/>
                  </a:lnTo>
                  <a:lnTo>
                    <a:pt x="27" y="42"/>
                  </a:lnTo>
                  <a:lnTo>
                    <a:pt x="18" y="51"/>
                  </a:lnTo>
                  <a:lnTo>
                    <a:pt x="9" y="60"/>
                  </a:lnTo>
                  <a:lnTo>
                    <a:pt x="0" y="6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29" name="Freeform 150">
              <a:extLst>
                <a:ext uri="{FF2B5EF4-FFF2-40B4-BE49-F238E27FC236}">
                  <a16:creationId xmlns:a16="http://schemas.microsoft.com/office/drawing/2014/main" id="{7CD0D923-D345-4F80-9A4D-6D2191B0C275}"/>
                </a:ext>
              </a:extLst>
            </p:cNvPr>
            <p:cNvSpPr>
              <a:spLocks/>
            </p:cNvSpPr>
            <p:nvPr/>
          </p:nvSpPr>
          <p:spPr bwMode="auto">
            <a:xfrm>
              <a:off x="3302" y="1642"/>
              <a:ext cx="121" cy="70"/>
            </a:xfrm>
            <a:custGeom>
              <a:avLst/>
              <a:gdLst>
                <a:gd name="T0" fmla="*/ 120 w 121"/>
                <a:gd name="T1" fmla="*/ 0 h 70"/>
                <a:gd name="T2" fmla="*/ 111 w 121"/>
                <a:gd name="T3" fmla="*/ 3 h 70"/>
                <a:gd name="T4" fmla="*/ 102 w 121"/>
                <a:gd name="T5" fmla="*/ 15 h 70"/>
                <a:gd name="T6" fmla="*/ 78 w 121"/>
                <a:gd name="T7" fmla="*/ 27 h 70"/>
                <a:gd name="T8" fmla="*/ 60 w 121"/>
                <a:gd name="T9" fmla="*/ 33 h 70"/>
                <a:gd name="T10" fmla="*/ 42 w 121"/>
                <a:gd name="T11" fmla="*/ 39 h 70"/>
                <a:gd name="T12" fmla="*/ 30 w 121"/>
                <a:gd name="T13" fmla="*/ 48 h 70"/>
                <a:gd name="T14" fmla="*/ 12 w 121"/>
                <a:gd name="T15" fmla="*/ 54 h 70"/>
                <a:gd name="T16" fmla="*/ 3 w 121"/>
                <a:gd name="T17" fmla="*/ 57 h 70"/>
                <a:gd name="T18" fmla="*/ 0 w 121"/>
                <a:gd name="T19" fmla="*/ 66 h 70"/>
                <a:gd name="T20" fmla="*/ 18 w 121"/>
                <a:gd name="T21" fmla="*/ 69 h 70"/>
                <a:gd name="T22" fmla="*/ 42 w 121"/>
                <a:gd name="T23" fmla="*/ 69 h 70"/>
                <a:gd name="T24" fmla="*/ 66 w 121"/>
                <a:gd name="T25" fmla="*/ 66 h 70"/>
                <a:gd name="T26" fmla="*/ 69 w 121"/>
                <a:gd name="T27" fmla="*/ 48 h 70"/>
                <a:gd name="T28" fmla="*/ 69 w 121"/>
                <a:gd name="T29" fmla="*/ 39 h 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1"/>
                <a:gd name="T46" fmla="*/ 0 h 70"/>
                <a:gd name="T47" fmla="*/ 121 w 121"/>
                <a:gd name="T48" fmla="*/ 70 h 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1" h="70">
                  <a:moveTo>
                    <a:pt x="120" y="0"/>
                  </a:moveTo>
                  <a:lnTo>
                    <a:pt x="111" y="3"/>
                  </a:lnTo>
                  <a:lnTo>
                    <a:pt x="102" y="15"/>
                  </a:lnTo>
                  <a:lnTo>
                    <a:pt x="78" y="27"/>
                  </a:lnTo>
                  <a:lnTo>
                    <a:pt x="60" y="33"/>
                  </a:lnTo>
                  <a:lnTo>
                    <a:pt x="42" y="39"/>
                  </a:lnTo>
                  <a:lnTo>
                    <a:pt x="30" y="48"/>
                  </a:lnTo>
                  <a:lnTo>
                    <a:pt x="12" y="54"/>
                  </a:lnTo>
                  <a:lnTo>
                    <a:pt x="3" y="57"/>
                  </a:lnTo>
                  <a:lnTo>
                    <a:pt x="0" y="66"/>
                  </a:lnTo>
                  <a:lnTo>
                    <a:pt x="18" y="69"/>
                  </a:lnTo>
                  <a:lnTo>
                    <a:pt x="42" y="69"/>
                  </a:lnTo>
                  <a:lnTo>
                    <a:pt x="66" y="66"/>
                  </a:lnTo>
                  <a:lnTo>
                    <a:pt x="69" y="48"/>
                  </a:lnTo>
                  <a:lnTo>
                    <a:pt x="69" y="3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30" name="Freeform 151">
              <a:extLst>
                <a:ext uri="{FF2B5EF4-FFF2-40B4-BE49-F238E27FC236}">
                  <a16:creationId xmlns:a16="http://schemas.microsoft.com/office/drawing/2014/main" id="{34FDFB83-0759-417F-BDB0-A7B1FD9F4A53}"/>
                </a:ext>
              </a:extLst>
            </p:cNvPr>
            <p:cNvSpPr>
              <a:spLocks/>
            </p:cNvSpPr>
            <p:nvPr/>
          </p:nvSpPr>
          <p:spPr bwMode="auto">
            <a:xfrm>
              <a:off x="3317" y="1660"/>
              <a:ext cx="106" cy="64"/>
            </a:xfrm>
            <a:custGeom>
              <a:avLst/>
              <a:gdLst>
                <a:gd name="T0" fmla="*/ 105 w 106"/>
                <a:gd name="T1" fmla="*/ 0 h 64"/>
                <a:gd name="T2" fmla="*/ 96 w 106"/>
                <a:gd name="T3" fmla="*/ 6 h 64"/>
                <a:gd name="T4" fmla="*/ 78 w 106"/>
                <a:gd name="T5" fmla="*/ 12 h 64"/>
                <a:gd name="T6" fmla="*/ 60 w 106"/>
                <a:gd name="T7" fmla="*/ 15 h 64"/>
                <a:gd name="T8" fmla="*/ 48 w 106"/>
                <a:gd name="T9" fmla="*/ 24 h 64"/>
                <a:gd name="T10" fmla="*/ 39 w 106"/>
                <a:gd name="T11" fmla="*/ 33 h 64"/>
                <a:gd name="T12" fmla="*/ 30 w 106"/>
                <a:gd name="T13" fmla="*/ 42 h 64"/>
                <a:gd name="T14" fmla="*/ 21 w 106"/>
                <a:gd name="T15" fmla="*/ 48 h 64"/>
                <a:gd name="T16" fmla="*/ 9 w 106"/>
                <a:gd name="T17" fmla="*/ 54 h 64"/>
                <a:gd name="T18" fmla="*/ 0 w 106"/>
                <a:gd name="T19" fmla="*/ 63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6"/>
                <a:gd name="T31" fmla="*/ 0 h 64"/>
                <a:gd name="T32" fmla="*/ 106 w 106"/>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6" h="64">
                  <a:moveTo>
                    <a:pt x="105" y="0"/>
                  </a:moveTo>
                  <a:lnTo>
                    <a:pt x="96" y="6"/>
                  </a:lnTo>
                  <a:lnTo>
                    <a:pt x="78" y="12"/>
                  </a:lnTo>
                  <a:lnTo>
                    <a:pt x="60" y="15"/>
                  </a:lnTo>
                  <a:lnTo>
                    <a:pt x="48" y="24"/>
                  </a:lnTo>
                  <a:lnTo>
                    <a:pt x="39" y="33"/>
                  </a:lnTo>
                  <a:lnTo>
                    <a:pt x="30" y="42"/>
                  </a:lnTo>
                  <a:lnTo>
                    <a:pt x="21" y="48"/>
                  </a:lnTo>
                  <a:lnTo>
                    <a:pt x="9" y="54"/>
                  </a:lnTo>
                  <a:lnTo>
                    <a:pt x="0" y="6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31" name="Freeform 152">
              <a:extLst>
                <a:ext uri="{FF2B5EF4-FFF2-40B4-BE49-F238E27FC236}">
                  <a16:creationId xmlns:a16="http://schemas.microsoft.com/office/drawing/2014/main" id="{5D650B65-083D-4E58-B554-71C8611AC5F5}"/>
                </a:ext>
              </a:extLst>
            </p:cNvPr>
            <p:cNvSpPr>
              <a:spLocks/>
            </p:cNvSpPr>
            <p:nvPr/>
          </p:nvSpPr>
          <p:spPr bwMode="auto">
            <a:xfrm>
              <a:off x="3323" y="1681"/>
              <a:ext cx="97" cy="64"/>
            </a:xfrm>
            <a:custGeom>
              <a:avLst/>
              <a:gdLst>
                <a:gd name="T0" fmla="*/ 96 w 97"/>
                <a:gd name="T1" fmla="*/ 0 h 64"/>
                <a:gd name="T2" fmla="*/ 84 w 97"/>
                <a:gd name="T3" fmla="*/ 9 h 64"/>
                <a:gd name="T4" fmla="*/ 75 w 97"/>
                <a:gd name="T5" fmla="*/ 18 h 64"/>
                <a:gd name="T6" fmla="*/ 66 w 97"/>
                <a:gd name="T7" fmla="*/ 24 h 64"/>
                <a:gd name="T8" fmla="*/ 48 w 97"/>
                <a:gd name="T9" fmla="*/ 27 h 64"/>
                <a:gd name="T10" fmla="*/ 36 w 97"/>
                <a:gd name="T11" fmla="*/ 36 h 64"/>
                <a:gd name="T12" fmla="*/ 27 w 97"/>
                <a:gd name="T13" fmla="*/ 42 h 64"/>
                <a:gd name="T14" fmla="*/ 18 w 97"/>
                <a:gd name="T15" fmla="*/ 51 h 64"/>
                <a:gd name="T16" fmla="*/ 9 w 97"/>
                <a:gd name="T17" fmla="*/ 57 h 64"/>
                <a:gd name="T18" fmla="*/ 0 w 97"/>
                <a:gd name="T19" fmla="*/ 63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7"/>
                <a:gd name="T31" fmla="*/ 0 h 64"/>
                <a:gd name="T32" fmla="*/ 97 w 97"/>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7" h="64">
                  <a:moveTo>
                    <a:pt x="96" y="0"/>
                  </a:moveTo>
                  <a:lnTo>
                    <a:pt x="84" y="9"/>
                  </a:lnTo>
                  <a:lnTo>
                    <a:pt x="75" y="18"/>
                  </a:lnTo>
                  <a:lnTo>
                    <a:pt x="66" y="24"/>
                  </a:lnTo>
                  <a:lnTo>
                    <a:pt x="48" y="27"/>
                  </a:lnTo>
                  <a:lnTo>
                    <a:pt x="36" y="36"/>
                  </a:lnTo>
                  <a:lnTo>
                    <a:pt x="27" y="42"/>
                  </a:lnTo>
                  <a:lnTo>
                    <a:pt x="18" y="51"/>
                  </a:lnTo>
                  <a:lnTo>
                    <a:pt x="9" y="57"/>
                  </a:lnTo>
                  <a:lnTo>
                    <a:pt x="0" y="6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32" name="Freeform 153">
              <a:extLst>
                <a:ext uri="{FF2B5EF4-FFF2-40B4-BE49-F238E27FC236}">
                  <a16:creationId xmlns:a16="http://schemas.microsoft.com/office/drawing/2014/main" id="{4D38F1C7-5E03-4EED-8E01-AA7835FFB345}"/>
                </a:ext>
              </a:extLst>
            </p:cNvPr>
            <p:cNvSpPr>
              <a:spLocks/>
            </p:cNvSpPr>
            <p:nvPr/>
          </p:nvSpPr>
          <p:spPr bwMode="auto">
            <a:xfrm>
              <a:off x="3362" y="1633"/>
              <a:ext cx="55" cy="106"/>
            </a:xfrm>
            <a:custGeom>
              <a:avLst/>
              <a:gdLst>
                <a:gd name="T0" fmla="*/ 0 w 55"/>
                <a:gd name="T1" fmla="*/ 0 h 106"/>
                <a:gd name="T2" fmla="*/ 0 w 55"/>
                <a:gd name="T3" fmla="*/ 9 h 106"/>
                <a:gd name="T4" fmla="*/ 3 w 55"/>
                <a:gd name="T5" fmla="*/ 21 h 106"/>
                <a:gd name="T6" fmla="*/ 15 w 55"/>
                <a:gd name="T7" fmla="*/ 33 h 106"/>
                <a:gd name="T8" fmla="*/ 21 w 55"/>
                <a:gd name="T9" fmla="*/ 51 h 106"/>
                <a:gd name="T10" fmla="*/ 27 w 55"/>
                <a:gd name="T11" fmla="*/ 60 h 106"/>
                <a:gd name="T12" fmla="*/ 33 w 55"/>
                <a:gd name="T13" fmla="*/ 69 h 106"/>
                <a:gd name="T14" fmla="*/ 42 w 55"/>
                <a:gd name="T15" fmla="*/ 78 h 106"/>
                <a:gd name="T16" fmla="*/ 48 w 55"/>
                <a:gd name="T17" fmla="*/ 87 h 106"/>
                <a:gd name="T18" fmla="*/ 51 w 55"/>
                <a:gd name="T19" fmla="*/ 96 h 106"/>
                <a:gd name="T20" fmla="*/ 54 w 55"/>
                <a:gd name="T21" fmla="*/ 105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5"/>
                <a:gd name="T34" fmla="*/ 0 h 106"/>
                <a:gd name="T35" fmla="*/ 55 w 55"/>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5" h="106">
                  <a:moveTo>
                    <a:pt x="0" y="0"/>
                  </a:moveTo>
                  <a:lnTo>
                    <a:pt x="0" y="9"/>
                  </a:lnTo>
                  <a:lnTo>
                    <a:pt x="3" y="21"/>
                  </a:lnTo>
                  <a:lnTo>
                    <a:pt x="15" y="33"/>
                  </a:lnTo>
                  <a:lnTo>
                    <a:pt x="21" y="51"/>
                  </a:lnTo>
                  <a:lnTo>
                    <a:pt x="27" y="60"/>
                  </a:lnTo>
                  <a:lnTo>
                    <a:pt x="33" y="69"/>
                  </a:lnTo>
                  <a:lnTo>
                    <a:pt x="42" y="78"/>
                  </a:lnTo>
                  <a:lnTo>
                    <a:pt x="48" y="87"/>
                  </a:lnTo>
                  <a:lnTo>
                    <a:pt x="51" y="96"/>
                  </a:lnTo>
                  <a:lnTo>
                    <a:pt x="54" y="10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33" name="Freeform 154">
              <a:extLst>
                <a:ext uri="{FF2B5EF4-FFF2-40B4-BE49-F238E27FC236}">
                  <a16:creationId xmlns:a16="http://schemas.microsoft.com/office/drawing/2014/main" id="{42084930-6A44-4B22-A30F-F769E8F38DFF}"/>
                </a:ext>
              </a:extLst>
            </p:cNvPr>
            <p:cNvSpPr>
              <a:spLocks/>
            </p:cNvSpPr>
            <p:nvPr/>
          </p:nvSpPr>
          <p:spPr bwMode="auto">
            <a:xfrm>
              <a:off x="3329" y="1636"/>
              <a:ext cx="79" cy="121"/>
            </a:xfrm>
            <a:custGeom>
              <a:avLst/>
              <a:gdLst>
                <a:gd name="T0" fmla="*/ 0 w 79"/>
                <a:gd name="T1" fmla="*/ 0 h 121"/>
                <a:gd name="T2" fmla="*/ 0 w 79"/>
                <a:gd name="T3" fmla="*/ 9 h 121"/>
                <a:gd name="T4" fmla="*/ 18 w 79"/>
                <a:gd name="T5" fmla="*/ 27 h 121"/>
                <a:gd name="T6" fmla="*/ 24 w 79"/>
                <a:gd name="T7" fmla="*/ 45 h 121"/>
                <a:gd name="T8" fmla="*/ 36 w 79"/>
                <a:gd name="T9" fmla="*/ 69 h 121"/>
                <a:gd name="T10" fmla="*/ 60 w 79"/>
                <a:gd name="T11" fmla="*/ 81 h 121"/>
                <a:gd name="T12" fmla="*/ 63 w 79"/>
                <a:gd name="T13" fmla="*/ 90 h 121"/>
                <a:gd name="T14" fmla="*/ 72 w 79"/>
                <a:gd name="T15" fmla="*/ 99 h 121"/>
                <a:gd name="T16" fmla="*/ 75 w 79"/>
                <a:gd name="T17" fmla="*/ 111 h 121"/>
                <a:gd name="T18" fmla="*/ 78 w 79"/>
                <a:gd name="T19" fmla="*/ 120 h 1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21"/>
                <a:gd name="T32" fmla="*/ 79 w 79"/>
                <a:gd name="T33" fmla="*/ 121 h 1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21">
                  <a:moveTo>
                    <a:pt x="0" y="0"/>
                  </a:moveTo>
                  <a:lnTo>
                    <a:pt x="0" y="9"/>
                  </a:lnTo>
                  <a:lnTo>
                    <a:pt x="18" y="27"/>
                  </a:lnTo>
                  <a:lnTo>
                    <a:pt x="24" y="45"/>
                  </a:lnTo>
                  <a:lnTo>
                    <a:pt x="36" y="69"/>
                  </a:lnTo>
                  <a:lnTo>
                    <a:pt x="60" y="81"/>
                  </a:lnTo>
                  <a:lnTo>
                    <a:pt x="63" y="90"/>
                  </a:lnTo>
                  <a:lnTo>
                    <a:pt x="72" y="99"/>
                  </a:lnTo>
                  <a:lnTo>
                    <a:pt x="75" y="111"/>
                  </a:lnTo>
                  <a:lnTo>
                    <a:pt x="78" y="12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34" name="Freeform 155">
              <a:extLst>
                <a:ext uri="{FF2B5EF4-FFF2-40B4-BE49-F238E27FC236}">
                  <a16:creationId xmlns:a16="http://schemas.microsoft.com/office/drawing/2014/main" id="{85324F44-C711-4BE5-9DF8-BF5C7B50E3AD}"/>
                </a:ext>
              </a:extLst>
            </p:cNvPr>
            <p:cNvSpPr>
              <a:spLocks/>
            </p:cNvSpPr>
            <p:nvPr/>
          </p:nvSpPr>
          <p:spPr bwMode="auto">
            <a:xfrm>
              <a:off x="3329" y="1690"/>
              <a:ext cx="67" cy="79"/>
            </a:xfrm>
            <a:custGeom>
              <a:avLst/>
              <a:gdLst>
                <a:gd name="T0" fmla="*/ 0 w 67"/>
                <a:gd name="T1" fmla="*/ 0 h 79"/>
                <a:gd name="T2" fmla="*/ 3 w 67"/>
                <a:gd name="T3" fmla="*/ 12 h 79"/>
                <a:gd name="T4" fmla="*/ 9 w 67"/>
                <a:gd name="T5" fmla="*/ 30 h 79"/>
                <a:gd name="T6" fmla="*/ 27 w 67"/>
                <a:gd name="T7" fmla="*/ 36 h 79"/>
                <a:gd name="T8" fmla="*/ 33 w 67"/>
                <a:gd name="T9" fmla="*/ 54 h 79"/>
                <a:gd name="T10" fmla="*/ 42 w 67"/>
                <a:gd name="T11" fmla="*/ 60 h 79"/>
                <a:gd name="T12" fmla="*/ 60 w 67"/>
                <a:gd name="T13" fmla="*/ 66 h 79"/>
                <a:gd name="T14" fmla="*/ 66 w 67"/>
                <a:gd name="T15" fmla="*/ 78 h 79"/>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9"/>
                <a:gd name="T26" fmla="*/ 67 w 67"/>
                <a:gd name="T27" fmla="*/ 79 h 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9">
                  <a:moveTo>
                    <a:pt x="0" y="0"/>
                  </a:moveTo>
                  <a:lnTo>
                    <a:pt x="3" y="12"/>
                  </a:lnTo>
                  <a:lnTo>
                    <a:pt x="9" y="30"/>
                  </a:lnTo>
                  <a:lnTo>
                    <a:pt x="27" y="36"/>
                  </a:lnTo>
                  <a:lnTo>
                    <a:pt x="33" y="54"/>
                  </a:lnTo>
                  <a:lnTo>
                    <a:pt x="42" y="60"/>
                  </a:lnTo>
                  <a:lnTo>
                    <a:pt x="60" y="66"/>
                  </a:lnTo>
                  <a:lnTo>
                    <a:pt x="66" y="7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35" name="Freeform 156">
              <a:extLst>
                <a:ext uri="{FF2B5EF4-FFF2-40B4-BE49-F238E27FC236}">
                  <a16:creationId xmlns:a16="http://schemas.microsoft.com/office/drawing/2014/main" id="{8BBA39AB-F226-45E4-A81A-78D0E4A72E72}"/>
                </a:ext>
              </a:extLst>
            </p:cNvPr>
            <p:cNvSpPr>
              <a:spLocks/>
            </p:cNvSpPr>
            <p:nvPr/>
          </p:nvSpPr>
          <p:spPr bwMode="auto">
            <a:xfrm>
              <a:off x="2753" y="1096"/>
              <a:ext cx="343" cy="388"/>
            </a:xfrm>
            <a:custGeom>
              <a:avLst/>
              <a:gdLst>
                <a:gd name="T0" fmla="*/ 9 w 343"/>
                <a:gd name="T1" fmla="*/ 30 h 388"/>
                <a:gd name="T2" fmla="*/ 9 w 343"/>
                <a:gd name="T3" fmla="*/ 48 h 388"/>
                <a:gd name="T4" fmla="*/ 6 w 343"/>
                <a:gd name="T5" fmla="*/ 66 h 388"/>
                <a:gd name="T6" fmla="*/ 6 w 343"/>
                <a:gd name="T7" fmla="*/ 84 h 388"/>
                <a:gd name="T8" fmla="*/ 6 w 343"/>
                <a:gd name="T9" fmla="*/ 105 h 388"/>
                <a:gd name="T10" fmla="*/ 6 w 343"/>
                <a:gd name="T11" fmla="*/ 126 h 388"/>
                <a:gd name="T12" fmla="*/ 6 w 343"/>
                <a:gd name="T13" fmla="*/ 150 h 388"/>
                <a:gd name="T14" fmla="*/ 6 w 343"/>
                <a:gd name="T15" fmla="*/ 168 h 388"/>
                <a:gd name="T16" fmla="*/ 6 w 343"/>
                <a:gd name="T17" fmla="*/ 192 h 388"/>
                <a:gd name="T18" fmla="*/ 6 w 343"/>
                <a:gd name="T19" fmla="*/ 210 h 388"/>
                <a:gd name="T20" fmla="*/ 6 w 343"/>
                <a:gd name="T21" fmla="*/ 231 h 388"/>
                <a:gd name="T22" fmla="*/ 6 w 343"/>
                <a:gd name="T23" fmla="*/ 252 h 388"/>
                <a:gd name="T24" fmla="*/ 9 w 343"/>
                <a:gd name="T25" fmla="*/ 258 h 388"/>
                <a:gd name="T26" fmla="*/ 12 w 343"/>
                <a:gd name="T27" fmla="*/ 279 h 388"/>
                <a:gd name="T28" fmla="*/ 12 w 343"/>
                <a:gd name="T29" fmla="*/ 297 h 388"/>
                <a:gd name="T30" fmla="*/ 12 w 343"/>
                <a:gd name="T31" fmla="*/ 318 h 388"/>
                <a:gd name="T32" fmla="*/ 12 w 343"/>
                <a:gd name="T33" fmla="*/ 342 h 388"/>
                <a:gd name="T34" fmla="*/ 12 w 343"/>
                <a:gd name="T35" fmla="*/ 366 h 388"/>
                <a:gd name="T36" fmla="*/ 24 w 343"/>
                <a:gd name="T37" fmla="*/ 384 h 388"/>
                <a:gd name="T38" fmla="*/ 42 w 343"/>
                <a:gd name="T39" fmla="*/ 378 h 388"/>
                <a:gd name="T40" fmla="*/ 63 w 343"/>
                <a:gd name="T41" fmla="*/ 378 h 388"/>
                <a:gd name="T42" fmla="*/ 81 w 343"/>
                <a:gd name="T43" fmla="*/ 375 h 388"/>
                <a:gd name="T44" fmla="*/ 81 w 343"/>
                <a:gd name="T45" fmla="*/ 369 h 388"/>
                <a:gd name="T46" fmla="*/ 60 w 343"/>
                <a:gd name="T47" fmla="*/ 369 h 388"/>
                <a:gd name="T48" fmla="*/ 39 w 343"/>
                <a:gd name="T49" fmla="*/ 378 h 388"/>
                <a:gd name="T50" fmla="*/ 54 w 343"/>
                <a:gd name="T51" fmla="*/ 369 h 388"/>
                <a:gd name="T52" fmla="*/ 96 w 343"/>
                <a:gd name="T53" fmla="*/ 369 h 388"/>
                <a:gd name="T54" fmla="*/ 135 w 343"/>
                <a:gd name="T55" fmla="*/ 369 h 388"/>
                <a:gd name="T56" fmla="*/ 159 w 343"/>
                <a:gd name="T57" fmla="*/ 363 h 388"/>
                <a:gd name="T58" fmla="*/ 180 w 343"/>
                <a:gd name="T59" fmla="*/ 357 h 388"/>
                <a:gd name="T60" fmla="*/ 207 w 343"/>
                <a:gd name="T61" fmla="*/ 357 h 388"/>
                <a:gd name="T62" fmla="*/ 234 w 343"/>
                <a:gd name="T63" fmla="*/ 351 h 388"/>
                <a:gd name="T64" fmla="*/ 252 w 343"/>
                <a:gd name="T65" fmla="*/ 336 h 388"/>
                <a:gd name="T66" fmla="*/ 273 w 343"/>
                <a:gd name="T67" fmla="*/ 330 h 388"/>
                <a:gd name="T68" fmla="*/ 291 w 343"/>
                <a:gd name="T69" fmla="*/ 327 h 388"/>
                <a:gd name="T70" fmla="*/ 318 w 343"/>
                <a:gd name="T71" fmla="*/ 327 h 388"/>
                <a:gd name="T72" fmla="*/ 336 w 343"/>
                <a:gd name="T73" fmla="*/ 324 h 388"/>
                <a:gd name="T74" fmla="*/ 342 w 343"/>
                <a:gd name="T75" fmla="*/ 303 h 388"/>
                <a:gd name="T76" fmla="*/ 339 w 343"/>
                <a:gd name="T77" fmla="*/ 282 h 388"/>
                <a:gd name="T78" fmla="*/ 336 w 343"/>
                <a:gd name="T79" fmla="*/ 261 h 388"/>
                <a:gd name="T80" fmla="*/ 324 w 343"/>
                <a:gd name="T81" fmla="*/ 243 h 388"/>
                <a:gd name="T82" fmla="*/ 312 w 343"/>
                <a:gd name="T83" fmla="*/ 225 h 388"/>
                <a:gd name="T84" fmla="*/ 300 w 343"/>
                <a:gd name="T85" fmla="*/ 201 h 388"/>
                <a:gd name="T86" fmla="*/ 294 w 343"/>
                <a:gd name="T87" fmla="*/ 183 h 388"/>
                <a:gd name="T88" fmla="*/ 288 w 343"/>
                <a:gd name="T89" fmla="*/ 165 h 388"/>
                <a:gd name="T90" fmla="*/ 288 w 343"/>
                <a:gd name="T91" fmla="*/ 144 h 388"/>
                <a:gd name="T92" fmla="*/ 282 w 343"/>
                <a:gd name="T93" fmla="*/ 123 h 388"/>
                <a:gd name="T94" fmla="*/ 276 w 343"/>
                <a:gd name="T95" fmla="*/ 105 h 388"/>
                <a:gd name="T96" fmla="*/ 273 w 343"/>
                <a:gd name="T97" fmla="*/ 81 h 388"/>
                <a:gd name="T98" fmla="*/ 267 w 343"/>
                <a:gd name="T99" fmla="*/ 63 h 388"/>
                <a:gd name="T100" fmla="*/ 264 w 343"/>
                <a:gd name="T101" fmla="*/ 45 h 388"/>
                <a:gd name="T102" fmla="*/ 258 w 343"/>
                <a:gd name="T103" fmla="*/ 27 h 388"/>
                <a:gd name="T104" fmla="*/ 249 w 343"/>
                <a:gd name="T105" fmla="*/ 9 h 38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43"/>
                <a:gd name="T160" fmla="*/ 0 h 388"/>
                <a:gd name="T161" fmla="*/ 343 w 343"/>
                <a:gd name="T162" fmla="*/ 388 h 38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43" h="388">
                  <a:moveTo>
                    <a:pt x="9" y="21"/>
                  </a:moveTo>
                  <a:lnTo>
                    <a:pt x="9" y="30"/>
                  </a:lnTo>
                  <a:lnTo>
                    <a:pt x="9" y="39"/>
                  </a:lnTo>
                  <a:lnTo>
                    <a:pt x="9" y="48"/>
                  </a:lnTo>
                  <a:lnTo>
                    <a:pt x="6" y="57"/>
                  </a:lnTo>
                  <a:lnTo>
                    <a:pt x="6" y="66"/>
                  </a:lnTo>
                  <a:lnTo>
                    <a:pt x="6" y="75"/>
                  </a:lnTo>
                  <a:lnTo>
                    <a:pt x="6" y="84"/>
                  </a:lnTo>
                  <a:lnTo>
                    <a:pt x="6" y="96"/>
                  </a:lnTo>
                  <a:lnTo>
                    <a:pt x="6" y="105"/>
                  </a:lnTo>
                  <a:lnTo>
                    <a:pt x="6" y="114"/>
                  </a:lnTo>
                  <a:lnTo>
                    <a:pt x="6" y="126"/>
                  </a:lnTo>
                  <a:lnTo>
                    <a:pt x="6" y="138"/>
                  </a:lnTo>
                  <a:lnTo>
                    <a:pt x="6" y="150"/>
                  </a:lnTo>
                  <a:lnTo>
                    <a:pt x="6" y="159"/>
                  </a:lnTo>
                  <a:lnTo>
                    <a:pt x="6" y="168"/>
                  </a:lnTo>
                  <a:lnTo>
                    <a:pt x="6" y="180"/>
                  </a:lnTo>
                  <a:lnTo>
                    <a:pt x="6" y="192"/>
                  </a:lnTo>
                  <a:lnTo>
                    <a:pt x="6" y="201"/>
                  </a:lnTo>
                  <a:lnTo>
                    <a:pt x="6" y="210"/>
                  </a:lnTo>
                  <a:lnTo>
                    <a:pt x="6" y="222"/>
                  </a:lnTo>
                  <a:lnTo>
                    <a:pt x="6" y="231"/>
                  </a:lnTo>
                  <a:lnTo>
                    <a:pt x="6" y="240"/>
                  </a:lnTo>
                  <a:lnTo>
                    <a:pt x="6" y="252"/>
                  </a:lnTo>
                  <a:lnTo>
                    <a:pt x="0" y="261"/>
                  </a:lnTo>
                  <a:lnTo>
                    <a:pt x="9" y="258"/>
                  </a:lnTo>
                  <a:lnTo>
                    <a:pt x="12" y="270"/>
                  </a:lnTo>
                  <a:lnTo>
                    <a:pt x="12" y="279"/>
                  </a:lnTo>
                  <a:lnTo>
                    <a:pt x="12" y="288"/>
                  </a:lnTo>
                  <a:lnTo>
                    <a:pt x="12" y="297"/>
                  </a:lnTo>
                  <a:lnTo>
                    <a:pt x="12" y="306"/>
                  </a:lnTo>
                  <a:lnTo>
                    <a:pt x="12" y="318"/>
                  </a:lnTo>
                  <a:lnTo>
                    <a:pt x="12" y="330"/>
                  </a:lnTo>
                  <a:lnTo>
                    <a:pt x="12" y="342"/>
                  </a:lnTo>
                  <a:lnTo>
                    <a:pt x="12" y="354"/>
                  </a:lnTo>
                  <a:lnTo>
                    <a:pt x="12" y="366"/>
                  </a:lnTo>
                  <a:lnTo>
                    <a:pt x="12" y="378"/>
                  </a:lnTo>
                  <a:lnTo>
                    <a:pt x="24" y="384"/>
                  </a:lnTo>
                  <a:lnTo>
                    <a:pt x="36" y="387"/>
                  </a:lnTo>
                  <a:lnTo>
                    <a:pt x="42" y="378"/>
                  </a:lnTo>
                  <a:lnTo>
                    <a:pt x="54" y="378"/>
                  </a:lnTo>
                  <a:lnTo>
                    <a:pt x="63" y="378"/>
                  </a:lnTo>
                  <a:lnTo>
                    <a:pt x="72" y="375"/>
                  </a:lnTo>
                  <a:lnTo>
                    <a:pt x="81" y="375"/>
                  </a:lnTo>
                  <a:lnTo>
                    <a:pt x="90" y="375"/>
                  </a:lnTo>
                  <a:lnTo>
                    <a:pt x="81" y="369"/>
                  </a:lnTo>
                  <a:lnTo>
                    <a:pt x="72" y="369"/>
                  </a:lnTo>
                  <a:lnTo>
                    <a:pt x="60" y="369"/>
                  </a:lnTo>
                  <a:lnTo>
                    <a:pt x="48" y="375"/>
                  </a:lnTo>
                  <a:lnTo>
                    <a:pt x="39" y="378"/>
                  </a:lnTo>
                  <a:lnTo>
                    <a:pt x="48" y="378"/>
                  </a:lnTo>
                  <a:lnTo>
                    <a:pt x="54" y="369"/>
                  </a:lnTo>
                  <a:lnTo>
                    <a:pt x="72" y="369"/>
                  </a:lnTo>
                  <a:lnTo>
                    <a:pt x="96" y="369"/>
                  </a:lnTo>
                  <a:lnTo>
                    <a:pt x="114" y="369"/>
                  </a:lnTo>
                  <a:lnTo>
                    <a:pt x="135" y="369"/>
                  </a:lnTo>
                  <a:lnTo>
                    <a:pt x="147" y="369"/>
                  </a:lnTo>
                  <a:lnTo>
                    <a:pt x="159" y="363"/>
                  </a:lnTo>
                  <a:lnTo>
                    <a:pt x="168" y="360"/>
                  </a:lnTo>
                  <a:lnTo>
                    <a:pt x="180" y="357"/>
                  </a:lnTo>
                  <a:lnTo>
                    <a:pt x="189" y="357"/>
                  </a:lnTo>
                  <a:lnTo>
                    <a:pt x="207" y="357"/>
                  </a:lnTo>
                  <a:lnTo>
                    <a:pt x="225" y="357"/>
                  </a:lnTo>
                  <a:lnTo>
                    <a:pt x="234" y="351"/>
                  </a:lnTo>
                  <a:lnTo>
                    <a:pt x="243" y="345"/>
                  </a:lnTo>
                  <a:lnTo>
                    <a:pt x="252" y="336"/>
                  </a:lnTo>
                  <a:lnTo>
                    <a:pt x="261" y="333"/>
                  </a:lnTo>
                  <a:lnTo>
                    <a:pt x="273" y="330"/>
                  </a:lnTo>
                  <a:lnTo>
                    <a:pt x="282" y="327"/>
                  </a:lnTo>
                  <a:lnTo>
                    <a:pt x="291" y="327"/>
                  </a:lnTo>
                  <a:lnTo>
                    <a:pt x="300" y="327"/>
                  </a:lnTo>
                  <a:lnTo>
                    <a:pt x="318" y="327"/>
                  </a:lnTo>
                  <a:lnTo>
                    <a:pt x="327" y="324"/>
                  </a:lnTo>
                  <a:lnTo>
                    <a:pt x="336" y="324"/>
                  </a:lnTo>
                  <a:lnTo>
                    <a:pt x="342" y="315"/>
                  </a:lnTo>
                  <a:lnTo>
                    <a:pt x="342" y="303"/>
                  </a:lnTo>
                  <a:lnTo>
                    <a:pt x="342" y="291"/>
                  </a:lnTo>
                  <a:lnTo>
                    <a:pt x="339" y="282"/>
                  </a:lnTo>
                  <a:lnTo>
                    <a:pt x="336" y="273"/>
                  </a:lnTo>
                  <a:lnTo>
                    <a:pt x="336" y="261"/>
                  </a:lnTo>
                  <a:lnTo>
                    <a:pt x="330" y="252"/>
                  </a:lnTo>
                  <a:lnTo>
                    <a:pt x="324" y="243"/>
                  </a:lnTo>
                  <a:lnTo>
                    <a:pt x="318" y="234"/>
                  </a:lnTo>
                  <a:lnTo>
                    <a:pt x="312" y="225"/>
                  </a:lnTo>
                  <a:lnTo>
                    <a:pt x="306" y="213"/>
                  </a:lnTo>
                  <a:lnTo>
                    <a:pt x="300" y="201"/>
                  </a:lnTo>
                  <a:lnTo>
                    <a:pt x="297" y="192"/>
                  </a:lnTo>
                  <a:lnTo>
                    <a:pt x="294" y="183"/>
                  </a:lnTo>
                  <a:lnTo>
                    <a:pt x="291" y="174"/>
                  </a:lnTo>
                  <a:lnTo>
                    <a:pt x="288" y="165"/>
                  </a:lnTo>
                  <a:lnTo>
                    <a:pt x="288" y="156"/>
                  </a:lnTo>
                  <a:lnTo>
                    <a:pt x="288" y="144"/>
                  </a:lnTo>
                  <a:lnTo>
                    <a:pt x="285" y="135"/>
                  </a:lnTo>
                  <a:lnTo>
                    <a:pt x="282" y="123"/>
                  </a:lnTo>
                  <a:lnTo>
                    <a:pt x="279" y="114"/>
                  </a:lnTo>
                  <a:lnTo>
                    <a:pt x="276" y="105"/>
                  </a:lnTo>
                  <a:lnTo>
                    <a:pt x="273" y="93"/>
                  </a:lnTo>
                  <a:lnTo>
                    <a:pt x="273" y="81"/>
                  </a:lnTo>
                  <a:lnTo>
                    <a:pt x="270" y="72"/>
                  </a:lnTo>
                  <a:lnTo>
                    <a:pt x="267" y="63"/>
                  </a:lnTo>
                  <a:lnTo>
                    <a:pt x="264" y="54"/>
                  </a:lnTo>
                  <a:lnTo>
                    <a:pt x="264" y="45"/>
                  </a:lnTo>
                  <a:lnTo>
                    <a:pt x="264" y="36"/>
                  </a:lnTo>
                  <a:lnTo>
                    <a:pt x="258" y="27"/>
                  </a:lnTo>
                  <a:lnTo>
                    <a:pt x="252" y="18"/>
                  </a:lnTo>
                  <a:lnTo>
                    <a:pt x="249" y="9"/>
                  </a:lnTo>
                  <a:lnTo>
                    <a:pt x="24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36" name="Freeform 157">
              <a:extLst>
                <a:ext uri="{FF2B5EF4-FFF2-40B4-BE49-F238E27FC236}">
                  <a16:creationId xmlns:a16="http://schemas.microsoft.com/office/drawing/2014/main" id="{1D7594C5-38A8-43AA-9ACD-B50E1C4897BE}"/>
                </a:ext>
              </a:extLst>
            </p:cNvPr>
            <p:cNvSpPr>
              <a:spLocks/>
            </p:cNvSpPr>
            <p:nvPr/>
          </p:nvSpPr>
          <p:spPr bwMode="auto">
            <a:xfrm>
              <a:off x="2999" y="1417"/>
              <a:ext cx="169" cy="403"/>
            </a:xfrm>
            <a:custGeom>
              <a:avLst/>
              <a:gdLst>
                <a:gd name="T0" fmla="*/ 90 w 169"/>
                <a:gd name="T1" fmla="*/ 366 h 403"/>
                <a:gd name="T2" fmla="*/ 90 w 169"/>
                <a:gd name="T3" fmla="*/ 384 h 403"/>
                <a:gd name="T4" fmla="*/ 105 w 169"/>
                <a:gd name="T5" fmla="*/ 378 h 403"/>
                <a:gd name="T6" fmla="*/ 105 w 169"/>
                <a:gd name="T7" fmla="*/ 360 h 403"/>
                <a:gd name="T8" fmla="*/ 105 w 169"/>
                <a:gd name="T9" fmla="*/ 342 h 403"/>
                <a:gd name="T10" fmla="*/ 96 w 169"/>
                <a:gd name="T11" fmla="*/ 345 h 403"/>
                <a:gd name="T12" fmla="*/ 99 w 169"/>
                <a:gd name="T13" fmla="*/ 339 h 403"/>
                <a:gd name="T14" fmla="*/ 87 w 169"/>
                <a:gd name="T15" fmla="*/ 321 h 403"/>
                <a:gd name="T16" fmla="*/ 72 w 169"/>
                <a:gd name="T17" fmla="*/ 303 h 403"/>
                <a:gd name="T18" fmla="*/ 57 w 169"/>
                <a:gd name="T19" fmla="*/ 282 h 403"/>
                <a:gd name="T20" fmla="*/ 51 w 169"/>
                <a:gd name="T21" fmla="*/ 264 h 403"/>
                <a:gd name="T22" fmla="*/ 39 w 169"/>
                <a:gd name="T23" fmla="*/ 246 h 403"/>
                <a:gd name="T24" fmla="*/ 30 w 169"/>
                <a:gd name="T25" fmla="*/ 228 h 403"/>
                <a:gd name="T26" fmla="*/ 21 w 169"/>
                <a:gd name="T27" fmla="*/ 210 h 403"/>
                <a:gd name="T28" fmla="*/ 15 w 169"/>
                <a:gd name="T29" fmla="*/ 189 h 403"/>
                <a:gd name="T30" fmla="*/ 12 w 169"/>
                <a:gd name="T31" fmla="*/ 171 h 403"/>
                <a:gd name="T32" fmla="*/ 9 w 169"/>
                <a:gd name="T33" fmla="*/ 147 h 403"/>
                <a:gd name="T34" fmla="*/ 9 w 169"/>
                <a:gd name="T35" fmla="*/ 129 h 403"/>
                <a:gd name="T36" fmla="*/ 9 w 169"/>
                <a:gd name="T37" fmla="*/ 111 h 403"/>
                <a:gd name="T38" fmla="*/ 9 w 169"/>
                <a:gd name="T39" fmla="*/ 90 h 403"/>
                <a:gd name="T40" fmla="*/ 6 w 169"/>
                <a:gd name="T41" fmla="*/ 72 h 403"/>
                <a:gd name="T42" fmla="*/ 3 w 169"/>
                <a:gd name="T43" fmla="*/ 54 h 403"/>
                <a:gd name="T44" fmla="*/ 0 w 169"/>
                <a:gd name="T45" fmla="*/ 36 h 403"/>
                <a:gd name="T46" fmla="*/ 9 w 169"/>
                <a:gd name="T47" fmla="*/ 24 h 403"/>
                <a:gd name="T48" fmla="*/ 27 w 169"/>
                <a:gd name="T49" fmla="*/ 15 h 403"/>
                <a:gd name="T50" fmla="*/ 48 w 169"/>
                <a:gd name="T51" fmla="*/ 9 h 403"/>
                <a:gd name="T52" fmla="*/ 69 w 169"/>
                <a:gd name="T53" fmla="*/ 3 h 403"/>
                <a:gd name="T54" fmla="*/ 90 w 169"/>
                <a:gd name="T55" fmla="*/ 0 h 403"/>
                <a:gd name="T56" fmla="*/ 102 w 169"/>
                <a:gd name="T57" fmla="*/ 12 h 403"/>
                <a:gd name="T58" fmla="*/ 105 w 169"/>
                <a:gd name="T59" fmla="*/ 30 h 403"/>
                <a:gd name="T60" fmla="*/ 108 w 169"/>
                <a:gd name="T61" fmla="*/ 54 h 403"/>
                <a:gd name="T62" fmla="*/ 108 w 169"/>
                <a:gd name="T63" fmla="*/ 72 h 403"/>
                <a:gd name="T64" fmla="*/ 108 w 169"/>
                <a:gd name="T65" fmla="*/ 90 h 403"/>
                <a:gd name="T66" fmla="*/ 108 w 169"/>
                <a:gd name="T67" fmla="*/ 108 h 403"/>
                <a:gd name="T68" fmla="*/ 105 w 169"/>
                <a:gd name="T69" fmla="*/ 126 h 403"/>
                <a:gd name="T70" fmla="*/ 108 w 169"/>
                <a:gd name="T71" fmla="*/ 144 h 403"/>
                <a:gd name="T72" fmla="*/ 111 w 169"/>
                <a:gd name="T73" fmla="*/ 162 h 403"/>
                <a:gd name="T74" fmla="*/ 114 w 169"/>
                <a:gd name="T75" fmla="*/ 186 h 403"/>
                <a:gd name="T76" fmla="*/ 126 w 169"/>
                <a:gd name="T77" fmla="*/ 210 h 403"/>
                <a:gd name="T78" fmla="*/ 129 w 169"/>
                <a:gd name="T79" fmla="*/ 228 h 403"/>
                <a:gd name="T80" fmla="*/ 132 w 169"/>
                <a:gd name="T81" fmla="*/ 246 h 403"/>
                <a:gd name="T82" fmla="*/ 138 w 169"/>
                <a:gd name="T83" fmla="*/ 267 h 403"/>
                <a:gd name="T84" fmla="*/ 141 w 169"/>
                <a:gd name="T85" fmla="*/ 285 h 403"/>
                <a:gd name="T86" fmla="*/ 147 w 169"/>
                <a:gd name="T87" fmla="*/ 306 h 403"/>
                <a:gd name="T88" fmla="*/ 156 w 169"/>
                <a:gd name="T89" fmla="*/ 324 h 403"/>
                <a:gd name="T90" fmla="*/ 159 w 169"/>
                <a:gd name="T91" fmla="*/ 342 h 403"/>
                <a:gd name="T92" fmla="*/ 165 w 169"/>
                <a:gd name="T93" fmla="*/ 360 h 403"/>
                <a:gd name="T94" fmla="*/ 168 w 169"/>
                <a:gd name="T95" fmla="*/ 378 h 403"/>
                <a:gd name="T96" fmla="*/ 159 w 169"/>
                <a:gd name="T97" fmla="*/ 396 h 403"/>
                <a:gd name="T98" fmla="*/ 138 w 169"/>
                <a:gd name="T99" fmla="*/ 402 h 403"/>
                <a:gd name="T100" fmla="*/ 117 w 169"/>
                <a:gd name="T101" fmla="*/ 402 h 40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9"/>
                <a:gd name="T154" fmla="*/ 0 h 403"/>
                <a:gd name="T155" fmla="*/ 169 w 169"/>
                <a:gd name="T156" fmla="*/ 403 h 40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9" h="403">
                  <a:moveTo>
                    <a:pt x="99" y="363"/>
                  </a:moveTo>
                  <a:lnTo>
                    <a:pt x="90" y="366"/>
                  </a:lnTo>
                  <a:lnTo>
                    <a:pt x="90" y="375"/>
                  </a:lnTo>
                  <a:lnTo>
                    <a:pt x="90" y="384"/>
                  </a:lnTo>
                  <a:lnTo>
                    <a:pt x="99" y="387"/>
                  </a:lnTo>
                  <a:lnTo>
                    <a:pt x="105" y="378"/>
                  </a:lnTo>
                  <a:lnTo>
                    <a:pt x="105" y="369"/>
                  </a:lnTo>
                  <a:lnTo>
                    <a:pt x="105" y="360"/>
                  </a:lnTo>
                  <a:lnTo>
                    <a:pt x="105" y="351"/>
                  </a:lnTo>
                  <a:lnTo>
                    <a:pt x="105" y="342"/>
                  </a:lnTo>
                  <a:lnTo>
                    <a:pt x="93" y="333"/>
                  </a:lnTo>
                  <a:lnTo>
                    <a:pt x="96" y="345"/>
                  </a:lnTo>
                  <a:lnTo>
                    <a:pt x="99" y="354"/>
                  </a:lnTo>
                  <a:lnTo>
                    <a:pt x="99" y="339"/>
                  </a:lnTo>
                  <a:lnTo>
                    <a:pt x="93" y="330"/>
                  </a:lnTo>
                  <a:lnTo>
                    <a:pt x="87" y="321"/>
                  </a:lnTo>
                  <a:lnTo>
                    <a:pt x="78" y="312"/>
                  </a:lnTo>
                  <a:lnTo>
                    <a:pt x="72" y="303"/>
                  </a:lnTo>
                  <a:lnTo>
                    <a:pt x="66" y="291"/>
                  </a:lnTo>
                  <a:lnTo>
                    <a:pt x="57" y="282"/>
                  </a:lnTo>
                  <a:lnTo>
                    <a:pt x="54" y="273"/>
                  </a:lnTo>
                  <a:lnTo>
                    <a:pt x="51" y="264"/>
                  </a:lnTo>
                  <a:lnTo>
                    <a:pt x="42" y="255"/>
                  </a:lnTo>
                  <a:lnTo>
                    <a:pt x="39" y="246"/>
                  </a:lnTo>
                  <a:lnTo>
                    <a:pt x="33" y="237"/>
                  </a:lnTo>
                  <a:lnTo>
                    <a:pt x="30" y="228"/>
                  </a:lnTo>
                  <a:lnTo>
                    <a:pt x="27" y="219"/>
                  </a:lnTo>
                  <a:lnTo>
                    <a:pt x="21" y="210"/>
                  </a:lnTo>
                  <a:lnTo>
                    <a:pt x="18" y="201"/>
                  </a:lnTo>
                  <a:lnTo>
                    <a:pt x="15" y="189"/>
                  </a:lnTo>
                  <a:lnTo>
                    <a:pt x="15" y="180"/>
                  </a:lnTo>
                  <a:lnTo>
                    <a:pt x="12" y="171"/>
                  </a:lnTo>
                  <a:lnTo>
                    <a:pt x="9" y="159"/>
                  </a:lnTo>
                  <a:lnTo>
                    <a:pt x="9" y="147"/>
                  </a:lnTo>
                  <a:lnTo>
                    <a:pt x="9" y="138"/>
                  </a:lnTo>
                  <a:lnTo>
                    <a:pt x="9" y="129"/>
                  </a:lnTo>
                  <a:lnTo>
                    <a:pt x="9" y="120"/>
                  </a:lnTo>
                  <a:lnTo>
                    <a:pt x="9" y="111"/>
                  </a:lnTo>
                  <a:lnTo>
                    <a:pt x="9" y="99"/>
                  </a:lnTo>
                  <a:lnTo>
                    <a:pt x="9" y="90"/>
                  </a:lnTo>
                  <a:lnTo>
                    <a:pt x="9" y="81"/>
                  </a:lnTo>
                  <a:lnTo>
                    <a:pt x="6" y="72"/>
                  </a:lnTo>
                  <a:lnTo>
                    <a:pt x="3" y="63"/>
                  </a:lnTo>
                  <a:lnTo>
                    <a:pt x="3" y="54"/>
                  </a:lnTo>
                  <a:lnTo>
                    <a:pt x="0" y="45"/>
                  </a:lnTo>
                  <a:lnTo>
                    <a:pt x="0" y="36"/>
                  </a:lnTo>
                  <a:lnTo>
                    <a:pt x="0" y="27"/>
                  </a:lnTo>
                  <a:lnTo>
                    <a:pt x="9" y="24"/>
                  </a:lnTo>
                  <a:lnTo>
                    <a:pt x="18" y="18"/>
                  </a:lnTo>
                  <a:lnTo>
                    <a:pt x="27" y="15"/>
                  </a:lnTo>
                  <a:lnTo>
                    <a:pt x="36" y="12"/>
                  </a:lnTo>
                  <a:lnTo>
                    <a:pt x="48" y="9"/>
                  </a:lnTo>
                  <a:lnTo>
                    <a:pt x="60" y="6"/>
                  </a:lnTo>
                  <a:lnTo>
                    <a:pt x="69" y="3"/>
                  </a:lnTo>
                  <a:lnTo>
                    <a:pt x="81" y="0"/>
                  </a:lnTo>
                  <a:lnTo>
                    <a:pt x="90" y="0"/>
                  </a:lnTo>
                  <a:lnTo>
                    <a:pt x="99" y="3"/>
                  </a:lnTo>
                  <a:lnTo>
                    <a:pt x="102" y="12"/>
                  </a:lnTo>
                  <a:lnTo>
                    <a:pt x="102" y="21"/>
                  </a:lnTo>
                  <a:lnTo>
                    <a:pt x="105" y="30"/>
                  </a:lnTo>
                  <a:lnTo>
                    <a:pt x="108" y="42"/>
                  </a:lnTo>
                  <a:lnTo>
                    <a:pt x="108" y="54"/>
                  </a:lnTo>
                  <a:lnTo>
                    <a:pt x="108" y="63"/>
                  </a:lnTo>
                  <a:lnTo>
                    <a:pt x="108" y="72"/>
                  </a:lnTo>
                  <a:lnTo>
                    <a:pt x="108" y="81"/>
                  </a:lnTo>
                  <a:lnTo>
                    <a:pt x="108" y="90"/>
                  </a:lnTo>
                  <a:lnTo>
                    <a:pt x="108" y="99"/>
                  </a:lnTo>
                  <a:lnTo>
                    <a:pt x="108" y="108"/>
                  </a:lnTo>
                  <a:lnTo>
                    <a:pt x="105" y="117"/>
                  </a:lnTo>
                  <a:lnTo>
                    <a:pt x="105" y="126"/>
                  </a:lnTo>
                  <a:lnTo>
                    <a:pt x="105" y="135"/>
                  </a:lnTo>
                  <a:lnTo>
                    <a:pt x="108" y="144"/>
                  </a:lnTo>
                  <a:lnTo>
                    <a:pt x="108" y="153"/>
                  </a:lnTo>
                  <a:lnTo>
                    <a:pt x="111" y="162"/>
                  </a:lnTo>
                  <a:lnTo>
                    <a:pt x="111" y="174"/>
                  </a:lnTo>
                  <a:lnTo>
                    <a:pt x="114" y="186"/>
                  </a:lnTo>
                  <a:lnTo>
                    <a:pt x="120" y="198"/>
                  </a:lnTo>
                  <a:lnTo>
                    <a:pt x="126" y="210"/>
                  </a:lnTo>
                  <a:lnTo>
                    <a:pt x="126" y="219"/>
                  </a:lnTo>
                  <a:lnTo>
                    <a:pt x="129" y="228"/>
                  </a:lnTo>
                  <a:lnTo>
                    <a:pt x="129" y="237"/>
                  </a:lnTo>
                  <a:lnTo>
                    <a:pt x="132" y="246"/>
                  </a:lnTo>
                  <a:lnTo>
                    <a:pt x="135" y="258"/>
                  </a:lnTo>
                  <a:lnTo>
                    <a:pt x="138" y="267"/>
                  </a:lnTo>
                  <a:lnTo>
                    <a:pt x="138" y="276"/>
                  </a:lnTo>
                  <a:lnTo>
                    <a:pt x="141" y="285"/>
                  </a:lnTo>
                  <a:lnTo>
                    <a:pt x="144" y="297"/>
                  </a:lnTo>
                  <a:lnTo>
                    <a:pt x="147" y="306"/>
                  </a:lnTo>
                  <a:lnTo>
                    <a:pt x="150" y="315"/>
                  </a:lnTo>
                  <a:lnTo>
                    <a:pt x="156" y="324"/>
                  </a:lnTo>
                  <a:lnTo>
                    <a:pt x="159" y="333"/>
                  </a:lnTo>
                  <a:lnTo>
                    <a:pt x="159" y="342"/>
                  </a:lnTo>
                  <a:lnTo>
                    <a:pt x="162" y="351"/>
                  </a:lnTo>
                  <a:lnTo>
                    <a:pt x="165" y="360"/>
                  </a:lnTo>
                  <a:lnTo>
                    <a:pt x="165" y="369"/>
                  </a:lnTo>
                  <a:lnTo>
                    <a:pt x="168" y="378"/>
                  </a:lnTo>
                  <a:lnTo>
                    <a:pt x="168" y="390"/>
                  </a:lnTo>
                  <a:lnTo>
                    <a:pt x="159" y="396"/>
                  </a:lnTo>
                  <a:lnTo>
                    <a:pt x="147" y="402"/>
                  </a:lnTo>
                  <a:lnTo>
                    <a:pt x="138" y="402"/>
                  </a:lnTo>
                  <a:lnTo>
                    <a:pt x="129" y="402"/>
                  </a:lnTo>
                  <a:lnTo>
                    <a:pt x="117" y="402"/>
                  </a:lnTo>
                  <a:lnTo>
                    <a:pt x="108" y="40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37" name="Freeform 158">
              <a:extLst>
                <a:ext uri="{FF2B5EF4-FFF2-40B4-BE49-F238E27FC236}">
                  <a16:creationId xmlns:a16="http://schemas.microsoft.com/office/drawing/2014/main" id="{7E0118D1-9650-4776-B620-8A2062B2C612}"/>
                </a:ext>
              </a:extLst>
            </p:cNvPr>
            <p:cNvSpPr>
              <a:spLocks/>
            </p:cNvSpPr>
            <p:nvPr/>
          </p:nvSpPr>
          <p:spPr bwMode="auto">
            <a:xfrm>
              <a:off x="2810" y="1447"/>
              <a:ext cx="175" cy="358"/>
            </a:xfrm>
            <a:custGeom>
              <a:avLst/>
              <a:gdLst>
                <a:gd name="T0" fmla="*/ 174 w 175"/>
                <a:gd name="T1" fmla="*/ 9 h 358"/>
                <a:gd name="T2" fmla="*/ 165 w 175"/>
                <a:gd name="T3" fmla="*/ 27 h 358"/>
                <a:gd name="T4" fmla="*/ 162 w 175"/>
                <a:gd name="T5" fmla="*/ 45 h 358"/>
                <a:gd name="T6" fmla="*/ 147 w 175"/>
                <a:gd name="T7" fmla="*/ 66 h 358"/>
                <a:gd name="T8" fmla="*/ 144 w 175"/>
                <a:gd name="T9" fmla="*/ 84 h 358"/>
                <a:gd name="T10" fmla="*/ 135 w 175"/>
                <a:gd name="T11" fmla="*/ 102 h 358"/>
                <a:gd name="T12" fmla="*/ 126 w 175"/>
                <a:gd name="T13" fmla="*/ 120 h 358"/>
                <a:gd name="T14" fmla="*/ 117 w 175"/>
                <a:gd name="T15" fmla="*/ 138 h 358"/>
                <a:gd name="T16" fmla="*/ 102 w 175"/>
                <a:gd name="T17" fmla="*/ 156 h 358"/>
                <a:gd name="T18" fmla="*/ 99 w 175"/>
                <a:gd name="T19" fmla="*/ 174 h 358"/>
                <a:gd name="T20" fmla="*/ 93 w 175"/>
                <a:gd name="T21" fmla="*/ 192 h 358"/>
                <a:gd name="T22" fmla="*/ 87 w 175"/>
                <a:gd name="T23" fmla="*/ 210 h 358"/>
                <a:gd name="T24" fmla="*/ 78 w 175"/>
                <a:gd name="T25" fmla="*/ 234 h 358"/>
                <a:gd name="T26" fmla="*/ 69 w 175"/>
                <a:gd name="T27" fmla="*/ 252 h 358"/>
                <a:gd name="T28" fmla="*/ 66 w 175"/>
                <a:gd name="T29" fmla="*/ 270 h 358"/>
                <a:gd name="T30" fmla="*/ 66 w 175"/>
                <a:gd name="T31" fmla="*/ 291 h 358"/>
                <a:gd name="T32" fmla="*/ 51 w 175"/>
                <a:gd name="T33" fmla="*/ 306 h 358"/>
                <a:gd name="T34" fmla="*/ 51 w 175"/>
                <a:gd name="T35" fmla="*/ 327 h 358"/>
                <a:gd name="T36" fmla="*/ 60 w 175"/>
                <a:gd name="T37" fmla="*/ 342 h 358"/>
                <a:gd name="T38" fmla="*/ 60 w 175"/>
                <a:gd name="T39" fmla="*/ 336 h 358"/>
                <a:gd name="T40" fmla="*/ 57 w 175"/>
                <a:gd name="T41" fmla="*/ 315 h 358"/>
                <a:gd name="T42" fmla="*/ 60 w 175"/>
                <a:gd name="T43" fmla="*/ 294 h 358"/>
                <a:gd name="T44" fmla="*/ 66 w 175"/>
                <a:gd name="T45" fmla="*/ 270 h 358"/>
                <a:gd name="T46" fmla="*/ 69 w 175"/>
                <a:gd name="T47" fmla="*/ 306 h 358"/>
                <a:gd name="T48" fmla="*/ 66 w 175"/>
                <a:gd name="T49" fmla="*/ 324 h 358"/>
                <a:gd name="T50" fmla="*/ 60 w 175"/>
                <a:gd name="T51" fmla="*/ 342 h 358"/>
                <a:gd name="T52" fmla="*/ 42 w 175"/>
                <a:gd name="T53" fmla="*/ 354 h 358"/>
                <a:gd name="T54" fmla="*/ 24 w 175"/>
                <a:gd name="T55" fmla="*/ 357 h 358"/>
                <a:gd name="T56" fmla="*/ 6 w 175"/>
                <a:gd name="T57" fmla="*/ 357 h 358"/>
                <a:gd name="T58" fmla="*/ 3 w 175"/>
                <a:gd name="T59" fmla="*/ 339 h 358"/>
                <a:gd name="T60" fmla="*/ 0 w 175"/>
                <a:gd name="T61" fmla="*/ 321 h 358"/>
                <a:gd name="T62" fmla="*/ 0 w 175"/>
                <a:gd name="T63" fmla="*/ 297 h 358"/>
                <a:gd name="T64" fmla="*/ 3 w 175"/>
                <a:gd name="T65" fmla="*/ 279 h 358"/>
                <a:gd name="T66" fmla="*/ 9 w 175"/>
                <a:gd name="T67" fmla="*/ 261 h 358"/>
                <a:gd name="T68" fmla="*/ 9 w 175"/>
                <a:gd name="T69" fmla="*/ 240 h 358"/>
                <a:gd name="T70" fmla="*/ 9 w 175"/>
                <a:gd name="T71" fmla="*/ 222 h 358"/>
                <a:gd name="T72" fmla="*/ 3 w 175"/>
                <a:gd name="T73" fmla="*/ 201 h 358"/>
                <a:gd name="T74" fmla="*/ 3 w 175"/>
                <a:gd name="T75" fmla="*/ 183 h 358"/>
                <a:gd name="T76" fmla="*/ 3 w 175"/>
                <a:gd name="T77" fmla="*/ 165 h 358"/>
                <a:gd name="T78" fmla="*/ 3 w 175"/>
                <a:gd name="T79" fmla="*/ 147 h 358"/>
                <a:gd name="T80" fmla="*/ 6 w 175"/>
                <a:gd name="T81" fmla="*/ 129 h 358"/>
                <a:gd name="T82" fmla="*/ 15 w 175"/>
                <a:gd name="T83" fmla="*/ 111 h 358"/>
                <a:gd name="T84" fmla="*/ 24 w 175"/>
                <a:gd name="T85" fmla="*/ 93 h 358"/>
                <a:gd name="T86" fmla="*/ 33 w 175"/>
                <a:gd name="T87" fmla="*/ 75 h 358"/>
                <a:gd name="T88" fmla="*/ 45 w 175"/>
                <a:gd name="T89" fmla="*/ 57 h 358"/>
                <a:gd name="T90" fmla="*/ 63 w 175"/>
                <a:gd name="T91" fmla="*/ 39 h 3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75"/>
                <a:gd name="T139" fmla="*/ 0 h 358"/>
                <a:gd name="T140" fmla="*/ 175 w 175"/>
                <a:gd name="T141" fmla="*/ 358 h 3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75" h="358">
                  <a:moveTo>
                    <a:pt x="174" y="0"/>
                  </a:moveTo>
                  <a:lnTo>
                    <a:pt x="174" y="9"/>
                  </a:lnTo>
                  <a:lnTo>
                    <a:pt x="174" y="18"/>
                  </a:lnTo>
                  <a:lnTo>
                    <a:pt x="165" y="27"/>
                  </a:lnTo>
                  <a:lnTo>
                    <a:pt x="162" y="36"/>
                  </a:lnTo>
                  <a:lnTo>
                    <a:pt x="162" y="45"/>
                  </a:lnTo>
                  <a:lnTo>
                    <a:pt x="156" y="54"/>
                  </a:lnTo>
                  <a:lnTo>
                    <a:pt x="147" y="66"/>
                  </a:lnTo>
                  <a:lnTo>
                    <a:pt x="144" y="75"/>
                  </a:lnTo>
                  <a:lnTo>
                    <a:pt x="144" y="84"/>
                  </a:lnTo>
                  <a:lnTo>
                    <a:pt x="138" y="93"/>
                  </a:lnTo>
                  <a:lnTo>
                    <a:pt x="135" y="102"/>
                  </a:lnTo>
                  <a:lnTo>
                    <a:pt x="132" y="111"/>
                  </a:lnTo>
                  <a:lnTo>
                    <a:pt x="126" y="120"/>
                  </a:lnTo>
                  <a:lnTo>
                    <a:pt x="120" y="129"/>
                  </a:lnTo>
                  <a:lnTo>
                    <a:pt x="117" y="138"/>
                  </a:lnTo>
                  <a:lnTo>
                    <a:pt x="111" y="150"/>
                  </a:lnTo>
                  <a:lnTo>
                    <a:pt x="102" y="156"/>
                  </a:lnTo>
                  <a:lnTo>
                    <a:pt x="102" y="165"/>
                  </a:lnTo>
                  <a:lnTo>
                    <a:pt x="99" y="174"/>
                  </a:lnTo>
                  <a:lnTo>
                    <a:pt x="99" y="183"/>
                  </a:lnTo>
                  <a:lnTo>
                    <a:pt x="93" y="192"/>
                  </a:lnTo>
                  <a:lnTo>
                    <a:pt x="90" y="201"/>
                  </a:lnTo>
                  <a:lnTo>
                    <a:pt x="87" y="210"/>
                  </a:lnTo>
                  <a:lnTo>
                    <a:pt x="81" y="222"/>
                  </a:lnTo>
                  <a:lnTo>
                    <a:pt x="78" y="234"/>
                  </a:lnTo>
                  <a:lnTo>
                    <a:pt x="72" y="243"/>
                  </a:lnTo>
                  <a:lnTo>
                    <a:pt x="69" y="252"/>
                  </a:lnTo>
                  <a:lnTo>
                    <a:pt x="66" y="261"/>
                  </a:lnTo>
                  <a:lnTo>
                    <a:pt x="66" y="270"/>
                  </a:lnTo>
                  <a:lnTo>
                    <a:pt x="66" y="282"/>
                  </a:lnTo>
                  <a:lnTo>
                    <a:pt x="66" y="291"/>
                  </a:lnTo>
                  <a:lnTo>
                    <a:pt x="57" y="297"/>
                  </a:lnTo>
                  <a:lnTo>
                    <a:pt x="51" y="306"/>
                  </a:lnTo>
                  <a:lnTo>
                    <a:pt x="51" y="318"/>
                  </a:lnTo>
                  <a:lnTo>
                    <a:pt x="51" y="327"/>
                  </a:lnTo>
                  <a:lnTo>
                    <a:pt x="51" y="336"/>
                  </a:lnTo>
                  <a:lnTo>
                    <a:pt x="60" y="342"/>
                  </a:lnTo>
                  <a:lnTo>
                    <a:pt x="69" y="342"/>
                  </a:lnTo>
                  <a:lnTo>
                    <a:pt x="60" y="336"/>
                  </a:lnTo>
                  <a:lnTo>
                    <a:pt x="57" y="327"/>
                  </a:lnTo>
                  <a:lnTo>
                    <a:pt x="57" y="315"/>
                  </a:lnTo>
                  <a:lnTo>
                    <a:pt x="57" y="303"/>
                  </a:lnTo>
                  <a:lnTo>
                    <a:pt x="60" y="294"/>
                  </a:lnTo>
                  <a:lnTo>
                    <a:pt x="63" y="282"/>
                  </a:lnTo>
                  <a:lnTo>
                    <a:pt x="66" y="270"/>
                  </a:lnTo>
                  <a:lnTo>
                    <a:pt x="69" y="282"/>
                  </a:lnTo>
                  <a:lnTo>
                    <a:pt x="69" y="306"/>
                  </a:lnTo>
                  <a:lnTo>
                    <a:pt x="69" y="315"/>
                  </a:lnTo>
                  <a:lnTo>
                    <a:pt x="66" y="324"/>
                  </a:lnTo>
                  <a:lnTo>
                    <a:pt x="66" y="333"/>
                  </a:lnTo>
                  <a:lnTo>
                    <a:pt x="60" y="342"/>
                  </a:lnTo>
                  <a:lnTo>
                    <a:pt x="51" y="351"/>
                  </a:lnTo>
                  <a:lnTo>
                    <a:pt x="42" y="354"/>
                  </a:lnTo>
                  <a:lnTo>
                    <a:pt x="33" y="357"/>
                  </a:lnTo>
                  <a:lnTo>
                    <a:pt x="24" y="357"/>
                  </a:lnTo>
                  <a:lnTo>
                    <a:pt x="15" y="357"/>
                  </a:lnTo>
                  <a:lnTo>
                    <a:pt x="6" y="357"/>
                  </a:lnTo>
                  <a:lnTo>
                    <a:pt x="6" y="348"/>
                  </a:lnTo>
                  <a:lnTo>
                    <a:pt x="3" y="339"/>
                  </a:lnTo>
                  <a:lnTo>
                    <a:pt x="0" y="330"/>
                  </a:lnTo>
                  <a:lnTo>
                    <a:pt x="0" y="321"/>
                  </a:lnTo>
                  <a:lnTo>
                    <a:pt x="0" y="309"/>
                  </a:lnTo>
                  <a:lnTo>
                    <a:pt x="0" y="297"/>
                  </a:lnTo>
                  <a:lnTo>
                    <a:pt x="0" y="288"/>
                  </a:lnTo>
                  <a:lnTo>
                    <a:pt x="3" y="279"/>
                  </a:lnTo>
                  <a:lnTo>
                    <a:pt x="6" y="270"/>
                  </a:lnTo>
                  <a:lnTo>
                    <a:pt x="9" y="261"/>
                  </a:lnTo>
                  <a:lnTo>
                    <a:pt x="9" y="249"/>
                  </a:lnTo>
                  <a:lnTo>
                    <a:pt x="9" y="240"/>
                  </a:lnTo>
                  <a:lnTo>
                    <a:pt x="9" y="231"/>
                  </a:lnTo>
                  <a:lnTo>
                    <a:pt x="9" y="222"/>
                  </a:lnTo>
                  <a:lnTo>
                    <a:pt x="6" y="213"/>
                  </a:lnTo>
                  <a:lnTo>
                    <a:pt x="3" y="201"/>
                  </a:lnTo>
                  <a:lnTo>
                    <a:pt x="3" y="192"/>
                  </a:lnTo>
                  <a:lnTo>
                    <a:pt x="3" y="183"/>
                  </a:lnTo>
                  <a:lnTo>
                    <a:pt x="3" y="174"/>
                  </a:lnTo>
                  <a:lnTo>
                    <a:pt x="3" y="165"/>
                  </a:lnTo>
                  <a:lnTo>
                    <a:pt x="3" y="156"/>
                  </a:lnTo>
                  <a:lnTo>
                    <a:pt x="3" y="147"/>
                  </a:lnTo>
                  <a:lnTo>
                    <a:pt x="3" y="138"/>
                  </a:lnTo>
                  <a:lnTo>
                    <a:pt x="6" y="129"/>
                  </a:lnTo>
                  <a:lnTo>
                    <a:pt x="12" y="120"/>
                  </a:lnTo>
                  <a:lnTo>
                    <a:pt x="15" y="111"/>
                  </a:lnTo>
                  <a:lnTo>
                    <a:pt x="18" y="102"/>
                  </a:lnTo>
                  <a:lnTo>
                    <a:pt x="24" y="93"/>
                  </a:lnTo>
                  <a:lnTo>
                    <a:pt x="27" y="84"/>
                  </a:lnTo>
                  <a:lnTo>
                    <a:pt x="33" y="75"/>
                  </a:lnTo>
                  <a:lnTo>
                    <a:pt x="39" y="66"/>
                  </a:lnTo>
                  <a:lnTo>
                    <a:pt x="45" y="57"/>
                  </a:lnTo>
                  <a:lnTo>
                    <a:pt x="54" y="48"/>
                  </a:lnTo>
                  <a:lnTo>
                    <a:pt x="63" y="39"/>
                  </a:lnTo>
                  <a:lnTo>
                    <a:pt x="69" y="3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38" name="Freeform 159">
              <a:extLst>
                <a:ext uri="{FF2B5EF4-FFF2-40B4-BE49-F238E27FC236}">
                  <a16:creationId xmlns:a16="http://schemas.microsoft.com/office/drawing/2014/main" id="{71D91D85-0A6C-426D-8256-D9AB15F8A98B}"/>
                </a:ext>
              </a:extLst>
            </p:cNvPr>
            <p:cNvSpPr>
              <a:spLocks/>
            </p:cNvSpPr>
            <p:nvPr/>
          </p:nvSpPr>
          <p:spPr bwMode="auto">
            <a:xfrm>
              <a:off x="2783" y="1765"/>
              <a:ext cx="196" cy="112"/>
            </a:xfrm>
            <a:custGeom>
              <a:avLst/>
              <a:gdLst>
                <a:gd name="T0" fmla="*/ 24 w 196"/>
                <a:gd name="T1" fmla="*/ 21 h 112"/>
                <a:gd name="T2" fmla="*/ 18 w 196"/>
                <a:gd name="T3" fmla="*/ 39 h 112"/>
                <a:gd name="T4" fmla="*/ 3 w 196"/>
                <a:gd name="T5" fmla="*/ 63 h 112"/>
                <a:gd name="T6" fmla="*/ 0 w 196"/>
                <a:gd name="T7" fmla="*/ 81 h 112"/>
                <a:gd name="T8" fmla="*/ 0 w 196"/>
                <a:gd name="T9" fmla="*/ 99 h 112"/>
                <a:gd name="T10" fmla="*/ 21 w 196"/>
                <a:gd name="T11" fmla="*/ 111 h 112"/>
                <a:gd name="T12" fmla="*/ 42 w 196"/>
                <a:gd name="T13" fmla="*/ 108 h 112"/>
                <a:gd name="T14" fmla="*/ 66 w 196"/>
                <a:gd name="T15" fmla="*/ 102 h 112"/>
                <a:gd name="T16" fmla="*/ 87 w 196"/>
                <a:gd name="T17" fmla="*/ 102 h 112"/>
                <a:gd name="T18" fmla="*/ 105 w 196"/>
                <a:gd name="T19" fmla="*/ 102 h 112"/>
                <a:gd name="T20" fmla="*/ 144 w 196"/>
                <a:gd name="T21" fmla="*/ 102 h 112"/>
                <a:gd name="T22" fmla="*/ 183 w 196"/>
                <a:gd name="T23" fmla="*/ 96 h 112"/>
                <a:gd name="T24" fmla="*/ 195 w 196"/>
                <a:gd name="T25" fmla="*/ 84 h 112"/>
                <a:gd name="T26" fmla="*/ 177 w 196"/>
                <a:gd name="T27" fmla="*/ 78 h 112"/>
                <a:gd name="T28" fmla="*/ 153 w 196"/>
                <a:gd name="T29" fmla="*/ 87 h 112"/>
                <a:gd name="T30" fmla="*/ 132 w 196"/>
                <a:gd name="T31" fmla="*/ 87 h 112"/>
                <a:gd name="T32" fmla="*/ 96 w 196"/>
                <a:gd name="T33" fmla="*/ 87 h 112"/>
                <a:gd name="T34" fmla="*/ 75 w 196"/>
                <a:gd name="T35" fmla="*/ 87 h 112"/>
                <a:gd name="T36" fmla="*/ 51 w 196"/>
                <a:gd name="T37" fmla="*/ 87 h 112"/>
                <a:gd name="T38" fmla="*/ 33 w 196"/>
                <a:gd name="T39" fmla="*/ 87 h 112"/>
                <a:gd name="T40" fmla="*/ 99 w 196"/>
                <a:gd name="T41" fmla="*/ 99 h 112"/>
                <a:gd name="T42" fmla="*/ 99 w 196"/>
                <a:gd name="T43" fmla="*/ 102 h 112"/>
                <a:gd name="T44" fmla="*/ 69 w 196"/>
                <a:gd name="T45" fmla="*/ 96 h 112"/>
                <a:gd name="T46" fmla="*/ 33 w 196"/>
                <a:gd name="T47" fmla="*/ 87 h 112"/>
                <a:gd name="T48" fmla="*/ 33 w 196"/>
                <a:gd name="T49" fmla="*/ 84 h 112"/>
                <a:gd name="T50" fmla="*/ 54 w 196"/>
                <a:gd name="T51" fmla="*/ 90 h 112"/>
                <a:gd name="T52" fmla="*/ 33 w 196"/>
                <a:gd name="T53" fmla="*/ 93 h 112"/>
                <a:gd name="T54" fmla="*/ 60 w 196"/>
                <a:gd name="T55" fmla="*/ 96 h 112"/>
                <a:gd name="T56" fmla="*/ 108 w 196"/>
                <a:gd name="T57" fmla="*/ 93 h 112"/>
                <a:gd name="T58" fmla="*/ 129 w 196"/>
                <a:gd name="T59" fmla="*/ 93 h 112"/>
                <a:gd name="T60" fmla="*/ 159 w 196"/>
                <a:gd name="T61" fmla="*/ 90 h 112"/>
                <a:gd name="T62" fmla="*/ 177 w 196"/>
                <a:gd name="T63" fmla="*/ 90 h 112"/>
                <a:gd name="T64" fmla="*/ 192 w 196"/>
                <a:gd name="T65" fmla="*/ 72 h 112"/>
                <a:gd name="T66" fmla="*/ 171 w 196"/>
                <a:gd name="T67" fmla="*/ 60 h 112"/>
                <a:gd name="T68" fmla="*/ 153 w 196"/>
                <a:gd name="T69" fmla="*/ 60 h 112"/>
                <a:gd name="T70" fmla="*/ 138 w 196"/>
                <a:gd name="T71" fmla="*/ 69 h 112"/>
                <a:gd name="T72" fmla="*/ 135 w 196"/>
                <a:gd name="T73" fmla="*/ 69 h 112"/>
                <a:gd name="T74" fmla="*/ 126 w 196"/>
                <a:gd name="T75" fmla="*/ 60 h 112"/>
                <a:gd name="T76" fmla="*/ 117 w 196"/>
                <a:gd name="T77" fmla="*/ 51 h 112"/>
                <a:gd name="T78" fmla="*/ 105 w 196"/>
                <a:gd name="T79" fmla="*/ 48 h 112"/>
                <a:gd name="T80" fmla="*/ 96 w 196"/>
                <a:gd name="T81" fmla="*/ 42 h 112"/>
                <a:gd name="T82" fmla="*/ 108 w 196"/>
                <a:gd name="T83" fmla="*/ 24 h 112"/>
                <a:gd name="T84" fmla="*/ 108 w 196"/>
                <a:gd name="T85" fmla="*/ 24 h 112"/>
                <a:gd name="T86" fmla="*/ 90 w 196"/>
                <a:gd name="T87" fmla="*/ 21 h 112"/>
                <a:gd name="T88" fmla="*/ 87 w 196"/>
                <a:gd name="T89" fmla="*/ 0 h 1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96"/>
                <a:gd name="T136" fmla="*/ 0 h 112"/>
                <a:gd name="T137" fmla="*/ 196 w 196"/>
                <a:gd name="T138" fmla="*/ 112 h 1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96" h="112">
                  <a:moveTo>
                    <a:pt x="27" y="12"/>
                  </a:moveTo>
                  <a:lnTo>
                    <a:pt x="24" y="21"/>
                  </a:lnTo>
                  <a:lnTo>
                    <a:pt x="21" y="30"/>
                  </a:lnTo>
                  <a:lnTo>
                    <a:pt x="18" y="39"/>
                  </a:lnTo>
                  <a:lnTo>
                    <a:pt x="9" y="51"/>
                  </a:lnTo>
                  <a:lnTo>
                    <a:pt x="3" y="63"/>
                  </a:lnTo>
                  <a:lnTo>
                    <a:pt x="0" y="72"/>
                  </a:lnTo>
                  <a:lnTo>
                    <a:pt x="0" y="81"/>
                  </a:lnTo>
                  <a:lnTo>
                    <a:pt x="0" y="90"/>
                  </a:lnTo>
                  <a:lnTo>
                    <a:pt x="0" y="99"/>
                  </a:lnTo>
                  <a:lnTo>
                    <a:pt x="12" y="108"/>
                  </a:lnTo>
                  <a:lnTo>
                    <a:pt x="21" y="111"/>
                  </a:lnTo>
                  <a:lnTo>
                    <a:pt x="30" y="108"/>
                  </a:lnTo>
                  <a:lnTo>
                    <a:pt x="42" y="108"/>
                  </a:lnTo>
                  <a:lnTo>
                    <a:pt x="54" y="105"/>
                  </a:lnTo>
                  <a:lnTo>
                    <a:pt x="66" y="102"/>
                  </a:lnTo>
                  <a:lnTo>
                    <a:pt x="75" y="102"/>
                  </a:lnTo>
                  <a:lnTo>
                    <a:pt x="87" y="102"/>
                  </a:lnTo>
                  <a:lnTo>
                    <a:pt x="96" y="102"/>
                  </a:lnTo>
                  <a:lnTo>
                    <a:pt x="105" y="102"/>
                  </a:lnTo>
                  <a:lnTo>
                    <a:pt x="114" y="102"/>
                  </a:lnTo>
                  <a:lnTo>
                    <a:pt x="144" y="102"/>
                  </a:lnTo>
                  <a:lnTo>
                    <a:pt x="174" y="102"/>
                  </a:lnTo>
                  <a:lnTo>
                    <a:pt x="183" y="96"/>
                  </a:lnTo>
                  <a:lnTo>
                    <a:pt x="192" y="93"/>
                  </a:lnTo>
                  <a:lnTo>
                    <a:pt x="195" y="84"/>
                  </a:lnTo>
                  <a:lnTo>
                    <a:pt x="186" y="78"/>
                  </a:lnTo>
                  <a:lnTo>
                    <a:pt x="177" y="78"/>
                  </a:lnTo>
                  <a:lnTo>
                    <a:pt x="171" y="87"/>
                  </a:lnTo>
                  <a:lnTo>
                    <a:pt x="153" y="87"/>
                  </a:lnTo>
                  <a:lnTo>
                    <a:pt x="141" y="87"/>
                  </a:lnTo>
                  <a:lnTo>
                    <a:pt x="132" y="87"/>
                  </a:lnTo>
                  <a:lnTo>
                    <a:pt x="120" y="87"/>
                  </a:lnTo>
                  <a:lnTo>
                    <a:pt x="96" y="87"/>
                  </a:lnTo>
                  <a:lnTo>
                    <a:pt x="87" y="87"/>
                  </a:lnTo>
                  <a:lnTo>
                    <a:pt x="75" y="87"/>
                  </a:lnTo>
                  <a:lnTo>
                    <a:pt x="63" y="87"/>
                  </a:lnTo>
                  <a:lnTo>
                    <a:pt x="51" y="87"/>
                  </a:lnTo>
                  <a:lnTo>
                    <a:pt x="42" y="87"/>
                  </a:lnTo>
                  <a:lnTo>
                    <a:pt x="33" y="87"/>
                  </a:lnTo>
                  <a:lnTo>
                    <a:pt x="63" y="93"/>
                  </a:lnTo>
                  <a:lnTo>
                    <a:pt x="99" y="99"/>
                  </a:lnTo>
                  <a:lnTo>
                    <a:pt x="117" y="102"/>
                  </a:lnTo>
                  <a:lnTo>
                    <a:pt x="99" y="102"/>
                  </a:lnTo>
                  <a:lnTo>
                    <a:pt x="81" y="99"/>
                  </a:lnTo>
                  <a:lnTo>
                    <a:pt x="69" y="96"/>
                  </a:lnTo>
                  <a:lnTo>
                    <a:pt x="51" y="90"/>
                  </a:lnTo>
                  <a:lnTo>
                    <a:pt x="33" y="87"/>
                  </a:lnTo>
                  <a:lnTo>
                    <a:pt x="9" y="84"/>
                  </a:lnTo>
                  <a:lnTo>
                    <a:pt x="33" y="84"/>
                  </a:lnTo>
                  <a:lnTo>
                    <a:pt x="69" y="87"/>
                  </a:lnTo>
                  <a:lnTo>
                    <a:pt x="54" y="90"/>
                  </a:lnTo>
                  <a:lnTo>
                    <a:pt x="45" y="90"/>
                  </a:lnTo>
                  <a:lnTo>
                    <a:pt x="33" y="93"/>
                  </a:lnTo>
                  <a:lnTo>
                    <a:pt x="51" y="96"/>
                  </a:lnTo>
                  <a:lnTo>
                    <a:pt x="60" y="96"/>
                  </a:lnTo>
                  <a:lnTo>
                    <a:pt x="90" y="93"/>
                  </a:lnTo>
                  <a:lnTo>
                    <a:pt x="108" y="93"/>
                  </a:lnTo>
                  <a:lnTo>
                    <a:pt x="120" y="93"/>
                  </a:lnTo>
                  <a:lnTo>
                    <a:pt x="129" y="93"/>
                  </a:lnTo>
                  <a:lnTo>
                    <a:pt x="150" y="90"/>
                  </a:lnTo>
                  <a:lnTo>
                    <a:pt x="159" y="90"/>
                  </a:lnTo>
                  <a:lnTo>
                    <a:pt x="168" y="90"/>
                  </a:lnTo>
                  <a:lnTo>
                    <a:pt x="177" y="90"/>
                  </a:lnTo>
                  <a:lnTo>
                    <a:pt x="186" y="84"/>
                  </a:lnTo>
                  <a:lnTo>
                    <a:pt x="192" y="72"/>
                  </a:lnTo>
                  <a:lnTo>
                    <a:pt x="183" y="63"/>
                  </a:lnTo>
                  <a:lnTo>
                    <a:pt x="171" y="60"/>
                  </a:lnTo>
                  <a:lnTo>
                    <a:pt x="162" y="60"/>
                  </a:lnTo>
                  <a:lnTo>
                    <a:pt x="153" y="60"/>
                  </a:lnTo>
                  <a:lnTo>
                    <a:pt x="144" y="60"/>
                  </a:lnTo>
                  <a:lnTo>
                    <a:pt x="138" y="69"/>
                  </a:lnTo>
                  <a:lnTo>
                    <a:pt x="135" y="78"/>
                  </a:lnTo>
                  <a:lnTo>
                    <a:pt x="135" y="69"/>
                  </a:lnTo>
                  <a:lnTo>
                    <a:pt x="135" y="60"/>
                  </a:lnTo>
                  <a:lnTo>
                    <a:pt x="126" y="60"/>
                  </a:lnTo>
                  <a:lnTo>
                    <a:pt x="126" y="51"/>
                  </a:lnTo>
                  <a:lnTo>
                    <a:pt x="117" y="51"/>
                  </a:lnTo>
                  <a:lnTo>
                    <a:pt x="114" y="42"/>
                  </a:lnTo>
                  <a:lnTo>
                    <a:pt x="105" y="48"/>
                  </a:lnTo>
                  <a:lnTo>
                    <a:pt x="105" y="39"/>
                  </a:lnTo>
                  <a:lnTo>
                    <a:pt x="96" y="42"/>
                  </a:lnTo>
                  <a:lnTo>
                    <a:pt x="102" y="33"/>
                  </a:lnTo>
                  <a:lnTo>
                    <a:pt x="108" y="24"/>
                  </a:lnTo>
                  <a:lnTo>
                    <a:pt x="117" y="18"/>
                  </a:lnTo>
                  <a:lnTo>
                    <a:pt x="108" y="24"/>
                  </a:lnTo>
                  <a:lnTo>
                    <a:pt x="99" y="21"/>
                  </a:lnTo>
                  <a:lnTo>
                    <a:pt x="90" y="21"/>
                  </a:lnTo>
                  <a:lnTo>
                    <a:pt x="87" y="12"/>
                  </a:lnTo>
                  <a:lnTo>
                    <a:pt x="87"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39" name="Freeform 160">
              <a:extLst>
                <a:ext uri="{FF2B5EF4-FFF2-40B4-BE49-F238E27FC236}">
                  <a16:creationId xmlns:a16="http://schemas.microsoft.com/office/drawing/2014/main" id="{6C46BDAE-3E48-459E-92B0-6C4678131ECC}"/>
                </a:ext>
              </a:extLst>
            </p:cNvPr>
            <p:cNvSpPr>
              <a:spLocks/>
            </p:cNvSpPr>
            <p:nvPr/>
          </p:nvSpPr>
          <p:spPr bwMode="auto">
            <a:xfrm>
              <a:off x="3014" y="1801"/>
              <a:ext cx="70" cy="34"/>
            </a:xfrm>
            <a:custGeom>
              <a:avLst/>
              <a:gdLst>
                <a:gd name="T0" fmla="*/ 69 w 70"/>
                <a:gd name="T1" fmla="*/ 0 h 34"/>
                <a:gd name="T2" fmla="*/ 60 w 70"/>
                <a:gd name="T3" fmla="*/ 6 h 34"/>
                <a:gd name="T4" fmla="*/ 48 w 70"/>
                <a:gd name="T5" fmla="*/ 6 h 34"/>
                <a:gd name="T6" fmla="*/ 24 w 70"/>
                <a:gd name="T7" fmla="*/ 6 h 34"/>
                <a:gd name="T8" fmla="*/ 0 w 70"/>
                <a:gd name="T9" fmla="*/ 6 h 34"/>
                <a:gd name="T10" fmla="*/ 12 w 70"/>
                <a:gd name="T11" fmla="*/ 15 h 34"/>
                <a:gd name="T12" fmla="*/ 21 w 70"/>
                <a:gd name="T13" fmla="*/ 18 h 34"/>
                <a:gd name="T14" fmla="*/ 30 w 70"/>
                <a:gd name="T15" fmla="*/ 21 h 34"/>
                <a:gd name="T16" fmla="*/ 39 w 70"/>
                <a:gd name="T17" fmla="*/ 27 h 34"/>
                <a:gd name="T18" fmla="*/ 60 w 70"/>
                <a:gd name="T19" fmla="*/ 33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34"/>
                <a:gd name="T32" fmla="*/ 70 w 70"/>
                <a:gd name="T33" fmla="*/ 34 h 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34">
                  <a:moveTo>
                    <a:pt x="69" y="0"/>
                  </a:moveTo>
                  <a:lnTo>
                    <a:pt x="60" y="6"/>
                  </a:lnTo>
                  <a:lnTo>
                    <a:pt x="48" y="6"/>
                  </a:lnTo>
                  <a:lnTo>
                    <a:pt x="24" y="6"/>
                  </a:lnTo>
                  <a:lnTo>
                    <a:pt x="0" y="6"/>
                  </a:lnTo>
                  <a:lnTo>
                    <a:pt x="12" y="15"/>
                  </a:lnTo>
                  <a:lnTo>
                    <a:pt x="21" y="18"/>
                  </a:lnTo>
                  <a:lnTo>
                    <a:pt x="30" y="21"/>
                  </a:lnTo>
                  <a:lnTo>
                    <a:pt x="39" y="27"/>
                  </a:lnTo>
                  <a:lnTo>
                    <a:pt x="60" y="3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40" name="Freeform 161">
              <a:extLst>
                <a:ext uri="{FF2B5EF4-FFF2-40B4-BE49-F238E27FC236}">
                  <a16:creationId xmlns:a16="http://schemas.microsoft.com/office/drawing/2014/main" id="{A745F1B6-2295-483F-BB1C-81446AB728A2}"/>
                </a:ext>
              </a:extLst>
            </p:cNvPr>
            <p:cNvSpPr>
              <a:spLocks/>
            </p:cNvSpPr>
            <p:nvPr/>
          </p:nvSpPr>
          <p:spPr bwMode="auto">
            <a:xfrm>
              <a:off x="3095" y="1801"/>
              <a:ext cx="199" cy="85"/>
            </a:xfrm>
            <a:custGeom>
              <a:avLst/>
              <a:gdLst>
                <a:gd name="T0" fmla="*/ 9 w 199"/>
                <a:gd name="T1" fmla="*/ 24 h 85"/>
                <a:gd name="T2" fmla="*/ 0 w 199"/>
                <a:gd name="T3" fmla="*/ 45 h 85"/>
                <a:gd name="T4" fmla="*/ 3 w 199"/>
                <a:gd name="T5" fmla="*/ 63 h 85"/>
                <a:gd name="T6" fmla="*/ 33 w 199"/>
                <a:gd name="T7" fmla="*/ 63 h 85"/>
                <a:gd name="T8" fmla="*/ 48 w 199"/>
                <a:gd name="T9" fmla="*/ 69 h 85"/>
                <a:gd name="T10" fmla="*/ 21 w 199"/>
                <a:gd name="T11" fmla="*/ 69 h 85"/>
                <a:gd name="T12" fmla="*/ 3 w 199"/>
                <a:gd name="T13" fmla="*/ 69 h 85"/>
                <a:gd name="T14" fmla="*/ 24 w 199"/>
                <a:gd name="T15" fmla="*/ 75 h 85"/>
                <a:gd name="T16" fmla="*/ 42 w 199"/>
                <a:gd name="T17" fmla="*/ 75 h 85"/>
                <a:gd name="T18" fmla="*/ 60 w 199"/>
                <a:gd name="T19" fmla="*/ 81 h 85"/>
                <a:gd name="T20" fmla="*/ 72 w 199"/>
                <a:gd name="T21" fmla="*/ 69 h 85"/>
                <a:gd name="T22" fmla="*/ 105 w 199"/>
                <a:gd name="T23" fmla="*/ 72 h 85"/>
                <a:gd name="T24" fmla="*/ 123 w 199"/>
                <a:gd name="T25" fmla="*/ 78 h 85"/>
                <a:gd name="T26" fmla="*/ 150 w 199"/>
                <a:gd name="T27" fmla="*/ 81 h 85"/>
                <a:gd name="T28" fmla="*/ 168 w 199"/>
                <a:gd name="T29" fmla="*/ 81 h 85"/>
                <a:gd name="T30" fmla="*/ 189 w 199"/>
                <a:gd name="T31" fmla="*/ 81 h 85"/>
                <a:gd name="T32" fmla="*/ 153 w 199"/>
                <a:gd name="T33" fmla="*/ 84 h 85"/>
                <a:gd name="T34" fmla="*/ 108 w 199"/>
                <a:gd name="T35" fmla="*/ 81 h 85"/>
                <a:gd name="T36" fmla="*/ 69 w 199"/>
                <a:gd name="T37" fmla="*/ 78 h 85"/>
                <a:gd name="T38" fmla="*/ 84 w 199"/>
                <a:gd name="T39" fmla="*/ 75 h 85"/>
                <a:gd name="T40" fmla="*/ 111 w 199"/>
                <a:gd name="T41" fmla="*/ 72 h 85"/>
                <a:gd name="T42" fmla="*/ 141 w 199"/>
                <a:gd name="T43" fmla="*/ 72 h 85"/>
                <a:gd name="T44" fmla="*/ 162 w 199"/>
                <a:gd name="T45" fmla="*/ 72 h 85"/>
                <a:gd name="T46" fmla="*/ 180 w 199"/>
                <a:gd name="T47" fmla="*/ 81 h 85"/>
                <a:gd name="T48" fmla="*/ 198 w 199"/>
                <a:gd name="T49" fmla="*/ 81 h 85"/>
                <a:gd name="T50" fmla="*/ 195 w 199"/>
                <a:gd name="T51" fmla="*/ 63 h 85"/>
                <a:gd name="T52" fmla="*/ 177 w 199"/>
                <a:gd name="T53" fmla="*/ 48 h 85"/>
                <a:gd name="T54" fmla="*/ 156 w 199"/>
                <a:gd name="T55" fmla="*/ 42 h 85"/>
                <a:gd name="T56" fmla="*/ 153 w 199"/>
                <a:gd name="T57" fmla="*/ 48 h 85"/>
                <a:gd name="T58" fmla="*/ 138 w 199"/>
                <a:gd name="T59" fmla="*/ 36 h 85"/>
                <a:gd name="T60" fmla="*/ 138 w 199"/>
                <a:gd name="T61" fmla="*/ 54 h 85"/>
                <a:gd name="T62" fmla="*/ 129 w 199"/>
                <a:gd name="T63" fmla="*/ 54 h 85"/>
                <a:gd name="T64" fmla="*/ 129 w 199"/>
                <a:gd name="T65" fmla="*/ 36 h 85"/>
                <a:gd name="T66" fmla="*/ 114 w 199"/>
                <a:gd name="T67" fmla="*/ 21 h 85"/>
                <a:gd name="T68" fmla="*/ 99 w 199"/>
                <a:gd name="T69" fmla="*/ 27 h 85"/>
                <a:gd name="T70" fmla="*/ 102 w 199"/>
                <a:gd name="T71" fmla="*/ 6 h 85"/>
                <a:gd name="T72" fmla="*/ 81 w 199"/>
                <a:gd name="T73" fmla="*/ 9 h 85"/>
                <a:gd name="T74" fmla="*/ 84 w 199"/>
                <a:gd name="T75" fmla="*/ 9 h 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9"/>
                <a:gd name="T115" fmla="*/ 0 h 85"/>
                <a:gd name="T116" fmla="*/ 199 w 199"/>
                <a:gd name="T117" fmla="*/ 85 h 8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9" h="85">
                  <a:moveTo>
                    <a:pt x="12" y="15"/>
                  </a:moveTo>
                  <a:lnTo>
                    <a:pt x="9" y="24"/>
                  </a:lnTo>
                  <a:lnTo>
                    <a:pt x="3" y="33"/>
                  </a:lnTo>
                  <a:lnTo>
                    <a:pt x="0" y="45"/>
                  </a:lnTo>
                  <a:lnTo>
                    <a:pt x="0" y="54"/>
                  </a:lnTo>
                  <a:lnTo>
                    <a:pt x="3" y="63"/>
                  </a:lnTo>
                  <a:lnTo>
                    <a:pt x="24" y="63"/>
                  </a:lnTo>
                  <a:lnTo>
                    <a:pt x="33" y="63"/>
                  </a:lnTo>
                  <a:lnTo>
                    <a:pt x="57" y="63"/>
                  </a:lnTo>
                  <a:lnTo>
                    <a:pt x="48" y="69"/>
                  </a:lnTo>
                  <a:lnTo>
                    <a:pt x="30" y="69"/>
                  </a:lnTo>
                  <a:lnTo>
                    <a:pt x="21" y="69"/>
                  </a:lnTo>
                  <a:lnTo>
                    <a:pt x="12" y="69"/>
                  </a:lnTo>
                  <a:lnTo>
                    <a:pt x="3" y="69"/>
                  </a:lnTo>
                  <a:lnTo>
                    <a:pt x="15" y="75"/>
                  </a:lnTo>
                  <a:lnTo>
                    <a:pt x="24" y="75"/>
                  </a:lnTo>
                  <a:lnTo>
                    <a:pt x="33" y="75"/>
                  </a:lnTo>
                  <a:lnTo>
                    <a:pt x="42" y="75"/>
                  </a:lnTo>
                  <a:lnTo>
                    <a:pt x="51" y="78"/>
                  </a:lnTo>
                  <a:lnTo>
                    <a:pt x="60" y="81"/>
                  </a:lnTo>
                  <a:lnTo>
                    <a:pt x="63" y="72"/>
                  </a:lnTo>
                  <a:lnTo>
                    <a:pt x="72" y="69"/>
                  </a:lnTo>
                  <a:lnTo>
                    <a:pt x="84" y="69"/>
                  </a:lnTo>
                  <a:lnTo>
                    <a:pt x="105" y="72"/>
                  </a:lnTo>
                  <a:lnTo>
                    <a:pt x="114" y="75"/>
                  </a:lnTo>
                  <a:lnTo>
                    <a:pt x="123" y="78"/>
                  </a:lnTo>
                  <a:lnTo>
                    <a:pt x="141" y="81"/>
                  </a:lnTo>
                  <a:lnTo>
                    <a:pt x="150" y="81"/>
                  </a:lnTo>
                  <a:lnTo>
                    <a:pt x="159" y="81"/>
                  </a:lnTo>
                  <a:lnTo>
                    <a:pt x="168" y="81"/>
                  </a:lnTo>
                  <a:lnTo>
                    <a:pt x="180" y="81"/>
                  </a:lnTo>
                  <a:lnTo>
                    <a:pt x="189" y="81"/>
                  </a:lnTo>
                  <a:lnTo>
                    <a:pt x="177" y="81"/>
                  </a:lnTo>
                  <a:lnTo>
                    <a:pt x="153" y="84"/>
                  </a:lnTo>
                  <a:lnTo>
                    <a:pt x="129" y="84"/>
                  </a:lnTo>
                  <a:lnTo>
                    <a:pt x="108" y="81"/>
                  </a:lnTo>
                  <a:lnTo>
                    <a:pt x="90" y="78"/>
                  </a:lnTo>
                  <a:lnTo>
                    <a:pt x="69" y="78"/>
                  </a:lnTo>
                  <a:lnTo>
                    <a:pt x="60" y="78"/>
                  </a:lnTo>
                  <a:lnTo>
                    <a:pt x="84" y="75"/>
                  </a:lnTo>
                  <a:lnTo>
                    <a:pt x="93" y="72"/>
                  </a:lnTo>
                  <a:lnTo>
                    <a:pt x="111" y="72"/>
                  </a:lnTo>
                  <a:lnTo>
                    <a:pt x="129" y="72"/>
                  </a:lnTo>
                  <a:lnTo>
                    <a:pt x="141" y="72"/>
                  </a:lnTo>
                  <a:lnTo>
                    <a:pt x="153" y="72"/>
                  </a:lnTo>
                  <a:lnTo>
                    <a:pt x="162" y="72"/>
                  </a:lnTo>
                  <a:lnTo>
                    <a:pt x="171" y="75"/>
                  </a:lnTo>
                  <a:lnTo>
                    <a:pt x="180" y="81"/>
                  </a:lnTo>
                  <a:lnTo>
                    <a:pt x="189" y="81"/>
                  </a:lnTo>
                  <a:lnTo>
                    <a:pt x="198" y="81"/>
                  </a:lnTo>
                  <a:lnTo>
                    <a:pt x="198" y="72"/>
                  </a:lnTo>
                  <a:lnTo>
                    <a:pt x="195" y="63"/>
                  </a:lnTo>
                  <a:lnTo>
                    <a:pt x="186" y="54"/>
                  </a:lnTo>
                  <a:lnTo>
                    <a:pt x="177" y="48"/>
                  </a:lnTo>
                  <a:lnTo>
                    <a:pt x="168" y="45"/>
                  </a:lnTo>
                  <a:lnTo>
                    <a:pt x="156" y="42"/>
                  </a:lnTo>
                  <a:lnTo>
                    <a:pt x="162" y="51"/>
                  </a:lnTo>
                  <a:lnTo>
                    <a:pt x="153" y="48"/>
                  </a:lnTo>
                  <a:lnTo>
                    <a:pt x="144" y="45"/>
                  </a:lnTo>
                  <a:lnTo>
                    <a:pt x="138" y="36"/>
                  </a:lnTo>
                  <a:lnTo>
                    <a:pt x="138" y="45"/>
                  </a:lnTo>
                  <a:lnTo>
                    <a:pt x="138" y="54"/>
                  </a:lnTo>
                  <a:lnTo>
                    <a:pt x="129" y="63"/>
                  </a:lnTo>
                  <a:lnTo>
                    <a:pt x="129" y="54"/>
                  </a:lnTo>
                  <a:lnTo>
                    <a:pt x="129" y="45"/>
                  </a:lnTo>
                  <a:lnTo>
                    <a:pt x="129" y="36"/>
                  </a:lnTo>
                  <a:lnTo>
                    <a:pt x="117" y="30"/>
                  </a:lnTo>
                  <a:lnTo>
                    <a:pt x="114" y="21"/>
                  </a:lnTo>
                  <a:lnTo>
                    <a:pt x="105" y="18"/>
                  </a:lnTo>
                  <a:lnTo>
                    <a:pt x="99" y="27"/>
                  </a:lnTo>
                  <a:lnTo>
                    <a:pt x="102" y="15"/>
                  </a:lnTo>
                  <a:lnTo>
                    <a:pt x="102" y="6"/>
                  </a:lnTo>
                  <a:lnTo>
                    <a:pt x="90" y="0"/>
                  </a:lnTo>
                  <a:lnTo>
                    <a:pt x="81" y="9"/>
                  </a:lnTo>
                  <a:lnTo>
                    <a:pt x="81" y="18"/>
                  </a:lnTo>
                  <a:lnTo>
                    <a:pt x="84" y="9"/>
                  </a:lnTo>
                  <a:lnTo>
                    <a:pt x="75" y="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41" name="Freeform 162">
              <a:extLst>
                <a:ext uri="{FF2B5EF4-FFF2-40B4-BE49-F238E27FC236}">
                  <a16:creationId xmlns:a16="http://schemas.microsoft.com/office/drawing/2014/main" id="{3F0BDAB9-1703-46DF-A4CB-94E3E4D848F8}"/>
                </a:ext>
              </a:extLst>
            </p:cNvPr>
            <p:cNvSpPr>
              <a:spLocks/>
            </p:cNvSpPr>
            <p:nvPr/>
          </p:nvSpPr>
          <p:spPr bwMode="auto">
            <a:xfrm>
              <a:off x="3218" y="1795"/>
              <a:ext cx="163" cy="46"/>
            </a:xfrm>
            <a:custGeom>
              <a:avLst/>
              <a:gdLst>
                <a:gd name="T0" fmla="*/ 156 w 163"/>
                <a:gd name="T1" fmla="*/ 0 h 46"/>
                <a:gd name="T2" fmla="*/ 162 w 163"/>
                <a:gd name="T3" fmla="*/ 9 h 46"/>
                <a:gd name="T4" fmla="*/ 162 w 163"/>
                <a:gd name="T5" fmla="*/ 18 h 46"/>
                <a:gd name="T6" fmla="*/ 162 w 163"/>
                <a:gd name="T7" fmla="*/ 27 h 46"/>
                <a:gd name="T8" fmla="*/ 153 w 163"/>
                <a:gd name="T9" fmla="*/ 33 h 46"/>
                <a:gd name="T10" fmla="*/ 144 w 163"/>
                <a:gd name="T11" fmla="*/ 36 h 46"/>
                <a:gd name="T12" fmla="*/ 135 w 163"/>
                <a:gd name="T13" fmla="*/ 39 h 46"/>
                <a:gd name="T14" fmla="*/ 117 w 163"/>
                <a:gd name="T15" fmla="*/ 42 h 46"/>
                <a:gd name="T16" fmla="*/ 108 w 163"/>
                <a:gd name="T17" fmla="*/ 42 h 46"/>
                <a:gd name="T18" fmla="*/ 96 w 163"/>
                <a:gd name="T19" fmla="*/ 42 h 46"/>
                <a:gd name="T20" fmla="*/ 87 w 163"/>
                <a:gd name="T21" fmla="*/ 42 h 46"/>
                <a:gd name="T22" fmla="*/ 78 w 163"/>
                <a:gd name="T23" fmla="*/ 42 h 46"/>
                <a:gd name="T24" fmla="*/ 66 w 163"/>
                <a:gd name="T25" fmla="*/ 42 h 46"/>
                <a:gd name="T26" fmla="*/ 57 w 163"/>
                <a:gd name="T27" fmla="*/ 42 h 46"/>
                <a:gd name="T28" fmla="*/ 48 w 163"/>
                <a:gd name="T29" fmla="*/ 45 h 46"/>
                <a:gd name="T30" fmla="*/ 39 w 163"/>
                <a:gd name="T31" fmla="*/ 45 h 46"/>
                <a:gd name="T32" fmla="*/ 30 w 163"/>
                <a:gd name="T33" fmla="*/ 39 h 46"/>
                <a:gd name="T34" fmla="*/ 21 w 163"/>
                <a:gd name="T35" fmla="*/ 33 h 46"/>
                <a:gd name="T36" fmla="*/ 12 w 163"/>
                <a:gd name="T37" fmla="*/ 27 h 46"/>
                <a:gd name="T38" fmla="*/ 6 w 163"/>
                <a:gd name="T39" fmla="*/ 18 h 46"/>
                <a:gd name="T40" fmla="*/ 21 w 163"/>
                <a:gd name="T41" fmla="*/ 18 h 46"/>
                <a:gd name="T42" fmla="*/ 30 w 163"/>
                <a:gd name="T43" fmla="*/ 21 h 46"/>
                <a:gd name="T44" fmla="*/ 36 w 163"/>
                <a:gd name="T45" fmla="*/ 30 h 46"/>
                <a:gd name="T46" fmla="*/ 18 w 163"/>
                <a:gd name="T47" fmla="*/ 30 h 46"/>
                <a:gd name="T48" fmla="*/ 9 w 163"/>
                <a:gd name="T49" fmla="*/ 30 h 46"/>
                <a:gd name="T50" fmla="*/ 0 w 163"/>
                <a:gd name="T51" fmla="*/ 21 h 46"/>
                <a:gd name="T52" fmla="*/ 9 w 163"/>
                <a:gd name="T53" fmla="*/ 18 h 46"/>
                <a:gd name="T54" fmla="*/ 27 w 163"/>
                <a:gd name="T55" fmla="*/ 21 h 46"/>
                <a:gd name="T56" fmla="*/ 36 w 163"/>
                <a:gd name="T57" fmla="*/ 27 h 46"/>
                <a:gd name="T58" fmla="*/ 45 w 163"/>
                <a:gd name="T59" fmla="*/ 33 h 46"/>
                <a:gd name="T60" fmla="*/ 66 w 163"/>
                <a:gd name="T61" fmla="*/ 33 h 46"/>
                <a:gd name="T62" fmla="*/ 84 w 163"/>
                <a:gd name="T63" fmla="*/ 33 h 46"/>
                <a:gd name="T64" fmla="*/ 96 w 163"/>
                <a:gd name="T65" fmla="*/ 33 h 46"/>
                <a:gd name="T66" fmla="*/ 114 w 163"/>
                <a:gd name="T67" fmla="*/ 36 h 46"/>
                <a:gd name="T68" fmla="*/ 123 w 163"/>
                <a:gd name="T69" fmla="*/ 36 h 46"/>
                <a:gd name="T70" fmla="*/ 141 w 163"/>
                <a:gd name="T71" fmla="*/ 36 h 46"/>
                <a:gd name="T72" fmla="*/ 150 w 163"/>
                <a:gd name="T73" fmla="*/ 36 h 46"/>
                <a:gd name="T74" fmla="*/ 126 w 163"/>
                <a:gd name="T75" fmla="*/ 42 h 46"/>
                <a:gd name="T76" fmla="*/ 114 w 163"/>
                <a:gd name="T77" fmla="*/ 42 h 46"/>
                <a:gd name="T78" fmla="*/ 105 w 163"/>
                <a:gd name="T79" fmla="*/ 42 h 46"/>
                <a:gd name="T80" fmla="*/ 105 w 163"/>
                <a:gd name="T81" fmla="*/ 33 h 46"/>
                <a:gd name="T82" fmla="*/ 108 w 163"/>
                <a:gd name="T83" fmla="*/ 24 h 46"/>
                <a:gd name="T84" fmla="*/ 108 w 163"/>
                <a:gd name="T85" fmla="*/ 15 h 46"/>
                <a:gd name="T86" fmla="*/ 117 w 163"/>
                <a:gd name="T87" fmla="*/ 9 h 46"/>
                <a:gd name="T88" fmla="*/ 123 w 163"/>
                <a:gd name="T89" fmla="*/ 0 h 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3"/>
                <a:gd name="T136" fmla="*/ 0 h 46"/>
                <a:gd name="T137" fmla="*/ 163 w 163"/>
                <a:gd name="T138" fmla="*/ 46 h 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3" h="46">
                  <a:moveTo>
                    <a:pt x="156" y="0"/>
                  </a:moveTo>
                  <a:lnTo>
                    <a:pt x="162" y="9"/>
                  </a:lnTo>
                  <a:lnTo>
                    <a:pt x="162" y="18"/>
                  </a:lnTo>
                  <a:lnTo>
                    <a:pt x="162" y="27"/>
                  </a:lnTo>
                  <a:lnTo>
                    <a:pt x="153" y="33"/>
                  </a:lnTo>
                  <a:lnTo>
                    <a:pt x="144" y="36"/>
                  </a:lnTo>
                  <a:lnTo>
                    <a:pt x="135" y="39"/>
                  </a:lnTo>
                  <a:lnTo>
                    <a:pt x="117" y="42"/>
                  </a:lnTo>
                  <a:lnTo>
                    <a:pt x="108" y="42"/>
                  </a:lnTo>
                  <a:lnTo>
                    <a:pt x="96" y="42"/>
                  </a:lnTo>
                  <a:lnTo>
                    <a:pt x="87" y="42"/>
                  </a:lnTo>
                  <a:lnTo>
                    <a:pt x="78" y="42"/>
                  </a:lnTo>
                  <a:lnTo>
                    <a:pt x="66" y="42"/>
                  </a:lnTo>
                  <a:lnTo>
                    <a:pt x="57" y="42"/>
                  </a:lnTo>
                  <a:lnTo>
                    <a:pt x="48" y="45"/>
                  </a:lnTo>
                  <a:lnTo>
                    <a:pt x="39" y="45"/>
                  </a:lnTo>
                  <a:lnTo>
                    <a:pt x="30" y="39"/>
                  </a:lnTo>
                  <a:lnTo>
                    <a:pt x="21" y="33"/>
                  </a:lnTo>
                  <a:lnTo>
                    <a:pt x="12" y="27"/>
                  </a:lnTo>
                  <a:lnTo>
                    <a:pt x="6" y="18"/>
                  </a:lnTo>
                  <a:lnTo>
                    <a:pt x="21" y="18"/>
                  </a:lnTo>
                  <a:lnTo>
                    <a:pt x="30" y="21"/>
                  </a:lnTo>
                  <a:lnTo>
                    <a:pt x="36" y="30"/>
                  </a:lnTo>
                  <a:lnTo>
                    <a:pt x="18" y="30"/>
                  </a:lnTo>
                  <a:lnTo>
                    <a:pt x="9" y="30"/>
                  </a:lnTo>
                  <a:lnTo>
                    <a:pt x="0" y="21"/>
                  </a:lnTo>
                  <a:lnTo>
                    <a:pt x="9" y="18"/>
                  </a:lnTo>
                  <a:lnTo>
                    <a:pt x="27" y="21"/>
                  </a:lnTo>
                  <a:lnTo>
                    <a:pt x="36" y="27"/>
                  </a:lnTo>
                  <a:lnTo>
                    <a:pt x="45" y="33"/>
                  </a:lnTo>
                  <a:lnTo>
                    <a:pt x="66" y="33"/>
                  </a:lnTo>
                  <a:lnTo>
                    <a:pt x="84" y="33"/>
                  </a:lnTo>
                  <a:lnTo>
                    <a:pt x="96" y="33"/>
                  </a:lnTo>
                  <a:lnTo>
                    <a:pt x="114" y="36"/>
                  </a:lnTo>
                  <a:lnTo>
                    <a:pt x="123" y="36"/>
                  </a:lnTo>
                  <a:lnTo>
                    <a:pt x="141" y="36"/>
                  </a:lnTo>
                  <a:lnTo>
                    <a:pt x="150" y="36"/>
                  </a:lnTo>
                  <a:lnTo>
                    <a:pt x="126" y="42"/>
                  </a:lnTo>
                  <a:lnTo>
                    <a:pt x="114" y="42"/>
                  </a:lnTo>
                  <a:lnTo>
                    <a:pt x="105" y="42"/>
                  </a:lnTo>
                  <a:lnTo>
                    <a:pt x="105" y="33"/>
                  </a:lnTo>
                  <a:lnTo>
                    <a:pt x="108" y="24"/>
                  </a:lnTo>
                  <a:lnTo>
                    <a:pt x="108" y="15"/>
                  </a:lnTo>
                  <a:lnTo>
                    <a:pt x="117" y="9"/>
                  </a:lnTo>
                  <a:lnTo>
                    <a:pt x="123"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42" name="Freeform 163">
              <a:extLst>
                <a:ext uri="{FF2B5EF4-FFF2-40B4-BE49-F238E27FC236}">
                  <a16:creationId xmlns:a16="http://schemas.microsoft.com/office/drawing/2014/main" id="{6D885869-371F-4803-91DD-901265B6301C}"/>
                </a:ext>
              </a:extLst>
            </p:cNvPr>
            <p:cNvSpPr>
              <a:spLocks/>
            </p:cNvSpPr>
            <p:nvPr/>
          </p:nvSpPr>
          <p:spPr bwMode="auto">
            <a:xfrm>
              <a:off x="3212" y="1768"/>
              <a:ext cx="88" cy="46"/>
            </a:xfrm>
            <a:custGeom>
              <a:avLst/>
              <a:gdLst>
                <a:gd name="T0" fmla="*/ 87 w 88"/>
                <a:gd name="T1" fmla="*/ 0 h 46"/>
                <a:gd name="T2" fmla="*/ 78 w 88"/>
                <a:gd name="T3" fmla="*/ 3 h 46"/>
                <a:gd name="T4" fmla="*/ 72 w 88"/>
                <a:gd name="T5" fmla="*/ 12 h 46"/>
                <a:gd name="T6" fmla="*/ 72 w 88"/>
                <a:gd name="T7" fmla="*/ 21 h 46"/>
                <a:gd name="T8" fmla="*/ 63 w 88"/>
                <a:gd name="T9" fmla="*/ 15 h 46"/>
                <a:gd name="T10" fmla="*/ 54 w 88"/>
                <a:gd name="T11" fmla="*/ 18 h 46"/>
                <a:gd name="T12" fmla="*/ 51 w 88"/>
                <a:gd name="T13" fmla="*/ 27 h 46"/>
                <a:gd name="T14" fmla="*/ 51 w 88"/>
                <a:gd name="T15" fmla="*/ 36 h 46"/>
                <a:gd name="T16" fmla="*/ 54 w 88"/>
                <a:gd name="T17" fmla="*/ 45 h 46"/>
                <a:gd name="T18" fmla="*/ 63 w 88"/>
                <a:gd name="T19" fmla="*/ 45 h 46"/>
                <a:gd name="T20" fmla="*/ 63 w 88"/>
                <a:gd name="T21" fmla="*/ 36 h 46"/>
                <a:gd name="T22" fmla="*/ 51 w 88"/>
                <a:gd name="T23" fmla="*/ 33 h 46"/>
                <a:gd name="T24" fmla="*/ 42 w 88"/>
                <a:gd name="T25" fmla="*/ 33 h 46"/>
                <a:gd name="T26" fmla="*/ 24 w 88"/>
                <a:gd name="T27" fmla="*/ 33 h 46"/>
                <a:gd name="T28" fmla="*/ 0 w 88"/>
                <a:gd name="T29" fmla="*/ 33 h 4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8"/>
                <a:gd name="T46" fmla="*/ 0 h 46"/>
                <a:gd name="T47" fmla="*/ 88 w 88"/>
                <a:gd name="T48" fmla="*/ 46 h 4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8" h="46">
                  <a:moveTo>
                    <a:pt x="87" y="0"/>
                  </a:moveTo>
                  <a:lnTo>
                    <a:pt x="78" y="3"/>
                  </a:lnTo>
                  <a:lnTo>
                    <a:pt x="72" y="12"/>
                  </a:lnTo>
                  <a:lnTo>
                    <a:pt x="72" y="21"/>
                  </a:lnTo>
                  <a:lnTo>
                    <a:pt x="63" y="15"/>
                  </a:lnTo>
                  <a:lnTo>
                    <a:pt x="54" y="18"/>
                  </a:lnTo>
                  <a:lnTo>
                    <a:pt x="51" y="27"/>
                  </a:lnTo>
                  <a:lnTo>
                    <a:pt x="51" y="36"/>
                  </a:lnTo>
                  <a:lnTo>
                    <a:pt x="54" y="45"/>
                  </a:lnTo>
                  <a:lnTo>
                    <a:pt x="63" y="45"/>
                  </a:lnTo>
                  <a:lnTo>
                    <a:pt x="63" y="36"/>
                  </a:lnTo>
                  <a:lnTo>
                    <a:pt x="51" y="33"/>
                  </a:lnTo>
                  <a:lnTo>
                    <a:pt x="42" y="33"/>
                  </a:lnTo>
                  <a:lnTo>
                    <a:pt x="24" y="33"/>
                  </a:lnTo>
                  <a:lnTo>
                    <a:pt x="0" y="3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43" name="Freeform 164">
              <a:extLst>
                <a:ext uri="{FF2B5EF4-FFF2-40B4-BE49-F238E27FC236}">
                  <a16:creationId xmlns:a16="http://schemas.microsoft.com/office/drawing/2014/main" id="{8FF9C27E-A2CC-4615-A780-8916C5C6C841}"/>
                </a:ext>
              </a:extLst>
            </p:cNvPr>
            <p:cNvSpPr>
              <a:spLocks/>
            </p:cNvSpPr>
            <p:nvPr/>
          </p:nvSpPr>
          <p:spPr bwMode="auto">
            <a:xfrm>
              <a:off x="3206" y="1798"/>
              <a:ext cx="4" cy="1"/>
            </a:xfrm>
            <a:custGeom>
              <a:avLst/>
              <a:gdLst>
                <a:gd name="T0" fmla="*/ 3 w 4"/>
                <a:gd name="T1" fmla="*/ 0 h 1"/>
                <a:gd name="T2" fmla="*/ 0 w 4"/>
                <a:gd name="T3" fmla="*/ 0 h 1"/>
                <a:gd name="T4" fmla="*/ 0 60000 65536"/>
                <a:gd name="T5" fmla="*/ 0 60000 65536"/>
                <a:gd name="T6" fmla="*/ 0 w 4"/>
                <a:gd name="T7" fmla="*/ 0 h 1"/>
                <a:gd name="T8" fmla="*/ 4 w 4"/>
                <a:gd name="T9" fmla="*/ 1 h 1"/>
              </a:gdLst>
              <a:ahLst/>
              <a:cxnLst>
                <a:cxn ang="T4">
                  <a:pos x="T0" y="T1"/>
                </a:cxn>
                <a:cxn ang="T5">
                  <a:pos x="T2" y="T3"/>
                </a:cxn>
              </a:cxnLst>
              <a:rect l="T6" t="T7" r="T8" b="T9"/>
              <a:pathLst>
                <a:path w="4" h="1">
                  <a:moveTo>
                    <a:pt x="3" y="0"/>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44" name="Freeform 165">
              <a:extLst>
                <a:ext uri="{FF2B5EF4-FFF2-40B4-BE49-F238E27FC236}">
                  <a16:creationId xmlns:a16="http://schemas.microsoft.com/office/drawing/2014/main" id="{9B343918-1397-4303-BB09-CFFE41D7D78C}"/>
                </a:ext>
              </a:extLst>
            </p:cNvPr>
            <p:cNvSpPr>
              <a:spLocks/>
            </p:cNvSpPr>
            <p:nvPr/>
          </p:nvSpPr>
          <p:spPr bwMode="auto">
            <a:xfrm>
              <a:off x="2732" y="1879"/>
              <a:ext cx="130" cy="13"/>
            </a:xfrm>
            <a:custGeom>
              <a:avLst/>
              <a:gdLst>
                <a:gd name="T0" fmla="*/ 0 w 130"/>
                <a:gd name="T1" fmla="*/ 0 h 13"/>
                <a:gd name="T2" fmla="*/ 18 w 130"/>
                <a:gd name="T3" fmla="*/ 3 h 13"/>
                <a:gd name="T4" fmla="*/ 30 w 130"/>
                <a:gd name="T5" fmla="*/ 3 h 13"/>
                <a:gd name="T6" fmla="*/ 42 w 130"/>
                <a:gd name="T7" fmla="*/ 0 h 13"/>
                <a:gd name="T8" fmla="*/ 51 w 130"/>
                <a:gd name="T9" fmla="*/ 0 h 13"/>
                <a:gd name="T10" fmla="*/ 63 w 130"/>
                <a:gd name="T11" fmla="*/ 0 h 13"/>
                <a:gd name="T12" fmla="*/ 72 w 130"/>
                <a:gd name="T13" fmla="*/ 0 h 13"/>
                <a:gd name="T14" fmla="*/ 81 w 130"/>
                <a:gd name="T15" fmla="*/ 0 h 13"/>
                <a:gd name="T16" fmla="*/ 90 w 130"/>
                <a:gd name="T17" fmla="*/ 0 h 13"/>
                <a:gd name="T18" fmla="*/ 99 w 130"/>
                <a:gd name="T19" fmla="*/ 0 h 13"/>
                <a:gd name="T20" fmla="*/ 108 w 130"/>
                <a:gd name="T21" fmla="*/ 0 h 13"/>
                <a:gd name="T22" fmla="*/ 117 w 130"/>
                <a:gd name="T23" fmla="*/ 9 h 13"/>
                <a:gd name="T24" fmla="*/ 129 w 130"/>
                <a:gd name="T25" fmla="*/ 9 h 13"/>
                <a:gd name="T26" fmla="*/ 111 w 130"/>
                <a:gd name="T27" fmla="*/ 3 h 13"/>
                <a:gd name="T28" fmla="*/ 87 w 130"/>
                <a:gd name="T29" fmla="*/ 3 h 13"/>
                <a:gd name="T30" fmla="*/ 75 w 130"/>
                <a:gd name="T31" fmla="*/ 6 h 13"/>
                <a:gd name="T32" fmla="*/ 63 w 130"/>
                <a:gd name="T33" fmla="*/ 6 h 13"/>
                <a:gd name="T34" fmla="*/ 39 w 130"/>
                <a:gd name="T35" fmla="*/ 6 h 13"/>
                <a:gd name="T36" fmla="*/ 30 w 130"/>
                <a:gd name="T37" fmla="*/ 6 h 13"/>
                <a:gd name="T38" fmla="*/ 21 w 130"/>
                <a:gd name="T39" fmla="*/ 6 h 13"/>
                <a:gd name="T40" fmla="*/ 12 w 130"/>
                <a:gd name="T41" fmla="*/ 12 h 13"/>
                <a:gd name="T42" fmla="*/ 33 w 130"/>
                <a:gd name="T43" fmla="*/ 9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0"/>
                <a:gd name="T67" fmla="*/ 0 h 13"/>
                <a:gd name="T68" fmla="*/ 130 w 130"/>
                <a:gd name="T69" fmla="*/ 13 h 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0" h="13">
                  <a:moveTo>
                    <a:pt x="0" y="0"/>
                  </a:moveTo>
                  <a:lnTo>
                    <a:pt x="18" y="3"/>
                  </a:lnTo>
                  <a:lnTo>
                    <a:pt x="30" y="3"/>
                  </a:lnTo>
                  <a:lnTo>
                    <a:pt x="42" y="0"/>
                  </a:lnTo>
                  <a:lnTo>
                    <a:pt x="51" y="0"/>
                  </a:lnTo>
                  <a:lnTo>
                    <a:pt x="63" y="0"/>
                  </a:lnTo>
                  <a:lnTo>
                    <a:pt x="72" y="0"/>
                  </a:lnTo>
                  <a:lnTo>
                    <a:pt x="81" y="0"/>
                  </a:lnTo>
                  <a:lnTo>
                    <a:pt x="90" y="0"/>
                  </a:lnTo>
                  <a:lnTo>
                    <a:pt x="99" y="0"/>
                  </a:lnTo>
                  <a:lnTo>
                    <a:pt x="108" y="0"/>
                  </a:lnTo>
                  <a:lnTo>
                    <a:pt x="117" y="9"/>
                  </a:lnTo>
                  <a:lnTo>
                    <a:pt x="129" y="9"/>
                  </a:lnTo>
                  <a:lnTo>
                    <a:pt x="111" y="3"/>
                  </a:lnTo>
                  <a:lnTo>
                    <a:pt x="87" y="3"/>
                  </a:lnTo>
                  <a:lnTo>
                    <a:pt x="75" y="6"/>
                  </a:lnTo>
                  <a:lnTo>
                    <a:pt x="63" y="6"/>
                  </a:lnTo>
                  <a:lnTo>
                    <a:pt x="39" y="6"/>
                  </a:lnTo>
                  <a:lnTo>
                    <a:pt x="30" y="6"/>
                  </a:lnTo>
                  <a:lnTo>
                    <a:pt x="21" y="6"/>
                  </a:lnTo>
                  <a:lnTo>
                    <a:pt x="12" y="12"/>
                  </a:lnTo>
                  <a:lnTo>
                    <a:pt x="33" y="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45" name="Freeform 166">
              <a:extLst>
                <a:ext uri="{FF2B5EF4-FFF2-40B4-BE49-F238E27FC236}">
                  <a16:creationId xmlns:a16="http://schemas.microsoft.com/office/drawing/2014/main" id="{91F10AAA-6F54-460E-81C4-5CECA67A779E}"/>
                </a:ext>
              </a:extLst>
            </p:cNvPr>
            <p:cNvSpPr>
              <a:spLocks/>
            </p:cNvSpPr>
            <p:nvPr/>
          </p:nvSpPr>
          <p:spPr bwMode="auto">
            <a:xfrm>
              <a:off x="2927" y="1867"/>
              <a:ext cx="571" cy="40"/>
            </a:xfrm>
            <a:custGeom>
              <a:avLst/>
              <a:gdLst>
                <a:gd name="T0" fmla="*/ 0 w 571"/>
                <a:gd name="T1" fmla="*/ 6 h 40"/>
                <a:gd name="T2" fmla="*/ 24 w 571"/>
                <a:gd name="T3" fmla="*/ 6 h 40"/>
                <a:gd name="T4" fmla="*/ 33 w 571"/>
                <a:gd name="T5" fmla="*/ 6 h 40"/>
                <a:gd name="T6" fmla="*/ 42 w 571"/>
                <a:gd name="T7" fmla="*/ 6 h 40"/>
                <a:gd name="T8" fmla="*/ 54 w 571"/>
                <a:gd name="T9" fmla="*/ 3 h 40"/>
                <a:gd name="T10" fmla="*/ 63 w 571"/>
                <a:gd name="T11" fmla="*/ 3 h 40"/>
                <a:gd name="T12" fmla="*/ 75 w 571"/>
                <a:gd name="T13" fmla="*/ 3 h 40"/>
                <a:gd name="T14" fmla="*/ 99 w 571"/>
                <a:gd name="T15" fmla="*/ 3 h 40"/>
                <a:gd name="T16" fmla="*/ 108 w 571"/>
                <a:gd name="T17" fmla="*/ 6 h 40"/>
                <a:gd name="T18" fmla="*/ 120 w 571"/>
                <a:gd name="T19" fmla="*/ 9 h 40"/>
                <a:gd name="T20" fmla="*/ 132 w 571"/>
                <a:gd name="T21" fmla="*/ 15 h 40"/>
                <a:gd name="T22" fmla="*/ 144 w 571"/>
                <a:gd name="T23" fmla="*/ 18 h 40"/>
                <a:gd name="T24" fmla="*/ 156 w 571"/>
                <a:gd name="T25" fmla="*/ 21 h 40"/>
                <a:gd name="T26" fmla="*/ 165 w 571"/>
                <a:gd name="T27" fmla="*/ 24 h 40"/>
                <a:gd name="T28" fmla="*/ 174 w 571"/>
                <a:gd name="T29" fmla="*/ 24 h 40"/>
                <a:gd name="T30" fmla="*/ 186 w 571"/>
                <a:gd name="T31" fmla="*/ 27 h 40"/>
                <a:gd name="T32" fmla="*/ 204 w 571"/>
                <a:gd name="T33" fmla="*/ 27 h 40"/>
                <a:gd name="T34" fmla="*/ 225 w 571"/>
                <a:gd name="T35" fmla="*/ 27 h 40"/>
                <a:gd name="T36" fmla="*/ 249 w 571"/>
                <a:gd name="T37" fmla="*/ 27 h 40"/>
                <a:gd name="T38" fmla="*/ 270 w 571"/>
                <a:gd name="T39" fmla="*/ 27 h 40"/>
                <a:gd name="T40" fmla="*/ 282 w 571"/>
                <a:gd name="T41" fmla="*/ 30 h 40"/>
                <a:gd name="T42" fmla="*/ 294 w 571"/>
                <a:gd name="T43" fmla="*/ 33 h 40"/>
                <a:gd name="T44" fmla="*/ 306 w 571"/>
                <a:gd name="T45" fmla="*/ 33 h 40"/>
                <a:gd name="T46" fmla="*/ 315 w 571"/>
                <a:gd name="T47" fmla="*/ 33 h 40"/>
                <a:gd name="T48" fmla="*/ 327 w 571"/>
                <a:gd name="T49" fmla="*/ 33 h 40"/>
                <a:gd name="T50" fmla="*/ 339 w 571"/>
                <a:gd name="T51" fmla="*/ 36 h 40"/>
                <a:gd name="T52" fmla="*/ 348 w 571"/>
                <a:gd name="T53" fmla="*/ 39 h 40"/>
                <a:gd name="T54" fmla="*/ 369 w 571"/>
                <a:gd name="T55" fmla="*/ 39 h 40"/>
                <a:gd name="T56" fmla="*/ 387 w 571"/>
                <a:gd name="T57" fmla="*/ 39 h 40"/>
                <a:gd name="T58" fmla="*/ 399 w 571"/>
                <a:gd name="T59" fmla="*/ 39 h 40"/>
                <a:gd name="T60" fmla="*/ 408 w 571"/>
                <a:gd name="T61" fmla="*/ 39 h 40"/>
                <a:gd name="T62" fmla="*/ 417 w 571"/>
                <a:gd name="T63" fmla="*/ 39 h 40"/>
                <a:gd name="T64" fmla="*/ 423 w 571"/>
                <a:gd name="T65" fmla="*/ 30 h 40"/>
                <a:gd name="T66" fmla="*/ 432 w 571"/>
                <a:gd name="T67" fmla="*/ 27 h 40"/>
                <a:gd name="T68" fmla="*/ 441 w 571"/>
                <a:gd name="T69" fmla="*/ 27 h 40"/>
                <a:gd name="T70" fmla="*/ 453 w 571"/>
                <a:gd name="T71" fmla="*/ 24 h 40"/>
                <a:gd name="T72" fmla="*/ 462 w 571"/>
                <a:gd name="T73" fmla="*/ 21 h 40"/>
                <a:gd name="T74" fmla="*/ 480 w 571"/>
                <a:gd name="T75" fmla="*/ 21 h 40"/>
                <a:gd name="T76" fmla="*/ 489 w 571"/>
                <a:gd name="T77" fmla="*/ 21 h 40"/>
                <a:gd name="T78" fmla="*/ 498 w 571"/>
                <a:gd name="T79" fmla="*/ 21 h 40"/>
                <a:gd name="T80" fmla="*/ 507 w 571"/>
                <a:gd name="T81" fmla="*/ 18 h 40"/>
                <a:gd name="T82" fmla="*/ 516 w 571"/>
                <a:gd name="T83" fmla="*/ 15 h 40"/>
                <a:gd name="T84" fmla="*/ 528 w 571"/>
                <a:gd name="T85" fmla="*/ 12 h 40"/>
                <a:gd name="T86" fmla="*/ 540 w 571"/>
                <a:gd name="T87" fmla="*/ 9 h 40"/>
                <a:gd name="T88" fmla="*/ 552 w 571"/>
                <a:gd name="T89" fmla="*/ 6 h 40"/>
                <a:gd name="T90" fmla="*/ 561 w 571"/>
                <a:gd name="T91" fmla="*/ 0 h 40"/>
                <a:gd name="T92" fmla="*/ 570 w 571"/>
                <a:gd name="T93" fmla="*/ 0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1"/>
                <a:gd name="T142" fmla="*/ 0 h 40"/>
                <a:gd name="T143" fmla="*/ 571 w 571"/>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1" h="40">
                  <a:moveTo>
                    <a:pt x="0" y="6"/>
                  </a:moveTo>
                  <a:lnTo>
                    <a:pt x="24" y="6"/>
                  </a:lnTo>
                  <a:lnTo>
                    <a:pt x="33" y="6"/>
                  </a:lnTo>
                  <a:lnTo>
                    <a:pt x="42" y="6"/>
                  </a:lnTo>
                  <a:lnTo>
                    <a:pt x="54" y="3"/>
                  </a:lnTo>
                  <a:lnTo>
                    <a:pt x="63" y="3"/>
                  </a:lnTo>
                  <a:lnTo>
                    <a:pt x="75" y="3"/>
                  </a:lnTo>
                  <a:lnTo>
                    <a:pt x="99" y="3"/>
                  </a:lnTo>
                  <a:lnTo>
                    <a:pt x="108" y="6"/>
                  </a:lnTo>
                  <a:lnTo>
                    <a:pt x="120" y="9"/>
                  </a:lnTo>
                  <a:lnTo>
                    <a:pt x="132" y="15"/>
                  </a:lnTo>
                  <a:lnTo>
                    <a:pt x="144" y="18"/>
                  </a:lnTo>
                  <a:lnTo>
                    <a:pt x="156" y="21"/>
                  </a:lnTo>
                  <a:lnTo>
                    <a:pt x="165" y="24"/>
                  </a:lnTo>
                  <a:lnTo>
                    <a:pt x="174" y="24"/>
                  </a:lnTo>
                  <a:lnTo>
                    <a:pt x="186" y="27"/>
                  </a:lnTo>
                  <a:lnTo>
                    <a:pt x="204" y="27"/>
                  </a:lnTo>
                  <a:lnTo>
                    <a:pt x="225" y="27"/>
                  </a:lnTo>
                  <a:lnTo>
                    <a:pt x="249" y="27"/>
                  </a:lnTo>
                  <a:lnTo>
                    <a:pt x="270" y="27"/>
                  </a:lnTo>
                  <a:lnTo>
                    <a:pt x="282" y="30"/>
                  </a:lnTo>
                  <a:lnTo>
                    <a:pt x="294" y="33"/>
                  </a:lnTo>
                  <a:lnTo>
                    <a:pt x="306" y="33"/>
                  </a:lnTo>
                  <a:lnTo>
                    <a:pt x="315" y="33"/>
                  </a:lnTo>
                  <a:lnTo>
                    <a:pt x="327" y="33"/>
                  </a:lnTo>
                  <a:lnTo>
                    <a:pt x="339" y="36"/>
                  </a:lnTo>
                  <a:lnTo>
                    <a:pt x="348" y="39"/>
                  </a:lnTo>
                  <a:lnTo>
                    <a:pt x="369" y="39"/>
                  </a:lnTo>
                  <a:lnTo>
                    <a:pt x="387" y="39"/>
                  </a:lnTo>
                  <a:lnTo>
                    <a:pt x="399" y="39"/>
                  </a:lnTo>
                  <a:lnTo>
                    <a:pt x="408" y="39"/>
                  </a:lnTo>
                  <a:lnTo>
                    <a:pt x="417" y="39"/>
                  </a:lnTo>
                  <a:lnTo>
                    <a:pt x="423" y="30"/>
                  </a:lnTo>
                  <a:lnTo>
                    <a:pt x="432" y="27"/>
                  </a:lnTo>
                  <a:lnTo>
                    <a:pt x="441" y="27"/>
                  </a:lnTo>
                  <a:lnTo>
                    <a:pt x="453" y="24"/>
                  </a:lnTo>
                  <a:lnTo>
                    <a:pt x="462" y="21"/>
                  </a:lnTo>
                  <a:lnTo>
                    <a:pt x="480" y="21"/>
                  </a:lnTo>
                  <a:lnTo>
                    <a:pt x="489" y="21"/>
                  </a:lnTo>
                  <a:lnTo>
                    <a:pt x="498" y="21"/>
                  </a:lnTo>
                  <a:lnTo>
                    <a:pt x="507" y="18"/>
                  </a:lnTo>
                  <a:lnTo>
                    <a:pt x="516" y="15"/>
                  </a:lnTo>
                  <a:lnTo>
                    <a:pt x="528" y="12"/>
                  </a:lnTo>
                  <a:lnTo>
                    <a:pt x="540" y="9"/>
                  </a:lnTo>
                  <a:lnTo>
                    <a:pt x="552" y="6"/>
                  </a:lnTo>
                  <a:lnTo>
                    <a:pt x="561" y="0"/>
                  </a:lnTo>
                  <a:lnTo>
                    <a:pt x="57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46" name="Freeform 167">
              <a:extLst>
                <a:ext uri="{FF2B5EF4-FFF2-40B4-BE49-F238E27FC236}">
                  <a16:creationId xmlns:a16="http://schemas.microsoft.com/office/drawing/2014/main" id="{80CBED00-1388-425C-A779-160C75CD7CD7}"/>
                </a:ext>
              </a:extLst>
            </p:cNvPr>
            <p:cNvSpPr>
              <a:spLocks/>
            </p:cNvSpPr>
            <p:nvPr/>
          </p:nvSpPr>
          <p:spPr bwMode="auto">
            <a:xfrm>
              <a:off x="3425" y="1882"/>
              <a:ext cx="247" cy="25"/>
            </a:xfrm>
            <a:custGeom>
              <a:avLst/>
              <a:gdLst>
                <a:gd name="T0" fmla="*/ 0 w 247"/>
                <a:gd name="T1" fmla="*/ 0 h 25"/>
                <a:gd name="T2" fmla="*/ 9 w 247"/>
                <a:gd name="T3" fmla="*/ 3 h 25"/>
                <a:gd name="T4" fmla="*/ 27 w 247"/>
                <a:gd name="T5" fmla="*/ 3 h 25"/>
                <a:gd name="T6" fmla="*/ 51 w 247"/>
                <a:gd name="T7" fmla="*/ 6 h 25"/>
                <a:gd name="T8" fmla="*/ 60 w 247"/>
                <a:gd name="T9" fmla="*/ 6 h 25"/>
                <a:gd name="T10" fmla="*/ 69 w 247"/>
                <a:gd name="T11" fmla="*/ 6 h 25"/>
                <a:gd name="T12" fmla="*/ 78 w 247"/>
                <a:gd name="T13" fmla="*/ 6 h 25"/>
                <a:gd name="T14" fmla="*/ 90 w 247"/>
                <a:gd name="T15" fmla="*/ 6 h 25"/>
                <a:gd name="T16" fmla="*/ 111 w 247"/>
                <a:gd name="T17" fmla="*/ 6 h 25"/>
                <a:gd name="T18" fmla="*/ 123 w 247"/>
                <a:gd name="T19" fmla="*/ 6 h 25"/>
                <a:gd name="T20" fmla="*/ 135 w 247"/>
                <a:gd name="T21" fmla="*/ 6 h 25"/>
                <a:gd name="T22" fmla="*/ 144 w 247"/>
                <a:gd name="T23" fmla="*/ 12 h 25"/>
                <a:gd name="T24" fmla="*/ 156 w 247"/>
                <a:gd name="T25" fmla="*/ 15 h 25"/>
                <a:gd name="T26" fmla="*/ 168 w 247"/>
                <a:gd name="T27" fmla="*/ 18 h 25"/>
                <a:gd name="T28" fmla="*/ 180 w 247"/>
                <a:gd name="T29" fmla="*/ 21 h 25"/>
                <a:gd name="T30" fmla="*/ 192 w 247"/>
                <a:gd name="T31" fmla="*/ 24 h 25"/>
                <a:gd name="T32" fmla="*/ 222 w 247"/>
                <a:gd name="T33" fmla="*/ 24 h 25"/>
                <a:gd name="T34" fmla="*/ 246 w 247"/>
                <a:gd name="T35" fmla="*/ 24 h 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7"/>
                <a:gd name="T55" fmla="*/ 0 h 25"/>
                <a:gd name="T56" fmla="*/ 247 w 247"/>
                <a:gd name="T57" fmla="*/ 25 h 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7" h="25">
                  <a:moveTo>
                    <a:pt x="0" y="0"/>
                  </a:moveTo>
                  <a:lnTo>
                    <a:pt x="9" y="3"/>
                  </a:lnTo>
                  <a:lnTo>
                    <a:pt x="27" y="3"/>
                  </a:lnTo>
                  <a:lnTo>
                    <a:pt x="51" y="6"/>
                  </a:lnTo>
                  <a:lnTo>
                    <a:pt x="60" y="6"/>
                  </a:lnTo>
                  <a:lnTo>
                    <a:pt x="69" y="6"/>
                  </a:lnTo>
                  <a:lnTo>
                    <a:pt x="78" y="6"/>
                  </a:lnTo>
                  <a:lnTo>
                    <a:pt x="90" y="6"/>
                  </a:lnTo>
                  <a:lnTo>
                    <a:pt x="111" y="6"/>
                  </a:lnTo>
                  <a:lnTo>
                    <a:pt x="123" y="6"/>
                  </a:lnTo>
                  <a:lnTo>
                    <a:pt x="135" y="6"/>
                  </a:lnTo>
                  <a:lnTo>
                    <a:pt x="144" y="12"/>
                  </a:lnTo>
                  <a:lnTo>
                    <a:pt x="156" y="15"/>
                  </a:lnTo>
                  <a:lnTo>
                    <a:pt x="168" y="18"/>
                  </a:lnTo>
                  <a:lnTo>
                    <a:pt x="180" y="21"/>
                  </a:lnTo>
                  <a:lnTo>
                    <a:pt x="192" y="24"/>
                  </a:lnTo>
                  <a:lnTo>
                    <a:pt x="222" y="24"/>
                  </a:lnTo>
                  <a:lnTo>
                    <a:pt x="246" y="2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47" name="Freeform 168">
              <a:extLst>
                <a:ext uri="{FF2B5EF4-FFF2-40B4-BE49-F238E27FC236}">
                  <a16:creationId xmlns:a16="http://schemas.microsoft.com/office/drawing/2014/main" id="{49141507-57AB-46AF-850E-C10EA1386EDF}"/>
                </a:ext>
              </a:extLst>
            </p:cNvPr>
            <p:cNvSpPr>
              <a:spLocks/>
            </p:cNvSpPr>
            <p:nvPr/>
          </p:nvSpPr>
          <p:spPr bwMode="auto">
            <a:xfrm>
              <a:off x="3422" y="1909"/>
              <a:ext cx="229" cy="22"/>
            </a:xfrm>
            <a:custGeom>
              <a:avLst/>
              <a:gdLst>
                <a:gd name="T0" fmla="*/ 228 w 229"/>
                <a:gd name="T1" fmla="*/ 0 h 22"/>
                <a:gd name="T2" fmla="*/ 204 w 229"/>
                <a:gd name="T3" fmla="*/ 3 h 22"/>
                <a:gd name="T4" fmla="*/ 195 w 229"/>
                <a:gd name="T5" fmla="*/ 3 h 22"/>
                <a:gd name="T6" fmla="*/ 183 w 229"/>
                <a:gd name="T7" fmla="*/ 3 h 22"/>
                <a:gd name="T8" fmla="*/ 171 w 229"/>
                <a:gd name="T9" fmla="*/ 6 h 22"/>
                <a:gd name="T10" fmla="*/ 159 w 229"/>
                <a:gd name="T11" fmla="*/ 6 h 22"/>
                <a:gd name="T12" fmla="*/ 150 w 229"/>
                <a:gd name="T13" fmla="*/ 6 h 22"/>
                <a:gd name="T14" fmla="*/ 126 w 229"/>
                <a:gd name="T15" fmla="*/ 6 h 22"/>
                <a:gd name="T16" fmla="*/ 117 w 229"/>
                <a:gd name="T17" fmla="*/ 6 h 22"/>
                <a:gd name="T18" fmla="*/ 108 w 229"/>
                <a:gd name="T19" fmla="*/ 9 h 22"/>
                <a:gd name="T20" fmla="*/ 90 w 229"/>
                <a:gd name="T21" fmla="*/ 9 h 22"/>
                <a:gd name="T22" fmla="*/ 81 w 229"/>
                <a:gd name="T23" fmla="*/ 12 h 22"/>
                <a:gd name="T24" fmla="*/ 69 w 229"/>
                <a:gd name="T25" fmla="*/ 15 h 22"/>
                <a:gd name="T26" fmla="*/ 57 w 229"/>
                <a:gd name="T27" fmla="*/ 18 h 22"/>
                <a:gd name="T28" fmla="*/ 33 w 229"/>
                <a:gd name="T29" fmla="*/ 21 h 22"/>
                <a:gd name="T30" fmla="*/ 21 w 229"/>
                <a:gd name="T31" fmla="*/ 21 h 22"/>
                <a:gd name="T32" fmla="*/ 0 w 229"/>
                <a:gd name="T33" fmla="*/ 2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9"/>
                <a:gd name="T52" fmla="*/ 0 h 22"/>
                <a:gd name="T53" fmla="*/ 229 w 229"/>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9" h="22">
                  <a:moveTo>
                    <a:pt x="228" y="0"/>
                  </a:moveTo>
                  <a:lnTo>
                    <a:pt x="204" y="3"/>
                  </a:lnTo>
                  <a:lnTo>
                    <a:pt x="195" y="3"/>
                  </a:lnTo>
                  <a:lnTo>
                    <a:pt x="183" y="3"/>
                  </a:lnTo>
                  <a:lnTo>
                    <a:pt x="171" y="6"/>
                  </a:lnTo>
                  <a:lnTo>
                    <a:pt x="159" y="6"/>
                  </a:lnTo>
                  <a:lnTo>
                    <a:pt x="150" y="6"/>
                  </a:lnTo>
                  <a:lnTo>
                    <a:pt x="126" y="6"/>
                  </a:lnTo>
                  <a:lnTo>
                    <a:pt x="117" y="6"/>
                  </a:lnTo>
                  <a:lnTo>
                    <a:pt x="108" y="9"/>
                  </a:lnTo>
                  <a:lnTo>
                    <a:pt x="90" y="9"/>
                  </a:lnTo>
                  <a:lnTo>
                    <a:pt x="81" y="12"/>
                  </a:lnTo>
                  <a:lnTo>
                    <a:pt x="69" y="15"/>
                  </a:lnTo>
                  <a:lnTo>
                    <a:pt x="57" y="18"/>
                  </a:lnTo>
                  <a:lnTo>
                    <a:pt x="33" y="21"/>
                  </a:lnTo>
                  <a:lnTo>
                    <a:pt x="21" y="21"/>
                  </a:lnTo>
                  <a:lnTo>
                    <a:pt x="0" y="2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48" name="Freeform 169">
              <a:extLst>
                <a:ext uri="{FF2B5EF4-FFF2-40B4-BE49-F238E27FC236}">
                  <a16:creationId xmlns:a16="http://schemas.microsoft.com/office/drawing/2014/main" id="{45CDFAE4-446B-4B48-821C-CD05A88A0433}"/>
                </a:ext>
              </a:extLst>
            </p:cNvPr>
            <p:cNvSpPr>
              <a:spLocks/>
            </p:cNvSpPr>
            <p:nvPr/>
          </p:nvSpPr>
          <p:spPr bwMode="auto">
            <a:xfrm>
              <a:off x="3638" y="1882"/>
              <a:ext cx="259" cy="43"/>
            </a:xfrm>
            <a:custGeom>
              <a:avLst/>
              <a:gdLst>
                <a:gd name="T0" fmla="*/ 0 w 259"/>
                <a:gd name="T1" fmla="*/ 24 h 43"/>
                <a:gd name="T2" fmla="*/ 24 w 259"/>
                <a:gd name="T3" fmla="*/ 24 h 43"/>
                <a:gd name="T4" fmla="*/ 33 w 259"/>
                <a:gd name="T5" fmla="*/ 21 h 43"/>
                <a:gd name="T6" fmla="*/ 42 w 259"/>
                <a:gd name="T7" fmla="*/ 18 h 43"/>
                <a:gd name="T8" fmla="*/ 54 w 259"/>
                <a:gd name="T9" fmla="*/ 18 h 43"/>
                <a:gd name="T10" fmla="*/ 66 w 259"/>
                <a:gd name="T11" fmla="*/ 24 h 43"/>
                <a:gd name="T12" fmla="*/ 78 w 259"/>
                <a:gd name="T13" fmla="*/ 27 h 43"/>
                <a:gd name="T14" fmla="*/ 87 w 259"/>
                <a:gd name="T15" fmla="*/ 30 h 43"/>
                <a:gd name="T16" fmla="*/ 96 w 259"/>
                <a:gd name="T17" fmla="*/ 30 h 43"/>
                <a:gd name="T18" fmla="*/ 108 w 259"/>
                <a:gd name="T19" fmla="*/ 36 h 43"/>
                <a:gd name="T20" fmla="*/ 117 w 259"/>
                <a:gd name="T21" fmla="*/ 36 h 43"/>
                <a:gd name="T22" fmla="*/ 135 w 259"/>
                <a:gd name="T23" fmla="*/ 39 h 43"/>
                <a:gd name="T24" fmla="*/ 147 w 259"/>
                <a:gd name="T25" fmla="*/ 42 h 43"/>
                <a:gd name="T26" fmla="*/ 150 w 259"/>
                <a:gd name="T27" fmla="*/ 42 h 43"/>
                <a:gd name="T28" fmla="*/ 102 w 259"/>
                <a:gd name="T29" fmla="*/ 30 h 43"/>
                <a:gd name="T30" fmla="*/ 258 w 259"/>
                <a:gd name="T31" fmla="*/ 0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9"/>
                <a:gd name="T49" fmla="*/ 0 h 43"/>
                <a:gd name="T50" fmla="*/ 259 w 259"/>
                <a:gd name="T51" fmla="*/ 43 h 4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9" h="43">
                  <a:moveTo>
                    <a:pt x="0" y="24"/>
                  </a:moveTo>
                  <a:lnTo>
                    <a:pt x="24" y="24"/>
                  </a:lnTo>
                  <a:lnTo>
                    <a:pt x="33" y="21"/>
                  </a:lnTo>
                  <a:lnTo>
                    <a:pt x="42" y="18"/>
                  </a:lnTo>
                  <a:lnTo>
                    <a:pt x="54" y="18"/>
                  </a:lnTo>
                  <a:lnTo>
                    <a:pt x="66" y="24"/>
                  </a:lnTo>
                  <a:lnTo>
                    <a:pt x="78" y="27"/>
                  </a:lnTo>
                  <a:lnTo>
                    <a:pt x="87" y="30"/>
                  </a:lnTo>
                  <a:lnTo>
                    <a:pt x="96" y="30"/>
                  </a:lnTo>
                  <a:lnTo>
                    <a:pt x="108" y="36"/>
                  </a:lnTo>
                  <a:lnTo>
                    <a:pt x="117" y="36"/>
                  </a:lnTo>
                  <a:lnTo>
                    <a:pt x="135" y="39"/>
                  </a:lnTo>
                  <a:lnTo>
                    <a:pt x="147" y="42"/>
                  </a:lnTo>
                  <a:lnTo>
                    <a:pt x="150" y="42"/>
                  </a:lnTo>
                  <a:lnTo>
                    <a:pt x="102" y="30"/>
                  </a:lnTo>
                  <a:lnTo>
                    <a:pt x="258"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49" name="Freeform 170">
              <a:extLst>
                <a:ext uri="{FF2B5EF4-FFF2-40B4-BE49-F238E27FC236}">
                  <a16:creationId xmlns:a16="http://schemas.microsoft.com/office/drawing/2014/main" id="{070BAB0B-2E7A-4CDE-A73E-C91A025DF59D}"/>
                </a:ext>
              </a:extLst>
            </p:cNvPr>
            <p:cNvSpPr>
              <a:spLocks/>
            </p:cNvSpPr>
            <p:nvPr/>
          </p:nvSpPr>
          <p:spPr bwMode="auto">
            <a:xfrm>
              <a:off x="3899" y="1882"/>
              <a:ext cx="4" cy="1"/>
            </a:xfrm>
            <a:custGeom>
              <a:avLst/>
              <a:gdLst>
                <a:gd name="T0" fmla="*/ 0 w 4"/>
                <a:gd name="T1" fmla="*/ 0 h 1"/>
                <a:gd name="T2" fmla="*/ 3 w 4"/>
                <a:gd name="T3" fmla="*/ 0 h 1"/>
                <a:gd name="T4" fmla="*/ 0 60000 65536"/>
                <a:gd name="T5" fmla="*/ 0 60000 65536"/>
                <a:gd name="T6" fmla="*/ 0 w 4"/>
                <a:gd name="T7" fmla="*/ 0 h 1"/>
                <a:gd name="T8" fmla="*/ 4 w 4"/>
                <a:gd name="T9" fmla="*/ 1 h 1"/>
              </a:gdLst>
              <a:ahLst/>
              <a:cxnLst>
                <a:cxn ang="T4">
                  <a:pos x="T0" y="T1"/>
                </a:cxn>
                <a:cxn ang="T5">
                  <a:pos x="T2" y="T3"/>
                </a:cxn>
              </a:cxnLst>
              <a:rect l="T6" t="T7" r="T8" b="T9"/>
              <a:pathLst>
                <a:path w="4" h="1">
                  <a:moveTo>
                    <a:pt x="0" y="0"/>
                  </a:moveTo>
                  <a:lnTo>
                    <a:pt x="3"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50" name="Freeform 171">
              <a:extLst>
                <a:ext uri="{FF2B5EF4-FFF2-40B4-BE49-F238E27FC236}">
                  <a16:creationId xmlns:a16="http://schemas.microsoft.com/office/drawing/2014/main" id="{2F41E394-37F1-4505-9BEE-8C2F1297ADE3}"/>
                </a:ext>
              </a:extLst>
            </p:cNvPr>
            <p:cNvSpPr>
              <a:spLocks/>
            </p:cNvSpPr>
            <p:nvPr/>
          </p:nvSpPr>
          <p:spPr bwMode="auto">
            <a:xfrm>
              <a:off x="3377" y="1861"/>
              <a:ext cx="130" cy="25"/>
            </a:xfrm>
            <a:custGeom>
              <a:avLst/>
              <a:gdLst>
                <a:gd name="T0" fmla="*/ 129 w 130"/>
                <a:gd name="T1" fmla="*/ 0 h 25"/>
                <a:gd name="T2" fmla="*/ 126 w 130"/>
                <a:gd name="T3" fmla="*/ 9 h 25"/>
                <a:gd name="T4" fmla="*/ 117 w 130"/>
                <a:gd name="T5" fmla="*/ 15 h 25"/>
                <a:gd name="T6" fmla="*/ 105 w 130"/>
                <a:gd name="T7" fmla="*/ 21 h 25"/>
                <a:gd name="T8" fmla="*/ 93 w 130"/>
                <a:gd name="T9" fmla="*/ 21 h 25"/>
                <a:gd name="T10" fmla="*/ 84 w 130"/>
                <a:gd name="T11" fmla="*/ 24 h 25"/>
                <a:gd name="T12" fmla="*/ 66 w 130"/>
                <a:gd name="T13" fmla="*/ 24 h 25"/>
                <a:gd name="T14" fmla="*/ 48 w 130"/>
                <a:gd name="T15" fmla="*/ 24 h 25"/>
                <a:gd name="T16" fmla="*/ 39 w 130"/>
                <a:gd name="T17" fmla="*/ 24 h 25"/>
                <a:gd name="T18" fmla="*/ 27 w 130"/>
                <a:gd name="T19" fmla="*/ 24 h 25"/>
                <a:gd name="T20" fmla="*/ 9 w 130"/>
                <a:gd name="T21" fmla="*/ 24 h 25"/>
                <a:gd name="T22" fmla="*/ 0 w 130"/>
                <a:gd name="T23" fmla="*/ 21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0"/>
                <a:gd name="T37" fmla="*/ 0 h 25"/>
                <a:gd name="T38" fmla="*/ 130 w 130"/>
                <a:gd name="T39" fmla="*/ 25 h 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0" h="25">
                  <a:moveTo>
                    <a:pt x="129" y="0"/>
                  </a:moveTo>
                  <a:lnTo>
                    <a:pt x="126" y="9"/>
                  </a:lnTo>
                  <a:lnTo>
                    <a:pt x="117" y="15"/>
                  </a:lnTo>
                  <a:lnTo>
                    <a:pt x="105" y="21"/>
                  </a:lnTo>
                  <a:lnTo>
                    <a:pt x="93" y="21"/>
                  </a:lnTo>
                  <a:lnTo>
                    <a:pt x="84" y="24"/>
                  </a:lnTo>
                  <a:lnTo>
                    <a:pt x="66" y="24"/>
                  </a:lnTo>
                  <a:lnTo>
                    <a:pt x="48" y="24"/>
                  </a:lnTo>
                  <a:lnTo>
                    <a:pt x="39" y="24"/>
                  </a:lnTo>
                  <a:lnTo>
                    <a:pt x="27" y="24"/>
                  </a:lnTo>
                  <a:lnTo>
                    <a:pt x="9" y="24"/>
                  </a:lnTo>
                  <a:lnTo>
                    <a:pt x="0" y="2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51" name="Freeform 172">
              <a:extLst>
                <a:ext uri="{FF2B5EF4-FFF2-40B4-BE49-F238E27FC236}">
                  <a16:creationId xmlns:a16="http://schemas.microsoft.com/office/drawing/2014/main" id="{5B32ADC7-CB2E-49B9-9543-B259C2045293}"/>
                </a:ext>
              </a:extLst>
            </p:cNvPr>
            <p:cNvSpPr>
              <a:spLocks/>
            </p:cNvSpPr>
            <p:nvPr/>
          </p:nvSpPr>
          <p:spPr bwMode="auto">
            <a:xfrm>
              <a:off x="3335" y="1864"/>
              <a:ext cx="31" cy="1"/>
            </a:xfrm>
            <a:custGeom>
              <a:avLst/>
              <a:gdLst>
                <a:gd name="T0" fmla="*/ 30 w 31"/>
                <a:gd name="T1" fmla="*/ 0 h 1"/>
                <a:gd name="T2" fmla="*/ 21 w 31"/>
                <a:gd name="T3" fmla="*/ 0 h 1"/>
                <a:gd name="T4" fmla="*/ 12 w 31"/>
                <a:gd name="T5" fmla="*/ 0 h 1"/>
                <a:gd name="T6" fmla="*/ 0 w 31"/>
                <a:gd name="T7" fmla="*/ 0 h 1"/>
                <a:gd name="T8" fmla="*/ 0 60000 65536"/>
                <a:gd name="T9" fmla="*/ 0 60000 65536"/>
                <a:gd name="T10" fmla="*/ 0 60000 65536"/>
                <a:gd name="T11" fmla="*/ 0 60000 65536"/>
                <a:gd name="T12" fmla="*/ 0 w 31"/>
                <a:gd name="T13" fmla="*/ 0 h 1"/>
                <a:gd name="T14" fmla="*/ 31 w 31"/>
                <a:gd name="T15" fmla="*/ 1 h 1"/>
              </a:gdLst>
              <a:ahLst/>
              <a:cxnLst>
                <a:cxn ang="T8">
                  <a:pos x="T0" y="T1"/>
                </a:cxn>
                <a:cxn ang="T9">
                  <a:pos x="T2" y="T3"/>
                </a:cxn>
                <a:cxn ang="T10">
                  <a:pos x="T4" y="T5"/>
                </a:cxn>
                <a:cxn ang="T11">
                  <a:pos x="T6" y="T7"/>
                </a:cxn>
              </a:cxnLst>
              <a:rect l="T12" t="T13" r="T14" b="T15"/>
              <a:pathLst>
                <a:path w="31" h="1">
                  <a:moveTo>
                    <a:pt x="30" y="0"/>
                  </a:moveTo>
                  <a:lnTo>
                    <a:pt x="21" y="0"/>
                  </a:lnTo>
                  <a:lnTo>
                    <a:pt x="12" y="0"/>
                  </a:ln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52" name="Freeform 173">
              <a:extLst>
                <a:ext uri="{FF2B5EF4-FFF2-40B4-BE49-F238E27FC236}">
                  <a16:creationId xmlns:a16="http://schemas.microsoft.com/office/drawing/2014/main" id="{46A65DBA-DBC6-4064-A4E4-3B2B562EF620}"/>
                </a:ext>
              </a:extLst>
            </p:cNvPr>
            <p:cNvSpPr>
              <a:spLocks/>
            </p:cNvSpPr>
            <p:nvPr/>
          </p:nvSpPr>
          <p:spPr bwMode="auto">
            <a:xfrm>
              <a:off x="3398" y="1795"/>
              <a:ext cx="70" cy="100"/>
            </a:xfrm>
            <a:custGeom>
              <a:avLst/>
              <a:gdLst>
                <a:gd name="T0" fmla="*/ 39 w 70"/>
                <a:gd name="T1" fmla="*/ 48 h 100"/>
                <a:gd name="T2" fmla="*/ 51 w 70"/>
                <a:gd name="T3" fmla="*/ 60 h 100"/>
                <a:gd name="T4" fmla="*/ 33 w 70"/>
                <a:gd name="T5" fmla="*/ 69 h 100"/>
                <a:gd name="T6" fmla="*/ 36 w 70"/>
                <a:gd name="T7" fmla="*/ 69 h 100"/>
                <a:gd name="T8" fmla="*/ 45 w 70"/>
                <a:gd name="T9" fmla="*/ 51 h 100"/>
                <a:gd name="T10" fmla="*/ 57 w 70"/>
                <a:gd name="T11" fmla="*/ 33 h 100"/>
                <a:gd name="T12" fmla="*/ 63 w 70"/>
                <a:gd name="T13" fmla="*/ 15 h 100"/>
                <a:gd name="T14" fmla="*/ 54 w 70"/>
                <a:gd name="T15" fmla="*/ 0 h 100"/>
                <a:gd name="T16" fmla="*/ 45 w 70"/>
                <a:gd name="T17" fmla="*/ 9 h 100"/>
                <a:gd name="T18" fmla="*/ 45 w 70"/>
                <a:gd name="T19" fmla="*/ 27 h 100"/>
                <a:gd name="T20" fmla="*/ 42 w 70"/>
                <a:gd name="T21" fmla="*/ 48 h 100"/>
                <a:gd name="T22" fmla="*/ 42 w 70"/>
                <a:gd name="T23" fmla="*/ 27 h 100"/>
                <a:gd name="T24" fmla="*/ 24 w 70"/>
                <a:gd name="T25" fmla="*/ 24 h 100"/>
                <a:gd name="T26" fmla="*/ 12 w 70"/>
                <a:gd name="T27" fmla="*/ 42 h 100"/>
                <a:gd name="T28" fmla="*/ 6 w 70"/>
                <a:gd name="T29" fmla="*/ 42 h 100"/>
                <a:gd name="T30" fmla="*/ 18 w 70"/>
                <a:gd name="T31" fmla="*/ 30 h 100"/>
                <a:gd name="T32" fmla="*/ 18 w 70"/>
                <a:gd name="T33" fmla="*/ 30 h 100"/>
                <a:gd name="T34" fmla="*/ 3 w 70"/>
                <a:gd name="T35" fmla="*/ 48 h 100"/>
                <a:gd name="T36" fmla="*/ 0 w 70"/>
                <a:gd name="T37" fmla="*/ 66 h 100"/>
                <a:gd name="T38" fmla="*/ 3 w 70"/>
                <a:gd name="T39" fmla="*/ 87 h 100"/>
                <a:gd name="T40" fmla="*/ 21 w 70"/>
                <a:gd name="T41" fmla="*/ 93 h 100"/>
                <a:gd name="T42" fmla="*/ 6 w 70"/>
                <a:gd name="T43" fmla="*/ 72 h 100"/>
                <a:gd name="T44" fmla="*/ 3 w 70"/>
                <a:gd name="T45" fmla="*/ 81 h 100"/>
                <a:gd name="T46" fmla="*/ 15 w 70"/>
                <a:gd name="T47" fmla="*/ 99 h 100"/>
                <a:gd name="T48" fmla="*/ 48 w 70"/>
                <a:gd name="T49" fmla="*/ 99 h 100"/>
                <a:gd name="T50" fmla="*/ 48 w 70"/>
                <a:gd name="T51" fmla="*/ 90 h 100"/>
                <a:gd name="T52" fmla="*/ 30 w 70"/>
                <a:gd name="T53" fmla="*/ 90 h 100"/>
                <a:gd name="T54" fmla="*/ 57 w 70"/>
                <a:gd name="T55" fmla="*/ 87 h 100"/>
                <a:gd name="T56" fmla="*/ 69 w 70"/>
                <a:gd name="T57" fmla="*/ 69 h 100"/>
                <a:gd name="T58" fmla="*/ 69 w 70"/>
                <a:gd name="T59" fmla="*/ 48 h 100"/>
                <a:gd name="T60" fmla="*/ 57 w 70"/>
                <a:gd name="T61" fmla="*/ 36 h 100"/>
                <a:gd name="T62" fmla="*/ 69 w 70"/>
                <a:gd name="T63" fmla="*/ 54 h 1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0"/>
                <a:gd name="T97" fmla="*/ 0 h 100"/>
                <a:gd name="T98" fmla="*/ 70 w 70"/>
                <a:gd name="T99" fmla="*/ 100 h 1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0" h="100">
                  <a:moveTo>
                    <a:pt x="33" y="45"/>
                  </a:moveTo>
                  <a:lnTo>
                    <a:pt x="39" y="48"/>
                  </a:lnTo>
                  <a:lnTo>
                    <a:pt x="51" y="51"/>
                  </a:lnTo>
                  <a:lnTo>
                    <a:pt x="51" y="60"/>
                  </a:lnTo>
                  <a:lnTo>
                    <a:pt x="42" y="66"/>
                  </a:lnTo>
                  <a:lnTo>
                    <a:pt x="33" y="69"/>
                  </a:lnTo>
                  <a:lnTo>
                    <a:pt x="24" y="69"/>
                  </a:lnTo>
                  <a:lnTo>
                    <a:pt x="36" y="69"/>
                  </a:lnTo>
                  <a:lnTo>
                    <a:pt x="42" y="60"/>
                  </a:lnTo>
                  <a:lnTo>
                    <a:pt x="45" y="51"/>
                  </a:lnTo>
                  <a:lnTo>
                    <a:pt x="54" y="42"/>
                  </a:lnTo>
                  <a:lnTo>
                    <a:pt x="57" y="33"/>
                  </a:lnTo>
                  <a:lnTo>
                    <a:pt x="63" y="24"/>
                  </a:lnTo>
                  <a:lnTo>
                    <a:pt x="63" y="15"/>
                  </a:lnTo>
                  <a:lnTo>
                    <a:pt x="63" y="6"/>
                  </a:lnTo>
                  <a:lnTo>
                    <a:pt x="54" y="0"/>
                  </a:lnTo>
                  <a:lnTo>
                    <a:pt x="45" y="0"/>
                  </a:lnTo>
                  <a:lnTo>
                    <a:pt x="45" y="9"/>
                  </a:lnTo>
                  <a:lnTo>
                    <a:pt x="45" y="18"/>
                  </a:lnTo>
                  <a:lnTo>
                    <a:pt x="45" y="27"/>
                  </a:lnTo>
                  <a:lnTo>
                    <a:pt x="45" y="39"/>
                  </a:lnTo>
                  <a:lnTo>
                    <a:pt x="42" y="48"/>
                  </a:lnTo>
                  <a:lnTo>
                    <a:pt x="39" y="36"/>
                  </a:lnTo>
                  <a:lnTo>
                    <a:pt x="42" y="27"/>
                  </a:lnTo>
                  <a:lnTo>
                    <a:pt x="33" y="24"/>
                  </a:lnTo>
                  <a:lnTo>
                    <a:pt x="24" y="24"/>
                  </a:lnTo>
                  <a:lnTo>
                    <a:pt x="18" y="33"/>
                  </a:lnTo>
                  <a:lnTo>
                    <a:pt x="12" y="42"/>
                  </a:lnTo>
                  <a:lnTo>
                    <a:pt x="9" y="51"/>
                  </a:lnTo>
                  <a:lnTo>
                    <a:pt x="6" y="42"/>
                  </a:lnTo>
                  <a:lnTo>
                    <a:pt x="9" y="33"/>
                  </a:lnTo>
                  <a:lnTo>
                    <a:pt x="18" y="30"/>
                  </a:lnTo>
                  <a:lnTo>
                    <a:pt x="27" y="30"/>
                  </a:lnTo>
                  <a:lnTo>
                    <a:pt x="18" y="30"/>
                  </a:lnTo>
                  <a:lnTo>
                    <a:pt x="9" y="39"/>
                  </a:lnTo>
                  <a:lnTo>
                    <a:pt x="3" y="48"/>
                  </a:lnTo>
                  <a:lnTo>
                    <a:pt x="0" y="57"/>
                  </a:lnTo>
                  <a:lnTo>
                    <a:pt x="0" y="66"/>
                  </a:lnTo>
                  <a:lnTo>
                    <a:pt x="0" y="78"/>
                  </a:lnTo>
                  <a:lnTo>
                    <a:pt x="3" y="87"/>
                  </a:lnTo>
                  <a:lnTo>
                    <a:pt x="12" y="90"/>
                  </a:lnTo>
                  <a:lnTo>
                    <a:pt x="21" y="93"/>
                  </a:lnTo>
                  <a:lnTo>
                    <a:pt x="12" y="84"/>
                  </a:lnTo>
                  <a:lnTo>
                    <a:pt x="6" y="72"/>
                  </a:lnTo>
                  <a:lnTo>
                    <a:pt x="3" y="60"/>
                  </a:lnTo>
                  <a:lnTo>
                    <a:pt x="3" y="81"/>
                  </a:lnTo>
                  <a:lnTo>
                    <a:pt x="6" y="93"/>
                  </a:lnTo>
                  <a:lnTo>
                    <a:pt x="15" y="99"/>
                  </a:lnTo>
                  <a:lnTo>
                    <a:pt x="27" y="99"/>
                  </a:lnTo>
                  <a:lnTo>
                    <a:pt x="48" y="99"/>
                  </a:lnTo>
                  <a:lnTo>
                    <a:pt x="57" y="96"/>
                  </a:lnTo>
                  <a:lnTo>
                    <a:pt x="48" y="90"/>
                  </a:lnTo>
                  <a:lnTo>
                    <a:pt x="39" y="90"/>
                  </a:lnTo>
                  <a:lnTo>
                    <a:pt x="30" y="90"/>
                  </a:lnTo>
                  <a:lnTo>
                    <a:pt x="48" y="87"/>
                  </a:lnTo>
                  <a:lnTo>
                    <a:pt x="57" y="87"/>
                  </a:lnTo>
                  <a:lnTo>
                    <a:pt x="63" y="78"/>
                  </a:lnTo>
                  <a:lnTo>
                    <a:pt x="69" y="69"/>
                  </a:lnTo>
                  <a:lnTo>
                    <a:pt x="69" y="60"/>
                  </a:lnTo>
                  <a:lnTo>
                    <a:pt x="69" y="48"/>
                  </a:lnTo>
                  <a:lnTo>
                    <a:pt x="66" y="39"/>
                  </a:lnTo>
                  <a:lnTo>
                    <a:pt x="57" y="36"/>
                  </a:lnTo>
                  <a:lnTo>
                    <a:pt x="66" y="45"/>
                  </a:lnTo>
                  <a:lnTo>
                    <a:pt x="69" y="5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53" name="Freeform 174">
              <a:extLst>
                <a:ext uri="{FF2B5EF4-FFF2-40B4-BE49-F238E27FC236}">
                  <a16:creationId xmlns:a16="http://schemas.microsoft.com/office/drawing/2014/main" id="{E1D022A6-AE51-40FA-A0E4-4EA476426289}"/>
                </a:ext>
              </a:extLst>
            </p:cNvPr>
            <p:cNvSpPr>
              <a:spLocks/>
            </p:cNvSpPr>
            <p:nvPr/>
          </p:nvSpPr>
          <p:spPr bwMode="auto">
            <a:xfrm>
              <a:off x="3731" y="1597"/>
              <a:ext cx="37" cy="55"/>
            </a:xfrm>
            <a:custGeom>
              <a:avLst/>
              <a:gdLst>
                <a:gd name="T0" fmla="*/ 18 w 37"/>
                <a:gd name="T1" fmla="*/ 0 h 55"/>
                <a:gd name="T2" fmla="*/ 12 w 37"/>
                <a:gd name="T3" fmla="*/ 9 h 55"/>
                <a:gd name="T4" fmla="*/ 6 w 37"/>
                <a:gd name="T5" fmla="*/ 18 h 55"/>
                <a:gd name="T6" fmla="*/ 6 w 37"/>
                <a:gd name="T7" fmla="*/ 27 h 55"/>
                <a:gd name="T8" fmla="*/ 6 w 37"/>
                <a:gd name="T9" fmla="*/ 36 h 55"/>
                <a:gd name="T10" fmla="*/ 6 w 37"/>
                <a:gd name="T11" fmla="*/ 45 h 55"/>
                <a:gd name="T12" fmla="*/ 15 w 37"/>
                <a:gd name="T13" fmla="*/ 51 h 55"/>
                <a:gd name="T14" fmla="*/ 24 w 37"/>
                <a:gd name="T15" fmla="*/ 54 h 55"/>
                <a:gd name="T16" fmla="*/ 33 w 37"/>
                <a:gd name="T17" fmla="*/ 54 h 55"/>
                <a:gd name="T18" fmla="*/ 33 w 37"/>
                <a:gd name="T19" fmla="*/ 45 h 55"/>
                <a:gd name="T20" fmla="*/ 36 w 37"/>
                <a:gd name="T21" fmla="*/ 36 h 55"/>
                <a:gd name="T22" fmla="*/ 36 w 37"/>
                <a:gd name="T23" fmla="*/ 27 h 55"/>
                <a:gd name="T24" fmla="*/ 36 w 37"/>
                <a:gd name="T25" fmla="*/ 36 h 55"/>
                <a:gd name="T26" fmla="*/ 30 w 37"/>
                <a:gd name="T27" fmla="*/ 45 h 55"/>
                <a:gd name="T28" fmla="*/ 21 w 37"/>
                <a:gd name="T29" fmla="*/ 51 h 55"/>
                <a:gd name="T30" fmla="*/ 12 w 37"/>
                <a:gd name="T31" fmla="*/ 54 h 55"/>
                <a:gd name="T32" fmla="*/ 3 w 37"/>
                <a:gd name="T33" fmla="*/ 51 h 55"/>
                <a:gd name="T34" fmla="*/ 0 w 37"/>
                <a:gd name="T35" fmla="*/ 42 h 55"/>
                <a:gd name="T36" fmla="*/ 0 w 37"/>
                <a:gd name="T37" fmla="*/ 33 h 55"/>
                <a:gd name="T38" fmla="*/ 0 w 37"/>
                <a:gd name="T39" fmla="*/ 24 h 55"/>
                <a:gd name="T40" fmla="*/ 6 w 37"/>
                <a:gd name="T41" fmla="*/ 15 h 55"/>
                <a:gd name="T42" fmla="*/ 15 w 37"/>
                <a:gd name="T43" fmla="*/ 12 h 55"/>
                <a:gd name="T44" fmla="*/ 18 w 37"/>
                <a:gd name="T45" fmla="*/ 0 h 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7"/>
                <a:gd name="T70" fmla="*/ 0 h 55"/>
                <a:gd name="T71" fmla="*/ 37 w 37"/>
                <a:gd name="T72" fmla="*/ 55 h 5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7" h="55">
                  <a:moveTo>
                    <a:pt x="18" y="0"/>
                  </a:moveTo>
                  <a:lnTo>
                    <a:pt x="12" y="9"/>
                  </a:lnTo>
                  <a:lnTo>
                    <a:pt x="6" y="18"/>
                  </a:lnTo>
                  <a:lnTo>
                    <a:pt x="6" y="27"/>
                  </a:lnTo>
                  <a:lnTo>
                    <a:pt x="6" y="36"/>
                  </a:lnTo>
                  <a:lnTo>
                    <a:pt x="6" y="45"/>
                  </a:lnTo>
                  <a:lnTo>
                    <a:pt x="15" y="51"/>
                  </a:lnTo>
                  <a:lnTo>
                    <a:pt x="24" y="54"/>
                  </a:lnTo>
                  <a:lnTo>
                    <a:pt x="33" y="54"/>
                  </a:lnTo>
                  <a:lnTo>
                    <a:pt x="33" y="45"/>
                  </a:lnTo>
                  <a:lnTo>
                    <a:pt x="36" y="36"/>
                  </a:lnTo>
                  <a:lnTo>
                    <a:pt x="36" y="27"/>
                  </a:lnTo>
                  <a:lnTo>
                    <a:pt x="36" y="36"/>
                  </a:lnTo>
                  <a:lnTo>
                    <a:pt x="30" y="45"/>
                  </a:lnTo>
                  <a:lnTo>
                    <a:pt x="21" y="51"/>
                  </a:lnTo>
                  <a:lnTo>
                    <a:pt x="12" y="54"/>
                  </a:lnTo>
                  <a:lnTo>
                    <a:pt x="3" y="51"/>
                  </a:lnTo>
                  <a:lnTo>
                    <a:pt x="0" y="42"/>
                  </a:lnTo>
                  <a:lnTo>
                    <a:pt x="0" y="33"/>
                  </a:lnTo>
                  <a:lnTo>
                    <a:pt x="0" y="24"/>
                  </a:lnTo>
                  <a:lnTo>
                    <a:pt x="6" y="15"/>
                  </a:lnTo>
                  <a:lnTo>
                    <a:pt x="15" y="12"/>
                  </a:lnTo>
                  <a:lnTo>
                    <a:pt x="18" y="0"/>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2954" name="Freeform 175">
              <a:extLst>
                <a:ext uri="{FF2B5EF4-FFF2-40B4-BE49-F238E27FC236}">
                  <a16:creationId xmlns:a16="http://schemas.microsoft.com/office/drawing/2014/main" id="{927E41F6-B6C1-4984-A1DC-8935F009186C}"/>
                </a:ext>
              </a:extLst>
            </p:cNvPr>
            <p:cNvSpPr>
              <a:spLocks/>
            </p:cNvSpPr>
            <p:nvPr/>
          </p:nvSpPr>
          <p:spPr bwMode="auto">
            <a:xfrm>
              <a:off x="3710" y="1573"/>
              <a:ext cx="88" cy="97"/>
            </a:xfrm>
            <a:custGeom>
              <a:avLst/>
              <a:gdLst>
                <a:gd name="T0" fmla="*/ 39 w 88"/>
                <a:gd name="T1" fmla="*/ 33 h 97"/>
                <a:gd name="T2" fmla="*/ 48 w 88"/>
                <a:gd name="T3" fmla="*/ 0 h 97"/>
                <a:gd name="T4" fmla="*/ 39 w 88"/>
                <a:gd name="T5" fmla="*/ 3 h 97"/>
                <a:gd name="T6" fmla="*/ 30 w 88"/>
                <a:gd name="T7" fmla="*/ 9 h 97"/>
                <a:gd name="T8" fmla="*/ 21 w 88"/>
                <a:gd name="T9" fmla="*/ 12 h 97"/>
                <a:gd name="T10" fmla="*/ 12 w 88"/>
                <a:gd name="T11" fmla="*/ 18 h 97"/>
                <a:gd name="T12" fmla="*/ 6 w 88"/>
                <a:gd name="T13" fmla="*/ 27 h 97"/>
                <a:gd name="T14" fmla="*/ 3 w 88"/>
                <a:gd name="T15" fmla="*/ 36 h 97"/>
                <a:gd name="T16" fmla="*/ 0 w 88"/>
                <a:gd name="T17" fmla="*/ 45 h 97"/>
                <a:gd name="T18" fmla="*/ 0 w 88"/>
                <a:gd name="T19" fmla="*/ 54 h 97"/>
                <a:gd name="T20" fmla="*/ 0 w 88"/>
                <a:gd name="T21" fmla="*/ 63 h 97"/>
                <a:gd name="T22" fmla="*/ 0 w 88"/>
                <a:gd name="T23" fmla="*/ 72 h 97"/>
                <a:gd name="T24" fmla="*/ 3 w 88"/>
                <a:gd name="T25" fmla="*/ 81 h 97"/>
                <a:gd name="T26" fmla="*/ 15 w 88"/>
                <a:gd name="T27" fmla="*/ 90 h 97"/>
                <a:gd name="T28" fmla="*/ 24 w 88"/>
                <a:gd name="T29" fmla="*/ 93 h 97"/>
                <a:gd name="T30" fmla="*/ 48 w 88"/>
                <a:gd name="T31" fmla="*/ 96 h 97"/>
                <a:gd name="T32" fmla="*/ 60 w 88"/>
                <a:gd name="T33" fmla="*/ 96 h 97"/>
                <a:gd name="T34" fmla="*/ 69 w 88"/>
                <a:gd name="T35" fmla="*/ 90 h 97"/>
                <a:gd name="T36" fmla="*/ 75 w 88"/>
                <a:gd name="T37" fmla="*/ 81 h 97"/>
                <a:gd name="T38" fmla="*/ 78 w 88"/>
                <a:gd name="T39" fmla="*/ 72 h 97"/>
                <a:gd name="T40" fmla="*/ 78 w 88"/>
                <a:gd name="T41" fmla="*/ 63 h 97"/>
                <a:gd name="T42" fmla="*/ 78 w 88"/>
                <a:gd name="T43" fmla="*/ 54 h 97"/>
                <a:gd name="T44" fmla="*/ 78 w 88"/>
                <a:gd name="T45" fmla="*/ 45 h 97"/>
                <a:gd name="T46" fmla="*/ 78 w 88"/>
                <a:gd name="T47" fmla="*/ 36 h 97"/>
                <a:gd name="T48" fmla="*/ 72 w 88"/>
                <a:gd name="T49" fmla="*/ 27 h 97"/>
                <a:gd name="T50" fmla="*/ 66 w 88"/>
                <a:gd name="T51" fmla="*/ 18 h 97"/>
                <a:gd name="T52" fmla="*/ 57 w 88"/>
                <a:gd name="T53" fmla="*/ 12 h 97"/>
                <a:gd name="T54" fmla="*/ 48 w 88"/>
                <a:gd name="T55" fmla="*/ 9 h 97"/>
                <a:gd name="T56" fmla="*/ 57 w 88"/>
                <a:gd name="T57" fmla="*/ 15 h 97"/>
                <a:gd name="T58" fmla="*/ 66 w 88"/>
                <a:gd name="T59" fmla="*/ 21 h 97"/>
                <a:gd name="T60" fmla="*/ 75 w 88"/>
                <a:gd name="T61" fmla="*/ 30 h 97"/>
                <a:gd name="T62" fmla="*/ 84 w 88"/>
                <a:gd name="T63" fmla="*/ 36 h 97"/>
                <a:gd name="T64" fmla="*/ 84 w 88"/>
                <a:gd name="T65" fmla="*/ 45 h 97"/>
                <a:gd name="T66" fmla="*/ 87 w 88"/>
                <a:gd name="T67" fmla="*/ 54 h 97"/>
                <a:gd name="T68" fmla="*/ 87 w 88"/>
                <a:gd name="T69" fmla="*/ 63 h 97"/>
                <a:gd name="T70" fmla="*/ 87 w 88"/>
                <a:gd name="T71" fmla="*/ 72 h 97"/>
                <a:gd name="T72" fmla="*/ 87 w 88"/>
                <a:gd name="T73" fmla="*/ 81 h 97"/>
                <a:gd name="T74" fmla="*/ 78 w 88"/>
                <a:gd name="T75" fmla="*/ 84 h 97"/>
                <a:gd name="T76" fmla="*/ 69 w 88"/>
                <a:gd name="T77" fmla="*/ 90 h 97"/>
                <a:gd name="T78" fmla="*/ 48 w 88"/>
                <a:gd name="T79" fmla="*/ 96 h 97"/>
                <a:gd name="T80" fmla="*/ 36 w 88"/>
                <a:gd name="T81" fmla="*/ 96 h 97"/>
                <a:gd name="T82" fmla="*/ 24 w 88"/>
                <a:gd name="T83" fmla="*/ 96 h 97"/>
                <a:gd name="T84" fmla="*/ 15 w 88"/>
                <a:gd name="T85" fmla="*/ 90 h 97"/>
                <a:gd name="T86" fmla="*/ 9 w 88"/>
                <a:gd name="T87" fmla="*/ 81 h 97"/>
                <a:gd name="T88" fmla="*/ 6 w 88"/>
                <a:gd name="T89" fmla="*/ 72 h 97"/>
                <a:gd name="T90" fmla="*/ 3 w 88"/>
                <a:gd name="T91" fmla="*/ 63 h 97"/>
                <a:gd name="T92" fmla="*/ 0 w 88"/>
                <a:gd name="T93" fmla="*/ 54 h 97"/>
                <a:gd name="T94" fmla="*/ 0 w 88"/>
                <a:gd name="T95" fmla="*/ 42 h 97"/>
                <a:gd name="T96" fmla="*/ 0 w 88"/>
                <a:gd name="T97" fmla="*/ 30 h 97"/>
                <a:gd name="T98" fmla="*/ 3 w 88"/>
                <a:gd name="T99" fmla="*/ 21 h 97"/>
                <a:gd name="T100" fmla="*/ 9 w 88"/>
                <a:gd name="T101" fmla="*/ 12 h 97"/>
                <a:gd name="T102" fmla="*/ 18 w 88"/>
                <a:gd name="T103" fmla="*/ 9 h 97"/>
                <a:gd name="T104" fmla="*/ 30 w 88"/>
                <a:gd name="T105" fmla="*/ 9 h 97"/>
                <a:gd name="T106" fmla="*/ 42 w 88"/>
                <a:gd name="T107" fmla="*/ 9 h 97"/>
                <a:gd name="T108" fmla="*/ 51 w 88"/>
                <a:gd name="T109" fmla="*/ 9 h 97"/>
                <a:gd name="T110" fmla="*/ 60 w 88"/>
                <a:gd name="T111" fmla="*/ 9 h 97"/>
                <a:gd name="T112" fmla="*/ 69 w 88"/>
                <a:gd name="T113" fmla="*/ 12 h 97"/>
                <a:gd name="T114" fmla="*/ 75 w 88"/>
                <a:gd name="T115" fmla="*/ 21 h 9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
                <a:gd name="T175" fmla="*/ 0 h 97"/>
                <a:gd name="T176" fmla="*/ 88 w 88"/>
                <a:gd name="T177" fmla="*/ 97 h 9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 h="97">
                  <a:moveTo>
                    <a:pt x="39" y="33"/>
                  </a:moveTo>
                  <a:lnTo>
                    <a:pt x="48" y="0"/>
                  </a:lnTo>
                  <a:lnTo>
                    <a:pt x="39" y="3"/>
                  </a:lnTo>
                  <a:lnTo>
                    <a:pt x="30" y="9"/>
                  </a:lnTo>
                  <a:lnTo>
                    <a:pt x="21" y="12"/>
                  </a:lnTo>
                  <a:lnTo>
                    <a:pt x="12" y="18"/>
                  </a:lnTo>
                  <a:lnTo>
                    <a:pt x="6" y="27"/>
                  </a:lnTo>
                  <a:lnTo>
                    <a:pt x="3" y="36"/>
                  </a:lnTo>
                  <a:lnTo>
                    <a:pt x="0" y="45"/>
                  </a:lnTo>
                  <a:lnTo>
                    <a:pt x="0" y="54"/>
                  </a:lnTo>
                  <a:lnTo>
                    <a:pt x="0" y="63"/>
                  </a:lnTo>
                  <a:lnTo>
                    <a:pt x="0" y="72"/>
                  </a:lnTo>
                  <a:lnTo>
                    <a:pt x="3" y="81"/>
                  </a:lnTo>
                  <a:lnTo>
                    <a:pt x="15" y="90"/>
                  </a:lnTo>
                  <a:lnTo>
                    <a:pt x="24" y="93"/>
                  </a:lnTo>
                  <a:lnTo>
                    <a:pt x="48" y="96"/>
                  </a:lnTo>
                  <a:lnTo>
                    <a:pt x="60" y="96"/>
                  </a:lnTo>
                  <a:lnTo>
                    <a:pt x="69" y="90"/>
                  </a:lnTo>
                  <a:lnTo>
                    <a:pt x="75" y="81"/>
                  </a:lnTo>
                  <a:lnTo>
                    <a:pt x="78" y="72"/>
                  </a:lnTo>
                  <a:lnTo>
                    <a:pt x="78" y="63"/>
                  </a:lnTo>
                  <a:lnTo>
                    <a:pt x="78" y="54"/>
                  </a:lnTo>
                  <a:lnTo>
                    <a:pt x="78" y="45"/>
                  </a:lnTo>
                  <a:lnTo>
                    <a:pt x="78" y="36"/>
                  </a:lnTo>
                  <a:lnTo>
                    <a:pt x="72" y="27"/>
                  </a:lnTo>
                  <a:lnTo>
                    <a:pt x="66" y="18"/>
                  </a:lnTo>
                  <a:lnTo>
                    <a:pt x="57" y="12"/>
                  </a:lnTo>
                  <a:lnTo>
                    <a:pt x="48" y="9"/>
                  </a:lnTo>
                  <a:lnTo>
                    <a:pt x="57" y="15"/>
                  </a:lnTo>
                  <a:lnTo>
                    <a:pt x="66" y="21"/>
                  </a:lnTo>
                  <a:lnTo>
                    <a:pt x="75" y="30"/>
                  </a:lnTo>
                  <a:lnTo>
                    <a:pt x="84" y="36"/>
                  </a:lnTo>
                  <a:lnTo>
                    <a:pt x="84" y="45"/>
                  </a:lnTo>
                  <a:lnTo>
                    <a:pt x="87" y="54"/>
                  </a:lnTo>
                  <a:lnTo>
                    <a:pt x="87" y="63"/>
                  </a:lnTo>
                  <a:lnTo>
                    <a:pt x="87" y="72"/>
                  </a:lnTo>
                  <a:lnTo>
                    <a:pt x="87" y="81"/>
                  </a:lnTo>
                  <a:lnTo>
                    <a:pt x="78" y="84"/>
                  </a:lnTo>
                  <a:lnTo>
                    <a:pt x="69" y="90"/>
                  </a:lnTo>
                  <a:lnTo>
                    <a:pt x="48" y="96"/>
                  </a:lnTo>
                  <a:lnTo>
                    <a:pt x="36" y="96"/>
                  </a:lnTo>
                  <a:lnTo>
                    <a:pt x="24" y="96"/>
                  </a:lnTo>
                  <a:lnTo>
                    <a:pt x="15" y="90"/>
                  </a:lnTo>
                  <a:lnTo>
                    <a:pt x="9" y="81"/>
                  </a:lnTo>
                  <a:lnTo>
                    <a:pt x="6" y="72"/>
                  </a:lnTo>
                  <a:lnTo>
                    <a:pt x="3" y="63"/>
                  </a:lnTo>
                  <a:lnTo>
                    <a:pt x="0" y="54"/>
                  </a:lnTo>
                  <a:lnTo>
                    <a:pt x="0" y="42"/>
                  </a:lnTo>
                  <a:lnTo>
                    <a:pt x="0" y="30"/>
                  </a:lnTo>
                  <a:lnTo>
                    <a:pt x="3" y="21"/>
                  </a:lnTo>
                  <a:lnTo>
                    <a:pt x="9" y="12"/>
                  </a:lnTo>
                  <a:lnTo>
                    <a:pt x="18" y="9"/>
                  </a:lnTo>
                  <a:lnTo>
                    <a:pt x="30" y="9"/>
                  </a:lnTo>
                  <a:lnTo>
                    <a:pt x="42" y="9"/>
                  </a:lnTo>
                  <a:lnTo>
                    <a:pt x="51" y="9"/>
                  </a:lnTo>
                  <a:lnTo>
                    <a:pt x="60" y="9"/>
                  </a:lnTo>
                  <a:lnTo>
                    <a:pt x="69" y="12"/>
                  </a:lnTo>
                  <a:lnTo>
                    <a:pt x="75" y="2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55" name="Freeform 176">
              <a:extLst>
                <a:ext uri="{FF2B5EF4-FFF2-40B4-BE49-F238E27FC236}">
                  <a16:creationId xmlns:a16="http://schemas.microsoft.com/office/drawing/2014/main" id="{C6BC452C-EDB4-477E-8281-38F362709530}"/>
                </a:ext>
              </a:extLst>
            </p:cNvPr>
            <p:cNvSpPr>
              <a:spLocks/>
            </p:cNvSpPr>
            <p:nvPr/>
          </p:nvSpPr>
          <p:spPr bwMode="auto">
            <a:xfrm>
              <a:off x="3764" y="1393"/>
              <a:ext cx="19" cy="178"/>
            </a:xfrm>
            <a:custGeom>
              <a:avLst/>
              <a:gdLst>
                <a:gd name="T0" fmla="*/ 18 w 19"/>
                <a:gd name="T1" fmla="*/ 0 h 178"/>
                <a:gd name="T2" fmla="*/ 0 w 19"/>
                <a:gd name="T3" fmla="*/ 177 h 178"/>
                <a:gd name="T4" fmla="*/ 0 60000 65536"/>
                <a:gd name="T5" fmla="*/ 0 60000 65536"/>
                <a:gd name="T6" fmla="*/ 0 w 19"/>
                <a:gd name="T7" fmla="*/ 0 h 178"/>
                <a:gd name="T8" fmla="*/ 19 w 19"/>
                <a:gd name="T9" fmla="*/ 178 h 178"/>
              </a:gdLst>
              <a:ahLst/>
              <a:cxnLst>
                <a:cxn ang="T4">
                  <a:pos x="T0" y="T1"/>
                </a:cxn>
                <a:cxn ang="T5">
                  <a:pos x="T2" y="T3"/>
                </a:cxn>
              </a:cxnLst>
              <a:rect l="T6" t="T7" r="T8" b="T9"/>
              <a:pathLst>
                <a:path w="19" h="178">
                  <a:moveTo>
                    <a:pt x="18" y="0"/>
                  </a:moveTo>
                  <a:lnTo>
                    <a:pt x="0" y="177"/>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56" name="Freeform 177">
              <a:extLst>
                <a:ext uri="{FF2B5EF4-FFF2-40B4-BE49-F238E27FC236}">
                  <a16:creationId xmlns:a16="http://schemas.microsoft.com/office/drawing/2014/main" id="{F964A45B-60B5-4EFE-A383-ED4245DF955F}"/>
                </a:ext>
              </a:extLst>
            </p:cNvPr>
            <p:cNvSpPr>
              <a:spLocks/>
            </p:cNvSpPr>
            <p:nvPr/>
          </p:nvSpPr>
          <p:spPr bwMode="auto">
            <a:xfrm>
              <a:off x="3794" y="1420"/>
              <a:ext cx="64" cy="172"/>
            </a:xfrm>
            <a:custGeom>
              <a:avLst/>
              <a:gdLst>
                <a:gd name="T0" fmla="*/ 63 w 64"/>
                <a:gd name="T1" fmla="*/ 0 h 172"/>
                <a:gd name="T2" fmla="*/ 0 w 64"/>
                <a:gd name="T3" fmla="*/ 171 h 172"/>
                <a:gd name="T4" fmla="*/ 0 60000 65536"/>
                <a:gd name="T5" fmla="*/ 0 60000 65536"/>
                <a:gd name="T6" fmla="*/ 0 w 64"/>
                <a:gd name="T7" fmla="*/ 0 h 172"/>
                <a:gd name="T8" fmla="*/ 64 w 64"/>
                <a:gd name="T9" fmla="*/ 172 h 172"/>
              </a:gdLst>
              <a:ahLst/>
              <a:cxnLst>
                <a:cxn ang="T4">
                  <a:pos x="T0" y="T1"/>
                </a:cxn>
                <a:cxn ang="T5">
                  <a:pos x="T2" y="T3"/>
                </a:cxn>
              </a:cxnLst>
              <a:rect l="T6" t="T7" r="T8" b="T9"/>
              <a:pathLst>
                <a:path w="64" h="172">
                  <a:moveTo>
                    <a:pt x="63" y="0"/>
                  </a:moveTo>
                  <a:lnTo>
                    <a:pt x="0" y="17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57" name="Freeform 178">
              <a:extLst>
                <a:ext uri="{FF2B5EF4-FFF2-40B4-BE49-F238E27FC236}">
                  <a16:creationId xmlns:a16="http://schemas.microsoft.com/office/drawing/2014/main" id="{A6C5CD5A-D739-4E60-9A39-F3BD2A95F297}"/>
                </a:ext>
              </a:extLst>
            </p:cNvPr>
            <p:cNvSpPr>
              <a:spLocks/>
            </p:cNvSpPr>
            <p:nvPr/>
          </p:nvSpPr>
          <p:spPr bwMode="auto">
            <a:xfrm>
              <a:off x="3767" y="1453"/>
              <a:ext cx="133" cy="118"/>
            </a:xfrm>
            <a:custGeom>
              <a:avLst/>
              <a:gdLst>
                <a:gd name="T0" fmla="*/ 132 w 133"/>
                <a:gd name="T1" fmla="*/ 0 h 118"/>
                <a:gd name="T2" fmla="*/ 0 w 133"/>
                <a:gd name="T3" fmla="*/ 117 h 118"/>
                <a:gd name="T4" fmla="*/ 0 60000 65536"/>
                <a:gd name="T5" fmla="*/ 0 60000 65536"/>
                <a:gd name="T6" fmla="*/ 0 w 133"/>
                <a:gd name="T7" fmla="*/ 0 h 118"/>
                <a:gd name="T8" fmla="*/ 133 w 133"/>
                <a:gd name="T9" fmla="*/ 118 h 118"/>
              </a:gdLst>
              <a:ahLst/>
              <a:cxnLst>
                <a:cxn ang="T4">
                  <a:pos x="T0" y="T1"/>
                </a:cxn>
                <a:cxn ang="T5">
                  <a:pos x="T2" y="T3"/>
                </a:cxn>
              </a:cxnLst>
              <a:rect l="T6" t="T7" r="T8" b="T9"/>
              <a:pathLst>
                <a:path w="133" h="118">
                  <a:moveTo>
                    <a:pt x="132" y="0"/>
                  </a:moveTo>
                  <a:lnTo>
                    <a:pt x="0" y="117"/>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58" name="Freeform 179">
              <a:extLst>
                <a:ext uri="{FF2B5EF4-FFF2-40B4-BE49-F238E27FC236}">
                  <a16:creationId xmlns:a16="http://schemas.microsoft.com/office/drawing/2014/main" id="{0B406D52-CE33-4D98-9177-E0BEA1219BF5}"/>
                </a:ext>
              </a:extLst>
            </p:cNvPr>
            <p:cNvSpPr>
              <a:spLocks/>
            </p:cNvSpPr>
            <p:nvPr/>
          </p:nvSpPr>
          <p:spPr bwMode="auto">
            <a:xfrm>
              <a:off x="3806" y="1513"/>
              <a:ext cx="121" cy="133"/>
            </a:xfrm>
            <a:custGeom>
              <a:avLst/>
              <a:gdLst>
                <a:gd name="T0" fmla="*/ 120 w 121"/>
                <a:gd name="T1" fmla="*/ 0 h 133"/>
                <a:gd name="T2" fmla="*/ 111 w 121"/>
                <a:gd name="T3" fmla="*/ 12 h 133"/>
                <a:gd name="T4" fmla="*/ 93 w 121"/>
                <a:gd name="T5" fmla="*/ 30 h 133"/>
                <a:gd name="T6" fmla="*/ 69 w 121"/>
                <a:gd name="T7" fmla="*/ 54 h 133"/>
                <a:gd name="T8" fmla="*/ 45 w 121"/>
                <a:gd name="T9" fmla="*/ 84 h 133"/>
                <a:gd name="T10" fmla="*/ 27 w 121"/>
                <a:gd name="T11" fmla="*/ 102 h 133"/>
                <a:gd name="T12" fmla="*/ 21 w 121"/>
                <a:gd name="T13" fmla="*/ 120 h 133"/>
                <a:gd name="T14" fmla="*/ 0 w 121"/>
                <a:gd name="T15" fmla="*/ 132 h 133"/>
                <a:gd name="T16" fmla="*/ 0 60000 65536"/>
                <a:gd name="T17" fmla="*/ 0 60000 65536"/>
                <a:gd name="T18" fmla="*/ 0 60000 65536"/>
                <a:gd name="T19" fmla="*/ 0 60000 65536"/>
                <a:gd name="T20" fmla="*/ 0 60000 65536"/>
                <a:gd name="T21" fmla="*/ 0 60000 65536"/>
                <a:gd name="T22" fmla="*/ 0 60000 65536"/>
                <a:gd name="T23" fmla="*/ 0 60000 65536"/>
                <a:gd name="T24" fmla="*/ 0 w 121"/>
                <a:gd name="T25" fmla="*/ 0 h 133"/>
                <a:gd name="T26" fmla="*/ 121 w 121"/>
                <a:gd name="T27" fmla="*/ 133 h 1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1" h="133">
                  <a:moveTo>
                    <a:pt x="120" y="0"/>
                  </a:moveTo>
                  <a:lnTo>
                    <a:pt x="111" y="12"/>
                  </a:lnTo>
                  <a:lnTo>
                    <a:pt x="93" y="30"/>
                  </a:lnTo>
                  <a:lnTo>
                    <a:pt x="69" y="54"/>
                  </a:lnTo>
                  <a:lnTo>
                    <a:pt x="45" y="84"/>
                  </a:lnTo>
                  <a:lnTo>
                    <a:pt x="27" y="102"/>
                  </a:lnTo>
                  <a:lnTo>
                    <a:pt x="21" y="120"/>
                  </a:lnTo>
                  <a:lnTo>
                    <a:pt x="0" y="13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59" name="Freeform 180">
              <a:extLst>
                <a:ext uri="{FF2B5EF4-FFF2-40B4-BE49-F238E27FC236}">
                  <a16:creationId xmlns:a16="http://schemas.microsoft.com/office/drawing/2014/main" id="{777AAEC8-435E-4D31-899E-111FB3C4CF2C}"/>
                </a:ext>
              </a:extLst>
            </p:cNvPr>
            <p:cNvSpPr>
              <a:spLocks/>
            </p:cNvSpPr>
            <p:nvPr/>
          </p:nvSpPr>
          <p:spPr bwMode="auto">
            <a:xfrm>
              <a:off x="3797" y="1567"/>
              <a:ext cx="142" cy="37"/>
            </a:xfrm>
            <a:custGeom>
              <a:avLst/>
              <a:gdLst>
                <a:gd name="T0" fmla="*/ 141 w 142"/>
                <a:gd name="T1" fmla="*/ 0 h 37"/>
                <a:gd name="T2" fmla="*/ 0 w 142"/>
                <a:gd name="T3" fmla="*/ 36 h 37"/>
                <a:gd name="T4" fmla="*/ 0 60000 65536"/>
                <a:gd name="T5" fmla="*/ 0 60000 65536"/>
                <a:gd name="T6" fmla="*/ 0 w 142"/>
                <a:gd name="T7" fmla="*/ 0 h 37"/>
                <a:gd name="T8" fmla="*/ 142 w 142"/>
                <a:gd name="T9" fmla="*/ 37 h 37"/>
              </a:gdLst>
              <a:ahLst/>
              <a:cxnLst>
                <a:cxn ang="T4">
                  <a:pos x="T0" y="T1"/>
                </a:cxn>
                <a:cxn ang="T5">
                  <a:pos x="T2" y="T3"/>
                </a:cxn>
              </a:cxnLst>
              <a:rect l="T6" t="T7" r="T8" b="T9"/>
              <a:pathLst>
                <a:path w="142" h="37">
                  <a:moveTo>
                    <a:pt x="141" y="0"/>
                  </a:moveTo>
                  <a:lnTo>
                    <a:pt x="0" y="3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60" name="Freeform 181">
              <a:extLst>
                <a:ext uri="{FF2B5EF4-FFF2-40B4-BE49-F238E27FC236}">
                  <a16:creationId xmlns:a16="http://schemas.microsoft.com/office/drawing/2014/main" id="{54015130-4722-4F77-8F79-C3CC69A3E656}"/>
                </a:ext>
              </a:extLst>
            </p:cNvPr>
            <p:cNvSpPr>
              <a:spLocks/>
            </p:cNvSpPr>
            <p:nvPr/>
          </p:nvSpPr>
          <p:spPr bwMode="auto">
            <a:xfrm>
              <a:off x="3800" y="1639"/>
              <a:ext cx="142" cy="7"/>
            </a:xfrm>
            <a:custGeom>
              <a:avLst/>
              <a:gdLst>
                <a:gd name="T0" fmla="*/ 141 w 142"/>
                <a:gd name="T1" fmla="*/ 0 h 7"/>
                <a:gd name="T2" fmla="*/ 0 w 142"/>
                <a:gd name="T3" fmla="*/ 6 h 7"/>
                <a:gd name="T4" fmla="*/ 0 60000 65536"/>
                <a:gd name="T5" fmla="*/ 0 60000 65536"/>
                <a:gd name="T6" fmla="*/ 0 w 142"/>
                <a:gd name="T7" fmla="*/ 0 h 7"/>
                <a:gd name="T8" fmla="*/ 142 w 142"/>
                <a:gd name="T9" fmla="*/ 7 h 7"/>
              </a:gdLst>
              <a:ahLst/>
              <a:cxnLst>
                <a:cxn ang="T4">
                  <a:pos x="T0" y="T1"/>
                </a:cxn>
                <a:cxn ang="T5">
                  <a:pos x="T2" y="T3"/>
                </a:cxn>
              </a:cxnLst>
              <a:rect l="T6" t="T7" r="T8" b="T9"/>
              <a:pathLst>
                <a:path w="142" h="7">
                  <a:moveTo>
                    <a:pt x="141" y="0"/>
                  </a:moveTo>
                  <a:lnTo>
                    <a:pt x="0" y="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61" name="Freeform 182">
              <a:extLst>
                <a:ext uri="{FF2B5EF4-FFF2-40B4-BE49-F238E27FC236}">
                  <a16:creationId xmlns:a16="http://schemas.microsoft.com/office/drawing/2014/main" id="{0E4B703E-A90C-4651-B6B5-A46724E82690}"/>
                </a:ext>
              </a:extLst>
            </p:cNvPr>
            <p:cNvSpPr>
              <a:spLocks/>
            </p:cNvSpPr>
            <p:nvPr/>
          </p:nvSpPr>
          <p:spPr bwMode="auto">
            <a:xfrm>
              <a:off x="3800" y="1621"/>
              <a:ext cx="130" cy="40"/>
            </a:xfrm>
            <a:custGeom>
              <a:avLst/>
              <a:gdLst>
                <a:gd name="T0" fmla="*/ 0 w 130"/>
                <a:gd name="T1" fmla="*/ 0 h 40"/>
                <a:gd name="T2" fmla="*/ 129 w 130"/>
                <a:gd name="T3" fmla="*/ 39 h 40"/>
                <a:gd name="T4" fmla="*/ 0 60000 65536"/>
                <a:gd name="T5" fmla="*/ 0 60000 65536"/>
                <a:gd name="T6" fmla="*/ 0 w 130"/>
                <a:gd name="T7" fmla="*/ 0 h 40"/>
                <a:gd name="T8" fmla="*/ 130 w 130"/>
                <a:gd name="T9" fmla="*/ 40 h 40"/>
              </a:gdLst>
              <a:ahLst/>
              <a:cxnLst>
                <a:cxn ang="T4">
                  <a:pos x="T0" y="T1"/>
                </a:cxn>
                <a:cxn ang="T5">
                  <a:pos x="T2" y="T3"/>
                </a:cxn>
              </a:cxnLst>
              <a:rect l="T6" t="T7" r="T8" b="T9"/>
              <a:pathLst>
                <a:path w="130" h="40">
                  <a:moveTo>
                    <a:pt x="0" y="0"/>
                  </a:moveTo>
                  <a:lnTo>
                    <a:pt x="129" y="3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62" name="Freeform 183">
              <a:extLst>
                <a:ext uri="{FF2B5EF4-FFF2-40B4-BE49-F238E27FC236}">
                  <a16:creationId xmlns:a16="http://schemas.microsoft.com/office/drawing/2014/main" id="{E7F5710C-FD64-4514-BB8A-89256B3A9F22}"/>
                </a:ext>
              </a:extLst>
            </p:cNvPr>
            <p:cNvSpPr>
              <a:spLocks/>
            </p:cNvSpPr>
            <p:nvPr/>
          </p:nvSpPr>
          <p:spPr bwMode="auto">
            <a:xfrm>
              <a:off x="3761" y="1660"/>
              <a:ext cx="133" cy="103"/>
            </a:xfrm>
            <a:custGeom>
              <a:avLst/>
              <a:gdLst>
                <a:gd name="T0" fmla="*/ 132 w 133"/>
                <a:gd name="T1" fmla="*/ 102 h 103"/>
                <a:gd name="T2" fmla="*/ 0 w 133"/>
                <a:gd name="T3" fmla="*/ 0 h 103"/>
                <a:gd name="T4" fmla="*/ 0 60000 65536"/>
                <a:gd name="T5" fmla="*/ 0 60000 65536"/>
                <a:gd name="T6" fmla="*/ 0 w 133"/>
                <a:gd name="T7" fmla="*/ 0 h 103"/>
                <a:gd name="T8" fmla="*/ 133 w 133"/>
                <a:gd name="T9" fmla="*/ 103 h 103"/>
              </a:gdLst>
              <a:ahLst/>
              <a:cxnLst>
                <a:cxn ang="T4">
                  <a:pos x="T0" y="T1"/>
                </a:cxn>
                <a:cxn ang="T5">
                  <a:pos x="T2" y="T3"/>
                </a:cxn>
              </a:cxnLst>
              <a:rect l="T6" t="T7" r="T8" b="T9"/>
              <a:pathLst>
                <a:path w="133" h="103">
                  <a:moveTo>
                    <a:pt x="132" y="102"/>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63" name="Freeform 184">
              <a:extLst>
                <a:ext uri="{FF2B5EF4-FFF2-40B4-BE49-F238E27FC236}">
                  <a16:creationId xmlns:a16="http://schemas.microsoft.com/office/drawing/2014/main" id="{0B9D25F9-5A19-4F91-813E-D332DED4E12D}"/>
                </a:ext>
              </a:extLst>
            </p:cNvPr>
            <p:cNvSpPr>
              <a:spLocks/>
            </p:cNvSpPr>
            <p:nvPr/>
          </p:nvSpPr>
          <p:spPr bwMode="auto">
            <a:xfrm>
              <a:off x="3794" y="1651"/>
              <a:ext cx="55" cy="142"/>
            </a:xfrm>
            <a:custGeom>
              <a:avLst/>
              <a:gdLst>
                <a:gd name="T0" fmla="*/ 0 w 55"/>
                <a:gd name="T1" fmla="*/ 0 h 142"/>
                <a:gd name="T2" fmla="*/ 54 w 55"/>
                <a:gd name="T3" fmla="*/ 141 h 142"/>
                <a:gd name="T4" fmla="*/ 0 60000 65536"/>
                <a:gd name="T5" fmla="*/ 0 60000 65536"/>
                <a:gd name="T6" fmla="*/ 0 w 55"/>
                <a:gd name="T7" fmla="*/ 0 h 142"/>
                <a:gd name="T8" fmla="*/ 55 w 55"/>
                <a:gd name="T9" fmla="*/ 142 h 142"/>
              </a:gdLst>
              <a:ahLst/>
              <a:cxnLst>
                <a:cxn ang="T4">
                  <a:pos x="T0" y="T1"/>
                </a:cxn>
                <a:cxn ang="T5">
                  <a:pos x="T2" y="T3"/>
                </a:cxn>
              </a:cxnLst>
              <a:rect l="T6" t="T7" r="T8" b="T9"/>
              <a:pathLst>
                <a:path w="55" h="142">
                  <a:moveTo>
                    <a:pt x="0" y="0"/>
                  </a:moveTo>
                  <a:lnTo>
                    <a:pt x="54" y="14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64" name="Freeform 185">
              <a:extLst>
                <a:ext uri="{FF2B5EF4-FFF2-40B4-BE49-F238E27FC236}">
                  <a16:creationId xmlns:a16="http://schemas.microsoft.com/office/drawing/2014/main" id="{5888D730-DC0D-40D5-8CAB-6777475BEC6C}"/>
                </a:ext>
              </a:extLst>
            </p:cNvPr>
            <p:cNvSpPr>
              <a:spLocks/>
            </p:cNvSpPr>
            <p:nvPr/>
          </p:nvSpPr>
          <p:spPr bwMode="auto">
            <a:xfrm>
              <a:off x="3743" y="1666"/>
              <a:ext cx="40" cy="184"/>
            </a:xfrm>
            <a:custGeom>
              <a:avLst/>
              <a:gdLst>
                <a:gd name="T0" fmla="*/ 39 w 40"/>
                <a:gd name="T1" fmla="*/ 183 h 184"/>
                <a:gd name="T2" fmla="*/ 0 w 40"/>
                <a:gd name="T3" fmla="*/ 0 h 184"/>
                <a:gd name="T4" fmla="*/ 0 60000 65536"/>
                <a:gd name="T5" fmla="*/ 0 60000 65536"/>
                <a:gd name="T6" fmla="*/ 0 w 40"/>
                <a:gd name="T7" fmla="*/ 0 h 184"/>
                <a:gd name="T8" fmla="*/ 40 w 40"/>
                <a:gd name="T9" fmla="*/ 184 h 184"/>
              </a:gdLst>
              <a:ahLst/>
              <a:cxnLst>
                <a:cxn ang="T4">
                  <a:pos x="T0" y="T1"/>
                </a:cxn>
                <a:cxn ang="T5">
                  <a:pos x="T2" y="T3"/>
                </a:cxn>
              </a:cxnLst>
              <a:rect l="T6" t="T7" r="T8" b="T9"/>
              <a:pathLst>
                <a:path w="40" h="184">
                  <a:moveTo>
                    <a:pt x="39" y="183"/>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65" name="Freeform 186">
              <a:extLst>
                <a:ext uri="{FF2B5EF4-FFF2-40B4-BE49-F238E27FC236}">
                  <a16:creationId xmlns:a16="http://schemas.microsoft.com/office/drawing/2014/main" id="{E27EF948-B4A4-4608-8F91-F753F556EE70}"/>
                </a:ext>
              </a:extLst>
            </p:cNvPr>
            <p:cNvSpPr>
              <a:spLocks/>
            </p:cNvSpPr>
            <p:nvPr/>
          </p:nvSpPr>
          <p:spPr bwMode="auto">
            <a:xfrm>
              <a:off x="3722" y="1669"/>
              <a:ext cx="43" cy="190"/>
            </a:xfrm>
            <a:custGeom>
              <a:avLst/>
              <a:gdLst>
                <a:gd name="T0" fmla="*/ 42 w 43"/>
                <a:gd name="T1" fmla="*/ 0 h 190"/>
                <a:gd name="T2" fmla="*/ 0 w 43"/>
                <a:gd name="T3" fmla="*/ 189 h 190"/>
                <a:gd name="T4" fmla="*/ 0 60000 65536"/>
                <a:gd name="T5" fmla="*/ 0 60000 65536"/>
                <a:gd name="T6" fmla="*/ 0 w 43"/>
                <a:gd name="T7" fmla="*/ 0 h 190"/>
                <a:gd name="T8" fmla="*/ 43 w 43"/>
                <a:gd name="T9" fmla="*/ 190 h 190"/>
              </a:gdLst>
              <a:ahLst/>
              <a:cxnLst>
                <a:cxn ang="T4">
                  <a:pos x="T0" y="T1"/>
                </a:cxn>
                <a:cxn ang="T5">
                  <a:pos x="T2" y="T3"/>
                </a:cxn>
              </a:cxnLst>
              <a:rect l="T6" t="T7" r="T8" b="T9"/>
              <a:pathLst>
                <a:path w="43" h="190">
                  <a:moveTo>
                    <a:pt x="42" y="0"/>
                  </a:moveTo>
                  <a:lnTo>
                    <a:pt x="0" y="18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66" name="Freeform 187">
              <a:extLst>
                <a:ext uri="{FF2B5EF4-FFF2-40B4-BE49-F238E27FC236}">
                  <a16:creationId xmlns:a16="http://schemas.microsoft.com/office/drawing/2014/main" id="{B126A960-E69A-4940-A574-08D0122E04B1}"/>
                </a:ext>
              </a:extLst>
            </p:cNvPr>
            <p:cNvSpPr>
              <a:spLocks/>
            </p:cNvSpPr>
            <p:nvPr/>
          </p:nvSpPr>
          <p:spPr bwMode="auto">
            <a:xfrm>
              <a:off x="3638" y="1663"/>
              <a:ext cx="91" cy="166"/>
            </a:xfrm>
            <a:custGeom>
              <a:avLst/>
              <a:gdLst>
                <a:gd name="T0" fmla="*/ 0 w 91"/>
                <a:gd name="T1" fmla="*/ 165 h 166"/>
                <a:gd name="T2" fmla="*/ 90 w 91"/>
                <a:gd name="T3" fmla="*/ 0 h 166"/>
                <a:gd name="T4" fmla="*/ 0 60000 65536"/>
                <a:gd name="T5" fmla="*/ 0 60000 65536"/>
                <a:gd name="T6" fmla="*/ 0 w 91"/>
                <a:gd name="T7" fmla="*/ 0 h 166"/>
                <a:gd name="T8" fmla="*/ 91 w 91"/>
                <a:gd name="T9" fmla="*/ 166 h 166"/>
              </a:gdLst>
              <a:ahLst/>
              <a:cxnLst>
                <a:cxn ang="T4">
                  <a:pos x="T0" y="T1"/>
                </a:cxn>
                <a:cxn ang="T5">
                  <a:pos x="T2" y="T3"/>
                </a:cxn>
              </a:cxnLst>
              <a:rect l="T6" t="T7" r="T8" b="T9"/>
              <a:pathLst>
                <a:path w="91" h="166">
                  <a:moveTo>
                    <a:pt x="0" y="165"/>
                  </a:moveTo>
                  <a:lnTo>
                    <a:pt x="9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67" name="Freeform 188">
              <a:extLst>
                <a:ext uri="{FF2B5EF4-FFF2-40B4-BE49-F238E27FC236}">
                  <a16:creationId xmlns:a16="http://schemas.microsoft.com/office/drawing/2014/main" id="{5402F17D-576B-40AC-B4FD-557EDFDE9F5D}"/>
                </a:ext>
              </a:extLst>
            </p:cNvPr>
            <p:cNvSpPr>
              <a:spLocks/>
            </p:cNvSpPr>
            <p:nvPr/>
          </p:nvSpPr>
          <p:spPr bwMode="auto">
            <a:xfrm>
              <a:off x="3605" y="1684"/>
              <a:ext cx="139" cy="109"/>
            </a:xfrm>
            <a:custGeom>
              <a:avLst/>
              <a:gdLst>
                <a:gd name="T0" fmla="*/ 138 w 139"/>
                <a:gd name="T1" fmla="*/ 0 h 109"/>
                <a:gd name="T2" fmla="*/ 0 w 139"/>
                <a:gd name="T3" fmla="*/ 108 h 109"/>
                <a:gd name="T4" fmla="*/ 0 60000 65536"/>
                <a:gd name="T5" fmla="*/ 0 60000 65536"/>
                <a:gd name="T6" fmla="*/ 0 w 139"/>
                <a:gd name="T7" fmla="*/ 0 h 109"/>
                <a:gd name="T8" fmla="*/ 139 w 139"/>
                <a:gd name="T9" fmla="*/ 109 h 109"/>
              </a:gdLst>
              <a:ahLst/>
              <a:cxnLst>
                <a:cxn ang="T4">
                  <a:pos x="T0" y="T1"/>
                </a:cxn>
                <a:cxn ang="T5">
                  <a:pos x="T2" y="T3"/>
                </a:cxn>
              </a:cxnLst>
              <a:rect l="T6" t="T7" r="T8" b="T9"/>
              <a:pathLst>
                <a:path w="139" h="109">
                  <a:moveTo>
                    <a:pt x="138" y="0"/>
                  </a:moveTo>
                  <a:lnTo>
                    <a:pt x="0" y="10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68" name="Freeform 189">
              <a:extLst>
                <a:ext uri="{FF2B5EF4-FFF2-40B4-BE49-F238E27FC236}">
                  <a16:creationId xmlns:a16="http://schemas.microsoft.com/office/drawing/2014/main" id="{9BCC1F75-B8C3-47DD-BFDF-5CCD1ED3BFEB}"/>
                </a:ext>
              </a:extLst>
            </p:cNvPr>
            <p:cNvSpPr>
              <a:spLocks/>
            </p:cNvSpPr>
            <p:nvPr/>
          </p:nvSpPr>
          <p:spPr bwMode="auto">
            <a:xfrm>
              <a:off x="3560" y="1651"/>
              <a:ext cx="142" cy="85"/>
            </a:xfrm>
            <a:custGeom>
              <a:avLst/>
              <a:gdLst>
                <a:gd name="T0" fmla="*/ 0 w 142"/>
                <a:gd name="T1" fmla="*/ 84 h 85"/>
                <a:gd name="T2" fmla="*/ 141 w 142"/>
                <a:gd name="T3" fmla="*/ 0 h 85"/>
                <a:gd name="T4" fmla="*/ 0 60000 65536"/>
                <a:gd name="T5" fmla="*/ 0 60000 65536"/>
                <a:gd name="T6" fmla="*/ 0 w 142"/>
                <a:gd name="T7" fmla="*/ 0 h 85"/>
                <a:gd name="T8" fmla="*/ 142 w 142"/>
                <a:gd name="T9" fmla="*/ 85 h 85"/>
              </a:gdLst>
              <a:ahLst/>
              <a:cxnLst>
                <a:cxn ang="T4">
                  <a:pos x="T0" y="T1"/>
                </a:cxn>
                <a:cxn ang="T5">
                  <a:pos x="T2" y="T3"/>
                </a:cxn>
              </a:cxnLst>
              <a:rect l="T6" t="T7" r="T8" b="T9"/>
              <a:pathLst>
                <a:path w="142" h="85">
                  <a:moveTo>
                    <a:pt x="0" y="84"/>
                  </a:moveTo>
                  <a:lnTo>
                    <a:pt x="141"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69" name="Freeform 190">
              <a:extLst>
                <a:ext uri="{FF2B5EF4-FFF2-40B4-BE49-F238E27FC236}">
                  <a16:creationId xmlns:a16="http://schemas.microsoft.com/office/drawing/2014/main" id="{635EF49C-7B08-4B4A-A58D-FB3FDCF79333}"/>
                </a:ext>
              </a:extLst>
            </p:cNvPr>
            <p:cNvSpPr>
              <a:spLocks/>
            </p:cNvSpPr>
            <p:nvPr/>
          </p:nvSpPr>
          <p:spPr bwMode="auto">
            <a:xfrm>
              <a:off x="3554" y="1663"/>
              <a:ext cx="160" cy="37"/>
            </a:xfrm>
            <a:custGeom>
              <a:avLst/>
              <a:gdLst>
                <a:gd name="T0" fmla="*/ 159 w 160"/>
                <a:gd name="T1" fmla="*/ 0 h 37"/>
                <a:gd name="T2" fmla="*/ 0 w 160"/>
                <a:gd name="T3" fmla="*/ 36 h 37"/>
                <a:gd name="T4" fmla="*/ 0 60000 65536"/>
                <a:gd name="T5" fmla="*/ 0 60000 65536"/>
                <a:gd name="T6" fmla="*/ 0 w 160"/>
                <a:gd name="T7" fmla="*/ 0 h 37"/>
                <a:gd name="T8" fmla="*/ 160 w 160"/>
                <a:gd name="T9" fmla="*/ 37 h 37"/>
              </a:gdLst>
              <a:ahLst/>
              <a:cxnLst>
                <a:cxn ang="T4">
                  <a:pos x="T0" y="T1"/>
                </a:cxn>
                <a:cxn ang="T5">
                  <a:pos x="T2" y="T3"/>
                </a:cxn>
              </a:cxnLst>
              <a:rect l="T6" t="T7" r="T8" b="T9"/>
              <a:pathLst>
                <a:path w="160" h="37">
                  <a:moveTo>
                    <a:pt x="159" y="0"/>
                  </a:moveTo>
                  <a:lnTo>
                    <a:pt x="0" y="3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70" name="Freeform 191">
              <a:extLst>
                <a:ext uri="{FF2B5EF4-FFF2-40B4-BE49-F238E27FC236}">
                  <a16:creationId xmlns:a16="http://schemas.microsoft.com/office/drawing/2014/main" id="{D2DDFF82-475B-40FB-A5AE-9C98A8FABF3B}"/>
                </a:ext>
              </a:extLst>
            </p:cNvPr>
            <p:cNvSpPr>
              <a:spLocks/>
            </p:cNvSpPr>
            <p:nvPr/>
          </p:nvSpPr>
          <p:spPr bwMode="auto">
            <a:xfrm>
              <a:off x="3536" y="1624"/>
              <a:ext cx="148" cy="16"/>
            </a:xfrm>
            <a:custGeom>
              <a:avLst/>
              <a:gdLst>
                <a:gd name="T0" fmla="*/ 0 w 148"/>
                <a:gd name="T1" fmla="*/ 15 h 16"/>
                <a:gd name="T2" fmla="*/ 147 w 148"/>
                <a:gd name="T3" fmla="*/ 0 h 16"/>
                <a:gd name="T4" fmla="*/ 0 60000 65536"/>
                <a:gd name="T5" fmla="*/ 0 60000 65536"/>
                <a:gd name="T6" fmla="*/ 0 w 148"/>
                <a:gd name="T7" fmla="*/ 0 h 16"/>
                <a:gd name="T8" fmla="*/ 148 w 148"/>
                <a:gd name="T9" fmla="*/ 16 h 16"/>
              </a:gdLst>
              <a:ahLst/>
              <a:cxnLst>
                <a:cxn ang="T4">
                  <a:pos x="T0" y="T1"/>
                </a:cxn>
                <a:cxn ang="T5">
                  <a:pos x="T2" y="T3"/>
                </a:cxn>
              </a:cxnLst>
              <a:rect l="T6" t="T7" r="T8" b="T9"/>
              <a:pathLst>
                <a:path w="148" h="16">
                  <a:moveTo>
                    <a:pt x="0" y="15"/>
                  </a:moveTo>
                  <a:lnTo>
                    <a:pt x="147"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71" name="Freeform 192">
              <a:extLst>
                <a:ext uri="{FF2B5EF4-FFF2-40B4-BE49-F238E27FC236}">
                  <a16:creationId xmlns:a16="http://schemas.microsoft.com/office/drawing/2014/main" id="{66B6CCD3-5D36-491C-A6E9-4BFF557F46F6}"/>
                </a:ext>
              </a:extLst>
            </p:cNvPr>
            <p:cNvSpPr>
              <a:spLocks/>
            </p:cNvSpPr>
            <p:nvPr/>
          </p:nvSpPr>
          <p:spPr bwMode="auto">
            <a:xfrm>
              <a:off x="3539" y="1582"/>
              <a:ext cx="148" cy="49"/>
            </a:xfrm>
            <a:custGeom>
              <a:avLst/>
              <a:gdLst>
                <a:gd name="T0" fmla="*/ 0 w 148"/>
                <a:gd name="T1" fmla="*/ 0 h 49"/>
                <a:gd name="T2" fmla="*/ 147 w 148"/>
                <a:gd name="T3" fmla="*/ 48 h 49"/>
                <a:gd name="T4" fmla="*/ 0 60000 65536"/>
                <a:gd name="T5" fmla="*/ 0 60000 65536"/>
                <a:gd name="T6" fmla="*/ 0 w 148"/>
                <a:gd name="T7" fmla="*/ 0 h 49"/>
                <a:gd name="T8" fmla="*/ 148 w 148"/>
                <a:gd name="T9" fmla="*/ 49 h 49"/>
              </a:gdLst>
              <a:ahLst/>
              <a:cxnLst>
                <a:cxn ang="T4">
                  <a:pos x="T0" y="T1"/>
                </a:cxn>
                <a:cxn ang="T5">
                  <a:pos x="T2" y="T3"/>
                </a:cxn>
              </a:cxnLst>
              <a:rect l="T6" t="T7" r="T8" b="T9"/>
              <a:pathLst>
                <a:path w="148" h="49">
                  <a:moveTo>
                    <a:pt x="0" y="0"/>
                  </a:moveTo>
                  <a:lnTo>
                    <a:pt x="147" y="4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72" name="Freeform 193">
              <a:extLst>
                <a:ext uri="{FF2B5EF4-FFF2-40B4-BE49-F238E27FC236}">
                  <a16:creationId xmlns:a16="http://schemas.microsoft.com/office/drawing/2014/main" id="{66336553-4A74-449E-9191-7B2D3C322685}"/>
                </a:ext>
              </a:extLst>
            </p:cNvPr>
            <p:cNvSpPr>
              <a:spLocks/>
            </p:cNvSpPr>
            <p:nvPr/>
          </p:nvSpPr>
          <p:spPr bwMode="auto">
            <a:xfrm>
              <a:off x="3548" y="1537"/>
              <a:ext cx="154" cy="43"/>
            </a:xfrm>
            <a:custGeom>
              <a:avLst/>
              <a:gdLst>
                <a:gd name="T0" fmla="*/ 153 w 154"/>
                <a:gd name="T1" fmla="*/ 42 h 43"/>
                <a:gd name="T2" fmla="*/ 0 w 154"/>
                <a:gd name="T3" fmla="*/ 0 h 43"/>
                <a:gd name="T4" fmla="*/ 0 60000 65536"/>
                <a:gd name="T5" fmla="*/ 0 60000 65536"/>
                <a:gd name="T6" fmla="*/ 0 w 154"/>
                <a:gd name="T7" fmla="*/ 0 h 43"/>
                <a:gd name="T8" fmla="*/ 154 w 154"/>
                <a:gd name="T9" fmla="*/ 43 h 43"/>
              </a:gdLst>
              <a:ahLst/>
              <a:cxnLst>
                <a:cxn ang="T4">
                  <a:pos x="T0" y="T1"/>
                </a:cxn>
                <a:cxn ang="T5">
                  <a:pos x="T2" y="T3"/>
                </a:cxn>
              </a:cxnLst>
              <a:rect l="T6" t="T7" r="T8" b="T9"/>
              <a:pathLst>
                <a:path w="154" h="43">
                  <a:moveTo>
                    <a:pt x="153" y="42"/>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73" name="Freeform 194">
              <a:extLst>
                <a:ext uri="{FF2B5EF4-FFF2-40B4-BE49-F238E27FC236}">
                  <a16:creationId xmlns:a16="http://schemas.microsoft.com/office/drawing/2014/main" id="{85304258-1279-46FB-A688-BA5831D38266}"/>
                </a:ext>
              </a:extLst>
            </p:cNvPr>
            <p:cNvSpPr>
              <a:spLocks/>
            </p:cNvSpPr>
            <p:nvPr/>
          </p:nvSpPr>
          <p:spPr bwMode="auto">
            <a:xfrm>
              <a:off x="3578" y="1492"/>
              <a:ext cx="118" cy="100"/>
            </a:xfrm>
            <a:custGeom>
              <a:avLst/>
              <a:gdLst>
                <a:gd name="T0" fmla="*/ 0 w 118"/>
                <a:gd name="T1" fmla="*/ 0 h 100"/>
                <a:gd name="T2" fmla="*/ 117 w 118"/>
                <a:gd name="T3" fmla="*/ 99 h 100"/>
                <a:gd name="T4" fmla="*/ 0 60000 65536"/>
                <a:gd name="T5" fmla="*/ 0 60000 65536"/>
                <a:gd name="T6" fmla="*/ 0 w 118"/>
                <a:gd name="T7" fmla="*/ 0 h 100"/>
                <a:gd name="T8" fmla="*/ 118 w 118"/>
                <a:gd name="T9" fmla="*/ 100 h 100"/>
              </a:gdLst>
              <a:ahLst/>
              <a:cxnLst>
                <a:cxn ang="T4">
                  <a:pos x="T0" y="T1"/>
                </a:cxn>
                <a:cxn ang="T5">
                  <a:pos x="T2" y="T3"/>
                </a:cxn>
              </a:cxnLst>
              <a:rect l="T6" t="T7" r="T8" b="T9"/>
              <a:pathLst>
                <a:path w="118" h="100">
                  <a:moveTo>
                    <a:pt x="0" y="0"/>
                  </a:moveTo>
                  <a:lnTo>
                    <a:pt x="117" y="9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74" name="Freeform 195">
              <a:extLst>
                <a:ext uri="{FF2B5EF4-FFF2-40B4-BE49-F238E27FC236}">
                  <a16:creationId xmlns:a16="http://schemas.microsoft.com/office/drawing/2014/main" id="{B0E3BD36-94A6-4398-8135-DD0C71FA0325}"/>
                </a:ext>
              </a:extLst>
            </p:cNvPr>
            <p:cNvSpPr>
              <a:spLocks/>
            </p:cNvSpPr>
            <p:nvPr/>
          </p:nvSpPr>
          <p:spPr bwMode="auto">
            <a:xfrm>
              <a:off x="3698" y="1405"/>
              <a:ext cx="19" cy="184"/>
            </a:xfrm>
            <a:custGeom>
              <a:avLst/>
              <a:gdLst>
                <a:gd name="T0" fmla="*/ 18 w 19"/>
                <a:gd name="T1" fmla="*/ 0 h 184"/>
                <a:gd name="T2" fmla="*/ 0 w 19"/>
                <a:gd name="T3" fmla="*/ 183 h 184"/>
                <a:gd name="T4" fmla="*/ 0 60000 65536"/>
                <a:gd name="T5" fmla="*/ 0 60000 65536"/>
                <a:gd name="T6" fmla="*/ 0 w 19"/>
                <a:gd name="T7" fmla="*/ 0 h 184"/>
                <a:gd name="T8" fmla="*/ 19 w 19"/>
                <a:gd name="T9" fmla="*/ 184 h 184"/>
              </a:gdLst>
              <a:ahLst/>
              <a:cxnLst>
                <a:cxn ang="T4">
                  <a:pos x="T0" y="T1"/>
                </a:cxn>
                <a:cxn ang="T5">
                  <a:pos x="T2" y="T3"/>
                </a:cxn>
              </a:cxnLst>
              <a:rect l="T6" t="T7" r="T8" b="T9"/>
              <a:pathLst>
                <a:path w="19" h="184">
                  <a:moveTo>
                    <a:pt x="18" y="0"/>
                  </a:moveTo>
                  <a:lnTo>
                    <a:pt x="0" y="18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75" name="Freeform 196">
              <a:extLst>
                <a:ext uri="{FF2B5EF4-FFF2-40B4-BE49-F238E27FC236}">
                  <a16:creationId xmlns:a16="http://schemas.microsoft.com/office/drawing/2014/main" id="{8D26ECBE-34D3-4D21-B2B4-D29068305504}"/>
                </a:ext>
              </a:extLst>
            </p:cNvPr>
            <p:cNvSpPr>
              <a:spLocks/>
            </p:cNvSpPr>
            <p:nvPr/>
          </p:nvSpPr>
          <p:spPr bwMode="auto">
            <a:xfrm>
              <a:off x="3668" y="1420"/>
              <a:ext cx="67" cy="142"/>
            </a:xfrm>
            <a:custGeom>
              <a:avLst/>
              <a:gdLst>
                <a:gd name="T0" fmla="*/ 0 w 67"/>
                <a:gd name="T1" fmla="*/ 0 h 142"/>
                <a:gd name="T2" fmla="*/ 66 w 67"/>
                <a:gd name="T3" fmla="*/ 141 h 142"/>
                <a:gd name="T4" fmla="*/ 0 60000 65536"/>
                <a:gd name="T5" fmla="*/ 0 60000 65536"/>
                <a:gd name="T6" fmla="*/ 0 w 67"/>
                <a:gd name="T7" fmla="*/ 0 h 142"/>
                <a:gd name="T8" fmla="*/ 67 w 67"/>
                <a:gd name="T9" fmla="*/ 142 h 142"/>
              </a:gdLst>
              <a:ahLst/>
              <a:cxnLst>
                <a:cxn ang="T4">
                  <a:pos x="T0" y="T1"/>
                </a:cxn>
                <a:cxn ang="T5">
                  <a:pos x="T2" y="T3"/>
                </a:cxn>
              </a:cxnLst>
              <a:rect l="T6" t="T7" r="T8" b="T9"/>
              <a:pathLst>
                <a:path w="67" h="142">
                  <a:moveTo>
                    <a:pt x="0" y="0"/>
                  </a:moveTo>
                  <a:lnTo>
                    <a:pt x="66" y="14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76" name="Freeform 197">
              <a:extLst>
                <a:ext uri="{FF2B5EF4-FFF2-40B4-BE49-F238E27FC236}">
                  <a16:creationId xmlns:a16="http://schemas.microsoft.com/office/drawing/2014/main" id="{154AAFF0-8791-48B0-B5A9-7E8D7A95AF7B}"/>
                </a:ext>
              </a:extLst>
            </p:cNvPr>
            <p:cNvSpPr>
              <a:spLocks/>
            </p:cNvSpPr>
            <p:nvPr/>
          </p:nvSpPr>
          <p:spPr bwMode="auto">
            <a:xfrm>
              <a:off x="3725" y="1402"/>
              <a:ext cx="97" cy="169"/>
            </a:xfrm>
            <a:custGeom>
              <a:avLst/>
              <a:gdLst>
                <a:gd name="T0" fmla="*/ 96 w 97"/>
                <a:gd name="T1" fmla="*/ 0 h 169"/>
                <a:gd name="T2" fmla="*/ 0 w 97"/>
                <a:gd name="T3" fmla="*/ 168 h 169"/>
                <a:gd name="T4" fmla="*/ 0 60000 65536"/>
                <a:gd name="T5" fmla="*/ 0 60000 65536"/>
                <a:gd name="T6" fmla="*/ 0 w 97"/>
                <a:gd name="T7" fmla="*/ 0 h 169"/>
                <a:gd name="T8" fmla="*/ 97 w 97"/>
                <a:gd name="T9" fmla="*/ 169 h 169"/>
              </a:gdLst>
              <a:ahLst/>
              <a:cxnLst>
                <a:cxn ang="T4">
                  <a:pos x="T0" y="T1"/>
                </a:cxn>
                <a:cxn ang="T5">
                  <a:pos x="T2" y="T3"/>
                </a:cxn>
              </a:cxnLst>
              <a:rect l="T6" t="T7" r="T8" b="T9"/>
              <a:pathLst>
                <a:path w="97" h="169">
                  <a:moveTo>
                    <a:pt x="96" y="0"/>
                  </a:moveTo>
                  <a:lnTo>
                    <a:pt x="0" y="16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77" name="Freeform 198">
              <a:extLst>
                <a:ext uri="{FF2B5EF4-FFF2-40B4-BE49-F238E27FC236}">
                  <a16:creationId xmlns:a16="http://schemas.microsoft.com/office/drawing/2014/main" id="{6AD396B6-4076-4393-AF17-40B907B36C50}"/>
                </a:ext>
              </a:extLst>
            </p:cNvPr>
            <p:cNvSpPr>
              <a:spLocks/>
            </p:cNvSpPr>
            <p:nvPr/>
          </p:nvSpPr>
          <p:spPr bwMode="auto">
            <a:xfrm>
              <a:off x="3767" y="1399"/>
              <a:ext cx="16" cy="160"/>
            </a:xfrm>
            <a:custGeom>
              <a:avLst/>
              <a:gdLst>
                <a:gd name="T0" fmla="*/ 15 w 16"/>
                <a:gd name="T1" fmla="*/ 0 h 160"/>
                <a:gd name="T2" fmla="*/ 0 w 16"/>
                <a:gd name="T3" fmla="*/ 159 h 160"/>
                <a:gd name="T4" fmla="*/ 0 60000 65536"/>
                <a:gd name="T5" fmla="*/ 0 60000 65536"/>
                <a:gd name="T6" fmla="*/ 0 w 16"/>
                <a:gd name="T7" fmla="*/ 0 h 160"/>
                <a:gd name="T8" fmla="*/ 16 w 16"/>
                <a:gd name="T9" fmla="*/ 160 h 160"/>
              </a:gdLst>
              <a:ahLst/>
              <a:cxnLst>
                <a:cxn ang="T4">
                  <a:pos x="T0" y="T1"/>
                </a:cxn>
                <a:cxn ang="T5">
                  <a:pos x="T2" y="T3"/>
                </a:cxn>
              </a:cxnLst>
              <a:rect l="T6" t="T7" r="T8" b="T9"/>
              <a:pathLst>
                <a:path w="16" h="160">
                  <a:moveTo>
                    <a:pt x="15" y="0"/>
                  </a:moveTo>
                  <a:lnTo>
                    <a:pt x="0" y="15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78" name="Freeform 199">
              <a:extLst>
                <a:ext uri="{FF2B5EF4-FFF2-40B4-BE49-F238E27FC236}">
                  <a16:creationId xmlns:a16="http://schemas.microsoft.com/office/drawing/2014/main" id="{40FE35F1-A78C-4093-A3B2-3EA7B70FBF7F}"/>
                </a:ext>
              </a:extLst>
            </p:cNvPr>
            <p:cNvSpPr>
              <a:spLocks/>
            </p:cNvSpPr>
            <p:nvPr/>
          </p:nvSpPr>
          <p:spPr bwMode="auto">
            <a:xfrm>
              <a:off x="3551" y="1450"/>
              <a:ext cx="112" cy="292"/>
            </a:xfrm>
            <a:custGeom>
              <a:avLst/>
              <a:gdLst>
                <a:gd name="T0" fmla="*/ 72 w 112"/>
                <a:gd name="T1" fmla="*/ 9 h 292"/>
                <a:gd name="T2" fmla="*/ 84 w 112"/>
                <a:gd name="T3" fmla="*/ 27 h 292"/>
                <a:gd name="T4" fmla="*/ 90 w 112"/>
                <a:gd name="T5" fmla="*/ 45 h 292"/>
                <a:gd name="T6" fmla="*/ 93 w 112"/>
                <a:gd name="T7" fmla="*/ 63 h 292"/>
                <a:gd name="T8" fmla="*/ 96 w 112"/>
                <a:gd name="T9" fmla="*/ 81 h 292"/>
                <a:gd name="T10" fmla="*/ 96 w 112"/>
                <a:gd name="T11" fmla="*/ 99 h 292"/>
                <a:gd name="T12" fmla="*/ 96 w 112"/>
                <a:gd name="T13" fmla="*/ 117 h 292"/>
                <a:gd name="T14" fmla="*/ 93 w 112"/>
                <a:gd name="T15" fmla="*/ 138 h 292"/>
                <a:gd name="T16" fmla="*/ 84 w 112"/>
                <a:gd name="T17" fmla="*/ 162 h 292"/>
                <a:gd name="T18" fmla="*/ 78 w 112"/>
                <a:gd name="T19" fmla="*/ 180 h 292"/>
                <a:gd name="T20" fmla="*/ 75 w 112"/>
                <a:gd name="T21" fmla="*/ 198 h 292"/>
                <a:gd name="T22" fmla="*/ 66 w 112"/>
                <a:gd name="T23" fmla="*/ 219 h 292"/>
                <a:gd name="T24" fmla="*/ 48 w 112"/>
                <a:gd name="T25" fmla="*/ 237 h 292"/>
                <a:gd name="T26" fmla="*/ 36 w 112"/>
                <a:gd name="T27" fmla="*/ 258 h 292"/>
                <a:gd name="T28" fmla="*/ 21 w 112"/>
                <a:gd name="T29" fmla="*/ 273 h 292"/>
                <a:gd name="T30" fmla="*/ 0 w 112"/>
                <a:gd name="T31" fmla="*/ 285 h 292"/>
                <a:gd name="T32" fmla="*/ 30 w 112"/>
                <a:gd name="T33" fmla="*/ 291 h 292"/>
                <a:gd name="T34" fmla="*/ 51 w 112"/>
                <a:gd name="T35" fmla="*/ 276 h 292"/>
                <a:gd name="T36" fmla="*/ 57 w 112"/>
                <a:gd name="T37" fmla="*/ 255 h 292"/>
                <a:gd name="T38" fmla="*/ 36 w 112"/>
                <a:gd name="T39" fmla="*/ 276 h 292"/>
                <a:gd name="T40" fmla="*/ 57 w 112"/>
                <a:gd name="T41" fmla="*/ 267 h 292"/>
                <a:gd name="T42" fmla="*/ 93 w 112"/>
                <a:gd name="T43" fmla="*/ 240 h 292"/>
                <a:gd name="T44" fmla="*/ 93 w 112"/>
                <a:gd name="T45" fmla="*/ 201 h 292"/>
                <a:gd name="T46" fmla="*/ 96 w 112"/>
                <a:gd name="T47" fmla="*/ 198 h 292"/>
                <a:gd name="T48" fmla="*/ 93 w 112"/>
                <a:gd name="T49" fmla="*/ 225 h 292"/>
                <a:gd name="T50" fmla="*/ 81 w 112"/>
                <a:gd name="T51" fmla="*/ 243 h 292"/>
                <a:gd name="T52" fmla="*/ 87 w 112"/>
                <a:gd name="T53" fmla="*/ 201 h 292"/>
                <a:gd name="T54" fmla="*/ 96 w 112"/>
                <a:gd name="T55" fmla="*/ 165 h 292"/>
                <a:gd name="T56" fmla="*/ 96 w 112"/>
                <a:gd name="T57" fmla="*/ 129 h 292"/>
                <a:gd name="T58" fmla="*/ 99 w 112"/>
                <a:gd name="T59" fmla="*/ 138 h 292"/>
                <a:gd name="T60" fmla="*/ 99 w 112"/>
                <a:gd name="T61" fmla="*/ 174 h 292"/>
                <a:gd name="T62" fmla="*/ 99 w 112"/>
                <a:gd name="T63" fmla="*/ 195 h 292"/>
                <a:gd name="T64" fmla="*/ 96 w 112"/>
                <a:gd name="T65" fmla="*/ 177 h 292"/>
                <a:gd name="T66" fmla="*/ 105 w 112"/>
                <a:gd name="T67" fmla="*/ 129 h 292"/>
                <a:gd name="T68" fmla="*/ 105 w 112"/>
                <a:gd name="T69" fmla="*/ 111 h 292"/>
                <a:gd name="T70" fmla="*/ 105 w 112"/>
                <a:gd name="T71" fmla="*/ 126 h 292"/>
                <a:gd name="T72" fmla="*/ 105 w 112"/>
                <a:gd name="T73" fmla="*/ 168 h 292"/>
                <a:gd name="T74" fmla="*/ 102 w 112"/>
                <a:gd name="T75" fmla="*/ 186 h 292"/>
                <a:gd name="T76" fmla="*/ 102 w 112"/>
                <a:gd name="T77" fmla="*/ 153 h 292"/>
                <a:gd name="T78" fmla="*/ 111 w 112"/>
                <a:gd name="T79" fmla="*/ 123 h 292"/>
                <a:gd name="T80" fmla="*/ 111 w 112"/>
                <a:gd name="T81" fmla="*/ 99 h 292"/>
                <a:gd name="T82" fmla="*/ 111 w 112"/>
                <a:gd name="T83" fmla="*/ 105 h 292"/>
                <a:gd name="T84" fmla="*/ 111 w 112"/>
                <a:gd name="T85" fmla="*/ 93 h 292"/>
                <a:gd name="T86" fmla="*/ 108 w 112"/>
                <a:gd name="T87" fmla="*/ 69 h 292"/>
                <a:gd name="T88" fmla="*/ 102 w 112"/>
                <a:gd name="T89" fmla="*/ 72 h 292"/>
                <a:gd name="T90" fmla="*/ 102 w 112"/>
                <a:gd name="T91" fmla="*/ 75 h 292"/>
                <a:gd name="T92" fmla="*/ 90 w 112"/>
                <a:gd name="T93" fmla="*/ 45 h 292"/>
                <a:gd name="T94" fmla="*/ 87 w 112"/>
                <a:gd name="T95" fmla="*/ 36 h 292"/>
                <a:gd name="T96" fmla="*/ 102 w 112"/>
                <a:gd name="T97" fmla="*/ 54 h 292"/>
                <a:gd name="T98" fmla="*/ 102 w 112"/>
                <a:gd name="T99" fmla="*/ 36 h 292"/>
                <a:gd name="T100" fmla="*/ 99 w 112"/>
                <a:gd name="T101" fmla="*/ 18 h 292"/>
                <a:gd name="T102" fmla="*/ 81 w 112"/>
                <a:gd name="T103" fmla="*/ 9 h 292"/>
                <a:gd name="T104" fmla="*/ 78 w 112"/>
                <a:gd name="T105" fmla="*/ 12 h 292"/>
                <a:gd name="T106" fmla="*/ 87 w 112"/>
                <a:gd name="T107" fmla="*/ 30 h 292"/>
                <a:gd name="T108" fmla="*/ 90 w 112"/>
                <a:gd name="T109" fmla="*/ 24 h 29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2"/>
                <a:gd name="T166" fmla="*/ 0 h 292"/>
                <a:gd name="T167" fmla="*/ 112 w 112"/>
                <a:gd name="T168" fmla="*/ 292 h 29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2" h="292">
                  <a:moveTo>
                    <a:pt x="63" y="0"/>
                  </a:moveTo>
                  <a:lnTo>
                    <a:pt x="72" y="9"/>
                  </a:lnTo>
                  <a:lnTo>
                    <a:pt x="78" y="18"/>
                  </a:lnTo>
                  <a:lnTo>
                    <a:pt x="84" y="27"/>
                  </a:lnTo>
                  <a:lnTo>
                    <a:pt x="87" y="36"/>
                  </a:lnTo>
                  <a:lnTo>
                    <a:pt x="90" y="45"/>
                  </a:lnTo>
                  <a:lnTo>
                    <a:pt x="93" y="54"/>
                  </a:lnTo>
                  <a:lnTo>
                    <a:pt x="93" y="63"/>
                  </a:lnTo>
                  <a:lnTo>
                    <a:pt x="93" y="72"/>
                  </a:lnTo>
                  <a:lnTo>
                    <a:pt x="96" y="81"/>
                  </a:lnTo>
                  <a:lnTo>
                    <a:pt x="96" y="90"/>
                  </a:lnTo>
                  <a:lnTo>
                    <a:pt x="96" y="99"/>
                  </a:lnTo>
                  <a:lnTo>
                    <a:pt x="96" y="108"/>
                  </a:lnTo>
                  <a:lnTo>
                    <a:pt x="96" y="117"/>
                  </a:lnTo>
                  <a:lnTo>
                    <a:pt x="96" y="126"/>
                  </a:lnTo>
                  <a:lnTo>
                    <a:pt x="93" y="138"/>
                  </a:lnTo>
                  <a:lnTo>
                    <a:pt x="90" y="150"/>
                  </a:lnTo>
                  <a:lnTo>
                    <a:pt x="84" y="162"/>
                  </a:lnTo>
                  <a:lnTo>
                    <a:pt x="81" y="171"/>
                  </a:lnTo>
                  <a:lnTo>
                    <a:pt x="78" y="180"/>
                  </a:lnTo>
                  <a:lnTo>
                    <a:pt x="78" y="189"/>
                  </a:lnTo>
                  <a:lnTo>
                    <a:pt x="75" y="198"/>
                  </a:lnTo>
                  <a:lnTo>
                    <a:pt x="72" y="210"/>
                  </a:lnTo>
                  <a:lnTo>
                    <a:pt x="66" y="219"/>
                  </a:lnTo>
                  <a:lnTo>
                    <a:pt x="57" y="228"/>
                  </a:lnTo>
                  <a:lnTo>
                    <a:pt x="48" y="237"/>
                  </a:lnTo>
                  <a:lnTo>
                    <a:pt x="42" y="246"/>
                  </a:lnTo>
                  <a:lnTo>
                    <a:pt x="36" y="258"/>
                  </a:lnTo>
                  <a:lnTo>
                    <a:pt x="30" y="267"/>
                  </a:lnTo>
                  <a:lnTo>
                    <a:pt x="21" y="273"/>
                  </a:lnTo>
                  <a:lnTo>
                    <a:pt x="9" y="279"/>
                  </a:lnTo>
                  <a:lnTo>
                    <a:pt x="0" y="285"/>
                  </a:lnTo>
                  <a:lnTo>
                    <a:pt x="12" y="291"/>
                  </a:lnTo>
                  <a:lnTo>
                    <a:pt x="30" y="291"/>
                  </a:lnTo>
                  <a:lnTo>
                    <a:pt x="42" y="285"/>
                  </a:lnTo>
                  <a:lnTo>
                    <a:pt x="51" y="276"/>
                  </a:lnTo>
                  <a:lnTo>
                    <a:pt x="57" y="264"/>
                  </a:lnTo>
                  <a:lnTo>
                    <a:pt x="57" y="255"/>
                  </a:lnTo>
                  <a:lnTo>
                    <a:pt x="45" y="264"/>
                  </a:lnTo>
                  <a:lnTo>
                    <a:pt x="36" y="276"/>
                  </a:lnTo>
                  <a:lnTo>
                    <a:pt x="27" y="282"/>
                  </a:lnTo>
                  <a:lnTo>
                    <a:pt x="57" y="267"/>
                  </a:lnTo>
                  <a:lnTo>
                    <a:pt x="87" y="249"/>
                  </a:lnTo>
                  <a:lnTo>
                    <a:pt x="93" y="240"/>
                  </a:lnTo>
                  <a:lnTo>
                    <a:pt x="93" y="231"/>
                  </a:lnTo>
                  <a:lnTo>
                    <a:pt x="93" y="201"/>
                  </a:lnTo>
                  <a:lnTo>
                    <a:pt x="93" y="177"/>
                  </a:lnTo>
                  <a:lnTo>
                    <a:pt x="96" y="198"/>
                  </a:lnTo>
                  <a:lnTo>
                    <a:pt x="96" y="216"/>
                  </a:lnTo>
                  <a:lnTo>
                    <a:pt x="93" y="225"/>
                  </a:lnTo>
                  <a:lnTo>
                    <a:pt x="90" y="234"/>
                  </a:lnTo>
                  <a:lnTo>
                    <a:pt x="81" y="243"/>
                  </a:lnTo>
                  <a:lnTo>
                    <a:pt x="84" y="219"/>
                  </a:lnTo>
                  <a:lnTo>
                    <a:pt x="87" y="201"/>
                  </a:lnTo>
                  <a:lnTo>
                    <a:pt x="93" y="183"/>
                  </a:lnTo>
                  <a:lnTo>
                    <a:pt x="96" y="165"/>
                  </a:lnTo>
                  <a:lnTo>
                    <a:pt x="96" y="147"/>
                  </a:lnTo>
                  <a:lnTo>
                    <a:pt x="96" y="129"/>
                  </a:lnTo>
                  <a:lnTo>
                    <a:pt x="96" y="120"/>
                  </a:lnTo>
                  <a:lnTo>
                    <a:pt x="99" y="138"/>
                  </a:lnTo>
                  <a:lnTo>
                    <a:pt x="99" y="156"/>
                  </a:lnTo>
                  <a:lnTo>
                    <a:pt x="99" y="174"/>
                  </a:lnTo>
                  <a:lnTo>
                    <a:pt x="99" y="183"/>
                  </a:lnTo>
                  <a:lnTo>
                    <a:pt x="99" y="195"/>
                  </a:lnTo>
                  <a:lnTo>
                    <a:pt x="93" y="207"/>
                  </a:lnTo>
                  <a:lnTo>
                    <a:pt x="96" y="177"/>
                  </a:lnTo>
                  <a:lnTo>
                    <a:pt x="102" y="147"/>
                  </a:lnTo>
                  <a:lnTo>
                    <a:pt x="105" y="129"/>
                  </a:lnTo>
                  <a:lnTo>
                    <a:pt x="105" y="120"/>
                  </a:lnTo>
                  <a:lnTo>
                    <a:pt x="105" y="111"/>
                  </a:lnTo>
                  <a:lnTo>
                    <a:pt x="105" y="102"/>
                  </a:lnTo>
                  <a:lnTo>
                    <a:pt x="105" y="126"/>
                  </a:lnTo>
                  <a:lnTo>
                    <a:pt x="105" y="150"/>
                  </a:lnTo>
                  <a:lnTo>
                    <a:pt x="105" y="168"/>
                  </a:lnTo>
                  <a:lnTo>
                    <a:pt x="105" y="177"/>
                  </a:lnTo>
                  <a:lnTo>
                    <a:pt x="102" y="186"/>
                  </a:lnTo>
                  <a:lnTo>
                    <a:pt x="99" y="171"/>
                  </a:lnTo>
                  <a:lnTo>
                    <a:pt x="102" y="153"/>
                  </a:lnTo>
                  <a:lnTo>
                    <a:pt x="108" y="135"/>
                  </a:lnTo>
                  <a:lnTo>
                    <a:pt x="111" y="123"/>
                  </a:lnTo>
                  <a:lnTo>
                    <a:pt x="111" y="111"/>
                  </a:lnTo>
                  <a:lnTo>
                    <a:pt x="111" y="99"/>
                  </a:lnTo>
                  <a:lnTo>
                    <a:pt x="111" y="87"/>
                  </a:lnTo>
                  <a:lnTo>
                    <a:pt x="111" y="105"/>
                  </a:lnTo>
                  <a:lnTo>
                    <a:pt x="111" y="114"/>
                  </a:lnTo>
                  <a:lnTo>
                    <a:pt x="111" y="93"/>
                  </a:lnTo>
                  <a:lnTo>
                    <a:pt x="111" y="81"/>
                  </a:lnTo>
                  <a:lnTo>
                    <a:pt x="108" y="69"/>
                  </a:lnTo>
                  <a:lnTo>
                    <a:pt x="102" y="57"/>
                  </a:lnTo>
                  <a:lnTo>
                    <a:pt x="102" y="72"/>
                  </a:lnTo>
                  <a:lnTo>
                    <a:pt x="102" y="90"/>
                  </a:lnTo>
                  <a:lnTo>
                    <a:pt x="102" y="75"/>
                  </a:lnTo>
                  <a:lnTo>
                    <a:pt x="99" y="57"/>
                  </a:lnTo>
                  <a:lnTo>
                    <a:pt x="90" y="45"/>
                  </a:lnTo>
                  <a:lnTo>
                    <a:pt x="87" y="27"/>
                  </a:lnTo>
                  <a:lnTo>
                    <a:pt x="87" y="36"/>
                  </a:lnTo>
                  <a:lnTo>
                    <a:pt x="96" y="45"/>
                  </a:lnTo>
                  <a:lnTo>
                    <a:pt x="102" y="54"/>
                  </a:lnTo>
                  <a:lnTo>
                    <a:pt x="102" y="45"/>
                  </a:lnTo>
                  <a:lnTo>
                    <a:pt x="102" y="36"/>
                  </a:lnTo>
                  <a:lnTo>
                    <a:pt x="102" y="27"/>
                  </a:lnTo>
                  <a:lnTo>
                    <a:pt x="99" y="18"/>
                  </a:lnTo>
                  <a:lnTo>
                    <a:pt x="90" y="15"/>
                  </a:lnTo>
                  <a:lnTo>
                    <a:pt x="81" y="9"/>
                  </a:lnTo>
                  <a:lnTo>
                    <a:pt x="69" y="0"/>
                  </a:lnTo>
                  <a:lnTo>
                    <a:pt x="78" y="12"/>
                  </a:lnTo>
                  <a:lnTo>
                    <a:pt x="84" y="21"/>
                  </a:lnTo>
                  <a:lnTo>
                    <a:pt x="87" y="30"/>
                  </a:lnTo>
                  <a:lnTo>
                    <a:pt x="87" y="39"/>
                  </a:lnTo>
                  <a:lnTo>
                    <a:pt x="90" y="2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79" name="Freeform 200">
              <a:extLst>
                <a:ext uri="{FF2B5EF4-FFF2-40B4-BE49-F238E27FC236}">
                  <a16:creationId xmlns:a16="http://schemas.microsoft.com/office/drawing/2014/main" id="{D39D20A2-3A6A-46B1-A8D3-7CFEAE5EA1C7}"/>
                </a:ext>
              </a:extLst>
            </p:cNvPr>
            <p:cNvSpPr>
              <a:spLocks/>
            </p:cNvSpPr>
            <p:nvPr/>
          </p:nvSpPr>
          <p:spPr bwMode="auto">
            <a:xfrm>
              <a:off x="3527" y="1393"/>
              <a:ext cx="409" cy="472"/>
            </a:xfrm>
            <a:custGeom>
              <a:avLst/>
              <a:gdLst>
                <a:gd name="T0" fmla="*/ 156 w 409"/>
                <a:gd name="T1" fmla="*/ 12 h 472"/>
                <a:gd name="T2" fmla="*/ 150 w 409"/>
                <a:gd name="T3" fmla="*/ 21 h 472"/>
                <a:gd name="T4" fmla="*/ 141 w 409"/>
                <a:gd name="T5" fmla="*/ 24 h 472"/>
                <a:gd name="T6" fmla="*/ 132 w 409"/>
                <a:gd name="T7" fmla="*/ 27 h 472"/>
                <a:gd name="T8" fmla="*/ 123 w 409"/>
                <a:gd name="T9" fmla="*/ 33 h 472"/>
                <a:gd name="T10" fmla="*/ 114 w 409"/>
                <a:gd name="T11" fmla="*/ 39 h 472"/>
                <a:gd name="T12" fmla="*/ 102 w 409"/>
                <a:gd name="T13" fmla="*/ 45 h 472"/>
                <a:gd name="T14" fmla="*/ 90 w 409"/>
                <a:gd name="T15" fmla="*/ 51 h 472"/>
                <a:gd name="T16" fmla="*/ 81 w 409"/>
                <a:gd name="T17" fmla="*/ 60 h 472"/>
                <a:gd name="T18" fmla="*/ 72 w 409"/>
                <a:gd name="T19" fmla="*/ 66 h 472"/>
                <a:gd name="T20" fmla="*/ 63 w 409"/>
                <a:gd name="T21" fmla="*/ 75 h 472"/>
                <a:gd name="T22" fmla="*/ 57 w 409"/>
                <a:gd name="T23" fmla="*/ 84 h 472"/>
                <a:gd name="T24" fmla="*/ 48 w 409"/>
                <a:gd name="T25" fmla="*/ 93 h 472"/>
                <a:gd name="T26" fmla="*/ 39 w 409"/>
                <a:gd name="T27" fmla="*/ 99 h 472"/>
                <a:gd name="T28" fmla="*/ 33 w 409"/>
                <a:gd name="T29" fmla="*/ 108 h 472"/>
                <a:gd name="T30" fmla="*/ 30 w 409"/>
                <a:gd name="T31" fmla="*/ 117 h 472"/>
                <a:gd name="T32" fmla="*/ 24 w 409"/>
                <a:gd name="T33" fmla="*/ 126 h 472"/>
                <a:gd name="T34" fmla="*/ 15 w 409"/>
                <a:gd name="T35" fmla="*/ 150 h 472"/>
                <a:gd name="T36" fmla="*/ 0 w 409"/>
                <a:gd name="T37" fmla="*/ 186 h 472"/>
                <a:gd name="T38" fmla="*/ 0 w 409"/>
                <a:gd name="T39" fmla="*/ 231 h 472"/>
                <a:gd name="T40" fmla="*/ 3 w 409"/>
                <a:gd name="T41" fmla="*/ 282 h 472"/>
                <a:gd name="T42" fmla="*/ 21 w 409"/>
                <a:gd name="T43" fmla="*/ 330 h 472"/>
                <a:gd name="T44" fmla="*/ 39 w 409"/>
                <a:gd name="T45" fmla="*/ 372 h 472"/>
                <a:gd name="T46" fmla="*/ 69 w 409"/>
                <a:gd name="T47" fmla="*/ 405 h 472"/>
                <a:gd name="T48" fmla="*/ 123 w 409"/>
                <a:gd name="T49" fmla="*/ 441 h 472"/>
                <a:gd name="T50" fmla="*/ 174 w 409"/>
                <a:gd name="T51" fmla="*/ 465 h 472"/>
                <a:gd name="T52" fmla="*/ 237 w 409"/>
                <a:gd name="T53" fmla="*/ 471 h 472"/>
                <a:gd name="T54" fmla="*/ 291 w 409"/>
                <a:gd name="T55" fmla="*/ 444 h 472"/>
                <a:gd name="T56" fmla="*/ 351 w 409"/>
                <a:gd name="T57" fmla="*/ 384 h 472"/>
                <a:gd name="T58" fmla="*/ 378 w 409"/>
                <a:gd name="T59" fmla="*/ 333 h 472"/>
                <a:gd name="T60" fmla="*/ 408 w 409"/>
                <a:gd name="T61" fmla="*/ 267 h 472"/>
                <a:gd name="T62" fmla="*/ 408 w 409"/>
                <a:gd name="T63" fmla="*/ 213 h 472"/>
                <a:gd name="T64" fmla="*/ 402 w 409"/>
                <a:gd name="T65" fmla="*/ 138 h 472"/>
                <a:gd name="T66" fmla="*/ 372 w 409"/>
                <a:gd name="T67" fmla="*/ 78 h 472"/>
                <a:gd name="T68" fmla="*/ 333 w 409"/>
                <a:gd name="T69" fmla="*/ 33 h 472"/>
                <a:gd name="T70" fmla="*/ 252 w 409"/>
                <a:gd name="T71" fmla="*/ 0 h 472"/>
                <a:gd name="T72" fmla="*/ 189 w 409"/>
                <a:gd name="T73" fmla="*/ 0 h 472"/>
                <a:gd name="T74" fmla="*/ 120 w 409"/>
                <a:gd name="T75" fmla="*/ 27 h 47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9"/>
                <a:gd name="T115" fmla="*/ 0 h 472"/>
                <a:gd name="T116" fmla="*/ 409 w 409"/>
                <a:gd name="T117" fmla="*/ 472 h 47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9" h="472">
                  <a:moveTo>
                    <a:pt x="156" y="12"/>
                  </a:moveTo>
                  <a:lnTo>
                    <a:pt x="150" y="21"/>
                  </a:lnTo>
                  <a:lnTo>
                    <a:pt x="141" y="24"/>
                  </a:lnTo>
                  <a:lnTo>
                    <a:pt x="132" y="27"/>
                  </a:lnTo>
                  <a:lnTo>
                    <a:pt x="123" y="33"/>
                  </a:lnTo>
                  <a:lnTo>
                    <a:pt x="114" y="39"/>
                  </a:lnTo>
                  <a:lnTo>
                    <a:pt x="102" y="45"/>
                  </a:lnTo>
                  <a:lnTo>
                    <a:pt x="90" y="51"/>
                  </a:lnTo>
                  <a:lnTo>
                    <a:pt x="81" y="60"/>
                  </a:lnTo>
                  <a:lnTo>
                    <a:pt x="72" y="66"/>
                  </a:lnTo>
                  <a:lnTo>
                    <a:pt x="63" y="75"/>
                  </a:lnTo>
                  <a:lnTo>
                    <a:pt x="57" y="84"/>
                  </a:lnTo>
                  <a:lnTo>
                    <a:pt x="48" y="93"/>
                  </a:lnTo>
                  <a:lnTo>
                    <a:pt x="39" y="99"/>
                  </a:lnTo>
                  <a:lnTo>
                    <a:pt x="33" y="108"/>
                  </a:lnTo>
                  <a:lnTo>
                    <a:pt x="30" y="117"/>
                  </a:lnTo>
                  <a:lnTo>
                    <a:pt x="24" y="126"/>
                  </a:lnTo>
                  <a:lnTo>
                    <a:pt x="15" y="150"/>
                  </a:lnTo>
                  <a:lnTo>
                    <a:pt x="0" y="186"/>
                  </a:lnTo>
                  <a:lnTo>
                    <a:pt x="0" y="231"/>
                  </a:lnTo>
                  <a:lnTo>
                    <a:pt x="3" y="282"/>
                  </a:lnTo>
                  <a:lnTo>
                    <a:pt x="21" y="330"/>
                  </a:lnTo>
                  <a:lnTo>
                    <a:pt x="39" y="372"/>
                  </a:lnTo>
                  <a:lnTo>
                    <a:pt x="69" y="405"/>
                  </a:lnTo>
                  <a:lnTo>
                    <a:pt x="123" y="441"/>
                  </a:lnTo>
                  <a:lnTo>
                    <a:pt x="174" y="465"/>
                  </a:lnTo>
                  <a:lnTo>
                    <a:pt x="237" y="471"/>
                  </a:lnTo>
                  <a:lnTo>
                    <a:pt x="291" y="444"/>
                  </a:lnTo>
                  <a:lnTo>
                    <a:pt x="351" y="384"/>
                  </a:lnTo>
                  <a:lnTo>
                    <a:pt x="378" y="333"/>
                  </a:lnTo>
                  <a:lnTo>
                    <a:pt x="408" y="267"/>
                  </a:lnTo>
                  <a:lnTo>
                    <a:pt x="408" y="213"/>
                  </a:lnTo>
                  <a:lnTo>
                    <a:pt x="402" y="138"/>
                  </a:lnTo>
                  <a:lnTo>
                    <a:pt x="372" y="78"/>
                  </a:lnTo>
                  <a:lnTo>
                    <a:pt x="333" y="33"/>
                  </a:lnTo>
                  <a:lnTo>
                    <a:pt x="252" y="0"/>
                  </a:lnTo>
                  <a:lnTo>
                    <a:pt x="189" y="0"/>
                  </a:lnTo>
                  <a:lnTo>
                    <a:pt x="120" y="27"/>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80" name="Freeform 201">
              <a:extLst>
                <a:ext uri="{FF2B5EF4-FFF2-40B4-BE49-F238E27FC236}">
                  <a16:creationId xmlns:a16="http://schemas.microsoft.com/office/drawing/2014/main" id="{518DD14C-22D2-4652-A05B-6C7C27E5CBEB}"/>
                </a:ext>
              </a:extLst>
            </p:cNvPr>
            <p:cNvSpPr>
              <a:spLocks/>
            </p:cNvSpPr>
            <p:nvPr/>
          </p:nvSpPr>
          <p:spPr bwMode="auto">
            <a:xfrm>
              <a:off x="3512" y="1375"/>
              <a:ext cx="445" cy="505"/>
            </a:xfrm>
            <a:custGeom>
              <a:avLst/>
              <a:gdLst>
                <a:gd name="T0" fmla="*/ 120 w 445"/>
                <a:gd name="T1" fmla="*/ 39 h 505"/>
                <a:gd name="T2" fmla="*/ 60 w 445"/>
                <a:gd name="T3" fmla="*/ 78 h 505"/>
                <a:gd name="T4" fmla="*/ 27 w 445"/>
                <a:gd name="T5" fmla="*/ 138 h 505"/>
                <a:gd name="T6" fmla="*/ 0 w 445"/>
                <a:gd name="T7" fmla="*/ 216 h 505"/>
                <a:gd name="T8" fmla="*/ 0 w 445"/>
                <a:gd name="T9" fmla="*/ 291 h 505"/>
                <a:gd name="T10" fmla="*/ 15 w 445"/>
                <a:gd name="T11" fmla="*/ 345 h 505"/>
                <a:gd name="T12" fmla="*/ 39 w 445"/>
                <a:gd name="T13" fmla="*/ 390 h 505"/>
                <a:gd name="T14" fmla="*/ 75 w 445"/>
                <a:gd name="T15" fmla="*/ 435 h 505"/>
                <a:gd name="T16" fmla="*/ 147 w 445"/>
                <a:gd name="T17" fmla="*/ 486 h 505"/>
                <a:gd name="T18" fmla="*/ 225 w 445"/>
                <a:gd name="T19" fmla="*/ 504 h 505"/>
                <a:gd name="T20" fmla="*/ 273 w 445"/>
                <a:gd name="T21" fmla="*/ 498 h 505"/>
                <a:gd name="T22" fmla="*/ 330 w 445"/>
                <a:gd name="T23" fmla="*/ 468 h 505"/>
                <a:gd name="T24" fmla="*/ 384 w 445"/>
                <a:gd name="T25" fmla="*/ 414 h 505"/>
                <a:gd name="T26" fmla="*/ 414 w 445"/>
                <a:gd name="T27" fmla="*/ 354 h 505"/>
                <a:gd name="T28" fmla="*/ 435 w 445"/>
                <a:gd name="T29" fmla="*/ 306 h 505"/>
                <a:gd name="T30" fmla="*/ 444 w 445"/>
                <a:gd name="T31" fmla="*/ 246 h 505"/>
                <a:gd name="T32" fmla="*/ 441 w 445"/>
                <a:gd name="T33" fmla="*/ 186 h 505"/>
                <a:gd name="T34" fmla="*/ 426 w 445"/>
                <a:gd name="T35" fmla="*/ 135 h 505"/>
                <a:gd name="T36" fmla="*/ 408 w 445"/>
                <a:gd name="T37" fmla="*/ 84 h 505"/>
                <a:gd name="T38" fmla="*/ 351 w 445"/>
                <a:gd name="T39" fmla="*/ 39 h 505"/>
                <a:gd name="T40" fmla="*/ 300 w 445"/>
                <a:gd name="T41" fmla="*/ 6 h 505"/>
                <a:gd name="T42" fmla="*/ 234 w 445"/>
                <a:gd name="T43" fmla="*/ 0 h 505"/>
                <a:gd name="T44" fmla="*/ 120 w 445"/>
                <a:gd name="T45" fmla="*/ 39 h 50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5"/>
                <a:gd name="T70" fmla="*/ 0 h 505"/>
                <a:gd name="T71" fmla="*/ 445 w 445"/>
                <a:gd name="T72" fmla="*/ 505 h 50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5" h="505">
                  <a:moveTo>
                    <a:pt x="120" y="39"/>
                  </a:moveTo>
                  <a:lnTo>
                    <a:pt x="60" y="78"/>
                  </a:lnTo>
                  <a:lnTo>
                    <a:pt x="27" y="138"/>
                  </a:lnTo>
                  <a:lnTo>
                    <a:pt x="0" y="216"/>
                  </a:lnTo>
                  <a:lnTo>
                    <a:pt x="0" y="291"/>
                  </a:lnTo>
                  <a:lnTo>
                    <a:pt x="15" y="345"/>
                  </a:lnTo>
                  <a:lnTo>
                    <a:pt x="39" y="390"/>
                  </a:lnTo>
                  <a:lnTo>
                    <a:pt x="75" y="435"/>
                  </a:lnTo>
                  <a:lnTo>
                    <a:pt x="147" y="486"/>
                  </a:lnTo>
                  <a:lnTo>
                    <a:pt x="225" y="504"/>
                  </a:lnTo>
                  <a:lnTo>
                    <a:pt x="273" y="498"/>
                  </a:lnTo>
                  <a:lnTo>
                    <a:pt x="330" y="468"/>
                  </a:lnTo>
                  <a:lnTo>
                    <a:pt x="384" y="414"/>
                  </a:lnTo>
                  <a:lnTo>
                    <a:pt x="414" y="354"/>
                  </a:lnTo>
                  <a:lnTo>
                    <a:pt x="435" y="306"/>
                  </a:lnTo>
                  <a:lnTo>
                    <a:pt x="444" y="246"/>
                  </a:lnTo>
                  <a:lnTo>
                    <a:pt x="441" y="186"/>
                  </a:lnTo>
                  <a:lnTo>
                    <a:pt x="426" y="135"/>
                  </a:lnTo>
                  <a:lnTo>
                    <a:pt x="408" y="84"/>
                  </a:lnTo>
                  <a:lnTo>
                    <a:pt x="351" y="39"/>
                  </a:lnTo>
                  <a:lnTo>
                    <a:pt x="300" y="6"/>
                  </a:lnTo>
                  <a:lnTo>
                    <a:pt x="234" y="0"/>
                  </a:lnTo>
                  <a:lnTo>
                    <a:pt x="120" y="3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81" name="Freeform 202">
              <a:extLst>
                <a:ext uri="{FF2B5EF4-FFF2-40B4-BE49-F238E27FC236}">
                  <a16:creationId xmlns:a16="http://schemas.microsoft.com/office/drawing/2014/main" id="{7466CAFB-0D22-4F66-9CBA-B4FFB582F9D2}"/>
                </a:ext>
              </a:extLst>
            </p:cNvPr>
            <p:cNvSpPr>
              <a:spLocks/>
            </p:cNvSpPr>
            <p:nvPr/>
          </p:nvSpPr>
          <p:spPr bwMode="auto">
            <a:xfrm>
              <a:off x="3482" y="1354"/>
              <a:ext cx="502" cy="559"/>
            </a:xfrm>
            <a:custGeom>
              <a:avLst/>
              <a:gdLst>
                <a:gd name="T0" fmla="*/ 195 w 502"/>
                <a:gd name="T1" fmla="*/ 9 h 559"/>
                <a:gd name="T2" fmla="*/ 117 w 502"/>
                <a:gd name="T3" fmla="*/ 42 h 559"/>
                <a:gd name="T4" fmla="*/ 57 w 502"/>
                <a:gd name="T5" fmla="*/ 99 h 559"/>
                <a:gd name="T6" fmla="*/ 18 w 502"/>
                <a:gd name="T7" fmla="*/ 162 h 559"/>
                <a:gd name="T8" fmla="*/ 3 w 502"/>
                <a:gd name="T9" fmla="*/ 225 h 559"/>
                <a:gd name="T10" fmla="*/ 0 w 502"/>
                <a:gd name="T11" fmla="*/ 291 h 559"/>
                <a:gd name="T12" fmla="*/ 9 w 502"/>
                <a:gd name="T13" fmla="*/ 360 h 559"/>
                <a:gd name="T14" fmla="*/ 33 w 502"/>
                <a:gd name="T15" fmla="*/ 420 h 559"/>
                <a:gd name="T16" fmla="*/ 60 w 502"/>
                <a:gd name="T17" fmla="*/ 462 h 559"/>
                <a:gd name="T18" fmla="*/ 120 w 502"/>
                <a:gd name="T19" fmla="*/ 513 h 559"/>
                <a:gd name="T20" fmla="*/ 177 w 502"/>
                <a:gd name="T21" fmla="*/ 543 h 559"/>
                <a:gd name="T22" fmla="*/ 264 w 502"/>
                <a:gd name="T23" fmla="*/ 558 h 559"/>
                <a:gd name="T24" fmla="*/ 342 w 502"/>
                <a:gd name="T25" fmla="*/ 543 h 559"/>
                <a:gd name="T26" fmla="*/ 408 w 502"/>
                <a:gd name="T27" fmla="*/ 486 h 559"/>
                <a:gd name="T28" fmla="*/ 459 w 502"/>
                <a:gd name="T29" fmla="*/ 420 h 559"/>
                <a:gd name="T30" fmla="*/ 486 w 502"/>
                <a:gd name="T31" fmla="*/ 357 h 559"/>
                <a:gd name="T32" fmla="*/ 501 w 502"/>
                <a:gd name="T33" fmla="*/ 285 h 559"/>
                <a:gd name="T34" fmla="*/ 501 w 502"/>
                <a:gd name="T35" fmla="*/ 216 h 559"/>
                <a:gd name="T36" fmla="*/ 477 w 502"/>
                <a:gd name="T37" fmla="*/ 138 h 559"/>
                <a:gd name="T38" fmla="*/ 447 w 502"/>
                <a:gd name="T39" fmla="*/ 81 h 559"/>
                <a:gd name="T40" fmla="*/ 402 w 502"/>
                <a:gd name="T41" fmla="*/ 42 h 559"/>
                <a:gd name="T42" fmla="*/ 348 w 502"/>
                <a:gd name="T43" fmla="*/ 12 h 559"/>
                <a:gd name="T44" fmla="*/ 291 w 502"/>
                <a:gd name="T45" fmla="*/ 0 h 559"/>
                <a:gd name="T46" fmla="*/ 225 w 502"/>
                <a:gd name="T47" fmla="*/ 0 h 559"/>
                <a:gd name="T48" fmla="*/ 168 w 502"/>
                <a:gd name="T49" fmla="*/ 15 h 5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02"/>
                <a:gd name="T76" fmla="*/ 0 h 559"/>
                <a:gd name="T77" fmla="*/ 502 w 502"/>
                <a:gd name="T78" fmla="*/ 559 h 5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02" h="559">
                  <a:moveTo>
                    <a:pt x="195" y="9"/>
                  </a:moveTo>
                  <a:lnTo>
                    <a:pt x="117" y="42"/>
                  </a:lnTo>
                  <a:lnTo>
                    <a:pt x="57" y="99"/>
                  </a:lnTo>
                  <a:lnTo>
                    <a:pt x="18" y="162"/>
                  </a:lnTo>
                  <a:lnTo>
                    <a:pt x="3" y="225"/>
                  </a:lnTo>
                  <a:lnTo>
                    <a:pt x="0" y="291"/>
                  </a:lnTo>
                  <a:lnTo>
                    <a:pt x="9" y="360"/>
                  </a:lnTo>
                  <a:lnTo>
                    <a:pt x="33" y="420"/>
                  </a:lnTo>
                  <a:lnTo>
                    <a:pt x="60" y="462"/>
                  </a:lnTo>
                  <a:lnTo>
                    <a:pt x="120" y="513"/>
                  </a:lnTo>
                  <a:lnTo>
                    <a:pt x="177" y="543"/>
                  </a:lnTo>
                  <a:lnTo>
                    <a:pt x="264" y="558"/>
                  </a:lnTo>
                  <a:lnTo>
                    <a:pt x="342" y="543"/>
                  </a:lnTo>
                  <a:lnTo>
                    <a:pt x="408" y="486"/>
                  </a:lnTo>
                  <a:lnTo>
                    <a:pt x="459" y="420"/>
                  </a:lnTo>
                  <a:lnTo>
                    <a:pt x="486" y="357"/>
                  </a:lnTo>
                  <a:lnTo>
                    <a:pt x="501" y="285"/>
                  </a:lnTo>
                  <a:lnTo>
                    <a:pt x="501" y="216"/>
                  </a:lnTo>
                  <a:lnTo>
                    <a:pt x="477" y="138"/>
                  </a:lnTo>
                  <a:lnTo>
                    <a:pt x="447" y="81"/>
                  </a:lnTo>
                  <a:lnTo>
                    <a:pt x="402" y="42"/>
                  </a:lnTo>
                  <a:lnTo>
                    <a:pt x="348" y="12"/>
                  </a:lnTo>
                  <a:lnTo>
                    <a:pt x="291" y="0"/>
                  </a:lnTo>
                  <a:lnTo>
                    <a:pt x="225" y="0"/>
                  </a:lnTo>
                  <a:lnTo>
                    <a:pt x="168" y="1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82" name="Freeform 203">
              <a:extLst>
                <a:ext uri="{FF2B5EF4-FFF2-40B4-BE49-F238E27FC236}">
                  <a16:creationId xmlns:a16="http://schemas.microsoft.com/office/drawing/2014/main" id="{0C2C675D-7B97-44DA-85D0-BBFB90EA05EF}"/>
                </a:ext>
              </a:extLst>
            </p:cNvPr>
            <p:cNvSpPr>
              <a:spLocks/>
            </p:cNvSpPr>
            <p:nvPr/>
          </p:nvSpPr>
          <p:spPr bwMode="auto">
            <a:xfrm>
              <a:off x="3470" y="1357"/>
              <a:ext cx="511" cy="550"/>
            </a:xfrm>
            <a:custGeom>
              <a:avLst/>
              <a:gdLst>
                <a:gd name="T0" fmla="*/ 138 w 511"/>
                <a:gd name="T1" fmla="*/ 66 h 550"/>
                <a:gd name="T2" fmla="*/ 180 w 511"/>
                <a:gd name="T3" fmla="*/ 54 h 550"/>
                <a:gd name="T4" fmla="*/ 195 w 511"/>
                <a:gd name="T5" fmla="*/ 18 h 550"/>
                <a:gd name="T6" fmla="*/ 228 w 511"/>
                <a:gd name="T7" fmla="*/ 15 h 550"/>
                <a:gd name="T8" fmla="*/ 261 w 511"/>
                <a:gd name="T9" fmla="*/ 12 h 550"/>
                <a:gd name="T10" fmla="*/ 321 w 511"/>
                <a:gd name="T11" fmla="*/ 3 h 550"/>
                <a:gd name="T12" fmla="*/ 342 w 511"/>
                <a:gd name="T13" fmla="*/ 24 h 550"/>
                <a:gd name="T14" fmla="*/ 378 w 511"/>
                <a:gd name="T15" fmla="*/ 42 h 550"/>
                <a:gd name="T16" fmla="*/ 420 w 511"/>
                <a:gd name="T17" fmla="*/ 63 h 550"/>
                <a:gd name="T18" fmla="*/ 441 w 511"/>
                <a:gd name="T19" fmla="*/ 90 h 550"/>
                <a:gd name="T20" fmla="*/ 453 w 511"/>
                <a:gd name="T21" fmla="*/ 117 h 550"/>
                <a:gd name="T22" fmla="*/ 465 w 511"/>
                <a:gd name="T23" fmla="*/ 150 h 550"/>
                <a:gd name="T24" fmla="*/ 483 w 511"/>
                <a:gd name="T25" fmla="*/ 174 h 550"/>
                <a:gd name="T26" fmla="*/ 495 w 511"/>
                <a:gd name="T27" fmla="*/ 204 h 550"/>
                <a:gd name="T28" fmla="*/ 510 w 511"/>
                <a:gd name="T29" fmla="*/ 240 h 550"/>
                <a:gd name="T30" fmla="*/ 498 w 511"/>
                <a:gd name="T31" fmla="*/ 270 h 550"/>
                <a:gd name="T32" fmla="*/ 492 w 511"/>
                <a:gd name="T33" fmla="*/ 306 h 550"/>
                <a:gd name="T34" fmla="*/ 489 w 511"/>
                <a:gd name="T35" fmla="*/ 345 h 550"/>
                <a:gd name="T36" fmla="*/ 480 w 511"/>
                <a:gd name="T37" fmla="*/ 381 h 550"/>
                <a:gd name="T38" fmla="*/ 468 w 511"/>
                <a:gd name="T39" fmla="*/ 405 h 550"/>
                <a:gd name="T40" fmla="*/ 441 w 511"/>
                <a:gd name="T41" fmla="*/ 432 h 550"/>
                <a:gd name="T42" fmla="*/ 420 w 511"/>
                <a:gd name="T43" fmla="*/ 453 h 550"/>
                <a:gd name="T44" fmla="*/ 405 w 511"/>
                <a:gd name="T45" fmla="*/ 477 h 550"/>
                <a:gd name="T46" fmla="*/ 372 w 511"/>
                <a:gd name="T47" fmla="*/ 501 h 550"/>
                <a:gd name="T48" fmla="*/ 360 w 511"/>
                <a:gd name="T49" fmla="*/ 516 h 550"/>
                <a:gd name="T50" fmla="*/ 324 w 511"/>
                <a:gd name="T51" fmla="*/ 537 h 550"/>
                <a:gd name="T52" fmla="*/ 291 w 511"/>
                <a:gd name="T53" fmla="*/ 528 h 550"/>
                <a:gd name="T54" fmla="*/ 261 w 511"/>
                <a:gd name="T55" fmla="*/ 549 h 550"/>
                <a:gd name="T56" fmla="*/ 225 w 511"/>
                <a:gd name="T57" fmla="*/ 540 h 550"/>
                <a:gd name="T58" fmla="*/ 183 w 511"/>
                <a:gd name="T59" fmla="*/ 501 h 550"/>
                <a:gd name="T60" fmla="*/ 192 w 511"/>
                <a:gd name="T61" fmla="*/ 513 h 550"/>
                <a:gd name="T62" fmla="*/ 171 w 511"/>
                <a:gd name="T63" fmla="*/ 501 h 550"/>
                <a:gd name="T64" fmla="*/ 153 w 511"/>
                <a:gd name="T65" fmla="*/ 489 h 550"/>
                <a:gd name="T66" fmla="*/ 126 w 511"/>
                <a:gd name="T67" fmla="*/ 480 h 550"/>
                <a:gd name="T68" fmla="*/ 102 w 511"/>
                <a:gd name="T69" fmla="*/ 450 h 550"/>
                <a:gd name="T70" fmla="*/ 75 w 511"/>
                <a:gd name="T71" fmla="*/ 441 h 550"/>
                <a:gd name="T72" fmla="*/ 60 w 511"/>
                <a:gd name="T73" fmla="*/ 399 h 550"/>
                <a:gd name="T74" fmla="*/ 45 w 511"/>
                <a:gd name="T75" fmla="*/ 375 h 550"/>
                <a:gd name="T76" fmla="*/ 30 w 511"/>
                <a:gd name="T77" fmla="*/ 375 h 550"/>
                <a:gd name="T78" fmla="*/ 24 w 511"/>
                <a:gd name="T79" fmla="*/ 330 h 550"/>
                <a:gd name="T80" fmla="*/ 39 w 511"/>
                <a:gd name="T81" fmla="*/ 303 h 550"/>
                <a:gd name="T82" fmla="*/ 0 w 511"/>
                <a:gd name="T83" fmla="*/ 282 h 550"/>
                <a:gd name="T84" fmla="*/ 27 w 511"/>
                <a:gd name="T85" fmla="*/ 249 h 550"/>
                <a:gd name="T86" fmla="*/ 30 w 511"/>
                <a:gd name="T87" fmla="*/ 195 h 550"/>
                <a:gd name="T88" fmla="*/ 42 w 511"/>
                <a:gd name="T89" fmla="*/ 189 h 550"/>
                <a:gd name="T90" fmla="*/ 60 w 511"/>
                <a:gd name="T91" fmla="*/ 120 h 550"/>
                <a:gd name="T92" fmla="*/ 93 w 511"/>
                <a:gd name="T93" fmla="*/ 117 h 550"/>
                <a:gd name="T94" fmla="*/ 117 w 511"/>
                <a:gd name="T95" fmla="*/ 63 h 550"/>
                <a:gd name="T96" fmla="*/ 147 w 511"/>
                <a:gd name="T97" fmla="*/ 48 h 5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11"/>
                <a:gd name="T148" fmla="*/ 0 h 550"/>
                <a:gd name="T149" fmla="*/ 511 w 511"/>
                <a:gd name="T150" fmla="*/ 550 h 55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11" h="550">
                  <a:moveTo>
                    <a:pt x="111" y="75"/>
                  </a:moveTo>
                  <a:lnTo>
                    <a:pt x="123" y="78"/>
                  </a:lnTo>
                  <a:lnTo>
                    <a:pt x="129" y="66"/>
                  </a:lnTo>
                  <a:lnTo>
                    <a:pt x="138" y="66"/>
                  </a:lnTo>
                  <a:lnTo>
                    <a:pt x="147" y="69"/>
                  </a:lnTo>
                  <a:lnTo>
                    <a:pt x="153" y="60"/>
                  </a:lnTo>
                  <a:lnTo>
                    <a:pt x="156" y="51"/>
                  </a:lnTo>
                  <a:lnTo>
                    <a:pt x="180" y="54"/>
                  </a:lnTo>
                  <a:lnTo>
                    <a:pt x="180" y="39"/>
                  </a:lnTo>
                  <a:lnTo>
                    <a:pt x="180" y="30"/>
                  </a:lnTo>
                  <a:lnTo>
                    <a:pt x="192" y="33"/>
                  </a:lnTo>
                  <a:lnTo>
                    <a:pt x="195" y="18"/>
                  </a:lnTo>
                  <a:lnTo>
                    <a:pt x="198" y="0"/>
                  </a:lnTo>
                  <a:lnTo>
                    <a:pt x="210" y="6"/>
                  </a:lnTo>
                  <a:lnTo>
                    <a:pt x="222" y="30"/>
                  </a:lnTo>
                  <a:lnTo>
                    <a:pt x="228" y="15"/>
                  </a:lnTo>
                  <a:lnTo>
                    <a:pt x="237" y="12"/>
                  </a:lnTo>
                  <a:lnTo>
                    <a:pt x="246" y="24"/>
                  </a:lnTo>
                  <a:lnTo>
                    <a:pt x="255" y="21"/>
                  </a:lnTo>
                  <a:lnTo>
                    <a:pt x="261" y="12"/>
                  </a:lnTo>
                  <a:lnTo>
                    <a:pt x="270" y="21"/>
                  </a:lnTo>
                  <a:lnTo>
                    <a:pt x="291" y="21"/>
                  </a:lnTo>
                  <a:lnTo>
                    <a:pt x="309" y="3"/>
                  </a:lnTo>
                  <a:lnTo>
                    <a:pt x="321" y="3"/>
                  </a:lnTo>
                  <a:lnTo>
                    <a:pt x="321" y="15"/>
                  </a:lnTo>
                  <a:lnTo>
                    <a:pt x="333" y="18"/>
                  </a:lnTo>
                  <a:lnTo>
                    <a:pt x="342" y="15"/>
                  </a:lnTo>
                  <a:lnTo>
                    <a:pt x="342" y="24"/>
                  </a:lnTo>
                  <a:lnTo>
                    <a:pt x="366" y="27"/>
                  </a:lnTo>
                  <a:lnTo>
                    <a:pt x="375" y="24"/>
                  </a:lnTo>
                  <a:lnTo>
                    <a:pt x="378" y="33"/>
                  </a:lnTo>
                  <a:lnTo>
                    <a:pt x="378" y="42"/>
                  </a:lnTo>
                  <a:lnTo>
                    <a:pt x="384" y="51"/>
                  </a:lnTo>
                  <a:lnTo>
                    <a:pt x="408" y="57"/>
                  </a:lnTo>
                  <a:lnTo>
                    <a:pt x="417" y="54"/>
                  </a:lnTo>
                  <a:lnTo>
                    <a:pt x="420" y="63"/>
                  </a:lnTo>
                  <a:lnTo>
                    <a:pt x="423" y="72"/>
                  </a:lnTo>
                  <a:lnTo>
                    <a:pt x="441" y="72"/>
                  </a:lnTo>
                  <a:lnTo>
                    <a:pt x="447" y="81"/>
                  </a:lnTo>
                  <a:lnTo>
                    <a:pt x="441" y="90"/>
                  </a:lnTo>
                  <a:lnTo>
                    <a:pt x="447" y="99"/>
                  </a:lnTo>
                  <a:lnTo>
                    <a:pt x="444" y="108"/>
                  </a:lnTo>
                  <a:lnTo>
                    <a:pt x="444" y="117"/>
                  </a:lnTo>
                  <a:lnTo>
                    <a:pt x="453" y="117"/>
                  </a:lnTo>
                  <a:lnTo>
                    <a:pt x="471" y="120"/>
                  </a:lnTo>
                  <a:lnTo>
                    <a:pt x="474" y="129"/>
                  </a:lnTo>
                  <a:lnTo>
                    <a:pt x="471" y="141"/>
                  </a:lnTo>
                  <a:lnTo>
                    <a:pt x="465" y="150"/>
                  </a:lnTo>
                  <a:lnTo>
                    <a:pt x="474" y="150"/>
                  </a:lnTo>
                  <a:lnTo>
                    <a:pt x="483" y="150"/>
                  </a:lnTo>
                  <a:lnTo>
                    <a:pt x="483" y="162"/>
                  </a:lnTo>
                  <a:lnTo>
                    <a:pt x="483" y="174"/>
                  </a:lnTo>
                  <a:lnTo>
                    <a:pt x="483" y="183"/>
                  </a:lnTo>
                  <a:lnTo>
                    <a:pt x="492" y="189"/>
                  </a:lnTo>
                  <a:lnTo>
                    <a:pt x="486" y="198"/>
                  </a:lnTo>
                  <a:lnTo>
                    <a:pt x="495" y="204"/>
                  </a:lnTo>
                  <a:lnTo>
                    <a:pt x="495" y="213"/>
                  </a:lnTo>
                  <a:lnTo>
                    <a:pt x="492" y="222"/>
                  </a:lnTo>
                  <a:lnTo>
                    <a:pt x="510" y="228"/>
                  </a:lnTo>
                  <a:lnTo>
                    <a:pt x="510" y="240"/>
                  </a:lnTo>
                  <a:lnTo>
                    <a:pt x="501" y="243"/>
                  </a:lnTo>
                  <a:lnTo>
                    <a:pt x="501" y="252"/>
                  </a:lnTo>
                  <a:lnTo>
                    <a:pt x="498" y="261"/>
                  </a:lnTo>
                  <a:lnTo>
                    <a:pt x="498" y="270"/>
                  </a:lnTo>
                  <a:lnTo>
                    <a:pt x="489" y="276"/>
                  </a:lnTo>
                  <a:lnTo>
                    <a:pt x="489" y="285"/>
                  </a:lnTo>
                  <a:lnTo>
                    <a:pt x="489" y="297"/>
                  </a:lnTo>
                  <a:lnTo>
                    <a:pt x="492" y="306"/>
                  </a:lnTo>
                  <a:lnTo>
                    <a:pt x="492" y="315"/>
                  </a:lnTo>
                  <a:lnTo>
                    <a:pt x="486" y="324"/>
                  </a:lnTo>
                  <a:lnTo>
                    <a:pt x="486" y="333"/>
                  </a:lnTo>
                  <a:lnTo>
                    <a:pt x="489" y="345"/>
                  </a:lnTo>
                  <a:lnTo>
                    <a:pt x="480" y="351"/>
                  </a:lnTo>
                  <a:lnTo>
                    <a:pt x="474" y="360"/>
                  </a:lnTo>
                  <a:lnTo>
                    <a:pt x="477" y="369"/>
                  </a:lnTo>
                  <a:lnTo>
                    <a:pt x="480" y="381"/>
                  </a:lnTo>
                  <a:lnTo>
                    <a:pt x="471" y="384"/>
                  </a:lnTo>
                  <a:lnTo>
                    <a:pt x="462" y="387"/>
                  </a:lnTo>
                  <a:lnTo>
                    <a:pt x="462" y="396"/>
                  </a:lnTo>
                  <a:lnTo>
                    <a:pt x="468" y="405"/>
                  </a:lnTo>
                  <a:lnTo>
                    <a:pt x="444" y="411"/>
                  </a:lnTo>
                  <a:lnTo>
                    <a:pt x="435" y="411"/>
                  </a:lnTo>
                  <a:lnTo>
                    <a:pt x="435" y="423"/>
                  </a:lnTo>
                  <a:lnTo>
                    <a:pt x="441" y="432"/>
                  </a:lnTo>
                  <a:lnTo>
                    <a:pt x="447" y="441"/>
                  </a:lnTo>
                  <a:lnTo>
                    <a:pt x="438" y="447"/>
                  </a:lnTo>
                  <a:lnTo>
                    <a:pt x="429" y="447"/>
                  </a:lnTo>
                  <a:lnTo>
                    <a:pt x="420" y="453"/>
                  </a:lnTo>
                  <a:lnTo>
                    <a:pt x="420" y="462"/>
                  </a:lnTo>
                  <a:lnTo>
                    <a:pt x="426" y="471"/>
                  </a:lnTo>
                  <a:lnTo>
                    <a:pt x="417" y="474"/>
                  </a:lnTo>
                  <a:lnTo>
                    <a:pt x="405" y="477"/>
                  </a:lnTo>
                  <a:lnTo>
                    <a:pt x="396" y="477"/>
                  </a:lnTo>
                  <a:lnTo>
                    <a:pt x="396" y="489"/>
                  </a:lnTo>
                  <a:lnTo>
                    <a:pt x="396" y="498"/>
                  </a:lnTo>
                  <a:lnTo>
                    <a:pt x="372" y="501"/>
                  </a:lnTo>
                  <a:lnTo>
                    <a:pt x="363" y="498"/>
                  </a:lnTo>
                  <a:lnTo>
                    <a:pt x="354" y="498"/>
                  </a:lnTo>
                  <a:lnTo>
                    <a:pt x="357" y="507"/>
                  </a:lnTo>
                  <a:lnTo>
                    <a:pt x="360" y="516"/>
                  </a:lnTo>
                  <a:lnTo>
                    <a:pt x="351" y="519"/>
                  </a:lnTo>
                  <a:lnTo>
                    <a:pt x="327" y="519"/>
                  </a:lnTo>
                  <a:lnTo>
                    <a:pt x="324" y="528"/>
                  </a:lnTo>
                  <a:lnTo>
                    <a:pt x="324" y="537"/>
                  </a:lnTo>
                  <a:lnTo>
                    <a:pt x="315" y="537"/>
                  </a:lnTo>
                  <a:lnTo>
                    <a:pt x="306" y="543"/>
                  </a:lnTo>
                  <a:lnTo>
                    <a:pt x="300" y="534"/>
                  </a:lnTo>
                  <a:lnTo>
                    <a:pt x="291" y="528"/>
                  </a:lnTo>
                  <a:lnTo>
                    <a:pt x="285" y="537"/>
                  </a:lnTo>
                  <a:lnTo>
                    <a:pt x="282" y="546"/>
                  </a:lnTo>
                  <a:lnTo>
                    <a:pt x="270" y="549"/>
                  </a:lnTo>
                  <a:lnTo>
                    <a:pt x="261" y="549"/>
                  </a:lnTo>
                  <a:lnTo>
                    <a:pt x="261" y="540"/>
                  </a:lnTo>
                  <a:lnTo>
                    <a:pt x="252" y="534"/>
                  </a:lnTo>
                  <a:lnTo>
                    <a:pt x="234" y="531"/>
                  </a:lnTo>
                  <a:lnTo>
                    <a:pt x="225" y="540"/>
                  </a:lnTo>
                  <a:lnTo>
                    <a:pt x="219" y="519"/>
                  </a:lnTo>
                  <a:lnTo>
                    <a:pt x="213" y="510"/>
                  </a:lnTo>
                  <a:lnTo>
                    <a:pt x="192" y="507"/>
                  </a:lnTo>
                  <a:lnTo>
                    <a:pt x="183" y="501"/>
                  </a:lnTo>
                  <a:lnTo>
                    <a:pt x="177" y="513"/>
                  </a:lnTo>
                  <a:lnTo>
                    <a:pt x="174" y="522"/>
                  </a:lnTo>
                  <a:lnTo>
                    <a:pt x="183" y="519"/>
                  </a:lnTo>
                  <a:lnTo>
                    <a:pt x="192" y="513"/>
                  </a:lnTo>
                  <a:lnTo>
                    <a:pt x="198" y="525"/>
                  </a:lnTo>
                  <a:lnTo>
                    <a:pt x="201" y="513"/>
                  </a:lnTo>
                  <a:lnTo>
                    <a:pt x="189" y="501"/>
                  </a:lnTo>
                  <a:lnTo>
                    <a:pt x="171" y="501"/>
                  </a:lnTo>
                  <a:lnTo>
                    <a:pt x="168" y="510"/>
                  </a:lnTo>
                  <a:lnTo>
                    <a:pt x="162" y="486"/>
                  </a:lnTo>
                  <a:lnTo>
                    <a:pt x="162" y="477"/>
                  </a:lnTo>
                  <a:lnTo>
                    <a:pt x="153" y="489"/>
                  </a:lnTo>
                  <a:lnTo>
                    <a:pt x="141" y="492"/>
                  </a:lnTo>
                  <a:lnTo>
                    <a:pt x="135" y="468"/>
                  </a:lnTo>
                  <a:lnTo>
                    <a:pt x="132" y="489"/>
                  </a:lnTo>
                  <a:lnTo>
                    <a:pt x="126" y="480"/>
                  </a:lnTo>
                  <a:lnTo>
                    <a:pt x="117" y="483"/>
                  </a:lnTo>
                  <a:lnTo>
                    <a:pt x="108" y="486"/>
                  </a:lnTo>
                  <a:lnTo>
                    <a:pt x="105" y="468"/>
                  </a:lnTo>
                  <a:lnTo>
                    <a:pt x="102" y="450"/>
                  </a:lnTo>
                  <a:lnTo>
                    <a:pt x="102" y="459"/>
                  </a:lnTo>
                  <a:lnTo>
                    <a:pt x="93" y="438"/>
                  </a:lnTo>
                  <a:lnTo>
                    <a:pt x="84" y="438"/>
                  </a:lnTo>
                  <a:lnTo>
                    <a:pt x="75" y="441"/>
                  </a:lnTo>
                  <a:lnTo>
                    <a:pt x="72" y="429"/>
                  </a:lnTo>
                  <a:lnTo>
                    <a:pt x="63" y="435"/>
                  </a:lnTo>
                  <a:lnTo>
                    <a:pt x="60" y="417"/>
                  </a:lnTo>
                  <a:lnTo>
                    <a:pt x="60" y="399"/>
                  </a:lnTo>
                  <a:lnTo>
                    <a:pt x="51" y="402"/>
                  </a:lnTo>
                  <a:lnTo>
                    <a:pt x="51" y="384"/>
                  </a:lnTo>
                  <a:lnTo>
                    <a:pt x="51" y="366"/>
                  </a:lnTo>
                  <a:lnTo>
                    <a:pt x="45" y="375"/>
                  </a:lnTo>
                  <a:lnTo>
                    <a:pt x="42" y="360"/>
                  </a:lnTo>
                  <a:lnTo>
                    <a:pt x="33" y="360"/>
                  </a:lnTo>
                  <a:lnTo>
                    <a:pt x="30" y="351"/>
                  </a:lnTo>
                  <a:lnTo>
                    <a:pt x="30" y="375"/>
                  </a:lnTo>
                  <a:lnTo>
                    <a:pt x="30" y="360"/>
                  </a:lnTo>
                  <a:lnTo>
                    <a:pt x="30" y="351"/>
                  </a:lnTo>
                  <a:lnTo>
                    <a:pt x="27" y="360"/>
                  </a:lnTo>
                  <a:lnTo>
                    <a:pt x="24" y="330"/>
                  </a:lnTo>
                  <a:lnTo>
                    <a:pt x="24" y="312"/>
                  </a:lnTo>
                  <a:lnTo>
                    <a:pt x="18" y="330"/>
                  </a:lnTo>
                  <a:lnTo>
                    <a:pt x="21" y="309"/>
                  </a:lnTo>
                  <a:lnTo>
                    <a:pt x="39" y="303"/>
                  </a:lnTo>
                  <a:lnTo>
                    <a:pt x="42" y="318"/>
                  </a:lnTo>
                  <a:lnTo>
                    <a:pt x="42" y="306"/>
                  </a:lnTo>
                  <a:lnTo>
                    <a:pt x="24" y="288"/>
                  </a:lnTo>
                  <a:lnTo>
                    <a:pt x="0" y="282"/>
                  </a:lnTo>
                  <a:lnTo>
                    <a:pt x="3" y="273"/>
                  </a:lnTo>
                  <a:lnTo>
                    <a:pt x="27" y="279"/>
                  </a:lnTo>
                  <a:lnTo>
                    <a:pt x="30" y="267"/>
                  </a:lnTo>
                  <a:lnTo>
                    <a:pt x="27" y="249"/>
                  </a:lnTo>
                  <a:lnTo>
                    <a:pt x="24" y="261"/>
                  </a:lnTo>
                  <a:lnTo>
                    <a:pt x="24" y="243"/>
                  </a:lnTo>
                  <a:lnTo>
                    <a:pt x="24" y="219"/>
                  </a:lnTo>
                  <a:lnTo>
                    <a:pt x="30" y="195"/>
                  </a:lnTo>
                  <a:lnTo>
                    <a:pt x="30" y="171"/>
                  </a:lnTo>
                  <a:lnTo>
                    <a:pt x="36" y="186"/>
                  </a:lnTo>
                  <a:lnTo>
                    <a:pt x="39" y="204"/>
                  </a:lnTo>
                  <a:lnTo>
                    <a:pt x="42" y="189"/>
                  </a:lnTo>
                  <a:lnTo>
                    <a:pt x="45" y="177"/>
                  </a:lnTo>
                  <a:lnTo>
                    <a:pt x="54" y="186"/>
                  </a:lnTo>
                  <a:lnTo>
                    <a:pt x="57" y="156"/>
                  </a:lnTo>
                  <a:lnTo>
                    <a:pt x="60" y="120"/>
                  </a:lnTo>
                  <a:lnTo>
                    <a:pt x="69" y="132"/>
                  </a:lnTo>
                  <a:lnTo>
                    <a:pt x="81" y="132"/>
                  </a:lnTo>
                  <a:lnTo>
                    <a:pt x="84" y="114"/>
                  </a:lnTo>
                  <a:lnTo>
                    <a:pt x="93" y="117"/>
                  </a:lnTo>
                  <a:lnTo>
                    <a:pt x="99" y="93"/>
                  </a:lnTo>
                  <a:lnTo>
                    <a:pt x="102" y="75"/>
                  </a:lnTo>
                  <a:lnTo>
                    <a:pt x="111" y="78"/>
                  </a:lnTo>
                  <a:lnTo>
                    <a:pt x="117" y="63"/>
                  </a:lnTo>
                  <a:lnTo>
                    <a:pt x="126" y="60"/>
                  </a:lnTo>
                  <a:lnTo>
                    <a:pt x="135" y="69"/>
                  </a:lnTo>
                  <a:lnTo>
                    <a:pt x="138" y="51"/>
                  </a:lnTo>
                  <a:lnTo>
                    <a:pt x="147" y="48"/>
                  </a:lnTo>
                  <a:lnTo>
                    <a:pt x="159" y="5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83" name="Freeform 204">
              <a:extLst>
                <a:ext uri="{FF2B5EF4-FFF2-40B4-BE49-F238E27FC236}">
                  <a16:creationId xmlns:a16="http://schemas.microsoft.com/office/drawing/2014/main" id="{C5AF5B9F-941A-4FE5-81A8-7D6851CF5E33}"/>
                </a:ext>
              </a:extLst>
            </p:cNvPr>
            <p:cNvSpPr>
              <a:spLocks/>
            </p:cNvSpPr>
            <p:nvPr/>
          </p:nvSpPr>
          <p:spPr bwMode="auto">
            <a:xfrm>
              <a:off x="2732" y="970"/>
              <a:ext cx="1"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2773" name="Group 205">
            <a:extLst>
              <a:ext uri="{FF2B5EF4-FFF2-40B4-BE49-F238E27FC236}">
                <a16:creationId xmlns:a16="http://schemas.microsoft.com/office/drawing/2014/main" id="{65382EC8-4A36-432C-83AA-B6B10E8C2DA8}"/>
              </a:ext>
            </a:extLst>
          </p:cNvPr>
          <p:cNvGrpSpPr>
            <a:grpSpLocks/>
          </p:cNvGrpSpPr>
          <p:nvPr/>
        </p:nvGrpSpPr>
        <p:grpSpPr bwMode="auto">
          <a:xfrm>
            <a:off x="374650" y="6737350"/>
            <a:ext cx="2589213" cy="2016125"/>
            <a:chOff x="2569" y="2129"/>
            <a:chExt cx="1631" cy="1270"/>
          </a:xfrm>
        </p:grpSpPr>
        <p:sp>
          <p:nvSpPr>
            <p:cNvPr id="32807" name="Line 206">
              <a:extLst>
                <a:ext uri="{FF2B5EF4-FFF2-40B4-BE49-F238E27FC236}">
                  <a16:creationId xmlns:a16="http://schemas.microsoft.com/office/drawing/2014/main" id="{753C4778-2EE1-4453-8B8A-B467DAB885D5}"/>
                </a:ext>
              </a:extLst>
            </p:cNvPr>
            <p:cNvSpPr>
              <a:spLocks noChangeShapeType="1"/>
            </p:cNvSpPr>
            <p:nvPr/>
          </p:nvSpPr>
          <p:spPr bwMode="auto">
            <a:xfrm>
              <a:off x="2569" y="3382"/>
              <a:ext cx="232"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2808" name="Group 207">
              <a:extLst>
                <a:ext uri="{FF2B5EF4-FFF2-40B4-BE49-F238E27FC236}">
                  <a16:creationId xmlns:a16="http://schemas.microsoft.com/office/drawing/2014/main" id="{50753153-8DB9-4F78-90B5-A4CA040C8070}"/>
                </a:ext>
              </a:extLst>
            </p:cNvPr>
            <p:cNvGrpSpPr>
              <a:grpSpLocks/>
            </p:cNvGrpSpPr>
            <p:nvPr/>
          </p:nvGrpSpPr>
          <p:grpSpPr bwMode="auto">
            <a:xfrm>
              <a:off x="2595" y="2129"/>
              <a:ext cx="1605" cy="1270"/>
              <a:chOff x="2962" y="2371"/>
              <a:chExt cx="1605" cy="1270"/>
            </a:xfrm>
          </p:grpSpPr>
          <p:sp>
            <p:nvSpPr>
              <p:cNvPr id="32809" name="Freeform 208">
                <a:extLst>
                  <a:ext uri="{FF2B5EF4-FFF2-40B4-BE49-F238E27FC236}">
                    <a16:creationId xmlns:a16="http://schemas.microsoft.com/office/drawing/2014/main" id="{D3D1BF33-8B23-4641-A59D-F7CF4DEB17E9}"/>
                  </a:ext>
                </a:extLst>
              </p:cNvPr>
              <p:cNvSpPr>
                <a:spLocks/>
              </p:cNvSpPr>
              <p:nvPr/>
            </p:nvSpPr>
            <p:spPr bwMode="auto">
              <a:xfrm>
                <a:off x="3575" y="2371"/>
                <a:ext cx="175" cy="292"/>
              </a:xfrm>
              <a:custGeom>
                <a:avLst/>
                <a:gdLst>
                  <a:gd name="T0" fmla="*/ 87 w 175"/>
                  <a:gd name="T1" fmla="*/ 201 h 292"/>
                  <a:gd name="T2" fmla="*/ 57 w 175"/>
                  <a:gd name="T3" fmla="*/ 192 h 292"/>
                  <a:gd name="T4" fmla="*/ 39 w 175"/>
                  <a:gd name="T5" fmla="*/ 192 h 292"/>
                  <a:gd name="T6" fmla="*/ 33 w 175"/>
                  <a:gd name="T7" fmla="*/ 165 h 292"/>
                  <a:gd name="T8" fmla="*/ 18 w 175"/>
                  <a:gd name="T9" fmla="*/ 141 h 292"/>
                  <a:gd name="T10" fmla="*/ 12 w 175"/>
                  <a:gd name="T11" fmla="*/ 129 h 292"/>
                  <a:gd name="T12" fmla="*/ 6 w 175"/>
                  <a:gd name="T13" fmla="*/ 117 h 292"/>
                  <a:gd name="T14" fmla="*/ 12 w 175"/>
                  <a:gd name="T15" fmla="*/ 90 h 292"/>
                  <a:gd name="T16" fmla="*/ 18 w 175"/>
                  <a:gd name="T17" fmla="*/ 96 h 292"/>
                  <a:gd name="T18" fmla="*/ 33 w 175"/>
                  <a:gd name="T19" fmla="*/ 81 h 292"/>
                  <a:gd name="T20" fmla="*/ 15 w 175"/>
                  <a:gd name="T21" fmla="*/ 75 h 292"/>
                  <a:gd name="T22" fmla="*/ 27 w 175"/>
                  <a:gd name="T23" fmla="*/ 54 h 292"/>
                  <a:gd name="T24" fmla="*/ 24 w 175"/>
                  <a:gd name="T25" fmla="*/ 45 h 292"/>
                  <a:gd name="T26" fmla="*/ 15 w 175"/>
                  <a:gd name="T27" fmla="*/ 54 h 292"/>
                  <a:gd name="T28" fmla="*/ 33 w 175"/>
                  <a:gd name="T29" fmla="*/ 51 h 292"/>
                  <a:gd name="T30" fmla="*/ 60 w 175"/>
                  <a:gd name="T31" fmla="*/ 60 h 292"/>
                  <a:gd name="T32" fmla="*/ 63 w 175"/>
                  <a:gd name="T33" fmla="*/ 90 h 292"/>
                  <a:gd name="T34" fmla="*/ 84 w 175"/>
                  <a:gd name="T35" fmla="*/ 111 h 292"/>
                  <a:gd name="T36" fmla="*/ 99 w 175"/>
                  <a:gd name="T37" fmla="*/ 117 h 292"/>
                  <a:gd name="T38" fmla="*/ 117 w 175"/>
                  <a:gd name="T39" fmla="*/ 102 h 292"/>
                  <a:gd name="T40" fmla="*/ 135 w 175"/>
                  <a:gd name="T41" fmla="*/ 120 h 292"/>
                  <a:gd name="T42" fmla="*/ 126 w 175"/>
                  <a:gd name="T43" fmla="*/ 123 h 292"/>
                  <a:gd name="T44" fmla="*/ 120 w 175"/>
                  <a:gd name="T45" fmla="*/ 132 h 292"/>
                  <a:gd name="T46" fmla="*/ 111 w 175"/>
                  <a:gd name="T47" fmla="*/ 135 h 292"/>
                  <a:gd name="T48" fmla="*/ 129 w 175"/>
                  <a:gd name="T49" fmla="*/ 138 h 292"/>
                  <a:gd name="T50" fmla="*/ 144 w 175"/>
                  <a:gd name="T51" fmla="*/ 132 h 292"/>
                  <a:gd name="T52" fmla="*/ 132 w 175"/>
                  <a:gd name="T53" fmla="*/ 102 h 292"/>
                  <a:gd name="T54" fmla="*/ 105 w 175"/>
                  <a:gd name="T55" fmla="*/ 78 h 292"/>
                  <a:gd name="T56" fmla="*/ 78 w 175"/>
                  <a:gd name="T57" fmla="*/ 69 h 292"/>
                  <a:gd name="T58" fmla="*/ 48 w 175"/>
                  <a:gd name="T59" fmla="*/ 51 h 292"/>
                  <a:gd name="T60" fmla="*/ 33 w 175"/>
                  <a:gd name="T61" fmla="*/ 27 h 292"/>
                  <a:gd name="T62" fmla="*/ 60 w 175"/>
                  <a:gd name="T63" fmla="*/ 9 h 292"/>
                  <a:gd name="T64" fmla="*/ 87 w 175"/>
                  <a:gd name="T65" fmla="*/ 6 h 292"/>
                  <a:gd name="T66" fmla="*/ 78 w 175"/>
                  <a:gd name="T67" fmla="*/ 0 h 292"/>
                  <a:gd name="T68" fmla="*/ 117 w 175"/>
                  <a:gd name="T69" fmla="*/ 0 h 292"/>
                  <a:gd name="T70" fmla="*/ 144 w 175"/>
                  <a:gd name="T71" fmla="*/ 15 h 292"/>
                  <a:gd name="T72" fmla="*/ 165 w 175"/>
                  <a:gd name="T73" fmla="*/ 42 h 292"/>
                  <a:gd name="T74" fmla="*/ 171 w 175"/>
                  <a:gd name="T75" fmla="*/ 69 h 292"/>
                  <a:gd name="T76" fmla="*/ 174 w 175"/>
                  <a:gd name="T77" fmla="*/ 96 h 292"/>
                  <a:gd name="T78" fmla="*/ 174 w 175"/>
                  <a:gd name="T79" fmla="*/ 123 h 292"/>
                  <a:gd name="T80" fmla="*/ 162 w 175"/>
                  <a:gd name="T81" fmla="*/ 153 h 292"/>
                  <a:gd name="T82" fmla="*/ 162 w 175"/>
                  <a:gd name="T83" fmla="*/ 189 h 292"/>
                  <a:gd name="T84" fmla="*/ 90 w 175"/>
                  <a:gd name="T85" fmla="*/ 219 h 29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5"/>
                  <a:gd name="T130" fmla="*/ 0 h 292"/>
                  <a:gd name="T131" fmla="*/ 175 w 175"/>
                  <a:gd name="T132" fmla="*/ 292 h 29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5" h="292">
                    <a:moveTo>
                      <a:pt x="90" y="219"/>
                    </a:moveTo>
                    <a:lnTo>
                      <a:pt x="87" y="210"/>
                    </a:lnTo>
                    <a:lnTo>
                      <a:pt x="87" y="201"/>
                    </a:lnTo>
                    <a:lnTo>
                      <a:pt x="78" y="198"/>
                    </a:lnTo>
                    <a:lnTo>
                      <a:pt x="69" y="192"/>
                    </a:lnTo>
                    <a:lnTo>
                      <a:pt x="57" y="192"/>
                    </a:lnTo>
                    <a:lnTo>
                      <a:pt x="48" y="192"/>
                    </a:lnTo>
                    <a:lnTo>
                      <a:pt x="39" y="192"/>
                    </a:lnTo>
                    <a:lnTo>
                      <a:pt x="36" y="183"/>
                    </a:lnTo>
                    <a:lnTo>
                      <a:pt x="36" y="174"/>
                    </a:lnTo>
                    <a:lnTo>
                      <a:pt x="33" y="165"/>
                    </a:lnTo>
                    <a:lnTo>
                      <a:pt x="24" y="159"/>
                    </a:lnTo>
                    <a:lnTo>
                      <a:pt x="18" y="150"/>
                    </a:lnTo>
                    <a:lnTo>
                      <a:pt x="18" y="141"/>
                    </a:lnTo>
                    <a:lnTo>
                      <a:pt x="18" y="132"/>
                    </a:lnTo>
                    <a:lnTo>
                      <a:pt x="21" y="123"/>
                    </a:lnTo>
                    <a:lnTo>
                      <a:pt x="12" y="129"/>
                    </a:lnTo>
                    <a:lnTo>
                      <a:pt x="3" y="135"/>
                    </a:lnTo>
                    <a:lnTo>
                      <a:pt x="0" y="126"/>
                    </a:lnTo>
                    <a:lnTo>
                      <a:pt x="6" y="117"/>
                    </a:lnTo>
                    <a:lnTo>
                      <a:pt x="9" y="108"/>
                    </a:lnTo>
                    <a:lnTo>
                      <a:pt x="12" y="99"/>
                    </a:lnTo>
                    <a:lnTo>
                      <a:pt x="12" y="90"/>
                    </a:lnTo>
                    <a:lnTo>
                      <a:pt x="24" y="87"/>
                    </a:lnTo>
                    <a:lnTo>
                      <a:pt x="27" y="96"/>
                    </a:lnTo>
                    <a:lnTo>
                      <a:pt x="18" y="96"/>
                    </a:lnTo>
                    <a:lnTo>
                      <a:pt x="15" y="87"/>
                    </a:lnTo>
                    <a:lnTo>
                      <a:pt x="24" y="81"/>
                    </a:lnTo>
                    <a:lnTo>
                      <a:pt x="33" y="81"/>
                    </a:lnTo>
                    <a:lnTo>
                      <a:pt x="24" y="81"/>
                    </a:lnTo>
                    <a:lnTo>
                      <a:pt x="15" y="84"/>
                    </a:lnTo>
                    <a:lnTo>
                      <a:pt x="15" y="75"/>
                    </a:lnTo>
                    <a:lnTo>
                      <a:pt x="15" y="66"/>
                    </a:lnTo>
                    <a:lnTo>
                      <a:pt x="18" y="57"/>
                    </a:lnTo>
                    <a:lnTo>
                      <a:pt x="27" y="54"/>
                    </a:lnTo>
                    <a:lnTo>
                      <a:pt x="30" y="45"/>
                    </a:lnTo>
                    <a:lnTo>
                      <a:pt x="30" y="36"/>
                    </a:lnTo>
                    <a:lnTo>
                      <a:pt x="24" y="45"/>
                    </a:lnTo>
                    <a:lnTo>
                      <a:pt x="21" y="54"/>
                    </a:lnTo>
                    <a:lnTo>
                      <a:pt x="21" y="45"/>
                    </a:lnTo>
                    <a:lnTo>
                      <a:pt x="15" y="54"/>
                    </a:lnTo>
                    <a:lnTo>
                      <a:pt x="15" y="45"/>
                    </a:lnTo>
                    <a:lnTo>
                      <a:pt x="24" y="48"/>
                    </a:lnTo>
                    <a:lnTo>
                      <a:pt x="33" y="51"/>
                    </a:lnTo>
                    <a:lnTo>
                      <a:pt x="39" y="60"/>
                    </a:lnTo>
                    <a:lnTo>
                      <a:pt x="48" y="60"/>
                    </a:lnTo>
                    <a:lnTo>
                      <a:pt x="60" y="60"/>
                    </a:lnTo>
                    <a:lnTo>
                      <a:pt x="60" y="69"/>
                    </a:lnTo>
                    <a:lnTo>
                      <a:pt x="63" y="78"/>
                    </a:lnTo>
                    <a:lnTo>
                      <a:pt x="63" y="90"/>
                    </a:lnTo>
                    <a:lnTo>
                      <a:pt x="72" y="96"/>
                    </a:lnTo>
                    <a:lnTo>
                      <a:pt x="81" y="102"/>
                    </a:lnTo>
                    <a:lnTo>
                      <a:pt x="84" y="111"/>
                    </a:lnTo>
                    <a:lnTo>
                      <a:pt x="87" y="120"/>
                    </a:lnTo>
                    <a:lnTo>
                      <a:pt x="96" y="126"/>
                    </a:lnTo>
                    <a:lnTo>
                      <a:pt x="99" y="117"/>
                    </a:lnTo>
                    <a:lnTo>
                      <a:pt x="99" y="108"/>
                    </a:lnTo>
                    <a:lnTo>
                      <a:pt x="108" y="102"/>
                    </a:lnTo>
                    <a:lnTo>
                      <a:pt x="117" y="102"/>
                    </a:lnTo>
                    <a:lnTo>
                      <a:pt x="126" y="102"/>
                    </a:lnTo>
                    <a:lnTo>
                      <a:pt x="135" y="111"/>
                    </a:lnTo>
                    <a:lnTo>
                      <a:pt x="135" y="120"/>
                    </a:lnTo>
                    <a:lnTo>
                      <a:pt x="135" y="129"/>
                    </a:lnTo>
                    <a:lnTo>
                      <a:pt x="126" y="135"/>
                    </a:lnTo>
                    <a:lnTo>
                      <a:pt x="126" y="123"/>
                    </a:lnTo>
                    <a:lnTo>
                      <a:pt x="126" y="114"/>
                    </a:lnTo>
                    <a:lnTo>
                      <a:pt x="123" y="123"/>
                    </a:lnTo>
                    <a:lnTo>
                      <a:pt x="120" y="132"/>
                    </a:lnTo>
                    <a:lnTo>
                      <a:pt x="111" y="132"/>
                    </a:lnTo>
                    <a:lnTo>
                      <a:pt x="108" y="123"/>
                    </a:lnTo>
                    <a:lnTo>
                      <a:pt x="111" y="135"/>
                    </a:lnTo>
                    <a:lnTo>
                      <a:pt x="111" y="144"/>
                    </a:lnTo>
                    <a:lnTo>
                      <a:pt x="120" y="144"/>
                    </a:lnTo>
                    <a:lnTo>
                      <a:pt x="129" y="138"/>
                    </a:lnTo>
                    <a:lnTo>
                      <a:pt x="138" y="138"/>
                    </a:lnTo>
                    <a:lnTo>
                      <a:pt x="147" y="141"/>
                    </a:lnTo>
                    <a:lnTo>
                      <a:pt x="144" y="132"/>
                    </a:lnTo>
                    <a:lnTo>
                      <a:pt x="144" y="123"/>
                    </a:lnTo>
                    <a:lnTo>
                      <a:pt x="138" y="114"/>
                    </a:lnTo>
                    <a:lnTo>
                      <a:pt x="132" y="102"/>
                    </a:lnTo>
                    <a:lnTo>
                      <a:pt x="123" y="90"/>
                    </a:lnTo>
                    <a:lnTo>
                      <a:pt x="114" y="84"/>
                    </a:lnTo>
                    <a:lnTo>
                      <a:pt x="105" y="78"/>
                    </a:lnTo>
                    <a:lnTo>
                      <a:pt x="96" y="75"/>
                    </a:lnTo>
                    <a:lnTo>
                      <a:pt x="87" y="72"/>
                    </a:lnTo>
                    <a:lnTo>
                      <a:pt x="78" y="69"/>
                    </a:lnTo>
                    <a:lnTo>
                      <a:pt x="69" y="63"/>
                    </a:lnTo>
                    <a:lnTo>
                      <a:pt x="57" y="57"/>
                    </a:lnTo>
                    <a:lnTo>
                      <a:pt x="48" y="51"/>
                    </a:lnTo>
                    <a:lnTo>
                      <a:pt x="39" y="45"/>
                    </a:lnTo>
                    <a:lnTo>
                      <a:pt x="33" y="36"/>
                    </a:lnTo>
                    <a:lnTo>
                      <a:pt x="33" y="27"/>
                    </a:lnTo>
                    <a:lnTo>
                      <a:pt x="42" y="21"/>
                    </a:lnTo>
                    <a:lnTo>
                      <a:pt x="51" y="15"/>
                    </a:lnTo>
                    <a:lnTo>
                      <a:pt x="60" y="9"/>
                    </a:lnTo>
                    <a:lnTo>
                      <a:pt x="69" y="6"/>
                    </a:lnTo>
                    <a:lnTo>
                      <a:pt x="78" y="6"/>
                    </a:lnTo>
                    <a:lnTo>
                      <a:pt x="87" y="6"/>
                    </a:lnTo>
                    <a:lnTo>
                      <a:pt x="96" y="3"/>
                    </a:lnTo>
                    <a:lnTo>
                      <a:pt x="87" y="0"/>
                    </a:lnTo>
                    <a:lnTo>
                      <a:pt x="78" y="0"/>
                    </a:lnTo>
                    <a:lnTo>
                      <a:pt x="87" y="0"/>
                    </a:lnTo>
                    <a:lnTo>
                      <a:pt x="96" y="0"/>
                    </a:lnTo>
                    <a:lnTo>
                      <a:pt x="117" y="0"/>
                    </a:lnTo>
                    <a:lnTo>
                      <a:pt x="129" y="0"/>
                    </a:lnTo>
                    <a:lnTo>
                      <a:pt x="141" y="6"/>
                    </a:lnTo>
                    <a:lnTo>
                      <a:pt x="144" y="15"/>
                    </a:lnTo>
                    <a:lnTo>
                      <a:pt x="150" y="24"/>
                    </a:lnTo>
                    <a:lnTo>
                      <a:pt x="159" y="33"/>
                    </a:lnTo>
                    <a:lnTo>
                      <a:pt x="165" y="42"/>
                    </a:lnTo>
                    <a:lnTo>
                      <a:pt x="168" y="51"/>
                    </a:lnTo>
                    <a:lnTo>
                      <a:pt x="171" y="60"/>
                    </a:lnTo>
                    <a:lnTo>
                      <a:pt x="171" y="69"/>
                    </a:lnTo>
                    <a:lnTo>
                      <a:pt x="171" y="78"/>
                    </a:lnTo>
                    <a:lnTo>
                      <a:pt x="174" y="87"/>
                    </a:lnTo>
                    <a:lnTo>
                      <a:pt x="174" y="96"/>
                    </a:lnTo>
                    <a:lnTo>
                      <a:pt x="174" y="105"/>
                    </a:lnTo>
                    <a:lnTo>
                      <a:pt x="174" y="114"/>
                    </a:lnTo>
                    <a:lnTo>
                      <a:pt x="174" y="123"/>
                    </a:lnTo>
                    <a:lnTo>
                      <a:pt x="168" y="132"/>
                    </a:lnTo>
                    <a:lnTo>
                      <a:pt x="162" y="141"/>
                    </a:lnTo>
                    <a:lnTo>
                      <a:pt x="162" y="153"/>
                    </a:lnTo>
                    <a:lnTo>
                      <a:pt x="162" y="165"/>
                    </a:lnTo>
                    <a:lnTo>
                      <a:pt x="162" y="177"/>
                    </a:lnTo>
                    <a:lnTo>
                      <a:pt x="162" y="189"/>
                    </a:lnTo>
                    <a:lnTo>
                      <a:pt x="99" y="291"/>
                    </a:lnTo>
                    <a:lnTo>
                      <a:pt x="84" y="240"/>
                    </a:lnTo>
                    <a:lnTo>
                      <a:pt x="90" y="21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10" name="Freeform 209">
                <a:extLst>
                  <a:ext uri="{FF2B5EF4-FFF2-40B4-BE49-F238E27FC236}">
                    <a16:creationId xmlns:a16="http://schemas.microsoft.com/office/drawing/2014/main" id="{D841C873-E733-45C3-A18F-B203419A67D2}"/>
                  </a:ext>
                </a:extLst>
              </p:cNvPr>
              <p:cNvSpPr>
                <a:spLocks/>
              </p:cNvSpPr>
              <p:nvPr/>
            </p:nvSpPr>
            <p:spPr bwMode="auto">
              <a:xfrm>
                <a:off x="3638" y="2515"/>
                <a:ext cx="58" cy="46"/>
              </a:xfrm>
              <a:custGeom>
                <a:avLst/>
                <a:gdLst>
                  <a:gd name="T0" fmla="*/ 0 w 58"/>
                  <a:gd name="T1" fmla="*/ 45 h 46"/>
                  <a:gd name="T2" fmla="*/ 6 w 58"/>
                  <a:gd name="T3" fmla="*/ 36 h 46"/>
                  <a:gd name="T4" fmla="*/ 15 w 58"/>
                  <a:gd name="T5" fmla="*/ 30 h 46"/>
                  <a:gd name="T6" fmla="*/ 24 w 58"/>
                  <a:gd name="T7" fmla="*/ 27 h 46"/>
                  <a:gd name="T8" fmla="*/ 45 w 58"/>
                  <a:gd name="T9" fmla="*/ 27 h 46"/>
                  <a:gd name="T10" fmla="*/ 48 w 58"/>
                  <a:gd name="T11" fmla="*/ 18 h 46"/>
                  <a:gd name="T12" fmla="*/ 48 w 58"/>
                  <a:gd name="T13" fmla="*/ 9 h 46"/>
                  <a:gd name="T14" fmla="*/ 48 w 58"/>
                  <a:gd name="T15" fmla="*/ 0 h 46"/>
                  <a:gd name="T16" fmla="*/ 48 w 58"/>
                  <a:gd name="T17" fmla="*/ 12 h 46"/>
                  <a:gd name="T18" fmla="*/ 48 w 58"/>
                  <a:gd name="T19" fmla="*/ 24 h 46"/>
                  <a:gd name="T20" fmla="*/ 51 w 58"/>
                  <a:gd name="T21" fmla="*/ 36 h 46"/>
                  <a:gd name="T22" fmla="*/ 57 w 58"/>
                  <a:gd name="T23" fmla="*/ 45 h 46"/>
                  <a:gd name="T24" fmla="*/ 57 w 58"/>
                  <a:gd name="T25" fmla="*/ 30 h 46"/>
                  <a:gd name="T26" fmla="*/ 57 w 58"/>
                  <a:gd name="T27" fmla="*/ 21 h 46"/>
                  <a:gd name="T28" fmla="*/ 57 w 58"/>
                  <a:gd name="T29" fmla="*/ 12 h 46"/>
                  <a:gd name="T30" fmla="*/ 57 w 58"/>
                  <a:gd name="T31" fmla="*/ 3 h 46"/>
                  <a:gd name="T32" fmla="*/ 57 w 58"/>
                  <a:gd name="T33" fmla="*/ 18 h 46"/>
                  <a:gd name="T34" fmla="*/ 57 w 58"/>
                  <a:gd name="T35" fmla="*/ 30 h 46"/>
                  <a:gd name="T36" fmla="*/ 57 w 58"/>
                  <a:gd name="T37" fmla="*/ 39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46"/>
                  <a:gd name="T59" fmla="*/ 58 w 58"/>
                  <a:gd name="T60" fmla="*/ 46 h 4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46">
                    <a:moveTo>
                      <a:pt x="0" y="45"/>
                    </a:moveTo>
                    <a:lnTo>
                      <a:pt x="6" y="36"/>
                    </a:lnTo>
                    <a:lnTo>
                      <a:pt x="15" y="30"/>
                    </a:lnTo>
                    <a:lnTo>
                      <a:pt x="24" y="27"/>
                    </a:lnTo>
                    <a:lnTo>
                      <a:pt x="45" y="27"/>
                    </a:lnTo>
                    <a:lnTo>
                      <a:pt x="48" y="18"/>
                    </a:lnTo>
                    <a:lnTo>
                      <a:pt x="48" y="9"/>
                    </a:lnTo>
                    <a:lnTo>
                      <a:pt x="48" y="0"/>
                    </a:lnTo>
                    <a:lnTo>
                      <a:pt x="48" y="12"/>
                    </a:lnTo>
                    <a:lnTo>
                      <a:pt x="48" y="24"/>
                    </a:lnTo>
                    <a:lnTo>
                      <a:pt x="51" y="36"/>
                    </a:lnTo>
                    <a:lnTo>
                      <a:pt x="57" y="45"/>
                    </a:lnTo>
                    <a:lnTo>
                      <a:pt x="57" y="30"/>
                    </a:lnTo>
                    <a:lnTo>
                      <a:pt x="57" y="21"/>
                    </a:lnTo>
                    <a:lnTo>
                      <a:pt x="57" y="12"/>
                    </a:lnTo>
                    <a:lnTo>
                      <a:pt x="57" y="3"/>
                    </a:lnTo>
                    <a:lnTo>
                      <a:pt x="57" y="18"/>
                    </a:lnTo>
                    <a:lnTo>
                      <a:pt x="57" y="30"/>
                    </a:lnTo>
                    <a:lnTo>
                      <a:pt x="57" y="3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11" name="Freeform 210">
                <a:extLst>
                  <a:ext uri="{FF2B5EF4-FFF2-40B4-BE49-F238E27FC236}">
                    <a16:creationId xmlns:a16="http://schemas.microsoft.com/office/drawing/2014/main" id="{0950880C-5CF2-4D8B-91A6-88467E4AD967}"/>
                  </a:ext>
                </a:extLst>
              </p:cNvPr>
              <p:cNvSpPr>
                <a:spLocks/>
              </p:cNvSpPr>
              <p:nvPr/>
            </p:nvSpPr>
            <p:spPr bwMode="auto">
              <a:xfrm>
                <a:off x="3317" y="2539"/>
                <a:ext cx="454" cy="298"/>
              </a:xfrm>
              <a:custGeom>
                <a:avLst/>
                <a:gdLst>
                  <a:gd name="T0" fmla="*/ 426 w 454"/>
                  <a:gd name="T1" fmla="*/ 9 h 298"/>
                  <a:gd name="T2" fmla="*/ 453 w 454"/>
                  <a:gd name="T3" fmla="*/ 18 h 298"/>
                  <a:gd name="T4" fmla="*/ 444 w 454"/>
                  <a:gd name="T5" fmla="*/ 36 h 298"/>
                  <a:gd name="T6" fmla="*/ 432 w 454"/>
                  <a:gd name="T7" fmla="*/ 48 h 298"/>
                  <a:gd name="T8" fmla="*/ 420 w 454"/>
                  <a:gd name="T9" fmla="*/ 63 h 298"/>
                  <a:gd name="T10" fmla="*/ 402 w 454"/>
                  <a:gd name="T11" fmla="*/ 81 h 298"/>
                  <a:gd name="T12" fmla="*/ 384 w 454"/>
                  <a:gd name="T13" fmla="*/ 99 h 298"/>
                  <a:gd name="T14" fmla="*/ 366 w 454"/>
                  <a:gd name="T15" fmla="*/ 111 h 298"/>
                  <a:gd name="T16" fmla="*/ 351 w 454"/>
                  <a:gd name="T17" fmla="*/ 123 h 298"/>
                  <a:gd name="T18" fmla="*/ 318 w 454"/>
                  <a:gd name="T19" fmla="*/ 111 h 298"/>
                  <a:gd name="T20" fmla="*/ 327 w 454"/>
                  <a:gd name="T21" fmla="*/ 93 h 298"/>
                  <a:gd name="T22" fmla="*/ 321 w 454"/>
                  <a:gd name="T23" fmla="*/ 84 h 298"/>
                  <a:gd name="T24" fmla="*/ 318 w 454"/>
                  <a:gd name="T25" fmla="*/ 57 h 298"/>
                  <a:gd name="T26" fmla="*/ 309 w 454"/>
                  <a:gd name="T27" fmla="*/ 54 h 298"/>
                  <a:gd name="T28" fmla="*/ 186 w 454"/>
                  <a:gd name="T29" fmla="*/ 150 h 298"/>
                  <a:gd name="T30" fmla="*/ 168 w 454"/>
                  <a:gd name="T31" fmla="*/ 159 h 298"/>
                  <a:gd name="T32" fmla="*/ 165 w 454"/>
                  <a:gd name="T33" fmla="*/ 21 h 298"/>
                  <a:gd name="T34" fmla="*/ 123 w 454"/>
                  <a:gd name="T35" fmla="*/ 219 h 298"/>
                  <a:gd name="T36" fmla="*/ 141 w 454"/>
                  <a:gd name="T37" fmla="*/ 228 h 298"/>
                  <a:gd name="T38" fmla="*/ 138 w 454"/>
                  <a:gd name="T39" fmla="*/ 228 h 298"/>
                  <a:gd name="T40" fmla="*/ 120 w 454"/>
                  <a:gd name="T41" fmla="*/ 216 h 298"/>
                  <a:gd name="T42" fmla="*/ 102 w 454"/>
                  <a:gd name="T43" fmla="*/ 213 h 298"/>
                  <a:gd name="T44" fmla="*/ 93 w 454"/>
                  <a:gd name="T45" fmla="*/ 195 h 298"/>
                  <a:gd name="T46" fmla="*/ 72 w 454"/>
                  <a:gd name="T47" fmla="*/ 201 h 298"/>
                  <a:gd name="T48" fmla="*/ 75 w 454"/>
                  <a:gd name="T49" fmla="*/ 219 h 298"/>
                  <a:gd name="T50" fmla="*/ 72 w 454"/>
                  <a:gd name="T51" fmla="*/ 237 h 298"/>
                  <a:gd name="T52" fmla="*/ 54 w 454"/>
                  <a:gd name="T53" fmla="*/ 243 h 298"/>
                  <a:gd name="T54" fmla="*/ 33 w 454"/>
                  <a:gd name="T55" fmla="*/ 255 h 298"/>
                  <a:gd name="T56" fmla="*/ 12 w 454"/>
                  <a:gd name="T57" fmla="*/ 261 h 298"/>
                  <a:gd name="T58" fmla="*/ 0 w 454"/>
                  <a:gd name="T59" fmla="*/ 270 h 298"/>
                  <a:gd name="T60" fmla="*/ 18 w 454"/>
                  <a:gd name="T61" fmla="*/ 276 h 298"/>
                  <a:gd name="T62" fmla="*/ 36 w 454"/>
                  <a:gd name="T63" fmla="*/ 276 h 298"/>
                  <a:gd name="T64" fmla="*/ 36 w 454"/>
                  <a:gd name="T65" fmla="*/ 273 h 298"/>
                  <a:gd name="T66" fmla="*/ 18 w 454"/>
                  <a:gd name="T67" fmla="*/ 273 h 298"/>
                  <a:gd name="T68" fmla="*/ 36 w 454"/>
                  <a:gd name="T69" fmla="*/ 282 h 298"/>
                  <a:gd name="T70" fmla="*/ 54 w 454"/>
                  <a:gd name="T71" fmla="*/ 288 h 298"/>
                  <a:gd name="T72" fmla="*/ 54 w 454"/>
                  <a:gd name="T73" fmla="*/ 279 h 298"/>
                  <a:gd name="T74" fmla="*/ 42 w 454"/>
                  <a:gd name="T75" fmla="*/ 291 h 298"/>
                  <a:gd name="T76" fmla="*/ 60 w 454"/>
                  <a:gd name="T77" fmla="*/ 291 h 298"/>
                  <a:gd name="T78" fmla="*/ 81 w 454"/>
                  <a:gd name="T79" fmla="*/ 297 h 298"/>
                  <a:gd name="T80" fmla="*/ 102 w 454"/>
                  <a:gd name="T81" fmla="*/ 297 h 298"/>
                  <a:gd name="T82" fmla="*/ 120 w 454"/>
                  <a:gd name="T83" fmla="*/ 288 h 298"/>
                  <a:gd name="T84" fmla="*/ 141 w 454"/>
                  <a:gd name="T85" fmla="*/ 288 h 298"/>
                  <a:gd name="T86" fmla="*/ 159 w 454"/>
                  <a:gd name="T87" fmla="*/ 282 h 298"/>
                  <a:gd name="T88" fmla="*/ 159 w 454"/>
                  <a:gd name="T89" fmla="*/ 234 h 298"/>
                  <a:gd name="T90" fmla="*/ 162 w 454"/>
                  <a:gd name="T91" fmla="*/ 279 h 298"/>
                  <a:gd name="T92" fmla="*/ 180 w 454"/>
                  <a:gd name="T93" fmla="*/ 279 h 298"/>
                  <a:gd name="T94" fmla="*/ 177 w 454"/>
                  <a:gd name="T95" fmla="*/ 261 h 298"/>
                  <a:gd name="T96" fmla="*/ 195 w 454"/>
                  <a:gd name="T97" fmla="*/ 255 h 298"/>
                  <a:gd name="T98" fmla="*/ 189 w 454"/>
                  <a:gd name="T99" fmla="*/ 264 h 298"/>
                  <a:gd name="T100" fmla="*/ 186 w 454"/>
                  <a:gd name="T101" fmla="*/ 246 h 298"/>
                  <a:gd name="T102" fmla="*/ 186 w 454"/>
                  <a:gd name="T103" fmla="*/ 279 h 298"/>
                  <a:gd name="T104" fmla="*/ 180 w 454"/>
                  <a:gd name="T105" fmla="*/ 279 h 298"/>
                  <a:gd name="T106" fmla="*/ 183 w 454"/>
                  <a:gd name="T107" fmla="*/ 261 h 298"/>
                  <a:gd name="T108" fmla="*/ 189 w 454"/>
                  <a:gd name="T109" fmla="*/ 240 h 298"/>
                  <a:gd name="T110" fmla="*/ 174 w 454"/>
                  <a:gd name="T111" fmla="*/ 231 h 298"/>
                  <a:gd name="T112" fmla="*/ 165 w 454"/>
                  <a:gd name="T113" fmla="*/ 243 h 298"/>
                  <a:gd name="T114" fmla="*/ 162 w 454"/>
                  <a:gd name="T115" fmla="*/ 267 h 298"/>
                  <a:gd name="T116" fmla="*/ 162 w 454"/>
                  <a:gd name="T117" fmla="*/ 270 h 298"/>
                  <a:gd name="T118" fmla="*/ 162 w 454"/>
                  <a:gd name="T119" fmla="*/ 249 h 298"/>
                  <a:gd name="T120" fmla="*/ 177 w 454"/>
                  <a:gd name="T121" fmla="*/ 237 h 298"/>
                  <a:gd name="T122" fmla="*/ 237 w 454"/>
                  <a:gd name="T123" fmla="*/ 198 h 2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54"/>
                  <a:gd name="T187" fmla="*/ 0 h 298"/>
                  <a:gd name="T188" fmla="*/ 454 w 454"/>
                  <a:gd name="T189" fmla="*/ 298 h 2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54" h="298">
                    <a:moveTo>
                      <a:pt x="423" y="0"/>
                    </a:moveTo>
                    <a:lnTo>
                      <a:pt x="426" y="9"/>
                    </a:lnTo>
                    <a:lnTo>
                      <a:pt x="435" y="15"/>
                    </a:lnTo>
                    <a:lnTo>
                      <a:pt x="453" y="18"/>
                    </a:lnTo>
                    <a:lnTo>
                      <a:pt x="447" y="27"/>
                    </a:lnTo>
                    <a:lnTo>
                      <a:pt x="444" y="36"/>
                    </a:lnTo>
                    <a:lnTo>
                      <a:pt x="441" y="45"/>
                    </a:lnTo>
                    <a:lnTo>
                      <a:pt x="432" y="48"/>
                    </a:lnTo>
                    <a:lnTo>
                      <a:pt x="423" y="51"/>
                    </a:lnTo>
                    <a:lnTo>
                      <a:pt x="420" y="63"/>
                    </a:lnTo>
                    <a:lnTo>
                      <a:pt x="411" y="75"/>
                    </a:lnTo>
                    <a:lnTo>
                      <a:pt x="402" y="81"/>
                    </a:lnTo>
                    <a:lnTo>
                      <a:pt x="393" y="90"/>
                    </a:lnTo>
                    <a:lnTo>
                      <a:pt x="384" y="99"/>
                    </a:lnTo>
                    <a:lnTo>
                      <a:pt x="375" y="105"/>
                    </a:lnTo>
                    <a:lnTo>
                      <a:pt x="366" y="111"/>
                    </a:lnTo>
                    <a:lnTo>
                      <a:pt x="360" y="120"/>
                    </a:lnTo>
                    <a:lnTo>
                      <a:pt x="351" y="123"/>
                    </a:lnTo>
                    <a:lnTo>
                      <a:pt x="342" y="120"/>
                    </a:lnTo>
                    <a:lnTo>
                      <a:pt x="318" y="111"/>
                    </a:lnTo>
                    <a:lnTo>
                      <a:pt x="321" y="102"/>
                    </a:lnTo>
                    <a:lnTo>
                      <a:pt x="327" y="93"/>
                    </a:lnTo>
                    <a:lnTo>
                      <a:pt x="330" y="84"/>
                    </a:lnTo>
                    <a:lnTo>
                      <a:pt x="321" y="84"/>
                    </a:lnTo>
                    <a:lnTo>
                      <a:pt x="315" y="66"/>
                    </a:lnTo>
                    <a:lnTo>
                      <a:pt x="318" y="57"/>
                    </a:lnTo>
                    <a:lnTo>
                      <a:pt x="324" y="48"/>
                    </a:lnTo>
                    <a:lnTo>
                      <a:pt x="309" y="54"/>
                    </a:lnTo>
                    <a:lnTo>
                      <a:pt x="291" y="66"/>
                    </a:lnTo>
                    <a:lnTo>
                      <a:pt x="186" y="150"/>
                    </a:lnTo>
                    <a:lnTo>
                      <a:pt x="183" y="162"/>
                    </a:lnTo>
                    <a:lnTo>
                      <a:pt x="168" y="159"/>
                    </a:lnTo>
                    <a:lnTo>
                      <a:pt x="165" y="234"/>
                    </a:lnTo>
                    <a:lnTo>
                      <a:pt x="165" y="21"/>
                    </a:lnTo>
                    <a:lnTo>
                      <a:pt x="120" y="6"/>
                    </a:lnTo>
                    <a:lnTo>
                      <a:pt x="123" y="219"/>
                    </a:lnTo>
                    <a:lnTo>
                      <a:pt x="129" y="219"/>
                    </a:lnTo>
                    <a:lnTo>
                      <a:pt x="141" y="228"/>
                    </a:lnTo>
                    <a:lnTo>
                      <a:pt x="150" y="234"/>
                    </a:lnTo>
                    <a:lnTo>
                      <a:pt x="138" y="228"/>
                    </a:lnTo>
                    <a:lnTo>
                      <a:pt x="129" y="219"/>
                    </a:lnTo>
                    <a:lnTo>
                      <a:pt x="120" y="216"/>
                    </a:lnTo>
                    <a:lnTo>
                      <a:pt x="111" y="213"/>
                    </a:lnTo>
                    <a:lnTo>
                      <a:pt x="102" y="213"/>
                    </a:lnTo>
                    <a:lnTo>
                      <a:pt x="99" y="204"/>
                    </a:lnTo>
                    <a:lnTo>
                      <a:pt x="93" y="195"/>
                    </a:lnTo>
                    <a:lnTo>
                      <a:pt x="81" y="195"/>
                    </a:lnTo>
                    <a:lnTo>
                      <a:pt x="72" y="201"/>
                    </a:lnTo>
                    <a:lnTo>
                      <a:pt x="72" y="210"/>
                    </a:lnTo>
                    <a:lnTo>
                      <a:pt x="75" y="219"/>
                    </a:lnTo>
                    <a:lnTo>
                      <a:pt x="81" y="228"/>
                    </a:lnTo>
                    <a:lnTo>
                      <a:pt x="72" y="237"/>
                    </a:lnTo>
                    <a:lnTo>
                      <a:pt x="63" y="240"/>
                    </a:lnTo>
                    <a:lnTo>
                      <a:pt x="54" y="243"/>
                    </a:lnTo>
                    <a:lnTo>
                      <a:pt x="45" y="249"/>
                    </a:lnTo>
                    <a:lnTo>
                      <a:pt x="33" y="255"/>
                    </a:lnTo>
                    <a:lnTo>
                      <a:pt x="21" y="258"/>
                    </a:lnTo>
                    <a:lnTo>
                      <a:pt x="12" y="261"/>
                    </a:lnTo>
                    <a:lnTo>
                      <a:pt x="0" y="261"/>
                    </a:lnTo>
                    <a:lnTo>
                      <a:pt x="0" y="270"/>
                    </a:lnTo>
                    <a:lnTo>
                      <a:pt x="9" y="276"/>
                    </a:lnTo>
                    <a:lnTo>
                      <a:pt x="18" y="276"/>
                    </a:lnTo>
                    <a:lnTo>
                      <a:pt x="27" y="276"/>
                    </a:lnTo>
                    <a:lnTo>
                      <a:pt x="36" y="276"/>
                    </a:lnTo>
                    <a:lnTo>
                      <a:pt x="45" y="273"/>
                    </a:lnTo>
                    <a:lnTo>
                      <a:pt x="36" y="273"/>
                    </a:lnTo>
                    <a:lnTo>
                      <a:pt x="27" y="273"/>
                    </a:lnTo>
                    <a:lnTo>
                      <a:pt x="18" y="273"/>
                    </a:lnTo>
                    <a:lnTo>
                      <a:pt x="27" y="282"/>
                    </a:lnTo>
                    <a:lnTo>
                      <a:pt x="36" y="282"/>
                    </a:lnTo>
                    <a:lnTo>
                      <a:pt x="45" y="288"/>
                    </a:lnTo>
                    <a:lnTo>
                      <a:pt x="54" y="288"/>
                    </a:lnTo>
                    <a:lnTo>
                      <a:pt x="63" y="279"/>
                    </a:lnTo>
                    <a:lnTo>
                      <a:pt x="54" y="279"/>
                    </a:lnTo>
                    <a:lnTo>
                      <a:pt x="42" y="282"/>
                    </a:lnTo>
                    <a:lnTo>
                      <a:pt x="42" y="291"/>
                    </a:lnTo>
                    <a:lnTo>
                      <a:pt x="51" y="291"/>
                    </a:lnTo>
                    <a:lnTo>
                      <a:pt x="60" y="291"/>
                    </a:lnTo>
                    <a:lnTo>
                      <a:pt x="69" y="291"/>
                    </a:lnTo>
                    <a:lnTo>
                      <a:pt x="81" y="297"/>
                    </a:lnTo>
                    <a:lnTo>
                      <a:pt x="90" y="297"/>
                    </a:lnTo>
                    <a:lnTo>
                      <a:pt x="102" y="297"/>
                    </a:lnTo>
                    <a:lnTo>
                      <a:pt x="111" y="294"/>
                    </a:lnTo>
                    <a:lnTo>
                      <a:pt x="120" y="288"/>
                    </a:lnTo>
                    <a:lnTo>
                      <a:pt x="129" y="288"/>
                    </a:lnTo>
                    <a:lnTo>
                      <a:pt x="141" y="288"/>
                    </a:lnTo>
                    <a:lnTo>
                      <a:pt x="150" y="282"/>
                    </a:lnTo>
                    <a:lnTo>
                      <a:pt x="159" y="282"/>
                    </a:lnTo>
                    <a:lnTo>
                      <a:pt x="162" y="273"/>
                    </a:lnTo>
                    <a:lnTo>
                      <a:pt x="159" y="234"/>
                    </a:lnTo>
                    <a:lnTo>
                      <a:pt x="162" y="267"/>
                    </a:lnTo>
                    <a:lnTo>
                      <a:pt x="162" y="279"/>
                    </a:lnTo>
                    <a:lnTo>
                      <a:pt x="171" y="279"/>
                    </a:lnTo>
                    <a:lnTo>
                      <a:pt x="180" y="279"/>
                    </a:lnTo>
                    <a:lnTo>
                      <a:pt x="171" y="285"/>
                    </a:lnTo>
                    <a:lnTo>
                      <a:pt x="177" y="261"/>
                    </a:lnTo>
                    <a:lnTo>
                      <a:pt x="186" y="255"/>
                    </a:lnTo>
                    <a:lnTo>
                      <a:pt x="195" y="255"/>
                    </a:lnTo>
                    <a:lnTo>
                      <a:pt x="201" y="264"/>
                    </a:lnTo>
                    <a:lnTo>
                      <a:pt x="189" y="264"/>
                    </a:lnTo>
                    <a:lnTo>
                      <a:pt x="186" y="255"/>
                    </a:lnTo>
                    <a:lnTo>
                      <a:pt x="186" y="246"/>
                    </a:lnTo>
                    <a:lnTo>
                      <a:pt x="186" y="255"/>
                    </a:lnTo>
                    <a:lnTo>
                      <a:pt x="186" y="279"/>
                    </a:lnTo>
                    <a:lnTo>
                      <a:pt x="186" y="288"/>
                    </a:lnTo>
                    <a:lnTo>
                      <a:pt x="180" y="279"/>
                    </a:lnTo>
                    <a:lnTo>
                      <a:pt x="180" y="270"/>
                    </a:lnTo>
                    <a:lnTo>
                      <a:pt x="183" y="261"/>
                    </a:lnTo>
                    <a:lnTo>
                      <a:pt x="186" y="252"/>
                    </a:lnTo>
                    <a:lnTo>
                      <a:pt x="189" y="240"/>
                    </a:lnTo>
                    <a:lnTo>
                      <a:pt x="183" y="231"/>
                    </a:lnTo>
                    <a:lnTo>
                      <a:pt x="174" y="231"/>
                    </a:lnTo>
                    <a:lnTo>
                      <a:pt x="165" y="231"/>
                    </a:lnTo>
                    <a:lnTo>
                      <a:pt x="165" y="243"/>
                    </a:lnTo>
                    <a:lnTo>
                      <a:pt x="162" y="255"/>
                    </a:lnTo>
                    <a:lnTo>
                      <a:pt x="162" y="267"/>
                    </a:lnTo>
                    <a:lnTo>
                      <a:pt x="162" y="279"/>
                    </a:lnTo>
                    <a:lnTo>
                      <a:pt x="162" y="270"/>
                    </a:lnTo>
                    <a:lnTo>
                      <a:pt x="162" y="258"/>
                    </a:lnTo>
                    <a:lnTo>
                      <a:pt x="162" y="249"/>
                    </a:lnTo>
                    <a:lnTo>
                      <a:pt x="165" y="240"/>
                    </a:lnTo>
                    <a:lnTo>
                      <a:pt x="177" y="237"/>
                    </a:lnTo>
                    <a:lnTo>
                      <a:pt x="186" y="237"/>
                    </a:lnTo>
                    <a:lnTo>
                      <a:pt x="237" y="198"/>
                    </a:lnTo>
                    <a:lnTo>
                      <a:pt x="291" y="16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12" name="Freeform 211">
                <a:extLst>
                  <a:ext uri="{FF2B5EF4-FFF2-40B4-BE49-F238E27FC236}">
                    <a16:creationId xmlns:a16="http://schemas.microsoft.com/office/drawing/2014/main" id="{D56900E8-188B-4073-815D-2EFF6576F2CA}"/>
                  </a:ext>
                </a:extLst>
              </p:cNvPr>
              <p:cNvSpPr>
                <a:spLocks/>
              </p:cNvSpPr>
              <p:nvPr/>
            </p:nvSpPr>
            <p:spPr bwMode="auto">
              <a:xfrm>
                <a:off x="3500" y="2623"/>
                <a:ext cx="310" cy="214"/>
              </a:xfrm>
              <a:custGeom>
                <a:avLst/>
                <a:gdLst>
                  <a:gd name="T0" fmla="*/ 93 w 310"/>
                  <a:gd name="T1" fmla="*/ 72 h 214"/>
                  <a:gd name="T2" fmla="*/ 111 w 310"/>
                  <a:gd name="T3" fmla="*/ 87 h 214"/>
                  <a:gd name="T4" fmla="*/ 111 w 310"/>
                  <a:gd name="T5" fmla="*/ 93 h 214"/>
                  <a:gd name="T6" fmla="*/ 99 w 310"/>
                  <a:gd name="T7" fmla="*/ 75 h 214"/>
                  <a:gd name="T8" fmla="*/ 99 w 310"/>
                  <a:gd name="T9" fmla="*/ 84 h 214"/>
                  <a:gd name="T10" fmla="*/ 102 w 310"/>
                  <a:gd name="T11" fmla="*/ 114 h 214"/>
                  <a:gd name="T12" fmla="*/ 90 w 310"/>
                  <a:gd name="T13" fmla="*/ 129 h 214"/>
                  <a:gd name="T14" fmla="*/ 57 w 310"/>
                  <a:gd name="T15" fmla="*/ 132 h 214"/>
                  <a:gd name="T16" fmla="*/ 39 w 310"/>
                  <a:gd name="T17" fmla="*/ 135 h 214"/>
                  <a:gd name="T18" fmla="*/ 21 w 310"/>
                  <a:gd name="T19" fmla="*/ 141 h 214"/>
                  <a:gd name="T20" fmla="*/ 57 w 310"/>
                  <a:gd name="T21" fmla="*/ 141 h 214"/>
                  <a:gd name="T22" fmla="*/ 78 w 310"/>
                  <a:gd name="T23" fmla="*/ 141 h 214"/>
                  <a:gd name="T24" fmla="*/ 96 w 310"/>
                  <a:gd name="T25" fmla="*/ 138 h 214"/>
                  <a:gd name="T26" fmla="*/ 114 w 310"/>
                  <a:gd name="T27" fmla="*/ 135 h 214"/>
                  <a:gd name="T28" fmla="*/ 108 w 310"/>
                  <a:gd name="T29" fmla="*/ 150 h 214"/>
                  <a:gd name="T30" fmla="*/ 126 w 310"/>
                  <a:gd name="T31" fmla="*/ 138 h 214"/>
                  <a:gd name="T32" fmla="*/ 129 w 310"/>
                  <a:gd name="T33" fmla="*/ 132 h 214"/>
                  <a:gd name="T34" fmla="*/ 141 w 310"/>
                  <a:gd name="T35" fmla="*/ 120 h 214"/>
                  <a:gd name="T36" fmla="*/ 159 w 310"/>
                  <a:gd name="T37" fmla="*/ 117 h 214"/>
                  <a:gd name="T38" fmla="*/ 165 w 310"/>
                  <a:gd name="T39" fmla="*/ 102 h 214"/>
                  <a:gd name="T40" fmla="*/ 180 w 310"/>
                  <a:gd name="T41" fmla="*/ 84 h 214"/>
                  <a:gd name="T42" fmla="*/ 180 w 310"/>
                  <a:gd name="T43" fmla="*/ 63 h 214"/>
                  <a:gd name="T44" fmla="*/ 180 w 310"/>
                  <a:gd name="T45" fmla="*/ 66 h 214"/>
                  <a:gd name="T46" fmla="*/ 180 w 310"/>
                  <a:gd name="T47" fmla="*/ 84 h 214"/>
                  <a:gd name="T48" fmla="*/ 168 w 310"/>
                  <a:gd name="T49" fmla="*/ 78 h 214"/>
                  <a:gd name="T50" fmla="*/ 162 w 310"/>
                  <a:gd name="T51" fmla="*/ 57 h 214"/>
                  <a:gd name="T52" fmla="*/ 165 w 310"/>
                  <a:gd name="T53" fmla="*/ 81 h 214"/>
                  <a:gd name="T54" fmla="*/ 168 w 310"/>
                  <a:gd name="T55" fmla="*/ 93 h 214"/>
                  <a:gd name="T56" fmla="*/ 186 w 310"/>
                  <a:gd name="T57" fmla="*/ 72 h 214"/>
                  <a:gd name="T58" fmla="*/ 201 w 310"/>
                  <a:gd name="T59" fmla="*/ 57 h 214"/>
                  <a:gd name="T60" fmla="*/ 216 w 310"/>
                  <a:gd name="T61" fmla="*/ 39 h 214"/>
                  <a:gd name="T62" fmla="*/ 234 w 310"/>
                  <a:gd name="T63" fmla="*/ 24 h 214"/>
                  <a:gd name="T64" fmla="*/ 252 w 310"/>
                  <a:gd name="T65" fmla="*/ 9 h 214"/>
                  <a:gd name="T66" fmla="*/ 270 w 310"/>
                  <a:gd name="T67" fmla="*/ 3 h 214"/>
                  <a:gd name="T68" fmla="*/ 303 w 310"/>
                  <a:gd name="T69" fmla="*/ 0 h 214"/>
                  <a:gd name="T70" fmla="*/ 309 w 310"/>
                  <a:gd name="T71" fmla="*/ 18 h 214"/>
                  <a:gd name="T72" fmla="*/ 309 w 310"/>
                  <a:gd name="T73" fmla="*/ 36 h 214"/>
                  <a:gd name="T74" fmla="*/ 306 w 310"/>
                  <a:gd name="T75" fmla="*/ 54 h 214"/>
                  <a:gd name="T76" fmla="*/ 297 w 310"/>
                  <a:gd name="T77" fmla="*/ 72 h 214"/>
                  <a:gd name="T78" fmla="*/ 288 w 310"/>
                  <a:gd name="T79" fmla="*/ 90 h 214"/>
                  <a:gd name="T80" fmla="*/ 279 w 310"/>
                  <a:gd name="T81" fmla="*/ 108 h 214"/>
                  <a:gd name="T82" fmla="*/ 261 w 310"/>
                  <a:gd name="T83" fmla="*/ 126 h 214"/>
                  <a:gd name="T84" fmla="*/ 246 w 310"/>
                  <a:gd name="T85" fmla="*/ 141 h 214"/>
                  <a:gd name="T86" fmla="*/ 228 w 310"/>
                  <a:gd name="T87" fmla="*/ 150 h 214"/>
                  <a:gd name="T88" fmla="*/ 204 w 310"/>
                  <a:gd name="T89" fmla="*/ 165 h 214"/>
                  <a:gd name="T90" fmla="*/ 186 w 310"/>
                  <a:gd name="T91" fmla="*/ 180 h 214"/>
                  <a:gd name="T92" fmla="*/ 168 w 310"/>
                  <a:gd name="T93" fmla="*/ 195 h 214"/>
                  <a:gd name="T94" fmla="*/ 150 w 310"/>
                  <a:gd name="T95" fmla="*/ 201 h 214"/>
                  <a:gd name="T96" fmla="*/ 129 w 310"/>
                  <a:gd name="T97" fmla="*/ 207 h 214"/>
                  <a:gd name="T98" fmla="*/ 96 w 310"/>
                  <a:gd name="T99" fmla="*/ 210 h 214"/>
                  <a:gd name="T100" fmla="*/ 78 w 310"/>
                  <a:gd name="T101" fmla="*/ 210 h 214"/>
                  <a:gd name="T102" fmla="*/ 57 w 310"/>
                  <a:gd name="T103" fmla="*/ 210 h 214"/>
                  <a:gd name="T104" fmla="*/ 36 w 310"/>
                  <a:gd name="T105" fmla="*/ 213 h 214"/>
                  <a:gd name="T106" fmla="*/ 6 w 310"/>
                  <a:gd name="T107" fmla="*/ 213 h 2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0"/>
                  <a:gd name="T163" fmla="*/ 0 h 214"/>
                  <a:gd name="T164" fmla="*/ 310 w 310"/>
                  <a:gd name="T165" fmla="*/ 214 h 2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0" h="214">
                    <a:moveTo>
                      <a:pt x="90" y="63"/>
                    </a:moveTo>
                    <a:lnTo>
                      <a:pt x="93" y="72"/>
                    </a:lnTo>
                    <a:lnTo>
                      <a:pt x="102" y="81"/>
                    </a:lnTo>
                    <a:lnTo>
                      <a:pt x="111" y="87"/>
                    </a:lnTo>
                    <a:lnTo>
                      <a:pt x="120" y="96"/>
                    </a:lnTo>
                    <a:lnTo>
                      <a:pt x="111" y="93"/>
                    </a:lnTo>
                    <a:lnTo>
                      <a:pt x="102" y="84"/>
                    </a:lnTo>
                    <a:lnTo>
                      <a:pt x="99" y="75"/>
                    </a:lnTo>
                    <a:lnTo>
                      <a:pt x="96" y="66"/>
                    </a:lnTo>
                    <a:lnTo>
                      <a:pt x="99" y="84"/>
                    </a:lnTo>
                    <a:lnTo>
                      <a:pt x="102" y="102"/>
                    </a:lnTo>
                    <a:lnTo>
                      <a:pt x="102" y="114"/>
                    </a:lnTo>
                    <a:lnTo>
                      <a:pt x="102" y="123"/>
                    </a:lnTo>
                    <a:lnTo>
                      <a:pt x="90" y="129"/>
                    </a:lnTo>
                    <a:lnTo>
                      <a:pt x="81" y="129"/>
                    </a:lnTo>
                    <a:lnTo>
                      <a:pt x="57" y="132"/>
                    </a:lnTo>
                    <a:lnTo>
                      <a:pt x="48" y="135"/>
                    </a:lnTo>
                    <a:lnTo>
                      <a:pt x="39" y="135"/>
                    </a:lnTo>
                    <a:lnTo>
                      <a:pt x="30" y="138"/>
                    </a:lnTo>
                    <a:lnTo>
                      <a:pt x="21" y="141"/>
                    </a:lnTo>
                    <a:lnTo>
                      <a:pt x="39" y="141"/>
                    </a:lnTo>
                    <a:lnTo>
                      <a:pt x="57" y="141"/>
                    </a:lnTo>
                    <a:lnTo>
                      <a:pt x="66" y="141"/>
                    </a:lnTo>
                    <a:lnTo>
                      <a:pt x="78" y="141"/>
                    </a:lnTo>
                    <a:lnTo>
                      <a:pt x="87" y="141"/>
                    </a:lnTo>
                    <a:lnTo>
                      <a:pt x="96" y="138"/>
                    </a:lnTo>
                    <a:lnTo>
                      <a:pt x="105" y="135"/>
                    </a:lnTo>
                    <a:lnTo>
                      <a:pt x="114" y="135"/>
                    </a:lnTo>
                    <a:lnTo>
                      <a:pt x="117" y="144"/>
                    </a:lnTo>
                    <a:lnTo>
                      <a:pt x="108" y="150"/>
                    </a:lnTo>
                    <a:lnTo>
                      <a:pt x="117" y="144"/>
                    </a:lnTo>
                    <a:lnTo>
                      <a:pt x="126" y="138"/>
                    </a:lnTo>
                    <a:lnTo>
                      <a:pt x="129" y="147"/>
                    </a:lnTo>
                    <a:lnTo>
                      <a:pt x="129" y="132"/>
                    </a:lnTo>
                    <a:lnTo>
                      <a:pt x="129" y="123"/>
                    </a:lnTo>
                    <a:lnTo>
                      <a:pt x="141" y="120"/>
                    </a:lnTo>
                    <a:lnTo>
                      <a:pt x="150" y="117"/>
                    </a:lnTo>
                    <a:lnTo>
                      <a:pt x="159" y="117"/>
                    </a:lnTo>
                    <a:lnTo>
                      <a:pt x="156" y="108"/>
                    </a:lnTo>
                    <a:lnTo>
                      <a:pt x="165" y="102"/>
                    </a:lnTo>
                    <a:lnTo>
                      <a:pt x="171" y="93"/>
                    </a:lnTo>
                    <a:lnTo>
                      <a:pt x="180" y="84"/>
                    </a:lnTo>
                    <a:lnTo>
                      <a:pt x="183" y="72"/>
                    </a:lnTo>
                    <a:lnTo>
                      <a:pt x="180" y="63"/>
                    </a:lnTo>
                    <a:lnTo>
                      <a:pt x="180" y="54"/>
                    </a:lnTo>
                    <a:lnTo>
                      <a:pt x="180" y="66"/>
                    </a:lnTo>
                    <a:lnTo>
                      <a:pt x="180" y="75"/>
                    </a:lnTo>
                    <a:lnTo>
                      <a:pt x="180" y="84"/>
                    </a:lnTo>
                    <a:lnTo>
                      <a:pt x="171" y="87"/>
                    </a:lnTo>
                    <a:lnTo>
                      <a:pt x="168" y="78"/>
                    </a:lnTo>
                    <a:lnTo>
                      <a:pt x="168" y="69"/>
                    </a:lnTo>
                    <a:lnTo>
                      <a:pt x="162" y="57"/>
                    </a:lnTo>
                    <a:lnTo>
                      <a:pt x="162" y="72"/>
                    </a:lnTo>
                    <a:lnTo>
                      <a:pt x="165" y="81"/>
                    </a:lnTo>
                    <a:lnTo>
                      <a:pt x="174" y="81"/>
                    </a:lnTo>
                    <a:lnTo>
                      <a:pt x="168" y="93"/>
                    </a:lnTo>
                    <a:lnTo>
                      <a:pt x="177" y="84"/>
                    </a:lnTo>
                    <a:lnTo>
                      <a:pt x="186" y="72"/>
                    </a:lnTo>
                    <a:lnTo>
                      <a:pt x="192" y="63"/>
                    </a:lnTo>
                    <a:lnTo>
                      <a:pt x="201" y="57"/>
                    </a:lnTo>
                    <a:lnTo>
                      <a:pt x="207" y="48"/>
                    </a:lnTo>
                    <a:lnTo>
                      <a:pt x="216" y="39"/>
                    </a:lnTo>
                    <a:lnTo>
                      <a:pt x="225" y="33"/>
                    </a:lnTo>
                    <a:lnTo>
                      <a:pt x="234" y="24"/>
                    </a:lnTo>
                    <a:lnTo>
                      <a:pt x="243" y="15"/>
                    </a:lnTo>
                    <a:lnTo>
                      <a:pt x="252" y="9"/>
                    </a:lnTo>
                    <a:lnTo>
                      <a:pt x="261" y="6"/>
                    </a:lnTo>
                    <a:lnTo>
                      <a:pt x="270" y="3"/>
                    </a:lnTo>
                    <a:lnTo>
                      <a:pt x="279" y="0"/>
                    </a:lnTo>
                    <a:lnTo>
                      <a:pt x="303" y="0"/>
                    </a:lnTo>
                    <a:lnTo>
                      <a:pt x="306" y="9"/>
                    </a:lnTo>
                    <a:lnTo>
                      <a:pt x="309" y="18"/>
                    </a:lnTo>
                    <a:lnTo>
                      <a:pt x="309" y="27"/>
                    </a:lnTo>
                    <a:lnTo>
                      <a:pt x="309" y="36"/>
                    </a:lnTo>
                    <a:lnTo>
                      <a:pt x="309" y="45"/>
                    </a:lnTo>
                    <a:lnTo>
                      <a:pt x="306" y="54"/>
                    </a:lnTo>
                    <a:lnTo>
                      <a:pt x="303" y="63"/>
                    </a:lnTo>
                    <a:lnTo>
                      <a:pt x="297" y="72"/>
                    </a:lnTo>
                    <a:lnTo>
                      <a:pt x="294" y="81"/>
                    </a:lnTo>
                    <a:lnTo>
                      <a:pt x="288" y="90"/>
                    </a:lnTo>
                    <a:lnTo>
                      <a:pt x="285" y="99"/>
                    </a:lnTo>
                    <a:lnTo>
                      <a:pt x="279" y="108"/>
                    </a:lnTo>
                    <a:lnTo>
                      <a:pt x="270" y="117"/>
                    </a:lnTo>
                    <a:lnTo>
                      <a:pt x="261" y="126"/>
                    </a:lnTo>
                    <a:lnTo>
                      <a:pt x="255" y="135"/>
                    </a:lnTo>
                    <a:lnTo>
                      <a:pt x="246" y="141"/>
                    </a:lnTo>
                    <a:lnTo>
                      <a:pt x="237" y="144"/>
                    </a:lnTo>
                    <a:lnTo>
                      <a:pt x="228" y="150"/>
                    </a:lnTo>
                    <a:lnTo>
                      <a:pt x="216" y="159"/>
                    </a:lnTo>
                    <a:lnTo>
                      <a:pt x="204" y="165"/>
                    </a:lnTo>
                    <a:lnTo>
                      <a:pt x="195" y="174"/>
                    </a:lnTo>
                    <a:lnTo>
                      <a:pt x="186" y="180"/>
                    </a:lnTo>
                    <a:lnTo>
                      <a:pt x="177" y="186"/>
                    </a:lnTo>
                    <a:lnTo>
                      <a:pt x="168" y="195"/>
                    </a:lnTo>
                    <a:lnTo>
                      <a:pt x="159" y="198"/>
                    </a:lnTo>
                    <a:lnTo>
                      <a:pt x="150" y="201"/>
                    </a:lnTo>
                    <a:lnTo>
                      <a:pt x="138" y="201"/>
                    </a:lnTo>
                    <a:lnTo>
                      <a:pt x="129" y="207"/>
                    </a:lnTo>
                    <a:lnTo>
                      <a:pt x="105" y="210"/>
                    </a:lnTo>
                    <a:lnTo>
                      <a:pt x="96" y="210"/>
                    </a:lnTo>
                    <a:lnTo>
                      <a:pt x="87" y="210"/>
                    </a:lnTo>
                    <a:lnTo>
                      <a:pt x="78" y="210"/>
                    </a:lnTo>
                    <a:lnTo>
                      <a:pt x="66" y="210"/>
                    </a:lnTo>
                    <a:lnTo>
                      <a:pt x="57" y="210"/>
                    </a:lnTo>
                    <a:lnTo>
                      <a:pt x="48" y="210"/>
                    </a:lnTo>
                    <a:lnTo>
                      <a:pt x="36" y="213"/>
                    </a:lnTo>
                    <a:lnTo>
                      <a:pt x="15" y="213"/>
                    </a:lnTo>
                    <a:lnTo>
                      <a:pt x="6" y="213"/>
                    </a:lnTo>
                    <a:lnTo>
                      <a:pt x="0" y="20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13" name="Freeform 212">
                <a:extLst>
                  <a:ext uri="{FF2B5EF4-FFF2-40B4-BE49-F238E27FC236}">
                    <a16:creationId xmlns:a16="http://schemas.microsoft.com/office/drawing/2014/main" id="{C9CE6F7B-9898-4C48-9C79-77FB0E9543AC}"/>
                  </a:ext>
                </a:extLst>
              </p:cNvPr>
              <p:cNvSpPr>
                <a:spLocks/>
              </p:cNvSpPr>
              <p:nvPr/>
            </p:nvSpPr>
            <p:spPr bwMode="auto">
              <a:xfrm>
                <a:off x="3611" y="2554"/>
                <a:ext cx="214" cy="361"/>
              </a:xfrm>
              <a:custGeom>
                <a:avLst/>
                <a:gdLst>
                  <a:gd name="T0" fmla="*/ 171 w 214"/>
                  <a:gd name="T1" fmla="*/ 18 h 361"/>
                  <a:gd name="T2" fmla="*/ 195 w 214"/>
                  <a:gd name="T3" fmla="*/ 42 h 361"/>
                  <a:gd name="T4" fmla="*/ 207 w 214"/>
                  <a:gd name="T5" fmla="*/ 69 h 361"/>
                  <a:gd name="T6" fmla="*/ 213 w 214"/>
                  <a:gd name="T7" fmla="*/ 99 h 361"/>
                  <a:gd name="T8" fmla="*/ 213 w 214"/>
                  <a:gd name="T9" fmla="*/ 129 h 361"/>
                  <a:gd name="T10" fmla="*/ 210 w 214"/>
                  <a:gd name="T11" fmla="*/ 159 h 361"/>
                  <a:gd name="T12" fmla="*/ 201 w 214"/>
                  <a:gd name="T13" fmla="*/ 186 h 361"/>
                  <a:gd name="T14" fmla="*/ 207 w 214"/>
                  <a:gd name="T15" fmla="*/ 177 h 361"/>
                  <a:gd name="T16" fmla="*/ 210 w 214"/>
                  <a:gd name="T17" fmla="*/ 186 h 361"/>
                  <a:gd name="T18" fmla="*/ 210 w 214"/>
                  <a:gd name="T19" fmla="*/ 216 h 361"/>
                  <a:gd name="T20" fmla="*/ 210 w 214"/>
                  <a:gd name="T21" fmla="*/ 246 h 361"/>
                  <a:gd name="T22" fmla="*/ 213 w 214"/>
                  <a:gd name="T23" fmla="*/ 273 h 361"/>
                  <a:gd name="T24" fmla="*/ 210 w 214"/>
                  <a:gd name="T25" fmla="*/ 300 h 361"/>
                  <a:gd name="T26" fmla="*/ 174 w 214"/>
                  <a:gd name="T27" fmla="*/ 315 h 361"/>
                  <a:gd name="T28" fmla="*/ 144 w 214"/>
                  <a:gd name="T29" fmla="*/ 324 h 361"/>
                  <a:gd name="T30" fmla="*/ 126 w 214"/>
                  <a:gd name="T31" fmla="*/ 339 h 361"/>
                  <a:gd name="T32" fmla="*/ 138 w 214"/>
                  <a:gd name="T33" fmla="*/ 354 h 361"/>
                  <a:gd name="T34" fmla="*/ 180 w 214"/>
                  <a:gd name="T35" fmla="*/ 345 h 361"/>
                  <a:gd name="T36" fmla="*/ 201 w 214"/>
                  <a:gd name="T37" fmla="*/ 324 h 361"/>
                  <a:gd name="T38" fmla="*/ 201 w 214"/>
                  <a:gd name="T39" fmla="*/ 333 h 361"/>
                  <a:gd name="T40" fmla="*/ 174 w 214"/>
                  <a:gd name="T41" fmla="*/ 339 h 361"/>
                  <a:gd name="T42" fmla="*/ 144 w 214"/>
                  <a:gd name="T43" fmla="*/ 351 h 361"/>
                  <a:gd name="T44" fmla="*/ 129 w 214"/>
                  <a:gd name="T45" fmla="*/ 333 h 361"/>
                  <a:gd name="T46" fmla="*/ 99 w 214"/>
                  <a:gd name="T47" fmla="*/ 330 h 361"/>
                  <a:gd name="T48" fmla="*/ 90 w 214"/>
                  <a:gd name="T49" fmla="*/ 351 h 361"/>
                  <a:gd name="T50" fmla="*/ 111 w 214"/>
                  <a:gd name="T51" fmla="*/ 360 h 361"/>
                  <a:gd name="T52" fmla="*/ 135 w 214"/>
                  <a:gd name="T53" fmla="*/ 336 h 361"/>
                  <a:gd name="T54" fmla="*/ 117 w 214"/>
                  <a:gd name="T55" fmla="*/ 312 h 361"/>
                  <a:gd name="T56" fmla="*/ 108 w 214"/>
                  <a:gd name="T57" fmla="*/ 285 h 361"/>
                  <a:gd name="T58" fmla="*/ 102 w 214"/>
                  <a:gd name="T59" fmla="*/ 255 h 361"/>
                  <a:gd name="T60" fmla="*/ 99 w 214"/>
                  <a:gd name="T61" fmla="*/ 270 h 361"/>
                  <a:gd name="T62" fmla="*/ 105 w 214"/>
                  <a:gd name="T63" fmla="*/ 300 h 361"/>
                  <a:gd name="T64" fmla="*/ 114 w 214"/>
                  <a:gd name="T65" fmla="*/ 327 h 361"/>
                  <a:gd name="T66" fmla="*/ 93 w 214"/>
                  <a:gd name="T67" fmla="*/ 318 h 361"/>
                  <a:gd name="T68" fmla="*/ 90 w 214"/>
                  <a:gd name="T69" fmla="*/ 291 h 361"/>
                  <a:gd name="T70" fmla="*/ 78 w 214"/>
                  <a:gd name="T71" fmla="*/ 264 h 361"/>
                  <a:gd name="T72" fmla="*/ 84 w 214"/>
                  <a:gd name="T73" fmla="*/ 300 h 361"/>
                  <a:gd name="T74" fmla="*/ 84 w 214"/>
                  <a:gd name="T75" fmla="*/ 333 h 361"/>
                  <a:gd name="T76" fmla="*/ 45 w 214"/>
                  <a:gd name="T77" fmla="*/ 330 h 361"/>
                  <a:gd name="T78" fmla="*/ 3 w 214"/>
                  <a:gd name="T79" fmla="*/ 315 h 361"/>
                  <a:gd name="T80" fmla="*/ 0 w 214"/>
                  <a:gd name="T81" fmla="*/ 288 h 361"/>
                  <a:gd name="T82" fmla="*/ 0 w 214"/>
                  <a:gd name="T83" fmla="*/ 309 h 361"/>
                  <a:gd name="T84" fmla="*/ 3 w 214"/>
                  <a:gd name="T85" fmla="*/ 339 h 361"/>
                  <a:gd name="T86" fmla="*/ 33 w 214"/>
                  <a:gd name="T87" fmla="*/ 348 h 361"/>
                  <a:gd name="T88" fmla="*/ 60 w 214"/>
                  <a:gd name="T89" fmla="*/ 351 h 361"/>
                  <a:gd name="T90" fmla="*/ 87 w 214"/>
                  <a:gd name="T91" fmla="*/ 360 h 361"/>
                  <a:gd name="T92" fmla="*/ 72 w 214"/>
                  <a:gd name="T93" fmla="*/ 333 h 361"/>
                  <a:gd name="T94" fmla="*/ 51 w 214"/>
                  <a:gd name="T95" fmla="*/ 309 h 361"/>
                  <a:gd name="T96" fmla="*/ 30 w 214"/>
                  <a:gd name="T97" fmla="*/ 303 h 361"/>
                  <a:gd name="T98" fmla="*/ 51 w 214"/>
                  <a:gd name="T99" fmla="*/ 324 h 361"/>
                  <a:gd name="T100" fmla="*/ 21 w 214"/>
                  <a:gd name="T101" fmla="*/ 306 h 361"/>
                  <a:gd name="T102" fmla="*/ 18 w 214"/>
                  <a:gd name="T103" fmla="*/ 303 h 361"/>
                  <a:gd name="T104" fmla="*/ 42 w 214"/>
                  <a:gd name="T105" fmla="*/ 318 h 36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4"/>
                  <a:gd name="T160" fmla="*/ 0 h 361"/>
                  <a:gd name="T161" fmla="*/ 214 w 214"/>
                  <a:gd name="T162" fmla="*/ 361 h 36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4" h="361">
                    <a:moveTo>
                      <a:pt x="159" y="0"/>
                    </a:moveTo>
                    <a:lnTo>
                      <a:pt x="162" y="9"/>
                    </a:lnTo>
                    <a:lnTo>
                      <a:pt x="171" y="18"/>
                    </a:lnTo>
                    <a:lnTo>
                      <a:pt x="180" y="24"/>
                    </a:lnTo>
                    <a:lnTo>
                      <a:pt x="186" y="33"/>
                    </a:lnTo>
                    <a:lnTo>
                      <a:pt x="195" y="42"/>
                    </a:lnTo>
                    <a:lnTo>
                      <a:pt x="198" y="51"/>
                    </a:lnTo>
                    <a:lnTo>
                      <a:pt x="204" y="60"/>
                    </a:lnTo>
                    <a:lnTo>
                      <a:pt x="207" y="69"/>
                    </a:lnTo>
                    <a:lnTo>
                      <a:pt x="213" y="78"/>
                    </a:lnTo>
                    <a:lnTo>
                      <a:pt x="213" y="87"/>
                    </a:lnTo>
                    <a:lnTo>
                      <a:pt x="213" y="99"/>
                    </a:lnTo>
                    <a:lnTo>
                      <a:pt x="213" y="111"/>
                    </a:lnTo>
                    <a:lnTo>
                      <a:pt x="213" y="120"/>
                    </a:lnTo>
                    <a:lnTo>
                      <a:pt x="213" y="129"/>
                    </a:lnTo>
                    <a:lnTo>
                      <a:pt x="213" y="138"/>
                    </a:lnTo>
                    <a:lnTo>
                      <a:pt x="213" y="147"/>
                    </a:lnTo>
                    <a:lnTo>
                      <a:pt x="210" y="159"/>
                    </a:lnTo>
                    <a:lnTo>
                      <a:pt x="207" y="168"/>
                    </a:lnTo>
                    <a:lnTo>
                      <a:pt x="204" y="177"/>
                    </a:lnTo>
                    <a:lnTo>
                      <a:pt x="201" y="186"/>
                    </a:lnTo>
                    <a:lnTo>
                      <a:pt x="198" y="195"/>
                    </a:lnTo>
                    <a:lnTo>
                      <a:pt x="201" y="186"/>
                    </a:lnTo>
                    <a:lnTo>
                      <a:pt x="207" y="177"/>
                    </a:lnTo>
                    <a:lnTo>
                      <a:pt x="210" y="168"/>
                    </a:lnTo>
                    <a:lnTo>
                      <a:pt x="210" y="177"/>
                    </a:lnTo>
                    <a:lnTo>
                      <a:pt x="210" y="186"/>
                    </a:lnTo>
                    <a:lnTo>
                      <a:pt x="210" y="195"/>
                    </a:lnTo>
                    <a:lnTo>
                      <a:pt x="210" y="207"/>
                    </a:lnTo>
                    <a:lnTo>
                      <a:pt x="210" y="216"/>
                    </a:lnTo>
                    <a:lnTo>
                      <a:pt x="210" y="228"/>
                    </a:lnTo>
                    <a:lnTo>
                      <a:pt x="210" y="237"/>
                    </a:lnTo>
                    <a:lnTo>
                      <a:pt x="210" y="246"/>
                    </a:lnTo>
                    <a:lnTo>
                      <a:pt x="210" y="255"/>
                    </a:lnTo>
                    <a:lnTo>
                      <a:pt x="213" y="264"/>
                    </a:lnTo>
                    <a:lnTo>
                      <a:pt x="213" y="273"/>
                    </a:lnTo>
                    <a:lnTo>
                      <a:pt x="213" y="282"/>
                    </a:lnTo>
                    <a:lnTo>
                      <a:pt x="213" y="291"/>
                    </a:lnTo>
                    <a:lnTo>
                      <a:pt x="210" y="300"/>
                    </a:lnTo>
                    <a:lnTo>
                      <a:pt x="207" y="309"/>
                    </a:lnTo>
                    <a:lnTo>
                      <a:pt x="183" y="309"/>
                    </a:lnTo>
                    <a:lnTo>
                      <a:pt x="174" y="315"/>
                    </a:lnTo>
                    <a:lnTo>
                      <a:pt x="165" y="321"/>
                    </a:lnTo>
                    <a:lnTo>
                      <a:pt x="153" y="324"/>
                    </a:lnTo>
                    <a:lnTo>
                      <a:pt x="144" y="324"/>
                    </a:lnTo>
                    <a:lnTo>
                      <a:pt x="135" y="327"/>
                    </a:lnTo>
                    <a:lnTo>
                      <a:pt x="126" y="330"/>
                    </a:lnTo>
                    <a:lnTo>
                      <a:pt x="126" y="339"/>
                    </a:lnTo>
                    <a:lnTo>
                      <a:pt x="126" y="348"/>
                    </a:lnTo>
                    <a:lnTo>
                      <a:pt x="129" y="357"/>
                    </a:lnTo>
                    <a:lnTo>
                      <a:pt x="138" y="354"/>
                    </a:lnTo>
                    <a:lnTo>
                      <a:pt x="147" y="351"/>
                    </a:lnTo>
                    <a:lnTo>
                      <a:pt x="168" y="351"/>
                    </a:lnTo>
                    <a:lnTo>
                      <a:pt x="180" y="345"/>
                    </a:lnTo>
                    <a:lnTo>
                      <a:pt x="189" y="342"/>
                    </a:lnTo>
                    <a:lnTo>
                      <a:pt x="198" y="336"/>
                    </a:lnTo>
                    <a:lnTo>
                      <a:pt x="201" y="324"/>
                    </a:lnTo>
                    <a:lnTo>
                      <a:pt x="201" y="315"/>
                    </a:lnTo>
                    <a:lnTo>
                      <a:pt x="201" y="324"/>
                    </a:lnTo>
                    <a:lnTo>
                      <a:pt x="201" y="333"/>
                    </a:lnTo>
                    <a:lnTo>
                      <a:pt x="192" y="336"/>
                    </a:lnTo>
                    <a:lnTo>
                      <a:pt x="183" y="336"/>
                    </a:lnTo>
                    <a:lnTo>
                      <a:pt x="174" y="339"/>
                    </a:lnTo>
                    <a:lnTo>
                      <a:pt x="165" y="345"/>
                    </a:lnTo>
                    <a:lnTo>
                      <a:pt x="153" y="348"/>
                    </a:lnTo>
                    <a:lnTo>
                      <a:pt x="144" y="351"/>
                    </a:lnTo>
                    <a:lnTo>
                      <a:pt x="132" y="354"/>
                    </a:lnTo>
                    <a:lnTo>
                      <a:pt x="129" y="345"/>
                    </a:lnTo>
                    <a:lnTo>
                      <a:pt x="129" y="333"/>
                    </a:lnTo>
                    <a:lnTo>
                      <a:pt x="120" y="327"/>
                    </a:lnTo>
                    <a:lnTo>
                      <a:pt x="111" y="327"/>
                    </a:lnTo>
                    <a:lnTo>
                      <a:pt x="99" y="330"/>
                    </a:lnTo>
                    <a:lnTo>
                      <a:pt x="90" y="333"/>
                    </a:lnTo>
                    <a:lnTo>
                      <a:pt x="90" y="342"/>
                    </a:lnTo>
                    <a:lnTo>
                      <a:pt x="90" y="351"/>
                    </a:lnTo>
                    <a:lnTo>
                      <a:pt x="90" y="360"/>
                    </a:lnTo>
                    <a:lnTo>
                      <a:pt x="99" y="360"/>
                    </a:lnTo>
                    <a:lnTo>
                      <a:pt x="111" y="360"/>
                    </a:lnTo>
                    <a:lnTo>
                      <a:pt x="129" y="357"/>
                    </a:lnTo>
                    <a:lnTo>
                      <a:pt x="135" y="348"/>
                    </a:lnTo>
                    <a:lnTo>
                      <a:pt x="135" y="336"/>
                    </a:lnTo>
                    <a:lnTo>
                      <a:pt x="135" y="327"/>
                    </a:lnTo>
                    <a:lnTo>
                      <a:pt x="123" y="324"/>
                    </a:lnTo>
                    <a:lnTo>
                      <a:pt x="117" y="312"/>
                    </a:lnTo>
                    <a:lnTo>
                      <a:pt x="111" y="303"/>
                    </a:lnTo>
                    <a:lnTo>
                      <a:pt x="111" y="294"/>
                    </a:lnTo>
                    <a:lnTo>
                      <a:pt x="108" y="285"/>
                    </a:lnTo>
                    <a:lnTo>
                      <a:pt x="108" y="273"/>
                    </a:lnTo>
                    <a:lnTo>
                      <a:pt x="102" y="264"/>
                    </a:lnTo>
                    <a:lnTo>
                      <a:pt x="102" y="255"/>
                    </a:lnTo>
                    <a:lnTo>
                      <a:pt x="99" y="246"/>
                    </a:lnTo>
                    <a:lnTo>
                      <a:pt x="99" y="258"/>
                    </a:lnTo>
                    <a:lnTo>
                      <a:pt x="99" y="270"/>
                    </a:lnTo>
                    <a:lnTo>
                      <a:pt x="102" y="279"/>
                    </a:lnTo>
                    <a:lnTo>
                      <a:pt x="105" y="291"/>
                    </a:lnTo>
                    <a:lnTo>
                      <a:pt x="105" y="300"/>
                    </a:lnTo>
                    <a:lnTo>
                      <a:pt x="108" y="309"/>
                    </a:lnTo>
                    <a:lnTo>
                      <a:pt x="111" y="318"/>
                    </a:lnTo>
                    <a:lnTo>
                      <a:pt x="114" y="327"/>
                    </a:lnTo>
                    <a:lnTo>
                      <a:pt x="105" y="327"/>
                    </a:lnTo>
                    <a:lnTo>
                      <a:pt x="96" y="327"/>
                    </a:lnTo>
                    <a:lnTo>
                      <a:pt x="93" y="318"/>
                    </a:lnTo>
                    <a:lnTo>
                      <a:pt x="93" y="309"/>
                    </a:lnTo>
                    <a:lnTo>
                      <a:pt x="93" y="300"/>
                    </a:lnTo>
                    <a:lnTo>
                      <a:pt x="90" y="291"/>
                    </a:lnTo>
                    <a:lnTo>
                      <a:pt x="87" y="282"/>
                    </a:lnTo>
                    <a:lnTo>
                      <a:pt x="84" y="273"/>
                    </a:lnTo>
                    <a:lnTo>
                      <a:pt x="78" y="264"/>
                    </a:lnTo>
                    <a:lnTo>
                      <a:pt x="78" y="282"/>
                    </a:lnTo>
                    <a:lnTo>
                      <a:pt x="81" y="291"/>
                    </a:lnTo>
                    <a:lnTo>
                      <a:pt x="84" y="300"/>
                    </a:lnTo>
                    <a:lnTo>
                      <a:pt x="84" y="312"/>
                    </a:lnTo>
                    <a:lnTo>
                      <a:pt x="84" y="324"/>
                    </a:lnTo>
                    <a:lnTo>
                      <a:pt x="84" y="333"/>
                    </a:lnTo>
                    <a:lnTo>
                      <a:pt x="75" y="336"/>
                    </a:lnTo>
                    <a:lnTo>
                      <a:pt x="66" y="333"/>
                    </a:lnTo>
                    <a:lnTo>
                      <a:pt x="45" y="330"/>
                    </a:lnTo>
                    <a:lnTo>
                      <a:pt x="33" y="321"/>
                    </a:lnTo>
                    <a:lnTo>
                      <a:pt x="12" y="315"/>
                    </a:lnTo>
                    <a:lnTo>
                      <a:pt x="3" y="315"/>
                    </a:lnTo>
                    <a:lnTo>
                      <a:pt x="3" y="306"/>
                    </a:lnTo>
                    <a:lnTo>
                      <a:pt x="0" y="297"/>
                    </a:lnTo>
                    <a:lnTo>
                      <a:pt x="0" y="288"/>
                    </a:lnTo>
                    <a:lnTo>
                      <a:pt x="0" y="279"/>
                    </a:lnTo>
                    <a:lnTo>
                      <a:pt x="0" y="297"/>
                    </a:lnTo>
                    <a:lnTo>
                      <a:pt x="0" y="309"/>
                    </a:lnTo>
                    <a:lnTo>
                      <a:pt x="3" y="321"/>
                    </a:lnTo>
                    <a:lnTo>
                      <a:pt x="3" y="330"/>
                    </a:lnTo>
                    <a:lnTo>
                      <a:pt x="3" y="339"/>
                    </a:lnTo>
                    <a:lnTo>
                      <a:pt x="12" y="345"/>
                    </a:lnTo>
                    <a:lnTo>
                      <a:pt x="21" y="345"/>
                    </a:lnTo>
                    <a:lnTo>
                      <a:pt x="33" y="348"/>
                    </a:lnTo>
                    <a:lnTo>
                      <a:pt x="42" y="348"/>
                    </a:lnTo>
                    <a:lnTo>
                      <a:pt x="51" y="351"/>
                    </a:lnTo>
                    <a:lnTo>
                      <a:pt x="60" y="351"/>
                    </a:lnTo>
                    <a:lnTo>
                      <a:pt x="69" y="354"/>
                    </a:lnTo>
                    <a:lnTo>
                      <a:pt x="78" y="357"/>
                    </a:lnTo>
                    <a:lnTo>
                      <a:pt x="87" y="360"/>
                    </a:lnTo>
                    <a:lnTo>
                      <a:pt x="84" y="348"/>
                    </a:lnTo>
                    <a:lnTo>
                      <a:pt x="84" y="339"/>
                    </a:lnTo>
                    <a:lnTo>
                      <a:pt x="72" y="333"/>
                    </a:lnTo>
                    <a:lnTo>
                      <a:pt x="63" y="330"/>
                    </a:lnTo>
                    <a:lnTo>
                      <a:pt x="57" y="318"/>
                    </a:lnTo>
                    <a:lnTo>
                      <a:pt x="51" y="309"/>
                    </a:lnTo>
                    <a:lnTo>
                      <a:pt x="45" y="300"/>
                    </a:lnTo>
                    <a:lnTo>
                      <a:pt x="36" y="294"/>
                    </a:lnTo>
                    <a:lnTo>
                      <a:pt x="30" y="303"/>
                    </a:lnTo>
                    <a:lnTo>
                      <a:pt x="33" y="312"/>
                    </a:lnTo>
                    <a:lnTo>
                      <a:pt x="42" y="321"/>
                    </a:lnTo>
                    <a:lnTo>
                      <a:pt x="51" y="324"/>
                    </a:lnTo>
                    <a:lnTo>
                      <a:pt x="36" y="330"/>
                    </a:lnTo>
                    <a:lnTo>
                      <a:pt x="27" y="324"/>
                    </a:lnTo>
                    <a:lnTo>
                      <a:pt x="21" y="306"/>
                    </a:lnTo>
                    <a:lnTo>
                      <a:pt x="12" y="300"/>
                    </a:lnTo>
                    <a:lnTo>
                      <a:pt x="9" y="291"/>
                    </a:lnTo>
                    <a:lnTo>
                      <a:pt x="18" y="303"/>
                    </a:lnTo>
                    <a:lnTo>
                      <a:pt x="24" y="312"/>
                    </a:lnTo>
                    <a:lnTo>
                      <a:pt x="33" y="312"/>
                    </a:lnTo>
                    <a:lnTo>
                      <a:pt x="42" y="31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14" name="Line 213">
                <a:extLst>
                  <a:ext uri="{FF2B5EF4-FFF2-40B4-BE49-F238E27FC236}">
                    <a16:creationId xmlns:a16="http://schemas.microsoft.com/office/drawing/2014/main" id="{C587F95D-F32F-44C5-9066-505209BFB361}"/>
                  </a:ext>
                </a:extLst>
              </p:cNvPr>
              <p:cNvSpPr>
                <a:spLocks noChangeShapeType="1"/>
              </p:cNvSpPr>
              <p:nvPr/>
            </p:nvSpPr>
            <p:spPr bwMode="auto">
              <a:xfrm flipV="1">
                <a:off x="3678" y="2766"/>
                <a:ext cx="10" cy="26"/>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15" name="Line 214">
                <a:extLst>
                  <a:ext uri="{FF2B5EF4-FFF2-40B4-BE49-F238E27FC236}">
                    <a16:creationId xmlns:a16="http://schemas.microsoft.com/office/drawing/2014/main" id="{0BA9001C-ED5C-4D0B-B2EE-506DD96FD40C}"/>
                  </a:ext>
                </a:extLst>
              </p:cNvPr>
              <p:cNvSpPr>
                <a:spLocks noChangeShapeType="1"/>
              </p:cNvSpPr>
              <p:nvPr/>
            </p:nvSpPr>
            <p:spPr bwMode="auto">
              <a:xfrm flipV="1">
                <a:off x="3708" y="2742"/>
                <a:ext cx="4" cy="26"/>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16" name="Line 215">
                <a:extLst>
                  <a:ext uri="{FF2B5EF4-FFF2-40B4-BE49-F238E27FC236}">
                    <a16:creationId xmlns:a16="http://schemas.microsoft.com/office/drawing/2014/main" id="{1B0C61ED-6692-468F-8650-2C8416321C99}"/>
                  </a:ext>
                </a:extLst>
              </p:cNvPr>
              <p:cNvSpPr>
                <a:spLocks noChangeShapeType="1"/>
              </p:cNvSpPr>
              <p:nvPr/>
            </p:nvSpPr>
            <p:spPr bwMode="auto">
              <a:xfrm flipV="1">
                <a:off x="3807" y="2694"/>
                <a:ext cx="10" cy="14"/>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17" name="Freeform 216">
                <a:extLst>
                  <a:ext uri="{FF2B5EF4-FFF2-40B4-BE49-F238E27FC236}">
                    <a16:creationId xmlns:a16="http://schemas.microsoft.com/office/drawing/2014/main" id="{60469D03-C550-4762-B27B-A3831861FBC7}"/>
                  </a:ext>
                </a:extLst>
              </p:cNvPr>
              <p:cNvSpPr>
                <a:spLocks/>
              </p:cNvSpPr>
              <p:nvPr/>
            </p:nvSpPr>
            <p:spPr bwMode="auto">
              <a:xfrm>
                <a:off x="3824" y="2656"/>
                <a:ext cx="217" cy="148"/>
              </a:xfrm>
              <a:custGeom>
                <a:avLst/>
                <a:gdLst>
                  <a:gd name="T0" fmla="*/ 9 w 217"/>
                  <a:gd name="T1" fmla="*/ 36 h 148"/>
                  <a:gd name="T2" fmla="*/ 30 w 217"/>
                  <a:gd name="T3" fmla="*/ 30 h 148"/>
                  <a:gd name="T4" fmla="*/ 57 w 217"/>
                  <a:gd name="T5" fmla="*/ 27 h 148"/>
                  <a:gd name="T6" fmla="*/ 75 w 217"/>
                  <a:gd name="T7" fmla="*/ 21 h 148"/>
                  <a:gd name="T8" fmla="*/ 93 w 217"/>
                  <a:gd name="T9" fmla="*/ 18 h 148"/>
                  <a:gd name="T10" fmla="*/ 114 w 217"/>
                  <a:gd name="T11" fmla="*/ 18 h 148"/>
                  <a:gd name="T12" fmla="*/ 132 w 217"/>
                  <a:gd name="T13" fmla="*/ 18 h 148"/>
                  <a:gd name="T14" fmla="*/ 153 w 217"/>
                  <a:gd name="T15" fmla="*/ 15 h 148"/>
                  <a:gd name="T16" fmla="*/ 174 w 217"/>
                  <a:gd name="T17" fmla="*/ 0 h 148"/>
                  <a:gd name="T18" fmla="*/ 165 w 217"/>
                  <a:gd name="T19" fmla="*/ 15 h 148"/>
                  <a:gd name="T20" fmla="*/ 168 w 217"/>
                  <a:gd name="T21" fmla="*/ 33 h 148"/>
                  <a:gd name="T22" fmla="*/ 180 w 217"/>
                  <a:gd name="T23" fmla="*/ 54 h 148"/>
                  <a:gd name="T24" fmla="*/ 183 w 217"/>
                  <a:gd name="T25" fmla="*/ 72 h 148"/>
                  <a:gd name="T26" fmla="*/ 183 w 217"/>
                  <a:gd name="T27" fmla="*/ 90 h 148"/>
                  <a:gd name="T28" fmla="*/ 183 w 217"/>
                  <a:gd name="T29" fmla="*/ 114 h 148"/>
                  <a:gd name="T30" fmla="*/ 183 w 217"/>
                  <a:gd name="T31" fmla="*/ 135 h 148"/>
                  <a:gd name="T32" fmla="*/ 174 w 217"/>
                  <a:gd name="T33" fmla="*/ 147 h 148"/>
                  <a:gd name="T34" fmla="*/ 171 w 217"/>
                  <a:gd name="T35" fmla="*/ 126 h 148"/>
                  <a:gd name="T36" fmla="*/ 162 w 217"/>
                  <a:gd name="T37" fmla="*/ 108 h 148"/>
                  <a:gd name="T38" fmla="*/ 159 w 217"/>
                  <a:gd name="T39" fmla="*/ 87 h 148"/>
                  <a:gd name="T40" fmla="*/ 150 w 217"/>
                  <a:gd name="T41" fmla="*/ 69 h 148"/>
                  <a:gd name="T42" fmla="*/ 138 w 217"/>
                  <a:gd name="T43" fmla="*/ 51 h 148"/>
                  <a:gd name="T44" fmla="*/ 150 w 217"/>
                  <a:gd name="T45" fmla="*/ 66 h 148"/>
                  <a:gd name="T46" fmla="*/ 150 w 217"/>
                  <a:gd name="T47" fmla="*/ 45 h 148"/>
                  <a:gd name="T48" fmla="*/ 150 w 217"/>
                  <a:gd name="T49" fmla="*/ 21 h 148"/>
                  <a:gd name="T50" fmla="*/ 147 w 217"/>
                  <a:gd name="T51" fmla="*/ 42 h 148"/>
                  <a:gd name="T52" fmla="*/ 147 w 217"/>
                  <a:gd name="T53" fmla="*/ 63 h 148"/>
                  <a:gd name="T54" fmla="*/ 153 w 217"/>
                  <a:gd name="T55" fmla="*/ 84 h 148"/>
                  <a:gd name="T56" fmla="*/ 168 w 217"/>
                  <a:gd name="T57" fmla="*/ 102 h 148"/>
                  <a:gd name="T58" fmla="*/ 177 w 217"/>
                  <a:gd name="T59" fmla="*/ 123 h 148"/>
                  <a:gd name="T60" fmla="*/ 186 w 217"/>
                  <a:gd name="T61" fmla="*/ 141 h 148"/>
                  <a:gd name="T62" fmla="*/ 201 w 217"/>
                  <a:gd name="T63" fmla="*/ 135 h 148"/>
                  <a:gd name="T64" fmla="*/ 213 w 217"/>
                  <a:gd name="T65" fmla="*/ 117 h 148"/>
                  <a:gd name="T66" fmla="*/ 216 w 217"/>
                  <a:gd name="T67" fmla="*/ 99 h 148"/>
                  <a:gd name="T68" fmla="*/ 198 w 217"/>
                  <a:gd name="T69" fmla="*/ 96 h 148"/>
                  <a:gd name="T70" fmla="*/ 165 w 217"/>
                  <a:gd name="T71" fmla="*/ 99 h 148"/>
                  <a:gd name="T72" fmla="*/ 168 w 217"/>
                  <a:gd name="T73" fmla="*/ 96 h 148"/>
                  <a:gd name="T74" fmla="*/ 186 w 217"/>
                  <a:gd name="T75" fmla="*/ 102 h 148"/>
                  <a:gd name="T76" fmla="*/ 177 w 217"/>
                  <a:gd name="T77" fmla="*/ 87 h 148"/>
                  <a:gd name="T78" fmla="*/ 177 w 217"/>
                  <a:gd name="T79" fmla="*/ 69 h 148"/>
                  <a:gd name="T80" fmla="*/ 174 w 217"/>
                  <a:gd name="T81" fmla="*/ 51 h 148"/>
                  <a:gd name="T82" fmla="*/ 171 w 217"/>
                  <a:gd name="T83" fmla="*/ 54 h 148"/>
                  <a:gd name="T84" fmla="*/ 174 w 217"/>
                  <a:gd name="T85" fmla="*/ 84 h 14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7"/>
                  <a:gd name="T130" fmla="*/ 0 h 148"/>
                  <a:gd name="T131" fmla="*/ 217 w 217"/>
                  <a:gd name="T132" fmla="*/ 148 h 14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7" h="148">
                    <a:moveTo>
                      <a:pt x="0" y="36"/>
                    </a:moveTo>
                    <a:lnTo>
                      <a:pt x="9" y="36"/>
                    </a:lnTo>
                    <a:lnTo>
                      <a:pt x="21" y="33"/>
                    </a:lnTo>
                    <a:lnTo>
                      <a:pt x="30" y="30"/>
                    </a:lnTo>
                    <a:lnTo>
                      <a:pt x="39" y="27"/>
                    </a:lnTo>
                    <a:lnTo>
                      <a:pt x="57" y="27"/>
                    </a:lnTo>
                    <a:lnTo>
                      <a:pt x="66" y="24"/>
                    </a:lnTo>
                    <a:lnTo>
                      <a:pt x="75" y="21"/>
                    </a:lnTo>
                    <a:lnTo>
                      <a:pt x="84" y="18"/>
                    </a:lnTo>
                    <a:lnTo>
                      <a:pt x="93" y="18"/>
                    </a:lnTo>
                    <a:lnTo>
                      <a:pt x="105" y="18"/>
                    </a:lnTo>
                    <a:lnTo>
                      <a:pt x="114" y="18"/>
                    </a:lnTo>
                    <a:lnTo>
                      <a:pt x="123" y="18"/>
                    </a:lnTo>
                    <a:lnTo>
                      <a:pt x="132" y="18"/>
                    </a:lnTo>
                    <a:lnTo>
                      <a:pt x="141" y="18"/>
                    </a:lnTo>
                    <a:lnTo>
                      <a:pt x="153" y="15"/>
                    </a:lnTo>
                    <a:lnTo>
                      <a:pt x="165" y="9"/>
                    </a:lnTo>
                    <a:lnTo>
                      <a:pt x="174" y="0"/>
                    </a:lnTo>
                    <a:lnTo>
                      <a:pt x="165" y="6"/>
                    </a:lnTo>
                    <a:lnTo>
                      <a:pt x="165" y="15"/>
                    </a:lnTo>
                    <a:lnTo>
                      <a:pt x="165" y="24"/>
                    </a:lnTo>
                    <a:lnTo>
                      <a:pt x="168" y="33"/>
                    </a:lnTo>
                    <a:lnTo>
                      <a:pt x="177" y="42"/>
                    </a:lnTo>
                    <a:lnTo>
                      <a:pt x="180" y="54"/>
                    </a:lnTo>
                    <a:lnTo>
                      <a:pt x="180" y="63"/>
                    </a:lnTo>
                    <a:lnTo>
                      <a:pt x="183" y="72"/>
                    </a:lnTo>
                    <a:lnTo>
                      <a:pt x="183" y="81"/>
                    </a:lnTo>
                    <a:lnTo>
                      <a:pt x="183" y="90"/>
                    </a:lnTo>
                    <a:lnTo>
                      <a:pt x="183" y="102"/>
                    </a:lnTo>
                    <a:lnTo>
                      <a:pt x="183" y="114"/>
                    </a:lnTo>
                    <a:lnTo>
                      <a:pt x="183" y="126"/>
                    </a:lnTo>
                    <a:lnTo>
                      <a:pt x="183" y="135"/>
                    </a:lnTo>
                    <a:lnTo>
                      <a:pt x="183" y="144"/>
                    </a:lnTo>
                    <a:lnTo>
                      <a:pt x="174" y="147"/>
                    </a:lnTo>
                    <a:lnTo>
                      <a:pt x="171" y="135"/>
                    </a:lnTo>
                    <a:lnTo>
                      <a:pt x="171" y="126"/>
                    </a:lnTo>
                    <a:lnTo>
                      <a:pt x="168" y="117"/>
                    </a:lnTo>
                    <a:lnTo>
                      <a:pt x="162" y="108"/>
                    </a:lnTo>
                    <a:lnTo>
                      <a:pt x="159" y="99"/>
                    </a:lnTo>
                    <a:lnTo>
                      <a:pt x="159" y="87"/>
                    </a:lnTo>
                    <a:lnTo>
                      <a:pt x="156" y="78"/>
                    </a:lnTo>
                    <a:lnTo>
                      <a:pt x="150" y="69"/>
                    </a:lnTo>
                    <a:lnTo>
                      <a:pt x="144" y="60"/>
                    </a:lnTo>
                    <a:lnTo>
                      <a:pt x="138" y="51"/>
                    </a:lnTo>
                    <a:lnTo>
                      <a:pt x="141" y="60"/>
                    </a:lnTo>
                    <a:lnTo>
                      <a:pt x="150" y="66"/>
                    </a:lnTo>
                    <a:lnTo>
                      <a:pt x="150" y="57"/>
                    </a:lnTo>
                    <a:lnTo>
                      <a:pt x="150" y="45"/>
                    </a:lnTo>
                    <a:lnTo>
                      <a:pt x="150" y="33"/>
                    </a:lnTo>
                    <a:lnTo>
                      <a:pt x="150" y="21"/>
                    </a:lnTo>
                    <a:lnTo>
                      <a:pt x="147" y="33"/>
                    </a:lnTo>
                    <a:lnTo>
                      <a:pt x="147" y="42"/>
                    </a:lnTo>
                    <a:lnTo>
                      <a:pt x="147" y="51"/>
                    </a:lnTo>
                    <a:lnTo>
                      <a:pt x="147" y="63"/>
                    </a:lnTo>
                    <a:lnTo>
                      <a:pt x="147" y="75"/>
                    </a:lnTo>
                    <a:lnTo>
                      <a:pt x="153" y="84"/>
                    </a:lnTo>
                    <a:lnTo>
                      <a:pt x="162" y="93"/>
                    </a:lnTo>
                    <a:lnTo>
                      <a:pt x="168" y="102"/>
                    </a:lnTo>
                    <a:lnTo>
                      <a:pt x="174" y="114"/>
                    </a:lnTo>
                    <a:lnTo>
                      <a:pt x="177" y="123"/>
                    </a:lnTo>
                    <a:lnTo>
                      <a:pt x="183" y="132"/>
                    </a:lnTo>
                    <a:lnTo>
                      <a:pt x="186" y="141"/>
                    </a:lnTo>
                    <a:lnTo>
                      <a:pt x="195" y="144"/>
                    </a:lnTo>
                    <a:lnTo>
                      <a:pt x="201" y="135"/>
                    </a:lnTo>
                    <a:lnTo>
                      <a:pt x="207" y="126"/>
                    </a:lnTo>
                    <a:lnTo>
                      <a:pt x="213" y="117"/>
                    </a:lnTo>
                    <a:lnTo>
                      <a:pt x="216" y="108"/>
                    </a:lnTo>
                    <a:lnTo>
                      <a:pt x="216" y="99"/>
                    </a:lnTo>
                    <a:lnTo>
                      <a:pt x="207" y="93"/>
                    </a:lnTo>
                    <a:lnTo>
                      <a:pt x="198" y="96"/>
                    </a:lnTo>
                    <a:lnTo>
                      <a:pt x="189" y="99"/>
                    </a:lnTo>
                    <a:lnTo>
                      <a:pt x="165" y="99"/>
                    </a:lnTo>
                    <a:lnTo>
                      <a:pt x="159" y="90"/>
                    </a:lnTo>
                    <a:lnTo>
                      <a:pt x="168" y="96"/>
                    </a:lnTo>
                    <a:lnTo>
                      <a:pt x="177" y="102"/>
                    </a:lnTo>
                    <a:lnTo>
                      <a:pt x="186" y="102"/>
                    </a:lnTo>
                    <a:lnTo>
                      <a:pt x="177" y="96"/>
                    </a:lnTo>
                    <a:lnTo>
                      <a:pt x="177" y="87"/>
                    </a:lnTo>
                    <a:lnTo>
                      <a:pt x="177" y="78"/>
                    </a:lnTo>
                    <a:lnTo>
                      <a:pt x="177" y="69"/>
                    </a:lnTo>
                    <a:lnTo>
                      <a:pt x="174" y="60"/>
                    </a:lnTo>
                    <a:lnTo>
                      <a:pt x="174" y="51"/>
                    </a:lnTo>
                    <a:lnTo>
                      <a:pt x="168" y="42"/>
                    </a:lnTo>
                    <a:lnTo>
                      <a:pt x="171" y="54"/>
                    </a:lnTo>
                    <a:lnTo>
                      <a:pt x="171" y="72"/>
                    </a:lnTo>
                    <a:lnTo>
                      <a:pt x="174" y="84"/>
                    </a:lnTo>
                    <a:lnTo>
                      <a:pt x="180" y="9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18" name="Freeform 217">
                <a:extLst>
                  <a:ext uri="{FF2B5EF4-FFF2-40B4-BE49-F238E27FC236}">
                    <a16:creationId xmlns:a16="http://schemas.microsoft.com/office/drawing/2014/main" id="{B0C96FF4-FD38-45BE-B5E4-1B86AA7BADCC}"/>
                  </a:ext>
                </a:extLst>
              </p:cNvPr>
              <p:cNvSpPr>
                <a:spLocks/>
              </p:cNvSpPr>
              <p:nvPr/>
            </p:nvSpPr>
            <p:spPr bwMode="auto">
              <a:xfrm>
                <a:off x="3995" y="2752"/>
                <a:ext cx="73" cy="88"/>
              </a:xfrm>
              <a:custGeom>
                <a:avLst/>
                <a:gdLst>
                  <a:gd name="T0" fmla="*/ 48 w 73"/>
                  <a:gd name="T1" fmla="*/ 0 h 88"/>
                  <a:gd name="T2" fmla="*/ 51 w 73"/>
                  <a:gd name="T3" fmla="*/ 9 h 88"/>
                  <a:gd name="T4" fmla="*/ 57 w 73"/>
                  <a:gd name="T5" fmla="*/ 18 h 88"/>
                  <a:gd name="T6" fmla="*/ 63 w 73"/>
                  <a:gd name="T7" fmla="*/ 27 h 88"/>
                  <a:gd name="T8" fmla="*/ 63 w 73"/>
                  <a:gd name="T9" fmla="*/ 36 h 88"/>
                  <a:gd name="T10" fmla="*/ 66 w 73"/>
                  <a:gd name="T11" fmla="*/ 48 h 88"/>
                  <a:gd name="T12" fmla="*/ 69 w 73"/>
                  <a:gd name="T13" fmla="*/ 57 h 88"/>
                  <a:gd name="T14" fmla="*/ 69 w 73"/>
                  <a:gd name="T15" fmla="*/ 69 h 88"/>
                  <a:gd name="T16" fmla="*/ 72 w 73"/>
                  <a:gd name="T17" fmla="*/ 78 h 88"/>
                  <a:gd name="T18" fmla="*/ 72 w 73"/>
                  <a:gd name="T19" fmla="*/ 87 h 88"/>
                  <a:gd name="T20" fmla="*/ 72 w 73"/>
                  <a:gd name="T21" fmla="*/ 75 h 88"/>
                  <a:gd name="T22" fmla="*/ 69 w 73"/>
                  <a:gd name="T23" fmla="*/ 63 h 88"/>
                  <a:gd name="T24" fmla="*/ 66 w 73"/>
                  <a:gd name="T25" fmla="*/ 51 h 88"/>
                  <a:gd name="T26" fmla="*/ 57 w 73"/>
                  <a:gd name="T27" fmla="*/ 45 h 88"/>
                  <a:gd name="T28" fmla="*/ 54 w 73"/>
                  <a:gd name="T29" fmla="*/ 36 h 88"/>
                  <a:gd name="T30" fmla="*/ 45 w 73"/>
                  <a:gd name="T31" fmla="*/ 36 h 88"/>
                  <a:gd name="T32" fmla="*/ 42 w 73"/>
                  <a:gd name="T33" fmla="*/ 48 h 88"/>
                  <a:gd name="T34" fmla="*/ 39 w 73"/>
                  <a:gd name="T35" fmla="*/ 60 h 88"/>
                  <a:gd name="T36" fmla="*/ 33 w 73"/>
                  <a:gd name="T37" fmla="*/ 72 h 88"/>
                  <a:gd name="T38" fmla="*/ 24 w 73"/>
                  <a:gd name="T39" fmla="*/ 78 h 88"/>
                  <a:gd name="T40" fmla="*/ 15 w 73"/>
                  <a:gd name="T41" fmla="*/ 69 h 88"/>
                  <a:gd name="T42" fmla="*/ 9 w 73"/>
                  <a:gd name="T43" fmla="*/ 60 h 88"/>
                  <a:gd name="T44" fmla="*/ 3 w 73"/>
                  <a:gd name="T45" fmla="*/ 51 h 88"/>
                  <a:gd name="T46" fmla="*/ 0 w 73"/>
                  <a:gd name="T47" fmla="*/ 42 h 88"/>
                  <a:gd name="T48" fmla="*/ 0 w 73"/>
                  <a:gd name="T49" fmla="*/ 33 h 8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3"/>
                  <a:gd name="T76" fmla="*/ 0 h 88"/>
                  <a:gd name="T77" fmla="*/ 73 w 73"/>
                  <a:gd name="T78" fmla="*/ 88 h 8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3" h="88">
                    <a:moveTo>
                      <a:pt x="48" y="0"/>
                    </a:moveTo>
                    <a:lnTo>
                      <a:pt x="51" y="9"/>
                    </a:lnTo>
                    <a:lnTo>
                      <a:pt x="57" y="18"/>
                    </a:lnTo>
                    <a:lnTo>
                      <a:pt x="63" y="27"/>
                    </a:lnTo>
                    <a:lnTo>
                      <a:pt x="63" y="36"/>
                    </a:lnTo>
                    <a:lnTo>
                      <a:pt x="66" y="48"/>
                    </a:lnTo>
                    <a:lnTo>
                      <a:pt x="69" y="57"/>
                    </a:lnTo>
                    <a:lnTo>
                      <a:pt x="69" y="69"/>
                    </a:lnTo>
                    <a:lnTo>
                      <a:pt x="72" y="78"/>
                    </a:lnTo>
                    <a:lnTo>
                      <a:pt x="72" y="87"/>
                    </a:lnTo>
                    <a:lnTo>
                      <a:pt x="72" y="75"/>
                    </a:lnTo>
                    <a:lnTo>
                      <a:pt x="69" y="63"/>
                    </a:lnTo>
                    <a:lnTo>
                      <a:pt x="66" y="51"/>
                    </a:lnTo>
                    <a:lnTo>
                      <a:pt x="57" y="45"/>
                    </a:lnTo>
                    <a:lnTo>
                      <a:pt x="54" y="36"/>
                    </a:lnTo>
                    <a:lnTo>
                      <a:pt x="45" y="36"/>
                    </a:lnTo>
                    <a:lnTo>
                      <a:pt x="42" y="48"/>
                    </a:lnTo>
                    <a:lnTo>
                      <a:pt x="39" y="60"/>
                    </a:lnTo>
                    <a:lnTo>
                      <a:pt x="33" y="72"/>
                    </a:lnTo>
                    <a:lnTo>
                      <a:pt x="24" y="78"/>
                    </a:lnTo>
                    <a:lnTo>
                      <a:pt x="15" y="69"/>
                    </a:lnTo>
                    <a:lnTo>
                      <a:pt x="9" y="60"/>
                    </a:lnTo>
                    <a:lnTo>
                      <a:pt x="3" y="51"/>
                    </a:lnTo>
                    <a:lnTo>
                      <a:pt x="0" y="42"/>
                    </a:lnTo>
                    <a:lnTo>
                      <a:pt x="0" y="3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19" name="Freeform 218">
                <a:extLst>
                  <a:ext uri="{FF2B5EF4-FFF2-40B4-BE49-F238E27FC236}">
                    <a16:creationId xmlns:a16="http://schemas.microsoft.com/office/drawing/2014/main" id="{AC51496F-D358-4D8C-9445-5B01F92714C1}"/>
                  </a:ext>
                </a:extLst>
              </p:cNvPr>
              <p:cNvSpPr>
                <a:spLocks/>
              </p:cNvSpPr>
              <p:nvPr/>
            </p:nvSpPr>
            <p:spPr bwMode="auto">
              <a:xfrm>
                <a:off x="3893" y="2707"/>
                <a:ext cx="115" cy="265"/>
              </a:xfrm>
              <a:custGeom>
                <a:avLst/>
                <a:gdLst>
                  <a:gd name="T0" fmla="*/ 12 w 115"/>
                  <a:gd name="T1" fmla="*/ 0 h 265"/>
                  <a:gd name="T2" fmla="*/ 9 w 115"/>
                  <a:gd name="T3" fmla="*/ 9 h 265"/>
                  <a:gd name="T4" fmla="*/ 3 w 115"/>
                  <a:gd name="T5" fmla="*/ 18 h 265"/>
                  <a:gd name="T6" fmla="*/ 0 w 115"/>
                  <a:gd name="T7" fmla="*/ 27 h 265"/>
                  <a:gd name="T8" fmla="*/ 0 w 115"/>
                  <a:gd name="T9" fmla="*/ 36 h 265"/>
                  <a:gd name="T10" fmla="*/ 6 w 115"/>
                  <a:gd name="T11" fmla="*/ 45 h 265"/>
                  <a:gd name="T12" fmla="*/ 15 w 115"/>
                  <a:gd name="T13" fmla="*/ 54 h 265"/>
                  <a:gd name="T14" fmla="*/ 18 w 115"/>
                  <a:gd name="T15" fmla="*/ 63 h 265"/>
                  <a:gd name="T16" fmla="*/ 24 w 115"/>
                  <a:gd name="T17" fmla="*/ 75 h 265"/>
                  <a:gd name="T18" fmla="*/ 27 w 115"/>
                  <a:gd name="T19" fmla="*/ 84 h 265"/>
                  <a:gd name="T20" fmla="*/ 30 w 115"/>
                  <a:gd name="T21" fmla="*/ 93 h 265"/>
                  <a:gd name="T22" fmla="*/ 30 w 115"/>
                  <a:gd name="T23" fmla="*/ 102 h 265"/>
                  <a:gd name="T24" fmla="*/ 33 w 115"/>
                  <a:gd name="T25" fmla="*/ 111 h 265"/>
                  <a:gd name="T26" fmla="*/ 33 w 115"/>
                  <a:gd name="T27" fmla="*/ 102 h 265"/>
                  <a:gd name="T28" fmla="*/ 30 w 115"/>
                  <a:gd name="T29" fmla="*/ 93 h 265"/>
                  <a:gd name="T30" fmla="*/ 24 w 115"/>
                  <a:gd name="T31" fmla="*/ 84 h 265"/>
                  <a:gd name="T32" fmla="*/ 18 w 115"/>
                  <a:gd name="T33" fmla="*/ 75 h 265"/>
                  <a:gd name="T34" fmla="*/ 15 w 115"/>
                  <a:gd name="T35" fmla="*/ 93 h 265"/>
                  <a:gd name="T36" fmla="*/ 18 w 115"/>
                  <a:gd name="T37" fmla="*/ 111 h 265"/>
                  <a:gd name="T38" fmla="*/ 18 w 115"/>
                  <a:gd name="T39" fmla="*/ 120 h 265"/>
                  <a:gd name="T40" fmla="*/ 27 w 115"/>
                  <a:gd name="T41" fmla="*/ 126 h 265"/>
                  <a:gd name="T42" fmla="*/ 30 w 115"/>
                  <a:gd name="T43" fmla="*/ 135 h 265"/>
                  <a:gd name="T44" fmla="*/ 39 w 115"/>
                  <a:gd name="T45" fmla="*/ 144 h 265"/>
                  <a:gd name="T46" fmla="*/ 42 w 115"/>
                  <a:gd name="T47" fmla="*/ 153 h 265"/>
                  <a:gd name="T48" fmla="*/ 48 w 115"/>
                  <a:gd name="T49" fmla="*/ 162 h 265"/>
                  <a:gd name="T50" fmla="*/ 54 w 115"/>
                  <a:gd name="T51" fmla="*/ 174 h 265"/>
                  <a:gd name="T52" fmla="*/ 60 w 115"/>
                  <a:gd name="T53" fmla="*/ 183 h 265"/>
                  <a:gd name="T54" fmla="*/ 69 w 115"/>
                  <a:gd name="T55" fmla="*/ 189 h 265"/>
                  <a:gd name="T56" fmla="*/ 72 w 115"/>
                  <a:gd name="T57" fmla="*/ 198 h 265"/>
                  <a:gd name="T58" fmla="*/ 78 w 115"/>
                  <a:gd name="T59" fmla="*/ 207 h 265"/>
                  <a:gd name="T60" fmla="*/ 84 w 115"/>
                  <a:gd name="T61" fmla="*/ 216 h 265"/>
                  <a:gd name="T62" fmla="*/ 75 w 115"/>
                  <a:gd name="T63" fmla="*/ 210 h 265"/>
                  <a:gd name="T64" fmla="*/ 69 w 115"/>
                  <a:gd name="T65" fmla="*/ 201 h 265"/>
                  <a:gd name="T66" fmla="*/ 63 w 115"/>
                  <a:gd name="T67" fmla="*/ 192 h 265"/>
                  <a:gd name="T68" fmla="*/ 63 w 115"/>
                  <a:gd name="T69" fmla="*/ 207 h 265"/>
                  <a:gd name="T70" fmla="*/ 69 w 115"/>
                  <a:gd name="T71" fmla="*/ 216 h 265"/>
                  <a:gd name="T72" fmla="*/ 78 w 115"/>
                  <a:gd name="T73" fmla="*/ 222 h 265"/>
                  <a:gd name="T74" fmla="*/ 81 w 115"/>
                  <a:gd name="T75" fmla="*/ 231 h 265"/>
                  <a:gd name="T76" fmla="*/ 90 w 115"/>
                  <a:gd name="T77" fmla="*/ 240 h 265"/>
                  <a:gd name="T78" fmla="*/ 99 w 115"/>
                  <a:gd name="T79" fmla="*/ 243 h 265"/>
                  <a:gd name="T80" fmla="*/ 105 w 115"/>
                  <a:gd name="T81" fmla="*/ 255 h 265"/>
                  <a:gd name="T82" fmla="*/ 114 w 115"/>
                  <a:gd name="T83" fmla="*/ 264 h 26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5"/>
                  <a:gd name="T127" fmla="*/ 0 h 265"/>
                  <a:gd name="T128" fmla="*/ 115 w 115"/>
                  <a:gd name="T129" fmla="*/ 265 h 26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5" h="265">
                    <a:moveTo>
                      <a:pt x="12" y="0"/>
                    </a:moveTo>
                    <a:lnTo>
                      <a:pt x="9" y="9"/>
                    </a:lnTo>
                    <a:lnTo>
                      <a:pt x="3" y="18"/>
                    </a:lnTo>
                    <a:lnTo>
                      <a:pt x="0" y="27"/>
                    </a:lnTo>
                    <a:lnTo>
                      <a:pt x="0" y="36"/>
                    </a:lnTo>
                    <a:lnTo>
                      <a:pt x="6" y="45"/>
                    </a:lnTo>
                    <a:lnTo>
                      <a:pt x="15" y="54"/>
                    </a:lnTo>
                    <a:lnTo>
                      <a:pt x="18" y="63"/>
                    </a:lnTo>
                    <a:lnTo>
                      <a:pt x="24" y="75"/>
                    </a:lnTo>
                    <a:lnTo>
                      <a:pt x="27" y="84"/>
                    </a:lnTo>
                    <a:lnTo>
                      <a:pt x="30" y="93"/>
                    </a:lnTo>
                    <a:lnTo>
                      <a:pt x="30" y="102"/>
                    </a:lnTo>
                    <a:lnTo>
                      <a:pt x="33" y="111"/>
                    </a:lnTo>
                    <a:lnTo>
                      <a:pt x="33" y="102"/>
                    </a:lnTo>
                    <a:lnTo>
                      <a:pt x="30" y="93"/>
                    </a:lnTo>
                    <a:lnTo>
                      <a:pt x="24" y="84"/>
                    </a:lnTo>
                    <a:lnTo>
                      <a:pt x="18" y="75"/>
                    </a:lnTo>
                    <a:lnTo>
                      <a:pt x="15" y="93"/>
                    </a:lnTo>
                    <a:lnTo>
                      <a:pt x="18" y="111"/>
                    </a:lnTo>
                    <a:lnTo>
                      <a:pt x="18" y="120"/>
                    </a:lnTo>
                    <a:lnTo>
                      <a:pt x="27" y="126"/>
                    </a:lnTo>
                    <a:lnTo>
                      <a:pt x="30" y="135"/>
                    </a:lnTo>
                    <a:lnTo>
                      <a:pt x="39" y="144"/>
                    </a:lnTo>
                    <a:lnTo>
                      <a:pt x="42" y="153"/>
                    </a:lnTo>
                    <a:lnTo>
                      <a:pt x="48" y="162"/>
                    </a:lnTo>
                    <a:lnTo>
                      <a:pt x="54" y="174"/>
                    </a:lnTo>
                    <a:lnTo>
                      <a:pt x="60" y="183"/>
                    </a:lnTo>
                    <a:lnTo>
                      <a:pt x="69" y="189"/>
                    </a:lnTo>
                    <a:lnTo>
                      <a:pt x="72" y="198"/>
                    </a:lnTo>
                    <a:lnTo>
                      <a:pt x="78" y="207"/>
                    </a:lnTo>
                    <a:lnTo>
                      <a:pt x="84" y="216"/>
                    </a:lnTo>
                    <a:lnTo>
                      <a:pt x="75" y="210"/>
                    </a:lnTo>
                    <a:lnTo>
                      <a:pt x="69" y="201"/>
                    </a:lnTo>
                    <a:lnTo>
                      <a:pt x="63" y="192"/>
                    </a:lnTo>
                    <a:lnTo>
                      <a:pt x="63" y="207"/>
                    </a:lnTo>
                    <a:lnTo>
                      <a:pt x="69" y="216"/>
                    </a:lnTo>
                    <a:lnTo>
                      <a:pt x="78" y="222"/>
                    </a:lnTo>
                    <a:lnTo>
                      <a:pt x="81" y="231"/>
                    </a:lnTo>
                    <a:lnTo>
                      <a:pt x="90" y="240"/>
                    </a:lnTo>
                    <a:lnTo>
                      <a:pt x="99" y="243"/>
                    </a:lnTo>
                    <a:lnTo>
                      <a:pt x="105" y="255"/>
                    </a:lnTo>
                    <a:lnTo>
                      <a:pt x="114" y="26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20" name="Freeform 219">
                <a:extLst>
                  <a:ext uri="{FF2B5EF4-FFF2-40B4-BE49-F238E27FC236}">
                    <a16:creationId xmlns:a16="http://schemas.microsoft.com/office/drawing/2014/main" id="{A0332969-84DF-4BCA-8DF5-F1CDF093C294}"/>
                  </a:ext>
                </a:extLst>
              </p:cNvPr>
              <p:cNvSpPr>
                <a:spLocks/>
              </p:cNvSpPr>
              <p:nvPr/>
            </p:nvSpPr>
            <p:spPr bwMode="auto">
              <a:xfrm>
                <a:off x="3647" y="2449"/>
                <a:ext cx="37" cy="34"/>
              </a:xfrm>
              <a:custGeom>
                <a:avLst/>
                <a:gdLst>
                  <a:gd name="T0" fmla="*/ 0 w 37"/>
                  <a:gd name="T1" fmla="*/ 0 h 34"/>
                  <a:gd name="T2" fmla="*/ 9 w 37"/>
                  <a:gd name="T3" fmla="*/ 6 h 34"/>
                  <a:gd name="T4" fmla="*/ 18 w 37"/>
                  <a:gd name="T5" fmla="*/ 12 h 34"/>
                  <a:gd name="T6" fmla="*/ 18 w 37"/>
                  <a:gd name="T7" fmla="*/ 24 h 34"/>
                  <a:gd name="T8" fmla="*/ 24 w 37"/>
                  <a:gd name="T9" fmla="*/ 33 h 34"/>
                  <a:gd name="T10" fmla="*/ 18 w 37"/>
                  <a:gd name="T11" fmla="*/ 21 h 34"/>
                  <a:gd name="T12" fmla="*/ 12 w 37"/>
                  <a:gd name="T13" fmla="*/ 12 h 34"/>
                  <a:gd name="T14" fmla="*/ 24 w 37"/>
                  <a:gd name="T15" fmla="*/ 12 h 34"/>
                  <a:gd name="T16" fmla="*/ 33 w 37"/>
                  <a:gd name="T17" fmla="*/ 18 h 34"/>
                  <a:gd name="T18" fmla="*/ 21 w 37"/>
                  <a:gd name="T19" fmla="*/ 15 h 34"/>
                  <a:gd name="T20" fmla="*/ 18 w 37"/>
                  <a:gd name="T21" fmla="*/ 6 h 34"/>
                  <a:gd name="T22" fmla="*/ 27 w 37"/>
                  <a:gd name="T23" fmla="*/ 12 h 34"/>
                  <a:gd name="T24" fmla="*/ 36 w 37"/>
                  <a:gd name="T25" fmla="*/ 12 h 34"/>
                  <a:gd name="T26" fmla="*/ 27 w 37"/>
                  <a:gd name="T27" fmla="*/ 18 h 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34"/>
                  <a:gd name="T44" fmla="*/ 37 w 37"/>
                  <a:gd name="T45" fmla="*/ 34 h 3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34">
                    <a:moveTo>
                      <a:pt x="0" y="0"/>
                    </a:moveTo>
                    <a:lnTo>
                      <a:pt x="9" y="6"/>
                    </a:lnTo>
                    <a:lnTo>
                      <a:pt x="18" y="12"/>
                    </a:lnTo>
                    <a:lnTo>
                      <a:pt x="18" y="24"/>
                    </a:lnTo>
                    <a:lnTo>
                      <a:pt x="24" y="33"/>
                    </a:lnTo>
                    <a:lnTo>
                      <a:pt x="18" y="21"/>
                    </a:lnTo>
                    <a:lnTo>
                      <a:pt x="12" y="12"/>
                    </a:lnTo>
                    <a:lnTo>
                      <a:pt x="24" y="12"/>
                    </a:lnTo>
                    <a:lnTo>
                      <a:pt x="33" y="18"/>
                    </a:lnTo>
                    <a:lnTo>
                      <a:pt x="21" y="15"/>
                    </a:lnTo>
                    <a:lnTo>
                      <a:pt x="18" y="6"/>
                    </a:lnTo>
                    <a:lnTo>
                      <a:pt x="27" y="12"/>
                    </a:lnTo>
                    <a:lnTo>
                      <a:pt x="36" y="12"/>
                    </a:lnTo>
                    <a:lnTo>
                      <a:pt x="27" y="1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21" name="Freeform 220">
                <a:extLst>
                  <a:ext uri="{FF2B5EF4-FFF2-40B4-BE49-F238E27FC236}">
                    <a16:creationId xmlns:a16="http://schemas.microsoft.com/office/drawing/2014/main" id="{9DE39C86-CD5F-4032-A91F-502C271DD53E}"/>
                  </a:ext>
                </a:extLst>
              </p:cNvPr>
              <p:cNvSpPr>
                <a:spLocks/>
              </p:cNvSpPr>
              <p:nvPr/>
            </p:nvSpPr>
            <p:spPr bwMode="auto">
              <a:xfrm>
                <a:off x="3761" y="2557"/>
                <a:ext cx="43" cy="43"/>
              </a:xfrm>
              <a:custGeom>
                <a:avLst/>
                <a:gdLst>
                  <a:gd name="T0" fmla="*/ 0 w 43"/>
                  <a:gd name="T1" fmla="*/ 0 h 43"/>
                  <a:gd name="T2" fmla="*/ 12 w 43"/>
                  <a:gd name="T3" fmla="*/ 3 h 43"/>
                  <a:gd name="T4" fmla="*/ 24 w 43"/>
                  <a:gd name="T5" fmla="*/ 15 h 43"/>
                  <a:gd name="T6" fmla="*/ 30 w 43"/>
                  <a:gd name="T7" fmla="*/ 24 h 43"/>
                  <a:gd name="T8" fmla="*/ 36 w 43"/>
                  <a:gd name="T9" fmla="*/ 33 h 43"/>
                  <a:gd name="T10" fmla="*/ 42 w 43"/>
                  <a:gd name="T11" fmla="*/ 42 h 43"/>
                  <a:gd name="T12" fmla="*/ 0 60000 65536"/>
                  <a:gd name="T13" fmla="*/ 0 60000 65536"/>
                  <a:gd name="T14" fmla="*/ 0 60000 65536"/>
                  <a:gd name="T15" fmla="*/ 0 60000 65536"/>
                  <a:gd name="T16" fmla="*/ 0 60000 65536"/>
                  <a:gd name="T17" fmla="*/ 0 60000 65536"/>
                  <a:gd name="T18" fmla="*/ 0 w 43"/>
                  <a:gd name="T19" fmla="*/ 0 h 43"/>
                  <a:gd name="T20" fmla="*/ 43 w 43"/>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43" h="43">
                    <a:moveTo>
                      <a:pt x="0" y="0"/>
                    </a:moveTo>
                    <a:lnTo>
                      <a:pt x="12" y="3"/>
                    </a:lnTo>
                    <a:lnTo>
                      <a:pt x="24" y="15"/>
                    </a:lnTo>
                    <a:lnTo>
                      <a:pt x="30" y="24"/>
                    </a:lnTo>
                    <a:lnTo>
                      <a:pt x="36" y="33"/>
                    </a:lnTo>
                    <a:lnTo>
                      <a:pt x="42" y="4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22" name="Freeform 221">
                <a:extLst>
                  <a:ext uri="{FF2B5EF4-FFF2-40B4-BE49-F238E27FC236}">
                    <a16:creationId xmlns:a16="http://schemas.microsoft.com/office/drawing/2014/main" id="{CEB44B13-AA42-49C8-A4C9-8183BE88FE54}"/>
                  </a:ext>
                </a:extLst>
              </p:cNvPr>
              <p:cNvSpPr>
                <a:spLocks/>
              </p:cNvSpPr>
              <p:nvPr/>
            </p:nvSpPr>
            <p:spPr bwMode="auto">
              <a:xfrm>
                <a:off x="3806" y="2596"/>
                <a:ext cx="19" cy="184"/>
              </a:xfrm>
              <a:custGeom>
                <a:avLst/>
                <a:gdLst>
                  <a:gd name="T0" fmla="*/ 0 w 19"/>
                  <a:gd name="T1" fmla="*/ 0 h 184"/>
                  <a:gd name="T2" fmla="*/ 6 w 19"/>
                  <a:gd name="T3" fmla="*/ 9 h 184"/>
                  <a:gd name="T4" fmla="*/ 12 w 19"/>
                  <a:gd name="T5" fmla="*/ 18 h 184"/>
                  <a:gd name="T6" fmla="*/ 18 w 19"/>
                  <a:gd name="T7" fmla="*/ 27 h 184"/>
                  <a:gd name="T8" fmla="*/ 18 w 19"/>
                  <a:gd name="T9" fmla="*/ 39 h 184"/>
                  <a:gd name="T10" fmla="*/ 18 w 19"/>
                  <a:gd name="T11" fmla="*/ 48 h 184"/>
                  <a:gd name="T12" fmla="*/ 18 w 19"/>
                  <a:gd name="T13" fmla="*/ 57 h 184"/>
                  <a:gd name="T14" fmla="*/ 18 w 19"/>
                  <a:gd name="T15" fmla="*/ 66 h 184"/>
                  <a:gd name="T16" fmla="*/ 18 w 19"/>
                  <a:gd name="T17" fmla="*/ 75 h 184"/>
                  <a:gd name="T18" fmla="*/ 18 w 19"/>
                  <a:gd name="T19" fmla="*/ 87 h 184"/>
                  <a:gd name="T20" fmla="*/ 18 w 19"/>
                  <a:gd name="T21" fmla="*/ 99 h 184"/>
                  <a:gd name="T22" fmla="*/ 15 w 19"/>
                  <a:gd name="T23" fmla="*/ 108 h 184"/>
                  <a:gd name="T24" fmla="*/ 15 w 19"/>
                  <a:gd name="T25" fmla="*/ 117 h 184"/>
                  <a:gd name="T26" fmla="*/ 15 w 19"/>
                  <a:gd name="T27" fmla="*/ 126 h 184"/>
                  <a:gd name="T28" fmla="*/ 15 w 19"/>
                  <a:gd name="T29" fmla="*/ 135 h 184"/>
                  <a:gd name="T30" fmla="*/ 15 w 19"/>
                  <a:gd name="T31" fmla="*/ 147 h 184"/>
                  <a:gd name="T32" fmla="*/ 15 w 19"/>
                  <a:gd name="T33" fmla="*/ 156 h 184"/>
                  <a:gd name="T34" fmla="*/ 15 w 19"/>
                  <a:gd name="T35" fmla="*/ 165 h 184"/>
                  <a:gd name="T36" fmla="*/ 15 w 19"/>
                  <a:gd name="T37" fmla="*/ 174 h 184"/>
                  <a:gd name="T38" fmla="*/ 15 w 19"/>
                  <a:gd name="T39" fmla="*/ 183 h 1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4"/>
                  <a:gd name="T62" fmla="*/ 19 w 19"/>
                  <a:gd name="T63" fmla="*/ 184 h 1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4">
                    <a:moveTo>
                      <a:pt x="0" y="0"/>
                    </a:moveTo>
                    <a:lnTo>
                      <a:pt x="6" y="9"/>
                    </a:lnTo>
                    <a:lnTo>
                      <a:pt x="12" y="18"/>
                    </a:lnTo>
                    <a:lnTo>
                      <a:pt x="18" y="27"/>
                    </a:lnTo>
                    <a:lnTo>
                      <a:pt x="18" y="39"/>
                    </a:lnTo>
                    <a:lnTo>
                      <a:pt x="18" y="48"/>
                    </a:lnTo>
                    <a:lnTo>
                      <a:pt x="18" y="57"/>
                    </a:lnTo>
                    <a:lnTo>
                      <a:pt x="18" y="66"/>
                    </a:lnTo>
                    <a:lnTo>
                      <a:pt x="18" y="75"/>
                    </a:lnTo>
                    <a:lnTo>
                      <a:pt x="18" y="87"/>
                    </a:lnTo>
                    <a:lnTo>
                      <a:pt x="18" y="99"/>
                    </a:lnTo>
                    <a:lnTo>
                      <a:pt x="15" y="108"/>
                    </a:lnTo>
                    <a:lnTo>
                      <a:pt x="15" y="117"/>
                    </a:lnTo>
                    <a:lnTo>
                      <a:pt x="15" y="126"/>
                    </a:lnTo>
                    <a:lnTo>
                      <a:pt x="15" y="135"/>
                    </a:lnTo>
                    <a:lnTo>
                      <a:pt x="15" y="147"/>
                    </a:lnTo>
                    <a:lnTo>
                      <a:pt x="15" y="156"/>
                    </a:lnTo>
                    <a:lnTo>
                      <a:pt x="15" y="165"/>
                    </a:lnTo>
                    <a:lnTo>
                      <a:pt x="15" y="174"/>
                    </a:lnTo>
                    <a:lnTo>
                      <a:pt x="15" y="18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23" name="Freeform 222">
                <a:extLst>
                  <a:ext uri="{FF2B5EF4-FFF2-40B4-BE49-F238E27FC236}">
                    <a16:creationId xmlns:a16="http://schemas.microsoft.com/office/drawing/2014/main" id="{35FD856F-3F42-446E-B7FC-A04893427AB0}"/>
                  </a:ext>
                </a:extLst>
              </p:cNvPr>
              <p:cNvSpPr>
                <a:spLocks/>
              </p:cNvSpPr>
              <p:nvPr/>
            </p:nvSpPr>
            <p:spPr bwMode="auto">
              <a:xfrm>
                <a:off x="4004" y="2533"/>
                <a:ext cx="181" cy="184"/>
              </a:xfrm>
              <a:custGeom>
                <a:avLst/>
                <a:gdLst>
                  <a:gd name="T0" fmla="*/ 48 w 181"/>
                  <a:gd name="T1" fmla="*/ 174 h 184"/>
                  <a:gd name="T2" fmla="*/ 48 w 181"/>
                  <a:gd name="T3" fmla="*/ 156 h 184"/>
                  <a:gd name="T4" fmla="*/ 39 w 181"/>
                  <a:gd name="T5" fmla="*/ 144 h 184"/>
                  <a:gd name="T6" fmla="*/ 27 w 181"/>
                  <a:gd name="T7" fmla="*/ 123 h 184"/>
                  <a:gd name="T8" fmla="*/ 15 w 181"/>
                  <a:gd name="T9" fmla="*/ 132 h 184"/>
                  <a:gd name="T10" fmla="*/ 3 w 181"/>
                  <a:gd name="T11" fmla="*/ 117 h 184"/>
                  <a:gd name="T12" fmla="*/ 0 w 181"/>
                  <a:gd name="T13" fmla="*/ 99 h 184"/>
                  <a:gd name="T14" fmla="*/ 0 w 181"/>
                  <a:gd name="T15" fmla="*/ 81 h 184"/>
                  <a:gd name="T16" fmla="*/ 9 w 181"/>
                  <a:gd name="T17" fmla="*/ 63 h 184"/>
                  <a:gd name="T18" fmla="*/ 21 w 181"/>
                  <a:gd name="T19" fmla="*/ 45 h 184"/>
                  <a:gd name="T20" fmla="*/ 42 w 181"/>
                  <a:gd name="T21" fmla="*/ 33 h 184"/>
                  <a:gd name="T22" fmla="*/ 57 w 181"/>
                  <a:gd name="T23" fmla="*/ 18 h 184"/>
                  <a:gd name="T24" fmla="*/ 75 w 181"/>
                  <a:gd name="T25" fmla="*/ 6 h 184"/>
                  <a:gd name="T26" fmla="*/ 93 w 181"/>
                  <a:gd name="T27" fmla="*/ 0 h 184"/>
                  <a:gd name="T28" fmla="*/ 111 w 181"/>
                  <a:gd name="T29" fmla="*/ 6 h 184"/>
                  <a:gd name="T30" fmla="*/ 105 w 181"/>
                  <a:gd name="T31" fmla="*/ 18 h 184"/>
                  <a:gd name="T32" fmla="*/ 123 w 181"/>
                  <a:gd name="T33" fmla="*/ 12 h 184"/>
                  <a:gd name="T34" fmla="*/ 138 w 181"/>
                  <a:gd name="T35" fmla="*/ 27 h 184"/>
                  <a:gd name="T36" fmla="*/ 180 w 181"/>
                  <a:gd name="T37" fmla="*/ 36 h 184"/>
                  <a:gd name="T38" fmla="*/ 159 w 181"/>
                  <a:gd name="T39" fmla="*/ 36 h 184"/>
                  <a:gd name="T40" fmla="*/ 168 w 181"/>
                  <a:gd name="T41" fmla="*/ 54 h 184"/>
                  <a:gd name="T42" fmla="*/ 171 w 181"/>
                  <a:gd name="T43" fmla="*/ 72 h 184"/>
                  <a:gd name="T44" fmla="*/ 177 w 181"/>
                  <a:gd name="T45" fmla="*/ 90 h 184"/>
                  <a:gd name="T46" fmla="*/ 156 w 181"/>
                  <a:gd name="T47" fmla="*/ 96 h 184"/>
                  <a:gd name="T48" fmla="*/ 135 w 181"/>
                  <a:gd name="T49" fmla="*/ 102 h 184"/>
                  <a:gd name="T50" fmla="*/ 117 w 181"/>
                  <a:gd name="T51" fmla="*/ 105 h 184"/>
                  <a:gd name="T52" fmla="*/ 96 w 181"/>
                  <a:gd name="T53" fmla="*/ 105 h 184"/>
                  <a:gd name="T54" fmla="*/ 123 w 181"/>
                  <a:gd name="T55" fmla="*/ 105 h 184"/>
                  <a:gd name="T56" fmla="*/ 96 w 181"/>
                  <a:gd name="T57" fmla="*/ 105 h 184"/>
                  <a:gd name="T58" fmla="*/ 96 w 181"/>
                  <a:gd name="T59" fmla="*/ 114 h 184"/>
                  <a:gd name="T60" fmla="*/ 75 w 181"/>
                  <a:gd name="T61" fmla="*/ 123 h 184"/>
                  <a:gd name="T62" fmla="*/ 75 w 181"/>
                  <a:gd name="T63" fmla="*/ 123 h 184"/>
                  <a:gd name="T64" fmla="*/ 63 w 181"/>
                  <a:gd name="T65" fmla="*/ 111 h 184"/>
                  <a:gd name="T66" fmla="*/ 48 w 181"/>
                  <a:gd name="T67" fmla="*/ 123 h 184"/>
                  <a:gd name="T68" fmla="*/ 57 w 181"/>
                  <a:gd name="T69" fmla="*/ 126 h 184"/>
                  <a:gd name="T70" fmla="*/ 57 w 181"/>
                  <a:gd name="T71" fmla="*/ 123 h 184"/>
                  <a:gd name="T72" fmla="*/ 54 w 181"/>
                  <a:gd name="T73" fmla="*/ 129 h 184"/>
                  <a:gd name="T74" fmla="*/ 63 w 181"/>
                  <a:gd name="T75" fmla="*/ 129 h 184"/>
                  <a:gd name="T76" fmla="*/ 54 w 181"/>
                  <a:gd name="T77" fmla="*/ 144 h 1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1"/>
                  <a:gd name="T118" fmla="*/ 0 h 184"/>
                  <a:gd name="T119" fmla="*/ 181 w 181"/>
                  <a:gd name="T120" fmla="*/ 184 h 1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1" h="184">
                    <a:moveTo>
                      <a:pt x="51" y="183"/>
                    </a:moveTo>
                    <a:lnTo>
                      <a:pt x="48" y="174"/>
                    </a:lnTo>
                    <a:lnTo>
                      <a:pt x="48" y="165"/>
                    </a:lnTo>
                    <a:lnTo>
                      <a:pt x="48" y="156"/>
                    </a:lnTo>
                    <a:lnTo>
                      <a:pt x="48" y="147"/>
                    </a:lnTo>
                    <a:lnTo>
                      <a:pt x="39" y="144"/>
                    </a:lnTo>
                    <a:lnTo>
                      <a:pt x="33" y="132"/>
                    </a:lnTo>
                    <a:lnTo>
                      <a:pt x="27" y="123"/>
                    </a:lnTo>
                    <a:lnTo>
                      <a:pt x="27" y="132"/>
                    </a:lnTo>
                    <a:lnTo>
                      <a:pt x="15" y="132"/>
                    </a:lnTo>
                    <a:lnTo>
                      <a:pt x="6" y="126"/>
                    </a:lnTo>
                    <a:lnTo>
                      <a:pt x="3" y="117"/>
                    </a:lnTo>
                    <a:lnTo>
                      <a:pt x="0" y="108"/>
                    </a:lnTo>
                    <a:lnTo>
                      <a:pt x="0" y="99"/>
                    </a:lnTo>
                    <a:lnTo>
                      <a:pt x="0" y="90"/>
                    </a:lnTo>
                    <a:lnTo>
                      <a:pt x="0" y="81"/>
                    </a:lnTo>
                    <a:lnTo>
                      <a:pt x="3" y="72"/>
                    </a:lnTo>
                    <a:lnTo>
                      <a:pt x="9" y="63"/>
                    </a:lnTo>
                    <a:lnTo>
                      <a:pt x="15" y="54"/>
                    </a:lnTo>
                    <a:lnTo>
                      <a:pt x="21" y="45"/>
                    </a:lnTo>
                    <a:lnTo>
                      <a:pt x="30" y="36"/>
                    </a:lnTo>
                    <a:lnTo>
                      <a:pt x="42" y="33"/>
                    </a:lnTo>
                    <a:lnTo>
                      <a:pt x="51" y="27"/>
                    </a:lnTo>
                    <a:lnTo>
                      <a:pt x="57" y="18"/>
                    </a:lnTo>
                    <a:lnTo>
                      <a:pt x="66" y="12"/>
                    </a:lnTo>
                    <a:lnTo>
                      <a:pt x="75" y="6"/>
                    </a:lnTo>
                    <a:lnTo>
                      <a:pt x="84" y="3"/>
                    </a:lnTo>
                    <a:lnTo>
                      <a:pt x="93" y="0"/>
                    </a:lnTo>
                    <a:lnTo>
                      <a:pt x="102" y="0"/>
                    </a:lnTo>
                    <a:lnTo>
                      <a:pt x="111" y="6"/>
                    </a:lnTo>
                    <a:lnTo>
                      <a:pt x="114" y="15"/>
                    </a:lnTo>
                    <a:lnTo>
                      <a:pt x="105" y="18"/>
                    </a:lnTo>
                    <a:lnTo>
                      <a:pt x="114" y="15"/>
                    </a:lnTo>
                    <a:lnTo>
                      <a:pt x="123" y="12"/>
                    </a:lnTo>
                    <a:lnTo>
                      <a:pt x="129" y="21"/>
                    </a:lnTo>
                    <a:lnTo>
                      <a:pt x="138" y="27"/>
                    </a:lnTo>
                    <a:lnTo>
                      <a:pt x="162" y="33"/>
                    </a:lnTo>
                    <a:lnTo>
                      <a:pt x="180" y="36"/>
                    </a:lnTo>
                    <a:lnTo>
                      <a:pt x="168" y="39"/>
                    </a:lnTo>
                    <a:lnTo>
                      <a:pt x="159" y="36"/>
                    </a:lnTo>
                    <a:lnTo>
                      <a:pt x="165" y="45"/>
                    </a:lnTo>
                    <a:lnTo>
                      <a:pt x="168" y="54"/>
                    </a:lnTo>
                    <a:lnTo>
                      <a:pt x="171" y="63"/>
                    </a:lnTo>
                    <a:lnTo>
                      <a:pt x="171" y="72"/>
                    </a:lnTo>
                    <a:lnTo>
                      <a:pt x="174" y="81"/>
                    </a:lnTo>
                    <a:lnTo>
                      <a:pt x="177" y="90"/>
                    </a:lnTo>
                    <a:lnTo>
                      <a:pt x="168" y="96"/>
                    </a:lnTo>
                    <a:lnTo>
                      <a:pt x="156" y="96"/>
                    </a:lnTo>
                    <a:lnTo>
                      <a:pt x="147" y="99"/>
                    </a:lnTo>
                    <a:lnTo>
                      <a:pt x="135" y="102"/>
                    </a:lnTo>
                    <a:lnTo>
                      <a:pt x="126" y="105"/>
                    </a:lnTo>
                    <a:lnTo>
                      <a:pt x="117" y="105"/>
                    </a:lnTo>
                    <a:lnTo>
                      <a:pt x="108" y="105"/>
                    </a:lnTo>
                    <a:lnTo>
                      <a:pt x="96" y="105"/>
                    </a:lnTo>
                    <a:lnTo>
                      <a:pt x="114" y="105"/>
                    </a:lnTo>
                    <a:lnTo>
                      <a:pt x="123" y="105"/>
                    </a:lnTo>
                    <a:lnTo>
                      <a:pt x="108" y="105"/>
                    </a:lnTo>
                    <a:lnTo>
                      <a:pt x="96" y="105"/>
                    </a:lnTo>
                    <a:lnTo>
                      <a:pt x="87" y="111"/>
                    </a:lnTo>
                    <a:lnTo>
                      <a:pt x="96" y="114"/>
                    </a:lnTo>
                    <a:lnTo>
                      <a:pt x="84" y="123"/>
                    </a:lnTo>
                    <a:lnTo>
                      <a:pt x="75" y="123"/>
                    </a:lnTo>
                    <a:lnTo>
                      <a:pt x="75" y="135"/>
                    </a:lnTo>
                    <a:lnTo>
                      <a:pt x="75" y="123"/>
                    </a:lnTo>
                    <a:lnTo>
                      <a:pt x="66" y="120"/>
                    </a:lnTo>
                    <a:lnTo>
                      <a:pt x="63" y="111"/>
                    </a:lnTo>
                    <a:lnTo>
                      <a:pt x="54" y="111"/>
                    </a:lnTo>
                    <a:lnTo>
                      <a:pt x="48" y="123"/>
                    </a:lnTo>
                    <a:lnTo>
                      <a:pt x="45" y="132"/>
                    </a:lnTo>
                    <a:lnTo>
                      <a:pt x="57" y="126"/>
                    </a:lnTo>
                    <a:lnTo>
                      <a:pt x="57" y="135"/>
                    </a:lnTo>
                    <a:lnTo>
                      <a:pt x="57" y="123"/>
                    </a:lnTo>
                    <a:lnTo>
                      <a:pt x="54" y="138"/>
                    </a:lnTo>
                    <a:lnTo>
                      <a:pt x="54" y="129"/>
                    </a:lnTo>
                    <a:lnTo>
                      <a:pt x="72" y="126"/>
                    </a:lnTo>
                    <a:lnTo>
                      <a:pt x="63" y="129"/>
                    </a:lnTo>
                    <a:lnTo>
                      <a:pt x="54" y="135"/>
                    </a:lnTo>
                    <a:lnTo>
                      <a:pt x="54" y="144"/>
                    </a:lnTo>
                    <a:lnTo>
                      <a:pt x="45" y="15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24" name="Freeform 223">
                <a:extLst>
                  <a:ext uri="{FF2B5EF4-FFF2-40B4-BE49-F238E27FC236}">
                    <a16:creationId xmlns:a16="http://schemas.microsoft.com/office/drawing/2014/main" id="{7EE5DD88-5FE7-4C63-89B4-35F30AE1A41F}"/>
                  </a:ext>
                </a:extLst>
              </p:cNvPr>
              <p:cNvSpPr>
                <a:spLocks/>
              </p:cNvSpPr>
              <p:nvPr/>
            </p:nvSpPr>
            <p:spPr bwMode="auto">
              <a:xfrm>
                <a:off x="4106" y="2563"/>
                <a:ext cx="22" cy="22"/>
              </a:xfrm>
              <a:custGeom>
                <a:avLst/>
                <a:gdLst>
                  <a:gd name="T0" fmla="*/ 0 w 22"/>
                  <a:gd name="T1" fmla="*/ 0 h 22"/>
                  <a:gd name="T2" fmla="*/ 9 w 22"/>
                  <a:gd name="T3" fmla="*/ 6 h 22"/>
                  <a:gd name="T4" fmla="*/ 18 w 22"/>
                  <a:gd name="T5" fmla="*/ 12 h 22"/>
                  <a:gd name="T6" fmla="*/ 21 w 22"/>
                  <a:gd name="T7" fmla="*/ 21 h 22"/>
                  <a:gd name="T8" fmla="*/ 12 w 22"/>
                  <a:gd name="T9" fmla="*/ 12 h 22"/>
                  <a:gd name="T10" fmla="*/ 0 w 22"/>
                  <a:gd name="T11" fmla="*/ 0 h 22"/>
                  <a:gd name="T12" fmla="*/ 0 60000 65536"/>
                  <a:gd name="T13" fmla="*/ 0 60000 65536"/>
                  <a:gd name="T14" fmla="*/ 0 60000 65536"/>
                  <a:gd name="T15" fmla="*/ 0 60000 65536"/>
                  <a:gd name="T16" fmla="*/ 0 60000 65536"/>
                  <a:gd name="T17" fmla="*/ 0 60000 65536"/>
                  <a:gd name="T18" fmla="*/ 0 w 22"/>
                  <a:gd name="T19" fmla="*/ 0 h 22"/>
                  <a:gd name="T20" fmla="*/ 22 w 22"/>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2" h="22">
                    <a:moveTo>
                      <a:pt x="0" y="0"/>
                    </a:moveTo>
                    <a:lnTo>
                      <a:pt x="9" y="6"/>
                    </a:lnTo>
                    <a:lnTo>
                      <a:pt x="18" y="12"/>
                    </a:lnTo>
                    <a:lnTo>
                      <a:pt x="21" y="21"/>
                    </a:lnTo>
                    <a:lnTo>
                      <a:pt x="12" y="12"/>
                    </a:lnTo>
                    <a:lnTo>
                      <a:pt x="0" y="0"/>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2825" name="Freeform 224">
                <a:extLst>
                  <a:ext uri="{FF2B5EF4-FFF2-40B4-BE49-F238E27FC236}">
                    <a16:creationId xmlns:a16="http://schemas.microsoft.com/office/drawing/2014/main" id="{2720CAEF-E4D2-4DA4-AC06-164CDB3E8CDC}"/>
                  </a:ext>
                </a:extLst>
              </p:cNvPr>
              <p:cNvSpPr>
                <a:spLocks/>
              </p:cNvSpPr>
              <p:nvPr/>
            </p:nvSpPr>
            <p:spPr bwMode="auto">
              <a:xfrm>
                <a:off x="4115" y="2572"/>
                <a:ext cx="1" cy="7"/>
              </a:xfrm>
              <a:custGeom>
                <a:avLst/>
                <a:gdLst>
                  <a:gd name="T0" fmla="*/ 0 w 1"/>
                  <a:gd name="T1" fmla="*/ 0 h 7"/>
                  <a:gd name="T2" fmla="*/ 0 w 1"/>
                  <a:gd name="T3" fmla="*/ 6 h 7"/>
                  <a:gd name="T4" fmla="*/ 0 60000 65536"/>
                  <a:gd name="T5" fmla="*/ 0 60000 65536"/>
                  <a:gd name="T6" fmla="*/ 0 w 1"/>
                  <a:gd name="T7" fmla="*/ 0 h 7"/>
                  <a:gd name="T8" fmla="*/ 1 w 1"/>
                  <a:gd name="T9" fmla="*/ 7 h 7"/>
                </a:gdLst>
                <a:ahLst/>
                <a:cxnLst>
                  <a:cxn ang="T4">
                    <a:pos x="T0" y="T1"/>
                  </a:cxn>
                  <a:cxn ang="T5">
                    <a:pos x="T2" y="T3"/>
                  </a:cxn>
                </a:cxnLst>
                <a:rect l="T6" t="T7" r="T8" b="T9"/>
                <a:pathLst>
                  <a:path w="1" h="7">
                    <a:moveTo>
                      <a:pt x="0" y="0"/>
                    </a:moveTo>
                    <a:lnTo>
                      <a:pt x="0" y="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26" name="Freeform 225">
                <a:extLst>
                  <a:ext uri="{FF2B5EF4-FFF2-40B4-BE49-F238E27FC236}">
                    <a16:creationId xmlns:a16="http://schemas.microsoft.com/office/drawing/2014/main" id="{5CEB1E82-56DA-42DD-BD8D-3065ADAC8191}"/>
                  </a:ext>
                </a:extLst>
              </p:cNvPr>
              <p:cNvSpPr>
                <a:spLocks/>
              </p:cNvSpPr>
              <p:nvPr/>
            </p:nvSpPr>
            <p:spPr bwMode="auto">
              <a:xfrm>
                <a:off x="4010" y="2635"/>
                <a:ext cx="166" cy="124"/>
              </a:xfrm>
              <a:custGeom>
                <a:avLst/>
                <a:gdLst>
                  <a:gd name="T0" fmla="*/ 159 w 166"/>
                  <a:gd name="T1" fmla="*/ 0 h 124"/>
                  <a:gd name="T2" fmla="*/ 165 w 166"/>
                  <a:gd name="T3" fmla="*/ 9 h 124"/>
                  <a:gd name="T4" fmla="*/ 165 w 166"/>
                  <a:gd name="T5" fmla="*/ 18 h 124"/>
                  <a:gd name="T6" fmla="*/ 156 w 166"/>
                  <a:gd name="T7" fmla="*/ 24 h 124"/>
                  <a:gd name="T8" fmla="*/ 153 w 166"/>
                  <a:gd name="T9" fmla="*/ 33 h 124"/>
                  <a:gd name="T10" fmla="*/ 147 w 166"/>
                  <a:gd name="T11" fmla="*/ 42 h 124"/>
                  <a:gd name="T12" fmla="*/ 147 w 166"/>
                  <a:gd name="T13" fmla="*/ 51 h 124"/>
                  <a:gd name="T14" fmla="*/ 147 w 166"/>
                  <a:gd name="T15" fmla="*/ 60 h 124"/>
                  <a:gd name="T16" fmla="*/ 147 w 166"/>
                  <a:gd name="T17" fmla="*/ 69 h 124"/>
                  <a:gd name="T18" fmla="*/ 147 w 166"/>
                  <a:gd name="T19" fmla="*/ 78 h 124"/>
                  <a:gd name="T20" fmla="*/ 138 w 166"/>
                  <a:gd name="T21" fmla="*/ 81 h 124"/>
                  <a:gd name="T22" fmla="*/ 129 w 166"/>
                  <a:gd name="T23" fmla="*/ 81 h 124"/>
                  <a:gd name="T24" fmla="*/ 123 w 166"/>
                  <a:gd name="T25" fmla="*/ 72 h 124"/>
                  <a:gd name="T26" fmla="*/ 135 w 166"/>
                  <a:gd name="T27" fmla="*/ 72 h 124"/>
                  <a:gd name="T28" fmla="*/ 132 w 166"/>
                  <a:gd name="T29" fmla="*/ 81 h 124"/>
                  <a:gd name="T30" fmla="*/ 123 w 166"/>
                  <a:gd name="T31" fmla="*/ 87 h 124"/>
                  <a:gd name="T32" fmla="*/ 117 w 166"/>
                  <a:gd name="T33" fmla="*/ 96 h 124"/>
                  <a:gd name="T34" fmla="*/ 108 w 166"/>
                  <a:gd name="T35" fmla="*/ 96 h 124"/>
                  <a:gd name="T36" fmla="*/ 129 w 166"/>
                  <a:gd name="T37" fmla="*/ 96 h 124"/>
                  <a:gd name="T38" fmla="*/ 120 w 166"/>
                  <a:gd name="T39" fmla="*/ 96 h 124"/>
                  <a:gd name="T40" fmla="*/ 111 w 166"/>
                  <a:gd name="T41" fmla="*/ 102 h 124"/>
                  <a:gd name="T42" fmla="*/ 102 w 166"/>
                  <a:gd name="T43" fmla="*/ 108 h 124"/>
                  <a:gd name="T44" fmla="*/ 96 w 166"/>
                  <a:gd name="T45" fmla="*/ 117 h 124"/>
                  <a:gd name="T46" fmla="*/ 84 w 166"/>
                  <a:gd name="T47" fmla="*/ 120 h 124"/>
                  <a:gd name="T48" fmla="*/ 75 w 166"/>
                  <a:gd name="T49" fmla="*/ 117 h 124"/>
                  <a:gd name="T50" fmla="*/ 51 w 166"/>
                  <a:gd name="T51" fmla="*/ 114 h 124"/>
                  <a:gd name="T52" fmla="*/ 39 w 166"/>
                  <a:gd name="T53" fmla="*/ 111 h 124"/>
                  <a:gd name="T54" fmla="*/ 30 w 166"/>
                  <a:gd name="T55" fmla="*/ 111 h 124"/>
                  <a:gd name="T56" fmla="*/ 18 w 166"/>
                  <a:gd name="T57" fmla="*/ 114 h 124"/>
                  <a:gd name="T58" fmla="*/ 9 w 166"/>
                  <a:gd name="T59" fmla="*/ 120 h 124"/>
                  <a:gd name="T60" fmla="*/ 0 w 166"/>
                  <a:gd name="T61" fmla="*/ 123 h 1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6"/>
                  <a:gd name="T94" fmla="*/ 0 h 124"/>
                  <a:gd name="T95" fmla="*/ 166 w 166"/>
                  <a:gd name="T96" fmla="*/ 124 h 1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6" h="124">
                    <a:moveTo>
                      <a:pt x="159" y="0"/>
                    </a:moveTo>
                    <a:lnTo>
                      <a:pt x="165" y="9"/>
                    </a:lnTo>
                    <a:lnTo>
                      <a:pt x="165" y="18"/>
                    </a:lnTo>
                    <a:lnTo>
                      <a:pt x="156" y="24"/>
                    </a:lnTo>
                    <a:lnTo>
                      <a:pt x="153" y="33"/>
                    </a:lnTo>
                    <a:lnTo>
                      <a:pt x="147" y="42"/>
                    </a:lnTo>
                    <a:lnTo>
                      <a:pt x="147" y="51"/>
                    </a:lnTo>
                    <a:lnTo>
                      <a:pt x="147" y="60"/>
                    </a:lnTo>
                    <a:lnTo>
                      <a:pt x="147" y="69"/>
                    </a:lnTo>
                    <a:lnTo>
                      <a:pt x="147" y="78"/>
                    </a:lnTo>
                    <a:lnTo>
                      <a:pt x="138" y="81"/>
                    </a:lnTo>
                    <a:lnTo>
                      <a:pt x="129" y="81"/>
                    </a:lnTo>
                    <a:lnTo>
                      <a:pt x="123" y="72"/>
                    </a:lnTo>
                    <a:lnTo>
                      <a:pt x="135" y="72"/>
                    </a:lnTo>
                    <a:lnTo>
                      <a:pt x="132" y="81"/>
                    </a:lnTo>
                    <a:lnTo>
                      <a:pt x="123" y="87"/>
                    </a:lnTo>
                    <a:lnTo>
                      <a:pt x="117" y="96"/>
                    </a:lnTo>
                    <a:lnTo>
                      <a:pt x="108" y="96"/>
                    </a:lnTo>
                    <a:lnTo>
                      <a:pt x="129" y="96"/>
                    </a:lnTo>
                    <a:lnTo>
                      <a:pt x="120" y="96"/>
                    </a:lnTo>
                    <a:lnTo>
                      <a:pt x="111" y="102"/>
                    </a:lnTo>
                    <a:lnTo>
                      <a:pt x="102" y="108"/>
                    </a:lnTo>
                    <a:lnTo>
                      <a:pt x="96" y="117"/>
                    </a:lnTo>
                    <a:lnTo>
                      <a:pt x="84" y="120"/>
                    </a:lnTo>
                    <a:lnTo>
                      <a:pt x="75" y="117"/>
                    </a:lnTo>
                    <a:lnTo>
                      <a:pt x="51" y="114"/>
                    </a:lnTo>
                    <a:lnTo>
                      <a:pt x="39" y="111"/>
                    </a:lnTo>
                    <a:lnTo>
                      <a:pt x="30" y="111"/>
                    </a:lnTo>
                    <a:lnTo>
                      <a:pt x="18" y="114"/>
                    </a:lnTo>
                    <a:lnTo>
                      <a:pt x="9" y="120"/>
                    </a:lnTo>
                    <a:lnTo>
                      <a:pt x="0" y="12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27" name="Freeform 226">
                <a:extLst>
                  <a:ext uri="{FF2B5EF4-FFF2-40B4-BE49-F238E27FC236}">
                    <a16:creationId xmlns:a16="http://schemas.microsoft.com/office/drawing/2014/main" id="{211381C4-F115-447B-BEDD-EF8D94B7586F}"/>
                  </a:ext>
                </a:extLst>
              </p:cNvPr>
              <p:cNvSpPr>
                <a:spLocks/>
              </p:cNvSpPr>
              <p:nvPr/>
            </p:nvSpPr>
            <p:spPr bwMode="auto">
              <a:xfrm>
                <a:off x="4139" y="2659"/>
                <a:ext cx="19" cy="16"/>
              </a:xfrm>
              <a:custGeom>
                <a:avLst/>
                <a:gdLst>
                  <a:gd name="T0" fmla="*/ 9 w 19"/>
                  <a:gd name="T1" fmla="*/ 15 h 16"/>
                  <a:gd name="T2" fmla="*/ 0 w 19"/>
                  <a:gd name="T3" fmla="*/ 12 h 16"/>
                  <a:gd name="T4" fmla="*/ 9 w 19"/>
                  <a:gd name="T5" fmla="*/ 9 h 16"/>
                  <a:gd name="T6" fmla="*/ 9 w 19"/>
                  <a:gd name="T7" fmla="*/ 0 h 16"/>
                  <a:gd name="T8" fmla="*/ 18 w 19"/>
                  <a:gd name="T9" fmla="*/ 3 h 16"/>
                  <a:gd name="T10" fmla="*/ 9 w 19"/>
                  <a:gd name="T11" fmla="*/ 15 h 16"/>
                  <a:gd name="T12" fmla="*/ 0 60000 65536"/>
                  <a:gd name="T13" fmla="*/ 0 60000 65536"/>
                  <a:gd name="T14" fmla="*/ 0 60000 65536"/>
                  <a:gd name="T15" fmla="*/ 0 60000 65536"/>
                  <a:gd name="T16" fmla="*/ 0 60000 65536"/>
                  <a:gd name="T17" fmla="*/ 0 60000 65536"/>
                  <a:gd name="T18" fmla="*/ 0 w 19"/>
                  <a:gd name="T19" fmla="*/ 0 h 16"/>
                  <a:gd name="T20" fmla="*/ 19 w 19"/>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9" h="16">
                    <a:moveTo>
                      <a:pt x="9" y="15"/>
                    </a:moveTo>
                    <a:lnTo>
                      <a:pt x="0" y="12"/>
                    </a:lnTo>
                    <a:lnTo>
                      <a:pt x="9" y="9"/>
                    </a:lnTo>
                    <a:lnTo>
                      <a:pt x="9" y="0"/>
                    </a:lnTo>
                    <a:lnTo>
                      <a:pt x="18" y="3"/>
                    </a:lnTo>
                    <a:lnTo>
                      <a:pt x="9" y="15"/>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2828" name="Freeform 227">
                <a:extLst>
                  <a:ext uri="{FF2B5EF4-FFF2-40B4-BE49-F238E27FC236}">
                    <a16:creationId xmlns:a16="http://schemas.microsoft.com/office/drawing/2014/main" id="{2B5E1CC9-AEB1-4065-9418-8F8EE2D8F65C}"/>
                  </a:ext>
                </a:extLst>
              </p:cNvPr>
              <p:cNvSpPr>
                <a:spLocks/>
              </p:cNvSpPr>
              <p:nvPr/>
            </p:nvSpPr>
            <p:spPr bwMode="auto">
              <a:xfrm>
                <a:off x="4154" y="2659"/>
                <a:ext cx="4" cy="4"/>
              </a:xfrm>
              <a:custGeom>
                <a:avLst/>
                <a:gdLst>
                  <a:gd name="T0" fmla="*/ 3 w 4"/>
                  <a:gd name="T1" fmla="*/ 3 h 4"/>
                  <a:gd name="T2" fmla="*/ 0 w 4"/>
                  <a:gd name="T3" fmla="*/ 0 h 4"/>
                  <a:gd name="T4" fmla="*/ 0 60000 65536"/>
                  <a:gd name="T5" fmla="*/ 0 60000 65536"/>
                  <a:gd name="T6" fmla="*/ 0 w 4"/>
                  <a:gd name="T7" fmla="*/ 0 h 4"/>
                  <a:gd name="T8" fmla="*/ 4 w 4"/>
                  <a:gd name="T9" fmla="*/ 4 h 4"/>
                </a:gdLst>
                <a:ahLst/>
                <a:cxnLst>
                  <a:cxn ang="T4">
                    <a:pos x="T0" y="T1"/>
                  </a:cxn>
                  <a:cxn ang="T5">
                    <a:pos x="T2" y="T3"/>
                  </a:cxn>
                </a:cxnLst>
                <a:rect l="T6" t="T7" r="T8" b="T9"/>
                <a:pathLst>
                  <a:path w="4" h="4">
                    <a:moveTo>
                      <a:pt x="3" y="3"/>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29" name="Freeform 228">
                <a:extLst>
                  <a:ext uri="{FF2B5EF4-FFF2-40B4-BE49-F238E27FC236}">
                    <a16:creationId xmlns:a16="http://schemas.microsoft.com/office/drawing/2014/main" id="{A4E79173-28A8-4895-9C47-A52079FA2F86}"/>
                  </a:ext>
                </a:extLst>
              </p:cNvPr>
              <p:cNvSpPr>
                <a:spLocks/>
              </p:cNvSpPr>
              <p:nvPr/>
            </p:nvSpPr>
            <p:spPr bwMode="auto">
              <a:xfrm>
                <a:off x="3950" y="2818"/>
                <a:ext cx="172" cy="214"/>
              </a:xfrm>
              <a:custGeom>
                <a:avLst/>
                <a:gdLst>
                  <a:gd name="T0" fmla="*/ 54 w 172"/>
                  <a:gd name="T1" fmla="*/ 0 h 214"/>
                  <a:gd name="T2" fmla="*/ 63 w 172"/>
                  <a:gd name="T3" fmla="*/ 3 h 214"/>
                  <a:gd name="T4" fmla="*/ 72 w 172"/>
                  <a:gd name="T5" fmla="*/ 12 h 214"/>
                  <a:gd name="T6" fmla="*/ 72 w 172"/>
                  <a:gd name="T7" fmla="*/ 21 h 214"/>
                  <a:gd name="T8" fmla="*/ 72 w 172"/>
                  <a:gd name="T9" fmla="*/ 30 h 214"/>
                  <a:gd name="T10" fmla="*/ 72 w 172"/>
                  <a:gd name="T11" fmla="*/ 39 h 214"/>
                  <a:gd name="T12" fmla="*/ 72 w 172"/>
                  <a:gd name="T13" fmla="*/ 48 h 214"/>
                  <a:gd name="T14" fmla="*/ 72 w 172"/>
                  <a:gd name="T15" fmla="*/ 57 h 214"/>
                  <a:gd name="T16" fmla="*/ 69 w 172"/>
                  <a:gd name="T17" fmla="*/ 48 h 214"/>
                  <a:gd name="T18" fmla="*/ 69 w 172"/>
                  <a:gd name="T19" fmla="*/ 39 h 214"/>
                  <a:gd name="T20" fmla="*/ 69 w 172"/>
                  <a:gd name="T21" fmla="*/ 54 h 214"/>
                  <a:gd name="T22" fmla="*/ 75 w 172"/>
                  <a:gd name="T23" fmla="*/ 63 h 214"/>
                  <a:gd name="T24" fmla="*/ 75 w 172"/>
                  <a:gd name="T25" fmla="*/ 75 h 214"/>
                  <a:gd name="T26" fmla="*/ 81 w 172"/>
                  <a:gd name="T27" fmla="*/ 66 h 214"/>
                  <a:gd name="T28" fmla="*/ 90 w 172"/>
                  <a:gd name="T29" fmla="*/ 69 h 214"/>
                  <a:gd name="T30" fmla="*/ 99 w 172"/>
                  <a:gd name="T31" fmla="*/ 78 h 214"/>
                  <a:gd name="T32" fmla="*/ 108 w 172"/>
                  <a:gd name="T33" fmla="*/ 84 h 214"/>
                  <a:gd name="T34" fmla="*/ 114 w 172"/>
                  <a:gd name="T35" fmla="*/ 93 h 214"/>
                  <a:gd name="T36" fmla="*/ 123 w 172"/>
                  <a:gd name="T37" fmla="*/ 102 h 214"/>
                  <a:gd name="T38" fmla="*/ 132 w 172"/>
                  <a:gd name="T39" fmla="*/ 108 h 214"/>
                  <a:gd name="T40" fmla="*/ 138 w 172"/>
                  <a:gd name="T41" fmla="*/ 117 h 214"/>
                  <a:gd name="T42" fmla="*/ 147 w 172"/>
                  <a:gd name="T43" fmla="*/ 123 h 214"/>
                  <a:gd name="T44" fmla="*/ 150 w 172"/>
                  <a:gd name="T45" fmla="*/ 132 h 214"/>
                  <a:gd name="T46" fmla="*/ 153 w 172"/>
                  <a:gd name="T47" fmla="*/ 141 h 214"/>
                  <a:gd name="T48" fmla="*/ 156 w 172"/>
                  <a:gd name="T49" fmla="*/ 150 h 214"/>
                  <a:gd name="T50" fmla="*/ 165 w 172"/>
                  <a:gd name="T51" fmla="*/ 159 h 214"/>
                  <a:gd name="T52" fmla="*/ 171 w 172"/>
                  <a:gd name="T53" fmla="*/ 168 h 214"/>
                  <a:gd name="T54" fmla="*/ 171 w 172"/>
                  <a:gd name="T55" fmla="*/ 177 h 214"/>
                  <a:gd name="T56" fmla="*/ 171 w 172"/>
                  <a:gd name="T57" fmla="*/ 186 h 214"/>
                  <a:gd name="T58" fmla="*/ 162 w 172"/>
                  <a:gd name="T59" fmla="*/ 189 h 214"/>
                  <a:gd name="T60" fmla="*/ 153 w 172"/>
                  <a:gd name="T61" fmla="*/ 195 h 214"/>
                  <a:gd name="T62" fmla="*/ 147 w 172"/>
                  <a:gd name="T63" fmla="*/ 204 h 214"/>
                  <a:gd name="T64" fmla="*/ 138 w 172"/>
                  <a:gd name="T65" fmla="*/ 210 h 214"/>
                  <a:gd name="T66" fmla="*/ 129 w 172"/>
                  <a:gd name="T67" fmla="*/ 213 h 214"/>
                  <a:gd name="T68" fmla="*/ 123 w 172"/>
                  <a:gd name="T69" fmla="*/ 204 h 214"/>
                  <a:gd name="T70" fmla="*/ 114 w 172"/>
                  <a:gd name="T71" fmla="*/ 195 h 214"/>
                  <a:gd name="T72" fmla="*/ 123 w 172"/>
                  <a:gd name="T73" fmla="*/ 192 h 214"/>
                  <a:gd name="T74" fmla="*/ 132 w 172"/>
                  <a:gd name="T75" fmla="*/ 183 h 214"/>
                  <a:gd name="T76" fmla="*/ 141 w 172"/>
                  <a:gd name="T77" fmla="*/ 177 h 214"/>
                  <a:gd name="T78" fmla="*/ 150 w 172"/>
                  <a:gd name="T79" fmla="*/ 168 h 214"/>
                  <a:gd name="T80" fmla="*/ 156 w 172"/>
                  <a:gd name="T81" fmla="*/ 159 h 214"/>
                  <a:gd name="T82" fmla="*/ 159 w 172"/>
                  <a:gd name="T83" fmla="*/ 150 h 214"/>
                  <a:gd name="T84" fmla="*/ 159 w 172"/>
                  <a:gd name="T85" fmla="*/ 159 h 214"/>
                  <a:gd name="T86" fmla="*/ 150 w 172"/>
                  <a:gd name="T87" fmla="*/ 165 h 214"/>
                  <a:gd name="T88" fmla="*/ 141 w 172"/>
                  <a:gd name="T89" fmla="*/ 174 h 214"/>
                  <a:gd name="T90" fmla="*/ 132 w 172"/>
                  <a:gd name="T91" fmla="*/ 183 h 214"/>
                  <a:gd name="T92" fmla="*/ 123 w 172"/>
                  <a:gd name="T93" fmla="*/ 189 h 214"/>
                  <a:gd name="T94" fmla="*/ 114 w 172"/>
                  <a:gd name="T95" fmla="*/ 195 h 214"/>
                  <a:gd name="T96" fmla="*/ 105 w 172"/>
                  <a:gd name="T97" fmla="*/ 195 h 214"/>
                  <a:gd name="T98" fmla="*/ 96 w 172"/>
                  <a:gd name="T99" fmla="*/ 189 h 214"/>
                  <a:gd name="T100" fmla="*/ 90 w 172"/>
                  <a:gd name="T101" fmla="*/ 180 h 214"/>
                  <a:gd name="T102" fmla="*/ 84 w 172"/>
                  <a:gd name="T103" fmla="*/ 171 h 214"/>
                  <a:gd name="T104" fmla="*/ 75 w 172"/>
                  <a:gd name="T105" fmla="*/ 168 h 214"/>
                  <a:gd name="T106" fmla="*/ 66 w 172"/>
                  <a:gd name="T107" fmla="*/ 162 h 214"/>
                  <a:gd name="T108" fmla="*/ 60 w 172"/>
                  <a:gd name="T109" fmla="*/ 153 h 214"/>
                  <a:gd name="T110" fmla="*/ 54 w 172"/>
                  <a:gd name="T111" fmla="*/ 144 h 214"/>
                  <a:gd name="T112" fmla="*/ 45 w 172"/>
                  <a:gd name="T113" fmla="*/ 138 h 214"/>
                  <a:gd name="T114" fmla="*/ 42 w 172"/>
                  <a:gd name="T115" fmla="*/ 129 h 214"/>
                  <a:gd name="T116" fmla="*/ 33 w 172"/>
                  <a:gd name="T117" fmla="*/ 123 h 214"/>
                  <a:gd name="T118" fmla="*/ 27 w 172"/>
                  <a:gd name="T119" fmla="*/ 114 h 214"/>
                  <a:gd name="T120" fmla="*/ 18 w 172"/>
                  <a:gd name="T121" fmla="*/ 105 h 214"/>
                  <a:gd name="T122" fmla="*/ 12 w 172"/>
                  <a:gd name="T123" fmla="*/ 96 h 214"/>
                  <a:gd name="T124" fmla="*/ 0 w 172"/>
                  <a:gd name="T125" fmla="*/ 90 h 2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2"/>
                  <a:gd name="T190" fmla="*/ 0 h 214"/>
                  <a:gd name="T191" fmla="*/ 172 w 172"/>
                  <a:gd name="T192" fmla="*/ 214 h 2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2" h="214">
                    <a:moveTo>
                      <a:pt x="54" y="0"/>
                    </a:moveTo>
                    <a:lnTo>
                      <a:pt x="63" y="3"/>
                    </a:lnTo>
                    <a:lnTo>
                      <a:pt x="72" y="12"/>
                    </a:lnTo>
                    <a:lnTo>
                      <a:pt x="72" y="21"/>
                    </a:lnTo>
                    <a:lnTo>
                      <a:pt x="72" y="30"/>
                    </a:lnTo>
                    <a:lnTo>
                      <a:pt x="72" y="39"/>
                    </a:lnTo>
                    <a:lnTo>
                      <a:pt x="72" y="48"/>
                    </a:lnTo>
                    <a:lnTo>
                      <a:pt x="72" y="57"/>
                    </a:lnTo>
                    <a:lnTo>
                      <a:pt x="69" y="48"/>
                    </a:lnTo>
                    <a:lnTo>
                      <a:pt x="69" y="39"/>
                    </a:lnTo>
                    <a:lnTo>
                      <a:pt x="69" y="54"/>
                    </a:lnTo>
                    <a:lnTo>
                      <a:pt x="75" y="63"/>
                    </a:lnTo>
                    <a:lnTo>
                      <a:pt x="75" y="75"/>
                    </a:lnTo>
                    <a:lnTo>
                      <a:pt x="81" y="66"/>
                    </a:lnTo>
                    <a:lnTo>
                      <a:pt x="90" y="69"/>
                    </a:lnTo>
                    <a:lnTo>
                      <a:pt x="99" y="78"/>
                    </a:lnTo>
                    <a:lnTo>
                      <a:pt x="108" y="84"/>
                    </a:lnTo>
                    <a:lnTo>
                      <a:pt x="114" y="93"/>
                    </a:lnTo>
                    <a:lnTo>
                      <a:pt x="123" y="102"/>
                    </a:lnTo>
                    <a:lnTo>
                      <a:pt x="132" y="108"/>
                    </a:lnTo>
                    <a:lnTo>
                      <a:pt x="138" y="117"/>
                    </a:lnTo>
                    <a:lnTo>
                      <a:pt x="147" y="123"/>
                    </a:lnTo>
                    <a:lnTo>
                      <a:pt x="150" y="132"/>
                    </a:lnTo>
                    <a:lnTo>
                      <a:pt x="153" y="141"/>
                    </a:lnTo>
                    <a:lnTo>
                      <a:pt x="156" y="150"/>
                    </a:lnTo>
                    <a:lnTo>
                      <a:pt x="165" y="159"/>
                    </a:lnTo>
                    <a:lnTo>
                      <a:pt x="171" y="168"/>
                    </a:lnTo>
                    <a:lnTo>
                      <a:pt x="171" y="177"/>
                    </a:lnTo>
                    <a:lnTo>
                      <a:pt x="171" y="186"/>
                    </a:lnTo>
                    <a:lnTo>
                      <a:pt x="162" y="189"/>
                    </a:lnTo>
                    <a:lnTo>
                      <a:pt x="153" y="195"/>
                    </a:lnTo>
                    <a:lnTo>
                      <a:pt x="147" y="204"/>
                    </a:lnTo>
                    <a:lnTo>
                      <a:pt x="138" y="210"/>
                    </a:lnTo>
                    <a:lnTo>
                      <a:pt x="129" y="213"/>
                    </a:lnTo>
                    <a:lnTo>
                      <a:pt x="123" y="204"/>
                    </a:lnTo>
                    <a:lnTo>
                      <a:pt x="114" y="195"/>
                    </a:lnTo>
                    <a:lnTo>
                      <a:pt x="123" y="192"/>
                    </a:lnTo>
                    <a:lnTo>
                      <a:pt x="132" y="183"/>
                    </a:lnTo>
                    <a:lnTo>
                      <a:pt x="141" y="177"/>
                    </a:lnTo>
                    <a:lnTo>
                      <a:pt x="150" y="168"/>
                    </a:lnTo>
                    <a:lnTo>
                      <a:pt x="156" y="159"/>
                    </a:lnTo>
                    <a:lnTo>
                      <a:pt x="159" y="150"/>
                    </a:lnTo>
                    <a:lnTo>
                      <a:pt x="159" y="159"/>
                    </a:lnTo>
                    <a:lnTo>
                      <a:pt x="150" y="165"/>
                    </a:lnTo>
                    <a:lnTo>
                      <a:pt x="141" y="174"/>
                    </a:lnTo>
                    <a:lnTo>
                      <a:pt x="132" y="183"/>
                    </a:lnTo>
                    <a:lnTo>
                      <a:pt x="123" y="189"/>
                    </a:lnTo>
                    <a:lnTo>
                      <a:pt x="114" y="195"/>
                    </a:lnTo>
                    <a:lnTo>
                      <a:pt x="105" y="195"/>
                    </a:lnTo>
                    <a:lnTo>
                      <a:pt x="96" y="189"/>
                    </a:lnTo>
                    <a:lnTo>
                      <a:pt x="90" y="180"/>
                    </a:lnTo>
                    <a:lnTo>
                      <a:pt x="84" y="171"/>
                    </a:lnTo>
                    <a:lnTo>
                      <a:pt x="75" y="168"/>
                    </a:lnTo>
                    <a:lnTo>
                      <a:pt x="66" y="162"/>
                    </a:lnTo>
                    <a:lnTo>
                      <a:pt x="60" y="153"/>
                    </a:lnTo>
                    <a:lnTo>
                      <a:pt x="54" y="144"/>
                    </a:lnTo>
                    <a:lnTo>
                      <a:pt x="45" y="138"/>
                    </a:lnTo>
                    <a:lnTo>
                      <a:pt x="42" y="129"/>
                    </a:lnTo>
                    <a:lnTo>
                      <a:pt x="33" y="123"/>
                    </a:lnTo>
                    <a:lnTo>
                      <a:pt x="27" y="114"/>
                    </a:lnTo>
                    <a:lnTo>
                      <a:pt x="18" y="105"/>
                    </a:lnTo>
                    <a:lnTo>
                      <a:pt x="12" y="96"/>
                    </a:lnTo>
                    <a:lnTo>
                      <a:pt x="0" y="9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30" name="Freeform 229">
                <a:extLst>
                  <a:ext uri="{FF2B5EF4-FFF2-40B4-BE49-F238E27FC236}">
                    <a16:creationId xmlns:a16="http://schemas.microsoft.com/office/drawing/2014/main" id="{2CC5F61B-E884-427B-B450-554DC5A3D5ED}"/>
                  </a:ext>
                </a:extLst>
              </p:cNvPr>
              <p:cNvSpPr>
                <a:spLocks/>
              </p:cNvSpPr>
              <p:nvPr/>
            </p:nvSpPr>
            <p:spPr bwMode="auto">
              <a:xfrm>
                <a:off x="4031" y="2890"/>
                <a:ext cx="13" cy="16"/>
              </a:xfrm>
              <a:custGeom>
                <a:avLst/>
                <a:gdLst>
                  <a:gd name="T0" fmla="*/ 12 w 13"/>
                  <a:gd name="T1" fmla="*/ 15 h 16"/>
                  <a:gd name="T2" fmla="*/ 3 w 13"/>
                  <a:gd name="T3" fmla="*/ 9 h 16"/>
                  <a:gd name="T4" fmla="*/ 0 w 13"/>
                  <a:gd name="T5" fmla="*/ 0 h 16"/>
                  <a:gd name="T6" fmla="*/ 0 w 13"/>
                  <a:gd name="T7" fmla="*/ 9 h 16"/>
                  <a:gd name="T8" fmla="*/ 12 w 13"/>
                  <a:gd name="T9" fmla="*/ 15 h 16"/>
                  <a:gd name="T10" fmla="*/ 0 60000 65536"/>
                  <a:gd name="T11" fmla="*/ 0 60000 65536"/>
                  <a:gd name="T12" fmla="*/ 0 60000 65536"/>
                  <a:gd name="T13" fmla="*/ 0 60000 65536"/>
                  <a:gd name="T14" fmla="*/ 0 60000 65536"/>
                  <a:gd name="T15" fmla="*/ 0 w 13"/>
                  <a:gd name="T16" fmla="*/ 0 h 16"/>
                  <a:gd name="T17" fmla="*/ 13 w 13"/>
                  <a:gd name="T18" fmla="*/ 16 h 16"/>
                </a:gdLst>
                <a:ahLst/>
                <a:cxnLst>
                  <a:cxn ang="T10">
                    <a:pos x="T0" y="T1"/>
                  </a:cxn>
                  <a:cxn ang="T11">
                    <a:pos x="T2" y="T3"/>
                  </a:cxn>
                  <a:cxn ang="T12">
                    <a:pos x="T4" y="T5"/>
                  </a:cxn>
                  <a:cxn ang="T13">
                    <a:pos x="T6" y="T7"/>
                  </a:cxn>
                  <a:cxn ang="T14">
                    <a:pos x="T8" y="T9"/>
                  </a:cxn>
                </a:cxnLst>
                <a:rect l="T15" t="T16" r="T17" b="T18"/>
                <a:pathLst>
                  <a:path w="13" h="16">
                    <a:moveTo>
                      <a:pt x="12" y="15"/>
                    </a:moveTo>
                    <a:lnTo>
                      <a:pt x="3" y="9"/>
                    </a:lnTo>
                    <a:lnTo>
                      <a:pt x="0" y="0"/>
                    </a:lnTo>
                    <a:lnTo>
                      <a:pt x="0" y="9"/>
                    </a:lnTo>
                    <a:lnTo>
                      <a:pt x="12" y="15"/>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2831" name="Freeform 230">
                <a:extLst>
                  <a:ext uri="{FF2B5EF4-FFF2-40B4-BE49-F238E27FC236}">
                    <a16:creationId xmlns:a16="http://schemas.microsoft.com/office/drawing/2014/main" id="{34D341F8-F591-4FF0-AD95-96A21582CEA4}"/>
                  </a:ext>
                </a:extLst>
              </p:cNvPr>
              <p:cNvSpPr>
                <a:spLocks/>
              </p:cNvSpPr>
              <p:nvPr/>
            </p:nvSpPr>
            <p:spPr bwMode="auto">
              <a:xfrm>
                <a:off x="4034" y="2899"/>
                <a:ext cx="1" cy="4"/>
              </a:xfrm>
              <a:custGeom>
                <a:avLst/>
                <a:gdLst>
                  <a:gd name="T0" fmla="*/ 0 w 1"/>
                  <a:gd name="T1" fmla="*/ 3 h 4"/>
                  <a:gd name="T2" fmla="*/ 0 w 1"/>
                  <a:gd name="T3" fmla="*/ 0 h 4"/>
                  <a:gd name="T4" fmla="*/ 0 60000 65536"/>
                  <a:gd name="T5" fmla="*/ 0 60000 65536"/>
                  <a:gd name="T6" fmla="*/ 0 w 1"/>
                  <a:gd name="T7" fmla="*/ 0 h 4"/>
                  <a:gd name="T8" fmla="*/ 1 w 1"/>
                  <a:gd name="T9" fmla="*/ 4 h 4"/>
                </a:gdLst>
                <a:ahLst/>
                <a:cxnLst>
                  <a:cxn ang="T4">
                    <a:pos x="T0" y="T1"/>
                  </a:cxn>
                  <a:cxn ang="T5">
                    <a:pos x="T2" y="T3"/>
                  </a:cxn>
                </a:cxnLst>
                <a:rect l="T6" t="T7" r="T8" b="T9"/>
                <a:pathLst>
                  <a:path w="1" h="4">
                    <a:moveTo>
                      <a:pt x="0" y="3"/>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32" name="Freeform 231">
                <a:extLst>
                  <a:ext uri="{FF2B5EF4-FFF2-40B4-BE49-F238E27FC236}">
                    <a16:creationId xmlns:a16="http://schemas.microsoft.com/office/drawing/2014/main" id="{E8B1B208-0D09-4258-8FF8-52182504FF5A}"/>
                  </a:ext>
                </a:extLst>
              </p:cNvPr>
              <p:cNvSpPr>
                <a:spLocks/>
              </p:cNvSpPr>
              <p:nvPr/>
            </p:nvSpPr>
            <p:spPr bwMode="auto">
              <a:xfrm>
                <a:off x="3821" y="2842"/>
                <a:ext cx="106" cy="79"/>
              </a:xfrm>
              <a:custGeom>
                <a:avLst/>
                <a:gdLst>
                  <a:gd name="T0" fmla="*/ 93 w 106"/>
                  <a:gd name="T1" fmla="*/ 0 h 79"/>
                  <a:gd name="T2" fmla="*/ 87 w 106"/>
                  <a:gd name="T3" fmla="*/ 9 h 79"/>
                  <a:gd name="T4" fmla="*/ 81 w 106"/>
                  <a:gd name="T5" fmla="*/ 18 h 79"/>
                  <a:gd name="T6" fmla="*/ 72 w 106"/>
                  <a:gd name="T7" fmla="*/ 24 h 79"/>
                  <a:gd name="T8" fmla="*/ 60 w 106"/>
                  <a:gd name="T9" fmla="*/ 27 h 79"/>
                  <a:gd name="T10" fmla="*/ 51 w 106"/>
                  <a:gd name="T11" fmla="*/ 27 h 79"/>
                  <a:gd name="T12" fmla="*/ 39 w 106"/>
                  <a:gd name="T13" fmla="*/ 33 h 79"/>
                  <a:gd name="T14" fmla="*/ 30 w 106"/>
                  <a:gd name="T15" fmla="*/ 36 h 79"/>
                  <a:gd name="T16" fmla="*/ 21 w 106"/>
                  <a:gd name="T17" fmla="*/ 42 h 79"/>
                  <a:gd name="T18" fmla="*/ 9 w 106"/>
                  <a:gd name="T19" fmla="*/ 45 h 79"/>
                  <a:gd name="T20" fmla="*/ 0 w 106"/>
                  <a:gd name="T21" fmla="*/ 51 h 79"/>
                  <a:gd name="T22" fmla="*/ 12 w 106"/>
                  <a:gd name="T23" fmla="*/ 51 h 79"/>
                  <a:gd name="T24" fmla="*/ 21 w 106"/>
                  <a:gd name="T25" fmla="*/ 45 h 79"/>
                  <a:gd name="T26" fmla="*/ 30 w 106"/>
                  <a:gd name="T27" fmla="*/ 51 h 79"/>
                  <a:gd name="T28" fmla="*/ 42 w 106"/>
                  <a:gd name="T29" fmla="*/ 45 h 79"/>
                  <a:gd name="T30" fmla="*/ 51 w 106"/>
                  <a:gd name="T31" fmla="*/ 51 h 79"/>
                  <a:gd name="T32" fmla="*/ 69 w 106"/>
                  <a:gd name="T33" fmla="*/ 51 h 79"/>
                  <a:gd name="T34" fmla="*/ 78 w 106"/>
                  <a:gd name="T35" fmla="*/ 42 h 79"/>
                  <a:gd name="T36" fmla="*/ 84 w 106"/>
                  <a:gd name="T37" fmla="*/ 33 h 79"/>
                  <a:gd name="T38" fmla="*/ 93 w 106"/>
                  <a:gd name="T39" fmla="*/ 27 h 79"/>
                  <a:gd name="T40" fmla="*/ 102 w 106"/>
                  <a:gd name="T41" fmla="*/ 24 h 79"/>
                  <a:gd name="T42" fmla="*/ 105 w 106"/>
                  <a:gd name="T43" fmla="*/ 15 h 79"/>
                  <a:gd name="T44" fmla="*/ 87 w 106"/>
                  <a:gd name="T45" fmla="*/ 15 h 79"/>
                  <a:gd name="T46" fmla="*/ 78 w 106"/>
                  <a:gd name="T47" fmla="*/ 21 h 79"/>
                  <a:gd name="T48" fmla="*/ 81 w 106"/>
                  <a:gd name="T49" fmla="*/ 33 h 79"/>
                  <a:gd name="T50" fmla="*/ 75 w 106"/>
                  <a:gd name="T51" fmla="*/ 42 h 79"/>
                  <a:gd name="T52" fmla="*/ 66 w 106"/>
                  <a:gd name="T53" fmla="*/ 51 h 79"/>
                  <a:gd name="T54" fmla="*/ 57 w 106"/>
                  <a:gd name="T55" fmla="*/ 60 h 79"/>
                  <a:gd name="T56" fmla="*/ 48 w 106"/>
                  <a:gd name="T57" fmla="*/ 66 h 79"/>
                  <a:gd name="T58" fmla="*/ 39 w 106"/>
                  <a:gd name="T59" fmla="*/ 69 h 79"/>
                  <a:gd name="T60" fmla="*/ 30 w 106"/>
                  <a:gd name="T61" fmla="*/ 69 h 79"/>
                  <a:gd name="T62" fmla="*/ 21 w 106"/>
                  <a:gd name="T63" fmla="*/ 72 h 79"/>
                  <a:gd name="T64" fmla="*/ 12 w 106"/>
                  <a:gd name="T65" fmla="*/ 78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
                  <a:gd name="T100" fmla="*/ 0 h 79"/>
                  <a:gd name="T101" fmla="*/ 106 w 106"/>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 h="79">
                    <a:moveTo>
                      <a:pt x="93" y="0"/>
                    </a:moveTo>
                    <a:lnTo>
                      <a:pt x="87" y="9"/>
                    </a:lnTo>
                    <a:lnTo>
                      <a:pt x="81" y="18"/>
                    </a:lnTo>
                    <a:lnTo>
                      <a:pt x="72" y="24"/>
                    </a:lnTo>
                    <a:lnTo>
                      <a:pt x="60" y="27"/>
                    </a:lnTo>
                    <a:lnTo>
                      <a:pt x="51" y="27"/>
                    </a:lnTo>
                    <a:lnTo>
                      <a:pt x="39" y="33"/>
                    </a:lnTo>
                    <a:lnTo>
                      <a:pt x="30" y="36"/>
                    </a:lnTo>
                    <a:lnTo>
                      <a:pt x="21" y="42"/>
                    </a:lnTo>
                    <a:lnTo>
                      <a:pt x="9" y="45"/>
                    </a:lnTo>
                    <a:lnTo>
                      <a:pt x="0" y="51"/>
                    </a:lnTo>
                    <a:lnTo>
                      <a:pt x="12" y="51"/>
                    </a:lnTo>
                    <a:lnTo>
                      <a:pt x="21" y="45"/>
                    </a:lnTo>
                    <a:lnTo>
                      <a:pt x="30" y="51"/>
                    </a:lnTo>
                    <a:lnTo>
                      <a:pt x="42" y="45"/>
                    </a:lnTo>
                    <a:lnTo>
                      <a:pt x="51" y="51"/>
                    </a:lnTo>
                    <a:lnTo>
                      <a:pt x="69" y="51"/>
                    </a:lnTo>
                    <a:lnTo>
                      <a:pt x="78" y="42"/>
                    </a:lnTo>
                    <a:lnTo>
                      <a:pt x="84" y="33"/>
                    </a:lnTo>
                    <a:lnTo>
                      <a:pt x="93" y="27"/>
                    </a:lnTo>
                    <a:lnTo>
                      <a:pt x="102" y="24"/>
                    </a:lnTo>
                    <a:lnTo>
                      <a:pt x="105" y="15"/>
                    </a:lnTo>
                    <a:lnTo>
                      <a:pt x="87" y="15"/>
                    </a:lnTo>
                    <a:lnTo>
                      <a:pt x="78" y="21"/>
                    </a:lnTo>
                    <a:lnTo>
                      <a:pt x="81" y="33"/>
                    </a:lnTo>
                    <a:lnTo>
                      <a:pt x="75" y="42"/>
                    </a:lnTo>
                    <a:lnTo>
                      <a:pt x="66" y="51"/>
                    </a:lnTo>
                    <a:lnTo>
                      <a:pt x="57" y="60"/>
                    </a:lnTo>
                    <a:lnTo>
                      <a:pt x="48" y="66"/>
                    </a:lnTo>
                    <a:lnTo>
                      <a:pt x="39" y="69"/>
                    </a:lnTo>
                    <a:lnTo>
                      <a:pt x="30" y="69"/>
                    </a:lnTo>
                    <a:lnTo>
                      <a:pt x="21" y="72"/>
                    </a:lnTo>
                    <a:lnTo>
                      <a:pt x="12" y="7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33" name="Freeform 232">
                <a:extLst>
                  <a:ext uri="{FF2B5EF4-FFF2-40B4-BE49-F238E27FC236}">
                    <a16:creationId xmlns:a16="http://schemas.microsoft.com/office/drawing/2014/main" id="{11ED7E12-9ABC-4659-AA4F-4BE415C3D739}"/>
                  </a:ext>
                </a:extLst>
              </p:cNvPr>
              <p:cNvSpPr>
                <a:spLocks/>
              </p:cNvSpPr>
              <p:nvPr/>
            </p:nvSpPr>
            <p:spPr bwMode="auto">
              <a:xfrm>
                <a:off x="4088" y="2998"/>
                <a:ext cx="124" cy="121"/>
              </a:xfrm>
              <a:custGeom>
                <a:avLst/>
                <a:gdLst>
                  <a:gd name="T0" fmla="*/ 39 w 124"/>
                  <a:gd name="T1" fmla="*/ 0 h 121"/>
                  <a:gd name="T2" fmla="*/ 48 w 124"/>
                  <a:gd name="T3" fmla="*/ 0 h 121"/>
                  <a:gd name="T4" fmla="*/ 57 w 124"/>
                  <a:gd name="T5" fmla="*/ 6 h 121"/>
                  <a:gd name="T6" fmla="*/ 69 w 124"/>
                  <a:gd name="T7" fmla="*/ 12 h 121"/>
                  <a:gd name="T8" fmla="*/ 78 w 124"/>
                  <a:gd name="T9" fmla="*/ 15 h 121"/>
                  <a:gd name="T10" fmla="*/ 87 w 124"/>
                  <a:gd name="T11" fmla="*/ 18 h 121"/>
                  <a:gd name="T12" fmla="*/ 96 w 124"/>
                  <a:gd name="T13" fmla="*/ 27 h 121"/>
                  <a:gd name="T14" fmla="*/ 105 w 124"/>
                  <a:gd name="T15" fmla="*/ 36 h 121"/>
                  <a:gd name="T16" fmla="*/ 114 w 124"/>
                  <a:gd name="T17" fmla="*/ 39 h 121"/>
                  <a:gd name="T18" fmla="*/ 123 w 124"/>
                  <a:gd name="T19" fmla="*/ 45 h 121"/>
                  <a:gd name="T20" fmla="*/ 123 w 124"/>
                  <a:gd name="T21" fmla="*/ 54 h 121"/>
                  <a:gd name="T22" fmla="*/ 114 w 124"/>
                  <a:gd name="T23" fmla="*/ 57 h 121"/>
                  <a:gd name="T24" fmla="*/ 102 w 124"/>
                  <a:gd name="T25" fmla="*/ 60 h 121"/>
                  <a:gd name="T26" fmla="*/ 93 w 124"/>
                  <a:gd name="T27" fmla="*/ 60 h 121"/>
                  <a:gd name="T28" fmla="*/ 84 w 124"/>
                  <a:gd name="T29" fmla="*/ 57 h 121"/>
                  <a:gd name="T30" fmla="*/ 93 w 124"/>
                  <a:gd name="T31" fmla="*/ 66 h 121"/>
                  <a:gd name="T32" fmla="*/ 96 w 124"/>
                  <a:gd name="T33" fmla="*/ 75 h 121"/>
                  <a:gd name="T34" fmla="*/ 99 w 124"/>
                  <a:gd name="T35" fmla="*/ 84 h 121"/>
                  <a:gd name="T36" fmla="*/ 108 w 124"/>
                  <a:gd name="T37" fmla="*/ 90 h 121"/>
                  <a:gd name="T38" fmla="*/ 114 w 124"/>
                  <a:gd name="T39" fmla="*/ 99 h 121"/>
                  <a:gd name="T40" fmla="*/ 123 w 124"/>
                  <a:gd name="T41" fmla="*/ 99 h 121"/>
                  <a:gd name="T42" fmla="*/ 123 w 124"/>
                  <a:gd name="T43" fmla="*/ 108 h 121"/>
                  <a:gd name="T44" fmla="*/ 114 w 124"/>
                  <a:gd name="T45" fmla="*/ 108 h 121"/>
                  <a:gd name="T46" fmla="*/ 102 w 124"/>
                  <a:gd name="T47" fmla="*/ 108 h 121"/>
                  <a:gd name="T48" fmla="*/ 93 w 124"/>
                  <a:gd name="T49" fmla="*/ 108 h 121"/>
                  <a:gd name="T50" fmla="*/ 84 w 124"/>
                  <a:gd name="T51" fmla="*/ 105 h 121"/>
                  <a:gd name="T52" fmla="*/ 75 w 124"/>
                  <a:gd name="T53" fmla="*/ 102 h 121"/>
                  <a:gd name="T54" fmla="*/ 72 w 124"/>
                  <a:gd name="T55" fmla="*/ 93 h 121"/>
                  <a:gd name="T56" fmla="*/ 81 w 124"/>
                  <a:gd name="T57" fmla="*/ 99 h 121"/>
                  <a:gd name="T58" fmla="*/ 84 w 124"/>
                  <a:gd name="T59" fmla="*/ 108 h 121"/>
                  <a:gd name="T60" fmla="*/ 75 w 124"/>
                  <a:gd name="T61" fmla="*/ 108 h 121"/>
                  <a:gd name="T62" fmla="*/ 66 w 124"/>
                  <a:gd name="T63" fmla="*/ 99 h 121"/>
                  <a:gd name="T64" fmla="*/ 57 w 124"/>
                  <a:gd name="T65" fmla="*/ 93 h 121"/>
                  <a:gd name="T66" fmla="*/ 48 w 124"/>
                  <a:gd name="T67" fmla="*/ 90 h 121"/>
                  <a:gd name="T68" fmla="*/ 57 w 124"/>
                  <a:gd name="T69" fmla="*/ 90 h 121"/>
                  <a:gd name="T70" fmla="*/ 66 w 124"/>
                  <a:gd name="T71" fmla="*/ 99 h 121"/>
                  <a:gd name="T72" fmla="*/ 72 w 124"/>
                  <a:gd name="T73" fmla="*/ 108 h 121"/>
                  <a:gd name="T74" fmla="*/ 81 w 124"/>
                  <a:gd name="T75" fmla="*/ 111 h 121"/>
                  <a:gd name="T76" fmla="*/ 72 w 124"/>
                  <a:gd name="T77" fmla="*/ 114 h 121"/>
                  <a:gd name="T78" fmla="*/ 63 w 124"/>
                  <a:gd name="T79" fmla="*/ 114 h 121"/>
                  <a:gd name="T80" fmla="*/ 54 w 124"/>
                  <a:gd name="T81" fmla="*/ 111 h 121"/>
                  <a:gd name="T82" fmla="*/ 48 w 124"/>
                  <a:gd name="T83" fmla="*/ 102 h 121"/>
                  <a:gd name="T84" fmla="*/ 57 w 124"/>
                  <a:gd name="T85" fmla="*/ 108 h 121"/>
                  <a:gd name="T86" fmla="*/ 69 w 124"/>
                  <a:gd name="T87" fmla="*/ 117 h 121"/>
                  <a:gd name="T88" fmla="*/ 60 w 124"/>
                  <a:gd name="T89" fmla="*/ 120 h 121"/>
                  <a:gd name="T90" fmla="*/ 51 w 124"/>
                  <a:gd name="T91" fmla="*/ 117 h 121"/>
                  <a:gd name="T92" fmla="*/ 48 w 124"/>
                  <a:gd name="T93" fmla="*/ 108 h 121"/>
                  <a:gd name="T94" fmla="*/ 39 w 124"/>
                  <a:gd name="T95" fmla="*/ 105 h 121"/>
                  <a:gd name="T96" fmla="*/ 30 w 124"/>
                  <a:gd name="T97" fmla="*/ 99 h 121"/>
                  <a:gd name="T98" fmla="*/ 27 w 124"/>
                  <a:gd name="T99" fmla="*/ 90 h 121"/>
                  <a:gd name="T100" fmla="*/ 21 w 124"/>
                  <a:gd name="T101" fmla="*/ 81 h 121"/>
                  <a:gd name="T102" fmla="*/ 15 w 124"/>
                  <a:gd name="T103" fmla="*/ 72 h 121"/>
                  <a:gd name="T104" fmla="*/ 12 w 124"/>
                  <a:gd name="T105" fmla="*/ 63 h 121"/>
                  <a:gd name="T106" fmla="*/ 6 w 124"/>
                  <a:gd name="T107" fmla="*/ 54 h 121"/>
                  <a:gd name="T108" fmla="*/ 6 w 124"/>
                  <a:gd name="T109" fmla="*/ 45 h 121"/>
                  <a:gd name="T110" fmla="*/ 0 w 124"/>
                  <a:gd name="T111" fmla="*/ 36 h 12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4"/>
                  <a:gd name="T169" fmla="*/ 0 h 121"/>
                  <a:gd name="T170" fmla="*/ 124 w 124"/>
                  <a:gd name="T171" fmla="*/ 121 h 12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4" h="121">
                    <a:moveTo>
                      <a:pt x="39" y="0"/>
                    </a:moveTo>
                    <a:lnTo>
                      <a:pt x="48" y="0"/>
                    </a:lnTo>
                    <a:lnTo>
                      <a:pt x="57" y="6"/>
                    </a:lnTo>
                    <a:lnTo>
                      <a:pt x="69" y="12"/>
                    </a:lnTo>
                    <a:lnTo>
                      <a:pt x="78" y="15"/>
                    </a:lnTo>
                    <a:lnTo>
                      <a:pt x="87" y="18"/>
                    </a:lnTo>
                    <a:lnTo>
                      <a:pt x="96" y="27"/>
                    </a:lnTo>
                    <a:lnTo>
                      <a:pt x="105" y="36"/>
                    </a:lnTo>
                    <a:lnTo>
                      <a:pt x="114" y="39"/>
                    </a:lnTo>
                    <a:lnTo>
                      <a:pt x="123" y="45"/>
                    </a:lnTo>
                    <a:lnTo>
                      <a:pt x="123" y="54"/>
                    </a:lnTo>
                    <a:lnTo>
                      <a:pt x="114" y="57"/>
                    </a:lnTo>
                    <a:lnTo>
                      <a:pt x="102" y="60"/>
                    </a:lnTo>
                    <a:lnTo>
                      <a:pt x="93" y="60"/>
                    </a:lnTo>
                    <a:lnTo>
                      <a:pt x="84" y="57"/>
                    </a:lnTo>
                    <a:lnTo>
                      <a:pt x="93" y="66"/>
                    </a:lnTo>
                    <a:lnTo>
                      <a:pt x="96" y="75"/>
                    </a:lnTo>
                    <a:lnTo>
                      <a:pt x="99" y="84"/>
                    </a:lnTo>
                    <a:lnTo>
                      <a:pt x="108" y="90"/>
                    </a:lnTo>
                    <a:lnTo>
                      <a:pt x="114" y="99"/>
                    </a:lnTo>
                    <a:lnTo>
                      <a:pt x="123" y="99"/>
                    </a:lnTo>
                    <a:lnTo>
                      <a:pt x="123" y="108"/>
                    </a:lnTo>
                    <a:lnTo>
                      <a:pt x="114" y="108"/>
                    </a:lnTo>
                    <a:lnTo>
                      <a:pt x="102" y="108"/>
                    </a:lnTo>
                    <a:lnTo>
                      <a:pt x="93" y="108"/>
                    </a:lnTo>
                    <a:lnTo>
                      <a:pt x="84" y="105"/>
                    </a:lnTo>
                    <a:lnTo>
                      <a:pt x="75" y="102"/>
                    </a:lnTo>
                    <a:lnTo>
                      <a:pt x="72" y="93"/>
                    </a:lnTo>
                    <a:lnTo>
                      <a:pt x="81" y="99"/>
                    </a:lnTo>
                    <a:lnTo>
                      <a:pt x="84" y="108"/>
                    </a:lnTo>
                    <a:lnTo>
                      <a:pt x="75" y="108"/>
                    </a:lnTo>
                    <a:lnTo>
                      <a:pt x="66" y="99"/>
                    </a:lnTo>
                    <a:lnTo>
                      <a:pt x="57" y="93"/>
                    </a:lnTo>
                    <a:lnTo>
                      <a:pt x="48" y="90"/>
                    </a:lnTo>
                    <a:lnTo>
                      <a:pt x="57" y="90"/>
                    </a:lnTo>
                    <a:lnTo>
                      <a:pt x="66" y="99"/>
                    </a:lnTo>
                    <a:lnTo>
                      <a:pt x="72" y="108"/>
                    </a:lnTo>
                    <a:lnTo>
                      <a:pt x="81" y="111"/>
                    </a:lnTo>
                    <a:lnTo>
                      <a:pt x="72" y="114"/>
                    </a:lnTo>
                    <a:lnTo>
                      <a:pt x="63" y="114"/>
                    </a:lnTo>
                    <a:lnTo>
                      <a:pt x="54" y="111"/>
                    </a:lnTo>
                    <a:lnTo>
                      <a:pt x="48" y="102"/>
                    </a:lnTo>
                    <a:lnTo>
                      <a:pt x="57" y="108"/>
                    </a:lnTo>
                    <a:lnTo>
                      <a:pt x="69" y="117"/>
                    </a:lnTo>
                    <a:lnTo>
                      <a:pt x="60" y="120"/>
                    </a:lnTo>
                    <a:lnTo>
                      <a:pt x="51" y="117"/>
                    </a:lnTo>
                    <a:lnTo>
                      <a:pt x="48" y="108"/>
                    </a:lnTo>
                    <a:lnTo>
                      <a:pt x="39" y="105"/>
                    </a:lnTo>
                    <a:lnTo>
                      <a:pt x="30" y="99"/>
                    </a:lnTo>
                    <a:lnTo>
                      <a:pt x="27" y="90"/>
                    </a:lnTo>
                    <a:lnTo>
                      <a:pt x="21" y="81"/>
                    </a:lnTo>
                    <a:lnTo>
                      <a:pt x="15" y="72"/>
                    </a:lnTo>
                    <a:lnTo>
                      <a:pt x="12" y="63"/>
                    </a:lnTo>
                    <a:lnTo>
                      <a:pt x="6" y="54"/>
                    </a:lnTo>
                    <a:lnTo>
                      <a:pt x="6" y="45"/>
                    </a:lnTo>
                    <a:lnTo>
                      <a:pt x="0" y="3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34" name="Freeform 233">
                <a:extLst>
                  <a:ext uri="{FF2B5EF4-FFF2-40B4-BE49-F238E27FC236}">
                    <a16:creationId xmlns:a16="http://schemas.microsoft.com/office/drawing/2014/main" id="{83017FE7-1306-40F1-925A-F3D7CCEEB630}"/>
                  </a:ext>
                </a:extLst>
              </p:cNvPr>
              <p:cNvSpPr>
                <a:spLocks/>
              </p:cNvSpPr>
              <p:nvPr/>
            </p:nvSpPr>
            <p:spPr bwMode="auto">
              <a:xfrm>
                <a:off x="3566" y="2890"/>
                <a:ext cx="109" cy="697"/>
              </a:xfrm>
              <a:custGeom>
                <a:avLst/>
                <a:gdLst>
                  <a:gd name="T0" fmla="*/ 36 w 109"/>
                  <a:gd name="T1" fmla="*/ 18 h 697"/>
                  <a:gd name="T2" fmla="*/ 27 w 109"/>
                  <a:gd name="T3" fmla="*/ 45 h 697"/>
                  <a:gd name="T4" fmla="*/ 36 w 109"/>
                  <a:gd name="T5" fmla="*/ 57 h 697"/>
                  <a:gd name="T6" fmla="*/ 66 w 109"/>
                  <a:gd name="T7" fmla="*/ 39 h 697"/>
                  <a:gd name="T8" fmla="*/ 81 w 109"/>
                  <a:gd name="T9" fmla="*/ 12 h 697"/>
                  <a:gd name="T10" fmla="*/ 66 w 109"/>
                  <a:gd name="T11" fmla="*/ 39 h 697"/>
                  <a:gd name="T12" fmla="*/ 39 w 109"/>
                  <a:gd name="T13" fmla="*/ 57 h 697"/>
                  <a:gd name="T14" fmla="*/ 24 w 109"/>
                  <a:gd name="T15" fmla="*/ 84 h 697"/>
                  <a:gd name="T16" fmla="*/ 18 w 109"/>
                  <a:gd name="T17" fmla="*/ 114 h 697"/>
                  <a:gd name="T18" fmla="*/ 12 w 109"/>
                  <a:gd name="T19" fmla="*/ 144 h 697"/>
                  <a:gd name="T20" fmla="*/ 12 w 109"/>
                  <a:gd name="T21" fmla="*/ 174 h 697"/>
                  <a:gd name="T22" fmla="*/ 12 w 109"/>
                  <a:gd name="T23" fmla="*/ 204 h 697"/>
                  <a:gd name="T24" fmla="*/ 9 w 109"/>
                  <a:gd name="T25" fmla="*/ 234 h 697"/>
                  <a:gd name="T26" fmla="*/ 9 w 109"/>
                  <a:gd name="T27" fmla="*/ 264 h 697"/>
                  <a:gd name="T28" fmla="*/ 9 w 109"/>
                  <a:gd name="T29" fmla="*/ 300 h 697"/>
                  <a:gd name="T30" fmla="*/ 6 w 109"/>
                  <a:gd name="T31" fmla="*/ 330 h 697"/>
                  <a:gd name="T32" fmla="*/ 6 w 109"/>
                  <a:gd name="T33" fmla="*/ 369 h 697"/>
                  <a:gd name="T34" fmla="*/ 15 w 109"/>
                  <a:gd name="T35" fmla="*/ 402 h 697"/>
                  <a:gd name="T36" fmla="*/ 15 w 109"/>
                  <a:gd name="T37" fmla="*/ 390 h 697"/>
                  <a:gd name="T38" fmla="*/ 9 w 109"/>
                  <a:gd name="T39" fmla="*/ 399 h 697"/>
                  <a:gd name="T40" fmla="*/ 9 w 109"/>
                  <a:gd name="T41" fmla="*/ 432 h 697"/>
                  <a:gd name="T42" fmla="*/ 9 w 109"/>
                  <a:gd name="T43" fmla="*/ 465 h 697"/>
                  <a:gd name="T44" fmla="*/ 9 w 109"/>
                  <a:gd name="T45" fmla="*/ 495 h 697"/>
                  <a:gd name="T46" fmla="*/ 3 w 109"/>
                  <a:gd name="T47" fmla="*/ 522 h 697"/>
                  <a:gd name="T48" fmla="*/ 0 w 109"/>
                  <a:gd name="T49" fmla="*/ 549 h 697"/>
                  <a:gd name="T50" fmla="*/ 0 w 109"/>
                  <a:gd name="T51" fmla="*/ 579 h 697"/>
                  <a:gd name="T52" fmla="*/ 3 w 109"/>
                  <a:gd name="T53" fmla="*/ 609 h 697"/>
                  <a:gd name="T54" fmla="*/ 6 w 109"/>
                  <a:gd name="T55" fmla="*/ 642 h 697"/>
                  <a:gd name="T56" fmla="*/ 15 w 109"/>
                  <a:gd name="T57" fmla="*/ 669 h 697"/>
                  <a:gd name="T58" fmla="*/ 42 w 109"/>
                  <a:gd name="T59" fmla="*/ 687 h 697"/>
                  <a:gd name="T60" fmla="*/ 54 w 109"/>
                  <a:gd name="T61" fmla="*/ 678 h 697"/>
                  <a:gd name="T62" fmla="*/ 54 w 109"/>
                  <a:gd name="T63" fmla="*/ 648 h 697"/>
                  <a:gd name="T64" fmla="*/ 57 w 109"/>
                  <a:gd name="T65" fmla="*/ 618 h 697"/>
                  <a:gd name="T66" fmla="*/ 66 w 109"/>
                  <a:gd name="T67" fmla="*/ 585 h 697"/>
                  <a:gd name="T68" fmla="*/ 66 w 109"/>
                  <a:gd name="T69" fmla="*/ 558 h 697"/>
                  <a:gd name="T70" fmla="*/ 66 w 109"/>
                  <a:gd name="T71" fmla="*/ 525 h 697"/>
                  <a:gd name="T72" fmla="*/ 66 w 109"/>
                  <a:gd name="T73" fmla="*/ 498 h 697"/>
                  <a:gd name="T74" fmla="*/ 63 w 109"/>
                  <a:gd name="T75" fmla="*/ 465 h 697"/>
                  <a:gd name="T76" fmla="*/ 87 w 109"/>
                  <a:gd name="T77" fmla="*/ 441 h 697"/>
                  <a:gd name="T78" fmla="*/ 108 w 109"/>
                  <a:gd name="T79" fmla="*/ 411 h 697"/>
                  <a:gd name="T80" fmla="*/ 93 w 109"/>
                  <a:gd name="T81" fmla="*/ 420 h 697"/>
                  <a:gd name="T82" fmla="*/ 63 w 109"/>
                  <a:gd name="T83" fmla="*/ 444 h 697"/>
                  <a:gd name="T84" fmla="*/ 69 w 109"/>
                  <a:gd name="T85" fmla="*/ 441 h 697"/>
                  <a:gd name="T86" fmla="*/ 99 w 109"/>
                  <a:gd name="T87" fmla="*/ 414 h 697"/>
                  <a:gd name="T88" fmla="*/ 87 w 109"/>
                  <a:gd name="T89" fmla="*/ 408 h 697"/>
                  <a:gd name="T90" fmla="*/ 69 w 109"/>
                  <a:gd name="T91" fmla="*/ 435 h 697"/>
                  <a:gd name="T92" fmla="*/ 54 w 109"/>
                  <a:gd name="T93" fmla="*/ 423 h 697"/>
                  <a:gd name="T94" fmla="*/ 51 w 109"/>
                  <a:gd name="T95" fmla="*/ 393 h 697"/>
                  <a:gd name="T96" fmla="*/ 51 w 109"/>
                  <a:gd name="T97" fmla="*/ 366 h 697"/>
                  <a:gd name="T98" fmla="*/ 51 w 109"/>
                  <a:gd name="T99" fmla="*/ 336 h 697"/>
                  <a:gd name="T100" fmla="*/ 57 w 109"/>
                  <a:gd name="T101" fmla="*/ 306 h 697"/>
                  <a:gd name="T102" fmla="*/ 57 w 109"/>
                  <a:gd name="T103" fmla="*/ 273 h 697"/>
                  <a:gd name="T104" fmla="*/ 57 w 109"/>
                  <a:gd name="T105" fmla="*/ 246 h 697"/>
                  <a:gd name="T106" fmla="*/ 69 w 109"/>
                  <a:gd name="T107" fmla="*/ 216 h 697"/>
                  <a:gd name="T108" fmla="*/ 69 w 109"/>
                  <a:gd name="T109" fmla="*/ 180 h 697"/>
                  <a:gd name="T110" fmla="*/ 69 w 109"/>
                  <a:gd name="T111" fmla="*/ 150 h 69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9"/>
                  <a:gd name="T169" fmla="*/ 0 h 697"/>
                  <a:gd name="T170" fmla="*/ 109 w 109"/>
                  <a:gd name="T171" fmla="*/ 697 h 69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9" h="697">
                    <a:moveTo>
                      <a:pt x="42" y="0"/>
                    </a:moveTo>
                    <a:lnTo>
                      <a:pt x="42" y="9"/>
                    </a:lnTo>
                    <a:lnTo>
                      <a:pt x="36" y="18"/>
                    </a:lnTo>
                    <a:lnTo>
                      <a:pt x="30" y="27"/>
                    </a:lnTo>
                    <a:lnTo>
                      <a:pt x="27" y="36"/>
                    </a:lnTo>
                    <a:lnTo>
                      <a:pt x="27" y="45"/>
                    </a:lnTo>
                    <a:lnTo>
                      <a:pt x="27" y="54"/>
                    </a:lnTo>
                    <a:lnTo>
                      <a:pt x="27" y="63"/>
                    </a:lnTo>
                    <a:lnTo>
                      <a:pt x="36" y="57"/>
                    </a:lnTo>
                    <a:lnTo>
                      <a:pt x="48" y="51"/>
                    </a:lnTo>
                    <a:lnTo>
                      <a:pt x="57" y="45"/>
                    </a:lnTo>
                    <a:lnTo>
                      <a:pt x="66" y="39"/>
                    </a:lnTo>
                    <a:lnTo>
                      <a:pt x="72" y="30"/>
                    </a:lnTo>
                    <a:lnTo>
                      <a:pt x="78" y="21"/>
                    </a:lnTo>
                    <a:lnTo>
                      <a:pt x="81" y="12"/>
                    </a:lnTo>
                    <a:lnTo>
                      <a:pt x="81" y="21"/>
                    </a:lnTo>
                    <a:lnTo>
                      <a:pt x="75" y="30"/>
                    </a:lnTo>
                    <a:lnTo>
                      <a:pt x="66" y="39"/>
                    </a:lnTo>
                    <a:lnTo>
                      <a:pt x="57" y="48"/>
                    </a:lnTo>
                    <a:lnTo>
                      <a:pt x="48" y="54"/>
                    </a:lnTo>
                    <a:lnTo>
                      <a:pt x="39" y="57"/>
                    </a:lnTo>
                    <a:lnTo>
                      <a:pt x="30" y="60"/>
                    </a:lnTo>
                    <a:lnTo>
                      <a:pt x="24" y="72"/>
                    </a:lnTo>
                    <a:lnTo>
                      <a:pt x="24" y="84"/>
                    </a:lnTo>
                    <a:lnTo>
                      <a:pt x="21" y="93"/>
                    </a:lnTo>
                    <a:lnTo>
                      <a:pt x="21" y="102"/>
                    </a:lnTo>
                    <a:lnTo>
                      <a:pt x="18" y="114"/>
                    </a:lnTo>
                    <a:lnTo>
                      <a:pt x="15" y="123"/>
                    </a:lnTo>
                    <a:lnTo>
                      <a:pt x="15" y="132"/>
                    </a:lnTo>
                    <a:lnTo>
                      <a:pt x="12" y="144"/>
                    </a:lnTo>
                    <a:lnTo>
                      <a:pt x="12" y="156"/>
                    </a:lnTo>
                    <a:lnTo>
                      <a:pt x="12" y="165"/>
                    </a:lnTo>
                    <a:lnTo>
                      <a:pt x="12" y="174"/>
                    </a:lnTo>
                    <a:lnTo>
                      <a:pt x="12" y="186"/>
                    </a:lnTo>
                    <a:lnTo>
                      <a:pt x="12" y="195"/>
                    </a:lnTo>
                    <a:lnTo>
                      <a:pt x="12" y="204"/>
                    </a:lnTo>
                    <a:lnTo>
                      <a:pt x="12" y="216"/>
                    </a:lnTo>
                    <a:lnTo>
                      <a:pt x="9" y="225"/>
                    </a:lnTo>
                    <a:lnTo>
                      <a:pt x="9" y="234"/>
                    </a:lnTo>
                    <a:lnTo>
                      <a:pt x="9" y="243"/>
                    </a:lnTo>
                    <a:lnTo>
                      <a:pt x="9" y="252"/>
                    </a:lnTo>
                    <a:lnTo>
                      <a:pt x="9" y="264"/>
                    </a:lnTo>
                    <a:lnTo>
                      <a:pt x="9" y="276"/>
                    </a:lnTo>
                    <a:lnTo>
                      <a:pt x="9" y="288"/>
                    </a:lnTo>
                    <a:lnTo>
                      <a:pt x="9" y="300"/>
                    </a:lnTo>
                    <a:lnTo>
                      <a:pt x="6" y="312"/>
                    </a:lnTo>
                    <a:lnTo>
                      <a:pt x="6" y="321"/>
                    </a:lnTo>
                    <a:lnTo>
                      <a:pt x="6" y="330"/>
                    </a:lnTo>
                    <a:lnTo>
                      <a:pt x="6" y="339"/>
                    </a:lnTo>
                    <a:lnTo>
                      <a:pt x="6" y="360"/>
                    </a:lnTo>
                    <a:lnTo>
                      <a:pt x="6" y="369"/>
                    </a:lnTo>
                    <a:lnTo>
                      <a:pt x="6" y="381"/>
                    </a:lnTo>
                    <a:lnTo>
                      <a:pt x="6" y="393"/>
                    </a:lnTo>
                    <a:lnTo>
                      <a:pt x="15" y="402"/>
                    </a:lnTo>
                    <a:lnTo>
                      <a:pt x="21" y="411"/>
                    </a:lnTo>
                    <a:lnTo>
                      <a:pt x="18" y="402"/>
                    </a:lnTo>
                    <a:lnTo>
                      <a:pt x="15" y="390"/>
                    </a:lnTo>
                    <a:lnTo>
                      <a:pt x="12" y="381"/>
                    </a:lnTo>
                    <a:lnTo>
                      <a:pt x="9" y="390"/>
                    </a:lnTo>
                    <a:lnTo>
                      <a:pt x="9" y="399"/>
                    </a:lnTo>
                    <a:lnTo>
                      <a:pt x="9" y="411"/>
                    </a:lnTo>
                    <a:lnTo>
                      <a:pt x="9" y="423"/>
                    </a:lnTo>
                    <a:lnTo>
                      <a:pt x="9" y="432"/>
                    </a:lnTo>
                    <a:lnTo>
                      <a:pt x="9" y="441"/>
                    </a:lnTo>
                    <a:lnTo>
                      <a:pt x="9" y="453"/>
                    </a:lnTo>
                    <a:lnTo>
                      <a:pt x="9" y="465"/>
                    </a:lnTo>
                    <a:lnTo>
                      <a:pt x="9" y="474"/>
                    </a:lnTo>
                    <a:lnTo>
                      <a:pt x="9" y="483"/>
                    </a:lnTo>
                    <a:lnTo>
                      <a:pt x="9" y="495"/>
                    </a:lnTo>
                    <a:lnTo>
                      <a:pt x="9" y="504"/>
                    </a:lnTo>
                    <a:lnTo>
                      <a:pt x="6" y="513"/>
                    </a:lnTo>
                    <a:lnTo>
                      <a:pt x="3" y="522"/>
                    </a:lnTo>
                    <a:lnTo>
                      <a:pt x="0" y="531"/>
                    </a:lnTo>
                    <a:lnTo>
                      <a:pt x="0" y="540"/>
                    </a:lnTo>
                    <a:lnTo>
                      <a:pt x="0" y="549"/>
                    </a:lnTo>
                    <a:lnTo>
                      <a:pt x="0" y="558"/>
                    </a:lnTo>
                    <a:lnTo>
                      <a:pt x="0" y="567"/>
                    </a:lnTo>
                    <a:lnTo>
                      <a:pt x="0" y="579"/>
                    </a:lnTo>
                    <a:lnTo>
                      <a:pt x="0" y="588"/>
                    </a:lnTo>
                    <a:lnTo>
                      <a:pt x="3" y="597"/>
                    </a:lnTo>
                    <a:lnTo>
                      <a:pt x="3" y="609"/>
                    </a:lnTo>
                    <a:lnTo>
                      <a:pt x="6" y="621"/>
                    </a:lnTo>
                    <a:lnTo>
                      <a:pt x="6" y="633"/>
                    </a:lnTo>
                    <a:lnTo>
                      <a:pt x="6" y="642"/>
                    </a:lnTo>
                    <a:lnTo>
                      <a:pt x="6" y="651"/>
                    </a:lnTo>
                    <a:lnTo>
                      <a:pt x="6" y="660"/>
                    </a:lnTo>
                    <a:lnTo>
                      <a:pt x="15" y="669"/>
                    </a:lnTo>
                    <a:lnTo>
                      <a:pt x="24" y="672"/>
                    </a:lnTo>
                    <a:lnTo>
                      <a:pt x="33" y="681"/>
                    </a:lnTo>
                    <a:lnTo>
                      <a:pt x="42" y="687"/>
                    </a:lnTo>
                    <a:lnTo>
                      <a:pt x="51" y="696"/>
                    </a:lnTo>
                    <a:lnTo>
                      <a:pt x="54" y="687"/>
                    </a:lnTo>
                    <a:lnTo>
                      <a:pt x="54" y="678"/>
                    </a:lnTo>
                    <a:lnTo>
                      <a:pt x="54" y="666"/>
                    </a:lnTo>
                    <a:lnTo>
                      <a:pt x="54" y="657"/>
                    </a:lnTo>
                    <a:lnTo>
                      <a:pt x="54" y="648"/>
                    </a:lnTo>
                    <a:lnTo>
                      <a:pt x="54" y="639"/>
                    </a:lnTo>
                    <a:lnTo>
                      <a:pt x="54" y="630"/>
                    </a:lnTo>
                    <a:lnTo>
                      <a:pt x="57" y="618"/>
                    </a:lnTo>
                    <a:lnTo>
                      <a:pt x="63" y="606"/>
                    </a:lnTo>
                    <a:lnTo>
                      <a:pt x="66" y="597"/>
                    </a:lnTo>
                    <a:lnTo>
                      <a:pt x="66" y="585"/>
                    </a:lnTo>
                    <a:lnTo>
                      <a:pt x="66" y="576"/>
                    </a:lnTo>
                    <a:lnTo>
                      <a:pt x="66" y="567"/>
                    </a:lnTo>
                    <a:lnTo>
                      <a:pt x="66" y="558"/>
                    </a:lnTo>
                    <a:lnTo>
                      <a:pt x="66" y="546"/>
                    </a:lnTo>
                    <a:lnTo>
                      <a:pt x="66" y="534"/>
                    </a:lnTo>
                    <a:lnTo>
                      <a:pt x="66" y="525"/>
                    </a:lnTo>
                    <a:lnTo>
                      <a:pt x="66" y="516"/>
                    </a:lnTo>
                    <a:lnTo>
                      <a:pt x="66" y="507"/>
                    </a:lnTo>
                    <a:lnTo>
                      <a:pt x="66" y="498"/>
                    </a:lnTo>
                    <a:lnTo>
                      <a:pt x="66" y="486"/>
                    </a:lnTo>
                    <a:lnTo>
                      <a:pt x="66" y="474"/>
                    </a:lnTo>
                    <a:lnTo>
                      <a:pt x="63" y="465"/>
                    </a:lnTo>
                    <a:lnTo>
                      <a:pt x="72" y="459"/>
                    </a:lnTo>
                    <a:lnTo>
                      <a:pt x="78" y="450"/>
                    </a:lnTo>
                    <a:lnTo>
                      <a:pt x="87" y="441"/>
                    </a:lnTo>
                    <a:lnTo>
                      <a:pt x="93" y="432"/>
                    </a:lnTo>
                    <a:lnTo>
                      <a:pt x="102" y="420"/>
                    </a:lnTo>
                    <a:lnTo>
                      <a:pt x="108" y="411"/>
                    </a:lnTo>
                    <a:lnTo>
                      <a:pt x="108" y="402"/>
                    </a:lnTo>
                    <a:lnTo>
                      <a:pt x="102" y="411"/>
                    </a:lnTo>
                    <a:lnTo>
                      <a:pt x="93" y="420"/>
                    </a:lnTo>
                    <a:lnTo>
                      <a:pt x="84" y="429"/>
                    </a:lnTo>
                    <a:lnTo>
                      <a:pt x="72" y="438"/>
                    </a:lnTo>
                    <a:lnTo>
                      <a:pt x="63" y="444"/>
                    </a:lnTo>
                    <a:lnTo>
                      <a:pt x="54" y="447"/>
                    </a:lnTo>
                    <a:lnTo>
                      <a:pt x="45" y="453"/>
                    </a:lnTo>
                    <a:lnTo>
                      <a:pt x="69" y="441"/>
                    </a:lnTo>
                    <a:lnTo>
                      <a:pt x="81" y="432"/>
                    </a:lnTo>
                    <a:lnTo>
                      <a:pt x="90" y="426"/>
                    </a:lnTo>
                    <a:lnTo>
                      <a:pt x="99" y="414"/>
                    </a:lnTo>
                    <a:lnTo>
                      <a:pt x="105" y="405"/>
                    </a:lnTo>
                    <a:lnTo>
                      <a:pt x="96" y="399"/>
                    </a:lnTo>
                    <a:lnTo>
                      <a:pt x="87" y="408"/>
                    </a:lnTo>
                    <a:lnTo>
                      <a:pt x="78" y="417"/>
                    </a:lnTo>
                    <a:lnTo>
                      <a:pt x="72" y="426"/>
                    </a:lnTo>
                    <a:lnTo>
                      <a:pt x="69" y="435"/>
                    </a:lnTo>
                    <a:lnTo>
                      <a:pt x="60" y="444"/>
                    </a:lnTo>
                    <a:lnTo>
                      <a:pt x="57" y="432"/>
                    </a:lnTo>
                    <a:lnTo>
                      <a:pt x="54" y="423"/>
                    </a:lnTo>
                    <a:lnTo>
                      <a:pt x="54" y="414"/>
                    </a:lnTo>
                    <a:lnTo>
                      <a:pt x="51" y="402"/>
                    </a:lnTo>
                    <a:lnTo>
                      <a:pt x="51" y="393"/>
                    </a:lnTo>
                    <a:lnTo>
                      <a:pt x="51" y="384"/>
                    </a:lnTo>
                    <a:lnTo>
                      <a:pt x="51" y="375"/>
                    </a:lnTo>
                    <a:lnTo>
                      <a:pt x="51" y="366"/>
                    </a:lnTo>
                    <a:lnTo>
                      <a:pt x="51" y="357"/>
                    </a:lnTo>
                    <a:lnTo>
                      <a:pt x="51" y="348"/>
                    </a:lnTo>
                    <a:lnTo>
                      <a:pt x="51" y="336"/>
                    </a:lnTo>
                    <a:lnTo>
                      <a:pt x="51" y="327"/>
                    </a:lnTo>
                    <a:lnTo>
                      <a:pt x="54" y="318"/>
                    </a:lnTo>
                    <a:lnTo>
                      <a:pt x="57" y="306"/>
                    </a:lnTo>
                    <a:lnTo>
                      <a:pt x="57" y="294"/>
                    </a:lnTo>
                    <a:lnTo>
                      <a:pt x="57" y="282"/>
                    </a:lnTo>
                    <a:lnTo>
                      <a:pt x="57" y="273"/>
                    </a:lnTo>
                    <a:lnTo>
                      <a:pt x="57" y="264"/>
                    </a:lnTo>
                    <a:lnTo>
                      <a:pt x="57" y="255"/>
                    </a:lnTo>
                    <a:lnTo>
                      <a:pt x="57" y="246"/>
                    </a:lnTo>
                    <a:lnTo>
                      <a:pt x="60" y="237"/>
                    </a:lnTo>
                    <a:lnTo>
                      <a:pt x="66" y="225"/>
                    </a:lnTo>
                    <a:lnTo>
                      <a:pt x="69" y="216"/>
                    </a:lnTo>
                    <a:lnTo>
                      <a:pt x="69" y="204"/>
                    </a:lnTo>
                    <a:lnTo>
                      <a:pt x="69" y="192"/>
                    </a:lnTo>
                    <a:lnTo>
                      <a:pt x="69" y="180"/>
                    </a:lnTo>
                    <a:lnTo>
                      <a:pt x="69" y="168"/>
                    </a:lnTo>
                    <a:lnTo>
                      <a:pt x="69" y="159"/>
                    </a:lnTo>
                    <a:lnTo>
                      <a:pt x="69" y="15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35" name="Freeform 234">
                <a:extLst>
                  <a:ext uri="{FF2B5EF4-FFF2-40B4-BE49-F238E27FC236}">
                    <a16:creationId xmlns:a16="http://schemas.microsoft.com/office/drawing/2014/main" id="{78C98081-9457-427B-9FED-5D98C8A29239}"/>
                  </a:ext>
                </a:extLst>
              </p:cNvPr>
              <p:cNvSpPr>
                <a:spLocks/>
              </p:cNvSpPr>
              <p:nvPr/>
            </p:nvSpPr>
            <p:spPr bwMode="auto">
              <a:xfrm>
                <a:off x="3707" y="2914"/>
                <a:ext cx="28" cy="142"/>
              </a:xfrm>
              <a:custGeom>
                <a:avLst/>
                <a:gdLst>
                  <a:gd name="T0" fmla="*/ 0 w 28"/>
                  <a:gd name="T1" fmla="*/ 0 h 142"/>
                  <a:gd name="T2" fmla="*/ 0 w 28"/>
                  <a:gd name="T3" fmla="*/ 12 h 142"/>
                  <a:gd name="T4" fmla="*/ 0 w 28"/>
                  <a:gd name="T5" fmla="*/ 24 h 142"/>
                  <a:gd name="T6" fmla="*/ 0 w 28"/>
                  <a:gd name="T7" fmla="*/ 33 h 142"/>
                  <a:gd name="T8" fmla="*/ 0 w 28"/>
                  <a:gd name="T9" fmla="*/ 45 h 142"/>
                  <a:gd name="T10" fmla="*/ 0 w 28"/>
                  <a:gd name="T11" fmla="*/ 54 h 142"/>
                  <a:gd name="T12" fmla="*/ 0 w 28"/>
                  <a:gd name="T13" fmla="*/ 66 h 142"/>
                  <a:gd name="T14" fmla="*/ 0 w 28"/>
                  <a:gd name="T15" fmla="*/ 75 h 142"/>
                  <a:gd name="T16" fmla="*/ 0 w 28"/>
                  <a:gd name="T17" fmla="*/ 84 h 142"/>
                  <a:gd name="T18" fmla="*/ 0 w 28"/>
                  <a:gd name="T19" fmla="*/ 96 h 142"/>
                  <a:gd name="T20" fmla="*/ 0 w 28"/>
                  <a:gd name="T21" fmla="*/ 105 h 142"/>
                  <a:gd name="T22" fmla="*/ 0 w 28"/>
                  <a:gd name="T23" fmla="*/ 114 h 142"/>
                  <a:gd name="T24" fmla="*/ 3 w 28"/>
                  <a:gd name="T25" fmla="*/ 123 h 142"/>
                  <a:gd name="T26" fmla="*/ 6 w 28"/>
                  <a:gd name="T27" fmla="*/ 132 h 142"/>
                  <a:gd name="T28" fmla="*/ 9 w 28"/>
                  <a:gd name="T29" fmla="*/ 141 h 142"/>
                  <a:gd name="T30" fmla="*/ 12 w 28"/>
                  <a:gd name="T31" fmla="*/ 129 h 142"/>
                  <a:gd name="T32" fmla="*/ 12 w 28"/>
                  <a:gd name="T33" fmla="*/ 117 h 142"/>
                  <a:gd name="T34" fmla="*/ 15 w 28"/>
                  <a:gd name="T35" fmla="*/ 105 h 142"/>
                  <a:gd name="T36" fmla="*/ 15 w 28"/>
                  <a:gd name="T37" fmla="*/ 96 h 142"/>
                  <a:gd name="T38" fmla="*/ 18 w 28"/>
                  <a:gd name="T39" fmla="*/ 84 h 142"/>
                  <a:gd name="T40" fmla="*/ 21 w 28"/>
                  <a:gd name="T41" fmla="*/ 75 h 142"/>
                  <a:gd name="T42" fmla="*/ 24 w 28"/>
                  <a:gd name="T43" fmla="*/ 66 h 142"/>
                  <a:gd name="T44" fmla="*/ 24 w 28"/>
                  <a:gd name="T45" fmla="*/ 57 h 142"/>
                  <a:gd name="T46" fmla="*/ 27 w 28"/>
                  <a:gd name="T47" fmla="*/ 45 h 142"/>
                  <a:gd name="T48" fmla="*/ 27 w 28"/>
                  <a:gd name="T49" fmla="*/ 33 h 142"/>
                  <a:gd name="T50" fmla="*/ 27 w 28"/>
                  <a:gd name="T51" fmla="*/ 24 h 142"/>
                  <a:gd name="T52" fmla="*/ 27 w 28"/>
                  <a:gd name="T53" fmla="*/ 12 h 14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142"/>
                  <a:gd name="T83" fmla="*/ 28 w 28"/>
                  <a:gd name="T84" fmla="*/ 142 h 14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142">
                    <a:moveTo>
                      <a:pt x="0" y="0"/>
                    </a:moveTo>
                    <a:lnTo>
                      <a:pt x="0" y="12"/>
                    </a:lnTo>
                    <a:lnTo>
                      <a:pt x="0" y="24"/>
                    </a:lnTo>
                    <a:lnTo>
                      <a:pt x="0" y="33"/>
                    </a:lnTo>
                    <a:lnTo>
                      <a:pt x="0" y="45"/>
                    </a:lnTo>
                    <a:lnTo>
                      <a:pt x="0" y="54"/>
                    </a:lnTo>
                    <a:lnTo>
                      <a:pt x="0" y="66"/>
                    </a:lnTo>
                    <a:lnTo>
                      <a:pt x="0" y="75"/>
                    </a:lnTo>
                    <a:lnTo>
                      <a:pt x="0" y="84"/>
                    </a:lnTo>
                    <a:lnTo>
                      <a:pt x="0" y="96"/>
                    </a:lnTo>
                    <a:lnTo>
                      <a:pt x="0" y="105"/>
                    </a:lnTo>
                    <a:lnTo>
                      <a:pt x="0" y="114"/>
                    </a:lnTo>
                    <a:lnTo>
                      <a:pt x="3" y="123"/>
                    </a:lnTo>
                    <a:lnTo>
                      <a:pt x="6" y="132"/>
                    </a:lnTo>
                    <a:lnTo>
                      <a:pt x="9" y="141"/>
                    </a:lnTo>
                    <a:lnTo>
                      <a:pt x="12" y="129"/>
                    </a:lnTo>
                    <a:lnTo>
                      <a:pt x="12" y="117"/>
                    </a:lnTo>
                    <a:lnTo>
                      <a:pt x="15" y="105"/>
                    </a:lnTo>
                    <a:lnTo>
                      <a:pt x="15" y="96"/>
                    </a:lnTo>
                    <a:lnTo>
                      <a:pt x="18" y="84"/>
                    </a:lnTo>
                    <a:lnTo>
                      <a:pt x="21" y="75"/>
                    </a:lnTo>
                    <a:lnTo>
                      <a:pt x="24" y="66"/>
                    </a:lnTo>
                    <a:lnTo>
                      <a:pt x="24" y="57"/>
                    </a:lnTo>
                    <a:lnTo>
                      <a:pt x="27" y="45"/>
                    </a:lnTo>
                    <a:lnTo>
                      <a:pt x="27" y="33"/>
                    </a:lnTo>
                    <a:lnTo>
                      <a:pt x="27" y="24"/>
                    </a:lnTo>
                    <a:lnTo>
                      <a:pt x="27" y="1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36" name="Freeform 235">
                <a:extLst>
                  <a:ext uri="{FF2B5EF4-FFF2-40B4-BE49-F238E27FC236}">
                    <a16:creationId xmlns:a16="http://schemas.microsoft.com/office/drawing/2014/main" id="{5D10F313-C558-46E7-BCD5-69400D69A9B5}"/>
                  </a:ext>
                </a:extLst>
              </p:cNvPr>
              <p:cNvSpPr>
                <a:spLocks/>
              </p:cNvSpPr>
              <p:nvPr/>
            </p:nvSpPr>
            <p:spPr bwMode="auto">
              <a:xfrm>
                <a:off x="3599" y="3019"/>
                <a:ext cx="169" cy="622"/>
              </a:xfrm>
              <a:custGeom>
                <a:avLst/>
                <a:gdLst>
                  <a:gd name="T0" fmla="*/ 108 w 169"/>
                  <a:gd name="T1" fmla="*/ 45 h 622"/>
                  <a:gd name="T2" fmla="*/ 126 w 169"/>
                  <a:gd name="T3" fmla="*/ 30 h 622"/>
                  <a:gd name="T4" fmla="*/ 144 w 169"/>
                  <a:gd name="T5" fmla="*/ 18 h 622"/>
                  <a:gd name="T6" fmla="*/ 159 w 169"/>
                  <a:gd name="T7" fmla="*/ 6 h 622"/>
                  <a:gd name="T8" fmla="*/ 159 w 169"/>
                  <a:gd name="T9" fmla="*/ 9 h 622"/>
                  <a:gd name="T10" fmla="*/ 141 w 169"/>
                  <a:gd name="T11" fmla="*/ 27 h 622"/>
                  <a:gd name="T12" fmla="*/ 123 w 169"/>
                  <a:gd name="T13" fmla="*/ 39 h 622"/>
                  <a:gd name="T14" fmla="*/ 105 w 169"/>
                  <a:gd name="T15" fmla="*/ 57 h 622"/>
                  <a:gd name="T16" fmla="*/ 102 w 169"/>
                  <a:gd name="T17" fmla="*/ 81 h 622"/>
                  <a:gd name="T18" fmla="*/ 102 w 169"/>
                  <a:gd name="T19" fmla="*/ 99 h 622"/>
                  <a:gd name="T20" fmla="*/ 99 w 169"/>
                  <a:gd name="T21" fmla="*/ 117 h 622"/>
                  <a:gd name="T22" fmla="*/ 93 w 169"/>
                  <a:gd name="T23" fmla="*/ 150 h 622"/>
                  <a:gd name="T24" fmla="*/ 90 w 169"/>
                  <a:gd name="T25" fmla="*/ 174 h 622"/>
                  <a:gd name="T26" fmla="*/ 84 w 169"/>
                  <a:gd name="T27" fmla="*/ 195 h 622"/>
                  <a:gd name="T28" fmla="*/ 81 w 169"/>
                  <a:gd name="T29" fmla="*/ 216 h 622"/>
                  <a:gd name="T30" fmla="*/ 81 w 169"/>
                  <a:gd name="T31" fmla="*/ 234 h 622"/>
                  <a:gd name="T32" fmla="*/ 78 w 169"/>
                  <a:gd name="T33" fmla="*/ 258 h 622"/>
                  <a:gd name="T34" fmla="*/ 78 w 169"/>
                  <a:gd name="T35" fmla="*/ 282 h 622"/>
                  <a:gd name="T36" fmla="*/ 78 w 169"/>
                  <a:gd name="T37" fmla="*/ 300 h 622"/>
                  <a:gd name="T38" fmla="*/ 87 w 169"/>
                  <a:gd name="T39" fmla="*/ 321 h 622"/>
                  <a:gd name="T40" fmla="*/ 87 w 169"/>
                  <a:gd name="T41" fmla="*/ 339 h 622"/>
                  <a:gd name="T42" fmla="*/ 87 w 169"/>
                  <a:gd name="T43" fmla="*/ 360 h 622"/>
                  <a:gd name="T44" fmla="*/ 87 w 169"/>
                  <a:gd name="T45" fmla="*/ 378 h 622"/>
                  <a:gd name="T46" fmla="*/ 90 w 169"/>
                  <a:gd name="T47" fmla="*/ 396 h 622"/>
                  <a:gd name="T48" fmla="*/ 90 w 169"/>
                  <a:gd name="T49" fmla="*/ 417 h 622"/>
                  <a:gd name="T50" fmla="*/ 93 w 169"/>
                  <a:gd name="T51" fmla="*/ 435 h 622"/>
                  <a:gd name="T52" fmla="*/ 93 w 169"/>
                  <a:gd name="T53" fmla="*/ 468 h 622"/>
                  <a:gd name="T54" fmla="*/ 96 w 169"/>
                  <a:gd name="T55" fmla="*/ 489 h 622"/>
                  <a:gd name="T56" fmla="*/ 99 w 169"/>
                  <a:gd name="T57" fmla="*/ 507 h 622"/>
                  <a:gd name="T58" fmla="*/ 84 w 169"/>
                  <a:gd name="T59" fmla="*/ 516 h 622"/>
                  <a:gd name="T60" fmla="*/ 69 w 169"/>
                  <a:gd name="T61" fmla="*/ 531 h 622"/>
                  <a:gd name="T62" fmla="*/ 54 w 169"/>
                  <a:gd name="T63" fmla="*/ 549 h 622"/>
                  <a:gd name="T64" fmla="*/ 36 w 169"/>
                  <a:gd name="T65" fmla="*/ 564 h 622"/>
                  <a:gd name="T66" fmla="*/ 15 w 169"/>
                  <a:gd name="T67" fmla="*/ 579 h 622"/>
                  <a:gd name="T68" fmla="*/ 15 w 169"/>
                  <a:gd name="T69" fmla="*/ 564 h 622"/>
                  <a:gd name="T70" fmla="*/ 36 w 169"/>
                  <a:gd name="T71" fmla="*/ 561 h 622"/>
                  <a:gd name="T72" fmla="*/ 51 w 169"/>
                  <a:gd name="T73" fmla="*/ 558 h 622"/>
                  <a:gd name="T74" fmla="*/ 33 w 169"/>
                  <a:gd name="T75" fmla="*/ 558 h 622"/>
                  <a:gd name="T76" fmla="*/ 15 w 169"/>
                  <a:gd name="T77" fmla="*/ 564 h 622"/>
                  <a:gd name="T78" fmla="*/ 3 w 169"/>
                  <a:gd name="T79" fmla="*/ 582 h 622"/>
                  <a:gd name="T80" fmla="*/ 0 w 169"/>
                  <a:gd name="T81" fmla="*/ 600 h 622"/>
                  <a:gd name="T82" fmla="*/ 9 w 169"/>
                  <a:gd name="T83" fmla="*/ 621 h 622"/>
                  <a:gd name="T84" fmla="*/ 42 w 169"/>
                  <a:gd name="T85" fmla="*/ 621 h 622"/>
                  <a:gd name="T86" fmla="*/ 63 w 169"/>
                  <a:gd name="T87" fmla="*/ 621 h 622"/>
                  <a:gd name="T88" fmla="*/ 81 w 169"/>
                  <a:gd name="T89" fmla="*/ 612 h 622"/>
                  <a:gd name="T90" fmla="*/ 84 w 169"/>
                  <a:gd name="T91" fmla="*/ 591 h 622"/>
                  <a:gd name="T92" fmla="*/ 84 w 169"/>
                  <a:gd name="T93" fmla="*/ 573 h 622"/>
                  <a:gd name="T94" fmla="*/ 69 w 169"/>
                  <a:gd name="T95" fmla="*/ 555 h 622"/>
                  <a:gd name="T96" fmla="*/ 60 w 169"/>
                  <a:gd name="T97" fmla="*/ 552 h 622"/>
                  <a:gd name="T98" fmla="*/ 51 w 169"/>
                  <a:gd name="T99" fmla="*/ 573 h 622"/>
                  <a:gd name="T100" fmla="*/ 30 w 169"/>
                  <a:gd name="T101" fmla="*/ 573 h 622"/>
                  <a:gd name="T102" fmla="*/ 57 w 169"/>
                  <a:gd name="T103" fmla="*/ 573 h 622"/>
                  <a:gd name="T104" fmla="*/ 21 w 169"/>
                  <a:gd name="T105" fmla="*/ 570 h 622"/>
                  <a:gd name="T106" fmla="*/ 9 w 169"/>
                  <a:gd name="T107" fmla="*/ 588 h 622"/>
                  <a:gd name="T108" fmla="*/ 42 w 169"/>
                  <a:gd name="T109" fmla="*/ 582 h 622"/>
                  <a:gd name="T110" fmla="*/ 60 w 169"/>
                  <a:gd name="T111" fmla="*/ 582 h 622"/>
                  <a:gd name="T112" fmla="*/ 27 w 169"/>
                  <a:gd name="T113" fmla="*/ 582 h 62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9"/>
                  <a:gd name="T172" fmla="*/ 0 h 622"/>
                  <a:gd name="T173" fmla="*/ 169 w 169"/>
                  <a:gd name="T174" fmla="*/ 622 h 62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9" h="622">
                    <a:moveTo>
                      <a:pt x="96" y="51"/>
                    </a:moveTo>
                    <a:lnTo>
                      <a:pt x="108" y="45"/>
                    </a:lnTo>
                    <a:lnTo>
                      <a:pt x="120" y="39"/>
                    </a:lnTo>
                    <a:lnTo>
                      <a:pt x="126" y="30"/>
                    </a:lnTo>
                    <a:lnTo>
                      <a:pt x="135" y="24"/>
                    </a:lnTo>
                    <a:lnTo>
                      <a:pt x="144" y="18"/>
                    </a:lnTo>
                    <a:lnTo>
                      <a:pt x="150" y="9"/>
                    </a:lnTo>
                    <a:lnTo>
                      <a:pt x="159" y="6"/>
                    </a:lnTo>
                    <a:lnTo>
                      <a:pt x="168" y="0"/>
                    </a:lnTo>
                    <a:lnTo>
                      <a:pt x="159" y="9"/>
                    </a:lnTo>
                    <a:lnTo>
                      <a:pt x="150" y="15"/>
                    </a:lnTo>
                    <a:lnTo>
                      <a:pt x="141" y="27"/>
                    </a:lnTo>
                    <a:lnTo>
                      <a:pt x="132" y="36"/>
                    </a:lnTo>
                    <a:lnTo>
                      <a:pt x="123" y="39"/>
                    </a:lnTo>
                    <a:lnTo>
                      <a:pt x="114" y="48"/>
                    </a:lnTo>
                    <a:lnTo>
                      <a:pt x="105" y="57"/>
                    </a:lnTo>
                    <a:lnTo>
                      <a:pt x="102" y="69"/>
                    </a:lnTo>
                    <a:lnTo>
                      <a:pt x="102" y="81"/>
                    </a:lnTo>
                    <a:lnTo>
                      <a:pt x="102" y="90"/>
                    </a:lnTo>
                    <a:lnTo>
                      <a:pt x="102" y="99"/>
                    </a:lnTo>
                    <a:lnTo>
                      <a:pt x="99" y="108"/>
                    </a:lnTo>
                    <a:lnTo>
                      <a:pt x="99" y="117"/>
                    </a:lnTo>
                    <a:lnTo>
                      <a:pt x="96" y="126"/>
                    </a:lnTo>
                    <a:lnTo>
                      <a:pt x="93" y="150"/>
                    </a:lnTo>
                    <a:lnTo>
                      <a:pt x="90" y="162"/>
                    </a:lnTo>
                    <a:lnTo>
                      <a:pt x="90" y="174"/>
                    </a:lnTo>
                    <a:lnTo>
                      <a:pt x="87" y="183"/>
                    </a:lnTo>
                    <a:lnTo>
                      <a:pt x="84" y="195"/>
                    </a:lnTo>
                    <a:lnTo>
                      <a:pt x="84" y="204"/>
                    </a:lnTo>
                    <a:lnTo>
                      <a:pt x="81" y="216"/>
                    </a:lnTo>
                    <a:lnTo>
                      <a:pt x="81" y="225"/>
                    </a:lnTo>
                    <a:lnTo>
                      <a:pt x="81" y="234"/>
                    </a:lnTo>
                    <a:lnTo>
                      <a:pt x="78" y="246"/>
                    </a:lnTo>
                    <a:lnTo>
                      <a:pt x="78" y="258"/>
                    </a:lnTo>
                    <a:lnTo>
                      <a:pt x="78" y="270"/>
                    </a:lnTo>
                    <a:lnTo>
                      <a:pt x="78" y="282"/>
                    </a:lnTo>
                    <a:lnTo>
                      <a:pt x="78" y="291"/>
                    </a:lnTo>
                    <a:lnTo>
                      <a:pt x="78" y="300"/>
                    </a:lnTo>
                    <a:lnTo>
                      <a:pt x="84" y="312"/>
                    </a:lnTo>
                    <a:lnTo>
                      <a:pt x="87" y="321"/>
                    </a:lnTo>
                    <a:lnTo>
                      <a:pt x="87" y="330"/>
                    </a:lnTo>
                    <a:lnTo>
                      <a:pt x="87" y="339"/>
                    </a:lnTo>
                    <a:lnTo>
                      <a:pt x="87" y="348"/>
                    </a:lnTo>
                    <a:lnTo>
                      <a:pt x="87" y="360"/>
                    </a:lnTo>
                    <a:lnTo>
                      <a:pt x="87" y="369"/>
                    </a:lnTo>
                    <a:lnTo>
                      <a:pt x="87" y="378"/>
                    </a:lnTo>
                    <a:lnTo>
                      <a:pt x="90" y="387"/>
                    </a:lnTo>
                    <a:lnTo>
                      <a:pt x="90" y="396"/>
                    </a:lnTo>
                    <a:lnTo>
                      <a:pt x="90" y="408"/>
                    </a:lnTo>
                    <a:lnTo>
                      <a:pt x="90" y="417"/>
                    </a:lnTo>
                    <a:lnTo>
                      <a:pt x="90" y="426"/>
                    </a:lnTo>
                    <a:lnTo>
                      <a:pt x="93" y="435"/>
                    </a:lnTo>
                    <a:lnTo>
                      <a:pt x="93" y="459"/>
                    </a:lnTo>
                    <a:lnTo>
                      <a:pt x="93" y="468"/>
                    </a:lnTo>
                    <a:lnTo>
                      <a:pt x="93" y="477"/>
                    </a:lnTo>
                    <a:lnTo>
                      <a:pt x="96" y="489"/>
                    </a:lnTo>
                    <a:lnTo>
                      <a:pt x="96" y="498"/>
                    </a:lnTo>
                    <a:lnTo>
                      <a:pt x="99" y="507"/>
                    </a:lnTo>
                    <a:lnTo>
                      <a:pt x="93" y="516"/>
                    </a:lnTo>
                    <a:lnTo>
                      <a:pt x="84" y="516"/>
                    </a:lnTo>
                    <a:lnTo>
                      <a:pt x="75" y="522"/>
                    </a:lnTo>
                    <a:lnTo>
                      <a:pt x="69" y="531"/>
                    </a:lnTo>
                    <a:lnTo>
                      <a:pt x="60" y="540"/>
                    </a:lnTo>
                    <a:lnTo>
                      <a:pt x="54" y="549"/>
                    </a:lnTo>
                    <a:lnTo>
                      <a:pt x="45" y="558"/>
                    </a:lnTo>
                    <a:lnTo>
                      <a:pt x="36" y="564"/>
                    </a:lnTo>
                    <a:lnTo>
                      <a:pt x="24" y="573"/>
                    </a:lnTo>
                    <a:lnTo>
                      <a:pt x="15" y="579"/>
                    </a:lnTo>
                    <a:lnTo>
                      <a:pt x="15" y="555"/>
                    </a:lnTo>
                    <a:lnTo>
                      <a:pt x="15" y="564"/>
                    </a:lnTo>
                    <a:lnTo>
                      <a:pt x="24" y="564"/>
                    </a:lnTo>
                    <a:lnTo>
                      <a:pt x="36" y="561"/>
                    </a:lnTo>
                    <a:lnTo>
                      <a:pt x="60" y="558"/>
                    </a:lnTo>
                    <a:lnTo>
                      <a:pt x="51" y="558"/>
                    </a:lnTo>
                    <a:lnTo>
                      <a:pt x="42" y="558"/>
                    </a:lnTo>
                    <a:lnTo>
                      <a:pt x="33" y="558"/>
                    </a:lnTo>
                    <a:lnTo>
                      <a:pt x="24" y="558"/>
                    </a:lnTo>
                    <a:lnTo>
                      <a:pt x="15" y="564"/>
                    </a:lnTo>
                    <a:lnTo>
                      <a:pt x="12" y="573"/>
                    </a:lnTo>
                    <a:lnTo>
                      <a:pt x="3" y="582"/>
                    </a:lnTo>
                    <a:lnTo>
                      <a:pt x="3" y="591"/>
                    </a:lnTo>
                    <a:lnTo>
                      <a:pt x="0" y="600"/>
                    </a:lnTo>
                    <a:lnTo>
                      <a:pt x="0" y="612"/>
                    </a:lnTo>
                    <a:lnTo>
                      <a:pt x="9" y="621"/>
                    </a:lnTo>
                    <a:lnTo>
                      <a:pt x="18" y="621"/>
                    </a:lnTo>
                    <a:lnTo>
                      <a:pt x="42" y="621"/>
                    </a:lnTo>
                    <a:lnTo>
                      <a:pt x="54" y="621"/>
                    </a:lnTo>
                    <a:lnTo>
                      <a:pt x="63" y="621"/>
                    </a:lnTo>
                    <a:lnTo>
                      <a:pt x="72" y="618"/>
                    </a:lnTo>
                    <a:lnTo>
                      <a:pt x="81" y="612"/>
                    </a:lnTo>
                    <a:lnTo>
                      <a:pt x="84" y="603"/>
                    </a:lnTo>
                    <a:lnTo>
                      <a:pt x="84" y="591"/>
                    </a:lnTo>
                    <a:lnTo>
                      <a:pt x="84" y="582"/>
                    </a:lnTo>
                    <a:lnTo>
                      <a:pt x="84" y="573"/>
                    </a:lnTo>
                    <a:lnTo>
                      <a:pt x="75" y="564"/>
                    </a:lnTo>
                    <a:lnTo>
                      <a:pt x="69" y="555"/>
                    </a:lnTo>
                    <a:lnTo>
                      <a:pt x="66" y="543"/>
                    </a:lnTo>
                    <a:lnTo>
                      <a:pt x="60" y="552"/>
                    </a:lnTo>
                    <a:lnTo>
                      <a:pt x="54" y="564"/>
                    </a:lnTo>
                    <a:lnTo>
                      <a:pt x="51" y="573"/>
                    </a:lnTo>
                    <a:lnTo>
                      <a:pt x="39" y="573"/>
                    </a:lnTo>
                    <a:lnTo>
                      <a:pt x="30" y="573"/>
                    </a:lnTo>
                    <a:lnTo>
                      <a:pt x="48" y="573"/>
                    </a:lnTo>
                    <a:lnTo>
                      <a:pt x="57" y="573"/>
                    </a:lnTo>
                    <a:lnTo>
                      <a:pt x="30" y="570"/>
                    </a:lnTo>
                    <a:lnTo>
                      <a:pt x="21" y="570"/>
                    </a:lnTo>
                    <a:lnTo>
                      <a:pt x="12" y="579"/>
                    </a:lnTo>
                    <a:lnTo>
                      <a:pt x="9" y="588"/>
                    </a:lnTo>
                    <a:lnTo>
                      <a:pt x="33" y="585"/>
                    </a:lnTo>
                    <a:lnTo>
                      <a:pt x="42" y="582"/>
                    </a:lnTo>
                    <a:lnTo>
                      <a:pt x="51" y="582"/>
                    </a:lnTo>
                    <a:lnTo>
                      <a:pt x="60" y="582"/>
                    </a:lnTo>
                    <a:lnTo>
                      <a:pt x="39" y="582"/>
                    </a:lnTo>
                    <a:lnTo>
                      <a:pt x="27" y="58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37" name="Freeform 236">
                <a:extLst>
                  <a:ext uri="{FF2B5EF4-FFF2-40B4-BE49-F238E27FC236}">
                    <a16:creationId xmlns:a16="http://schemas.microsoft.com/office/drawing/2014/main" id="{E9F5143E-D72B-49D9-A009-6DA66DE5103C}"/>
                  </a:ext>
                </a:extLst>
              </p:cNvPr>
              <p:cNvSpPr>
                <a:spLocks/>
              </p:cNvSpPr>
              <p:nvPr/>
            </p:nvSpPr>
            <p:spPr bwMode="auto">
              <a:xfrm>
                <a:off x="3710" y="3007"/>
                <a:ext cx="115" cy="538"/>
              </a:xfrm>
              <a:custGeom>
                <a:avLst/>
                <a:gdLst>
                  <a:gd name="T0" fmla="*/ 0 w 115"/>
                  <a:gd name="T1" fmla="*/ 69 h 538"/>
                  <a:gd name="T2" fmla="*/ 3 w 115"/>
                  <a:gd name="T3" fmla="*/ 87 h 538"/>
                  <a:gd name="T4" fmla="*/ 6 w 115"/>
                  <a:gd name="T5" fmla="*/ 111 h 538"/>
                  <a:gd name="T6" fmla="*/ 6 w 115"/>
                  <a:gd name="T7" fmla="*/ 135 h 538"/>
                  <a:gd name="T8" fmla="*/ 6 w 115"/>
                  <a:gd name="T9" fmla="*/ 153 h 538"/>
                  <a:gd name="T10" fmla="*/ 6 w 115"/>
                  <a:gd name="T11" fmla="*/ 171 h 538"/>
                  <a:gd name="T12" fmla="*/ 9 w 115"/>
                  <a:gd name="T13" fmla="*/ 192 h 538"/>
                  <a:gd name="T14" fmla="*/ 12 w 115"/>
                  <a:gd name="T15" fmla="*/ 213 h 538"/>
                  <a:gd name="T16" fmla="*/ 18 w 115"/>
                  <a:gd name="T17" fmla="*/ 237 h 538"/>
                  <a:gd name="T18" fmla="*/ 30 w 115"/>
                  <a:gd name="T19" fmla="*/ 258 h 538"/>
                  <a:gd name="T20" fmla="*/ 30 w 115"/>
                  <a:gd name="T21" fmla="*/ 264 h 538"/>
                  <a:gd name="T22" fmla="*/ 24 w 115"/>
                  <a:gd name="T23" fmla="*/ 267 h 538"/>
                  <a:gd name="T24" fmla="*/ 39 w 115"/>
                  <a:gd name="T25" fmla="*/ 285 h 538"/>
                  <a:gd name="T26" fmla="*/ 45 w 115"/>
                  <a:gd name="T27" fmla="*/ 276 h 538"/>
                  <a:gd name="T28" fmla="*/ 33 w 115"/>
                  <a:gd name="T29" fmla="*/ 282 h 538"/>
                  <a:gd name="T30" fmla="*/ 30 w 115"/>
                  <a:gd name="T31" fmla="*/ 303 h 538"/>
                  <a:gd name="T32" fmla="*/ 27 w 115"/>
                  <a:gd name="T33" fmla="*/ 321 h 538"/>
                  <a:gd name="T34" fmla="*/ 21 w 115"/>
                  <a:gd name="T35" fmla="*/ 342 h 538"/>
                  <a:gd name="T36" fmla="*/ 18 w 115"/>
                  <a:gd name="T37" fmla="*/ 363 h 538"/>
                  <a:gd name="T38" fmla="*/ 18 w 115"/>
                  <a:gd name="T39" fmla="*/ 387 h 538"/>
                  <a:gd name="T40" fmla="*/ 18 w 115"/>
                  <a:gd name="T41" fmla="*/ 408 h 538"/>
                  <a:gd name="T42" fmla="*/ 12 w 115"/>
                  <a:gd name="T43" fmla="*/ 429 h 538"/>
                  <a:gd name="T44" fmla="*/ 9 w 115"/>
                  <a:gd name="T45" fmla="*/ 450 h 538"/>
                  <a:gd name="T46" fmla="*/ 9 w 115"/>
                  <a:gd name="T47" fmla="*/ 471 h 538"/>
                  <a:gd name="T48" fmla="*/ 9 w 115"/>
                  <a:gd name="T49" fmla="*/ 492 h 538"/>
                  <a:gd name="T50" fmla="*/ 9 w 115"/>
                  <a:gd name="T51" fmla="*/ 513 h 538"/>
                  <a:gd name="T52" fmla="*/ 36 w 115"/>
                  <a:gd name="T53" fmla="*/ 519 h 538"/>
                  <a:gd name="T54" fmla="*/ 57 w 115"/>
                  <a:gd name="T55" fmla="*/ 531 h 538"/>
                  <a:gd name="T56" fmla="*/ 78 w 115"/>
                  <a:gd name="T57" fmla="*/ 534 h 538"/>
                  <a:gd name="T58" fmla="*/ 114 w 115"/>
                  <a:gd name="T59" fmla="*/ 528 h 538"/>
                  <a:gd name="T60" fmla="*/ 111 w 115"/>
                  <a:gd name="T61" fmla="*/ 507 h 538"/>
                  <a:gd name="T62" fmla="*/ 111 w 115"/>
                  <a:gd name="T63" fmla="*/ 489 h 538"/>
                  <a:gd name="T64" fmla="*/ 111 w 115"/>
                  <a:gd name="T65" fmla="*/ 465 h 538"/>
                  <a:gd name="T66" fmla="*/ 111 w 115"/>
                  <a:gd name="T67" fmla="*/ 441 h 538"/>
                  <a:gd name="T68" fmla="*/ 111 w 115"/>
                  <a:gd name="T69" fmla="*/ 420 h 538"/>
                  <a:gd name="T70" fmla="*/ 111 w 115"/>
                  <a:gd name="T71" fmla="*/ 399 h 538"/>
                  <a:gd name="T72" fmla="*/ 111 w 115"/>
                  <a:gd name="T73" fmla="*/ 381 h 538"/>
                  <a:gd name="T74" fmla="*/ 111 w 115"/>
                  <a:gd name="T75" fmla="*/ 360 h 538"/>
                  <a:gd name="T76" fmla="*/ 111 w 115"/>
                  <a:gd name="T77" fmla="*/ 342 h 538"/>
                  <a:gd name="T78" fmla="*/ 111 w 115"/>
                  <a:gd name="T79" fmla="*/ 324 h 538"/>
                  <a:gd name="T80" fmla="*/ 111 w 115"/>
                  <a:gd name="T81" fmla="*/ 306 h 538"/>
                  <a:gd name="T82" fmla="*/ 108 w 115"/>
                  <a:gd name="T83" fmla="*/ 285 h 538"/>
                  <a:gd name="T84" fmla="*/ 102 w 115"/>
                  <a:gd name="T85" fmla="*/ 261 h 538"/>
                  <a:gd name="T86" fmla="*/ 96 w 115"/>
                  <a:gd name="T87" fmla="*/ 243 h 538"/>
                  <a:gd name="T88" fmla="*/ 93 w 115"/>
                  <a:gd name="T89" fmla="*/ 219 h 538"/>
                  <a:gd name="T90" fmla="*/ 93 w 115"/>
                  <a:gd name="T91" fmla="*/ 201 h 538"/>
                  <a:gd name="T92" fmla="*/ 93 w 115"/>
                  <a:gd name="T93" fmla="*/ 183 h 538"/>
                  <a:gd name="T94" fmla="*/ 93 w 115"/>
                  <a:gd name="T95" fmla="*/ 159 h 538"/>
                  <a:gd name="T96" fmla="*/ 90 w 115"/>
                  <a:gd name="T97" fmla="*/ 141 h 538"/>
                  <a:gd name="T98" fmla="*/ 84 w 115"/>
                  <a:gd name="T99" fmla="*/ 120 h 538"/>
                  <a:gd name="T100" fmla="*/ 84 w 115"/>
                  <a:gd name="T101" fmla="*/ 99 h 538"/>
                  <a:gd name="T102" fmla="*/ 84 w 115"/>
                  <a:gd name="T103" fmla="*/ 81 h 538"/>
                  <a:gd name="T104" fmla="*/ 84 w 115"/>
                  <a:gd name="T105" fmla="*/ 57 h 538"/>
                  <a:gd name="T106" fmla="*/ 81 w 115"/>
                  <a:gd name="T107" fmla="*/ 36 h 538"/>
                  <a:gd name="T108" fmla="*/ 81 w 115"/>
                  <a:gd name="T109" fmla="*/ 18 h 538"/>
                  <a:gd name="T110" fmla="*/ 81 w 115"/>
                  <a:gd name="T111" fmla="*/ 0 h 53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
                  <a:gd name="T169" fmla="*/ 0 h 538"/>
                  <a:gd name="T170" fmla="*/ 115 w 115"/>
                  <a:gd name="T171" fmla="*/ 538 h 53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 h="538">
                    <a:moveTo>
                      <a:pt x="0" y="57"/>
                    </a:moveTo>
                    <a:lnTo>
                      <a:pt x="0" y="69"/>
                    </a:lnTo>
                    <a:lnTo>
                      <a:pt x="3" y="78"/>
                    </a:lnTo>
                    <a:lnTo>
                      <a:pt x="3" y="87"/>
                    </a:lnTo>
                    <a:lnTo>
                      <a:pt x="3" y="99"/>
                    </a:lnTo>
                    <a:lnTo>
                      <a:pt x="6" y="111"/>
                    </a:lnTo>
                    <a:lnTo>
                      <a:pt x="6" y="123"/>
                    </a:lnTo>
                    <a:lnTo>
                      <a:pt x="6" y="135"/>
                    </a:lnTo>
                    <a:lnTo>
                      <a:pt x="6" y="144"/>
                    </a:lnTo>
                    <a:lnTo>
                      <a:pt x="6" y="153"/>
                    </a:lnTo>
                    <a:lnTo>
                      <a:pt x="6" y="162"/>
                    </a:lnTo>
                    <a:lnTo>
                      <a:pt x="6" y="171"/>
                    </a:lnTo>
                    <a:lnTo>
                      <a:pt x="6" y="183"/>
                    </a:lnTo>
                    <a:lnTo>
                      <a:pt x="9" y="192"/>
                    </a:lnTo>
                    <a:lnTo>
                      <a:pt x="9" y="201"/>
                    </a:lnTo>
                    <a:lnTo>
                      <a:pt x="12" y="213"/>
                    </a:lnTo>
                    <a:lnTo>
                      <a:pt x="15" y="225"/>
                    </a:lnTo>
                    <a:lnTo>
                      <a:pt x="18" y="237"/>
                    </a:lnTo>
                    <a:lnTo>
                      <a:pt x="21" y="249"/>
                    </a:lnTo>
                    <a:lnTo>
                      <a:pt x="30" y="258"/>
                    </a:lnTo>
                    <a:lnTo>
                      <a:pt x="39" y="267"/>
                    </a:lnTo>
                    <a:lnTo>
                      <a:pt x="30" y="264"/>
                    </a:lnTo>
                    <a:lnTo>
                      <a:pt x="24" y="255"/>
                    </a:lnTo>
                    <a:lnTo>
                      <a:pt x="24" y="267"/>
                    </a:lnTo>
                    <a:lnTo>
                      <a:pt x="30" y="276"/>
                    </a:lnTo>
                    <a:lnTo>
                      <a:pt x="39" y="285"/>
                    </a:lnTo>
                    <a:lnTo>
                      <a:pt x="45" y="294"/>
                    </a:lnTo>
                    <a:lnTo>
                      <a:pt x="45" y="276"/>
                    </a:lnTo>
                    <a:lnTo>
                      <a:pt x="36" y="270"/>
                    </a:lnTo>
                    <a:lnTo>
                      <a:pt x="33" y="282"/>
                    </a:lnTo>
                    <a:lnTo>
                      <a:pt x="33" y="294"/>
                    </a:lnTo>
                    <a:lnTo>
                      <a:pt x="30" y="303"/>
                    </a:lnTo>
                    <a:lnTo>
                      <a:pt x="30" y="312"/>
                    </a:lnTo>
                    <a:lnTo>
                      <a:pt x="27" y="321"/>
                    </a:lnTo>
                    <a:lnTo>
                      <a:pt x="24" y="330"/>
                    </a:lnTo>
                    <a:lnTo>
                      <a:pt x="21" y="342"/>
                    </a:lnTo>
                    <a:lnTo>
                      <a:pt x="18" y="354"/>
                    </a:lnTo>
                    <a:lnTo>
                      <a:pt x="18" y="363"/>
                    </a:lnTo>
                    <a:lnTo>
                      <a:pt x="18" y="375"/>
                    </a:lnTo>
                    <a:lnTo>
                      <a:pt x="18" y="387"/>
                    </a:lnTo>
                    <a:lnTo>
                      <a:pt x="18" y="396"/>
                    </a:lnTo>
                    <a:lnTo>
                      <a:pt x="18" y="408"/>
                    </a:lnTo>
                    <a:lnTo>
                      <a:pt x="12" y="420"/>
                    </a:lnTo>
                    <a:lnTo>
                      <a:pt x="12" y="429"/>
                    </a:lnTo>
                    <a:lnTo>
                      <a:pt x="9" y="438"/>
                    </a:lnTo>
                    <a:lnTo>
                      <a:pt x="9" y="450"/>
                    </a:lnTo>
                    <a:lnTo>
                      <a:pt x="9" y="462"/>
                    </a:lnTo>
                    <a:lnTo>
                      <a:pt x="9" y="471"/>
                    </a:lnTo>
                    <a:lnTo>
                      <a:pt x="9" y="480"/>
                    </a:lnTo>
                    <a:lnTo>
                      <a:pt x="9" y="492"/>
                    </a:lnTo>
                    <a:lnTo>
                      <a:pt x="9" y="504"/>
                    </a:lnTo>
                    <a:lnTo>
                      <a:pt x="9" y="513"/>
                    </a:lnTo>
                    <a:lnTo>
                      <a:pt x="18" y="519"/>
                    </a:lnTo>
                    <a:lnTo>
                      <a:pt x="36" y="519"/>
                    </a:lnTo>
                    <a:lnTo>
                      <a:pt x="48" y="525"/>
                    </a:lnTo>
                    <a:lnTo>
                      <a:pt x="57" y="531"/>
                    </a:lnTo>
                    <a:lnTo>
                      <a:pt x="66" y="534"/>
                    </a:lnTo>
                    <a:lnTo>
                      <a:pt x="78" y="534"/>
                    </a:lnTo>
                    <a:lnTo>
                      <a:pt x="114" y="537"/>
                    </a:lnTo>
                    <a:lnTo>
                      <a:pt x="114" y="528"/>
                    </a:lnTo>
                    <a:lnTo>
                      <a:pt x="111" y="519"/>
                    </a:lnTo>
                    <a:lnTo>
                      <a:pt x="111" y="507"/>
                    </a:lnTo>
                    <a:lnTo>
                      <a:pt x="111" y="498"/>
                    </a:lnTo>
                    <a:lnTo>
                      <a:pt x="111" y="489"/>
                    </a:lnTo>
                    <a:lnTo>
                      <a:pt x="111" y="477"/>
                    </a:lnTo>
                    <a:lnTo>
                      <a:pt x="111" y="465"/>
                    </a:lnTo>
                    <a:lnTo>
                      <a:pt x="111" y="453"/>
                    </a:lnTo>
                    <a:lnTo>
                      <a:pt x="111" y="441"/>
                    </a:lnTo>
                    <a:lnTo>
                      <a:pt x="111" y="429"/>
                    </a:lnTo>
                    <a:lnTo>
                      <a:pt x="111" y="420"/>
                    </a:lnTo>
                    <a:lnTo>
                      <a:pt x="111" y="411"/>
                    </a:lnTo>
                    <a:lnTo>
                      <a:pt x="111" y="399"/>
                    </a:lnTo>
                    <a:lnTo>
                      <a:pt x="111" y="390"/>
                    </a:lnTo>
                    <a:lnTo>
                      <a:pt x="111" y="381"/>
                    </a:lnTo>
                    <a:lnTo>
                      <a:pt x="111" y="369"/>
                    </a:lnTo>
                    <a:lnTo>
                      <a:pt x="111" y="360"/>
                    </a:lnTo>
                    <a:lnTo>
                      <a:pt x="111" y="351"/>
                    </a:lnTo>
                    <a:lnTo>
                      <a:pt x="111" y="342"/>
                    </a:lnTo>
                    <a:lnTo>
                      <a:pt x="111" y="333"/>
                    </a:lnTo>
                    <a:lnTo>
                      <a:pt x="111" y="324"/>
                    </a:lnTo>
                    <a:lnTo>
                      <a:pt x="111" y="315"/>
                    </a:lnTo>
                    <a:lnTo>
                      <a:pt x="111" y="306"/>
                    </a:lnTo>
                    <a:lnTo>
                      <a:pt x="111" y="297"/>
                    </a:lnTo>
                    <a:lnTo>
                      <a:pt x="108" y="285"/>
                    </a:lnTo>
                    <a:lnTo>
                      <a:pt x="105" y="273"/>
                    </a:lnTo>
                    <a:lnTo>
                      <a:pt x="102" y="261"/>
                    </a:lnTo>
                    <a:lnTo>
                      <a:pt x="99" y="252"/>
                    </a:lnTo>
                    <a:lnTo>
                      <a:pt x="96" y="243"/>
                    </a:lnTo>
                    <a:lnTo>
                      <a:pt x="96" y="231"/>
                    </a:lnTo>
                    <a:lnTo>
                      <a:pt x="93" y="219"/>
                    </a:lnTo>
                    <a:lnTo>
                      <a:pt x="93" y="210"/>
                    </a:lnTo>
                    <a:lnTo>
                      <a:pt x="93" y="201"/>
                    </a:lnTo>
                    <a:lnTo>
                      <a:pt x="93" y="192"/>
                    </a:lnTo>
                    <a:lnTo>
                      <a:pt x="93" y="183"/>
                    </a:lnTo>
                    <a:lnTo>
                      <a:pt x="93" y="171"/>
                    </a:lnTo>
                    <a:lnTo>
                      <a:pt x="93" y="159"/>
                    </a:lnTo>
                    <a:lnTo>
                      <a:pt x="90" y="150"/>
                    </a:lnTo>
                    <a:lnTo>
                      <a:pt x="90" y="141"/>
                    </a:lnTo>
                    <a:lnTo>
                      <a:pt x="87" y="129"/>
                    </a:lnTo>
                    <a:lnTo>
                      <a:pt x="84" y="120"/>
                    </a:lnTo>
                    <a:lnTo>
                      <a:pt x="84" y="111"/>
                    </a:lnTo>
                    <a:lnTo>
                      <a:pt x="84" y="99"/>
                    </a:lnTo>
                    <a:lnTo>
                      <a:pt x="84" y="90"/>
                    </a:lnTo>
                    <a:lnTo>
                      <a:pt x="84" y="81"/>
                    </a:lnTo>
                    <a:lnTo>
                      <a:pt x="84" y="69"/>
                    </a:lnTo>
                    <a:lnTo>
                      <a:pt x="84" y="57"/>
                    </a:lnTo>
                    <a:lnTo>
                      <a:pt x="81" y="45"/>
                    </a:lnTo>
                    <a:lnTo>
                      <a:pt x="81" y="36"/>
                    </a:lnTo>
                    <a:lnTo>
                      <a:pt x="81" y="27"/>
                    </a:lnTo>
                    <a:lnTo>
                      <a:pt x="81" y="18"/>
                    </a:lnTo>
                    <a:lnTo>
                      <a:pt x="81" y="9"/>
                    </a:lnTo>
                    <a:lnTo>
                      <a:pt x="81"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38" name="Freeform 237">
                <a:extLst>
                  <a:ext uri="{FF2B5EF4-FFF2-40B4-BE49-F238E27FC236}">
                    <a16:creationId xmlns:a16="http://schemas.microsoft.com/office/drawing/2014/main" id="{9E468FEB-BE71-4E6E-978B-EBE784255969}"/>
                  </a:ext>
                </a:extLst>
              </p:cNvPr>
              <p:cNvSpPr>
                <a:spLocks/>
              </p:cNvSpPr>
              <p:nvPr/>
            </p:nvSpPr>
            <p:spPr bwMode="auto">
              <a:xfrm>
                <a:off x="3755" y="2890"/>
                <a:ext cx="115" cy="733"/>
              </a:xfrm>
              <a:custGeom>
                <a:avLst/>
                <a:gdLst>
                  <a:gd name="T0" fmla="*/ 48 w 115"/>
                  <a:gd name="T1" fmla="*/ 87 h 733"/>
                  <a:gd name="T2" fmla="*/ 60 w 115"/>
                  <a:gd name="T3" fmla="*/ 78 h 733"/>
                  <a:gd name="T4" fmla="*/ 63 w 115"/>
                  <a:gd name="T5" fmla="*/ 51 h 733"/>
                  <a:gd name="T6" fmla="*/ 36 w 115"/>
                  <a:gd name="T7" fmla="*/ 36 h 733"/>
                  <a:gd name="T8" fmla="*/ 45 w 115"/>
                  <a:gd name="T9" fmla="*/ 42 h 733"/>
                  <a:gd name="T10" fmla="*/ 60 w 115"/>
                  <a:gd name="T11" fmla="*/ 33 h 733"/>
                  <a:gd name="T12" fmla="*/ 60 w 115"/>
                  <a:gd name="T13" fmla="*/ 0 h 733"/>
                  <a:gd name="T14" fmla="*/ 60 w 115"/>
                  <a:gd name="T15" fmla="*/ 48 h 733"/>
                  <a:gd name="T16" fmla="*/ 66 w 115"/>
                  <a:gd name="T17" fmla="*/ 81 h 733"/>
                  <a:gd name="T18" fmla="*/ 75 w 115"/>
                  <a:gd name="T19" fmla="*/ 111 h 733"/>
                  <a:gd name="T20" fmla="*/ 81 w 115"/>
                  <a:gd name="T21" fmla="*/ 147 h 733"/>
                  <a:gd name="T22" fmla="*/ 84 w 115"/>
                  <a:gd name="T23" fmla="*/ 183 h 733"/>
                  <a:gd name="T24" fmla="*/ 84 w 115"/>
                  <a:gd name="T25" fmla="*/ 219 h 733"/>
                  <a:gd name="T26" fmla="*/ 87 w 115"/>
                  <a:gd name="T27" fmla="*/ 255 h 733"/>
                  <a:gd name="T28" fmla="*/ 87 w 115"/>
                  <a:gd name="T29" fmla="*/ 288 h 733"/>
                  <a:gd name="T30" fmla="*/ 93 w 115"/>
                  <a:gd name="T31" fmla="*/ 321 h 733"/>
                  <a:gd name="T32" fmla="*/ 93 w 115"/>
                  <a:gd name="T33" fmla="*/ 348 h 733"/>
                  <a:gd name="T34" fmla="*/ 84 w 115"/>
                  <a:gd name="T35" fmla="*/ 372 h 733"/>
                  <a:gd name="T36" fmla="*/ 69 w 115"/>
                  <a:gd name="T37" fmla="*/ 375 h 733"/>
                  <a:gd name="T38" fmla="*/ 87 w 115"/>
                  <a:gd name="T39" fmla="*/ 333 h 733"/>
                  <a:gd name="T40" fmla="*/ 84 w 115"/>
                  <a:gd name="T41" fmla="*/ 369 h 733"/>
                  <a:gd name="T42" fmla="*/ 90 w 115"/>
                  <a:gd name="T43" fmla="*/ 381 h 733"/>
                  <a:gd name="T44" fmla="*/ 87 w 115"/>
                  <a:gd name="T45" fmla="*/ 414 h 733"/>
                  <a:gd name="T46" fmla="*/ 84 w 115"/>
                  <a:gd name="T47" fmla="*/ 447 h 733"/>
                  <a:gd name="T48" fmla="*/ 84 w 115"/>
                  <a:gd name="T49" fmla="*/ 477 h 733"/>
                  <a:gd name="T50" fmla="*/ 84 w 115"/>
                  <a:gd name="T51" fmla="*/ 507 h 733"/>
                  <a:gd name="T52" fmla="*/ 84 w 115"/>
                  <a:gd name="T53" fmla="*/ 543 h 733"/>
                  <a:gd name="T54" fmla="*/ 96 w 115"/>
                  <a:gd name="T55" fmla="*/ 585 h 733"/>
                  <a:gd name="T56" fmla="*/ 99 w 115"/>
                  <a:gd name="T57" fmla="*/ 615 h 733"/>
                  <a:gd name="T58" fmla="*/ 87 w 115"/>
                  <a:gd name="T59" fmla="*/ 636 h 733"/>
                  <a:gd name="T60" fmla="*/ 69 w 115"/>
                  <a:gd name="T61" fmla="*/ 660 h 733"/>
                  <a:gd name="T62" fmla="*/ 39 w 115"/>
                  <a:gd name="T63" fmla="*/ 672 h 733"/>
                  <a:gd name="T64" fmla="*/ 63 w 115"/>
                  <a:gd name="T65" fmla="*/ 657 h 733"/>
                  <a:gd name="T66" fmla="*/ 60 w 115"/>
                  <a:gd name="T67" fmla="*/ 660 h 733"/>
                  <a:gd name="T68" fmla="*/ 45 w 115"/>
                  <a:gd name="T69" fmla="*/ 654 h 733"/>
                  <a:gd name="T70" fmla="*/ 15 w 115"/>
                  <a:gd name="T71" fmla="*/ 654 h 733"/>
                  <a:gd name="T72" fmla="*/ 9 w 115"/>
                  <a:gd name="T73" fmla="*/ 681 h 733"/>
                  <a:gd name="T74" fmla="*/ 3 w 115"/>
                  <a:gd name="T75" fmla="*/ 708 h 733"/>
                  <a:gd name="T76" fmla="*/ 9 w 115"/>
                  <a:gd name="T77" fmla="*/ 708 h 733"/>
                  <a:gd name="T78" fmla="*/ 18 w 115"/>
                  <a:gd name="T79" fmla="*/ 702 h 733"/>
                  <a:gd name="T80" fmla="*/ 45 w 115"/>
                  <a:gd name="T81" fmla="*/ 699 h 733"/>
                  <a:gd name="T82" fmla="*/ 54 w 115"/>
                  <a:gd name="T83" fmla="*/ 690 h 733"/>
                  <a:gd name="T84" fmla="*/ 66 w 115"/>
                  <a:gd name="T85" fmla="*/ 708 h 733"/>
                  <a:gd name="T86" fmla="*/ 42 w 115"/>
                  <a:gd name="T87" fmla="*/ 690 h 733"/>
                  <a:gd name="T88" fmla="*/ 36 w 115"/>
                  <a:gd name="T89" fmla="*/ 717 h 733"/>
                  <a:gd name="T90" fmla="*/ 63 w 115"/>
                  <a:gd name="T91" fmla="*/ 732 h 733"/>
                  <a:gd name="T92" fmla="*/ 96 w 115"/>
                  <a:gd name="T93" fmla="*/ 732 h 733"/>
                  <a:gd name="T94" fmla="*/ 54 w 115"/>
                  <a:gd name="T95" fmla="*/ 729 h 733"/>
                  <a:gd name="T96" fmla="*/ 78 w 115"/>
                  <a:gd name="T97" fmla="*/ 726 h 733"/>
                  <a:gd name="T98" fmla="*/ 108 w 115"/>
                  <a:gd name="T99" fmla="*/ 732 h 733"/>
                  <a:gd name="T100" fmla="*/ 114 w 115"/>
                  <a:gd name="T101" fmla="*/ 705 h 733"/>
                  <a:gd name="T102" fmla="*/ 93 w 115"/>
                  <a:gd name="T103" fmla="*/ 705 h 733"/>
                  <a:gd name="T104" fmla="*/ 105 w 115"/>
                  <a:gd name="T105" fmla="*/ 702 h 733"/>
                  <a:gd name="T106" fmla="*/ 90 w 115"/>
                  <a:gd name="T107" fmla="*/ 678 h 733"/>
                  <a:gd name="T108" fmla="*/ 69 w 115"/>
                  <a:gd name="T109" fmla="*/ 660 h 7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5"/>
                  <a:gd name="T166" fmla="*/ 0 h 733"/>
                  <a:gd name="T167" fmla="*/ 115 w 115"/>
                  <a:gd name="T168" fmla="*/ 733 h 7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5" h="733">
                    <a:moveTo>
                      <a:pt x="42" y="105"/>
                    </a:moveTo>
                    <a:lnTo>
                      <a:pt x="42" y="96"/>
                    </a:lnTo>
                    <a:lnTo>
                      <a:pt x="48" y="87"/>
                    </a:lnTo>
                    <a:lnTo>
                      <a:pt x="60" y="78"/>
                    </a:lnTo>
                    <a:lnTo>
                      <a:pt x="51" y="84"/>
                    </a:lnTo>
                    <a:lnTo>
                      <a:pt x="60" y="78"/>
                    </a:lnTo>
                    <a:lnTo>
                      <a:pt x="60" y="69"/>
                    </a:lnTo>
                    <a:lnTo>
                      <a:pt x="63" y="60"/>
                    </a:lnTo>
                    <a:lnTo>
                      <a:pt x="63" y="51"/>
                    </a:lnTo>
                    <a:lnTo>
                      <a:pt x="54" y="48"/>
                    </a:lnTo>
                    <a:lnTo>
                      <a:pt x="45" y="42"/>
                    </a:lnTo>
                    <a:lnTo>
                      <a:pt x="36" y="36"/>
                    </a:lnTo>
                    <a:lnTo>
                      <a:pt x="27" y="30"/>
                    </a:lnTo>
                    <a:lnTo>
                      <a:pt x="36" y="39"/>
                    </a:lnTo>
                    <a:lnTo>
                      <a:pt x="45" y="42"/>
                    </a:lnTo>
                    <a:lnTo>
                      <a:pt x="57" y="51"/>
                    </a:lnTo>
                    <a:lnTo>
                      <a:pt x="60" y="42"/>
                    </a:lnTo>
                    <a:lnTo>
                      <a:pt x="60" y="33"/>
                    </a:lnTo>
                    <a:lnTo>
                      <a:pt x="60" y="24"/>
                    </a:lnTo>
                    <a:lnTo>
                      <a:pt x="60" y="12"/>
                    </a:lnTo>
                    <a:lnTo>
                      <a:pt x="60" y="0"/>
                    </a:lnTo>
                    <a:lnTo>
                      <a:pt x="60" y="18"/>
                    </a:lnTo>
                    <a:lnTo>
                      <a:pt x="60" y="36"/>
                    </a:lnTo>
                    <a:lnTo>
                      <a:pt x="60" y="48"/>
                    </a:lnTo>
                    <a:lnTo>
                      <a:pt x="60" y="60"/>
                    </a:lnTo>
                    <a:lnTo>
                      <a:pt x="63" y="72"/>
                    </a:lnTo>
                    <a:lnTo>
                      <a:pt x="66" y="81"/>
                    </a:lnTo>
                    <a:lnTo>
                      <a:pt x="69" y="93"/>
                    </a:lnTo>
                    <a:lnTo>
                      <a:pt x="72" y="102"/>
                    </a:lnTo>
                    <a:lnTo>
                      <a:pt x="75" y="111"/>
                    </a:lnTo>
                    <a:lnTo>
                      <a:pt x="78" y="123"/>
                    </a:lnTo>
                    <a:lnTo>
                      <a:pt x="78" y="135"/>
                    </a:lnTo>
                    <a:lnTo>
                      <a:pt x="81" y="147"/>
                    </a:lnTo>
                    <a:lnTo>
                      <a:pt x="81" y="159"/>
                    </a:lnTo>
                    <a:lnTo>
                      <a:pt x="81" y="171"/>
                    </a:lnTo>
                    <a:lnTo>
                      <a:pt x="84" y="183"/>
                    </a:lnTo>
                    <a:lnTo>
                      <a:pt x="84" y="195"/>
                    </a:lnTo>
                    <a:lnTo>
                      <a:pt x="84" y="207"/>
                    </a:lnTo>
                    <a:lnTo>
                      <a:pt x="84" y="219"/>
                    </a:lnTo>
                    <a:lnTo>
                      <a:pt x="87" y="231"/>
                    </a:lnTo>
                    <a:lnTo>
                      <a:pt x="87" y="243"/>
                    </a:lnTo>
                    <a:lnTo>
                      <a:pt x="87" y="255"/>
                    </a:lnTo>
                    <a:lnTo>
                      <a:pt x="87" y="267"/>
                    </a:lnTo>
                    <a:lnTo>
                      <a:pt x="87" y="279"/>
                    </a:lnTo>
                    <a:lnTo>
                      <a:pt x="87" y="288"/>
                    </a:lnTo>
                    <a:lnTo>
                      <a:pt x="90" y="297"/>
                    </a:lnTo>
                    <a:lnTo>
                      <a:pt x="90" y="309"/>
                    </a:lnTo>
                    <a:lnTo>
                      <a:pt x="93" y="321"/>
                    </a:lnTo>
                    <a:lnTo>
                      <a:pt x="93" y="330"/>
                    </a:lnTo>
                    <a:lnTo>
                      <a:pt x="93" y="339"/>
                    </a:lnTo>
                    <a:lnTo>
                      <a:pt x="93" y="348"/>
                    </a:lnTo>
                    <a:lnTo>
                      <a:pt x="93" y="357"/>
                    </a:lnTo>
                    <a:lnTo>
                      <a:pt x="93" y="366"/>
                    </a:lnTo>
                    <a:lnTo>
                      <a:pt x="84" y="372"/>
                    </a:lnTo>
                    <a:lnTo>
                      <a:pt x="66" y="375"/>
                    </a:lnTo>
                    <a:lnTo>
                      <a:pt x="63" y="384"/>
                    </a:lnTo>
                    <a:lnTo>
                      <a:pt x="69" y="375"/>
                    </a:lnTo>
                    <a:lnTo>
                      <a:pt x="78" y="363"/>
                    </a:lnTo>
                    <a:lnTo>
                      <a:pt x="81" y="354"/>
                    </a:lnTo>
                    <a:lnTo>
                      <a:pt x="87" y="333"/>
                    </a:lnTo>
                    <a:lnTo>
                      <a:pt x="90" y="345"/>
                    </a:lnTo>
                    <a:lnTo>
                      <a:pt x="90" y="357"/>
                    </a:lnTo>
                    <a:lnTo>
                      <a:pt x="84" y="369"/>
                    </a:lnTo>
                    <a:lnTo>
                      <a:pt x="75" y="375"/>
                    </a:lnTo>
                    <a:lnTo>
                      <a:pt x="84" y="369"/>
                    </a:lnTo>
                    <a:lnTo>
                      <a:pt x="90" y="381"/>
                    </a:lnTo>
                    <a:lnTo>
                      <a:pt x="87" y="393"/>
                    </a:lnTo>
                    <a:lnTo>
                      <a:pt x="87" y="405"/>
                    </a:lnTo>
                    <a:lnTo>
                      <a:pt x="87" y="414"/>
                    </a:lnTo>
                    <a:lnTo>
                      <a:pt x="87" y="423"/>
                    </a:lnTo>
                    <a:lnTo>
                      <a:pt x="87" y="435"/>
                    </a:lnTo>
                    <a:lnTo>
                      <a:pt x="84" y="447"/>
                    </a:lnTo>
                    <a:lnTo>
                      <a:pt x="84" y="459"/>
                    </a:lnTo>
                    <a:lnTo>
                      <a:pt x="84" y="468"/>
                    </a:lnTo>
                    <a:lnTo>
                      <a:pt x="84" y="477"/>
                    </a:lnTo>
                    <a:lnTo>
                      <a:pt x="84" y="489"/>
                    </a:lnTo>
                    <a:lnTo>
                      <a:pt x="84" y="498"/>
                    </a:lnTo>
                    <a:lnTo>
                      <a:pt x="84" y="507"/>
                    </a:lnTo>
                    <a:lnTo>
                      <a:pt x="84" y="519"/>
                    </a:lnTo>
                    <a:lnTo>
                      <a:pt x="84" y="531"/>
                    </a:lnTo>
                    <a:lnTo>
                      <a:pt x="84" y="543"/>
                    </a:lnTo>
                    <a:lnTo>
                      <a:pt x="87" y="555"/>
                    </a:lnTo>
                    <a:lnTo>
                      <a:pt x="93" y="567"/>
                    </a:lnTo>
                    <a:lnTo>
                      <a:pt x="96" y="585"/>
                    </a:lnTo>
                    <a:lnTo>
                      <a:pt x="96" y="597"/>
                    </a:lnTo>
                    <a:lnTo>
                      <a:pt x="99" y="606"/>
                    </a:lnTo>
                    <a:lnTo>
                      <a:pt x="99" y="615"/>
                    </a:lnTo>
                    <a:lnTo>
                      <a:pt x="99" y="624"/>
                    </a:lnTo>
                    <a:lnTo>
                      <a:pt x="96" y="633"/>
                    </a:lnTo>
                    <a:lnTo>
                      <a:pt x="87" y="636"/>
                    </a:lnTo>
                    <a:lnTo>
                      <a:pt x="78" y="645"/>
                    </a:lnTo>
                    <a:lnTo>
                      <a:pt x="66" y="651"/>
                    </a:lnTo>
                    <a:lnTo>
                      <a:pt x="69" y="660"/>
                    </a:lnTo>
                    <a:lnTo>
                      <a:pt x="57" y="660"/>
                    </a:lnTo>
                    <a:lnTo>
                      <a:pt x="45" y="663"/>
                    </a:lnTo>
                    <a:lnTo>
                      <a:pt x="39" y="672"/>
                    </a:lnTo>
                    <a:lnTo>
                      <a:pt x="51" y="672"/>
                    </a:lnTo>
                    <a:lnTo>
                      <a:pt x="60" y="666"/>
                    </a:lnTo>
                    <a:lnTo>
                      <a:pt x="63" y="657"/>
                    </a:lnTo>
                    <a:lnTo>
                      <a:pt x="45" y="657"/>
                    </a:lnTo>
                    <a:lnTo>
                      <a:pt x="36" y="660"/>
                    </a:lnTo>
                    <a:lnTo>
                      <a:pt x="60" y="660"/>
                    </a:lnTo>
                    <a:lnTo>
                      <a:pt x="69" y="660"/>
                    </a:lnTo>
                    <a:lnTo>
                      <a:pt x="57" y="660"/>
                    </a:lnTo>
                    <a:lnTo>
                      <a:pt x="45" y="654"/>
                    </a:lnTo>
                    <a:lnTo>
                      <a:pt x="33" y="651"/>
                    </a:lnTo>
                    <a:lnTo>
                      <a:pt x="24" y="651"/>
                    </a:lnTo>
                    <a:lnTo>
                      <a:pt x="15" y="654"/>
                    </a:lnTo>
                    <a:lnTo>
                      <a:pt x="12" y="663"/>
                    </a:lnTo>
                    <a:lnTo>
                      <a:pt x="9" y="672"/>
                    </a:lnTo>
                    <a:lnTo>
                      <a:pt x="9" y="681"/>
                    </a:lnTo>
                    <a:lnTo>
                      <a:pt x="9" y="690"/>
                    </a:lnTo>
                    <a:lnTo>
                      <a:pt x="3" y="699"/>
                    </a:lnTo>
                    <a:lnTo>
                      <a:pt x="3" y="708"/>
                    </a:lnTo>
                    <a:lnTo>
                      <a:pt x="12" y="711"/>
                    </a:lnTo>
                    <a:lnTo>
                      <a:pt x="24" y="711"/>
                    </a:lnTo>
                    <a:lnTo>
                      <a:pt x="9" y="708"/>
                    </a:lnTo>
                    <a:lnTo>
                      <a:pt x="0" y="702"/>
                    </a:lnTo>
                    <a:lnTo>
                      <a:pt x="9" y="702"/>
                    </a:lnTo>
                    <a:lnTo>
                      <a:pt x="18" y="702"/>
                    </a:lnTo>
                    <a:lnTo>
                      <a:pt x="27" y="705"/>
                    </a:lnTo>
                    <a:lnTo>
                      <a:pt x="36" y="708"/>
                    </a:lnTo>
                    <a:lnTo>
                      <a:pt x="45" y="699"/>
                    </a:lnTo>
                    <a:lnTo>
                      <a:pt x="48" y="687"/>
                    </a:lnTo>
                    <a:lnTo>
                      <a:pt x="48" y="678"/>
                    </a:lnTo>
                    <a:lnTo>
                      <a:pt x="54" y="690"/>
                    </a:lnTo>
                    <a:lnTo>
                      <a:pt x="54" y="699"/>
                    </a:lnTo>
                    <a:lnTo>
                      <a:pt x="57" y="708"/>
                    </a:lnTo>
                    <a:lnTo>
                      <a:pt x="66" y="708"/>
                    </a:lnTo>
                    <a:lnTo>
                      <a:pt x="57" y="705"/>
                    </a:lnTo>
                    <a:lnTo>
                      <a:pt x="48" y="699"/>
                    </a:lnTo>
                    <a:lnTo>
                      <a:pt x="42" y="690"/>
                    </a:lnTo>
                    <a:lnTo>
                      <a:pt x="39" y="699"/>
                    </a:lnTo>
                    <a:lnTo>
                      <a:pt x="30" y="708"/>
                    </a:lnTo>
                    <a:lnTo>
                      <a:pt x="36" y="717"/>
                    </a:lnTo>
                    <a:lnTo>
                      <a:pt x="45" y="726"/>
                    </a:lnTo>
                    <a:lnTo>
                      <a:pt x="54" y="732"/>
                    </a:lnTo>
                    <a:lnTo>
                      <a:pt x="63" y="732"/>
                    </a:lnTo>
                    <a:lnTo>
                      <a:pt x="75" y="732"/>
                    </a:lnTo>
                    <a:lnTo>
                      <a:pt x="87" y="732"/>
                    </a:lnTo>
                    <a:lnTo>
                      <a:pt x="96" y="732"/>
                    </a:lnTo>
                    <a:lnTo>
                      <a:pt x="75" y="732"/>
                    </a:lnTo>
                    <a:lnTo>
                      <a:pt x="63" y="732"/>
                    </a:lnTo>
                    <a:lnTo>
                      <a:pt x="54" y="729"/>
                    </a:lnTo>
                    <a:lnTo>
                      <a:pt x="48" y="720"/>
                    </a:lnTo>
                    <a:lnTo>
                      <a:pt x="60" y="726"/>
                    </a:lnTo>
                    <a:lnTo>
                      <a:pt x="78" y="726"/>
                    </a:lnTo>
                    <a:lnTo>
                      <a:pt x="87" y="726"/>
                    </a:lnTo>
                    <a:lnTo>
                      <a:pt x="96" y="729"/>
                    </a:lnTo>
                    <a:lnTo>
                      <a:pt x="108" y="732"/>
                    </a:lnTo>
                    <a:lnTo>
                      <a:pt x="111" y="723"/>
                    </a:lnTo>
                    <a:lnTo>
                      <a:pt x="111" y="714"/>
                    </a:lnTo>
                    <a:lnTo>
                      <a:pt x="114" y="705"/>
                    </a:lnTo>
                    <a:lnTo>
                      <a:pt x="111" y="696"/>
                    </a:lnTo>
                    <a:lnTo>
                      <a:pt x="102" y="702"/>
                    </a:lnTo>
                    <a:lnTo>
                      <a:pt x="93" y="705"/>
                    </a:lnTo>
                    <a:lnTo>
                      <a:pt x="84" y="705"/>
                    </a:lnTo>
                    <a:lnTo>
                      <a:pt x="96" y="705"/>
                    </a:lnTo>
                    <a:lnTo>
                      <a:pt x="105" y="702"/>
                    </a:lnTo>
                    <a:lnTo>
                      <a:pt x="105" y="693"/>
                    </a:lnTo>
                    <a:lnTo>
                      <a:pt x="99" y="684"/>
                    </a:lnTo>
                    <a:lnTo>
                      <a:pt x="90" y="678"/>
                    </a:lnTo>
                    <a:lnTo>
                      <a:pt x="81" y="675"/>
                    </a:lnTo>
                    <a:lnTo>
                      <a:pt x="72" y="669"/>
                    </a:lnTo>
                    <a:lnTo>
                      <a:pt x="69" y="66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39" name="Freeform 238">
                <a:extLst>
                  <a:ext uri="{FF2B5EF4-FFF2-40B4-BE49-F238E27FC236}">
                    <a16:creationId xmlns:a16="http://schemas.microsoft.com/office/drawing/2014/main" id="{FB3047FA-D544-4691-8091-0336C70EB393}"/>
                  </a:ext>
                </a:extLst>
              </p:cNvPr>
              <p:cNvSpPr>
                <a:spLocks/>
              </p:cNvSpPr>
              <p:nvPr/>
            </p:nvSpPr>
            <p:spPr bwMode="auto">
              <a:xfrm>
                <a:off x="4006" y="2854"/>
                <a:ext cx="561" cy="781"/>
              </a:xfrm>
              <a:custGeom>
                <a:avLst/>
                <a:gdLst>
                  <a:gd name="T0" fmla="*/ 560 w 561"/>
                  <a:gd name="T1" fmla="*/ 780 h 781"/>
                  <a:gd name="T2" fmla="*/ 560 w 561"/>
                  <a:gd name="T3" fmla="*/ 180 h 781"/>
                  <a:gd name="T4" fmla="*/ 468 w 561"/>
                  <a:gd name="T5" fmla="*/ 140 h 781"/>
                  <a:gd name="T6" fmla="*/ 256 w 561"/>
                  <a:gd name="T7" fmla="*/ 140 h 781"/>
                  <a:gd name="T8" fmla="*/ 256 w 561"/>
                  <a:gd name="T9" fmla="*/ 0 h 781"/>
                  <a:gd name="T10" fmla="*/ 24 w 561"/>
                  <a:gd name="T11" fmla="*/ 0 h 781"/>
                  <a:gd name="T12" fmla="*/ 248 w 561"/>
                  <a:gd name="T13" fmla="*/ 0 h 781"/>
                  <a:gd name="T14" fmla="*/ 248 w 561"/>
                  <a:gd name="T15" fmla="*/ 244 h 781"/>
                  <a:gd name="T16" fmla="*/ 208 w 561"/>
                  <a:gd name="T17" fmla="*/ 244 h 781"/>
                  <a:gd name="T18" fmla="*/ 228 w 561"/>
                  <a:gd name="T19" fmla="*/ 244 h 781"/>
                  <a:gd name="T20" fmla="*/ 228 w 561"/>
                  <a:gd name="T21" fmla="*/ 340 h 781"/>
                  <a:gd name="T22" fmla="*/ 312 w 561"/>
                  <a:gd name="T23" fmla="*/ 452 h 781"/>
                  <a:gd name="T24" fmla="*/ 312 w 561"/>
                  <a:gd name="T25" fmla="*/ 188 h 781"/>
                  <a:gd name="T26" fmla="*/ 244 w 561"/>
                  <a:gd name="T27" fmla="*/ 148 h 781"/>
                  <a:gd name="T28" fmla="*/ 320 w 561"/>
                  <a:gd name="T29" fmla="*/ 188 h 781"/>
                  <a:gd name="T30" fmla="*/ 556 w 561"/>
                  <a:gd name="T31" fmla="*/ 188 h 781"/>
                  <a:gd name="T32" fmla="*/ 312 w 561"/>
                  <a:gd name="T33" fmla="*/ 188 h 781"/>
                  <a:gd name="T34" fmla="*/ 312 w 561"/>
                  <a:gd name="T35" fmla="*/ 456 h 781"/>
                  <a:gd name="T36" fmla="*/ 556 w 561"/>
                  <a:gd name="T37" fmla="*/ 456 h 781"/>
                  <a:gd name="T38" fmla="*/ 52 w 561"/>
                  <a:gd name="T39" fmla="*/ 456 h 781"/>
                  <a:gd name="T40" fmla="*/ 0 w 561"/>
                  <a:gd name="T41" fmla="*/ 348 h 781"/>
                  <a:gd name="T42" fmla="*/ 228 w 561"/>
                  <a:gd name="T43" fmla="*/ 348 h 781"/>
                  <a:gd name="T44" fmla="*/ 4 w 561"/>
                  <a:gd name="T45" fmla="*/ 348 h 781"/>
                  <a:gd name="T46" fmla="*/ 4 w 561"/>
                  <a:gd name="T47" fmla="*/ 612 h 781"/>
                  <a:gd name="T48" fmla="*/ 48 w 561"/>
                  <a:gd name="T49" fmla="*/ 776 h 781"/>
                  <a:gd name="T50" fmla="*/ 48 w 561"/>
                  <a:gd name="T51" fmla="*/ 456 h 781"/>
                  <a:gd name="T52" fmla="*/ 48 w 561"/>
                  <a:gd name="T53" fmla="*/ 776 h 781"/>
                  <a:gd name="T54" fmla="*/ 560 w 561"/>
                  <a:gd name="T55" fmla="*/ 780 h 78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61"/>
                  <a:gd name="T85" fmla="*/ 0 h 781"/>
                  <a:gd name="T86" fmla="*/ 561 w 561"/>
                  <a:gd name="T87" fmla="*/ 781 h 78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61" h="781">
                    <a:moveTo>
                      <a:pt x="560" y="780"/>
                    </a:moveTo>
                    <a:lnTo>
                      <a:pt x="560" y="180"/>
                    </a:lnTo>
                    <a:lnTo>
                      <a:pt x="468" y="140"/>
                    </a:lnTo>
                    <a:lnTo>
                      <a:pt x="256" y="140"/>
                    </a:lnTo>
                    <a:lnTo>
                      <a:pt x="256" y="0"/>
                    </a:lnTo>
                    <a:lnTo>
                      <a:pt x="24" y="0"/>
                    </a:lnTo>
                    <a:lnTo>
                      <a:pt x="248" y="0"/>
                    </a:lnTo>
                    <a:lnTo>
                      <a:pt x="248" y="244"/>
                    </a:lnTo>
                    <a:lnTo>
                      <a:pt x="208" y="244"/>
                    </a:lnTo>
                    <a:lnTo>
                      <a:pt x="228" y="244"/>
                    </a:lnTo>
                    <a:lnTo>
                      <a:pt x="228" y="340"/>
                    </a:lnTo>
                    <a:lnTo>
                      <a:pt x="312" y="452"/>
                    </a:lnTo>
                    <a:lnTo>
                      <a:pt x="312" y="188"/>
                    </a:lnTo>
                    <a:lnTo>
                      <a:pt x="244" y="148"/>
                    </a:lnTo>
                    <a:lnTo>
                      <a:pt x="320" y="188"/>
                    </a:lnTo>
                    <a:lnTo>
                      <a:pt x="556" y="188"/>
                    </a:lnTo>
                    <a:lnTo>
                      <a:pt x="312" y="188"/>
                    </a:lnTo>
                    <a:lnTo>
                      <a:pt x="312" y="456"/>
                    </a:lnTo>
                    <a:lnTo>
                      <a:pt x="556" y="456"/>
                    </a:lnTo>
                    <a:lnTo>
                      <a:pt x="52" y="456"/>
                    </a:lnTo>
                    <a:lnTo>
                      <a:pt x="0" y="348"/>
                    </a:lnTo>
                    <a:lnTo>
                      <a:pt x="228" y="348"/>
                    </a:lnTo>
                    <a:lnTo>
                      <a:pt x="4" y="348"/>
                    </a:lnTo>
                    <a:lnTo>
                      <a:pt x="4" y="612"/>
                    </a:lnTo>
                    <a:lnTo>
                      <a:pt x="48" y="776"/>
                    </a:lnTo>
                    <a:lnTo>
                      <a:pt x="48" y="456"/>
                    </a:lnTo>
                    <a:lnTo>
                      <a:pt x="48" y="776"/>
                    </a:lnTo>
                    <a:lnTo>
                      <a:pt x="560" y="78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40" name="Freeform 239">
                <a:extLst>
                  <a:ext uri="{FF2B5EF4-FFF2-40B4-BE49-F238E27FC236}">
                    <a16:creationId xmlns:a16="http://schemas.microsoft.com/office/drawing/2014/main" id="{EDE01E9C-2638-4F4B-9129-C790A535FF04}"/>
                  </a:ext>
                </a:extLst>
              </p:cNvPr>
              <p:cNvSpPr>
                <a:spLocks/>
              </p:cNvSpPr>
              <p:nvPr/>
            </p:nvSpPr>
            <p:spPr bwMode="auto">
              <a:xfrm>
                <a:off x="4002" y="2966"/>
                <a:ext cx="101" cy="129"/>
              </a:xfrm>
              <a:custGeom>
                <a:avLst/>
                <a:gdLst>
                  <a:gd name="T0" fmla="*/ 100 w 101"/>
                  <a:gd name="T1" fmla="*/ 128 h 129"/>
                  <a:gd name="T2" fmla="*/ 0 w 101"/>
                  <a:gd name="T3" fmla="*/ 128 h 129"/>
                  <a:gd name="T4" fmla="*/ 0 w 101"/>
                  <a:gd name="T5" fmla="*/ 0 h 129"/>
                  <a:gd name="T6" fmla="*/ 0 60000 65536"/>
                  <a:gd name="T7" fmla="*/ 0 60000 65536"/>
                  <a:gd name="T8" fmla="*/ 0 60000 65536"/>
                  <a:gd name="T9" fmla="*/ 0 w 101"/>
                  <a:gd name="T10" fmla="*/ 0 h 129"/>
                  <a:gd name="T11" fmla="*/ 101 w 101"/>
                  <a:gd name="T12" fmla="*/ 129 h 129"/>
                </a:gdLst>
                <a:ahLst/>
                <a:cxnLst>
                  <a:cxn ang="T6">
                    <a:pos x="T0" y="T1"/>
                  </a:cxn>
                  <a:cxn ang="T7">
                    <a:pos x="T2" y="T3"/>
                  </a:cxn>
                  <a:cxn ang="T8">
                    <a:pos x="T4" y="T5"/>
                  </a:cxn>
                </a:cxnLst>
                <a:rect l="T9" t="T10" r="T11" b="T12"/>
                <a:pathLst>
                  <a:path w="101" h="129">
                    <a:moveTo>
                      <a:pt x="100" y="128"/>
                    </a:moveTo>
                    <a:lnTo>
                      <a:pt x="0" y="128"/>
                    </a:ln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41" name="Freeform 240">
                <a:extLst>
                  <a:ext uri="{FF2B5EF4-FFF2-40B4-BE49-F238E27FC236}">
                    <a16:creationId xmlns:a16="http://schemas.microsoft.com/office/drawing/2014/main" id="{E0B5A223-4A0A-4AA4-9A91-150624D3D35B}"/>
                  </a:ext>
                </a:extLst>
              </p:cNvPr>
              <p:cNvSpPr>
                <a:spLocks/>
              </p:cNvSpPr>
              <p:nvPr/>
            </p:nvSpPr>
            <p:spPr bwMode="auto">
              <a:xfrm>
                <a:off x="4318" y="3310"/>
                <a:ext cx="1" cy="325"/>
              </a:xfrm>
              <a:custGeom>
                <a:avLst/>
                <a:gdLst>
                  <a:gd name="T0" fmla="*/ 0 w 1"/>
                  <a:gd name="T1" fmla="*/ 324 h 325"/>
                  <a:gd name="T2" fmla="*/ 0 w 1"/>
                  <a:gd name="T3" fmla="*/ 0 h 325"/>
                  <a:gd name="T4" fmla="*/ 0 60000 65536"/>
                  <a:gd name="T5" fmla="*/ 0 60000 65536"/>
                  <a:gd name="T6" fmla="*/ 0 w 1"/>
                  <a:gd name="T7" fmla="*/ 0 h 325"/>
                  <a:gd name="T8" fmla="*/ 1 w 1"/>
                  <a:gd name="T9" fmla="*/ 325 h 325"/>
                </a:gdLst>
                <a:ahLst/>
                <a:cxnLst>
                  <a:cxn ang="T4">
                    <a:pos x="T0" y="T1"/>
                  </a:cxn>
                  <a:cxn ang="T5">
                    <a:pos x="T2" y="T3"/>
                  </a:cxn>
                </a:cxnLst>
                <a:rect l="T6" t="T7" r="T8" b="T9"/>
                <a:pathLst>
                  <a:path w="1" h="325">
                    <a:moveTo>
                      <a:pt x="0" y="324"/>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42" name="Freeform 241">
                <a:extLst>
                  <a:ext uri="{FF2B5EF4-FFF2-40B4-BE49-F238E27FC236}">
                    <a16:creationId xmlns:a16="http://schemas.microsoft.com/office/drawing/2014/main" id="{9D3C1F8A-7F0F-4D86-A8DA-661001FFFA00}"/>
                  </a:ext>
                </a:extLst>
              </p:cNvPr>
              <p:cNvSpPr>
                <a:spLocks/>
              </p:cNvSpPr>
              <p:nvPr/>
            </p:nvSpPr>
            <p:spPr bwMode="auto">
              <a:xfrm>
                <a:off x="3274" y="2938"/>
                <a:ext cx="161" cy="685"/>
              </a:xfrm>
              <a:custGeom>
                <a:avLst/>
                <a:gdLst>
                  <a:gd name="T0" fmla="*/ 160 w 161"/>
                  <a:gd name="T1" fmla="*/ 464 h 685"/>
                  <a:gd name="T2" fmla="*/ 160 w 161"/>
                  <a:gd name="T3" fmla="*/ 0 h 685"/>
                  <a:gd name="T4" fmla="*/ 0 w 161"/>
                  <a:gd name="T5" fmla="*/ 116 h 685"/>
                  <a:gd name="T6" fmla="*/ 80 w 161"/>
                  <a:gd name="T7" fmla="*/ 60 h 685"/>
                  <a:gd name="T8" fmla="*/ 80 w 161"/>
                  <a:gd name="T9" fmla="*/ 572 h 685"/>
                  <a:gd name="T10" fmla="*/ 80 w 161"/>
                  <a:gd name="T11" fmla="*/ 292 h 685"/>
                  <a:gd name="T12" fmla="*/ 160 w 161"/>
                  <a:gd name="T13" fmla="*/ 228 h 685"/>
                  <a:gd name="T14" fmla="*/ 0 w 161"/>
                  <a:gd name="T15" fmla="*/ 372 h 685"/>
                  <a:gd name="T16" fmla="*/ 0 w 161"/>
                  <a:gd name="T17" fmla="*/ 684 h 685"/>
                  <a:gd name="T18" fmla="*/ 84 w 161"/>
                  <a:gd name="T19" fmla="*/ 568 h 685"/>
                  <a:gd name="T20" fmla="*/ 84 w 161"/>
                  <a:gd name="T21" fmla="*/ 296 h 685"/>
                  <a:gd name="T22" fmla="*/ 84 w 161"/>
                  <a:gd name="T23" fmla="*/ 584 h 685"/>
                  <a:gd name="T24" fmla="*/ 160 w 161"/>
                  <a:gd name="T25" fmla="*/ 464 h 6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1"/>
                  <a:gd name="T40" fmla="*/ 0 h 685"/>
                  <a:gd name="T41" fmla="*/ 161 w 161"/>
                  <a:gd name="T42" fmla="*/ 685 h 6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1" h="685">
                    <a:moveTo>
                      <a:pt x="160" y="464"/>
                    </a:moveTo>
                    <a:lnTo>
                      <a:pt x="160" y="0"/>
                    </a:lnTo>
                    <a:lnTo>
                      <a:pt x="0" y="116"/>
                    </a:lnTo>
                    <a:lnTo>
                      <a:pt x="80" y="60"/>
                    </a:lnTo>
                    <a:lnTo>
                      <a:pt x="80" y="572"/>
                    </a:lnTo>
                    <a:lnTo>
                      <a:pt x="80" y="292"/>
                    </a:lnTo>
                    <a:lnTo>
                      <a:pt x="160" y="228"/>
                    </a:lnTo>
                    <a:lnTo>
                      <a:pt x="0" y="372"/>
                    </a:lnTo>
                    <a:lnTo>
                      <a:pt x="0" y="684"/>
                    </a:lnTo>
                    <a:lnTo>
                      <a:pt x="84" y="568"/>
                    </a:lnTo>
                    <a:lnTo>
                      <a:pt x="84" y="296"/>
                    </a:lnTo>
                    <a:lnTo>
                      <a:pt x="84" y="584"/>
                    </a:lnTo>
                    <a:lnTo>
                      <a:pt x="160" y="46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43" name="Freeform 242">
                <a:extLst>
                  <a:ext uri="{FF2B5EF4-FFF2-40B4-BE49-F238E27FC236}">
                    <a16:creationId xmlns:a16="http://schemas.microsoft.com/office/drawing/2014/main" id="{C7655EA4-7886-481C-9DF8-B64BFAFD2193}"/>
                  </a:ext>
                </a:extLst>
              </p:cNvPr>
              <p:cNvSpPr>
                <a:spLocks/>
              </p:cNvSpPr>
              <p:nvPr/>
            </p:nvSpPr>
            <p:spPr bwMode="auto">
              <a:xfrm>
                <a:off x="2962" y="2746"/>
                <a:ext cx="321" cy="889"/>
              </a:xfrm>
              <a:custGeom>
                <a:avLst/>
                <a:gdLst>
                  <a:gd name="T0" fmla="*/ 312 w 321"/>
                  <a:gd name="T1" fmla="*/ 884 h 889"/>
                  <a:gd name="T2" fmla="*/ 312 w 321"/>
                  <a:gd name="T3" fmla="*/ 48 h 889"/>
                  <a:gd name="T4" fmla="*/ 76 w 321"/>
                  <a:gd name="T5" fmla="*/ 48 h 889"/>
                  <a:gd name="T6" fmla="*/ 76 w 321"/>
                  <a:gd name="T7" fmla="*/ 304 h 889"/>
                  <a:gd name="T8" fmla="*/ 296 w 321"/>
                  <a:gd name="T9" fmla="*/ 304 h 889"/>
                  <a:gd name="T10" fmla="*/ 80 w 321"/>
                  <a:gd name="T11" fmla="*/ 304 h 889"/>
                  <a:gd name="T12" fmla="*/ 80 w 321"/>
                  <a:gd name="T13" fmla="*/ 568 h 889"/>
                  <a:gd name="T14" fmla="*/ 308 w 321"/>
                  <a:gd name="T15" fmla="*/ 568 h 889"/>
                  <a:gd name="T16" fmla="*/ 80 w 321"/>
                  <a:gd name="T17" fmla="*/ 568 h 889"/>
                  <a:gd name="T18" fmla="*/ 80 w 321"/>
                  <a:gd name="T19" fmla="*/ 888 h 889"/>
                  <a:gd name="T20" fmla="*/ 12 w 321"/>
                  <a:gd name="T21" fmla="*/ 888 h 889"/>
                  <a:gd name="T22" fmla="*/ 76 w 321"/>
                  <a:gd name="T23" fmla="*/ 888 h 889"/>
                  <a:gd name="T24" fmla="*/ 76 w 321"/>
                  <a:gd name="T25" fmla="*/ 564 h 889"/>
                  <a:gd name="T26" fmla="*/ 12 w 321"/>
                  <a:gd name="T27" fmla="*/ 564 h 889"/>
                  <a:gd name="T28" fmla="*/ 80 w 321"/>
                  <a:gd name="T29" fmla="*/ 564 h 889"/>
                  <a:gd name="T30" fmla="*/ 80 w 321"/>
                  <a:gd name="T31" fmla="*/ 304 h 889"/>
                  <a:gd name="T32" fmla="*/ 0 w 321"/>
                  <a:gd name="T33" fmla="*/ 304 h 889"/>
                  <a:gd name="T34" fmla="*/ 80 w 321"/>
                  <a:gd name="T35" fmla="*/ 304 h 889"/>
                  <a:gd name="T36" fmla="*/ 80 w 321"/>
                  <a:gd name="T37" fmla="*/ 52 h 889"/>
                  <a:gd name="T38" fmla="*/ 12 w 321"/>
                  <a:gd name="T39" fmla="*/ 52 h 889"/>
                  <a:gd name="T40" fmla="*/ 320 w 321"/>
                  <a:gd name="T41" fmla="*/ 52 h 889"/>
                  <a:gd name="T42" fmla="*/ 92 w 321"/>
                  <a:gd name="T43" fmla="*/ 52 h 889"/>
                  <a:gd name="T44" fmla="*/ 200 w 321"/>
                  <a:gd name="T45" fmla="*/ 0 h 889"/>
                  <a:gd name="T46" fmla="*/ 40 w 321"/>
                  <a:gd name="T47" fmla="*/ 0 h 889"/>
                  <a:gd name="T48" fmla="*/ 236 w 321"/>
                  <a:gd name="T49" fmla="*/ 0 h 889"/>
                  <a:gd name="T50" fmla="*/ 240 w 321"/>
                  <a:gd name="T51" fmla="*/ 40 h 88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1"/>
                  <a:gd name="T79" fmla="*/ 0 h 889"/>
                  <a:gd name="T80" fmla="*/ 321 w 321"/>
                  <a:gd name="T81" fmla="*/ 889 h 88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1" h="889">
                    <a:moveTo>
                      <a:pt x="312" y="884"/>
                    </a:moveTo>
                    <a:lnTo>
                      <a:pt x="312" y="48"/>
                    </a:lnTo>
                    <a:lnTo>
                      <a:pt x="76" y="48"/>
                    </a:lnTo>
                    <a:lnTo>
                      <a:pt x="76" y="304"/>
                    </a:lnTo>
                    <a:lnTo>
                      <a:pt x="296" y="304"/>
                    </a:lnTo>
                    <a:lnTo>
                      <a:pt x="80" y="304"/>
                    </a:lnTo>
                    <a:lnTo>
                      <a:pt x="80" y="568"/>
                    </a:lnTo>
                    <a:lnTo>
                      <a:pt x="308" y="568"/>
                    </a:lnTo>
                    <a:lnTo>
                      <a:pt x="80" y="568"/>
                    </a:lnTo>
                    <a:lnTo>
                      <a:pt x="80" y="888"/>
                    </a:lnTo>
                    <a:lnTo>
                      <a:pt x="12" y="888"/>
                    </a:lnTo>
                    <a:lnTo>
                      <a:pt x="76" y="888"/>
                    </a:lnTo>
                    <a:lnTo>
                      <a:pt x="76" y="564"/>
                    </a:lnTo>
                    <a:lnTo>
                      <a:pt x="12" y="564"/>
                    </a:lnTo>
                    <a:lnTo>
                      <a:pt x="80" y="564"/>
                    </a:lnTo>
                    <a:lnTo>
                      <a:pt x="80" y="304"/>
                    </a:lnTo>
                    <a:lnTo>
                      <a:pt x="0" y="304"/>
                    </a:lnTo>
                    <a:lnTo>
                      <a:pt x="80" y="304"/>
                    </a:lnTo>
                    <a:lnTo>
                      <a:pt x="80" y="52"/>
                    </a:lnTo>
                    <a:lnTo>
                      <a:pt x="12" y="52"/>
                    </a:lnTo>
                    <a:lnTo>
                      <a:pt x="320" y="52"/>
                    </a:lnTo>
                    <a:lnTo>
                      <a:pt x="92" y="52"/>
                    </a:lnTo>
                    <a:lnTo>
                      <a:pt x="200" y="0"/>
                    </a:lnTo>
                    <a:lnTo>
                      <a:pt x="40" y="0"/>
                    </a:lnTo>
                    <a:lnTo>
                      <a:pt x="236" y="0"/>
                    </a:lnTo>
                    <a:lnTo>
                      <a:pt x="240" y="4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44" name="Freeform 243">
                <a:extLst>
                  <a:ext uri="{FF2B5EF4-FFF2-40B4-BE49-F238E27FC236}">
                    <a16:creationId xmlns:a16="http://schemas.microsoft.com/office/drawing/2014/main" id="{FE2044C5-3EE3-48D1-A318-BBBF98AFB5EC}"/>
                  </a:ext>
                </a:extLst>
              </p:cNvPr>
              <p:cNvSpPr>
                <a:spLocks/>
              </p:cNvSpPr>
              <p:nvPr/>
            </p:nvSpPr>
            <p:spPr bwMode="auto">
              <a:xfrm>
                <a:off x="3206" y="2542"/>
                <a:ext cx="233" cy="237"/>
              </a:xfrm>
              <a:custGeom>
                <a:avLst/>
                <a:gdLst>
                  <a:gd name="T0" fmla="*/ 232 w 233"/>
                  <a:gd name="T1" fmla="*/ 0 h 237"/>
                  <a:gd name="T2" fmla="*/ 0 w 233"/>
                  <a:gd name="T3" fmla="*/ 0 h 237"/>
                  <a:gd name="T4" fmla="*/ 0 w 233"/>
                  <a:gd name="T5" fmla="*/ 236 h 237"/>
                  <a:gd name="T6" fmla="*/ 0 60000 65536"/>
                  <a:gd name="T7" fmla="*/ 0 60000 65536"/>
                  <a:gd name="T8" fmla="*/ 0 60000 65536"/>
                  <a:gd name="T9" fmla="*/ 0 w 233"/>
                  <a:gd name="T10" fmla="*/ 0 h 237"/>
                  <a:gd name="T11" fmla="*/ 233 w 233"/>
                  <a:gd name="T12" fmla="*/ 237 h 237"/>
                </a:gdLst>
                <a:ahLst/>
                <a:cxnLst>
                  <a:cxn ang="T6">
                    <a:pos x="T0" y="T1"/>
                  </a:cxn>
                  <a:cxn ang="T7">
                    <a:pos x="T2" y="T3"/>
                  </a:cxn>
                  <a:cxn ang="T8">
                    <a:pos x="T4" y="T5"/>
                  </a:cxn>
                </a:cxnLst>
                <a:rect l="T9" t="T10" r="T11" b="T12"/>
                <a:pathLst>
                  <a:path w="233" h="237">
                    <a:moveTo>
                      <a:pt x="232" y="0"/>
                    </a:moveTo>
                    <a:lnTo>
                      <a:pt x="0" y="0"/>
                    </a:lnTo>
                    <a:lnTo>
                      <a:pt x="0" y="23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2774" name="Group 244">
            <a:extLst>
              <a:ext uri="{FF2B5EF4-FFF2-40B4-BE49-F238E27FC236}">
                <a16:creationId xmlns:a16="http://schemas.microsoft.com/office/drawing/2014/main" id="{C59C1249-4602-4DF8-9790-3596223D1A4E}"/>
              </a:ext>
            </a:extLst>
          </p:cNvPr>
          <p:cNvGrpSpPr>
            <a:grpSpLocks/>
          </p:cNvGrpSpPr>
          <p:nvPr/>
        </p:nvGrpSpPr>
        <p:grpSpPr bwMode="auto">
          <a:xfrm>
            <a:off x="4171950" y="2552700"/>
            <a:ext cx="1997075" cy="2373313"/>
            <a:chOff x="2678" y="3721"/>
            <a:chExt cx="1258" cy="1495"/>
          </a:xfrm>
        </p:grpSpPr>
        <p:sp>
          <p:nvSpPr>
            <p:cNvPr id="32779" name="Freeform 245">
              <a:extLst>
                <a:ext uri="{FF2B5EF4-FFF2-40B4-BE49-F238E27FC236}">
                  <a16:creationId xmlns:a16="http://schemas.microsoft.com/office/drawing/2014/main" id="{CDA6D11B-ADDC-4952-A19C-E75C911C77F5}"/>
                </a:ext>
              </a:extLst>
            </p:cNvPr>
            <p:cNvSpPr>
              <a:spLocks/>
            </p:cNvSpPr>
            <p:nvPr/>
          </p:nvSpPr>
          <p:spPr bwMode="auto">
            <a:xfrm>
              <a:off x="2772" y="4346"/>
              <a:ext cx="1"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80" name="Freeform 246">
              <a:extLst>
                <a:ext uri="{FF2B5EF4-FFF2-40B4-BE49-F238E27FC236}">
                  <a16:creationId xmlns:a16="http://schemas.microsoft.com/office/drawing/2014/main" id="{5F9ECDEA-2871-43FF-8371-C13DE6B798A0}"/>
                </a:ext>
              </a:extLst>
            </p:cNvPr>
            <p:cNvSpPr>
              <a:spLocks/>
            </p:cNvSpPr>
            <p:nvPr/>
          </p:nvSpPr>
          <p:spPr bwMode="auto">
            <a:xfrm>
              <a:off x="3488" y="3721"/>
              <a:ext cx="202" cy="169"/>
            </a:xfrm>
            <a:custGeom>
              <a:avLst/>
              <a:gdLst>
                <a:gd name="T0" fmla="*/ 0 w 202"/>
                <a:gd name="T1" fmla="*/ 3 h 169"/>
                <a:gd name="T2" fmla="*/ 9 w 202"/>
                <a:gd name="T3" fmla="*/ 12 h 169"/>
                <a:gd name="T4" fmla="*/ 18 w 202"/>
                <a:gd name="T5" fmla="*/ 21 h 169"/>
                <a:gd name="T6" fmla="*/ 42 w 202"/>
                <a:gd name="T7" fmla="*/ 30 h 169"/>
                <a:gd name="T8" fmla="*/ 51 w 202"/>
                <a:gd name="T9" fmla="*/ 39 h 169"/>
                <a:gd name="T10" fmla="*/ 54 w 202"/>
                <a:gd name="T11" fmla="*/ 48 h 169"/>
                <a:gd name="T12" fmla="*/ 63 w 202"/>
                <a:gd name="T13" fmla="*/ 57 h 169"/>
                <a:gd name="T14" fmla="*/ 69 w 202"/>
                <a:gd name="T15" fmla="*/ 66 h 169"/>
                <a:gd name="T16" fmla="*/ 78 w 202"/>
                <a:gd name="T17" fmla="*/ 69 h 169"/>
                <a:gd name="T18" fmla="*/ 90 w 202"/>
                <a:gd name="T19" fmla="*/ 78 h 169"/>
                <a:gd name="T20" fmla="*/ 102 w 202"/>
                <a:gd name="T21" fmla="*/ 90 h 169"/>
                <a:gd name="T22" fmla="*/ 111 w 202"/>
                <a:gd name="T23" fmla="*/ 96 h 169"/>
                <a:gd name="T24" fmla="*/ 123 w 202"/>
                <a:gd name="T25" fmla="*/ 105 h 169"/>
                <a:gd name="T26" fmla="*/ 129 w 202"/>
                <a:gd name="T27" fmla="*/ 117 h 169"/>
                <a:gd name="T28" fmla="*/ 138 w 202"/>
                <a:gd name="T29" fmla="*/ 123 h 169"/>
                <a:gd name="T30" fmla="*/ 147 w 202"/>
                <a:gd name="T31" fmla="*/ 132 h 169"/>
                <a:gd name="T32" fmla="*/ 153 w 202"/>
                <a:gd name="T33" fmla="*/ 141 h 169"/>
                <a:gd name="T34" fmla="*/ 162 w 202"/>
                <a:gd name="T35" fmla="*/ 147 h 169"/>
                <a:gd name="T36" fmla="*/ 165 w 202"/>
                <a:gd name="T37" fmla="*/ 156 h 169"/>
                <a:gd name="T38" fmla="*/ 171 w 202"/>
                <a:gd name="T39" fmla="*/ 165 h 169"/>
                <a:gd name="T40" fmla="*/ 183 w 202"/>
                <a:gd name="T41" fmla="*/ 168 h 169"/>
                <a:gd name="T42" fmla="*/ 192 w 202"/>
                <a:gd name="T43" fmla="*/ 159 h 169"/>
                <a:gd name="T44" fmla="*/ 195 w 202"/>
                <a:gd name="T45" fmla="*/ 150 h 169"/>
                <a:gd name="T46" fmla="*/ 195 w 202"/>
                <a:gd name="T47" fmla="*/ 141 h 169"/>
                <a:gd name="T48" fmla="*/ 198 w 202"/>
                <a:gd name="T49" fmla="*/ 132 h 169"/>
                <a:gd name="T50" fmla="*/ 201 w 202"/>
                <a:gd name="T51" fmla="*/ 123 h 169"/>
                <a:gd name="T52" fmla="*/ 201 w 202"/>
                <a:gd name="T53" fmla="*/ 114 h 169"/>
                <a:gd name="T54" fmla="*/ 201 w 202"/>
                <a:gd name="T55" fmla="*/ 105 h 169"/>
                <a:gd name="T56" fmla="*/ 201 w 202"/>
                <a:gd name="T57" fmla="*/ 96 h 169"/>
                <a:gd name="T58" fmla="*/ 201 w 202"/>
                <a:gd name="T59" fmla="*/ 87 h 169"/>
                <a:gd name="T60" fmla="*/ 201 w 202"/>
                <a:gd name="T61" fmla="*/ 78 h 169"/>
                <a:gd name="T62" fmla="*/ 192 w 202"/>
                <a:gd name="T63" fmla="*/ 69 h 169"/>
                <a:gd name="T64" fmla="*/ 183 w 202"/>
                <a:gd name="T65" fmla="*/ 60 h 169"/>
                <a:gd name="T66" fmla="*/ 177 w 202"/>
                <a:gd name="T67" fmla="*/ 51 h 169"/>
                <a:gd name="T68" fmla="*/ 171 w 202"/>
                <a:gd name="T69" fmla="*/ 42 h 169"/>
                <a:gd name="T70" fmla="*/ 165 w 202"/>
                <a:gd name="T71" fmla="*/ 33 h 169"/>
                <a:gd name="T72" fmla="*/ 162 w 202"/>
                <a:gd name="T73" fmla="*/ 24 h 169"/>
                <a:gd name="T74" fmla="*/ 153 w 202"/>
                <a:gd name="T75" fmla="*/ 15 h 169"/>
                <a:gd name="T76" fmla="*/ 144 w 202"/>
                <a:gd name="T77" fmla="*/ 6 h 169"/>
                <a:gd name="T78" fmla="*/ 141 w 202"/>
                <a:gd name="T79" fmla="*/ 3 h 169"/>
                <a:gd name="T80" fmla="*/ 132 w 202"/>
                <a:gd name="T81" fmla="*/ 0 h 169"/>
                <a:gd name="T82" fmla="*/ 123 w 202"/>
                <a:gd name="T83" fmla="*/ 0 h 169"/>
                <a:gd name="T84" fmla="*/ 114 w 202"/>
                <a:gd name="T85" fmla="*/ 3 h 169"/>
                <a:gd name="T86" fmla="*/ 105 w 202"/>
                <a:gd name="T87" fmla="*/ 9 h 169"/>
                <a:gd name="T88" fmla="*/ 96 w 202"/>
                <a:gd name="T89" fmla="*/ 12 h 169"/>
                <a:gd name="T90" fmla="*/ 87 w 202"/>
                <a:gd name="T91" fmla="*/ 12 h 169"/>
                <a:gd name="T92" fmla="*/ 63 w 202"/>
                <a:gd name="T93" fmla="*/ 18 h 169"/>
                <a:gd name="T94" fmla="*/ 60 w 202"/>
                <a:gd name="T95" fmla="*/ 27 h 169"/>
                <a:gd name="T96" fmla="*/ 57 w 202"/>
                <a:gd name="T97" fmla="*/ 36 h 169"/>
                <a:gd name="T98" fmla="*/ 48 w 202"/>
                <a:gd name="T99" fmla="*/ 36 h 169"/>
                <a:gd name="T100" fmla="*/ 30 w 202"/>
                <a:gd name="T101" fmla="*/ 33 h 169"/>
                <a:gd name="T102" fmla="*/ 18 w 202"/>
                <a:gd name="T103" fmla="*/ 24 h 169"/>
                <a:gd name="T104" fmla="*/ 15 w 202"/>
                <a:gd name="T105" fmla="*/ 15 h 169"/>
                <a:gd name="T106" fmla="*/ 6 w 202"/>
                <a:gd name="T107" fmla="*/ 9 h 169"/>
                <a:gd name="T108" fmla="*/ 0 w 202"/>
                <a:gd name="T109" fmla="*/ 3 h 16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02"/>
                <a:gd name="T166" fmla="*/ 0 h 169"/>
                <a:gd name="T167" fmla="*/ 202 w 202"/>
                <a:gd name="T168" fmla="*/ 169 h 16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02" h="169">
                  <a:moveTo>
                    <a:pt x="0" y="3"/>
                  </a:moveTo>
                  <a:lnTo>
                    <a:pt x="9" y="12"/>
                  </a:lnTo>
                  <a:lnTo>
                    <a:pt x="18" y="21"/>
                  </a:lnTo>
                  <a:lnTo>
                    <a:pt x="42" y="30"/>
                  </a:lnTo>
                  <a:lnTo>
                    <a:pt x="51" y="39"/>
                  </a:lnTo>
                  <a:lnTo>
                    <a:pt x="54" y="48"/>
                  </a:lnTo>
                  <a:lnTo>
                    <a:pt x="63" y="57"/>
                  </a:lnTo>
                  <a:lnTo>
                    <a:pt x="69" y="66"/>
                  </a:lnTo>
                  <a:lnTo>
                    <a:pt x="78" y="69"/>
                  </a:lnTo>
                  <a:lnTo>
                    <a:pt x="90" y="78"/>
                  </a:lnTo>
                  <a:lnTo>
                    <a:pt x="102" y="90"/>
                  </a:lnTo>
                  <a:lnTo>
                    <a:pt x="111" y="96"/>
                  </a:lnTo>
                  <a:lnTo>
                    <a:pt x="123" y="105"/>
                  </a:lnTo>
                  <a:lnTo>
                    <a:pt x="129" y="117"/>
                  </a:lnTo>
                  <a:lnTo>
                    <a:pt x="138" y="123"/>
                  </a:lnTo>
                  <a:lnTo>
                    <a:pt x="147" y="132"/>
                  </a:lnTo>
                  <a:lnTo>
                    <a:pt x="153" y="141"/>
                  </a:lnTo>
                  <a:lnTo>
                    <a:pt x="162" y="147"/>
                  </a:lnTo>
                  <a:lnTo>
                    <a:pt x="165" y="156"/>
                  </a:lnTo>
                  <a:lnTo>
                    <a:pt x="171" y="165"/>
                  </a:lnTo>
                  <a:lnTo>
                    <a:pt x="183" y="168"/>
                  </a:lnTo>
                  <a:lnTo>
                    <a:pt x="192" y="159"/>
                  </a:lnTo>
                  <a:lnTo>
                    <a:pt x="195" y="150"/>
                  </a:lnTo>
                  <a:lnTo>
                    <a:pt x="195" y="141"/>
                  </a:lnTo>
                  <a:lnTo>
                    <a:pt x="198" y="132"/>
                  </a:lnTo>
                  <a:lnTo>
                    <a:pt x="201" y="123"/>
                  </a:lnTo>
                  <a:lnTo>
                    <a:pt x="201" y="114"/>
                  </a:lnTo>
                  <a:lnTo>
                    <a:pt x="201" y="105"/>
                  </a:lnTo>
                  <a:lnTo>
                    <a:pt x="201" y="96"/>
                  </a:lnTo>
                  <a:lnTo>
                    <a:pt x="201" y="87"/>
                  </a:lnTo>
                  <a:lnTo>
                    <a:pt x="201" y="78"/>
                  </a:lnTo>
                  <a:lnTo>
                    <a:pt x="192" y="69"/>
                  </a:lnTo>
                  <a:lnTo>
                    <a:pt x="183" y="60"/>
                  </a:lnTo>
                  <a:lnTo>
                    <a:pt x="177" y="51"/>
                  </a:lnTo>
                  <a:lnTo>
                    <a:pt x="171" y="42"/>
                  </a:lnTo>
                  <a:lnTo>
                    <a:pt x="165" y="33"/>
                  </a:lnTo>
                  <a:lnTo>
                    <a:pt x="162" y="24"/>
                  </a:lnTo>
                  <a:lnTo>
                    <a:pt x="153" y="15"/>
                  </a:lnTo>
                  <a:lnTo>
                    <a:pt x="144" y="6"/>
                  </a:lnTo>
                  <a:lnTo>
                    <a:pt x="141" y="3"/>
                  </a:lnTo>
                  <a:lnTo>
                    <a:pt x="132" y="0"/>
                  </a:lnTo>
                  <a:lnTo>
                    <a:pt x="123" y="0"/>
                  </a:lnTo>
                  <a:lnTo>
                    <a:pt x="114" y="3"/>
                  </a:lnTo>
                  <a:lnTo>
                    <a:pt x="105" y="9"/>
                  </a:lnTo>
                  <a:lnTo>
                    <a:pt x="96" y="12"/>
                  </a:lnTo>
                  <a:lnTo>
                    <a:pt x="87" y="12"/>
                  </a:lnTo>
                  <a:lnTo>
                    <a:pt x="63" y="18"/>
                  </a:lnTo>
                  <a:lnTo>
                    <a:pt x="60" y="27"/>
                  </a:lnTo>
                  <a:lnTo>
                    <a:pt x="57" y="36"/>
                  </a:lnTo>
                  <a:lnTo>
                    <a:pt x="48" y="36"/>
                  </a:lnTo>
                  <a:lnTo>
                    <a:pt x="30" y="33"/>
                  </a:lnTo>
                  <a:lnTo>
                    <a:pt x="18" y="24"/>
                  </a:lnTo>
                  <a:lnTo>
                    <a:pt x="15" y="15"/>
                  </a:lnTo>
                  <a:lnTo>
                    <a:pt x="6" y="9"/>
                  </a:lnTo>
                  <a:lnTo>
                    <a:pt x="0" y="3"/>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81" name="Freeform 247">
              <a:extLst>
                <a:ext uri="{FF2B5EF4-FFF2-40B4-BE49-F238E27FC236}">
                  <a16:creationId xmlns:a16="http://schemas.microsoft.com/office/drawing/2014/main" id="{05522002-F979-4EDB-BDE3-3A2021A97B98}"/>
                </a:ext>
              </a:extLst>
            </p:cNvPr>
            <p:cNvSpPr>
              <a:spLocks/>
            </p:cNvSpPr>
            <p:nvPr/>
          </p:nvSpPr>
          <p:spPr bwMode="auto">
            <a:xfrm>
              <a:off x="3467" y="3763"/>
              <a:ext cx="199" cy="241"/>
            </a:xfrm>
            <a:custGeom>
              <a:avLst/>
              <a:gdLst>
                <a:gd name="T0" fmla="*/ 54 w 199"/>
                <a:gd name="T1" fmla="*/ 0 h 241"/>
                <a:gd name="T2" fmla="*/ 75 w 199"/>
                <a:gd name="T3" fmla="*/ 0 h 241"/>
                <a:gd name="T4" fmla="*/ 57 w 199"/>
                <a:gd name="T5" fmla="*/ 0 h 241"/>
                <a:gd name="T6" fmla="*/ 60 w 199"/>
                <a:gd name="T7" fmla="*/ 6 h 241"/>
                <a:gd name="T8" fmla="*/ 81 w 199"/>
                <a:gd name="T9" fmla="*/ 12 h 241"/>
                <a:gd name="T10" fmla="*/ 93 w 199"/>
                <a:gd name="T11" fmla="*/ 27 h 241"/>
                <a:gd name="T12" fmla="*/ 108 w 199"/>
                <a:gd name="T13" fmla="*/ 39 h 241"/>
                <a:gd name="T14" fmla="*/ 117 w 199"/>
                <a:gd name="T15" fmla="*/ 57 h 241"/>
                <a:gd name="T16" fmla="*/ 108 w 199"/>
                <a:gd name="T17" fmla="*/ 69 h 241"/>
                <a:gd name="T18" fmla="*/ 114 w 199"/>
                <a:gd name="T19" fmla="*/ 60 h 241"/>
                <a:gd name="T20" fmla="*/ 111 w 199"/>
                <a:gd name="T21" fmla="*/ 78 h 241"/>
                <a:gd name="T22" fmla="*/ 108 w 199"/>
                <a:gd name="T23" fmla="*/ 81 h 241"/>
                <a:gd name="T24" fmla="*/ 108 w 199"/>
                <a:gd name="T25" fmla="*/ 78 h 241"/>
                <a:gd name="T26" fmla="*/ 105 w 199"/>
                <a:gd name="T27" fmla="*/ 96 h 241"/>
                <a:gd name="T28" fmla="*/ 105 w 199"/>
                <a:gd name="T29" fmla="*/ 90 h 241"/>
                <a:gd name="T30" fmla="*/ 114 w 199"/>
                <a:gd name="T31" fmla="*/ 72 h 241"/>
                <a:gd name="T32" fmla="*/ 114 w 199"/>
                <a:gd name="T33" fmla="*/ 90 h 241"/>
                <a:gd name="T34" fmla="*/ 111 w 199"/>
                <a:gd name="T35" fmla="*/ 81 h 241"/>
                <a:gd name="T36" fmla="*/ 120 w 199"/>
                <a:gd name="T37" fmla="*/ 81 h 241"/>
                <a:gd name="T38" fmla="*/ 126 w 199"/>
                <a:gd name="T39" fmla="*/ 84 h 241"/>
                <a:gd name="T40" fmla="*/ 141 w 199"/>
                <a:gd name="T41" fmla="*/ 87 h 241"/>
                <a:gd name="T42" fmla="*/ 144 w 199"/>
                <a:gd name="T43" fmla="*/ 108 h 241"/>
                <a:gd name="T44" fmla="*/ 147 w 199"/>
                <a:gd name="T45" fmla="*/ 108 h 241"/>
                <a:gd name="T46" fmla="*/ 144 w 199"/>
                <a:gd name="T47" fmla="*/ 126 h 241"/>
                <a:gd name="T48" fmla="*/ 132 w 199"/>
                <a:gd name="T49" fmla="*/ 132 h 241"/>
                <a:gd name="T50" fmla="*/ 123 w 199"/>
                <a:gd name="T51" fmla="*/ 150 h 241"/>
                <a:gd name="T52" fmla="*/ 114 w 199"/>
                <a:gd name="T53" fmla="*/ 144 h 241"/>
                <a:gd name="T54" fmla="*/ 99 w 199"/>
                <a:gd name="T55" fmla="*/ 159 h 241"/>
                <a:gd name="T56" fmla="*/ 96 w 199"/>
                <a:gd name="T57" fmla="*/ 150 h 241"/>
                <a:gd name="T58" fmla="*/ 114 w 199"/>
                <a:gd name="T59" fmla="*/ 135 h 241"/>
                <a:gd name="T60" fmla="*/ 138 w 199"/>
                <a:gd name="T61" fmla="*/ 141 h 241"/>
                <a:gd name="T62" fmla="*/ 144 w 199"/>
                <a:gd name="T63" fmla="*/ 123 h 241"/>
                <a:gd name="T64" fmla="*/ 147 w 199"/>
                <a:gd name="T65" fmla="*/ 123 h 241"/>
                <a:gd name="T66" fmla="*/ 147 w 199"/>
                <a:gd name="T67" fmla="*/ 141 h 241"/>
                <a:gd name="T68" fmla="*/ 147 w 199"/>
                <a:gd name="T69" fmla="*/ 138 h 241"/>
                <a:gd name="T70" fmla="*/ 150 w 199"/>
                <a:gd name="T71" fmla="*/ 138 h 241"/>
                <a:gd name="T72" fmla="*/ 144 w 199"/>
                <a:gd name="T73" fmla="*/ 156 h 241"/>
                <a:gd name="T74" fmla="*/ 156 w 199"/>
                <a:gd name="T75" fmla="*/ 138 h 241"/>
                <a:gd name="T76" fmla="*/ 159 w 199"/>
                <a:gd name="T77" fmla="*/ 156 h 241"/>
                <a:gd name="T78" fmla="*/ 168 w 199"/>
                <a:gd name="T79" fmla="*/ 156 h 241"/>
                <a:gd name="T80" fmla="*/ 171 w 199"/>
                <a:gd name="T81" fmla="*/ 156 h 241"/>
                <a:gd name="T82" fmla="*/ 171 w 199"/>
                <a:gd name="T83" fmla="*/ 147 h 241"/>
                <a:gd name="T84" fmla="*/ 192 w 199"/>
                <a:gd name="T85" fmla="*/ 135 h 241"/>
                <a:gd name="T86" fmla="*/ 198 w 199"/>
                <a:gd name="T87" fmla="*/ 135 h 241"/>
                <a:gd name="T88" fmla="*/ 186 w 199"/>
                <a:gd name="T89" fmla="*/ 150 h 241"/>
                <a:gd name="T90" fmla="*/ 180 w 199"/>
                <a:gd name="T91" fmla="*/ 168 h 241"/>
                <a:gd name="T92" fmla="*/ 180 w 199"/>
                <a:gd name="T93" fmla="*/ 186 h 241"/>
                <a:gd name="T94" fmla="*/ 198 w 199"/>
                <a:gd name="T95" fmla="*/ 189 h 241"/>
                <a:gd name="T96" fmla="*/ 120 w 199"/>
                <a:gd name="T97" fmla="*/ 225 h 241"/>
                <a:gd name="T98" fmla="*/ 81 w 199"/>
                <a:gd name="T99" fmla="*/ 207 h 241"/>
                <a:gd name="T100" fmla="*/ 54 w 199"/>
                <a:gd name="T101" fmla="*/ 186 h 241"/>
                <a:gd name="T102" fmla="*/ 42 w 199"/>
                <a:gd name="T103" fmla="*/ 183 h 241"/>
                <a:gd name="T104" fmla="*/ 6 w 199"/>
                <a:gd name="T105" fmla="*/ 189 h 241"/>
                <a:gd name="T106" fmla="*/ 3 w 199"/>
                <a:gd name="T107" fmla="*/ 162 h 241"/>
                <a:gd name="T108" fmla="*/ 6 w 199"/>
                <a:gd name="T109" fmla="*/ 138 h 2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9"/>
                <a:gd name="T166" fmla="*/ 0 h 241"/>
                <a:gd name="T167" fmla="*/ 199 w 199"/>
                <a:gd name="T168" fmla="*/ 241 h 2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9" h="241">
                  <a:moveTo>
                    <a:pt x="45" y="3"/>
                  </a:moveTo>
                  <a:lnTo>
                    <a:pt x="54" y="0"/>
                  </a:lnTo>
                  <a:lnTo>
                    <a:pt x="63" y="0"/>
                  </a:lnTo>
                  <a:lnTo>
                    <a:pt x="75" y="0"/>
                  </a:lnTo>
                  <a:lnTo>
                    <a:pt x="66" y="0"/>
                  </a:lnTo>
                  <a:lnTo>
                    <a:pt x="57" y="0"/>
                  </a:lnTo>
                  <a:lnTo>
                    <a:pt x="69" y="3"/>
                  </a:lnTo>
                  <a:lnTo>
                    <a:pt x="60" y="6"/>
                  </a:lnTo>
                  <a:lnTo>
                    <a:pt x="69" y="9"/>
                  </a:lnTo>
                  <a:lnTo>
                    <a:pt x="81" y="12"/>
                  </a:lnTo>
                  <a:lnTo>
                    <a:pt x="90" y="18"/>
                  </a:lnTo>
                  <a:lnTo>
                    <a:pt x="93" y="27"/>
                  </a:lnTo>
                  <a:lnTo>
                    <a:pt x="102" y="30"/>
                  </a:lnTo>
                  <a:lnTo>
                    <a:pt x="108" y="39"/>
                  </a:lnTo>
                  <a:lnTo>
                    <a:pt x="108" y="51"/>
                  </a:lnTo>
                  <a:lnTo>
                    <a:pt x="117" y="57"/>
                  </a:lnTo>
                  <a:lnTo>
                    <a:pt x="117" y="66"/>
                  </a:lnTo>
                  <a:lnTo>
                    <a:pt x="108" y="69"/>
                  </a:lnTo>
                  <a:lnTo>
                    <a:pt x="108" y="60"/>
                  </a:lnTo>
                  <a:lnTo>
                    <a:pt x="114" y="60"/>
                  </a:lnTo>
                  <a:lnTo>
                    <a:pt x="111" y="69"/>
                  </a:lnTo>
                  <a:lnTo>
                    <a:pt x="111" y="78"/>
                  </a:lnTo>
                  <a:lnTo>
                    <a:pt x="108" y="69"/>
                  </a:lnTo>
                  <a:lnTo>
                    <a:pt x="108" y="81"/>
                  </a:lnTo>
                  <a:lnTo>
                    <a:pt x="108" y="93"/>
                  </a:lnTo>
                  <a:lnTo>
                    <a:pt x="108" y="78"/>
                  </a:lnTo>
                  <a:lnTo>
                    <a:pt x="108" y="87"/>
                  </a:lnTo>
                  <a:lnTo>
                    <a:pt x="105" y="96"/>
                  </a:lnTo>
                  <a:lnTo>
                    <a:pt x="105" y="108"/>
                  </a:lnTo>
                  <a:lnTo>
                    <a:pt x="105" y="90"/>
                  </a:lnTo>
                  <a:lnTo>
                    <a:pt x="108" y="81"/>
                  </a:lnTo>
                  <a:lnTo>
                    <a:pt x="114" y="72"/>
                  </a:lnTo>
                  <a:lnTo>
                    <a:pt x="117" y="81"/>
                  </a:lnTo>
                  <a:lnTo>
                    <a:pt x="114" y="90"/>
                  </a:lnTo>
                  <a:lnTo>
                    <a:pt x="111" y="99"/>
                  </a:lnTo>
                  <a:lnTo>
                    <a:pt x="111" y="81"/>
                  </a:lnTo>
                  <a:lnTo>
                    <a:pt x="114" y="72"/>
                  </a:lnTo>
                  <a:lnTo>
                    <a:pt x="120" y="81"/>
                  </a:lnTo>
                  <a:lnTo>
                    <a:pt x="120" y="93"/>
                  </a:lnTo>
                  <a:lnTo>
                    <a:pt x="126" y="84"/>
                  </a:lnTo>
                  <a:lnTo>
                    <a:pt x="132" y="93"/>
                  </a:lnTo>
                  <a:lnTo>
                    <a:pt x="141" y="87"/>
                  </a:lnTo>
                  <a:lnTo>
                    <a:pt x="141" y="96"/>
                  </a:lnTo>
                  <a:lnTo>
                    <a:pt x="144" y="108"/>
                  </a:lnTo>
                  <a:lnTo>
                    <a:pt x="144" y="117"/>
                  </a:lnTo>
                  <a:lnTo>
                    <a:pt x="147" y="108"/>
                  </a:lnTo>
                  <a:lnTo>
                    <a:pt x="150" y="117"/>
                  </a:lnTo>
                  <a:lnTo>
                    <a:pt x="144" y="126"/>
                  </a:lnTo>
                  <a:lnTo>
                    <a:pt x="141" y="135"/>
                  </a:lnTo>
                  <a:lnTo>
                    <a:pt x="132" y="132"/>
                  </a:lnTo>
                  <a:lnTo>
                    <a:pt x="129" y="141"/>
                  </a:lnTo>
                  <a:lnTo>
                    <a:pt x="123" y="150"/>
                  </a:lnTo>
                  <a:lnTo>
                    <a:pt x="123" y="141"/>
                  </a:lnTo>
                  <a:lnTo>
                    <a:pt x="114" y="144"/>
                  </a:lnTo>
                  <a:lnTo>
                    <a:pt x="105" y="150"/>
                  </a:lnTo>
                  <a:lnTo>
                    <a:pt x="99" y="159"/>
                  </a:lnTo>
                  <a:lnTo>
                    <a:pt x="96" y="168"/>
                  </a:lnTo>
                  <a:lnTo>
                    <a:pt x="96" y="150"/>
                  </a:lnTo>
                  <a:lnTo>
                    <a:pt x="105" y="138"/>
                  </a:lnTo>
                  <a:lnTo>
                    <a:pt x="114" y="135"/>
                  </a:lnTo>
                  <a:lnTo>
                    <a:pt x="126" y="135"/>
                  </a:lnTo>
                  <a:lnTo>
                    <a:pt x="138" y="141"/>
                  </a:lnTo>
                  <a:lnTo>
                    <a:pt x="141" y="132"/>
                  </a:lnTo>
                  <a:lnTo>
                    <a:pt x="144" y="123"/>
                  </a:lnTo>
                  <a:lnTo>
                    <a:pt x="147" y="114"/>
                  </a:lnTo>
                  <a:lnTo>
                    <a:pt x="147" y="123"/>
                  </a:lnTo>
                  <a:lnTo>
                    <a:pt x="147" y="132"/>
                  </a:lnTo>
                  <a:lnTo>
                    <a:pt x="147" y="141"/>
                  </a:lnTo>
                  <a:lnTo>
                    <a:pt x="141" y="150"/>
                  </a:lnTo>
                  <a:lnTo>
                    <a:pt x="147" y="138"/>
                  </a:lnTo>
                  <a:lnTo>
                    <a:pt x="153" y="129"/>
                  </a:lnTo>
                  <a:lnTo>
                    <a:pt x="150" y="138"/>
                  </a:lnTo>
                  <a:lnTo>
                    <a:pt x="144" y="147"/>
                  </a:lnTo>
                  <a:lnTo>
                    <a:pt x="144" y="156"/>
                  </a:lnTo>
                  <a:lnTo>
                    <a:pt x="150" y="147"/>
                  </a:lnTo>
                  <a:lnTo>
                    <a:pt x="156" y="138"/>
                  </a:lnTo>
                  <a:lnTo>
                    <a:pt x="162" y="147"/>
                  </a:lnTo>
                  <a:lnTo>
                    <a:pt x="159" y="156"/>
                  </a:lnTo>
                  <a:lnTo>
                    <a:pt x="165" y="147"/>
                  </a:lnTo>
                  <a:lnTo>
                    <a:pt x="168" y="156"/>
                  </a:lnTo>
                  <a:lnTo>
                    <a:pt x="177" y="147"/>
                  </a:lnTo>
                  <a:lnTo>
                    <a:pt x="171" y="156"/>
                  </a:lnTo>
                  <a:lnTo>
                    <a:pt x="171" y="165"/>
                  </a:lnTo>
                  <a:lnTo>
                    <a:pt x="171" y="147"/>
                  </a:lnTo>
                  <a:lnTo>
                    <a:pt x="183" y="141"/>
                  </a:lnTo>
                  <a:lnTo>
                    <a:pt x="192" y="135"/>
                  </a:lnTo>
                  <a:lnTo>
                    <a:pt x="198" y="126"/>
                  </a:lnTo>
                  <a:lnTo>
                    <a:pt x="198" y="135"/>
                  </a:lnTo>
                  <a:lnTo>
                    <a:pt x="195" y="144"/>
                  </a:lnTo>
                  <a:lnTo>
                    <a:pt x="186" y="150"/>
                  </a:lnTo>
                  <a:lnTo>
                    <a:pt x="183" y="159"/>
                  </a:lnTo>
                  <a:lnTo>
                    <a:pt x="180" y="168"/>
                  </a:lnTo>
                  <a:lnTo>
                    <a:pt x="180" y="177"/>
                  </a:lnTo>
                  <a:lnTo>
                    <a:pt x="180" y="186"/>
                  </a:lnTo>
                  <a:lnTo>
                    <a:pt x="189" y="186"/>
                  </a:lnTo>
                  <a:lnTo>
                    <a:pt x="198" y="189"/>
                  </a:lnTo>
                  <a:lnTo>
                    <a:pt x="144" y="207"/>
                  </a:lnTo>
                  <a:lnTo>
                    <a:pt x="120" y="225"/>
                  </a:lnTo>
                  <a:lnTo>
                    <a:pt x="93" y="240"/>
                  </a:lnTo>
                  <a:lnTo>
                    <a:pt x="81" y="207"/>
                  </a:lnTo>
                  <a:lnTo>
                    <a:pt x="72" y="192"/>
                  </a:lnTo>
                  <a:lnTo>
                    <a:pt x="54" y="186"/>
                  </a:lnTo>
                  <a:lnTo>
                    <a:pt x="90" y="183"/>
                  </a:lnTo>
                  <a:lnTo>
                    <a:pt x="42" y="183"/>
                  </a:lnTo>
                  <a:lnTo>
                    <a:pt x="18" y="192"/>
                  </a:lnTo>
                  <a:lnTo>
                    <a:pt x="6" y="189"/>
                  </a:lnTo>
                  <a:lnTo>
                    <a:pt x="0" y="177"/>
                  </a:lnTo>
                  <a:lnTo>
                    <a:pt x="3" y="162"/>
                  </a:lnTo>
                  <a:lnTo>
                    <a:pt x="6" y="147"/>
                  </a:lnTo>
                  <a:lnTo>
                    <a:pt x="6" y="138"/>
                  </a:lnTo>
                  <a:lnTo>
                    <a:pt x="15" y="135"/>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82" name="Freeform 248">
              <a:extLst>
                <a:ext uri="{FF2B5EF4-FFF2-40B4-BE49-F238E27FC236}">
                  <a16:creationId xmlns:a16="http://schemas.microsoft.com/office/drawing/2014/main" id="{9CF250B8-2542-44FE-A94A-4C39A1F564EA}"/>
                </a:ext>
              </a:extLst>
            </p:cNvPr>
            <p:cNvSpPr>
              <a:spLocks/>
            </p:cNvSpPr>
            <p:nvPr/>
          </p:nvSpPr>
          <p:spPr bwMode="auto">
            <a:xfrm>
              <a:off x="3461" y="3781"/>
              <a:ext cx="52" cy="94"/>
            </a:xfrm>
            <a:custGeom>
              <a:avLst/>
              <a:gdLst>
                <a:gd name="T0" fmla="*/ 24 w 52"/>
                <a:gd name="T1" fmla="*/ 72 h 94"/>
                <a:gd name="T2" fmla="*/ 27 w 52"/>
                <a:gd name="T3" fmla="*/ 81 h 94"/>
                <a:gd name="T4" fmla="*/ 18 w 52"/>
                <a:gd name="T5" fmla="*/ 84 h 94"/>
                <a:gd name="T6" fmla="*/ 18 w 52"/>
                <a:gd name="T7" fmla="*/ 93 h 94"/>
                <a:gd name="T8" fmla="*/ 9 w 52"/>
                <a:gd name="T9" fmla="*/ 87 h 94"/>
                <a:gd name="T10" fmla="*/ 0 w 52"/>
                <a:gd name="T11" fmla="*/ 81 h 94"/>
                <a:gd name="T12" fmla="*/ 0 w 52"/>
                <a:gd name="T13" fmla="*/ 72 h 94"/>
                <a:gd name="T14" fmla="*/ 9 w 52"/>
                <a:gd name="T15" fmla="*/ 66 h 94"/>
                <a:gd name="T16" fmla="*/ 18 w 52"/>
                <a:gd name="T17" fmla="*/ 57 h 94"/>
                <a:gd name="T18" fmla="*/ 27 w 52"/>
                <a:gd name="T19" fmla="*/ 51 h 94"/>
                <a:gd name="T20" fmla="*/ 30 w 52"/>
                <a:gd name="T21" fmla="*/ 42 h 94"/>
                <a:gd name="T22" fmla="*/ 30 w 52"/>
                <a:gd name="T23" fmla="*/ 33 h 94"/>
                <a:gd name="T24" fmla="*/ 36 w 52"/>
                <a:gd name="T25" fmla="*/ 24 h 94"/>
                <a:gd name="T26" fmla="*/ 39 w 52"/>
                <a:gd name="T27" fmla="*/ 15 h 94"/>
                <a:gd name="T28" fmla="*/ 42 w 52"/>
                <a:gd name="T29" fmla="*/ 6 h 94"/>
                <a:gd name="T30" fmla="*/ 51 w 52"/>
                <a:gd name="T31" fmla="*/ 0 h 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2"/>
                <a:gd name="T49" fmla="*/ 0 h 94"/>
                <a:gd name="T50" fmla="*/ 52 w 52"/>
                <a:gd name="T51" fmla="*/ 94 h 9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2" h="94">
                  <a:moveTo>
                    <a:pt x="24" y="72"/>
                  </a:moveTo>
                  <a:lnTo>
                    <a:pt x="27" y="81"/>
                  </a:lnTo>
                  <a:lnTo>
                    <a:pt x="18" y="84"/>
                  </a:lnTo>
                  <a:lnTo>
                    <a:pt x="18" y="93"/>
                  </a:lnTo>
                  <a:lnTo>
                    <a:pt x="9" y="87"/>
                  </a:lnTo>
                  <a:lnTo>
                    <a:pt x="0" y="81"/>
                  </a:lnTo>
                  <a:lnTo>
                    <a:pt x="0" y="72"/>
                  </a:lnTo>
                  <a:lnTo>
                    <a:pt x="9" y="66"/>
                  </a:lnTo>
                  <a:lnTo>
                    <a:pt x="18" y="57"/>
                  </a:lnTo>
                  <a:lnTo>
                    <a:pt x="27" y="51"/>
                  </a:lnTo>
                  <a:lnTo>
                    <a:pt x="30" y="42"/>
                  </a:lnTo>
                  <a:lnTo>
                    <a:pt x="30" y="33"/>
                  </a:lnTo>
                  <a:lnTo>
                    <a:pt x="36" y="24"/>
                  </a:lnTo>
                  <a:lnTo>
                    <a:pt x="39" y="15"/>
                  </a:lnTo>
                  <a:lnTo>
                    <a:pt x="42" y="6"/>
                  </a:lnTo>
                  <a:lnTo>
                    <a:pt x="51" y="0"/>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83" name="Freeform 249">
              <a:extLst>
                <a:ext uri="{FF2B5EF4-FFF2-40B4-BE49-F238E27FC236}">
                  <a16:creationId xmlns:a16="http://schemas.microsoft.com/office/drawing/2014/main" id="{4CDC96E5-2006-46C1-A771-417F23F3D547}"/>
                </a:ext>
              </a:extLst>
            </p:cNvPr>
            <p:cNvSpPr>
              <a:spLocks/>
            </p:cNvSpPr>
            <p:nvPr/>
          </p:nvSpPr>
          <p:spPr bwMode="auto">
            <a:xfrm>
              <a:off x="3515" y="3802"/>
              <a:ext cx="25" cy="7"/>
            </a:xfrm>
            <a:custGeom>
              <a:avLst/>
              <a:gdLst>
                <a:gd name="T0" fmla="*/ 24 w 25"/>
                <a:gd name="T1" fmla="*/ 6 h 7"/>
                <a:gd name="T2" fmla="*/ 15 w 25"/>
                <a:gd name="T3" fmla="*/ 0 h 7"/>
                <a:gd name="T4" fmla="*/ 6 w 25"/>
                <a:gd name="T5" fmla="*/ 0 h 7"/>
                <a:gd name="T6" fmla="*/ 0 w 25"/>
                <a:gd name="T7" fmla="*/ 0 h 7"/>
                <a:gd name="T8" fmla="*/ 24 w 25"/>
                <a:gd name="T9" fmla="*/ 6 h 7"/>
                <a:gd name="T10" fmla="*/ 0 60000 65536"/>
                <a:gd name="T11" fmla="*/ 0 60000 65536"/>
                <a:gd name="T12" fmla="*/ 0 60000 65536"/>
                <a:gd name="T13" fmla="*/ 0 60000 65536"/>
                <a:gd name="T14" fmla="*/ 0 60000 65536"/>
                <a:gd name="T15" fmla="*/ 0 w 25"/>
                <a:gd name="T16" fmla="*/ 0 h 7"/>
                <a:gd name="T17" fmla="*/ 25 w 25"/>
                <a:gd name="T18" fmla="*/ 7 h 7"/>
              </a:gdLst>
              <a:ahLst/>
              <a:cxnLst>
                <a:cxn ang="T10">
                  <a:pos x="T0" y="T1"/>
                </a:cxn>
                <a:cxn ang="T11">
                  <a:pos x="T2" y="T3"/>
                </a:cxn>
                <a:cxn ang="T12">
                  <a:pos x="T4" y="T5"/>
                </a:cxn>
                <a:cxn ang="T13">
                  <a:pos x="T6" y="T7"/>
                </a:cxn>
                <a:cxn ang="T14">
                  <a:pos x="T8" y="T9"/>
                </a:cxn>
              </a:cxnLst>
              <a:rect l="T15" t="T16" r="T17" b="T18"/>
              <a:pathLst>
                <a:path w="25" h="7">
                  <a:moveTo>
                    <a:pt x="24" y="6"/>
                  </a:moveTo>
                  <a:lnTo>
                    <a:pt x="15" y="0"/>
                  </a:lnTo>
                  <a:lnTo>
                    <a:pt x="6" y="0"/>
                  </a:lnTo>
                  <a:lnTo>
                    <a:pt x="0" y="0"/>
                  </a:lnTo>
                  <a:lnTo>
                    <a:pt x="24" y="6"/>
                  </a:lnTo>
                </a:path>
              </a:pathLst>
            </a:custGeom>
            <a:solidFill>
              <a:schemeClr val="accent1"/>
            </a:solidFill>
            <a:ln w="25400" cap="rnd" cmpd="sng">
              <a:solidFill>
                <a:schemeClr val="tx1"/>
              </a:solidFill>
              <a:prstDash val="solid"/>
              <a:round/>
              <a:headEnd type="none" w="med" len="med"/>
              <a:tailEnd type="none" w="med" len="med"/>
            </a:ln>
          </p:spPr>
          <p:txBody>
            <a:bodyPr/>
            <a:lstStyle/>
            <a:p>
              <a:endParaRPr lang="en-US"/>
            </a:p>
          </p:txBody>
        </p:sp>
        <p:sp>
          <p:nvSpPr>
            <p:cNvPr id="32784" name="Freeform 250">
              <a:extLst>
                <a:ext uri="{FF2B5EF4-FFF2-40B4-BE49-F238E27FC236}">
                  <a16:creationId xmlns:a16="http://schemas.microsoft.com/office/drawing/2014/main" id="{82097B2B-1434-444E-8B14-62BD2A059974}"/>
                </a:ext>
              </a:extLst>
            </p:cNvPr>
            <p:cNvSpPr>
              <a:spLocks/>
            </p:cNvSpPr>
            <p:nvPr/>
          </p:nvSpPr>
          <p:spPr bwMode="auto">
            <a:xfrm>
              <a:off x="3527" y="3802"/>
              <a:ext cx="1" cy="4"/>
            </a:xfrm>
            <a:custGeom>
              <a:avLst/>
              <a:gdLst>
                <a:gd name="T0" fmla="*/ 0 w 1"/>
                <a:gd name="T1" fmla="*/ 0 h 4"/>
                <a:gd name="T2" fmla="*/ 0 w 1"/>
                <a:gd name="T3" fmla="*/ 3 h 4"/>
                <a:gd name="T4" fmla="*/ 0 60000 65536"/>
                <a:gd name="T5" fmla="*/ 0 60000 65536"/>
                <a:gd name="T6" fmla="*/ 0 w 1"/>
                <a:gd name="T7" fmla="*/ 0 h 4"/>
                <a:gd name="T8" fmla="*/ 1 w 1"/>
                <a:gd name="T9" fmla="*/ 4 h 4"/>
              </a:gdLst>
              <a:ahLst/>
              <a:cxnLst>
                <a:cxn ang="T4">
                  <a:pos x="T0" y="T1"/>
                </a:cxn>
                <a:cxn ang="T5">
                  <a:pos x="T2" y="T3"/>
                </a:cxn>
              </a:cxnLst>
              <a:rect l="T6" t="T7" r="T8" b="T9"/>
              <a:pathLst>
                <a:path w="1" h="4">
                  <a:moveTo>
                    <a:pt x="0" y="0"/>
                  </a:moveTo>
                  <a:lnTo>
                    <a:pt x="0" y="3"/>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85" name="Freeform 251">
              <a:extLst>
                <a:ext uri="{FF2B5EF4-FFF2-40B4-BE49-F238E27FC236}">
                  <a16:creationId xmlns:a16="http://schemas.microsoft.com/office/drawing/2014/main" id="{DE586028-28D3-4CB8-B2B7-C55616D0735A}"/>
                </a:ext>
              </a:extLst>
            </p:cNvPr>
            <p:cNvSpPr>
              <a:spLocks/>
            </p:cNvSpPr>
            <p:nvPr/>
          </p:nvSpPr>
          <p:spPr bwMode="auto">
            <a:xfrm>
              <a:off x="3512" y="3826"/>
              <a:ext cx="10" cy="1"/>
            </a:xfrm>
            <a:custGeom>
              <a:avLst/>
              <a:gdLst>
                <a:gd name="T0" fmla="*/ 9 w 10"/>
                <a:gd name="T1" fmla="*/ 0 h 1"/>
                <a:gd name="T2" fmla="*/ 0 w 10"/>
                <a:gd name="T3" fmla="*/ 0 h 1"/>
                <a:gd name="T4" fmla="*/ 0 60000 65536"/>
                <a:gd name="T5" fmla="*/ 0 60000 65536"/>
                <a:gd name="T6" fmla="*/ 0 w 10"/>
                <a:gd name="T7" fmla="*/ 0 h 1"/>
                <a:gd name="T8" fmla="*/ 10 w 10"/>
                <a:gd name="T9" fmla="*/ 1 h 1"/>
              </a:gdLst>
              <a:ahLst/>
              <a:cxnLst>
                <a:cxn ang="T4">
                  <a:pos x="T0" y="T1"/>
                </a:cxn>
                <a:cxn ang="T5">
                  <a:pos x="T2" y="T3"/>
                </a:cxn>
              </a:cxnLst>
              <a:rect l="T6" t="T7" r="T8" b="T9"/>
              <a:pathLst>
                <a:path w="10" h="1">
                  <a:moveTo>
                    <a:pt x="9" y="0"/>
                  </a:moveTo>
                  <a:lnTo>
                    <a:pt x="0" y="0"/>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86" name="Freeform 252">
              <a:extLst>
                <a:ext uri="{FF2B5EF4-FFF2-40B4-BE49-F238E27FC236}">
                  <a16:creationId xmlns:a16="http://schemas.microsoft.com/office/drawing/2014/main" id="{E25F9D01-0B7F-4AC3-8852-51F69FF8C235}"/>
                </a:ext>
              </a:extLst>
            </p:cNvPr>
            <p:cNvSpPr>
              <a:spLocks/>
            </p:cNvSpPr>
            <p:nvPr/>
          </p:nvSpPr>
          <p:spPr bwMode="auto">
            <a:xfrm>
              <a:off x="3617" y="3952"/>
              <a:ext cx="55" cy="40"/>
            </a:xfrm>
            <a:custGeom>
              <a:avLst/>
              <a:gdLst>
                <a:gd name="T0" fmla="*/ 42 w 55"/>
                <a:gd name="T1" fmla="*/ 0 h 40"/>
                <a:gd name="T2" fmla="*/ 51 w 55"/>
                <a:gd name="T3" fmla="*/ 3 h 40"/>
                <a:gd name="T4" fmla="*/ 54 w 55"/>
                <a:gd name="T5" fmla="*/ 12 h 40"/>
                <a:gd name="T6" fmla="*/ 54 w 55"/>
                <a:gd name="T7" fmla="*/ 21 h 40"/>
                <a:gd name="T8" fmla="*/ 45 w 55"/>
                <a:gd name="T9" fmla="*/ 27 h 40"/>
                <a:gd name="T10" fmla="*/ 36 w 55"/>
                <a:gd name="T11" fmla="*/ 27 h 40"/>
                <a:gd name="T12" fmla="*/ 27 w 55"/>
                <a:gd name="T13" fmla="*/ 30 h 40"/>
                <a:gd name="T14" fmla="*/ 18 w 55"/>
                <a:gd name="T15" fmla="*/ 33 h 40"/>
                <a:gd name="T16" fmla="*/ 9 w 55"/>
                <a:gd name="T17" fmla="*/ 36 h 40"/>
                <a:gd name="T18" fmla="*/ 0 w 55"/>
                <a:gd name="T19" fmla="*/ 39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40"/>
                <a:gd name="T32" fmla="*/ 55 w 55"/>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40">
                  <a:moveTo>
                    <a:pt x="42" y="0"/>
                  </a:moveTo>
                  <a:lnTo>
                    <a:pt x="51" y="3"/>
                  </a:lnTo>
                  <a:lnTo>
                    <a:pt x="54" y="12"/>
                  </a:lnTo>
                  <a:lnTo>
                    <a:pt x="54" y="21"/>
                  </a:lnTo>
                  <a:lnTo>
                    <a:pt x="45" y="27"/>
                  </a:lnTo>
                  <a:lnTo>
                    <a:pt x="36" y="27"/>
                  </a:lnTo>
                  <a:lnTo>
                    <a:pt x="27" y="30"/>
                  </a:lnTo>
                  <a:lnTo>
                    <a:pt x="18" y="33"/>
                  </a:lnTo>
                  <a:lnTo>
                    <a:pt x="9" y="36"/>
                  </a:lnTo>
                  <a:lnTo>
                    <a:pt x="0" y="39"/>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87" name="Freeform 253">
              <a:extLst>
                <a:ext uri="{FF2B5EF4-FFF2-40B4-BE49-F238E27FC236}">
                  <a16:creationId xmlns:a16="http://schemas.microsoft.com/office/drawing/2014/main" id="{4646815B-513A-4B59-B2D3-10CEFC0272F4}"/>
                </a:ext>
              </a:extLst>
            </p:cNvPr>
            <p:cNvSpPr>
              <a:spLocks/>
            </p:cNvSpPr>
            <p:nvPr/>
          </p:nvSpPr>
          <p:spPr bwMode="auto">
            <a:xfrm>
              <a:off x="3590" y="3994"/>
              <a:ext cx="46" cy="142"/>
            </a:xfrm>
            <a:custGeom>
              <a:avLst/>
              <a:gdLst>
                <a:gd name="T0" fmla="*/ 0 w 46"/>
                <a:gd name="T1" fmla="*/ 0 h 142"/>
                <a:gd name="T2" fmla="*/ 30 w 46"/>
                <a:gd name="T3" fmla="*/ 27 h 142"/>
                <a:gd name="T4" fmla="*/ 39 w 46"/>
                <a:gd name="T5" fmla="*/ 51 h 142"/>
                <a:gd name="T6" fmla="*/ 42 w 46"/>
                <a:gd name="T7" fmla="*/ 78 h 142"/>
                <a:gd name="T8" fmla="*/ 45 w 46"/>
                <a:gd name="T9" fmla="*/ 93 h 142"/>
                <a:gd name="T10" fmla="*/ 42 w 46"/>
                <a:gd name="T11" fmla="*/ 111 h 142"/>
                <a:gd name="T12" fmla="*/ 39 w 46"/>
                <a:gd name="T13" fmla="*/ 123 h 142"/>
                <a:gd name="T14" fmla="*/ 33 w 46"/>
                <a:gd name="T15" fmla="*/ 141 h 142"/>
                <a:gd name="T16" fmla="*/ 0 60000 65536"/>
                <a:gd name="T17" fmla="*/ 0 60000 65536"/>
                <a:gd name="T18" fmla="*/ 0 60000 65536"/>
                <a:gd name="T19" fmla="*/ 0 60000 65536"/>
                <a:gd name="T20" fmla="*/ 0 60000 65536"/>
                <a:gd name="T21" fmla="*/ 0 60000 65536"/>
                <a:gd name="T22" fmla="*/ 0 60000 65536"/>
                <a:gd name="T23" fmla="*/ 0 60000 65536"/>
                <a:gd name="T24" fmla="*/ 0 w 46"/>
                <a:gd name="T25" fmla="*/ 0 h 142"/>
                <a:gd name="T26" fmla="*/ 46 w 46"/>
                <a:gd name="T27" fmla="*/ 142 h 1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6" h="142">
                  <a:moveTo>
                    <a:pt x="0" y="0"/>
                  </a:moveTo>
                  <a:lnTo>
                    <a:pt x="30" y="27"/>
                  </a:lnTo>
                  <a:lnTo>
                    <a:pt x="39" y="51"/>
                  </a:lnTo>
                  <a:lnTo>
                    <a:pt x="42" y="78"/>
                  </a:lnTo>
                  <a:lnTo>
                    <a:pt x="45" y="93"/>
                  </a:lnTo>
                  <a:lnTo>
                    <a:pt x="42" y="111"/>
                  </a:lnTo>
                  <a:lnTo>
                    <a:pt x="39" y="123"/>
                  </a:lnTo>
                  <a:lnTo>
                    <a:pt x="33" y="141"/>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88" name="Freeform 254">
              <a:extLst>
                <a:ext uri="{FF2B5EF4-FFF2-40B4-BE49-F238E27FC236}">
                  <a16:creationId xmlns:a16="http://schemas.microsoft.com/office/drawing/2014/main" id="{CCCE619B-605A-4839-9CDF-BE9F7228C976}"/>
                </a:ext>
              </a:extLst>
            </p:cNvPr>
            <p:cNvSpPr>
              <a:spLocks/>
            </p:cNvSpPr>
            <p:nvPr/>
          </p:nvSpPr>
          <p:spPr bwMode="auto">
            <a:xfrm>
              <a:off x="3233" y="3997"/>
              <a:ext cx="382" cy="226"/>
            </a:xfrm>
            <a:custGeom>
              <a:avLst/>
              <a:gdLst>
                <a:gd name="T0" fmla="*/ 330 w 382"/>
                <a:gd name="T1" fmla="*/ 3 h 226"/>
                <a:gd name="T2" fmla="*/ 312 w 382"/>
                <a:gd name="T3" fmla="*/ 12 h 226"/>
                <a:gd name="T4" fmla="*/ 294 w 382"/>
                <a:gd name="T5" fmla="*/ 21 h 226"/>
                <a:gd name="T6" fmla="*/ 276 w 382"/>
                <a:gd name="T7" fmla="*/ 30 h 226"/>
                <a:gd name="T8" fmla="*/ 258 w 382"/>
                <a:gd name="T9" fmla="*/ 39 h 226"/>
                <a:gd name="T10" fmla="*/ 228 w 382"/>
                <a:gd name="T11" fmla="*/ 42 h 226"/>
                <a:gd name="T12" fmla="*/ 192 w 382"/>
                <a:gd name="T13" fmla="*/ 48 h 226"/>
                <a:gd name="T14" fmla="*/ 174 w 382"/>
                <a:gd name="T15" fmla="*/ 54 h 226"/>
                <a:gd name="T16" fmla="*/ 153 w 382"/>
                <a:gd name="T17" fmla="*/ 60 h 226"/>
                <a:gd name="T18" fmla="*/ 135 w 382"/>
                <a:gd name="T19" fmla="*/ 66 h 226"/>
                <a:gd name="T20" fmla="*/ 111 w 382"/>
                <a:gd name="T21" fmla="*/ 78 h 226"/>
                <a:gd name="T22" fmla="*/ 96 w 382"/>
                <a:gd name="T23" fmla="*/ 87 h 226"/>
                <a:gd name="T24" fmla="*/ 87 w 382"/>
                <a:gd name="T25" fmla="*/ 69 h 226"/>
                <a:gd name="T26" fmla="*/ 72 w 382"/>
                <a:gd name="T27" fmla="*/ 57 h 226"/>
                <a:gd name="T28" fmla="*/ 54 w 382"/>
                <a:gd name="T29" fmla="*/ 51 h 226"/>
                <a:gd name="T30" fmla="*/ 36 w 382"/>
                <a:gd name="T31" fmla="*/ 54 h 226"/>
                <a:gd name="T32" fmla="*/ 30 w 382"/>
                <a:gd name="T33" fmla="*/ 72 h 226"/>
                <a:gd name="T34" fmla="*/ 21 w 382"/>
                <a:gd name="T35" fmla="*/ 90 h 226"/>
                <a:gd name="T36" fmla="*/ 12 w 382"/>
                <a:gd name="T37" fmla="*/ 108 h 226"/>
                <a:gd name="T38" fmla="*/ 3 w 382"/>
                <a:gd name="T39" fmla="*/ 126 h 226"/>
                <a:gd name="T40" fmla="*/ 0 w 382"/>
                <a:gd name="T41" fmla="*/ 144 h 226"/>
                <a:gd name="T42" fmla="*/ 9 w 382"/>
                <a:gd name="T43" fmla="*/ 159 h 226"/>
                <a:gd name="T44" fmla="*/ 30 w 382"/>
                <a:gd name="T45" fmla="*/ 165 h 226"/>
                <a:gd name="T46" fmla="*/ 33 w 382"/>
                <a:gd name="T47" fmla="*/ 165 h 226"/>
                <a:gd name="T48" fmla="*/ 54 w 382"/>
                <a:gd name="T49" fmla="*/ 171 h 226"/>
                <a:gd name="T50" fmla="*/ 66 w 382"/>
                <a:gd name="T51" fmla="*/ 165 h 226"/>
                <a:gd name="T52" fmla="*/ 69 w 382"/>
                <a:gd name="T53" fmla="*/ 147 h 226"/>
                <a:gd name="T54" fmla="*/ 69 w 382"/>
                <a:gd name="T55" fmla="*/ 129 h 226"/>
                <a:gd name="T56" fmla="*/ 69 w 382"/>
                <a:gd name="T57" fmla="*/ 108 h 226"/>
                <a:gd name="T58" fmla="*/ 69 w 382"/>
                <a:gd name="T59" fmla="*/ 90 h 226"/>
                <a:gd name="T60" fmla="*/ 78 w 382"/>
                <a:gd name="T61" fmla="*/ 75 h 226"/>
                <a:gd name="T62" fmla="*/ 72 w 382"/>
                <a:gd name="T63" fmla="*/ 93 h 226"/>
                <a:gd name="T64" fmla="*/ 69 w 382"/>
                <a:gd name="T65" fmla="*/ 117 h 226"/>
                <a:gd name="T66" fmla="*/ 66 w 382"/>
                <a:gd name="T67" fmla="*/ 138 h 226"/>
                <a:gd name="T68" fmla="*/ 63 w 382"/>
                <a:gd name="T69" fmla="*/ 156 h 226"/>
                <a:gd name="T70" fmla="*/ 72 w 382"/>
                <a:gd name="T71" fmla="*/ 168 h 226"/>
                <a:gd name="T72" fmla="*/ 93 w 382"/>
                <a:gd name="T73" fmla="*/ 174 h 226"/>
                <a:gd name="T74" fmla="*/ 114 w 382"/>
                <a:gd name="T75" fmla="*/ 174 h 226"/>
                <a:gd name="T76" fmla="*/ 147 w 382"/>
                <a:gd name="T77" fmla="*/ 174 h 226"/>
                <a:gd name="T78" fmla="*/ 168 w 382"/>
                <a:gd name="T79" fmla="*/ 165 h 226"/>
                <a:gd name="T80" fmla="*/ 186 w 382"/>
                <a:gd name="T81" fmla="*/ 162 h 226"/>
                <a:gd name="T82" fmla="*/ 207 w 382"/>
                <a:gd name="T83" fmla="*/ 162 h 226"/>
                <a:gd name="T84" fmla="*/ 243 w 382"/>
                <a:gd name="T85" fmla="*/ 159 h 226"/>
                <a:gd name="T86" fmla="*/ 273 w 382"/>
                <a:gd name="T87" fmla="*/ 159 h 226"/>
                <a:gd name="T88" fmla="*/ 297 w 382"/>
                <a:gd name="T89" fmla="*/ 153 h 226"/>
                <a:gd name="T90" fmla="*/ 330 w 382"/>
                <a:gd name="T91" fmla="*/ 150 h 226"/>
                <a:gd name="T92" fmla="*/ 354 w 382"/>
                <a:gd name="T93" fmla="*/ 153 h 226"/>
                <a:gd name="T94" fmla="*/ 372 w 382"/>
                <a:gd name="T95" fmla="*/ 165 h 226"/>
                <a:gd name="T96" fmla="*/ 372 w 382"/>
                <a:gd name="T97" fmla="*/ 168 h 226"/>
                <a:gd name="T98" fmla="*/ 357 w 382"/>
                <a:gd name="T99" fmla="*/ 156 h 226"/>
                <a:gd name="T100" fmla="*/ 339 w 382"/>
                <a:gd name="T101" fmla="*/ 147 h 226"/>
                <a:gd name="T102" fmla="*/ 318 w 382"/>
                <a:gd name="T103" fmla="*/ 144 h 226"/>
                <a:gd name="T104" fmla="*/ 318 w 382"/>
                <a:gd name="T105" fmla="*/ 162 h 226"/>
                <a:gd name="T106" fmla="*/ 333 w 382"/>
                <a:gd name="T107" fmla="*/ 183 h 226"/>
                <a:gd name="T108" fmla="*/ 342 w 382"/>
                <a:gd name="T109" fmla="*/ 201 h 226"/>
                <a:gd name="T110" fmla="*/ 354 w 382"/>
                <a:gd name="T111" fmla="*/ 216 h 2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2"/>
                <a:gd name="T169" fmla="*/ 0 h 226"/>
                <a:gd name="T170" fmla="*/ 382 w 382"/>
                <a:gd name="T171" fmla="*/ 226 h 22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2" h="226">
                  <a:moveTo>
                    <a:pt x="339" y="0"/>
                  </a:moveTo>
                  <a:lnTo>
                    <a:pt x="330" y="3"/>
                  </a:lnTo>
                  <a:lnTo>
                    <a:pt x="321" y="6"/>
                  </a:lnTo>
                  <a:lnTo>
                    <a:pt x="312" y="12"/>
                  </a:lnTo>
                  <a:lnTo>
                    <a:pt x="303" y="18"/>
                  </a:lnTo>
                  <a:lnTo>
                    <a:pt x="294" y="21"/>
                  </a:lnTo>
                  <a:lnTo>
                    <a:pt x="285" y="24"/>
                  </a:lnTo>
                  <a:lnTo>
                    <a:pt x="276" y="30"/>
                  </a:lnTo>
                  <a:lnTo>
                    <a:pt x="267" y="33"/>
                  </a:lnTo>
                  <a:lnTo>
                    <a:pt x="258" y="39"/>
                  </a:lnTo>
                  <a:lnTo>
                    <a:pt x="237" y="42"/>
                  </a:lnTo>
                  <a:lnTo>
                    <a:pt x="228" y="42"/>
                  </a:lnTo>
                  <a:lnTo>
                    <a:pt x="204" y="48"/>
                  </a:lnTo>
                  <a:lnTo>
                    <a:pt x="192" y="48"/>
                  </a:lnTo>
                  <a:lnTo>
                    <a:pt x="183" y="51"/>
                  </a:lnTo>
                  <a:lnTo>
                    <a:pt x="174" y="54"/>
                  </a:lnTo>
                  <a:lnTo>
                    <a:pt x="165" y="57"/>
                  </a:lnTo>
                  <a:lnTo>
                    <a:pt x="153" y="60"/>
                  </a:lnTo>
                  <a:lnTo>
                    <a:pt x="144" y="63"/>
                  </a:lnTo>
                  <a:lnTo>
                    <a:pt x="135" y="66"/>
                  </a:lnTo>
                  <a:lnTo>
                    <a:pt x="123" y="72"/>
                  </a:lnTo>
                  <a:lnTo>
                    <a:pt x="111" y="78"/>
                  </a:lnTo>
                  <a:lnTo>
                    <a:pt x="105" y="87"/>
                  </a:lnTo>
                  <a:lnTo>
                    <a:pt x="96" y="87"/>
                  </a:lnTo>
                  <a:lnTo>
                    <a:pt x="96" y="78"/>
                  </a:lnTo>
                  <a:lnTo>
                    <a:pt x="87" y="69"/>
                  </a:lnTo>
                  <a:lnTo>
                    <a:pt x="81" y="60"/>
                  </a:lnTo>
                  <a:lnTo>
                    <a:pt x="72" y="57"/>
                  </a:lnTo>
                  <a:lnTo>
                    <a:pt x="63" y="51"/>
                  </a:lnTo>
                  <a:lnTo>
                    <a:pt x="54" y="51"/>
                  </a:lnTo>
                  <a:lnTo>
                    <a:pt x="45" y="51"/>
                  </a:lnTo>
                  <a:lnTo>
                    <a:pt x="36" y="54"/>
                  </a:lnTo>
                  <a:lnTo>
                    <a:pt x="36" y="63"/>
                  </a:lnTo>
                  <a:lnTo>
                    <a:pt x="30" y="72"/>
                  </a:lnTo>
                  <a:lnTo>
                    <a:pt x="24" y="81"/>
                  </a:lnTo>
                  <a:lnTo>
                    <a:pt x="21" y="90"/>
                  </a:lnTo>
                  <a:lnTo>
                    <a:pt x="15" y="99"/>
                  </a:lnTo>
                  <a:lnTo>
                    <a:pt x="12" y="108"/>
                  </a:lnTo>
                  <a:lnTo>
                    <a:pt x="9" y="117"/>
                  </a:lnTo>
                  <a:lnTo>
                    <a:pt x="3" y="126"/>
                  </a:lnTo>
                  <a:lnTo>
                    <a:pt x="0" y="135"/>
                  </a:lnTo>
                  <a:lnTo>
                    <a:pt x="0" y="144"/>
                  </a:lnTo>
                  <a:lnTo>
                    <a:pt x="0" y="156"/>
                  </a:lnTo>
                  <a:lnTo>
                    <a:pt x="9" y="159"/>
                  </a:lnTo>
                  <a:lnTo>
                    <a:pt x="18" y="162"/>
                  </a:lnTo>
                  <a:lnTo>
                    <a:pt x="30" y="165"/>
                  </a:lnTo>
                  <a:lnTo>
                    <a:pt x="24" y="156"/>
                  </a:lnTo>
                  <a:lnTo>
                    <a:pt x="33" y="165"/>
                  </a:lnTo>
                  <a:lnTo>
                    <a:pt x="45" y="168"/>
                  </a:lnTo>
                  <a:lnTo>
                    <a:pt x="54" y="171"/>
                  </a:lnTo>
                  <a:lnTo>
                    <a:pt x="63" y="174"/>
                  </a:lnTo>
                  <a:lnTo>
                    <a:pt x="66" y="165"/>
                  </a:lnTo>
                  <a:lnTo>
                    <a:pt x="69" y="156"/>
                  </a:lnTo>
                  <a:lnTo>
                    <a:pt x="69" y="147"/>
                  </a:lnTo>
                  <a:lnTo>
                    <a:pt x="69" y="138"/>
                  </a:lnTo>
                  <a:lnTo>
                    <a:pt x="69" y="129"/>
                  </a:lnTo>
                  <a:lnTo>
                    <a:pt x="69" y="117"/>
                  </a:lnTo>
                  <a:lnTo>
                    <a:pt x="69" y="108"/>
                  </a:lnTo>
                  <a:lnTo>
                    <a:pt x="69" y="99"/>
                  </a:lnTo>
                  <a:lnTo>
                    <a:pt x="69" y="90"/>
                  </a:lnTo>
                  <a:lnTo>
                    <a:pt x="69" y="81"/>
                  </a:lnTo>
                  <a:lnTo>
                    <a:pt x="78" y="75"/>
                  </a:lnTo>
                  <a:lnTo>
                    <a:pt x="75" y="84"/>
                  </a:lnTo>
                  <a:lnTo>
                    <a:pt x="72" y="93"/>
                  </a:lnTo>
                  <a:lnTo>
                    <a:pt x="69" y="105"/>
                  </a:lnTo>
                  <a:lnTo>
                    <a:pt x="69" y="117"/>
                  </a:lnTo>
                  <a:lnTo>
                    <a:pt x="69" y="126"/>
                  </a:lnTo>
                  <a:lnTo>
                    <a:pt x="66" y="138"/>
                  </a:lnTo>
                  <a:lnTo>
                    <a:pt x="63" y="147"/>
                  </a:lnTo>
                  <a:lnTo>
                    <a:pt x="63" y="156"/>
                  </a:lnTo>
                  <a:lnTo>
                    <a:pt x="63" y="165"/>
                  </a:lnTo>
                  <a:lnTo>
                    <a:pt x="72" y="168"/>
                  </a:lnTo>
                  <a:lnTo>
                    <a:pt x="81" y="168"/>
                  </a:lnTo>
                  <a:lnTo>
                    <a:pt x="93" y="174"/>
                  </a:lnTo>
                  <a:lnTo>
                    <a:pt x="102" y="174"/>
                  </a:lnTo>
                  <a:lnTo>
                    <a:pt x="114" y="174"/>
                  </a:lnTo>
                  <a:lnTo>
                    <a:pt x="126" y="174"/>
                  </a:lnTo>
                  <a:lnTo>
                    <a:pt x="147" y="174"/>
                  </a:lnTo>
                  <a:lnTo>
                    <a:pt x="159" y="171"/>
                  </a:lnTo>
                  <a:lnTo>
                    <a:pt x="168" y="165"/>
                  </a:lnTo>
                  <a:lnTo>
                    <a:pt x="177" y="165"/>
                  </a:lnTo>
                  <a:lnTo>
                    <a:pt x="186" y="162"/>
                  </a:lnTo>
                  <a:lnTo>
                    <a:pt x="195" y="162"/>
                  </a:lnTo>
                  <a:lnTo>
                    <a:pt x="207" y="162"/>
                  </a:lnTo>
                  <a:lnTo>
                    <a:pt x="219" y="159"/>
                  </a:lnTo>
                  <a:lnTo>
                    <a:pt x="243" y="159"/>
                  </a:lnTo>
                  <a:lnTo>
                    <a:pt x="252" y="159"/>
                  </a:lnTo>
                  <a:lnTo>
                    <a:pt x="273" y="159"/>
                  </a:lnTo>
                  <a:lnTo>
                    <a:pt x="285" y="159"/>
                  </a:lnTo>
                  <a:lnTo>
                    <a:pt x="297" y="153"/>
                  </a:lnTo>
                  <a:lnTo>
                    <a:pt x="306" y="150"/>
                  </a:lnTo>
                  <a:lnTo>
                    <a:pt x="330" y="150"/>
                  </a:lnTo>
                  <a:lnTo>
                    <a:pt x="342" y="150"/>
                  </a:lnTo>
                  <a:lnTo>
                    <a:pt x="354" y="153"/>
                  </a:lnTo>
                  <a:lnTo>
                    <a:pt x="363" y="159"/>
                  </a:lnTo>
                  <a:lnTo>
                    <a:pt x="372" y="165"/>
                  </a:lnTo>
                  <a:lnTo>
                    <a:pt x="381" y="171"/>
                  </a:lnTo>
                  <a:lnTo>
                    <a:pt x="372" y="168"/>
                  </a:lnTo>
                  <a:lnTo>
                    <a:pt x="363" y="165"/>
                  </a:lnTo>
                  <a:lnTo>
                    <a:pt x="357" y="156"/>
                  </a:lnTo>
                  <a:lnTo>
                    <a:pt x="348" y="153"/>
                  </a:lnTo>
                  <a:lnTo>
                    <a:pt x="339" y="147"/>
                  </a:lnTo>
                  <a:lnTo>
                    <a:pt x="330" y="144"/>
                  </a:lnTo>
                  <a:lnTo>
                    <a:pt x="318" y="144"/>
                  </a:lnTo>
                  <a:lnTo>
                    <a:pt x="315" y="153"/>
                  </a:lnTo>
                  <a:lnTo>
                    <a:pt x="318" y="162"/>
                  </a:lnTo>
                  <a:lnTo>
                    <a:pt x="324" y="174"/>
                  </a:lnTo>
                  <a:lnTo>
                    <a:pt x="333" y="183"/>
                  </a:lnTo>
                  <a:lnTo>
                    <a:pt x="336" y="192"/>
                  </a:lnTo>
                  <a:lnTo>
                    <a:pt x="342" y="201"/>
                  </a:lnTo>
                  <a:lnTo>
                    <a:pt x="345" y="210"/>
                  </a:lnTo>
                  <a:lnTo>
                    <a:pt x="354" y="216"/>
                  </a:lnTo>
                  <a:lnTo>
                    <a:pt x="363" y="225"/>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89" name="Freeform 255">
              <a:extLst>
                <a:ext uri="{FF2B5EF4-FFF2-40B4-BE49-F238E27FC236}">
                  <a16:creationId xmlns:a16="http://schemas.microsoft.com/office/drawing/2014/main" id="{B9614277-53FB-4EAE-9D56-6ED962B92051}"/>
                </a:ext>
              </a:extLst>
            </p:cNvPr>
            <p:cNvSpPr>
              <a:spLocks/>
            </p:cNvSpPr>
            <p:nvPr/>
          </p:nvSpPr>
          <p:spPr bwMode="auto">
            <a:xfrm>
              <a:off x="3602" y="3985"/>
              <a:ext cx="28" cy="142"/>
            </a:xfrm>
            <a:custGeom>
              <a:avLst/>
              <a:gdLst>
                <a:gd name="T0" fmla="*/ 0 w 28"/>
                <a:gd name="T1" fmla="*/ 0 h 142"/>
                <a:gd name="T2" fmla="*/ 6 w 28"/>
                <a:gd name="T3" fmla="*/ 9 h 142"/>
                <a:gd name="T4" fmla="*/ 15 w 28"/>
                <a:gd name="T5" fmla="*/ 18 h 142"/>
                <a:gd name="T6" fmla="*/ 21 w 28"/>
                <a:gd name="T7" fmla="*/ 27 h 142"/>
                <a:gd name="T8" fmla="*/ 24 w 28"/>
                <a:gd name="T9" fmla="*/ 36 h 142"/>
                <a:gd name="T10" fmla="*/ 27 w 28"/>
                <a:gd name="T11" fmla="*/ 45 h 142"/>
                <a:gd name="T12" fmla="*/ 27 w 28"/>
                <a:gd name="T13" fmla="*/ 54 h 142"/>
                <a:gd name="T14" fmla="*/ 27 w 28"/>
                <a:gd name="T15" fmla="*/ 63 h 142"/>
                <a:gd name="T16" fmla="*/ 27 w 28"/>
                <a:gd name="T17" fmla="*/ 72 h 142"/>
                <a:gd name="T18" fmla="*/ 27 w 28"/>
                <a:gd name="T19" fmla="*/ 96 h 142"/>
                <a:gd name="T20" fmla="*/ 27 w 28"/>
                <a:gd name="T21" fmla="*/ 105 h 142"/>
                <a:gd name="T22" fmla="*/ 27 w 28"/>
                <a:gd name="T23" fmla="*/ 114 h 142"/>
                <a:gd name="T24" fmla="*/ 27 w 28"/>
                <a:gd name="T25" fmla="*/ 123 h 142"/>
                <a:gd name="T26" fmla="*/ 27 w 28"/>
                <a:gd name="T27" fmla="*/ 132 h 142"/>
                <a:gd name="T28" fmla="*/ 27 w 28"/>
                <a:gd name="T29" fmla="*/ 141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142"/>
                <a:gd name="T47" fmla="*/ 28 w 28"/>
                <a:gd name="T48" fmla="*/ 142 h 1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142">
                  <a:moveTo>
                    <a:pt x="0" y="0"/>
                  </a:moveTo>
                  <a:lnTo>
                    <a:pt x="6" y="9"/>
                  </a:lnTo>
                  <a:lnTo>
                    <a:pt x="15" y="18"/>
                  </a:lnTo>
                  <a:lnTo>
                    <a:pt x="21" y="27"/>
                  </a:lnTo>
                  <a:lnTo>
                    <a:pt x="24" y="36"/>
                  </a:lnTo>
                  <a:lnTo>
                    <a:pt x="27" y="45"/>
                  </a:lnTo>
                  <a:lnTo>
                    <a:pt x="27" y="54"/>
                  </a:lnTo>
                  <a:lnTo>
                    <a:pt x="27" y="63"/>
                  </a:lnTo>
                  <a:lnTo>
                    <a:pt x="27" y="72"/>
                  </a:lnTo>
                  <a:lnTo>
                    <a:pt x="27" y="96"/>
                  </a:lnTo>
                  <a:lnTo>
                    <a:pt x="27" y="105"/>
                  </a:lnTo>
                  <a:lnTo>
                    <a:pt x="27" y="114"/>
                  </a:lnTo>
                  <a:lnTo>
                    <a:pt x="27" y="123"/>
                  </a:lnTo>
                  <a:lnTo>
                    <a:pt x="27" y="132"/>
                  </a:lnTo>
                  <a:lnTo>
                    <a:pt x="27" y="141"/>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90" name="Freeform 256">
              <a:extLst>
                <a:ext uri="{FF2B5EF4-FFF2-40B4-BE49-F238E27FC236}">
                  <a16:creationId xmlns:a16="http://schemas.microsoft.com/office/drawing/2014/main" id="{C61A7DB5-3254-4098-B962-F70AA7187E54}"/>
                </a:ext>
              </a:extLst>
            </p:cNvPr>
            <p:cNvSpPr>
              <a:spLocks/>
            </p:cNvSpPr>
            <p:nvPr/>
          </p:nvSpPr>
          <p:spPr bwMode="auto">
            <a:xfrm>
              <a:off x="3155" y="3976"/>
              <a:ext cx="352" cy="82"/>
            </a:xfrm>
            <a:custGeom>
              <a:avLst/>
              <a:gdLst>
                <a:gd name="T0" fmla="*/ 351 w 352"/>
                <a:gd name="T1" fmla="*/ 42 h 82"/>
                <a:gd name="T2" fmla="*/ 342 w 352"/>
                <a:gd name="T3" fmla="*/ 42 h 82"/>
                <a:gd name="T4" fmla="*/ 333 w 352"/>
                <a:gd name="T5" fmla="*/ 42 h 82"/>
                <a:gd name="T6" fmla="*/ 324 w 352"/>
                <a:gd name="T7" fmla="*/ 42 h 82"/>
                <a:gd name="T8" fmla="*/ 315 w 352"/>
                <a:gd name="T9" fmla="*/ 42 h 82"/>
                <a:gd name="T10" fmla="*/ 303 w 352"/>
                <a:gd name="T11" fmla="*/ 42 h 82"/>
                <a:gd name="T12" fmla="*/ 291 w 352"/>
                <a:gd name="T13" fmla="*/ 45 h 82"/>
                <a:gd name="T14" fmla="*/ 279 w 352"/>
                <a:gd name="T15" fmla="*/ 51 h 82"/>
                <a:gd name="T16" fmla="*/ 261 w 352"/>
                <a:gd name="T17" fmla="*/ 54 h 82"/>
                <a:gd name="T18" fmla="*/ 249 w 352"/>
                <a:gd name="T19" fmla="*/ 54 h 82"/>
                <a:gd name="T20" fmla="*/ 240 w 352"/>
                <a:gd name="T21" fmla="*/ 54 h 82"/>
                <a:gd name="T22" fmla="*/ 228 w 352"/>
                <a:gd name="T23" fmla="*/ 54 h 82"/>
                <a:gd name="T24" fmla="*/ 207 w 352"/>
                <a:gd name="T25" fmla="*/ 54 h 82"/>
                <a:gd name="T26" fmla="*/ 198 w 352"/>
                <a:gd name="T27" fmla="*/ 54 h 82"/>
                <a:gd name="T28" fmla="*/ 192 w 352"/>
                <a:gd name="T29" fmla="*/ 63 h 82"/>
                <a:gd name="T30" fmla="*/ 192 w 352"/>
                <a:gd name="T31" fmla="*/ 72 h 82"/>
                <a:gd name="T32" fmla="*/ 192 w 352"/>
                <a:gd name="T33" fmla="*/ 81 h 82"/>
                <a:gd name="T34" fmla="*/ 192 w 352"/>
                <a:gd name="T35" fmla="*/ 69 h 82"/>
                <a:gd name="T36" fmla="*/ 192 w 352"/>
                <a:gd name="T37" fmla="*/ 60 h 82"/>
                <a:gd name="T38" fmla="*/ 189 w 352"/>
                <a:gd name="T39" fmla="*/ 51 h 82"/>
                <a:gd name="T40" fmla="*/ 159 w 352"/>
                <a:gd name="T41" fmla="*/ 48 h 82"/>
                <a:gd name="T42" fmla="*/ 150 w 352"/>
                <a:gd name="T43" fmla="*/ 42 h 82"/>
                <a:gd name="T44" fmla="*/ 141 w 352"/>
                <a:gd name="T45" fmla="*/ 39 h 82"/>
                <a:gd name="T46" fmla="*/ 132 w 352"/>
                <a:gd name="T47" fmla="*/ 45 h 82"/>
                <a:gd name="T48" fmla="*/ 132 w 352"/>
                <a:gd name="T49" fmla="*/ 54 h 82"/>
                <a:gd name="T50" fmla="*/ 129 w 352"/>
                <a:gd name="T51" fmla="*/ 63 h 82"/>
                <a:gd name="T52" fmla="*/ 126 w 352"/>
                <a:gd name="T53" fmla="*/ 72 h 82"/>
                <a:gd name="T54" fmla="*/ 129 w 352"/>
                <a:gd name="T55" fmla="*/ 60 h 82"/>
                <a:gd name="T56" fmla="*/ 135 w 352"/>
                <a:gd name="T57" fmla="*/ 51 h 82"/>
                <a:gd name="T58" fmla="*/ 135 w 352"/>
                <a:gd name="T59" fmla="*/ 42 h 82"/>
                <a:gd name="T60" fmla="*/ 0 w 352"/>
                <a:gd name="T61" fmla="*/ 0 h 8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52"/>
                <a:gd name="T94" fmla="*/ 0 h 82"/>
                <a:gd name="T95" fmla="*/ 352 w 352"/>
                <a:gd name="T96" fmla="*/ 82 h 8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52" h="82">
                  <a:moveTo>
                    <a:pt x="351" y="42"/>
                  </a:moveTo>
                  <a:lnTo>
                    <a:pt x="342" y="42"/>
                  </a:lnTo>
                  <a:lnTo>
                    <a:pt x="333" y="42"/>
                  </a:lnTo>
                  <a:lnTo>
                    <a:pt x="324" y="42"/>
                  </a:lnTo>
                  <a:lnTo>
                    <a:pt x="315" y="42"/>
                  </a:lnTo>
                  <a:lnTo>
                    <a:pt x="303" y="42"/>
                  </a:lnTo>
                  <a:lnTo>
                    <a:pt x="291" y="45"/>
                  </a:lnTo>
                  <a:lnTo>
                    <a:pt x="279" y="51"/>
                  </a:lnTo>
                  <a:lnTo>
                    <a:pt x="261" y="54"/>
                  </a:lnTo>
                  <a:lnTo>
                    <a:pt x="249" y="54"/>
                  </a:lnTo>
                  <a:lnTo>
                    <a:pt x="240" y="54"/>
                  </a:lnTo>
                  <a:lnTo>
                    <a:pt x="228" y="54"/>
                  </a:lnTo>
                  <a:lnTo>
                    <a:pt x="207" y="54"/>
                  </a:lnTo>
                  <a:lnTo>
                    <a:pt x="198" y="54"/>
                  </a:lnTo>
                  <a:lnTo>
                    <a:pt x="192" y="63"/>
                  </a:lnTo>
                  <a:lnTo>
                    <a:pt x="192" y="72"/>
                  </a:lnTo>
                  <a:lnTo>
                    <a:pt x="192" y="81"/>
                  </a:lnTo>
                  <a:lnTo>
                    <a:pt x="192" y="69"/>
                  </a:lnTo>
                  <a:lnTo>
                    <a:pt x="192" y="60"/>
                  </a:lnTo>
                  <a:lnTo>
                    <a:pt x="189" y="51"/>
                  </a:lnTo>
                  <a:lnTo>
                    <a:pt x="159" y="48"/>
                  </a:lnTo>
                  <a:lnTo>
                    <a:pt x="150" y="42"/>
                  </a:lnTo>
                  <a:lnTo>
                    <a:pt x="141" y="39"/>
                  </a:lnTo>
                  <a:lnTo>
                    <a:pt x="132" y="45"/>
                  </a:lnTo>
                  <a:lnTo>
                    <a:pt x="132" y="54"/>
                  </a:lnTo>
                  <a:lnTo>
                    <a:pt x="129" y="63"/>
                  </a:lnTo>
                  <a:lnTo>
                    <a:pt x="126" y="72"/>
                  </a:lnTo>
                  <a:lnTo>
                    <a:pt x="129" y="60"/>
                  </a:lnTo>
                  <a:lnTo>
                    <a:pt x="135" y="51"/>
                  </a:lnTo>
                  <a:lnTo>
                    <a:pt x="135" y="42"/>
                  </a:lnTo>
                  <a:lnTo>
                    <a:pt x="0" y="0"/>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91" name="Freeform 257">
              <a:extLst>
                <a:ext uri="{FF2B5EF4-FFF2-40B4-BE49-F238E27FC236}">
                  <a16:creationId xmlns:a16="http://schemas.microsoft.com/office/drawing/2014/main" id="{A75CB8B9-B36B-478F-82CE-F9F0E14C58D0}"/>
                </a:ext>
              </a:extLst>
            </p:cNvPr>
            <p:cNvSpPr>
              <a:spLocks/>
            </p:cNvSpPr>
            <p:nvPr/>
          </p:nvSpPr>
          <p:spPr bwMode="auto">
            <a:xfrm>
              <a:off x="3158" y="4027"/>
              <a:ext cx="106" cy="37"/>
            </a:xfrm>
            <a:custGeom>
              <a:avLst/>
              <a:gdLst>
                <a:gd name="T0" fmla="*/ 105 w 106"/>
                <a:gd name="T1" fmla="*/ 36 h 37"/>
                <a:gd name="T2" fmla="*/ 96 w 106"/>
                <a:gd name="T3" fmla="*/ 33 h 37"/>
                <a:gd name="T4" fmla="*/ 87 w 106"/>
                <a:gd name="T5" fmla="*/ 30 h 37"/>
                <a:gd name="T6" fmla="*/ 69 w 106"/>
                <a:gd name="T7" fmla="*/ 27 h 37"/>
                <a:gd name="T8" fmla="*/ 57 w 106"/>
                <a:gd name="T9" fmla="*/ 21 h 37"/>
                <a:gd name="T10" fmla="*/ 54 w 106"/>
                <a:gd name="T11" fmla="*/ 21 h 37"/>
                <a:gd name="T12" fmla="*/ 0 w 106"/>
                <a:gd name="T13" fmla="*/ 0 h 37"/>
                <a:gd name="T14" fmla="*/ 0 60000 65536"/>
                <a:gd name="T15" fmla="*/ 0 60000 65536"/>
                <a:gd name="T16" fmla="*/ 0 60000 65536"/>
                <a:gd name="T17" fmla="*/ 0 60000 65536"/>
                <a:gd name="T18" fmla="*/ 0 60000 65536"/>
                <a:gd name="T19" fmla="*/ 0 60000 65536"/>
                <a:gd name="T20" fmla="*/ 0 60000 65536"/>
                <a:gd name="T21" fmla="*/ 0 w 106"/>
                <a:gd name="T22" fmla="*/ 0 h 37"/>
                <a:gd name="T23" fmla="*/ 106 w 106"/>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6" h="37">
                  <a:moveTo>
                    <a:pt x="105" y="36"/>
                  </a:moveTo>
                  <a:lnTo>
                    <a:pt x="96" y="33"/>
                  </a:lnTo>
                  <a:lnTo>
                    <a:pt x="87" y="30"/>
                  </a:lnTo>
                  <a:lnTo>
                    <a:pt x="69" y="27"/>
                  </a:lnTo>
                  <a:lnTo>
                    <a:pt x="57" y="21"/>
                  </a:lnTo>
                  <a:lnTo>
                    <a:pt x="54" y="21"/>
                  </a:lnTo>
                  <a:lnTo>
                    <a:pt x="0" y="0"/>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92" name="Freeform 258">
              <a:extLst>
                <a:ext uri="{FF2B5EF4-FFF2-40B4-BE49-F238E27FC236}">
                  <a16:creationId xmlns:a16="http://schemas.microsoft.com/office/drawing/2014/main" id="{D1A02CE0-8297-49AE-990E-D49D5CCC5AC5}"/>
                </a:ext>
              </a:extLst>
            </p:cNvPr>
            <p:cNvSpPr>
              <a:spLocks/>
            </p:cNvSpPr>
            <p:nvPr/>
          </p:nvSpPr>
          <p:spPr bwMode="auto">
            <a:xfrm>
              <a:off x="2918" y="3982"/>
              <a:ext cx="346" cy="157"/>
            </a:xfrm>
            <a:custGeom>
              <a:avLst/>
              <a:gdLst>
                <a:gd name="T0" fmla="*/ 336 w 346"/>
                <a:gd name="T1" fmla="*/ 78 h 157"/>
                <a:gd name="T2" fmla="*/ 315 w 346"/>
                <a:gd name="T3" fmla="*/ 72 h 157"/>
                <a:gd name="T4" fmla="*/ 282 w 346"/>
                <a:gd name="T5" fmla="*/ 72 h 157"/>
                <a:gd name="T6" fmla="*/ 261 w 346"/>
                <a:gd name="T7" fmla="*/ 72 h 157"/>
                <a:gd name="T8" fmla="*/ 243 w 346"/>
                <a:gd name="T9" fmla="*/ 72 h 157"/>
                <a:gd name="T10" fmla="*/ 222 w 346"/>
                <a:gd name="T11" fmla="*/ 69 h 157"/>
                <a:gd name="T12" fmla="*/ 201 w 346"/>
                <a:gd name="T13" fmla="*/ 63 h 157"/>
                <a:gd name="T14" fmla="*/ 183 w 346"/>
                <a:gd name="T15" fmla="*/ 54 h 157"/>
                <a:gd name="T16" fmla="*/ 165 w 346"/>
                <a:gd name="T17" fmla="*/ 39 h 157"/>
                <a:gd name="T18" fmla="*/ 147 w 346"/>
                <a:gd name="T19" fmla="*/ 24 h 157"/>
                <a:gd name="T20" fmla="*/ 126 w 346"/>
                <a:gd name="T21" fmla="*/ 12 h 157"/>
                <a:gd name="T22" fmla="*/ 93 w 346"/>
                <a:gd name="T23" fmla="*/ 0 h 157"/>
                <a:gd name="T24" fmla="*/ 84 w 346"/>
                <a:gd name="T25" fmla="*/ 12 h 157"/>
                <a:gd name="T26" fmla="*/ 102 w 346"/>
                <a:gd name="T27" fmla="*/ 21 h 157"/>
                <a:gd name="T28" fmla="*/ 105 w 346"/>
                <a:gd name="T29" fmla="*/ 3 h 157"/>
                <a:gd name="T30" fmla="*/ 105 w 346"/>
                <a:gd name="T31" fmla="*/ 21 h 157"/>
                <a:gd name="T32" fmla="*/ 96 w 346"/>
                <a:gd name="T33" fmla="*/ 30 h 157"/>
                <a:gd name="T34" fmla="*/ 108 w 346"/>
                <a:gd name="T35" fmla="*/ 48 h 157"/>
                <a:gd name="T36" fmla="*/ 108 w 346"/>
                <a:gd name="T37" fmla="*/ 66 h 157"/>
                <a:gd name="T38" fmla="*/ 90 w 346"/>
                <a:gd name="T39" fmla="*/ 75 h 157"/>
                <a:gd name="T40" fmla="*/ 72 w 346"/>
                <a:gd name="T41" fmla="*/ 78 h 157"/>
                <a:gd name="T42" fmla="*/ 54 w 346"/>
                <a:gd name="T43" fmla="*/ 81 h 157"/>
                <a:gd name="T44" fmla="*/ 21 w 346"/>
                <a:gd name="T45" fmla="*/ 84 h 157"/>
                <a:gd name="T46" fmla="*/ 3 w 346"/>
                <a:gd name="T47" fmla="*/ 84 h 157"/>
                <a:gd name="T48" fmla="*/ 9 w 346"/>
                <a:gd name="T49" fmla="*/ 96 h 157"/>
                <a:gd name="T50" fmla="*/ 27 w 346"/>
                <a:gd name="T51" fmla="*/ 111 h 157"/>
                <a:gd name="T52" fmla="*/ 45 w 346"/>
                <a:gd name="T53" fmla="*/ 114 h 157"/>
                <a:gd name="T54" fmla="*/ 63 w 346"/>
                <a:gd name="T55" fmla="*/ 114 h 157"/>
                <a:gd name="T56" fmla="*/ 84 w 346"/>
                <a:gd name="T57" fmla="*/ 114 h 157"/>
                <a:gd name="T58" fmla="*/ 66 w 346"/>
                <a:gd name="T59" fmla="*/ 108 h 157"/>
                <a:gd name="T60" fmla="*/ 48 w 346"/>
                <a:gd name="T61" fmla="*/ 108 h 157"/>
                <a:gd name="T62" fmla="*/ 48 w 346"/>
                <a:gd name="T63" fmla="*/ 114 h 157"/>
                <a:gd name="T64" fmla="*/ 81 w 346"/>
                <a:gd name="T65" fmla="*/ 123 h 157"/>
                <a:gd name="T66" fmla="*/ 102 w 346"/>
                <a:gd name="T67" fmla="*/ 123 h 157"/>
                <a:gd name="T68" fmla="*/ 93 w 346"/>
                <a:gd name="T69" fmla="*/ 123 h 157"/>
                <a:gd name="T70" fmla="*/ 90 w 346"/>
                <a:gd name="T71" fmla="*/ 129 h 157"/>
                <a:gd name="T72" fmla="*/ 111 w 346"/>
                <a:gd name="T73" fmla="*/ 129 h 157"/>
                <a:gd name="T74" fmla="*/ 129 w 346"/>
                <a:gd name="T75" fmla="*/ 129 h 157"/>
                <a:gd name="T76" fmla="*/ 147 w 346"/>
                <a:gd name="T77" fmla="*/ 120 h 157"/>
                <a:gd name="T78" fmla="*/ 168 w 346"/>
                <a:gd name="T79" fmla="*/ 120 h 157"/>
                <a:gd name="T80" fmla="*/ 192 w 346"/>
                <a:gd name="T81" fmla="*/ 120 h 157"/>
                <a:gd name="T82" fmla="*/ 213 w 346"/>
                <a:gd name="T83" fmla="*/ 129 h 157"/>
                <a:gd name="T84" fmla="*/ 231 w 346"/>
                <a:gd name="T85" fmla="*/ 135 h 157"/>
                <a:gd name="T86" fmla="*/ 267 w 346"/>
                <a:gd name="T87" fmla="*/ 144 h 157"/>
                <a:gd name="T88" fmla="*/ 297 w 346"/>
                <a:gd name="T89" fmla="*/ 147 h 1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46"/>
                <a:gd name="T136" fmla="*/ 0 h 157"/>
                <a:gd name="T137" fmla="*/ 346 w 346"/>
                <a:gd name="T138" fmla="*/ 157 h 1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46" h="157">
                  <a:moveTo>
                    <a:pt x="345" y="78"/>
                  </a:moveTo>
                  <a:lnTo>
                    <a:pt x="336" y="78"/>
                  </a:lnTo>
                  <a:lnTo>
                    <a:pt x="324" y="75"/>
                  </a:lnTo>
                  <a:lnTo>
                    <a:pt x="315" y="72"/>
                  </a:lnTo>
                  <a:lnTo>
                    <a:pt x="306" y="72"/>
                  </a:lnTo>
                  <a:lnTo>
                    <a:pt x="282" y="72"/>
                  </a:lnTo>
                  <a:lnTo>
                    <a:pt x="270" y="72"/>
                  </a:lnTo>
                  <a:lnTo>
                    <a:pt x="261" y="72"/>
                  </a:lnTo>
                  <a:lnTo>
                    <a:pt x="252" y="72"/>
                  </a:lnTo>
                  <a:lnTo>
                    <a:pt x="243" y="72"/>
                  </a:lnTo>
                  <a:lnTo>
                    <a:pt x="234" y="69"/>
                  </a:lnTo>
                  <a:lnTo>
                    <a:pt x="222" y="69"/>
                  </a:lnTo>
                  <a:lnTo>
                    <a:pt x="210" y="63"/>
                  </a:lnTo>
                  <a:lnTo>
                    <a:pt x="201" y="63"/>
                  </a:lnTo>
                  <a:lnTo>
                    <a:pt x="192" y="57"/>
                  </a:lnTo>
                  <a:lnTo>
                    <a:pt x="183" y="54"/>
                  </a:lnTo>
                  <a:lnTo>
                    <a:pt x="174" y="48"/>
                  </a:lnTo>
                  <a:lnTo>
                    <a:pt x="165" y="39"/>
                  </a:lnTo>
                  <a:lnTo>
                    <a:pt x="156" y="30"/>
                  </a:lnTo>
                  <a:lnTo>
                    <a:pt x="147" y="24"/>
                  </a:lnTo>
                  <a:lnTo>
                    <a:pt x="135" y="18"/>
                  </a:lnTo>
                  <a:lnTo>
                    <a:pt x="126" y="12"/>
                  </a:lnTo>
                  <a:lnTo>
                    <a:pt x="117" y="6"/>
                  </a:lnTo>
                  <a:lnTo>
                    <a:pt x="93" y="0"/>
                  </a:lnTo>
                  <a:lnTo>
                    <a:pt x="84" y="3"/>
                  </a:lnTo>
                  <a:lnTo>
                    <a:pt x="84" y="12"/>
                  </a:lnTo>
                  <a:lnTo>
                    <a:pt x="93" y="21"/>
                  </a:lnTo>
                  <a:lnTo>
                    <a:pt x="102" y="21"/>
                  </a:lnTo>
                  <a:lnTo>
                    <a:pt x="105" y="12"/>
                  </a:lnTo>
                  <a:lnTo>
                    <a:pt x="105" y="3"/>
                  </a:lnTo>
                  <a:lnTo>
                    <a:pt x="105" y="12"/>
                  </a:lnTo>
                  <a:lnTo>
                    <a:pt x="105" y="21"/>
                  </a:lnTo>
                  <a:lnTo>
                    <a:pt x="96" y="21"/>
                  </a:lnTo>
                  <a:lnTo>
                    <a:pt x="96" y="30"/>
                  </a:lnTo>
                  <a:lnTo>
                    <a:pt x="102" y="39"/>
                  </a:lnTo>
                  <a:lnTo>
                    <a:pt x="108" y="48"/>
                  </a:lnTo>
                  <a:lnTo>
                    <a:pt x="108" y="57"/>
                  </a:lnTo>
                  <a:lnTo>
                    <a:pt x="108" y="66"/>
                  </a:lnTo>
                  <a:lnTo>
                    <a:pt x="99" y="69"/>
                  </a:lnTo>
                  <a:lnTo>
                    <a:pt x="90" y="75"/>
                  </a:lnTo>
                  <a:lnTo>
                    <a:pt x="81" y="78"/>
                  </a:lnTo>
                  <a:lnTo>
                    <a:pt x="72" y="78"/>
                  </a:lnTo>
                  <a:lnTo>
                    <a:pt x="63" y="78"/>
                  </a:lnTo>
                  <a:lnTo>
                    <a:pt x="54" y="81"/>
                  </a:lnTo>
                  <a:lnTo>
                    <a:pt x="45" y="84"/>
                  </a:lnTo>
                  <a:lnTo>
                    <a:pt x="21" y="84"/>
                  </a:lnTo>
                  <a:lnTo>
                    <a:pt x="12" y="84"/>
                  </a:lnTo>
                  <a:lnTo>
                    <a:pt x="3" y="84"/>
                  </a:lnTo>
                  <a:lnTo>
                    <a:pt x="0" y="93"/>
                  </a:lnTo>
                  <a:lnTo>
                    <a:pt x="9" y="96"/>
                  </a:lnTo>
                  <a:lnTo>
                    <a:pt x="18" y="105"/>
                  </a:lnTo>
                  <a:lnTo>
                    <a:pt x="27" y="111"/>
                  </a:lnTo>
                  <a:lnTo>
                    <a:pt x="36" y="114"/>
                  </a:lnTo>
                  <a:lnTo>
                    <a:pt x="45" y="114"/>
                  </a:lnTo>
                  <a:lnTo>
                    <a:pt x="54" y="114"/>
                  </a:lnTo>
                  <a:lnTo>
                    <a:pt x="63" y="114"/>
                  </a:lnTo>
                  <a:lnTo>
                    <a:pt x="75" y="114"/>
                  </a:lnTo>
                  <a:lnTo>
                    <a:pt x="84" y="114"/>
                  </a:lnTo>
                  <a:lnTo>
                    <a:pt x="75" y="108"/>
                  </a:lnTo>
                  <a:lnTo>
                    <a:pt x="66" y="108"/>
                  </a:lnTo>
                  <a:lnTo>
                    <a:pt x="57" y="108"/>
                  </a:lnTo>
                  <a:lnTo>
                    <a:pt x="48" y="108"/>
                  </a:lnTo>
                  <a:lnTo>
                    <a:pt x="39" y="108"/>
                  </a:lnTo>
                  <a:lnTo>
                    <a:pt x="48" y="114"/>
                  </a:lnTo>
                  <a:lnTo>
                    <a:pt x="72" y="120"/>
                  </a:lnTo>
                  <a:lnTo>
                    <a:pt x="81" y="123"/>
                  </a:lnTo>
                  <a:lnTo>
                    <a:pt x="93" y="123"/>
                  </a:lnTo>
                  <a:lnTo>
                    <a:pt x="102" y="123"/>
                  </a:lnTo>
                  <a:lnTo>
                    <a:pt x="111" y="123"/>
                  </a:lnTo>
                  <a:lnTo>
                    <a:pt x="93" y="123"/>
                  </a:lnTo>
                  <a:lnTo>
                    <a:pt x="81" y="123"/>
                  </a:lnTo>
                  <a:lnTo>
                    <a:pt x="90" y="129"/>
                  </a:lnTo>
                  <a:lnTo>
                    <a:pt x="99" y="129"/>
                  </a:lnTo>
                  <a:lnTo>
                    <a:pt x="111" y="129"/>
                  </a:lnTo>
                  <a:lnTo>
                    <a:pt x="120" y="129"/>
                  </a:lnTo>
                  <a:lnTo>
                    <a:pt x="129" y="129"/>
                  </a:lnTo>
                  <a:lnTo>
                    <a:pt x="138" y="123"/>
                  </a:lnTo>
                  <a:lnTo>
                    <a:pt x="147" y="120"/>
                  </a:lnTo>
                  <a:lnTo>
                    <a:pt x="156" y="120"/>
                  </a:lnTo>
                  <a:lnTo>
                    <a:pt x="168" y="120"/>
                  </a:lnTo>
                  <a:lnTo>
                    <a:pt x="180" y="120"/>
                  </a:lnTo>
                  <a:lnTo>
                    <a:pt x="192" y="120"/>
                  </a:lnTo>
                  <a:lnTo>
                    <a:pt x="204" y="126"/>
                  </a:lnTo>
                  <a:lnTo>
                    <a:pt x="213" y="129"/>
                  </a:lnTo>
                  <a:lnTo>
                    <a:pt x="222" y="132"/>
                  </a:lnTo>
                  <a:lnTo>
                    <a:pt x="231" y="135"/>
                  </a:lnTo>
                  <a:lnTo>
                    <a:pt x="243" y="138"/>
                  </a:lnTo>
                  <a:lnTo>
                    <a:pt x="267" y="144"/>
                  </a:lnTo>
                  <a:lnTo>
                    <a:pt x="285" y="147"/>
                  </a:lnTo>
                  <a:lnTo>
                    <a:pt x="297" y="147"/>
                  </a:lnTo>
                  <a:lnTo>
                    <a:pt x="306" y="156"/>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93" name="Freeform 259">
              <a:extLst>
                <a:ext uri="{FF2B5EF4-FFF2-40B4-BE49-F238E27FC236}">
                  <a16:creationId xmlns:a16="http://schemas.microsoft.com/office/drawing/2014/main" id="{A6AF81AA-9E87-460B-A2E2-D912D8AC14ED}"/>
                </a:ext>
              </a:extLst>
            </p:cNvPr>
            <p:cNvSpPr>
              <a:spLocks/>
            </p:cNvSpPr>
            <p:nvPr/>
          </p:nvSpPr>
          <p:spPr bwMode="auto">
            <a:xfrm>
              <a:off x="2765" y="3775"/>
              <a:ext cx="394" cy="304"/>
            </a:xfrm>
            <a:custGeom>
              <a:avLst/>
              <a:gdLst>
                <a:gd name="T0" fmla="*/ 381 w 394"/>
                <a:gd name="T1" fmla="*/ 273 h 304"/>
                <a:gd name="T2" fmla="*/ 393 w 394"/>
                <a:gd name="T3" fmla="*/ 258 h 304"/>
                <a:gd name="T4" fmla="*/ 372 w 394"/>
                <a:gd name="T5" fmla="*/ 0 h 304"/>
                <a:gd name="T6" fmla="*/ 0 w 394"/>
                <a:gd name="T7" fmla="*/ 27 h 304"/>
                <a:gd name="T8" fmla="*/ 24 w 394"/>
                <a:gd name="T9" fmla="*/ 303 h 304"/>
                <a:gd name="T10" fmla="*/ 144 w 394"/>
                <a:gd name="T11" fmla="*/ 297 h 304"/>
                <a:gd name="T12" fmla="*/ 0 60000 65536"/>
                <a:gd name="T13" fmla="*/ 0 60000 65536"/>
                <a:gd name="T14" fmla="*/ 0 60000 65536"/>
                <a:gd name="T15" fmla="*/ 0 60000 65536"/>
                <a:gd name="T16" fmla="*/ 0 60000 65536"/>
                <a:gd name="T17" fmla="*/ 0 60000 65536"/>
                <a:gd name="T18" fmla="*/ 0 w 394"/>
                <a:gd name="T19" fmla="*/ 0 h 304"/>
                <a:gd name="T20" fmla="*/ 394 w 394"/>
                <a:gd name="T21" fmla="*/ 304 h 304"/>
              </a:gdLst>
              <a:ahLst/>
              <a:cxnLst>
                <a:cxn ang="T12">
                  <a:pos x="T0" y="T1"/>
                </a:cxn>
                <a:cxn ang="T13">
                  <a:pos x="T2" y="T3"/>
                </a:cxn>
                <a:cxn ang="T14">
                  <a:pos x="T4" y="T5"/>
                </a:cxn>
                <a:cxn ang="T15">
                  <a:pos x="T6" y="T7"/>
                </a:cxn>
                <a:cxn ang="T16">
                  <a:pos x="T8" y="T9"/>
                </a:cxn>
                <a:cxn ang="T17">
                  <a:pos x="T10" y="T11"/>
                </a:cxn>
              </a:cxnLst>
              <a:rect l="T18" t="T19" r="T20" b="T21"/>
              <a:pathLst>
                <a:path w="394" h="304">
                  <a:moveTo>
                    <a:pt x="381" y="273"/>
                  </a:moveTo>
                  <a:lnTo>
                    <a:pt x="393" y="258"/>
                  </a:lnTo>
                  <a:lnTo>
                    <a:pt x="372" y="0"/>
                  </a:lnTo>
                  <a:lnTo>
                    <a:pt x="0" y="27"/>
                  </a:lnTo>
                  <a:lnTo>
                    <a:pt x="24" y="303"/>
                  </a:lnTo>
                  <a:lnTo>
                    <a:pt x="144" y="297"/>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94" name="Freeform 260">
              <a:extLst>
                <a:ext uri="{FF2B5EF4-FFF2-40B4-BE49-F238E27FC236}">
                  <a16:creationId xmlns:a16="http://schemas.microsoft.com/office/drawing/2014/main" id="{55689304-01F2-42DA-BE85-1666F4E1A6E4}"/>
                </a:ext>
              </a:extLst>
            </p:cNvPr>
            <p:cNvSpPr>
              <a:spLocks/>
            </p:cNvSpPr>
            <p:nvPr/>
          </p:nvSpPr>
          <p:spPr bwMode="auto">
            <a:xfrm>
              <a:off x="2678" y="4135"/>
              <a:ext cx="289" cy="289"/>
            </a:xfrm>
            <a:custGeom>
              <a:avLst/>
              <a:gdLst>
                <a:gd name="T0" fmla="*/ 0 w 289"/>
                <a:gd name="T1" fmla="*/ 285 h 289"/>
                <a:gd name="T2" fmla="*/ 0 w 289"/>
                <a:gd name="T3" fmla="*/ 0 h 289"/>
                <a:gd name="T4" fmla="*/ 288 w 289"/>
                <a:gd name="T5" fmla="*/ 0 h 289"/>
                <a:gd name="T6" fmla="*/ 288 w 289"/>
                <a:gd name="T7" fmla="*/ 288 h 289"/>
                <a:gd name="T8" fmla="*/ 0 w 289"/>
                <a:gd name="T9" fmla="*/ 285 h 289"/>
                <a:gd name="T10" fmla="*/ 0 60000 65536"/>
                <a:gd name="T11" fmla="*/ 0 60000 65536"/>
                <a:gd name="T12" fmla="*/ 0 60000 65536"/>
                <a:gd name="T13" fmla="*/ 0 60000 65536"/>
                <a:gd name="T14" fmla="*/ 0 60000 65536"/>
                <a:gd name="T15" fmla="*/ 0 w 289"/>
                <a:gd name="T16" fmla="*/ 0 h 289"/>
                <a:gd name="T17" fmla="*/ 289 w 289"/>
                <a:gd name="T18" fmla="*/ 289 h 289"/>
              </a:gdLst>
              <a:ahLst/>
              <a:cxnLst>
                <a:cxn ang="T10">
                  <a:pos x="T0" y="T1"/>
                </a:cxn>
                <a:cxn ang="T11">
                  <a:pos x="T2" y="T3"/>
                </a:cxn>
                <a:cxn ang="T12">
                  <a:pos x="T4" y="T5"/>
                </a:cxn>
                <a:cxn ang="T13">
                  <a:pos x="T6" y="T7"/>
                </a:cxn>
                <a:cxn ang="T14">
                  <a:pos x="T8" y="T9"/>
                </a:cxn>
              </a:cxnLst>
              <a:rect l="T15" t="T16" r="T17" b="T18"/>
              <a:pathLst>
                <a:path w="289" h="289">
                  <a:moveTo>
                    <a:pt x="0" y="285"/>
                  </a:moveTo>
                  <a:lnTo>
                    <a:pt x="0" y="0"/>
                  </a:lnTo>
                  <a:lnTo>
                    <a:pt x="288" y="0"/>
                  </a:lnTo>
                  <a:lnTo>
                    <a:pt x="288" y="288"/>
                  </a:lnTo>
                  <a:lnTo>
                    <a:pt x="0" y="285"/>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95" name="Freeform 261">
              <a:extLst>
                <a:ext uri="{FF2B5EF4-FFF2-40B4-BE49-F238E27FC236}">
                  <a16:creationId xmlns:a16="http://schemas.microsoft.com/office/drawing/2014/main" id="{6B7F4FBB-2BC4-41B3-BDFD-6BCCE0C69102}"/>
                </a:ext>
              </a:extLst>
            </p:cNvPr>
            <p:cNvSpPr>
              <a:spLocks/>
            </p:cNvSpPr>
            <p:nvPr/>
          </p:nvSpPr>
          <p:spPr bwMode="auto">
            <a:xfrm>
              <a:off x="3059" y="4258"/>
              <a:ext cx="316" cy="211"/>
            </a:xfrm>
            <a:custGeom>
              <a:avLst/>
              <a:gdLst>
                <a:gd name="T0" fmla="*/ 0 w 316"/>
                <a:gd name="T1" fmla="*/ 210 h 211"/>
                <a:gd name="T2" fmla="*/ 0 w 316"/>
                <a:gd name="T3" fmla="*/ 0 h 211"/>
                <a:gd name="T4" fmla="*/ 315 w 316"/>
                <a:gd name="T5" fmla="*/ 0 h 211"/>
                <a:gd name="T6" fmla="*/ 315 w 316"/>
                <a:gd name="T7" fmla="*/ 210 h 211"/>
                <a:gd name="T8" fmla="*/ 0 w 316"/>
                <a:gd name="T9" fmla="*/ 210 h 211"/>
                <a:gd name="T10" fmla="*/ 0 60000 65536"/>
                <a:gd name="T11" fmla="*/ 0 60000 65536"/>
                <a:gd name="T12" fmla="*/ 0 60000 65536"/>
                <a:gd name="T13" fmla="*/ 0 60000 65536"/>
                <a:gd name="T14" fmla="*/ 0 60000 65536"/>
                <a:gd name="T15" fmla="*/ 0 w 316"/>
                <a:gd name="T16" fmla="*/ 0 h 211"/>
                <a:gd name="T17" fmla="*/ 316 w 316"/>
                <a:gd name="T18" fmla="*/ 211 h 211"/>
              </a:gdLst>
              <a:ahLst/>
              <a:cxnLst>
                <a:cxn ang="T10">
                  <a:pos x="T0" y="T1"/>
                </a:cxn>
                <a:cxn ang="T11">
                  <a:pos x="T2" y="T3"/>
                </a:cxn>
                <a:cxn ang="T12">
                  <a:pos x="T4" y="T5"/>
                </a:cxn>
                <a:cxn ang="T13">
                  <a:pos x="T6" y="T7"/>
                </a:cxn>
                <a:cxn ang="T14">
                  <a:pos x="T8" y="T9"/>
                </a:cxn>
              </a:cxnLst>
              <a:rect l="T15" t="T16" r="T17" b="T18"/>
              <a:pathLst>
                <a:path w="316" h="211">
                  <a:moveTo>
                    <a:pt x="0" y="210"/>
                  </a:moveTo>
                  <a:lnTo>
                    <a:pt x="0" y="0"/>
                  </a:lnTo>
                  <a:lnTo>
                    <a:pt x="315" y="0"/>
                  </a:lnTo>
                  <a:lnTo>
                    <a:pt x="315" y="210"/>
                  </a:lnTo>
                  <a:lnTo>
                    <a:pt x="0" y="210"/>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96" name="Freeform 262">
              <a:extLst>
                <a:ext uri="{FF2B5EF4-FFF2-40B4-BE49-F238E27FC236}">
                  <a16:creationId xmlns:a16="http://schemas.microsoft.com/office/drawing/2014/main" id="{151B6E1E-D646-4D46-BA35-ED76D8706A71}"/>
                </a:ext>
              </a:extLst>
            </p:cNvPr>
            <p:cNvSpPr>
              <a:spLocks/>
            </p:cNvSpPr>
            <p:nvPr/>
          </p:nvSpPr>
          <p:spPr bwMode="auto">
            <a:xfrm>
              <a:off x="3548" y="3979"/>
              <a:ext cx="289" cy="421"/>
            </a:xfrm>
            <a:custGeom>
              <a:avLst/>
              <a:gdLst>
                <a:gd name="T0" fmla="*/ 129 w 289"/>
                <a:gd name="T1" fmla="*/ 0 h 421"/>
                <a:gd name="T2" fmla="*/ 162 w 289"/>
                <a:gd name="T3" fmla="*/ 36 h 421"/>
                <a:gd name="T4" fmla="*/ 192 w 289"/>
                <a:gd name="T5" fmla="*/ 87 h 421"/>
                <a:gd name="T6" fmla="*/ 210 w 289"/>
                <a:gd name="T7" fmla="*/ 153 h 421"/>
                <a:gd name="T8" fmla="*/ 243 w 289"/>
                <a:gd name="T9" fmla="*/ 222 h 421"/>
                <a:gd name="T10" fmla="*/ 219 w 289"/>
                <a:gd name="T11" fmla="*/ 201 h 421"/>
                <a:gd name="T12" fmla="*/ 285 w 289"/>
                <a:gd name="T13" fmla="*/ 288 h 421"/>
                <a:gd name="T14" fmla="*/ 288 w 289"/>
                <a:gd name="T15" fmla="*/ 309 h 421"/>
                <a:gd name="T16" fmla="*/ 228 w 289"/>
                <a:gd name="T17" fmla="*/ 354 h 421"/>
                <a:gd name="T18" fmla="*/ 249 w 289"/>
                <a:gd name="T19" fmla="*/ 327 h 421"/>
                <a:gd name="T20" fmla="*/ 195 w 289"/>
                <a:gd name="T21" fmla="*/ 375 h 421"/>
                <a:gd name="T22" fmla="*/ 153 w 289"/>
                <a:gd name="T23" fmla="*/ 396 h 421"/>
                <a:gd name="T24" fmla="*/ 114 w 289"/>
                <a:gd name="T25" fmla="*/ 399 h 421"/>
                <a:gd name="T26" fmla="*/ 153 w 289"/>
                <a:gd name="T27" fmla="*/ 399 h 421"/>
                <a:gd name="T28" fmla="*/ 114 w 289"/>
                <a:gd name="T29" fmla="*/ 420 h 421"/>
                <a:gd name="T30" fmla="*/ 102 w 289"/>
                <a:gd name="T31" fmla="*/ 420 h 421"/>
                <a:gd name="T32" fmla="*/ 84 w 289"/>
                <a:gd name="T33" fmla="*/ 405 h 421"/>
                <a:gd name="T34" fmla="*/ 84 w 289"/>
                <a:gd name="T35" fmla="*/ 381 h 421"/>
                <a:gd name="T36" fmla="*/ 69 w 289"/>
                <a:gd name="T37" fmla="*/ 324 h 421"/>
                <a:gd name="T38" fmla="*/ 57 w 289"/>
                <a:gd name="T39" fmla="*/ 291 h 421"/>
                <a:gd name="T40" fmla="*/ 24 w 289"/>
                <a:gd name="T41" fmla="*/ 231 h 421"/>
                <a:gd name="T42" fmla="*/ 45 w 289"/>
                <a:gd name="T43" fmla="*/ 246 h 421"/>
                <a:gd name="T44" fmla="*/ 30 w 289"/>
                <a:gd name="T45" fmla="*/ 228 h 421"/>
                <a:gd name="T46" fmla="*/ 39 w 289"/>
                <a:gd name="T47" fmla="*/ 228 h 421"/>
                <a:gd name="T48" fmla="*/ 48 w 289"/>
                <a:gd name="T49" fmla="*/ 243 h 421"/>
                <a:gd name="T50" fmla="*/ 39 w 289"/>
                <a:gd name="T51" fmla="*/ 234 h 421"/>
                <a:gd name="T52" fmla="*/ 33 w 289"/>
                <a:gd name="T53" fmla="*/ 225 h 421"/>
                <a:gd name="T54" fmla="*/ 24 w 289"/>
                <a:gd name="T55" fmla="*/ 219 h 421"/>
                <a:gd name="T56" fmla="*/ 21 w 289"/>
                <a:gd name="T57" fmla="*/ 210 h 421"/>
                <a:gd name="T58" fmla="*/ 12 w 289"/>
                <a:gd name="T59" fmla="*/ 198 h 421"/>
                <a:gd name="T60" fmla="*/ 9 w 289"/>
                <a:gd name="T61" fmla="*/ 189 h 421"/>
                <a:gd name="T62" fmla="*/ 3 w 289"/>
                <a:gd name="T63" fmla="*/ 180 h 421"/>
                <a:gd name="T64" fmla="*/ 0 w 289"/>
                <a:gd name="T65" fmla="*/ 171 h 4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9"/>
                <a:gd name="T100" fmla="*/ 0 h 421"/>
                <a:gd name="T101" fmla="*/ 289 w 289"/>
                <a:gd name="T102" fmla="*/ 421 h 4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9" h="421">
                  <a:moveTo>
                    <a:pt x="129" y="0"/>
                  </a:moveTo>
                  <a:lnTo>
                    <a:pt x="162" y="36"/>
                  </a:lnTo>
                  <a:lnTo>
                    <a:pt x="192" y="87"/>
                  </a:lnTo>
                  <a:lnTo>
                    <a:pt x="210" y="153"/>
                  </a:lnTo>
                  <a:lnTo>
                    <a:pt x="243" y="222"/>
                  </a:lnTo>
                  <a:lnTo>
                    <a:pt x="219" y="201"/>
                  </a:lnTo>
                  <a:lnTo>
                    <a:pt x="285" y="288"/>
                  </a:lnTo>
                  <a:lnTo>
                    <a:pt x="288" y="309"/>
                  </a:lnTo>
                  <a:lnTo>
                    <a:pt x="228" y="354"/>
                  </a:lnTo>
                  <a:lnTo>
                    <a:pt x="249" y="327"/>
                  </a:lnTo>
                  <a:lnTo>
                    <a:pt x="195" y="375"/>
                  </a:lnTo>
                  <a:lnTo>
                    <a:pt x="153" y="396"/>
                  </a:lnTo>
                  <a:lnTo>
                    <a:pt x="114" y="399"/>
                  </a:lnTo>
                  <a:lnTo>
                    <a:pt x="153" y="399"/>
                  </a:lnTo>
                  <a:lnTo>
                    <a:pt x="114" y="420"/>
                  </a:lnTo>
                  <a:lnTo>
                    <a:pt x="102" y="420"/>
                  </a:lnTo>
                  <a:lnTo>
                    <a:pt x="84" y="405"/>
                  </a:lnTo>
                  <a:lnTo>
                    <a:pt x="84" y="381"/>
                  </a:lnTo>
                  <a:lnTo>
                    <a:pt x="69" y="324"/>
                  </a:lnTo>
                  <a:lnTo>
                    <a:pt x="57" y="291"/>
                  </a:lnTo>
                  <a:lnTo>
                    <a:pt x="24" y="231"/>
                  </a:lnTo>
                  <a:lnTo>
                    <a:pt x="45" y="246"/>
                  </a:lnTo>
                  <a:lnTo>
                    <a:pt x="30" y="228"/>
                  </a:lnTo>
                  <a:lnTo>
                    <a:pt x="39" y="228"/>
                  </a:lnTo>
                  <a:lnTo>
                    <a:pt x="48" y="243"/>
                  </a:lnTo>
                  <a:lnTo>
                    <a:pt x="39" y="234"/>
                  </a:lnTo>
                  <a:lnTo>
                    <a:pt x="33" y="225"/>
                  </a:lnTo>
                  <a:lnTo>
                    <a:pt x="24" y="219"/>
                  </a:lnTo>
                  <a:lnTo>
                    <a:pt x="21" y="210"/>
                  </a:lnTo>
                  <a:lnTo>
                    <a:pt x="12" y="198"/>
                  </a:lnTo>
                  <a:lnTo>
                    <a:pt x="9" y="189"/>
                  </a:lnTo>
                  <a:lnTo>
                    <a:pt x="3" y="180"/>
                  </a:lnTo>
                  <a:lnTo>
                    <a:pt x="0" y="171"/>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97" name="Freeform 263">
              <a:extLst>
                <a:ext uri="{FF2B5EF4-FFF2-40B4-BE49-F238E27FC236}">
                  <a16:creationId xmlns:a16="http://schemas.microsoft.com/office/drawing/2014/main" id="{E12D62E4-8A28-416C-93CE-40176BA4F1EE}"/>
                </a:ext>
              </a:extLst>
            </p:cNvPr>
            <p:cNvSpPr>
              <a:spLocks/>
            </p:cNvSpPr>
            <p:nvPr/>
          </p:nvSpPr>
          <p:spPr bwMode="auto">
            <a:xfrm>
              <a:off x="2681" y="4423"/>
              <a:ext cx="823" cy="742"/>
            </a:xfrm>
            <a:custGeom>
              <a:avLst/>
              <a:gdLst>
                <a:gd name="T0" fmla="*/ 0 w 823"/>
                <a:gd name="T1" fmla="*/ 0 h 742"/>
                <a:gd name="T2" fmla="*/ 0 w 823"/>
                <a:gd name="T3" fmla="*/ 741 h 742"/>
                <a:gd name="T4" fmla="*/ 822 w 823"/>
                <a:gd name="T5" fmla="*/ 741 h 742"/>
                <a:gd name="T6" fmla="*/ 822 w 823"/>
                <a:gd name="T7" fmla="*/ 396 h 742"/>
                <a:gd name="T8" fmla="*/ 0 60000 65536"/>
                <a:gd name="T9" fmla="*/ 0 60000 65536"/>
                <a:gd name="T10" fmla="*/ 0 60000 65536"/>
                <a:gd name="T11" fmla="*/ 0 60000 65536"/>
                <a:gd name="T12" fmla="*/ 0 w 823"/>
                <a:gd name="T13" fmla="*/ 0 h 742"/>
                <a:gd name="T14" fmla="*/ 823 w 823"/>
                <a:gd name="T15" fmla="*/ 742 h 742"/>
              </a:gdLst>
              <a:ahLst/>
              <a:cxnLst>
                <a:cxn ang="T8">
                  <a:pos x="T0" y="T1"/>
                </a:cxn>
                <a:cxn ang="T9">
                  <a:pos x="T2" y="T3"/>
                </a:cxn>
                <a:cxn ang="T10">
                  <a:pos x="T4" y="T5"/>
                </a:cxn>
                <a:cxn ang="T11">
                  <a:pos x="T6" y="T7"/>
                </a:cxn>
              </a:cxnLst>
              <a:rect l="T12" t="T13" r="T14" b="T15"/>
              <a:pathLst>
                <a:path w="823" h="742">
                  <a:moveTo>
                    <a:pt x="0" y="0"/>
                  </a:moveTo>
                  <a:lnTo>
                    <a:pt x="0" y="741"/>
                  </a:lnTo>
                  <a:lnTo>
                    <a:pt x="822" y="741"/>
                  </a:lnTo>
                  <a:lnTo>
                    <a:pt x="822" y="396"/>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98" name="Freeform 264">
              <a:extLst>
                <a:ext uri="{FF2B5EF4-FFF2-40B4-BE49-F238E27FC236}">
                  <a16:creationId xmlns:a16="http://schemas.microsoft.com/office/drawing/2014/main" id="{FAF8F857-2A48-4BE4-97B3-A800BD1174E7}"/>
                </a:ext>
              </a:extLst>
            </p:cNvPr>
            <p:cNvSpPr>
              <a:spLocks/>
            </p:cNvSpPr>
            <p:nvPr/>
          </p:nvSpPr>
          <p:spPr bwMode="auto">
            <a:xfrm>
              <a:off x="3014" y="4468"/>
              <a:ext cx="304" cy="352"/>
            </a:xfrm>
            <a:custGeom>
              <a:avLst/>
              <a:gdLst>
                <a:gd name="T0" fmla="*/ 303 w 304"/>
                <a:gd name="T1" fmla="*/ 351 h 352"/>
                <a:gd name="T2" fmla="*/ 300 w 304"/>
                <a:gd name="T3" fmla="*/ 3 h 352"/>
                <a:gd name="T4" fmla="*/ 0 w 304"/>
                <a:gd name="T5" fmla="*/ 0 h 352"/>
                <a:gd name="T6" fmla="*/ 6 w 304"/>
                <a:gd name="T7" fmla="*/ 0 h 352"/>
                <a:gd name="T8" fmla="*/ 6 w 304"/>
                <a:gd name="T9" fmla="*/ 351 h 352"/>
                <a:gd name="T10" fmla="*/ 303 w 304"/>
                <a:gd name="T11" fmla="*/ 351 h 352"/>
                <a:gd name="T12" fmla="*/ 0 60000 65536"/>
                <a:gd name="T13" fmla="*/ 0 60000 65536"/>
                <a:gd name="T14" fmla="*/ 0 60000 65536"/>
                <a:gd name="T15" fmla="*/ 0 60000 65536"/>
                <a:gd name="T16" fmla="*/ 0 60000 65536"/>
                <a:gd name="T17" fmla="*/ 0 60000 65536"/>
                <a:gd name="T18" fmla="*/ 0 w 304"/>
                <a:gd name="T19" fmla="*/ 0 h 352"/>
                <a:gd name="T20" fmla="*/ 304 w 304"/>
                <a:gd name="T21" fmla="*/ 352 h 352"/>
              </a:gdLst>
              <a:ahLst/>
              <a:cxnLst>
                <a:cxn ang="T12">
                  <a:pos x="T0" y="T1"/>
                </a:cxn>
                <a:cxn ang="T13">
                  <a:pos x="T2" y="T3"/>
                </a:cxn>
                <a:cxn ang="T14">
                  <a:pos x="T4" y="T5"/>
                </a:cxn>
                <a:cxn ang="T15">
                  <a:pos x="T6" y="T7"/>
                </a:cxn>
                <a:cxn ang="T16">
                  <a:pos x="T8" y="T9"/>
                </a:cxn>
                <a:cxn ang="T17">
                  <a:pos x="T10" y="T11"/>
                </a:cxn>
              </a:cxnLst>
              <a:rect l="T18" t="T19" r="T20" b="T21"/>
              <a:pathLst>
                <a:path w="304" h="352">
                  <a:moveTo>
                    <a:pt x="303" y="351"/>
                  </a:moveTo>
                  <a:lnTo>
                    <a:pt x="300" y="3"/>
                  </a:lnTo>
                  <a:lnTo>
                    <a:pt x="0" y="0"/>
                  </a:lnTo>
                  <a:lnTo>
                    <a:pt x="6" y="0"/>
                  </a:lnTo>
                  <a:lnTo>
                    <a:pt x="6" y="351"/>
                  </a:lnTo>
                  <a:lnTo>
                    <a:pt x="303" y="351"/>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99" name="Freeform 265">
              <a:extLst>
                <a:ext uri="{FF2B5EF4-FFF2-40B4-BE49-F238E27FC236}">
                  <a16:creationId xmlns:a16="http://schemas.microsoft.com/office/drawing/2014/main" id="{49A2A48B-4409-4FCF-B8DC-67DD229006B2}"/>
                </a:ext>
              </a:extLst>
            </p:cNvPr>
            <p:cNvSpPr>
              <a:spLocks/>
            </p:cNvSpPr>
            <p:nvPr/>
          </p:nvSpPr>
          <p:spPr bwMode="auto">
            <a:xfrm>
              <a:off x="2678" y="4420"/>
              <a:ext cx="343" cy="403"/>
            </a:xfrm>
            <a:custGeom>
              <a:avLst/>
              <a:gdLst>
                <a:gd name="T0" fmla="*/ 342 w 343"/>
                <a:gd name="T1" fmla="*/ 51 h 403"/>
                <a:gd name="T2" fmla="*/ 342 w 343"/>
                <a:gd name="T3" fmla="*/ 0 h 403"/>
                <a:gd name="T4" fmla="*/ 0 w 343"/>
                <a:gd name="T5" fmla="*/ 0 h 403"/>
                <a:gd name="T6" fmla="*/ 3 w 343"/>
                <a:gd name="T7" fmla="*/ 402 h 403"/>
                <a:gd name="T8" fmla="*/ 339 w 343"/>
                <a:gd name="T9" fmla="*/ 402 h 403"/>
                <a:gd name="T10" fmla="*/ 342 w 343"/>
                <a:gd name="T11" fmla="*/ 51 h 403"/>
                <a:gd name="T12" fmla="*/ 0 60000 65536"/>
                <a:gd name="T13" fmla="*/ 0 60000 65536"/>
                <a:gd name="T14" fmla="*/ 0 60000 65536"/>
                <a:gd name="T15" fmla="*/ 0 60000 65536"/>
                <a:gd name="T16" fmla="*/ 0 60000 65536"/>
                <a:gd name="T17" fmla="*/ 0 60000 65536"/>
                <a:gd name="T18" fmla="*/ 0 w 343"/>
                <a:gd name="T19" fmla="*/ 0 h 403"/>
                <a:gd name="T20" fmla="*/ 343 w 343"/>
                <a:gd name="T21" fmla="*/ 403 h 403"/>
              </a:gdLst>
              <a:ahLst/>
              <a:cxnLst>
                <a:cxn ang="T12">
                  <a:pos x="T0" y="T1"/>
                </a:cxn>
                <a:cxn ang="T13">
                  <a:pos x="T2" y="T3"/>
                </a:cxn>
                <a:cxn ang="T14">
                  <a:pos x="T4" y="T5"/>
                </a:cxn>
                <a:cxn ang="T15">
                  <a:pos x="T6" y="T7"/>
                </a:cxn>
                <a:cxn ang="T16">
                  <a:pos x="T8" y="T9"/>
                </a:cxn>
                <a:cxn ang="T17">
                  <a:pos x="T10" y="T11"/>
                </a:cxn>
              </a:cxnLst>
              <a:rect l="T18" t="T19" r="T20" b="T21"/>
              <a:pathLst>
                <a:path w="343" h="403">
                  <a:moveTo>
                    <a:pt x="342" y="51"/>
                  </a:moveTo>
                  <a:lnTo>
                    <a:pt x="342" y="0"/>
                  </a:lnTo>
                  <a:lnTo>
                    <a:pt x="0" y="0"/>
                  </a:lnTo>
                  <a:lnTo>
                    <a:pt x="3" y="402"/>
                  </a:lnTo>
                  <a:lnTo>
                    <a:pt x="339" y="402"/>
                  </a:lnTo>
                  <a:lnTo>
                    <a:pt x="342" y="51"/>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00" name="Freeform 266">
              <a:extLst>
                <a:ext uri="{FF2B5EF4-FFF2-40B4-BE49-F238E27FC236}">
                  <a16:creationId xmlns:a16="http://schemas.microsoft.com/office/drawing/2014/main" id="{9E28DE29-15B1-4873-9A80-102ACA5EB2DC}"/>
                </a:ext>
              </a:extLst>
            </p:cNvPr>
            <p:cNvSpPr>
              <a:spLocks/>
            </p:cNvSpPr>
            <p:nvPr/>
          </p:nvSpPr>
          <p:spPr bwMode="auto">
            <a:xfrm>
              <a:off x="2678" y="4135"/>
              <a:ext cx="289" cy="286"/>
            </a:xfrm>
            <a:custGeom>
              <a:avLst/>
              <a:gdLst>
                <a:gd name="T0" fmla="*/ 285 w 289"/>
                <a:gd name="T1" fmla="*/ 285 h 286"/>
                <a:gd name="T2" fmla="*/ 288 w 289"/>
                <a:gd name="T3" fmla="*/ 261 h 286"/>
                <a:gd name="T4" fmla="*/ 288 w 289"/>
                <a:gd name="T5" fmla="*/ 231 h 286"/>
                <a:gd name="T6" fmla="*/ 288 w 289"/>
                <a:gd name="T7" fmla="*/ 0 h 286"/>
                <a:gd name="T8" fmla="*/ 0 w 289"/>
                <a:gd name="T9" fmla="*/ 0 h 286"/>
                <a:gd name="T10" fmla="*/ 0 w 289"/>
                <a:gd name="T11" fmla="*/ 285 h 286"/>
                <a:gd name="T12" fmla="*/ 285 w 289"/>
                <a:gd name="T13" fmla="*/ 285 h 286"/>
                <a:gd name="T14" fmla="*/ 0 60000 65536"/>
                <a:gd name="T15" fmla="*/ 0 60000 65536"/>
                <a:gd name="T16" fmla="*/ 0 60000 65536"/>
                <a:gd name="T17" fmla="*/ 0 60000 65536"/>
                <a:gd name="T18" fmla="*/ 0 60000 65536"/>
                <a:gd name="T19" fmla="*/ 0 60000 65536"/>
                <a:gd name="T20" fmla="*/ 0 60000 65536"/>
                <a:gd name="T21" fmla="*/ 0 w 289"/>
                <a:gd name="T22" fmla="*/ 0 h 286"/>
                <a:gd name="T23" fmla="*/ 289 w 289"/>
                <a:gd name="T24" fmla="*/ 286 h 28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9" h="286">
                  <a:moveTo>
                    <a:pt x="285" y="285"/>
                  </a:moveTo>
                  <a:lnTo>
                    <a:pt x="288" y="261"/>
                  </a:lnTo>
                  <a:lnTo>
                    <a:pt x="288" y="231"/>
                  </a:lnTo>
                  <a:lnTo>
                    <a:pt x="288" y="0"/>
                  </a:lnTo>
                  <a:lnTo>
                    <a:pt x="0" y="0"/>
                  </a:lnTo>
                  <a:lnTo>
                    <a:pt x="0" y="285"/>
                  </a:lnTo>
                  <a:lnTo>
                    <a:pt x="285" y="285"/>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01" name="Freeform 267">
              <a:extLst>
                <a:ext uri="{FF2B5EF4-FFF2-40B4-BE49-F238E27FC236}">
                  <a16:creationId xmlns:a16="http://schemas.microsoft.com/office/drawing/2014/main" id="{333F4CE6-AD8F-41DF-8235-7F921CD28EE5}"/>
                </a:ext>
              </a:extLst>
            </p:cNvPr>
            <p:cNvSpPr>
              <a:spLocks/>
            </p:cNvSpPr>
            <p:nvPr/>
          </p:nvSpPr>
          <p:spPr bwMode="auto">
            <a:xfrm>
              <a:off x="3650" y="4294"/>
              <a:ext cx="244" cy="856"/>
            </a:xfrm>
            <a:custGeom>
              <a:avLst/>
              <a:gdLst>
                <a:gd name="T0" fmla="*/ 9 w 244"/>
                <a:gd name="T1" fmla="*/ 108 h 856"/>
                <a:gd name="T2" fmla="*/ 12 w 244"/>
                <a:gd name="T3" fmla="*/ 117 h 856"/>
                <a:gd name="T4" fmla="*/ 21 w 244"/>
                <a:gd name="T5" fmla="*/ 123 h 856"/>
                <a:gd name="T6" fmla="*/ 48 w 244"/>
                <a:gd name="T7" fmla="*/ 117 h 856"/>
                <a:gd name="T8" fmla="*/ 117 w 244"/>
                <a:gd name="T9" fmla="*/ 75 h 856"/>
                <a:gd name="T10" fmla="*/ 198 w 244"/>
                <a:gd name="T11" fmla="*/ 24 h 856"/>
                <a:gd name="T12" fmla="*/ 189 w 244"/>
                <a:gd name="T13" fmla="*/ 0 h 856"/>
                <a:gd name="T14" fmla="*/ 222 w 244"/>
                <a:gd name="T15" fmla="*/ 90 h 856"/>
                <a:gd name="T16" fmla="*/ 228 w 244"/>
                <a:gd name="T17" fmla="*/ 123 h 856"/>
                <a:gd name="T18" fmla="*/ 243 w 244"/>
                <a:gd name="T19" fmla="*/ 165 h 856"/>
                <a:gd name="T20" fmla="*/ 243 w 244"/>
                <a:gd name="T21" fmla="*/ 225 h 856"/>
                <a:gd name="T22" fmla="*/ 192 w 244"/>
                <a:gd name="T23" fmla="*/ 351 h 856"/>
                <a:gd name="T24" fmla="*/ 147 w 244"/>
                <a:gd name="T25" fmla="*/ 456 h 856"/>
                <a:gd name="T26" fmla="*/ 132 w 244"/>
                <a:gd name="T27" fmla="*/ 474 h 856"/>
                <a:gd name="T28" fmla="*/ 150 w 244"/>
                <a:gd name="T29" fmla="*/ 450 h 856"/>
                <a:gd name="T30" fmla="*/ 153 w 244"/>
                <a:gd name="T31" fmla="*/ 471 h 856"/>
                <a:gd name="T32" fmla="*/ 117 w 244"/>
                <a:gd name="T33" fmla="*/ 507 h 856"/>
                <a:gd name="T34" fmla="*/ 150 w 244"/>
                <a:gd name="T35" fmla="*/ 486 h 856"/>
                <a:gd name="T36" fmla="*/ 144 w 244"/>
                <a:gd name="T37" fmla="*/ 504 h 856"/>
                <a:gd name="T38" fmla="*/ 111 w 244"/>
                <a:gd name="T39" fmla="*/ 546 h 856"/>
                <a:gd name="T40" fmla="*/ 138 w 244"/>
                <a:gd name="T41" fmla="*/ 513 h 856"/>
                <a:gd name="T42" fmla="*/ 141 w 244"/>
                <a:gd name="T43" fmla="*/ 549 h 856"/>
                <a:gd name="T44" fmla="*/ 171 w 244"/>
                <a:gd name="T45" fmla="*/ 834 h 856"/>
                <a:gd name="T46" fmla="*/ 159 w 244"/>
                <a:gd name="T47" fmla="*/ 846 h 856"/>
                <a:gd name="T48" fmla="*/ 108 w 244"/>
                <a:gd name="T49" fmla="*/ 855 h 856"/>
                <a:gd name="T50" fmla="*/ 45 w 244"/>
                <a:gd name="T51" fmla="*/ 840 h 856"/>
                <a:gd name="T52" fmla="*/ 9 w 244"/>
                <a:gd name="T53" fmla="*/ 825 h 856"/>
                <a:gd name="T54" fmla="*/ 12 w 244"/>
                <a:gd name="T55" fmla="*/ 654 h 856"/>
                <a:gd name="T56" fmla="*/ 6 w 244"/>
                <a:gd name="T57" fmla="*/ 567 h 856"/>
                <a:gd name="T58" fmla="*/ 0 w 244"/>
                <a:gd name="T59" fmla="*/ 519 h 856"/>
                <a:gd name="T60" fmla="*/ 0 w 244"/>
                <a:gd name="T61" fmla="*/ 456 h 856"/>
                <a:gd name="T62" fmla="*/ 24 w 244"/>
                <a:gd name="T63" fmla="*/ 354 h 856"/>
                <a:gd name="T64" fmla="*/ 48 w 244"/>
                <a:gd name="T65" fmla="*/ 237 h 856"/>
                <a:gd name="T66" fmla="*/ 72 w 244"/>
                <a:gd name="T67" fmla="*/ 186 h 856"/>
                <a:gd name="T68" fmla="*/ 48 w 244"/>
                <a:gd name="T69" fmla="*/ 228 h 856"/>
                <a:gd name="T70" fmla="*/ 39 w 244"/>
                <a:gd name="T71" fmla="*/ 171 h 856"/>
                <a:gd name="T72" fmla="*/ 9 w 244"/>
                <a:gd name="T73" fmla="*/ 108 h 8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4"/>
                <a:gd name="T112" fmla="*/ 0 h 856"/>
                <a:gd name="T113" fmla="*/ 244 w 244"/>
                <a:gd name="T114" fmla="*/ 856 h 8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4" h="856">
                  <a:moveTo>
                    <a:pt x="9" y="108"/>
                  </a:moveTo>
                  <a:lnTo>
                    <a:pt x="12" y="117"/>
                  </a:lnTo>
                  <a:lnTo>
                    <a:pt x="21" y="123"/>
                  </a:lnTo>
                  <a:lnTo>
                    <a:pt x="48" y="117"/>
                  </a:lnTo>
                  <a:lnTo>
                    <a:pt x="117" y="75"/>
                  </a:lnTo>
                  <a:lnTo>
                    <a:pt x="198" y="24"/>
                  </a:lnTo>
                  <a:lnTo>
                    <a:pt x="189" y="0"/>
                  </a:lnTo>
                  <a:lnTo>
                    <a:pt x="222" y="90"/>
                  </a:lnTo>
                  <a:lnTo>
                    <a:pt x="228" y="123"/>
                  </a:lnTo>
                  <a:lnTo>
                    <a:pt x="243" y="165"/>
                  </a:lnTo>
                  <a:lnTo>
                    <a:pt x="243" y="225"/>
                  </a:lnTo>
                  <a:lnTo>
                    <a:pt x="192" y="351"/>
                  </a:lnTo>
                  <a:lnTo>
                    <a:pt x="147" y="456"/>
                  </a:lnTo>
                  <a:lnTo>
                    <a:pt x="132" y="474"/>
                  </a:lnTo>
                  <a:lnTo>
                    <a:pt x="150" y="450"/>
                  </a:lnTo>
                  <a:lnTo>
                    <a:pt x="153" y="471"/>
                  </a:lnTo>
                  <a:lnTo>
                    <a:pt x="117" y="507"/>
                  </a:lnTo>
                  <a:lnTo>
                    <a:pt x="150" y="486"/>
                  </a:lnTo>
                  <a:lnTo>
                    <a:pt x="144" y="504"/>
                  </a:lnTo>
                  <a:lnTo>
                    <a:pt x="111" y="546"/>
                  </a:lnTo>
                  <a:lnTo>
                    <a:pt x="138" y="513"/>
                  </a:lnTo>
                  <a:lnTo>
                    <a:pt x="141" y="549"/>
                  </a:lnTo>
                  <a:lnTo>
                    <a:pt x="171" y="834"/>
                  </a:lnTo>
                  <a:lnTo>
                    <a:pt x="159" y="846"/>
                  </a:lnTo>
                  <a:lnTo>
                    <a:pt x="108" y="855"/>
                  </a:lnTo>
                  <a:lnTo>
                    <a:pt x="45" y="840"/>
                  </a:lnTo>
                  <a:lnTo>
                    <a:pt x="9" y="825"/>
                  </a:lnTo>
                  <a:lnTo>
                    <a:pt x="12" y="654"/>
                  </a:lnTo>
                  <a:lnTo>
                    <a:pt x="6" y="567"/>
                  </a:lnTo>
                  <a:lnTo>
                    <a:pt x="0" y="519"/>
                  </a:lnTo>
                  <a:lnTo>
                    <a:pt x="0" y="456"/>
                  </a:lnTo>
                  <a:lnTo>
                    <a:pt x="24" y="354"/>
                  </a:lnTo>
                  <a:lnTo>
                    <a:pt x="48" y="237"/>
                  </a:lnTo>
                  <a:lnTo>
                    <a:pt x="72" y="186"/>
                  </a:lnTo>
                  <a:lnTo>
                    <a:pt x="48" y="228"/>
                  </a:lnTo>
                  <a:lnTo>
                    <a:pt x="39" y="171"/>
                  </a:lnTo>
                  <a:lnTo>
                    <a:pt x="9" y="108"/>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02" name="Freeform 268">
              <a:extLst>
                <a:ext uri="{FF2B5EF4-FFF2-40B4-BE49-F238E27FC236}">
                  <a16:creationId xmlns:a16="http://schemas.microsoft.com/office/drawing/2014/main" id="{F9A78262-803E-4571-8197-4A0505BE3B2E}"/>
                </a:ext>
              </a:extLst>
            </p:cNvPr>
            <p:cNvSpPr>
              <a:spLocks/>
            </p:cNvSpPr>
            <p:nvPr/>
          </p:nvSpPr>
          <p:spPr bwMode="auto">
            <a:xfrm>
              <a:off x="3725" y="4369"/>
              <a:ext cx="76" cy="772"/>
            </a:xfrm>
            <a:custGeom>
              <a:avLst/>
              <a:gdLst>
                <a:gd name="T0" fmla="*/ 9 w 76"/>
                <a:gd name="T1" fmla="*/ 21 h 772"/>
                <a:gd name="T2" fmla="*/ 18 w 76"/>
                <a:gd name="T3" fmla="*/ 30 h 772"/>
                <a:gd name="T4" fmla="*/ 27 w 76"/>
                <a:gd name="T5" fmla="*/ 36 h 772"/>
                <a:gd name="T6" fmla="*/ 33 w 76"/>
                <a:gd name="T7" fmla="*/ 45 h 772"/>
                <a:gd name="T8" fmla="*/ 42 w 76"/>
                <a:gd name="T9" fmla="*/ 51 h 772"/>
                <a:gd name="T10" fmla="*/ 51 w 76"/>
                <a:gd name="T11" fmla="*/ 54 h 772"/>
                <a:gd name="T12" fmla="*/ 60 w 76"/>
                <a:gd name="T13" fmla="*/ 60 h 772"/>
                <a:gd name="T14" fmla="*/ 69 w 76"/>
                <a:gd name="T15" fmla="*/ 60 h 772"/>
                <a:gd name="T16" fmla="*/ 69 w 76"/>
                <a:gd name="T17" fmla="*/ 30 h 772"/>
                <a:gd name="T18" fmla="*/ 60 w 76"/>
                <a:gd name="T19" fmla="*/ 9 h 772"/>
                <a:gd name="T20" fmla="*/ 54 w 76"/>
                <a:gd name="T21" fmla="*/ 0 h 772"/>
                <a:gd name="T22" fmla="*/ 69 w 76"/>
                <a:gd name="T23" fmla="*/ 24 h 772"/>
                <a:gd name="T24" fmla="*/ 72 w 76"/>
                <a:gd name="T25" fmla="*/ 66 h 772"/>
                <a:gd name="T26" fmla="*/ 72 w 76"/>
                <a:gd name="T27" fmla="*/ 66 h 772"/>
                <a:gd name="T28" fmla="*/ 75 w 76"/>
                <a:gd name="T29" fmla="*/ 75 h 772"/>
                <a:gd name="T30" fmla="*/ 75 w 76"/>
                <a:gd name="T31" fmla="*/ 84 h 772"/>
                <a:gd name="T32" fmla="*/ 75 w 76"/>
                <a:gd name="T33" fmla="*/ 93 h 772"/>
                <a:gd name="T34" fmla="*/ 75 w 76"/>
                <a:gd name="T35" fmla="*/ 102 h 772"/>
                <a:gd name="T36" fmla="*/ 72 w 76"/>
                <a:gd name="T37" fmla="*/ 111 h 772"/>
                <a:gd name="T38" fmla="*/ 69 w 76"/>
                <a:gd name="T39" fmla="*/ 120 h 772"/>
                <a:gd name="T40" fmla="*/ 69 w 76"/>
                <a:gd name="T41" fmla="*/ 129 h 772"/>
                <a:gd name="T42" fmla="*/ 69 w 76"/>
                <a:gd name="T43" fmla="*/ 138 h 772"/>
                <a:gd name="T44" fmla="*/ 69 w 76"/>
                <a:gd name="T45" fmla="*/ 147 h 772"/>
                <a:gd name="T46" fmla="*/ 66 w 76"/>
                <a:gd name="T47" fmla="*/ 159 h 772"/>
                <a:gd name="T48" fmla="*/ 66 w 76"/>
                <a:gd name="T49" fmla="*/ 171 h 772"/>
                <a:gd name="T50" fmla="*/ 60 w 76"/>
                <a:gd name="T51" fmla="*/ 180 h 772"/>
                <a:gd name="T52" fmla="*/ 57 w 76"/>
                <a:gd name="T53" fmla="*/ 189 h 772"/>
                <a:gd name="T54" fmla="*/ 57 w 76"/>
                <a:gd name="T55" fmla="*/ 201 h 772"/>
                <a:gd name="T56" fmla="*/ 57 w 76"/>
                <a:gd name="T57" fmla="*/ 213 h 772"/>
                <a:gd name="T58" fmla="*/ 54 w 76"/>
                <a:gd name="T59" fmla="*/ 225 h 772"/>
                <a:gd name="T60" fmla="*/ 51 w 76"/>
                <a:gd name="T61" fmla="*/ 234 h 772"/>
                <a:gd name="T62" fmla="*/ 48 w 76"/>
                <a:gd name="T63" fmla="*/ 243 h 772"/>
                <a:gd name="T64" fmla="*/ 42 w 76"/>
                <a:gd name="T65" fmla="*/ 252 h 772"/>
                <a:gd name="T66" fmla="*/ 18 w 76"/>
                <a:gd name="T67" fmla="*/ 360 h 772"/>
                <a:gd name="T68" fmla="*/ 18 w 76"/>
                <a:gd name="T69" fmla="*/ 384 h 772"/>
                <a:gd name="T70" fmla="*/ 12 w 76"/>
                <a:gd name="T71" fmla="*/ 408 h 772"/>
                <a:gd name="T72" fmla="*/ 0 w 76"/>
                <a:gd name="T73" fmla="*/ 426 h 772"/>
                <a:gd name="T74" fmla="*/ 21 w 76"/>
                <a:gd name="T75" fmla="*/ 450 h 772"/>
                <a:gd name="T76" fmla="*/ 21 w 76"/>
                <a:gd name="T77" fmla="*/ 507 h 772"/>
                <a:gd name="T78" fmla="*/ 21 w 76"/>
                <a:gd name="T79" fmla="*/ 555 h 772"/>
                <a:gd name="T80" fmla="*/ 9 w 76"/>
                <a:gd name="T81" fmla="*/ 585 h 772"/>
                <a:gd name="T82" fmla="*/ 9 w 76"/>
                <a:gd name="T83" fmla="*/ 624 h 772"/>
                <a:gd name="T84" fmla="*/ 12 w 76"/>
                <a:gd name="T85" fmla="*/ 714 h 772"/>
                <a:gd name="T86" fmla="*/ 15 w 76"/>
                <a:gd name="T87" fmla="*/ 771 h 7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772"/>
                <a:gd name="T134" fmla="*/ 76 w 76"/>
                <a:gd name="T135" fmla="*/ 772 h 7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772">
                  <a:moveTo>
                    <a:pt x="9" y="21"/>
                  </a:moveTo>
                  <a:lnTo>
                    <a:pt x="18" y="30"/>
                  </a:lnTo>
                  <a:lnTo>
                    <a:pt x="27" y="36"/>
                  </a:lnTo>
                  <a:lnTo>
                    <a:pt x="33" y="45"/>
                  </a:lnTo>
                  <a:lnTo>
                    <a:pt x="42" y="51"/>
                  </a:lnTo>
                  <a:lnTo>
                    <a:pt x="51" y="54"/>
                  </a:lnTo>
                  <a:lnTo>
                    <a:pt x="60" y="60"/>
                  </a:lnTo>
                  <a:lnTo>
                    <a:pt x="69" y="60"/>
                  </a:lnTo>
                  <a:lnTo>
                    <a:pt x="69" y="30"/>
                  </a:lnTo>
                  <a:lnTo>
                    <a:pt x="60" y="9"/>
                  </a:lnTo>
                  <a:lnTo>
                    <a:pt x="54" y="0"/>
                  </a:lnTo>
                  <a:lnTo>
                    <a:pt x="69" y="24"/>
                  </a:lnTo>
                  <a:lnTo>
                    <a:pt x="72" y="66"/>
                  </a:lnTo>
                  <a:lnTo>
                    <a:pt x="75" y="75"/>
                  </a:lnTo>
                  <a:lnTo>
                    <a:pt x="75" y="84"/>
                  </a:lnTo>
                  <a:lnTo>
                    <a:pt x="75" y="93"/>
                  </a:lnTo>
                  <a:lnTo>
                    <a:pt x="75" y="102"/>
                  </a:lnTo>
                  <a:lnTo>
                    <a:pt x="72" y="111"/>
                  </a:lnTo>
                  <a:lnTo>
                    <a:pt x="69" y="120"/>
                  </a:lnTo>
                  <a:lnTo>
                    <a:pt x="69" y="129"/>
                  </a:lnTo>
                  <a:lnTo>
                    <a:pt x="69" y="138"/>
                  </a:lnTo>
                  <a:lnTo>
                    <a:pt x="69" y="147"/>
                  </a:lnTo>
                  <a:lnTo>
                    <a:pt x="66" y="159"/>
                  </a:lnTo>
                  <a:lnTo>
                    <a:pt x="66" y="171"/>
                  </a:lnTo>
                  <a:lnTo>
                    <a:pt x="60" y="180"/>
                  </a:lnTo>
                  <a:lnTo>
                    <a:pt x="57" y="189"/>
                  </a:lnTo>
                  <a:lnTo>
                    <a:pt x="57" y="201"/>
                  </a:lnTo>
                  <a:lnTo>
                    <a:pt x="57" y="213"/>
                  </a:lnTo>
                  <a:lnTo>
                    <a:pt x="54" y="225"/>
                  </a:lnTo>
                  <a:lnTo>
                    <a:pt x="51" y="234"/>
                  </a:lnTo>
                  <a:lnTo>
                    <a:pt x="48" y="243"/>
                  </a:lnTo>
                  <a:lnTo>
                    <a:pt x="42" y="252"/>
                  </a:lnTo>
                  <a:lnTo>
                    <a:pt x="18" y="360"/>
                  </a:lnTo>
                  <a:lnTo>
                    <a:pt x="18" y="384"/>
                  </a:lnTo>
                  <a:lnTo>
                    <a:pt x="12" y="408"/>
                  </a:lnTo>
                  <a:lnTo>
                    <a:pt x="0" y="426"/>
                  </a:lnTo>
                  <a:lnTo>
                    <a:pt x="21" y="450"/>
                  </a:lnTo>
                  <a:lnTo>
                    <a:pt x="21" y="507"/>
                  </a:lnTo>
                  <a:lnTo>
                    <a:pt x="21" y="555"/>
                  </a:lnTo>
                  <a:lnTo>
                    <a:pt x="9" y="585"/>
                  </a:lnTo>
                  <a:lnTo>
                    <a:pt x="9" y="624"/>
                  </a:lnTo>
                  <a:lnTo>
                    <a:pt x="12" y="714"/>
                  </a:lnTo>
                  <a:lnTo>
                    <a:pt x="15" y="771"/>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03" name="Freeform 269">
              <a:extLst>
                <a:ext uri="{FF2B5EF4-FFF2-40B4-BE49-F238E27FC236}">
                  <a16:creationId xmlns:a16="http://schemas.microsoft.com/office/drawing/2014/main" id="{0DA7AB6C-1576-45E1-8A42-B0A53869AC6C}"/>
                </a:ext>
              </a:extLst>
            </p:cNvPr>
            <p:cNvSpPr>
              <a:spLocks/>
            </p:cNvSpPr>
            <p:nvPr/>
          </p:nvSpPr>
          <p:spPr bwMode="auto">
            <a:xfrm>
              <a:off x="3551" y="4627"/>
              <a:ext cx="385" cy="589"/>
            </a:xfrm>
            <a:custGeom>
              <a:avLst/>
              <a:gdLst>
                <a:gd name="T0" fmla="*/ 297 w 385"/>
                <a:gd name="T1" fmla="*/ 93 h 589"/>
                <a:gd name="T2" fmla="*/ 309 w 385"/>
                <a:gd name="T3" fmla="*/ 135 h 589"/>
                <a:gd name="T4" fmla="*/ 282 w 385"/>
                <a:gd name="T5" fmla="*/ 183 h 589"/>
                <a:gd name="T6" fmla="*/ 309 w 385"/>
                <a:gd name="T7" fmla="*/ 180 h 589"/>
                <a:gd name="T8" fmla="*/ 306 w 385"/>
                <a:gd name="T9" fmla="*/ 189 h 589"/>
                <a:gd name="T10" fmla="*/ 381 w 385"/>
                <a:gd name="T11" fmla="*/ 444 h 589"/>
                <a:gd name="T12" fmla="*/ 348 w 385"/>
                <a:gd name="T13" fmla="*/ 477 h 589"/>
                <a:gd name="T14" fmla="*/ 273 w 385"/>
                <a:gd name="T15" fmla="*/ 486 h 589"/>
                <a:gd name="T16" fmla="*/ 378 w 385"/>
                <a:gd name="T17" fmla="*/ 474 h 589"/>
                <a:gd name="T18" fmla="*/ 372 w 385"/>
                <a:gd name="T19" fmla="*/ 513 h 589"/>
                <a:gd name="T20" fmla="*/ 306 w 385"/>
                <a:gd name="T21" fmla="*/ 516 h 589"/>
                <a:gd name="T22" fmla="*/ 252 w 385"/>
                <a:gd name="T23" fmla="*/ 528 h 589"/>
                <a:gd name="T24" fmla="*/ 309 w 385"/>
                <a:gd name="T25" fmla="*/ 531 h 589"/>
                <a:gd name="T26" fmla="*/ 366 w 385"/>
                <a:gd name="T27" fmla="*/ 522 h 589"/>
                <a:gd name="T28" fmla="*/ 324 w 385"/>
                <a:gd name="T29" fmla="*/ 519 h 589"/>
                <a:gd name="T30" fmla="*/ 270 w 385"/>
                <a:gd name="T31" fmla="*/ 528 h 589"/>
                <a:gd name="T32" fmla="*/ 252 w 385"/>
                <a:gd name="T33" fmla="*/ 519 h 589"/>
                <a:gd name="T34" fmla="*/ 249 w 385"/>
                <a:gd name="T35" fmla="*/ 558 h 589"/>
                <a:gd name="T36" fmla="*/ 222 w 385"/>
                <a:gd name="T37" fmla="*/ 561 h 589"/>
                <a:gd name="T38" fmla="*/ 219 w 385"/>
                <a:gd name="T39" fmla="*/ 564 h 589"/>
                <a:gd name="T40" fmla="*/ 198 w 385"/>
                <a:gd name="T41" fmla="*/ 567 h 589"/>
                <a:gd name="T42" fmla="*/ 195 w 385"/>
                <a:gd name="T43" fmla="*/ 567 h 589"/>
                <a:gd name="T44" fmla="*/ 195 w 385"/>
                <a:gd name="T45" fmla="*/ 558 h 589"/>
                <a:gd name="T46" fmla="*/ 177 w 385"/>
                <a:gd name="T47" fmla="*/ 564 h 589"/>
                <a:gd name="T48" fmla="*/ 159 w 385"/>
                <a:gd name="T49" fmla="*/ 567 h 589"/>
                <a:gd name="T50" fmla="*/ 138 w 385"/>
                <a:gd name="T51" fmla="*/ 576 h 589"/>
                <a:gd name="T52" fmla="*/ 144 w 385"/>
                <a:gd name="T53" fmla="*/ 582 h 589"/>
                <a:gd name="T54" fmla="*/ 126 w 385"/>
                <a:gd name="T55" fmla="*/ 588 h 589"/>
                <a:gd name="T56" fmla="*/ 108 w 385"/>
                <a:gd name="T57" fmla="*/ 588 h 589"/>
                <a:gd name="T58" fmla="*/ 90 w 385"/>
                <a:gd name="T59" fmla="*/ 588 h 589"/>
                <a:gd name="T60" fmla="*/ 72 w 385"/>
                <a:gd name="T61" fmla="*/ 588 h 589"/>
                <a:gd name="T62" fmla="*/ 54 w 385"/>
                <a:gd name="T63" fmla="*/ 582 h 589"/>
                <a:gd name="T64" fmla="*/ 27 w 385"/>
                <a:gd name="T65" fmla="*/ 576 h 589"/>
                <a:gd name="T66" fmla="*/ 0 w 385"/>
                <a:gd name="T67" fmla="*/ 570 h 589"/>
                <a:gd name="T68" fmla="*/ 21 w 385"/>
                <a:gd name="T69" fmla="*/ 570 h 589"/>
                <a:gd name="T70" fmla="*/ 48 w 385"/>
                <a:gd name="T71" fmla="*/ 573 h 589"/>
                <a:gd name="T72" fmla="*/ 66 w 385"/>
                <a:gd name="T73" fmla="*/ 576 h 589"/>
                <a:gd name="T74" fmla="*/ 96 w 385"/>
                <a:gd name="T75" fmla="*/ 579 h 589"/>
                <a:gd name="T76" fmla="*/ 126 w 385"/>
                <a:gd name="T77" fmla="*/ 582 h 589"/>
                <a:gd name="T78" fmla="*/ 111 w 385"/>
                <a:gd name="T79" fmla="*/ 582 h 589"/>
                <a:gd name="T80" fmla="*/ 84 w 385"/>
                <a:gd name="T81" fmla="*/ 582 h 589"/>
                <a:gd name="T82" fmla="*/ 51 w 385"/>
                <a:gd name="T83" fmla="*/ 576 h 589"/>
                <a:gd name="T84" fmla="*/ 33 w 385"/>
                <a:gd name="T85" fmla="*/ 573 h 589"/>
                <a:gd name="T86" fmla="*/ 15 w 385"/>
                <a:gd name="T87" fmla="*/ 561 h 589"/>
                <a:gd name="T88" fmla="*/ 3 w 385"/>
                <a:gd name="T89" fmla="*/ 552 h 589"/>
                <a:gd name="T90" fmla="*/ 24 w 385"/>
                <a:gd name="T91" fmla="*/ 543 h 589"/>
                <a:gd name="T92" fmla="*/ 42 w 385"/>
                <a:gd name="T93" fmla="*/ 540 h 589"/>
                <a:gd name="T94" fmla="*/ 63 w 385"/>
                <a:gd name="T95" fmla="*/ 531 h 589"/>
                <a:gd name="T96" fmla="*/ 81 w 385"/>
                <a:gd name="T97" fmla="*/ 525 h 589"/>
                <a:gd name="T98" fmla="*/ 99 w 385"/>
                <a:gd name="T99" fmla="*/ 510 h 5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5"/>
                <a:gd name="T151" fmla="*/ 0 h 589"/>
                <a:gd name="T152" fmla="*/ 385 w 385"/>
                <a:gd name="T153" fmla="*/ 589 h 58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5" h="589">
                  <a:moveTo>
                    <a:pt x="303" y="0"/>
                  </a:moveTo>
                  <a:lnTo>
                    <a:pt x="297" y="93"/>
                  </a:lnTo>
                  <a:lnTo>
                    <a:pt x="300" y="117"/>
                  </a:lnTo>
                  <a:lnTo>
                    <a:pt x="309" y="135"/>
                  </a:lnTo>
                  <a:lnTo>
                    <a:pt x="309" y="153"/>
                  </a:lnTo>
                  <a:lnTo>
                    <a:pt x="282" y="183"/>
                  </a:lnTo>
                  <a:lnTo>
                    <a:pt x="306" y="150"/>
                  </a:lnTo>
                  <a:lnTo>
                    <a:pt x="309" y="180"/>
                  </a:lnTo>
                  <a:lnTo>
                    <a:pt x="294" y="213"/>
                  </a:lnTo>
                  <a:lnTo>
                    <a:pt x="306" y="189"/>
                  </a:lnTo>
                  <a:lnTo>
                    <a:pt x="327" y="219"/>
                  </a:lnTo>
                  <a:lnTo>
                    <a:pt x="381" y="444"/>
                  </a:lnTo>
                  <a:lnTo>
                    <a:pt x="384" y="468"/>
                  </a:lnTo>
                  <a:lnTo>
                    <a:pt x="348" y="477"/>
                  </a:lnTo>
                  <a:lnTo>
                    <a:pt x="321" y="486"/>
                  </a:lnTo>
                  <a:lnTo>
                    <a:pt x="273" y="486"/>
                  </a:lnTo>
                  <a:lnTo>
                    <a:pt x="324" y="486"/>
                  </a:lnTo>
                  <a:lnTo>
                    <a:pt x="378" y="474"/>
                  </a:lnTo>
                  <a:lnTo>
                    <a:pt x="378" y="492"/>
                  </a:lnTo>
                  <a:lnTo>
                    <a:pt x="372" y="513"/>
                  </a:lnTo>
                  <a:lnTo>
                    <a:pt x="363" y="516"/>
                  </a:lnTo>
                  <a:lnTo>
                    <a:pt x="306" y="516"/>
                  </a:lnTo>
                  <a:lnTo>
                    <a:pt x="291" y="525"/>
                  </a:lnTo>
                  <a:lnTo>
                    <a:pt x="252" y="528"/>
                  </a:lnTo>
                  <a:lnTo>
                    <a:pt x="306" y="519"/>
                  </a:lnTo>
                  <a:lnTo>
                    <a:pt x="309" y="531"/>
                  </a:lnTo>
                  <a:lnTo>
                    <a:pt x="342" y="531"/>
                  </a:lnTo>
                  <a:lnTo>
                    <a:pt x="366" y="522"/>
                  </a:lnTo>
                  <a:lnTo>
                    <a:pt x="369" y="510"/>
                  </a:lnTo>
                  <a:lnTo>
                    <a:pt x="324" y="519"/>
                  </a:lnTo>
                  <a:lnTo>
                    <a:pt x="294" y="522"/>
                  </a:lnTo>
                  <a:lnTo>
                    <a:pt x="270" y="528"/>
                  </a:lnTo>
                  <a:lnTo>
                    <a:pt x="255" y="531"/>
                  </a:lnTo>
                  <a:lnTo>
                    <a:pt x="252" y="519"/>
                  </a:lnTo>
                  <a:lnTo>
                    <a:pt x="258" y="531"/>
                  </a:lnTo>
                  <a:lnTo>
                    <a:pt x="249" y="558"/>
                  </a:lnTo>
                  <a:lnTo>
                    <a:pt x="246" y="561"/>
                  </a:lnTo>
                  <a:lnTo>
                    <a:pt x="222" y="561"/>
                  </a:lnTo>
                  <a:lnTo>
                    <a:pt x="231" y="561"/>
                  </a:lnTo>
                  <a:lnTo>
                    <a:pt x="219" y="564"/>
                  </a:lnTo>
                  <a:lnTo>
                    <a:pt x="207" y="564"/>
                  </a:lnTo>
                  <a:lnTo>
                    <a:pt x="198" y="567"/>
                  </a:lnTo>
                  <a:lnTo>
                    <a:pt x="186" y="567"/>
                  </a:lnTo>
                  <a:lnTo>
                    <a:pt x="195" y="567"/>
                  </a:lnTo>
                  <a:lnTo>
                    <a:pt x="204" y="561"/>
                  </a:lnTo>
                  <a:lnTo>
                    <a:pt x="195" y="558"/>
                  </a:lnTo>
                  <a:lnTo>
                    <a:pt x="186" y="558"/>
                  </a:lnTo>
                  <a:lnTo>
                    <a:pt x="177" y="564"/>
                  </a:lnTo>
                  <a:lnTo>
                    <a:pt x="168" y="567"/>
                  </a:lnTo>
                  <a:lnTo>
                    <a:pt x="159" y="567"/>
                  </a:lnTo>
                  <a:lnTo>
                    <a:pt x="156" y="576"/>
                  </a:lnTo>
                  <a:lnTo>
                    <a:pt x="138" y="576"/>
                  </a:lnTo>
                  <a:lnTo>
                    <a:pt x="153" y="582"/>
                  </a:lnTo>
                  <a:lnTo>
                    <a:pt x="144" y="582"/>
                  </a:lnTo>
                  <a:lnTo>
                    <a:pt x="135" y="582"/>
                  </a:lnTo>
                  <a:lnTo>
                    <a:pt x="126" y="588"/>
                  </a:lnTo>
                  <a:lnTo>
                    <a:pt x="117" y="588"/>
                  </a:lnTo>
                  <a:lnTo>
                    <a:pt x="108" y="588"/>
                  </a:lnTo>
                  <a:lnTo>
                    <a:pt x="99" y="588"/>
                  </a:lnTo>
                  <a:lnTo>
                    <a:pt x="90" y="588"/>
                  </a:lnTo>
                  <a:lnTo>
                    <a:pt x="81" y="588"/>
                  </a:lnTo>
                  <a:lnTo>
                    <a:pt x="72" y="588"/>
                  </a:lnTo>
                  <a:lnTo>
                    <a:pt x="63" y="585"/>
                  </a:lnTo>
                  <a:lnTo>
                    <a:pt x="54" y="582"/>
                  </a:lnTo>
                  <a:lnTo>
                    <a:pt x="36" y="582"/>
                  </a:lnTo>
                  <a:lnTo>
                    <a:pt x="27" y="576"/>
                  </a:lnTo>
                  <a:lnTo>
                    <a:pt x="9" y="573"/>
                  </a:lnTo>
                  <a:lnTo>
                    <a:pt x="0" y="570"/>
                  </a:lnTo>
                  <a:lnTo>
                    <a:pt x="12" y="570"/>
                  </a:lnTo>
                  <a:lnTo>
                    <a:pt x="21" y="570"/>
                  </a:lnTo>
                  <a:lnTo>
                    <a:pt x="39" y="570"/>
                  </a:lnTo>
                  <a:lnTo>
                    <a:pt x="48" y="573"/>
                  </a:lnTo>
                  <a:lnTo>
                    <a:pt x="57" y="576"/>
                  </a:lnTo>
                  <a:lnTo>
                    <a:pt x="66" y="576"/>
                  </a:lnTo>
                  <a:lnTo>
                    <a:pt x="84" y="579"/>
                  </a:lnTo>
                  <a:lnTo>
                    <a:pt x="96" y="579"/>
                  </a:lnTo>
                  <a:lnTo>
                    <a:pt x="114" y="582"/>
                  </a:lnTo>
                  <a:lnTo>
                    <a:pt x="126" y="582"/>
                  </a:lnTo>
                  <a:lnTo>
                    <a:pt x="135" y="582"/>
                  </a:lnTo>
                  <a:lnTo>
                    <a:pt x="111" y="582"/>
                  </a:lnTo>
                  <a:lnTo>
                    <a:pt x="93" y="582"/>
                  </a:lnTo>
                  <a:lnTo>
                    <a:pt x="84" y="582"/>
                  </a:lnTo>
                  <a:lnTo>
                    <a:pt x="60" y="582"/>
                  </a:lnTo>
                  <a:lnTo>
                    <a:pt x="51" y="576"/>
                  </a:lnTo>
                  <a:lnTo>
                    <a:pt x="42" y="573"/>
                  </a:lnTo>
                  <a:lnTo>
                    <a:pt x="33" y="573"/>
                  </a:lnTo>
                  <a:lnTo>
                    <a:pt x="24" y="567"/>
                  </a:lnTo>
                  <a:lnTo>
                    <a:pt x="15" y="561"/>
                  </a:lnTo>
                  <a:lnTo>
                    <a:pt x="6" y="561"/>
                  </a:lnTo>
                  <a:lnTo>
                    <a:pt x="3" y="552"/>
                  </a:lnTo>
                  <a:lnTo>
                    <a:pt x="15" y="546"/>
                  </a:lnTo>
                  <a:lnTo>
                    <a:pt x="24" y="543"/>
                  </a:lnTo>
                  <a:lnTo>
                    <a:pt x="33" y="543"/>
                  </a:lnTo>
                  <a:lnTo>
                    <a:pt x="42" y="540"/>
                  </a:lnTo>
                  <a:lnTo>
                    <a:pt x="51" y="537"/>
                  </a:lnTo>
                  <a:lnTo>
                    <a:pt x="63" y="531"/>
                  </a:lnTo>
                  <a:lnTo>
                    <a:pt x="72" y="528"/>
                  </a:lnTo>
                  <a:lnTo>
                    <a:pt x="81" y="525"/>
                  </a:lnTo>
                  <a:lnTo>
                    <a:pt x="90" y="516"/>
                  </a:lnTo>
                  <a:lnTo>
                    <a:pt x="99" y="510"/>
                  </a:lnTo>
                  <a:lnTo>
                    <a:pt x="102" y="501"/>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04" name="Line 270">
              <a:extLst>
                <a:ext uri="{FF2B5EF4-FFF2-40B4-BE49-F238E27FC236}">
                  <a16:creationId xmlns:a16="http://schemas.microsoft.com/office/drawing/2014/main" id="{F99656EE-3A3E-4832-9B93-37537137CB0C}"/>
                </a:ext>
              </a:extLst>
            </p:cNvPr>
            <p:cNvSpPr>
              <a:spLocks noChangeShapeType="1"/>
            </p:cNvSpPr>
            <p:nvPr/>
          </p:nvSpPr>
          <p:spPr bwMode="auto">
            <a:xfrm flipV="1">
              <a:off x="3143" y="4814"/>
              <a:ext cx="0" cy="36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2805" name="Freeform 271">
              <a:extLst>
                <a:ext uri="{FF2B5EF4-FFF2-40B4-BE49-F238E27FC236}">
                  <a16:creationId xmlns:a16="http://schemas.microsoft.com/office/drawing/2014/main" id="{4CBDA3F3-A03F-4552-8C49-044A28E436D2}"/>
                </a:ext>
              </a:extLst>
            </p:cNvPr>
            <p:cNvSpPr>
              <a:spLocks/>
            </p:cNvSpPr>
            <p:nvPr/>
          </p:nvSpPr>
          <p:spPr bwMode="auto">
            <a:xfrm>
              <a:off x="3461" y="3874"/>
              <a:ext cx="27" cy="29"/>
            </a:xfrm>
            <a:custGeom>
              <a:avLst/>
              <a:gdLst>
                <a:gd name="T0" fmla="*/ 8 w 27"/>
                <a:gd name="T1" fmla="*/ 24 h 29"/>
                <a:gd name="T2" fmla="*/ 2 w 27"/>
                <a:gd name="T3" fmla="*/ 24 h 29"/>
                <a:gd name="T4" fmla="*/ 0 w 27"/>
                <a:gd name="T5" fmla="*/ 18 h 29"/>
                <a:gd name="T6" fmla="*/ 6 w 27"/>
                <a:gd name="T7" fmla="*/ 12 h 29"/>
                <a:gd name="T8" fmla="*/ 6 w 27"/>
                <a:gd name="T9" fmla="*/ 6 h 29"/>
                <a:gd name="T10" fmla="*/ 8 w 27"/>
                <a:gd name="T11" fmla="*/ 0 h 29"/>
                <a:gd name="T12" fmla="*/ 8 w 27"/>
                <a:gd name="T13" fmla="*/ 8 h 29"/>
                <a:gd name="T14" fmla="*/ 6 w 27"/>
                <a:gd name="T15" fmla="*/ 14 h 29"/>
                <a:gd name="T16" fmla="*/ 2 w 27"/>
                <a:gd name="T17" fmla="*/ 20 h 29"/>
                <a:gd name="T18" fmla="*/ 2 w 27"/>
                <a:gd name="T19" fmla="*/ 26 h 29"/>
                <a:gd name="T20" fmla="*/ 8 w 27"/>
                <a:gd name="T21" fmla="*/ 28 h 29"/>
                <a:gd name="T22" fmla="*/ 14 w 27"/>
                <a:gd name="T23" fmla="*/ 28 h 29"/>
                <a:gd name="T24" fmla="*/ 20 w 27"/>
                <a:gd name="T25" fmla="*/ 28 h 29"/>
                <a:gd name="T26" fmla="*/ 26 w 27"/>
                <a:gd name="T27" fmla="*/ 28 h 29"/>
                <a:gd name="T28" fmla="*/ 20 w 27"/>
                <a:gd name="T29" fmla="*/ 26 h 29"/>
                <a:gd name="T30" fmla="*/ 14 w 27"/>
                <a:gd name="T31" fmla="*/ 26 h 29"/>
                <a:gd name="T32" fmla="*/ 8 w 27"/>
                <a:gd name="T33" fmla="*/ 26 h 29"/>
                <a:gd name="T34" fmla="*/ 8 w 27"/>
                <a:gd name="T35" fmla="*/ 24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29"/>
                <a:gd name="T56" fmla="*/ 27 w 27"/>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29">
                  <a:moveTo>
                    <a:pt x="8" y="24"/>
                  </a:moveTo>
                  <a:lnTo>
                    <a:pt x="2" y="24"/>
                  </a:lnTo>
                  <a:lnTo>
                    <a:pt x="0" y="18"/>
                  </a:lnTo>
                  <a:lnTo>
                    <a:pt x="6" y="12"/>
                  </a:lnTo>
                  <a:lnTo>
                    <a:pt x="6" y="6"/>
                  </a:lnTo>
                  <a:lnTo>
                    <a:pt x="8" y="0"/>
                  </a:lnTo>
                  <a:lnTo>
                    <a:pt x="8" y="8"/>
                  </a:lnTo>
                  <a:lnTo>
                    <a:pt x="6" y="14"/>
                  </a:lnTo>
                  <a:lnTo>
                    <a:pt x="2" y="20"/>
                  </a:lnTo>
                  <a:lnTo>
                    <a:pt x="2" y="26"/>
                  </a:lnTo>
                  <a:lnTo>
                    <a:pt x="8" y="28"/>
                  </a:lnTo>
                  <a:lnTo>
                    <a:pt x="14" y="28"/>
                  </a:lnTo>
                  <a:lnTo>
                    <a:pt x="20" y="28"/>
                  </a:lnTo>
                  <a:lnTo>
                    <a:pt x="26" y="28"/>
                  </a:lnTo>
                  <a:lnTo>
                    <a:pt x="20" y="26"/>
                  </a:lnTo>
                  <a:lnTo>
                    <a:pt x="14" y="26"/>
                  </a:lnTo>
                  <a:lnTo>
                    <a:pt x="8" y="26"/>
                  </a:lnTo>
                  <a:lnTo>
                    <a:pt x="8" y="24"/>
                  </a:lnTo>
                </a:path>
              </a:pathLst>
            </a:custGeom>
            <a:solidFill>
              <a:schemeClr val="accent1"/>
            </a:solidFill>
            <a:ln w="25400" cap="rnd" cmpd="sng">
              <a:solidFill>
                <a:schemeClr val="tx1"/>
              </a:solidFill>
              <a:prstDash val="solid"/>
              <a:round/>
              <a:headEnd type="none" w="med" len="med"/>
              <a:tailEnd type="none" w="med" len="med"/>
            </a:ln>
          </p:spPr>
          <p:txBody>
            <a:bodyPr/>
            <a:lstStyle/>
            <a:p>
              <a:endParaRPr lang="en-US"/>
            </a:p>
          </p:txBody>
        </p:sp>
        <p:sp>
          <p:nvSpPr>
            <p:cNvPr id="32806" name="Line 272">
              <a:extLst>
                <a:ext uri="{FF2B5EF4-FFF2-40B4-BE49-F238E27FC236}">
                  <a16:creationId xmlns:a16="http://schemas.microsoft.com/office/drawing/2014/main" id="{F4615126-C001-4AA9-8288-C50E4B659364}"/>
                </a:ext>
              </a:extLst>
            </p:cNvPr>
            <p:cNvSpPr>
              <a:spLocks noChangeShapeType="1"/>
            </p:cNvSpPr>
            <p:nvPr/>
          </p:nvSpPr>
          <p:spPr bwMode="auto">
            <a:xfrm>
              <a:off x="3127" y="4822"/>
              <a:ext cx="368"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2775" name="Rectangle 273">
            <a:extLst>
              <a:ext uri="{FF2B5EF4-FFF2-40B4-BE49-F238E27FC236}">
                <a16:creationId xmlns:a16="http://schemas.microsoft.com/office/drawing/2014/main" id="{1195674F-4103-4615-8334-2DB9E8D22060}"/>
              </a:ext>
            </a:extLst>
          </p:cNvPr>
          <p:cNvSpPr>
            <a:spLocks noChangeArrowheads="1"/>
          </p:cNvSpPr>
          <p:nvPr/>
        </p:nvSpPr>
        <p:spPr bwMode="auto">
          <a:xfrm>
            <a:off x="5181600" y="8597900"/>
            <a:ext cx="1489191" cy="274434"/>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600" i="1" dirty="0"/>
              <a:t>Adapted from: The Saunders Group Inc., </a:t>
            </a:r>
          </a:p>
          <a:p>
            <a:r>
              <a:rPr lang="en-US" altLang="en-US" sz="600" i="1" dirty="0"/>
              <a:t>4250 </a:t>
            </a:r>
            <a:r>
              <a:rPr lang="en-US" altLang="en-US" sz="600" i="1" dirty="0" err="1"/>
              <a:t>Norex</a:t>
            </a:r>
            <a:r>
              <a:rPr lang="en-US" altLang="en-US" sz="600" i="1" dirty="0"/>
              <a:t> Drive, Chaska, MN 55318</a:t>
            </a:r>
          </a:p>
        </p:txBody>
      </p:sp>
      <p:sp>
        <p:nvSpPr>
          <p:cNvPr id="32776" name="Text Box 274">
            <a:extLst>
              <a:ext uri="{FF2B5EF4-FFF2-40B4-BE49-F238E27FC236}">
                <a16:creationId xmlns:a16="http://schemas.microsoft.com/office/drawing/2014/main" id="{3C3E5B61-3710-4D70-9429-BD50F00C9D83}"/>
              </a:ext>
            </a:extLst>
          </p:cNvPr>
          <p:cNvSpPr txBox="1">
            <a:spLocks noChangeArrowheads="1"/>
          </p:cNvSpPr>
          <p:nvPr/>
        </p:nvSpPr>
        <p:spPr bwMode="auto">
          <a:xfrm>
            <a:off x="266700" y="520700"/>
            <a:ext cx="6019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800" b="1" dirty="0"/>
              <a:t>Practice</a:t>
            </a:r>
          </a:p>
        </p:txBody>
      </p:sp>
      <p:pic>
        <p:nvPicPr>
          <p:cNvPr id="32777" name="Picture 275">
            <a:extLst>
              <a:ext uri="{FF2B5EF4-FFF2-40B4-BE49-F238E27FC236}">
                <a16:creationId xmlns:a16="http://schemas.microsoft.com/office/drawing/2014/main" id="{1588FD2D-9037-4616-B5FC-EA0F73C3C3E0}"/>
              </a:ext>
            </a:extLst>
          </p:cNvPr>
          <p:cNvPicPr>
            <a:picLocks noChangeAspect="1" noChangeArrowheads="1"/>
          </p:cNvPicPr>
          <p:nvPr/>
        </p:nvPicPr>
        <p:blipFill>
          <a:blip r:embed="rId2">
            <a:lum bright="30000"/>
            <a:extLst>
              <a:ext uri="{28A0092B-C50C-407E-A947-70E740481C1C}">
                <a14:useLocalDpi xmlns:a14="http://schemas.microsoft.com/office/drawing/2010/main" val="0"/>
              </a:ext>
            </a:extLst>
          </a:blip>
          <a:srcRect/>
          <a:stretch>
            <a:fillRect/>
          </a:stretch>
        </p:blipFill>
        <p:spPr bwMode="auto">
          <a:xfrm>
            <a:off x="455613" y="1303338"/>
            <a:ext cx="2103437" cy="205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778" name="Picture 276">
            <a:extLst>
              <a:ext uri="{FF2B5EF4-FFF2-40B4-BE49-F238E27FC236}">
                <a16:creationId xmlns:a16="http://schemas.microsoft.com/office/drawing/2014/main" id="{C1EEC72C-B00A-46D5-BB75-4CB2DAA51C3D}"/>
              </a:ext>
            </a:extLst>
          </p:cNvPr>
          <p:cNvPicPr>
            <a:picLocks noChangeAspect="1" noChangeArrowheads="1"/>
          </p:cNvPicPr>
          <p:nvPr/>
        </p:nvPicPr>
        <p:blipFill>
          <a:blip r:embed="rId3">
            <a:lum bright="20000"/>
            <a:extLst>
              <a:ext uri="{28A0092B-C50C-407E-A947-70E740481C1C}">
                <a14:useLocalDpi xmlns:a14="http://schemas.microsoft.com/office/drawing/2010/main" val="0"/>
              </a:ext>
            </a:extLst>
          </a:blip>
          <a:srcRect/>
          <a:stretch>
            <a:fillRect/>
          </a:stretch>
        </p:blipFill>
        <p:spPr bwMode="auto">
          <a:xfrm>
            <a:off x="4262438" y="6124575"/>
            <a:ext cx="2066925" cy="197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AutoShape 29">
            <a:extLst>
              <a:ext uri="{FF2B5EF4-FFF2-40B4-BE49-F238E27FC236}">
                <a16:creationId xmlns:a16="http://schemas.microsoft.com/office/drawing/2014/main" id="{B9CEB267-3EF7-4358-A4EE-9E25CBA05B4D}"/>
              </a:ext>
            </a:extLst>
          </p:cNvPr>
          <p:cNvSpPr>
            <a:spLocks noChangeArrowheads="1"/>
          </p:cNvSpPr>
          <p:nvPr/>
        </p:nvSpPr>
        <p:spPr bwMode="auto">
          <a:xfrm>
            <a:off x="400050" y="920750"/>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nvGrpSpPr>
          <p:cNvPr id="33795" name="Group 49">
            <a:extLst>
              <a:ext uri="{FF2B5EF4-FFF2-40B4-BE49-F238E27FC236}">
                <a16:creationId xmlns:a16="http://schemas.microsoft.com/office/drawing/2014/main" id="{CE128985-FC87-447F-98B7-B78D7379C753}"/>
              </a:ext>
            </a:extLst>
          </p:cNvPr>
          <p:cNvGrpSpPr>
            <a:grpSpLocks/>
          </p:cNvGrpSpPr>
          <p:nvPr/>
        </p:nvGrpSpPr>
        <p:grpSpPr bwMode="auto">
          <a:xfrm>
            <a:off x="571500" y="3733800"/>
            <a:ext cx="1997075" cy="2339975"/>
            <a:chOff x="2726" y="457"/>
            <a:chExt cx="1258" cy="1474"/>
          </a:xfrm>
        </p:grpSpPr>
        <p:sp>
          <p:nvSpPr>
            <p:cNvPr id="33869" name="Freeform 50">
              <a:extLst>
                <a:ext uri="{FF2B5EF4-FFF2-40B4-BE49-F238E27FC236}">
                  <a16:creationId xmlns:a16="http://schemas.microsoft.com/office/drawing/2014/main" id="{73A4BA10-5191-456D-89B2-E98E9AEB554C}"/>
                </a:ext>
              </a:extLst>
            </p:cNvPr>
            <p:cNvSpPr>
              <a:spLocks/>
            </p:cNvSpPr>
            <p:nvPr/>
          </p:nvSpPr>
          <p:spPr bwMode="auto">
            <a:xfrm>
              <a:off x="3092" y="469"/>
              <a:ext cx="175" cy="154"/>
            </a:xfrm>
            <a:custGeom>
              <a:avLst/>
              <a:gdLst>
                <a:gd name="T0" fmla="*/ 60 w 175"/>
                <a:gd name="T1" fmla="*/ 153 h 154"/>
                <a:gd name="T2" fmla="*/ 0 w 175"/>
                <a:gd name="T3" fmla="*/ 90 h 154"/>
                <a:gd name="T4" fmla="*/ 24 w 175"/>
                <a:gd name="T5" fmla="*/ 78 h 154"/>
                <a:gd name="T6" fmla="*/ 87 w 175"/>
                <a:gd name="T7" fmla="*/ 54 h 154"/>
                <a:gd name="T8" fmla="*/ 126 w 175"/>
                <a:gd name="T9" fmla="*/ 24 h 154"/>
                <a:gd name="T10" fmla="*/ 144 w 175"/>
                <a:gd name="T11" fmla="*/ 0 h 154"/>
                <a:gd name="T12" fmla="*/ 159 w 175"/>
                <a:gd name="T13" fmla="*/ 21 h 154"/>
                <a:gd name="T14" fmla="*/ 126 w 175"/>
                <a:gd name="T15" fmla="*/ 45 h 154"/>
                <a:gd name="T16" fmla="*/ 78 w 175"/>
                <a:gd name="T17" fmla="*/ 72 h 154"/>
                <a:gd name="T18" fmla="*/ 18 w 175"/>
                <a:gd name="T19" fmla="*/ 102 h 154"/>
                <a:gd name="T20" fmla="*/ 24 w 175"/>
                <a:gd name="T21" fmla="*/ 108 h 154"/>
                <a:gd name="T22" fmla="*/ 93 w 175"/>
                <a:gd name="T23" fmla="*/ 69 h 154"/>
                <a:gd name="T24" fmla="*/ 156 w 175"/>
                <a:gd name="T25" fmla="*/ 24 h 154"/>
                <a:gd name="T26" fmla="*/ 168 w 175"/>
                <a:gd name="T27" fmla="*/ 63 h 154"/>
                <a:gd name="T28" fmla="*/ 174 w 175"/>
                <a:gd name="T29" fmla="*/ 78 h 154"/>
                <a:gd name="T30" fmla="*/ 135 w 175"/>
                <a:gd name="T31" fmla="*/ 117 h 154"/>
                <a:gd name="T32" fmla="*/ 60 w 175"/>
                <a:gd name="T33" fmla="*/ 153 h 1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5"/>
                <a:gd name="T52" fmla="*/ 0 h 154"/>
                <a:gd name="T53" fmla="*/ 175 w 175"/>
                <a:gd name="T54" fmla="*/ 154 h 1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5" h="154">
                  <a:moveTo>
                    <a:pt x="60" y="153"/>
                  </a:moveTo>
                  <a:lnTo>
                    <a:pt x="0" y="90"/>
                  </a:lnTo>
                  <a:lnTo>
                    <a:pt x="24" y="78"/>
                  </a:lnTo>
                  <a:lnTo>
                    <a:pt x="87" y="54"/>
                  </a:lnTo>
                  <a:lnTo>
                    <a:pt x="126" y="24"/>
                  </a:lnTo>
                  <a:lnTo>
                    <a:pt x="144" y="0"/>
                  </a:lnTo>
                  <a:lnTo>
                    <a:pt x="159" y="21"/>
                  </a:lnTo>
                  <a:lnTo>
                    <a:pt x="126" y="45"/>
                  </a:lnTo>
                  <a:lnTo>
                    <a:pt x="78" y="72"/>
                  </a:lnTo>
                  <a:lnTo>
                    <a:pt x="18" y="102"/>
                  </a:lnTo>
                  <a:lnTo>
                    <a:pt x="24" y="108"/>
                  </a:lnTo>
                  <a:lnTo>
                    <a:pt x="93" y="69"/>
                  </a:lnTo>
                  <a:lnTo>
                    <a:pt x="156" y="24"/>
                  </a:lnTo>
                  <a:lnTo>
                    <a:pt x="168" y="63"/>
                  </a:lnTo>
                  <a:lnTo>
                    <a:pt x="174" y="78"/>
                  </a:lnTo>
                  <a:lnTo>
                    <a:pt x="135" y="117"/>
                  </a:lnTo>
                  <a:lnTo>
                    <a:pt x="60" y="15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70" name="Freeform 51">
              <a:extLst>
                <a:ext uri="{FF2B5EF4-FFF2-40B4-BE49-F238E27FC236}">
                  <a16:creationId xmlns:a16="http://schemas.microsoft.com/office/drawing/2014/main" id="{24FEC22D-2507-4F4A-9EB0-43D0F649E818}"/>
                </a:ext>
              </a:extLst>
            </p:cNvPr>
            <p:cNvSpPr>
              <a:spLocks/>
            </p:cNvSpPr>
            <p:nvPr/>
          </p:nvSpPr>
          <p:spPr bwMode="auto">
            <a:xfrm>
              <a:off x="3047" y="457"/>
              <a:ext cx="187" cy="166"/>
            </a:xfrm>
            <a:custGeom>
              <a:avLst/>
              <a:gdLst>
                <a:gd name="T0" fmla="*/ 186 w 187"/>
                <a:gd name="T1" fmla="*/ 6 h 166"/>
                <a:gd name="T2" fmla="*/ 177 w 187"/>
                <a:gd name="T3" fmla="*/ 0 h 166"/>
                <a:gd name="T4" fmla="*/ 129 w 187"/>
                <a:gd name="T5" fmla="*/ 3 h 166"/>
                <a:gd name="T6" fmla="*/ 87 w 187"/>
                <a:gd name="T7" fmla="*/ 30 h 166"/>
                <a:gd name="T8" fmla="*/ 39 w 187"/>
                <a:gd name="T9" fmla="*/ 78 h 166"/>
                <a:gd name="T10" fmla="*/ 0 w 187"/>
                <a:gd name="T11" fmla="*/ 135 h 166"/>
                <a:gd name="T12" fmla="*/ 33 w 187"/>
                <a:gd name="T13" fmla="*/ 165 h 166"/>
                <a:gd name="T14" fmla="*/ 54 w 187"/>
                <a:gd name="T15" fmla="*/ 117 h 166"/>
                <a:gd name="T16" fmla="*/ 48 w 187"/>
                <a:gd name="T17" fmla="*/ 102 h 166"/>
                <a:gd name="T18" fmla="*/ 72 w 187"/>
                <a:gd name="T19" fmla="*/ 87 h 166"/>
                <a:gd name="T20" fmla="*/ 99 w 187"/>
                <a:gd name="T21" fmla="*/ 48 h 166"/>
                <a:gd name="T22" fmla="*/ 126 w 187"/>
                <a:gd name="T23" fmla="*/ 27 h 166"/>
                <a:gd name="T24" fmla="*/ 138 w 187"/>
                <a:gd name="T25" fmla="*/ 27 h 166"/>
                <a:gd name="T26" fmla="*/ 153 w 187"/>
                <a:gd name="T27" fmla="*/ 36 h 166"/>
                <a:gd name="T28" fmla="*/ 144 w 187"/>
                <a:gd name="T29" fmla="*/ 27 h 166"/>
                <a:gd name="T30" fmla="*/ 132 w 187"/>
                <a:gd name="T31" fmla="*/ 30 h 166"/>
                <a:gd name="T32" fmla="*/ 126 w 187"/>
                <a:gd name="T33" fmla="*/ 54 h 1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7"/>
                <a:gd name="T52" fmla="*/ 0 h 166"/>
                <a:gd name="T53" fmla="*/ 187 w 187"/>
                <a:gd name="T54" fmla="*/ 166 h 16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7" h="166">
                  <a:moveTo>
                    <a:pt x="186" y="6"/>
                  </a:moveTo>
                  <a:lnTo>
                    <a:pt x="177" y="0"/>
                  </a:lnTo>
                  <a:lnTo>
                    <a:pt x="129" y="3"/>
                  </a:lnTo>
                  <a:lnTo>
                    <a:pt x="87" y="30"/>
                  </a:lnTo>
                  <a:lnTo>
                    <a:pt x="39" y="78"/>
                  </a:lnTo>
                  <a:lnTo>
                    <a:pt x="0" y="135"/>
                  </a:lnTo>
                  <a:lnTo>
                    <a:pt x="33" y="165"/>
                  </a:lnTo>
                  <a:lnTo>
                    <a:pt x="54" y="117"/>
                  </a:lnTo>
                  <a:lnTo>
                    <a:pt x="48" y="102"/>
                  </a:lnTo>
                  <a:lnTo>
                    <a:pt x="72" y="87"/>
                  </a:lnTo>
                  <a:lnTo>
                    <a:pt x="99" y="48"/>
                  </a:lnTo>
                  <a:lnTo>
                    <a:pt x="126" y="27"/>
                  </a:lnTo>
                  <a:lnTo>
                    <a:pt x="138" y="27"/>
                  </a:lnTo>
                  <a:lnTo>
                    <a:pt x="153" y="36"/>
                  </a:lnTo>
                  <a:lnTo>
                    <a:pt x="144" y="27"/>
                  </a:lnTo>
                  <a:lnTo>
                    <a:pt x="132" y="30"/>
                  </a:lnTo>
                  <a:lnTo>
                    <a:pt x="126" y="5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71" name="Freeform 52">
              <a:extLst>
                <a:ext uri="{FF2B5EF4-FFF2-40B4-BE49-F238E27FC236}">
                  <a16:creationId xmlns:a16="http://schemas.microsoft.com/office/drawing/2014/main" id="{0FFDBD92-EF7F-448D-93F7-A3C20A07690F}"/>
                </a:ext>
              </a:extLst>
            </p:cNvPr>
            <p:cNvSpPr>
              <a:spLocks/>
            </p:cNvSpPr>
            <p:nvPr/>
          </p:nvSpPr>
          <p:spPr bwMode="auto">
            <a:xfrm>
              <a:off x="3092" y="619"/>
              <a:ext cx="49" cy="82"/>
            </a:xfrm>
            <a:custGeom>
              <a:avLst/>
              <a:gdLst>
                <a:gd name="T0" fmla="*/ 0 w 49"/>
                <a:gd name="T1" fmla="*/ 0 h 82"/>
                <a:gd name="T2" fmla="*/ 48 w 49"/>
                <a:gd name="T3" fmla="*/ 0 h 82"/>
                <a:gd name="T4" fmla="*/ 42 w 49"/>
                <a:gd name="T5" fmla="*/ 39 h 82"/>
                <a:gd name="T6" fmla="*/ 42 w 49"/>
                <a:gd name="T7" fmla="*/ 78 h 82"/>
                <a:gd name="T8" fmla="*/ 36 w 49"/>
                <a:gd name="T9" fmla="*/ 42 h 82"/>
                <a:gd name="T10" fmla="*/ 33 w 49"/>
                <a:gd name="T11" fmla="*/ 3 h 82"/>
                <a:gd name="T12" fmla="*/ 30 w 49"/>
                <a:gd name="T13" fmla="*/ 48 h 82"/>
                <a:gd name="T14" fmla="*/ 36 w 49"/>
                <a:gd name="T15" fmla="*/ 81 h 82"/>
                <a:gd name="T16" fmla="*/ 24 w 49"/>
                <a:gd name="T17" fmla="*/ 27 h 82"/>
                <a:gd name="T18" fmla="*/ 24 w 49"/>
                <a:gd name="T19" fmla="*/ 3 h 82"/>
                <a:gd name="T20" fmla="*/ 18 w 49"/>
                <a:gd name="T21" fmla="*/ 45 h 82"/>
                <a:gd name="T22" fmla="*/ 30 w 49"/>
                <a:gd name="T23" fmla="*/ 81 h 82"/>
                <a:gd name="T24" fmla="*/ 9 w 49"/>
                <a:gd name="T25" fmla="*/ 48 h 82"/>
                <a:gd name="T26" fmla="*/ 0 w 49"/>
                <a:gd name="T27" fmla="*/ 0 h 8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9"/>
                <a:gd name="T43" fmla="*/ 0 h 82"/>
                <a:gd name="T44" fmla="*/ 49 w 49"/>
                <a:gd name="T45" fmla="*/ 82 h 8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9" h="82">
                  <a:moveTo>
                    <a:pt x="0" y="0"/>
                  </a:moveTo>
                  <a:lnTo>
                    <a:pt x="48" y="0"/>
                  </a:lnTo>
                  <a:lnTo>
                    <a:pt x="42" y="39"/>
                  </a:lnTo>
                  <a:lnTo>
                    <a:pt x="42" y="78"/>
                  </a:lnTo>
                  <a:lnTo>
                    <a:pt x="36" y="42"/>
                  </a:lnTo>
                  <a:lnTo>
                    <a:pt x="33" y="3"/>
                  </a:lnTo>
                  <a:lnTo>
                    <a:pt x="30" y="48"/>
                  </a:lnTo>
                  <a:lnTo>
                    <a:pt x="36" y="81"/>
                  </a:lnTo>
                  <a:lnTo>
                    <a:pt x="24" y="27"/>
                  </a:lnTo>
                  <a:lnTo>
                    <a:pt x="24" y="3"/>
                  </a:lnTo>
                  <a:lnTo>
                    <a:pt x="18" y="45"/>
                  </a:lnTo>
                  <a:lnTo>
                    <a:pt x="30" y="81"/>
                  </a:lnTo>
                  <a:lnTo>
                    <a:pt x="9" y="48"/>
                  </a:lnTo>
                  <a:lnTo>
                    <a:pt x="0" y="0"/>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3872" name="Freeform 53">
              <a:extLst>
                <a:ext uri="{FF2B5EF4-FFF2-40B4-BE49-F238E27FC236}">
                  <a16:creationId xmlns:a16="http://schemas.microsoft.com/office/drawing/2014/main" id="{C1458DDC-EBE2-464F-BF8E-A102B0A905BF}"/>
                </a:ext>
              </a:extLst>
            </p:cNvPr>
            <p:cNvSpPr>
              <a:spLocks/>
            </p:cNvSpPr>
            <p:nvPr/>
          </p:nvSpPr>
          <p:spPr bwMode="auto">
            <a:xfrm>
              <a:off x="3149" y="631"/>
              <a:ext cx="17" cy="67"/>
            </a:xfrm>
            <a:custGeom>
              <a:avLst/>
              <a:gdLst>
                <a:gd name="T0" fmla="*/ 0 w 17"/>
                <a:gd name="T1" fmla="*/ 66 h 67"/>
                <a:gd name="T2" fmla="*/ 0 w 17"/>
                <a:gd name="T3" fmla="*/ 15 h 67"/>
                <a:gd name="T4" fmla="*/ 16 w 17"/>
                <a:gd name="T5" fmla="*/ 0 h 67"/>
                <a:gd name="T6" fmla="*/ 16 w 17"/>
                <a:gd name="T7" fmla="*/ 42 h 67"/>
                <a:gd name="T8" fmla="*/ 0 w 17"/>
                <a:gd name="T9" fmla="*/ 66 h 67"/>
                <a:gd name="T10" fmla="*/ 0 60000 65536"/>
                <a:gd name="T11" fmla="*/ 0 60000 65536"/>
                <a:gd name="T12" fmla="*/ 0 60000 65536"/>
                <a:gd name="T13" fmla="*/ 0 60000 65536"/>
                <a:gd name="T14" fmla="*/ 0 60000 65536"/>
                <a:gd name="T15" fmla="*/ 0 w 17"/>
                <a:gd name="T16" fmla="*/ 0 h 67"/>
                <a:gd name="T17" fmla="*/ 17 w 17"/>
                <a:gd name="T18" fmla="*/ 67 h 67"/>
              </a:gdLst>
              <a:ahLst/>
              <a:cxnLst>
                <a:cxn ang="T10">
                  <a:pos x="T0" y="T1"/>
                </a:cxn>
                <a:cxn ang="T11">
                  <a:pos x="T2" y="T3"/>
                </a:cxn>
                <a:cxn ang="T12">
                  <a:pos x="T4" y="T5"/>
                </a:cxn>
                <a:cxn ang="T13">
                  <a:pos x="T6" y="T7"/>
                </a:cxn>
                <a:cxn ang="T14">
                  <a:pos x="T8" y="T9"/>
                </a:cxn>
              </a:cxnLst>
              <a:rect l="T15" t="T16" r="T17" b="T18"/>
              <a:pathLst>
                <a:path w="17" h="67">
                  <a:moveTo>
                    <a:pt x="0" y="66"/>
                  </a:moveTo>
                  <a:lnTo>
                    <a:pt x="0" y="15"/>
                  </a:lnTo>
                  <a:lnTo>
                    <a:pt x="16" y="0"/>
                  </a:lnTo>
                  <a:lnTo>
                    <a:pt x="16" y="42"/>
                  </a:lnTo>
                  <a:lnTo>
                    <a:pt x="0" y="66"/>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3873" name="Freeform 54">
              <a:extLst>
                <a:ext uri="{FF2B5EF4-FFF2-40B4-BE49-F238E27FC236}">
                  <a16:creationId xmlns:a16="http://schemas.microsoft.com/office/drawing/2014/main" id="{86F619F4-AA63-437C-9DE0-3070049E9CD6}"/>
                </a:ext>
              </a:extLst>
            </p:cNvPr>
            <p:cNvSpPr>
              <a:spLocks/>
            </p:cNvSpPr>
            <p:nvPr/>
          </p:nvSpPr>
          <p:spPr bwMode="auto">
            <a:xfrm>
              <a:off x="3140" y="550"/>
              <a:ext cx="172" cy="166"/>
            </a:xfrm>
            <a:custGeom>
              <a:avLst/>
              <a:gdLst>
                <a:gd name="T0" fmla="*/ 54 w 172"/>
                <a:gd name="T1" fmla="*/ 165 h 166"/>
                <a:gd name="T2" fmla="*/ 51 w 172"/>
                <a:gd name="T3" fmla="*/ 138 h 166"/>
                <a:gd name="T4" fmla="*/ 42 w 172"/>
                <a:gd name="T5" fmla="*/ 150 h 166"/>
                <a:gd name="T6" fmla="*/ 30 w 172"/>
                <a:gd name="T7" fmla="*/ 141 h 166"/>
                <a:gd name="T8" fmla="*/ 30 w 172"/>
                <a:gd name="T9" fmla="*/ 111 h 166"/>
                <a:gd name="T10" fmla="*/ 42 w 172"/>
                <a:gd name="T11" fmla="*/ 102 h 166"/>
                <a:gd name="T12" fmla="*/ 66 w 172"/>
                <a:gd name="T13" fmla="*/ 117 h 166"/>
                <a:gd name="T14" fmla="*/ 75 w 172"/>
                <a:gd name="T15" fmla="*/ 126 h 166"/>
                <a:gd name="T16" fmla="*/ 93 w 172"/>
                <a:gd name="T17" fmla="*/ 99 h 166"/>
                <a:gd name="T18" fmla="*/ 105 w 172"/>
                <a:gd name="T19" fmla="*/ 96 h 166"/>
                <a:gd name="T20" fmla="*/ 150 w 172"/>
                <a:gd name="T21" fmla="*/ 60 h 166"/>
                <a:gd name="T22" fmla="*/ 159 w 172"/>
                <a:gd name="T23" fmla="*/ 45 h 166"/>
                <a:gd name="T24" fmla="*/ 165 w 172"/>
                <a:gd name="T25" fmla="*/ 51 h 166"/>
                <a:gd name="T26" fmla="*/ 153 w 172"/>
                <a:gd name="T27" fmla="*/ 36 h 166"/>
                <a:gd name="T28" fmla="*/ 159 w 172"/>
                <a:gd name="T29" fmla="*/ 27 h 166"/>
                <a:gd name="T30" fmla="*/ 171 w 172"/>
                <a:gd name="T31" fmla="*/ 36 h 166"/>
                <a:gd name="T32" fmla="*/ 159 w 172"/>
                <a:gd name="T33" fmla="*/ 24 h 166"/>
                <a:gd name="T34" fmla="*/ 162 w 172"/>
                <a:gd name="T35" fmla="*/ 12 h 166"/>
                <a:gd name="T36" fmla="*/ 150 w 172"/>
                <a:gd name="T37" fmla="*/ 3 h 166"/>
                <a:gd name="T38" fmla="*/ 129 w 172"/>
                <a:gd name="T39" fmla="*/ 0 h 166"/>
                <a:gd name="T40" fmla="*/ 96 w 172"/>
                <a:gd name="T41" fmla="*/ 24 h 166"/>
                <a:gd name="T42" fmla="*/ 72 w 172"/>
                <a:gd name="T43" fmla="*/ 42 h 166"/>
                <a:gd name="T44" fmla="*/ 18 w 172"/>
                <a:gd name="T45" fmla="*/ 69 h 166"/>
                <a:gd name="T46" fmla="*/ 6 w 172"/>
                <a:gd name="T47" fmla="*/ 81 h 166"/>
                <a:gd name="T48" fmla="*/ 0 w 172"/>
                <a:gd name="T49" fmla="*/ 144 h 166"/>
                <a:gd name="T50" fmla="*/ 12 w 172"/>
                <a:gd name="T51" fmla="*/ 78 h 166"/>
                <a:gd name="T52" fmla="*/ 36 w 172"/>
                <a:gd name="T53" fmla="*/ 72 h 166"/>
                <a:gd name="T54" fmla="*/ 117 w 172"/>
                <a:gd name="T55" fmla="*/ 21 h 166"/>
                <a:gd name="T56" fmla="*/ 27 w 172"/>
                <a:gd name="T57" fmla="*/ 81 h 166"/>
                <a:gd name="T58" fmla="*/ 120 w 172"/>
                <a:gd name="T59" fmla="*/ 39 h 166"/>
                <a:gd name="T60" fmla="*/ 33 w 172"/>
                <a:gd name="T61" fmla="*/ 84 h 166"/>
                <a:gd name="T62" fmla="*/ 105 w 172"/>
                <a:gd name="T63" fmla="*/ 60 h 166"/>
                <a:gd name="T64" fmla="*/ 39 w 172"/>
                <a:gd name="T65" fmla="*/ 87 h 166"/>
                <a:gd name="T66" fmla="*/ 84 w 172"/>
                <a:gd name="T67" fmla="*/ 81 h 166"/>
                <a:gd name="T68" fmla="*/ 36 w 172"/>
                <a:gd name="T69" fmla="*/ 99 h 166"/>
                <a:gd name="T70" fmla="*/ 96 w 172"/>
                <a:gd name="T71" fmla="*/ 81 h 166"/>
                <a:gd name="T72" fmla="*/ 63 w 172"/>
                <a:gd name="T73" fmla="*/ 99 h 166"/>
                <a:gd name="T74" fmla="*/ 87 w 172"/>
                <a:gd name="T75" fmla="*/ 93 h 166"/>
                <a:gd name="T76" fmla="*/ 75 w 172"/>
                <a:gd name="T77" fmla="*/ 108 h 166"/>
                <a:gd name="T78" fmla="*/ 93 w 172"/>
                <a:gd name="T79" fmla="*/ 90 h 166"/>
                <a:gd name="T80" fmla="*/ 129 w 172"/>
                <a:gd name="T81" fmla="*/ 66 h 166"/>
                <a:gd name="T82" fmla="*/ 144 w 172"/>
                <a:gd name="T83" fmla="*/ 24 h 166"/>
                <a:gd name="T84" fmla="*/ 114 w 172"/>
                <a:gd name="T85" fmla="*/ 63 h 166"/>
                <a:gd name="T86" fmla="*/ 90 w 172"/>
                <a:gd name="T87" fmla="*/ 84 h 166"/>
                <a:gd name="T88" fmla="*/ 75 w 172"/>
                <a:gd name="T89" fmla="*/ 102 h 1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2"/>
                <a:gd name="T136" fmla="*/ 0 h 166"/>
                <a:gd name="T137" fmla="*/ 172 w 172"/>
                <a:gd name="T138" fmla="*/ 166 h 1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2" h="166">
                  <a:moveTo>
                    <a:pt x="54" y="165"/>
                  </a:moveTo>
                  <a:lnTo>
                    <a:pt x="51" y="138"/>
                  </a:lnTo>
                  <a:lnTo>
                    <a:pt x="42" y="150"/>
                  </a:lnTo>
                  <a:lnTo>
                    <a:pt x="30" y="141"/>
                  </a:lnTo>
                  <a:lnTo>
                    <a:pt x="30" y="111"/>
                  </a:lnTo>
                  <a:lnTo>
                    <a:pt x="42" y="102"/>
                  </a:lnTo>
                  <a:lnTo>
                    <a:pt x="66" y="117"/>
                  </a:lnTo>
                  <a:lnTo>
                    <a:pt x="75" y="126"/>
                  </a:lnTo>
                  <a:lnTo>
                    <a:pt x="93" y="99"/>
                  </a:lnTo>
                  <a:lnTo>
                    <a:pt x="105" y="96"/>
                  </a:lnTo>
                  <a:lnTo>
                    <a:pt x="150" y="60"/>
                  </a:lnTo>
                  <a:lnTo>
                    <a:pt x="159" y="45"/>
                  </a:lnTo>
                  <a:lnTo>
                    <a:pt x="165" y="51"/>
                  </a:lnTo>
                  <a:lnTo>
                    <a:pt x="153" y="36"/>
                  </a:lnTo>
                  <a:lnTo>
                    <a:pt x="159" y="27"/>
                  </a:lnTo>
                  <a:lnTo>
                    <a:pt x="171" y="36"/>
                  </a:lnTo>
                  <a:lnTo>
                    <a:pt x="159" y="24"/>
                  </a:lnTo>
                  <a:lnTo>
                    <a:pt x="162" y="12"/>
                  </a:lnTo>
                  <a:lnTo>
                    <a:pt x="150" y="3"/>
                  </a:lnTo>
                  <a:lnTo>
                    <a:pt x="129" y="0"/>
                  </a:lnTo>
                  <a:lnTo>
                    <a:pt x="96" y="24"/>
                  </a:lnTo>
                  <a:lnTo>
                    <a:pt x="72" y="42"/>
                  </a:lnTo>
                  <a:lnTo>
                    <a:pt x="18" y="69"/>
                  </a:lnTo>
                  <a:lnTo>
                    <a:pt x="6" y="81"/>
                  </a:lnTo>
                  <a:lnTo>
                    <a:pt x="0" y="144"/>
                  </a:lnTo>
                  <a:lnTo>
                    <a:pt x="12" y="78"/>
                  </a:lnTo>
                  <a:lnTo>
                    <a:pt x="36" y="72"/>
                  </a:lnTo>
                  <a:lnTo>
                    <a:pt x="117" y="21"/>
                  </a:lnTo>
                  <a:lnTo>
                    <a:pt x="27" y="81"/>
                  </a:lnTo>
                  <a:lnTo>
                    <a:pt x="120" y="39"/>
                  </a:lnTo>
                  <a:lnTo>
                    <a:pt x="33" y="84"/>
                  </a:lnTo>
                  <a:lnTo>
                    <a:pt x="105" y="60"/>
                  </a:lnTo>
                  <a:lnTo>
                    <a:pt x="39" y="87"/>
                  </a:lnTo>
                  <a:lnTo>
                    <a:pt x="84" y="81"/>
                  </a:lnTo>
                  <a:lnTo>
                    <a:pt x="36" y="99"/>
                  </a:lnTo>
                  <a:lnTo>
                    <a:pt x="96" y="81"/>
                  </a:lnTo>
                  <a:lnTo>
                    <a:pt x="63" y="99"/>
                  </a:lnTo>
                  <a:lnTo>
                    <a:pt x="87" y="93"/>
                  </a:lnTo>
                  <a:lnTo>
                    <a:pt x="75" y="108"/>
                  </a:lnTo>
                  <a:lnTo>
                    <a:pt x="93" y="90"/>
                  </a:lnTo>
                  <a:lnTo>
                    <a:pt x="129" y="66"/>
                  </a:lnTo>
                  <a:lnTo>
                    <a:pt x="144" y="24"/>
                  </a:lnTo>
                  <a:lnTo>
                    <a:pt x="114" y="63"/>
                  </a:lnTo>
                  <a:lnTo>
                    <a:pt x="90" y="84"/>
                  </a:lnTo>
                  <a:lnTo>
                    <a:pt x="75" y="10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74" name="Freeform 55">
              <a:extLst>
                <a:ext uri="{FF2B5EF4-FFF2-40B4-BE49-F238E27FC236}">
                  <a16:creationId xmlns:a16="http://schemas.microsoft.com/office/drawing/2014/main" id="{5C20CCDD-14AA-4436-BCAC-261799E25CDD}"/>
                </a:ext>
              </a:extLst>
            </p:cNvPr>
            <p:cNvSpPr>
              <a:spLocks/>
            </p:cNvSpPr>
            <p:nvPr/>
          </p:nvSpPr>
          <p:spPr bwMode="auto">
            <a:xfrm>
              <a:off x="3278" y="622"/>
              <a:ext cx="10" cy="13"/>
            </a:xfrm>
            <a:custGeom>
              <a:avLst/>
              <a:gdLst>
                <a:gd name="T0" fmla="*/ 9 w 10"/>
                <a:gd name="T1" fmla="*/ 12 h 13"/>
                <a:gd name="T2" fmla="*/ 0 w 10"/>
                <a:gd name="T3" fmla="*/ 0 h 13"/>
                <a:gd name="T4" fmla="*/ 0 60000 65536"/>
                <a:gd name="T5" fmla="*/ 0 60000 65536"/>
                <a:gd name="T6" fmla="*/ 0 w 10"/>
                <a:gd name="T7" fmla="*/ 0 h 13"/>
                <a:gd name="T8" fmla="*/ 10 w 10"/>
                <a:gd name="T9" fmla="*/ 13 h 13"/>
              </a:gdLst>
              <a:ahLst/>
              <a:cxnLst>
                <a:cxn ang="T4">
                  <a:pos x="T0" y="T1"/>
                </a:cxn>
                <a:cxn ang="T5">
                  <a:pos x="T2" y="T3"/>
                </a:cxn>
              </a:cxnLst>
              <a:rect l="T6" t="T7" r="T8" b="T9"/>
              <a:pathLst>
                <a:path w="10" h="13">
                  <a:moveTo>
                    <a:pt x="9" y="12"/>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75" name="Freeform 56">
              <a:extLst>
                <a:ext uri="{FF2B5EF4-FFF2-40B4-BE49-F238E27FC236}">
                  <a16:creationId xmlns:a16="http://schemas.microsoft.com/office/drawing/2014/main" id="{A7E588B6-E6ED-41E4-B802-CC259CBF8EDA}"/>
                </a:ext>
              </a:extLst>
            </p:cNvPr>
            <p:cNvSpPr>
              <a:spLocks/>
            </p:cNvSpPr>
            <p:nvPr/>
          </p:nvSpPr>
          <p:spPr bwMode="auto">
            <a:xfrm>
              <a:off x="3278" y="646"/>
              <a:ext cx="10" cy="4"/>
            </a:xfrm>
            <a:custGeom>
              <a:avLst/>
              <a:gdLst>
                <a:gd name="T0" fmla="*/ 9 w 10"/>
                <a:gd name="T1" fmla="*/ 3 h 4"/>
                <a:gd name="T2" fmla="*/ 0 w 10"/>
                <a:gd name="T3" fmla="*/ 3 h 4"/>
                <a:gd name="T4" fmla="*/ 0 w 10"/>
                <a:gd name="T5" fmla="*/ 0 h 4"/>
                <a:gd name="T6" fmla="*/ 9 w 10"/>
                <a:gd name="T7" fmla="*/ 3 h 4"/>
                <a:gd name="T8" fmla="*/ 0 60000 65536"/>
                <a:gd name="T9" fmla="*/ 0 60000 65536"/>
                <a:gd name="T10" fmla="*/ 0 60000 65536"/>
                <a:gd name="T11" fmla="*/ 0 60000 65536"/>
                <a:gd name="T12" fmla="*/ 0 w 10"/>
                <a:gd name="T13" fmla="*/ 0 h 4"/>
                <a:gd name="T14" fmla="*/ 10 w 10"/>
                <a:gd name="T15" fmla="*/ 4 h 4"/>
              </a:gdLst>
              <a:ahLst/>
              <a:cxnLst>
                <a:cxn ang="T8">
                  <a:pos x="T0" y="T1"/>
                </a:cxn>
                <a:cxn ang="T9">
                  <a:pos x="T2" y="T3"/>
                </a:cxn>
                <a:cxn ang="T10">
                  <a:pos x="T4" y="T5"/>
                </a:cxn>
                <a:cxn ang="T11">
                  <a:pos x="T6" y="T7"/>
                </a:cxn>
              </a:cxnLst>
              <a:rect l="T12" t="T13" r="T14" b="T15"/>
              <a:pathLst>
                <a:path w="10" h="4">
                  <a:moveTo>
                    <a:pt x="9" y="3"/>
                  </a:moveTo>
                  <a:lnTo>
                    <a:pt x="0" y="3"/>
                  </a:lnTo>
                  <a:lnTo>
                    <a:pt x="0" y="0"/>
                  </a:lnTo>
                  <a:lnTo>
                    <a:pt x="9" y="3"/>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3876" name="Freeform 57">
              <a:extLst>
                <a:ext uri="{FF2B5EF4-FFF2-40B4-BE49-F238E27FC236}">
                  <a16:creationId xmlns:a16="http://schemas.microsoft.com/office/drawing/2014/main" id="{C3D120AF-C938-40F0-8CA2-1F8B19286A0E}"/>
                </a:ext>
              </a:extLst>
            </p:cNvPr>
            <p:cNvSpPr>
              <a:spLocks/>
            </p:cNvSpPr>
            <p:nvPr/>
          </p:nvSpPr>
          <p:spPr bwMode="auto">
            <a:xfrm>
              <a:off x="3197" y="616"/>
              <a:ext cx="121" cy="115"/>
            </a:xfrm>
            <a:custGeom>
              <a:avLst/>
              <a:gdLst>
                <a:gd name="T0" fmla="*/ 99 w 121"/>
                <a:gd name="T1" fmla="*/ 0 h 115"/>
                <a:gd name="T2" fmla="*/ 96 w 121"/>
                <a:gd name="T3" fmla="*/ 30 h 115"/>
                <a:gd name="T4" fmla="*/ 102 w 121"/>
                <a:gd name="T5" fmla="*/ 45 h 115"/>
                <a:gd name="T6" fmla="*/ 120 w 121"/>
                <a:gd name="T7" fmla="*/ 57 h 115"/>
                <a:gd name="T8" fmla="*/ 117 w 121"/>
                <a:gd name="T9" fmla="*/ 63 h 115"/>
                <a:gd name="T10" fmla="*/ 105 w 121"/>
                <a:gd name="T11" fmla="*/ 72 h 115"/>
                <a:gd name="T12" fmla="*/ 93 w 121"/>
                <a:gd name="T13" fmla="*/ 66 h 115"/>
                <a:gd name="T14" fmla="*/ 102 w 121"/>
                <a:gd name="T15" fmla="*/ 66 h 115"/>
                <a:gd name="T16" fmla="*/ 96 w 121"/>
                <a:gd name="T17" fmla="*/ 75 h 115"/>
                <a:gd name="T18" fmla="*/ 69 w 121"/>
                <a:gd name="T19" fmla="*/ 81 h 115"/>
                <a:gd name="T20" fmla="*/ 60 w 121"/>
                <a:gd name="T21" fmla="*/ 90 h 115"/>
                <a:gd name="T22" fmla="*/ 48 w 121"/>
                <a:gd name="T23" fmla="*/ 90 h 115"/>
                <a:gd name="T24" fmla="*/ 36 w 121"/>
                <a:gd name="T25" fmla="*/ 87 h 115"/>
                <a:gd name="T26" fmla="*/ 15 w 121"/>
                <a:gd name="T27" fmla="*/ 99 h 115"/>
                <a:gd name="T28" fmla="*/ 12 w 121"/>
                <a:gd name="T29" fmla="*/ 111 h 115"/>
                <a:gd name="T30" fmla="*/ 0 w 121"/>
                <a:gd name="T31" fmla="*/ 114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1"/>
                <a:gd name="T49" fmla="*/ 0 h 115"/>
                <a:gd name="T50" fmla="*/ 121 w 121"/>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1" h="115">
                  <a:moveTo>
                    <a:pt x="99" y="0"/>
                  </a:moveTo>
                  <a:lnTo>
                    <a:pt x="96" y="30"/>
                  </a:lnTo>
                  <a:lnTo>
                    <a:pt x="102" y="45"/>
                  </a:lnTo>
                  <a:lnTo>
                    <a:pt x="120" y="57"/>
                  </a:lnTo>
                  <a:lnTo>
                    <a:pt x="117" y="63"/>
                  </a:lnTo>
                  <a:lnTo>
                    <a:pt x="105" y="72"/>
                  </a:lnTo>
                  <a:lnTo>
                    <a:pt x="93" y="66"/>
                  </a:lnTo>
                  <a:lnTo>
                    <a:pt x="102" y="66"/>
                  </a:lnTo>
                  <a:lnTo>
                    <a:pt x="96" y="75"/>
                  </a:lnTo>
                  <a:lnTo>
                    <a:pt x="69" y="81"/>
                  </a:lnTo>
                  <a:lnTo>
                    <a:pt x="60" y="90"/>
                  </a:lnTo>
                  <a:lnTo>
                    <a:pt x="48" y="90"/>
                  </a:lnTo>
                  <a:lnTo>
                    <a:pt x="36" y="87"/>
                  </a:lnTo>
                  <a:lnTo>
                    <a:pt x="15" y="99"/>
                  </a:lnTo>
                  <a:lnTo>
                    <a:pt x="12" y="111"/>
                  </a:lnTo>
                  <a:lnTo>
                    <a:pt x="0" y="11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77" name="Freeform 58">
              <a:extLst>
                <a:ext uri="{FF2B5EF4-FFF2-40B4-BE49-F238E27FC236}">
                  <a16:creationId xmlns:a16="http://schemas.microsoft.com/office/drawing/2014/main" id="{495380F9-0C5C-4837-84BF-C04866DA6CD4}"/>
                </a:ext>
              </a:extLst>
            </p:cNvPr>
            <p:cNvSpPr>
              <a:spLocks/>
            </p:cNvSpPr>
            <p:nvPr/>
          </p:nvSpPr>
          <p:spPr bwMode="auto">
            <a:xfrm>
              <a:off x="3116" y="706"/>
              <a:ext cx="76" cy="64"/>
            </a:xfrm>
            <a:custGeom>
              <a:avLst/>
              <a:gdLst>
                <a:gd name="T0" fmla="*/ 15 w 76"/>
                <a:gd name="T1" fmla="*/ 0 h 64"/>
                <a:gd name="T2" fmla="*/ 0 w 76"/>
                <a:gd name="T3" fmla="*/ 15 h 64"/>
                <a:gd name="T4" fmla="*/ 3 w 76"/>
                <a:gd name="T5" fmla="*/ 27 h 64"/>
                <a:gd name="T6" fmla="*/ 48 w 76"/>
                <a:gd name="T7" fmla="*/ 63 h 64"/>
                <a:gd name="T8" fmla="*/ 60 w 76"/>
                <a:gd name="T9" fmla="*/ 63 h 64"/>
                <a:gd name="T10" fmla="*/ 75 w 76"/>
                <a:gd name="T11" fmla="*/ 39 h 64"/>
                <a:gd name="T12" fmla="*/ 0 60000 65536"/>
                <a:gd name="T13" fmla="*/ 0 60000 65536"/>
                <a:gd name="T14" fmla="*/ 0 60000 65536"/>
                <a:gd name="T15" fmla="*/ 0 60000 65536"/>
                <a:gd name="T16" fmla="*/ 0 60000 65536"/>
                <a:gd name="T17" fmla="*/ 0 60000 65536"/>
                <a:gd name="T18" fmla="*/ 0 w 76"/>
                <a:gd name="T19" fmla="*/ 0 h 64"/>
                <a:gd name="T20" fmla="*/ 76 w 76"/>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76" h="64">
                  <a:moveTo>
                    <a:pt x="15" y="0"/>
                  </a:moveTo>
                  <a:lnTo>
                    <a:pt x="0" y="15"/>
                  </a:lnTo>
                  <a:lnTo>
                    <a:pt x="3" y="27"/>
                  </a:lnTo>
                  <a:lnTo>
                    <a:pt x="48" y="63"/>
                  </a:lnTo>
                  <a:lnTo>
                    <a:pt x="60" y="63"/>
                  </a:lnTo>
                  <a:lnTo>
                    <a:pt x="75" y="3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78" name="Freeform 59">
              <a:extLst>
                <a:ext uri="{FF2B5EF4-FFF2-40B4-BE49-F238E27FC236}">
                  <a16:creationId xmlns:a16="http://schemas.microsoft.com/office/drawing/2014/main" id="{D8EE7540-419B-41C6-8084-CAD1CBD5ABA4}"/>
                </a:ext>
              </a:extLst>
            </p:cNvPr>
            <p:cNvSpPr>
              <a:spLocks/>
            </p:cNvSpPr>
            <p:nvPr/>
          </p:nvSpPr>
          <p:spPr bwMode="auto">
            <a:xfrm>
              <a:off x="2753" y="730"/>
              <a:ext cx="382" cy="631"/>
            </a:xfrm>
            <a:custGeom>
              <a:avLst/>
              <a:gdLst>
                <a:gd name="T0" fmla="*/ 360 w 382"/>
                <a:gd name="T1" fmla="*/ 0 h 631"/>
                <a:gd name="T2" fmla="*/ 345 w 382"/>
                <a:gd name="T3" fmla="*/ 3 h 631"/>
                <a:gd name="T4" fmla="*/ 342 w 382"/>
                <a:gd name="T5" fmla="*/ 15 h 631"/>
                <a:gd name="T6" fmla="*/ 381 w 382"/>
                <a:gd name="T7" fmla="*/ 39 h 631"/>
                <a:gd name="T8" fmla="*/ 333 w 382"/>
                <a:gd name="T9" fmla="*/ 12 h 631"/>
                <a:gd name="T10" fmla="*/ 234 w 382"/>
                <a:gd name="T11" fmla="*/ 57 h 631"/>
                <a:gd name="T12" fmla="*/ 144 w 382"/>
                <a:gd name="T13" fmla="*/ 138 h 631"/>
                <a:gd name="T14" fmla="*/ 75 w 382"/>
                <a:gd name="T15" fmla="*/ 234 h 631"/>
                <a:gd name="T16" fmla="*/ 36 w 382"/>
                <a:gd name="T17" fmla="*/ 312 h 631"/>
                <a:gd name="T18" fmla="*/ 12 w 382"/>
                <a:gd name="T19" fmla="*/ 369 h 631"/>
                <a:gd name="T20" fmla="*/ 42 w 382"/>
                <a:gd name="T21" fmla="*/ 504 h 631"/>
                <a:gd name="T22" fmla="*/ 12 w 382"/>
                <a:gd name="T23" fmla="*/ 363 h 631"/>
                <a:gd name="T24" fmla="*/ 33 w 382"/>
                <a:gd name="T25" fmla="*/ 495 h 631"/>
                <a:gd name="T26" fmla="*/ 15 w 382"/>
                <a:gd name="T27" fmla="*/ 375 h 631"/>
                <a:gd name="T28" fmla="*/ 12 w 382"/>
                <a:gd name="T29" fmla="*/ 567 h 631"/>
                <a:gd name="T30" fmla="*/ 9 w 382"/>
                <a:gd name="T31" fmla="*/ 591 h 631"/>
                <a:gd name="T32" fmla="*/ 9 w 382"/>
                <a:gd name="T33" fmla="*/ 600 h 631"/>
                <a:gd name="T34" fmla="*/ 9 w 382"/>
                <a:gd name="T35" fmla="*/ 609 h 631"/>
                <a:gd name="T36" fmla="*/ 0 w 382"/>
                <a:gd name="T37" fmla="*/ 630 h 6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82"/>
                <a:gd name="T58" fmla="*/ 0 h 631"/>
                <a:gd name="T59" fmla="*/ 382 w 382"/>
                <a:gd name="T60" fmla="*/ 631 h 6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82" h="631">
                  <a:moveTo>
                    <a:pt x="360" y="0"/>
                  </a:moveTo>
                  <a:lnTo>
                    <a:pt x="345" y="3"/>
                  </a:lnTo>
                  <a:lnTo>
                    <a:pt x="342" y="15"/>
                  </a:lnTo>
                  <a:lnTo>
                    <a:pt x="381" y="39"/>
                  </a:lnTo>
                  <a:lnTo>
                    <a:pt x="333" y="12"/>
                  </a:lnTo>
                  <a:lnTo>
                    <a:pt x="234" y="57"/>
                  </a:lnTo>
                  <a:lnTo>
                    <a:pt x="144" y="138"/>
                  </a:lnTo>
                  <a:lnTo>
                    <a:pt x="75" y="234"/>
                  </a:lnTo>
                  <a:lnTo>
                    <a:pt x="36" y="312"/>
                  </a:lnTo>
                  <a:lnTo>
                    <a:pt x="12" y="369"/>
                  </a:lnTo>
                  <a:lnTo>
                    <a:pt x="42" y="504"/>
                  </a:lnTo>
                  <a:lnTo>
                    <a:pt x="12" y="363"/>
                  </a:lnTo>
                  <a:lnTo>
                    <a:pt x="33" y="495"/>
                  </a:lnTo>
                  <a:lnTo>
                    <a:pt x="15" y="375"/>
                  </a:lnTo>
                  <a:lnTo>
                    <a:pt x="12" y="567"/>
                  </a:lnTo>
                  <a:lnTo>
                    <a:pt x="9" y="591"/>
                  </a:lnTo>
                  <a:lnTo>
                    <a:pt x="9" y="600"/>
                  </a:lnTo>
                  <a:lnTo>
                    <a:pt x="9" y="609"/>
                  </a:lnTo>
                  <a:lnTo>
                    <a:pt x="0" y="63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79" name="Freeform 60">
              <a:extLst>
                <a:ext uri="{FF2B5EF4-FFF2-40B4-BE49-F238E27FC236}">
                  <a16:creationId xmlns:a16="http://schemas.microsoft.com/office/drawing/2014/main" id="{C552723A-E333-45E8-B6F2-BD655EBD7CB5}"/>
                </a:ext>
              </a:extLst>
            </p:cNvPr>
            <p:cNvSpPr>
              <a:spLocks/>
            </p:cNvSpPr>
            <p:nvPr/>
          </p:nvSpPr>
          <p:spPr bwMode="auto">
            <a:xfrm>
              <a:off x="3137" y="775"/>
              <a:ext cx="103" cy="190"/>
            </a:xfrm>
            <a:custGeom>
              <a:avLst/>
              <a:gdLst>
                <a:gd name="T0" fmla="*/ 27 w 103"/>
                <a:gd name="T1" fmla="*/ 0 h 190"/>
                <a:gd name="T2" fmla="*/ 39 w 103"/>
                <a:gd name="T3" fmla="*/ 21 h 190"/>
                <a:gd name="T4" fmla="*/ 33 w 103"/>
                <a:gd name="T5" fmla="*/ 42 h 190"/>
                <a:gd name="T6" fmla="*/ 42 w 103"/>
                <a:gd name="T7" fmla="*/ 60 h 190"/>
                <a:gd name="T8" fmla="*/ 51 w 103"/>
                <a:gd name="T9" fmla="*/ 81 h 190"/>
                <a:gd name="T10" fmla="*/ 66 w 103"/>
                <a:gd name="T11" fmla="*/ 90 h 190"/>
                <a:gd name="T12" fmla="*/ 75 w 103"/>
                <a:gd name="T13" fmla="*/ 99 h 190"/>
                <a:gd name="T14" fmla="*/ 84 w 103"/>
                <a:gd name="T15" fmla="*/ 123 h 190"/>
                <a:gd name="T16" fmla="*/ 93 w 103"/>
                <a:gd name="T17" fmla="*/ 138 h 190"/>
                <a:gd name="T18" fmla="*/ 102 w 103"/>
                <a:gd name="T19" fmla="*/ 144 h 190"/>
                <a:gd name="T20" fmla="*/ 72 w 103"/>
                <a:gd name="T21" fmla="*/ 156 h 190"/>
                <a:gd name="T22" fmla="*/ 39 w 103"/>
                <a:gd name="T23" fmla="*/ 189 h 190"/>
                <a:gd name="T24" fmla="*/ 6 w 103"/>
                <a:gd name="T25" fmla="*/ 138 h 190"/>
                <a:gd name="T26" fmla="*/ 0 w 103"/>
                <a:gd name="T27" fmla="*/ 99 h 190"/>
                <a:gd name="T28" fmla="*/ 0 w 103"/>
                <a:gd name="T29" fmla="*/ 78 h 190"/>
                <a:gd name="T30" fmla="*/ 9 w 103"/>
                <a:gd name="T31" fmla="*/ 60 h 190"/>
                <a:gd name="T32" fmla="*/ 36 w 103"/>
                <a:gd name="T33" fmla="*/ 51 h 1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190"/>
                <a:gd name="T53" fmla="*/ 103 w 103"/>
                <a:gd name="T54" fmla="*/ 190 h 1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190">
                  <a:moveTo>
                    <a:pt x="27" y="0"/>
                  </a:moveTo>
                  <a:lnTo>
                    <a:pt x="39" y="21"/>
                  </a:lnTo>
                  <a:lnTo>
                    <a:pt x="33" y="42"/>
                  </a:lnTo>
                  <a:lnTo>
                    <a:pt x="42" y="60"/>
                  </a:lnTo>
                  <a:lnTo>
                    <a:pt x="51" y="81"/>
                  </a:lnTo>
                  <a:lnTo>
                    <a:pt x="66" y="90"/>
                  </a:lnTo>
                  <a:lnTo>
                    <a:pt x="75" y="99"/>
                  </a:lnTo>
                  <a:lnTo>
                    <a:pt x="84" y="123"/>
                  </a:lnTo>
                  <a:lnTo>
                    <a:pt x="93" y="138"/>
                  </a:lnTo>
                  <a:lnTo>
                    <a:pt x="102" y="144"/>
                  </a:lnTo>
                  <a:lnTo>
                    <a:pt x="72" y="156"/>
                  </a:lnTo>
                  <a:lnTo>
                    <a:pt x="39" y="189"/>
                  </a:lnTo>
                  <a:lnTo>
                    <a:pt x="6" y="138"/>
                  </a:lnTo>
                  <a:lnTo>
                    <a:pt x="0" y="99"/>
                  </a:lnTo>
                  <a:lnTo>
                    <a:pt x="0" y="78"/>
                  </a:lnTo>
                  <a:lnTo>
                    <a:pt x="9" y="60"/>
                  </a:lnTo>
                  <a:lnTo>
                    <a:pt x="36" y="5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80" name="Freeform 61">
              <a:extLst>
                <a:ext uri="{FF2B5EF4-FFF2-40B4-BE49-F238E27FC236}">
                  <a16:creationId xmlns:a16="http://schemas.microsoft.com/office/drawing/2014/main" id="{50811C64-9154-4384-8848-0E16B28ED6E7}"/>
                </a:ext>
              </a:extLst>
            </p:cNvPr>
            <p:cNvSpPr>
              <a:spLocks/>
            </p:cNvSpPr>
            <p:nvPr/>
          </p:nvSpPr>
          <p:spPr bwMode="auto">
            <a:xfrm>
              <a:off x="2993" y="955"/>
              <a:ext cx="178" cy="412"/>
            </a:xfrm>
            <a:custGeom>
              <a:avLst/>
              <a:gdLst>
                <a:gd name="T0" fmla="*/ 177 w 178"/>
                <a:gd name="T1" fmla="*/ 0 h 412"/>
                <a:gd name="T2" fmla="*/ 147 w 178"/>
                <a:gd name="T3" fmla="*/ 21 h 412"/>
                <a:gd name="T4" fmla="*/ 90 w 178"/>
                <a:gd name="T5" fmla="*/ 33 h 412"/>
                <a:gd name="T6" fmla="*/ 54 w 178"/>
                <a:gd name="T7" fmla="*/ 48 h 412"/>
                <a:gd name="T8" fmla="*/ 135 w 178"/>
                <a:gd name="T9" fmla="*/ 27 h 412"/>
                <a:gd name="T10" fmla="*/ 75 w 178"/>
                <a:gd name="T11" fmla="*/ 57 h 412"/>
                <a:gd name="T12" fmla="*/ 57 w 178"/>
                <a:gd name="T13" fmla="*/ 78 h 412"/>
                <a:gd name="T14" fmla="*/ 18 w 178"/>
                <a:gd name="T15" fmla="*/ 93 h 412"/>
                <a:gd name="T16" fmla="*/ 57 w 178"/>
                <a:gd name="T17" fmla="*/ 75 h 412"/>
                <a:gd name="T18" fmla="*/ 48 w 178"/>
                <a:gd name="T19" fmla="*/ 90 h 412"/>
                <a:gd name="T20" fmla="*/ 24 w 178"/>
                <a:gd name="T21" fmla="*/ 126 h 412"/>
                <a:gd name="T22" fmla="*/ 12 w 178"/>
                <a:gd name="T23" fmla="*/ 153 h 412"/>
                <a:gd name="T24" fmla="*/ 0 w 178"/>
                <a:gd name="T25" fmla="*/ 138 h 412"/>
                <a:gd name="T26" fmla="*/ 24 w 178"/>
                <a:gd name="T27" fmla="*/ 180 h 412"/>
                <a:gd name="T28" fmla="*/ 87 w 178"/>
                <a:gd name="T29" fmla="*/ 408 h 412"/>
                <a:gd name="T30" fmla="*/ 99 w 178"/>
                <a:gd name="T31" fmla="*/ 411 h 4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8"/>
                <a:gd name="T49" fmla="*/ 0 h 412"/>
                <a:gd name="T50" fmla="*/ 178 w 178"/>
                <a:gd name="T51" fmla="*/ 412 h 4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8" h="412">
                  <a:moveTo>
                    <a:pt x="177" y="0"/>
                  </a:moveTo>
                  <a:lnTo>
                    <a:pt x="147" y="21"/>
                  </a:lnTo>
                  <a:lnTo>
                    <a:pt x="90" y="33"/>
                  </a:lnTo>
                  <a:lnTo>
                    <a:pt x="54" y="48"/>
                  </a:lnTo>
                  <a:lnTo>
                    <a:pt x="135" y="27"/>
                  </a:lnTo>
                  <a:lnTo>
                    <a:pt x="75" y="57"/>
                  </a:lnTo>
                  <a:lnTo>
                    <a:pt x="57" y="78"/>
                  </a:lnTo>
                  <a:lnTo>
                    <a:pt x="18" y="93"/>
                  </a:lnTo>
                  <a:lnTo>
                    <a:pt x="57" y="75"/>
                  </a:lnTo>
                  <a:lnTo>
                    <a:pt x="48" y="90"/>
                  </a:lnTo>
                  <a:lnTo>
                    <a:pt x="24" y="126"/>
                  </a:lnTo>
                  <a:lnTo>
                    <a:pt x="12" y="153"/>
                  </a:lnTo>
                  <a:lnTo>
                    <a:pt x="0" y="138"/>
                  </a:lnTo>
                  <a:lnTo>
                    <a:pt x="24" y="180"/>
                  </a:lnTo>
                  <a:lnTo>
                    <a:pt x="87" y="408"/>
                  </a:lnTo>
                  <a:lnTo>
                    <a:pt x="99" y="41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81" name="Freeform 62">
              <a:extLst>
                <a:ext uri="{FF2B5EF4-FFF2-40B4-BE49-F238E27FC236}">
                  <a16:creationId xmlns:a16="http://schemas.microsoft.com/office/drawing/2014/main" id="{07434F5A-500E-4B20-BA00-3DB4FA89ED8D}"/>
                </a:ext>
              </a:extLst>
            </p:cNvPr>
            <p:cNvSpPr>
              <a:spLocks/>
            </p:cNvSpPr>
            <p:nvPr/>
          </p:nvSpPr>
          <p:spPr bwMode="auto">
            <a:xfrm>
              <a:off x="3161" y="988"/>
              <a:ext cx="64" cy="61"/>
            </a:xfrm>
            <a:custGeom>
              <a:avLst/>
              <a:gdLst>
                <a:gd name="T0" fmla="*/ 0 w 64"/>
                <a:gd name="T1" fmla="*/ 0 h 61"/>
                <a:gd name="T2" fmla="*/ 30 w 64"/>
                <a:gd name="T3" fmla="*/ 45 h 61"/>
                <a:gd name="T4" fmla="*/ 39 w 64"/>
                <a:gd name="T5" fmla="*/ 54 h 61"/>
                <a:gd name="T6" fmla="*/ 63 w 64"/>
                <a:gd name="T7" fmla="*/ 60 h 61"/>
                <a:gd name="T8" fmla="*/ 0 60000 65536"/>
                <a:gd name="T9" fmla="*/ 0 60000 65536"/>
                <a:gd name="T10" fmla="*/ 0 60000 65536"/>
                <a:gd name="T11" fmla="*/ 0 60000 65536"/>
                <a:gd name="T12" fmla="*/ 0 w 64"/>
                <a:gd name="T13" fmla="*/ 0 h 61"/>
                <a:gd name="T14" fmla="*/ 64 w 64"/>
                <a:gd name="T15" fmla="*/ 61 h 61"/>
              </a:gdLst>
              <a:ahLst/>
              <a:cxnLst>
                <a:cxn ang="T8">
                  <a:pos x="T0" y="T1"/>
                </a:cxn>
                <a:cxn ang="T9">
                  <a:pos x="T2" y="T3"/>
                </a:cxn>
                <a:cxn ang="T10">
                  <a:pos x="T4" y="T5"/>
                </a:cxn>
                <a:cxn ang="T11">
                  <a:pos x="T6" y="T7"/>
                </a:cxn>
              </a:cxnLst>
              <a:rect l="T12" t="T13" r="T14" b="T15"/>
              <a:pathLst>
                <a:path w="64" h="61">
                  <a:moveTo>
                    <a:pt x="0" y="0"/>
                  </a:moveTo>
                  <a:lnTo>
                    <a:pt x="30" y="45"/>
                  </a:lnTo>
                  <a:lnTo>
                    <a:pt x="39" y="54"/>
                  </a:lnTo>
                  <a:lnTo>
                    <a:pt x="63" y="6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82" name="Freeform 63">
              <a:extLst>
                <a:ext uri="{FF2B5EF4-FFF2-40B4-BE49-F238E27FC236}">
                  <a16:creationId xmlns:a16="http://schemas.microsoft.com/office/drawing/2014/main" id="{A15F567F-0C66-49AC-A29A-2F015AE6D119}"/>
                </a:ext>
              </a:extLst>
            </p:cNvPr>
            <p:cNvSpPr>
              <a:spLocks/>
            </p:cNvSpPr>
            <p:nvPr/>
          </p:nvSpPr>
          <p:spPr bwMode="auto">
            <a:xfrm>
              <a:off x="3185" y="919"/>
              <a:ext cx="361" cy="235"/>
            </a:xfrm>
            <a:custGeom>
              <a:avLst/>
              <a:gdLst>
                <a:gd name="T0" fmla="*/ 57 w 361"/>
                <a:gd name="T1" fmla="*/ 0 h 235"/>
                <a:gd name="T2" fmla="*/ 75 w 361"/>
                <a:gd name="T3" fmla="*/ 18 h 235"/>
                <a:gd name="T4" fmla="*/ 120 w 361"/>
                <a:gd name="T5" fmla="*/ 63 h 235"/>
                <a:gd name="T6" fmla="*/ 129 w 361"/>
                <a:gd name="T7" fmla="*/ 75 h 235"/>
                <a:gd name="T8" fmla="*/ 156 w 361"/>
                <a:gd name="T9" fmla="*/ 81 h 235"/>
                <a:gd name="T10" fmla="*/ 204 w 361"/>
                <a:gd name="T11" fmla="*/ 111 h 235"/>
                <a:gd name="T12" fmla="*/ 240 w 361"/>
                <a:gd name="T13" fmla="*/ 141 h 235"/>
                <a:gd name="T14" fmla="*/ 264 w 361"/>
                <a:gd name="T15" fmla="*/ 141 h 235"/>
                <a:gd name="T16" fmla="*/ 291 w 361"/>
                <a:gd name="T17" fmla="*/ 132 h 235"/>
                <a:gd name="T18" fmla="*/ 303 w 361"/>
                <a:gd name="T19" fmla="*/ 129 h 235"/>
                <a:gd name="T20" fmla="*/ 333 w 361"/>
                <a:gd name="T21" fmla="*/ 123 h 235"/>
                <a:gd name="T22" fmla="*/ 342 w 361"/>
                <a:gd name="T23" fmla="*/ 120 h 235"/>
                <a:gd name="T24" fmla="*/ 339 w 361"/>
                <a:gd name="T25" fmla="*/ 132 h 235"/>
                <a:gd name="T26" fmla="*/ 321 w 361"/>
                <a:gd name="T27" fmla="*/ 141 h 235"/>
                <a:gd name="T28" fmla="*/ 312 w 361"/>
                <a:gd name="T29" fmla="*/ 147 h 235"/>
                <a:gd name="T30" fmla="*/ 327 w 361"/>
                <a:gd name="T31" fmla="*/ 159 h 235"/>
                <a:gd name="T32" fmla="*/ 351 w 361"/>
                <a:gd name="T33" fmla="*/ 162 h 235"/>
                <a:gd name="T34" fmla="*/ 354 w 361"/>
                <a:gd name="T35" fmla="*/ 162 h 235"/>
                <a:gd name="T36" fmla="*/ 354 w 361"/>
                <a:gd name="T37" fmla="*/ 174 h 235"/>
                <a:gd name="T38" fmla="*/ 345 w 361"/>
                <a:gd name="T39" fmla="*/ 180 h 235"/>
                <a:gd name="T40" fmla="*/ 333 w 361"/>
                <a:gd name="T41" fmla="*/ 183 h 235"/>
                <a:gd name="T42" fmla="*/ 354 w 361"/>
                <a:gd name="T43" fmla="*/ 177 h 235"/>
                <a:gd name="T44" fmla="*/ 360 w 361"/>
                <a:gd name="T45" fmla="*/ 189 h 235"/>
                <a:gd name="T46" fmla="*/ 357 w 361"/>
                <a:gd name="T47" fmla="*/ 198 h 235"/>
                <a:gd name="T48" fmla="*/ 348 w 361"/>
                <a:gd name="T49" fmla="*/ 198 h 235"/>
                <a:gd name="T50" fmla="*/ 333 w 361"/>
                <a:gd name="T51" fmla="*/ 198 h 235"/>
                <a:gd name="T52" fmla="*/ 357 w 361"/>
                <a:gd name="T53" fmla="*/ 198 h 235"/>
                <a:gd name="T54" fmla="*/ 360 w 361"/>
                <a:gd name="T55" fmla="*/ 207 h 235"/>
                <a:gd name="T56" fmla="*/ 360 w 361"/>
                <a:gd name="T57" fmla="*/ 222 h 235"/>
                <a:gd name="T58" fmla="*/ 345 w 361"/>
                <a:gd name="T59" fmla="*/ 222 h 235"/>
                <a:gd name="T60" fmla="*/ 330 w 361"/>
                <a:gd name="T61" fmla="*/ 210 h 235"/>
                <a:gd name="T62" fmla="*/ 345 w 361"/>
                <a:gd name="T63" fmla="*/ 222 h 235"/>
                <a:gd name="T64" fmla="*/ 360 w 361"/>
                <a:gd name="T65" fmla="*/ 222 h 235"/>
                <a:gd name="T66" fmla="*/ 360 w 361"/>
                <a:gd name="T67" fmla="*/ 228 h 235"/>
                <a:gd name="T68" fmla="*/ 339 w 361"/>
                <a:gd name="T69" fmla="*/ 234 h 235"/>
                <a:gd name="T70" fmla="*/ 312 w 361"/>
                <a:gd name="T71" fmla="*/ 228 h 235"/>
                <a:gd name="T72" fmla="*/ 282 w 361"/>
                <a:gd name="T73" fmla="*/ 213 h 235"/>
                <a:gd name="T74" fmla="*/ 258 w 361"/>
                <a:gd name="T75" fmla="*/ 198 h 235"/>
                <a:gd name="T76" fmla="*/ 240 w 361"/>
                <a:gd name="T77" fmla="*/ 189 h 235"/>
                <a:gd name="T78" fmla="*/ 189 w 361"/>
                <a:gd name="T79" fmla="*/ 174 h 235"/>
                <a:gd name="T80" fmla="*/ 138 w 361"/>
                <a:gd name="T81" fmla="*/ 162 h 235"/>
                <a:gd name="T82" fmla="*/ 99 w 361"/>
                <a:gd name="T83" fmla="*/ 150 h 235"/>
                <a:gd name="T84" fmla="*/ 81 w 361"/>
                <a:gd name="T85" fmla="*/ 141 h 235"/>
                <a:gd name="T86" fmla="*/ 51 w 361"/>
                <a:gd name="T87" fmla="*/ 108 h 235"/>
                <a:gd name="T88" fmla="*/ 18 w 361"/>
                <a:gd name="T89" fmla="*/ 63 h 235"/>
                <a:gd name="T90" fmla="*/ 0 w 361"/>
                <a:gd name="T91" fmla="*/ 42 h 2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1"/>
                <a:gd name="T139" fmla="*/ 0 h 235"/>
                <a:gd name="T140" fmla="*/ 361 w 361"/>
                <a:gd name="T141" fmla="*/ 235 h 2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1" h="235">
                  <a:moveTo>
                    <a:pt x="57" y="0"/>
                  </a:moveTo>
                  <a:lnTo>
                    <a:pt x="75" y="18"/>
                  </a:lnTo>
                  <a:lnTo>
                    <a:pt x="120" y="63"/>
                  </a:lnTo>
                  <a:lnTo>
                    <a:pt x="129" y="75"/>
                  </a:lnTo>
                  <a:lnTo>
                    <a:pt x="156" y="81"/>
                  </a:lnTo>
                  <a:lnTo>
                    <a:pt x="204" y="111"/>
                  </a:lnTo>
                  <a:lnTo>
                    <a:pt x="240" y="141"/>
                  </a:lnTo>
                  <a:lnTo>
                    <a:pt x="264" y="141"/>
                  </a:lnTo>
                  <a:lnTo>
                    <a:pt x="291" y="132"/>
                  </a:lnTo>
                  <a:lnTo>
                    <a:pt x="303" y="129"/>
                  </a:lnTo>
                  <a:lnTo>
                    <a:pt x="333" y="123"/>
                  </a:lnTo>
                  <a:lnTo>
                    <a:pt x="342" y="120"/>
                  </a:lnTo>
                  <a:lnTo>
                    <a:pt x="339" y="132"/>
                  </a:lnTo>
                  <a:lnTo>
                    <a:pt x="321" y="141"/>
                  </a:lnTo>
                  <a:lnTo>
                    <a:pt x="312" y="147"/>
                  </a:lnTo>
                  <a:lnTo>
                    <a:pt x="327" y="159"/>
                  </a:lnTo>
                  <a:lnTo>
                    <a:pt x="351" y="162"/>
                  </a:lnTo>
                  <a:lnTo>
                    <a:pt x="354" y="162"/>
                  </a:lnTo>
                  <a:lnTo>
                    <a:pt x="354" y="174"/>
                  </a:lnTo>
                  <a:lnTo>
                    <a:pt x="345" y="180"/>
                  </a:lnTo>
                  <a:lnTo>
                    <a:pt x="333" y="183"/>
                  </a:lnTo>
                  <a:lnTo>
                    <a:pt x="354" y="177"/>
                  </a:lnTo>
                  <a:lnTo>
                    <a:pt x="360" y="189"/>
                  </a:lnTo>
                  <a:lnTo>
                    <a:pt x="357" y="198"/>
                  </a:lnTo>
                  <a:lnTo>
                    <a:pt x="348" y="198"/>
                  </a:lnTo>
                  <a:lnTo>
                    <a:pt x="333" y="198"/>
                  </a:lnTo>
                  <a:lnTo>
                    <a:pt x="357" y="198"/>
                  </a:lnTo>
                  <a:lnTo>
                    <a:pt x="360" y="207"/>
                  </a:lnTo>
                  <a:lnTo>
                    <a:pt x="360" y="222"/>
                  </a:lnTo>
                  <a:lnTo>
                    <a:pt x="345" y="222"/>
                  </a:lnTo>
                  <a:lnTo>
                    <a:pt x="330" y="210"/>
                  </a:lnTo>
                  <a:lnTo>
                    <a:pt x="345" y="222"/>
                  </a:lnTo>
                  <a:lnTo>
                    <a:pt x="360" y="222"/>
                  </a:lnTo>
                  <a:lnTo>
                    <a:pt x="360" y="228"/>
                  </a:lnTo>
                  <a:lnTo>
                    <a:pt x="339" y="234"/>
                  </a:lnTo>
                  <a:lnTo>
                    <a:pt x="312" y="228"/>
                  </a:lnTo>
                  <a:lnTo>
                    <a:pt x="282" y="213"/>
                  </a:lnTo>
                  <a:lnTo>
                    <a:pt x="258" y="198"/>
                  </a:lnTo>
                  <a:lnTo>
                    <a:pt x="240" y="189"/>
                  </a:lnTo>
                  <a:lnTo>
                    <a:pt x="189" y="174"/>
                  </a:lnTo>
                  <a:lnTo>
                    <a:pt x="138" y="162"/>
                  </a:lnTo>
                  <a:lnTo>
                    <a:pt x="99" y="150"/>
                  </a:lnTo>
                  <a:lnTo>
                    <a:pt x="81" y="141"/>
                  </a:lnTo>
                  <a:lnTo>
                    <a:pt x="51" y="108"/>
                  </a:lnTo>
                  <a:lnTo>
                    <a:pt x="18" y="63"/>
                  </a:lnTo>
                  <a:lnTo>
                    <a:pt x="0" y="4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83" name="Freeform 64">
              <a:extLst>
                <a:ext uri="{FF2B5EF4-FFF2-40B4-BE49-F238E27FC236}">
                  <a16:creationId xmlns:a16="http://schemas.microsoft.com/office/drawing/2014/main" id="{53298AF6-A918-43B8-9263-A61816B7E8CC}"/>
                </a:ext>
              </a:extLst>
            </p:cNvPr>
            <p:cNvSpPr>
              <a:spLocks/>
            </p:cNvSpPr>
            <p:nvPr/>
          </p:nvSpPr>
          <p:spPr bwMode="auto">
            <a:xfrm>
              <a:off x="2894" y="898"/>
              <a:ext cx="34" cy="19"/>
            </a:xfrm>
            <a:custGeom>
              <a:avLst/>
              <a:gdLst>
                <a:gd name="T0" fmla="*/ 27 w 34"/>
                <a:gd name="T1" fmla="*/ 18 h 19"/>
                <a:gd name="T2" fmla="*/ 27 w 34"/>
                <a:gd name="T3" fmla="*/ 9 h 19"/>
                <a:gd name="T4" fmla="*/ 27 w 34"/>
                <a:gd name="T5" fmla="*/ 0 h 19"/>
                <a:gd name="T6" fmla="*/ 33 w 34"/>
                <a:gd name="T7" fmla="*/ 9 h 19"/>
                <a:gd name="T8" fmla="*/ 24 w 34"/>
                <a:gd name="T9" fmla="*/ 3 h 19"/>
                <a:gd name="T10" fmla="*/ 0 w 34"/>
                <a:gd name="T11" fmla="*/ 0 h 19"/>
                <a:gd name="T12" fmla="*/ 12 w 34"/>
                <a:gd name="T13" fmla="*/ 0 h 19"/>
                <a:gd name="T14" fmla="*/ 21 w 34"/>
                <a:gd name="T15" fmla="*/ 0 h 19"/>
                <a:gd name="T16" fmla="*/ 30 w 34"/>
                <a:gd name="T17" fmla="*/ 0 h 19"/>
                <a:gd name="T18" fmla="*/ 24 w 34"/>
                <a:gd name="T19" fmla="*/ 9 h 19"/>
                <a:gd name="T20" fmla="*/ 24 w 34"/>
                <a:gd name="T21" fmla="*/ 18 h 19"/>
                <a:gd name="T22" fmla="*/ 27 w 34"/>
                <a:gd name="T23" fmla="*/ 18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19"/>
                <a:gd name="T38" fmla="*/ 34 w 34"/>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19">
                  <a:moveTo>
                    <a:pt x="27" y="18"/>
                  </a:moveTo>
                  <a:lnTo>
                    <a:pt x="27" y="9"/>
                  </a:lnTo>
                  <a:lnTo>
                    <a:pt x="27" y="0"/>
                  </a:lnTo>
                  <a:lnTo>
                    <a:pt x="33" y="9"/>
                  </a:lnTo>
                  <a:lnTo>
                    <a:pt x="24" y="3"/>
                  </a:lnTo>
                  <a:lnTo>
                    <a:pt x="0" y="0"/>
                  </a:lnTo>
                  <a:lnTo>
                    <a:pt x="12" y="0"/>
                  </a:lnTo>
                  <a:lnTo>
                    <a:pt x="21" y="0"/>
                  </a:lnTo>
                  <a:lnTo>
                    <a:pt x="30" y="0"/>
                  </a:lnTo>
                  <a:lnTo>
                    <a:pt x="24" y="9"/>
                  </a:lnTo>
                  <a:lnTo>
                    <a:pt x="24" y="18"/>
                  </a:lnTo>
                  <a:lnTo>
                    <a:pt x="27" y="18"/>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3884" name="Freeform 65">
              <a:extLst>
                <a:ext uri="{FF2B5EF4-FFF2-40B4-BE49-F238E27FC236}">
                  <a16:creationId xmlns:a16="http://schemas.microsoft.com/office/drawing/2014/main" id="{9D81E795-D513-4030-AB87-ED79D545A398}"/>
                </a:ext>
              </a:extLst>
            </p:cNvPr>
            <p:cNvSpPr>
              <a:spLocks/>
            </p:cNvSpPr>
            <p:nvPr/>
          </p:nvSpPr>
          <p:spPr bwMode="auto">
            <a:xfrm>
              <a:off x="2858" y="952"/>
              <a:ext cx="16" cy="25"/>
            </a:xfrm>
            <a:custGeom>
              <a:avLst/>
              <a:gdLst>
                <a:gd name="T0" fmla="*/ 15 w 16"/>
                <a:gd name="T1" fmla="*/ 24 h 25"/>
                <a:gd name="T2" fmla="*/ 9 w 16"/>
                <a:gd name="T3" fmla="*/ 12 h 25"/>
                <a:gd name="T4" fmla="*/ 3 w 16"/>
                <a:gd name="T5" fmla="*/ 3 h 25"/>
                <a:gd name="T6" fmla="*/ 6 w 16"/>
                <a:gd name="T7" fmla="*/ 12 h 25"/>
                <a:gd name="T8" fmla="*/ 12 w 16"/>
                <a:gd name="T9" fmla="*/ 21 h 25"/>
                <a:gd name="T10" fmla="*/ 12 w 16"/>
                <a:gd name="T11" fmla="*/ 9 h 25"/>
                <a:gd name="T12" fmla="*/ 12 w 16"/>
                <a:gd name="T13" fmla="*/ 0 h 25"/>
                <a:gd name="T14" fmla="*/ 0 w 16"/>
                <a:gd name="T15" fmla="*/ 6 h 25"/>
                <a:gd name="T16" fmla="*/ 6 w 16"/>
                <a:gd name="T17" fmla="*/ 15 h 25"/>
                <a:gd name="T18" fmla="*/ 9 w 16"/>
                <a:gd name="T19" fmla="*/ 24 h 25"/>
                <a:gd name="T20" fmla="*/ 15 w 16"/>
                <a:gd name="T21" fmla="*/ 24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25"/>
                <a:gd name="T35" fmla="*/ 16 w 16"/>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25">
                  <a:moveTo>
                    <a:pt x="15" y="24"/>
                  </a:moveTo>
                  <a:lnTo>
                    <a:pt x="9" y="12"/>
                  </a:lnTo>
                  <a:lnTo>
                    <a:pt x="3" y="3"/>
                  </a:lnTo>
                  <a:lnTo>
                    <a:pt x="6" y="12"/>
                  </a:lnTo>
                  <a:lnTo>
                    <a:pt x="12" y="21"/>
                  </a:lnTo>
                  <a:lnTo>
                    <a:pt x="12" y="9"/>
                  </a:lnTo>
                  <a:lnTo>
                    <a:pt x="12" y="0"/>
                  </a:lnTo>
                  <a:lnTo>
                    <a:pt x="0" y="6"/>
                  </a:lnTo>
                  <a:lnTo>
                    <a:pt x="6" y="15"/>
                  </a:lnTo>
                  <a:lnTo>
                    <a:pt x="9" y="24"/>
                  </a:lnTo>
                  <a:lnTo>
                    <a:pt x="15" y="24"/>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3885" name="Freeform 66">
              <a:extLst>
                <a:ext uri="{FF2B5EF4-FFF2-40B4-BE49-F238E27FC236}">
                  <a16:creationId xmlns:a16="http://schemas.microsoft.com/office/drawing/2014/main" id="{645DD6C3-79A7-479F-9305-B326D360F90B}"/>
                </a:ext>
              </a:extLst>
            </p:cNvPr>
            <p:cNvSpPr>
              <a:spLocks/>
            </p:cNvSpPr>
            <p:nvPr/>
          </p:nvSpPr>
          <p:spPr bwMode="auto">
            <a:xfrm>
              <a:off x="2897" y="949"/>
              <a:ext cx="1" cy="10"/>
            </a:xfrm>
            <a:custGeom>
              <a:avLst/>
              <a:gdLst>
                <a:gd name="T0" fmla="*/ 0 w 1"/>
                <a:gd name="T1" fmla="*/ 9 h 10"/>
                <a:gd name="T2" fmla="*/ 0 w 1"/>
                <a:gd name="T3" fmla="*/ 0 h 10"/>
                <a:gd name="T4" fmla="*/ 0 w 1"/>
                <a:gd name="T5" fmla="*/ 6 h 10"/>
                <a:gd name="T6" fmla="*/ 0 w 1"/>
                <a:gd name="T7" fmla="*/ 9 h 10"/>
                <a:gd name="T8" fmla="*/ 0 60000 65536"/>
                <a:gd name="T9" fmla="*/ 0 60000 65536"/>
                <a:gd name="T10" fmla="*/ 0 60000 65536"/>
                <a:gd name="T11" fmla="*/ 0 60000 65536"/>
                <a:gd name="T12" fmla="*/ 0 w 1"/>
                <a:gd name="T13" fmla="*/ 0 h 10"/>
                <a:gd name="T14" fmla="*/ 1 w 1"/>
                <a:gd name="T15" fmla="*/ 10 h 10"/>
              </a:gdLst>
              <a:ahLst/>
              <a:cxnLst>
                <a:cxn ang="T8">
                  <a:pos x="T0" y="T1"/>
                </a:cxn>
                <a:cxn ang="T9">
                  <a:pos x="T2" y="T3"/>
                </a:cxn>
                <a:cxn ang="T10">
                  <a:pos x="T4" y="T5"/>
                </a:cxn>
                <a:cxn ang="T11">
                  <a:pos x="T6" y="T7"/>
                </a:cxn>
              </a:cxnLst>
              <a:rect l="T12" t="T13" r="T14" b="T15"/>
              <a:pathLst>
                <a:path w="1" h="10">
                  <a:moveTo>
                    <a:pt x="0" y="9"/>
                  </a:moveTo>
                  <a:lnTo>
                    <a:pt x="0" y="0"/>
                  </a:lnTo>
                  <a:lnTo>
                    <a:pt x="0" y="6"/>
                  </a:lnTo>
                  <a:lnTo>
                    <a:pt x="0" y="9"/>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3886" name="Freeform 67">
              <a:extLst>
                <a:ext uri="{FF2B5EF4-FFF2-40B4-BE49-F238E27FC236}">
                  <a16:creationId xmlns:a16="http://schemas.microsoft.com/office/drawing/2014/main" id="{A8829813-92E4-4AB1-A6BD-0E0A93E17ABA}"/>
                </a:ext>
              </a:extLst>
            </p:cNvPr>
            <p:cNvSpPr>
              <a:spLocks/>
            </p:cNvSpPr>
            <p:nvPr/>
          </p:nvSpPr>
          <p:spPr bwMode="auto">
            <a:xfrm>
              <a:off x="2888" y="931"/>
              <a:ext cx="1" cy="4"/>
            </a:xfrm>
            <a:custGeom>
              <a:avLst/>
              <a:gdLst>
                <a:gd name="T0" fmla="*/ 0 w 1"/>
                <a:gd name="T1" fmla="*/ 3 h 4"/>
                <a:gd name="T2" fmla="*/ 0 w 1"/>
                <a:gd name="T3" fmla="*/ 0 h 4"/>
                <a:gd name="T4" fmla="*/ 0 60000 65536"/>
                <a:gd name="T5" fmla="*/ 0 60000 65536"/>
                <a:gd name="T6" fmla="*/ 0 w 1"/>
                <a:gd name="T7" fmla="*/ 0 h 4"/>
                <a:gd name="T8" fmla="*/ 1 w 1"/>
                <a:gd name="T9" fmla="*/ 4 h 4"/>
              </a:gdLst>
              <a:ahLst/>
              <a:cxnLst>
                <a:cxn ang="T4">
                  <a:pos x="T0" y="T1"/>
                </a:cxn>
                <a:cxn ang="T5">
                  <a:pos x="T2" y="T3"/>
                </a:cxn>
              </a:cxnLst>
              <a:rect l="T6" t="T7" r="T8" b="T9"/>
              <a:pathLst>
                <a:path w="1" h="4">
                  <a:moveTo>
                    <a:pt x="0" y="3"/>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87" name="Freeform 68">
              <a:extLst>
                <a:ext uri="{FF2B5EF4-FFF2-40B4-BE49-F238E27FC236}">
                  <a16:creationId xmlns:a16="http://schemas.microsoft.com/office/drawing/2014/main" id="{45710B39-2A8B-49DF-B13D-E2758BEF1463}"/>
                </a:ext>
              </a:extLst>
            </p:cNvPr>
            <p:cNvSpPr>
              <a:spLocks/>
            </p:cNvSpPr>
            <p:nvPr/>
          </p:nvSpPr>
          <p:spPr bwMode="auto">
            <a:xfrm>
              <a:off x="2822" y="982"/>
              <a:ext cx="25" cy="40"/>
            </a:xfrm>
            <a:custGeom>
              <a:avLst/>
              <a:gdLst>
                <a:gd name="T0" fmla="*/ 0 w 25"/>
                <a:gd name="T1" fmla="*/ 36 h 40"/>
                <a:gd name="T2" fmla="*/ 0 w 25"/>
                <a:gd name="T3" fmla="*/ 39 h 40"/>
                <a:gd name="T4" fmla="*/ 24 w 25"/>
                <a:gd name="T5" fmla="*/ 0 h 40"/>
                <a:gd name="T6" fmla="*/ 0 60000 65536"/>
                <a:gd name="T7" fmla="*/ 0 60000 65536"/>
                <a:gd name="T8" fmla="*/ 0 60000 65536"/>
                <a:gd name="T9" fmla="*/ 0 w 25"/>
                <a:gd name="T10" fmla="*/ 0 h 40"/>
                <a:gd name="T11" fmla="*/ 25 w 25"/>
                <a:gd name="T12" fmla="*/ 40 h 40"/>
              </a:gdLst>
              <a:ahLst/>
              <a:cxnLst>
                <a:cxn ang="T6">
                  <a:pos x="T0" y="T1"/>
                </a:cxn>
                <a:cxn ang="T7">
                  <a:pos x="T2" y="T3"/>
                </a:cxn>
                <a:cxn ang="T8">
                  <a:pos x="T4" y="T5"/>
                </a:cxn>
              </a:cxnLst>
              <a:rect l="T9" t="T10" r="T11" b="T12"/>
              <a:pathLst>
                <a:path w="25" h="40">
                  <a:moveTo>
                    <a:pt x="0" y="36"/>
                  </a:moveTo>
                  <a:lnTo>
                    <a:pt x="0" y="39"/>
                  </a:lnTo>
                  <a:lnTo>
                    <a:pt x="24"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88" name="Freeform 69">
              <a:extLst>
                <a:ext uri="{FF2B5EF4-FFF2-40B4-BE49-F238E27FC236}">
                  <a16:creationId xmlns:a16="http://schemas.microsoft.com/office/drawing/2014/main" id="{4010C3D2-56DF-426E-BEF3-C87F38957316}"/>
                </a:ext>
              </a:extLst>
            </p:cNvPr>
            <p:cNvSpPr>
              <a:spLocks/>
            </p:cNvSpPr>
            <p:nvPr/>
          </p:nvSpPr>
          <p:spPr bwMode="auto">
            <a:xfrm>
              <a:off x="2810" y="1027"/>
              <a:ext cx="1"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89" name="Freeform 70">
              <a:extLst>
                <a:ext uri="{FF2B5EF4-FFF2-40B4-BE49-F238E27FC236}">
                  <a16:creationId xmlns:a16="http://schemas.microsoft.com/office/drawing/2014/main" id="{3F50372D-0A96-439C-AB92-DF55C9209796}"/>
                </a:ext>
              </a:extLst>
            </p:cNvPr>
            <p:cNvSpPr>
              <a:spLocks/>
            </p:cNvSpPr>
            <p:nvPr/>
          </p:nvSpPr>
          <p:spPr bwMode="auto">
            <a:xfrm>
              <a:off x="2774" y="988"/>
              <a:ext cx="22" cy="10"/>
            </a:xfrm>
            <a:custGeom>
              <a:avLst/>
              <a:gdLst>
                <a:gd name="T0" fmla="*/ 21 w 22"/>
                <a:gd name="T1" fmla="*/ 0 h 10"/>
                <a:gd name="T2" fmla="*/ 0 w 22"/>
                <a:gd name="T3" fmla="*/ 9 h 10"/>
                <a:gd name="T4" fmla="*/ 0 60000 65536"/>
                <a:gd name="T5" fmla="*/ 0 60000 65536"/>
                <a:gd name="T6" fmla="*/ 0 w 22"/>
                <a:gd name="T7" fmla="*/ 0 h 10"/>
                <a:gd name="T8" fmla="*/ 22 w 22"/>
                <a:gd name="T9" fmla="*/ 10 h 10"/>
              </a:gdLst>
              <a:ahLst/>
              <a:cxnLst>
                <a:cxn ang="T4">
                  <a:pos x="T0" y="T1"/>
                </a:cxn>
                <a:cxn ang="T5">
                  <a:pos x="T2" y="T3"/>
                </a:cxn>
              </a:cxnLst>
              <a:rect l="T6" t="T7" r="T8" b="T9"/>
              <a:pathLst>
                <a:path w="22" h="10">
                  <a:moveTo>
                    <a:pt x="21" y="0"/>
                  </a:moveTo>
                  <a:lnTo>
                    <a:pt x="0" y="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0" name="Freeform 71">
              <a:extLst>
                <a:ext uri="{FF2B5EF4-FFF2-40B4-BE49-F238E27FC236}">
                  <a16:creationId xmlns:a16="http://schemas.microsoft.com/office/drawing/2014/main" id="{36A7D3C0-21F4-4F79-A400-492419B96EFC}"/>
                </a:ext>
              </a:extLst>
            </p:cNvPr>
            <p:cNvSpPr>
              <a:spLocks/>
            </p:cNvSpPr>
            <p:nvPr/>
          </p:nvSpPr>
          <p:spPr bwMode="auto">
            <a:xfrm>
              <a:off x="2762" y="967"/>
              <a:ext cx="40" cy="4"/>
            </a:xfrm>
            <a:custGeom>
              <a:avLst/>
              <a:gdLst>
                <a:gd name="T0" fmla="*/ 39 w 40"/>
                <a:gd name="T1" fmla="*/ 0 h 4"/>
                <a:gd name="T2" fmla="*/ 0 w 40"/>
                <a:gd name="T3" fmla="*/ 3 h 4"/>
                <a:gd name="T4" fmla="*/ 0 60000 65536"/>
                <a:gd name="T5" fmla="*/ 0 60000 65536"/>
                <a:gd name="T6" fmla="*/ 0 w 40"/>
                <a:gd name="T7" fmla="*/ 0 h 4"/>
                <a:gd name="T8" fmla="*/ 40 w 40"/>
                <a:gd name="T9" fmla="*/ 4 h 4"/>
              </a:gdLst>
              <a:ahLst/>
              <a:cxnLst>
                <a:cxn ang="T4">
                  <a:pos x="T0" y="T1"/>
                </a:cxn>
                <a:cxn ang="T5">
                  <a:pos x="T2" y="T3"/>
                </a:cxn>
              </a:cxnLst>
              <a:rect l="T6" t="T7" r="T8" b="T9"/>
              <a:pathLst>
                <a:path w="40" h="4">
                  <a:moveTo>
                    <a:pt x="39" y="0"/>
                  </a:moveTo>
                  <a:lnTo>
                    <a:pt x="0" y="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1" name="Freeform 72">
              <a:extLst>
                <a:ext uri="{FF2B5EF4-FFF2-40B4-BE49-F238E27FC236}">
                  <a16:creationId xmlns:a16="http://schemas.microsoft.com/office/drawing/2014/main" id="{F5AE6223-5039-4A3B-82A7-24F5AE23E106}"/>
                </a:ext>
              </a:extLst>
            </p:cNvPr>
            <p:cNvSpPr>
              <a:spLocks/>
            </p:cNvSpPr>
            <p:nvPr/>
          </p:nvSpPr>
          <p:spPr bwMode="auto">
            <a:xfrm>
              <a:off x="2738" y="973"/>
              <a:ext cx="1" cy="10"/>
            </a:xfrm>
            <a:custGeom>
              <a:avLst/>
              <a:gdLst>
                <a:gd name="T0" fmla="*/ 0 w 1"/>
                <a:gd name="T1" fmla="*/ 9 h 10"/>
                <a:gd name="T2" fmla="*/ 0 w 1"/>
                <a:gd name="T3" fmla="*/ 0 h 10"/>
                <a:gd name="T4" fmla="*/ 0 60000 65536"/>
                <a:gd name="T5" fmla="*/ 0 60000 65536"/>
                <a:gd name="T6" fmla="*/ 0 w 1"/>
                <a:gd name="T7" fmla="*/ 0 h 10"/>
                <a:gd name="T8" fmla="*/ 1 w 1"/>
                <a:gd name="T9" fmla="*/ 10 h 10"/>
              </a:gdLst>
              <a:ahLst/>
              <a:cxnLst>
                <a:cxn ang="T4">
                  <a:pos x="T0" y="T1"/>
                </a:cxn>
                <a:cxn ang="T5">
                  <a:pos x="T2" y="T3"/>
                </a:cxn>
              </a:cxnLst>
              <a:rect l="T6" t="T7" r="T8" b="T9"/>
              <a:pathLst>
                <a:path w="1" h="10">
                  <a:moveTo>
                    <a:pt x="0" y="9"/>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2" name="Freeform 73">
              <a:extLst>
                <a:ext uri="{FF2B5EF4-FFF2-40B4-BE49-F238E27FC236}">
                  <a16:creationId xmlns:a16="http://schemas.microsoft.com/office/drawing/2014/main" id="{2A6DA31C-472B-4149-A4C8-F56B82D42296}"/>
                </a:ext>
              </a:extLst>
            </p:cNvPr>
            <p:cNvSpPr>
              <a:spLocks/>
            </p:cNvSpPr>
            <p:nvPr/>
          </p:nvSpPr>
          <p:spPr bwMode="auto">
            <a:xfrm>
              <a:off x="2792" y="925"/>
              <a:ext cx="34" cy="28"/>
            </a:xfrm>
            <a:custGeom>
              <a:avLst/>
              <a:gdLst>
                <a:gd name="T0" fmla="*/ 33 w 34"/>
                <a:gd name="T1" fmla="*/ 27 h 28"/>
                <a:gd name="T2" fmla="*/ 18 w 34"/>
                <a:gd name="T3" fmla="*/ 18 h 28"/>
                <a:gd name="T4" fmla="*/ 9 w 34"/>
                <a:gd name="T5" fmla="*/ 15 h 28"/>
                <a:gd name="T6" fmla="*/ 0 w 34"/>
                <a:gd name="T7" fmla="*/ 9 h 28"/>
                <a:gd name="T8" fmla="*/ 6 w 34"/>
                <a:gd name="T9" fmla="*/ 18 h 28"/>
                <a:gd name="T10" fmla="*/ 9 w 34"/>
                <a:gd name="T11" fmla="*/ 9 h 28"/>
                <a:gd name="T12" fmla="*/ 21 w 34"/>
                <a:gd name="T13" fmla="*/ 12 h 28"/>
                <a:gd name="T14" fmla="*/ 12 w 34"/>
                <a:gd name="T15" fmla="*/ 15 h 28"/>
                <a:gd name="T16" fmla="*/ 3 w 34"/>
                <a:gd name="T17" fmla="*/ 15 h 28"/>
                <a:gd name="T18" fmla="*/ 3 w 34"/>
                <a:gd name="T19" fmla="*/ 9 h 28"/>
                <a:gd name="T20" fmla="*/ 6 w 3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28"/>
                <a:gd name="T35" fmla="*/ 34 w 3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28">
                  <a:moveTo>
                    <a:pt x="33" y="27"/>
                  </a:moveTo>
                  <a:lnTo>
                    <a:pt x="18" y="18"/>
                  </a:lnTo>
                  <a:lnTo>
                    <a:pt x="9" y="15"/>
                  </a:lnTo>
                  <a:lnTo>
                    <a:pt x="0" y="9"/>
                  </a:lnTo>
                  <a:lnTo>
                    <a:pt x="6" y="18"/>
                  </a:lnTo>
                  <a:lnTo>
                    <a:pt x="9" y="9"/>
                  </a:lnTo>
                  <a:lnTo>
                    <a:pt x="21" y="12"/>
                  </a:lnTo>
                  <a:lnTo>
                    <a:pt x="12" y="15"/>
                  </a:lnTo>
                  <a:lnTo>
                    <a:pt x="3" y="15"/>
                  </a:lnTo>
                  <a:lnTo>
                    <a:pt x="3" y="9"/>
                  </a:lnTo>
                  <a:lnTo>
                    <a:pt x="6"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3" name="Freeform 74">
              <a:extLst>
                <a:ext uri="{FF2B5EF4-FFF2-40B4-BE49-F238E27FC236}">
                  <a16:creationId xmlns:a16="http://schemas.microsoft.com/office/drawing/2014/main" id="{BA1F494C-9753-41F8-AB2A-9C28AEDF9637}"/>
                </a:ext>
              </a:extLst>
            </p:cNvPr>
            <p:cNvSpPr>
              <a:spLocks/>
            </p:cNvSpPr>
            <p:nvPr/>
          </p:nvSpPr>
          <p:spPr bwMode="auto">
            <a:xfrm>
              <a:off x="2780" y="919"/>
              <a:ext cx="40" cy="7"/>
            </a:xfrm>
            <a:custGeom>
              <a:avLst/>
              <a:gdLst>
                <a:gd name="T0" fmla="*/ 39 w 40"/>
                <a:gd name="T1" fmla="*/ 6 h 7"/>
                <a:gd name="T2" fmla="*/ 30 w 40"/>
                <a:gd name="T3" fmla="*/ 6 h 7"/>
                <a:gd name="T4" fmla="*/ 21 w 40"/>
                <a:gd name="T5" fmla="*/ 3 h 7"/>
                <a:gd name="T6" fmla="*/ 9 w 40"/>
                <a:gd name="T7" fmla="*/ 0 h 7"/>
                <a:gd name="T8" fmla="*/ 0 w 40"/>
                <a:gd name="T9" fmla="*/ 0 h 7"/>
                <a:gd name="T10" fmla="*/ 0 60000 65536"/>
                <a:gd name="T11" fmla="*/ 0 60000 65536"/>
                <a:gd name="T12" fmla="*/ 0 60000 65536"/>
                <a:gd name="T13" fmla="*/ 0 60000 65536"/>
                <a:gd name="T14" fmla="*/ 0 60000 65536"/>
                <a:gd name="T15" fmla="*/ 0 w 40"/>
                <a:gd name="T16" fmla="*/ 0 h 7"/>
                <a:gd name="T17" fmla="*/ 40 w 40"/>
                <a:gd name="T18" fmla="*/ 7 h 7"/>
              </a:gdLst>
              <a:ahLst/>
              <a:cxnLst>
                <a:cxn ang="T10">
                  <a:pos x="T0" y="T1"/>
                </a:cxn>
                <a:cxn ang="T11">
                  <a:pos x="T2" y="T3"/>
                </a:cxn>
                <a:cxn ang="T12">
                  <a:pos x="T4" y="T5"/>
                </a:cxn>
                <a:cxn ang="T13">
                  <a:pos x="T6" y="T7"/>
                </a:cxn>
                <a:cxn ang="T14">
                  <a:pos x="T8" y="T9"/>
                </a:cxn>
              </a:cxnLst>
              <a:rect l="T15" t="T16" r="T17" b="T18"/>
              <a:pathLst>
                <a:path w="40" h="7">
                  <a:moveTo>
                    <a:pt x="39" y="6"/>
                  </a:moveTo>
                  <a:lnTo>
                    <a:pt x="30" y="6"/>
                  </a:lnTo>
                  <a:lnTo>
                    <a:pt x="21" y="3"/>
                  </a:lnTo>
                  <a:lnTo>
                    <a:pt x="9" y="0"/>
                  </a:ln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4" name="Freeform 75">
              <a:extLst>
                <a:ext uri="{FF2B5EF4-FFF2-40B4-BE49-F238E27FC236}">
                  <a16:creationId xmlns:a16="http://schemas.microsoft.com/office/drawing/2014/main" id="{4AFC4453-A592-47F5-BA4D-396810A83F2C}"/>
                </a:ext>
              </a:extLst>
            </p:cNvPr>
            <p:cNvSpPr>
              <a:spLocks/>
            </p:cNvSpPr>
            <p:nvPr/>
          </p:nvSpPr>
          <p:spPr bwMode="auto">
            <a:xfrm>
              <a:off x="2747" y="892"/>
              <a:ext cx="25" cy="28"/>
            </a:xfrm>
            <a:custGeom>
              <a:avLst/>
              <a:gdLst>
                <a:gd name="T0" fmla="*/ 24 w 25"/>
                <a:gd name="T1" fmla="*/ 21 h 28"/>
                <a:gd name="T2" fmla="*/ 15 w 25"/>
                <a:gd name="T3" fmla="*/ 18 h 28"/>
                <a:gd name="T4" fmla="*/ 9 w 25"/>
                <a:gd name="T5" fmla="*/ 9 h 28"/>
                <a:gd name="T6" fmla="*/ 12 w 25"/>
                <a:gd name="T7" fmla="*/ 18 h 28"/>
                <a:gd name="T8" fmla="*/ 18 w 25"/>
                <a:gd name="T9" fmla="*/ 27 h 28"/>
                <a:gd name="T10" fmla="*/ 18 w 25"/>
                <a:gd name="T11" fmla="*/ 18 h 28"/>
                <a:gd name="T12" fmla="*/ 18 w 25"/>
                <a:gd name="T13" fmla="*/ 9 h 28"/>
                <a:gd name="T14" fmla="*/ 18 w 25"/>
                <a:gd name="T15" fmla="*/ 0 h 28"/>
                <a:gd name="T16" fmla="*/ 6 w 25"/>
                <a:gd name="T17" fmla="*/ 3 h 28"/>
                <a:gd name="T18" fmla="*/ 0 w 25"/>
                <a:gd name="T19" fmla="*/ 12 h 28"/>
                <a:gd name="T20" fmla="*/ 9 w 25"/>
                <a:gd name="T21" fmla="*/ 15 h 28"/>
                <a:gd name="T22" fmla="*/ 18 w 25"/>
                <a:gd name="T23" fmla="*/ 15 h 28"/>
                <a:gd name="T24" fmla="*/ 24 w 25"/>
                <a:gd name="T25" fmla="*/ 21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28"/>
                <a:gd name="T41" fmla="*/ 25 w 25"/>
                <a:gd name="T42" fmla="*/ 28 h 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28">
                  <a:moveTo>
                    <a:pt x="24" y="21"/>
                  </a:moveTo>
                  <a:lnTo>
                    <a:pt x="15" y="18"/>
                  </a:lnTo>
                  <a:lnTo>
                    <a:pt x="9" y="9"/>
                  </a:lnTo>
                  <a:lnTo>
                    <a:pt x="12" y="18"/>
                  </a:lnTo>
                  <a:lnTo>
                    <a:pt x="18" y="27"/>
                  </a:lnTo>
                  <a:lnTo>
                    <a:pt x="18" y="18"/>
                  </a:lnTo>
                  <a:lnTo>
                    <a:pt x="18" y="9"/>
                  </a:lnTo>
                  <a:lnTo>
                    <a:pt x="18" y="0"/>
                  </a:lnTo>
                  <a:lnTo>
                    <a:pt x="6" y="3"/>
                  </a:lnTo>
                  <a:lnTo>
                    <a:pt x="0" y="12"/>
                  </a:lnTo>
                  <a:lnTo>
                    <a:pt x="9" y="15"/>
                  </a:lnTo>
                  <a:lnTo>
                    <a:pt x="18" y="15"/>
                  </a:lnTo>
                  <a:lnTo>
                    <a:pt x="24" y="21"/>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3895" name="Freeform 76">
              <a:extLst>
                <a:ext uri="{FF2B5EF4-FFF2-40B4-BE49-F238E27FC236}">
                  <a16:creationId xmlns:a16="http://schemas.microsoft.com/office/drawing/2014/main" id="{F0198D04-764C-46FA-9BAF-AE40811EB624}"/>
                </a:ext>
              </a:extLst>
            </p:cNvPr>
            <p:cNvSpPr>
              <a:spLocks/>
            </p:cNvSpPr>
            <p:nvPr/>
          </p:nvSpPr>
          <p:spPr bwMode="auto">
            <a:xfrm>
              <a:off x="2756" y="895"/>
              <a:ext cx="7" cy="19"/>
            </a:xfrm>
            <a:custGeom>
              <a:avLst/>
              <a:gdLst>
                <a:gd name="T0" fmla="*/ 6 w 7"/>
                <a:gd name="T1" fmla="*/ 18 h 19"/>
                <a:gd name="T2" fmla="*/ 0 w 7"/>
                <a:gd name="T3" fmla="*/ 0 h 19"/>
                <a:gd name="T4" fmla="*/ 0 60000 65536"/>
                <a:gd name="T5" fmla="*/ 0 60000 65536"/>
                <a:gd name="T6" fmla="*/ 0 w 7"/>
                <a:gd name="T7" fmla="*/ 0 h 19"/>
                <a:gd name="T8" fmla="*/ 7 w 7"/>
                <a:gd name="T9" fmla="*/ 19 h 19"/>
              </a:gdLst>
              <a:ahLst/>
              <a:cxnLst>
                <a:cxn ang="T4">
                  <a:pos x="T0" y="T1"/>
                </a:cxn>
                <a:cxn ang="T5">
                  <a:pos x="T2" y="T3"/>
                </a:cxn>
              </a:cxnLst>
              <a:rect l="T6" t="T7" r="T8" b="T9"/>
              <a:pathLst>
                <a:path w="7" h="19">
                  <a:moveTo>
                    <a:pt x="6" y="18"/>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6" name="Freeform 77">
              <a:extLst>
                <a:ext uri="{FF2B5EF4-FFF2-40B4-BE49-F238E27FC236}">
                  <a16:creationId xmlns:a16="http://schemas.microsoft.com/office/drawing/2014/main" id="{30412F28-BA52-4681-BDD9-28B910BB791A}"/>
                </a:ext>
              </a:extLst>
            </p:cNvPr>
            <p:cNvSpPr>
              <a:spLocks/>
            </p:cNvSpPr>
            <p:nvPr/>
          </p:nvSpPr>
          <p:spPr bwMode="auto">
            <a:xfrm>
              <a:off x="2801" y="895"/>
              <a:ext cx="46" cy="19"/>
            </a:xfrm>
            <a:custGeom>
              <a:avLst/>
              <a:gdLst>
                <a:gd name="T0" fmla="*/ 45 w 46"/>
                <a:gd name="T1" fmla="*/ 18 h 19"/>
                <a:gd name="T2" fmla="*/ 36 w 46"/>
                <a:gd name="T3" fmla="*/ 18 h 19"/>
                <a:gd name="T4" fmla="*/ 27 w 46"/>
                <a:gd name="T5" fmla="*/ 15 h 19"/>
                <a:gd name="T6" fmla="*/ 18 w 46"/>
                <a:gd name="T7" fmla="*/ 9 h 19"/>
                <a:gd name="T8" fmla="*/ 9 w 46"/>
                <a:gd name="T9" fmla="*/ 3 h 19"/>
                <a:gd name="T10" fmla="*/ 0 w 46"/>
                <a:gd name="T11" fmla="*/ 0 h 19"/>
                <a:gd name="T12" fmla="*/ 0 60000 65536"/>
                <a:gd name="T13" fmla="*/ 0 60000 65536"/>
                <a:gd name="T14" fmla="*/ 0 60000 65536"/>
                <a:gd name="T15" fmla="*/ 0 60000 65536"/>
                <a:gd name="T16" fmla="*/ 0 60000 65536"/>
                <a:gd name="T17" fmla="*/ 0 60000 65536"/>
                <a:gd name="T18" fmla="*/ 0 w 46"/>
                <a:gd name="T19" fmla="*/ 0 h 19"/>
                <a:gd name="T20" fmla="*/ 46 w 46"/>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46" h="19">
                  <a:moveTo>
                    <a:pt x="45" y="18"/>
                  </a:moveTo>
                  <a:lnTo>
                    <a:pt x="36" y="18"/>
                  </a:lnTo>
                  <a:lnTo>
                    <a:pt x="27" y="15"/>
                  </a:lnTo>
                  <a:lnTo>
                    <a:pt x="18" y="9"/>
                  </a:lnTo>
                  <a:lnTo>
                    <a:pt x="9" y="3"/>
                  </a:ln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7" name="Freeform 78">
              <a:extLst>
                <a:ext uri="{FF2B5EF4-FFF2-40B4-BE49-F238E27FC236}">
                  <a16:creationId xmlns:a16="http://schemas.microsoft.com/office/drawing/2014/main" id="{A1978BD8-4560-41DC-871D-896180B94E43}"/>
                </a:ext>
              </a:extLst>
            </p:cNvPr>
            <p:cNvSpPr>
              <a:spLocks/>
            </p:cNvSpPr>
            <p:nvPr/>
          </p:nvSpPr>
          <p:spPr bwMode="auto">
            <a:xfrm>
              <a:off x="2816" y="877"/>
              <a:ext cx="31" cy="19"/>
            </a:xfrm>
            <a:custGeom>
              <a:avLst/>
              <a:gdLst>
                <a:gd name="T0" fmla="*/ 30 w 31"/>
                <a:gd name="T1" fmla="*/ 18 h 19"/>
                <a:gd name="T2" fmla="*/ 21 w 31"/>
                <a:gd name="T3" fmla="*/ 15 h 19"/>
                <a:gd name="T4" fmla="*/ 12 w 31"/>
                <a:gd name="T5" fmla="*/ 9 h 19"/>
                <a:gd name="T6" fmla="*/ 0 w 31"/>
                <a:gd name="T7" fmla="*/ 0 h 19"/>
                <a:gd name="T8" fmla="*/ 0 60000 65536"/>
                <a:gd name="T9" fmla="*/ 0 60000 65536"/>
                <a:gd name="T10" fmla="*/ 0 60000 65536"/>
                <a:gd name="T11" fmla="*/ 0 60000 65536"/>
                <a:gd name="T12" fmla="*/ 0 w 31"/>
                <a:gd name="T13" fmla="*/ 0 h 19"/>
                <a:gd name="T14" fmla="*/ 31 w 31"/>
                <a:gd name="T15" fmla="*/ 19 h 19"/>
              </a:gdLst>
              <a:ahLst/>
              <a:cxnLst>
                <a:cxn ang="T8">
                  <a:pos x="T0" y="T1"/>
                </a:cxn>
                <a:cxn ang="T9">
                  <a:pos x="T2" y="T3"/>
                </a:cxn>
                <a:cxn ang="T10">
                  <a:pos x="T4" y="T5"/>
                </a:cxn>
                <a:cxn ang="T11">
                  <a:pos x="T6" y="T7"/>
                </a:cxn>
              </a:cxnLst>
              <a:rect l="T12" t="T13" r="T14" b="T15"/>
              <a:pathLst>
                <a:path w="31" h="19">
                  <a:moveTo>
                    <a:pt x="30" y="18"/>
                  </a:moveTo>
                  <a:lnTo>
                    <a:pt x="21" y="15"/>
                  </a:lnTo>
                  <a:lnTo>
                    <a:pt x="12" y="9"/>
                  </a:ln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8" name="Freeform 79">
              <a:extLst>
                <a:ext uri="{FF2B5EF4-FFF2-40B4-BE49-F238E27FC236}">
                  <a16:creationId xmlns:a16="http://schemas.microsoft.com/office/drawing/2014/main" id="{C6471AB9-187D-4E79-AF4E-25AC2E649590}"/>
                </a:ext>
              </a:extLst>
            </p:cNvPr>
            <p:cNvSpPr>
              <a:spLocks/>
            </p:cNvSpPr>
            <p:nvPr/>
          </p:nvSpPr>
          <p:spPr bwMode="auto">
            <a:xfrm>
              <a:off x="2780" y="847"/>
              <a:ext cx="22" cy="22"/>
            </a:xfrm>
            <a:custGeom>
              <a:avLst/>
              <a:gdLst>
                <a:gd name="T0" fmla="*/ 21 w 22"/>
                <a:gd name="T1" fmla="*/ 21 h 22"/>
                <a:gd name="T2" fmla="*/ 21 w 22"/>
                <a:gd name="T3" fmla="*/ 21 h 22"/>
                <a:gd name="T4" fmla="*/ 15 w 22"/>
                <a:gd name="T5" fmla="*/ 15 h 22"/>
                <a:gd name="T6" fmla="*/ 6 w 22"/>
                <a:gd name="T7" fmla="*/ 12 h 22"/>
                <a:gd name="T8" fmla="*/ 3 w 22"/>
                <a:gd name="T9" fmla="*/ 3 h 22"/>
                <a:gd name="T10" fmla="*/ 6 w 22"/>
                <a:gd name="T11" fmla="*/ 12 h 22"/>
                <a:gd name="T12" fmla="*/ 15 w 22"/>
                <a:gd name="T13" fmla="*/ 18 h 22"/>
                <a:gd name="T14" fmla="*/ 21 w 22"/>
                <a:gd name="T15" fmla="*/ 9 h 22"/>
                <a:gd name="T16" fmla="*/ 18 w 22"/>
                <a:gd name="T17" fmla="*/ 0 h 22"/>
                <a:gd name="T18" fmla="*/ 9 w 22"/>
                <a:gd name="T19" fmla="*/ 3 h 22"/>
                <a:gd name="T20" fmla="*/ 0 w 22"/>
                <a:gd name="T21" fmla="*/ 12 h 22"/>
                <a:gd name="T22" fmla="*/ 9 w 22"/>
                <a:gd name="T23" fmla="*/ 18 h 22"/>
                <a:gd name="T24" fmla="*/ 18 w 22"/>
                <a:gd name="T25" fmla="*/ 18 h 22"/>
                <a:gd name="T26" fmla="*/ 21 w 22"/>
                <a:gd name="T27" fmla="*/ 21 h 2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
                <a:gd name="T43" fmla="*/ 0 h 22"/>
                <a:gd name="T44" fmla="*/ 22 w 22"/>
                <a:gd name="T45" fmla="*/ 22 h 2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 h="22">
                  <a:moveTo>
                    <a:pt x="21" y="21"/>
                  </a:moveTo>
                  <a:lnTo>
                    <a:pt x="21" y="21"/>
                  </a:lnTo>
                  <a:lnTo>
                    <a:pt x="15" y="15"/>
                  </a:lnTo>
                  <a:lnTo>
                    <a:pt x="6" y="12"/>
                  </a:lnTo>
                  <a:lnTo>
                    <a:pt x="3" y="3"/>
                  </a:lnTo>
                  <a:lnTo>
                    <a:pt x="6" y="12"/>
                  </a:lnTo>
                  <a:lnTo>
                    <a:pt x="15" y="18"/>
                  </a:lnTo>
                  <a:lnTo>
                    <a:pt x="21" y="9"/>
                  </a:lnTo>
                  <a:lnTo>
                    <a:pt x="18" y="0"/>
                  </a:lnTo>
                  <a:lnTo>
                    <a:pt x="9" y="3"/>
                  </a:lnTo>
                  <a:lnTo>
                    <a:pt x="0" y="12"/>
                  </a:lnTo>
                  <a:lnTo>
                    <a:pt x="9" y="18"/>
                  </a:lnTo>
                  <a:lnTo>
                    <a:pt x="18" y="18"/>
                  </a:lnTo>
                  <a:lnTo>
                    <a:pt x="21" y="21"/>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3899" name="Freeform 80">
              <a:extLst>
                <a:ext uri="{FF2B5EF4-FFF2-40B4-BE49-F238E27FC236}">
                  <a16:creationId xmlns:a16="http://schemas.microsoft.com/office/drawing/2014/main" id="{6487FBD5-F163-4186-A198-30AB134E5EE0}"/>
                </a:ext>
              </a:extLst>
            </p:cNvPr>
            <p:cNvSpPr>
              <a:spLocks/>
            </p:cNvSpPr>
            <p:nvPr/>
          </p:nvSpPr>
          <p:spPr bwMode="auto">
            <a:xfrm>
              <a:off x="2795" y="826"/>
              <a:ext cx="46" cy="37"/>
            </a:xfrm>
            <a:custGeom>
              <a:avLst/>
              <a:gdLst>
                <a:gd name="T0" fmla="*/ 0 w 46"/>
                <a:gd name="T1" fmla="*/ 36 h 37"/>
                <a:gd name="T2" fmla="*/ 45 w 46"/>
                <a:gd name="T3" fmla="*/ 36 h 37"/>
                <a:gd name="T4" fmla="*/ 36 w 46"/>
                <a:gd name="T5" fmla="*/ 27 h 37"/>
                <a:gd name="T6" fmla="*/ 27 w 46"/>
                <a:gd name="T7" fmla="*/ 21 h 37"/>
                <a:gd name="T8" fmla="*/ 18 w 46"/>
                <a:gd name="T9" fmla="*/ 15 h 37"/>
                <a:gd name="T10" fmla="*/ 12 w 46"/>
                <a:gd name="T11" fmla="*/ 6 h 37"/>
                <a:gd name="T12" fmla="*/ 3 w 46"/>
                <a:gd name="T13" fmla="*/ 0 h 37"/>
                <a:gd name="T14" fmla="*/ 0 60000 65536"/>
                <a:gd name="T15" fmla="*/ 0 60000 65536"/>
                <a:gd name="T16" fmla="*/ 0 60000 65536"/>
                <a:gd name="T17" fmla="*/ 0 60000 65536"/>
                <a:gd name="T18" fmla="*/ 0 60000 65536"/>
                <a:gd name="T19" fmla="*/ 0 60000 65536"/>
                <a:gd name="T20" fmla="*/ 0 60000 65536"/>
                <a:gd name="T21" fmla="*/ 0 w 46"/>
                <a:gd name="T22" fmla="*/ 0 h 37"/>
                <a:gd name="T23" fmla="*/ 46 w 46"/>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37">
                  <a:moveTo>
                    <a:pt x="0" y="36"/>
                  </a:moveTo>
                  <a:lnTo>
                    <a:pt x="45" y="36"/>
                  </a:lnTo>
                  <a:lnTo>
                    <a:pt x="36" y="27"/>
                  </a:lnTo>
                  <a:lnTo>
                    <a:pt x="27" y="21"/>
                  </a:lnTo>
                  <a:lnTo>
                    <a:pt x="18" y="15"/>
                  </a:lnTo>
                  <a:lnTo>
                    <a:pt x="12" y="6"/>
                  </a:lnTo>
                  <a:lnTo>
                    <a:pt x="3"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0" name="Freeform 81">
              <a:extLst>
                <a:ext uri="{FF2B5EF4-FFF2-40B4-BE49-F238E27FC236}">
                  <a16:creationId xmlns:a16="http://schemas.microsoft.com/office/drawing/2014/main" id="{5B36DF7A-FD1E-4267-9C2C-49320FFCAEA3}"/>
                </a:ext>
              </a:extLst>
            </p:cNvPr>
            <p:cNvSpPr>
              <a:spLocks/>
            </p:cNvSpPr>
            <p:nvPr/>
          </p:nvSpPr>
          <p:spPr bwMode="auto">
            <a:xfrm>
              <a:off x="2753" y="793"/>
              <a:ext cx="28" cy="19"/>
            </a:xfrm>
            <a:custGeom>
              <a:avLst/>
              <a:gdLst>
                <a:gd name="T0" fmla="*/ 18 w 28"/>
                <a:gd name="T1" fmla="*/ 18 h 19"/>
                <a:gd name="T2" fmla="*/ 9 w 28"/>
                <a:gd name="T3" fmla="*/ 15 h 19"/>
                <a:gd name="T4" fmla="*/ 6 w 28"/>
                <a:gd name="T5" fmla="*/ 6 h 19"/>
                <a:gd name="T6" fmla="*/ 18 w 28"/>
                <a:gd name="T7" fmla="*/ 12 h 19"/>
                <a:gd name="T8" fmla="*/ 27 w 28"/>
                <a:gd name="T9" fmla="*/ 12 h 19"/>
                <a:gd name="T10" fmla="*/ 18 w 28"/>
                <a:gd name="T11" fmla="*/ 15 h 19"/>
                <a:gd name="T12" fmla="*/ 9 w 28"/>
                <a:gd name="T13" fmla="*/ 15 h 19"/>
                <a:gd name="T14" fmla="*/ 0 w 28"/>
                <a:gd name="T15" fmla="*/ 15 h 19"/>
                <a:gd name="T16" fmla="*/ 9 w 28"/>
                <a:gd name="T17" fmla="*/ 9 h 19"/>
                <a:gd name="T18" fmla="*/ 18 w 28"/>
                <a:gd name="T19" fmla="*/ 0 h 19"/>
                <a:gd name="T20" fmla="*/ 18 w 28"/>
                <a:gd name="T21" fmla="*/ 9 h 19"/>
                <a:gd name="T22" fmla="*/ 18 w 28"/>
                <a:gd name="T23" fmla="*/ 18 h 19"/>
                <a:gd name="T24" fmla="*/ 18 w 28"/>
                <a:gd name="T25" fmla="*/ 18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
                <a:gd name="T40" fmla="*/ 0 h 19"/>
                <a:gd name="T41" fmla="*/ 28 w 28"/>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 h="19">
                  <a:moveTo>
                    <a:pt x="18" y="18"/>
                  </a:moveTo>
                  <a:lnTo>
                    <a:pt x="9" y="15"/>
                  </a:lnTo>
                  <a:lnTo>
                    <a:pt x="6" y="6"/>
                  </a:lnTo>
                  <a:lnTo>
                    <a:pt x="18" y="12"/>
                  </a:lnTo>
                  <a:lnTo>
                    <a:pt x="27" y="12"/>
                  </a:lnTo>
                  <a:lnTo>
                    <a:pt x="18" y="15"/>
                  </a:lnTo>
                  <a:lnTo>
                    <a:pt x="9" y="15"/>
                  </a:lnTo>
                  <a:lnTo>
                    <a:pt x="0" y="15"/>
                  </a:lnTo>
                  <a:lnTo>
                    <a:pt x="9" y="9"/>
                  </a:lnTo>
                  <a:lnTo>
                    <a:pt x="18" y="0"/>
                  </a:lnTo>
                  <a:lnTo>
                    <a:pt x="18" y="9"/>
                  </a:lnTo>
                  <a:lnTo>
                    <a:pt x="18" y="18"/>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3901" name="Freeform 82">
              <a:extLst>
                <a:ext uri="{FF2B5EF4-FFF2-40B4-BE49-F238E27FC236}">
                  <a16:creationId xmlns:a16="http://schemas.microsoft.com/office/drawing/2014/main" id="{B46FD4E7-2442-42B7-8657-1B2CF31D8925}"/>
                </a:ext>
              </a:extLst>
            </p:cNvPr>
            <p:cNvSpPr>
              <a:spLocks/>
            </p:cNvSpPr>
            <p:nvPr/>
          </p:nvSpPr>
          <p:spPr bwMode="auto">
            <a:xfrm>
              <a:off x="2768" y="811"/>
              <a:ext cx="4" cy="1"/>
            </a:xfrm>
            <a:custGeom>
              <a:avLst/>
              <a:gdLst>
                <a:gd name="T0" fmla="*/ 0 w 4"/>
                <a:gd name="T1" fmla="*/ 0 h 1"/>
                <a:gd name="T2" fmla="*/ 3 w 4"/>
                <a:gd name="T3" fmla="*/ 0 h 1"/>
                <a:gd name="T4" fmla="*/ 0 60000 65536"/>
                <a:gd name="T5" fmla="*/ 0 60000 65536"/>
                <a:gd name="T6" fmla="*/ 0 w 4"/>
                <a:gd name="T7" fmla="*/ 0 h 1"/>
                <a:gd name="T8" fmla="*/ 4 w 4"/>
                <a:gd name="T9" fmla="*/ 1 h 1"/>
              </a:gdLst>
              <a:ahLst/>
              <a:cxnLst>
                <a:cxn ang="T4">
                  <a:pos x="T0" y="T1"/>
                </a:cxn>
                <a:cxn ang="T5">
                  <a:pos x="T2" y="T3"/>
                </a:cxn>
              </a:cxnLst>
              <a:rect l="T6" t="T7" r="T8" b="T9"/>
              <a:pathLst>
                <a:path w="4" h="1">
                  <a:moveTo>
                    <a:pt x="0" y="0"/>
                  </a:moveTo>
                  <a:lnTo>
                    <a:pt x="3"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2" name="Freeform 83">
              <a:extLst>
                <a:ext uri="{FF2B5EF4-FFF2-40B4-BE49-F238E27FC236}">
                  <a16:creationId xmlns:a16="http://schemas.microsoft.com/office/drawing/2014/main" id="{291D7CA2-95A7-4851-B459-BF76F781D56A}"/>
                </a:ext>
              </a:extLst>
            </p:cNvPr>
            <p:cNvSpPr>
              <a:spLocks/>
            </p:cNvSpPr>
            <p:nvPr/>
          </p:nvSpPr>
          <p:spPr bwMode="auto">
            <a:xfrm>
              <a:off x="2726" y="826"/>
              <a:ext cx="19" cy="22"/>
            </a:xfrm>
            <a:custGeom>
              <a:avLst/>
              <a:gdLst>
                <a:gd name="T0" fmla="*/ 15 w 19"/>
                <a:gd name="T1" fmla="*/ 21 h 22"/>
                <a:gd name="T2" fmla="*/ 9 w 19"/>
                <a:gd name="T3" fmla="*/ 12 h 22"/>
                <a:gd name="T4" fmla="*/ 0 w 19"/>
                <a:gd name="T5" fmla="*/ 3 h 22"/>
                <a:gd name="T6" fmla="*/ 9 w 19"/>
                <a:gd name="T7" fmla="*/ 0 h 22"/>
                <a:gd name="T8" fmla="*/ 18 w 19"/>
                <a:gd name="T9" fmla="*/ 0 h 22"/>
                <a:gd name="T10" fmla="*/ 12 w 19"/>
                <a:gd name="T11" fmla="*/ 9 h 22"/>
                <a:gd name="T12" fmla="*/ 9 w 19"/>
                <a:gd name="T13" fmla="*/ 0 h 22"/>
                <a:gd name="T14" fmla="*/ 0 60000 65536"/>
                <a:gd name="T15" fmla="*/ 0 60000 65536"/>
                <a:gd name="T16" fmla="*/ 0 60000 65536"/>
                <a:gd name="T17" fmla="*/ 0 60000 65536"/>
                <a:gd name="T18" fmla="*/ 0 60000 65536"/>
                <a:gd name="T19" fmla="*/ 0 60000 65536"/>
                <a:gd name="T20" fmla="*/ 0 60000 65536"/>
                <a:gd name="T21" fmla="*/ 0 w 19"/>
                <a:gd name="T22" fmla="*/ 0 h 22"/>
                <a:gd name="T23" fmla="*/ 19 w 1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22">
                  <a:moveTo>
                    <a:pt x="15" y="21"/>
                  </a:moveTo>
                  <a:lnTo>
                    <a:pt x="9" y="12"/>
                  </a:lnTo>
                  <a:lnTo>
                    <a:pt x="0" y="3"/>
                  </a:lnTo>
                  <a:lnTo>
                    <a:pt x="9" y="0"/>
                  </a:lnTo>
                  <a:lnTo>
                    <a:pt x="18" y="0"/>
                  </a:lnTo>
                  <a:lnTo>
                    <a:pt x="12" y="9"/>
                  </a:lnTo>
                  <a:lnTo>
                    <a:pt x="9"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3" name="Freeform 84">
              <a:extLst>
                <a:ext uri="{FF2B5EF4-FFF2-40B4-BE49-F238E27FC236}">
                  <a16:creationId xmlns:a16="http://schemas.microsoft.com/office/drawing/2014/main" id="{ED90D46F-0A13-4215-B180-673913C5A8CE}"/>
                </a:ext>
              </a:extLst>
            </p:cNvPr>
            <p:cNvSpPr>
              <a:spLocks/>
            </p:cNvSpPr>
            <p:nvPr/>
          </p:nvSpPr>
          <p:spPr bwMode="auto">
            <a:xfrm>
              <a:off x="2732" y="823"/>
              <a:ext cx="10" cy="10"/>
            </a:xfrm>
            <a:custGeom>
              <a:avLst/>
              <a:gdLst>
                <a:gd name="T0" fmla="*/ 0 w 10"/>
                <a:gd name="T1" fmla="*/ 0 h 10"/>
                <a:gd name="T2" fmla="*/ 9 w 10"/>
                <a:gd name="T3" fmla="*/ 9 h 10"/>
                <a:gd name="T4" fmla="*/ 0 60000 65536"/>
                <a:gd name="T5" fmla="*/ 0 60000 65536"/>
                <a:gd name="T6" fmla="*/ 0 w 10"/>
                <a:gd name="T7" fmla="*/ 0 h 10"/>
                <a:gd name="T8" fmla="*/ 10 w 10"/>
                <a:gd name="T9" fmla="*/ 10 h 10"/>
              </a:gdLst>
              <a:ahLst/>
              <a:cxnLst>
                <a:cxn ang="T4">
                  <a:pos x="T0" y="T1"/>
                </a:cxn>
                <a:cxn ang="T5">
                  <a:pos x="T2" y="T3"/>
                </a:cxn>
              </a:cxnLst>
              <a:rect l="T6" t="T7" r="T8" b="T9"/>
              <a:pathLst>
                <a:path w="10" h="10">
                  <a:moveTo>
                    <a:pt x="0" y="0"/>
                  </a:moveTo>
                  <a:lnTo>
                    <a:pt x="9" y="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4" name="Freeform 85">
              <a:extLst>
                <a:ext uri="{FF2B5EF4-FFF2-40B4-BE49-F238E27FC236}">
                  <a16:creationId xmlns:a16="http://schemas.microsoft.com/office/drawing/2014/main" id="{483A36CC-47E5-4032-BA70-75FC6F24675A}"/>
                </a:ext>
              </a:extLst>
            </p:cNvPr>
            <p:cNvSpPr>
              <a:spLocks/>
            </p:cNvSpPr>
            <p:nvPr/>
          </p:nvSpPr>
          <p:spPr bwMode="auto">
            <a:xfrm>
              <a:off x="2813" y="769"/>
              <a:ext cx="40" cy="73"/>
            </a:xfrm>
            <a:custGeom>
              <a:avLst/>
              <a:gdLst>
                <a:gd name="T0" fmla="*/ 39 w 40"/>
                <a:gd name="T1" fmla="*/ 72 h 73"/>
                <a:gd name="T2" fmla="*/ 36 w 40"/>
                <a:gd name="T3" fmla="*/ 54 h 73"/>
                <a:gd name="T4" fmla="*/ 33 w 40"/>
                <a:gd name="T5" fmla="*/ 45 h 73"/>
                <a:gd name="T6" fmla="*/ 30 w 40"/>
                <a:gd name="T7" fmla="*/ 33 h 73"/>
                <a:gd name="T8" fmla="*/ 21 w 40"/>
                <a:gd name="T9" fmla="*/ 24 h 73"/>
                <a:gd name="T10" fmla="*/ 12 w 40"/>
                <a:gd name="T11" fmla="*/ 18 h 73"/>
                <a:gd name="T12" fmla="*/ 9 w 40"/>
                <a:gd name="T13" fmla="*/ 9 h 73"/>
                <a:gd name="T14" fmla="*/ 6 w 40"/>
                <a:gd name="T15" fmla="*/ 0 h 73"/>
                <a:gd name="T16" fmla="*/ 9 w 40"/>
                <a:gd name="T17" fmla="*/ 9 h 73"/>
                <a:gd name="T18" fmla="*/ 0 w 40"/>
                <a:gd name="T19" fmla="*/ 9 h 73"/>
                <a:gd name="T20" fmla="*/ 6 w 40"/>
                <a:gd name="T21" fmla="*/ 0 h 73"/>
                <a:gd name="T22" fmla="*/ 9 w 40"/>
                <a:gd name="T23" fmla="*/ 9 h 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0"/>
                <a:gd name="T37" fmla="*/ 0 h 73"/>
                <a:gd name="T38" fmla="*/ 40 w 40"/>
                <a:gd name="T39" fmla="*/ 73 h 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0" h="73">
                  <a:moveTo>
                    <a:pt x="39" y="72"/>
                  </a:moveTo>
                  <a:lnTo>
                    <a:pt x="36" y="54"/>
                  </a:lnTo>
                  <a:lnTo>
                    <a:pt x="33" y="45"/>
                  </a:lnTo>
                  <a:lnTo>
                    <a:pt x="30" y="33"/>
                  </a:lnTo>
                  <a:lnTo>
                    <a:pt x="21" y="24"/>
                  </a:lnTo>
                  <a:lnTo>
                    <a:pt x="12" y="18"/>
                  </a:lnTo>
                  <a:lnTo>
                    <a:pt x="9" y="9"/>
                  </a:lnTo>
                  <a:lnTo>
                    <a:pt x="6" y="0"/>
                  </a:lnTo>
                  <a:lnTo>
                    <a:pt x="9" y="9"/>
                  </a:lnTo>
                  <a:lnTo>
                    <a:pt x="0" y="9"/>
                  </a:lnTo>
                  <a:lnTo>
                    <a:pt x="6" y="0"/>
                  </a:lnTo>
                  <a:lnTo>
                    <a:pt x="9" y="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5" name="Freeform 86">
              <a:extLst>
                <a:ext uri="{FF2B5EF4-FFF2-40B4-BE49-F238E27FC236}">
                  <a16:creationId xmlns:a16="http://schemas.microsoft.com/office/drawing/2014/main" id="{AA847619-CBAB-4C03-AE71-2066FAB40CAE}"/>
                </a:ext>
              </a:extLst>
            </p:cNvPr>
            <p:cNvSpPr>
              <a:spLocks/>
            </p:cNvSpPr>
            <p:nvPr/>
          </p:nvSpPr>
          <p:spPr bwMode="auto">
            <a:xfrm>
              <a:off x="2855" y="790"/>
              <a:ext cx="31" cy="22"/>
            </a:xfrm>
            <a:custGeom>
              <a:avLst/>
              <a:gdLst>
                <a:gd name="T0" fmla="*/ 30 w 31"/>
                <a:gd name="T1" fmla="*/ 21 h 22"/>
                <a:gd name="T2" fmla="*/ 30 w 31"/>
                <a:gd name="T3" fmla="*/ 12 h 22"/>
                <a:gd name="T4" fmla="*/ 21 w 31"/>
                <a:gd name="T5" fmla="*/ 6 h 22"/>
                <a:gd name="T6" fmla="*/ 12 w 31"/>
                <a:gd name="T7" fmla="*/ 0 h 22"/>
                <a:gd name="T8" fmla="*/ 21 w 31"/>
                <a:gd name="T9" fmla="*/ 6 h 22"/>
                <a:gd name="T10" fmla="*/ 0 w 31"/>
                <a:gd name="T11" fmla="*/ 12 h 22"/>
                <a:gd name="T12" fmla="*/ 9 w 31"/>
                <a:gd name="T13" fmla="*/ 9 h 22"/>
                <a:gd name="T14" fmla="*/ 18 w 31"/>
                <a:gd name="T15" fmla="*/ 9 h 22"/>
                <a:gd name="T16" fmla="*/ 18 w 31"/>
                <a:gd name="T17" fmla="*/ 18 h 22"/>
                <a:gd name="T18" fmla="*/ 30 w 31"/>
                <a:gd name="T19" fmla="*/ 21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
                <a:gd name="T31" fmla="*/ 0 h 22"/>
                <a:gd name="T32" fmla="*/ 31 w 31"/>
                <a:gd name="T33" fmla="*/ 22 h 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 h="22">
                  <a:moveTo>
                    <a:pt x="30" y="21"/>
                  </a:moveTo>
                  <a:lnTo>
                    <a:pt x="30" y="12"/>
                  </a:lnTo>
                  <a:lnTo>
                    <a:pt x="21" y="6"/>
                  </a:lnTo>
                  <a:lnTo>
                    <a:pt x="12" y="0"/>
                  </a:lnTo>
                  <a:lnTo>
                    <a:pt x="21" y="6"/>
                  </a:lnTo>
                  <a:lnTo>
                    <a:pt x="0" y="12"/>
                  </a:lnTo>
                  <a:lnTo>
                    <a:pt x="9" y="9"/>
                  </a:lnTo>
                  <a:lnTo>
                    <a:pt x="18" y="9"/>
                  </a:lnTo>
                  <a:lnTo>
                    <a:pt x="18" y="18"/>
                  </a:lnTo>
                  <a:lnTo>
                    <a:pt x="30" y="21"/>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3906" name="Freeform 87">
              <a:extLst>
                <a:ext uri="{FF2B5EF4-FFF2-40B4-BE49-F238E27FC236}">
                  <a16:creationId xmlns:a16="http://schemas.microsoft.com/office/drawing/2014/main" id="{17DD9947-0F74-46F0-8298-CA34DAA4A952}"/>
                </a:ext>
              </a:extLst>
            </p:cNvPr>
            <p:cNvSpPr>
              <a:spLocks/>
            </p:cNvSpPr>
            <p:nvPr/>
          </p:nvSpPr>
          <p:spPr bwMode="auto">
            <a:xfrm>
              <a:off x="2876" y="805"/>
              <a:ext cx="1" cy="4"/>
            </a:xfrm>
            <a:custGeom>
              <a:avLst/>
              <a:gdLst>
                <a:gd name="T0" fmla="*/ 0 w 1"/>
                <a:gd name="T1" fmla="*/ 3 h 4"/>
                <a:gd name="T2" fmla="*/ 0 w 1"/>
                <a:gd name="T3" fmla="*/ 0 h 4"/>
                <a:gd name="T4" fmla="*/ 0 60000 65536"/>
                <a:gd name="T5" fmla="*/ 0 60000 65536"/>
                <a:gd name="T6" fmla="*/ 0 w 1"/>
                <a:gd name="T7" fmla="*/ 0 h 4"/>
                <a:gd name="T8" fmla="*/ 1 w 1"/>
                <a:gd name="T9" fmla="*/ 4 h 4"/>
              </a:gdLst>
              <a:ahLst/>
              <a:cxnLst>
                <a:cxn ang="T4">
                  <a:pos x="T0" y="T1"/>
                </a:cxn>
                <a:cxn ang="T5">
                  <a:pos x="T2" y="T3"/>
                </a:cxn>
              </a:cxnLst>
              <a:rect l="T6" t="T7" r="T8" b="T9"/>
              <a:pathLst>
                <a:path w="1" h="4">
                  <a:moveTo>
                    <a:pt x="0" y="3"/>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7" name="Freeform 88">
              <a:extLst>
                <a:ext uri="{FF2B5EF4-FFF2-40B4-BE49-F238E27FC236}">
                  <a16:creationId xmlns:a16="http://schemas.microsoft.com/office/drawing/2014/main" id="{DFAFBA43-B085-4F6F-A5EA-384A98B389E1}"/>
                </a:ext>
              </a:extLst>
            </p:cNvPr>
            <p:cNvSpPr>
              <a:spLocks/>
            </p:cNvSpPr>
            <p:nvPr/>
          </p:nvSpPr>
          <p:spPr bwMode="auto">
            <a:xfrm>
              <a:off x="2879" y="832"/>
              <a:ext cx="1" cy="43"/>
            </a:xfrm>
            <a:custGeom>
              <a:avLst/>
              <a:gdLst>
                <a:gd name="T0" fmla="*/ 0 w 1"/>
                <a:gd name="T1" fmla="*/ 42 h 43"/>
                <a:gd name="T2" fmla="*/ 0 w 1"/>
                <a:gd name="T3" fmla="*/ 30 h 43"/>
                <a:gd name="T4" fmla="*/ 0 w 1"/>
                <a:gd name="T5" fmla="*/ 21 h 43"/>
                <a:gd name="T6" fmla="*/ 0 w 1"/>
                <a:gd name="T7" fmla="*/ 9 h 43"/>
                <a:gd name="T8" fmla="*/ 0 w 1"/>
                <a:gd name="T9" fmla="*/ 0 h 43"/>
                <a:gd name="T10" fmla="*/ 0 60000 65536"/>
                <a:gd name="T11" fmla="*/ 0 60000 65536"/>
                <a:gd name="T12" fmla="*/ 0 60000 65536"/>
                <a:gd name="T13" fmla="*/ 0 60000 65536"/>
                <a:gd name="T14" fmla="*/ 0 60000 65536"/>
                <a:gd name="T15" fmla="*/ 0 w 1"/>
                <a:gd name="T16" fmla="*/ 0 h 43"/>
                <a:gd name="T17" fmla="*/ 1 w 1"/>
                <a:gd name="T18" fmla="*/ 43 h 43"/>
              </a:gdLst>
              <a:ahLst/>
              <a:cxnLst>
                <a:cxn ang="T10">
                  <a:pos x="T0" y="T1"/>
                </a:cxn>
                <a:cxn ang="T11">
                  <a:pos x="T2" y="T3"/>
                </a:cxn>
                <a:cxn ang="T12">
                  <a:pos x="T4" y="T5"/>
                </a:cxn>
                <a:cxn ang="T13">
                  <a:pos x="T6" y="T7"/>
                </a:cxn>
                <a:cxn ang="T14">
                  <a:pos x="T8" y="T9"/>
                </a:cxn>
              </a:cxnLst>
              <a:rect l="T15" t="T16" r="T17" b="T18"/>
              <a:pathLst>
                <a:path w="1" h="43">
                  <a:moveTo>
                    <a:pt x="0" y="42"/>
                  </a:moveTo>
                  <a:lnTo>
                    <a:pt x="0" y="30"/>
                  </a:lnTo>
                  <a:lnTo>
                    <a:pt x="0" y="21"/>
                  </a:lnTo>
                  <a:lnTo>
                    <a:pt x="0" y="9"/>
                  </a:ln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8" name="Freeform 89">
              <a:extLst>
                <a:ext uri="{FF2B5EF4-FFF2-40B4-BE49-F238E27FC236}">
                  <a16:creationId xmlns:a16="http://schemas.microsoft.com/office/drawing/2014/main" id="{3C05C318-32EB-4F48-8FF8-5805BE7329B8}"/>
                </a:ext>
              </a:extLst>
            </p:cNvPr>
            <p:cNvSpPr>
              <a:spLocks/>
            </p:cNvSpPr>
            <p:nvPr/>
          </p:nvSpPr>
          <p:spPr bwMode="auto">
            <a:xfrm>
              <a:off x="2900" y="793"/>
              <a:ext cx="22" cy="52"/>
            </a:xfrm>
            <a:custGeom>
              <a:avLst/>
              <a:gdLst>
                <a:gd name="T0" fmla="*/ 0 w 22"/>
                <a:gd name="T1" fmla="*/ 51 h 52"/>
                <a:gd name="T2" fmla="*/ 3 w 22"/>
                <a:gd name="T3" fmla="*/ 42 h 52"/>
                <a:gd name="T4" fmla="*/ 6 w 22"/>
                <a:gd name="T5" fmla="*/ 30 h 52"/>
                <a:gd name="T6" fmla="*/ 12 w 22"/>
                <a:gd name="T7" fmla="*/ 21 h 52"/>
                <a:gd name="T8" fmla="*/ 18 w 22"/>
                <a:gd name="T9" fmla="*/ 9 h 52"/>
                <a:gd name="T10" fmla="*/ 21 w 22"/>
                <a:gd name="T11" fmla="*/ 0 h 52"/>
                <a:gd name="T12" fmla="*/ 0 60000 65536"/>
                <a:gd name="T13" fmla="*/ 0 60000 65536"/>
                <a:gd name="T14" fmla="*/ 0 60000 65536"/>
                <a:gd name="T15" fmla="*/ 0 60000 65536"/>
                <a:gd name="T16" fmla="*/ 0 60000 65536"/>
                <a:gd name="T17" fmla="*/ 0 60000 65536"/>
                <a:gd name="T18" fmla="*/ 0 w 22"/>
                <a:gd name="T19" fmla="*/ 0 h 52"/>
                <a:gd name="T20" fmla="*/ 22 w 2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2" h="52">
                  <a:moveTo>
                    <a:pt x="0" y="51"/>
                  </a:moveTo>
                  <a:lnTo>
                    <a:pt x="3" y="42"/>
                  </a:lnTo>
                  <a:lnTo>
                    <a:pt x="6" y="30"/>
                  </a:lnTo>
                  <a:lnTo>
                    <a:pt x="12" y="21"/>
                  </a:lnTo>
                  <a:lnTo>
                    <a:pt x="18" y="9"/>
                  </a:lnTo>
                  <a:lnTo>
                    <a:pt x="21"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9" name="Freeform 90">
              <a:extLst>
                <a:ext uri="{FF2B5EF4-FFF2-40B4-BE49-F238E27FC236}">
                  <a16:creationId xmlns:a16="http://schemas.microsoft.com/office/drawing/2014/main" id="{39FDBEDE-BF1D-44DE-B8E1-C53FC7D970CF}"/>
                </a:ext>
              </a:extLst>
            </p:cNvPr>
            <p:cNvSpPr>
              <a:spLocks/>
            </p:cNvSpPr>
            <p:nvPr/>
          </p:nvSpPr>
          <p:spPr bwMode="auto">
            <a:xfrm>
              <a:off x="2897" y="781"/>
              <a:ext cx="10" cy="10"/>
            </a:xfrm>
            <a:custGeom>
              <a:avLst/>
              <a:gdLst>
                <a:gd name="T0" fmla="*/ 9 w 10"/>
                <a:gd name="T1" fmla="*/ 9 h 10"/>
                <a:gd name="T2" fmla="*/ 9 w 10"/>
                <a:gd name="T3" fmla="*/ 0 h 10"/>
                <a:gd name="T4" fmla="*/ 0 w 10"/>
                <a:gd name="T5" fmla="*/ 3 h 10"/>
                <a:gd name="T6" fmla="*/ 9 w 10"/>
                <a:gd name="T7" fmla="*/ 9 h 10"/>
                <a:gd name="T8" fmla="*/ 0 60000 65536"/>
                <a:gd name="T9" fmla="*/ 0 60000 65536"/>
                <a:gd name="T10" fmla="*/ 0 60000 65536"/>
                <a:gd name="T11" fmla="*/ 0 60000 65536"/>
                <a:gd name="T12" fmla="*/ 0 w 10"/>
                <a:gd name="T13" fmla="*/ 0 h 10"/>
                <a:gd name="T14" fmla="*/ 10 w 10"/>
                <a:gd name="T15" fmla="*/ 10 h 10"/>
              </a:gdLst>
              <a:ahLst/>
              <a:cxnLst>
                <a:cxn ang="T8">
                  <a:pos x="T0" y="T1"/>
                </a:cxn>
                <a:cxn ang="T9">
                  <a:pos x="T2" y="T3"/>
                </a:cxn>
                <a:cxn ang="T10">
                  <a:pos x="T4" y="T5"/>
                </a:cxn>
                <a:cxn ang="T11">
                  <a:pos x="T6" y="T7"/>
                </a:cxn>
              </a:cxnLst>
              <a:rect l="T12" t="T13" r="T14" b="T15"/>
              <a:pathLst>
                <a:path w="10" h="10">
                  <a:moveTo>
                    <a:pt x="9" y="9"/>
                  </a:moveTo>
                  <a:lnTo>
                    <a:pt x="9" y="0"/>
                  </a:lnTo>
                  <a:lnTo>
                    <a:pt x="0" y="3"/>
                  </a:lnTo>
                  <a:lnTo>
                    <a:pt x="9" y="9"/>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3910" name="Freeform 91">
              <a:extLst>
                <a:ext uri="{FF2B5EF4-FFF2-40B4-BE49-F238E27FC236}">
                  <a16:creationId xmlns:a16="http://schemas.microsoft.com/office/drawing/2014/main" id="{292AE57A-E8AF-4397-A1FD-02AB7BED0687}"/>
                </a:ext>
              </a:extLst>
            </p:cNvPr>
            <p:cNvSpPr>
              <a:spLocks/>
            </p:cNvSpPr>
            <p:nvPr/>
          </p:nvSpPr>
          <p:spPr bwMode="auto">
            <a:xfrm>
              <a:off x="2894" y="787"/>
              <a:ext cx="7" cy="4"/>
            </a:xfrm>
            <a:custGeom>
              <a:avLst/>
              <a:gdLst>
                <a:gd name="T0" fmla="*/ 6 w 7"/>
                <a:gd name="T1" fmla="*/ 3 h 4"/>
                <a:gd name="T2" fmla="*/ 0 w 7"/>
                <a:gd name="T3" fmla="*/ 0 h 4"/>
                <a:gd name="T4" fmla="*/ 0 60000 65536"/>
                <a:gd name="T5" fmla="*/ 0 60000 65536"/>
                <a:gd name="T6" fmla="*/ 0 w 7"/>
                <a:gd name="T7" fmla="*/ 0 h 4"/>
                <a:gd name="T8" fmla="*/ 7 w 7"/>
                <a:gd name="T9" fmla="*/ 4 h 4"/>
              </a:gdLst>
              <a:ahLst/>
              <a:cxnLst>
                <a:cxn ang="T4">
                  <a:pos x="T0" y="T1"/>
                </a:cxn>
                <a:cxn ang="T5">
                  <a:pos x="T2" y="T3"/>
                </a:cxn>
              </a:cxnLst>
              <a:rect l="T6" t="T7" r="T8" b="T9"/>
              <a:pathLst>
                <a:path w="7" h="4">
                  <a:moveTo>
                    <a:pt x="6" y="3"/>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1" name="Freeform 92">
              <a:extLst>
                <a:ext uri="{FF2B5EF4-FFF2-40B4-BE49-F238E27FC236}">
                  <a16:creationId xmlns:a16="http://schemas.microsoft.com/office/drawing/2014/main" id="{B84C4985-108C-4937-BB48-B364E84D772F}"/>
                </a:ext>
              </a:extLst>
            </p:cNvPr>
            <p:cNvSpPr>
              <a:spLocks/>
            </p:cNvSpPr>
            <p:nvPr/>
          </p:nvSpPr>
          <p:spPr bwMode="auto">
            <a:xfrm>
              <a:off x="3182" y="709"/>
              <a:ext cx="214" cy="139"/>
            </a:xfrm>
            <a:custGeom>
              <a:avLst/>
              <a:gdLst>
                <a:gd name="T0" fmla="*/ 15 w 214"/>
                <a:gd name="T1" fmla="*/ 75 h 139"/>
                <a:gd name="T2" fmla="*/ 21 w 214"/>
                <a:gd name="T3" fmla="*/ 66 h 139"/>
                <a:gd name="T4" fmla="*/ 18 w 214"/>
                <a:gd name="T5" fmla="*/ 75 h 139"/>
                <a:gd name="T6" fmla="*/ 15 w 214"/>
                <a:gd name="T7" fmla="*/ 69 h 139"/>
                <a:gd name="T8" fmla="*/ 30 w 214"/>
                <a:gd name="T9" fmla="*/ 69 h 139"/>
                <a:gd name="T10" fmla="*/ 48 w 214"/>
                <a:gd name="T11" fmla="*/ 30 h 139"/>
                <a:gd name="T12" fmla="*/ 66 w 214"/>
                <a:gd name="T13" fmla="*/ 33 h 139"/>
                <a:gd name="T14" fmla="*/ 57 w 214"/>
                <a:gd name="T15" fmla="*/ 36 h 139"/>
                <a:gd name="T16" fmla="*/ 69 w 214"/>
                <a:gd name="T17" fmla="*/ 24 h 139"/>
                <a:gd name="T18" fmla="*/ 114 w 214"/>
                <a:gd name="T19" fmla="*/ 18 h 139"/>
                <a:gd name="T20" fmla="*/ 96 w 214"/>
                <a:gd name="T21" fmla="*/ 27 h 139"/>
                <a:gd name="T22" fmla="*/ 114 w 214"/>
                <a:gd name="T23" fmla="*/ 15 h 139"/>
                <a:gd name="T24" fmla="*/ 114 w 214"/>
                <a:gd name="T25" fmla="*/ 21 h 139"/>
                <a:gd name="T26" fmla="*/ 147 w 214"/>
                <a:gd name="T27" fmla="*/ 6 h 139"/>
                <a:gd name="T28" fmla="*/ 135 w 214"/>
                <a:gd name="T29" fmla="*/ 27 h 139"/>
                <a:gd name="T30" fmla="*/ 153 w 214"/>
                <a:gd name="T31" fmla="*/ 9 h 139"/>
                <a:gd name="T32" fmla="*/ 171 w 214"/>
                <a:gd name="T33" fmla="*/ 39 h 139"/>
                <a:gd name="T34" fmla="*/ 147 w 214"/>
                <a:gd name="T35" fmla="*/ 30 h 139"/>
                <a:gd name="T36" fmla="*/ 162 w 214"/>
                <a:gd name="T37" fmla="*/ 36 h 139"/>
                <a:gd name="T38" fmla="*/ 183 w 214"/>
                <a:gd name="T39" fmla="*/ 42 h 139"/>
                <a:gd name="T40" fmla="*/ 177 w 214"/>
                <a:gd name="T41" fmla="*/ 72 h 139"/>
                <a:gd name="T42" fmla="*/ 177 w 214"/>
                <a:gd name="T43" fmla="*/ 66 h 139"/>
                <a:gd name="T44" fmla="*/ 189 w 214"/>
                <a:gd name="T45" fmla="*/ 75 h 139"/>
                <a:gd name="T46" fmla="*/ 204 w 214"/>
                <a:gd name="T47" fmla="*/ 105 h 139"/>
                <a:gd name="T48" fmla="*/ 183 w 214"/>
                <a:gd name="T49" fmla="*/ 87 h 139"/>
                <a:gd name="T50" fmla="*/ 177 w 214"/>
                <a:gd name="T51" fmla="*/ 96 h 139"/>
                <a:gd name="T52" fmla="*/ 171 w 214"/>
                <a:gd name="T53" fmla="*/ 132 h 139"/>
                <a:gd name="T54" fmla="*/ 165 w 214"/>
                <a:gd name="T55" fmla="*/ 138 h 139"/>
                <a:gd name="T56" fmla="*/ 132 w 214"/>
                <a:gd name="T57" fmla="*/ 114 h 139"/>
                <a:gd name="T58" fmla="*/ 153 w 214"/>
                <a:gd name="T59" fmla="*/ 114 h 139"/>
                <a:gd name="T60" fmla="*/ 117 w 214"/>
                <a:gd name="T61" fmla="*/ 132 h 139"/>
                <a:gd name="T62" fmla="*/ 138 w 214"/>
                <a:gd name="T63" fmla="*/ 93 h 139"/>
                <a:gd name="T64" fmla="*/ 150 w 214"/>
                <a:gd name="T65" fmla="*/ 111 h 139"/>
                <a:gd name="T66" fmla="*/ 141 w 214"/>
                <a:gd name="T67" fmla="*/ 81 h 139"/>
                <a:gd name="T68" fmla="*/ 165 w 214"/>
                <a:gd name="T69" fmla="*/ 78 h 139"/>
                <a:gd name="T70" fmla="*/ 135 w 214"/>
                <a:gd name="T71" fmla="*/ 84 h 139"/>
                <a:gd name="T72" fmla="*/ 144 w 214"/>
                <a:gd name="T73" fmla="*/ 45 h 139"/>
                <a:gd name="T74" fmla="*/ 111 w 214"/>
                <a:gd name="T75" fmla="*/ 72 h 139"/>
                <a:gd name="T76" fmla="*/ 126 w 214"/>
                <a:gd name="T77" fmla="*/ 54 h 139"/>
                <a:gd name="T78" fmla="*/ 129 w 214"/>
                <a:gd name="T79" fmla="*/ 90 h 139"/>
                <a:gd name="T80" fmla="*/ 102 w 214"/>
                <a:gd name="T81" fmla="*/ 105 h 139"/>
                <a:gd name="T82" fmla="*/ 93 w 214"/>
                <a:gd name="T83" fmla="*/ 87 h 139"/>
                <a:gd name="T84" fmla="*/ 90 w 214"/>
                <a:gd name="T85" fmla="*/ 90 h 139"/>
                <a:gd name="T86" fmla="*/ 78 w 214"/>
                <a:gd name="T87" fmla="*/ 96 h 139"/>
                <a:gd name="T88" fmla="*/ 51 w 214"/>
                <a:gd name="T89" fmla="*/ 108 h 139"/>
                <a:gd name="T90" fmla="*/ 36 w 214"/>
                <a:gd name="T91" fmla="*/ 105 h 139"/>
                <a:gd name="T92" fmla="*/ 51 w 214"/>
                <a:gd name="T93" fmla="*/ 99 h 139"/>
                <a:gd name="T94" fmla="*/ 21 w 214"/>
                <a:gd name="T95" fmla="*/ 123 h 139"/>
                <a:gd name="T96" fmla="*/ 33 w 214"/>
                <a:gd name="T97" fmla="*/ 90 h 139"/>
                <a:gd name="T98" fmla="*/ 75 w 214"/>
                <a:gd name="T99" fmla="*/ 105 h 139"/>
                <a:gd name="T100" fmla="*/ 123 w 214"/>
                <a:gd name="T101" fmla="*/ 69 h 139"/>
                <a:gd name="T102" fmla="*/ 72 w 214"/>
                <a:gd name="T103" fmla="*/ 66 h 139"/>
                <a:gd name="T104" fmla="*/ 84 w 214"/>
                <a:gd name="T105" fmla="*/ 66 h 139"/>
                <a:gd name="T106" fmla="*/ 108 w 214"/>
                <a:gd name="T107" fmla="*/ 72 h 139"/>
                <a:gd name="T108" fmla="*/ 90 w 214"/>
                <a:gd name="T109" fmla="*/ 72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4"/>
                <a:gd name="T166" fmla="*/ 0 h 139"/>
                <a:gd name="T167" fmla="*/ 214 w 214"/>
                <a:gd name="T168" fmla="*/ 139 h 1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4" h="139">
                  <a:moveTo>
                    <a:pt x="3" y="117"/>
                  </a:moveTo>
                  <a:lnTo>
                    <a:pt x="15" y="117"/>
                  </a:lnTo>
                  <a:lnTo>
                    <a:pt x="21" y="108"/>
                  </a:lnTo>
                  <a:lnTo>
                    <a:pt x="15" y="99"/>
                  </a:lnTo>
                  <a:lnTo>
                    <a:pt x="15" y="75"/>
                  </a:lnTo>
                  <a:lnTo>
                    <a:pt x="3" y="75"/>
                  </a:lnTo>
                  <a:lnTo>
                    <a:pt x="3" y="84"/>
                  </a:lnTo>
                  <a:lnTo>
                    <a:pt x="15" y="87"/>
                  </a:lnTo>
                  <a:lnTo>
                    <a:pt x="21" y="75"/>
                  </a:lnTo>
                  <a:lnTo>
                    <a:pt x="21" y="66"/>
                  </a:lnTo>
                  <a:lnTo>
                    <a:pt x="12" y="66"/>
                  </a:lnTo>
                  <a:lnTo>
                    <a:pt x="3" y="66"/>
                  </a:lnTo>
                  <a:lnTo>
                    <a:pt x="0" y="78"/>
                  </a:lnTo>
                  <a:lnTo>
                    <a:pt x="9" y="81"/>
                  </a:lnTo>
                  <a:lnTo>
                    <a:pt x="18" y="75"/>
                  </a:lnTo>
                  <a:lnTo>
                    <a:pt x="21" y="66"/>
                  </a:lnTo>
                  <a:lnTo>
                    <a:pt x="15" y="57"/>
                  </a:lnTo>
                  <a:lnTo>
                    <a:pt x="6" y="60"/>
                  </a:lnTo>
                  <a:lnTo>
                    <a:pt x="3" y="69"/>
                  </a:lnTo>
                  <a:lnTo>
                    <a:pt x="15" y="69"/>
                  </a:lnTo>
                  <a:lnTo>
                    <a:pt x="24" y="66"/>
                  </a:lnTo>
                  <a:lnTo>
                    <a:pt x="30" y="54"/>
                  </a:lnTo>
                  <a:lnTo>
                    <a:pt x="21" y="54"/>
                  </a:lnTo>
                  <a:lnTo>
                    <a:pt x="21" y="63"/>
                  </a:lnTo>
                  <a:lnTo>
                    <a:pt x="30" y="69"/>
                  </a:lnTo>
                  <a:lnTo>
                    <a:pt x="39" y="69"/>
                  </a:lnTo>
                  <a:lnTo>
                    <a:pt x="48" y="57"/>
                  </a:lnTo>
                  <a:lnTo>
                    <a:pt x="51" y="48"/>
                  </a:lnTo>
                  <a:lnTo>
                    <a:pt x="54" y="39"/>
                  </a:lnTo>
                  <a:lnTo>
                    <a:pt x="48" y="30"/>
                  </a:lnTo>
                  <a:lnTo>
                    <a:pt x="39" y="30"/>
                  </a:lnTo>
                  <a:lnTo>
                    <a:pt x="36" y="39"/>
                  </a:lnTo>
                  <a:lnTo>
                    <a:pt x="45" y="45"/>
                  </a:lnTo>
                  <a:lnTo>
                    <a:pt x="57" y="42"/>
                  </a:lnTo>
                  <a:lnTo>
                    <a:pt x="66" y="33"/>
                  </a:lnTo>
                  <a:lnTo>
                    <a:pt x="66" y="21"/>
                  </a:lnTo>
                  <a:lnTo>
                    <a:pt x="57" y="18"/>
                  </a:lnTo>
                  <a:lnTo>
                    <a:pt x="48" y="24"/>
                  </a:lnTo>
                  <a:lnTo>
                    <a:pt x="48" y="33"/>
                  </a:lnTo>
                  <a:lnTo>
                    <a:pt x="57" y="36"/>
                  </a:lnTo>
                  <a:lnTo>
                    <a:pt x="69" y="36"/>
                  </a:lnTo>
                  <a:lnTo>
                    <a:pt x="81" y="33"/>
                  </a:lnTo>
                  <a:lnTo>
                    <a:pt x="87" y="21"/>
                  </a:lnTo>
                  <a:lnTo>
                    <a:pt x="75" y="15"/>
                  </a:lnTo>
                  <a:lnTo>
                    <a:pt x="69" y="24"/>
                  </a:lnTo>
                  <a:lnTo>
                    <a:pt x="69" y="33"/>
                  </a:lnTo>
                  <a:lnTo>
                    <a:pt x="93" y="36"/>
                  </a:lnTo>
                  <a:lnTo>
                    <a:pt x="105" y="36"/>
                  </a:lnTo>
                  <a:lnTo>
                    <a:pt x="111" y="27"/>
                  </a:lnTo>
                  <a:lnTo>
                    <a:pt x="114" y="18"/>
                  </a:lnTo>
                  <a:lnTo>
                    <a:pt x="111" y="9"/>
                  </a:lnTo>
                  <a:lnTo>
                    <a:pt x="102" y="9"/>
                  </a:lnTo>
                  <a:lnTo>
                    <a:pt x="93" y="12"/>
                  </a:lnTo>
                  <a:lnTo>
                    <a:pt x="87" y="24"/>
                  </a:lnTo>
                  <a:lnTo>
                    <a:pt x="96" y="27"/>
                  </a:lnTo>
                  <a:lnTo>
                    <a:pt x="102" y="18"/>
                  </a:lnTo>
                  <a:lnTo>
                    <a:pt x="105" y="9"/>
                  </a:lnTo>
                  <a:lnTo>
                    <a:pt x="105" y="0"/>
                  </a:lnTo>
                  <a:lnTo>
                    <a:pt x="102" y="12"/>
                  </a:lnTo>
                  <a:lnTo>
                    <a:pt x="114" y="15"/>
                  </a:lnTo>
                  <a:lnTo>
                    <a:pt x="123" y="15"/>
                  </a:lnTo>
                  <a:lnTo>
                    <a:pt x="126" y="6"/>
                  </a:lnTo>
                  <a:lnTo>
                    <a:pt x="117" y="0"/>
                  </a:lnTo>
                  <a:lnTo>
                    <a:pt x="108" y="9"/>
                  </a:lnTo>
                  <a:lnTo>
                    <a:pt x="114" y="21"/>
                  </a:lnTo>
                  <a:lnTo>
                    <a:pt x="123" y="24"/>
                  </a:lnTo>
                  <a:lnTo>
                    <a:pt x="132" y="24"/>
                  </a:lnTo>
                  <a:lnTo>
                    <a:pt x="141" y="24"/>
                  </a:lnTo>
                  <a:lnTo>
                    <a:pt x="147" y="15"/>
                  </a:lnTo>
                  <a:lnTo>
                    <a:pt x="147" y="6"/>
                  </a:lnTo>
                  <a:lnTo>
                    <a:pt x="138" y="0"/>
                  </a:lnTo>
                  <a:lnTo>
                    <a:pt x="129" y="3"/>
                  </a:lnTo>
                  <a:lnTo>
                    <a:pt x="126" y="15"/>
                  </a:lnTo>
                  <a:lnTo>
                    <a:pt x="126" y="24"/>
                  </a:lnTo>
                  <a:lnTo>
                    <a:pt x="135" y="27"/>
                  </a:lnTo>
                  <a:lnTo>
                    <a:pt x="144" y="27"/>
                  </a:lnTo>
                  <a:lnTo>
                    <a:pt x="153" y="27"/>
                  </a:lnTo>
                  <a:lnTo>
                    <a:pt x="159" y="18"/>
                  </a:lnTo>
                  <a:lnTo>
                    <a:pt x="162" y="9"/>
                  </a:lnTo>
                  <a:lnTo>
                    <a:pt x="153" y="9"/>
                  </a:lnTo>
                  <a:lnTo>
                    <a:pt x="141" y="15"/>
                  </a:lnTo>
                  <a:lnTo>
                    <a:pt x="138" y="27"/>
                  </a:lnTo>
                  <a:lnTo>
                    <a:pt x="141" y="39"/>
                  </a:lnTo>
                  <a:lnTo>
                    <a:pt x="153" y="39"/>
                  </a:lnTo>
                  <a:lnTo>
                    <a:pt x="171" y="39"/>
                  </a:lnTo>
                  <a:lnTo>
                    <a:pt x="174" y="30"/>
                  </a:lnTo>
                  <a:lnTo>
                    <a:pt x="174" y="18"/>
                  </a:lnTo>
                  <a:lnTo>
                    <a:pt x="156" y="15"/>
                  </a:lnTo>
                  <a:lnTo>
                    <a:pt x="147" y="21"/>
                  </a:lnTo>
                  <a:lnTo>
                    <a:pt x="147" y="30"/>
                  </a:lnTo>
                  <a:lnTo>
                    <a:pt x="150" y="39"/>
                  </a:lnTo>
                  <a:lnTo>
                    <a:pt x="162" y="42"/>
                  </a:lnTo>
                  <a:lnTo>
                    <a:pt x="171" y="42"/>
                  </a:lnTo>
                  <a:lnTo>
                    <a:pt x="171" y="30"/>
                  </a:lnTo>
                  <a:lnTo>
                    <a:pt x="162" y="36"/>
                  </a:lnTo>
                  <a:lnTo>
                    <a:pt x="162" y="48"/>
                  </a:lnTo>
                  <a:lnTo>
                    <a:pt x="165" y="57"/>
                  </a:lnTo>
                  <a:lnTo>
                    <a:pt x="174" y="57"/>
                  </a:lnTo>
                  <a:lnTo>
                    <a:pt x="183" y="54"/>
                  </a:lnTo>
                  <a:lnTo>
                    <a:pt x="183" y="42"/>
                  </a:lnTo>
                  <a:lnTo>
                    <a:pt x="183" y="30"/>
                  </a:lnTo>
                  <a:lnTo>
                    <a:pt x="171" y="45"/>
                  </a:lnTo>
                  <a:lnTo>
                    <a:pt x="168" y="57"/>
                  </a:lnTo>
                  <a:lnTo>
                    <a:pt x="168" y="66"/>
                  </a:lnTo>
                  <a:lnTo>
                    <a:pt x="177" y="72"/>
                  </a:lnTo>
                  <a:lnTo>
                    <a:pt x="186" y="72"/>
                  </a:lnTo>
                  <a:lnTo>
                    <a:pt x="195" y="66"/>
                  </a:lnTo>
                  <a:lnTo>
                    <a:pt x="195" y="57"/>
                  </a:lnTo>
                  <a:lnTo>
                    <a:pt x="183" y="57"/>
                  </a:lnTo>
                  <a:lnTo>
                    <a:pt x="177" y="66"/>
                  </a:lnTo>
                  <a:lnTo>
                    <a:pt x="177" y="78"/>
                  </a:lnTo>
                  <a:lnTo>
                    <a:pt x="186" y="84"/>
                  </a:lnTo>
                  <a:lnTo>
                    <a:pt x="195" y="87"/>
                  </a:lnTo>
                  <a:lnTo>
                    <a:pt x="198" y="75"/>
                  </a:lnTo>
                  <a:lnTo>
                    <a:pt x="189" y="75"/>
                  </a:lnTo>
                  <a:lnTo>
                    <a:pt x="186" y="84"/>
                  </a:lnTo>
                  <a:lnTo>
                    <a:pt x="183" y="93"/>
                  </a:lnTo>
                  <a:lnTo>
                    <a:pt x="186" y="102"/>
                  </a:lnTo>
                  <a:lnTo>
                    <a:pt x="195" y="105"/>
                  </a:lnTo>
                  <a:lnTo>
                    <a:pt x="204" y="105"/>
                  </a:lnTo>
                  <a:lnTo>
                    <a:pt x="213" y="99"/>
                  </a:lnTo>
                  <a:lnTo>
                    <a:pt x="213" y="87"/>
                  </a:lnTo>
                  <a:lnTo>
                    <a:pt x="204" y="87"/>
                  </a:lnTo>
                  <a:lnTo>
                    <a:pt x="192" y="87"/>
                  </a:lnTo>
                  <a:lnTo>
                    <a:pt x="183" y="87"/>
                  </a:lnTo>
                  <a:lnTo>
                    <a:pt x="177" y="96"/>
                  </a:lnTo>
                  <a:lnTo>
                    <a:pt x="177" y="105"/>
                  </a:lnTo>
                  <a:lnTo>
                    <a:pt x="186" y="111"/>
                  </a:lnTo>
                  <a:lnTo>
                    <a:pt x="186" y="102"/>
                  </a:lnTo>
                  <a:lnTo>
                    <a:pt x="177" y="96"/>
                  </a:lnTo>
                  <a:lnTo>
                    <a:pt x="165" y="96"/>
                  </a:lnTo>
                  <a:lnTo>
                    <a:pt x="162" y="108"/>
                  </a:lnTo>
                  <a:lnTo>
                    <a:pt x="162" y="120"/>
                  </a:lnTo>
                  <a:lnTo>
                    <a:pt x="162" y="129"/>
                  </a:lnTo>
                  <a:lnTo>
                    <a:pt x="171" y="132"/>
                  </a:lnTo>
                  <a:lnTo>
                    <a:pt x="180" y="123"/>
                  </a:lnTo>
                  <a:lnTo>
                    <a:pt x="180" y="114"/>
                  </a:lnTo>
                  <a:lnTo>
                    <a:pt x="171" y="114"/>
                  </a:lnTo>
                  <a:lnTo>
                    <a:pt x="165" y="126"/>
                  </a:lnTo>
                  <a:lnTo>
                    <a:pt x="165" y="138"/>
                  </a:lnTo>
                  <a:lnTo>
                    <a:pt x="171" y="117"/>
                  </a:lnTo>
                  <a:lnTo>
                    <a:pt x="165" y="105"/>
                  </a:lnTo>
                  <a:lnTo>
                    <a:pt x="153" y="102"/>
                  </a:lnTo>
                  <a:lnTo>
                    <a:pt x="132" y="105"/>
                  </a:lnTo>
                  <a:lnTo>
                    <a:pt x="132" y="114"/>
                  </a:lnTo>
                  <a:lnTo>
                    <a:pt x="132" y="123"/>
                  </a:lnTo>
                  <a:lnTo>
                    <a:pt x="141" y="132"/>
                  </a:lnTo>
                  <a:lnTo>
                    <a:pt x="150" y="135"/>
                  </a:lnTo>
                  <a:lnTo>
                    <a:pt x="153" y="126"/>
                  </a:lnTo>
                  <a:lnTo>
                    <a:pt x="153" y="114"/>
                  </a:lnTo>
                  <a:lnTo>
                    <a:pt x="135" y="111"/>
                  </a:lnTo>
                  <a:lnTo>
                    <a:pt x="126" y="108"/>
                  </a:lnTo>
                  <a:lnTo>
                    <a:pt x="114" y="114"/>
                  </a:lnTo>
                  <a:lnTo>
                    <a:pt x="111" y="123"/>
                  </a:lnTo>
                  <a:lnTo>
                    <a:pt x="117" y="132"/>
                  </a:lnTo>
                  <a:lnTo>
                    <a:pt x="129" y="132"/>
                  </a:lnTo>
                  <a:lnTo>
                    <a:pt x="138" y="123"/>
                  </a:lnTo>
                  <a:lnTo>
                    <a:pt x="138" y="111"/>
                  </a:lnTo>
                  <a:lnTo>
                    <a:pt x="138" y="102"/>
                  </a:lnTo>
                  <a:lnTo>
                    <a:pt x="138" y="93"/>
                  </a:lnTo>
                  <a:lnTo>
                    <a:pt x="129" y="93"/>
                  </a:lnTo>
                  <a:lnTo>
                    <a:pt x="123" y="105"/>
                  </a:lnTo>
                  <a:lnTo>
                    <a:pt x="129" y="114"/>
                  </a:lnTo>
                  <a:lnTo>
                    <a:pt x="141" y="114"/>
                  </a:lnTo>
                  <a:lnTo>
                    <a:pt x="150" y="111"/>
                  </a:lnTo>
                  <a:lnTo>
                    <a:pt x="159" y="102"/>
                  </a:lnTo>
                  <a:lnTo>
                    <a:pt x="159" y="90"/>
                  </a:lnTo>
                  <a:lnTo>
                    <a:pt x="159" y="81"/>
                  </a:lnTo>
                  <a:lnTo>
                    <a:pt x="150" y="78"/>
                  </a:lnTo>
                  <a:lnTo>
                    <a:pt x="141" y="81"/>
                  </a:lnTo>
                  <a:lnTo>
                    <a:pt x="135" y="93"/>
                  </a:lnTo>
                  <a:lnTo>
                    <a:pt x="141" y="102"/>
                  </a:lnTo>
                  <a:lnTo>
                    <a:pt x="153" y="102"/>
                  </a:lnTo>
                  <a:lnTo>
                    <a:pt x="165" y="96"/>
                  </a:lnTo>
                  <a:lnTo>
                    <a:pt x="165" y="78"/>
                  </a:lnTo>
                  <a:lnTo>
                    <a:pt x="165" y="69"/>
                  </a:lnTo>
                  <a:lnTo>
                    <a:pt x="153" y="63"/>
                  </a:lnTo>
                  <a:lnTo>
                    <a:pt x="141" y="63"/>
                  </a:lnTo>
                  <a:lnTo>
                    <a:pt x="135" y="72"/>
                  </a:lnTo>
                  <a:lnTo>
                    <a:pt x="135" y="84"/>
                  </a:lnTo>
                  <a:lnTo>
                    <a:pt x="144" y="87"/>
                  </a:lnTo>
                  <a:lnTo>
                    <a:pt x="162" y="81"/>
                  </a:lnTo>
                  <a:lnTo>
                    <a:pt x="165" y="63"/>
                  </a:lnTo>
                  <a:lnTo>
                    <a:pt x="165" y="54"/>
                  </a:lnTo>
                  <a:lnTo>
                    <a:pt x="144" y="45"/>
                  </a:lnTo>
                  <a:lnTo>
                    <a:pt x="126" y="45"/>
                  </a:lnTo>
                  <a:lnTo>
                    <a:pt x="114" y="42"/>
                  </a:lnTo>
                  <a:lnTo>
                    <a:pt x="105" y="51"/>
                  </a:lnTo>
                  <a:lnTo>
                    <a:pt x="105" y="63"/>
                  </a:lnTo>
                  <a:lnTo>
                    <a:pt x="111" y="72"/>
                  </a:lnTo>
                  <a:lnTo>
                    <a:pt x="123" y="78"/>
                  </a:lnTo>
                  <a:lnTo>
                    <a:pt x="132" y="78"/>
                  </a:lnTo>
                  <a:lnTo>
                    <a:pt x="135" y="69"/>
                  </a:lnTo>
                  <a:lnTo>
                    <a:pt x="135" y="60"/>
                  </a:lnTo>
                  <a:lnTo>
                    <a:pt x="126" y="54"/>
                  </a:lnTo>
                  <a:lnTo>
                    <a:pt x="117" y="54"/>
                  </a:lnTo>
                  <a:lnTo>
                    <a:pt x="114" y="63"/>
                  </a:lnTo>
                  <a:lnTo>
                    <a:pt x="120" y="75"/>
                  </a:lnTo>
                  <a:lnTo>
                    <a:pt x="132" y="81"/>
                  </a:lnTo>
                  <a:lnTo>
                    <a:pt x="129" y="90"/>
                  </a:lnTo>
                  <a:lnTo>
                    <a:pt x="123" y="99"/>
                  </a:lnTo>
                  <a:lnTo>
                    <a:pt x="117" y="108"/>
                  </a:lnTo>
                  <a:lnTo>
                    <a:pt x="120" y="99"/>
                  </a:lnTo>
                  <a:lnTo>
                    <a:pt x="111" y="96"/>
                  </a:lnTo>
                  <a:lnTo>
                    <a:pt x="102" y="105"/>
                  </a:lnTo>
                  <a:lnTo>
                    <a:pt x="111" y="111"/>
                  </a:lnTo>
                  <a:lnTo>
                    <a:pt x="111" y="99"/>
                  </a:lnTo>
                  <a:lnTo>
                    <a:pt x="111" y="90"/>
                  </a:lnTo>
                  <a:lnTo>
                    <a:pt x="102" y="84"/>
                  </a:lnTo>
                  <a:lnTo>
                    <a:pt x="93" y="87"/>
                  </a:lnTo>
                  <a:lnTo>
                    <a:pt x="90" y="96"/>
                  </a:lnTo>
                  <a:lnTo>
                    <a:pt x="87" y="105"/>
                  </a:lnTo>
                  <a:lnTo>
                    <a:pt x="96" y="105"/>
                  </a:lnTo>
                  <a:lnTo>
                    <a:pt x="99" y="96"/>
                  </a:lnTo>
                  <a:lnTo>
                    <a:pt x="90" y="90"/>
                  </a:lnTo>
                  <a:lnTo>
                    <a:pt x="81" y="90"/>
                  </a:lnTo>
                  <a:lnTo>
                    <a:pt x="72" y="93"/>
                  </a:lnTo>
                  <a:lnTo>
                    <a:pt x="66" y="102"/>
                  </a:lnTo>
                  <a:lnTo>
                    <a:pt x="75" y="105"/>
                  </a:lnTo>
                  <a:lnTo>
                    <a:pt x="78" y="96"/>
                  </a:lnTo>
                  <a:lnTo>
                    <a:pt x="75" y="87"/>
                  </a:lnTo>
                  <a:lnTo>
                    <a:pt x="63" y="87"/>
                  </a:lnTo>
                  <a:lnTo>
                    <a:pt x="54" y="90"/>
                  </a:lnTo>
                  <a:lnTo>
                    <a:pt x="51" y="99"/>
                  </a:lnTo>
                  <a:lnTo>
                    <a:pt x="51" y="108"/>
                  </a:lnTo>
                  <a:lnTo>
                    <a:pt x="60" y="114"/>
                  </a:lnTo>
                  <a:lnTo>
                    <a:pt x="63" y="102"/>
                  </a:lnTo>
                  <a:lnTo>
                    <a:pt x="51" y="96"/>
                  </a:lnTo>
                  <a:lnTo>
                    <a:pt x="42" y="96"/>
                  </a:lnTo>
                  <a:lnTo>
                    <a:pt x="36" y="105"/>
                  </a:lnTo>
                  <a:lnTo>
                    <a:pt x="36" y="114"/>
                  </a:lnTo>
                  <a:lnTo>
                    <a:pt x="45" y="120"/>
                  </a:lnTo>
                  <a:lnTo>
                    <a:pt x="54" y="117"/>
                  </a:lnTo>
                  <a:lnTo>
                    <a:pt x="57" y="108"/>
                  </a:lnTo>
                  <a:lnTo>
                    <a:pt x="51" y="99"/>
                  </a:lnTo>
                  <a:lnTo>
                    <a:pt x="42" y="99"/>
                  </a:lnTo>
                  <a:lnTo>
                    <a:pt x="33" y="99"/>
                  </a:lnTo>
                  <a:lnTo>
                    <a:pt x="24" y="105"/>
                  </a:lnTo>
                  <a:lnTo>
                    <a:pt x="21" y="114"/>
                  </a:lnTo>
                  <a:lnTo>
                    <a:pt x="21" y="123"/>
                  </a:lnTo>
                  <a:lnTo>
                    <a:pt x="30" y="123"/>
                  </a:lnTo>
                  <a:lnTo>
                    <a:pt x="39" y="123"/>
                  </a:lnTo>
                  <a:lnTo>
                    <a:pt x="45" y="102"/>
                  </a:lnTo>
                  <a:lnTo>
                    <a:pt x="42" y="93"/>
                  </a:lnTo>
                  <a:lnTo>
                    <a:pt x="33" y="90"/>
                  </a:lnTo>
                  <a:lnTo>
                    <a:pt x="21" y="90"/>
                  </a:lnTo>
                  <a:lnTo>
                    <a:pt x="15" y="99"/>
                  </a:lnTo>
                  <a:lnTo>
                    <a:pt x="39" y="105"/>
                  </a:lnTo>
                  <a:lnTo>
                    <a:pt x="57" y="105"/>
                  </a:lnTo>
                  <a:lnTo>
                    <a:pt x="75" y="105"/>
                  </a:lnTo>
                  <a:lnTo>
                    <a:pt x="93" y="105"/>
                  </a:lnTo>
                  <a:lnTo>
                    <a:pt x="111" y="102"/>
                  </a:lnTo>
                  <a:lnTo>
                    <a:pt x="117" y="93"/>
                  </a:lnTo>
                  <a:lnTo>
                    <a:pt x="120" y="81"/>
                  </a:lnTo>
                  <a:lnTo>
                    <a:pt x="123" y="69"/>
                  </a:lnTo>
                  <a:lnTo>
                    <a:pt x="114" y="63"/>
                  </a:lnTo>
                  <a:lnTo>
                    <a:pt x="102" y="63"/>
                  </a:lnTo>
                  <a:lnTo>
                    <a:pt x="93" y="63"/>
                  </a:lnTo>
                  <a:lnTo>
                    <a:pt x="81" y="63"/>
                  </a:lnTo>
                  <a:lnTo>
                    <a:pt x="72" y="66"/>
                  </a:lnTo>
                  <a:lnTo>
                    <a:pt x="66" y="75"/>
                  </a:lnTo>
                  <a:lnTo>
                    <a:pt x="66" y="84"/>
                  </a:lnTo>
                  <a:lnTo>
                    <a:pt x="78" y="84"/>
                  </a:lnTo>
                  <a:lnTo>
                    <a:pt x="87" y="75"/>
                  </a:lnTo>
                  <a:lnTo>
                    <a:pt x="84" y="66"/>
                  </a:lnTo>
                  <a:lnTo>
                    <a:pt x="75" y="60"/>
                  </a:lnTo>
                  <a:lnTo>
                    <a:pt x="69" y="69"/>
                  </a:lnTo>
                  <a:lnTo>
                    <a:pt x="78" y="72"/>
                  </a:lnTo>
                  <a:lnTo>
                    <a:pt x="90" y="72"/>
                  </a:lnTo>
                  <a:lnTo>
                    <a:pt x="108" y="72"/>
                  </a:lnTo>
                  <a:lnTo>
                    <a:pt x="117" y="72"/>
                  </a:lnTo>
                  <a:lnTo>
                    <a:pt x="111" y="63"/>
                  </a:lnTo>
                  <a:lnTo>
                    <a:pt x="99" y="60"/>
                  </a:lnTo>
                  <a:lnTo>
                    <a:pt x="90" y="60"/>
                  </a:lnTo>
                  <a:lnTo>
                    <a:pt x="90" y="72"/>
                  </a:lnTo>
                  <a:lnTo>
                    <a:pt x="108" y="75"/>
                  </a:lnTo>
                  <a:lnTo>
                    <a:pt x="126" y="7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2" name="Freeform 93">
              <a:extLst>
                <a:ext uri="{FF2B5EF4-FFF2-40B4-BE49-F238E27FC236}">
                  <a16:creationId xmlns:a16="http://schemas.microsoft.com/office/drawing/2014/main" id="{2F3703BB-317A-4AD6-8BA4-FBB258908C0D}"/>
                </a:ext>
              </a:extLst>
            </p:cNvPr>
            <p:cNvSpPr>
              <a:spLocks/>
            </p:cNvSpPr>
            <p:nvPr/>
          </p:nvSpPr>
          <p:spPr bwMode="auto">
            <a:xfrm>
              <a:off x="3254" y="844"/>
              <a:ext cx="37" cy="19"/>
            </a:xfrm>
            <a:custGeom>
              <a:avLst/>
              <a:gdLst>
                <a:gd name="T0" fmla="*/ 0 w 37"/>
                <a:gd name="T1" fmla="*/ 3 h 19"/>
                <a:gd name="T2" fmla="*/ 9 w 37"/>
                <a:gd name="T3" fmla="*/ 0 h 19"/>
                <a:gd name="T4" fmla="*/ 12 w 37"/>
                <a:gd name="T5" fmla="*/ 9 h 19"/>
                <a:gd name="T6" fmla="*/ 9 w 37"/>
                <a:gd name="T7" fmla="*/ 18 h 19"/>
                <a:gd name="T8" fmla="*/ 9 w 37"/>
                <a:gd name="T9" fmla="*/ 9 h 19"/>
                <a:gd name="T10" fmla="*/ 18 w 37"/>
                <a:gd name="T11" fmla="*/ 9 h 19"/>
                <a:gd name="T12" fmla="*/ 27 w 37"/>
                <a:gd name="T13" fmla="*/ 12 h 19"/>
                <a:gd name="T14" fmla="*/ 36 w 37"/>
                <a:gd name="T15" fmla="*/ 9 h 19"/>
                <a:gd name="T16" fmla="*/ 36 w 37"/>
                <a:gd name="T17" fmla="*/ 18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
                <a:gd name="T28" fmla="*/ 0 h 19"/>
                <a:gd name="T29" fmla="*/ 37 w 37"/>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 h="19">
                  <a:moveTo>
                    <a:pt x="0" y="3"/>
                  </a:moveTo>
                  <a:lnTo>
                    <a:pt x="9" y="0"/>
                  </a:lnTo>
                  <a:lnTo>
                    <a:pt x="12" y="9"/>
                  </a:lnTo>
                  <a:lnTo>
                    <a:pt x="9" y="18"/>
                  </a:lnTo>
                  <a:lnTo>
                    <a:pt x="9" y="9"/>
                  </a:lnTo>
                  <a:lnTo>
                    <a:pt x="18" y="9"/>
                  </a:lnTo>
                  <a:lnTo>
                    <a:pt x="27" y="12"/>
                  </a:lnTo>
                  <a:lnTo>
                    <a:pt x="36" y="9"/>
                  </a:lnTo>
                  <a:lnTo>
                    <a:pt x="36" y="1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3" name="Freeform 94">
              <a:extLst>
                <a:ext uri="{FF2B5EF4-FFF2-40B4-BE49-F238E27FC236}">
                  <a16:creationId xmlns:a16="http://schemas.microsoft.com/office/drawing/2014/main" id="{364387F3-86CB-4DF0-8556-6510945902FF}"/>
                </a:ext>
              </a:extLst>
            </p:cNvPr>
            <p:cNvSpPr>
              <a:spLocks/>
            </p:cNvSpPr>
            <p:nvPr/>
          </p:nvSpPr>
          <p:spPr bwMode="auto">
            <a:xfrm>
              <a:off x="3221" y="856"/>
              <a:ext cx="52" cy="52"/>
            </a:xfrm>
            <a:custGeom>
              <a:avLst/>
              <a:gdLst>
                <a:gd name="T0" fmla="*/ 0 w 52"/>
                <a:gd name="T1" fmla="*/ 0 h 52"/>
                <a:gd name="T2" fmla="*/ 9 w 52"/>
                <a:gd name="T3" fmla="*/ 6 h 52"/>
                <a:gd name="T4" fmla="*/ 12 w 52"/>
                <a:gd name="T5" fmla="*/ 15 h 52"/>
                <a:gd name="T6" fmla="*/ 15 w 52"/>
                <a:gd name="T7" fmla="*/ 24 h 52"/>
                <a:gd name="T8" fmla="*/ 15 w 52"/>
                <a:gd name="T9" fmla="*/ 33 h 52"/>
                <a:gd name="T10" fmla="*/ 15 w 52"/>
                <a:gd name="T11" fmla="*/ 42 h 52"/>
                <a:gd name="T12" fmla="*/ 15 w 52"/>
                <a:gd name="T13" fmla="*/ 51 h 52"/>
                <a:gd name="T14" fmla="*/ 24 w 52"/>
                <a:gd name="T15" fmla="*/ 51 h 52"/>
                <a:gd name="T16" fmla="*/ 33 w 52"/>
                <a:gd name="T17" fmla="*/ 51 h 52"/>
                <a:gd name="T18" fmla="*/ 42 w 52"/>
                <a:gd name="T19" fmla="*/ 48 h 52"/>
                <a:gd name="T20" fmla="*/ 42 w 52"/>
                <a:gd name="T21" fmla="*/ 39 h 52"/>
                <a:gd name="T22" fmla="*/ 51 w 52"/>
                <a:gd name="T23" fmla="*/ 39 h 52"/>
                <a:gd name="T24" fmla="*/ 51 w 52"/>
                <a:gd name="T25" fmla="*/ 30 h 52"/>
                <a:gd name="T26" fmla="*/ 42 w 52"/>
                <a:gd name="T27" fmla="*/ 24 h 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2"/>
                <a:gd name="T43" fmla="*/ 0 h 52"/>
                <a:gd name="T44" fmla="*/ 52 w 52"/>
                <a:gd name="T45" fmla="*/ 52 h 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2" h="52">
                  <a:moveTo>
                    <a:pt x="0" y="0"/>
                  </a:moveTo>
                  <a:lnTo>
                    <a:pt x="9" y="6"/>
                  </a:lnTo>
                  <a:lnTo>
                    <a:pt x="12" y="15"/>
                  </a:lnTo>
                  <a:lnTo>
                    <a:pt x="15" y="24"/>
                  </a:lnTo>
                  <a:lnTo>
                    <a:pt x="15" y="33"/>
                  </a:lnTo>
                  <a:lnTo>
                    <a:pt x="15" y="42"/>
                  </a:lnTo>
                  <a:lnTo>
                    <a:pt x="15" y="51"/>
                  </a:lnTo>
                  <a:lnTo>
                    <a:pt x="24" y="51"/>
                  </a:lnTo>
                  <a:lnTo>
                    <a:pt x="33" y="51"/>
                  </a:lnTo>
                  <a:lnTo>
                    <a:pt x="42" y="48"/>
                  </a:lnTo>
                  <a:lnTo>
                    <a:pt x="42" y="39"/>
                  </a:lnTo>
                  <a:lnTo>
                    <a:pt x="51" y="39"/>
                  </a:lnTo>
                  <a:lnTo>
                    <a:pt x="51" y="30"/>
                  </a:lnTo>
                  <a:lnTo>
                    <a:pt x="42" y="2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4" name="Freeform 95">
              <a:extLst>
                <a:ext uri="{FF2B5EF4-FFF2-40B4-BE49-F238E27FC236}">
                  <a16:creationId xmlns:a16="http://schemas.microsoft.com/office/drawing/2014/main" id="{813B1F67-F6D1-49DF-9D71-C09A5CAB898D}"/>
                </a:ext>
              </a:extLst>
            </p:cNvPr>
            <p:cNvSpPr>
              <a:spLocks/>
            </p:cNvSpPr>
            <p:nvPr/>
          </p:nvSpPr>
          <p:spPr bwMode="auto">
            <a:xfrm>
              <a:off x="3266" y="880"/>
              <a:ext cx="1"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5" name="Freeform 96">
              <a:extLst>
                <a:ext uri="{FF2B5EF4-FFF2-40B4-BE49-F238E27FC236}">
                  <a16:creationId xmlns:a16="http://schemas.microsoft.com/office/drawing/2014/main" id="{CDDC90E4-A9D0-474A-95D9-31FBCAABE37F}"/>
                </a:ext>
              </a:extLst>
            </p:cNvPr>
            <p:cNvSpPr>
              <a:spLocks/>
            </p:cNvSpPr>
            <p:nvPr/>
          </p:nvSpPr>
          <p:spPr bwMode="auto">
            <a:xfrm>
              <a:off x="3308" y="880"/>
              <a:ext cx="10" cy="7"/>
            </a:xfrm>
            <a:custGeom>
              <a:avLst/>
              <a:gdLst>
                <a:gd name="T0" fmla="*/ 9 w 10"/>
                <a:gd name="T1" fmla="*/ 6 h 7"/>
                <a:gd name="T2" fmla="*/ 0 w 10"/>
                <a:gd name="T3" fmla="*/ 0 h 7"/>
                <a:gd name="T4" fmla="*/ 0 60000 65536"/>
                <a:gd name="T5" fmla="*/ 0 60000 65536"/>
                <a:gd name="T6" fmla="*/ 0 w 10"/>
                <a:gd name="T7" fmla="*/ 0 h 7"/>
                <a:gd name="T8" fmla="*/ 10 w 10"/>
                <a:gd name="T9" fmla="*/ 7 h 7"/>
              </a:gdLst>
              <a:ahLst/>
              <a:cxnLst>
                <a:cxn ang="T4">
                  <a:pos x="T0" y="T1"/>
                </a:cxn>
                <a:cxn ang="T5">
                  <a:pos x="T2" y="T3"/>
                </a:cxn>
              </a:cxnLst>
              <a:rect l="T6" t="T7" r="T8" b="T9"/>
              <a:pathLst>
                <a:path w="10" h="7">
                  <a:moveTo>
                    <a:pt x="9" y="6"/>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6" name="Freeform 97">
              <a:extLst>
                <a:ext uri="{FF2B5EF4-FFF2-40B4-BE49-F238E27FC236}">
                  <a16:creationId xmlns:a16="http://schemas.microsoft.com/office/drawing/2014/main" id="{F4D55FB3-E320-4E84-A893-AD812BF0FEEA}"/>
                </a:ext>
              </a:extLst>
            </p:cNvPr>
            <p:cNvSpPr>
              <a:spLocks/>
            </p:cNvSpPr>
            <p:nvPr/>
          </p:nvSpPr>
          <p:spPr bwMode="auto">
            <a:xfrm>
              <a:off x="3266" y="886"/>
              <a:ext cx="34" cy="28"/>
            </a:xfrm>
            <a:custGeom>
              <a:avLst/>
              <a:gdLst>
                <a:gd name="T0" fmla="*/ 33 w 34"/>
                <a:gd name="T1" fmla="*/ 0 h 28"/>
                <a:gd name="T2" fmla="*/ 27 w 34"/>
                <a:gd name="T3" fmla="*/ 9 h 28"/>
                <a:gd name="T4" fmla="*/ 24 w 34"/>
                <a:gd name="T5" fmla="*/ 18 h 28"/>
                <a:gd name="T6" fmla="*/ 18 w 34"/>
                <a:gd name="T7" fmla="*/ 27 h 28"/>
                <a:gd name="T8" fmla="*/ 9 w 34"/>
                <a:gd name="T9" fmla="*/ 27 h 28"/>
                <a:gd name="T10" fmla="*/ 0 w 34"/>
                <a:gd name="T11" fmla="*/ 27 h 28"/>
                <a:gd name="T12" fmla="*/ 0 60000 65536"/>
                <a:gd name="T13" fmla="*/ 0 60000 65536"/>
                <a:gd name="T14" fmla="*/ 0 60000 65536"/>
                <a:gd name="T15" fmla="*/ 0 60000 65536"/>
                <a:gd name="T16" fmla="*/ 0 60000 65536"/>
                <a:gd name="T17" fmla="*/ 0 60000 65536"/>
                <a:gd name="T18" fmla="*/ 0 w 34"/>
                <a:gd name="T19" fmla="*/ 0 h 28"/>
                <a:gd name="T20" fmla="*/ 34 w 34"/>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34" h="28">
                  <a:moveTo>
                    <a:pt x="33" y="0"/>
                  </a:moveTo>
                  <a:lnTo>
                    <a:pt x="27" y="9"/>
                  </a:lnTo>
                  <a:lnTo>
                    <a:pt x="24" y="18"/>
                  </a:lnTo>
                  <a:lnTo>
                    <a:pt x="18" y="27"/>
                  </a:lnTo>
                  <a:lnTo>
                    <a:pt x="9" y="27"/>
                  </a:lnTo>
                  <a:lnTo>
                    <a:pt x="0" y="27"/>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7" name="Freeform 98">
              <a:extLst>
                <a:ext uri="{FF2B5EF4-FFF2-40B4-BE49-F238E27FC236}">
                  <a16:creationId xmlns:a16="http://schemas.microsoft.com/office/drawing/2014/main" id="{8FA02DAE-4F42-451B-AB18-92BDCB5ECFB6}"/>
                </a:ext>
              </a:extLst>
            </p:cNvPr>
            <p:cNvSpPr>
              <a:spLocks/>
            </p:cNvSpPr>
            <p:nvPr/>
          </p:nvSpPr>
          <p:spPr bwMode="auto">
            <a:xfrm>
              <a:off x="3224" y="880"/>
              <a:ext cx="118" cy="64"/>
            </a:xfrm>
            <a:custGeom>
              <a:avLst/>
              <a:gdLst>
                <a:gd name="T0" fmla="*/ 117 w 118"/>
                <a:gd name="T1" fmla="*/ 0 h 64"/>
                <a:gd name="T2" fmla="*/ 117 w 118"/>
                <a:gd name="T3" fmla="*/ 9 h 64"/>
                <a:gd name="T4" fmla="*/ 117 w 118"/>
                <a:gd name="T5" fmla="*/ 18 h 64"/>
                <a:gd name="T6" fmla="*/ 114 w 118"/>
                <a:gd name="T7" fmla="*/ 27 h 64"/>
                <a:gd name="T8" fmla="*/ 105 w 118"/>
                <a:gd name="T9" fmla="*/ 30 h 64"/>
                <a:gd name="T10" fmla="*/ 102 w 118"/>
                <a:gd name="T11" fmla="*/ 39 h 64"/>
                <a:gd name="T12" fmla="*/ 96 w 118"/>
                <a:gd name="T13" fmla="*/ 48 h 64"/>
                <a:gd name="T14" fmla="*/ 93 w 118"/>
                <a:gd name="T15" fmla="*/ 57 h 64"/>
                <a:gd name="T16" fmla="*/ 84 w 118"/>
                <a:gd name="T17" fmla="*/ 63 h 64"/>
                <a:gd name="T18" fmla="*/ 75 w 118"/>
                <a:gd name="T19" fmla="*/ 63 h 64"/>
                <a:gd name="T20" fmla="*/ 66 w 118"/>
                <a:gd name="T21" fmla="*/ 63 h 64"/>
                <a:gd name="T22" fmla="*/ 63 w 118"/>
                <a:gd name="T23" fmla="*/ 54 h 64"/>
                <a:gd name="T24" fmla="*/ 54 w 118"/>
                <a:gd name="T25" fmla="*/ 51 h 64"/>
                <a:gd name="T26" fmla="*/ 45 w 118"/>
                <a:gd name="T27" fmla="*/ 48 h 64"/>
                <a:gd name="T28" fmla="*/ 36 w 118"/>
                <a:gd name="T29" fmla="*/ 48 h 64"/>
                <a:gd name="T30" fmla="*/ 27 w 118"/>
                <a:gd name="T31" fmla="*/ 48 h 64"/>
                <a:gd name="T32" fmla="*/ 18 w 118"/>
                <a:gd name="T33" fmla="*/ 39 h 64"/>
                <a:gd name="T34" fmla="*/ 6 w 118"/>
                <a:gd name="T35" fmla="*/ 33 h 64"/>
                <a:gd name="T36" fmla="*/ 3 w 118"/>
                <a:gd name="T37" fmla="*/ 24 h 64"/>
                <a:gd name="T38" fmla="*/ 0 w 118"/>
                <a:gd name="T39" fmla="*/ 15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8"/>
                <a:gd name="T61" fmla="*/ 0 h 64"/>
                <a:gd name="T62" fmla="*/ 118 w 118"/>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8" h="64">
                  <a:moveTo>
                    <a:pt x="117" y="0"/>
                  </a:moveTo>
                  <a:lnTo>
                    <a:pt x="117" y="9"/>
                  </a:lnTo>
                  <a:lnTo>
                    <a:pt x="117" y="18"/>
                  </a:lnTo>
                  <a:lnTo>
                    <a:pt x="114" y="27"/>
                  </a:lnTo>
                  <a:lnTo>
                    <a:pt x="105" y="30"/>
                  </a:lnTo>
                  <a:lnTo>
                    <a:pt x="102" y="39"/>
                  </a:lnTo>
                  <a:lnTo>
                    <a:pt x="96" y="48"/>
                  </a:lnTo>
                  <a:lnTo>
                    <a:pt x="93" y="57"/>
                  </a:lnTo>
                  <a:lnTo>
                    <a:pt x="84" y="63"/>
                  </a:lnTo>
                  <a:lnTo>
                    <a:pt x="75" y="63"/>
                  </a:lnTo>
                  <a:lnTo>
                    <a:pt x="66" y="63"/>
                  </a:lnTo>
                  <a:lnTo>
                    <a:pt x="63" y="54"/>
                  </a:lnTo>
                  <a:lnTo>
                    <a:pt x="54" y="51"/>
                  </a:lnTo>
                  <a:lnTo>
                    <a:pt x="45" y="48"/>
                  </a:lnTo>
                  <a:lnTo>
                    <a:pt x="36" y="48"/>
                  </a:lnTo>
                  <a:lnTo>
                    <a:pt x="27" y="48"/>
                  </a:lnTo>
                  <a:lnTo>
                    <a:pt x="18" y="39"/>
                  </a:lnTo>
                  <a:lnTo>
                    <a:pt x="6" y="33"/>
                  </a:lnTo>
                  <a:lnTo>
                    <a:pt x="3" y="24"/>
                  </a:lnTo>
                  <a:lnTo>
                    <a:pt x="0" y="1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8" name="Freeform 99">
              <a:extLst>
                <a:ext uri="{FF2B5EF4-FFF2-40B4-BE49-F238E27FC236}">
                  <a16:creationId xmlns:a16="http://schemas.microsoft.com/office/drawing/2014/main" id="{562D26C3-A689-4FD8-8D64-6AB6EFE15436}"/>
                </a:ext>
              </a:extLst>
            </p:cNvPr>
            <p:cNvSpPr>
              <a:spLocks/>
            </p:cNvSpPr>
            <p:nvPr/>
          </p:nvSpPr>
          <p:spPr bwMode="auto">
            <a:xfrm>
              <a:off x="3320" y="868"/>
              <a:ext cx="172" cy="115"/>
            </a:xfrm>
            <a:custGeom>
              <a:avLst/>
              <a:gdLst>
                <a:gd name="T0" fmla="*/ 0 w 172"/>
                <a:gd name="T1" fmla="*/ 66 h 115"/>
                <a:gd name="T2" fmla="*/ 0 w 172"/>
                <a:gd name="T3" fmla="*/ 78 h 115"/>
                <a:gd name="T4" fmla="*/ 9 w 172"/>
                <a:gd name="T5" fmla="*/ 84 h 115"/>
                <a:gd name="T6" fmla="*/ 9 w 172"/>
                <a:gd name="T7" fmla="*/ 96 h 115"/>
                <a:gd name="T8" fmla="*/ 9 w 172"/>
                <a:gd name="T9" fmla="*/ 105 h 115"/>
                <a:gd name="T10" fmla="*/ 9 w 172"/>
                <a:gd name="T11" fmla="*/ 114 h 115"/>
                <a:gd name="T12" fmla="*/ 12 w 172"/>
                <a:gd name="T13" fmla="*/ 105 h 115"/>
                <a:gd name="T14" fmla="*/ 12 w 172"/>
                <a:gd name="T15" fmla="*/ 96 h 115"/>
                <a:gd name="T16" fmla="*/ 18 w 172"/>
                <a:gd name="T17" fmla="*/ 108 h 115"/>
                <a:gd name="T18" fmla="*/ 18 w 172"/>
                <a:gd name="T19" fmla="*/ 93 h 115"/>
                <a:gd name="T20" fmla="*/ 18 w 172"/>
                <a:gd name="T21" fmla="*/ 84 h 115"/>
                <a:gd name="T22" fmla="*/ 18 w 172"/>
                <a:gd name="T23" fmla="*/ 93 h 115"/>
                <a:gd name="T24" fmla="*/ 18 w 172"/>
                <a:gd name="T25" fmla="*/ 102 h 115"/>
                <a:gd name="T26" fmla="*/ 24 w 172"/>
                <a:gd name="T27" fmla="*/ 93 h 115"/>
                <a:gd name="T28" fmla="*/ 27 w 172"/>
                <a:gd name="T29" fmla="*/ 84 h 115"/>
                <a:gd name="T30" fmla="*/ 27 w 172"/>
                <a:gd name="T31" fmla="*/ 93 h 115"/>
                <a:gd name="T32" fmla="*/ 36 w 172"/>
                <a:gd name="T33" fmla="*/ 90 h 115"/>
                <a:gd name="T34" fmla="*/ 36 w 172"/>
                <a:gd name="T35" fmla="*/ 81 h 115"/>
                <a:gd name="T36" fmla="*/ 33 w 172"/>
                <a:gd name="T37" fmla="*/ 72 h 115"/>
                <a:gd name="T38" fmla="*/ 33 w 172"/>
                <a:gd name="T39" fmla="*/ 63 h 115"/>
                <a:gd name="T40" fmla="*/ 42 w 172"/>
                <a:gd name="T41" fmla="*/ 54 h 115"/>
                <a:gd name="T42" fmla="*/ 48 w 172"/>
                <a:gd name="T43" fmla="*/ 45 h 115"/>
                <a:gd name="T44" fmla="*/ 48 w 172"/>
                <a:gd name="T45" fmla="*/ 36 h 115"/>
                <a:gd name="T46" fmla="*/ 48 w 172"/>
                <a:gd name="T47" fmla="*/ 27 h 115"/>
                <a:gd name="T48" fmla="*/ 51 w 172"/>
                <a:gd name="T49" fmla="*/ 18 h 115"/>
                <a:gd name="T50" fmla="*/ 60 w 172"/>
                <a:gd name="T51" fmla="*/ 15 h 115"/>
                <a:gd name="T52" fmla="*/ 66 w 172"/>
                <a:gd name="T53" fmla="*/ 6 h 115"/>
                <a:gd name="T54" fmla="*/ 75 w 172"/>
                <a:gd name="T55" fmla="*/ 3 h 115"/>
                <a:gd name="T56" fmla="*/ 84 w 172"/>
                <a:gd name="T57" fmla="*/ 0 h 115"/>
                <a:gd name="T58" fmla="*/ 96 w 172"/>
                <a:gd name="T59" fmla="*/ 0 h 115"/>
                <a:gd name="T60" fmla="*/ 105 w 172"/>
                <a:gd name="T61" fmla="*/ 0 h 115"/>
                <a:gd name="T62" fmla="*/ 117 w 172"/>
                <a:gd name="T63" fmla="*/ 0 h 115"/>
                <a:gd name="T64" fmla="*/ 129 w 172"/>
                <a:gd name="T65" fmla="*/ 0 h 115"/>
                <a:gd name="T66" fmla="*/ 141 w 172"/>
                <a:gd name="T67" fmla="*/ 3 h 115"/>
                <a:gd name="T68" fmla="*/ 150 w 172"/>
                <a:gd name="T69" fmla="*/ 6 h 115"/>
                <a:gd name="T70" fmla="*/ 156 w 172"/>
                <a:gd name="T71" fmla="*/ 15 h 115"/>
                <a:gd name="T72" fmla="*/ 165 w 172"/>
                <a:gd name="T73" fmla="*/ 18 h 115"/>
                <a:gd name="T74" fmla="*/ 168 w 172"/>
                <a:gd name="T75" fmla="*/ 27 h 115"/>
                <a:gd name="T76" fmla="*/ 171 w 172"/>
                <a:gd name="T77" fmla="*/ 36 h 115"/>
                <a:gd name="T78" fmla="*/ 162 w 172"/>
                <a:gd name="T79" fmla="*/ 45 h 115"/>
                <a:gd name="T80" fmla="*/ 156 w 172"/>
                <a:gd name="T81" fmla="*/ 54 h 115"/>
                <a:gd name="T82" fmla="*/ 147 w 172"/>
                <a:gd name="T83" fmla="*/ 63 h 115"/>
                <a:gd name="T84" fmla="*/ 144 w 172"/>
                <a:gd name="T85" fmla="*/ 72 h 115"/>
                <a:gd name="T86" fmla="*/ 138 w 172"/>
                <a:gd name="T87" fmla="*/ 81 h 115"/>
                <a:gd name="T88" fmla="*/ 135 w 172"/>
                <a:gd name="T89" fmla="*/ 90 h 115"/>
                <a:gd name="T90" fmla="*/ 129 w 172"/>
                <a:gd name="T91" fmla="*/ 99 h 115"/>
                <a:gd name="T92" fmla="*/ 123 w 172"/>
                <a:gd name="T93" fmla="*/ 108 h 115"/>
                <a:gd name="T94" fmla="*/ 114 w 172"/>
                <a:gd name="T95" fmla="*/ 114 h 115"/>
                <a:gd name="T96" fmla="*/ 105 w 172"/>
                <a:gd name="T97" fmla="*/ 105 h 115"/>
                <a:gd name="T98" fmla="*/ 99 w 172"/>
                <a:gd name="T99" fmla="*/ 96 h 115"/>
                <a:gd name="T100" fmla="*/ 90 w 172"/>
                <a:gd name="T101" fmla="*/ 90 h 115"/>
                <a:gd name="T102" fmla="*/ 84 w 172"/>
                <a:gd name="T103" fmla="*/ 81 h 115"/>
                <a:gd name="T104" fmla="*/ 75 w 172"/>
                <a:gd name="T105" fmla="*/ 75 h 115"/>
                <a:gd name="T106" fmla="*/ 66 w 172"/>
                <a:gd name="T107" fmla="*/ 69 h 115"/>
                <a:gd name="T108" fmla="*/ 57 w 172"/>
                <a:gd name="T109" fmla="*/ 60 h 115"/>
                <a:gd name="T110" fmla="*/ 54 w 172"/>
                <a:gd name="T111" fmla="*/ 48 h 115"/>
                <a:gd name="T112" fmla="*/ 51 w 172"/>
                <a:gd name="T113" fmla="*/ 57 h 115"/>
                <a:gd name="T114" fmla="*/ 54 w 172"/>
                <a:gd name="T115" fmla="*/ 66 h 115"/>
                <a:gd name="T116" fmla="*/ 60 w 172"/>
                <a:gd name="T117" fmla="*/ 75 h 115"/>
                <a:gd name="T118" fmla="*/ 63 w 172"/>
                <a:gd name="T119" fmla="*/ 84 h 115"/>
                <a:gd name="T120" fmla="*/ 66 w 172"/>
                <a:gd name="T121" fmla="*/ 93 h 1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2"/>
                <a:gd name="T184" fmla="*/ 0 h 115"/>
                <a:gd name="T185" fmla="*/ 172 w 172"/>
                <a:gd name="T186" fmla="*/ 115 h 11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2" h="115">
                  <a:moveTo>
                    <a:pt x="0" y="66"/>
                  </a:moveTo>
                  <a:lnTo>
                    <a:pt x="0" y="78"/>
                  </a:lnTo>
                  <a:lnTo>
                    <a:pt x="9" y="84"/>
                  </a:lnTo>
                  <a:lnTo>
                    <a:pt x="9" y="96"/>
                  </a:lnTo>
                  <a:lnTo>
                    <a:pt x="9" y="105"/>
                  </a:lnTo>
                  <a:lnTo>
                    <a:pt x="9" y="114"/>
                  </a:lnTo>
                  <a:lnTo>
                    <a:pt x="12" y="105"/>
                  </a:lnTo>
                  <a:lnTo>
                    <a:pt x="12" y="96"/>
                  </a:lnTo>
                  <a:lnTo>
                    <a:pt x="18" y="108"/>
                  </a:lnTo>
                  <a:lnTo>
                    <a:pt x="18" y="93"/>
                  </a:lnTo>
                  <a:lnTo>
                    <a:pt x="18" y="84"/>
                  </a:lnTo>
                  <a:lnTo>
                    <a:pt x="18" y="93"/>
                  </a:lnTo>
                  <a:lnTo>
                    <a:pt x="18" y="102"/>
                  </a:lnTo>
                  <a:lnTo>
                    <a:pt x="24" y="93"/>
                  </a:lnTo>
                  <a:lnTo>
                    <a:pt x="27" y="84"/>
                  </a:lnTo>
                  <a:lnTo>
                    <a:pt x="27" y="93"/>
                  </a:lnTo>
                  <a:lnTo>
                    <a:pt x="36" y="90"/>
                  </a:lnTo>
                  <a:lnTo>
                    <a:pt x="36" y="81"/>
                  </a:lnTo>
                  <a:lnTo>
                    <a:pt x="33" y="72"/>
                  </a:lnTo>
                  <a:lnTo>
                    <a:pt x="33" y="63"/>
                  </a:lnTo>
                  <a:lnTo>
                    <a:pt x="42" y="54"/>
                  </a:lnTo>
                  <a:lnTo>
                    <a:pt x="48" y="45"/>
                  </a:lnTo>
                  <a:lnTo>
                    <a:pt x="48" y="36"/>
                  </a:lnTo>
                  <a:lnTo>
                    <a:pt x="48" y="27"/>
                  </a:lnTo>
                  <a:lnTo>
                    <a:pt x="51" y="18"/>
                  </a:lnTo>
                  <a:lnTo>
                    <a:pt x="60" y="15"/>
                  </a:lnTo>
                  <a:lnTo>
                    <a:pt x="66" y="6"/>
                  </a:lnTo>
                  <a:lnTo>
                    <a:pt x="75" y="3"/>
                  </a:lnTo>
                  <a:lnTo>
                    <a:pt x="84" y="0"/>
                  </a:lnTo>
                  <a:lnTo>
                    <a:pt x="96" y="0"/>
                  </a:lnTo>
                  <a:lnTo>
                    <a:pt x="105" y="0"/>
                  </a:lnTo>
                  <a:lnTo>
                    <a:pt x="117" y="0"/>
                  </a:lnTo>
                  <a:lnTo>
                    <a:pt x="129" y="0"/>
                  </a:lnTo>
                  <a:lnTo>
                    <a:pt x="141" y="3"/>
                  </a:lnTo>
                  <a:lnTo>
                    <a:pt x="150" y="6"/>
                  </a:lnTo>
                  <a:lnTo>
                    <a:pt x="156" y="15"/>
                  </a:lnTo>
                  <a:lnTo>
                    <a:pt x="165" y="18"/>
                  </a:lnTo>
                  <a:lnTo>
                    <a:pt x="168" y="27"/>
                  </a:lnTo>
                  <a:lnTo>
                    <a:pt x="171" y="36"/>
                  </a:lnTo>
                  <a:lnTo>
                    <a:pt x="162" y="45"/>
                  </a:lnTo>
                  <a:lnTo>
                    <a:pt x="156" y="54"/>
                  </a:lnTo>
                  <a:lnTo>
                    <a:pt x="147" y="63"/>
                  </a:lnTo>
                  <a:lnTo>
                    <a:pt x="144" y="72"/>
                  </a:lnTo>
                  <a:lnTo>
                    <a:pt x="138" y="81"/>
                  </a:lnTo>
                  <a:lnTo>
                    <a:pt x="135" y="90"/>
                  </a:lnTo>
                  <a:lnTo>
                    <a:pt x="129" y="99"/>
                  </a:lnTo>
                  <a:lnTo>
                    <a:pt x="123" y="108"/>
                  </a:lnTo>
                  <a:lnTo>
                    <a:pt x="114" y="114"/>
                  </a:lnTo>
                  <a:lnTo>
                    <a:pt x="105" y="105"/>
                  </a:lnTo>
                  <a:lnTo>
                    <a:pt x="99" y="96"/>
                  </a:lnTo>
                  <a:lnTo>
                    <a:pt x="90" y="90"/>
                  </a:lnTo>
                  <a:lnTo>
                    <a:pt x="84" y="81"/>
                  </a:lnTo>
                  <a:lnTo>
                    <a:pt x="75" y="75"/>
                  </a:lnTo>
                  <a:lnTo>
                    <a:pt x="66" y="69"/>
                  </a:lnTo>
                  <a:lnTo>
                    <a:pt x="57" y="60"/>
                  </a:lnTo>
                  <a:lnTo>
                    <a:pt x="54" y="48"/>
                  </a:lnTo>
                  <a:lnTo>
                    <a:pt x="51" y="57"/>
                  </a:lnTo>
                  <a:lnTo>
                    <a:pt x="54" y="66"/>
                  </a:lnTo>
                  <a:lnTo>
                    <a:pt x="60" y="75"/>
                  </a:lnTo>
                  <a:lnTo>
                    <a:pt x="63" y="84"/>
                  </a:lnTo>
                  <a:lnTo>
                    <a:pt x="66" y="9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9" name="Freeform 100">
              <a:extLst>
                <a:ext uri="{FF2B5EF4-FFF2-40B4-BE49-F238E27FC236}">
                  <a16:creationId xmlns:a16="http://schemas.microsoft.com/office/drawing/2014/main" id="{51895A76-4748-4CA6-A2F3-441E95DAC6E3}"/>
                </a:ext>
              </a:extLst>
            </p:cNvPr>
            <p:cNvSpPr>
              <a:spLocks/>
            </p:cNvSpPr>
            <p:nvPr/>
          </p:nvSpPr>
          <p:spPr bwMode="auto">
            <a:xfrm>
              <a:off x="3353" y="838"/>
              <a:ext cx="142" cy="91"/>
            </a:xfrm>
            <a:custGeom>
              <a:avLst/>
              <a:gdLst>
                <a:gd name="T0" fmla="*/ 0 w 142"/>
                <a:gd name="T1" fmla="*/ 90 h 91"/>
                <a:gd name="T2" fmla="*/ 0 w 142"/>
                <a:gd name="T3" fmla="*/ 78 h 91"/>
                <a:gd name="T4" fmla="*/ 0 w 142"/>
                <a:gd name="T5" fmla="*/ 69 h 91"/>
                <a:gd name="T6" fmla="*/ 0 w 142"/>
                <a:gd name="T7" fmla="*/ 60 h 91"/>
                <a:gd name="T8" fmla="*/ 6 w 142"/>
                <a:gd name="T9" fmla="*/ 51 h 91"/>
                <a:gd name="T10" fmla="*/ 9 w 142"/>
                <a:gd name="T11" fmla="*/ 42 h 91"/>
                <a:gd name="T12" fmla="*/ 12 w 142"/>
                <a:gd name="T13" fmla="*/ 33 h 91"/>
                <a:gd name="T14" fmla="*/ 15 w 142"/>
                <a:gd name="T15" fmla="*/ 24 h 91"/>
                <a:gd name="T16" fmla="*/ 15 w 142"/>
                <a:gd name="T17" fmla="*/ 15 h 91"/>
                <a:gd name="T18" fmla="*/ 21 w 142"/>
                <a:gd name="T19" fmla="*/ 6 h 91"/>
                <a:gd name="T20" fmla="*/ 30 w 142"/>
                <a:gd name="T21" fmla="*/ 3 h 91"/>
                <a:gd name="T22" fmla="*/ 39 w 142"/>
                <a:gd name="T23" fmla="*/ 0 h 91"/>
                <a:gd name="T24" fmla="*/ 48 w 142"/>
                <a:gd name="T25" fmla="*/ 0 h 91"/>
                <a:gd name="T26" fmla="*/ 57 w 142"/>
                <a:gd name="T27" fmla="*/ 0 h 91"/>
                <a:gd name="T28" fmla="*/ 75 w 142"/>
                <a:gd name="T29" fmla="*/ 0 h 91"/>
                <a:gd name="T30" fmla="*/ 84 w 142"/>
                <a:gd name="T31" fmla="*/ 3 h 91"/>
                <a:gd name="T32" fmla="*/ 93 w 142"/>
                <a:gd name="T33" fmla="*/ 9 h 91"/>
                <a:gd name="T34" fmla="*/ 102 w 142"/>
                <a:gd name="T35" fmla="*/ 18 h 91"/>
                <a:gd name="T36" fmla="*/ 111 w 142"/>
                <a:gd name="T37" fmla="*/ 27 h 91"/>
                <a:gd name="T38" fmla="*/ 117 w 142"/>
                <a:gd name="T39" fmla="*/ 36 h 91"/>
                <a:gd name="T40" fmla="*/ 126 w 142"/>
                <a:gd name="T41" fmla="*/ 42 h 91"/>
                <a:gd name="T42" fmla="*/ 135 w 142"/>
                <a:gd name="T43" fmla="*/ 51 h 91"/>
                <a:gd name="T44" fmla="*/ 141 w 142"/>
                <a:gd name="T45" fmla="*/ 60 h 9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2"/>
                <a:gd name="T70" fmla="*/ 0 h 91"/>
                <a:gd name="T71" fmla="*/ 142 w 142"/>
                <a:gd name="T72" fmla="*/ 91 h 9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2" h="91">
                  <a:moveTo>
                    <a:pt x="0" y="90"/>
                  </a:moveTo>
                  <a:lnTo>
                    <a:pt x="0" y="78"/>
                  </a:lnTo>
                  <a:lnTo>
                    <a:pt x="0" y="69"/>
                  </a:lnTo>
                  <a:lnTo>
                    <a:pt x="0" y="60"/>
                  </a:lnTo>
                  <a:lnTo>
                    <a:pt x="6" y="51"/>
                  </a:lnTo>
                  <a:lnTo>
                    <a:pt x="9" y="42"/>
                  </a:lnTo>
                  <a:lnTo>
                    <a:pt x="12" y="33"/>
                  </a:lnTo>
                  <a:lnTo>
                    <a:pt x="15" y="24"/>
                  </a:lnTo>
                  <a:lnTo>
                    <a:pt x="15" y="15"/>
                  </a:lnTo>
                  <a:lnTo>
                    <a:pt x="21" y="6"/>
                  </a:lnTo>
                  <a:lnTo>
                    <a:pt x="30" y="3"/>
                  </a:lnTo>
                  <a:lnTo>
                    <a:pt x="39" y="0"/>
                  </a:lnTo>
                  <a:lnTo>
                    <a:pt x="48" y="0"/>
                  </a:lnTo>
                  <a:lnTo>
                    <a:pt x="57" y="0"/>
                  </a:lnTo>
                  <a:lnTo>
                    <a:pt x="75" y="0"/>
                  </a:lnTo>
                  <a:lnTo>
                    <a:pt x="84" y="3"/>
                  </a:lnTo>
                  <a:lnTo>
                    <a:pt x="93" y="9"/>
                  </a:lnTo>
                  <a:lnTo>
                    <a:pt x="102" y="18"/>
                  </a:lnTo>
                  <a:lnTo>
                    <a:pt x="111" y="27"/>
                  </a:lnTo>
                  <a:lnTo>
                    <a:pt x="117" y="36"/>
                  </a:lnTo>
                  <a:lnTo>
                    <a:pt x="126" y="42"/>
                  </a:lnTo>
                  <a:lnTo>
                    <a:pt x="135" y="51"/>
                  </a:lnTo>
                  <a:lnTo>
                    <a:pt x="141" y="6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0" name="Freeform 101">
              <a:extLst>
                <a:ext uri="{FF2B5EF4-FFF2-40B4-BE49-F238E27FC236}">
                  <a16:creationId xmlns:a16="http://schemas.microsoft.com/office/drawing/2014/main" id="{8A9F19A7-0D49-4C0A-97E4-6D74C3527EA2}"/>
                </a:ext>
              </a:extLst>
            </p:cNvPr>
            <p:cNvSpPr>
              <a:spLocks/>
            </p:cNvSpPr>
            <p:nvPr/>
          </p:nvSpPr>
          <p:spPr bwMode="auto">
            <a:xfrm>
              <a:off x="3494" y="895"/>
              <a:ext cx="4" cy="7"/>
            </a:xfrm>
            <a:custGeom>
              <a:avLst/>
              <a:gdLst>
                <a:gd name="T0" fmla="*/ 3 w 4"/>
                <a:gd name="T1" fmla="*/ 0 h 7"/>
                <a:gd name="T2" fmla="*/ 0 w 4"/>
                <a:gd name="T3" fmla="*/ 6 h 7"/>
                <a:gd name="T4" fmla="*/ 0 60000 65536"/>
                <a:gd name="T5" fmla="*/ 0 60000 65536"/>
                <a:gd name="T6" fmla="*/ 0 w 4"/>
                <a:gd name="T7" fmla="*/ 0 h 7"/>
                <a:gd name="T8" fmla="*/ 4 w 4"/>
                <a:gd name="T9" fmla="*/ 7 h 7"/>
              </a:gdLst>
              <a:ahLst/>
              <a:cxnLst>
                <a:cxn ang="T4">
                  <a:pos x="T0" y="T1"/>
                </a:cxn>
                <a:cxn ang="T5">
                  <a:pos x="T2" y="T3"/>
                </a:cxn>
              </a:cxnLst>
              <a:rect l="T6" t="T7" r="T8" b="T9"/>
              <a:pathLst>
                <a:path w="4" h="7">
                  <a:moveTo>
                    <a:pt x="3" y="0"/>
                  </a:moveTo>
                  <a:lnTo>
                    <a:pt x="0" y="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1" name="Freeform 102">
              <a:extLst>
                <a:ext uri="{FF2B5EF4-FFF2-40B4-BE49-F238E27FC236}">
                  <a16:creationId xmlns:a16="http://schemas.microsoft.com/office/drawing/2014/main" id="{C6400619-6CBD-45F7-83CC-32601DDBD26C}"/>
                </a:ext>
              </a:extLst>
            </p:cNvPr>
            <p:cNvSpPr>
              <a:spLocks/>
            </p:cNvSpPr>
            <p:nvPr/>
          </p:nvSpPr>
          <p:spPr bwMode="auto">
            <a:xfrm>
              <a:off x="3446" y="904"/>
              <a:ext cx="160" cy="364"/>
            </a:xfrm>
            <a:custGeom>
              <a:avLst/>
              <a:gdLst>
                <a:gd name="T0" fmla="*/ 18 w 160"/>
                <a:gd name="T1" fmla="*/ 66 h 364"/>
                <a:gd name="T2" fmla="*/ 48 w 160"/>
                <a:gd name="T3" fmla="*/ 75 h 364"/>
                <a:gd name="T4" fmla="*/ 69 w 160"/>
                <a:gd name="T5" fmla="*/ 81 h 364"/>
                <a:gd name="T6" fmla="*/ 51 w 160"/>
                <a:gd name="T7" fmla="*/ 84 h 364"/>
                <a:gd name="T8" fmla="*/ 30 w 160"/>
                <a:gd name="T9" fmla="*/ 78 h 364"/>
                <a:gd name="T10" fmla="*/ 9 w 160"/>
                <a:gd name="T11" fmla="*/ 75 h 364"/>
                <a:gd name="T12" fmla="*/ 30 w 160"/>
                <a:gd name="T13" fmla="*/ 75 h 364"/>
                <a:gd name="T14" fmla="*/ 51 w 160"/>
                <a:gd name="T15" fmla="*/ 78 h 364"/>
                <a:gd name="T16" fmla="*/ 84 w 160"/>
                <a:gd name="T17" fmla="*/ 87 h 364"/>
                <a:gd name="T18" fmla="*/ 96 w 160"/>
                <a:gd name="T19" fmla="*/ 102 h 364"/>
                <a:gd name="T20" fmla="*/ 96 w 160"/>
                <a:gd name="T21" fmla="*/ 120 h 364"/>
                <a:gd name="T22" fmla="*/ 96 w 160"/>
                <a:gd name="T23" fmla="*/ 138 h 364"/>
                <a:gd name="T24" fmla="*/ 96 w 160"/>
                <a:gd name="T25" fmla="*/ 159 h 364"/>
                <a:gd name="T26" fmla="*/ 96 w 160"/>
                <a:gd name="T27" fmla="*/ 177 h 364"/>
                <a:gd name="T28" fmla="*/ 96 w 160"/>
                <a:gd name="T29" fmla="*/ 198 h 364"/>
                <a:gd name="T30" fmla="*/ 96 w 160"/>
                <a:gd name="T31" fmla="*/ 216 h 364"/>
                <a:gd name="T32" fmla="*/ 96 w 160"/>
                <a:gd name="T33" fmla="*/ 237 h 364"/>
                <a:gd name="T34" fmla="*/ 96 w 160"/>
                <a:gd name="T35" fmla="*/ 255 h 364"/>
                <a:gd name="T36" fmla="*/ 96 w 160"/>
                <a:gd name="T37" fmla="*/ 264 h 364"/>
                <a:gd name="T38" fmla="*/ 78 w 160"/>
                <a:gd name="T39" fmla="*/ 276 h 364"/>
                <a:gd name="T40" fmla="*/ 60 w 160"/>
                <a:gd name="T41" fmla="*/ 288 h 364"/>
                <a:gd name="T42" fmla="*/ 42 w 160"/>
                <a:gd name="T43" fmla="*/ 294 h 364"/>
                <a:gd name="T44" fmla="*/ 30 w 160"/>
                <a:gd name="T45" fmla="*/ 312 h 364"/>
                <a:gd name="T46" fmla="*/ 21 w 160"/>
                <a:gd name="T47" fmla="*/ 330 h 364"/>
                <a:gd name="T48" fmla="*/ 21 w 160"/>
                <a:gd name="T49" fmla="*/ 330 h 364"/>
                <a:gd name="T50" fmla="*/ 30 w 160"/>
                <a:gd name="T51" fmla="*/ 312 h 364"/>
                <a:gd name="T52" fmla="*/ 33 w 160"/>
                <a:gd name="T53" fmla="*/ 312 h 364"/>
                <a:gd name="T54" fmla="*/ 27 w 160"/>
                <a:gd name="T55" fmla="*/ 330 h 364"/>
                <a:gd name="T56" fmla="*/ 27 w 160"/>
                <a:gd name="T57" fmla="*/ 348 h 364"/>
                <a:gd name="T58" fmla="*/ 36 w 160"/>
                <a:gd name="T59" fmla="*/ 360 h 364"/>
                <a:gd name="T60" fmla="*/ 39 w 160"/>
                <a:gd name="T61" fmla="*/ 342 h 364"/>
                <a:gd name="T62" fmla="*/ 42 w 160"/>
                <a:gd name="T63" fmla="*/ 324 h 364"/>
                <a:gd name="T64" fmla="*/ 48 w 160"/>
                <a:gd name="T65" fmla="*/ 324 h 364"/>
                <a:gd name="T66" fmla="*/ 42 w 160"/>
                <a:gd name="T67" fmla="*/ 342 h 364"/>
                <a:gd name="T68" fmla="*/ 42 w 160"/>
                <a:gd name="T69" fmla="*/ 360 h 364"/>
                <a:gd name="T70" fmla="*/ 57 w 160"/>
                <a:gd name="T71" fmla="*/ 354 h 364"/>
                <a:gd name="T72" fmla="*/ 57 w 160"/>
                <a:gd name="T73" fmla="*/ 336 h 364"/>
                <a:gd name="T74" fmla="*/ 63 w 160"/>
                <a:gd name="T75" fmla="*/ 318 h 364"/>
                <a:gd name="T76" fmla="*/ 60 w 160"/>
                <a:gd name="T77" fmla="*/ 336 h 364"/>
                <a:gd name="T78" fmla="*/ 69 w 160"/>
                <a:gd name="T79" fmla="*/ 351 h 364"/>
                <a:gd name="T80" fmla="*/ 75 w 160"/>
                <a:gd name="T81" fmla="*/ 333 h 364"/>
                <a:gd name="T82" fmla="*/ 84 w 160"/>
                <a:gd name="T83" fmla="*/ 312 h 364"/>
                <a:gd name="T84" fmla="*/ 105 w 160"/>
                <a:gd name="T85" fmla="*/ 306 h 364"/>
                <a:gd name="T86" fmla="*/ 123 w 160"/>
                <a:gd name="T87" fmla="*/ 306 h 364"/>
                <a:gd name="T88" fmla="*/ 138 w 160"/>
                <a:gd name="T89" fmla="*/ 294 h 364"/>
                <a:gd name="T90" fmla="*/ 144 w 160"/>
                <a:gd name="T91" fmla="*/ 276 h 364"/>
                <a:gd name="T92" fmla="*/ 147 w 160"/>
                <a:gd name="T93" fmla="*/ 258 h 364"/>
                <a:gd name="T94" fmla="*/ 147 w 160"/>
                <a:gd name="T95" fmla="*/ 240 h 364"/>
                <a:gd name="T96" fmla="*/ 147 w 160"/>
                <a:gd name="T97" fmla="*/ 222 h 364"/>
                <a:gd name="T98" fmla="*/ 150 w 160"/>
                <a:gd name="T99" fmla="*/ 204 h 364"/>
                <a:gd name="T100" fmla="*/ 153 w 160"/>
                <a:gd name="T101" fmla="*/ 186 h 364"/>
                <a:gd name="T102" fmla="*/ 153 w 160"/>
                <a:gd name="T103" fmla="*/ 168 h 364"/>
                <a:gd name="T104" fmla="*/ 153 w 160"/>
                <a:gd name="T105" fmla="*/ 150 h 364"/>
                <a:gd name="T106" fmla="*/ 156 w 160"/>
                <a:gd name="T107" fmla="*/ 132 h 364"/>
                <a:gd name="T108" fmla="*/ 159 w 160"/>
                <a:gd name="T109" fmla="*/ 114 h 364"/>
                <a:gd name="T110" fmla="*/ 159 w 160"/>
                <a:gd name="T111" fmla="*/ 96 h 364"/>
                <a:gd name="T112" fmla="*/ 159 w 160"/>
                <a:gd name="T113" fmla="*/ 75 h 364"/>
                <a:gd name="T114" fmla="*/ 141 w 160"/>
                <a:gd name="T115" fmla="*/ 57 h 364"/>
                <a:gd name="T116" fmla="*/ 123 w 160"/>
                <a:gd name="T117" fmla="*/ 42 h 364"/>
                <a:gd name="T118" fmla="*/ 102 w 160"/>
                <a:gd name="T119" fmla="*/ 30 h 364"/>
                <a:gd name="T120" fmla="*/ 84 w 160"/>
                <a:gd name="T121" fmla="*/ 21 h 364"/>
                <a:gd name="T122" fmla="*/ 66 w 160"/>
                <a:gd name="T123" fmla="*/ 9 h 364"/>
                <a:gd name="T124" fmla="*/ 48 w 160"/>
                <a:gd name="T125" fmla="*/ 0 h 36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0"/>
                <a:gd name="T190" fmla="*/ 0 h 364"/>
                <a:gd name="T191" fmla="*/ 160 w 160"/>
                <a:gd name="T192" fmla="*/ 364 h 36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0" h="364">
                  <a:moveTo>
                    <a:pt x="0" y="69"/>
                  </a:moveTo>
                  <a:lnTo>
                    <a:pt x="18" y="66"/>
                  </a:lnTo>
                  <a:lnTo>
                    <a:pt x="36" y="66"/>
                  </a:lnTo>
                  <a:lnTo>
                    <a:pt x="48" y="75"/>
                  </a:lnTo>
                  <a:lnTo>
                    <a:pt x="60" y="78"/>
                  </a:lnTo>
                  <a:lnTo>
                    <a:pt x="69" y="81"/>
                  </a:lnTo>
                  <a:lnTo>
                    <a:pt x="60" y="84"/>
                  </a:lnTo>
                  <a:lnTo>
                    <a:pt x="51" y="84"/>
                  </a:lnTo>
                  <a:lnTo>
                    <a:pt x="39" y="84"/>
                  </a:lnTo>
                  <a:lnTo>
                    <a:pt x="30" y="78"/>
                  </a:lnTo>
                  <a:lnTo>
                    <a:pt x="18" y="75"/>
                  </a:lnTo>
                  <a:lnTo>
                    <a:pt x="9" y="75"/>
                  </a:lnTo>
                  <a:lnTo>
                    <a:pt x="18" y="75"/>
                  </a:lnTo>
                  <a:lnTo>
                    <a:pt x="30" y="75"/>
                  </a:lnTo>
                  <a:lnTo>
                    <a:pt x="42" y="75"/>
                  </a:lnTo>
                  <a:lnTo>
                    <a:pt x="51" y="78"/>
                  </a:lnTo>
                  <a:lnTo>
                    <a:pt x="75" y="81"/>
                  </a:lnTo>
                  <a:lnTo>
                    <a:pt x="84" y="87"/>
                  </a:lnTo>
                  <a:lnTo>
                    <a:pt x="93" y="90"/>
                  </a:lnTo>
                  <a:lnTo>
                    <a:pt x="96" y="102"/>
                  </a:lnTo>
                  <a:lnTo>
                    <a:pt x="96" y="111"/>
                  </a:lnTo>
                  <a:lnTo>
                    <a:pt x="96" y="120"/>
                  </a:lnTo>
                  <a:lnTo>
                    <a:pt x="96" y="129"/>
                  </a:lnTo>
                  <a:lnTo>
                    <a:pt x="96" y="138"/>
                  </a:lnTo>
                  <a:lnTo>
                    <a:pt x="96" y="150"/>
                  </a:lnTo>
                  <a:lnTo>
                    <a:pt x="96" y="159"/>
                  </a:lnTo>
                  <a:lnTo>
                    <a:pt x="96" y="168"/>
                  </a:lnTo>
                  <a:lnTo>
                    <a:pt x="96" y="177"/>
                  </a:lnTo>
                  <a:lnTo>
                    <a:pt x="96" y="186"/>
                  </a:lnTo>
                  <a:lnTo>
                    <a:pt x="96" y="198"/>
                  </a:lnTo>
                  <a:lnTo>
                    <a:pt x="96" y="207"/>
                  </a:lnTo>
                  <a:lnTo>
                    <a:pt x="96" y="216"/>
                  </a:lnTo>
                  <a:lnTo>
                    <a:pt x="96" y="228"/>
                  </a:lnTo>
                  <a:lnTo>
                    <a:pt x="96" y="237"/>
                  </a:lnTo>
                  <a:lnTo>
                    <a:pt x="96" y="246"/>
                  </a:lnTo>
                  <a:lnTo>
                    <a:pt x="96" y="255"/>
                  </a:lnTo>
                  <a:lnTo>
                    <a:pt x="105" y="261"/>
                  </a:lnTo>
                  <a:lnTo>
                    <a:pt x="96" y="264"/>
                  </a:lnTo>
                  <a:lnTo>
                    <a:pt x="87" y="270"/>
                  </a:lnTo>
                  <a:lnTo>
                    <a:pt x="78" y="276"/>
                  </a:lnTo>
                  <a:lnTo>
                    <a:pt x="69" y="282"/>
                  </a:lnTo>
                  <a:lnTo>
                    <a:pt x="60" y="288"/>
                  </a:lnTo>
                  <a:lnTo>
                    <a:pt x="51" y="291"/>
                  </a:lnTo>
                  <a:lnTo>
                    <a:pt x="42" y="294"/>
                  </a:lnTo>
                  <a:lnTo>
                    <a:pt x="33" y="303"/>
                  </a:lnTo>
                  <a:lnTo>
                    <a:pt x="30" y="312"/>
                  </a:lnTo>
                  <a:lnTo>
                    <a:pt x="21" y="321"/>
                  </a:lnTo>
                  <a:lnTo>
                    <a:pt x="21" y="330"/>
                  </a:lnTo>
                  <a:lnTo>
                    <a:pt x="21" y="339"/>
                  </a:lnTo>
                  <a:lnTo>
                    <a:pt x="21" y="330"/>
                  </a:lnTo>
                  <a:lnTo>
                    <a:pt x="21" y="321"/>
                  </a:lnTo>
                  <a:lnTo>
                    <a:pt x="30" y="312"/>
                  </a:lnTo>
                  <a:lnTo>
                    <a:pt x="36" y="303"/>
                  </a:lnTo>
                  <a:lnTo>
                    <a:pt x="33" y="312"/>
                  </a:lnTo>
                  <a:lnTo>
                    <a:pt x="30" y="321"/>
                  </a:lnTo>
                  <a:lnTo>
                    <a:pt x="27" y="330"/>
                  </a:lnTo>
                  <a:lnTo>
                    <a:pt x="27" y="339"/>
                  </a:lnTo>
                  <a:lnTo>
                    <a:pt x="27" y="348"/>
                  </a:lnTo>
                  <a:lnTo>
                    <a:pt x="27" y="357"/>
                  </a:lnTo>
                  <a:lnTo>
                    <a:pt x="36" y="360"/>
                  </a:lnTo>
                  <a:lnTo>
                    <a:pt x="39" y="351"/>
                  </a:lnTo>
                  <a:lnTo>
                    <a:pt x="39" y="342"/>
                  </a:lnTo>
                  <a:lnTo>
                    <a:pt x="39" y="333"/>
                  </a:lnTo>
                  <a:lnTo>
                    <a:pt x="42" y="324"/>
                  </a:lnTo>
                  <a:lnTo>
                    <a:pt x="48" y="315"/>
                  </a:lnTo>
                  <a:lnTo>
                    <a:pt x="48" y="324"/>
                  </a:lnTo>
                  <a:lnTo>
                    <a:pt x="42" y="333"/>
                  </a:lnTo>
                  <a:lnTo>
                    <a:pt x="42" y="342"/>
                  </a:lnTo>
                  <a:lnTo>
                    <a:pt x="42" y="351"/>
                  </a:lnTo>
                  <a:lnTo>
                    <a:pt x="42" y="360"/>
                  </a:lnTo>
                  <a:lnTo>
                    <a:pt x="51" y="363"/>
                  </a:lnTo>
                  <a:lnTo>
                    <a:pt x="57" y="354"/>
                  </a:lnTo>
                  <a:lnTo>
                    <a:pt x="57" y="345"/>
                  </a:lnTo>
                  <a:lnTo>
                    <a:pt x="57" y="336"/>
                  </a:lnTo>
                  <a:lnTo>
                    <a:pt x="57" y="327"/>
                  </a:lnTo>
                  <a:lnTo>
                    <a:pt x="63" y="318"/>
                  </a:lnTo>
                  <a:lnTo>
                    <a:pt x="60" y="327"/>
                  </a:lnTo>
                  <a:lnTo>
                    <a:pt x="60" y="336"/>
                  </a:lnTo>
                  <a:lnTo>
                    <a:pt x="60" y="345"/>
                  </a:lnTo>
                  <a:lnTo>
                    <a:pt x="69" y="351"/>
                  </a:lnTo>
                  <a:lnTo>
                    <a:pt x="75" y="342"/>
                  </a:lnTo>
                  <a:lnTo>
                    <a:pt x="75" y="333"/>
                  </a:lnTo>
                  <a:lnTo>
                    <a:pt x="75" y="324"/>
                  </a:lnTo>
                  <a:lnTo>
                    <a:pt x="84" y="312"/>
                  </a:lnTo>
                  <a:lnTo>
                    <a:pt x="93" y="309"/>
                  </a:lnTo>
                  <a:lnTo>
                    <a:pt x="105" y="306"/>
                  </a:lnTo>
                  <a:lnTo>
                    <a:pt x="114" y="306"/>
                  </a:lnTo>
                  <a:lnTo>
                    <a:pt x="123" y="306"/>
                  </a:lnTo>
                  <a:lnTo>
                    <a:pt x="132" y="303"/>
                  </a:lnTo>
                  <a:lnTo>
                    <a:pt x="138" y="294"/>
                  </a:lnTo>
                  <a:lnTo>
                    <a:pt x="144" y="285"/>
                  </a:lnTo>
                  <a:lnTo>
                    <a:pt x="144" y="276"/>
                  </a:lnTo>
                  <a:lnTo>
                    <a:pt x="147" y="267"/>
                  </a:lnTo>
                  <a:lnTo>
                    <a:pt x="147" y="258"/>
                  </a:lnTo>
                  <a:lnTo>
                    <a:pt x="147" y="249"/>
                  </a:lnTo>
                  <a:lnTo>
                    <a:pt x="147" y="240"/>
                  </a:lnTo>
                  <a:lnTo>
                    <a:pt x="147" y="231"/>
                  </a:lnTo>
                  <a:lnTo>
                    <a:pt x="147" y="222"/>
                  </a:lnTo>
                  <a:lnTo>
                    <a:pt x="147" y="213"/>
                  </a:lnTo>
                  <a:lnTo>
                    <a:pt x="150" y="204"/>
                  </a:lnTo>
                  <a:lnTo>
                    <a:pt x="153" y="195"/>
                  </a:lnTo>
                  <a:lnTo>
                    <a:pt x="153" y="186"/>
                  </a:lnTo>
                  <a:lnTo>
                    <a:pt x="153" y="177"/>
                  </a:lnTo>
                  <a:lnTo>
                    <a:pt x="153" y="168"/>
                  </a:lnTo>
                  <a:lnTo>
                    <a:pt x="153" y="159"/>
                  </a:lnTo>
                  <a:lnTo>
                    <a:pt x="153" y="150"/>
                  </a:lnTo>
                  <a:lnTo>
                    <a:pt x="156" y="141"/>
                  </a:lnTo>
                  <a:lnTo>
                    <a:pt x="156" y="132"/>
                  </a:lnTo>
                  <a:lnTo>
                    <a:pt x="156" y="123"/>
                  </a:lnTo>
                  <a:lnTo>
                    <a:pt x="159" y="114"/>
                  </a:lnTo>
                  <a:lnTo>
                    <a:pt x="159" y="105"/>
                  </a:lnTo>
                  <a:lnTo>
                    <a:pt x="159" y="96"/>
                  </a:lnTo>
                  <a:lnTo>
                    <a:pt x="159" y="87"/>
                  </a:lnTo>
                  <a:lnTo>
                    <a:pt x="159" y="75"/>
                  </a:lnTo>
                  <a:lnTo>
                    <a:pt x="150" y="66"/>
                  </a:lnTo>
                  <a:lnTo>
                    <a:pt x="141" y="57"/>
                  </a:lnTo>
                  <a:lnTo>
                    <a:pt x="132" y="51"/>
                  </a:lnTo>
                  <a:lnTo>
                    <a:pt x="123" y="42"/>
                  </a:lnTo>
                  <a:lnTo>
                    <a:pt x="114" y="36"/>
                  </a:lnTo>
                  <a:lnTo>
                    <a:pt x="102" y="30"/>
                  </a:lnTo>
                  <a:lnTo>
                    <a:pt x="93" y="27"/>
                  </a:lnTo>
                  <a:lnTo>
                    <a:pt x="84" y="21"/>
                  </a:lnTo>
                  <a:lnTo>
                    <a:pt x="75" y="15"/>
                  </a:lnTo>
                  <a:lnTo>
                    <a:pt x="66" y="9"/>
                  </a:lnTo>
                  <a:lnTo>
                    <a:pt x="57" y="3"/>
                  </a:lnTo>
                  <a:lnTo>
                    <a:pt x="48"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2" name="Freeform 103">
              <a:extLst>
                <a:ext uri="{FF2B5EF4-FFF2-40B4-BE49-F238E27FC236}">
                  <a16:creationId xmlns:a16="http://schemas.microsoft.com/office/drawing/2014/main" id="{0F0D7179-6BE7-4E44-9D04-E43F0BCC8709}"/>
                </a:ext>
              </a:extLst>
            </p:cNvPr>
            <p:cNvSpPr>
              <a:spLocks/>
            </p:cNvSpPr>
            <p:nvPr/>
          </p:nvSpPr>
          <p:spPr bwMode="auto">
            <a:xfrm>
              <a:off x="3593" y="925"/>
              <a:ext cx="154" cy="61"/>
            </a:xfrm>
            <a:custGeom>
              <a:avLst/>
              <a:gdLst>
                <a:gd name="T0" fmla="*/ 0 w 154"/>
                <a:gd name="T1" fmla="*/ 30 h 61"/>
                <a:gd name="T2" fmla="*/ 9 w 154"/>
                <a:gd name="T3" fmla="*/ 27 h 61"/>
                <a:gd name="T4" fmla="*/ 18 w 154"/>
                <a:gd name="T5" fmla="*/ 27 h 61"/>
                <a:gd name="T6" fmla="*/ 30 w 154"/>
                <a:gd name="T7" fmla="*/ 24 h 61"/>
                <a:gd name="T8" fmla="*/ 39 w 154"/>
                <a:gd name="T9" fmla="*/ 24 h 61"/>
                <a:gd name="T10" fmla="*/ 42 w 154"/>
                <a:gd name="T11" fmla="*/ 15 h 61"/>
                <a:gd name="T12" fmla="*/ 42 w 154"/>
                <a:gd name="T13" fmla="*/ 27 h 61"/>
                <a:gd name="T14" fmla="*/ 42 w 154"/>
                <a:gd name="T15" fmla="*/ 36 h 61"/>
                <a:gd name="T16" fmla="*/ 45 w 154"/>
                <a:gd name="T17" fmla="*/ 45 h 61"/>
                <a:gd name="T18" fmla="*/ 48 w 154"/>
                <a:gd name="T19" fmla="*/ 54 h 61"/>
                <a:gd name="T20" fmla="*/ 51 w 154"/>
                <a:gd name="T21" fmla="*/ 42 h 61"/>
                <a:gd name="T22" fmla="*/ 51 w 154"/>
                <a:gd name="T23" fmla="*/ 33 h 61"/>
                <a:gd name="T24" fmla="*/ 54 w 154"/>
                <a:gd name="T25" fmla="*/ 42 h 61"/>
                <a:gd name="T26" fmla="*/ 45 w 154"/>
                <a:gd name="T27" fmla="*/ 42 h 61"/>
                <a:gd name="T28" fmla="*/ 36 w 154"/>
                <a:gd name="T29" fmla="*/ 42 h 61"/>
                <a:gd name="T30" fmla="*/ 27 w 154"/>
                <a:gd name="T31" fmla="*/ 51 h 61"/>
                <a:gd name="T32" fmla="*/ 36 w 154"/>
                <a:gd name="T33" fmla="*/ 45 h 61"/>
                <a:gd name="T34" fmla="*/ 45 w 154"/>
                <a:gd name="T35" fmla="*/ 45 h 61"/>
                <a:gd name="T36" fmla="*/ 48 w 154"/>
                <a:gd name="T37" fmla="*/ 54 h 61"/>
                <a:gd name="T38" fmla="*/ 57 w 154"/>
                <a:gd name="T39" fmla="*/ 60 h 61"/>
                <a:gd name="T40" fmla="*/ 63 w 154"/>
                <a:gd name="T41" fmla="*/ 51 h 61"/>
                <a:gd name="T42" fmla="*/ 69 w 154"/>
                <a:gd name="T43" fmla="*/ 60 h 61"/>
                <a:gd name="T44" fmla="*/ 78 w 154"/>
                <a:gd name="T45" fmla="*/ 57 h 61"/>
                <a:gd name="T46" fmla="*/ 84 w 154"/>
                <a:gd name="T47" fmla="*/ 48 h 61"/>
                <a:gd name="T48" fmla="*/ 93 w 154"/>
                <a:gd name="T49" fmla="*/ 51 h 61"/>
                <a:gd name="T50" fmla="*/ 102 w 154"/>
                <a:gd name="T51" fmla="*/ 57 h 61"/>
                <a:gd name="T52" fmla="*/ 105 w 154"/>
                <a:gd name="T53" fmla="*/ 48 h 61"/>
                <a:gd name="T54" fmla="*/ 114 w 154"/>
                <a:gd name="T55" fmla="*/ 42 h 61"/>
                <a:gd name="T56" fmla="*/ 123 w 154"/>
                <a:gd name="T57" fmla="*/ 48 h 61"/>
                <a:gd name="T58" fmla="*/ 132 w 154"/>
                <a:gd name="T59" fmla="*/ 45 h 61"/>
                <a:gd name="T60" fmla="*/ 141 w 154"/>
                <a:gd name="T61" fmla="*/ 42 h 61"/>
                <a:gd name="T62" fmla="*/ 147 w 154"/>
                <a:gd name="T63" fmla="*/ 33 h 61"/>
                <a:gd name="T64" fmla="*/ 150 w 154"/>
                <a:gd name="T65" fmla="*/ 24 h 61"/>
                <a:gd name="T66" fmla="*/ 153 w 154"/>
                <a:gd name="T67" fmla="*/ 15 h 61"/>
                <a:gd name="T68" fmla="*/ 153 w 154"/>
                <a:gd name="T69" fmla="*/ 6 h 61"/>
                <a:gd name="T70" fmla="*/ 144 w 154"/>
                <a:gd name="T71" fmla="*/ 0 h 61"/>
                <a:gd name="T72" fmla="*/ 135 w 154"/>
                <a:gd name="T73" fmla="*/ 0 h 61"/>
                <a:gd name="T74" fmla="*/ 126 w 154"/>
                <a:gd name="T75" fmla="*/ 0 h 61"/>
                <a:gd name="T76" fmla="*/ 117 w 154"/>
                <a:gd name="T77" fmla="*/ 0 h 61"/>
                <a:gd name="T78" fmla="*/ 108 w 154"/>
                <a:gd name="T79" fmla="*/ 6 h 61"/>
                <a:gd name="T80" fmla="*/ 99 w 154"/>
                <a:gd name="T81" fmla="*/ 9 h 61"/>
                <a:gd name="T82" fmla="*/ 90 w 154"/>
                <a:gd name="T83" fmla="*/ 12 h 61"/>
                <a:gd name="T84" fmla="*/ 81 w 154"/>
                <a:gd name="T85" fmla="*/ 15 h 61"/>
                <a:gd name="T86" fmla="*/ 60 w 154"/>
                <a:gd name="T87" fmla="*/ 18 h 61"/>
                <a:gd name="T88" fmla="*/ 51 w 154"/>
                <a:gd name="T89" fmla="*/ 18 h 6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4"/>
                <a:gd name="T136" fmla="*/ 0 h 61"/>
                <a:gd name="T137" fmla="*/ 154 w 154"/>
                <a:gd name="T138" fmla="*/ 61 h 6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4" h="61">
                  <a:moveTo>
                    <a:pt x="0" y="30"/>
                  </a:moveTo>
                  <a:lnTo>
                    <a:pt x="9" y="27"/>
                  </a:lnTo>
                  <a:lnTo>
                    <a:pt x="18" y="27"/>
                  </a:lnTo>
                  <a:lnTo>
                    <a:pt x="30" y="24"/>
                  </a:lnTo>
                  <a:lnTo>
                    <a:pt x="39" y="24"/>
                  </a:lnTo>
                  <a:lnTo>
                    <a:pt x="42" y="15"/>
                  </a:lnTo>
                  <a:lnTo>
                    <a:pt x="42" y="27"/>
                  </a:lnTo>
                  <a:lnTo>
                    <a:pt x="42" y="36"/>
                  </a:lnTo>
                  <a:lnTo>
                    <a:pt x="45" y="45"/>
                  </a:lnTo>
                  <a:lnTo>
                    <a:pt x="48" y="54"/>
                  </a:lnTo>
                  <a:lnTo>
                    <a:pt x="51" y="42"/>
                  </a:lnTo>
                  <a:lnTo>
                    <a:pt x="51" y="33"/>
                  </a:lnTo>
                  <a:lnTo>
                    <a:pt x="54" y="42"/>
                  </a:lnTo>
                  <a:lnTo>
                    <a:pt x="45" y="42"/>
                  </a:lnTo>
                  <a:lnTo>
                    <a:pt x="36" y="42"/>
                  </a:lnTo>
                  <a:lnTo>
                    <a:pt x="27" y="51"/>
                  </a:lnTo>
                  <a:lnTo>
                    <a:pt x="36" y="45"/>
                  </a:lnTo>
                  <a:lnTo>
                    <a:pt x="45" y="45"/>
                  </a:lnTo>
                  <a:lnTo>
                    <a:pt x="48" y="54"/>
                  </a:lnTo>
                  <a:lnTo>
                    <a:pt x="57" y="60"/>
                  </a:lnTo>
                  <a:lnTo>
                    <a:pt x="63" y="51"/>
                  </a:lnTo>
                  <a:lnTo>
                    <a:pt x="69" y="60"/>
                  </a:lnTo>
                  <a:lnTo>
                    <a:pt x="78" y="57"/>
                  </a:lnTo>
                  <a:lnTo>
                    <a:pt x="84" y="48"/>
                  </a:lnTo>
                  <a:lnTo>
                    <a:pt x="93" y="51"/>
                  </a:lnTo>
                  <a:lnTo>
                    <a:pt x="102" y="57"/>
                  </a:lnTo>
                  <a:lnTo>
                    <a:pt x="105" y="48"/>
                  </a:lnTo>
                  <a:lnTo>
                    <a:pt x="114" y="42"/>
                  </a:lnTo>
                  <a:lnTo>
                    <a:pt x="123" y="48"/>
                  </a:lnTo>
                  <a:lnTo>
                    <a:pt x="132" y="45"/>
                  </a:lnTo>
                  <a:lnTo>
                    <a:pt x="141" y="42"/>
                  </a:lnTo>
                  <a:lnTo>
                    <a:pt x="147" y="33"/>
                  </a:lnTo>
                  <a:lnTo>
                    <a:pt x="150" y="24"/>
                  </a:lnTo>
                  <a:lnTo>
                    <a:pt x="153" y="15"/>
                  </a:lnTo>
                  <a:lnTo>
                    <a:pt x="153" y="6"/>
                  </a:lnTo>
                  <a:lnTo>
                    <a:pt x="144" y="0"/>
                  </a:lnTo>
                  <a:lnTo>
                    <a:pt x="135" y="0"/>
                  </a:lnTo>
                  <a:lnTo>
                    <a:pt x="126" y="0"/>
                  </a:lnTo>
                  <a:lnTo>
                    <a:pt x="117" y="0"/>
                  </a:lnTo>
                  <a:lnTo>
                    <a:pt x="108" y="6"/>
                  </a:lnTo>
                  <a:lnTo>
                    <a:pt x="99" y="9"/>
                  </a:lnTo>
                  <a:lnTo>
                    <a:pt x="90" y="12"/>
                  </a:lnTo>
                  <a:lnTo>
                    <a:pt x="81" y="15"/>
                  </a:lnTo>
                  <a:lnTo>
                    <a:pt x="60" y="18"/>
                  </a:lnTo>
                  <a:lnTo>
                    <a:pt x="51" y="1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3" name="Freeform 104">
              <a:extLst>
                <a:ext uri="{FF2B5EF4-FFF2-40B4-BE49-F238E27FC236}">
                  <a16:creationId xmlns:a16="http://schemas.microsoft.com/office/drawing/2014/main" id="{E742162A-4EFA-463E-AC33-978B8DE4DED7}"/>
                </a:ext>
              </a:extLst>
            </p:cNvPr>
            <p:cNvSpPr>
              <a:spLocks/>
            </p:cNvSpPr>
            <p:nvPr/>
          </p:nvSpPr>
          <p:spPr bwMode="auto">
            <a:xfrm>
              <a:off x="3611" y="976"/>
              <a:ext cx="319" cy="79"/>
            </a:xfrm>
            <a:custGeom>
              <a:avLst/>
              <a:gdLst>
                <a:gd name="T0" fmla="*/ 0 w 319"/>
                <a:gd name="T1" fmla="*/ 0 h 79"/>
                <a:gd name="T2" fmla="*/ 9 w 319"/>
                <a:gd name="T3" fmla="*/ 6 h 79"/>
                <a:gd name="T4" fmla="*/ 21 w 319"/>
                <a:gd name="T5" fmla="*/ 12 h 79"/>
                <a:gd name="T6" fmla="*/ 30 w 319"/>
                <a:gd name="T7" fmla="*/ 15 h 79"/>
                <a:gd name="T8" fmla="*/ 39 w 319"/>
                <a:gd name="T9" fmla="*/ 21 h 79"/>
                <a:gd name="T10" fmla="*/ 51 w 319"/>
                <a:gd name="T11" fmla="*/ 24 h 79"/>
                <a:gd name="T12" fmla="*/ 60 w 319"/>
                <a:gd name="T13" fmla="*/ 33 h 79"/>
                <a:gd name="T14" fmla="*/ 72 w 319"/>
                <a:gd name="T15" fmla="*/ 33 h 79"/>
                <a:gd name="T16" fmla="*/ 81 w 319"/>
                <a:gd name="T17" fmla="*/ 36 h 79"/>
                <a:gd name="T18" fmla="*/ 90 w 319"/>
                <a:gd name="T19" fmla="*/ 42 h 79"/>
                <a:gd name="T20" fmla="*/ 99 w 319"/>
                <a:gd name="T21" fmla="*/ 48 h 79"/>
                <a:gd name="T22" fmla="*/ 108 w 319"/>
                <a:gd name="T23" fmla="*/ 51 h 79"/>
                <a:gd name="T24" fmla="*/ 117 w 319"/>
                <a:gd name="T25" fmla="*/ 51 h 79"/>
                <a:gd name="T26" fmla="*/ 129 w 319"/>
                <a:gd name="T27" fmla="*/ 51 h 79"/>
                <a:gd name="T28" fmla="*/ 138 w 319"/>
                <a:gd name="T29" fmla="*/ 51 h 79"/>
                <a:gd name="T30" fmla="*/ 147 w 319"/>
                <a:gd name="T31" fmla="*/ 51 h 79"/>
                <a:gd name="T32" fmla="*/ 156 w 319"/>
                <a:gd name="T33" fmla="*/ 51 h 79"/>
                <a:gd name="T34" fmla="*/ 165 w 319"/>
                <a:gd name="T35" fmla="*/ 42 h 79"/>
                <a:gd name="T36" fmla="*/ 174 w 319"/>
                <a:gd name="T37" fmla="*/ 39 h 79"/>
                <a:gd name="T38" fmla="*/ 198 w 319"/>
                <a:gd name="T39" fmla="*/ 36 h 79"/>
                <a:gd name="T40" fmla="*/ 207 w 319"/>
                <a:gd name="T41" fmla="*/ 36 h 79"/>
                <a:gd name="T42" fmla="*/ 207 w 319"/>
                <a:gd name="T43" fmla="*/ 45 h 79"/>
                <a:gd name="T44" fmla="*/ 207 w 319"/>
                <a:gd name="T45" fmla="*/ 54 h 79"/>
                <a:gd name="T46" fmla="*/ 207 w 319"/>
                <a:gd name="T47" fmla="*/ 63 h 79"/>
                <a:gd name="T48" fmla="*/ 201 w 319"/>
                <a:gd name="T49" fmla="*/ 72 h 79"/>
                <a:gd name="T50" fmla="*/ 210 w 319"/>
                <a:gd name="T51" fmla="*/ 78 h 79"/>
                <a:gd name="T52" fmla="*/ 219 w 319"/>
                <a:gd name="T53" fmla="*/ 78 h 79"/>
                <a:gd name="T54" fmla="*/ 225 w 319"/>
                <a:gd name="T55" fmla="*/ 69 h 79"/>
                <a:gd name="T56" fmla="*/ 234 w 319"/>
                <a:gd name="T57" fmla="*/ 66 h 79"/>
                <a:gd name="T58" fmla="*/ 243 w 319"/>
                <a:gd name="T59" fmla="*/ 66 h 79"/>
                <a:gd name="T60" fmla="*/ 252 w 319"/>
                <a:gd name="T61" fmla="*/ 63 h 79"/>
                <a:gd name="T62" fmla="*/ 261 w 319"/>
                <a:gd name="T63" fmla="*/ 66 h 79"/>
                <a:gd name="T64" fmla="*/ 270 w 319"/>
                <a:gd name="T65" fmla="*/ 72 h 79"/>
                <a:gd name="T66" fmla="*/ 279 w 319"/>
                <a:gd name="T67" fmla="*/ 63 h 79"/>
                <a:gd name="T68" fmla="*/ 288 w 319"/>
                <a:gd name="T69" fmla="*/ 63 h 79"/>
                <a:gd name="T70" fmla="*/ 291 w 319"/>
                <a:gd name="T71" fmla="*/ 72 h 79"/>
                <a:gd name="T72" fmla="*/ 300 w 319"/>
                <a:gd name="T73" fmla="*/ 66 h 79"/>
                <a:gd name="T74" fmla="*/ 306 w 319"/>
                <a:gd name="T75" fmla="*/ 57 h 79"/>
                <a:gd name="T76" fmla="*/ 315 w 319"/>
                <a:gd name="T77" fmla="*/ 60 h 79"/>
                <a:gd name="T78" fmla="*/ 318 w 319"/>
                <a:gd name="T79" fmla="*/ 51 h 79"/>
                <a:gd name="T80" fmla="*/ 318 w 319"/>
                <a:gd name="T81" fmla="*/ 42 h 79"/>
                <a:gd name="T82" fmla="*/ 318 w 319"/>
                <a:gd name="T83" fmla="*/ 33 h 79"/>
                <a:gd name="T84" fmla="*/ 318 w 319"/>
                <a:gd name="T85" fmla="*/ 24 h 79"/>
                <a:gd name="T86" fmla="*/ 309 w 319"/>
                <a:gd name="T87" fmla="*/ 18 h 79"/>
                <a:gd name="T88" fmla="*/ 300 w 319"/>
                <a:gd name="T89" fmla="*/ 18 h 79"/>
                <a:gd name="T90" fmla="*/ 291 w 319"/>
                <a:gd name="T91" fmla="*/ 18 h 79"/>
                <a:gd name="T92" fmla="*/ 282 w 319"/>
                <a:gd name="T93" fmla="*/ 18 h 79"/>
                <a:gd name="T94" fmla="*/ 273 w 319"/>
                <a:gd name="T95" fmla="*/ 18 h 79"/>
                <a:gd name="T96" fmla="*/ 261 w 319"/>
                <a:gd name="T97" fmla="*/ 18 h 79"/>
                <a:gd name="T98" fmla="*/ 252 w 319"/>
                <a:gd name="T99" fmla="*/ 21 h 79"/>
                <a:gd name="T100" fmla="*/ 240 w 319"/>
                <a:gd name="T101" fmla="*/ 24 h 79"/>
                <a:gd name="T102" fmla="*/ 228 w 319"/>
                <a:gd name="T103" fmla="*/ 24 h 79"/>
                <a:gd name="T104" fmla="*/ 219 w 319"/>
                <a:gd name="T105" fmla="*/ 24 h 79"/>
                <a:gd name="T106" fmla="*/ 210 w 319"/>
                <a:gd name="T107" fmla="*/ 24 h 79"/>
                <a:gd name="T108" fmla="*/ 201 w 319"/>
                <a:gd name="T109" fmla="*/ 30 h 79"/>
                <a:gd name="T110" fmla="*/ 192 w 319"/>
                <a:gd name="T111" fmla="*/ 36 h 79"/>
                <a:gd name="T112" fmla="*/ 201 w 319"/>
                <a:gd name="T113" fmla="*/ 33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19"/>
                <a:gd name="T172" fmla="*/ 0 h 79"/>
                <a:gd name="T173" fmla="*/ 319 w 31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19" h="79">
                  <a:moveTo>
                    <a:pt x="0" y="0"/>
                  </a:moveTo>
                  <a:lnTo>
                    <a:pt x="9" y="6"/>
                  </a:lnTo>
                  <a:lnTo>
                    <a:pt x="21" y="12"/>
                  </a:lnTo>
                  <a:lnTo>
                    <a:pt x="30" y="15"/>
                  </a:lnTo>
                  <a:lnTo>
                    <a:pt x="39" y="21"/>
                  </a:lnTo>
                  <a:lnTo>
                    <a:pt x="51" y="24"/>
                  </a:lnTo>
                  <a:lnTo>
                    <a:pt x="60" y="33"/>
                  </a:lnTo>
                  <a:lnTo>
                    <a:pt x="72" y="33"/>
                  </a:lnTo>
                  <a:lnTo>
                    <a:pt x="81" y="36"/>
                  </a:lnTo>
                  <a:lnTo>
                    <a:pt x="90" y="42"/>
                  </a:lnTo>
                  <a:lnTo>
                    <a:pt x="99" y="48"/>
                  </a:lnTo>
                  <a:lnTo>
                    <a:pt x="108" y="51"/>
                  </a:lnTo>
                  <a:lnTo>
                    <a:pt x="117" y="51"/>
                  </a:lnTo>
                  <a:lnTo>
                    <a:pt x="129" y="51"/>
                  </a:lnTo>
                  <a:lnTo>
                    <a:pt x="138" y="51"/>
                  </a:lnTo>
                  <a:lnTo>
                    <a:pt x="147" y="51"/>
                  </a:lnTo>
                  <a:lnTo>
                    <a:pt x="156" y="51"/>
                  </a:lnTo>
                  <a:lnTo>
                    <a:pt x="165" y="42"/>
                  </a:lnTo>
                  <a:lnTo>
                    <a:pt x="174" y="39"/>
                  </a:lnTo>
                  <a:lnTo>
                    <a:pt x="198" y="36"/>
                  </a:lnTo>
                  <a:lnTo>
                    <a:pt x="207" y="36"/>
                  </a:lnTo>
                  <a:lnTo>
                    <a:pt x="207" y="45"/>
                  </a:lnTo>
                  <a:lnTo>
                    <a:pt x="207" y="54"/>
                  </a:lnTo>
                  <a:lnTo>
                    <a:pt x="207" y="63"/>
                  </a:lnTo>
                  <a:lnTo>
                    <a:pt x="201" y="72"/>
                  </a:lnTo>
                  <a:lnTo>
                    <a:pt x="210" y="78"/>
                  </a:lnTo>
                  <a:lnTo>
                    <a:pt x="219" y="78"/>
                  </a:lnTo>
                  <a:lnTo>
                    <a:pt x="225" y="69"/>
                  </a:lnTo>
                  <a:lnTo>
                    <a:pt x="234" y="66"/>
                  </a:lnTo>
                  <a:lnTo>
                    <a:pt x="243" y="66"/>
                  </a:lnTo>
                  <a:lnTo>
                    <a:pt x="252" y="63"/>
                  </a:lnTo>
                  <a:lnTo>
                    <a:pt x="261" y="66"/>
                  </a:lnTo>
                  <a:lnTo>
                    <a:pt x="270" y="72"/>
                  </a:lnTo>
                  <a:lnTo>
                    <a:pt x="279" y="63"/>
                  </a:lnTo>
                  <a:lnTo>
                    <a:pt x="288" y="63"/>
                  </a:lnTo>
                  <a:lnTo>
                    <a:pt x="291" y="72"/>
                  </a:lnTo>
                  <a:lnTo>
                    <a:pt x="300" y="66"/>
                  </a:lnTo>
                  <a:lnTo>
                    <a:pt x="306" y="57"/>
                  </a:lnTo>
                  <a:lnTo>
                    <a:pt x="315" y="60"/>
                  </a:lnTo>
                  <a:lnTo>
                    <a:pt x="318" y="51"/>
                  </a:lnTo>
                  <a:lnTo>
                    <a:pt x="318" y="42"/>
                  </a:lnTo>
                  <a:lnTo>
                    <a:pt x="318" y="33"/>
                  </a:lnTo>
                  <a:lnTo>
                    <a:pt x="318" y="24"/>
                  </a:lnTo>
                  <a:lnTo>
                    <a:pt x="309" y="18"/>
                  </a:lnTo>
                  <a:lnTo>
                    <a:pt x="300" y="18"/>
                  </a:lnTo>
                  <a:lnTo>
                    <a:pt x="291" y="18"/>
                  </a:lnTo>
                  <a:lnTo>
                    <a:pt x="282" y="18"/>
                  </a:lnTo>
                  <a:lnTo>
                    <a:pt x="273" y="18"/>
                  </a:lnTo>
                  <a:lnTo>
                    <a:pt x="261" y="18"/>
                  </a:lnTo>
                  <a:lnTo>
                    <a:pt x="252" y="21"/>
                  </a:lnTo>
                  <a:lnTo>
                    <a:pt x="240" y="24"/>
                  </a:lnTo>
                  <a:lnTo>
                    <a:pt x="228" y="24"/>
                  </a:lnTo>
                  <a:lnTo>
                    <a:pt x="219" y="24"/>
                  </a:lnTo>
                  <a:lnTo>
                    <a:pt x="210" y="24"/>
                  </a:lnTo>
                  <a:lnTo>
                    <a:pt x="201" y="30"/>
                  </a:lnTo>
                  <a:lnTo>
                    <a:pt x="192" y="36"/>
                  </a:lnTo>
                  <a:lnTo>
                    <a:pt x="201" y="3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4" name="Freeform 105">
              <a:extLst>
                <a:ext uri="{FF2B5EF4-FFF2-40B4-BE49-F238E27FC236}">
                  <a16:creationId xmlns:a16="http://schemas.microsoft.com/office/drawing/2014/main" id="{A95B2924-0F56-4CAA-A2B3-467B050C4135}"/>
                </a:ext>
              </a:extLst>
            </p:cNvPr>
            <p:cNvSpPr>
              <a:spLocks/>
            </p:cNvSpPr>
            <p:nvPr/>
          </p:nvSpPr>
          <p:spPr bwMode="auto">
            <a:xfrm>
              <a:off x="3266" y="1084"/>
              <a:ext cx="82" cy="73"/>
            </a:xfrm>
            <a:custGeom>
              <a:avLst/>
              <a:gdLst>
                <a:gd name="T0" fmla="*/ 63 w 82"/>
                <a:gd name="T1" fmla="*/ 0 h 73"/>
                <a:gd name="T2" fmla="*/ 57 w 82"/>
                <a:gd name="T3" fmla="*/ 9 h 73"/>
                <a:gd name="T4" fmla="*/ 48 w 82"/>
                <a:gd name="T5" fmla="*/ 12 h 73"/>
                <a:gd name="T6" fmla="*/ 36 w 82"/>
                <a:gd name="T7" fmla="*/ 21 h 73"/>
                <a:gd name="T8" fmla="*/ 24 w 82"/>
                <a:gd name="T9" fmla="*/ 27 h 73"/>
                <a:gd name="T10" fmla="*/ 12 w 82"/>
                <a:gd name="T11" fmla="*/ 30 h 73"/>
                <a:gd name="T12" fmla="*/ 3 w 82"/>
                <a:gd name="T13" fmla="*/ 33 h 73"/>
                <a:gd name="T14" fmla="*/ 3 w 82"/>
                <a:gd name="T15" fmla="*/ 42 h 73"/>
                <a:gd name="T16" fmla="*/ 0 w 82"/>
                <a:gd name="T17" fmla="*/ 51 h 73"/>
                <a:gd name="T18" fmla="*/ 0 w 82"/>
                <a:gd name="T19" fmla="*/ 60 h 73"/>
                <a:gd name="T20" fmla="*/ 3 w 82"/>
                <a:gd name="T21" fmla="*/ 69 h 73"/>
                <a:gd name="T22" fmla="*/ 12 w 82"/>
                <a:gd name="T23" fmla="*/ 60 h 73"/>
                <a:gd name="T24" fmla="*/ 12 w 82"/>
                <a:gd name="T25" fmla="*/ 48 h 73"/>
                <a:gd name="T26" fmla="*/ 21 w 82"/>
                <a:gd name="T27" fmla="*/ 39 h 73"/>
                <a:gd name="T28" fmla="*/ 30 w 82"/>
                <a:gd name="T29" fmla="*/ 33 h 73"/>
                <a:gd name="T30" fmla="*/ 21 w 82"/>
                <a:gd name="T31" fmla="*/ 36 h 73"/>
                <a:gd name="T32" fmla="*/ 18 w 82"/>
                <a:gd name="T33" fmla="*/ 45 h 73"/>
                <a:gd name="T34" fmla="*/ 15 w 82"/>
                <a:gd name="T35" fmla="*/ 54 h 73"/>
                <a:gd name="T36" fmla="*/ 15 w 82"/>
                <a:gd name="T37" fmla="*/ 63 h 73"/>
                <a:gd name="T38" fmla="*/ 15 w 82"/>
                <a:gd name="T39" fmla="*/ 72 h 73"/>
                <a:gd name="T40" fmla="*/ 27 w 82"/>
                <a:gd name="T41" fmla="*/ 72 h 73"/>
                <a:gd name="T42" fmla="*/ 36 w 82"/>
                <a:gd name="T43" fmla="*/ 66 h 73"/>
                <a:gd name="T44" fmla="*/ 42 w 82"/>
                <a:gd name="T45" fmla="*/ 57 h 73"/>
                <a:gd name="T46" fmla="*/ 51 w 82"/>
                <a:gd name="T47" fmla="*/ 51 h 73"/>
                <a:gd name="T48" fmla="*/ 60 w 82"/>
                <a:gd name="T49" fmla="*/ 45 h 73"/>
                <a:gd name="T50" fmla="*/ 57 w 82"/>
                <a:gd name="T51" fmla="*/ 54 h 73"/>
                <a:gd name="T52" fmla="*/ 48 w 82"/>
                <a:gd name="T53" fmla="*/ 63 h 73"/>
                <a:gd name="T54" fmla="*/ 42 w 82"/>
                <a:gd name="T55" fmla="*/ 72 h 73"/>
                <a:gd name="T56" fmla="*/ 51 w 82"/>
                <a:gd name="T57" fmla="*/ 66 h 73"/>
                <a:gd name="T58" fmla="*/ 57 w 82"/>
                <a:gd name="T59" fmla="*/ 57 h 73"/>
                <a:gd name="T60" fmla="*/ 63 w 82"/>
                <a:gd name="T61" fmla="*/ 48 h 73"/>
                <a:gd name="T62" fmla="*/ 72 w 82"/>
                <a:gd name="T63" fmla="*/ 39 h 73"/>
                <a:gd name="T64" fmla="*/ 81 w 82"/>
                <a:gd name="T65" fmla="*/ 33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2"/>
                <a:gd name="T100" fmla="*/ 0 h 73"/>
                <a:gd name="T101" fmla="*/ 82 w 82"/>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2" h="73">
                  <a:moveTo>
                    <a:pt x="63" y="0"/>
                  </a:moveTo>
                  <a:lnTo>
                    <a:pt x="57" y="9"/>
                  </a:lnTo>
                  <a:lnTo>
                    <a:pt x="48" y="12"/>
                  </a:lnTo>
                  <a:lnTo>
                    <a:pt x="36" y="21"/>
                  </a:lnTo>
                  <a:lnTo>
                    <a:pt x="24" y="27"/>
                  </a:lnTo>
                  <a:lnTo>
                    <a:pt x="12" y="30"/>
                  </a:lnTo>
                  <a:lnTo>
                    <a:pt x="3" y="33"/>
                  </a:lnTo>
                  <a:lnTo>
                    <a:pt x="3" y="42"/>
                  </a:lnTo>
                  <a:lnTo>
                    <a:pt x="0" y="51"/>
                  </a:lnTo>
                  <a:lnTo>
                    <a:pt x="0" y="60"/>
                  </a:lnTo>
                  <a:lnTo>
                    <a:pt x="3" y="69"/>
                  </a:lnTo>
                  <a:lnTo>
                    <a:pt x="12" y="60"/>
                  </a:lnTo>
                  <a:lnTo>
                    <a:pt x="12" y="48"/>
                  </a:lnTo>
                  <a:lnTo>
                    <a:pt x="21" y="39"/>
                  </a:lnTo>
                  <a:lnTo>
                    <a:pt x="30" y="33"/>
                  </a:lnTo>
                  <a:lnTo>
                    <a:pt x="21" y="36"/>
                  </a:lnTo>
                  <a:lnTo>
                    <a:pt x="18" y="45"/>
                  </a:lnTo>
                  <a:lnTo>
                    <a:pt x="15" y="54"/>
                  </a:lnTo>
                  <a:lnTo>
                    <a:pt x="15" y="63"/>
                  </a:lnTo>
                  <a:lnTo>
                    <a:pt x="15" y="72"/>
                  </a:lnTo>
                  <a:lnTo>
                    <a:pt x="27" y="72"/>
                  </a:lnTo>
                  <a:lnTo>
                    <a:pt x="36" y="66"/>
                  </a:lnTo>
                  <a:lnTo>
                    <a:pt x="42" y="57"/>
                  </a:lnTo>
                  <a:lnTo>
                    <a:pt x="51" y="51"/>
                  </a:lnTo>
                  <a:lnTo>
                    <a:pt x="60" y="45"/>
                  </a:lnTo>
                  <a:lnTo>
                    <a:pt x="57" y="54"/>
                  </a:lnTo>
                  <a:lnTo>
                    <a:pt x="48" y="63"/>
                  </a:lnTo>
                  <a:lnTo>
                    <a:pt x="42" y="72"/>
                  </a:lnTo>
                  <a:lnTo>
                    <a:pt x="51" y="66"/>
                  </a:lnTo>
                  <a:lnTo>
                    <a:pt x="57" y="57"/>
                  </a:lnTo>
                  <a:lnTo>
                    <a:pt x="63" y="48"/>
                  </a:lnTo>
                  <a:lnTo>
                    <a:pt x="72" y="39"/>
                  </a:lnTo>
                  <a:lnTo>
                    <a:pt x="81" y="3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5" name="Freeform 106">
              <a:extLst>
                <a:ext uri="{FF2B5EF4-FFF2-40B4-BE49-F238E27FC236}">
                  <a16:creationId xmlns:a16="http://schemas.microsoft.com/office/drawing/2014/main" id="{DEBF3859-8AC6-4C45-8869-D8EC86598EF6}"/>
                </a:ext>
              </a:extLst>
            </p:cNvPr>
            <p:cNvSpPr>
              <a:spLocks/>
            </p:cNvSpPr>
            <p:nvPr/>
          </p:nvSpPr>
          <p:spPr bwMode="auto">
            <a:xfrm>
              <a:off x="3203" y="1093"/>
              <a:ext cx="220" cy="292"/>
            </a:xfrm>
            <a:custGeom>
              <a:avLst/>
              <a:gdLst>
                <a:gd name="T0" fmla="*/ 153 w 220"/>
                <a:gd name="T1" fmla="*/ 0 h 292"/>
                <a:gd name="T2" fmla="*/ 162 w 220"/>
                <a:gd name="T3" fmla="*/ 18 h 292"/>
                <a:gd name="T4" fmla="*/ 174 w 220"/>
                <a:gd name="T5" fmla="*/ 36 h 292"/>
                <a:gd name="T6" fmla="*/ 186 w 220"/>
                <a:gd name="T7" fmla="*/ 57 h 292"/>
                <a:gd name="T8" fmla="*/ 174 w 220"/>
                <a:gd name="T9" fmla="*/ 39 h 292"/>
                <a:gd name="T10" fmla="*/ 165 w 220"/>
                <a:gd name="T11" fmla="*/ 42 h 292"/>
                <a:gd name="T12" fmla="*/ 162 w 220"/>
                <a:gd name="T13" fmla="*/ 60 h 292"/>
                <a:gd name="T14" fmla="*/ 162 w 220"/>
                <a:gd name="T15" fmla="*/ 81 h 292"/>
                <a:gd name="T16" fmla="*/ 159 w 220"/>
                <a:gd name="T17" fmla="*/ 99 h 292"/>
                <a:gd name="T18" fmla="*/ 177 w 220"/>
                <a:gd name="T19" fmla="*/ 111 h 292"/>
                <a:gd name="T20" fmla="*/ 195 w 220"/>
                <a:gd name="T21" fmla="*/ 114 h 292"/>
                <a:gd name="T22" fmla="*/ 210 w 220"/>
                <a:gd name="T23" fmla="*/ 126 h 292"/>
                <a:gd name="T24" fmla="*/ 210 w 220"/>
                <a:gd name="T25" fmla="*/ 132 h 292"/>
                <a:gd name="T26" fmla="*/ 192 w 220"/>
                <a:gd name="T27" fmla="*/ 120 h 292"/>
                <a:gd name="T28" fmla="*/ 174 w 220"/>
                <a:gd name="T29" fmla="*/ 111 h 292"/>
                <a:gd name="T30" fmla="*/ 162 w 220"/>
                <a:gd name="T31" fmla="*/ 93 h 292"/>
                <a:gd name="T32" fmla="*/ 153 w 220"/>
                <a:gd name="T33" fmla="*/ 114 h 292"/>
                <a:gd name="T34" fmla="*/ 162 w 220"/>
                <a:gd name="T35" fmla="*/ 132 h 292"/>
                <a:gd name="T36" fmla="*/ 174 w 220"/>
                <a:gd name="T37" fmla="*/ 150 h 292"/>
                <a:gd name="T38" fmla="*/ 192 w 220"/>
                <a:gd name="T39" fmla="*/ 168 h 292"/>
                <a:gd name="T40" fmla="*/ 186 w 220"/>
                <a:gd name="T41" fmla="*/ 180 h 292"/>
                <a:gd name="T42" fmla="*/ 183 w 220"/>
                <a:gd name="T43" fmla="*/ 159 h 292"/>
                <a:gd name="T44" fmla="*/ 168 w 220"/>
                <a:gd name="T45" fmla="*/ 141 h 292"/>
                <a:gd name="T46" fmla="*/ 159 w 220"/>
                <a:gd name="T47" fmla="*/ 120 h 292"/>
                <a:gd name="T48" fmla="*/ 144 w 220"/>
                <a:gd name="T49" fmla="*/ 117 h 292"/>
                <a:gd name="T50" fmla="*/ 129 w 220"/>
                <a:gd name="T51" fmla="*/ 135 h 292"/>
                <a:gd name="T52" fmla="*/ 117 w 220"/>
                <a:gd name="T53" fmla="*/ 153 h 292"/>
                <a:gd name="T54" fmla="*/ 84 w 220"/>
                <a:gd name="T55" fmla="*/ 168 h 292"/>
                <a:gd name="T56" fmla="*/ 72 w 220"/>
                <a:gd name="T57" fmla="*/ 186 h 292"/>
                <a:gd name="T58" fmla="*/ 63 w 220"/>
                <a:gd name="T59" fmla="*/ 204 h 292"/>
                <a:gd name="T60" fmla="*/ 48 w 220"/>
                <a:gd name="T61" fmla="*/ 222 h 292"/>
                <a:gd name="T62" fmla="*/ 36 w 220"/>
                <a:gd name="T63" fmla="*/ 240 h 292"/>
                <a:gd name="T64" fmla="*/ 24 w 220"/>
                <a:gd name="T65" fmla="*/ 258 h 292"/>
                <a:gd name="T66" fmla="*/ 15 w 220"/>
                <a:gd name="T67" fmla="*/ 276 h 292"/>
                <a:gd name="T68" fmla="*/ 0 w 220"/>
                <a:gd name="T69" fmla="*/ 291 h 292"/>
                <a:gd name="T70" fmla="*/ 3 w 220"/>
                <a:gd name="T71" fmla="*/ 279 h 2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0"/>
                <a:gd name="T109" fmla="*/ 0 h 292"/>
                <a:gd name="T110" fmla="*/ 220 w 220"/>
                <a:gd name="T111" fmla="*/ 292 h 2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0" h="292">
                  <a:moveTo>
                    <a:pt x="147" y="21"/>
                  </a:moveTo>
                  <a:lnTo>
                    <a:pt x="153" y="0"/>
                  </a:lnTo>
                  <a:lnTo>
                    <a:pt x="156" y="9"/>
                  </a:lnTo>
                  <a:lnTo>
                    <a:pt x="162" y="18"/>
                  </a:lnTo>
                  <a:lnTo>
                    <a:pt x="171" y="27"/>
                  </a:lnTo>
                  <a:lnTo>
                    <a:pt x="174" y="36"/>
                  </a:lnTo>
                  <a:lnTo>
                    <a:pt x="180" y="45"/>
                  </a:lnTo>
                  <a:lnTo>
                    <a:pt x="186" y="57"/>
                  </a:lnTo>
                  <a:lnTo>
                    <a:pt x="183" y="48"/>
                  </a:lnTo>
                  <a:lnTo>
                    <a:pt x="174" y="39"/>
                  </a:lnTo>
                  <a:lnTo>
                    <a:pt x="165" y="33"/>
                  </a:lnTo>
                  <a:lnTo>
                    <a:pt x="165" y="42"/>
                  </a:lnTo>
                  <a:lnTo>
                    <a:pt x="165" y="51"/>
                  </a:lnTo>
                  <a:lnTo>
                    <a:pt x="162" y="60"/>
                  </a:lnTo>
                  <a:lnTo>
                    <a:pt x="162" y="72"/>
                  </a:lnTo>
                  <a:lnTo>
                    <a:pt x="162" y="81"/>
                  </a:lnTo>
                  <a:lnTo>
                    <a:pt x="159" y="90"/>
                  </a:lnTo>
                  <a:lnTo>
                    <a:pt x="159" y="99"/>
                  </a:lnTo>
                  <a:lnTo>
                    <a:pt x="168" y="108"/>
                  </a:lnTo>
                  <a:lnTo>
                    <a:pt x="177" y="111"/>
                  </a:lnTo>
                  <a:lnTo>
                    <a:pt x="186" y="111"/>
                  </a:lnTo>
                  <a:lnTo>
                    <a:pt x="195" y="114"/>
                  </a:lnTo>
                  <a:lnTo>
                    <a:pt x="204" y="117"/>
                  </a:lnTo>
                  <a:lnTo>
                    <a:pt x="210" y="126"/>
                  </a:lnTo>
                  <a:lnTo>
                    <a:pt x="219" y="132"/>
                  </a:lnTo>
                  <a:lnTo>
                    <a:pt x="210" y="132"/>
                  </a:lnTo>
                  <a:lnTo>
                    <a:pt x="201" y="126"/>
                  </a:lnTo>
                  <a:lnTo>
                    <a:pt x="192" y="120"/>
                  </a:lnTo>
                  <a:lnTo>
                    <a:pt x="183" y="114"/>
                  </a:lnTo>
                  <a:lnTo>
                    <a:pt x="174" y="111"/>
                  </a:lnTo>
                  <a:lnTo>
                    <a:pt x="165" y="102"/>
                  </a:lnTo>
                  <a:lnTo>
                    <a:pt x="162" y="93"/>
                  </a:lnTo>
                  <a:lnTo>
                    <a:pt x="159" y="105"/>
                  </a:lnTo>
                  <a:lnTo>
                    <a:pt x="153" y="114"/>
                  </a:lnTo>
                  <a:lnTo>
                    <a:pt x="156" y="123"/>
                  </a:lnTo>
                  <a:lnTo>
                    <a:pt x="162" y="132"/>
                  </a:lnTo>
                  <a:lnTo>
                    <a:pt x="171" y="141"/>
                  </a:lnTo>
                  <a:lnTo>
                    <a:pt x="174" y="150"/>
                  </a:lnTo>
                  <a:lnTo>
                    <a:pt x="183" y="159"/>
                  </a:lnTo>
                  <a:lnTo>
                    <a:pt x="192" y="168"/>
                  </a:lnTo>
                  <a:lnTo>
                    <a:pt x="195" y="177"/>
                  </a:lnTo>
                  <a:lnTo>
                    <a:pt x="186" y="180"/>
                  </a:lnTo>
                  <a:lnTo>
                    <a:pt x="177" y="168"/>
                  </a:lnTo>
                  <a:lnTo>
                    <a:pt x="183" y="159"/>
                  </a:lnTo>
                  <a:lnTo>
                    <a:pt x="174" y="150"/>
                  </a:lnTo>
                  <a:lnTo>
                    <a:pt x="168" y="141"/>
                  </a:lnTo>
                  <a:lnTo>
                    <a:pt x="162" y="129"/>
                  </a:lnTo>
                  <a:lnTo>
                    <a:pt x="159" y="120"/>
                  </a:lnTo>
                  <a:lnTo>
                    <a:pt x="156" y="111"/>
                  </a:lnTo>
                  <a:lnTo>
                    <a:pt x="144" y="117"/>
                  </a:lnTo>
                  <a:lnTo>
                    <a:pt x="138" y="126"/>
                  </a:lnTo>
                  <a:lnTo>
                    <a:pt x="129" y="135"/>
                  </a:lnTo>
                  <a:lnTo>
                    <a:pt x="126" y="144"/>
                  </a:lnTo>
                  <a:lnTo>
                    <a:pt x="117" y="153"/>
                  </a:lnTo>
                  <a:lnTo>
                    <a:pt x="108" y="159"/>
                  </a:lnTo>
                  <a:lnTo>
                    <a:pt x="84" y="168"/>
                  </a:lnTo>
                  <a:lnTo>
                    <a:pt x="75" y="177"/>
                  </a:lnTo>
                  <a:lnTo>
                    <a:pt x="72" y="186"/>
                  </a:lnTo>
                  <a:lnTo>
                    <a:pt x="69" y="195"/>
                  </a:lnTo>
                  <a:lnTo>
                    <a:pt x="63" y="204"/>
                  </a:lnTo>
                  <a:lnTo>
                    <a:pt x="57" y="213"/>
                  </a:lnTo>
                  <a:lnTo>
                    <a:pt x="48" y="222"/>
                  </a:lnTo>
                  <a:lnTo>
                    <a:pt x="42" y="231"/>
                  </a:lnTo>
                  <a:lnTo>
                    <a:pt x="36" y="240"/>
                  </a:lnTo>
                  <a:lnTo>
                    <a:pt x="33" y="249"/>
                  </a:lnTo>
                  <a:lnTo>
                    <a:pt x="24" y="258"/>
                  </a:lnTo>
                  <a:lnTo>
                    <a:pt x="21" y="267"/>
                  </a:lnTo>
                  <a:lnTo>
                    <a:pt x="15" y="276"/>
                  </a:lnTo>
                  <a:lnTo>
                    <a:pt x="9" y="285"/>
                  </a:lnTo>
                  <a:lnTo>
                    <a:pt x="0" y="291"/>
                  </a:lnTo>
                  <a:lnTo>
                    <a:pt x="0" y="288"/>
                  </a:lnTo>
                  <a:lnTo>
                    <a:pt x="3" y="27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6" name="Freeform 107">
              <a:extLst>
                <a:ext uri="{FF2B5EF4-FFF2-40B4-BE49-F238E27FC236}">
                  <a16:creationId xmlns:a16="http://schemas.microsoft.com/office/drawing/2014/main" id="{F406C520-3CB2-4EDB-9BDF-F333428109E4}"/>
                </a:ext>
              </a:extLst>
            </p:cNvPr>
            <p:cNvSpPr>
              <a:spLocks/>
            </p:cNvSpPr>
            <p:nvPr/>
          </p:nvSpPr>
          <p:spPr bwMode="auto">
            <a:xfrm>
              <a:off x="3248" y="1150"/>
              <a:ext cx="115" cy="178"/>
            </a:xfrm>
            <a:custGeom>
              <a:avLst/>
              <a:gdLst>
                <a:gd name="T0" fmla="*/ 114 w 115"/>
                <a:gd name="T1" fmla="*/ 0 h 178"/>
                <a:gd name="T2" fmla="*/ 103 w 115"/>
                <a:gd name="T3" fmla="*/ 0 h 178"/>
                <a:gd name="T4" fmla="*/ 95 w 115"/>
                <a:gd name="T5" fmla="*/ 3 h 178"/>
                <a:gd name="T6" fmla="*/ 86 w 115"/>
                <a:gd name="T7" fmla="*/ 6 h 178"/>
                <a:gd name="T8" fmla="*/ 83 w 115"/>
                <a:gd name="T9" fmla="*/ 16 h 178"/>
                <a:gd name="T10" fmla="*/ 75 w 115"/>
                <a:gd name="T11" fmla="*/ 19 h 178"/>
                <a:gd name="T12" fmla="*/ 70 w 115"/>
                <a:gd name="T13" fmla="*/ 10 h 178"/>
                <a:gd name="T14" fmla="*/ 78 w 115"/>
                <a:gd name="T15" fmla="*/ 6 h 178"/>
                <a:gd name="T16" fmla="*/ 86 w 115"/>
                <a:gd name="T17" fmla="*/ 6 h 178"/>
                <a:gd name="T18" fmla="*/ 78 w 115"/>
                <a:gd name="T19" fmla="*/ 6 h 178"/>
                <a:gd name="T20" fmla="*/ 70 w 115"/>
                <a:gd name="T21" fmla="*/ 10 h 178"/>
                <a:gd name="T22" fmla="*/ 67 w 115"/>
                <a:gd name="T23" fmla="*/ 19 h 178"/>
                <a:gd name="T24" fmla="*/ 58 w 115"/>
                <a:gd name="T25" fmla="*/ 26 h 178"/>
                <a:gd name="T26" fmla="*/ 50 w 115"/>
                <a:gd name="T27" fmla="*/ 29 h 178"/>
                <a:gd name="T28" fmla="*/ 47 w 115"/>
                <a:gd name="T29" fmla="*/ 19 h 178"/>
                <a:gd name="T30" fmla="*/ 50 w 115"/>
                <a:gd name="T31" fmla="*/ 10 h 178"/>
                <a:gd name="T32" fmla="*/ 44 w 115"/>
                <a:gd name="T33" fmla="*/ 19 h 178"/>
                <a:gd name="T34" fmla="*/ 36 w 115"/>
                <a:gd name="T35" fmla="*/ 23 h 178"/>
                <a:gd name="T36" fmla="*/ 28 w 115"/>
                <a:gd name="T37" fmla="*/ 23 h 178"/>
                <a:gd name="T38" fmla="*/ 28 w 115"/>
                <a:gd name="T39" fmla="*/ 13 h 178"/>
                <a:gd name="T40" fmla="*/ 31 w 115"/>
                <a:gd name="T41" fmla="*/ 23 h 178"/>
                <a:gd name="T42" fmla="*/ 31 w 115"/>
                <a:gd name="T43" fmla="*/ 32 h 178"/>
                <a:gd name="T44" fmla="*/ 25 w 115"/>
                <a:gd name="T45" fmla="*/ 42 h 178"/>
                <a:gd name="T46" fmla="*/ 22 w 115"/>
                <a:gd name="T47" fmla="*/ 51 h 178"/>
                <a:gd name="T48" fmla="*/ 22 w 115"/>
                <a:gd name="T49" fmla="*/ 61 h 178"/>
                <a:gd name="T50" fmla="*/ 22 w 115"/>
                <a:gd name="T51" fmla="*/ 71 h 178"/>
                <a:gd name="T52" fmla="*/ 22 w 115"/>
                <a:gd name="T53" fmla="*/ 80 h 178"/>
                <a:gd name="T54" fmla="*/ 22 w 115"/>
                <a:gd name="T55" fmla="*/ 90 h 178"/>
                <a:gd name="T56" fmla="*/ 22 w 115"/>
                <a:gd name="T57" fmla="*/ 103 h 178"/>
                <a:gd name="T58" fmla="*/ 22 w 115"/>
                <a:gd name="T59" fmla="*/ 113 h 178"/>
                <a:gd name="T60" fmla="*/ 22 w 115"/>
                <a:gd name="T61" fmla="*/ 122 h 178"/>
                <a:gd name="T62" fmla="*/ 22 w 115"/>
                <a:gd name="T63" fmla="*/ 135 h 178"/>
                <a:gd name="T64" fmla="*/ 22 w 115"/>
                <a:gd name="T65" fmla="*/ 145 h 178"/>
                <a:gd name="T66" fmla="*/ 22 w 115"/>
                <a:gd name="T67" fmla="*/ 154 h 178"/>
                <a:gd name="T68" fmla="*/ 22 w 115"/>
                <a:gd name="T69" fmla="*/ 167 h 178"/>
                <a:gd name="T70" fmla="*/ 14 w 115"/>
                <a:gd name="T71" fmla="*/ 177 h 178"/>
                <a:gd name="T72" fmla="*/ 11 w 115"/>
                <a:gd name="T73" fmla="*/ 151 h 178"/>
                <a:gd name="T74" fmla="*/ 11 w 115"/>
                <a:gd name="T75" fmla="*/ 142 h 178"/>
                <a:gd name="T76" fmla="*/ 8 w 115"/>
                <a:gd name="T77" fmla="*/ 132 h 178"/>
                <a:gd name="T78" fmla="*/ 6 w 115"/>
                <a:gd name="T79" fmla="*/ 122 h 178"/>
                <a:gd name="T80" fmla="*/ 3 w 115"/>
                <a:gd name="T81" fmla="*/ 113 h 178"/>
                <a:gd name="T82" fmla="*/ 3 w 115"/>
                <a:gd name="T83" fmla="*/ 103 h 178"/>
                <a:gd name="T84" fmla="*/ 3 w 115"/>
                <a:gd name="T85" fmla="*/ 93 h 178"/>
                <a:gd name="T86" fmla="*/ 3 w 115"/>
                <a:gd name="T87" fmla="*/ 84 h 178"/>
                <a:gd name="T88" fmla="*/ 3 w 115"/>
                <a:gd name="T89" fmla="*/ 74 h 178"/>
                <a:gd name="T90" fmla="*/ 0 w 115"/>
                <a:gd name="T91" fmla="*/ 64 h 178"/>
                <a:gd name="T92" fmla="*/ 0 w 115"/>
                <a:gd name="T93" fmla="*/ 55 h 178"/>
                <a:gd name="T94" fmla="*/ 0 w 115"/>
                <a:gd name="T95" fmla="*/ 45 h 178"/>
                <a:gd name="T96" fmla="*/ 0 w 115"/>
                <a:gd name="T97" fmla="*/ 35 h 178"/>
                <a:gd name="T98" fmla="*/ 0 w 115"/>
                <a:gd name="T99" fmla="*/ 26 h 178"/>
                <a:gd name="T100" fmla="*/ 0 w 115"/>
                <a:gd name="T101" fmla="*/ 16 h 178"/>
                <a:gd name="T102" fmla="*/ 8 w 115"/>
                <a:gd name="T103" fmla="*/ 13 h 178"/>
                <a:gd name="T104" fmla="*/ 17 w 115"/>
                <a:gd name="T105" fmla="*/ 10 h 178"/>
                <a:gd name="T106" fmla="*/ 8 w 115"/>
                <a:gd name="T107" fmla="*/ 10 h 178"/>
                <a:gd name="T108" fmla="*/ 8 w 115"/>
                <a:gd name="T109" fmla="*/ 19 h 178"/>
                <a:gd name="T110" fmla="*/ 3 w 115"/>
                <a:gd name="T111" fmla="*/ 29 h 178"/>
                <a:gd name="T112" fmla="*/ 3 w 115"/>
                <a:gd name="T113" fmla="*/ 39 h 1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5"/>
                <a:gd name="T172" fmla="*/ 0 h 178"/>
                <a:gd name="T173" fmla="*/ 115 w 115"/>
                <a:gd name="T174" fmla="*/ 178 h 17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5" h="178">
                  <a:moveTo>
                    <a:pt x="114" y="0"/>
                  </a:moveTo>
                  <a:lnTo>
                    <a:pt x="103" y="0"/>
                  </a:lnTo>
                  <a:lnTo>
                    <a:pt x="95" y="3"/>
                  </a:lnTo>
                  <a:lnTo>
                    <a:pt x="86" y="6"/>
                  </a:lnTo>
                  <a:lnTo>
                    <a:pt x="83" y="16"/>
                  </a:lnTo>
                  <a:lnTo>
                    <a:pt x="75" y="19"/>
                  </a:lnTo>
                  <a:lnTo>
                    <a:pt x="70" y="10"/>
                  </a:lnTo>
                  <a:lnTo>
                    <a:pt x="78" y="6"/>
                  </a:lnTo>
                  <a:lnTo>
                    <a:pt x="86" y="6"/>
                  </a:lnTo>
                  <a:lnTo>
                    <a:pt x="78" y="6"/>
                  </a:lnTo>
                  <a:lnTo>
                    <a:pt x="70" y="10"/>
                  </a:lnTo>
                  <a:lnTo>
                    <a:pt x="67" y="19"/>
                  </a:lnTo>
                  <a:lnTo>
                    <a:pt x="58" y="26"/>
                  </a:lnTo>
                  <a:lnTo>
                    <a:pt x="50" y="29"/>
                  </a:lnTo>
                  <a:lnTo>
                    <a:pt x="47" y="19"/>
                  </a:lnTo>
                  <a:lnTo>
                    <a:pt x="50" y="10"/>
                  </a:lnTo>
                  <a:lnTo>
                    <a:pt x="44" y="19"/>
                  </a:lnTo>
                  <a:lnTo>
                    <a:pt x="36" y="23"/>
                  </a:lnTo>
                  <a:lnTo>
                    <a:pt x="28" y="23"/>
                  </a:lnTo>
                  <a:lnTo>
                    <a:pt x="28" y="13"/>
                  </a:lnTo>
                  <a:lnTo>
                    <a:pt x="31" y="23"/>
                  </a:lnTo>
                  <a:lnTo>
                    <a:pt x="31" y="32"/>
                  </a:lnTo>
                  <a:lnTo>
                    <a:pt x="25" y="42"/>
                  </a:lnTo>
                  <a:lnTo>
                    <a:pt x="22" y="51"/>
                  </a:lnTo>
                  <a:lnTo>
                    <a:pt x="22" y="61"/>
                  </a:lnTo>
                  <a:lnTo>
                    <a:pt x="22" y="71"/>
                  </a:lnTo>
                  <a:lnTo>
                    <a:pt x="22" y="80"/>
                  </a:lnTo>
                  <a:lnTo>
                    <a:pt x="22" y="90"/>
                  </a:lnTo>
                  <a:lnTo>
                    <a:pt x="22" y="103"/>
                  </a:lnTo>
                  <a:lnTo>
                    <a:pt x="22" y="113"/>
                  </a:lnTo>
                  <a:lnTo>
                    <a:pt x="22" y="122"/>
                  </a:lnTo>
                  <a:lnTo>
                    <a:pt x="22" y="135"/>
                  </a:lnTo>
                  <a:lnTo>
                    <a:pt x="22" y="145"/>
                  </a:lnTo>
                  <a:lnTo>
                    <a:pt x="22" y="154"/>
                  </a:lnTo>
                  <a:lnTo>
                    <a:pt x="22" y="167"/>
                  </a:lnTo>
                  <a:lnTo>
                    <a:pt x="14" y="177"/>
                  </a:lnTo>
                  <a:lnTo>
                    <a:pt x="11" y="151"/>
                  </a:lnTo>
                  <a:lnTo>
                    <a:pt x="11" y="142"/>
                  </a:lnTo>
                  <a:lnTo>
                    <a:pt x="8" y="132"/>
                  </a:lnTo>
                  <a:lnTo>
                    <a:pt x="6" y="122"/>
                  </a:lnTo>
                  <a:lnTo>
                    <a:pt x="3" y="113"/>
                  </a:lnTo>
                  <a:lnTo>
                    <a:pt x="3" y="103"/>
                  </a:lnTo>
                  <a:lnTo>
                    <a:pt x="3" y="93"/>
                  </a:lnTo>
                  <a:lnTo>
                    <a:pt x="3" y="84"/>
                  </a:lnTo>
                  <a:lnTo>
                    <a:pt x="3" y="74"/>
                  </a:lnTo>
                  <a:lnTo>
                    <a:pt x="0" y="64"/>
                  </a:lnTo>
                  <a:lnTo>
                    <a:pt x="0" y="55"/>
                  </a:lnTo>
                  <a:lnTo>
                    <a:pt x="0" y="45"/>
                  </a:lnTo>
                  <a:lnTo>
                    <a:pt x="0" y="35"/>
                  </a:lnTo>
                  <a:lnTo>
                    <a:pt x="0" y="26"/>
                  </a:lnTo>
                  <a:lnTo>
                    <a:pt x="0" y="16"/>
                  </a:lnTo>
                  <a:lnTo>
                    <a:pt x="8" y="13"/>
                  </a:lnTo>
                  <a:lnTo>
                    <a:pt x="17" y="10"/>
                  </a:lnTo>
                  <a:lnTo>
                    <a:pt x="8" y="10"/>
                  </a:lnTo>
                  <a:lnTo>
                    <a:pt x="8" y="19"/>
                  </a:lnTo>
                  <a:lnTo>
                    <a:pt x="3" y="29"/>
                  </a:lnTo>
                  <a:lnTo>
                    <a:pt x="3" y="3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7" name="Freeform 108">
              <a:extLst>
                <a:ext uri="{FF2B5EF4-FFF2-40B4-BE49-F238E27FC236}">
                  <a16:creationId xmlns:a16="http://schemas.microsoft.com/office/drawing/2014/main" id="{F546C616-E36D-4F79-B342-C6D9C7599E45}"/>
                </a:ext>
              </a:extLst>
            </p:cNvPr>
            <p:cNvSpPr>
              <a:spLocks/>
            </p:cNvSpPr>
            <p:nvPr/>
          </p:nvSpPr>
          <p:spPr bwMode="auto">
            <a:xfrm>
              <a:off x="3263" y="1228"/>
              <a:ext cx="61" cy="49"/>
            </a:xfrm>
            <a:custGeom>
              <a:avLst/>
              <a:gdLst>
                <a:gd name="T0" fmla="*/ 60 w 61"/>
                <a:gd name="T1" fmla="*/ 0 h 49"/>
                <a:gd name="T2" fmla="*/ 48 w 61"/>
                <a:gd name="T3" fmla="*/ 3 h 49"/>
                <a:gd name="T4" fmla="*/ 39 w 61"/>
                <a:gd name="T5" fmla="*/ 6 h 49"/>
                <a:gd name="T6" fmla="*/ 30 w 61"/>
                <a:gd name="T7" fmla="*/ 9 h 49"/>
                <a:gd name="T8" fmla="*/ 21 w 61"/>
                <a:gd name="T9" fmla="*/ 18 h 49"/>
                <a:gd name="T10" fmla="*/ 12 w 61"/>
                <a:gd name="T11" fmla="*/ 21 h 49"/>
                <a:gd name="T12" fmla="*/ 6 w 61"/>
                <a:gd name="T13" fmla="*/ 30 h 49"/>
                <a:gd name="T14" fmla="*/ 0 w 61"/>
                <a:gd name="T15" fmla="*/ 39 h 49"/>
                <a:gd name="T16" fmla="*/ 0 w 61"/>
                <a:gd name="T17" fmla="*/ 48 h 49"/>
                <a:gd name="T18" fmla="*/ 18 w 61"/>
                <a:gd name="T19" fmla="*/ 48 h 49"/>
                <a:gd name="T20" fmla="*/ 24 w 61"/>
                <a:gd name="T21" fmla="*/ 39 h 49"/>
                <a:gd name="T22" fmla="*/ 33 w 61"/>
                <a:gd name="T23" fmla="*/ 33 h 49"/>
                <a:gd name="T24" fmla="*/ 42 w 61"/>
                <a:gd name="T25" fmla="*/ 27 h 49"/>
                <a:gd name="T26" fmla="*/ 51 w 61"/>
                <a:gd name="T27" fmla="*/ 21 h 49"/>
                <a:gd name="T28" fmla="*/ 39 w 61"/>
                <a:gd name="T29" fmla="*/ 21 h 49"/>
                <a:gd name="T30" fmla="*/ 27 w 61"/>
                <a:gd name="T31" fmla="*/ 24 h 49"/>
                <a:gd name="T32" fmla="*/ 24 w 61"/>
                <a:gd name="T33" fmla="*/ 33 h 49"/>
                <a:gd name="T34" fmla="*/ 15 w 61"/>
                <a:gd name="T35" fmla="*/ 36 h 49"/>
                <a:gd name="T36" fmla="*/ 9 w 61"/>
                <a:gd name="T37" fmla="*/ 45 h 49"/>
                <a:gd name="T38" fmla="*/ 0 w 61"/>
                <a:gd name="T39" fmla="*/ 48 h 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1"/>
                <a:gd name="T61" fmla="*/ 0 h 49"/>
                <a:gd name="T62" fmla="*/ 61 w 61"/>
                <a:gd name="T63" fmla="*/ 49 h 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1" h="49">
                  <a:moveTo>
                    <a:pt x="60" y="0"/>
                  </a:moveTo>
                  <a:lnTo>
                    <a:pt x="48" y="3"/>
                  </a:lnTo>
                  <a:lnTo>
                    <a:pt x="39" y="6"/>
                  </a:lnTo>
                  <a:lnTo>
                    <a:pt x="30" y="9"/>
                  </a:lnTo>
                  <a:lnTo>
                    <a:pt x="21" y="18"/>
                  </a:lnTo>
                  <a:lnTo>
                    <a:pt x="12" y="21"/>
                  </a:lnTo>
                  <a:lnTo>
                    <a:pt x="6" y="30"/>
                  </a:lnTo>
                  <a:lnTo>
                    <a:pt x="0" y="39"/>
                  </a:lnTo>
                  <a:lnTo>
                    <a:pt x="0" y="48"/>
                  </a:lnTo>
                  <a:lnTo>
                    <a:pt x="18" y="48"/>
                  </a:lnTo>
                  <a:lnTo>
                    <a:pt x="24" y="39"/>
                  </a:lnTo>
                  <a:lnTo>
                    <a:pt x="33" y="33"/>
                  </a:lnTo>
                  <a:lnTo>
                    <a:pt x="42" y="27"/>
                  </a:lnTo>
                  <a:lnTo>
                    <a:pt x="51" y="21"/>
                  </a:lnTo>
                  <a:lnTo>
                    <a:pt x="39" y="21"/>
                  </a:lnTo>
                  <a:lnTo>
                    <a:pt x="27" y="24"/>
                  </a:lnTo>
                  <a:lnTo>
                    <a:pt x="24" y="33"/>
                  </a:lnTo>
                  <a:lnTo>
                    <a:pt x="15" y="36"/>
                  </a:lnTo>
                  <a:lnTo>
                    <a:pt x="9" y="45"/>
                  </a:lnTo>
                  <a:lnTo>
                    <a:pt x="0" y="4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8" name="Freeform 109">
              <a:extLst>
                <a:ext uri="{FF2B5EF4-FFF2-40B4-BE49-F238E27FC236}">
                  <a16:creationId xmlns:a16="http://schemas.microsoft.com/office/drawing/2014/main" id="{7B874CF5-36E3-4DF4-A3A2-1BDC1CD3B53B}"/>
                </a:ext>
              </a:extLst>
            </p:cNvPr>
            <p:cNvSpPr>
              <a:spLocks/>
            </p:cNvSpPr>
            <p:nvPr/>
          </p:nvSpPr>
          <p:spPr bwMode="auto">
            <a:xfrm>
              <a:off x="3203" y="1279"/>
              <a:ext cx="43" cy="103"/>
            </a:xfrm>
            <a:custGeom>
              <a:avLst/>
              <a:gdLst>
                <a:gd name="T0" fmla="*/ 42 w 43"/>
                <a:gd name="T1" fmla="*/ 0 h 103"/>
                <a:gd name="T2" fmla="*/ 33 w 43"/>
                <a:gd name="T3" fmla="*/ 6 h 103"/>
                <a:gd name="T4" fmla="*/ 24 w 43"/>
                <a:gd name="T5" fmla="*/ 12 h 103"/>
                <a:gd name="T6" fmla="*/ 24 w 43"/>
                <a:gd name="T7" fmla="*/ 21 h 103"/>
                <a:gd name="T8" fmla="*/ 15 w 43"/>
                <a:gd name="T9" fmla="*/ 30 h 103"/>
                <a:gd name="T10" fmla="*/ 15 w 43"/>
                <a:gd name="T11" fmla="*/ 39 h 103"/>
                <a:gd name="T12" fmla="*/ 12 w 43"/>
                <a:gd name="T13" fmla="*/ 48 h 103"/>
                <a:gd name="T14" fmla="*/ 12 w 43"/>
                <a:gd name="T15" fmla="*/ 57 h 103"/>
                <a:gd name="T16" fmla="*/ 9 w 43"/>
                <a:gd name="T17" fmla="*/ 66 h 103"/>
                <a:gd name="T18" fmla="*/ 3 w 43"/>
                <a:gd name="T19" fmla="*/ 75 h 103"/>
                <a:gd name="T20" fmla="*/ 3 w 43"/>
                <a:gd name="T21" fmla="*/ 84 h 103"/>
                <a:gd name="T22" fmla="*/ 0 w 43"/>
                <a:gd name="T23" fmla="*/ 93 h 103"/>
                <a:gd name="T24" fmla="*/ 0 w 43"/>
                <a:gd name="T25" fmla="*/ 102 h 103"/>
                <a:gd name="T26" fmla="*/ 9 w 43"/>
                <a:gd name="T27" fmla="*/ 93 h 103"/>
                <a:gd name="T28" fmla="*/ 12 w 43"/>
                <a:gd name="T29" fmla="*/ 84 h 103"/>
                <a:gd name="T30" fmla="*/ 18 w 43"/>
                <a:gd name="T31" fmla="*/ 75 h 103"/>
                <a:gd name="T32" fmla="*/ 18 w 43"/>
                <a:gd name="T33" fmla="*/ 66 h 103"/>
                <a:gd name="T34" fmla="*/ 18 w 43"/>
                <a:gd name="T35" fmla="*/ 57 h 103"/>
                <a:gd name="T36" fmla="*/ 18 w 43"/>
                <a:gd name="T37" fmla="*/ 48 h 103"/>
                <a:gd name="T38" fmla="*/ 18 w 43"/>
                <a:gd name="T39" fmla="*/ 39 h 103"/>
                <a:gd name="T40" fmla="*/ 27 w 43"/>
                <a:gd name="T41" fmla="*/ 30 h 103"/>
                <a:gd name="T42" fmla="*/ 33 w 43"/>
                <a:gd name="T43" fmla="*/ 21 h 103"/>
                <a:gd name="T44" fmla="*/ 42 w 43"/>
                <a:gd name="T45" fmla="*/ 15 h 103"/>
                <a:gd name="T46" fmla="*/ 42 w 43"/>
                <a:gd name="T47" fmla="*/ 0 h 10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3"/>
                <a:gd name="T73" fmla="*/ 0 h 103"/>
                <a:gd name="T74" fmla="*/ 43 w 43"/>
                <a:gd name="T75" fmla="*/ 103 h 10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3" h="103">
                  <a:moveTo>
                    <a:pt x="42" y="0"/>
                  </a:moveTo>
                  <a:lnTo>
                    <a:pt x="33" y="6"/>
                  </a:lnTo>
                  <a:lnTo>
                    <a:pt x="24" y="12"/>
                  </a:lnTo>
                  <a:lnTo>
                    <a:pt x="24" y="21"/>
                  </a:lnTo>
                  <a:lnTo>
                    <a:pt x="15" y="30"/>
                  </a:lnTo>
                  <a:lnTo>
                    <a:pt x="15" y="39"/>
                  </a:lnTo>
                  <a:lnTo>
                    <a:pt x="12" y="48"/>
                  </a:lnTo>
                  <a:lnTo>
                    <a:pt x="12" y="57"/>
                  </a:lnTo>
                  <a:lnTo>
                    <a:pt x="9" y="66"/>
                  </a:lnTo>
                  <a:lnTo>
                    <a:pt x="3" y="75"/>
                  </a:lnTo>
                  <a:lnTo>
                    <a:pt x="3" y="84"/>
                  </a:lnTo>
                  <a:lnTo>
                    <a:pt x="0" y="93"/>
                  </a:lnTo>
                  <a:lnTo>
                    <a:pt x="0" y="102"/>
                  </a:lnTo>
                  <a:lnTo>
                    <a:pt x="9" y="93"/>
                  </a:lnTo>
                  <a:lnTo>
                    <a:pt x="12" y="84"/>
                  </a:lnTo>
                  <a:lnTo>
                    <a:pt x="18" y="75"/>
                  </a:lnTo>
                  <a:lnTo>
                    <a:pt x="18" y="66"/>
                  </a:lnTo>
                  <a:lnTo>
                    <a:pt x="18" y="57"/>
                  </a:lnTo>
                  <a:lnTo>
                    <a:pt x="18" y="48"/>
                  </a:lnTo>
                  <a:lnTo>
                    <a:pt x="18" y="39"/>
                  </a:lnTo>
                  <a:lnTo>
                    <a:pt x="27" y="30"/>
                  </a:lnTo>
                  <a:lnTo>
                    <a:pt x="33" y="21"/>
                  </a:lnTo>
                  <a:lnTo>
                    <a:pt x="42" y="15"/>
                  </a:lnTo>
                  <a:lnTo>
                    <a:pt x="42" y="0"/>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3929" name="Freeform 110">
              <a:extLst>
                <a:ext uri="{FF2B5EF4-FFF2-40B4-BE49-F238E27FC236}">
                  <a16:creationId xmlns:a16="http://schemas.microsoft.com/office/drawing/2014/main" id="{57218B70-584B-4129-8606-0ABAFFF247B8}"/>
                </a:ext>
              </a:extLst>
            </p:cNvPr>
            <p:cNvSpPr>
              <a:spLocks/>
            </p:cNvSpPr>
            <p:nvPr/>
          </p:nvSpPr>
          <p:spPr bwMode="auto">
            <a:xfrm>
              <a:off x="3233" y="1285"/>
              <a:ext cx="13" cy="10"/>
            </a:xfrm>
            <a:custGeom>
              <a:avLst/>
              <a:gdLst>
                <a:gd name="T0" fmla="*/ 12 w 13"/>
                <a:gd name="T1" fmla="*/ 9 h 10"/>
                <a:gd name="T2" fmla="*/ 0 w 13"/>
                <a:gd name="T3" fmla="*/ 0 h 10"/>
                <a:gd name="T4" fmla="*/ 0 60000 65536"/>
                <a:gd name="T5" fmla="*/ 0 60000 65536"/>
                <a:gd name="T6" fmla="*/ 0 w 13"/>
                <a:gd name="T7" fmla="*/ 0 h 10"/>
                <a:gd name="T8" fmla="*/ 13 w 13"/>
                <a:gd name="T9" fmla="*/ 10 h 10"/>
              </a:gdLst>
              <a:ahLst/>
              <a:cxnLst>
                <a:cxn ang="T4">
                  <a:pos x="T0" y="T1"/>
                </a:cxn>
                <a:cxn ang="T5">
                  <a:pos x="T2" y="T3"/>
                </a:cxn>
              </a:cxnLst>
              <a:rect l="T6" t="T7" r="T8" b="T9"/>
              <a:pathLst>
                <a:path w="13" h="10">
                  <a:moveTo>
                    <a:pt x="12" y="9"/>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30" name="Freeform 111">
              <a:extLst>
                <a:ext uri="{FF2B5EF4-FFF2-40B4-BE49-F238E27FC236}">
                  <a16:creationId xmlns:a16="http://schemas.microsoft.com/office/drawing/2014/main" id="{9DF46808-BAC7-4143-937A-1BF95B37158D}"/>
                </a:ext>
              </a:extLst>
            </p:cNvPr>
            <p:cNvSpPr>
              <a:spLocks/>
            </p:cNvSpPr>
            <p:nvPr/>
          </p:nvSpPr>
          <p:spPr bwMode="auto">
            <a:xfrm>
              <a:off x="3734" y="1021"/>
              <a:ext cx="61" cy="337"/>
            </a:xfrm>
            <a:custGeom>
              <a:avLst/>
              <a:gdLst>
                <a:gd name="T0" fmla="*/ 18 w 61"/>
                <a:gd name="T1" fmla="*/ 9 h 337"/>
                <a:gd name="T2" fmla="*/ 12 w 61"/>
                <a:gd name="T3" fmla="*/ 27 h 337"/>
                <a:gd name="T4" fmla="*/ 9 w 61"/>
                <a:gd name="T5" fmla="*/ 45 h 337"/>
                <a:gd name="T6" fmla="*/ 6 w 61"/>
                <a:gd name="T7" fmla="*/ 63 h 337"/>
                <a:gd name="T8" fmla="*/ 3 w 61"/>
                <a:gd name="T9" fmla="*/ 84 h 337"/>
                <a:gd name="T10" fmla="*/ 3 w 61"/>
                <a:gd name="T11" fmla="*/ 102 h 337"/>
                <a:gd name="T12" fmla="*/ 3 w 61"/>
                <a:gd name="T13" fmla="*/ 123 h 337"/>
                <a:gd name="T14" fmla="*/ 3 w 61"/>
                <a:gd name="T15" fmla="*/ 141 h 337"/>
                <a:gd name="T16" fmla="*/ 3 w 61"/>
                <a:gd name="T17" fmla="*/ 162 h 337"/>
                <a:gd name="T18" fmla="*/ 0 w 61"/>
                <a:gd name="T19" fmla="*/ 180 h 337"/>
                <a:gd name="T20" fmla="*/ 18 w 61"/>
                <a:gd name="T21" fmla="*/ 183 h 337"/>
                <a:gd name="T22" fmla="*/ 30 w 61"/>
                <a:gd name="T23" fmla="*/ 192 h 337"/>
                <a:gd name="T24" fmla="*/ 21 w 61"/>
                <a:gd name="T25" fmla="*/ 207 h 337"/>
                <a:gd name="T26" fmla="*/ 9 w 61"/>
                <a:gd name="T27" fmla="*/ 222 h 337"/>
                <a:gd name="T28" fmla="*/ 9 w 61"/>
                <a:gd name="T29" fmla="*/ 240 h 337"/>
                <a:gd name="T30" fmla="*/ 9 w 61"/>
                <a:gd name="T31" fmla="*/ 258 h 337"/>
                <a:gd name="T32" fmla="*/ 9 w 61"/>
                <a:gd name="T33" fmla="*/ 276 h 337"/>
                <a:gd name="T34" fmla="*/ 9 w 61"/>
                <a:gd name="T35" fmla="*/ 294 h 337"/>
                <a:gd name="T36" fmla="*/ 9 w 61"/>
                <a:gd name="T37" fmla="*/ 312 h 337"/>
                <a:gd name="T38" fmla="*/ 12 w 61"/>
                <a:gd name="T39" fmla="*/ 330 h 337"/>
                <a:gd name="T40" fmla="*/ 30 w 61"/>
                <a:gd name="T41" fmla="*/ 333 h 337"/>
                <a:gd name="T42" fmla="*/ 48 w 61"/>
                <a:gd name="T43" fmla="*/ 318 h 337"/>
                <a:gd name="T44" fmla="*/ 48 w 61"/>
                <a:gd name="T45" fmla="*/ 297 h 337"/>
                <a:gd name="T46" fmla="*/ 48 w 61"/>
                <a:gd name="T47" fmla="*/ 276 h 337"/>
                <a:gd name="T48" fmla="*/ 48 w 61"/>
                <a:gd name="T49" fmla="*/ 258 h 337"/>
                <a:gd name="T50" fmla="*/ 42 w 61"/>
                <a:gd name="T51" fmla="*/ 240 h 337"/>
                <a:gd name="T52" fmla="*/ 36 w 61"/>
                <a:gd name="T53" fmla="*/ 219 h 337"/>
                <a:gd name="T54" fmla="*/ 36 w 61"/>
                <a:gd name="T55" fmla="*/ 201 h 337"/>
                <a:gd name="T56" fmla="*/ 36 w 61"/>
                <a:gd name="T57" fmla="*/ 183 h 337"/>
                <a:gd name="T58" fmla="*/ 36 w 61"/>
                <a:gd name="T59" fmla="*/ 165 h 337"/>
                <a:gd name="T60" fmla="*/ 36 w 61"/>
                <a:gd name="T61" fmla="*/ 147 h 337"/>
                <a:gd name="T62" fmla="*/ 36 w 61"/>
                <a:gd name="T63" fmla="*/ 129 h 337"/>
                <a:gd name="T64" fmla="*/ 33 w 61"/>
                <a:gd name="T65" fmla="*/ 111 h 337"/>
                <a:gd name="T66" fmla="*/ 33 w 61"/>
                <a:gd name="T67" fmla="*/ 90 h 337"/>
                <a:gd name="T68" fmla="*/ 33 w 61"/>
                <a:gd name="T69" fmla="*/ 72 h 337"/>
                <a:gd name="T70" fmla="*/ 33 w 61"/>
                <a:gd name="T71" fmla="*/ 51 h 337"/>
                <a:gd name="T72" fmla="*/ 33 w 61"/>
                <a:gd name="T73" fmla="*/ 33 h 337"/>
                <a:gd name="T74" fmla="*/ 51 w 61"/>
                <a:gd name="T75" fmla="*/ 21 h 3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1"/>
                <a:gd name="T115" fmla="*/ 0 h 337"/>
                <a:gd name="T116" fmla="*/ 61 w 61"/>
                <a:gd name="T117" fmla="*/ 337 h 33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1" h="337">
                  <a:moveTo>
                    <a:pt x="18" y="0"/>
                  </a:moveTo>
                  <a:lnTo>
                    <a:pt x="18" y="9"/>
                  </a:lnTo>
                  <a:lnTo>
                    <a:pt x="12" y="18"/>
                  </a:lnTo>
                  <a:lnTo>
                    <a:pt x="12" y="27"/>
                  </a:lnTo>
                  <a:lnTo>
                    <a:pt x="9" y="36"/>
                  </a:lnTo>
                  <a:lnTo>
                    <a:pt x="9" y="45"/>
                  </a:lnTo>
                  <a:lnTo>
                    <a:pt x="9" y="54"/>
                  </a:lnTo>
                  <a:lnTo>
                    <a:pt x="6" y="63"/>
                  </a:lnTo>
                  <a:lnTo>
                    <a:pt x="3" y="75"/>
                  </a:lnTo>
                  <a:lnTo>
                    <a:pt x="3" y="84"/>
                  </a:lnTo>
                  <a:lnTo>
                    <a:pt x="3" y="93"/>
                  </a:lnTo>
                  <a:lnTo>
                    <a:pt x="3" y="102"/>
                  </a:lnTo>
                  <a:lnTo>
                    <a:pt x="3" y="111"/>
                  </a:lnTo>
                  <a:lnTo>
                    <a:pt x="3" y="123"/>
                  </a:lnTo>
                  <a:lnTo>
                    <a:pt x="3" y="132"/>
                  </a:lnTo>
                  <a:lnTo>
                    <a:pt x="3" y="141"/>
                  </a:lnTo>
                  <a:lnTo>
                    <a:pt x="3" y="153"/>
                  </a:lnTo>
                  <a:lnTo>
                    <a:pt x="3" y="162"/>
                  </a:lnTo>
                  <a:lnTo>
                    <a:pt x="0" y="171"/>
                  </a:lnTo>
                  <a:lnTo>
                    <a:pt x="0" y="180"/>
                  </a:lnTo>
                  <a:lnTo>
                    <a:pt x="9" y="183"/>
                  </a:lnTo>
                  <a:lnTo>
                    <a:pt x="18" y="183"/>
                  </a:lnTo>
                  <a:lnTo>
                    <a:pt x="27" y="183"/>
                  </a:lnTo>
                  <a:lnTo>
                    <a:pt x="30" y="192"/>
                  </a:lnTo>
                  <a:lnTo>
                    <a:pt x="30" y="201"/>
                  </a:lnTo>
                  <a:lnTo>
                    <a:pt x="21" y="207"/>
                  </a:lnTo>
                  <a:lnTo>
                    <a:pt x="12" y="213"/>
                  </a:lnTo>
                  <a:lnTo>
                    <a:pt x="9" y="222"/>
                  </a:lnTo>
                  <a:lnTo>
                    <a:pt x="9" y="231"/>
                  </a:lnTo>
                  <a:lnTo>
                    <a:pt x="9" y="240"/>
                  </a:lnTo>
                  <a:lnTo>
                    <a:pt x="9" y="249"/>
                  </a:lnTo>
                  <a:lnTo>
                    <a:pt x="9" y="258"/>
                  </a:lnTo>
                  <a:lnTo>
                    <a:pt x="9" y="267"/>
                  </a:lnTo>
                  <a:lnTo>
                    <a:pt x="9" y="276"/>
                  </a:lnTo>
                  <a:lnTo>
                    <a:pt x="9" y="285"/>
                  </a:lnTo>
                  <a:lnTo>
                    <a:pt x="9" y="294"/>
                  </a:lnTo>
                  <a:lnTo>
                    <a:pt x="9" y="303"/>
                  </a:lnTo>
                  <a:lnTo>
                    <a:pt x="9" y="312"/>
                  </a:lnTo>
                  <a:lnTo>
                    <a:pt x="12" y="321"/>
                  </a:lnTo>
                  <a:lnTo>
                    <a:pt x="12" y="330"/>
                  </a:lnTo>
                  <a:lnTo>
                    <a:pt x="21" y="336"/>
                  </a:lnTo>
                  <a:lnTo>
                    <a:pt x="30" y="333"/>
                  </a:lnTo>
                  <a:lnTo>
                    <a:pt x="42" y="330"/>
                  </a:lnTo>
                  <a:lnTo>
                    <a:pt x="48" y="318"/>
                  </a:lnTo>
                  <a:lnTo>
                    <a:pt x="48" y="306"/>
                  </a:lnTo>
                  <a:lnTo>
                    <a:pt x="48" y="297"/>
                  </a:lnTo>
                  <a:lnTo>
                    <a:pt x="48" y="288"/>
                  </a:lnTo>
                  <a:lnTo>
                    <a:pt x="48" y="276"/>
                  </a:lnTo>
                  <a:lnTo>
                    <a:pt x="48" y="267"/>
                  </a:lnTo>
                  <a:lnTo>
                    <a:pt x="48" y="258"/>
                  </a:lnTo>
                  <a:lnTo>
                    <a:pt x="45" y="249"/>
                  </a:lnTo>
                  <a:lnTo>
                    <a:pt x="42" y="240"/>
                  </a:lnTo>
                  <a:lnTo>
                    <a:pt x="39" y="228"/>
                  </a:lnTo>
                  <a:lnTo>
                    <a:pt x="36" y="219"/>
                  </a:lnTo>
                  <a:lnTo>
                    <a:pt x="36" y="210"/>
                  </a:lnTo>
                  <a:lnTo>
                    <a:pt x="36" y="201"/>
                  </a:lnTo>
                  <a:lnTo>
                    <a:pt x="36" y="192"/>
                  </a:lnTo>
                  <a:lnTo>
                    <a:pt x="36" y="183"/>
                  </a:lnTo>
                  <a:lnTo>
                    <a:pt x="36" y="174"/>
                  </a:lnTo>
                  <a:lnTo>
                    <a:pt x="36" y="165"/>
                  </a:lnTo>
                  <a:lnTo>
                    <a:pt x="36" y="156"/>
                  </a:lnTo>
                  <a:lnTo>
                    <a:pt x="36" y="147"/>
                  </a:lnTo>
                  <a:lnTo>
                    <a:pt x="36" y="138"/>
                  </a:lnTo>
                  <a:lnTo>
                    <a:pt x="36" y="129"/>
                  </a:lnTo>
                  <a:lnTo>
                    <a:pt x="33" y="120"/>
                  </a:lnTo>
                  <a:lnTo>
                    <a:pt x="33" y="111"/>
                  </a:lnTo>
                  <a:lnTo>
                    <a:pt x="33" y="102"/>
                  </a:lnTo>
                  <a:lnTo>
                    <a:pt x="33" y="90"/>
                  </a:lnTo>
                  <a:lnTo>
                    <a:pt x="33" y="81"/>
                  </a:lnTo>
                  <a:lnTo>
                    <a:pt x="33" y="72"/>
                  </a:lnTo>
                  <a:lnTo>
                    <a:pt x="33" y="60"/>
                  </a:lnTo>
                  <a:lnTo>
                    <a:pt x="33" y="51"/>
                  </a:lnTo>
                  <a:lnTo>
                    <a:pt x="33" y="42"/>
                  </a:lnTo>
                  <a:lnTo>
                    <a:pt x="33" y="33"/>
                  </a:lnTo>
                  <a:lnTo>
                    <a:pt x="42" y="27"/>
                  </a:lnTo>
                  <a:lnTo>
                    <a:pt x="51" y="21"/>
                  </a:lnTo>
                  <a:lnTo>
                    <a:pt x="60" y="2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31" name="Freeform 112">
              <a:extLst>
                <a:ext uri="{FF2B5EF4-FFF2-40B4-BE49-F238E27FC236}">
                  <a16:creationId xmlns:a16="http://schemas.microsoft.com/office/drawing/2014/main" id="{CAF8248B-E477-4D45-BBF1-D7040AF6C955}"/>
                </a:ext>
              </a:extLst>
            </p:cNvPr>
            <p:cNvSpPr>
              <a:spLocks/>
            </p:cNvSpPr>
            <p:nvPr/>
          </p:nvSpPr>
          <p:spPr bwMode="auto">
            <a:xfrm>
              <a:off x="3434" y="1195"/>
              <a:ext cx="289" cy="73"/>
            </a:xfrm>
            <a:custGeom>
              <a:avLst/>
              <a:gdLst>
                <a:gd name="T0" fmla="*/ 153 w 289"/>
                <a:gd name="T1" fmla="*/ 3 h 73"/>
                <a:gd name="T2" fmla="*/ 162 w 289"/>
                <a:gd name="T3" fmla="*/ 3 h 73"/>
                <a:gd name="T4" fmla="*/ 171 w 289"/>
                <a:gd name="T5" fmla="*/ 3 h 73"/>
                <a:gd name="T6" fmla="*/ 180 w 289"/>
                <a:gd name="T7" fmla="*/ 3 h 73"/>
                <a:gd name="T8" fmla="*/ 189 w 289"/>
                <a:gd name="T9" fmla="*/ 3 h 73"/>
                <a:gd name="T10" fmla="*/ 213 w 289"/>
                <a:gd name="T11" fmla="*/ 3 h 73"/>
                <a:gd name="T12" fmla="*/ 222 w 289"/>
                <a:gd name="T13" fmla="*/ 0 h 73"/>
                <a:gd name="T14" fmla="*/ 231 w 289"/>
                <a:gd name="T15" fmla="*/ 0 h 73"/>
                <a:gd name="T16" fmla="*/ 240 w 289"/>
                <a:gd name="T17" fmla="*/ 0 h 73"/>
                <a:gd name="T18" fmla="*/ 249 w 289"/>
                <a:gd name="T19" fmla="*/ 0 h 73"/>
                <a:gd name="T20" fmla="*/ 258 w 289"/>
                <a:gd name="T21" fmla="*/ 0 h 73"/>
                <a:gd name="T22" fmla="*/ 267 w 289"/>
                <a:gd name="T23" fmla="*/ 9 h 73"/>
                <a:gd name="T24" fmla="*/ 273 w 289"/>
                <a:gd name="T25" fmla="*/ 18 h 73"/>
                <a:gd name="T26" fmla="*/ 285 w 289"/>
                <a:gd name="T27" fmla="*/ 21 h 73"/>
                <a:gd name="T28" fmla="*/ 288 w 289"/>
                <a:gd name="T29" fmla="*/ 30 h 73"/>
                <a:gd name="T30" fmla="*/ 288 w 289"/>
                <a:gd name="T31" fmla="*/ 39 h 73"/>
                <a:gd name="T32" fmla="*/ 279 w 289"/>
                <a:gd name="T33" fmla="*/ 45 h 73"/>
                <a:gd name="T34" fmla="*/ 267 w 289"/>
                <a:gd name="T35" fmla="*/ 48 h 73"/>
                <a:gd name="T36" fmla="*/ 255 w 289"/>
                <a:gd name="T37" fmla="*/ 51 h 73"/>
                <a:gd name="T38" fmla="*/ 243 w 289"/>
                <a:gd name="T39" fmla="*/ 54 h 73"/>
                <a:gd name="T40" fmla="*/ 231 w 289"/>
                <a:gd name="T41" fmla="*/ 54 h 73"/>
                <a:gd name="T42" fmla="*/ 210 w 289"/>
                <a:gd name="T43" fmla="*/ 54 h 73"/>
                <a:gd name="T44" fmla="*/ 201 w 289"/>
                <a:gd name="T45" fmla="*/ 54 h 73"/>
                <a:gd name="T46" fmla="*/ 192 w 289"/>
                <a:gd name="T47" fmla="*/ 57 h 73"/>
                <a:gd name="T48" fmla="*/ 183 w 289"/>
                <a:gd name="T49" fmla="*/ 57 h 73"/>
                <a:gd name="T50" fmla="*/ 174 w 289"/>
                <a:gd name="T51" fmla="*/ 60 h 73"/>
                <a:gd name="T52" fmla="*/ 165 w 289"/>
                <a:gd name="T53" fmla="*/ 63 h 73"/>
                <a:gd name="T54" fmla="*/ 153 w 289"/>
                <a:gd name="T55" fmla="*/ 63 h 73"/>
                <a:gd name="T56" fmla="*/ 144 w 289"/>
                <a:gd name="T57" fmla="*/ 63 h 73"/>
                <a:gd name="T58" fmla="*/ 135 w 289"/>
                <a:gd name="T59" fmla="*/ 66 h 73"/>
                <a:gd name="T60" fmla="*/ 126 w 289"/>
                <a:gd name="T61" fmla="*/ 69 h 73"/>
                <a:gd name="T62" fmla="*/ 114 w 289"/>
                <a:gd name="T63" fmla="*/ 69 h 73"/>
                <a:gd name="T64" fmla="*/ 105 w 289"/>
                <a:gd name="T65" fmla="*/ 69 h 73"/>
                <a:gd name="T66" fmla="*/ 96 w 289"/>
                <a:gd name="T67" fmla="*/ 69 h 73"/>
                <a:gd name="T68" fmla="*/ 87 w 289"/>
                <a:gd name="T69" fmla="*/ 69 h 73"/>
                <a:gd name="T70" fmla="*/ 66 w 289"/>
                <a:gd name="T71" fmla="*/ 69 h 73"/>
                <a:gd name="T72" fmla="*/ 57 w 289"/>
                <a:gd name="T73" fmla="*/ 72 h 73"/>
                <a:gd name="T74" fmla="*/ 36 w 289"/>
                <a:gd name="T75" fmla="*/ 72 h 73"/>
                <a:gd name="T76" fmla="*/ 24 w 289"/>
                <a:gd name="T77" fmla="*/ 72 h 73"/>
                <a:gd name="T78" fmla="*/ 15 w 289"/>
                <a:gd name="T79" fmla="*/ 72 h 73"/>
                <a:gd name="T80" fmla="*/ 6 w 289"/>
                <a:gd name="T81" fmla="*/ 60 h 73"/>
                <a:gd name="T82" fmla="*/ 0 w 289"/>
                <a:gd name="T83" fmla="*/ 48 h 73"/>
                <a:gd name="T84" fmla="*/ 3 w 289"/>
                <a:gd name="T85" fmla="*/ 39 h 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89"/>
                <a:gd name="T130" fmla="*/ 0 h 73"/>
                <a:gd name="T131" fmla="*/ 289 w 289"/>
                <a:gd name="T132" fmla="*/ 73 h 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89" h="73">
                  <a:moveTo>
                    <a:pt x="153" y="3"/>
                  </a:moveTo>
                  <a:lnTo>
                    <a:pt x="162" y="3"/>
                  </a:lnTo>
                  <a:lnTo>
                    <a:pt x="171" y="3"/>
                  </a:lnTo>
                  <a:lnTo>
                    <a:pt x="180" y="3"/>
                  </a:lnTo>
                  <a:lnTo>
                    <a:pt x="189" y="3"/>
                  </a:lnTo>
                  <a:lnTo>
                    <a:pt x="213" y="3"/>
                  </a:lnTo>
                  <a:lnTo>
                    <a:pt x="222" y="0"/>
                  </a:lnTo>
                  <a:lnTo>
                    <a:pt x="231" y="0"/>
                  </a:lnTo>
                  <a:lnTo>
                    <a:pt x="240" y="0"/>
                  </a:lnTo>
                  <a:lnTo>
                    <a:pt x="249" y="0"/>
                  </a:lnTo>
                  <a:lnTo>
                    <a:pt x="258" y="0"/>
                  </a:lnTo>
                  <a:lnTo>
                    <a:pt x="267" y="9"/>
                  </a:lnTo>
                  <a:lnTo>
                    <a:pt x="273" y="18"/>
                  </a:lnTo>
                  <a:lnTo>
                    <a:pt x="285" y="21"/>
                  </a:lnTo>
                  <a:lnTo>
                    <a:pt x="288" y="30"/>
                  </a:lnTo>
                  <a:lnTo>
                    <a:pt x="288" y="39"/>
                  </a:lnTo>
                  <a:lnTo>
                    <a:pt x="279" y="45"/>
                  </a:lnTo>
                  <a:lnTo>
                    <a:pt x="267" y="48"/>
                  </a:lnTo>
                  <a:lnTo>
                    <a:pt x="255" y="51"/>
                  </a:lnTo>
                  <a:lnTo>
                    <a:pt x="243" y="54"/>
                  </a:lnTo>
                  <a:lnTo>
                    <a:pt x="231" y="54"/>
                  </a:lnTo>
                  <a:lnTo>
                    <a:pt x="210" y="54"/>
                  </a:lnTo>
                  <a:lnTo>
                    <a:pt x="201" y="54"/>
                  </a:lnTo>
                  <a:lnTo>
                    <a:pt x="192" y="57"/>
                  </a:lnTo>
                  <a:lnTo>
                    <a:pt x="183" y="57"/>
                  </a:lnTo>
                  <a:lnTo>
                    <a:pt x="174" y="60"/>
                  </a:lnTo>
                  <a:lnTo>
                    <a:pt x="165" y="63"/>
                  </a:lnTo>
                  <a:lnTo>
                    <a:pt x="153" y="63"/>
                  </a:lnTo>
                  <a:lnTo>
                    <a:pt x="144" y="63"/>
                  </a:lnTo>
                  <a:lnTo>
                    <a:pt x="135" y="66"/>
                  </a:lnTo>
                  <a:lnTo>
                    <a:pt x="126" y="69"/>
                  </a:lnTo>
                  <a:lnTo>
                    <a:pt x="114" y="69"/>
                  </a:lnTo>
                  <a:lnTo>
                    <a:pt x="105" y="69"/>
                  </a:lnTo>
                  <a:lnTo>
                    <a:pt x="96" y="69"/>
                  </a:lnTo>
                  <a:lnTo>
                    <a:pt x="87" y="69"/>
                  </a:lnTo>
                  <a:lnTo>
                    <a:pt x="66" y="69"/>
                  </a:lnTo>
                  <a:lnTo>
                    <a:pt x="57" y="72"/>
                  </a:lnTo>
                  <a:lnTo>
                    <a:pt x="36" y="72"/>
                  </a:lnTo>
                  <a:lnTo>
                    <a:pt x="24" y="72"/>
                  </a:lnTo>
                  <a:lnTo>
                    <a:pt x="15" y="72"/>
                  </a:lnTo>
                  <a:lnTo>
                    <a:pt x="6" y="60"/>
                  </a:lnTo>
                  <a:lnTo>
                    <a:pt x="0" y="48"/>
                  </a:lnTo>
                  <a:lnTo>
                    <a:pt x="3" y="3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32" name="Freeform 113">
              <a:extLst>
                <a:ext uri="{FF2B5EF4-FFF2-40B4-BE49-F238E27FC236}">
                  <a16:creationId xmlns:a16="http://schemas.microsoft.com/office/drawing/2014/main" id="{A391A3F9-A254-4D86-BE86-B2660E7F73ED}"/>
                </a:ext>
              </a:extLst>
            </p:cNvPr>
            <p:cNvSpPr>
              <a:spLocks/>
            </p:cNvSpPr>
            <p:nvPr/>
          </p:nvSpPr>
          <p:spPr bwMode="auto">
            <a:xfrm>
              <a:off x="3611" y="1297"/>
              <a:ext cx="91" cy="61"/>
            </a:xfrm>
            <a:custGeom>
              <a:avLst/>
              <a:gdLst>
                <a:gd name="T0" fmla="*/ 0 w 91"/>
                <a:gd name="T1" fmla="*/ 0 h 61"/>
                <a:gd name="T2" fmla="*/ 12 w 91"/>
                <a:gd name="T3" fmla="*/ 0 h 61"/>
                <a:gd name="T4" fmla="*/ 21 w 91"/>
                <a:gd name="T5" fmla="*/ 0 h 61"/>
                <a:gd name="T6" fmla="*/ 30 w 91"/>
                <a:gd name="T7" fmla="*/ 3 h 61"/>
                <a:gd name="T8" fmla="*/ 33 w 91"/>
                <a:gd name="T9" fmla="*/ 12 h 61"/>
                <a:gd name="T10" fmla="*/ 42 w 91"/>
                <a:gd name="T11" fmla="*/ 18 h 61"/>
                <a:gd name="T12" fmla="*/ 54 w 91"/>
                <a:gd name="T13" fmla="*/ 24 h 61"/>
                <a:gd name="T14" fmla="*/ 66 w 91"/>
                <a:gd name="T15" fmla="*/ 30 h 61"/>
                <a:gd name="T16" fmla="*/ 72 w 91"/>
                <a:gd name="T17" fmla="*/ 39 h 61"/>
                <a:gd name="T18" fmla="*/ 81 w 91"/>
                <a:gd name="T19" fmla="*/ 45 h 61"/>
                <a:gd name="T20" fmla="*/ 90 w 91"/>
                <a:gd name="T21" fmla="*/ 54 h 61"/>
                <a:gd name="T22" fmla="*/ 81 w 91"/>
                <a:gd name="T23" fmla="*/ 60 h 61"/>
                <a:gd name="T24" fmla="*/ 72 w 91"/>
                <a:gd name="T25" fmla="*/ 57 h 61"/>
                <a:gd name="T26" fmla="*/ 66 w 91"/>
                <a:gd name="T27" fmla="*/ 48 h 61"/>
                <a:gd name="T28" fmla="*/ 54 w 91"/>
                <a:gd name="T29" fmla="*/ 36 h 61"/>
                <a:gd name="T30" fmla="*/ 48 w 91"/>
                <a:gd name="T31" fmla="*/ 27 h 61"/>
                <a:gd name="T32" fmla="*/ 39 w 91"/>
                <a:gd name="T33" fmla="*/ 18 h 61"/>
                <a:gd name="T34" fmla="*/ 30 w 91"/>
                <a:gd name="T35" fmla="*/ 15 h 61"/>
                <a:gd name="T36" fmla="*/ 21 w 91"/>
                <a:gd name="T37" fmla="*/ 12 h 61"/>
                <a:gd name="T38" fmla="*/ 12 w 91"/>
                <a:gd name="T39" fmla="*/ 9 h 61"/>
                <a:gd name="T40" fmla="*/ 3 w 91"/>
                <a:gd name="T41" fmla="*/ 9 h 61"/>
                <a:gd name="T42" fmla="*/ 0 w 91"/>
                <a:gd name="T43" fmla="*/ 0 h 6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1"/>
                <a:gd name="T67" fmla="*/ 0 h 61"/>
                <a:gd name="T68" fmla="*/ 91 w 91"/>
                <a:gd name="T69" fmla="*/ 61 h 6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1" h="61">
                  <a:moveTo>
                    <a:pt x="0" y="0"/>
                  </a:moveTo>
                  <a:lnTo>
                    <a:pt x="12" y="0"/>
                  </a:lnTo>
                  <a:lnTo>
                    <a:pt x="21" y="0"/>
                  </a:lnTo>
                  <a:lnTo>
                    <a:pt x="30" y="3"/>
                  </a:lnTo>
                  <a:lnTo>
                    <a:pt x="33" y="12"/>
                  </a:lnTo>
                  <a:lnTo>
                    <a:pt x="42" y="18"/>
                  </a:lnTo>
                  <a:lnTo>
                    <a:pt x="54" y="24"/>
                  </a:lnTo>
                  <a:lnTo>
                    <a:pt x="66" y="30"/>
                  </a:lnTo>
                  <a:lnTo>
                    <a:pt x="72" y="39"/>
                  </a:lnTo>
                  <a:lnTo>
                    <a:pt x="81" y="45"/>
                  </a:lnTo>
                  <a:lnTo>
                    <a:pt x="90" y="54"/>
                  </a:lnTo>
                  <a:lnTo>
                    <a:pt x="81" y="60"/>
                  </a:lnTo>
                  <a:lnTo>
                    <a:pt x="72" y="57"/>
                  </a:lnTo>
                  <a:lnTo>
                    <a:pt x="66" y="48"/>
                  </a:lnTo>
                  <a:lnTo>
                    <a:pt x="54" y="36"/>
                  </a:lnTo>
                  <a:lnTo>
                    <a:pt x="48" y="27"/>
                  </a:lnTo>
                  <a:lnTo>
                    <a:pt x="39" y="18"/>
                  </a:lnTo>
                  <a:lnTo>
                    <a:pt x="30" y="15"/>
                  </a:lnTo>
                  <a:lnTo>
                    <a:pt x="21" y="12"/>
                  </a:lnTo>
                  <a:lnTo>
                    <a:pt x="12" y="9"/>
                  </a:lnTo>
                  <a:lnTo>
                    <a:pt x="3" y="9"/>
                  </a:lnTo>
                  <a:lnTo>
                    <a:pt x="0" y="0"/>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3933" name="Freeform 114">
              <a:extLst>
                <a:ext uri="{FF2B5EF4-FFF2-40B4-BE49-F238E27FC236}">
                  <a16:creationId xmlns:a16="http://schemas.microsoft.com/office/drawing/2014/main" id="{7E2D60CB-01D6-492D-90B0-235B58E7594C}"/>
                </a:ext>
              </a:extLst>
            </p:cNvPr>
            <p:cNvSpPr>
              <a:spLocks/>
            </p:cNvSpPr>
            <p:nvPr/>
          </p:nvSpPr>
          <p:spPr bwMode="auto">
            <a:xfrm>
              <a:off x="3608" y="1351"/>
              <a:ext cx="25" cy="25"/>
            </a:xfrm>
            <a:custGeom>
              <a:avLst/>
              <a:gdLst>
                <a:gd name="T0" fmla="*/ 24 w 25"/>
                <a:gd name="T1" fmla="*/ 0 h 25"/>
                <a:gd name="T2" fmla="*/ 15 w 25"/>
                <a:gd name="T3" fmla="*/ 9 h 25"/>
                <a:gd name="T4" fmla="*/ 9 w 25"/>
                <a:gd name="T5" fmla="*/ 18 h 25"/>
                <a:gd name="T6" fmla="*/ 0 w 25"/>
                <a:gd name="T7" fmla="*/ 24 h 25"/>
                <a:gd name="T8" fmla="*/ 0 60000 65536"/>
                <a:gd name="T9" fmla="*/ 0 60000 65536"/>
                <a:gd name="T10" fmla="*/ 0 60000 65536"/>
                <a:gd name="T11" fmla="*/ 0 60000 65536"/>
                <a:gd name="T12" fmla="*/ 0 w 25"/>
                <a:gd name="T13" fmla="*/ 0 h 25"/>
                <a:gd name="T14" fmla="*/ 25 w 25"/>
                <a:gd name="T15" fmla="*/ 25 h 25"/>
              </a:gdLst>
              <a:ahLst/>
              <a:cxnLst>
                <a:cxn ang="T8">
                  <a:pos x="T0" y="T1"/>
                </a:cxn>
                <a:cxn ang="T9">
                  <a:pos x="T2" y="T3"/>
                </a:cxn>
                <a:cxn ang="T10">
                  <a:pos x="T4" y="T5"/>
                </a:cxn>
                <a:cxn ang="T11">
                  <a:pos x="T6" y="T7"/>
                </a:cxn>
              </a:cxnLst>
              <a:rect l="T12" t="T13" r="T14" b="T15"/>
              <a:pathLst>
                <a:path w="25" h="25">
                  <a:moveTo>
                    <a:pt x="24" y="0"/>
                  </a:moveTo>
                  <a:lnTo>
                    <a:pt x="15" y="9"/>
                  </a:lnTo>
                  <a:lnTo>
                    <a:pt x="9" y="18"/>
                  </a:lnTo>
                  <a:lnTo>
                    <a:pt x="0" y="2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34" name="Freeform 115">
              <a:extLst>
                <a:ext uri="{FF2B5EF4-FFF2-40B4-BE49-F238E27FC236}">
                  <a16:creationId xmlns:a16="http://schemas.microsoft.com/office/drawing/2014/main" id="{899FA5B8-122B-483F-ADB0-B3AD6786CA66}"/>
                </a:ext>
              </a:extLst>
            </p:cNvPr>
            <p:cNvSpPr>
              <a:spLocks/>
            </p:cNvSpPr>
            <p:nvPr/>
          </p:nvSpPr>
          <p:spPr bwMode="auto">
            <a:xfrm>
              <a:off x="3473" y="1330"/>
              <a:ext cx="142" cy="73"/>
            </a:xfrm>
            <a:custGeom>
              <a:avLst/>
              <a:gdLst>
                <a:gd name="T0" fmla="*/ 129 w 142"/>
                <a:gd name="T1" fmla="*/ 0 h 73"/>
                <a:gd name="T2" fmla="*/ 135 w 142"/>
                <a:gd name="T3" fmla="*/ 9 h 73"/>
                <a:gd name="T4" fmla="*/ 141 w 142"/>
                <a:gd name="T5" fmla="*/ 18 h 73"/>
                <a:gd name="T6" fmla="*/ 141 w 142"/>
                <a:gd name="T7" fmla="*/ 27 h 73"/>
                <a:gd name="T8" fmla="*/ 132 w 142"/>
                <a:gd name="T9" fmla="*/ 36 h 73"/>
                <a:gd name="T10" fmla="*/ 123 w 142"/>
                <a:gd name="T11" fmla="*/ 42 h 73"/>
                <a:gd name="T12" fmla="*/ 114 w 142"/>
                <a:gd name="T13" fmla="*/ 45 h 73"/>
                <a:gd name="T14" fmla="*/ 105 w 142"/>
                <a:gd name="T15" fmla="*/ 45 h 73"/>
                <a:gd name="T16" fmla="*/ 93 w 142"/>
                <a:gd name="T17" fmla="*/ 51 h 73"/>
                <a:gd name="T18" fmla="*/ 81 w 142"/>
                <a:gd name="T19" fmla="*/ 54 h 73"/>
                <a:gd name="T20" fmla="*/ 69 w 142"/>
                <a:gd name="T21" fmla="*/ 57 h 73"/>
                <a:gd name="T22" fmla="*/ 57 w 142"/>
                <a:gd name="T23" fmla="*/ 60 h 73"/>
                <a:gd name="T24" fmla="*/ 45 w 142"/>
                <a:gd name="T25" fmla="*/ 63 h 73"/>
                <a:gd name="T26" fmla="*/ 33 w 142"/>
                <a:gd name="T27" fmla="*/ 66 h 73"/>
                <a:gd name="T28" fmla="*/ 9 w 142"/>
                <a:gd name="T29" fmla="*/ 69 h 73"/>
                <a:gd name="T30" fmla="*/ 0 w 142"/>
                <a:gd name="T31" fmla="*/ 72 h 7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73"/>
                <a:gd name="T50" fmla="*/ 142 w 142"/>
                <a:gd name="T51" fmla="*/ 73 h 7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73">
                  <a:moveTo>
                    <a:pt x="129" y="0"/>
                  </a:moveTo>
                  <a:lnTo>
                    <a:pt x="135" y="9"/>
                  </a:lnTo>
                  <a:lnTo>
                    <a:pt x="141" y="18"/>
                  </a:lnTo>
                  <a:lnTo>
                    <a:pt x="141" y="27"/>
                  </a:lnTo>
                  <a:lnTo>
                    <a:pt x="132" y="36"/>
                  </a:lnTo>
                  <a:lnTo>
                    <a:pt x="123" y="42"/>
                  </a:lnTo>
                  <a:lnTo>
                    <a:pt x="114" y="45"/>
                  </a:lnTo>
                  <a:lnTo>
                    <a:pt x="105" y="45"/>
                  </a:lnTo>
                  <a:lnTo>
                    <a:pt x="93" y="51"/>
                  </a:lnTo>
                  <a:lnTo>
                    <a:pt x="81" y="54"/>
                  </a:lnTo>
                  <a:lnTo>
                    <a:pt x="69" y="57"/>
                  </a:lnTo>
                  <a:lnTo>
                    <a:pt x="57" y="60"/>
                  </a:lnTo>
                  <a:lnTo>
                    <a:pt x="45" y="63"/>
                  </a:lnTo>
                  <a:lnTo>
                    <a:pt x="33" y="66"/>
                  </a:lnTo>
                  <a:lnTo>
                    <a:pt x="9" y="69"/>
                  </a:lnTo>
                  <a:lnTo>
                    <a:pt x="0" y="7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35" name="Freeform 116">
              <a:extLst>
                <a:ext uri="{FF2B5EF4-FFF2-40B4-BE49-F238E27FC236}">
                  <a16:creationId xmlns:a16="http://schemas.microsoft.com/office/drawing/2014/main" id="{8D8299B0-85B2-4E92-BE5C-089E12714E2B}"/>
                </a:ext>
              </a:extLst>
            </p:cNvPr>
            <p:cNvSpPr>
              <a:spLocks/>
            </p:cNvSpPr>
            <p:nvPr/>
          </p:nvSpPr>
          <p:spPr bwMode="auto">
            <a:xfrm>
              <a:off x="3497" y="1366"/>
              <a:ext cx="76" cy="19"/>
            </a:xfrm>
            <a:custGeom>
              <a:avLst/>
              <a:gdLst>
                <a:gd name="T0" fmla="*/ 75 w 76"/>
                <a:gd name="T1" fmla="*/ 0 h 19"/>
                <a:gd name="T2" fmla="*/ 66 w 76"/>
                <a:gd name="T3" fmla="*/ 3 h 19"/>
                <a:gd name="T4" fmla="*/ 57 w 76"/>
                <a:gd name="T5" fmla="*/ 3 h 19"/>
                <a:gd name="T6" fmla="*/ 48 w 76"/>
                <a:gd name="T7" fmla="*/ 6 h 19"/>
                <a:gd name="T8" fmla="*/ 36 w 76"/>
                <a:gd name="T9" fmla="*/ 9 h 19"/>
                <a:gd name="T10" fmla="*/ 18 w 76"/>
                <a:gd name="T11" fmla="*/ 12 h 19"/>
                <a:gd name="T12" fmla="*/ 9 w 76"/>
                <a:gd name="T13" fmla="*/ 15 h 19"/>
                <a:gd name="T14" fmla="*/ 0 w 76"/>
                <a:gd name="T15" fmla="*/ 18 h 19"/>
                <a:gd name="T16" fmla="*/ 0 w 76"/>
                <a:gd name="T17" fmla="*/ 18 h 19"/>
                <a:gd name="T18" fmla="*/ 75 w 76"/>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
                <a:gd name="T32" fmla="*/ 76 w 76"/>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
                  <a:moveTo>
                    <a:pt x="75" y="0"/>
                  </a:moveTo>
                  <a:lnTo>
                    <a:pt x="66" y="3"/>
                  </a:lnTo>
                  <a:lnTo>
                    <a:pt x="57" y="3"/>
                  </a:lnTo>
                  <a:lnTo>
                    <a:pt x="48" y="6"/>
                  </a:lnTo>
                  <a:lnTo>
                    <a:pt x="36" y="9"/>
                  </a:lnTo>
                  <a:lnTo>
                    <a:pt x="18" y="12"/>
                  </a:lnTo>
                  <a:lnTo>
                    <a:pt x="9" y="15"/>
                  </a:lnTo>
                  <a:lnTo>
                    <a:pt x="0" y="18"/>
                  </a:lnTo>
                  <a:lnTo>
                    <a:pt x="75" y="0"/>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3936" name="Freeform 117">
              <a:extLst>
                <a:ext uri="{FF2B5EF4-FFF2-40B4-BE49-F238E27FC236}">
                  <a16:creationId xmlns:a16="http://schemas.microsoft.com/office/drawing/2014/main" id="{027892D3-5056-4E55-8EE6-333624095045}"/>
                </a:ext>
              </a:extLst>
            </p:cNvPr>
            <p:cNvSpPr>
              <a:spLocks/>
            </p:cNvSpPr>
            <p:nvPr/>
          </p:nvSpPr>
          <p:spPr bwMode="auto">
            <a:xfrm>
              <a:off x="3530" y="1351"/>
              <a:ext cx="79" cy="16"/>
            </a:xfrm>
            <a:custGeom>
              <a:avLst/>
              <a:gdLst>
                <a:gd name="T0" fmla="*/ 78 w 79"/>
                <a:gd name="T1" fmla="*/ 0 h 16"/>
                <a:gd name="T2" fmla="*/ 69 w 79"/>
                <a:gd name="T3" fmla="*/ 0 h 16"/>
                <a:gd name="T4" fmla="*/ 57 w 79"/>
                <a:gd name="T5" fmla="*/ 0 h 16"/>
                <a:gd name="T6" fmla="*/ 48 w 79"/>
                <a:gd name="T7" fmla="*/ 3 h 16"/>
                <a:gd name="T8" fmla="*/ 39 w 79"/>
                <a:gd name="T9" fmla="*/ 6 h 16"/>
                <a:gd name="T10" fmla="*/ 30 w 79"/>
                <a:gd name="T11" fmla="*/ 9 h 16"/>
                <a:gd name="T12" fmla="*/ 21 w 79"/>
                <a:gd name="T13" fmla="*/ 9 h 16"/>
                <a:gd name="T14" fmla="*/ 9 w 79"/>
                <a:gd name="T15" fmla="*/ 12 h 16"/>
                <a:gd name="T16" fmla="*/ 0 w 79"/>
                <a:gd name="T17" fmla="*/ 15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9"/>
                <a:gd name="T28" fmla="*/ 0 h 16"/>
                <a:gd name="T29" fmla="*/ 79 w 79"/>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9" h="16">
                  <a:moveTo>
                    <a:pt x="78" y="0"/>
                  </a:moveTo>
                  <a:lnTo>
                    <a:pt x="69" y="0"/>
                  </a:lnTo>
                  <a:lnTo>
                    <a:pt x="57" y="0"/>
                  </a:lnTo>
                  <a:lnTo>
                    <a:pt x="48" y="3"/>
                  </a:lnTo>
                  <a:lnTo>
                    <a:pt x="39" y="6"/>
                  </a:lnTo>
                  <a:lnTo>
                    <a:pt x="30" y="9"/>
                  </a:lnTo>
                  <a:lnTo>
                    <a:pt x="21" y="9"/>
                  </a:lnTo>
                  <a:lnTo>
                    <a:pt x="9" y="12"/>
                  </a:lnTo>
                  <a:lnTo>
                    <a:pt x="0" y="1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37" name="Freeform 118">
              <a:extLst>
                <a:ext uri="{FF2B5EF4-FFF2-40B4-BE49-F238E27FC236}">
                  <a16:creationId xmlns:a16="http://schemas.microsoft.com/office/drawing/2014/main" id="{D7103AEC-7C9F-46CF-8E54-7FC0F9FBB08D}"/>
                </a:ext>
              </a:extLst>
            </p:cNvPr>
            <p:cNvSpPr>
              <a:spLocks/>
            </p:cNvSpPr>
            <p:nvPr/>
          </p:nvSpPr>
          <p:spPr bwMode="auto">
            <a:xfrm>
              <a:off x="3467" y="1420"/>
              <a:ext cx="112" cy="16"/>
            </a:xfrm>
            <a:custGeom>
              <a:avLst/>
              <a:gdLst>
                <a:gd name="T0" fmla="*/ 0 w 112"/>
                <a:gd name="T1" fmla="*/ 12 h 16"/>
                <a:gd name="T2" fmla="*/ 12 w 112"/>
                <a:gd name="T3" fmla="*/ 15 h 16"/>
                <a:gd name="T4" fmla="*/ 21 w 112"/>
                <a:gd name="T5" fmla="*/ 12 h 16"/>
                <a:gd name="T6" fmla="*/ 30 w 112"/>
                <a:gd name="T7" fmla="*/ 9 h 16"/>
                <a:gd name="T8" fmla="*/ 42 w 112"/>
                <a:gd name="T9" fmla="*/ 6 h 16"/>
                <a:gd name="T10" fmla="*/ 51 w 112"/>
                <a:gd name="T11" fmla="*/ 6 h 16"/>
                <a:gd name="T12" fmla="*/ 60 w 112"/>
                <a:gd name="T13" fmla="*/ 3 h 16"/>
                <a:gd name="T14" fmla="*/ 72 w 112"/>
                <a:gd name="T15" fmla="*/ 3 h 16"/>
                <a:gd name="T16" fmla="*/ 81 w 112"/>
                <a:gd name="T17" fmla="*/ 0 h 16"/>
                <a:gd name="T18" fmla="*/ 90 w 112"/>
                <a:gd name="T19" fmla="*/ 0 h 16"/>
                <a:gd name="T20" fmla="*/ 111 w 112"/>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2"/>
                <a:gd name="T34" fmla="*/ 0 h 16"/>
                <a:gd name="T35" fmla="*/ 112 w 112"/>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2" h="16">
                  <a:moveTo>
                    <a:pt x="0" y="12"/>
                  </a:moveTo>
                  <a:lnTo>
                    <a:pt x="12" y="15"/>
                  </a:lnTo>
                  <a:lnTo>
                    <a:pt x="21" y="12"/>
                  </a:lnTo>
                  <a:lnTo>
                    <a:pt x="30" y="9"/>
                  </a:lnTo>
                  <a:lnTo>
                    <a:pt x="42" y="6"/>
                  </a:lnTo>
                  <a:lnTo>
                    <a:pt x="51" y="6"/>
                  </a:lnTo>
                  <a:lnTo>
                    <a:pt x="60" y="3"/>
                  </a:lnTo>
                  <a:lnTo>
                    <a:pt x="72" y="3"/>
                  </a:lnTo>
                  <a:lnTo>
                    <a:pt x="81" y="0"/>
                  </a:lnTo>
                  <a:lnTo>
                    <a:pt x="90" y="0"/>
                  </a:lnTo>
                  <a:lnTo>
                    <a:pt x="111"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38" name="Freeform 119">
              <a:extLst>
                <a:ext uri="{FF2B5EF4-FFF2-40B4-BE49-F238E27FC236}">
                  <a16:creationId xmlns:a16="http://schemas.microsoft.com/office/drawing/2014/main" id="{54DFF8C4-E929-4E01-9E02-BE8C06BF976E}"/>
                </a:ext>
              </a:extLst>
            </p:cNvPr>
            <p:cNvSpPr>
              <a:spLocks/>
            </p:cNvSpPr>
            <p:nvPr/>
          </p:nvSpPr>
          <p:spPr bwMode="auto">
            <a:xfrm>
              <a:off x="3452" y="1261"/>
              <a:ext cx="109" cy="172"/>
            </a:xfrm>
            <a:custGeom>
              <a:avLst/>
              <a:gdLst>
                <a:gd name="T0" fmla="*/ 0 w 109"/>
                <a:gd name="T1" fmla="*/ 0 h 172"/>
                <a:gd name="T2" fmla="*/ 0 w 109"/>
                <a:gd name="T3" fmla="*/ 9 h 172"/>
                <a:gd name="T4" fmla="*/ 0 w 109"/>
                <a:gd name="T5" fmla="*/ 18 h 172"/>
                <a:gd name="T6" fmla="*/ 0 w 109"/>
                <a:gd name="T7" fmla="*/ 30 h 172"/>
                <a:gd name="T8" fmla="*/ 0 w 109"/>
                <a:gd name="T9" fmla="*/ 42 h 172"/>
                <a:gd name="T10" fmla="*/ 0 w 109"/>
                <a:gd name="T11" fmla="*/ 51 h 172"/>
                <a:gd name="T12" fmla="*/ 0 w 109"/>
                <a:gd name="T13" fmla="*/ 60 h 172"/>
                <a:gd name="T14" fmla="*/ 0 w 109"/>
                <a:gd name="T15" fmla="*/ 69 h 172"/>
                <a:gd name="T16" fmla="*/ 0 w 109"/>
                <a:gd name="T17" fmla="*/ 78 h 172"/>
                <a:gd name="T18" fmla="*/ 0 w 109"/>
                <a:gd name="T19" fmla="*/ 87 h 172"/>
                <a:gd name="T20" fmla="*/ 0 w 109"/>
                <a:gd name="T21" fmla="*/ 96 h 172"/>
                <a:gd name="T22" fmla="*/ 0 w 109"/>
                <a:gd name="T23" fmla="*/ 108 h 172"/>
                <a:gd name="T24" fmla="*/ 0 w 109"/>
                <a:gd name="T25" fmla="*/ 117 h 172"/>
                <a:gd name="T26" fmla="*/ 0 w 109"/>
                <a:gd name="T27" fmla="*/ 126 h 172"/>
                <a:gd name="T28" fmla="*/ 0 w 109"/>
                <a:gd name="T29" fmla="*/ 138 h 172"/>
                <a:gd name="T30" fmla="*/ 0 w 109"/>
                <a:gd name="T31" fmla="*/ 150 h 172"/>
                <a:gd name="T32" fmla="*/ 0 w 109"/>
                <a:gd name="T33" fmla="*/ 162 h 172"/>
                <a:gd name="T34" fmla="*/ 6 w 109"/>
                <a:gd name="T35" fmla="*/ 171 h 172"/>
                <a:gd name="T36" fmla="*/ 15 w 109"/>
                <a:gd name="T37" fmla="*/ 171 h 172"/>
                <a:gd name="T38" fmla="*/ 24 w 109"/>
                <a:gd name="T39" fmla="*/ 168 h 172"/>
                <a:gd name="T40" fmla="*/ 33 w 109"/>
                <a:gd name="T41" fmla="*/ 165 h 172"/>
                <a:gd name="T42" fmla="*/ 42 w 109"/>
                <a:gd name="T43" fmla="*/ 165 h 172"/>
                <a:gd name="T44" fmla="*/ 63 w 109"/>
                <a:gd name="T45" fmla="*/ 162 h 172"/>
                <a:gd name="T46" fmla="*/ 87 w 109"/>
                <a:gd name="T47" fmla="*/ 162 h 172"/>
                <a:gd name="T48" fmla="*/ 108 w 109"/>
                <a:gd name="T49" fmla="*/ 162 h 17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9"/>
                <a:gd name="T76" fmla="*/ 0 h 172"/>
                <a:gd name="T77" fmla="*/ 109 w 109"/>
                <a:gd name="T78" fmla="*/ 172 h 17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9" h="172">
                  <a:moveTo>
                    <a:pt x="0" y="0"/>
                  </a:moveTo>
                  <a:lnTo>
                    <a:pt x="0" y="9"/>
                  </a:lnTo>
                  <a:lnTo>
                    <a:pt x="0" y="18"/>
                  </a:lnTo>
                  <a:lnTo>
                    <a:pt x="0" y="30"/>
                  </a:lnTo>
                  <a:lnTo>
                    <a:pt x="0" y="42"/>
                  </a:lnTo>
                  <a:lnTo>
                    <a:pt x="0" y="51"/>
                  </a:lnTo>
                  <a:lnTo>
                    <a:pt x="0" y="60"/>
                  </a:lnTo>
                  <a:lnTo>
                    <a:pt x="0" y="69"/>
                  </a:lnTo>
                  <a:lnTo>
                    <a:pt x="0" y="78"/>
                  </a:lnTo>
                  <a:lnTo>
                    <a:pt x="0" y="87"/>
                  </a:lnTo>
                  <a:lnTo>
                    <a:pt x="0" y="96"/>
                  </a:lnTo>
                  <a:lnTo>
                    <a:pt x="0" y="108"/>
                  </a:lnTo>
                  <a:lnTo>
                    <a:pt x="0" y="117"/>
                  </a:lnTo>
                  <a:lnTo>
                    <a:pt x="0" y="126"/>
                  </a:lnTo>
                  <a:lnTo>
                    <a:pt x="0" y="138"/>
                  </a:lnTo>
                  <a:lnTo>
                    <a:pt x="0" y="150"/>
                  </a:lnTo>
                  <a:lnTo>
                    <a:pt x="0" y="162"/>
                  </a:lnTo>
                  <a:lnTo>
                    <a:pt x="6" y="171"/>
                  </a:lnTo>
                  <a:lnTo>
                    <a:pt x="15" y="171"/>
                  </a:lnTo>
                  <a:lnTo>
                    <a:pt x="24" y="168"/>
                  </a:lnTo>
                  <a:lnTo>
                    <a:pt x="33" y="165"/>
                  </a:lnTo>
                  <a:lnTo>
                    <a:pt x="42" y="165"/>
                  </a:lnTo>
                  <a:lnTo>
                    <a:pt x="63" y="162"/>
                  </a:lnTo>
                  <a:lnTo>
                    <a:pt x="87" y="162"/>
                  </a:lnTo>
                  <a:lnTo>
                    <a:pt x="108" y="16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39" name="Freeform 120">
              <a:extLst>
                <a:ext uri="{FF2B5EF4-FFF2-40B4-BE49-F238E27FC236}">
                  <a16:creationId xmlns:a16="http://schemas.microsoft.com/office/drawing/2014/main" id="{769527DE-93F3-44B0-A637-08B24C307CE3}"/>
                </a:ext>
              </a:extLst>
            </p:cNvPr>
            <p:cNvSpPr>
              <a:spLocks/>
            </p:cNvSpPr>
            <p:nvPr/>
          </p:nvSpPr>
          <p:spPr bwMode="auto">
            <a:xfrm>
              <a:off x="3429" y="1272"/>
              <a:ext cx="112" cy="217"/>
            </a:xfrm>
            <a:custGeom>
              <a:avLst/>
              <a:gdLst>
                <a:gd name="T0" fmla="*/ 0 w 112"/>
                <a:gd name="T1" fmla="*/ 0 h 217"/>
                <a:gd name="T2" fmla="*/ 0 w 112"/>
                <a:gd name="T3" fmla="*/ 9 h 217"/>
                <a:gd name="T4" fmla="*/ 0 w 112"/>
                <a:gd name="T5" fmla="*/ 18 h 217"/>
                <a:gd name="T6" fmla="*/ 0 w 112"/>
                <a:gd name="T7" fmla="*/ 30 h 217"/>
                <a:gd name="T8" fmla="*/ 0 w 112"/>
                <a:gd name="T9" fmla="*/ 42 h 217"/>
                <a:gd name="T10" fmla="*/ 0 w 112"/>
                <a:gd name="T11" fmla="*/ 51 h 217"/>
                <a:gd name="T12" fmla="*/ 0 w 112"/>
                <a:gd name="T13" fmla="*/ 60 h 217"/>
                <a:gd name="T14" fmla="*/ 0 w 112"/>
                <a:gd name="T15" fmla="*/ 72 h 217"/>
                <a:gd name="T16" fmla="*/ 0 w 112"/>
                <a:gd name="T17" fmla="*/ 84 h 217"/>
                <a:gd name="T18" fmla="*/ 0 w 112"/>
                <a:gd name="T19" fmla="*/ 96 h 217"/>
                <a:gd name="T20" fmla="*/ 0 w 112"/>
                <a:gd name="T21" fmla="*/ 105 h 217"/>
                <a:gd name="T22" fmla="*/ 0 w 112"/>
                <a:gd name="T23" fmla="*/ 114 h 217"/>
                <a:gd name="T24" fmla="*/ 0 w 112"/>
                <a:gd name="T25" fmla="*/ 123 h 217"/>
                <a:gd name="T26" fmla="*/ 0 w 112"/>
                <a:gd name="T27" fmla="*/ 132 h 217"/>
                <a:gd name="T28" fmla="*/ 0 w 112"/>
                <a:gd name="T29" fmla="*/ 144 h 217"/>
                <a:gd name="T30" fmla="*/ 0 w 112"/>
                <a:gd name="T31" fmla="*/ 156 h 217"/>
                <a:gd name="T32" fmla="*/ 0 w 112"/>
                <a:gd name="T33" fmla="*/ 168 h 217"/>
                <a:gd name="T34" fmla="*/ 0 w 112"/>
                <a:gd name="T35" fmla="*/ 177 h 217"/>
                <a:gd name="T36" fmla="*/ 0 w 112"/>
                <a:gd name="T37" fmla="*/ 186 h 217"/>
                <a:gd name="T38" fmla="*/ 3 w 112"/>
                <a:gd name="T39" fmla="*/ 195 h 217"/>
                <a:gd name="T40" fmla="*/ 3 w 112"/>
                <a:gd name="T41" fmla="*/ 204 h 217"/>
                <a:gd name="T42" fmla="*/ 9 w 112"/>
                <a:gd name="T43" fmla="*/ 213 h 217"/>
                <a:gd name="T44" fmla="*/ 18 w 112"/>
                <a:gd name="T45" fmla="*/ 216 h 217"/>
                <a:gd name="T46" fmla="*/ 39 w 112"/>
                <a:gd name="T47" fmla="*/ 216 h 217"/>
                <a:gd name="T48" fmla="*/ 48 w 112"/>
                <a:gd name="T49" fmla="*/ 210 h 217"/>
                <a:gd name="T50" fmla="*/ 57 w 112"/>
                <a:gd name="T51" fmla="*/ 207 h 217"/>
                <a:gd name="T52" fmla="*/ 66 w 112"/>
                <a:gd name="T53" fmla="*/ 207 h 217"/>
                <a:gd name="T54" fmla="*/ 75 w 112"/>
                <a:gd name="T55" fmla="*/ 207 h 217"/>
                <a:gd name="T56" fmla="*/ 84 w 112"/>
                <a:gd name="T57" fmla="*/ 207 h 217"/>
                <a:gd name="T58" fmla="*/ 93 w 112"/>
                <a:gd name="T59" fmla="*/ 204 h 217"/>
                <a:gd name="T60" fmla="*/ 102 w 112"/>
                <a:gd name="T61" fmla="*/ 204 h 217"/>
                <a:gd name="T62" fmla="*/ 111 w 112"/>
                <a:gd name="T63" fmla="*/ 201 h 2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2"/>
                <a:gd name="T97" fmla="*/ 0 h 217"/>
                <a:gd name="T98" fmla="*/ 112 w 112"/>
                <a:gd name="T99" fmla="*/ 217 h 2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2" h="217">
                  <a:moveTo>
                    <a:pt x="0" y="0"/>
                  </a:moveTo>
                  <a:lnTo>
                    <a:pt x="0" y="9"/>
                  </a:lnTo>
                  <a:lnTo>
                    <a:pt x="0" y="18"/>
                  </a:lnTo>
                  <a:lnTo>
                    <a:pt x="0" y="30"/>
                  </a:lnTo>
                  <a:lnTo>
                    <a:pt x="0" y="42"/>
                  </a:lnTo>
                  <a:lnTo>
                    <a:pt x="0" y="51"/>
                  </a:lnTo>
                  <a:lnTo>
                    <a:pt x="0" y="60"/>
                  </a:lnTo>
                  <a:lnTo>
                    <a:pt x="0" y="72"/>
                  </a:lnTo>
                  <a:lnTo>
                    <a:pt x="0" y="84"/>
                  </a:lnTo>
                  <a:lnTo>
                    <a:pt x="0" y="96"/>
                  </a:lnTo>
                  <a:lnTo>
                    <a:pt x="0" y="105"/>
                  </a:lnTo>
                  <a:lnTo>
                    <a:pt x="0" y="114"/>
                  </a:lnTo>
                  <a:lnTo>
                    <a:pt x="0" y="123"/>
                  </a:lnTo>
                  <a:lnTo>
                    <a:pt x="0" y="132"/>
                  </a:lnTo>
                  <a:lnTo>
                    <a:pt x="0" y="144"/>
                  </a:lnTo>
                  <a:lnTo>
                    <a:pt x="0" y="156"/>
                  </a:lnTo>
                  <a:lnTo>
                    <a:pt x="0" y="168"/>
                  </a:lnTo>
                  <a:lnTo>
                    <a:pt x="0" y="177"/>
                  </a:lnTo>
                  <a:lnTo>
                    <a:pt x="0" y="186"/>
                  </a:lnTo>
                  <a:lnTo>
                    <a:pt x="3" y="195"/>
                  </a:lnTo>
                  <a:lnTo>
                    <a:pt x="3" y="204"/>
                  </a:lnTo>
                  <a:lnTo>
                    <a:pt x="9" y="213"/>
                  </a:lnTo>
                  <a:lnTo>
                    <a:pt x="18" y="216"/>
                  </a:lnTo>
                  <a:lnTo>
                    <a:pt x="39" y="216"/>
                  </a:lnTo>
                  <a:lnTo>
                    <a:pt x="48" y="210"/>
                  </a:lnTo>
                  <a:lnTo>
                    <a:pt x="57" y="207"/>
                  </a:lnTo>
                  <a:lnTo>
                    <a:pt x="66" y="207"/>
                  </a:lnTo>
                  <a:lnTo>
                    <a:pt x="75" y="207"/>
                  </a:lnTo>
                  <a:lnTo>
                    <a:pt x="84" y="207"/>
                  </a:lnTo>
                  <a:lnTo>
                    <a:pt x="93" y="204"/>
                  </a:lnTo>
                  <a:lnTo>
                    <a:pt x="102" y="204"/>
                  </a:lnTo>
                  <a:lnTo>
                    <a:pt x="111" y="20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40" name="Freeform 121">
              <a:extLst>
                <a:ext uri="{FF2B5EF4-FFF2-40B4-BE49-F238E27FC236}">
                  <a16:creationId xmlns:a16="http://schemas.microsoft.com/office/drawing/2014/main" id="{408DD930-CBD0-48BD-8BD5-EDE5AD3D8E85}"/>
                </a:ext>
              </a:extLst>
            </p:cNvPr>
            <p:cNvSpPr>
              <a:spLocks/>
            </p:cNvSpPr>
            <p:nvPr/>
          </p:nvSpPr>
          <p:spPr bwMode="auto">
            <a:xfrm>
              <a:off x="3260" y="1258"/>
              <a:ext cx="157" cy="511"/>
            </a:xfrm>
            <a:custGeom>
              <a:avLst/>
              <a:gdLst>
                <a:gd name="T0" fmla="*/ 147 w 157"/>
                <a:gd name="T1" fmla="*/ 6 h 511"/>
                <a:gd name="T2" fmla="*/ 132 w 157"/>
                <a:gd name="T3" fmla="*/ 24 h 511"/>
                <a:gd name="T4" fmla="*/ 114 w 157"/>
                <a:gd name="T5" fmla="*/ 39 h 511"/>
                <a:gd name="T6" fmla="*/ 96 w 157"/>
                <a:gd name="T7" fmla="*/ 57 h 511"/>
                <a:gd name="T8" fmla="*/ 84 w 157"/>
                <a:gd name="T9" fmla="*/ 75 h 511"/>
                <a:gd name="T10" fmla="*/ 72 w 157"/>
                <a:gd name="T11" fmla="*/ 93 h 511"/>
                <a:gd name="T12" fmla="*/ 54 w 157"/>
                <a:gd name="T13" fmla="*/ 111 h 511"/>
                <a:gd name="T14" fmla="*/ 42 w 157"/>
                <a:gd name="T15" fmla="*/ 129 h 511"/>
                <a:gd name="T16" fmla="*/ 30 w 157"/>
                <a:gd name="T17" fmla="*/ 147 h 511"/>
                <a:gd name="T18" fmla="*/ 18 w 157"/>
                <a:gd name="T19" fmla="*/ 165 h 511"/>
                <a:gd name="T20" fmla="*/ 9 w 157"/>
                <a:gd name="T21" fmla="*/ 183 h 511"/>
                <a:gd name="T22" fmla="*/ 0 w 157"/>
                <a:gd name="T23" fmla="*/ 201 h 511"/>
                <a:gd name="T24" fmla="*/ 3 w 157"/>
                <a:gd name="T25" fmla="*/ 219 h 511"/>
                <a:gd name="T26" fmla="*/ 18 w 157"/>
                <a:gd name="T27" fmla="*/ 237 h 511"/>
                <a:gd name="T28" fmla="*/ 33 w 157"/>
                <a:gd name="T29" fmla="*/ 252 h 511"/>
                <a:gd name="T30" fmla="*/ 51 w 157"/>
                <a:gd name="T31" fmla="*/ 270 h 511"/>
                <a:gd name="T32" fmla="*/ 48 w 157"/>
                <a:gd name="T33" fmla="*/ 267 h 511"/>
                <a:gd name="T34" fmla="*/ 30 w 157"/>
                <a:gd name="T35" fmla="*/ 249 h 511"/>
                <a:gd name="T36" fmla="*/ 18 w 157"/>
                <a:gd name="T37" fmla="*/ 234 h 511"/>
                <a:gd name="T38" fmla="*/ 36 w 157"/>
                <a:gd name="T39" fmla="*/ 234 h 511"/>
                <a:gd name="T40" fmla="*/ 48 w 157"/>
                <a:gd name="T41" fmla="*/ 252 h 511"/>
                <a:gd name="T42" fmla="*/ 54 w 157"/>
                <a:gd name="T43" fmla="*/ 252 h 511"/>
                <a:gd name="T44" fmla="*/ 39 w 157"/>
                <a:gd name="T45" fmla="*/ 237 h 511"/>
                <a:gd name="T46" fmla="*/ 12 w 157"/>
                <a:gd name="T47" fmla="*/ 240 h 511"/>
                <a:gd name="T48" fmla="*/ 9 w 157"/>
                <a:gd name="T49" fmla="*/ 258 h 511"/>
                <a:gd name="T50" fmla="*/ 27 w 157"/>
                <a:gd name="T51" fmla="*/ 264 h 511"/>
                <a:gd name="T52" fmla="*/ 33 w 157"/>
                <a:gd name="T53" fmla="*/ 282 h 511"/>
                <a:gd name="T54" fmla="*/ 39 w 157"/>
                <a:gd name="T55" fmla="*/ 267 h 511"/>
                <a:gd name="T56" fmla="*/ 30 w 157"/>
                <a:gd name="T57" fmla="*/ 252 h 511"/>
                <a:gd name="T58" fmla="*/ 15 w 157"/>
                <a:gd name="T59" fmla="*/ 240 h 511"/>
                <a:gd name="T60" fmla="*/ 12 w 157"/>
                <a:gd name="T61" fmla="*/ 243 h 511"/>
                <a:gd name="T62" fmla="*/ 18 w 157"/>
                <a:gd name="T63" fmla="*/ 261 h 511"/>
                <a:gd name="T64" fmla="*/ 21 w 157"/>
                <a:gd name="T65" fmla="*/ 282 h 511"/>
                <a:gd name="T66" fmla="*/ 24 w 157"/>
                <a:gd name="T67" fmla="*/ 306 h 511"/>
                <a:gd name="T68" fmla="*/ 24 w 157"/>
                <a:gd name="T69" fmla="*/ 327 h 511"/>
                <a:gd name="T70" fmla="*/ 21 w 157"/>
                <a:gd name="T71" fmla="*/ 345 h 511"/>
                <a:gd name="T72" fmla="*/ 18 w 157"/>
                <a:gd name="T73" fmla="*/ 366 h 511"/>
                <a:gd name="T74" fmla="*/ 18 w 157"/>
                <a:gd name="T75" fmla="*/ 390 h 511"/>
                <a:gd name="T76" fmla="*/ 15 w 157"/>
                <a:gd name="T77" fmla="*/ 408 h 511"/>
                <a:gd name="T78" fmla="*/ 12 w 157"/>
                <a:gd name="T79" fmla="*/ 429 h 511"/>
                <a:gd name="T80" fmla="*/ 15 w 157"/>
                <a:gd name="T81" fmla="*/ 450 h 511"/>
                <a:gd name="T82" fmla="*/ 18 w 157"/>
                <a:gd name="T83" fmla="*/ 468 h 511"/>
                <a:gd name="T84" fmla="*/ 21 w 157"/>
                <a:gd name="T85" fmla="*/ 486 h 511"/>
                <a:gd name="T86" fmla="*/ 18 w 157"/>
                <a:gd name="T87" fmla="*/ 504 h 511"/>
                <a:gd name="T88" fmla="*/ 39 w 157"/>
                <a:gd name="T89" fmla="*/ 510 h 5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7"/>
                <a:gd name="T136" fmla="*/ 0 h 511"/>
                <a:gd name="T137" fmla="*/ 157 w 157"/>
                <a:gd name="T138" fmla="*/ 511 h 5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7" h="511">
                  <a:moveTo>
                    <a:pt x="156" y="0"/>
                  </a:moveTo>
                  <a:lnTo>
                    <a:pt x="147" y="6"/>
                  </a:lnTo>
                  <a:lnTo>
                    <a:pt x="141" y="15"/>
                  </a:lnTo>
                  <a:lnTo>
                    <a:pt x="132" y="24"/>
                  </a:lnTo>
                  <a:lnTo>
                    <a:pt x="123" y="30"/>
                  </a:lnTo>
                  <a:lnTo>
                    <a:pt x="114" y="39"/>
                  </a:lnTo>
                  <a:lnTo>
                    <a:pt x="105" y="48"/>
                  </a:lnTo>
                  <a:lnTo>
                    <a:pt x="96" y="57"/>
                  </a:lnTo>
                  <a:lnTo>
                    <a:pt x="90" y="66"/>
                  </a:lnTo>
                  <a:lnTo>
                    <a:pt x="84" y="75"/>
                  </a:lnTo>
                  <a:lnTo>
                    <a:pt x="78" y="84"/>
                  </a:lnTo>
                  <a:lnTo>
                    <a:pt x="72" y="93"/>
                  </a:lnTo>
                  <a:lnTo>
                    <a:pt x="63" y="102"/>
                  </a:lnTo>
                  <a:lnTo>
                    <a:pt x="54" y="111"/>
                  </a:lnTo>
                  <a:lnTo>
                    <a:pt x="48" y="120"/>
                  </a:lnTo>
                  <a:lnTo>
                    <a:pt x="42" y="129"/>
                  </a:lnTo>
                  <a:lnTo>
                    <a:pt x="36" y="138"/>
                  </a:lnTo>
                  <a:lnTo>
                    <a:pt x="30" y="147"/>
                  </a:lnTo>
                  <a:lnTo>
                    <a:pt x="21" y="156"/>
                  </a:lnTo>
                  <a:lnTo>
                    <a:pt x="18" y="165"/>
                  </a:lnTo>
                  <a:lnTo>
                    <a:pt x="15" y="174"/>
                  </a:lnTo>
                  <a:lnTo>
                    <a:pt x="9" y="183"/>
                  </a:lnTo>
                  <a:lnTo>
                    <a:pt x="3" y="192"/>
                  </a:lnTo>
                  <a:lnTo>
                    <a:pt x="0" y="201"/>
                  </a:lnTo>
                  <a:lnTo>
                    <a:pt x="0" y="210"/>
                  </a:lnTo>
                  <a:lnTo>
                    <a:pt x="3" y="219"/>
                  </a:lnTo>
                  <a:lnTo>
                    <a:pt x="9" y="228"/>
                  </a:lnTo>
                  <a:lnTo>
                    <a:pt x="18" y="237"/>
                  </a:lnTo>
                  <a:lnTo>
                    <a:pt x="27" y="243"/>
                  </a:lnTo>
                  <a:lnTo>
                    <a:pt x="33" y="252"/>
                  </a:lnTo>
                  <a:lnTo>
                    <a:pt x="42" y="258"/>
                  </a:lnTo>
                  <a:lnTo>
                    <a:pt x="51" y="270"/>
                  </a:lnTo>
                  <a:lnTo>
                    <a:pt x="57" y="279"/>
                  </a:lnTo>
                  <a:lnTo>
                    <a:pt x="48" y="267"/>
                  </a:lnTo>
                  <a:lnTo>
                    <a:pt x="39" y="258"/>
                  </a:lnTo>
                  <a:lnTo>
                    <a:pt x="30" y="249"/>
                  </a:lnTo>
                  <a:lnTo>
                    <a:pt x="21" y="243"/>
                  </a:lnTo>
                  <a:lnTo>
                    <a:pt x="18" y="234"/>
                  </a:lnTo>
                  <a:lnTo>
                    <a:pt x="27" y="234"/>
                  </a:lnTo>
                  <a:lnTo>
                    <a:pt x="36" y="234"/>
                  </a:lnTo>
                  <a:lnTo>
                    <a:pt x="42" y="243"/>
                  </a:lnTo>
                  <a:lnTo>
                    <a:pt x="48" y="252"/>
                  </a:lnTo>
                  <a:lnTo>
                    <a:pt x="54" y="261"/>
                  </a:lnTo>
                  <a:lnTo>
                    <a:pt x="54" y="252"/>
                  </a:lnTo>
                  <a:lnTo>
                    <a:pt x="48" y="243"/>
                  </a:lnTo>
                  <a:lnTo>
                    <a:pt x="39" y="237"/>
                  </a:lnTo>
                  <a:lnTo>
                    <a:pt x="30" y="237"/>
                  </a:lnTo>
                  <a:lnTo>
                    <a:pt x="12" y="240"/>
                  </a:lnTo>
                  <a:lnTo>
                    <a:pt x="6" y="249"/>
                  </a:lnTo>
                  <a:lnTo>
                    <a:pt x="9" y="258"/>
                  </a:lnTo>
                  <a:lnTo>
                    <a:pt x="18" y="261"/>
                  </a:lnTo>
                  <a:lnTo>
                    <a:pt x="27" y="264"/>
                  </a:lnTo>
                  <a:lnTo>
                    <a:pt x="30" y="273"/>
                  </a:lnTo>
                  <a:lnTo>
                    <a:pt x="33" y="282"/>
                  </a:lnTo>
                  <a:lnTo>
                    <a:pt x="39" y="291"/>
                  </a:lnTo>
                  <a:lnTo>
                    <a:pt x="39" y="267"/>
                  </a:lnTo>
                  <a:lnTo>
                    <a:pt x="39" y="258"/>
                  </a:lnTo>
                  <a:lnTo>
                    <a:pt x="30" y="252"/>
                  </a:lnTo>
                  <a:lnTo>
                    <a:pt x="21" y="249"/>
                  </a:lnTo>
                  <a:lnTo>
                    <a:pt x="15" y="240"/>
                  </a:lnTo>
                  <a:lnTo>
                    <a:pt x="6" y="234"/>
                  </a:lnTo>
                  <a:lnTo>
                    <a:pt x="12" y="243"/>
                  </a:lnTo>
                  <a:lnTo>
                    <a:pt x="15" y="252"/>
                  </a:lnTo>
                  <a:lnTo>
                    <a:pt x="18" y="261"/>
                  </a:lnTo>
                  <a:lnTo>
                    <a:pt x="18" y="270"/>
                  </a:lnTo>
                  <a:lnTo>
                    <a:pt x="21" y="282"/>
                  </a:lnTo>
                  <a:lnTo>
                    <a:pt x="24" y="294"/>
                  </a:lnTo>
                  <a:lnTo>
                    <a:pt x="24" y="306"/>
                  </a:lnTo>
                  <a:lnTo>
                    <a:pt x="24" y="318"/>
                  </a:lnTo>
                  <a:lnTo>
                    <a:pt x="24" y="327"/>
                  </a:lnTo>
                  <a:lnTo>
                    <a:pt x="24" y="336"/>
                  </a:lnTo>
                  <a:lnTo>
                    <a:pt x="21" y="345"/>
                  </a:lnTo>
                  <a:lnTo>
                    <a:pt x="21" y="354"/>
                  </a:lnTo>
                  <a:lnTo>
                    <a:pt x="18" y="366"/>
                  </a:lnTo>
                  <a:lnTo>
                    <a:pt x="18" y="378"/>
                  </a:lnTo>
                  <a:lnTo>
                    <a:pt x="18" y="390"/>
                  </a:lnTo>
                  <a:lnTo>
                    <a:pt x="18" y="399"/>
                  </a:lnTo>
                  <a:lnTo>
                    <a:pt x="15" y="408"/>
                  </a:lnTo>
                  <a:lnTo>
                    <a:pt x="12" y="420"/>
                  </a:lnTo>
                  <a:lnTo>
                    <a:pt x="12" y="429"/>
                  </a:lnTo>
                  <a:lnTo>
                    <a:pt x="12" y="438"/>
                  </a:lnTo>
                  <a:lnTo>
                    <a:pt x="15" y="450"/>
                  </a:lnTo>
                  <a:lnTo>
                    <a:pt x="18" y="459"/>
                  </a:lnTo>
                  <a:lnTo>
                    <a:pt x="18" y="468"/>
                  </a:lnTo>
                  <a:lnTo>
                    <a:pt x="21" y="477"/>
                  </a:lnTo>
                  <a:lnTo>
                    <a:pt x="21" y="486"/>
                  </a:lnTo>
                  <a:lnTo>
                    <a:pt x="18" y="495"/>
                  </a:lnTo>
                  <a:lnTo>
                    <a:pt x="18" y="504"/>
                  </a:lnTo>
                  <a:lnTo>
                    <a:pt x="27" y="510"/>
                  </a:lnTo>
                  <a:lnTo>
                    <a:pt x="39" y="51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41" name="Freeform 122">
              <a:extLst>
                <a:ext uri="{FF2B5EF4-FFF2-40B4-BE49-F238E27FC236}">
                  <a16:creationId xmlns:a16="http://schemas.microsoft.com/office/drawing/2014/main" id="{70C7D5B7-CA0A-4EFF-A0D3-761E0261E888}"/>
                </a:ext>
              </a:extLst>
            </p:cNvPr>
            <p:cNvSpPr>
              <a:spLocks/>
            </p:cNvSpPr>
            <p:nvPr/>
          </p:nvSpPr>
          <p:spPr bwMode="auto">
            <a:xfrm>
              <a:off x="3356" y="1432"/>
              <a:ext cx="67" cy="175"/>
            </a:xfrm>
            <a:custGeom>
              <a:avLst/>
              <a:gdLst>
                <a:gd name="T0" fmla="*/ 66 w 67"/>
                <a:gd name="T1" fmla="*/ 0 h 175"/>
                <a:gd name="T2" fmla="*/ 57 w 67"/>
                <a:gd name="T3" fmla="*/ 9 h 175"/>
                <a:gd name="T4" fmla="*/ 48 w 67"/>
                <a:gd name="T5" fmla="*/ 18 h 175"/>
                <a:gd name="T6" fmla="*/ 36 w 67"/>
                <a:gd name="T7" fmla="*/ 24 h 175"/>
                <a:gd name="T8" fmla="*/ 27 w 67"/>
                <a:gd name="T9" fmla="*/ 30 h 175"/>
                <a:gd name="T10" fmla="*/ 15 w 67"/>
                <a:gd name="T11" fmla="*/ 36 h 175"/>
                <a:gd name="T12" fmla="*/ 6 w 67"/>
                <a:gd name="T13" fmla="*/ 39 h 175"/>
                <a:gd name="T14" fmla="*/ 24 w 67"/>
                <a:gd name="T15" fmla="*/ 39 h 175"/>
                <a:gd name="T16" fmla="*/ 33 w 67"/>
                <a:gd name="T17" fmla="*/ 39 h 175"/>
                <a:gd name="T18" fmla="*/ 42 w 67"/>
                <a:gd name="T19" fmla="*/ 36 h 175"/>
                <a:gd name="T20" fmla="*/ 48 w 67"/>
                <a:gd name="T21" fmla="*/ 27 h 175"/>
                <a:gd name="T22" fmla="*/ 39 w 67"/>
                <a:gd name="T23" fmla="*/ 33 h 175"/>
                <a:gd name="T24" fmla="*/ 33 w 67"/>
                <a:gd name="T25" fmla="*/ 42 h 175"/>
                <a:gd name="T26" fmla="*/ 27 w 67"/>
                <a:gd name="T27" fmla="*/ 51 h 175"/>
                <a:gd name="T28" fmla="*/ 15 w 67"/>
                <a:gd name="T29" fmla="*/ 57 h 175"/>
                <a:gd name="T30" fmla="*/ 24 w 67"/>
                <a:gd name="T31" fmla="*/ 54 h 175"/>
                <a:gd name="T32" fmla="*/ 33 w 67"/>
                <a:gd name="T33" fmla="*/ 45 h 175"/>
                <a:gd name="T34" fmla="*/ 39 w 67"/>
                <a:gd name="T35" fmla="*/ 36 h 175"/>
                <a:gd name="T36" fmla="*/ 42 w 67"/>
                <a:gd name="T37" fmla="*/ 45 h 175"/>
                <a:gd name="T38" fmla="*/ 39 w 67"/>
                <a:gd name="T39" fmla="*/ 54 h 175"/>
                <a:gd name="T40" fmla="*/ 30 w 67"/>
                <a:gd name="T41" fmla="*/ 63 h 175"/>
                <a:gd name="T42" fmla="*/ 21 w 67"/>
                <a:gd name="T43" fmla="*/ 69 h 175"/>
                <a:gd name="T44" fmla="*/ 15 w 67"/>
                <a:gd name="T45" fmla="*/ 81 h 175"/>
                <a:gd name="T46" fmla="*/ 6 w 67"/>
                <a:gd name="T47" fmla="*/ 87 h 175"/>
                <a:gd name="T48" fmla="*/ 3 w 67"/>
                <a:gd name="T49" fmla="*/ 96 h 175"/>
                <a:gd name="T50" fmla="*/ 0 w 67"/>
                <a:gd name="T51" fmla="*/ 105 h 175"/>
                <a:gd name="T52" fmla="*/ 3 w 67"/>
                <a:gd name="T53" fmla="*/ 96 h 175"/>
                <a:gd name="T54" fmla="*/ 12 w 67"/>
                <a:gd name="T55" fmla="*/ 87 h 175"/>
                <a:gd name="T56" fmla="*/ 24 w 67"/>
                <a:gd name="T57" fmla="*/ 78 h 175"/>
                <a:gd name="T58" fmla="*/ 27 w 67"/>
                <a:gd name="T59" fmla="*/ 87 h 175"/>
                <a:gd name="T60" fmla="*/ 18 w 67"/>
                <a:gd name="T61" fmla="*/ 96 h 175"/>
                <a:gd name="T62" fmla="*/ 9 w 67"/>
                <a:gd name="T63" fmla="*/ 105 h 175"/>
                <a:gd name="T64" fmla="*/ 3 w 67"/>
                <a:gd name="T65" fmla="*/ 114 h 175"/>
                <a:gd name="T66" fmla="*/ 9 w 67"/>
                <a:gd name="T67" fmla="*/ 90 h 175"/>
                <a:gd name="T68" fmla="*/ 12 w 67"/>
                <a:gd name="T69" fmla="*/ 72 h 175"/>
                <a:gd name="T70" fmla="*/ 15 w 67"/>
                <a:gd name="T71" fmla="*/ 63 h 175"/>
                <a:gd name="T72" fmla="*/ 24 w 67"/>
                <a:gd name="T73" fmla="*/ 57 h 175"/>
                <a:gd name="T74" fmla="*/ 36 w 67"/>
                <a:gd name="T75" fmla="*/ 51 h 175"/>
                <a:gd name="T76" fmla="*/ 36 w 67"/>
                <a:gd name="T77" fmla="*/ 60 h 175"/>
                <a:gd name="T78" fmla="*/ 36 w 67"/>
                <a:gd name="T79" fmla="*/ 72 h 175"/>
                <a:gd name="T80" fmla="*/ 36 w 67"/>
                <a:gd name="T81" fmla="*/ 81 h 175"/>
                <a:gd name="T82" fmla="*/ 36 w 67"/>
                <a:gd name="T83" fmla="*/ 90 h 175"/>
                <a:gd name="T84" fmla="*/ 39 w 67"/>
                <a:gd name="T85" fmla="*/ 102 h 175"/>
                <a:gd name="T86" fmla="*/ 39 w 67"/>
                <a:gd name="T87" fmla="*/ 111 h 175"/>
                <a:gd name="T88" fmla="*/ 39 w 67"/>
                <a:gd name="T89" fmla="*/ 120 h 175"/>
                <a:gd name="T90" fmla="*/ 42 w 67"/>
                <a:gd name="T91" fmla="*/ 132 h 175"/>
                <a:gd name="T92" fmla="*/ 45 w 67"/>
                <a:gd name="T93" fmla="*/ 144 h 175"/>
                <a:gd name="T94" fmla="*/ 48 w 67"/>
                <a:gd name="T95" fmla="*/ 153 h 175"/>
                <a:gd name="T96" fmla="*/ 48 w 67"/>
                <a:gd name="T97" fmla="*/ 165 h 175"/>
                <a:gd name="T98" fmla="*/ 48 w 67"/>
                <a:gd name="T99" fmla="*/ 174 h 1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175"/>
                <a:gd name="T152" fmla="*/ 67 w 67"/>
                <a:gd name="T153" fmla="*/ 175 h 17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175">
                  <a:moveTo>
                    <a:pt x="66" y="0"/>
                  </a:moveTo>
                  <a:lnTo>
                    <a:pt x="57" y="9"/>
                  </a:lnTo>
                  <a:lnTo>
                    <a:pt x="48" y="18"/>
                  </a:lnTo>
                  <a:lnTo>
                    <a:pt x="36" y="24"/>
                  </a:lnTo>
                  <a:lnTo>
                    <a:pt x="27" y="30"/>
                  </a:lnTo>
                  <a:lnTo>
                    <a:pt x="15" y="36"/>
                  </a:lnTo>
                  <a:lnTo>
                    <a:pt x="6" y="39"/>
                  </a:lnTo>
                  <a:lnTo>
                    <a:pt x="24" y="39"/>
                  </a:lnTo>
                  <a:lnTo>
                    <a:pt x="33" y="39"/>
                  </a:lnTo>
                  <a:lnTo>
                    <a:pt x="42" y="36"/>
                  </a:lnTo>
                  <a:lnTo>
                    <a:pt x="48" y="27"/>
                  </a:lnTo>
                  <a:lnTo>
                    <a:pt x="39" y="33"/>
                  </a:lnTo>
                  <a:lnTo>
                    <a:pt x="33" y="42"/>
                  </a:lnTo>
                  <a:lnTo>
                    <a:pt x="27" y="51"/>
                  </a:lnTo>
                  <a:lnTo>
                    <a:pt x="15" y="57"/>
                  </a:lnTo>
                  <a:lnTo>
                    <a:pt x="24" y="54"/>
                  </a:lnTo>
                  <a:lnTo>
                    <a:pt x="33" y="45"/>
                  </a:lnTo>
                  <a:lnTo>
                    <a:pt x="39" y="36"/>
                  </a:lnTo>
                  <a:lnTo>
                    <a:pt x="42" y="45"/>
                  </a:lnTo>
                  <a:lnTo>
                    <a:pt x="39" y="54"/>
                  </a:lnTo>
                  <a:lnTo>
                    <a:pt x="30" y="63"/>
                  </a:lnTo>
                  <a:lnTo>
                    <a:pt x="21" y="69"/>
                  </a:lnTo>
                  <a:lnTo>
                    <a:pt x="15" y="81"/>
                  </a:lnTo>
                  <a:lnTo>
                    <a:pt x="6" y="87"/>
                  </a:lnTo>
                  <a:lnTo>
                    <a:pt x="3" y="96"/>
                  </a:lnTo>
                  <a:lnTo>
                    <a:pt x="0" y="105"/>
                  </a:lnTo>
                  <a:lnTo>
                    <a:pt x="3" y="96"/>
                  </a:lnTo>
                  <a:lnTo>
                    <a:pt x="12" y="87"/>
                  </a:lnTo>
                  <a:lnTo>
                    <a:pt x="24" y="78"/>
                  </a:lnTo>
                  <a:lnTo>
                    <a:pt x="27" y="87"/>
                  </a:lnTo>
                  <a:lnTo>
                    <a:pt x="18" y="96"/>
                  </a:lnTo>
                  <a:lnTo>
                    <a:pt x="9" y="105"/>
                  </a:lnTo>
                  <a:lnTo>
                    <a:pt x="3" y="114"/>
                  </a:lnTo>
                  <a:lnTo>
                    <a:pt x="9" y="90"/>
                  </a:lnTo>
                  <a:lnTo>
                    <a:pt x="12" y="72"/>
                  </a:lnTo>
                  <a:lnTo>
                    <a:pt x="15" y="63"/>
                  </a:lnTo>
                  <a:lnTo>
                    <a:pt x="24" y="57"/>
                  </a:lnTo>
                  <a:lnTo>
                    <a:pt x="36" y="51"/>
                  </a:lnTo>
                  <a:lnTo>
                    <a:pt x="36" y="60"/>
                  </a:lnTo>
                  <a:lnTo>
                    <a:pt x="36" y="72"/>
                  </a:lnTo>
                  <a:lnTo>
                    <a:pt x="36" y="81"/>
                  </a:lnTo>
                  <a:lnTo>
                    <a:pt x="36" y="90"/>
                  </a:lnTo>
                  <a:lnTo>
                    <a:pt x="39" y="102"/>
                  </a:lnTo>
                  <a:lnTo>
                    <a:pt x="39" y="111"/>
                  </a:lnTo>
                  <a:lnTo>
                    <a:pt x="39" y="120"/>
                  </a:lnTo>
                  <a:lnTo>
                    <a:pt x="42" y="132"/>
                  </a:lnTo>
                  <a:lnTo>
                    <a:pt x="45" y="144"/>
                  </a:lnTo>
                  <a:lnTo>
                    <a:pt x="48" y="153"/>
                  </a:lnTo>
                  <a:lnTo>
                    <a:pt x="48" y="165"/>
                  </a:lnTo>
                  <a:lnTo>
                    <a:pt x="48" y="17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42" name="Freeform 123">
              <a:extLst>
                <a:ext uri="{FF2B5EF4-FFF2-40B4-BE49-F238E27FC236}">
                  <a16:creationId xmlns:a16="http://schemas.microsoft.com/office/drawing/2014/main" id="{6AE82027-4894-4DB0-A350-70FF97350169}"/>
                </a:ext>
              </a:extLst>
            </p:cNvPr>
            <p:cNvSpPr>
              <a:spLocks/>
            </p:cNvSpPr>
            <p:nvPr/>
          </p:nvSpPr>
          <p:spPr bwMode="auto">
            <a:xfrm>
              <a:off x="3191" y="1258"/>
              <a:ext cx="109" cy="277"/>
            </a:xfrm>
            <a:custGeom>
              <a:avLst/>
              <a:gdLst>
                <a:gd name="T0" fmla="*/ 99 w 109"/>
                <a:gd name="T1" fmla="*/ 12 h 277"/>
                <a:gd name="T2" fmla="*/ 84 w 109"/>
                <a:gd name="T3" fmla="*/ 30 h 277"/>
                <a:gd name="T4" fmla="*/ 69 w 109"/>
                <a:gd name="T5" fmla="*/ 45 h 277"/>
                <a:gd name="T6" fmla="*/ 54 w 109"/>
                <a:gd name="T7" fmla="*/ 60 h 277"/>
                <a:gd name="T8" fmla="*/ 45 w 109"/>
                <a:gd name="T9" fmla="*/ 78 h 277"/>
                <a:gd name="T10" fmla="*/ 33 w 109"/>
                <a:gd name="T11" fmla="*/ 96 h 277"/>
                <a:gd name="T12" fmla="*/ 15 w 109"/>
                <a:gd name="T13" fmla="*/ 117 h 277"/>
                <a:gd name="T14" fmla="*/ 6 w 109"/>
                <a:gd name="T15" fmla="*/ 135 h 277"/>
                <a:gd name="T16" fmla="*/ 0 w 109"/>
                <a:gd name="T17" fmla="*/ 153 h 277"/>
                <a:gd name="T18" fmla="*/ 3 w 109"/>
                <a:gd name="T19" fmla="*/ 171 h 277"/>
                <a:gd name="T20" fmla="*/ 21 w 109"/>
                <a:gd name="T21" fmla="*/ 192 h 277"/>
                <a:gd name="T22" fmla="*/ 36 w 109"/>
                <a:gd name="T23" fmla="*/ 216 h 277"/>
                <a:gd name="T24" fmla="*/ 45 w 109"/>
                <a:gd name="T25" fmla="*/ 234 h 277"/>
                <a:gd name="T26" fmla="*/ 27 w 109"/>
                <a:gd name="T27" fmla="*/ 219 h 277"/>
                <a:gd name="T28" fmla="*/ 9 w 109"/>
                <a:gd name="T29" fmla="*/ 201 h 277"/>
                <a:gd name="T30" fmla="*/ 3 w 109"/>
                <a:gd name="T31" fmla="*/ 177 h 277"/>
                <a:gd name="T32" fmla="*/ 21 w 109"/>
                <a:gd name="T33" fmla="*/ 198 h 277"/>
                <a:gd name="T34" fmla="*/ 30 w 109"/>
                <a:gd name="T35" fmla="*/ 216 h 277"/>
                <a:gd name="T36" fmla="*/ 36 w 109"/>
                <a:gd name="T37" fmla="*/ 234 h 277"/>
                <a:gd name="T38" fmla="*/ 15 w 109"/>
                <a:gd name="T39" fmla="*/ 213 h 277"/>
                <a:gd name="T40" fmla="*/ 3 w 109"/>
                <a:gd name="T41" fmla="*/ 195 h 277"/>
                <a:gd name="T42" fmla="*/ 6 w 109"/>
                <a:gd name="T43" fmla="*/ 216 h 277"/>
                <a:gd name="T44" fmla="*/ 18 w 109"/>
                <a:gd name="T45" fmla="*/ 231 h 277"/>
                <a:gd name="T46" fmla="*/ 30 w 109"/>
                <a:gd name="T47" fmla="*/ 249 h 277"/>
                <a:gd name="T48" fmla="*/ 36 w 109"/>
                <a:gd name="T49" fmla="*/ 267 h 277"/>
                <a:gd name="T50" fmla="*/ 27 w 109"/>
                <a:gd name="T51" fmla="*/ 267 h 277"/>
                <a:gd name="T52" fmla="*/ 18 w 109"/>
                <a:gd name="T53" fmla="*/ 249 h 277"/>
                <a:gd name="T54" fmla="*/ 9 w 109"/>
                <a:gd name="T55" fmla="*/ 228 h 277"/>
                <a:gd name="T56" fmla="*/ 6 w 109"/>
                <a:gd name="T57" fmla="*/ 210 h 277"/>
                <a:gd name="T58" fmla="*/ 6 w 109"/>
                <a:gd name="T59" fmla="*/ 234 h 277"/>
                <a:gd name="T60" fmla="*/ 6 w 109"/>
                <a:gd name="T61" fmla="*/ 252 h 277"/>
                <a:gd name="T62" fmla="*/ 3 w 109"/>
                <a:gd name="T63" fmla="*/ 252 h 277"/>
                <a:gd name="T64" fmla="*/ 6 w 109"/>
                <a:gd name="T65" fmla="*/ 252 h 2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9"/>
                <a:gd name="T100" fmla="*/ 0 h 277"/>
                <a:gd name="T101" fmla="*/ 109 w 109"/>
                <a:gd name="T102" fmla="*/ 277 h 2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9" h="277">
                  <a:moveTo>
                    <a:pt x="108" y="0"/>
                  </a:moveTo>
                  <a:lnTo>
                    <a:pt x="99" y="12"/>
                  </a:lnTo>
                  <a:lnTo>
                    <a:pt x="93" y="21"/>
                  </a:lnTo>
                  <a:lnTo>
                    <a:pt x="84" y="30"/>
                  </a:lnTo>
                  <a:lnTo>
                    <a:pt x="78" y="39"/>
                  </a:lnTo>
                  <a:lnTo>
                    <a:pt x="69" y="45"/>
                  </a:lnTo>
                  <a:lnTo>
                    <a:pt x="60" y="51"/>
                  </a:lnTo>
                  <a:lnTo>
                    <a:pt x="54" y="60"/>
                  </a:lnTo>
                  <a:lnTo>
                    <a:pt x="51" y="69"/>
                  </a:lnTo>
                  <a:lnTo>
                    <a:pt x="45" y="78"/>
                  </a:lnTo>
                  <a:lnTo>
                    <a:pt x="42" y="87"/>
                  </a:lnTo>
                  <a:lnTo>
                    <a:pt x="33" y="96"/>
                  </a:lnTo>
                  <a:lnTo>
                    <a:pt x="24" y="108"/>
                  </a:lnTo>
                  <a:lnTo>
                    <a:pt x="15" y="117"/>
                  </a:lnTo>
                  <a:lnTo>
                    <a:pt x="12" y="126"/>
                  </a:lnTo>
                  <a:lnTo>
                    <a:pt x="6" y="135"/>
                  </a:lnTo>
                  <a:lnTo>
                    <a:pt x="0" y="144"/>
                  </a:lnTo>
                  <a:lnTo>
                    <a:pt x="0" y="153"/>
                  </a:lnTo>
                  <a:lnTo>
                    <a:pt x="0" y="162"/>
                  </a:lnTo>
                  <a:lnTo>
                    <a:pt x="3" y="171"/>
                  </a:lnTo>
                  <a:lnTo>
                    <a:pt x="12" y="180"/>
                  </a:lnTo>
                  <a:lnTo>
                    <a:pt x="21" y="192"/>
                  </a:lnTo>
                  <a:lnTo>
                    <a:pt x="30" y="204"/>
                  </a:lnTo>
                  <a:lnTo>
                    <a:pt x="36" y="216"/>
                  </a:lnTo>
                  <a:lnTo>
                    <a:pt x="42" y="225"/>
                  </a:lnTo>
                  <a:lnTo>
                    <a:pt x="45" y="234"/>
                  </a:lnTo>
                  <a:lnTo>
                    <a:pt x="36" y="225"/>
                  </a:lnTo>
                  <a:lnTo>
                    <a:pt x="27" y="219"/>
                  </a:lnTo>
                  <a:lnTo>
                    <a:pt x="18" y="210"/>
                  </a:lnTo>
                  <a:lnTo>
                    <a:pt x="9" y="201"/>
                  </a:lnTo>
                  <a:lnTo>
                    <a:pt x="3" y="189"/>
                  </a:lnTo>
                  <a:lnTo>
                    <a:pt x="3" y="177"/>
                  </a:lnTo>
                  <a:lnTo>
                    <a:pt x="12" y="189"/>
                  </a:lnTo>
                  <a:lnTo>
                    <a:pt x="21" y="198"/>
                  </a:lnTo>
                  <a:lnTo>
                    <a:pt x="27" y="207"/>
                  </a:lnTo>
                  <a:lnTo>
                    <a:pt x="30" y="216"/>
                  </a:lnTo>
                  <a:lnTo>
                    <a:pt x="33" y="225"/>
                  </a:lnTo>
                  <a:lnTo>
                    <a:pt x="36" y="234"/>
                  </a:lnTo>
                  <a:lnTo>
                    <a:pt x="24" y="225"/>
                  </a:lnTo>
                  <a:lnTo>
                    <a:pt x="15" y="213"/>
                  </a:lnTo>
                  <a:lnTo>
                    <a:pt x="9" y="204"/>
                  </a:lnTo>
                  <a:lnTo>
                    <a:pt x="3" y="195"/>
                  </a:lnTo>
                  <a:lnTo>
                    <a:pt x="3" y="204"/>
                  </a:lnTo>
                  <a:lnTo>
                    <a:pt x="6" y="216"/>
                  </a:lnTo>
                  <a:lnTo>
                    <a:pt x="9" y="228"/>
                  </a:lnTo>
                  <a:lnTo>
                    <a:pt x="18" y="231"/>
                  </a:lnTo>
                  <a:lnTo>
                    <a:pt x="24" y="240"/>
                  </a:lnTo>
                  <a:lnTo>
                    <a:pt x="30" y="249"/>
                  </a:lnTo>
                  <a:lnTo>
                    <a:pt x="33" y="258"/>
                  </a:lnTo>
                  <a:lnTo>
                    <a:pt x="36" y="267"/>
                  </a:lnTo>
                  <a:lnTo>
                    <a:pt x="36" y="276"/>
                  </a:lnTo>
                  <a:lnTo>
                    <a:pt x="27" y="267"/>
                  </a:lnTo>
                  <a:lnTo>
                    <a:pt x="18" y="258"/>
                  </a:lnTo>
                  <a:lnTo>
                    <a:pt x="18" y="249"/>
                  </a:lnTo>
                  <a:lnTo>
                    <a:pt x="15" y="237"/>
                  </a:lnTo>
                  <a:lnTo>
                    <a:pt x="9" y="228"/>
                  </a:lnTo>
                  <a:lnTo>
                    <a:pt x="9" y="219"/>
                  </a:lnTo>
                  <a:lnTo>
                    <a:pt x="6" y="210"/>
                  </a:lnTo>
                  <a:lnTo>
                    <a:pt x="6" y="222"/>
                  </a:lnTo>
                  <a:lnTo>
                    <a:pt x="6" y="234"/>
                  </a:lnTo>
                  <a:lnTo>
                    <a:pt x="6" y="243"/>
                  </a:lnTo>
                  <a:lnTo>
                    <a:pt x="6" y="252"/>
                  </a:lnTo>
                  <a:lnTo>
                    <a:pt x="6" y="264"/>
                  </a:lnTo>
                  <a:lnTo>
                    <a:pt x="3" y="252"/>
                  </a:lnTo>
                  <a:lnTo>
                    <a:pt x="3" y="243"/>
                  </a:lnTo>
                  <a:lnTo>
                    <a:pt x="6" y="252"/>
                  </a:lnTo>
                  <a:lnTo>
                    <a:pt x="6" y="24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43" name="Freeform 124">
              <a:extLst>
                <a:ext uri="{FF2B5EF4-FFF2-40B4-BE49-F238E27FC236}">
                  <a16:creationId xmlns:a16="http://schemas.microsoft.com/office/drawing/2014/main" id="{4495C1EE-127C-4228-A8EF-345A6687E8FC}"/>
                </a:ext>
              </a:extLst>
            </p:cNvPr>
            <p:cNvSpPr>
              <a:spLocks/>
            </p:cNvSpPr>
            <p:nvPr/>
          </p:nvSpPr>
          <p:spPr bwMode="auto">
            <a:xfrm>
              <a:off x="3176" y="1510"/>
              <a:ext cx="100" cy="244"/>
            </a:xfrm>
            <a:custGeom>
              <a:avLst/>
              <a:gdLst>
                <a:gd name="T0" fmla="*/ 15 w 100"/>
                <a:gd name="T1" fmla="*/ 0 h 244"/>
                <a:gd name="T2" fmla="*/ 15 w 100"/>
                <a:gd name="T3" fmla="*/ 9 h 244"/>
                <a:gd name="T4" fmla="*/ 15 w 100"/>
                <a:gd name="T5" fmla="*/ 21 h 244"/>
                <a:gd name="T6" fmla="*/ 15 w 100"/>
                <a:gd name="T7" fmla="*/ 30 h 244"/>
                <a:gd name="T8" fmla="*/ 15 w 100"/>
                <a:gd name="T9" fmla="*/ 39 h 244"/>
                <a:gd name="T10" fmla="*/ 15 w 100"/>
                <a:gd name="T11" fmla="*/ 51 h 244"/>
                <a:gd name="T12" fmla="*/ 15 w 100"/>
                <a:gd name="T13" fmla="*/ 63 h 244"/>
                <a:gd name="T14" fmla="*/ 15 w 100"/>
                <a:gd name="T15" fmla="*/ 75 h 244"/>
                <a:gd name="T16" fmla="*/ 12 w 100"/>
                <a:gd name="T17" fmla="*/ 87 h 244"/>
                <a:gd name="T18" fmla="*/ 12 w 100"/>
                <a:gd name="T19" fmla="*/ 96 h 244"/>
                <a:gd name="T20" fmla="*/ 12 w 100"/>
                <a:gd name="T21" fmla="*/ 105 h 244"/>
                <a:gd name="T22" fmla="*/ 9 w 100"/>
                <a:gd name="T23" fmla="*/ 117 h 244"/>
                <a:gd name="T24" fmla="*/ 9 w 100"/>
                <a:gd name="T25" fmla="*/ 126 h 244"/>
                <a:gd name="T26" fmla="*/ 6 w 100"/>
                <a:gd name="T27" fmla="*/ 135 h 244"/>
                <a:gd name="T28" fmla="*/ 3 w 100"/>
                <a:gd name="T29" fmla="*/ 147 h 244"/>
                <a:gd name="T30" fmla="*/ 3 w 100"/>
                <a:gd name="T31" fmla="*/ 156 h 244"/>
                <a:gd name="T32" fmla="*/ 3 w 100"/>
                <a:gd name="T33" fmla="*/ 165 h 244"/>
                <a:gd name="T34" fmla="*/ 3 w 100"/>
                <a:gd name="T35" fmla="*/ 177 h 244"/>
                <a:gd name="T36" fmla="*/ 3 w 100"/>
                <a:gd name="T37" fmla="*/ 186 h 244"/>
                <a:gd name="T38" fmla="*/ 0 w 100"/>
                <a:gd name="T39" fmla="*/ 195 h 244"/>
                <a:gd name="T40" fmla="*/ 0 w 100"/>
                <a:gd name="T41" fmla="*/ 204 h 244"/>
                <a:gd name="T42" fmla="*/ 0 w 100"/>
                <a:gd name="T43" fmla="*/ 213 h 244"/>
                <a:gd name="T44" fmla="*/ 9 w 100"/>
                <a:gd name="T45" fmla="*/ 219 h 244"/>
                <a:gd name="T46" fmla="*/ 18 w 100"/>
                <a:gd name="T47" fmla="*/ 219 h 244"/>
                <a:gd name="T48" fmla="*/ 27 w 100"/>
                <a:gd name="T49" fmla="*/ 222 h 244"/>
                <a:gd name="T50" fmla="*/ 39 w 100"/>
                <a:gd name="T51" fmla="*/ 225 h 244"/>
                <a:gd name="T52" fmla="*/ 51 w 100"/>
                <a:gd name="T53" fmla="*/ 225 h 244"/>
                <a:gd name="T54" fmla="*/ 63 w 100"/>
                <a:gd name="T55" fmla="*/ 225 h 244"/>
                <a:gd name="T56" fmla="*/ 72 w 100"/>
                <a:gd name="T57" fmla="*/ 225 h 244"/>
                <a:gd name="T58" fmla="*/ 81 w 100"/>
                <a:gd name="T59" fmla="*/ 231 h 244"/>
                <a:gd name="T60" fmla="*/ 90 w 100"/>
                <a:gd name="T61" fmla="*/ 237 h 244"/>
                <a:gd name="T62" fmla="*/ 78 w 100"/>
                <a:gd name="T63" fmla="*/ 237 h 244"/>
                <a:gd name="T64" fmla="*/ 66 w 100"/>
                <a:gd name="T65" fmla="*/ 237 h 244"/>
                <a:gd name="T66" fmla="*/ 48 w 100"/>
                <a:gd name="T67" fmla="*/ 237 h 244"/>
                <a:gd name="T68" fmla="*/ 30 w 100"/>
                <a:gd name="T69" fmla="*/ 237 h 244"/>
                <a:gd name="T70" fmla="*/ 21 w 100"/>
                <a:gd name="T71" fmla="*/ 237 h 244"/>
                <a:gd name="T72" fmla="*/ 12 w 100"/>
                <a:gd name="T73" fmla="*/ 228 h 244"/>
                <a:gd name="T74" fmla="*/ 21 w 100"/>
                <a:gd name="T75" fmla="*/ 228 h 244"/>
                <a:gd name="T76" fmla="*/ 30 w 100"/>
                <a:gd name="T77" fmla="*/ 228 h 244"/>
                <a:gd name="T78" fmla="*/ 42 w 100"/>
                <a:gd name="T79" fmla="*/ 228 h 244"/>
                <a:gd name="T80" fmla="*/ 51 w 100"/>
                <a:gd name="T81" fmla="*/ 231 h 244"/>
                <a:gd name="T82" fmla="*/ 60 w 100"/>
                <a:gd name="T83" fmla="*/ 234 h 244"/>
                <a:gd name="T84" fmla="*/ 69 w 100"/>
                <a:gd name="T85" fmla="*/ 234 h 244"/>
                <a:gd name="T86" fmla="*/ 78 w 100"/>
                <a:gd name="T87" fmla="*/ 234 h 244"/>
                <a:gd name="T88" fmla="*/ 90 w 100"/>
                <a:gd name="T89" fmla="*/ 237 h 244"/>
                <a:gd name="T90" fmla="*/ 99 w 100"/>
                <a:gd name="T91" fmla="*/ 243 h 244"/>
                <a:gd name="T92" fmla="*/ 99 w 100"/>
                <a:gd name="T93" fmla="*/ 234 h 2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
                <a:gd name="T142" fmla="*/ 0 h 244"/>
                <a:gd name="T143" fmla="*/ 100 w 100"/>
                <a:gd name="T144" fmla="*/ 244 h 2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 h="244">
                  <a:moveTo>
                    <a:pt x="15" y="0"/>
                  </a:moveTo>
                  <a:lnTo>
                    <a:pt x="15" y="9"/>
                  </a:lnTo>
                  <a:lnTo>
                    <a:pt x="15" y="21"/>
                  </a:lnTo>
                  <a:lnTo>
                    <a:pt x="15" y="30"/>
                  </a:lnTo>
                  <a:lnTo>
                    <a:pt x="15" y="39"/>
                  </a:lnTo>
                  <a:lnTo>
                    <a:pt x="15" y="51"/>
                  </a:lnTo>
                  <a:lnTo>
                    <a:pt x="15" y="63"/>
                  </a:lnTo>
                  <a:lnTo>
                    <a:pt x="15" y="75"/>
                  </a:lnTo>
                  <a:lnTo>
                    <a:pt x="12" y="87"/>
                  </a:lnTo>
                  <a:lnTo>
                    <a:pt x="12" y="96"/>
                  </a:lnTo>
                  <a:lnTo>
                    <a:pt x="12" y="105"/>
                  </a:lnTo>
                  <a:lnTo>
                    <a:pt x="9" y="117"/>
                  </a:lnTo>
                  <a:lnTo>
                    <a:pt x="9" y="126"/>
                  </a:lnTo>
                  <a:lnTo>
                    <a:pt x="6" y="135"/>
                  </a:lnTo>
                  <a:lnTo>
                    <a:pt x="3" y="147"/>
                  </a:lnTo>
                  <a:lnTo>
                    <a:pt x="3" y="156"/>
                  </a:lnTo>
                  <a:lnTo>
                    <a:pt x="3" y="165"/>
                  </a:lnTo>
                  <a:lnTo>
                    <a:pt x="3" y="177"/>
                  </a:lnTo>
                  <a:lnTo>
                    <a:pt x="3" y="186"/>
                  </a:lnTo>
                  <a:lnTo>
                    <a:pt x="0" y="195"/>
                  </a:lnTo>
                  <a:lnTo>
                    <a:pt x="0" y="204"/>
                  </a:lnTo>
                  <a:lnTo>
                    <a:pt x="0" y="213"/>
                  </a:lnTo>
                  <a:lnTo>
                    <a:pt x="9" y="219"/>
                  </a:lnTo>
                  <a:lnTo>
                    <a:pt x="18" y="219"/>
                  </a:lnTo>
                  <a:lnTo>
                    <a:pt x="27" y="222"/>
                  </a:lnTo>
                  <a:lnTo>
                    <a:pt x="39" y="225"/>
                  </a:lnTo>
                  <a:lnTo>
                    <a:pt x="51" y="225"/>
                  </a:lnTo>
                  <a:lnTo>
                    <a:pt x="63" y="225"/>
                  </a:lnTo>
                  <a:lnTo>
                    <a:pt x="72" y="225"/>
                  </a:lnTo>
                  <a:lnTo>
                    <a:pt x="81" y="231"/>
                  </a:lnTo>
                  <a:lnTo>
                    <a:pt x="90" y="237"/>
                  </a:lnTo>
                  <a:lnTo>
                    <a:pt x="78" y="237"/>
                  </a:lnTo>
                  <a:lnTo>
                    <a:pt x="66" y="237"/>
                  </a:lnTo>
                  <a:lnTo>
                    <a:pt x="48" y="237"/>
                  </a:lnTo>
                  <a:lnTo>
                    <a:pt x="30" y="237"/>
                  </a:lnTo>
                  <a:lnTo>
                    <a:pt x="21" y="237"/>
                  </a:lnTo>
                  <a:lnTo>
                    <a:pt x="12" y="228"/>
                  </a:lnTo>
                  <a:lnTo>
                    <a:pt x="21" y="228"/>
                  </a:lnTo>
                  <a:lnTo>
                    <a:pt x="30" y="228"/>
                  </a:lnTo>
                  <a:lnTo>
                    <a:pt x="42" y="228"/>
                  </a:lnTo>
                  <a:lnTo>
                    <a:pt x="51" y="231"/>
                  </a:lnTo>
                  <a:lnTo>
                    <a:pt x="60" y="234"/>
                  </a:lnTo>
                  <a:lnTo>
                    <a:pt x="69" y="234"/>
                  </a:lnTo>
                  <a:lnTo>
                    <a:pt x="78" y="234"/>
                  </a:lnTo>
                  <a:lnTo>
                    <a:pt x="90" y="237"/>
                  </a:lnTo>
                  <a:lnTo>
                    <a:pt x="99" y="243"/>
                  </a:lnTo>
                  <a:lnTo>
                    <a:pt x="99" y="23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44" name="Freeform 125">
              <a:extLst>
                <a:ext uri="{FF2B5EF4-FFF2-40B4-BE49-F238E27FC236}">
                  <a16:creationId xmlns:a16="http://schemas.microsoft.com/office/drawing/2014/main" id="{6887A439-4FEF-47C7-AE63-63F2D9DF23AF}"/>
                </a:ext>
              </a:extLst>
            </p:cNvPr>
            <p:cNvSpPr>
              <a:spLocks/>
            </p:cNvSpPr>
            <p:nvPr/>
          </p:nvSpPr>
          <p:spPr bwMode="auto">
            <a:xfrm>
              <a:off x="3164" y="1738"/>
              <a:ext cx="145" cy="58"/>
            </a:xfrm>
            <a:custGeom>
              <a:avLst/>
              <a:gdLst>
                <a:gd name="T0" fmla="*/ 51 w 145"/>
                <a:gd name="T1" fmla="*/ 9 h 58"/>
                <a:gd name="T2" fmla="*/ 45 w 145"/>
                <a:gd name="T3" fmla="*/ 18 h 58"/>
                <a:gd name="T4" fmla="*/ 27 w 145"/>
                <a:gd name="T5" fmla="*/ 21 h 58"/>
                <a:gd name="T6" fmla="*/ 15 w 145"/>
                <a:gd name="T7" fmla="*/ 24 h 58"/>
                <a:gd name="T8" fmla="*/ 6 w 145"/>
                <a:gd name="T9" fmla="*/ 24 h 58"/>
                <a:gd name="T10" fmla="*/ 0 w 145"/>
                <a:gd name="T11" fmla="*/ 33 h 58"/>
                <a:gd name="T12" fmla="*/ 0 w 145"/>
                <a:gd name="T13" fmla="*/ 42 h 58"/>
                <a:gd name="T14" fmla="*/ 0 w 145"/>
                <a:gd name="T15" fmla="*/ 51 h 58"/>
                <a:gd name="T16" fmla="*/ 9 w 145"/>
                <a:gd name="T17" fmla="*/ 54 h 58"/>
                <a:gd name="T18" fmla="*/ 27 w 145"/>
                <a:gd name="T19" fmla="*/ 54 h 58"/>
                <a:gd name="T20" fmla="*/ 39 w 145"/>
                <a:gd name="T21" fmla="*/ 54 h 58"/>
                <a:gd name="T22" fmla="*/ 48 w 145"/>
                <a:gd name="T23" fmla="*/ 54 h 58"/>
                <a:gd name="T24" fmla="*/ 60 w 145"/>
                <a:gd name="T25" fmla="*/ 57 h 58"/>
                <a:gd name="T26" fmla="*/ 90 w 145"/>
                <a:gd name="T27" fmla="*/ 57 h 58"/>
                <a:gd name="T28" fmla="*/ 99 w 145"/>
                <a:gd name="T29" fmla="*/ 57 h 58"/>
                <a:gd name="T30" fmla="*/ 99 w 145"/>
                <a:gd name="T31" fmla="*/ 48 h 58"/>
                <a:gd name="T32" fmla="*/ 105 w 145"/>
                <a:gd name="T33" fmla="*/ 36 h 58"/>
                <a:gd name="T34" fmla="*/ 114 w 145"/>
                <a:gd name="T35" fmla="*/ 33 h 58"/>
                <a:gd name="T36" fmla="*/ 123 w 145"/>
                <a:gd name="T37" fmla="*/ 30 h 58"/>
                <a:gd name="T38" fmla="*/ 135 w 145"/>
                <a:gd name="T39" fmla="*/ 30 h 58"/>
                <a:gd name="T40" fmla="*/ 144 w 145"/>
                <a:gd name="T41" fmla="*/ 30 h 58"/>
                <a:gd name="T42" fmla="*/ 135 w 145"/>
                <a:gd name="T43" fmla="*/ 30 h 58"/>
                <a:gd name="T44" fmla="*/ 126 w 145"/>
                <a:gd name="T45" fmla="*/ 30 h 58"/>
                <a:gd name="T46" fmla="*/ 117 w 145"/>
                <a:gd name="T47" fmla="*/ 27 h 58"/>
                <a:gd name="T48" fmla="*/ 114 w 145"/>
                <a:gd name="T49" fmla="*/ 18 h 58"/>
                <a:gd name="T50" fmla="*/ 114 w 145"/>
                <a:gd name="T51" fmla="*/ 9 h 58"/>
                <a:gd name="T52" fmla="*/ 114 w 145"/>
                <a:gd name="T53" fmla="*/ 0 h 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5"/>
                <a:gd name="T82" fmla="*/ 0 h 58"/>
                <a:gd name="T83" fmla="*/ 145 w 145"/>
                <a:gd name="T84" fmla="*/ 58 h 5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5" h="58">
                  <a:moveTo>
                    <a:pt x="51" y="9"/>
                  </a:moveTo>
                  <a:lnTo>
                    <a:pt x="45" y="18"/>
                  </a:lnTo>
                  <a:lnTo>
                    <a:pt x="27" y="21"/>
                  </a:lnTo>
                  <a:lnTo>
                    <a:pt x="15" y="24"/>
                  </a:lnTo>
                  <a:lnTo>
                    <a:pt x="6" y="24"/>
                  </a:lnTo>
                  <a:lnTo>
                    <a:pt x="0" y="33"/>
                  </a:lnTo>
                  <a:lnTo>
                    <a:pt x="0" y="42"/>
                  </a:lnTo>
                  <a:lnTo>
                    <a:pt x="0" y="51"/>
                  </a:lnTo>
                  <a:lnTo>
                    <a:pt x="9" y="54"/>
                  </a:lnTo>
                  <a:lnTo>
                    <a:pt x="27" y="54"/>
                  </a:lnTo>
                  <a:lnTo>
                    <a:pt x="39" y="54"/>
                  </a:lnTo>
                  <a:lnTo>
                    <a:pt x="48" y="54"/>
                  </a:lnTo>
                  <a:lnTo>
                    <a:pt x="60" y="57"/>
                  </a:lnTo>
                  <a:lnTo>
                    <a:pt x="90" y="57"/>
                  </a:lnTo>
                  <a:lnTo>
                    <a:pt x="99" y="57"/>
                  </a:lnTo>
                  <a:lnTo>
                    <a:pt x="99" y="48"/>
                  </a:lnTo>
                  <a:lnTo>
                    <a:pt x="105" y="36"/>
                  </a:lnTo>
                  <a:lnTo>
                    <a:pt x="114" y="33"/>
                  </a:lnTo>
                  <a:lnTo>
                    <a:pt x="123" y="30"/>
                  </a:lnTo>
                  <a:lnTo>
                    <a:pt x="135" y="30"/>
                  </a:lnTo>
                  <a:lnTo>
                    <a:pt x="144" y="30"/>
                  </a:lnTo>
                  <a:lnTo>
                    <a:pt x="135" y="30"/>
                  </a:lnTo>
                  <a:lnTo>
                    <a:pt x="126" y="30"/>
                  </a:lnTo>
                  <a:lnTo>
                    <a:pt x="117" y="27"/>
                  </a:lnTo>
                  <a:lnTo>
                    <a:pt x="114" y="18"/>
                  </a:lnTo>
                  <a:lnTo>
                    <a:pt x="114" y="9"/>
                  </a:lnTo>
                  <a:lnTo>
                    <a:pt x="114"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45" name="Freeform 126">
              <a:extLst>
                <a:ext uri="{FF2B5EF4-FFF2-40B4-BE49-F238E27FC236}">
                  <a16:creationId xmlns:a16="http://schemas.microsoft.com/office/drawing/2014/main" id="{FEFE9A6F-611A-4362-B17A-A6FAD997872B}"/>
                </a:ext>
              </a:extLst>
            </p:cNvPr>
            <p:cNvSpPr>
              <a:spLocks/>
            </p:cNvSpPr>
            <p:nvPr/>
          </p:nvSpPr>
          <p:spPr bwMode="auto">
            <a:xfrm>
              <a:off x="3302" y="1609"/>
              <a:ext cx="142" cy="187"/>
            </a:xfrm>
            <a:custGeom>
              <a:avLst/>
              <a:gdLst>
                <a:gd name="T0" fmla="*/ 9 w 142"/>
                <a:gd name="T1" fmla="*/ 180 h 187"/>
                <a:gd name="T2" fmla="*/ 9 w 142"/>
                <a:gd name="T3" fmla="*/ 168 h 187"/>
                <a:gd name="T4" fmla="*/ 9 w 142"/>
                <a:gd name="T5" fmla="*/ 159 h 187"/>
                <a:gd name="T6" fmla="*/ 3 w 142"/>
                <a:gd name="T7" fmla="*/ 150 h 187"/>
                <a:gd name="T8" fmla="*/ 3 w 142"/>
                <a:gd name="T9" fmla="*/ 141 h 187"/>
                <a:gd name="T10" fmla="*/ 0 w 142"/>
                <a:gd name="T11" fmla="*/ 132 h 187"/>
                <a:gd name="T12" fmla="*/ 0 w 142"/>
                <a:gd name="T13" fmla="*/ 123 h 187"/>
                <a:gd name="T14" fmla="*/ 0 w 142"/>
                <a:gd name="T15" fmla="*/ 114 h 187"/>
                <a:gd name="T16" fmla="*/ 0 w 142"/>
                <a:gd name="T17" fmla="*/ 105 h 187"/>
                <a:gd name="T18" fmla="*/ 0 w 142"/>
                <a:gd name="T19" fmla="*/ 93 h 187"/>
                <a:gd name="T20" fmla="*/ 0 w 142"/>
                <a:gd name="T21" fmla="*/ 84 h 187"/>
                <a:gd name="T22" fmla="*/ 0 w 142"/>
                <a:gd name="T23" fmla="*/ 63 h 187"/>
                <a:gd name="T24" fmla="*/ 0 w 142"/>
                <a:gd name="T25" fmla="*/ 54 h 187"/>
                <a:gd name="T26" fmla="*/ 0 w 142"/>
                <a:gd name="T27" fmla="*/ 45 h 187"/>
                <a:gd name="T28" fmla="*/ 0 w 142"/>
                <a:gd name="T29" fmla="*/ 33 h 187"/>
                <a:gd name="T30" fmla="*/ 3 w 142"/>
                <a:gd name="T31" fmla="*/ 24 h 187"/>
                <a:gd name="T32" fmla="*/ 9 w 142"/>
                <a:gd name="T33" fmla="*/ 15 h 187"/>
                <a:gd name="T34" fmla="*/ 18 w 142"/>
                <a:gd name="T35" fmla="*/ 6 h 187"/>
                <a:gd name="T36" fmla="*/ 27 w 142"/>
                <a:gd name="T37" fmla="*/ 6 h 187"/>
                <a:gd name="T38" fmla="*/ 36 w 142"/>
                <a:gd name="T39" fmla="*/ 0 h 187"/>
                <a:gd name="T40" fmla="*/ 45 w 142"/>
                <a:gd name="T41" fmla="*/ 0 h 187"/>
                <a:gd name="T42" fmla="*/ 57 w 142"/>
                <a:gd name="T43" fmla="*/ 0 h 187"/>
                <a:gd name="T44" fmla="*/ 81 w 142"/>
                <a:gd name="T45" fmla="*/ 0 h 187"/>
                <a:gd name="T46" fmla="*/ 93 w 142"/>
                <a:gd name="T47" fmla="*/ 0 h 187"/>
                <a:gd name="T48" fmla="*/ 102 w 142"/>
                <a:gd name="T49" fmla="*/ 0 h 187"/>
                <a:gd name="T50" fmla="*/ 114 w 142"/>
                <a:gd name="T51" fmla="*/ 0 h 187"/>
                <a:gd name="T52" fmla="*/ 114 w 142"/>
                <a:gd name="T53" fmla="*/ 9 h 187"/>
                <a:gd name="T54" fmla="*/ 123 w 142"/>
                <a:gd name="T55" fmla="*/ 18 h 187"/>
                <a:gd name="T56" fmla="*/ 126 w 142"/>
                <a:gd name="T57" fmla="*/ 27 h 187"/>
                <a:gd name="T58" fmla="*/ 126 w 142"/>
                <a:gd name="T59" fmla="*/ 36 h 187"/>
                <a:gd name="T60" fmla="*/ 126 w 142"/>
                <a:gd name="T61" fmla="*/ 45 h 187"/>
                <a:gd name="T62" fmla="*/ 126 w 142"/>
                <a:gd name="T63" fmla="*/ 54 h 187"/>
                <a:gd name="T64" fmla="*/ 126 w 142"/>
                <a:gd name="T65" fmla="*/ 63 h 187"/>
                <a:gd name="T66" fmla="*/ 126 w 142"/>
                <a:gd name="T67" fmla="*/ 75 h 187"/>
                <a:gd name="T68" fmla="*/ 126 w 142"/>
                <a:gd name="T69" fmla="*/ 84 h 187"/>
                <a:gd name="T70" fmla="*/ 123 w 142"/>
                <a:gd name="T71" fmla="*/ 93 h 187"/>
                <a:gd name="T72" fmla="*/ 123 w 142"/>
                <a:gd name="T73" fmla="*/ 102 h 187"/>
                <a:gd name="T74" fmla="*/ 123 w 142"/>
                <a:gd name="T75" fmla="*/ 111 h 187"/>
                <a:gd name="T76" fmla="*/ 123 w 142"/>
                <a:gd name="T77" fmla="*/ 120 h 187"/>
                <a:gd name="T78" fmla="*/ 123 w 142"/>
                <a:gd name="T79" fmla="*/ 129 h 187"/>
                <a:gd name="T80" fmla="*/ 123 w 142"/>
                <a:gd name="T81" fmla="*/ 138 h 187"/>
                <a:gd name="T82" fmla="*/ 123 w 142"/>
                <a:gd name="T83" fmla="*/ 147 h 187"/>
                <a:gd name="T84" fmla="*/ 132 w 142"/>
                <a:gd name="T85" fmla="*/ 156 h 187"/>
                <a:gd name="T86" fmla="*/ 138 w 142"/>
                <a:gd name="T87" fmla="*/ 165 h 187"/>
                <a:gd name="T88" fmla="*/ 141 w 142"/>
                <a:gd name="T89" fmla="*/ 174 h 187"/>
                <a:gd name="T90" fmla="*/ 132 w 142"/>
                <a:gd name="T91" fmla="*/ 168 h 187"/>
                <a:gd name="T92" fmla="*/ 123 w 142"/>
                <a:gd name="T93" fmla="*/ 168 h 187"/>
                <a:gd name="T94" fmla="*/ 120 w 142"/>
                <a:gd name="T95" fmla="*/ 156 h 187"/>
                <a:gd name="T96" fmla="*/ 120 w 142"/>
                <a:gd name="T97" fmla="*/ 174 h 187"/>
                <a:gd name="T98" fmla="*/ 120 w 142"/>
                <a:gd name="T99" fmla="*/ 183 h 187"/>
                <a:gd name="T100" fmla="*/ 108 w 142"/>
                <a:gd name="T101" fmla="*/ 186 h 187"/>
                <a:gd name="T102" fmla="*/ 96 w 142"/>
                <a:gd name="T103" fmla="*/ 186 h 187"/>
                <a:gd name="T104" fmla="*/ 84 w 142"/>
                <a:gd name="T105" fmla="*/ 183 h 187"/>
                <a:gd name="T106" fmla="*/ 75 w 142"/>
                <a:gd name="T107" fmla="*/ 183 h 187"/>
                <a:gd name="T108" fmla="*/ 66 w 142"/>
                <a:gd name="T109" fmla="*/ 183 h 187"/>
                <a:gd name="T110" fmla="*/ 42 w 142"/>
                <a:gd name="T111" fmla="*/ 183 h 187"/>
                <a:gd name="T112" fmla="*/ 33 w 142"/>
                <a:gd name="T113" fmla="*/ 183 h 187"/>
                <a:gd name="T114" fmla="*/ 24 w 142"/>
                <a:gd name="T115" fmla="*/ 183 h 187"/>
                <a:gd name="T116" fmla="*/ 15 w 142"/>
                <a:gd name="T117" fmla="*/ 183 h 187"/>
                <a:gd name="T118" fmla="*/ 12 w 142"/>
                <a:gd name="T119" fmla="*/ 174 h 187"/>
                <a:gd name="T120" fmla="*/ 9 w 142"/>
                <a:gd name="T121" fmla="*/ 165 h 187"/>
                <a:gd name="T122" fmla="*/ 9 w 142"/>
                <a:gd name="T123" fmla="*/ 153 h 187"/>
                <a:gd name="T124" fmla="*/ 9 w 142"/>
                <a:gd name="T125" fmla="*/ 141 h 1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2"/>
                <a:gd name="T190" fmla="*/ 0 h 187"/>
                <a:gd name="T191" fmla="*/ 142 w 142"/>
                <a:gd name="T192" fmla="*/ 187 h 1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2" h="187">
                  <a:moveTo>
                    <a:pt x="9" y="180"/>
                  </a:moveTo>
                  <a:lnTo>
                    <a:pt x="9" y="168"/>
                  </a:lnTo>
                  <a:lnTo>
                    <a:pt x="9" y="159"/>
                  </a:lnTo>
                  <a:lnTo>
                    <a:pt x="3" y="150"/>
                  </a:lnTo>
                  <a:lnTo>
                    <a:pt x="3" y="141"/>
                  </a:lnTo>
                  <a:lnTo>
                    <a:pt x="0" y="132"/>
                  </a:lnTo>
                  <a:lnTo>
                    <a:pt x="0" y="123"/>
                  </a:lnTo>
                  <a:lnTo>
                    <a:pt x="0" y="114"/>
                  </a:lnTo>
                  <a:lnTo>
                    <a:pt x="0" y="105"/>
                  </a:lnTo>
                  <a:lnTo>
                    <a:pt x="0" y="93"/>
                  </a:lnTo>
                  <a:lnTo>
                    <a:pt x="0" y="84"/>
                  </a:lnTo>
                  <a:lnTo>
                    <a:pt x="0" y="63"/>
                  </a:lnTo>
                  <a:lnTo>
                    <a:pt x="0" y="54"/>
                  </a:lnTo>
                  <a:lnTo>
                    <a:pt x="0" y="45"/>
                  </a:lnTo>
                  <a:lnTo>
                    <a:pt x="0" y="33"/>
                  </a:lnTo>
                  <a:lnTo>
                    <a:pt x="3" y="24"/>
                  </a:lnTo>
                  <a:lnTo>
                    <a:pt x="9" y="15"/>
                  </a:lnTo>
                  <a:lnTo>
                    <a:pt x="18" y="6"/>
                  </a:lnTo>
                  <a:lnTo>
                    <a:pt x="27" y="6"/>
                  </a:lnTo>
                  <a:lnTo>
                    <a:pt x="36" y="0"/>
                  </a:lnTo>
                  <a:lnTo>
                    <a:pt x="45" y="0"/>
                  </a:lnTo>
                  <a:lnTo>
                    <a:pt x="57" y="0"/>
                  </a:lnTo>
                  <a:lnTo>
                    <a:pt x="81" y="0"/>
                  </a:lnTo>
                  <a:lnTo>
                    <a:pt x="93" y="0"/>
                  </a:lnTo>
                  <a:lnTo>
                    <a:pt x="102" y="0"/>
                  </a:lnTo>
                  <a:lnTo>
                    <a:pt x="114" y="0"/>
                  </a:lnTo>
                  <a:lnTo>
                    <a:pt x="114" y="9"/>
                  </a:lnTo>
                  <a:lnTo>
                    <a:pt x="123" y="18"/>
                  </a:lnTo>
                  <a:lnTo>
                    <a:pt x="126" y="27"/>
                  </a:lnTo>
                  <a:lnTo>
                    <a:pt x="126" y="36"/>
                  </a:lnTo>
                  <a:lnTo>
                    <a:pt x="126" y="45"/>
                  </a:lnTo>
                  <a:lnTo>
                    <a:pt x="126" y="54"/>
                  </a:lnTo>
                  <a:lnTo>
                    <a:pt x="126" y="63"/>
                  </a:lnTo>
                  <a:lnTo>
                    <a:pt x="126" y="75"/>
                  </a:lnTo>
                  <a:lnTo>
                    <a:pt x="126" y="84"/>
                  </a:lnTo>
                  <a:lnTo>
                    <a:pt x="123" y="93"/>
                  </a:lnTo>
                  <a:lnTo>
                    <a:pt x="123" y="102"/>
                  </a:lnTo>
                  <a:lnTo>
                    <a:pt x="123" y="111"/>
                  </a:lnTo>
                  <a:lnTo>
                    <a:pt x="123" y="120"/>
                  </a:lnTo>
                  <a:lnTo>
                    <a:pt x="123" y="129"/>
                  </a:lnTo>
                  <a:lnTo>
                    <a:pt x="123" y="138"/>
                  </a:lnTo>
                  <a:lnTo>
                    <a:pt x="123" y="147"/>
                  </a:lnTo>
                  <a:lnTo>
                    <a:pt x="132" y="156"/>
                  </a:lnTo>
                  <a:lnTo>
                    <a:pt x="138" y="165"/>
                  </a:lnTo>
                  <a:lnTo>
                    <a:pt x="141" y="174"/>
                  </a:lnTo>
                  <a:lnTo>
                    <a:pt x="132" y="168"/>
                  </a:lnTo>
                  <a:lnTo>
                    <a:pt x="123" y="168"/>
                  </a:lnTo>
                  <a:lnTo>
                    <a:pt x="120" y="156"/>
                  </a:lnTo>
                  <a:lnTo>
                    <a:pt x="120" y="174"/>
                  </a:lnTo>
                  <a:lnTo>
                    <a:pt x="120" y="183"/>
                  </a:lnTo>
                  <a:lnTo>
                    <a:pt x="108" y="186"/>
                  </a:lnTo>
                  <a:lnTo>
                    <a:pt x="96" y="186"/>
                  </a:lnTo>
                  <a:lnTo>
                    <a:pt x="84" y="183"/>
                  </a:lnTo>
                  <a:lnTo>
                    <a:pt x="75" y="183"/>
                  </a:lnTo>
                  <a:lnTo>
                    <a:pt x="66" y="183"/>
                  </a:lnTo>
                  <a:lnTo>
                    <a:pt x="42" y="183"/>
                  </a:lnTo>
                  <a:lnTo>
                    <a:pt x="33" y="183"/>
                  </a:lnTo>
                  <a:lnTo>
                    <a:pt x="24" y="183"/>
                  </a:lnTo>
                  <a:lnTo>
                    <a:pt x="15" y="183"/>
                  </a:lnTo>
                  <a:lnTo>
                    <a:pt x="12" y="174"/>
                  </a:lnTo>
                  <a:lnTo>
                    <a:pt x="9" y="165"/>
                  </a:lnTo>
                  <a:lnTo>
                    <a:pt x="9" y="153"/>
                  </a:lnTo>
                  <a:lnTo>
                    <a:pt x="9" y="14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46" name="Freeform 127">
              <a:extLst>
                <a:ext uri="{FF2B5EF4-FFF2-40B4-BE49-F238E27FC236}">
                  <a16:creationId xmlns:a16="http://schemas.microsoft.com/office/drawing/2014/main" id="{CA4D1D2C-69FC-4BA9-8210-5E91D29ECBB8}"/>
                </a:ext>
              </a:extLst>
            </p:cNvPr>
            <p:cNvSpPr>
              <a:spLocks/>
            </p:cNvSpPr>
            <p:nvPr/>
          </p:nvSpPr>
          <p:spPr bwMode="auto">
            <a:xfrm>
              <a:off x="3140" y="1501"/>
              <a:ext cx="52" cy="172"/>
            </a:xfrm>
            <a:custGeom>
              <a:avLst/>
              <a:gdLst>
                <a:gd name="T0" fmla="*/ 51 w 52"/>
                <a:gd name="T1" fmla="*/ 0 h 172"/>
                <a:gd name="T2" fmla="*/ 42 w 52"/>
                <a:gd name="T3" fmla="*/ 0 h 172"/>
                <a:gd name="T4" fmla="*/ 33 w 52"/>
                <a:gd name="T5" fmla="*/ 0 h 172"/>
                <a:gd name="T6" fmla="*/ 24 w 52"/>
                <a:gd name="T7" fmla="*/ 0 h 172"/>
                <a:gd name="T8" fmla="*/ 15 w 52"/>
                <a:gd name="T9" fmla="*/ 3 h 172"/>
                <a:gd name="T10" fmla="*/ 9 w 52"/>
                <a:gd name="T11" fmla="*/ 12 h 172"/>
                <a:gd name="T12" fmla="*/ 6 w 52"/>
                <a:gd name="T13" fmla="*/ 21 h 172"/>
                <a:gd name="T14" fmla="*/ 6 w 52"/>
                <a:gd name="T15" fmla="*/ 30 h 172"/>
                <a:gd name="T16" fmla="*/ 6 w 52"/>
                <a:gd name="T17" fmla="*/ 39 h 172"/>
                <a:gd name="T18" fmla="*/ 6 w 52"/>
                <a:gd name="T19" fmla="*/ 51 h 172"/>
                <a:gd name="T20" fmla="*/ 3 w 52"/>
                <a:gd name="T21" fmla="*/ 60 h 172"/>
                <a:gd name="T22" fmla="*/ 3 w 52"/>
                <a:gd name="T23" fmla="*/ 69 h 172"/>
                <a:gd name="T24" fmla="*/ 0 w 52"/>
                <a:gd name="T25" fmla="*/ 78 h 172"/>
                <a:gd name="T26" fmla="*/ 0 w 52"/>
                <a:gd name="T27" fmla="*/ 87 h 172"/>
                <a:gd name="T28" fmla="*/ 0 w 52"/>
                <a:gd name="T29" fmla="*/ 96 h 172"/>
                <a:gd name="T30" fmla="*/ 0 w 52"/>
                <a:gd name="T31" fmla="*/ 105 h 172"/>
                <a:gd name="T32" fmla="*/ 0 w 52"/>
                <a:gd name="T33" fmla="*/ 114 h 172"/>
                <a:gd name="T34" fmla="*/ 0 w 52"/>
                <a:gd name="T35" fmla="*/ 123 h 172"/>
                <a:gd name="T36" fmla="*/ 0 w 52"/>
                <a:gd name="T37" fmla="*/ 132 h 172"/>
                <a:gd name="T38" fmla="*/ 0 w 52"/>
                <a:gd name="T39" fmla="*/ 141 h 172"/>
                <a:gd name="T40" fmla="*/ 0 w 52"/>
                <a:gd name="T41" fmla="*/ 150 h 172"/>
                <a:gd name="T42" fmla="*/ 0 w 52"/>
                <a:gd name="T43" fmla="*/ 159 h 172"/>
                <a:gd name="T44" fmla="*/ 9 w 52"/>
                <a:gd name="T45" fmla="*/ 168 h 172"/>
                <a:gd name="T46" fmla="*/ 18 w 52"/>
                <a:gd name="T47" fmla="*/ 171 h 172"/>
                <a:gd name="T48" fmla="*/ 27 w 52"/>
                <a:gd name="T49" fmla="*/ 171 h 172"/>
                <a:gd name="T50" fmla="*/ 36 w 52"/>
                <a:gd name="T51" fmla="*/ 171 h 1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
                <a:gd name="T79" fmla="*/ 0 h 172"/>
                <a:gd name="T80" fmla="*/ 52 w 52"/>
                <a:gd name="T81" fmla="*/ 172 h 17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 h="172">
                  <a:moveTo>
                    <a:pt x="51" y="0"/>
                  </a:moveTo>
                  <a:lnTo>
                    <a:pt x="42" y="0"/>
                  </a:lnTo>
                  <a:lnTo>
                    <a:pt x="33" y="0"/>
                  </a:lnTo>
                  <a:lnTo>
                    <a:pt x="24" y="0"/>
                  </a:lnTo>
                  <a:lnTo>
                    <a:pt x="15" y="3"/>
                  </a:lnTo>
                  <a:lnTo>
                    <a:pt x="9" y="12"/>
                  </a:lnTo>
                  <a:lnTo>
                    <a:pt x="6" y="21"/>
                  </a:lnTo>
                  <a:lnTo>
                    <a:pt x="6" y="30"/>
                  </a:lnTo>
                  <a:lnTo>
                    <a:pt x="6" y="39"/>
                  </a:lnTo>
                  <a:lnTo>
                    <a:pt x="6" y="51"/>
                  </a:lnTo>
                  <a:lnTo>
                    <a:pt x="3" y="60"/>
                  </a:lnTo>
                  <a:lnTo>
                    <a:pt x="3" y="69"/>
                  </a:lnTo>
                  <a:lnTo>
                    <a:pt x="0" y="78"/>
                  </a:lnTo>
                  <a:lnTo>
                    <a:pt x="0" y="87"/>
                  </a:lnTo>
                  <a:lnTo>
                    <a:pt x="0" y="96"/>
                  </a:lnTo>
                  <a:lnTo>
                    <a:pt x="0" y="105"/>
                  </a:lnTo>
                  <a:lnTo>
                    <a:pt x="0" y="114"/>
                  </a:lnTo>
                  <a:lnTo>
                    <a:pt x="0" y="123"/>
                  </a:lnTo>
                  <a:lnTo>
                    <a:pt x="0" y="132"/>
                  </a:lnTo>
                  <a:lnTo>
                    <a:pt x="0" y="141"/>
                  </a:lnTo>
                  <a:lnTo>
                    <a:pt x="0" y="150"/>
                  </a:lnTo>
                  <a:lnTo>
                    <a:pt x="0" y="159"/>
                  </a:lnTo>
                  <a:lnTo>
                    <a:pt x="9" y="168"/>
                  </a:lnTo>
                  <a:lnTo>
                    <a:pt x="18" y="171"/>
                  </a:lnTo>
                  <a:lnTo>
                    <a:pt x="27" y="171"/>
                  </a:lnTo>
                  <a:lnTo>
                    <a:pt x="36" y="17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47" name="Freeform 128">
              <a:extLst>
                <a:ext uri="{FF2B5EF4-FFF2-40B4-BE49-F238E27FC236}">
                  <a16:creationId xmlns:a16="http://schemas.microsoft.com/office/drawing/2014/main" id="{BF5541F7-2FFA-4E61-84FF-899E068EF288}"/>
                </a:ext>
              </a:extLst>
            </p:cNvPr>
            <p:cNvSpPr>
              <a:spLocks/>
            </p:cNvSpPr>
            <p:nvPr/>
          </p:nvSpPr>
          <p:spPr bwMode="auto">
            <a:xfrm>
              <a:off x="3158" y="1621"/>
              <a:ext cx="28" cy="46"/>
            </a:xfrm>
            <a:custGeom>
              <a:avLst/>
              <a:gdLst>
                <a:gd name="T0" fmla="*/ 27 w 28"/>
                <a:gd name="T1" fmla="*/ 0 h 46"/>
                <a:gd name="T2" fmla="*/ 24 w 28"/>
                <a:gd name="T3" fmla="*/ 9 h 46"/>
                <a:gd name="T4" fmla="*/ 21 w 28"/>
                <a:gd name="T5" fmla="*/ 21 h 46"/>
                <a:gd name="T6" fmla="*/ 12 w 28"/>
                <a:gd name="T7" fmla="*/ 30 h 46"/>
                <a:gd name="T8" fmla="*/ 9 w 28"/>
                <a:gd name="T9" fmla="*/ 39 h 46"/>
                <a:gd name="T10" fmla="*/ 0 w 28"/>
                <a:gd name="T11" fmla="*/ 45 h 46"/>
                <a:gd name="T12" fmla="*/ 0 60000 65536"/>
                <a:gd name="T13" fmla="*/ 0 60000 65536"/>
                <a:gd name="T14" fmla="*/ 0 60000 65536"/>
                <a:gd name="T15" fmla="*/ 0 60000 65536"/>
                <a:gd name="T16" fmla="*/ 0 60000 65536"/>
                <a:gd name="T17" fmla="*/ 0 60000 65536"/>
                <a:gd name="T18" fmla="*/ 0 w 28"/>
                <a:gd name="T19" fmla="*/ 0 h 46"/>
                <a:gd name="T20" fmla="*/ 28 w 28"/>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28" h="46">
                  <a:moveTo>
                    <a:pt x="27" y="0"/>
                  </a:moveTo>
                  <a:lnTo>
                    <a:pt x="24" y="9"/>
                  </a:lnTo>
                  <a:lnTo>
                    <a:pt x="21" y="21"/>
                  </a:lnTo>
                  <a:lnTo>
                    <a:pt x="12" y="30"/>
                  </a:lnTo>
                  <a:lnTo>
                    <a:pt x="9" y="39"/>
                  </a:lnTo>
                  <a:lnTo>
                    <a:pt x="0" y="4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48" name="Freeform 129">
              <a:extLst>
                <a:ext uri="{FF2B5EF4-FFF2-40B4-BE49-F238E27FC236}">
                  <a16:creationId xmlns:a16="http://schemas.microsoft.com/office/drawing/2014/main" id="{1CD1FE0D-53F8-4C77-B3FF-4BE45E6CE6D9}"/>
                </a:ext>
              </a:extLst>
            </p:cNvPr>
            <p:cNvSpPr>
              <a:spLocks/>
            </p:cNvSpPr>
            <p:nvPr/>
          </p:nvSpPr>
          <p:spPr bwMode="auto">
            <a:xfrm>
              <a:off x="3140" y="1597"/>
              <a:ext cx="37" cy="61"/>
            </a:xfrm>
            <a:custGeom>
              <a:avLst/>
              <a:gdLst>
                <a:gd name="T0" fmla="*/ 36 w 37"/>
                <a:gd name="T1" fmla="*/ 0 h 61"/>
                <a:gd name="T2" fmla="*/ 30 w 37"/>
                <a:gd name="T3" fmla="*/ 24 h 61"/>
                <a:gd name="T4" fmla="*/ 21 w 37"/>
                <a:gd name="T5" fmla="*/ 36 h 61"/>
                <a:gd name="T6" fmla="*/ 18 w 37"/>
                <a:gd name="T7" fmla="*/ 45 h 61"/>
                <a:gd name="T8" fmla="*/ 9 w 37"/>
                <a:gd name="T9" fmla="*/ 54 h 61"/>
                <a:gd name="T10" fmla="*/ 0 w 37"/>
                <a:gd name="T11" fmla="*/ 60 h 61"/>
                <a:gd name="T12" fmla="*/ 0 60000 65536"/>
                <a:gd name="T13" fmla="*/ 0 60000 65536"/>
                <a:gd name="T14" fmla="*/ 0 60000 65536"/>
                <a:gd name="T15" fmla="*/ 0 60000 65536"/>
                <a:gd name="T16" fmla="*/ 0 60000 65536"/>
                <a:gd name="T17" fmla="*/ 0 60000 65536"/>
                <a:gd name="T18" fmla="*/ 0 w 37"/>
                <a:gd name="T19" fmla="*/ 0 h 61"/>
                <a:gd name="T20" fmla="*/ 37 w 37"/>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37" h="61">
                  <a:moveTo>
                    <a:pt x="36" y="0"/>
                  </a:moveTo>
                  <a:lnTo>
                    <a:pt x="30" y="24"/>
                  </a:lnTo>
                  <a:lnTo>
                    <a:pt x="21" y="36"/>
                  </a:lnTo>
                  <a:lnTo>
                    <a:pt x="18" y="45"/>
                  </a:lnTo>
                  <a:lnTo>
                    <a:pt x="9" y="54"/>
                  </a:lnTo>
                  <a:lnTo>
                    <a:pt x="0" y="6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49" name="Freeform 130">
              <a:extLst>
                <a:ext uri="{FF2B5EF4-FFF2-40B4-BE49-F238E27FC236}">
                  <a16:creationId xmlns:a16="http://schemas.microsoft.com/office/drawing/2014/main" id="{596142F9-DBF3-4C3A-B215-B08CD6382CB4}"/>
                </a:ext>
              </a:extLst>
            </p:cNvPr>
            <p:cNvSpPr>
              <a:spLocks/>
            </p:cNvSpPr>
            <p:nvPr/>
          </p:nvSpPr>
          <p:spPr bwMode="auto">
            <a:xfrm>
              <a:off x="3143" y="1564"/>
              <a:ext cx="37" cy="46"/>
            </a:xfrm>
            <a:custGeom>
              <a:avLst/>
              <a:gdLst>
                <a:gd name="T0" fmla="*/ 36 w 37"/>
                <a:gd name="T1" fmla="*/ 0 h 46"/>
                <a:gd name="T2" fmla="*/ 27 w 37"/>
                <a:gd name="T3" fmla="*/ 6 h 46"/>
                <a:gd name="T4" fmla="*/ 21 w 37"/>
                <a:gd name="T5" fmla="*/ 18 h 46"/>
                <a:gd name="T6" fmla="*/ 15 w 37"/>
                <a:gd name="T7" fmla="*/ 27 h 46"/>
                <a:gd name="T8" fmla="*/ 6 w 37"/>
                <a:gd name="T9" fmla="*/ 36 h 46"/>
                <a:gd name="T10" fmla="*/ 0 w 37"/>
                <a:gd name="T11" fmla="*/ 45 h 46"/>
                <a:gd name="T12" fmla="*/ 0 60000 65536"/>
                <a:gd name="T13" fmla="*/ 0 60000 65536"/>
                <a:gd name="T14" fmla="*/ 0 60000 65536"/>
                <a:gd name="T15" fmla="*/ 0 60000 65536"/>
                <a:gd name="T16" fmla="*/ 0 60000 65536"/>
                <a:gd name="T17" fmla="*/ 0 60000 65536"/>
                <a:gd name="T18" fmla="*/ 0 w 37"/>
                <a:gd name="T19" fmla="*/ 0 h 46"/>
                <a:gd name="T20" fmla="*/ 37 w 37"/>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37" h="46">
                  <a:moveTo>
                    <a:pt x="36" y="0"/>
                  </a:moveTo>
                  <a:lnTo>
                    <a:pt x="27" y="6"/>
                  </a:lnTo>
                  <a:lnTo>
                    <a:pt x="21" y="18"/>
                  </a:lnTo>
                  <a:lnTo>
                    <a:pt x="15" y="27"/>
                  </a:lnTo>
                  <a:lnTo>
                    <a:pt x="6" y="36"/>
                  </a:lnTo>
                  <a:lnTo>
                    <a:pt x="0" y="4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50" name="Freeform 131">
              <a:extLst>
                <a:ext uri="{FF2B5EF4-FFF2-40B4-BE49-F238E27FC236}">
                  <a16:creationId xmlns:a16="http://schemas.microsoft.com/office/drawing/2014/main" id="{163D2530-B586-40AE-A4AE-5E5F61D6C8A0}"/>
                </a:ext>
              </a:extLst>
            </p:cNvPr>
            <p:cNvSpPr>
              <a:spLocks/>
            </p:cNvSpPr>
            <p:nvPr/>
          </p:nvSpPr>
          <p:spPr bwMode="auto">
            <a:xfrm>
              <a:off x="3149" y="1519"/>
              <a:ext cx="31" cy="40"/>
            </a:xfrm>
            <a:custGeom>
              <a:avLst/>
              <a:gdLst>
                <a:gd name="T0" fmla="*/ 30 w 31"/>
                <a:gd name="T1" fmla="*/ 0 h 40"/>
                <a:gd name="T2" fmla="*/ 21 w 31"/>
                <a:gd name="T3" fmla="*/ 9 h 40"/>
                <a:gd name="T4" fmla="*/ 15 w 31"/>
                <a:gd name="T5" fmla="*/ 21 h 40"/>
                <a:gd name="T6" fmla="*/ 9 w 31"/>
                <a:gd name="T7" fmla="*/ 30 h 40"/>
                <a:gd name="T8" fmla="*/ 0 w 31"/>
                <a:gd name="T9" fmla="*/ 39 h 40"/>
                <a:gd name="T10" fmla="*/ 0 60000 65536"/>
                <a:gd name="T11" fmla="*/ 0 60000 65536"/>
                <a:gd name="T12" fmla="*/ 0 60000 65536"/>
                <a:gd name="T13" fmla="*/ 0 60000 65536"/>
                <a:gd name="T14" fmla="*/ 0 60000 65536"/>
                <a:gd name="T15" fmla="*/ 0 w 31"/>
                <a:gd name="T16" fmla="*/ 0 h 40"/>
                <a:gd name="T17" fmla="*/ 31 w 31"/>
                <a:gd name="T18" fmla="*/ 40 h 40"/>
              </a:gdLst>
              <a:ahLst/>
              <a:cxnLst>
                <a:cxn ang="T10">
                  <a:pos x="T0" y="T1"/>
                </a:cxn>
                <a:cxn ang="T11">
                  <a:pos x="T2" y="T3"/>
                </a:cxn>
                <a:cxn ang="T12">
                  <a:pos x="T4" y="T5"/>
                </a:cxn>
                <a:cxn ang="T13">
                  <a:pos x="T6" y="T7"/>
                </a:cxn>
                <a:cxn ang="T14">
                  <a:pos x="T8" y="T9"/>
                </a:cxn>
              </a:cxnLst>
              <a:rect l="T15" t="T16" r="T17" b="T18"/>
              <a:pathLst>
                <a:path w="31" h="40">
                  <a:moveTo>
                    <a:pt x="30" y="0"/>
                  </a:moveTo>
                  <a:lnTo>
                    <a:pt x="21" y="9"/>
                  </a:lnTo>
                  <a:lnTo>
                    <a:pt x="15" y="21"/>
                  </a:lnTo>
                  <a:lnTo>
                    <a:pt x="9" y="30"/>
                  </a:lnTo>
                  <a:lnTo>
                    <a:pt x="0" y="3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51" name="Freeform 132">
              <a:extLst>
                <a:ext uri="{FF2B5EF4-FFF2-40B4-BE49-F238E27FC236}">
                  <a16:creationId xmlns:a16="http://schemas.microsoft.com/office/drawing/2014/main" id="{DD2A865E-57AA-4919-A24B-91B9EDF85813}"/>
                </a:ext>
              </a:extLst>
            </p:cNvPr>
            <p:cNvSpPr>
              <a:spLocks/>
            </p:cNvSpPr>
            <p:nvPr/>
          </p:nvSpPr>
          <p:spPr bwMode="auto">
            <a:xfrm>
              <a:off x="3317" y="1609"/>
              <a:ext cx="46" cy="43"/>
            </a:xfrm>
            <a:custGeom>
              <a:avLst/>
              <a:gdLst>
                <a:gd name="T0" fmla="*/ 45 w 46"/>
                <a:gd name="T1" fmla="*/ 0 h 43"/>
                <a:gd name="T2" fmla="*/ 39 w 46"/>
                <a:gd name="T3" fmla="*/ 12 h 43"/>
                <a:gd name="T4" fmla="*/ 27 w 46"/>
                <a:gd name="T5" fmla="*/ 24 h 43"/>
                <a:gd name="T6" fmla="*/ 18 w 46"/>
                <a:gd name="T7" fmla="*/ 30 h 43"/>
                <a:gd name="T8" fmla="*/ 9 w 46"/>
                <a:gd name="T9" fmla="*/ 36 h 43"/>
                <a:gd name="T10" fmla="*/ 0 w 46"/>
                <a:gd name="T11" fmla="*/ 42 h 43"/>
                <a:gd name="T12" fmla="*/ 0 60000 65536"/>
                <a:gd name="T13" fmla="*/ 0 60000 65536"/>
                <a:gd name="T14" fmla="*/ 0 60000 65536"/>
                <a:gd name="T15" fmla="*/ 0 60000 65536"/>
                <a:gd name="T16" fmla="*/ 0 60000 65536"/>
                <a:gd name="T17" fmla="*/ 0 60000 65536"/>
                <a:gd name="T18" fmla="*/ 0 w 46"/>
                <a:gd name="T19" fmla="*/ 0 h 43"/>
                <a:gd name="T20" fmla="*/ 46 w 46"/>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46" h="43">
                  <a:moveTo>
                    <a:pt x="45" y="0"/>
                  </a:moveTo>
                  <a:lnTo>
                    <a:pt x="39" y="12"/>
                  </a:lnTo>
                  <a:lnTo>
                    <a:pt x="27" y="24"/>
                  </a:lnTo>
                  <a:lnTo>
                    <a:pt x="18" y="30"/>
                  </a:lnTo>
                  <a:lnTo>
                    <a:pt x="9" y="36"/>
                  </a:lnTo>
                  <a:lnTo>
                    <a:pt x="0" y="4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52" name="Freeform 133">
              <a:extLst>
                <a:ext uri="{FF2B5EF4-FFF2-40B4-BE49-F238E27FC236}">
                  <a16:creationId xmlns:a16="http://schemas.microsoft.com/office/drawing/2014/main" id="{AB6BE444-F2CA-4C6E-A967-419624D94020}"/>
                </a:ext>
              </a:extLst>
            </p:cNvPr>
            <p:cNvSpPr>
              <a:spLocks/>
            </p:cNvSpPr>
            <p:nvPr/>
          </p:nvSpPr>
          <p:spPr bwMode="auto">
            <a:xfrm>
              <a:off x="3326" y="1615"/>
              <a:ext cx="85" cy="67"/>
            </a:xfrm>
            <a:custGeom>
              <a:avLst/>
              <a:gdLst>
                <a:gd name="T0" fmla="*/ 84 w 85"/>
                <a:gd name="T1" fmla="*/ 0 h 67"/>
                <a:gd name="T2" fmla="*/ 75 w 85"/>
                <a:gd name="T3" fmla="*/ 6 h 67"/>
                <a:gd name="T4" fmla="*/ 51 w 85"/>
                <a:gd name="T5" fmla="*/ 18 h 67"/>
                <a:gd name="T6" fmla="*/ 39 w 85"/>
                <a:gd name="T7" fmla="*/ 30 h 67"/>
                <a:gd name="T8" fmla="*/ 27 w 85"/>
                <a:gd name="T9" fmla="*/ 42 h 67"/>
                <a:gd name="T10" fmla="*/ 18 w 85"/>
                <a:gd name="T11" fmla="*/ 51 h 67"/>
                <a:gd name="T12" fmla="*/ 9 w 85"/>
                <a:gd name="T13" fmla="*/ 60 h 67"/>
                <a:gd name="T14" fmla="*/ 0 w 85"/>
                <a:gd name="T15" fmla="*/ 66 h 67"/>
                <a:gd name="T16" fmla="*/ 0 60000 65536"/>
                <a:gd name="T17" fmla="*/ 0 60000 65536"/>
                <a:gd name="T18" fmla="*/ 0 60000 65536"/>
                <a:gd name="T19" fmla="*/ 0 60000 65536"/>
                <a:gd name="T20" fmla="*/ 0 60000 65536"/>
                <a:gd name="T21" fmla="*/ 0 60000 65536"/>
                <a:gd name="T22" fmla="*/ 0 60000 65536"/>
                <a:gd name="T23" fmla="*/ 0 60000 65536"/>
                <a:gd name="T24" fmla="*/ 0 w 85"/>
                <a:gd name="T25" fmla="*/ 0 h 67"/>
                <a:gd name="T26" fmla="*/ 85 w 85"/>
                <a:gd name="T27" fmla="*/ 67 h 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5" h="67">
                  <a:moveTo>
                    <a:pt x="84" y="0"/>
                  </a:moveTo>
                  <a:lnTo>
                    <a:pt x="75" y="6"/>
                  </a:lnTo>
                  <a:lnTo>
                    <a:pt x="51" y="18"/>
                  </a:lnTo>
                  <a:lnTo>
                    <a:pt x="39" y="30"/>
                  </a:lnTo>
                  <a:lnTo>
                    <a:pt x="27" y="42"/>
                  </a:lnTo>
                  <a:lnTo>
                    <a:pt x="18" y="51"/>
                  </a:lnTo>
                  <a:lnTo>
                    <a:pt x="9" y="60"/>
                  </a:lnTo>
                  <a:lnTo>
                    <a:pt x="0" y="6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53" name="Freeform 134">
              <a:extLst>
                <a:ext uri="{FF2B5EF4-FFF2-40B4-BE49-F238E27FC236}">
                  <a16:creationId xmlns:a16="http://schemas.microsoft.com/office/drawing/2014/main" id="{C23CDA63-7CAD-4359-A241-939C385DEBD9}"/>
                </a:ext>
              </a:extLst>
            </p:cNvPr>
            <p:cNvSpPr>
              <a:spLocks/>
            </p:cNvSpPr>
            <p:nvPr/>
          </p:nvSpPr>
          <p:spPr bwMode="auto">
            <a:xfrm>
              <a:off x="3302" y="1642"/>
              <a:ext cx="121" cy="70"/>
            </a:xfrm>
            <a:custGeom>
              <a:avLst/>
              <a:gdLst>
                <a:gd name="T0" fmla="*/ 120 w 121"/>
                <a:gd name="T1" fmla="*/ 0 h 70"/>
                <a:gd name="T2" fmla="*/ 111 w 121"/>
                <a:gd name="T3" fmla="*/ 3 h 70"/>
                <a:gd name="T4" fmla="*/ 102 w 121"/>
                <a:gd name="T5" fmla="*/ 15 h 70"/>
                <a:gd name="T6" fmla="*/ 78 w 121"/>
                <a:gd name="T7" fmla="*/ 27 h 70"/>
                <a:gd name="T8" fmla="*/ 60 w 121"/>
                <a:gd name="T9" fmla="*/ 33 h 70"/>
                <a:gd name="T10" fmla="*/ 42 w 121"/>
                <a:gd name="T11" fmla="*/ 39 h 70"/>
                <a:gd name="T12" fmla="*/ 30 w 121"/>
                <a:gd name="T13" fmla="*/ 48 h 70"/>
                <a:gd name="T14" fmla="*/ 12 w 121"/>
                <a:gd name="T15" fmla="*/ 54 h 70"/>
                <a:gd name="T16" fmla="*/ 3 w 121"/>
                <a:gd name="T17" fmla="*/ 57 h 70"/>
                <a:gd name="T18" fmla="*/ 0 w 121"/>
                <a:gd name="T19" fmla="*/ 66 h 70"/>
                <a:gd name="T20" fmla="*/ 18 w 121"/>
                <a:gd name="T21" fmla="*/ 69 h 70"/>
                <a:gd name="T22" fmla="*/ 42 w 121"/>
                <a:gd name="T23" fmla="*/ 69 h 70"/>
                <a:gd name="T24" fmla="*/ 66 w 121"/>
                <a:gd name="T25" fmla="*/ 66 h 70"/>
                <a:gd name="T26" fmla="*/ 69 w 121"/>
                <a:gd name="T27" fmla="*/ 48 h 70"/>
                <a:gd name="T28" fmla="*/ 69 w 121"/>
                <a:gd name="T29" fmla="*/ 39 h 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1"/>
                <a:gd name="T46" fmla="*/ 0 h 70"/>
                <a:gd name="T47" fmla="*/ 121 w 121"/>
                <a:gd name="T48" fmla="*/ 70 h 7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1" h="70">
                  <a:moveTo>
                    <a:pt x="120" y="0"/>
                  </a:moveTo>
                  <a:lnTo>
                    <a:pt x="111" y="3"/>
                  </a:lnTo>
                  <a:lnTo>
                    <a:pt x="102" y="15"/>
                  </a:lnTo>
                  <a:lnTo>
                    <a:pt x="78" y="27"/>
                  </a:lnTo>
                  <a:lnTo>
                    <a:pt x="60" y="33"/>
                  </a:lnTo>
                  <a:lnTo>
                    <a:pt x="42" y="39"/>
                  </a:lnTo>
                  <a:lnTo>
                    <a:pt x="30" y="48"/>
                  </a:lnTo>
                  <a:lnTo>
                    <a:pt x="12" y="54"/>
                  </a:lnTo>
                  <a:lnTo>
                    <a:pt x="3" y="57"/>
                  </a:lnTo>
                  <a:lnTo>
                    <a:pt x="0" y="66"/>
                  </a:lnTo>
                  <a:lnTo>
                    <a:pt x="18" y="69"/>
                  </a:lnTo>
                  <a:lnTo>
                    <a:pt x="42" y="69"/>
                  </a:lnTo>
                  <a:lnTo>
                    <a:pt x="66" y="66"/>
                  </a:lnTo>
                  <a:lnTo>
                    <a:pt x="69" y="48"/>
                  </a:lnTo>
                  <a:lnTo>
                    <a:pt x="69" y="3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54" name="Freeform 135">
              <a:extLst>
                <a:ext uri="{FF2B5EF4-FFF2-40B4-BE49-F238E27FC236}">
                  <a16:creationId xmlns:a16="http://schemas.microsoft.com/office/drawing/2014/main" id="{F0BA9D00-2A0B-4CA2-9D93-C0EBEF665EED}"/>
                </a:ext>
              </a:extLst>
            </p:cNvPr>
            <p:cNvSpPr>
              <a:spLocks/>
            </p:cNvSpPr>
            <p:nvPr/>
          </p:nvSpPr>
          <p:spPr bwMode="auto">
            <a:xfrm>
              <a:off x="3317" y="1660"/>
              <a:ext cx="106" cy="64"/>
            </a:xfrm>
            <a:custGeom>
              <a:avLst/>
              <a:gdLst>
                <a:gd name="T0" fmla="*/ 105 w 106"/>
                <a:gd name="T1" fmla="*/ 0 h 64"/>
                <a:gd name="T2" fmla="*/ 96 w 106"/>
                <a:gd name="T3" fmla="*/ 6 h 64"/>
                <a:gd name="T4" fmla="*/ 78 w 106"/>
                <a:gd name="T5" fmla="*/ 12 h 64"/>
                <a:gd name="T6" fmla="*/ 60 w 106"/>
                <a:gd name="T7" fmla="*/ 15 h 64"/>
                <a:gd name="T8" fmla="*/ 48 w 106"/>
                <a:gd name="T9" fmla="*/ 24 h 64"/>
                <a:gd name="T10" fmla="*/ 39 w 106"/>
                <a:gd name="T11" fmla="*/ 33 h 64"/>
                <a:gd name="T12" fmla="*/ 30 w 106"/>
                <a:gd name="T13" fmla="*/ 42 h 64"/>
                <a:gd name="T14" fmla="*/ 21 w 106"/>
                <a:gd name="T15" fmla="*/ 48 h 64"/>
                <a:gd name="T16" fmla="*/ 9 w 106"/>
                <a:gd name="T17" fmla="*/ 54 h 64"/>
                <a:gd name="T18" fmla="*/ 0 w 106"/>
                <a:gd name="T19" fmla="*/ 63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6"/>
                <a:gd name="T31" fmla="*/ 0 h 64"/>
                <a:gd name="T32" fmla="*/ 106 w 106"/>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6" h="64">
                  <a:moveTo>
                    <a:pt x="105" y="0"/>
                  </a:moveTo>
                  <a:lnTo>
                    <a:pt x="96" y="6"/>
                  </a:lnTo>
                  <a:lnTo>
                    <a:pt x="78" y="12"/>
                  </a:lnTo>
                  <a:lnTo>
                    <a:pt x="60" y="15"/>
                  </a:lnTo>
                  <a:lnTo>
                    <a:pt x="48" y="24"/>
                  </a:lnTo>
                  <a:lnTo>
                    <a:pt x="39" y="33"/>
                  </a:lnTo>
                  <a:lnTo>
                    <a:pt x="30" y="42"/>
                  </a:lnTo>
                  <a:lnTo>
                    <a:pt x="21" y="48"/>
                  </a:lnTo>
                  <a:lnTo>
                    <a:pt x="9" y="54"/>
                  </a:lnTo>
                  <a:lnTo>
                    <a:pt x="0" y="6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55" name="Freeform 136">
              <a:extLst>
                <a:ext uri="{FF2B5EF4-FFF2-40B4-BE49-F238E27FC236}">
                  <a16:creationId xmlns:a16="http://schemas.microsoft.com/office/drawing/2014/main" id="{518ADD76-4BFF-49D9-9B2D-F08F73D9AF42}"/>
                </a:ext>
              </a:extLst>
            </p:cNvPr>
            <p:cNvSpPr>
              <a:spLocks/>
            </p:cNvSpPr>
            <p:nvPr/>
          </p:nvSpPr>
          <p:spPr bwMode="auto">
            <a:xfrm>
              <a:off x="3323" y="1681"/>
              <a:ext cx="97" cy="64"/>
            </a:xfrm>
            <a:custGeom>
              <a:avLst/>
              <a:gdLst>
                <a:gd name="T0" fmla="*/ 96 w 97"/>
                <a:gd name="T1" fmla="*/ 0 h 64"/>
                <a:gd name="T2" fmla="*/ 84 w 97"/>
                <a:gd name="T3" fmla="*/ 9 h 64"/>
                <a:gd name="T4" fmla="*/ 75 w 97"/>
                <a:gd name="T5" fmla="*/ 18 h 64"/>
                <a:gd name="T6" fmla="*/ 66 w 97"/>
                <a:gd name="T7" fmla="*/ 24 h 64"/>
                <a:gd name="T8" fmla="*/ 48 w 97"/>
                <a:gd name="T9" fmla="*/ 27 h 64"/>
                <a:gd name="T10" fmla="*/ 36 w 97"/>
                <a:gd name="T11" fmla="*/ 36 h 64"/>
                <a:gd name="T12" fmla="*/ 27 w 97"/>
                <a:gd name="T13" fmla="*/ 42 h 64"/>
                <a:gd name="T14" fmla="*/ 18 w 97"/>
                <a:gd name="T15" fmla="*/ 51 h 64"/>
                <a:gd name="T16" fmla="*/ 9 w 97"/>
                <a:gd name="T17" fmla="*/ 57 h 64"/>
                <a:gd name="T18" fmla="*/ 0 w 97"/>
                <a:gd name="T19" fmla="*/ 63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7"/>
                <a:gd name="T31" fmla="*/ 0 h 64"/>
                <a:gd name="T32" fmla="*/ 97 w 97"/>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7" h="64">
                  <a:moveTo>
                    <a:pt x="96" y="0"/>
                  </a:moveTo>
                  <a:lnTo>
                    <a:pt x="84" y="9"/>
                  </a:lnTo>
                  <a:lnTo>
                    <a:pt x="75" y="18"/>
                  </a:lnTo>
                  <a:lnTo>
                    <a:pt x="66" y="24"/>
                  </a:lnTo>
                  <a:lnTo>
                    <a:pt x="48" y="27"/>
                  </a:lnTo>
                  <a:lnTo>
                    <a:pt x="36" y="36"/>
                  </a:lnTo>
                  <a:lnTo>
                    <a:pt x="27" y="42"/>
                  </a:lnTo>
                  <a:lnTo>
                    <a:pt x="18" y="51"/>
                  </a:lnTo>
                  <a:lnTo>
                    <a:pt x="9" y="57"/>
                  </a:lnTo>
                  <a:lnTo>
                    <a:pt x="0" y="6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56" name="Freeform 137">
              <a:extLst>
                <a:ext uri="{FF2B5EF4-FFF2-40B4-BE49-F238E27FC236}">
                  <a16:creationId xmlns:a16="http://schemas.microsoft.com/office/drawing/2014/main" id="{0B60A486-4783-411C-B3E2-2B746AD5FCC7}"/>
                </a:ext>
              </a:extLst>
            </p:cNvPr>
            <p:cNvSpPr>
              <a:spLocks/>
            </p:cNvSpPr>
            <p:nvPr/>
          </p:nvSpPr>
          <p:spPr bwMode="auto">
            <a:xfrm>
              <a:off x="3362" y="1633"/>
              <a:ext cx="55" cy="106"/>
            </a:xfrm>
            <a:custGeom>
              <a:avLst/>
              <a:gdLst>
                <a:gd name="T0" fmla="*/ 0 w 55"/>
                <a:gd name="T1" fmla="*/ 0 h 106"/>
                <a:gd name="T2" fmla="*/ 0 w 55"/>
                <a:gd name="T3" fmla="*/ 9 h 106"/>
                <a:gd name="T4" fmla="*/ 3 w 55"/>
                <a:gd name="T5" fmla="*/ 21 h 106"/>
                <a:gd name="T6" fmla="*/ 15 w 55"/>
                <a:gd name="T7" fmla="*/ 33 h 106"/>
                <a:gd name="T8" fmla="*/ 21 w 55"/>
                <a:gd name="T9" fmla="*/ 51 h 106"/>
                <a:gd name="T10" fmla="*/ 27 w 55"/>
                <a:gd name="T11" fmla="*/ 60 h 106"/>
                <a:gd name="T12" fmla="*/ 33 w 55"/>
                <a:gd name="T13" fmla="*/ 69 h 106"/>
                <a:gd name="T14" fmla="*/ 42 w 55"/>
                <a:gd name="T15" fmla="*/ 78 h 106"/>
                <a:gd name="T16" fmla="*/ 48 w 55"/>
                <a:gd name="T17" fmla="*/ 87 h 106"/>
                <a:gd name="T18" fmla="*/ 51 w 55"/>
                <a:gd name="T19" fmla="*/ 96 h 106"/>
                <a:gd name="T20" fmla="*/ 54 w 55"/>
                <a:gd name="T21" fmla="*/ 105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5"/>
                <a:gd name="T34" fmla="*/ 0 h 106"/>
                <a:gd name="T35" fmla="*/ 55 w 55"/>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5" h="106">
                  <a:moveTo>
                    <a:pt x="0" y="0"/>
                  </a:moveTo>
                  <a:lnTo>
                    <a:pt x="0" y="9"/>
                  </a:lnTo>
                  <a:lnTo>
                    <a:pt x="3" y="21"/>
                  </a:lnTo>
                  <a:lnTo>
                    <a:pt x="15" y="33"/>
                  </a:lnTo>
                  <a:lnTo>
                    <a:pt x="21" y="51"/>
                  </a:lnTo>
                  <a:lnTo>
                    <a:pt x="27" y="60"/>
                  </a:lnTo>
                  <a:lnTo>
                    <a:pt x="33" y="69"/>
                  </a:lnTo>
                  <a:lnTo>
                    <a:pt x="42" y="78"/>
                  </a:lnTo>
                  <a:lnTo>
                    <a:pt x="48" y="87"/>
                  </a:lnTo>
                  <a:lnTo>
                    <a:pt x="51" y="96"/>
                  </a:lnTo>
                  <a:lnTo>
                    <a:pt x="54" y="10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57" name="Freeform 138">
              <a:extLst>
                <a:ext uri="{FF2B5EF4-FFF2-40B4-BE49-F238E27FC236}">
                  <a16:creationId xmlns:a16="http://schemas.microsoft.com/office/drawing/2014/main" id="{96AC8C09-1ACC-4893-89E0-7B69C1393F3F}"/>
                </a:ext>
              </a:extLst>
            </p:cNvPr>
            <p:cNvSpPr>
              <a:spLocks/>
            </p:cNvSpPr>
            <p:nvPr/>
          </p:nvSpPr>
          <p:spPr bwMode="auto">
            <a:xfrm>
              <a:off x="3329" y="1636"/>
              <a:ext cx="79" cy="121"/>
            </a:xfrm>
            <a:custGeom>
              <a:avLst/>
              <a:gdLst>
                <a:gd name="T0" fmla="*/ 0 w 79"/>
                <a:gd name="T1" fmla="*/ 0 h 121"/>
                <a:gd name="T2" fmla="*/ 0 w 79"/>
                <a:gd name="T3" fmla="*/ 9 h 121"/>
                <a:gd name="T4" fmla="*/ 18 w 79"/>
                <a:gd name="T5" fmla="*/ 27 h 121"/>
                <a:gd name="T6" fmla="*/ 24 w 79"/>
                <a:gd name="T7" fmla="*/ 45 h 121"/>
                <a:gd name="T8" fmla="*/ 36 w 79"/>
                <a:gd name="T9" fmla="*/ 69 h 121"/>
                <a:gd name="T10" fmla="*/ 60 w 79"/>
                <a:gd name="T11" fmla="*/ 81 h 121"/>
                <a:gd name="T12" fmla="*/ 63 w 79"/>
                <a:gd name="T13" fmla="*/ 90 h 121"/>
                <a:gd name="T14" fmla="*/ 72 w 79"/>
                <a:gd name="T15" fmla="*/ 99 h 121"/>
                <a:gd name="T16" fmla="*/ 75 w 79"/>
                <a:gd name="T17" fmla="*/ 111 h 121"/>
                <a:gd name="T18" fmla="*/ 78 w 79"/>
                <a:gd name="T19" fmla="*/ 120 h 1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21"/>
                <a:gd name="T32" fmla="*/ 79 w 79"/>
                <a:gd name="T33" fmla="*/ 121 h 1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21">
                  <a:moveTo>
                    <a:pt x="0" y="0"/>
                  </a:moveTo>
                  <a:lnTo>
                    <a:pt x="0" y="9"/>
                  </a:lnTo>
                  <a:lnTo>
                    <a:pt x="18" y="27"/>
                  </a:lnTo>
                  <a:lnTo>
                    <a:pt x="24" y="45"/>
                  </a:lnTo>
                  <a:lnTo>
                    <a:pt x="36" y="69"/>
                  </a:lnTo>
                  <a:lnTo>
                    <a:pt x="60" y="81"/>
                  </a:lnTo>
                  <a:lnTo>
                    <a:pt x="63" y="90"/>
                  </a:lnTo>
                  <a:lnTo>
                    <a:pt x="72" y="99"/>
                  </a:lnTo>
                  <a:lnTo>
                    <a:pt x="75" y="111"/>
                  </a:lnTo>
                  <a:lnTo>
                    <a:pt x="78" y="12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58" name="Freeform 139">
              <a:extLst>
                <a:ext uri="{FF2B5EF4-FFF2-40B4-BE49-F238E27FC236}">
                  <a16:creationId xmlns:a16="http://schemas.microsoft.com/office/drawing/2014/main" id="{34DEF4BF-197B-475D-B81C-4BE0C9C37FB0}"/>
                </a:ext>
              </a:extLst>
            </p:cNvPr>
            <p:cNvSpPr>
              <a:spLocks/>
            </p:cNvSpPr>
            <p:nvPr/>
          </p:nvSpPr>
          <p:spPr bwMode="auto">
            <a:xfrm>
              <a:off x="3329" y="1690"/>
              <a:ext cx="67" cy="79"/>
            </a:xfrm>
            <a:custGeom>
              <a:avLst/>
              <a:gdLst>
                <a:gd name="T0" fmla="*/ 0 w 67"/>
                <a:gd name="T1" fmla="*/ 0 h 79"/>
                <a:gd name="T2" fmla="*/ 3 w 67"/>
                <a:gd name="T3" fmla="*/ 12 h 79"/>
                <a:gd name="T4" fmla="*/ 9 w 67"/>
                <a:gd name="T5" fmla="*/ 30 h 79"/>
                <a:gd name="T6" fmla="*/ 27 w 67"/>
                <a:gd name="T7" fmla="*/ 36 h 79"/>
                <a:gd name="T8" fmla="*/ 33 w 67"/>
                <a:gd name="T9" fmla="*/ 54 h 79"/>
                <a:gd name="T10" fmla="*/ 42 w 67"/>
                <a:gd name="T11" fmla="*/ 60 h 79"/>
                <a:gd name="T12" fmla="*/ 60 w 67"/>
                <a:gd name="T13" fmla="*/ 66 h 79"/>
                <a:gd name="T14" fmla="*/ 66 w 67"/>
                <a:gd name="T15" fmla="*/ 78 h 79"/>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9"/>
                <a:gd name="T26" fmla="*/ 67 w 67"/>
                <a:gd name="T27" fmla="*/ 79 h 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9">
                  <a:moveTo>
                    <a:pt x="0" y="0"/>
                  </a:moveTo>
                  <a:lnTo>
                    <a:pt x="3" y="12"/>
                  </a:lnTo>
                  <a:lnTo>
                    <a:pt x="9" y="30"/>
                  </a:lnTo>
                  <a:lnTo>
                    <a:pt x="27" y="36"/>
                  </a:lnTo>
                  <a:lnTo>
                    <a:pt x="33" y="54"/>
                  </a:lnTo>
                  <a:lnTo>
                    <a:pt x="42" y="60"/>
                  </a:lnTo>
                  <a:lnTo>
                    <a:pt x="60" y="66"/>
                  </a:lnTo>
                  <a:lnTo>
                    <a:pt x="66" y="7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59" name="Freeform 140">
              <a:extLst>
                <a:ext uri="{FF2B5EF4-FFF2-40B4-BE49-F238E27FC236}">
                  <a16:creationId xmlns:a16="http://schemas.microsoft.com/office/drawing/2014/main" id="{875823B5-1B62-445C-944E-0E646697721D}"/>
                </a:ext>
              </a:extLst>
            </p:cNvPr>
            <p:cNvSpPr>
              <a:spLocks/>
            </p:cNvSpPr>
            <p:nvPr/>
          </p:nvSpPr>
          <p:spPr bwMode="auto">
            <a:xfrm>
              <a:off x="2753" y="1096"/>
              <a:ext cx="343" cy="388"/>
            </a:xfrm>
            <a:custGeom>
              <a:avLst/>
              <a:gdLst>
                <a:gd name="T0" fmla="*/ 9 w 343"/>
                <a:gd name="T1" fmla="*/ 30 h 388"/>
                <a:gd name="T2" fmla="*/ 9 w 343"/>
                <a:gd name="T3" fmla="*/ 48 h 388"/>
                <a:gd name="T4" fmla="*/ 6 w 343"/>
                <a:gd name="T5" fmla="*/ 66 h 388"/>
                <a:gd name="T6" fmla="*/ 6 w 343"/>
                <a:gd name="T7" fmla="*/ 84 h 388"/>
                <a:gd name="T8" fmla="*/ 6 w 343"/>
                <a:gd name="T9" fmla="*/ 105 h 388"/>
                <a:gd name="T10" fmla="*/ 6 w 343"/>
                <a:gd name="T11" fmla="*/ 126 h 388"/>
                <a:gd name="T12" fmla="*/ 6 w 343"/>
                <a:gd name="T13" fmla="*/ 150 h 388"/>
                <a:gd name="T14" fmla="*/ 6 w 343"/>
                <a:gd name="T15" fmla="*/ 168 h 388"/>
                <a:gd name="T16" fmla="*/ 6 w 343"/>
                <a:gd name="T17" fmla="*/ 192 h 388"/>
                <a:gd name="T18" fmla="*/ 6 w 343"/>
                <a:gd name="T19" fmla="*/ 210 h 388"/>
                <a:gd name="T20" fmla="*/ 6 w 343"/>
                <a:gd name="T21" fmla="*/ 231 h 388"/>
                <a:gd name="T22" fmla="*/ 6 w 343"/>
                <a:gd name="T23" fmla="*/ 252 h 388"/>
                <a:gd name="T24" fmla="*/ 9 w 343"/>
                <a:gd name="T25" fmla="*/ 258 h 388"/>
                <a:gd name="T26" fmla="*/ 12 w 343"/>
                <a:gd name="T27" fmla="*/ 279 h 388"/>
                <a:gd name="T28" fmla="*/ 12 w 343"/>
                <a:gd name="T29" fmla="*/ 297 h 388"/>
                <a:gd name="T30" fmla="*/ 12 w 343"/>
                <a:gd name="T31" fmla="*/ 318 h 388"/>
                <a:gd name="T32" fmla="*/ 12 w 343"/>
                <a:gd name="T33" fmla="*/ 342 h 388"/>
                <a:gd name="T34" fmla="*/ 12 w 343"/>
                <a:gd name="T35" fmla="*/ 366 h 388"/>
                <a:gd name="T36" fmla="*/ 24 w 343"/>
                <a:gd name="T37" fmla="*/ 384 h 388"/>
                <a:gd name="T38" fmla="*/ 42 w 343"/>
                <a:gd name="T39" fmla="*/ 378 h 388"/>
                <a:gd name="T40" fmla="*/ 63 w 343"/>
                <a:gd name="T41" fmla="*/ 378 h 388"/>
                <a:gd name="T42" fmla="*/ 81 w 343"/>
                <a:gd name="T43" fmla="*/ 375 h 388"/>
                <a:gd name="T44" fmla="*/ 81 w 343"/>
                <a:gd name="T45" fmla="*/ 369 h 388"/>
                <a:gd name="T46" fmla="*/ 60 w 343"/>
                <a:gd name="T47" fmla="*/ 369 h 388"/>
                <a:gd name="T48" fmla="*/ 39 w 343"/>
                <a:gd name="T49" fmla="*/ 378 h 388"/>
                <a:gd name="T50" fmla="*/ 54 w 343"/>
                <a:gd name="T51" fmla="*/ 369 h 388"/>
                <a:gd name="T52" fmla="*/ 96 w 343"/>
                <a:gd name="T53" fmla="*/ 369 h 388"/>
                <a:gd name="T54" fmla="*/ 135 w 343"/>
                <a:gd name="T55" fmla="*/ 369 h 388"/>
                <a:gd name="T56" fmla="*/ 159 w 343"/>
                <a:gd name="T57" fmla="*/ 363 h 388"/>
                <a:gd name="T58" fmla="*/ 180 w 343"/>
                <a:gd name="T59" fmla="*/ 357 h 388"/>
                <a:gd name="T60" fmla="*/ 207 w 343"/>
                <a:gd name="T61" fmla="*/ 357 h 388"/>
                <a:gd name="T62" fmla="*/ 234 w 343"/>
                <a:gd name="T63" fmla="*/ 351 h 388"/>
                <a:gd name="T64" fmla="*/ 252 w 343"/>
                <a:gd name="T65" fmla="*/ 336 h 388"/>
                <a:gd name="T66" fmla="*/ 273 w 343"/>
                <a:gd name="T67" fmla="*/ 330 h 388"/>
                <a:gd name="T68" fmla="*/ 291 w 343"/>
                <a:gd name="T69" fmla="*/ 327 h 388"/>
                <a:gd name="T70" fmla="*/ 318 w 343"/>
                <a:gd name="T71" fmla="*/ 327 h 388"/>
                <a:gd name="T72" fmla="*/ 336 w 343"/>
                <a:gd name="T73" fmla="*/ 324 h 388"/>
                <a:gd name="T74" fmla="*/ 342 w 343"/>
                <a:gd name="T75" fmla="*/ 303 h 388"/>
                <a:gd name="T76" fmla="*/ 339 w 343"/>
                <a:gd name="T77" fmla="*/ 282 h 388"/>
                <a:gd name="T78" fmla="*/ 336 w 343"/>
                <a:gd name="T79" fmla="*/ 261 h 388"/>
                <a:gd name="T80" fmla="*/ 324 w 343"/>
                <a:gd name="T81" fmla="*/ 243 h 388"/>
                <a:gd name="T82" fmla="*/ 312 w 343"/>
                <a:gd name="T83" fmla="*/ 225 h 388"/>
                <a:gd name="T84" fmla="*/ 300 w 343"/>
                <a:gd name="T85" fmla="*/ 201 h 388"/>
                <a:gd name="T86" fmla="*/ 294 w 343"/>
                <a:gd name="T87" fmla="*/ 183 h 388"/>
                <a:gd name="T88" fmla="*/ 288 w 343"/>
                <a:gd name="T89" fmla="*/ 165 h 388"/>
                <a:gd name="T90" fmla="*/ 288 w 343"/>
                <a:gd name="T91" fmla="*/ 144 h 388"/>
                <a:gd name="T92" fmla="*/ 282 w 343"/>
                <a:gd name="T93" fmla="*/ 123 h 388"/>
                <a:gd name="T94" fmla="*/ 276 w 343"/>
                <a:gd name="T95" fmla="*/ 105 h 388"/>
                <a:gd name="T96" fmla="*/ 273 w 343"/>
                <a:gd name="T97" fmla="*/ 81 h 388"/>
                <a:gd name="T98" fmla="*/ 267 w 343"/>
                <a:gd name="T99" fmla="*/ 63 h 388"/>
                <a:gd name="T100" fmla="*/ 264 w 343"/>
                <a:gd name="T101" fmla="*/ 45 h 388"/>
                <a:gd name="T102" fmla="*/ 258 w 343"/>
                <a:gd name="T103" fmla="*/ 27 h 388"/>
                <a:gd name="T104" fmla="*/ 249 w 343"/>
                <a:gd name="T105" fmla="*/ 9 h 38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43"/>
                <a:gd name="T160" fmla="*/ 0 h 388"/>
                <a:gd name="T161" fmla="*/ 343 w 343"/>
                <a:gd name="T162" fmla="*/ 388 h 38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43" h="388">
                  <a:moveTo>
                    <a:pt x="9" y="21"/>
                  </a:moveTo>
                  <a:lnTo>
                    <a:pt x="9" y="30"/>
                  </a:lnTo>
                  <a:lnTo>
                    <a:pt x="9" y="39"/>
                  </a:lnTo>
                  <a:lnTo>
                    <a:pt x="9" y="48"/>
                  </a:lnTo>
                  <a:lnTo>
                    <a:pt x="6" y="57"/>
                  </a:lnTo>
                  <a:lnTo>
                    <a:pt x="6" y="66"/>
                  </a:lnTo>
                  <a:lnTo>
                    <a:pt x="6" y="75"/>
                  </a:lnTo>
                  <a:lnTo>
                    <a:pt x="6" y="84"/>
                  </a:lnTo>
                  <a:lnTo>
                    <a:pt x="6" y="96"/>
                  </a:lnTo>
                  <a:lnTo>
                    <a:pt x="6" y="105"/>
                  </a:lnTo>
                  <a:lnTo>
                    <a:pt x="6" y="114"/>
                  </a:lnTo>
                  <a:lnTo>
                    <a:pt x="6" y="126"/>
                  </a:lnTo>
                  <a:lnTo>
                    <a:pt x="6" y="138"/>
                  </a:lnTo>
                  <a:lnTo>
                    <a:pt x="6" y="150"/>
                  </a:lnTo>
                  <a:lnTo>
                    <a:pt x="6" y="159"/>
                  </a:lnTo>
                  <a:lnTo>
                    <a:pt x="6" y="168"/>
                  </a:lnTo>
                  <a:lnTo>
                    <a:pt x="6" y="180"/>
                  </a:lnTo>
                  <a:lnTo>
                    <a:pt x="6" y="192"/>
                  </a:lnTo>
                  <a:lnTo>
                    <a:pt x="6" y="201"/>
                  </a:lnTo>
                  <a:lnTo>
                    <a:pt x="6" y="210"/>
                  </a:lnTo>
                  <a:lnTo>
                    <a:pt x="6" y="222"/>
                  </a:lnTo>
                  <a:lnTo>
                    <a:pt x="6" y="231"/>
                  </a:lnTo>
                  <a:lnTo>
                    <a:pt x="6" y="240"/>
                  </a:lnTo>
                  <a:lnTo>
                    <a:pt x="6" y="252"/>
                  </a:lnTo>
                  <a:lnTo>
                    <a:pt x="0" y="261"/>
                  </a:lnTo>
                  <a:lnTo>
                    <a:pt x="9" y="258"/>
                  </a:lnTo>
                  <a:lnTo>
                    <a:pt x="12" y="270"/>
                  </a:lnTo>
                  <a:lnTo>
                    <a:pt x="12" y="279"/>
                  </a:lnTo>
                  <a:lnTo>
                    <a:pt x="12" y="288"/>
                  </a:lnTo>
                  <a:lnTo>
                    <a:pt x="12" y="297"/>
                  </a:lnTo>
                  <a:lnTo>
                    <a:pt x="12" y="306"/>
                  </a:lnTo>
                  <a:lnTo>
                    <a:pt x="12" y="318"/>
                  </a:lnTo>
                  <a:lnTo>
                    <a:pt x="12" y="330"/>
                  </a:lnTo>
                  <a:lnTo>
                    <a:pt x="12" y="342"/>
                  </a:lnTo>
                  <a:lnTo>
                    <a:pt x="12" y="354"/>
                  </a:lnTo>
                  <a:lnTo>
                    <a:pt x="12" y="366"/>
                  </a:lnTo>
                  <a:lnTo>
                    <a:pt x="12" y="378"/>
                  </a:lnTo>
                  <a:lnTo>
                    <a:pt x="24" y="384"/>
                  </a:lnTo>
                  <a:lnTo>
                    <a:pt x="36" y="387"/>
                  </a:lnTo>
                  <a:lnTo>
                    <a:pt x="42" y="378"/>
                  </a:lnTo>
                  <a:lnTo>
                    <a:pt x="54" y="378"/>
                  </a:lnTo>
                  <a:lnTo>
                    <a:pt x="63" y="378"/>
                  </a:lnTo>
                  <a:lnTo>
                    <a:pt x="72" y="375"/>
                  </a:lnTo>
                  <a:lnTo>
                    <a:pt x="81" y="375"/>
                  </a:lnTo>
                  <a:lnTo>
                    <a:pt x="90" y="375"/>
                  </a:lnTo>
                  <a:lnTo>
                    <a:pt x="81" y="369"/>
                  </a:lnTo>
                  <a:lnTo>
                    <a:pt x="72" y="369"/>
                  </a:lnTo>
                  <a:lnTo>
                    <a:pt x="60" y="369"/>
                  </a:lnTo>
                  <a:lnTo>
                    <a:pt x="48" y="375"/>
                  </a:lnTo>
                  <a:lnTo>
                    <a:pt x="39" y="378"/>
                  </a:lnTo>
                  <a:lnTo>
                    <a:pt x="48" y="378"/>
                  </a:lnTo>
                  <a:lnTo>
                    <a:pt x="54" y="369"/>
                  </a:lnTo>
                  <a:lnTo>
                    <a:pt x="72" y="369"/>
                  </a:lnTo>
                  <a:lnTo>
                    <a:pt x="96" y="369"/>
                  </a:lnTo>
                  <a:lnTo>
                    <a:pt x="114" y="369"/>
                  </a:lnTo>
                  <a:lnTo>
                    <a:pt x="135" y="369"/>
                  </a:lnTo>
                  <a:lnTo>
                    <a:pt x="147" y="369"/>
                  </a:lnTo>
                  <a:lnTo>
                    <a:pt x="159" y="363"/>
                  </a:lnTo>
                  <a:lnTo>
                    <a:pt x="168" y="360"/>
                  </a:lnTo>
                  <a:lnTo>
                    <a:pt x="180" y="357"/>
                  </a:lnTo>
                  <a:lnTo>
                    <a:pt x="189" y="357"/>
                  </a:lnTo>
                  <a:lnTo>
                    <a:pt x="207" y="357"/>
                  </a:lnTo>
                  <a:lnTo>
                    <a:pt x="225" y="357"/>
                  </a:lnTo>
                  <a:lnTo>
                    <a:pt x="234" y="351"/>
                  </a:lnTo>
                  <a:lnTo>
                    <a:pt x="243" y="345"/>
                  </a:lnTo>
                  <a:lnTo>
                    <a:pt x="252" y="336"/>
                  </a:lnTo>
                  <a:lnTo>
                    <a:pt x="261" y="333"/>
                  </a:lnTo>
                  <a:lnTo>
                    <a:pt x="273" y="330"/>
                  </a:lnTo>
                  <a:lnTo>
                    <a:pt x="282" y="327"/>
                  </a:lnTo>
                  <a:lnTo>
                    <a:pt x="291" y="327"/>
                  </a:lnTo>
                  <a:lnTo>
                    <a:pt x="300" y="327"/>
                  </a:lnTo>
                  <a:lnTo>
                    <a:pt x="318" y="327"/>
                  </a:lnTo>
                  <a:lnTo>
                    <a:pt x="327" y="324"/>
                  </a:lnTo>
                  <a:lnTo>
                    <a:pt x="336" y="324"/>
                  </a:lnTo>
                  <a:lnTo>
                    <a:pt x="342" y="315"/>
                  </a:lnTo>
                  <a:lnTo>
                    <a:pt x="342" y="303"/>
                  </a:lnTo>
                  <a:lnTo>
                    <a:pt x="342" y="291"/>
                  </a:lnTo>
                  <a:lnTo>
                    <a:pt x="339" y="282"/>
                  </a:lnTo>
                  <a:lnTo>
                    <a:pt x="336" y="273"/>
                  </a:lnTo>
                  <a:lnTo>
                    <a:pt x="336" y="261"/>
                  </a:lnTo>
                  <a:lnTo>
                    <a:pt x="330" y="252"/>
                  </a:lnTo>
                  <a:lnTo>
                    <a:pt x="324" y="243"/>
                  </a:lnTo>
                  <a:lnTo>
                    <a:pt x="318" y="234"/>
                  </a:lnTo>
                  <a:lnTo>
                    <a:pt x="312" y="225"/>
                  </a:lnTo>
                  <a:lnTo>
                    <a:pt x="306" y="213"/>
                  </a:lnTo>
                  <a:lnTo>
                    <a:pt x="300" y="201"/>
                  </a:lnTo>
                  <a:lnTo>
                    <a:pt x="297" y="192"/>
                  </a:lnTo>
                  <a:lnTo>
                    <a:pt x="294" y="183"/>
                  </a:lnTo>
                  <a:lnTo>
                    <a:pt x="291" y="174"/>
                  </a:lnTo>
                  <a:lnTo>
                    <a:pt x="288" y="165"/>
                  </a:lnTo>
                  <a:lnTo>
                    <a:pt x="288" y="156"/>
                  </a:lnTo>
                  <a:lnTo>
                    <a:pt x="288" y="144"/>
                  </a:lnTo>
                  <a:lnTo>
                    <a:pt x="285" y="135"/>
                  </a:lnTo>
                  <a:lnTo>
                    <a:pt x="282" y="123"/>
                  </a:lnTo>
                  <a:lnTo>
                    <a:pt x="279" y="114"/>
                  </a:lnTo>
                  <a:lnTo>
                    <a:pt x="276" y="105"/>
                  </a:lnTo>
                  <a:lnTo>
                    <a:pt x="273" y="93"/>
                  </a:lnTo>
                  <a:lnTo>
                    <a:pt x="273" y="81"/>
                  </a:lnTo>
                  <a:lnTo>
                    <a:pt x="270" y="72"/>
                  </a:lnTo>
                  <a:lnTo>
                    <a:pt x="267" y="63"/>
                  </a:lnTo>
                  <a:lnTo>
                    <a:pt x="264" y="54"/>
                  </a:lnTo>
                  <a:lnTo>
                    <a:pt x="264" y="45"/>
                  </a:lnTo>
                  <a:lnTo>
                    <a:pt x="264" y="36"/>
                  </a:lnTo>
                  <a:lnTo>
                    <a:pt x="258" y="27"/>
                  </a:lnTo>
                  <a:lnTo>
                    <a:pt x="252" y="18"/>
                  </a:lnTo>
                  <a:lnTo>
                    <a:pt x="249" y="9"/>
                  </a:lnTo>
                  <a:lnTo>
                    <a:pt x="24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60" name="Freeform 141">
              <a:extLst>
                <a:ext uri="{FF2B5EF4-FFF2-40B4-BE49-F238E27FC236}">
                  <a16:creationId xmlns:a16="http://schemas.microsoft.com/office/drawing/2014/main" id="{9D955820-939F-4C27-959A-3BE8D34C8E3C}"/>
                </a:ext>
              </a:extLst>
            </p:cNvPr>
            <p:cNvSpPr>
              <a:spLocks/>
            </p:cNvSpPr>
            <p:nvPr/>
          </p:nvSpPr>
          <p:spPr bwMode="auto">
            <a:xfrm>
              <a:off x="2999" y="1417"/>
              <a:ext cx="169" cy="403"/>
            </a:xfrm>
            <a:custGeom>
              <a:avLst/>
              <a:gdLst>
                <a:gd name="T0" fmla="*/ 90 w 169"/>
                <a:gd name="T1" fmla="*/ 366 h 403"/>
                <a:gd name="T2" fmla="*/ 90 w 169"/>
                <a:gd name="T3" fmla="*/ 384 h 403"/>
                <a:gd name="T4" fmla="*/ 105 w 169"/>
                <a:gd name="T5" fmla="*/ 378 h 403"/>
                <a:gd name="T6" fmla="*/ 105 w 169"/>
                <a:gd name="T7" fmla="*/ 360 h 403"/>
                <a:gd name="T8" fmla="*/ 105 w 169"/>
                <a:gd name="T9" fmla="*/ 342 h 403"/>
                <a:gd name="T10" fmla="*/ 96 w 169"/>
                <a:gd name="T11" fmla="*/ 345 h 403"/>
                <a:gd name="T12" fmla="*/ 99 w 169"/>
                <a:gd name="T13" fmla="*/ 339 h 403"/>
                <a:gd name="T14" fmla="*/ 87 w 169"/>
                <a:gd name="T15" fmla="*/ 321 h 403"/>
                <a:gd name="T16" fmla="*/ 72 w 169"/>
                <a:gd name="T17" fmla="*/ 303 h 403"/>
                <a:gd name="T18" fmla="*/ 57 w 169"/>
                <a:gd name="T19" fmla="*/ 282 h 403"/>
                <a:gd name="T20" fmla="*/ 51 w 169"/>
                <a:gd name="T21" fmla="*/ 264 h 403"/>
                <a:gd name="T22" fmla="*/ 39 w 169"/>
                <a:gd name="T23" fmla="*/ 246 h 403"/>
                <a:gd name="T24" fmla="*/ 30 w 169"/>
                <a:gd name="T25" fmla="*/ 228 h 403"/>
                <a:gd name="T26" fmla="*/ 21 w 169"/>
                <a:gd name="T27" fmla="*/ 210 h 403"/>
                <a:gd name="T28" fmla="*/ 15 w 169"/>
                <a:gd name="T29" fmla="*/ 189 h 403"/>
                <a:gd name="T30" fmla="*/ 12 w 169"/>
                <a:gd name="T31" fmla="*/ 171 h 403"/>
                <a:gd name="T32" fmla="*/ 9 w 169"/>
                <a:gd name="T33" fmla="*/ 147 h 403"/>
                <a:gd name="T34" fmla="*/ 9 w 169"/>
                <a:gd name="T35" fmla="*/ 129 h 403"/>
                <a:gd name="T36" fmla="*/ 9 w 169"/>
                <a:gd name="T37" fmla="*/ 111 h 403"/>
                <a:gd name="T38" fmla="*/ 9 w 169"/>
                <a:gd name="T39" fmla="*/ 90 h 403"/>
                <a:gd name="T40" fmla="*/ 6 w 169"/>
                <a:gd name="T41" fmla="*/ 72 h 403"/>
                <a:gd name="T42" fmla="*/ 3 w 169"/>
                <a:gd name="T43" fmla="*/ 54 h 403"/>
                <a:gd name="T44" fmla="*/ 0 w 169"/>
                <a:gd name="T45" fmla="*/ 36 h 403"/>
                <a:gd name="T46" fmla="*/ 9 w 169"/>
                <a:gd name="T47" fmla="*/ 24 h 403"/>
                <a:gd name="T48" fmla="*/ 27 w 169"/>
                <a:gd name="T49" fmla="*/ 15 h 403"/>
                <a:gd name="T50" fmla="*/ 48 w 169"/>
                <a:gd name="T51" fmla="*/ 9 h 403"/>
                <a:gd name="T52" fmla="*/ 69 w 169"/>
                <a:gd name="T53" fmla="*/ 3 h 403"/>
                <a:gd name="T54" fmla="*/ 90 w 169"/>
                <a:gd name="T55" fmla="*/ 0 h 403"/>
                <a:gd name="T56" fmla="*/ 102 w 169"/>
                <a:gd name="T57" fmla="*/ 12 h 403"/>
                <a:gd name="T58" fmla="*/ 105 w 169"/>
                <a:gd name="T59" fmla="*/ 30 h 403"/>
                <a:gd name="T60" fmla="*/ 108 w 169"/>
                <a:gd name="T61" fmla="*/ 54 h 403"/>
                <a:gd name="T62" fmla="*/ 108 w 169"/>
                <a:gd name="T63" fmla="*/ 72 h 403"/>
                <a:gd name="T64" fmla="*/ 108 w 169"/>
                <a:gd name="T65" fmla="*/ 90 h 403"/>
                <a:gd name="T66" fmla="*/ 108 w 169"/>
                <a:gd name="T67" fmla="*/ 108 h 403"/>
                <a:gd name="T68" fmla="*/ 105 w 169"/>
                <a:gd name="T69" fmla="*/ 126 h 403"/>
                <a:gd name="T70" fmla="*/ 108 w 169"/>
                <a:gd name="T71" fmla="*/ 144 h 403"/>
                <a:gd name="T72" fmla="*/ 111 w 169"/>
                <a:gd name="T73" fmla="*/ 162 h 403"/>
                <a:gd name="T74" fmla="*/ 114 w 169"/>
                <a:gd name="T75" fmla="*/ 186 h 403"/>
                <a:gd name="T76" fmla="*/ 126 w 169"/>
                <a:gd name="T77" fmla="*/ 210 h 403"/>
                <a:gd name="T78" fmla="*/ 129 w 169"/>
                <a:gd name="T79" fmla="*/ 228 h 403"/>
                <a:gd name="T80" fmla="*/ 132 w 169"/>
                <a:gd name="T81" fmla="*/ 246 h 403"/>
                <a:gd name="T82" fmla="*/ 138 w 169"/>
                <a:gd name="T83" fmla="*/ 267 h 403"/>
                <a:gd name="T84" fmla="*/ 141 w 169"/>
                <a:gd name="T85" fmla="*/ 285 h 403"/>
                <a:gd name="T86" fmla="*/ 147 w 169"/>
                <a:gd name="T87" fmla="*/ 306 h 403"/>
                <a:gd name="T88" fmla="*/ 156 w 169"/>
                <a:gd name="T89" fmla="*/ 324 h 403"/>
                <a:gd name="T90" fmla="*/ 159 w 169"/>
                <a:gd name="T91" fmla="*/ 342 h 403"/>
                <a:gd name="T92" fmla="*/ 165 w 169"/>
                <a:gd name="T93" fmla="*/ 360 h 403"/>
                <a:gd name="T94" fmla="*/ 168 w 169"/>
                <a:gd name="T95" fmla="*/ 378 h 403"/>
                <a:gd name="T96" fmla="*/ 159 w 169"/>
                <a:gd name="T97" fmla="*/ 396 h 403"/>
                <a:gd name="T98" fmla="*/ 138 w 169"/>
                <a:gd name="T99" fmla="*/ 402 h 403"/>
                <a:gd name="T100" fmla="*/ 117 w 169"/>
                <a:gd name="T101" fmla="*/ 402 h 40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9"/>
                <a:gd name="T154" fmla="*/ 0 h 403"/>
                <a:gd name="T155" fmla="*/ 169 w 169"/>
                <a:gd name="T156" fmla="*/ 403 h 40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9" h="403">
                  <a:moveTo>
                    <a:pt x="99" y="363"/>
                  </a:moveTo>
                  <a:lnTo>
                    <a:pt x="90" y="366"/>
                  </a:lnTo>
                  <a:lnTo>
                    <a:pt x="90" y="375"/>
                  </a:lnTo>
                  <a:lnTo>
                    <a:pt x="90" y="384"/>
                  </a:lnTo>
                  <a:lnTo>
                    <a:pt x="99" y="387"/>
                  </a:lnTo>
                  <a:lnTo>
                    <a:pt x="105" y="378"/>
                  </a:lnTo>
                  <a:lnTo>
                    <a:pt x="105" y="369"/>
                  </a:lnTo>
                  <a:lnTo>
                    <a:pt x="105" y="360"/>
                  </a:lnTo>
                  <a:lnTo>
                    <a:pt x="105" y="351"/>
                  </a:lnTo>
                  <a:lnTo>
                    <a:pt x="105" y="342"/>
                  </a:lnTo>
                  <a:lnTo>
                    <a:pt x="93" y="333"/>
                  </a:lnTo>
                  <a:lnTo>
                    <a:pt x="96" y="345"/>
                  </a:lnTo>
                  <a:lnTo>
                    <a:pt x="99" y="354"/>
                  </a:lnTo>
                  <a:lnTo>
                    <a:pt x="99" y="339"/>
                  </a:lnTo>
                  <a:lnTo>
                    <a:pt x="93" y="330"/>
                  </a:lnTo>
                  <a:lnTo>
                    <a:pt x="87" y="321"/>
                  </a:lnTo>
                  <a:lnTo>
                    <a:pt x="78" y="312"/>
                  </a:lnTo>
                  <a:lnTo>
                    <a:pt x="72" y="303"/>
                  </a:lnTo>
                  <a:lnTo>
                    <a:pt x="66" y="291"/>
                  </a:lnTo>
                  <a:lnTo>
                    <a:pt x="57" y="282"/>
                  </a:lnTo>
                  <a:lnTo>
                    <a:pt x="54" y="273"/>
                  </a:lnTo>
                  <a:lnTo>
                    <a:pt x="51" y="264"/>
                  </a:lnTo>
                  <a:lnTo>
                    <a:pt x="42" y="255"/>
                  </a:lnTo>
                  <a:lnTo>
                    <a:pt x="39" y="246"/>
                  </a:lnTo>
                  <a:lnTo>
                    <a:pt x="33" y="237"/>
                  </a:lnTo>
                  <a:lnTo>
                    <a:pt x="30" y="228"/>
                  </a:lnTo>
                  <a:lnTo>
                    <a:pt x="27" y="219"/>
                  </a:lnTo>
                  <a:lnTo>
                    <a:pt x="21" y="210"/>
                  </a:lnTo>
                  <a:lnTo>
                    <a:pt x="18" y="201"/>
                  </a:lnTo>
                  <a:lnTo>
                    <a:pt x="15" y="189"/>
                  </a:lnTo>
                  <a:lnTo>
                    <a:pt x="15" y="180"/>
                  </a:lnTo>
                  <a:lnTo>
                    <a:pt x="12" y="171"/>
                  </a:lnTo>
                  <a:lnTo>
                    <a:pt x="9" y="159"/>
                  </a:lnTo>
                  <a:lnTo>
                    <a:pt x="9" y="147"/>
                  </a:lnTo>
                  <a:lnTo>
                    <a:pt x="9" y="138"/>
                  </a:lnTo>
                  <a:lnTo>
                    <a:pt x="9" y="129"/>
                  </a:lnTo>
                  <a:lnTo>
                    <a:pt x="9" y="120"/>
                  </a:lnTo>
                  <a:lnTo>
                    <a:pt x="9" y="111"/>
                  </a:lnTo>
                  <a:lnTo>
                    <a:pt x="9" y="99"/>
                  </a:lnTo>
                  <a:lnTo>
                    <a:pt x="9" y="90"/>
                  </a:lnTo>
                  <a:lnTo>
                    <a:pt x="9" y="81"/>
                  </a:lnTo>
                  <a:lnTo>
                    <a:pt x="6" y="72"/>
                  </a:lnTo>
                  <a:lnTo>
                    <a:pt x="3" y="63"/>
                  </a:lnTo>
                  <a:lnTo>
                    <a:pt x="3" y="54"/>
                  </a:lnTo>
                  <a:lnTo>
                    <a:pt x="0" y="45"/>
                  </a:lnTo>
                  <a:lnTo>
                    <a:pt x="0" y="36"/>
                  </a:lnTo>
                  <a:lnTo>
                    <a:pt x="0" y="27"/>
                  </a:lnTo>
                  <a:lnTo>
                    <a:pt x="9" y="24"/>
                  </a:lnTo>
                  <a:lnTo>
                    <a:pt x="18" y="18"/>
                  </a:lnTo>
                  <a:lnTo>
                    <a:pt x="27" y="15"/>
                  </a:lnTo>
                  <a:lnTo>
                    <a:pt x="36" y="12"/>
                  </a:lnTo>
                  <a:lnTo>
                    <a:pt x="48" y="9"/>
                  </a:lnTo>
                  <a:lnTo>
                    <a:pt x="60" y="6"/>
                  </a:lnTo>
                  <a:lnTo>
                    <a:pt x="69" y="3"/>
                  </a:lnTo>
                  <a:lnTo>
                    <a:pt x="81" y="0"/>
                  </a:lnTo>
                  <a:lnTo>
                    <a:pt x="90" y="0"/>
                  </a:lnTo>
                  <a:lnTo>
                    <a:pt x="99" y="3"/>
                  </a:lnTo>
                  <a:lnTo>
                    <a:pt x="102" y="12"/>
                  </a:lnTo>
                  <a:lnTo>
                    <a:pt x="102" y="21"/>
                  </a:lnTo>
                  <a:lnTo>
                    <a:pt x="105" y="30"/>
                  </a:lnTo>
                  <a:lnTo>
                    <a:pt x="108" y="42"/>
                  </a:lnTo>
                  <a:lnTo>
                    <a:pt x="108" y="54"/>
                  </a:lnTo>
                  <a:lnTo>
                    <a:pt x="108" y="63"/>
                  </a:lnTo>
                  <a:lnTo>
                    <a:pt x="108" y="72"/>
                  </a:lnTo>
                  <a:lnTo>
                    <a:pt x="108" y="81"/>
                  </a:lnTo>
                  <a:lnTo>
                    <a:pt x="108" y="90"/>
                  </a:lnTo>
                  <a:lnTo>
                    <a:pt x="108" y="99"/>
                  </a:lnTo>
                  <a:lnTo>
                    <a:pt x="108" y="108"/>
                  </a:lnTo>
                  <a:lnTo>
                    <a:pt x="105" y="117"/>
                  </a:lnTo>
                  <a:lnTo>
                    <a:pt x="105" y="126"/>
                  </a:lnTo>
                  <a:lnTo>
                    <a:pt x="105" y="135"/>
                  </a:lnTo>
                  <a:lnTo>
                    <a:pt x="108" y="144"/>
                  </a:lnTo>
                  <a:lnTo>
                    <a:pt x="108" y="153"/>
                  </a:lnTo>
                  <a:lnTo>
                    <a:pt x="111" y="162"/>
                  </a:lnTo>
                  <a:lnTo>
                    <a:pt x="111" y="174"/>
                  </a:lnTo>
                  <a:lnTo>
                    <a:pt x="114" y="186"/>
                  </a:lnTo>
                  <a:lnTo>
                    <a:pt x="120" y="198"/>
                  </a:lnTo>
                  <a:lnTo>
                    <a:pt x="126" y="210"/>
                  </a:lnTo>
                  <a:lnTo>
                    <a:pt x="126" y="219"/>
                  </a:lnTo>
                  <a:lnTo>
                    <a:pt x="129" y="228"/>
                  </a:lnTo>
                  <a:lnTo>
                    <a:pt x="129" y="237"/>
                  </a:lnTo>
                  <a:lnTo>
                    <a:pt x="132" y="246"/>
                  </a:lnTo>
                  <a:lnTo>
                    <a:pt x="135" y="258"/>
                  </a:lnTo>
                  <a:lnTo>
                    <a:pt x="138" y="267"/>
                  </a:lnTo>
                  <a:lnTo>
                    <a:pt x="138" y="276"/>
                  </a:lnTo>
                  <a:lnTo>
                    <a:pt x="141" y="285"/>
                  </a:lnTo>
                  <a:lnTo>
                    <a:pt x="144" y="297"/>
                  </a:lnTo>
                  <a:lnTo>
                    <a:pt x="147" y="306"/>
                  </a:lnTo>
                  <a:lnTo>
                    <a:pt x="150" y="315"/>
                  </a:lnTo>
                  <a:lnTo>
                    <a:pt x="156" y="324"/>
                  </a:lnTo>
                  <a:lnTo>
                    <a:pt x="159" y="333"/>
                  </a:lnTo>
                  <a:lnTo>
                    <a:pt x="159" y="342"/>
                  </a:lnTo>
                  <a:lnTo>
                    <a:pt x="162" y="351"/>
                  </a:lnTo>
                  <a:lnTo>
                    <a:pt x="165" y="360"/>
                  </a:lnTo>
                  <a:lnTo>
                    <a:pt x="165" y="369"/>
                  </a:lnTo>
                  <a:lnTo>
                    <a:pt x="168" y="378"/>
                  </a:lnTo>
                  <a:lnTo>
                    <a:pt x="168" y="390"/>
                  </a:lnTo>
                  <a:lnTo>
                    <a:pt x="159" y="396"/>
                  </a:lnTo>
                  <a:lnTo>
                    <a:pt x="147" y="402"/>
                  </a:lnTo>
                  <a:lnTo>
                    <a:pt x="138" y="402"/>
                  </a:lnTo>
                  <a:lnTo>
                    <a:pt x="129" y="402"/>
                  </a:lnTo>
                  <a:lnTo>
                    <a:pt x="117" y="402"/>
                  </a:lnTo>
                  <a:lnTo>
                    <a:pt x="108" y="40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61" name="Freeform 142">
              <a:extLst>
                <a:ext uri="{FF2B5EF4-FFF2-40B4-BE49-F238E27FC236}">
                  <a16:creationId xmlns:a16="http://schemas.microsoft.com/office/drawing/2014/main" id="{D096611D-5DCB-4266-8176-0B7C3A606E32}"/>
                </a:ext>
              </a:extLst>
            </p:cNvPr>
            <p:cNvSpPr>
              <a:spLocks/>
            </p:cNvSpPr>
            <p:nvPr/>
          </p:nvSpPr>
          <p:spPr bwMode="auto">
            <a:xfrm>
              <a:off x="2810" y="1447"/>
              <a:ext cx="175" cy="358"/>
            </a:xfrm>
            <a:custGeom>
              <a:avLst/>
              <a:gdLst>
                <a:gd name="T0" fmla="*/ 174 w 175"/>
                <a:gd name="T1" fmla="*/ 9 h 358"/>
                <a:gd name="T2" fmla="*/ 165 w 175"/>
                <a:gd name="T3" fmla="*/ 27 h 358"/>
                <a:gd name="T4" fmla="*/ 162 w 175"/>
                <a:gd name="T5" fmla="*/ 45 h 358"/>
                <a:gd name="T6" fmla="*/ 147 w 175"/>
                <a:gd name="T7" fmla="*/ 66 h 358"/>
                <a:gd name="T8" fmla="*/ 144 w 175"/>
                <a:gd name="T9" fmla="*/ 84 h 358"/>
                <a:gd name="T10" fmla="*/ 135 w 175"/>
                <a:gd name="T11" fmla="*/ 102 h 358"/>
                <a:gd name="T12" fmla="*/ 126 w 175"/>
                <a:gd name="T13" fmla="*/ 120 h 358"/>
                <a:gd name="T14" fmla="*/ 117 w 175"/>
                <a:gd name="T15" fmla="*/ 138 h 358"/>
                <a:gd name="T16" fmla="*/ 102 w 175"/>
                <a:gd name="T17" fmla="*/ 156 h 358"/>
                <a:gd name="T18" fmla="*/ 99 w 175"/>
                <a:gd name="T19" fmla="*/ 174 h 358"/>
                <a:gd name="T20" fmla="*/ 93 w 175"/>
                <a:gd name="T21" fmla="*/ 192 h 358"/>
                <a:gd name="T22" fmla="*/ 87 w 175"/>
                <a:gd name="T23" fmla="*/ 210 h 358"/>
                <a:gd name="T24" fmla="*/ 78 w 175"/>
                <a:gd name="T25" fmla="*/ 234 h 358"/>
                <a:gd name="T26" fmla="*/ 69 w 175"/>
                <a:gd name="T27" fmla="*/ 252 h 358"/>
                <a:gd name="T28" fmla="*/ 66 w 175"/>
                <a:gd name="T29" fmla="*/ 270 h 358"/>
                <a:gd name="T30" fmla="*/ 66 w 175"/>
                <a:gd name="T31" fmla="*/ 291 h 358"/>
                <a:gd name="T32" fmla="*/ 51 w 175"/>
                <a:gd name="T33" fmla="*/ 306 h 358"/>
                <a:gd name="T34" fmla="*/ 51 w 175"/>
                <a:gd name="T35" fmla="*/ 327 h 358"/>
                <a:gd name="T36" fmla="*/ 60 w 175"/>
                <a:gd name="T37" fmla="*/ 342 h 358"/>
                <a:gd name="T38" fmla="*/ 60 w 175"/>
                <a:gd name="T39" fmla="*/ 336 h 358"/>
                <a:gd name="T40" fmla="*/ 57 w 175"/>
                <a:gd name="T41" fmla="*/ 315 h 358"/>
                <a:gd name="T42" fmla="*/ 60 w 175"/>
                <a:gd name="T43" fmla="*/ 294 h 358"/>
                <a:gd name="T44" fmla="*/ 66 w 175"/>
                <a:gd name="T45" fmla="*/ 270 h 358"/>
                <a:gd name="T46" fmla="*/ 69 w 175"/>
                <a:gd name="T47" fmla="*/ 306 h 358"/>
                <a:gd name="T48" fmla="*/ 66 w 175"/>
                <a:gd name="T49" fmla="*/ 324 h 358"/>
                <a:gd name="T50" fmla="*/ 60 w 175"/>
                <a:gd name="T51" fmla="*/ 342 h 358"/>
                <a:gd name="T52" fmla="*/ 42 w 175"/>
                <a:gd name="T53" fmla="*/ 354 h 358"/>
                <a:gd name="T54" fmla="*/ 24 w 175"/>
                <a:gd name="T55" fmla="*/ 357 h 358"/>
                <a:gd name="T56" fmla="*/ 6 w 175"/>
                <a:gd name="T57" fmla="*/ 357 h 358"/>
                <a:gd name="T58" fmla="*/ 3 w 175"/>
                <a:gd name="T59" fmla="*/ 339 h 358"/>
                <a:gd name="T60" fmla="*/ 0 w 175"/>
                <a:gd name="T61" fmla="*/ 321 h 358"/>
                <a:gd name="T62" fmla="*/ 0 w 175"/>
                <a:gd name="T63" fmla="*/ 297 h 358"/>
                <a:gd name="T64" fmla="*/ 3 w 175"/>
                <a:gd name="T65" fmla="*/ 279 h 358"/>
                <a:gd name="T66" fmla="*/ 9 w 175"/>
                <a:gd name="T67" fmla="*/ 261 h 358"/>
                <a:gd name="T68" fmla="*/ 9 w 175"/>
                <a:gd name="T69" fmla="*/ 240 h 358"/>
                <a:gd name="T70" fmla="*/ 9 w 175"/>
                <a:gd name="T71" fmla="*/ 222 h 358"/>
                <a:gd name="T72" fmla="*/ 3 w 175"/>
                <a:gd name="T73" fmla="*/ 201 h 358"/>
                <a:gd name="T74" fmla="*/ 3 w 175"/>
                <a:gd name="T75" fmla="*/ 183 h 358"/>
                <a:gd name="T76" fmla="*/ 3 w 175"/>
                <a:gd name="T77" fmla="*/ 165 h 358"/>
                <a:gd name="T78" fmla="*/ 3 w 175"/>
                <a:gd name="T79" fmla="*/ 147 h 358"/>
                <a:gd name="T80" fmla="*/ 6 w 175"/>
                <a:gd name="T81" fmla="*/ 129 h 358"/>
                <a:gd name="T82" fmla="*/ 15 w 175"/>
                <a:gd name="T83" fmla="*/ 111 h 358"/>
                <a:gd name="T84" fmla="*/ 24 w 175"/>
                <a:gd name="T85" fmla="*/ 93 h 358"/>
                <a:gd name="T86" fmla="*/ 33 w 175"/>
                <a:gd name="T87" fmla="*/ 75 h 358"/>
                <a:gd name="T88" fmla="*/ 45 w 175"/>
                <a:gd name="T89" fmla="*/ 57 h 358"/>
                <a:gd name="T90" fmla="*/ 63 w 175"/>
                <a:gd name="T91" fmla="*/ 39 h 3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75"/>
                <a:gd name="T139" fmla="*/ 0 h 358"/>
                <a:gd name="T140" fmla="*/ 175 w 175"/>
                <a:gd name="T141" fmla="*/ 358 h 3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75" h="358">
                  <a:moveTo>
                    <a:pt x="174" y="0"/>
                  </a:moveTo>
                  <a:lnTo>
                    <a:pt x="174" y="9"/>
                  </a:lnTo>
                  <a:lnTo>
                    <a:pt x="174" y="18"/>
                  </a:lnTo>
                  <a:lnTo>
                    <a:pt x="165" y="27"/>
                  </a:lnTo>
                  <a:lnTo>
                    <a:pt x="162" y="36"/>
                  </a:lnTo>
                  <a:lnTo>
                    <a:pt x="162" y="45"/>
                  </a:lnTo>
                  <a:lnTo>
                    <a:pt x="156" y="54"/>
                  </a:lnTo>
                  <a:lnTo>
                    <a:pt x="147" y="66"/>
                  </a:lnTo>
                  <a:lnTo>
                    <a:pt x="144" y="75"/>
                  </a:lnTo>
                  <a:lnTo>
                    <a:pt x="144" y="84"/>
                  </a:lnTo>
                  <a:lnTo>
                    <a:pt x="138" y="93"/>
                  </a:lnTo>
                  <a:lnTo>
                    <a:pt x="135" y="102"/>
                  </a:lnTo>
                  <a:lnTo>
                    <a:pt x="132" y="111"/>
                  </a:lnTo>
                  <a:lnTo>
                    <a:pt x="126" y="120"/>
                  </a:lnTo>
                  <a:lnTo>
                    <a:pt x="120" y="129"/>
                  </a:lnTo>
                  <a:lnTo>
                    <a:pt x="117" y="138"/>
                  </a:lnTo>
                  <a:lnTo>
                    <a:pt x="111" y="150"/>
                  </a:lnTo>
                  <a:lnTo>
                    <a:pt x="102" y="156"/>
                  </a:lnTo>
                  <a:lnTo>
                    <a:pt x="102" y="165"/>
                  </a:lnTo>
                  <a:lnTo>
                    <a:pt x="99" y="174"/>
                  </a:lnTo>
                  <a:lnTo>
                    <a:pt x="99" y="183"/>
                  </a:lnTo>
                  <a:lnTo>
                    <a:pt x="93" y="192"/>
                  </a:lnTo>
                  <a:lnTo>
                    <a:pt x="90" y="201"/>
                  </a:lnTo>
                  <a:lnTo>
                    <a:pt x="87" y="210"/>
                  </a:lnTo>
                  <a:lnTo>
                    <a:pt x="81" y="222"/>
                  </a:lnTo>
                  <a:lnTo>
                    <a:pt x="78" y="234"/>
                  </a:lnTo>
                  <a:lnTo>
                    <a:pt x="72" y="243"/>
                  </a:lnTo>
                  <a:lnTo>
                    <a:pt x="69" y="252"/>
                  </a:lnTo>
                  <a:lnTo>
                    <a:pt x="66" y="261"/>
                  </a:lnTo>
                  <a:lnTo>
                    <a:pt x="66" y="270"/>
                  </a:lnTo>
                  <a:lnTo>
                    <a:pt x="66" y="282"/>
                  </a:lnTo>
                  <a:lnTo>
                    <a:pt x="66" y="291"/>
                  </a:lnTo>
                  <a:lnTo>
                    <a:pt x="57" y="297"/>
                  </a:lnTo>
                  <a:lnTo>
                    <a:pt x="51" y="306"/>
                  </a:lnTo>
                  <a:lnTo>
                    <a:pt x="51" y="318"/>
                  </a:lnTo>
                  <a:lnTo>
                    <a:pt x="51" y="327"/>
                  </a:lnTo>
                  <a:lnTo>
                    <a:pt x="51" y="336"/>
                  </a:lnTo>
                  <a:lnTo>
                    <a:pt x="60" y="342"/>
                  </a:lnTo>
                  <a:lnTo>
                    <a:pt x="69" y="342"/>
                  </a:lnTo>
                  <a:lnTo>
                    <a:pt x="60" y="336"/>
                  </a:lnTo>
                  <a:lnTo>
                    <a:pt x="57" y="327"/>
                  </a:lnTo>
                  <a:lnTo>
                    <a:pt x="57" y="315"/>
                  </a:lnTo>
                  <a:lnTo>
                    <a:pt x="57" y="303"/>
                  </a:lnTo>
                  <a:lnTo>
                    <a:pt x="60" y="294"/>
                  </a:lnTo>
                  <a:lnTo>
                    <a:pt x="63" y="282"/>
                  </a:lnTo>
                  <a:lnTo>
                    <a:pt x="66" y="270"/>
                  </a:lnTo>
                  <a:lnTo>
                    <a:pt x="69" y="282"/>
                  </a:lnTo>
                  <a:lnTo>
                    <a:pt x="69" y="306"/>
                  </a:lnTo>
                  <a:lnTo>
                    <a:pt x="69" y="315"/>
                  </a:lnTo>
                  <a:lnTo>
                    <a:pt x="66" y="324"/>
                  </a:lnTo>
                  <a:lnTo>
                    <a:pt x="66" y="333"/>
                  </a:lnTo>
                  <a:lnTo>
                    <a:pt x="60" y="342"/>
                  </a:lnTo>
                  <a:lnTo>
                    <a:pt x="51" y="351"/>
                  </a:lnTo>
                  <a:lnTo>
                    <a:pt x="42" y="354"/>
                  </a:lnTo>
                  <a:lnTo>
                    <a:pt x="33" y="357"/>
                  </a:lnTo>
                  <a:lnTo>
                    <a:pt x="24" y="357"/>
                  </a:lnTo>
                  <a:lnTo>
                    <a:pt x="15" y="357"/>
                  </a:lnTo>
                  <a:lnTo>
                    <a:pt x="6" y="357"/>
                  </a:lnTo>
                  <a:lnTo>
                    <a:pt x="6" y="348"/>
                  </a:lnTo>
                  <a:lnTo>
                    <a:pt x="3" y="339"/>
                  </a:lnTo>
                  <a:lnTo>
                    <a:pt x="0" y="330"/>
                  </a:lnTo>
                  <a:lnTo>
                    <a:pt x="0" y="321"/>
                  </a:lnTo>
                  <a:lnTo>
                    <a:pt x="0" y="309"/>
                  </a:lnTo>
                  <a:lnTo>
                    <a:pt x="0" y="297"/>
                  </a:lnTo>
                  <a:lnTo>
                    <a:pt x="0" y="288"/>
                  </a:lnTo>
                  <a:lnTo>
                    <a:pt x="3" y="279"/>
                  </a:lnTo>
                  <a:lnTo>
                    <a:pt x="6" y="270"/>
                  </a:lnTo>
                  <a:lnTo>
                    <a:pt x="9" y="261"/>
                  </a:lnTo>
                  <a:lnTo>
                    <a:pt x="9" y="249"/>
                  </a:lnTo>
                  <a:lnTo>
                    <a:pt x="9" y="240"/>
                  </a:lnTo>
                  <a:lnTo>
                    <a:pt x="9" y="231"/>
                  </a:lnTo>
                  <a:lnTo>
                    <a:pt x="9" y="222"/>
                  </a:lnTo>
                  <a:lnTo>
                    <a:pt x="6" y="213"/>
                  </a:lnTo>
                  <a:lnTo>
                    <a:pt x="3" y="201"/>
                  </a:lnTo>
                  <a:lnTo>
                    <a:pt x="3" y="192"/>
                  </a:lnTo>
                  <a:lnTo>
                    <a:pt x="3" y="183"/>
                  </a:lnTo>
                  <a:lnTo>
                    <a:pt x="3" y="174"/>
                  </a:lnTo>
                  <a:lnTo>
                    <a:pt x="3" y="165"/>
                  </a:lnTo>
                  <a:lnTo>
                    <a:pt x="3" y="156"/>
                  </a:lnTo>
                  <a:lnTo>
                    <a:pt x="3" y="147"/>
                  </a:lnTo>
                  <a:lnTo>
                    <a:pt x="3" y="138"/>
                  </a:lnTo>
                  <a:lnTo>
                    <a:pt x="6" y="129"/>
                  </a:lnTo>
                  <a:lnTo>
                    <a:pt x="12" y="120"/>
                  </a:lnTo>
                  <a:lnTo>
                    <a:pt x="15" y="111"/>
                  </a:lnTo>
                  <a:lnTo>
                    <a:pt x="18" y="102"/>
                  </a:lnTo>
                  <a:lnTo>
                    <a:pt x="24" y="93"/>
                  </a:lnTo>
                  <a:lnTo>
                    <a:pt x="27" y="84"/>
                  </a:lnTo>
                  <a:lnTo>
                    <a:pt x="33" y="75"/>
                  </a:lnTo>
                  <a:lnTo>
                    <a:pt x="39" y="66"/>
                  </a:lnTo>
                  <a:lnTo>
                    <a:pt x="45" y="57"/>
                  </a:lnTo>
                  <a:lnTo>
                    <a:pt x="54" y="48"/>
                  </a:lnTo>
                  <a:lnTo>
                    <a:pt x="63" y="39"/>
                  </a:lnTo>
                  <a:lnTo>
                    <a:pt x="69" y="3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62" name="Freeform 143">
              <a:extLst>
                <a:ext uri="{FF2B5EF4-FFF2-40B4-BE49-F238E27FC236}">
                  <a16:creationId xmlns:a16="http://schemas.microsoft.com/office/drawing/2014/main" id="{6CA81713-681A-4536-B829-FE593F7EDD25}"/>
                </a:ext>
              </a:extLst>
            </p:cNvPr>
            <p:cNvSpPr>
              <a:spLocks/>
            </p:cNvSpPr>
            <p:nvPr/>
          </p:nvSpPr>
          <p:spPr bwMode="auto">
            <a:xfrm>
              <a:off x="2783" y="1765"/>
              <a:ext cx="196" cy="112"/>
            </a:xfrm>
            <a:custGeom>
              <a:avLst/>
              <a:gdLst>
                <a:gd name="T0" fmla="*/ 24 w 196"/>
                <a:gd name="T1" fmla="*/ 21 h 112"/>
                <a:gd name="T2" fmla="*/ 18 w 196"/>
                <a:gd name="T3" fmla="*/ 39 h 112"/>
                <a:gd name="T4" fmla="*/ 3 w 196"/>
                <a:gd name="T5" fmla="*/ 63 h 112"/>
                <a:gd name="T6" fmla="*/ 0 w 196"/>
                <a:gd name="T7" fmla="*/ 81 h 112"/>
                <a:gd name="T8" fmla="*/ 0 w 196"/>
                <a:gd name="T9" fmla="*/ 99 h 112"/>
                <a:gd name="T10" fmla="*/ 21 w 196"/>
                <a:gd name="T11" fmla="*/ 111 h 112"/>
                <a:gd name="T12" fmla="*/ 42 w 196"/>
                <a:gd name="T13" fmla="*/ 108 h 112"/>
                <a:gd name="T14" fmla="*/ 66 w 196"/>
                <a:gd name="T15" fmla="*/ 102 h 112"/>
                <a:gd name="T16" fmla="*/ 87 w 196"/>
                <a:gd name="T17" fmla="*/ 102 h 112"/>
                <a:gd name="T18" fmla="*/ 105 w 196"/>
                <a:gd name="T19" fmla="*/ 102 h 112"/>
                <a:gd name="T20" fmla="*/ 144 w 196"/>
                <a:gd name="T21" fmla="*/ 102 h 112"/>
                <a:gd name="T22" fmla="*/ 183 w 196"/>
                <a:gd name="T23" fmla="*/ 96 h 112"/>
                <a:gd name="T24" fmla="*/ 195 w 196"/>
                <a:gd name="T25" fmla="*/ 84 h 112"/>
                <a:gd name="T26" fmla="*/ 177 w 196"/>
                <a:gd name="T27" fmla="*/ 78 h 112"/>
                <a:gd name="T28" fmla="*/ 153 w 196"/>
                <a:gd name="T29" fmla="*/ 87 h 112"/>
                <a:gd name="T30" fmla="*/ 132 w 196"/>
                <a:gd name="T31" fmla="*/ 87 h 112"/>
                <a:gd name="T32" fmla="*/ 96 w 196"/>
                <a:gd name="T33" fmla="*/ 87 h 112"/>
                <a:gd name="T34" fmla="*/ 75 w 196"/>
                <a:gd name="T35" fmla="*/ 87 h 112"/>
                <a:gd name="T36" fmla="*/ 51 w 196"/>
                <a:gd name="T37" fmla="*/ 87 h 112"/>
                <a:gd name="T38" fmla="*/ 33 w 196"/>
                <a:gd name="T39" fmla="*/ 87 h 112"/>
                <a:gd name="T40" fmla="*/ 99 w 196"/>
                <a:gd name="T41" fmla="*/ 99 h 112"/>
                <a:gd name="T42" fmla="*/ 99 w 196"/>
                <a:gd name="T43" fmla="*/ 102 h 112"/>
                <a:gd name="T44" fmla="*/ 69 w 196"/>
                <a:gd name="T45" fmla="*/ 96 h 112"/>
                <a:gd name="T46" fmla="*/ 33 w 196"/>
                <a:gd name="T47" fmla="*/ 87 h 112"/>
                <a:gd name="T48" fmla="*/ 33 w 196"/>
                <a:gd name="T49" fmla="*/ 84 h 112"/>
                <a:gd name="T50" fmla="*/ 54 w 196"/>
                <a:gd name="T51" fmla="*/ 90 h 112"/>
                <a:gd name="T52" fmla="*/ 33 w 196"/>
                <a:gd name="T53" fmla="*/ 93 h 112"/>
                <a:gd name="T54" fmla="*/ 60 w 196"/>
                <a:gd name="T55" fmla="*/ 96 h 112"/>
                <a:gd name="T56" fmla="*/ 108 w 196"/>
                <a:gd name="T57" fmla="*/ 93 h 112"/>
                <a:gd name="T58" fmla="*/ 129 w 196"/>
                <a:gd name="T59" fmla="*/ 93 h 112"/>
                <a:gd name="T60" fmla="*/ 159 w 196"/>
                <a:gd name="T61" fmla="*/ 90 h 112"/>
                <a:gd name="T62" fmla="*/ 177 w 196"/>
                <a:gd name="T63" fmla="*/ 90 h 112"/>
                <a:gd name="T64" fmla="*/ 192 w 196"/>
                <a:gd name="T65" fmla="*/ 72 h 112"/>
                <a:gd name="T66" fmla="*/ 171 w 196"/>
                <a:gd name="T67" fmla="*/ 60 h 112"/>
                <a:gd name="T68" fmla="*/ 153 w 196"/>
                <a:gd name="T69" fmla="*/ 60 h 112"/>
                <a:gd name="T70" fmla="*/ 138 w 196"/>
                <a:gd name="T71" fmla="*/ 69 h 112"/>
                <a:gd name="T72" fmla="*/ 135 w 196"/>
                <a:gd name="T73" fmla="*/ 69 h 112"/>
                <a:gd name="T74" fmla="*/ 126 w 196"/>
                <a:gd name="T75" fmla="*/ 60 h 112"/>
                <a:gd name="T76" fmla="*/ 117 w 196"/>
                <a:gd name="T77" fmla="*/ 51 h 112"/>
                <a:gd name="T78" fmla="*/ 105 w 196"/>
                <a:gd name="T79" fmla="*/ 48 h 112"/>
                <a:gd name="T80" fmla="*/ 96 w 196"/>
                <a:gd name="T81" fmla="*/ 42 h 112"/>
                <a:gd name="T82" fmla="*/ 108 w 196"/>
                <a:gd name="T83" fmla="*/ 24 h 112"/>
                <a:gd name="T84" fmla="*/ 108 w 196"/>
                <a:gd name="T85" fmla="*/ 24 h 112"/>
                <a:gd name="T86" fmla="*/ 90 w 196"/>
                <a:gd name="T87" fmla="*/ 21 h 112"/>
                <a:gd name="T88" fmla="*/ 87 w 196"/>
                <a:gd name="T89" fmla="*/ 0 h 1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96"/>
                <a:gd name="T136" fmla="*/ 0 h 112"/>
                <a:gd name="T137" fmla="*/ 196 w 196"/>
                <a:gd name="T138" fmla="*/ 112 h 1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96" h="112">
                  <a:moveTo>
                    <a:pt x="27" y="12"/>
                  </a:moveTo>
                  <a:lnTo>
                    <a:pt x="24" y="21"/>
                  </a:lnTo>
                  <a:lnTo>
                    <a:pt x="21" y="30"/>
                  </a:lnTo>
                  <a:lnTo>
                    <a:pt x="18" y="39"/>
                  </a:lnTo>
                  <a:lnTo>
                    <a:pt x="9" y="51"/>
                  </a:lnTo>
                  <a:lnTo>
                    <a:pt x="3" y="63"/>
                  </a:lnTo>
                  <a:lnTo>
                    <a:pt x="0" y="72"/>
                  </a:lnTo>
                  <a:lnTo>
                    <a:pt x="0" y="81"/>
                  </a:lnTo>
                  <a:lnTo>
                    <a:pt x="0" y="90"/>
                  </a:lnTo>
                  <a:lnTo>
                    <a:pt x="0" y="99"/>
                  </a:lnTo>
                  <a:lnTo>
                    <a:pt x="12" y="108"/>
                  </a:lnTo>
                  <a:lnTo>
                    <a:pt x="21" y="111"/>
                  </a:lnTo>
                  <a:lnTo>
                    <a:pt x="30" y="108"/>
                  </a:lnTo>
                  <a:lnTo>
                    <a:pt x="42" y="108"/>
                  </a:lnTo>
                  <a:lnTo>
                    <a:pt x="54" y="105"/>
                  </a:lnTo>
                  <a:lnTo>
                    <a:pt x="66" y="102"/>
                  </a:lnTo>
                  <a:lnTo>
                    <a:pt x="75" y="102"/>
                  </a:lnTo>
                  <a:lnTo>
                    <a:pt x="87" y="102"/>
                  </a:lnTo>
                  <a:lnTo>
                    <a:pt x="96" y="102"/>
                  </a:lnTo>
                  <a:lnTo>
                    <a:pt x="105" y="102"/>
                  </a:lnTo>
                  <a:lnTo>
                    <a:pt x="114" y="102"/>
                  </a:lnTo>
                  <a:lnTo>
                    <a:pt x="144" y="102"/>
                  </a:lnTo>
                  <a:lnTo>
                    <a:pt x="174" y="102"/>
                  </a:lnTo>
                  <a:lnTo>
                    <a:pt x="183" y="96"/>
                  </a:lnTo>
                  <a:lnTo>
                    <a:pt x="192" y="93"/>
                  </a:lnTo>
                  <a:lnTo>
                    <a:pt x="195" y="84"/>
                  </a:lnTo>
                  <a:lnTo>
                    <a:pt x="186" y="78"/>
                  </a:lnTo>
                  <a:lnTo>
                    <a:pt x="177" y="78"/>
                  </a:lnTo>
                  <a:lnTo>
                    <a:pt x="171" y="87"/>
                  </a:lnTo>
                  <a:lnTo>
                    <a:pt x="153" y="87"/>
                  </a:lnTo>
                  <a:lnTo>
                    <a:pt x="141" y="87"/>
                  </a:lnTo>
                  <a:lnTo>
                    <a:pt x="132" y="87"/>
                  </a:lnTo>
                  <a:lnTo>
                    <a:pt x="120" y="87"/>
                  </a:lnTo>
                  <a:lnTo>
                    <a:pt x="96" y="87"/>
                  </a:lnTo>
                  <a:lnTo>
                    <a:pt x="87" y="87"/>
                  </a:lnTo>
                  <a:lnTo>
                    <a:pt x="75" y="87"/>
                  </a:lnTo>
                  <a:lnTo>
                    <a:pt x="63" y="87"/>
                  </a:lnTo>
                  <a:lnTo>
                    <a:pt x="51" y="87"/>
                  </a:lnTo>
                  <a:lnTo>
                    <a:pt x="42" y="87"/>
                  </a:lnTo>
                  <a:lnTo>
                    <a:pt x="33" y="87"/>
                  </a:lnTo>
                  <a:lnTo>
                    <a:pt x="63" y="93"/>
                  </a:lnTo>
                  <a:lnTo>
                    <a:pt x="99" y="99"/>
                  </a:lnTo>
                  <a:lnTo>
                    <a:pt x="117" y="102"/>
                  </a:lnTo>
                  <a:lnTo>
                    <a:pt x="99" y="102"/>
                  </a:lnTo>
                  <a:lnTo>
                    <a:pt x="81" y="99"/>
                  </a:lnTo>
                  <a:lnTo>
                    <a:pt x="69" y="96"/>
                  </a:lnTo>
                  <a:lnTo>
                    <a:pt x="51" y="90"/>
                  </a:lnTo>
                  <a:lnTo>
                    <a:pt x="33" y="87"/>
                  </a:lnTo>
                  <a:lnTo>
                    <a:pt x="9" y="84"/>
                  </a:lnTo>
                  <a:lnTo>
                    <a:pt x="33" y="84"/>
                  </a:lnTo>
                  <a:lnTo>
                    <a:pt x="69" y="87"/>
                  </a:lnTo>
                  <a:lnTo>
                    <a:pt x="54" y="90"/>
                  </a:lnTo>
                  <a:lnTo>
                    <a:pt x="45" y="90"/>
                  </a:lnTo>
                  <a:lnTo>
                    <a:pt x="33" y="93"/>
                  </a:lnTo>
                  <a:lnTo>
                    <a:pt x="51" y="96"/>
                  </a:lnTo>
                  <a:lnTo>
                    <a:pt x="60" y="96"/>
                  </a:lnTo>
                  <a:lnTo>
                    <a:pt x="90" y="93"/>
                  </a:lnTo>
                  <a:lnTo>
                    <a:pt x="108" y="93"/>
                  </a:lnTo>
                  <a:lnTo>
                    <a:pt x="120" y="93"/>
                  </a:lnTo>
                  <a:lnTo>
                    <a:pt x="129" y="93"/>
                  </a:lnTo>
                  <a:lnTo>
                    <a:pt x="150" y="90"/>
                  </a:lnTo>
                  <a:lnTo>
                    <a:pt x="159" y="90"/>
                  </a:lnTo>
                  <a:lnTo>
                    <a:pt x="168" y="90"/>
                  </a:lnTo>
                  <a:lnTo>
                    <a:pt x="177" y="90"/>
                  </a:lnTo>
                  <a:lnTo>
                    <a:pt x="186" y="84"/>
                  </a:lnTo>
                  <a:lnTo>
                    <a:pt x="192" y="72"/>
                  </a:lnTo>
                  <a:lnTo>
                    <a:pt x="183" y="63"/>
                  </a:lnTo>
                  <a:lnTo>
                    <a:pt x="171" y="60"/>
                  </a:lnTo>
                  <a:lnTo>
                    <a:pt x="162" y="60"/>
                  </a:lnTo>
                  <a:lnTo>
                    <a:pt x="153" y="60"/>
                  </a:lnTo>
                  <a:lnTo>
                    <a:pt x="144" y="60"/>
                  </a:lnTo>
                  <a:lnTo>
                    <a:pt x="138" y="69"/>
                  </a:lnTo>
                  <a:lnTo>
                    <a:pt x="135" y="78"/>
                  </a:lnTo>
                  <a:lnTo>
                    <a:pt x="135" y="69"/>
                  </a:lnTo>
                  <a:lnTo>
                    <a:pt x="135" y="60"/>
                  </a:lnTo>
                  <a:lnTo>
                    <a:pt x="126" y="60"/>
                  </a:lnTo>
                  <a:lnTo>
                    <a:pt x="126" y="51"/>
                  </a:lnTo>
                  <a:lnTo>
                    <a:pt x="117" y="51"/>
                  </a:lnTo>
                  <a:lnTo>
                    <a:pt x="114" y="42"/>
                  </a:lnTo>
                  <a:lnTo>
                    <a:pt x="105" y="48"/>
                  </a:lnTo>
                  <a:lnTo>
                    <a:pt x="105" y="39"/>
                  </a:lnTo>
                  <a:lnTo>
                    <a:pt x="96" y="42"/>
                  </a:lnTo>
                  <a:lnTo>
                    <a:pt x="102" y="33"/>
                  </a:lnTo>
                  <a:lnTo>
                    <a:pt x="108" y="24"/>
                  </a:lnTo>
                  <a:lnTo>
                    <a:pt x="117" y="18"/>
                  </a:lnTo>
                  <a:lnTo>
                    <a:pt x="108" y="24"/>
                  </a:lnTo>
                  <a:lnTo>
                    <a:pt x="99" y="21"/>
                  </a:lnTo>
                  <a:lnTo>
                    <a:pt x="90" y="21"/>
                  </a:lnTo>
                  <a:lnTo>
                    <a:pt x="87" y="12"/>
                  </a:lnTo>
                  <a:lnTo>
                    <a:pt x="87"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63" name="Freeform 144">
              <a:extLst>
                <a:ext uri="{FF2B5EF4-FFF2-40B4-BE49-F238E27FC236}">
                  <a16:creationId xmlns:a16="http://schemas.microsoft.com/office/drawing/2014/main" id="{114E1CC0-CC93-4646-8E5D-87BC5224365C}"/>
                </a:ext>
              </a:extLst>
            </p:cNvPr>
            <p:cNvSpPr>
              <a:spLocks/>
            </p:cNvSpPr>
            <p:nvPr/>
          </p:nvSpPr>
          <p:spPr bwMode="auto">
            <a:xfrm>
              <a:off x="3014" y="1801"/>
              <a:ext cx="70" cy="34"/>
            </a:xfrm>
            <a:custGeom>
              <a:avLst/>
              <a:gdLst>
                <a:gd name="T0" fmla="*/ 69 w 70"/>
                <a:gd name="T1" fmla="*/ 0 h 34"/>
                <a:gd name="T2" fmla="*/ 60 w 70"/>
                <a:gd name="T3" fmla="*/ 6 h 34"/>
                <a:gd name="T4" fmla="*/ 48 w 70"/>
                <a:gd name="T5" fmla="*/ 6 h 34"/>
                <a:gd name="T6" fmla="*/ 24 w 70"/>
                <a:gd name="T7" fmla="*/ 6 h 34"/>
                <a:gd name="T8" fmla="*/ 0 w 70"/>
                <a:gd name="T9" fmla="*/ 6 h 34"/>
                <a:gd name="T10" fmla="*/ 12 w 70"/>
                <a:gd name="T11" fmla="*/ 15 h 34"/>
                <a:gd name="T12" fmla="*/ 21 w 70"/>
                <a:gd name="T13" fmla="*/ 18 h 34"/>
                <a:gd name="T14" fmla="*/ 30 w 70"/>
                <a:gd name="T15" fmla="*/ 21 h 34"/>
                <a:gd name="T16" fmla="*/ 39 w 70"/>
                <a:gd name="T17" fmla="*/ 27 h 34"/>
                <a:gd name="T18" fmla="*/ 60 w 70"/>
                <a:gd name="T19" fmla="*/ 33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34"/>
                <a:gd name="T32" fmla="*/ 70 w 70"/>
                <a:gd name="T33" fmla="*/ 34 h 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34">
                  <a:moveTo>
                    <a:pt x="69" y="0"/>
                  </a:moveTo>
                  <a:lnTo>
                    <a:pt x="60" y="6"/>
                  </a:lnTo>
                  <a:lnTo>
                    <a:pt x="48" y="6"/>
                  </a:lnTo>
                  <a:lnTo>
                    <a:pt x="24" y="6"/>
                  </a:lnTo>
                  <a:lnTo>
                    <a:pt x="0" y="6"/>
                  </a:lnTo>
                  <a:lnTo>
                    <a:pt x="12" y="15"/>
                  </a:lnTo>
                  <a:lnTo>
                    <a:pt x="21" y="18"/>
                  </a:lnTo>
                  <a:lnTo>
                    <a:pt x="30" y="21"/>
                  </a:lnTo>
                  <a:lnTo>
                    <a:pt x="39" y="27"/>
                  </a:lnTo>
                  <a:lnTo>
                    <a:pt x="60" y="3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64" name="Freeform 145">
              <a:extLst>
                <a:ext uri="{FF2B5EF4-FFF2-40B4-BE49-F238E27FC236}">
                  <a16:creationId xmlns:a16="http://schemas.microsoft.com/office/drawing/2014/main" id="{8A17D180-E0CD-4FE7-A8B2-14D1FFBE9290}"/>
                </a:ext>
              </a:extLst>
            </p:cNvPr>
            <p:cNvSpPr>
              <a:spLocks/>
            </p:cNvSpPr>
            <p:nvPr/>
          </p:nvSpPr>
          <p:spPr bwMode="auto">
            <a:xfrm>
              <a:off x="3095" y="1801"/>
              <a:ext cx="199" cy="85"/>
            </a:xfrm>
            <a:custGeom>
              <a:avLst/>
              <a:gdLst>
                <a:gd name="T0" fmla="*/ 9 w 199"/>
                <a:gd name="T1" fmla="*/ 24 h 85"/>
                <a:gd name="T2" fmla="*/ 0 w 199"/>
                <a:gd name="T3" fmla="*/ 45 h 85"/>
                <a:gd name="T4" fmla="*/ 3 w 199"/>
                <a:gd name="T5" fmla="*/ 63 h 85"/>
                <a:gd name="T6" fmla="*/ 33 w 199"/>
                <a:gd name="T7" fmla="*/ 63 h 85"/>
                <a:gd name="T8" fmla="*/ 48 w 199"/>
                <a:gd name="T9" fmla="*/ 69 h 85"/>
                <a:gd name="T10" fmla="*/ 21 w 199"/>
                <a:gd name="T11" fmla="*/ 69 h 85"/>
                <a:gd name="T12" fmla="*/ 3 w 199"/>
                <a:gd name="T13" fmla="*/ 69 h 85"/>
                <a:gd name="T14" fmla="*/ 24 w 199"/>
                <a:gd name="T15" fmla="*/ 75 h 85"/>
                <a:gd name="T16" fmla="*/ 42 w 199"/>
                <a:gd name="T17" fmla="*/ 75 h 85"/>
                <a:gd name="T18" fmla="*/ 60 w 199"/>
                <a:gd name="T19" fmla="*/ 81 h 85"/>
                <a:gd name="T20" fmla="*/ 72 w 199"/>
                <a:gd name="T21" fmla="*/ 69 h 85"/>
                <a:gd name="T22" fmla="*/ 105 w 199"/>
                <a:gd name="T23" fmla="*/ 72 h 85"/>
                <a:gd name="T24" fmla="*/ 123 w 199"/>
                <a:gd name="T25" fmla="*/ 78 h 85"/>
                <a:gd name="T26" fmla="*/ 150 w 199"/>
                <a:gd name="T27" fmla="*/ 81 h 85"/>
                <a:gd name="T28" fmla="*/ 168 w 199"/>
                <a:gd name="T29" fmla="*/ 81 h 85"/>
                <a:gd name="T30" fmla="*/ 189 w 199"/>
                <a:gd name="T31" fmla="*/ 81 h 85"/>
                <a:gd name="T32" fmla="*/ 153 w 199"/>
                <a:gd name="T33" fmla="*/ 84 h 85"/>
                <a:gd name="T34" fmla="*/ 108 w 199"/>
                <a:gd name="T35" fmla="*/ 81 h 85"/>
                <a:gd name="T36" fmla="*/ 69 w 199"/>
                <a:gd name="T37" fmla="*/ 78 h 85"/>
                <a:gd name="T38" fmla="*/ 84 w 199"/>
                <a:gd name="T39" fmla="*/ 75 h 85"/>
                <a:gd name="T40" fmla="*/ 111 w 199"/>
                <a:gd name="T41" fmla="*/ 72 h 85"/>
                <a:gd name="T42" fmla="*/ 141 w 199"/>
                <a:gd name="T43" fmla="*/ 72 h 85"/>
                <a:gd name="T44" fmla="*/ 162 w 199"/>
                <a:gd name="T45" fmla="*/ 72 h 85"/>
                <a:gd name="T46" fmla="*/ 180 w 199"/>
                <a:gd name="T47" fmla="*/ 81 h 85"/>
                <a:gd name="T48" fmla="*/ 198 w 199"/>
                <a:gd name="T49" fmla="*/ 81 h 85"/>
                <a:gd name="T50" fmla="*/ 195 w 199"/>
                <a:gd name="T51" fmla="*/ 63 h 85"/>
                <a:gd name="T52" fmla="*/ 177 w 199"/>
                <a:gd name="T53" fmla="*/ 48 h 85"/>
                <a:gd name="T54" fmla="*/ 156 w 199"/>
                <a:gd name="T55" fmla="*/ 42 h 85"/>
                <a:gd name="T56" fmla="*/ 153 w 199"/>
                <a:gd name="T57" fmla="*/ 48 h 85"/>
                <a:gd name="T58" fmla="*/ 138 w 199"/>
                <a:gd name="T59" fmla="*/ 36 h 85"/>
                <a:gd name="T60" fmla="*/ 138 w 199"/>
                <a:gd name="T61" fmla="*/ 54 h 85"/>
                <a:gd name="T62" fmla="*/ 129 w 199"/>
                <a:gd name="T63" fmla="*/ 54 h 85"/>
                <a:gd name="T64" fmla="*/ 129 w 199"/>
                <a:gd name="T65" fmla="*/ 36 h 85"/>
                <a:gd name="T66" fmla="*/ 114 w 199"/>
                <a:gd name="T67" fmla="*/ 21 h 85"/>
                <a:gd name="T68" fmla="*/ 99 w 199"/>
                <a:gd name="T69" fmla="*/ 27 h 85"/>
                <a:gd name="T70" fmla="*/ 102 w 199"/>
                <a:gd name="T71" fmla="*/ 6 h 85"/>
                <a:gd name="T72" fmla="*/ 81 w 199"/>
                <a:gd name="T73" fmla="*/ 9 h 85"/>
                <a:gd name="T74" fmla="*/ 84 w 199"/>
                <a:gd name="T75" fmla="*/ 9 h 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9"/>
                <a:gd name="T115" fmla="*/ 0 h 85"/>
                <a:gd name="T116" fmla="*/ 199 w 199"/>
                <a:gd name="T117" fmla="*/ 85 h 8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9" h="85">
                  <a:moveTo>
                    <a:pt x="12" y="15"/>
                  </a:moveTo>
                  <a:lnTo>
                    <a:pt x="9" y="24"/>
                  </a:lnTo>
                  <a:lnTo>
                    <a:pt x="3" y="33"/>
                  </a:lnTo>
                  <a:lnTo>
                    <a:pt x="0" y="45"/>
                  </a:lnTo>
                  <a:lnTo>
                    <a:pt x="0" y="54"/>
                  </a:lnTo>
                  <a:lnTo>
                    <a:pt x="3" y="63"/>
                  </a:lnTo>
                  <a:lnTo>
                    <a:pt x="24" y="63"/>
                  </a:lnTo>
                  <a:lnTo>
                    <a:pt x="33" y="63"/>
                  </a:lnTo>
                  <a:lnTo>
                    <a:pt x="57" y="63"/>
                  </a:lnTo>
                  <a:lnTo>
                    <a:pt x="48" y="69"/>
                  </a:lnTo>
                  <a:lnTo>
                    <a:pt x="30" y="69"/>
                  </a:lnTo>
                  <a:lnTo>
                    <a:pt x="21" y="69"/>
                  </a:lnTo>
                  <a:lnTo>
                    <a:pt x="12" y="69"/>
                  </a:lnTo>
                  <a:lnTo>
                    <a:pt x="3" y="69"/>
                  </a:lnTo>
                  <a:lnTo>
                    <a:pt x="15" y="75"/>
                  </a:lnTo>
                  <a:lnTo>
                    <a:pt x="24" y="75"/>
                  </a:lnTo>
                  <a:lnTo>
                    <a:pt x="33" y="75"/>
                  </a:lnTo>
                  <a:lnTo>
                    <a:pt x="42" y="75"/>
                  </a:lnTo>
                  <a:lnTo>
                    <a:pt x="51" y="78"/>
                  </a:lnTo>
                  <a:lnTo>
                    <a:pt x="60" y="81"/>
                  </a:lnTo>
                  <a:lnTo>
                    <a:pt x="63" y="72"/>
                  </a:lnTo>
                  <a:lnTo>
                    <a:pt x="72" y="69"/>
                  </a:lnTo>
                  <a:lnTo>
                    <a:pt x="84" y="69"/>
                  </a:lnTo>
                  <a:lnTo>
                    <a:pt x="105" y="72"/>
                  </a:lnTo>
                  <a:lnTo>
                    <a:pt x="114" y="75"/>
                  </a:lnTo>
                  <a:lnTo>
                    <a:pt x="123" y="78"/>
                  </a:lnTo>
                  <a:lnTo>
                    <a:pt x="141" y="81"/>
                  </a:lnTo>
                  <a:lnTo>
                    <a:pt x="150" y="81"/>
                  </a:lnTo>
                  <a:lnTo>
                    <a:pt x="159" y="81"/>
                  </a:lnTo>
                  <a:lnTo>
                    <a:pt x="168" y="81"/>
                  </a:lnTo>
                  <a:lnTo>
                    <a:pt x="180" y="81"/>
                  </a:lnTo>
                  <a:lnTo>
                    <a:pt x="189" y="81"/>
                  </a:lnTo>
                  <a:lnTo>
                    <a:pt x="177" y="81"/>
                  </a:lnTo>
                  <a:lnTo>
                    <a:pt x="153" y="84"/>
                  </a:lnTo>
                  <a:lnTo>
                    <a:pt x="129" y="84"/>
                  </a:lnTo>
                  <a:lnTo>
                    <a:pt x="108" y="81"/>
                  </a:lnTo>
                  <a:lnTo>
                    <a:pt x="90" y="78"/>
                  </a:lnTo>
                  <a:lnTo>
                    <a:pt x="69" y="78"/>
                  </a:lnTo>
                  <a:lnTo>
                    <a:pt x="60" y="78"/>
                  </a:lnTo>
                  <a:lnTo>
                    <a:pt x="84" y="75"/>
                  </a:lnTo>
                  <a:lnTo>
                    <a:pt x="93" y="72"/>
                  </a:lnTo>
                  <a:lnTo>
                    <a:pt x="111" y="72"/>
                  </a:lnTo>
                  <a:lnTo>
                    <a:pt x="129" y="72"/>
                  </a:lnTo>
                  <a:lnTo>
                    <a:pt x="141" y="72"/>
                  </a:lnTo>
                  <a:lnTo>
                    <a:pt x="153" y="72"/>
                  </a:lnTo>
                  <a:lnTo>
                    <a:pt x="162" y="72"/>
                  </a:lnTo>
                  <a:lnTo>
                    <a:pt x="171" y="75"/>
                  </a:lnTo>
                  <a:lnTo>
                    <a:pt x="180" y="81"/>
                  </a:lnTo>
                  <a:lnTo>
                    <a:pt x="189" y="81"/>
                  </a:lnTo>
                  <a:lnTo>
                    <a:pt x="198" y="81"/>
                  </a:lnTo>
                  <a:lnTo>
                    <a:pt x="198" y="72"/>
                  </a:lnTo>
                  <a:lnTo>
                    <a:pt x="195" y="63"/>
                  </a:lnTo>
                  <a:lnTo>
                    <a:pt x="186" y="54"/>
                  </a:lnTo>
                  <a:lnTo>
                    <a:pt x="177" y="48"/>
                  </a:lnTo>
                  <a:lnTo>
                    <a:pt x="168" y="45"/>
                  </a:lnTo>
                  <a:lnTo>
                    <a:pt x="156" y="42"/>
                  </a:lnTo>
                  <a:lnTo>
                    <a:pt x="162" y="51"/>
                  </a:lnTo>
                  <a:lnTo>
                    <a:pt x="153" y="48"/>
                  </a:lnTo>
                  <a:lnTo>
                    <a:pt x="144" y="45"/>
                  </a:lnTo>
                  <a:lnTo>
                    <a:pt x="138" y="36"/>
                  </a:lnTo>
                  <a:lnTo>
                    <a:pt x="138" y="45"/>
                  </a:lnTo>
                  <a:lnTo>
                    <a:pt x="138" y="54"/>
                  </a:lnTo>
                  <a:lnTo>
                    <a:pt x="129" y="63"/>
                  </a:lnTo>
                  <a:lnTo>
                    <a:pt x="129" y="54"/>
                  </a:lnTo>
                  <a:lnTo>
                    <a:pt x="129" y="45"/>
                  </a:lnTo>
                  <a:lnTo>
                    <a:pt x="129" y="36"/>
                  </a:lnTo>
                  <a:lnTo>
                    <a:pt x="117" y="30"/>
                  </a:lnTo>
                  <a:lnTo>
                    <a:pt x="114" y="21"/>
                  </a:lnTo>
                  <a:lnTo>
                    <a:pt x="105" y="18"/>
                  </a:lnTo>
                  <a:lnTo>
                    <a:pt x="99" y="27"/>
                  </a:lnTo>
                  <a:lnTo>
                    <a:pt x="102" y="15"/>
                  </a:lnTo>
                  <a:lnTo>
                    <a:pt x="102" y="6"/>
                  </a:lnTo>
                  <a:lnTo>
                    <a:pt x="90" y="0"/>
                  </a:lnTo>
                  <a:lnTo>
                    <a:pt x="81" y="9"/>
                  </a:lnTo>
                  <a:lnTo>
                    <a:pt x="81" y="18"/>
                  </a:lnTo>
                  <a:lnTo>
                    <a:pt x="84" y="9"/>
                  </a:lnTo>
                  <a:lnTo>
                    <a:pt x="75" y="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65" name="Freeform 146">
              <a:extLst>
                <a:ext uri="{FF2B5EF4-FFF2-40B4-BE49-F238E27FC236}">
                  <a16:creationId xmlns:a16="http://schemas.microsoft.com/office/drawing/2014/main" id="{F625DDA9-2CF5-4F3B-B0FA-366EDD697065}"/>
                </a:ext>
              </a:extLst>
            </p:cNvPr>
            <p:cNvSpPr>
              <a:spLocks/>
            </p:cNvSpPr>
            <p:nvPr/>
          </p:nvSpPr>
          <p:spPr bwMode="auto">
            <a:xfrm>
              <a:off x="3218" y="1795"/>
              <a:ext cx="163" cy="46"/>
            </a:xfrm>
            <a:custGeom>
              <a:avLst/>
              <a:gdLst>
                <a:gd name="T0" fmla="*/ 156 w 163"/>
                <a:gd name="T1" fmla="*/ 0 h 46"/>
                <a:gd name="T2" fmla="*/ 162 w 163"/>
                <a:gd name="T3" fmla="*/ 9 h 46"/>
                <a:gd name="T4" fmla="*/ 162 w 163"/>
                <a:gd name="T5" fmla="*/ 18 h 46"/>
                <a:gd name="T6" fmla="*/ 162 w 163"/>
                <a:gd name="T7" fmla="*/ 27 h 46"/>
                <a:gd name="T8" fmla="*/ 153 w 163"/>
                <a:gd name="T9" fmla="*/ 33 h 46"/>
                <a:gd name="T10" fmla="*/ 144 w 163"/>
                <a:gd name="T11" fmla="*/ 36 h 46"/>
                <a:gd name="T12" fmla="*/ 135 w 163"/>
                <a:gd name="T13" fmla="*/ 39 h 46"/>
                <a:gd name="T14" fmla="*/ 117 w 163"/>
                <a:gd name="T15" fmla="*/ 42 h 46"/>
                <a:gd name="T16" fmla="*/ 108 w 163"/>
                <a:gd name="T17" fmla="*/ 42 h 46"/>
                <a:gd name="T18" fmla="*/ 96 w 163"/>
                <a:gd name="T19" fmla="*/ 42 h 46"/>
                <a:gd name="T20" fmla="*/ 87 w 163"/>
                <a:gd name="T21" fmla="*/ 42 h 46"/>
                <a:gd name="T22" fmla="*/ 78 w 163"/>
                <a:gd name="T23" fmla="*/ 42 h 46"/>
                <a:gd name="T24" fmla="*/ 66 w 163"/>
                <a:gd name="T25" fmla="*/ 42 h 46"/>
                <a:gd name="T26" fmla="*/ 57 w 163"/>
                <a:gd name="T27" fmla="*/ 42 h 46"/>
                <a:gd name="T28" fmla="*/ 48 w 163"/>
                <a:gd name="T29" fmla="*/ 45 h 46"/>
                <a:gd name="T30" fmla="*/ 39 w 163"/>
                <a:gd name="T31" fmla="*/ 45 h 46"/>
                <a:gd name="T32" fmla="*/ 30 w 163"/>
                <a:gd name="T33" fmla="*/ 39 h 46"/>
                <a:gd name="T34" fmla="*/ 21 w 163"/>
                <a:gd name="T35" fmla="*/ 33 h 46"/>
                <a:gd name="T36" fmla="*/ 12 w 163"/>
                <a:gd name="T37" fmla="*/ 27 h 46"/>
                <a:gd name="T38" fmla="*/ 6 w 163"/>
                <a:gd name="T39" fmla="*/ 18 h 46"/>
                <a:gd name="T40" fmla="*/ 21 w 163"/>
                <a:gd name="T41" fmla="*/ 18 h 46"/>
                <a:gd name="T42" fmla="*/ 30 w 163"/>
                <a:gd name="T43" fmla="*/ 21 h 46"/>
                <a:gd name="T44" fmla="*/ 36 w 163"/>
                <a:gd name="T45" fmla="*/ 30 h 46"/>
                <a:gd name="T46" fmla="*/ 18 w 163"/>
                <a:gd name="T47" fmla="*/ 30 h 46"/>
                <a:gd name="T48" fmla="*/ 9 w 163"/>
                <a:gd name="T49" fmla="*/ 30 h 46"/>
                <a:gd name="T50" fmla="*/ 0 w 163"/>
                <a:gd name="T51" fmla="*/ 21 h 46"/>
                <a:gd name="T52" fmla="*/ 9 w 163"/>
                <a:gd name="T53" fmla="*/ 18 h 46"/>
                <a:gd name="T54" fmla="*/ 27 w 163"/>
                <a:gd name="T55" fmla="*/ 21 h 46"/>
                <a:gd name="T56" fmla="*/ 36 w 163"/>
                <a:gd name="T57" fmla="*/ 27 h 46"/>
                <a:gd name="T58" fmla="*/ 45 w 163"/>
                <a:gd name="T59" fmla="*/ 33 h 46"/>
                <a:gd name="T60" fmla="*/ 66 w 163"/>
                <a:gd name="T61" fmla="*/ 33 h 46"/>
                <a:gd name="T62" fmla="*/ 84 w 163"/>
                <a:gd name="T63" fmla="*/ 33 h 46"/>
                <a:gd name="T64" fmla="*/ 96 w 163"/>
                <a:gd name="T65" fmla="*/ 33 h 46"/>
                <a:gd name="T66" fmla="*/ 114 w 163"/>
                <a:gd name="T67" fmla="*/ 36 h 46"/>
                <a:gd name="T68" fmla="*/ 123 w 163"/>
                <a:gd name="T69" fmla="*/ 36 h 46"/>
                <a:gd name="T70" fmla="*/ 141 w 163"/>
                <a:gd name="T71" fmla="*/ 36 h 46"/>
                <a:gd name="T72" fmla="*/ 150 w 163"/>
                <a:gd name="T73" fmla="*/ 36 h 46"/>
                <a:gd name="T74" fmla="*/ 126 w 163"/>
                <a:gd name="T75" fmla="*/ 42 h 46"/>
                <a:gd name="T76" fmla="*/ 114 w 163"/>
                <a:gd name="T77" fmla="*/ 42 h 46"/>
                <a:gd name="T78" fmla="*/ 105 w 163"/>
                <a:gd name="T79" fmla="*/ 42 h 46"/>
                <a:gd name="T80" fmla="*/ 105 w 163"/>
                <a:gd name="T81" fmla="*/ 33 h 46"/>
                <a:gd name="T82" fmla="*/ 108 w 163"/>
                <a:gd name="T83" fmla="*/ 24 h 46"/>
                <a:gd name="T84" fmla="*/ 108 w 163"/>
                <a:gd name="T85" fmla="*/ 15 h 46"/>
                <a:gd name="T86" fmla="*/ 117 w 163"/>
                <a:gd name="T87" fmla="*/ 9 h 46"/>
                <a:gd name="T88" fmla="*/ 123 w 163"/>
                <a:gd name="T89" fmla="*/ 0 h 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3"/>
                <a:gd name="T136" fmla="*/ 0 h 46"/>
                <a:gd name="T137" fmla="*/ 163 w 163"/>
                <a:gd name="T138" fmla="*/ 46 h 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3" h="46">
                  <a:moveTo>
                    <a:pt x="156" y="0"/>
                  </a:moveTo>
                  <a:lnTo>
                    <a:pt x="162" y="9"/>
                  </a:lnTo>
                  <a:lnTo>
                    <a:pt x="162" y="18"/>
                  </a:lnTo>
                  <a:lnTo>
                    <a:pt x="162" y="27"/>
                  </a:lnTo>
                  <a:lnTo>
                    <a:pt x="153" y="33"/>
                  </a:lnTo>
                  <a:lnTo>
                    <a:pt x="144" y="36"/>
                  </a:lnTo>
                  <a:lnTo>
                    <a:pt x="135" y="39"/>
                  </a:lnTo>
                  <a:lnTo>
                    <a:pt x="117" y="42"/>
                  </a:lnTo>
                  <a:lnTo>
                    <a:pt x="108" y="42"/>
                  </a:lnTo>
                  <a:lnTo>
                    <a:pt x="96" y="42"/>
                  </a:lnTo>
                  <a:lnTo>
                    <a:pt x="87" y="42"/>
                  </a:lnTo>
                  <a:lnTo>
                    <a:pt x="78" y="42"/>
                  </a:lnTo>
                  <a:lnTo>
                    <a:pt x="66" y="42"/>
                  </a:lnTo>
                  <a:lnTo>
                    <a:pt x="57" y="42"/>
                  </a:lnTo>
                  <a:lnTo>
                    <a:pt x="48" y="45"/>
                  </a:lnTo>
                  <a:lnTo>
                    <a:pt x="39" y="45"/>
                  </a:lnTo>
                  <a:lnTo>
                    <a:pt x="30" y="39"/>
                  </a:lnTo>
                  <a:lnTo>
                    <a:pt x="21" y="33"/>
                  </a:lnTo>
                  <a:lnTo>
                    <a:pt x="12" y="27"/>
                  </a:lnTo>
                  <a:lnTo>
                    <a:pt x="6" y="18"/>
                  </a:lnTo>
                  <a:lnTo>
                    <a:pt x="21" y="18"/>
                  </a:lnTo>
                  <a:lnTo>
                    <a:pt x="30" y="21"/>
                  </a:lnTo>
                  <a:lnTo>
                    <a:pt x="36" y="30"/>
                  </a:lnTo>
                  <a:lnTo>
                    <a:pt x="18" y="30"/>
                  </a:lnTo>
                  <a:lnTo>
                    <a:pt x="9" y="30"/>
                  </a:lnTo>
                  <a:lnTo>
                    <a:pt x="0" y="21"/>
                  </a:lnTo>
                  <a:lnTo>
                    <a:pt x="9" y="18"/>
                  </a:lnTo>
                  <a:lnTo>
                    <a:pt x="27" y="21"/>
                  </a:lnTo>
                  <a:lnTo>
                    <a:pt x="36" y="27"/>
                  </a:lnTo>
                  <a:lnTo>
                    <a:pt x="45" y="33"/>
                  </a:lnTo>
                  <a:lnTo>
                    <a:pt x="66" y="33"/>
                  </a:lnTo>
                  <a:lnTo>
                    <a:pt x="84" y="33"/>
                  </a:lnTo>
                  <a:lnTo>
                    <a:pt x="96" y="33"/>
                  </a:lnTo>
                  <a:lnTo>
                    <a:pt x="114" y="36"/>
                  </a:lnTo>
                  <a:lnTo>
                    <a:pt x="123" y="36"/>
                  </a:lnTo>
                  <a:lnTo>
                    <a:pt x="141" y="36"/>
                  </a:lnTo>
                  <a:lnTo>
                    <a:pt x="150" y="36"/>
                  </a:lnTo>
                  <a:lnTo>
                    <a:pt x="126" y="42"/>
                  </a:lnTo>
                  <a:lnTo>
                    <a:pt x="114" y="42"/>
                  </a:lnTo>
                  <a:lnTo>
                    <a:pt x="105" y="42"/>
                  </a:lnTo>
                  <a:lnTo>
                    <a:pt x="105" y="33"/>
                  </a:lnTo>
                  <a:lnTo>
                    <a:pt x="108" y="24"/>
                  </a:lnTo>
                  <a:lnTo>
                    <a:pt x="108" y="15"/>
                  </a:lnTo>
                  <a:lnTo>
                    <a:pt x="117" y="9"/>
                  </a:lnTo>
                  <a:lnTo>
                    <a:pt x="123"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66" name="Freeform 147">
              <a:extLst>
                <a:ext uri="{FF2B5EF4-FFF2-40B4-BE49-F238E27FC236}">
                  <a16:creationId xmlns:a16="http://schemas.microsoft.com/office/drawing/2014/main" id="{CB5BBEB1-00D3-496A-9EE6-8BBD5DC3ADB8}"/>
                </a:ext>
              </a:extLst>
            </p:cNvPr>
            <p:cNvSpPr>
              <a:spLocks/>
            </p:cNvSpPr>
            <p:nvPr/>
          </p:nvSpPr>
          <p:spPr bwMode="auto">
            <a:xfrm>
              <a:off x="3212" y="1768"/>
              <a:ext cx="88" cy="46"/>
            </a:xfrm>
            <a:custGeom>
              <a:avLst/>
              <a:gdLst>
                <a:gd name="T0" fmla="*/ 87 w 88"/>
                <a:gd name="T1" fmla="*/ 0 h 46"/>
                <a:gd name="T2" fmla="*/ 78 w 88"/>
                <a:gd name="T3" fmla="*/ 3 h 46"/>
                <a:gd name="T4" fmla="*/ 72 w 88"/>
                <a:gd name="T5" fmla="*/ 12 h 46"/>
                <a:gd name="T6" fmla="*/ 72 w 88"/>
                <a:gd name="T7" fmla="*/ 21 h 46"/>
                <a:gd name="T8" fmla="*/ 63 w 88"/>
                <a:gd name="T9" fmla="*/ 15 h 46"/>
                <a:gd name="T10" fmla="*/ 54 w 88"/>
                <a:gd name="T11" fmla="*/ 18 h 46"/>
                <a:gd name="T12" fmla="*/ 51 w 88"/>
                <a:gd name="T13" fmla="*/ 27 h 46"/>
                <a:gd name="T14" fmla="*/ 51 w 88"/>
                <a:gd name="T15" fmla="*/ 36 h 46"/>
                <a:gd name="T16" fmla="*/ 54 w 88"/>
                <a:gd name="T17" fmla="*/ 45 h 46"/>
                <a:gd name="T18" fmla="*/ 63 w 88"/>
                <a:gd name="T19" fmla="*/ 45 h 46"/>
                <a:gd name="T20" fmla="*/ 63 w 88"/>
                <a:gd name="T21" fmla="*/ 36 h 46"/>
                <a:gd name="T22" fmla="*/ 51 w 88"/>
                <a:gd name="T23" fmla="*/ 33 h 46"/>
                <a:gd name="T24" fmla="*/ 42 w 88"/>
                <a:gd name="T25" fmla="*/ 33 h 46"/>
                <a:gd name="T26" fmla="*/ 24 w 88"/>
                <a:gd name="T27" fmla="*/ 33 h 46"/>
                <a:gd name="T28" fmla="*/ 0 w 88"/>
                <a:gd name="T29" fmla="*/ 33 h 4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8"/>
                <a:gd name="T46" fmla="*/ 0 h 46"/>
                <a:gd name="T47" fmla="*/ 88 w 88"/>
                <a:gd name="T48" fmla="*/ 46 h 4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8" h="46">
                  <a:moveTo>
                    <a:pt x="87" y="0"/>
                  </a:moveTo>
                  <a:lnTo>
                    <a:pt x="78" y="3"/>
                  </a:lnTo>
                  <a:lnTo>
                    <a:pt x="72" y="12"/>
                  </a:lnTo>
                  <a:lnTo>
                    <a:pt x="72" y="21"/>
                  </a:lnTo>
                  <a:lnTo>
                    <a:pt x="63" y="15"/>
                  </a:lnTo>
                  <a:lnTo>
                    <a:pt x="54" y="18"/>
                  </a:lnTo>
                  <a:lnTo>
                    <a:pt x="51" y="27"/>
                  </a:lnTo>
                  <a:lnTo>
                    <a:pt x="51" y="36"/>
                  </a:lnTo>
                  <a:lnTo>
                    <a:pt x="54" y="45"/>
                  </a:lnTo>
                  <a:lnTo>
                    <a:pt x="63" y="45"/>
                  </a:lnTo>
                  <a:lnTo>
                    <a:pt x="63" y="36"/>
                  </a:lnTo>
                  <a:lnTo>
                    <a:pt x="51" y="33"/>
                  </a:lnTo>
                  <a:lnTo>
                    <a:pt x="42" y="33"/>
                  </a:lnTo>
                  <a:lnTo>
                    <a:pt x="24" y="33"/>
                  </a:lnTo>
                  <a:lnTo>
                    <a:pt x="0" y="3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67" name="Freeform 148">
              <a:extLst>
                <a:ext uri="{FF2B5EF4-FFF2-40B4-BE49-F238E27FC236}">
                  <a16:creationId xmlns:a16="http://schemas.microsoft.com/office/drawing/2014/main" id="{3562E01D-77D3-4F86-9ACE-3C8A1E9A4078}"/>
                </a:ext>
              </a:extLst>
            </p:cNvPr>
            <p:cNvSpPr>
              <a:spLocks/>
            </p:cNvSpPr>
            <p:nvPr/>
          </p:nvSpPr>
          <p:spPr bwMode="auto">
            <a:xfrm>
              <a:off x="3206" y="1798"/>
              <a:ext cx="4" cy="1"/>
            </a:xfrm>
            <a:custGeom>
              <a:avLst/>
              <a:gdLst>
                <a:gd name="T0" fmla="*/ 3 w 4"/>
                <a:gd name="T1" fmla="*/ 0 h 1"/>
                <a:gd name="T2" fmla="*/ 0 w 4"/>
                <a:gd name="T3" fmla="*/ 0 h 1"/>
                <a:gd name="T4" fmla="*/ 0 60000 65536"/>
                <a:gd name="T5" fmla="*/ 0 60000 65536"/>
                <a:gd name="T6" fmla="*/ 0 w 4"/>
                <a:gd name="T7" fmla="*/ 0 h 1"/>
                <a:gd name="T8" fmla="*/ 4 w 4"/>
                <a:gd name="T9" fmla="*/ 1 h 1"/>
              </a:gdLst>
              <a:ahLst/>
              <a:cxnLst>
                <a:cxn ang="T4">
                  <a:pos x="T0" y="T1"/>
                </a:cxn>
                <a:cxn ang="T5">
                  <a:pos x="T2" y="T3"/>
                </a:cxn>
              </a:cxnLst>
              <a:rect l="T6" t="T7" r="T8" b="T9"/>
              <a:pathLst>
                <a:path w="4" h="1">
                  <a:moveTo>
                    <a:pt x="3" y="0"/>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68" name="Freeform 149">
              <a:extLst>
                <a:ext uri="{FF2B5EF4-FFF2-40B4-BE49-F238E27FC236}">
                  <a16:creationId xmlns:a16="http://schemas.microsoft.com/office/drawing/2014/main" id="{6A468C14-8E2F-4AB2-B913-C40C0BB49A11}"/>
                </a:ext>
              </a:extLst>
            </p:cNvPr>
            <p:cNvSpPr>
              <a:spLocks/>
            </p:cNvSpPr>
            <p:nvPr/>
          </p:nvSpPr>
          <p:spPr bwMode="auto">
            <a:xfrm>
              <a:off x="2732" y="1879"/>
              <a:ext cx="130" cy="13"/>
            </a:xfrm>
            <a:custGeom>
              <a:avLst/>
              <a:gdLst>
                <a:gd name="T0" fmla="*/ 0 w 130"/>
                <a:gd name="T1" fmla="*/ 0 h 13"/>
                <a:gd name="T2" fmla="*/ 18 w 130"/>
                <a:gd name="T3" fmla="*/ 3 h 13"/>
                <a:gd name="T4" fmla="*/ 30 w 130"/>
                <a:gd name="T5" fmla="*/ 3 h 13"/>
                <a:gd name="T6" fmla="*/ 42 w 130"/>
                <a:gd name="T7" fmla="*/ 0 h 13"/>
                <a:gd name="T8" fmla="*/ 51 w 130"/>
                <a:gd name="T9" fmla="*/ 0 h 13"/>
                <a:gd name="T10" fmla="*/ 63 w 130"/>
                <a:gd name="T11" fmla="*/ 0 h 13"/>
                <a:gd name="T12" fmla="*/ 72 w 130"/>
                <a:gd name="T13" fmla="*/ 0 h 13"/>
                <a:gd name="T14" fmla="*/ 81 w 130"/>
                <a:gd name="T15" fmla="*/ 0 h 13"/>
                <a:gd name="T16" fmla="*/ 90 w 130"/>
                <a:gd name="T17" fmla="*/ 0 h 13"/>
                <a:gd name="T18" fmla="*/ 99 w 130"/>
                <a:gd name="T19" fmla="*/ 0 h 13"/>
                <a:gd name="T20" fmla="*/ 108 w 130"/>
                <a:gd name="T21" fmla="*/ 0 h 13"/>
                <a:gd name="T22" fmla="*/ 117 w 130"/>
                <a:gd name="T23" fmla="*/ 9 h 13"/>
                <a:gd name="T24" fmla="*/ 129 w 130"/>
                <a:gd name="T25" fmla="*/ 9 h 13"/>
                <a:gd name="T26" fmla="*/ 111 w 130"/>
                <a:gd name="T27" fmla="*/ 3 h 13"/>
                <a:gd name="T28" fmla="*/ 87 w 130"/>
                <a:gd name="T29" fmla="*/ 3 h 13"/>
                <a:gd name="T30" fmla="*/ 75 w 130"/>
                <a:gd name="T31" fmla="*/ 6 h 13"/>
                <a:gd name="T32" fmla="*/ 63 w 130"/>
                <a:gd name="T33" fmla="*/ 6 h 13"/>
                <a:gd name="T34" fmla="*/ 39 w 130"/>
                <a:gd name="T35" fmla="*/ 6 h 13"/>
                <a:gd name="T36" fmla="*/ 30 w 130"/>
                <a:gd name="T37" fmla="*/ 6 h 13"/>
                <a:gd name="T38" fmla="*/ 21 w 130"/>
                <a:gd name="T39" fmla="*/ 6 h 13"/>
                <a:gd name="T40" fmla="*/ 12 w 130"/>
                <a:gd name="T41" fmla="*/ 12 h 13"/>
                <a:gd name="T42" fmla="*/ 33 w 130"/>
                <a:gd name="T43" fmla="*/ 9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0"/>
                <a:gd name="T67" fmla="*/ 0 h 13"/>
                <a:gd name="T68" fmla="*/ 130 w 130"/>
                <a:gd name="T69" fmla="*/ 13 h 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0" h="13">
                  <a:moveTo>
                    <a:pt x="0" y="0"/>
                  </a:moveTo>
                  <a:lnTo>
                    <a:pt x="18" y="3"/>
                  </a:lnTo>
                  <a:lnTo>
                    <a:pt x="30" y="3"/>
                  </a:lnTo>
                  <a:lnTo>
                    <a:pt x="42" y="0"/>
                  </a:lnTo>
                  <a:lnTo>
                    <a:pt x="51" y="0"/>
                  </a:lnTo>
                  <a:lnTo>
                    <a:pt x="63" y="0"/>
                  </a:lnTo>
                  <a:lnTo>
                    <a:pt x="72" y="0"/>
                  </a:lnTo>
                  <a:lnTo>
                    <a:pt x="81" y="0"/>
                  </a:lnTo>
                  <a:lnTo>
                    <a:pt x="90" y="0"/>
                  </a:lnTo>
                  <a:lnTo>
                    <a:pt x="99" y="0"/>
                  </a:lnTo>
                  <a:lnTo>
                    <a:pt x="108" y="0"/>
                  </a:lnTo>
                  <a:lnTo>
                    <a:pt x="117" y="9"/>
                  </a:lnTo>
                  <a:lnTo>
                    <a:pt x="129" y="9"/>
                  </a:lnTo>
                  <a:lnTo>
                    <a:pt x="111" y="3"/>
                  </a:lnTo>
                  <a:lnTo>
                    <a:pt x="87" y="3"/>
                  </a:lnTo>
                  <a:lnTo>
                    <a:pt x="75" y="6"/>
                  </a:lnTo>
                  <a:lnTo>
                    <a:pt x="63" y="6"/>
                  </a:lnTo>
                  <a:lnTo>
                    <a:pt x="39" y="6"/>
                  </a:lnTo>
                  <a:lnTo>
                    <a:pt x="30" y="6"/>
                  </a:lnTo>
                  <a:lnTo>
                    <a:pt x="21" y="6"/>
                  </a:lnTo>
                  <a:lnTo>
                    <a:pt x="12" y="12"/>
                  </a:lnTo>
                  <a:lnTo>
                    <a:pt x="33" y="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69" name="Freeform 150">
              <a:extLst>
                <a:ext uri="{FF2B5EF4-FFF2-40B4-BE49-F238E27FC236}">
                  <a16:creationId xmlns:a16="http://schemas.microsoft.com/office/drawing/2014/main" id="{5C6AF895-290C-48B2-BFD4-E2967F9F9796}"/>
                </a:ext>
              </a:extLst>
            </p:cNvPr>
            <p:cNvSpPr>
              <a:spLocks/>
            </p:cNvSpPr>
            <p:nvPr/>
          </p:nvSpPr>
          <p:spPr bwMode="auto">
            <a:xfrm>
              <a:off x="2927" y="1867"/>
              <a:ext cx="571" cy="40"/>
            </a:xfrm>
            <a:custGeom>
              <a:avLst/>
              <a:gdLst>
                <a:gd name="T0" fmla="*/ 0 w 571"/>
                <a:gd name="T1" fmla="*/ 6 h 40"/>
                <a:gd name="T2" fmla="*/ 24 w 571"/>
                <a:gd name="T3" fmla="*/ 6 h 40"/>
                <a:gd name="T4" fmla="*/ 33 w 571"/>
                <a:gd name="T5" fmla="*/ 6 h 40"/>
                <a:gd name="T6" fmla="*/ 42 w 571"/>
                <a:gd name="T7" fmla="*/ 6 h 40"/>
                <a:gd name="T8" fmla="*/ 54 w 571"/>
                <a:gd name="T9" fmla="*/ 3 h 40"/>
                <a:gd name="T10" fmla="*/ 63 w 571"/>
                <a:gd name="T11" fmla="*/ 3 h 40"/>
                <a:gd name="T12" fmla="*/ 75 w 571"/>
                <a:gd name="T13" fmla="*/ 3 h 40"/>
                <a:gd name="T14" fmla="*/ 99 w 571"/>
                <a:gd name="T15" fmla="*/ 3 h 40"/>
                <a:gd name="T16" fmla="*/ 108 w 571"/>
                <a:gd name="T17" fmla="*/ 6 h 40"/>
                <a:gd name="T18" fmla="*/ 120 w 571"/>
                <a:gd name="T19" fmla="*/ 9 h 40"/>
                <a:gd name="T20" fmla="*/ 132 w 571"/>
                <a:gd name="T21" fmla="*/ 15 h 40"/>
                <a:gd name="T22" fmla="*/ 144 w 571"/>
                <a:gd name="T23" fmla="*/ 18 h 40"/>
                <a:gd name="T24" fmla="*/ 156 w 571"/>
                <a:gd name="T25" fmla="*/ 21 h 40"/>
                <a:gd name="T26" fmla="*/ 165 w 571"/>
                <a:gd name="T27" fmla="*/ 24 h 40"/>
                <a:gd name="T28" fmla="*/ 174 w 571"/>
                <a:gd name="T29" fmla="*/ 24 h 40"/>
                <a:gd name="T30" fmla="*/ 186 w 571"/>
                <a:gd name="T31" fmla="*/ 27 h 40"/>
                <a:gd name="T32" fmla="*/ 204 w 571"/>
                <a:gd name="T33" fmla="*/ 27 h 40"/>
                <a:gd name="T34" fmla="*/ 225 w 571"/>
                <a:gd name="T35" fmla="*/ 27 h 40"/>
                <a:gd name="T36" fmla="*/ 249 w 571"/>
                <a:gd name="T37" fmla="*/ 27 h 40"/>
                <a:gd name="T38" fmla="*/ 270 w 571"/>
                <a:gd name="T39" fmla="*/ 27 h 40"/>
                <a:gd name="T40" fmla="*/ 282 w 571"/>
                <a:gd name="T41" fmla="*/ 30 h 40"/>
                <a:gd name="T42" fmla="*/ 294 w 571"/>
                <a:gd name="T43" fmla="*/ 33 h 40"/>
                <a:gd name="T44" fmla="*/ 306 w 571"/>
                <a:gd name="T45" fmla="*/ 33 h 40"/>
                <a:gd name="T46" fmla="*/ 315 w 571"/>
                <a:gd name="T47" fmla="*/ 33 h 40"/>
                <a:gd name="T48" fmla="*/ 327 w 571"/>
                <a:gd name="T49" fmla="*/ 33 h 40"/>
                <a:gd name="T50" fmla="*/ 339 w 571"/>
                <a:gd name="T51" fmla="*/ 36 h 40"/>
                <a:gd name="T52" fmla="*/ 348 w 571"/>
                <a:gd name="T53" fmla="*/ 39 h 40"/>
                <a:gd name="T54" fmla="*/ 369 w 571"/>
                <a:gd name="T55" fmla="*/ 39 h 40"/>
                <a:gd name="T56" fmla="*/ 387 w 571"/>
                <a:gd name="T57" fmla="*/ 39 h 40"/>
                <a:gd name="T58" fmla="*/ 399 w 571"/>
                <a:gd name="T59" fmla="*/ 39 h 40"/>
                <a:gd name="T60" fmla="*/ 408 w 571"/>
                <a:gd name="T61" fmla="*/ 39 h 40"/>
                <a:gd name="T62" fmla="*/ 417 w 571"/>
                <a:gd name="T63" fmla="*/ 39 h 40"/>
                <a:gd name="T64" fmla="*/ 423 w 571"/>
                <a:gd name="T65" fmla="*/ 30 h 40"/>
                <a:gd name="T66" fmla="*/ 432 w 571"/>
                <a:gd name="T67" fmla="*/ 27 h 40"/>
                <a:gd name="T68" fmla="*/ 441 w 571"/>
                <a:gd name="T69" fmla="*/ 27 h 40"/>
                <a:gd name="T70" fmla="*/ 453 w 571"/>
                <a:gd name="T71" fmla="*/ 24 h 40"/>
                <a:gd name="T72" fmla="*/ 462 w 571"/>
                <a:gd name="T73" fmla="*/ 21 h 40"/>
                <a:gd name="T74" fmla="*/ 480 w 571"/>
                <a:gd name="T75" fmla="*/ 21 h 40"/>
                <a:gd name="T76" fmla="*/ 489 w 571"/>
                <a:gd name="T77" fmla="*/ 21 h 40"/>
                <a:gd name="T78" fmla="*/ 498 w 571"/>
                <a:gd name="T79" fmla="*/ 21 h 40"/>
                <a:gd name="T80" fmla="*/ 507 w 571"/>
                <a:gd name="T81" fmla="*/ 18 h 40"/>
                <a:gd name="T82" fmla="*/ 516 w 571"/>
                <a:gd name="T83" fmla="*/ 15 h 40"/>
                <a:gd name="T84" fmla="*/ 528 w 571"/>
                <a:gd name="T85" fmla="*/ 12 h 40"/>
                <a:gd name="T86" fmla="*/ 540 w 571"/>
                <a:gd name="T87" fmla="*/ 9 h 40"/>
                <a:gd name="T88" fmla="*/ 552 w 571"/>
                <a:gd name="T89" fmla="*/ 6 h 40"/>
                <a:gd name="T90" fmla="*/ 561 w 571"/>
                <a:gd name="T91" fmla="*/ 0 h 40"/>
                <a:gd name="T92" fmla="*/ 570 w 571"/>
                <a:gd name="T93" fmla="*/ 0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1"/>
                <a:gd name="T142" fmla="*/ 0 h 40"/>
                <a:gd name="T143" fmla="*/ 571 w 571"/>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1" h="40">
                  <a:moveTo>
                    <a:pt x="0" y="6"/>
                  </a:moveTo>
                  <a:lnTo>
                    <a:pt x="24" y="6"/>
                  </a:lnTo>
                  <a:lnTo>
                    <a:pt x="33" y="6"/>
                  </a:lnTo>
                  <a:lnTo>
                    <a:pt x="42" y="6"/>
                  </a:lnTo>
                  <a:lnTo>
                    <a:pt x="54" y="3"/>
                  </a:lnTo>
                  <a:lnTo>
                    <a:pt x="63" y="3"/>
                  </a:lnTo>
                  <a:lnTo>
                    <a:pt x="75" y="3"/>
                  </a:lnTo>
                  <a:lnTo>
                    <a:pt x="99" y="3"/>
                  </a:lnTo>
                  <a:lnTo>
                    <a:pt x="108" y="6"/>
                  </a:lnTo>
                  <a:lnTo>
                    <a:pt x="120" y="9"/>
                  </a:lnTo>
                  <a:lnTo>
                    <a:pt x="132" y="15"/>
                  </a:lnTo>
                  <a:lnTo>
                    <a:pt x="144" y="18"/>
                  </a:lnTo>
                  <a:lnTo>
                    <a:pt x="156" y="21"/>
                  </a:lnTo>
                  <a:lnTo>
                    <a:pt x="165" y="24"/>
                  </a:lnTo>
                  <a:lnTo>
                    <a:pt x="174" y="24"/>
                  </a:lnTo>
                  <a:lnTo>
                    <a:pt x="186" y="27"/>
                  </a:lnTo>
                  <a:lnTo>
                    <a:pt x="204" y="27"/>
                  </a:lnTo>
                  <a:lnTo>
                    <a:pt x="225" y="27"/>
                  </a:lnTo>
                  <a:lnTo>
                    <a:pt x="249" y="27"/>
                  </a:lnTo>
                  <a:lnTo>
                    <a:pt x="270" y="27"/>
                  </a:lnTo>
                  <a:lnTo>
                    <a:pt x="282" y="30"/>
                  </a:lnTo>
                  <a:lnTo>
                    <a:pt x="294" y="33"/>
                  </a:lnTo>
                  <a:lnTo>
                    <a:pt x="306" y="33"/>
                  </a:lnTo>
                  <a:lnTo>
                    <a:pt x="315" y="33"/>
                  </a:lnTo>
                  <a:lnTo>
                    <a:pt x="327" y="33"/>
                  </a:lnTo>
                  <a:lnTo>
                    <a:pt x="339" y="36"/>
                  </a:lnTo>
                  <a:lnTo>
                    <a:pt x="348" y="39"/>
                  </a:lnTo>
                  <a:lnTo>
                    <a:pt x="369" y="39"/>
                  </a:lnTo>
                  <a:lnTo>
                    <a:pt x="387" y="39"/>
                  </a:lnTo>
                  <a:lnTo>
                    <a:pt x="399" y="39"/>
                  </a:lnTo>
                  <a:lnTo>
                    <a:pt x="408" y="39"/>
                  </a:lnTo>
                  <a:lnTo>
                    <a:pt x="417" y="39"/>
                  </a:lnTo>
                  <a:lnTo>
                    <a:pt x="423" y="30"/>
                  </a:lnTo>
                  <a:lnTo>
                    <a:pt x="432" y="27"/>
                  </a:lnTo>
                  <a:lnTo>
                    <a:pt x="441" y="27"/>
                  </a:lnTo>
                  <a:lnTo>
                    <a:pt x="453" y="24"/>
                  </a:lnTo>
                  <a:lnTo>
                    <a:pt x="462" y="21"/>
                  </a:lnTo>
                  <a:lnTo>
                    <a:pt x="480" y="21"/>
                  </a:lnTo>
                  <a:lnTo>
                    <a:pt x="489" y="21"/>
                  </a:lnTo>
                  <a:lnTo>
                    <a:pt x="498" y="21"/>
                  </a:lnTo>
                  <a:lnTo>
                    <a:pt x="507" y="18"/>
                  </a:lnTo>
                  <a:lnTo>
                    <a:pt x="516" y="15"/>
                  </a:lnTo>
                  <a:lnTo>
                    <a:pt x="528" y="12"/>
                  </a:lnTo>
                  <a:lnTo>
                    <a:pt x="540" y="9"/>
                  </a:lnTo>
                  <a:lnTo>
                    <a:pt x="552" y="6"/>
                  </a:lnTo>
                  <a:lnTo>
                    <a:pt x="561" y="0"/>
                  </a:lnTo>
                  <a:lnTo>
                    <a:pt x="57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70" name="Freeform 151">
              <a:extLst>
                <a:ext uri="{FF2B5EF4-FFF2-40B4-BE49-F238E27FC236}">
                  <a16:creationId xmlns:a16="http://schemas.microsoft.com/office/drawing/2014/main" id="{965A0332-C522-4395-BB98-C4DF10000A2C}"/>
                </a:ext>
              </a:extLst>
            </p:cNvPr>
            <p:cNvSpPr>
              <a:spLocks/>
            </p:cNvSpPr>
            <p:nvPr/>
          </p:nvSpPr>
          <p:spPr bwMode="auto">
            <a:xfrm>
              <a:off x="3425" y="1882"/>
              <a:ext cx="247" cy="25"/>
            </a:xfrm>
            <a:custGeom>
              <a:avLst/>
              <a:gdLst>
                <a:gd name="T0" fmla="*/ 0 w 247"/>
                <a:gd name="T1" fmla="*/ 0 h 25"/>
                <a:gd name="T2" fmla="*/ 9 w 247"/>
                <a:gd name="T3" fmla="*/ 3 h 25"/>
                <a:gd name="T4" fmla="*/ 27 w 247"/>
                <a:gd name="T5" fmla="*/ 3 h 25"/>
                <a:gd name="T6" fmla="*/ 51 w 247"/>
                <a:gd name="T7" fmla="*/ 6 h 25"/>
                <a:gd name="T8" fmla="*/ 60 w 247"/>
                <a:gd name="T9" fmla="*/ 6 h 25"/>
                <a:gd name="T10" fmla="*/ 69 w 247"/>
                <a:gd name="T11" fmla="*/ 6 h 25"/>
                <a:gd name="T12" fmla="*/ 78 w 247"/>
                <a:gd name="T13" fmla="*/ 6 h 25"/>
                <a:gd name="T14" fmla="*/ 90 w 247"/>
                <a:gd name="T15" fmla="*/ 6 h 25"/>
                <a:gd name="T16" fmla="*/ 111 w 247"/>
                <a:gd name="T17" fmla="*/ 6 h 25"/>
                <a:gd name="T18" fmla="*/ 123 w 247"/>
                <a:gd name="T19" fmla="*/ 6 h 25"/>
                <a:gd name="T20" fmla="*/ 135 w 247"/>
                <a:gd name="T21" fmla="*/ 6 h 25"/>
                <a:gd name="T22" fmla="*/ 144 w 247"/>
                <a:gd name="T23" fmla="*/ 12 h 25"/>
                <a:gd name="T24" fmla="*/ 156 w 247"/>
                <a:gd name="T25" fmla="*/ 15 h 25"/>
                <a:gd name="T26" fmla="*/ 168 w 247"/>
                <a:gd name="T27" fmla="*/ 18 h 25"/>
                <a:gd name="T28" fmla="*/ 180 w 247"/>
                <a:gd name="T29" fmla="*/ 21 h 25"/>
                <a:gd name="T30" fmla="*/ 192 w 247"/>
                <a:gd name="T31" fmla="*/ 24 h 25"/>
                <a:gd name="T32" fmla="*/ 222 w 247"/>
                <a:gd name="T33" fmla="*/ 24 h 25"/>
                <a:gd name="T34" fmla="*/ 246 w 247"/>
                <a:gd name="T35" fmla="*/ 24 h 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7"/>
                <a:gd name="T55" fmla="*/ 0 h 25"/>
                <a:gd name="T56" fmla="*/ 247 w 247"/>
                <a:gd name="T57" fmla="*/ 25 h 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7" h="25">
                  <a:moveTo>
                    <a:pt x="0" y="0"/>
                  </a:moveTo>
                  <a:lnTo>
                    <a:pt x="9" y="3"/>
                  </a:lnTo>
                  <a:lnTo>
                    <a:pt x="27" y="3"/>
                  </a:lnTo>
                  <a:lnTo>
                    <a:pt x="51" y="6"/>
                  </a:lnTo>
                  <a:lnTo>
                    <a:pt x="60" y="6"/>
                  </a:lnTo>
                  <a:lnTo>
                    <a:pt x="69" y="6"/>
                  </a:lnTo>
                  <a:lnTo>
                    <a:pt x="78" y="6"/>
                  </a:lnTo>
                  <a:lnTo>
                    <a:pt x="90" y="6"/>
                  </a:lnTo>
                  <a:lnTo>
                    <a:pt x="111" y="6"/>
                  </a:lnTo>
                  <a:lnTo>
                    <a:pt x="123" y="6"/>
                  </a:lnTo>
                  <a:lnTo>
                    <a:pt x="135" y="6"/>
                  </a:lnTo>
                  <a:lnTo>
                    <a:pt x="144" y="12"/>
                  </a:lnTo>
                  <a:lnTo>
                    <a:pt x="156" y="15"/>
                  </a:lnTo>
                  <a:lnTo>
                    <a:pt x="168" y="18"/>
                  </a:lnTo>
                  <a:lnTo>
                    <a:pt x="180" y="21"/>
                  </a:lnTo>
                  <a:lnTo>
                    <a:pt x="192" y="24"/>
                  </a:lnTo>
                  <a:lnTo>
                    <a:pt x="222" y="24"/>
                  </a:lnTo>
                  <a:lnTo>
                    <a:pt x="246" y="2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71" name="Freeform 152">
              <a:extLst>
                <a:ext uri="{FF2B5EF4-FFF2-40B4-BE49-F238E27FC236}">
                  <a16:creationId xmlns:a16="http://schemas.microsoft.com/office/drawing/2014/main" id="{3180FBE1-E149-4DA6-8A03-28D681040EB4}"/>
                </a:ext>
              </a:extLst>
            </p:cNvPr>
            <p:cNvSpPr>
              <a:spLocks/>
            </p:cNvSpPr>
            <p:nvPr/>
          </p:nvSpPr>
          <p:spPr bwMode="auto">
            <a:xfrm>
              <a:off x="3422" y="1909"/>
              <a:ext cx="229" cy="22"/>
            </a:xfrm>
            <a:custGeom>
              <a:avLst/>
              <a:gdLst>
                <a:gd name="T0" fmla="*/ 228 w 229"/>
                <a:gd name="T1" fmla="*/ 0 h 22"/>
                <a:gd name="T2" fmla="*/ 204 w 229"/>
                <a:gd name="T3" fmla="*/ 3 h 22"/>
                <a:gd name="T4" fmla="*/ 195 w 229"/>
                <a:gd name="T5" fmla="*/ 3 h 22"/>
                <a:gd name="T6" fmla="*/ 183 w 229"/>
                <a:gd name="T7" fmla="*/ 3 h 22"/>
                <a:gd name="T8" fmla="*/ 171 w 229"/>
                <a:gd name="T9" fmla="*/ 6 h 22"/>
                <a:gd name="T10" fmla="*/ 159 w 229"/>
                <a:gd name="T11" fmla="*/ 6 h 22"/>
                <a:gd name="T12" fmla="*/ 150 w 229"/>
                <a:gd name="T13" fmla="*/ 6 h 22"/>
                <a:gd name="T14" fmla="*/ 126 w 229"/>
                <a:gd name="T15" fmla="*/ 6 h 22"/>
                <a:gd name="T16" fmla="*/ 117 w 229"/>
                <a:gd name="T17" fmla="*/ 6 h 22"/>
                <a:gd name="T18" fmla="*/ 108 w 229"/>
                <a:gd name="T19" fmla="*/ 9 h 22"/>
                <a:gd name="T20" fmla="*/ 90 w 229"/>
                <a:gd name="T21" fmla="*/ 9 h 22"/>
                <a:gd name="T22" fmla="*/ 81 w 229"/>
                <a:gd name="T23" fmla="*/ 12 h 22"/>
                <a:gd name="T24" fmla="*/ 69 w 229"/>
                <a:gd name="T25" fmla="*/ 15 h 22"/>
                <a:gd name="T26" fmla="*/ 57 w 229"/>
                <a:gd name="T27" fmla="*/ 18 h 22"/>
                <a:gd name="T28" fmla="*/ 33 w 229"/>
                <a:gd name="T29" fmla="*/ 21 h 22"/>
                <a:gd name="T30" fmla="*/ 21 w 229"/>
                <a:gd name="T31" fmla="*/ 21 h 22"/>
                <a:gd name="T32" fmla="*/ 0 w 229"/>
                <a:gd name="T33" fmla="*/ 2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9"/>
                <a:gd name="T52" fmla="*/ 0 h 22"/>
                <a:gd name="T53" fmla="*/ 229 w 229"/>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9" h="22">
                  <a:moveTo>
                    <a:pt x="228" y="0"/>
                  </a:moveTo>
                  <a:lnTo>
                    <a:pt x="204" y="3"/>
                  </a:lnTo>
                  <a:lnTo>
                    <a:pt x="195" y="3"/>
                  </a:lnTo>
                  <a:lnTo>
                    <a:pt x="183" y="3"/>
                  </a:lnTo>
                  <a:lnTo>
                    <a:pt x="171" y="6"/>
                  </a:lnTo>
                  <a:lnTo>
                    <a:pt x="159" y="6"/>
                  </a:lnTo>
                  <a:lnTo>
                    <a:pt x="150" y="6"/>
                  </a:lnTo>
                  <a:lnTo>
                    <a:pt x="126" y="6"/>
                  </a:lnTo>
                  <a:lnTo>
                    <a:pt x="117" y="6"/>
                  </a:lnTo>
                  <a:lnTo>
                    <a:pt x="108" y="9"/>
                  </a:lnTo>
                  <a:lnTo>
                    <a:pt x="90" y="9"/>
                  </a:lnTo>
                  <a:lnTo>
                    <a:pt x="81" y="12"/>
                  </a:lnTo>
                  <a:lnTo>
                    <a:pt x="69" y="15"/>
                  </a:lnTo>
                  <a:lnTo>
                    <a:pt x="57" y="18"/>
                  </a:lnTo>
                  <a:lnTo>
                    <a:pt x="33" y="21"/>
                  </a:lnTo>
                  <a:lnTo>
                    <a:pt x="21" y="21"/>
                  </a:lnTo>
                  <a:lnTo>
                    <a:pt x="0" y="2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72" name="Freeform 153">
              <a:extLst>
                <a:ext uri="{FF2B5EF4-FFF2-40B4-BE49-F238E27FC236}">
                  <a16:creationId xmlns:a16="http://schemas.microsoft.com/office/drawing/2014/main" id="{3BD19F55-228F-41ED-9A4E-809818F6F462}"/>
                </a:ext>
              </a:extLst>
            </p:cNvPr>
            <p:cNvSpPr>
              <a:spLocks/>
            </p:cNvSpPr>
            <p:nvPr/>
          </p:nvSpPr>
          <p:spPr bwMode="auto">
            <a:xfrm>
              <a:off x="3638" y="1882"/>
              <a:ext cx="259" cy="43"/>
            </a:xfrm>
            <a:custGeom>
              <a:avLst/>
              <a:gdLst>
                <a:gd name="T0" fmla="*/ 0 w 259"/>
                <a:gd name="T1" fmla="*/ 24 h 43"/>
                <a:gd name="T2" fmla="*/ 24 w 259"/>
                <a:gd name="T3" fmla="*/ 24 h 43"/>
                <a:gd name="T4" fmla="*/ 33 w 259"/>
                <a:gd name="T5" fmla="*/ 21 h 43"/>
                <a:gd name="T6" fmla="*/ 42 w 259"/>
                <a:gd name="T7" fmla="*/ 18 h 43"/>
                <a:gd name="T8" fmla="*/ 54 w 259"/>
                <a:gd name="T9" fmla="*/ 18 h 43"/>
                <a:gd name="T10" fmla="*/ 66 w 259"/>
                <a:gd name="T11" fmla="*/ 24 h 43"/>
                <a:gd name="T12" fmla="*/ 78 w 259"/>
                <a:gd name="T13" fmla="*/ 27 h 43"/>
                <a:gd name="T14" fmla="*/ 87 w 259"/>
                <a:gd name="T15" fmla="*/ 30 h 43"/>
                <a:gd name="T16" fmla="*/ 96 w 259"/>
                <a:gd name="T17" fmla="*/ 30 h 43"/>
                <a:gd name="T18" fmla="*/ 108 w 259"/>
                <a:gd name="T19" fmla="*/ 36 h 43"/>
                <a:gd name="T20" fmla="*/ 117 w 259"/>
                <a:gd name="T21" fmla="*/ 36 h 43"/>
                <a:gd name="T22" fmla="*/ 135 w 259"/>
                <a:gd name="T23" fmla="*/ 39 h 43"/>
                <a:gd name="T24" fmla="*/ 147 w 259"/>
                <a:gd name="T25" fmla="*/ 42 h 43"/>
                <a:gd name="T26" fmla="*/ 150 w 259"/>
                <a:gd name="T27" fmla="*/ 42 h 43"/>
                <a:gd name="T28" fmla="*/ 102 w 259"/>
                <a:gd name="T29" fmla="*/ 30 h 43"/>
                <a:gd name="T30" fmla="*/ 258 w 259"/>
                <a:gd name="T31" fmla="*/ 0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9"/>
                <a:gd name="T49" fmla="*/ 0 h 43"/>
                <a:gd name="T50" fmla="*/ 259 w 259"/>
                <a:gd name="T51" fmla="*/ 43 h 4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9" h="43">
                  <a:moveTo>
                    <a:pt x="0" y="24"/>
                  </a:moveTo>
                  <a:lnTo>
                    <a:pt x="24" y="24"/>
                  </a:lnTo>
                  <a:lnTo>
                    <a:pt x="33" y="21"/>
                  </a:lnTo>
                  <a:lnTo>
                    <a:pt x="42" y="18"/>
                  </a:lnTo>
                  <a:lnTo>
                    <a:pt x="54" y="18"/>
                  </a:lnTo>
                  <a:lnTo>
                    <a:pt x="66" y="24"/>
                  </a:lnTo>
                  <a:lnTo>
                    <a:pt x="78" y="27"/>
                  </a:lnTo>
                  <a:lnTo>
                    <a:pt x="87" y="30"/>
                  </a:lnTo>
                  <a:lnTo>
                    <a:pt x="96" y="30"/>
                  </a:lnTo>
                  <a:lnTo>
                    <a:pt x="108" y="36"/>
                  </a:lnTo>
                  <a:lnTo>
                    <a:pt x="117" y="36"/>
                  </a:lnTo>
                  <a:lnTo>
                    <a:pt x="135" y="39"/>
                  </a:lnTo>
                  <a:lnTo>
                    <a:pt x="147" y="42"/>
                  </a:lnTo>
                  <a:lnTo>
                    <a:pt x="150" y="42"/>
                  </a:lnTo>
                  <a:lnTo>
                    <a:pt x="102" y="30"/>
                  </a:lnTo>
                  <a:lnTo>
                    <a:pt x="258"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73" name="Freeform 154">
              <a:extLst>
                <a:ext uri="{FF2B5EF4-FFF2-40B4-BE49-F238E27FC236}">
                  <a16:creationId xmlns:a16="http://schemas.microsoft.com/office/drawing/2014/main" id="{60B92F7E-13AB-469A-9D22-CC41FBE968AB}"/>
                </a:ext>
              </a:extLst>
            </p:cNvPr>
            <p:cNvSpPr>
              <a:spLocks/>
            </p:cNvSpPr>
            <p:nvPr/>
          </p:nvSpPr>
          <p:spPr bwMode="auto">
            <a:xfrm>
              <a:off x="3899" y="1882"/>
              <a:ext cx="4" cy="1"/>
            </a:xfrm>
            <a:custGeom>
              <a:avLst/>
              <a:gdLst>
                <a:gd name="T0" fmla="*/ 0 w 4"/>
                <a:gd name="T1" fmla="*/ 0 h 1"/>
                <a:gd name="T2" fmla="*/ 3 w 4"/>
                <a:gd name="T3" fmla="*/ 0 h 1"/>
                <a:gd name="T4" fmla="*/ 0 60000 65536"/>
                <a:gd name="T5" fmla="*/ 0 60000 65536"/>
                <a:gd name="T6" fmla="*/ 0 w 4"/>
                <a:gd name="T7" fmla="*/ 0 h 1"/>
                <a:gd name="T8" fmla="*/ 4 w 4"/>
                <a:gd name="T9" fmla="*/ 1 h 1"/>
              </a:gdLst>
              <a:ahLst/>
              <a:cxnLst>
                <a:cxn ang="T4">
                  <a:pos x="T0" y="T1"/>
                </a:cxn>
                <a:cxn ang="T5">
                  <a:pos x="T2" y="T3"/>
                </a:cxn>
              </a:cxnLst>
              <a:rect l="T6" t="T7" r="T8" b="T9"/>
              <a:pathLst>
                <a:path w="4" h="1">
                  <a:moveTo>
                    <a:pt x="0" y="0"/>
                  </a:moveTo>
                  <a:lnTo>
                    <a:pt x="3"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74" name="Freeform 155">
              <a:extLst>
                <a:ext uri="{FF2B5EF4-FFF2-40B4-BE49-F238E27FC236}">
                  <a16:creationId xmlns:a16="http://schemas.microsoft.com/office/drawing/2014/main" id="{C70BC171-7D04-4F57-9370-9486287B007E}"/>
                </a:ext>
              </a:extLst>
            </p:cNvPr>
            <p:cNvSpPr>
              <a:spLocks/>
            </p:cNvSpPr>
            <p:nvPr/>
          </p:nvSpPr>
          <p:spPr bwMode="auto">
            <a:xfrm>
              <a:off x="3377" y="1861"/>
              <a:ext cx="130" cy="25"/>
            </a:xfrm>
            <a:custGeom>
              <a:avLst/>
              <a:gdLst>
                <a:gd name="T0" fmla="*/ 129 w 130"/>
                <a:gd name="T1" fmla="*/ 0 h 25"/>
                <a:gd name="T2" fmla="*/ 126 w 130"/>
                <a:gd name="T3" fmla="*/ 9 h 25"/>
                <a:gd name="T4" fmla="*/ 117 w 130"/>
                <a:gd name="T5" fmla="*/ 15 h 25"/>
                <a:gd name="T6" fmla="*/ 105 w 130"/>
                <a:gd name="T7" fmla="*/ 21 h 25"/>
                <a:gd name="T8" fmla="*/ 93 w 130"/>
                <a:gd name="T9" fmla="*/ 21 h 25"/>
                <a:gd name="T10" fmla="*/ 84 w 130"/>
                <a:gd name="T11" fmla="*/ 24 h 25"/>
                <a:gd name="T12" fmla="*/ 66 w 130"/>
                <a:gd name="T13" fmla="*/ 24 h 25"/>
                <a:gd name="T14" fmla="*/ 48 w 130"/>
                <a:gd name="T15" fmla="*/ 24 h 25"/>
                <a:gd name="T16" fmla="*/ 39 w 130"/>
                <a:gd name="T17" fmla="*/ 24 h 25"/>
                <a:gd name="T18" fmla="*/ 27 w 130"/>
                <a:gd name="T19" fmla="*/ 24 h 25"/>
                <a:gd name="T20" fmla="*/ 9 w 130"/>
                <a:gd name="T21" fmla="*/ 24 h 25"/>
                <a:gd name="T22" fmla="*/ 0 w 130"/>
                <a:gd name="T23" fmla="*/ 21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0"/>
                <a:gd name="T37" fmla="*/ 0 h 25"/>
                <a:gd name="T38" fmla="*/ 130 w 130"/>
                <a:gd name="T39" fmla="*/ 25 h 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0" h="25">
                  <a:moveTo>
                    <a:pt x="129" y="0"/>
                  </a:moveTo>
                  <a:lnTo>
                    <a:pt x="126" y="9"/>
                  </a:lnTo>
                  <a:lnTo>
                    <a:pt x="117" y="15"/>
                  </a:lnTo>
                  <a:lnTo>
                    <a:pt x="105" y="21"/>
                  </a:lnTo>
                  <a:lnTo>
                    <a:pt x="93" y="21"/>
                  </a:lnTo>
                  <a:lnTo>
                    <a:pt x="84" y="24"/>
                  </a:lnTo>
                  <a:lnTo>
                    <a:pt x="66" y="24"/>
                  </a:lnTo>
                  <a:lnTo>
                    <a:pt x="48" y="24"/>
                  </a:lnTo>
                  <a:lnTo>
                    <a:pt x="39" y="24"/>
                  </a:lnTo>
                  <a:lnTo>
                    <a:pt x="27" y="24"/>
                  </a:lnTo>
                  <a:lnTo>
                    <a:pt x="9" y="24"/>
                  </a:lnTo>
                  <a:lnTo>
                    <a:pt x="0" y="2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75" name="Freeform 156">
              <a:extLst>
                <a:ext uri="{FF2B5EF4-FFF2-40B4-BE49-F238E27FC236}">
                  <a16:creationId xmlns:a16="http://schemas.microsoft.com/office/drawing/2014/main" id="{76E7E298-BEFF-486E-9D69-2165B27F32F1}"/>
                </a:ext>
              </a:extLst>
            </p:cNvPr>
            <p:cNvSpPr>
              <a:spLocks/>
            </p:cNvSpPr>
            <p:nvPr/>
          </p:nvSpPr>
          <p:spPr bwMode="auto">
            <a:xfrm>
              <a:off x="3335" y="1864"/>
              <a:ext cx="31" cy="1"/>
            </a:xfrm>
            <a:custGeom>
              <a:avLst/>
              <a:gdLst>
                <a:gd name="T0" fmla="*/ 30 w 31"/>
                <a:gd name="T1" fmla="*/ 0 h 1"/>
                <a:gd name="T2" fmla="*/ 21 w 31"/>
                <a:gd name="T3" fmla="*/ 0 h 1"/>
                <a:gd name="T4" fmla="*/ 12 w 31"/>
                <a:gd name="T5" fmla="*/ 0 h 1"/>
                <a:gd name="T6" fmla="*/ 0 w 31"/>
                <a:gd name="T7" fmla="*/ 0 h 1"/>
                <a:gd name="T8" fmla="*/ 0 60000 65536"/>
                <a:gd name="T9" fmla="*/ 0 60000 65536"/>
                <a:gd name="T10" fmla="*/ 0 60000 65536"/>
                <a:gd name="T11" fmla="*/ 0 60000 65536"/>
                <a:gd name="T12" fmla="*/ 0 w 31"/>
                <a:gd name="T13" fmla="*/ 0 h 1"/>
                <a:gd name="T14" fmla="*/ 31 w 31"/>
                <a:gd name="T15" fmla="*/ 1 h 1"/>
              </a:gdLst>
              <a:ahLst/>
              <a:cxnLst>
                <a:cxn ang="T8">
                  <a:pos x="T0" y="T1"/>
                </a:cxn>
                <a:cxn ang="T9">
                  <a:pos x="T2" y="T3"/>
                </a:cxn>
                <a:cxn ang="T10">
                  <a:pos x="T4" y="T5"/>
                </a:cxn>
                <a:cxn ang="T11">
                  <a:pos x="T6" y="T7"/>
                </a:cxn>
              </a:cxnLst>
              <a:rect l="T12" t="T13" r="T14" b="T15"/>
              <a:pathLst>
                <a:path w="31" h="1">
                  <a:moveTo>
                    <a:pt x="30" y="0"/>
                  </a:moveTo>
                  <a:lnTo>
                    <a:pt x="21" y="0"/>
                  </a:lnTo>
                  <a:lnTo>
                    <a:pt x="12" y="0"/>
                  </a:ln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76" name="Freeform 157">
              <a:extLst>
                <a:ext uri="{FF2B5EF4-FFF2-40B4-BE49-F238E27FC236}">
                  <a16:creationId xmlns:a16="http://schemas.microsoft.com/office/drawing/2014/main" id="{91992C31-1807-4DE2-B11A-4C7C98D51B66}"/>
                </a:ext>
              </a:extLst>
            </p:cNvPr>
            <p:cNvSpPr>
              <a:spLocks/>
            </p:cNvSpPr>
            <p:nvPr/>
          </p:nvSpPr>
          <p:spPr bwMode="auto">
            <a:xfrm>
              <a:off x="3398" y="1795"/>
              <a:ext cx="70" cy="100"/>
            </a:xfrm>
            <a:custGeom>
              <a:avLst/>
              <a:gdLst>
                <a:gd name="T0" fmla="*/ 39 w 70"/>
                <a:gd name="T1" fmla="*/ 48 h 100"/>
                <a:gd name="T2" fmla="*/ 51 w 70"/>
                <a:gd name="T3" fmla="*/ 60 h 100"/>
                <a:gd name="T4" fmla="*/ 33 w 70"/>
                <a:gd name="T5" fmla="*/ 69 h 100"/>
                <a:gd name="T6" fmla="*/ 36 w 70"/>
                <a:gd name="T7" fmla="*/ 69 h 100"/>
                <a:gd name="T8" fmla="*/ 45 w 70"/>
                <a:gd name="T9" fmla="*/ 51 h 100"/>
                <a:gd name="T10" fmla="*/ 57 w 70"/>
                <a:gd name="T11" fmla="*/ 33 h 100"/>
                <a:gd name="T12" fmla="*/ 63 w 70"/>
                <a:gd name="T13" fmla="*/ 15 h 100"/>
                <a:gd name="T14" fmla="*/ 54 w 70"/>
                <a:gd name="T15" fmla="*/ 0 h 100"/>
                <a:gd name="T16" fmla="*/ 45 w 70"/>
                <a:gd name="T17" fmla="*/ 9 h 100"/>
                <a:gd name="T18" fmla="*/ 45 w 70"/>
                <a:gd name="T19" fmla="*/ 27 h 100"/>
                <a:gd name="T20" fmla="*/ 42 w 70"/>
                <a:gd name="T21" fmla="*/ 48 h 100"/>
                <a:gd name="T22" fmla="*/ 42 w 70"/>
                <a:gd name="T23" fmla="*/ 27 h 100"/>
                <a:gd name="T24" fmla="*/ 24 w 70"/>
                <a:gd name="T25" fmla="*/ 24 h 100"/>
                <a:gd name="T26" fmla="*/ 12 w 70"/>
                <a:gd name="T27" fmla="*/ 42 h 100"/>
                <a:gd name="T28" fmla="*/ 6 w 70"/>
                <a:gd name="T29" fmla="*/ 42 h 100"/>
                <a:gd name="T30" fmla="*/ 18 w 70"/>
                <a:gd name="T31" fmla="*/ 30 h 100"/>
                <a:gd name="T32" fmla="*/ 18 w 70"/>
                <a:gd name="T33" fmla="*/ 30 h 100"/>
                <a:gd name="T34" fmla="*/ 3 w 70"/>
                <a:gd name="T35" fmla="*/ 48 h 100"/>
                <a:gd name="T36" fmla="*/ 0 w 70"/>
                <a:gd name="T37" fmla="*/ 66 h 100"/>
                <a:gd name="T38" fmla="*/ 3 w 70"/>
                <a:gd name="T39" fmla="*/ 87 h 100"/>
                <a:gd name="T40" fmla="*/ 21 w 70"/>
                <a:gd name="T41" fmla="*/ 93 h 100"/>
                <a:gd name="T42" fmla="*/ 6 w 70"/>
                <a:gd name="T43" fmla="*/ 72 h 100"/>
                <a:gd name="T44" fmla="*/ 3 w 70"/>
                <a:gd name="T45" fmla="*/ 81 h 100"/>
                <a:gd name="T46" fmla="*/ 15 w 70"/>
                <a:gd name="T47" fmla="*/ 99 h 100"/>
                <a:gd name="T48" fmla="*/ 48 w 70"/>
                <a:gd name="T49" fmla="*/ 99 h 100"/>
                <a:gd name="T50" fmla="*/ 48 w 70"/>
                <a:gd name="T51" fmla="*/ 90 h 100"/>
                <a:gd name="T52" fmla="*/ 30 w 70"/>
                <a:gd name="T53" fmla="*/ 90 h 100"/>
                <a:gd name="T54" fmla="*/ 57 w 70"/>
                <a:gd name="T55" fmla="*/ 87 h 100"/>
                <a:gd name="T56" fmla="*/ 69 w 70"/>
                <a:gd name="T57" fmla="*/ 69 h 100"/>
                <a:gd name="T58" fmla="*/ 69 w 70"/>
                <a:gd name="T59" fmla="*/ 48 h 100"/>
                <a:gd name="T60" fmla="*/ 57 w 70"/>
                <a:gd name="T61" fmla="*/ 36 h 100"/>
                <a:gd name="T62" fmla="*/ 69 w 70"/>
                <a:gd name="T63" fmla="*/ 54 h 1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0"/>
                <a:gd name="T97" fmla="*/ 0 h 100"/>
                <a:gd name="T98" fmla="*/ 70 w 70"/>
                <a:gd name="T99" fmla="*/ 100 h 1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0" h="100">
                  <a:moveTo>
                    <a:pt x="33" y="45"/>
                  </a:moveTo>
                  <a:lnTo>
                    <a:pt x="39" y="48"/>
                  </a:lnTo>
                  <a:lnTo>
                    <a:pt x="51" y="51"/>
                  </a:lnTo>
                  <a:lnTo>
                    <a:pt x="51" y="60"/>
                  </a:lnTo>
                  <a:lnTo>
                    <a:pt x="42" y="66"/>
                  </a:lnTo>
                  <a:lnTo>
                    <a:pt x="33" y="69"/>
                  </a:lnTo>
                  <a:lnTo>
                    <a:pt x="24" y="69"/>
                  </a:lnTo>
                  <a:lnTo>
                    <a:pt x="36" y="69"/>
                  </a:lnTo>
                  <a:lnTo>
                    <a:pt x="42" y="60"/>
                  </a:lnTo>
                  <a:lnTo>
                    <a:pt x="45" y="51"/>
                  </a:lnTo>
                  <a:lnTo>
                    <a:pt x="54" y="42"/>
                  </a:lnTo>
                  <a:lnTo>
                    <a:pt x="57" y="33"/>
                  </a:lnTo>
                  <a:lnTo>
                    <a:pt x="63" y="24"/>
                  </a:lnTo>
                  <a:lnTo>
                    <a:pt x="63" y="15"/>
                  </a:lnTo>
                  <a:lnTo>
                    <a:pt x="63" y="6"/>
                  </a:lnTo>
                  <a:lnTo>
                    <a:pt x="54" y="0"/>
                  </a:lnTo>
                  <a:lnTo>
                    <a:pt x="45" y="0"/>
                  </a:lnTo>
                  <a:lnTo>
                    <a:pt x="45" y="9"/>
                  </a:lnTo>
                  <a:lnTo>
                    <a:pt x="45" y="18"/>
                  </a:lnTo>
                  <a:lnTo>
                    <a:pt x="45" y="27"/>
                  </a:lnTo>
                  <a:lnTo>
                    <a:pt x="45" y="39"/>
                  </a:lnTo>
                  <a:lnTo>
                    <a:pt x="42" y="48"/>
                  </a:lnTo>
                  <a:lnTo>
                    <a:pt x="39" y="36"/>
                  </a:lnTo>
                  <a:lnTo>
                    <a:pt x="42" y="27"/>
                  </a:lnTo>
                  <a:lnTo>
                    <a:pt x="33" y="24"/>
                  </a:lnTo>
                  <a:lnTo>
                    <a:pt x="24" y="24"/>
                  </a:lnTo>
                  <a:lnTo>
                    <a:pt x="18" y="33"/>
                  </a:lnTo>
                  <a:lnTo>
                    <a:pt x="12" y="42"/>
                  </a:lnTo>
                  <a:lnTo>
                    <a:pt x="9" y="51"/>
                  </a:lnTo>
                  <a:lnTo>
                    <a:pt x="6" y="42"/>
                  </a:lnTo>
                  <a:lnTo>
                    <a:pt x="9" y="33"/>
                  </a:lnTo>
                  <a:lnTo>
                    <a:pt x="18" y="30"/>
                  </a:lnTo>
                  <a:lnTo>
                    <a:pt x="27" y="30"/>
                  </a:lnTo>
                  <a:lnTo>
                    <a:pt x="18" y="30"/>
                  </a:lnTo>
                  <a:lnTo>
                    <a:pt x="9" y="39"/>
                  </a:lnTo>
                  <a:lnTo>
                    <a:pt x="3" y="48"/>
                  </a:lnTo>
                  <a:lnTo>
                    <a:pt x="0" y="57"/>
                  </a:lnTo>
                  <a:lnTo>
                    <a:pt x="0" y="66"/>
                  </a:lnTo>
                  <a:lnTo>
                    <a:pt x="0" y="78"/>
                  </a:lnTo>
                  <a:lnTo>
                    <a:pt x="3" y="87"/>
                  </a:lnTo>
                  <a:lnTo>
                    <a:pt x="12" y="90"/>
                  </a:lnTo>
                  <a:lnTo>
                    <a:pt x="21" y="93"/>
                  </a:lnTo>
                  <a:lnTo>
                    <a:pt x="12" y="84"/>
                  </a:lnTo>
                  <a:lnTo>
                    <a:pt x="6" y="72"/>
                  </a:lnTo>
                  <a:lnTo>
                    <a:pt x="3" y="60"/>
                  </a:lnTo>
                  <a:lnTo>
                    <a:pt x="3" y="81"/>
                  </a:lnTo>
                  <a:lnTo>
                    <a:pt x="6" y="93"/>
                  </a:lnTo>
                  <a:lnTo>
                    <a:pt x="15" y="99"/>
                  </a:lnTo>
                  <a:lnTo>
                    <a:pt x="27" y="99"/>
                  </a:lnTo>
                  <a:lnTo>
                    <a:pt x="48" y="99"/>
                  </a:lnTo>
                  <a:lnTo>
                    <a:pt x="57" y="96"/>
                  </a:lnTo>
                  <a:lnTo>
                    <a:pt x="48" y="90"/>
                  </a:lnTo>
                  <a:lnTo>
                    <a:pt x="39" y="90"/>
                  </a:lnTo>
                  <a:lnTo>
                    <a:pt x="30" y="90"/>
                  </a:lnTo>
                  <a:lnTo>
                    <a:pt x="48" y="87"/>
                  </a:lnTo>
                  <a:lnTo>
                    <a:pt x="57" y="87"/>
                  </a:lnTo>
                  <a:lnTo>
                    <a:pt x="63" y="78"/>
                  </a:lnTo>
                  <a:lnTo>
                    <a:pt x="69" y="69"/>
                  </a:lnTo>
                  <a:lnTo>
                    <a:pt x="69" y="60"/>
                  </a:lnTo>
                  <a:lnTo>
                    <a:pt x="69" y="48"/>
                  </a:lnTo>
                  <a:lnTo>
                    <a:pt x="66" y="39"/>
                  </a:lnTo>
                  <a:lnTo>
                    <a:pt x="57" y="36"/>
                  </a:lnTo>
                  <a:lnTo>
                    <a:pt x="66" y="45"/>
                  </a:lnTo>
                  <a:lnTo>
                    <a:pt x="69" y="5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77" name="Freeform 158">
              <a:extLst>
                <a:ext uri="{FF2B5EF4-FFF2-40B4-BE49-F238E27FC236}">
                  <a16:creationId xmlns:a16="http://schemas.microsoft.com/office/drawing/2014/main" id="{F2756A4C-0DFA-4105-A256-5EFD872564F8}"/>
                </a:ext>
              </a:extLst>
            </p:cNvPr>
            <p:cNvSpPr>
              <a:spLocks/>
            </p:cNvSpPr>
            <p:nvPr/>
          </p:nvSpPr>
          <p:spPr bwMode="auto">
            <a:xfrm>
              <a:off x="3731" y="1597"/>
              <a:ext cx="37" cy="55"/>
            </a:xfrm>
            <a:custGeom>
              <a:avLst/>
              <a:gdLst>
                <a:gd name="T0" fmla="*/ 18 w 37"/>
                <a:gd name="T1" fmla="*/ 0 h 55"/>
                <a:gd name="T2" fmla="*/ 12 w 37"/>
                <a:gd name="T3" fmla="*/ 9 h 55"/>
                <a:gd name="T4" fmla="*/ 6 w 37"/>
                <a:gd name="T5" fmla="*/ 18 h 55"/>
                <a:gd name="T6" fmla="*/ 6 w 37"/>
                <a:gd name="T7" fmla="*/ 27 h 55"/>
                <a:gd name="T8" fmla="*/ 6 w 37"/>
                <a:gd name="T9" fmla="*/ 36 h 55"/>
                <a:gd name="T10" fmla="*/ 6 w 37"/>
                <a:gd name="T11" fmla="*/ 45 h 55"/>
                <a:gd name="T12" fmla="*/ 15 w 37"/>
                <a:gd name="T13" fmla="*/ 51 h 55"/>
                <a:gd name="T14" fmla="*/ 24 w 37"/>
                <a:gd name="T15" fmla="*/ 54 h 55"/>
                <a:gd name="T16" fmla="*/ 33 w 37"/>
                <a:gd name="T17" fmla="*/ 54 h 55"/>
                <a:gd name="T18" fmla="*/ 33 w 37"/>
                <a:gd name="T19" fmla="*/ 45 h 55"/>
                <a:gd name="T20" fmla="*/ 36 w 37"/>
                <a:gd name="T21" fmla="*/ 36 h 55"/>
                <a:gd name="T22" fmla="*/ 36 w 37"/>
                <a:gd name="T23" fmla="*/ 27 h 55"/>
                <a:gd name="T24" fmla="*/ 36 w 37"/>
                <a:gd name="T25" fmla="*/ 36 h 55"/>
                <a:gd name="T26" fmla="*/ 30 w 37"/>
                <a:gd name="T27" fmla="*/ 45 h 55"/>
                <a:gd name="T28" fmla="*/ 21 w 37"/>
                <a:gd name="T29" fmla="*/ 51 h 55"/>
                <a:gd name="T30" fmla="*/ 12 w 37"/>
                <a:gd name="T31" fmla="*/ 54 h 55"/>
                <a:gd name="T32" fmla="*/ 3 w 37"/>
                <a:gd name="T33" fmla="*/ 51 h 55"/>
                <a:gd name="T34" fmla="*/ 0 w 37"/>
                <a:gd name="T35" fmla="*/ 42 h 55"/>
                <a:gd name="T36" fmla="*/ 0 w 37"/>
                <a:gd name="T37" fmla="*/ 33 h 55"/>
                <a:gd name="T38" fmla="*/ 0 w 37"/>
                <a:gd name="T39" fmla="*/ 24 h 55"/>
                <a:gd name="T40" fmla="*/ 6 w 37"/>
                <a:gd name="T41" fmla="*/ 15 h 55"/>
                <a:gd name="T42" fmla="*/ 15 w 37"/>
                <a:gd name="T43" fmla="*/ 12 h 55"/>
                <a:gd name="T44" fmla="*/ 18 w 37"/>
                <a:gd name="T45" fmla="*/ 0 h 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7"/>
                <a:gd name="T70" fmla="*/ 0 h 55"/>
                <a:gd name="T71" fmla="*/ 37 w 37"/>
                <a:gd name="T72" fmla="*/ 55 h 5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7" h="55">
                  <a:moveTo>
                    <a:pt x="18" y="0"/>
                  </a:moveTo>
                  <a:lnTo>
                    <a:pt x="12" y="9"/>
                  </a:lnTo>
                  <a:lnTo>
                    <a:pt x="6" y="18"/>
                  </a:lnTo>
                  <a:lnTo>
                    <a:pt x="6" y="27"/>
                  </a:lnTo>
                  <a:lnTo>
                    <a:pt x="6" y="36"/>
                  </a:lnTo>
                  <a:lnTo>
                    <a:pt x="6" y="45"/>
                  </a:lnTo>
                  <a:lnTo>
                    <a:pt x="15" y="51"/>
                  </a:lnTo>
                  <a:lnTo>
                    <a:pt x="24" y="54"/>
                  </a:lnTo>
                  <a:lnTo>
                    <a:pt x="33" y="54"/>
                  </a:lnTo>
                  <a:lnTo>
                    <a:pt x="33" y="45"/>
                  </a:lnTo>
                  <a:lnTo>
                    <a:pt x="36" y="36"/>
                  </a:lnTo>
                  <a:lnTo>
                    <a:pt x="36" y="27"/>
                  </a:lnTo>
                  <a:lnTo>
                    <a:pt x="36" y="36"/>
                  </a:lnTo>
                  <a:lnTo>
                    <a:pt x="30" y="45"/>
                  </a:lnTo>
                  <a:lnTo>
                    <a:pt x="21" y="51"/>
                  </a:lnTo>
                  <a:lnTo>
                    <a:pt x="12" y="54"/>
                  </a:lnTo>
                  <a:lnTo>
                    <a:pt x="3" y="51"/>
                  </a:lnTo>
                  <a:lnTo>
                    <a:pt x="0" y="42"/>
                  </a:lnTo>
                  <a:lnTo>
                    <a:pt x="0" y="33"/>
                  </a:lnTo>
                  <a:lnTo>
                    <a:pt x="0" y="24"/>
                  </a:lnTo>
                  <a:lnTo>
                    <a:pt x="6" y="15"/>
                  </a:lnTo>
                  <a:lnTo>
                    <a:pt x="15" y="12"/>
                  </a:lnTo>
                  <a:lnTo>
                    <a:pt x="18" y="0"/>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3978" name="Freeform 159">
              <a:extLst>
                <a:ext uri="{FF2B5EF4-FFF2-40B4-BE49-F238E27FC236}">
                  <a16:creationId xmlns:a16="http://schemas.microsoft.com/office/drawing/2014/main" id="{F2F4F11A-07EB-4FDB-BD23-42B8A9C1BBE9}"/>
                </a:ext>
              </a:extLst>
            </p:cNvPr>
            <p:cNvSpPr>
              <a:spLocks/>
            </p:cNvSpPr>
            <p:nvPr/>
          </p:nvSpPr>
          <p:spPr bwMode="auto">
            <a:xfrm>
              <a:off x="3710" y="1573"/>
              <a:ext cx="88" cy="97"/>
            </a:xfrm>
            <a:custGeom>
              <a:avLst/>
              <a:gdLst>
                <a:gd name="T0" fmla="*/ 39 w 88"/>
                <a:gd name="T1" fmla="*/ 33 h 97"/>
                <a:gd name="T2" fmla="*/ 48 w 88"/>
                <a:gd name="T3" fmla="*/ 0 h 97"/>
                <a:gd name="T4" fmla="*/ 39 w 88"/>
                <a:gd name="T5" fmla="*/ 3 h 97"/>
                <a:gd name="T6" fmla="*/ 30 w 88"/>
                <a:gd name="T7" fmla="*/ 9 h 97"/>
                <a:gd name="T8" fmla="*/ 21 w 88"/>
                <a:gd name="T9" fmla="*/ 12 h 97"/>
                <a:gd name="T10" fmla="*/ 12 w 88"/>
                <a:gd name="T11" fmla="*/ 18 h 97"/>
                <a:gd name="T12" fmla="*/ 6 w 88"/>
                <a:gd name="T13" fmla="*/ 27 h 97"/>
                <a:gd name="T14" fmla="*/ 3 w 88"/>
                <a:gd name="T15" fmla="*/ 36 h 97"/>
                <a:gd name="T16" fmla="*/ 0 w 88"/>
                <a:gd name="T17" fmla="*/ 45 h 97"/>
                <a:gd name="T18" fmla="*/ 0 w 88"/>
                <a:gd name="T19" fmla="*/ 54 h 97"/>
                <a:gd name="T20" fmla="*/ 0 w 88"/>
                <a:gd name="T21" fmla="*/ 63 h 97"/>
                <a:gd name="T22" fmla="*/ 0 w 88"/>
                <a:gd name="T23" fmla="*/ 72 h 97"/>
                <a:gd name="T24" fmla="*/ 3 w 88"/>
                <a:gd name="T25" fmla="*/ 81 h 97"/>
                <a:gd name="T26" fmla="*/ 15 w 88"/>
                <a:gd name="T27" fmla="*/ 90 h 97"/>
                <a:gd name="T28" fmla="*/ 24 w 88"/>
                <a:gd name="T29" fmla="*/ 93 h 97"/>
                <a:gd name="T30" fmla="*/ 48 w 88"/>
                <a:gd name="T31" fmla="*/ 96 h 97"/>
                <a:gd name="T32" fmla="*/ 60 w 88"/>
                <a:gd name="T33" fmla="*/ 96 h 97"/>
                <a:gd name="T34" fmla="*/ 69 w 88"/>
                <a:gd name="T35" fmla="*/ 90 h 97"/>
                <a:gd name="T36" fmla="*/ 75 w 88"/>
                <a:gd name="T37" fmla="*/ 81 h 97"/>
                <a:gd name="T38" fmla="*/ 78 w 88"/>
                <a:gd name="T39" fmla="*/ 72 h 97"/>
                <a:gd name="T40" fmla="*/ 78 w 88"/>
                <a:gd name="T41" fmla="*/ 63 h 97"/>
                <a:gd name="T42" fmla="*/ 78 w 88"/>
                <a:gd name="T43" fmla="*/ 54 h 97"/>
                <a:gd name="T44" fmla="*/ 78 w 88"/>
                <a:gd name="T45" fmla="*/ 45 h 97"/>
                <a:gd name="T46" fmla="*/ 78 w 88"/>
                <a:gd name="T47" fmla="*/ 36 h 97"/>
                <a:gd name="T48" fmla="*/ 72 w 88"/>
                <a:gd name="T49" fmla="*/ 27 h 97"/>
                <a:gd name="T50" fmla="*/ 66 w 88"/>
                <a:gd name="T51" fmla="*/ 18 h 97"/>
                <a:gd name="T52" fmla="*/ 57 w 88"/>
                <a:gd name="T53" fmla="*/ 12 h 97"/>
                <a:gd name="T54" fmla="*/ 48 w 88"/>
                <a:gd name="T55" fmla="*/ 9 h 97"/>
                <a:gd name="T56" fmla="*/ 57 w 88"/>
                <a:gd name="T57" fmla="*/ 15 h 97"/>
                <a:gd name="T58" fmla="*/ 66 w 88"/>
                <a:gd name="T59" fmla="*/ 21 h 97"/>
                <a:gd name="T60" fmla="*/ 75 w 88"/>
                <a:gd name="T61" fmla="*/ 30 h 97"/>
                <a:gd name="T62" fmla="*/ 84 w 88"/>
                <a:gd name="T63" fmla="*/ 36 h 97"/>
                <a:gd name="T64" fmla="*/ 84 w 88"/>
                <a:gd name="T65" fmla="*/ 45 h 97"/>
                <a:gd name="T66" fmla="*/ 87 w 88"/>
                <a:gd name="T67" fmla="*/ 54 h 97"/>
                <a:gd name="T68" fmla="*/ 87 w 88"/>
                <a:gd name="T69" fmla="*/ 63 h 97"/>
                <a:gd name="T70" fmla="*/ 87 w 88"/>
                <a:gd name="T71" fmla="*/ 72 h 97"/>
                <a:gd name="T72" fmla="*/ 87 w 88"/>
                <a:gd name="T73" fmla="*/ 81 h 97"/>
                <a:gd name="T74" fmla="*/ 78 w 88"/>
                <a:gd name="T75" fmla="*/ 84 h 97"/>
                <a:gd name="T76" fmla="*/ 69 w 88"/>
                <a:gd name="T77" fmla="*/ 90 h 97"/>
                <a:gd name="T78" fmla="*/ 48 w 88"/>
                <a:gd name="T79" fmla="*/ 96 h 97"/>
                <a:gd name="T80" fmla="*/ 36 w 88"/>
                <a:gd name="T81" fmla="*/ 96 h 97"/>
                <a:gd name="T82" fmla="*/ 24 w 88"/>
                <a:gd name="T83" fmla="*/ 96 h 97"/>
                <a:gd name="T84" fmla="*/ 15 w 88"/>
                <a:gd name="T85" fmla="*/ 90 h 97"/>
                <a:gd name="T86" fmla="*/ 9 w 88"/>
                <a:gd name="T87" fmla="*/ 81 h 97"/>
                <a:gd name="T88" fmla="*/ 6 w 88"/>
                <a:gd name="T89" fmla="*/ 72 h 97"/>
                <a:gd name="T90" fmla="*/ 3 w 88"/>
                <a:gd name="T91" fmla="*/ 63 h 97"/>
                <a:gd name="T92" fmla="*/ 0 w 88"/>
                <a:gd name="T93" fmla="*/ 54 h 97"/>
                <a:gd name="T94" fmla="*/ 0 w 88"/>
                <a:gd name="T95" fmla="*/ 42 h 97"/>
                <a:gd name="T96" fmla="*/ 0 w 88"/>
                <a:gd name="T97" fmla="*/ 30 h 97"/>
                <a:gd name="T98" fmla="*/ 3 w 88"/>
                <a:gd name="T99" fmla="*/ 21 h 97"/>
                <a:gd name="T100" fmla="*/ 9 w 88"/>
                <a:gd name="T101" fmla="*/ 12 h 97"/>
                <a:gd name="T102" fmla="*/ 18 w 88"/>
                <a:gd name="T103" fmla="*/ 9 h 97"/>
                <a:gd name="T104" fmla="*/ 30 w 88"/>
                <a:gd name="T105" fmla="*/ 9 h 97"/>
                <a:gd name="T106" fmla="*/ 42 w 88"/>
                <a:gd name="T107" fmla="*/ 9 h 97"/>
                <a:gd name="T108" fmla="*/ 51 w 88"/>
                <a:gd name="T109" fmla="*/ 9 h 97"/>
                <a:gd name="T110" fmla="*/ 60 w 88"/>
                <a:gd name="T111" fmla="*/ 9 h 97"/>
                <a:gd name="T112" fmla="*/ 69 w 88"/>
                <a:gd name="T113" fmla="*/ 12 h 97"/>
                <a:gd name="T114" fmla="*/ 75 w 88"/>
                <a:gd name="T115" fmla="*/ 21 h 9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
                <a:gd name="T175" fmla="*/ 0 h 97"/>
                <a:gd name="T176" fmla="*/ 88 w 88"/>
                <a:gd name="T177" fmla="*/ 97 h 9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 h="97">
                  <a:moveTo>
                    <a:pt x="39" y="33"/>
                  </a:moveTo>
                  <a:lnTo>
                    <a:pt x="48" y="0"/>
                  </a:lnTo>
                  <a:lnTo>
                    <a:pt x="39" y="3"/>
                  </a:lnTo>
                  <a:lnTo>
                    <a:pt x="30" y="9"/>
                  </a:lnTo>
                  <a:lnTo>
                    <a:pt x="21" y="12"/>
                  </a:lnTo>
                  <a:lnTo>
                    <a:pt x="12" y="18"/>
                  </a:lnTo>
                  <a:lnTo>
                    <a:pt x="6" y="27"/>
                  </a:lnTo>
                  <a:lnTo>
                    <a:pt x="3" y="36"/>
                  </a:lnTo>
                  <a:lnTo>
                    <a:pt x="0" y="45"/>
                  </a:lnTo>
                  <a:lnTo>
                    <a:pt x="0" y="54"/>
                  </a:lnTo>
                  <a:lnTo>
                    <a:pt x="0" y="63"/>
                  </a:lnTo>
                  <a:lnTo>
                    <a:pt x="0" y="72"/>
                  </a:lnTo>
                  <a:lnTo>
                    <a:pt x="3" y="81"/>
                  </a:lnTo>
                  <a:lnTo>
                    <a:pt x="15" y="90"/>
                  </a:lnTo>
                  <a:lnTo>
                    <a:pt x="24" y="93"/>
                  </a:lnTo>
                  <a:lnTo>
                    <a:pt x="48" y="96"/>
                  </a:lnTo>
                  <a:lnTo>
                    <a:pt x="60" y="96"/>
                  </a:lnTo>
                  <a:lnTo>
                    <a:pt x="69" y="90"/>
                  </a:lnTo>
                  <a:lnTo>
                    <a:pt x="75" y="81"/>
                  </a:lnTo>
                  <a:lnTo>
                    <a:pt x="78" y="72"/>
                  </a:lnTo>
                  <a:lnTo>
                    <a:pt x="78" y="63"/>
                  </a:lnTo>
                  <a:lnTo>
                    <a:pt x="78" y="54"/>
                  </a:lnTo>
                  <a:lnTo>
                    <a:pt x="78" y="45"/>
                  </a:lnTo>
                  <a:lnTo>
                    <a:pt x="78" y="36"/>
                  </a:lnTo>
                  <a:lnTo>
                    <a:pt x="72" y="27"/>
                  </a:lnTo>
                  <a:lnTo>
                    <a:pt x="66" y="18"/>
                  </a:lnTo>
                  <a:lnTo>
                    <a:pt x="57" y="12"/>
                  </a:lnTo>
                  <a:lnTo>
                    <a:pt x="48" y="9"/>
                  </a:lnTo>
                  <a:lnTo>
                    <a:pt x="57" y="15"/>
                  </a:lnTo>
                  <a:lnTo>
                    <a:pt x="66" y="21"/>
                  </a:lnTo>
                  <a:lnTo>
                    <a:pt x="75" y="30"/>
                  </a:lnTo>
                  <a:lnTo>
                    <a:pt x="84" y="36"/>
                  </a:lnTo>
                  <a:lnTo>
                    <a:pt x="84" y="45"/>
                  </a:lnTo>
                  <a:lnTo>
                    <a:pt x="87" y="54"/>
                  </a:lnTo>
                  <a:lnTo>
                    <a:pt x="87" y="63"/>
                  </a:lnTo>
                  <a:lnTo>
                    <a:pt x="87" y="72"/>
                  </a:lnTo>
                  <a:lnTo>
                    <a:pt x="87" y="81"/>
                  </a:lnTo>
                  <a:lnTo>
                    <a:pt x="78" y="84"/>
                  </a:lnTo>
                  <a:lnTo>
                    <a:pt x="69" y="90"/>
                  </a:lnTo>
                  <a:lnTo>
                    <a:pt x="48" y="96"/>
                  </a:lnTo>
                  <a:lnTo>
                    <a:pt x="36" y="96"/>
                  </a:lnTo>
                  <a:lnTo>
                    <a:pt x="24" y="96"/>
                  </a:lnTo>
                  <a:lnTo>
                    <a:pt x="15" y="90"/>
                  </a:lnTo>
                  <a:lnTo>
                    <a:pt x="9" y="81"/>
                  </a:lnTo>
                  <a:lnTo>
                    <a:pt x="6" y="72"/>
                  </a:lnTo>
                  <a:lnTo>
                    <a:pt x="3" y="63"/>
                  </a:lnTo>
                  <a:lnTo>
                    <a:pt x="0" y="54"/>
                  </a:lnTo>
                  <a:lnTo>
                    <a:pt x="0" y="42"/>
                  </a:lnTo>
                  <a:lnTo>
                    <a:pt x="0" y="30"/>
                  </a:lnTo>
                  <a:lnTo>
                    <a:pt x="3" y="21"/>
                  </a:lnTo>
                  <a:lnTo>
                    <a:pt x="9" y="12"/>
                  </a:lnTo>
                  <a:lnTo>
                    <a:pt x="18" y="9"/>
                  </a:lnTo>
                  <a:lnTo>
                    <a:pt x="30" y="9"/>
                  </a:lnTo>
                  <a:lnTo>
                    <a:pt x="42" y="9"/>
                  </a:lnTo>
                  <a:lnTo>
                    <a:pt x="51" y="9"/>
                  </a:lnTo>
                  <a:lnTo>
                    <a:pt x="60" y="9"/>
                  </a:lnTo>
                  <a:lnTo>
                    <a:pt x="69" y="12"/>
                  </a:lnTo>
                  <a:lnTo>
                    <a:pt x="75" y="2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79" name="Freeform 160">
              <a:extLst>
                <a:ext uri="{FF2B5EF4-FFF2-40B4-BE49-F238E27FC236}">
                  <a16:creationId xmlns:a16="http://schemas.microsoft.com/office/drawing/2014/main" id="{4F821073-B29F-4EB0-BACC-BFBED284CA84}"/>
                </a:ext>
              </a:extLst>
            </p:cNvPr>
            <p:cNvSpPr>
              <a:spLocks/>
            </p:cNvSpPr>
            <p:nvPr/>
          </p:nvSpPr>
          <p:spPr bwMode="auto">
            <a:xfrm>
              <a:off x="3764" y="1393"/>
              <a:ext cx="19" cy="178"/>
            </a:xfrm>
            <a:custGeom>
              <a:avLst/>
              <a:gdLst>
                <a:gd name="T0" fmla="*/ 18 w 19"/>
                <a:gd name="T1" fmla="*/ 0 h 178"/>
                <a:gd name="T2" fmla="*/ 0 w 19"/>
                <a:gd name="T3" fmla="*/ 177 h 178"/>
                <a:gd name="T4" fmla="*/ 0 60000 65536"/>
                <a:gd name="T5" fmla="*/ 0 60000 65536"/>
                <a:gd name="T6" fmla="*/ 0 w 19"/>
                <a:gd name="T7" fmla="*/ 0 h 178"/>
                <a:gd name="T8" fmla="*/ 19 w 19"/>
                <a:gd name="T9" fmla="*/ 178 h 178"/>
              </a:gdLst>
              <a:ahLst/>
              <a:cxnLst>
                <a:cxn ang="T4">
                  <a:pos x="T0" y="T1"/>
                </a:cxn>
                <a:cxn ang="T5">
                  <a:pos x="T2" y="T3"/>
                </a:cxn>
              </a:cxnLst>
              <a:rect l="T6" t="T7" r="T8" b="T9"/>
              <a:pathLst>
                <a:path w="19" h="178">
                  <a:moveTo>
                    <a:pt x="18" y="0"/>
                  </a:moveTo>
                  <a:lnTo>
                    <a:pt x="0" y="177"/>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80" name="Freeform 161">
              <a:extLst>
                <a:ext uri="{FF2B5EF4-FFF2-40B4-BE49-F238E27FC236}">
                  <a16:creationId xmlns:a16="http://schemas.microsoft.com/office/drawing/2014/main" id="{B57614E0-C2F0-434C-852A-B50CD5423A9F}"/>
                </a:ext>
              </a:extLst>
            </p:cNvPr>
            <p:cNvSpPr>
              <a:spLocks/>
            </p:cNvSpPr>
            <p:nvPr/>
          </p:nvSpPr>
          <p:spPr bwMode="auto">
            <a:xfrm>
              <a:off x="3794" y="1420"/>
              <a:ext cx="64" cy="172"/>
            </a:xfrm>
            <a:custGeom>
              <a:avLst/>
              <a:gdLst>
                <a:gd name="T0" fmla="*/ 63 w 64"/>
                <a:gd name="T1" fmla="*/ 0 h 172"/>
                <a:gd name="T2" fmla="*/ 0 w 64"/>
                <a:gd name="T3" fmla="*/ 171 h 172"/>
                <a:gd name="T4" fmla="*/ 0 60000 65536"/>
                <a:gd name="T5" fmla="*/ 0 60000 65536"/>
                <a:gd name="T6" fmla="*/ 0 w 64"/>
                <a:gd name="T7" fmla="*/ 0 h 172"/>
                <a:gd name="T8" fmla="*/ 64 w 64"/>
                <a:gd name="T9" fmla="*/ 172 h 172"/>
              </a:gdLst>
              <a:ahLst/>
              <a:cxnLst>
                <a:cxn ang="T4">
                  <a:pos x="T0" y="T1"/>
                </a:cxn>
                <a:cxn ang="T5">
                  <a:pos x="T2" y="T3"/>
                </a:cxn>
              </a:cxnLst>
              <a:rect l="T6" t="T7" r="T8" b="T9"/>
              <a:pathLst>
                <a:path w="64" h="172">
                  <a:moveTo>
                    <a:pt x="63" y="0"/>
                  </a:moveTo>
                  <a:lnTo>
                    <a:pt x="0" y="17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81" name="Freeform 162">
              <a:extLst>
                <a:ext uri="{FF2B5EF4-FFF2-40B4-BE49-F238E27FC236}">
                  <a16:creationId xmlns:a16="http://schemas.microsoft.com/office/drawing/2014/main" id="{6815DEBD-421D-4E69-A688-6E35BE9A71D1}"/>
                </a:ext>
              </a:extLst>
            </p:cNvPr>
            <p:cNvSpPr>
              <a:spLocks/>
            </p:cNvSpPr>
            <p:nvPr/>
          </p:nvSpPr>
          <p:spPr bwMode="auto">
            <a:xfrm>
              <a:off x="3767" y="1453"/>
              <a:ext cx="133" cy="118"/>
            </a:xfrm>
            <a:custGeom>
              <a:avLst/>
              <a:gdLst>
                <a:gd name="T0" fmla="*/ 132 w 133"/>
                <a:gd name="T1" fmla="*/ 0 h 118"/>
                <a:gd name="T2" fmla="*/ 0 w 133"/>
                <a:gd name="T3" fmla="*/ 117 h 118"/>
                <a:gd name="T4" fmla="*/ 0 60000 65536"/>
                <a:gd name="T5" fmla="*/ 0 60000 65536"/>
                <a:gd name="T6" fmla="*/ 0 w 133"/>
                <a:gd name="T7" fmla="*/ 0 h 118"/>
                <a:gd name="T8" fmla="*/ 133 w 133"/>
                <a:gd name="T9" fmla="*/ 118 h 118"/>
              </a:gdLst>
              <a:ahLst/>
              <a:cxnLst>
                <a:cxn ang="T4">
                  <a:pos x="T0" y="T1"/>
                </a:cxn>
                <a:cxn ang="T5">
                  <a:pos x="T2" y="T3"/>
                </a:cxn>
              </a:cxnLst>
              <a:rect l="T6" t="T7" r="T8" b="T9"/>
              <a:pathLst>
                <a:path w="133" h="118">
                  <a:moveTo>
                    <a:pt x="132" y="0"/>
                  </a:moveTo>
                  <a:lnTo>
                    <a:pt x="0" y="117"/>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82" name="Freeform 163">
              <a:extLst>
                <a:ext uri="{FF2B5EF4-FFF2-40B4-BE49-F238E27FC236}">
                  <a16:creationId xmlns:a16="http://schemas.microsoft.com/office/drawing/2014/main" id="{6ED08BF9-DFF5-4F9B-8EE9-C38D3EEF5C46}"/>
                </a:ext>
              </a:extLst>
            </p:cNvPr>
            <p:cNvSpPr>
              <a:spLocks/>
            </p:cNvSpPr>
            <p:nvPr/>
          </p:nvSpPr>
          <p:spPr bwMode="auto">
            <a:xfrm>
              <a:off x="3806" y="1513"/>
              <a:ext cx="121" cy="133"/>
            </a:xfrm>
            <a:custGeom>
              <a:avLst/>
              <a:gdLst>
                <a:gd name="T0" fmla="*/ 120 w 121"/>
                <a:gd name="T1" fmla="*/ 0 h 133"/>
                <a:gd name="T2" fmla="*/ 111 w 121"/>
                <a:gd name="T3" fmla="*/ 12 h 133"/>
                <a:gd name="T4" fmla="*/ 93 w 121"/>
                <a:gd name="T5" fmla="*/ 30 h 133"/>
                <a:gd name="T6" fmla="*/ 69 w 121"/>
                <a:gd name="T7" fmla="*/ 54 h 133"/>
                <a:gd name="T8" fmla="*/ 45 w 121"/>
                <a:gd name="T9" fmla="*/ 84 h 133"/>
                <a:gd name="T10" fmla="*/ 27 w 121"/>
                <a:gd name="T11" fmla="*/ 102 h 133"/>
                <a:gd name="T12" fmla="*/ 21 w 121"/>
                <a:gd name="T13" fmla="*/ 120 h 133"/>
                <a:gd name="T14" fmla="*/ 0 w 121"/>
                <a:gd name="T15" fmla="*/ 132 h 133"/>
                <a:gd name="T16" fmla="*/ 0 60000 65536"/>
                <a:gd name="T17" fmla="*/ 0 60000 65536"/>
                <a:gd name="T18" fmla="*/ 0 60000 65536"/>
                <a:gd name="T19" fmla="*/ 0 60000 65536"/>
                <a:gd name="T20" fmla="*/ 0 60000 65536"/>
                <a:gd name="T21" fmla="*/ 0 60000 65536"/>
                <a:gd name="T22" fmla="*/ 0 60000 65536"/>
                <a:gd name="T23" fmla="*/ 0 60000 65536"/>
                <a:gd name="T24" fmla="*/ 0 w 121"/>
                <a:gd name="T25" fmla="*/ 0 h 133"/>
                <a:gd name="T26" fmla="*/ 121 w 121"/>
                <a:gd name="T27" fmla="*/ 133 h 1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1" h="133">
                  <a:moveTo>
                    <a:pt x="120" y="0"/>
                  </a:moveTo>
                  <a:lnTo>
                    <a:pt x="111" y="12"/>
                  </a:lnTo>
                  <a:lnTo>
                    <a:pt x="93" y="30"/>
                  </a:lnTo>
                  <a:lnTo>
                    <a:pt x="69" y="54"/>
                  </a:lnTo>
                  <a:lnTo>
                    <a:pt x="45" y="84"/>
                  </a:lnTo>
                  <a:lnTo>
                    <a:pt x="27" y="102"/>
                  </a:lnTo>
                  <a:lnTo>
                    <a:pt x="21" y="120"/>
                  </a:lnTo>
                  <a:lnTo>
                    <a:pt x="0" y="13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83" name="Freeform 164">
              <a:extLst>
                <a:ext uri="{FF2B5EF4-FFF2-40B4-BE49-F238E27FC236}">
                  <a16:creationId xmlns:a16="http://schemas.microsoft.com/office/drawing/2014/main" id="{83BE5888-9567-4865-A67E-105482C2987F}"/>
                </a:ext>
              </a:extLst>
            </p:cNvPr>
            <p:cNvSpPr>
              <a:spLocks/>
            </p:cNvSpPr>
            <p:nvPr/>
          </p:nvSpPr>
          <p:spPr bwMode="auto">
            <a:xfrm>
              <a:off x="3797" y="1567"/>
              <a:ext cx="142" cy="37"/>
            </a:xfrm>
            <a:custGeom>
              <a:avLst/>
              <a:gdLst>
                <a:gd name="T0" fmla="*/ 141 w 142"/>
                <a:gd name="T1" fmla="*/ 0 h 37"/>
                <a:gd name="T2" fmla="*/ 0 w 142"/>
                <a:gd name="T3" fmla="*/ 36 h 37"/>
                <a:gd name="T4" fmla="*/ 0 60000 65536"/>
                <a:gd name="T5" fmla="*/ 0 60000 65536"/>
                <a:gd name="T6" fmla="*/ 0 w 142"/>
                <a:gd name="T7" fmla="*/ 0 h 37"/>
                <a:gd name="T8" fmla="*/ 142 w 142"/>
                <a:gd name="T9" fmla="*/ 37 h 37"/>
              </a:gdLst>
              <a:ahLst/>
              <a:cxnLst>
                <a:cxn ang="T4">
                  <a:pos x="T0" y="T1"/>
                </a:cxn>
                <a:cxn ang="T5">
                  <a:pos x="T2" y="T3"/>
                </a:cxn>
              </a:cxnLst>
              <a:rect l="T6" t="T7" r="T8" b="T9"/>
              <a:pathLst>
                <a:path w="142" h="37">
                  <a:moveTo>
                    <a:pt x="141" y="0"/>
                  </a:moveTo>
                  <a:lnTo>
                    <a:pt x="0" y="3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84" name="Freeform 165">
              <a:extLst>
                <a:ext uri="{FF2B5EF4-FFF2-40B4-BE49-F238E27FC236}">
                  <a16:creationId xmlns:a16="http://schemas.microsoft.com/office/drawing/2014/main" id="{ACB9882A-F967-4D92-B20E-9111206D0C52}"/>
                </a:ext>
              </a:extLst>
            </p:cNvPr>
            <p:cNvSpPr>
              <a:spLocks/>
            </p:cNvSpPr>
            <p:nvPr/>
          </p:nvSpPr>
          <p:spPr bwMode="auto">
            <a:xfrm>
              <a:off x="3800" y="1639"/>
              <a:ext cx="142" cy="7"/>
            </a:xfrm>
            <a:custGeom>
              <a:avLst/>
              <a:gdLst>
                <a:gd name="T0" fmla="*/ 141 w 142"/>
                <a:gd name="T1" fmla="*/ 0 h 7"/>
                <a:gd name="T2" fmla="*/ 0 w 142"/>
                <a:gd name="T3" fmla="*/ 6 h 7"/>
                <a:gd name="T4" fmla="*/ 0 60000 65536"/>
                <a:gd name="T5" fmla="*/ 0 60000 65536"/>
                <a:gd name="T6" fmla="*/ 0 w 142"/>
                <a:gd name="T7" fmla="*/ 0 h 7"/>
                <a:gd name="T8" fmla="*/ 142 w 142"/>
                <a:gd name="T9" fmla="*/ 7 h 7"/>
              </a:gdLst>
              <a:ahLst/>
              <a:cxnLst>
                <a:cxn ang="T4">
                  <a:pos x="T0" y="T1"/>
                </a:cxn>
                <a:cxn ang="T5">
                  <a:pos x="T2" y="T3"/>
                </a:cxn>
              </a:cxnLst>
              <a:rect l="T6" t="T7" r="T8" b="T9"/>
              <a:pathLst>
                <a:path w="142" h="7">
                  <a:moveTo>
                    <a:pt x="141" y="0"/>
                  </a:moveTo>
                  <a:lnTo>
                    <a:pt x="0" y="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85" name="Freeform 166">
              <a:extLst>
                <a:ext uri="{FF2B5EF4-FFF2-40B4-BE49-F238E27FC236}">
                  <a16:creationId xmlns:a16="http://schemas.microsoft.com/office/drawing/2014/main" id="{A22BE443-FCBB-497E-B107-1E22CDA842D4}"/>
                </a:ext>
              </a:extLst>
            </p:cNvPr>
            <p:cNvSpPr>
              <a:spLocks/>
            </p:cNvSpPr>
            <p:nvPr/>
          </p:nvSpPr>
          <p:spPr bwMode="auto">
            <a:xfrm>
              <a:off x="3800" y="1621"/>
              <a:ext cx="130" cy="40"/>
            </a:xfrm>
            <a:custGeom>
              <a:avLst/>
              <a:gdLst>
                <a:gd name="T0" fmla="*/ 0 w 130"/>
                <a:gd name="T1" fmla="*/ 0 h 40"/>
                <a:gd name="T2" fmla="*/ 129 w 130"/>
                <a:gd name="T3" fmla="*/ 39 h 40"/>
                <a:gd name="T4" fmla="*/ 0 60000 65536"/>
                <a:gd name="T5" fmla="*/ 0 60000 65536"/>
                <a:gd name="T6" fmla="*/ 0 w 130"/>
                <a:gd name="T7" fmla="*/ 0 h 40"/>
                <a:gd name="T8" fmla="*/ 130 w 130"/>
                <a:gd name="T9" fmla="*/ 40 h 40"/>
              </a:gdLst>
              <a:ahLst/>
              <a:cxnLst>
                <a:cxn ang="T4">
                  <a:pos x="T0" y="T1"/>
                </a:cxn>
                <a:cxn ang="T5">
                  <a:pos x="T2" y="T3"/>
                </a:cxn>
              </a:cxnLst>
              <a:rect l="T6" t="T7" r="T8" b="T9"/>
              <a:pathLst>
                <a:path w="130" h="40">
                  <a:moveTo>
                    <a:pt x="0" y="0"/>
                  </a:moveTo>
                  <a:lnTo>
                    <a:pt x="129" y="3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86" name="Freeform 167">
              <a:extLst>
                <a:ext uri="{FF2B5EF4-FFF2-40B4-BE49-F238E27FC236}">
                  <a16:creationId xmlns:a16="http://schemas.microsoft.com/office/drawing/2014/main" id="{77C22112-83CC-4032-8021-2F53D69C0ADD}"/>
                </a:ext>
              </a:extLst>
            </p:cNvPr>
            <p:cNvSpPr>
              <a:spLocks/>
            </p:cNvSpPr>
            <p:nvPr/>
          </p:nvSpPr>
          <p:spPr bwMode="auto">
            <a:xfrm>
              <a:off x="3761" y="1660"/>
              <a:ext cx="133" cy="103"/>
            </a:xfrm>
            <a:custGeom>
              <a:avLst/>
              <a:gdLst>
                <a:gd name="T0" fmla="*/ 132 w 133"/>
                <a:gd name="T1" fmla="*/ 102 h 103"/>
                <a:gd name="T2" fmla="*/ 0 w 133"/>
                <a:gd name="T3" fmla="*/ 0 h 103"/>
                <a:gd name="T4" fmla="*/ 0 60000 65536"/>
                <a:gd name="T5" fmla="*/ 0 60000 65536"/>
                <a:gd name="T6" fmla="*/ 0 w 133"/>
                <a:gd name="T7" fmla="*/ 0 h 103"/>
                <a:gd name="T8" fmla="*/ 133 w 133"/>
                <a:gd name="T9" fmla="*/ 103 h 103"/>
              </a:gdLst>
              <a:ahLst/>
              <a:cxnLst>
                <a:cxn ang="T4">
                  <a:pos x="T0" y="T1"/>
                </a:cxn>
                <a:cxn ang="T5">
                  <a:pos x="T2" y="T3"/>
                </a:cxn>
              </a:cxnLst>
              <a:rect l="T6" t="T7" r="T8" b="T9"/>
              <a:pathLst>
                <a:path w="133" h="103">
                  <a:moveTo>
                    <a:pt x="132" y="102"/>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87" name="Freeform 168">
              <a:extLst>
                <a:ext uri="{FF2B5EF4-FFF2-40B4-BE49-F238E27FC236}">
                  <a16:creationId xmlns:a16="http://schemas.microsoft.com/office/drawing/2014/main" id="{F1604323-8919-4A4D-BDD4-852C9E441D04}"/>
                </a:ext>
              </a:extLst>
            </p:cNvPr>
            <p:cNvSpPr>
              <a:spLocks/>
            </p:cNvSpPr>
            <p:nvPr/>
          </p:nvSpPr>
          <p:spPr bwMode="auto">
            <a:xfrm>
              <a:off x="3794" y="1651"/>
              <a:ext cx="55" cy="142"/>
            </a:xfrm>
            <a:custGeom>
              <a:avLst/>
              <a:gdLst>
                <a:gd name="T0" fmla="*/ 0 w 55"/>
                <a:gd name="T1" fmla="*/ 0 h 142"/>
                <a:gd name="T2" fmla="*/ 54 w 55"/>
                <a:gd name="T3" fmla="*/ 141 h 142"/>
                <a:gd name="T4" fmla="*/ 0 60000 65536"/>
                <a:gd name="T5" fmla="*/ 0 60000 65536"/>
                <a:gd name="T6" fmla="*/ 0 w 55"/>
                <a:gd name="T7" fmla="*/ 0 h 142"/>
                <a:gd name="T8" fmla="*/ 55 w 55"/>
                <a:gd name="T9" fmla="*/ 142 h 142"/>
              </a:gdLst>
              <a:ahLst/>
              <a:cxnLst>
                <a:cxn ang="T4">
                  <a:pos x="T0" y="T1"/>
                </a:cxn>
                <a:cxn ang="T5">
                  <a:pos x="T2" y="T3"/>
                </a:cxn>
              </a:cxnLst>
              <a:rect l="T6" t="T7" r="T8" b="T9"/>
              <a:pathLst>
                <a:path w="55" h="142">
                  <a:moveTo>
                    <a:pt x="0" y="0"/>
                  </a:moveTo>
                  <a:lnTo>
                    <a:pt x="54" y="14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88" name="Freeform 169">
              <a:extLst>
                <a:ext uri="{FF2B5EF4-FFF2-40B4-BE49-F238E27FC236}">
                  <a16:creationId xmlns:a16="http://schemas.microsoft.com/office/drawing/2014/main" id="{AFFEF0F4-1CDC-48BD-B416-ACC29F49AB85}"/>
                </a:ext>
              </a:extLst>
            </p:cNvPr>
            <p:cNvSpPr>
              <a:spLocks/>
            </p:cNvSpPr>
            <p:nvPr/>
          </p:nvSpPr>
          <p:spPr bwMode="auto">
            <a:xfrm>
              <a:off x="3743" y="1666"/>
              <a:ext cx="40" cy="184"/>
            </a:xfrm>
            <a:custGeom>
              <a:avLst/>
              <a:gdLst>
                <a:gd name="T0" fmla="*/ 39 w 40"/>
                <a:gd name="T1" fmla="*/ 183 h 184"/>
                <a:gd name="T2" fmla="*/ 0 w 40"/>
                <a:gd name="T3" fmla="*/ 0 h 184"/>
                <a:gd name="T4" fmla="*/ 0 60000 65536"/>
                <a:gd name="T5" fmla="*/ 0 60000 65536"/>
                <a:gd name="T6" fmla="*/ 0 w 40"/>
                <a:gd name="T7" fmla="*/ 0 h 184"/>
                <a:gd name="T8" fmla="*/ 40 w 40"/>
                <a:gd name="T9" fmla="*/ 184 h 184"/>
              </a:gdLst>
              <a:ahLst/>
              <a:cxnLst>
                <a:cxn ang="T4">
                  <a:pos x="T0" y="T1"/>
                </a:cxn>
                <a:cxn ang="T5">
                  <a:pos x="T2" y="T3"/>
                </a:cxn>
              </a:cxnLst>
              <a:rect l="T6" t="T7" r="T8" b="T9"/>
              <a:pathLst>
                <a:path w="40" h="184">
                  <a:moveTo>
                    <a:pt x="39" y="183"/>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89" name="Freeform 170">
              <a:extLst>
                <a:ext uri="{FF2B5EF4-FFF2-40B4-BE49-F238E27FC236}">
                  <a16:creationId xmlns:a16="http://schemas.microsoft.com/office/drawing/2014/main" id="{68A3DC02-76FE-4F88-A598-2A868267E3BF}"/>
                </a:ext>
              </a:extLst>
            </p:cNvPr>
            <p:cNvSpPr>
              <a:spLocks/>
            </p:cNvSpPr>
            <p:nvPr/>
          </p:nvSpPr>
          <p:spPr bwMode="auto">
            <a:xfrm>
              <a:off x="3722" y="1669"/>
              <a:ext cx="43" cy="190"/>
            </a:xfrm>
            <a:custGeom>
              <a:avLst/>
              <a:gdLst>
                <a:gd name="T0" fmla="*/ 42 w 43"/>
                <a:gd name="T1" fmla="*/ 0 h 190"/>
                <a:gd name="T2" fmla="*/ 0 w 43"/>
                <a:gd name="T3" fmla="*/ 189 h 190"/>
                <a:gd name="T4" fmla="*/ 0 60000 65536"/>
                <a:gd name="T5" fmla="*/ 0 60000 65536"/>
                <a:gd name="T6" fmla="*/ 0 w 43"/>
                <a:gd name="T7" fmla="*/ 0 h 190"/>
                <a:gd name="T8" fmla="*/ 43 w 43"/>
                <a:gd name="T9" fmla="*/ 190 h 190"/>
              </a:gdLst>
              <a:ahLst/>
              <a:cxnLst>
                <a:cxn ang="T4">
                  <a:pos x="T0" y="T1"/>
                </a:cxn>
                <a:cxn ang="T5">
                  <a:pos x="T2" y="T3"/>
                </a:cxn>
              </a:cxnLst>
              <a:rect l="T6" t="T7" r="T8" b="T9"/>
              <a:pathLst>
                <a:path w="43" h="190">
                  <a:moveTo>
                    <a:pt x="42" y="0"/>
                  </a:moveTo>
                  <a:lnTo>
                    <a:pt x="0" y="18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90" name="Freeform 171">
              <a:extLst>
                <a:ext uri="{FF2B5EF4-FFF2-40B4-BE49-F238E27FC236}">
                  <a16:creationId xmlns:a16="http://schemas.microsoft.com/office/drawing/2014/main" id="{756423C9-89ED-4BBC-B4D7-66EF4B139A01}"/>
                </a:ext>
              </a:extLst>
            </p:cNvPr>
            <p:cNvSpPr>
              <a:spLocks/>
            </p:cNvSpPr>
            <p:nvPr/>
          </p:nvSpPr>
          <p:spPr bwMode="auto">
            <a:xfrm>
              <a:off x="3638" y="1663"/>
              <a:ext cx="91" cy="166"/>
            </a:xfrm>
            <a:custGeom>
              <a:avLst/>
              <a:gdLst>
                <a:gd name="T0" fmla="*/ 0 w 91"/>
                <a:gd name="T1" fmla="*/ 165 h 166"/>
                <a:gd name="T2" fmla="*/ 90 w 91"/>
                <a:gd name="T3" fmla="*/ 0 h 166"/>
                <a:gd name="T4" fmla="*/ 0 60000 65536"/>
                <a:gd name="T5" fmla="*/ 0 60000 65536"/>
                <a:gd name="T6" fmla="*/ 0 w 91"/>
                <a:gd name="T7" fmla="*/ 0 h 166"/>
                <a:gd name="T8" fmla="*/ 91 w 91"/>
                <a:gd name="T9" fmla="*/ 166 h 166"/>
              </a:gdLst>
              <a:ahLst/>
              <a:cxnLst>
                <a:cxn ang="T4">
                  <a:pos x="T0" y="T1"/>
                </a:cxn>
                <a:cxn ang="T5">
                  <a:pos x="T2" y="T3"/>
                </a:cxn>
              </a:cxnLst>
              <a:rect l="T6" t="T7" r="T8" b="T9"/>
              <a:pathLst>
                <a:path w="91" h="166">
                  <a:moveTo>
                    <a:pt x="0" y="165"/>
                  </a:moveTo>
                  <a:lnTo>
                    <a:pt x="9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91" name="Freeform 172">
              <a:extLst>
                <a:ext uri="{FF2B5EF4-FFF2-40B4-BE49-F238E27FC236}">
                  <a16:creationId xmlns:a16="http://schemas.microsoft.com/office/drawing/2014/main" id="{853C2A07-B76B-49CC-A653-66E3869CEC47}"/>
                </a:ext>
              </a:extLst>
            </p:cNvPr>
            <p:cNvSpPr>
              <a:spLocks/>
            </p:cNvSpPr>
            <p:nvPr/>
          </p:nvSpPr>
          <p:spPr bwMode="auto">
            <a:xfrm>
              <a:off x="3605" y="1684"/>
              <a:ext cx="139" cy="109"/>
            </a:xfrm>
            <a:custGeom>
              <a:avLst/>
              <a:gdLst>
                <a:gd name="T0" fmla="*/ 138 w 139"/>
                <a:gd name="T1" fmla="*/ 0 h 109"/>
                <a:gd name="T2" fmla="*/ 0 w 139"/>
                <a:gd name="T3" fmla="*/ 108 h 109"/>
                <a:gd name="T4" fmla="*/ 0 60000 65536"/>
                <a:gd name="T5" fmla="*/ 0 60000 65536"/>
                <a:gd name="T6" fmla="*/ 0 w 139"/>
                <a:gd name="T7" fmla="*/ 0 h 109"/>
                <a:gd name="T8" fmla="*/ 139 w 139"/>
                <a:gd name="T9" fmla="*/ 109 h 109"/>
              </a:gdLst>
              <a:ahLst/>
              <a:cxnLst>
                <a:cxn ang="T4">
                  <a:pos x="T0" y="T1"/>
                </a:cxn>
                <a:cxn ang="T5">
                  <a:pos x="T2" y="T3"/>
                </a:cxn>
              </a:cxnLst>
              <a:rect l="T6" t="T7" r="T8" b="T9"/>
              <a:pathLst>
                <a:path w="139" h="109">
                  <a:moveTo>
                    <a:pt x="138" y="0"/>
                  </a:moveTo>
                  <a:lnTo>
                    <a:pt x="0" y="10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92" name="Freeform 173">
              <a:extLst>
                <a:ext uri="{FF2B5EF4-FFF2-40B4-BE49-F238E27FC236}">
                  <a16:creationId xmlns:a16="http://schemas.microsoft.com/office/drawing/2014/main" id="{A4FD4AFA-E92D-4F19-A769-62E031EA1ABB}"/>
                </a:ext>
              </a:extLst>
            </p:cNvPr>
            <p:cNvSpPr>
              <a:spLocks/>
            </p:cNvSpPr>
            <p:nvPr/>
          </p:nvSpPr>
          <p:spPr bwMode="auto">
            <a:xfrm>
              <a:off x="3560" y="1651"/>
              <a:ext cx="142" cy="85"/>
            </a:xfrm>
            <a:custGeom>
              <a:avLst/>
              <a:gdLst>
                <a:gd name="T0" fmla="*/ 0 w 142"/>
                <a:gd name="T1" fmla="*/ 84 h 85"/>
                <a:gd name="T2" fmla="*/ 141 w 142"/>
                <a:gd name="T3" fmla="*/ 0 h 85"/>
                <a:gd name="T4" fmla="*/ 0 60000 65536"/>
                <a:gd name="T5" fmla="*/ 0 60000 65536"/>
                <a:gd name="T6" fmla="*/ 0 w 142"/>
                <a:gd name="T7" fmla="*/ 0 h 85"/>
                <a:gd name="T8" fmla="*/ 142 w 142"/>
                <a:gd name="T9" fmla="*/ 85 h 85"/>
              </a:gdLst>
              <a:ahLst/>
              <a:cxnLst>
                <a:cxn ang="T4">
                  <a:pos x="T0" y="T1"/>
                </a:cxn>
                <a:cxn ang="T5">
                  <a:pos x="T2" y="T3"/>
                </a:cxn>
              </a:cxnLst>
              <a:rect l="T6" t="T7" r="T8" b="T9"/>
              <a:pathLst>
                <a:path w="142" h="85">
                  <a:moveTo>
                    <a:pt x="0" y="84"/>
                  </a:moveTo>
                  <a:lnTo>
                    <a:pt x="141"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93" name="Freeform 174">
              <a:extLst>
                <a:ext uri="{FF2B5EF4-FFF2-40B4-BE49-F238E27FC236}">
                  <a16:creationId xmlns:a16="http://schemas.microsoft.com/office/drawing/2014/main" id="{C3170966-8A1C-4C6C-9298-ED8EC1BAD318}"/>
                </a:ext>
              </a:extLst>
            </p:cNvPr>
            <p:cNvSpPr>
              <a:spLocks/>
            </p:cNvSpPr>
            <p:nvPr/>
          </p:nvSpPr>
          <p:spPr bwMode="auto">
            <a:xfrm>
              <a:off x="3554" y="1663"/>
              <a:ext cx="160" cy="37"/>
            </a:xfrm>
            <a:custGeom>
              <a:avLst/>
              <a:gdLst>
                <a:gd name="T0" fmla="*/ 159 w 160"/>
                <a:gd name="T1" fmla="*/ 0 h 37"/>
                <a:gd name="T2" fmla="*/ 0 w 160"/>
                <a:gd name="T3" fmla="*/ 36 h 37"/>
                <a:gd name="T4" fmla="*/ 0 60000 65536"/>
                <a:gd name="T5" fmla="*/ 0 60000 65536"/>
                <a:gd name="T6" fmla="*/ 0 w 160"/>
                <a:gd name="T7" fmla="*/ 0 h 37"/>
                <a:gd name="T8" fmla="*/ 160 w 160"/>
                <a:gd name="T9" fmla="*/ 37 h 37"/>
              </a:gdLst>
              <a:ahLst/>
              <a:cxnLst>
                <a:cxn ang="T4">
                  <a:pos x="T0" y="T1"/>
                </a:cxn>
                <a:cxn ang="T5">
                  <a:pos x="T2" y="T3"/>
                </a:cxn>
              </a:cxnLst>
              <a:rect l="T6" t="T7" r="T8" b="T9"/>
              <a:pathLst>
                <a:path w="160" h="37">
                  <a:moveTo>
                    <a:pt x="159" y="0"/>
                  </a:moveTo>
                  <a:lnTo>
                    <a:pt x="0" y="3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94" name="Freeform 175">
              <a:extLst>
                <a:ext uri="{FF2B5EF4-FFF2-40B4-BE49-F238E27FC236}">
                  <a16:creationId xmlns:a16="http://schemas.microsoft.com/office/drawing/2014/main" id="{4E944961-758B-4386-9E8F-38C4E433E631}"/>
                </a:ext>
              </a:extLst>
            </p:cNvPr>
            <p:cNvSpPr>
              <a:spLocks/>
            </p:cNvSpPr>
            <p:nvPr/>
          </p:nvSpPr>
          <p:spPr bwMode="auto">
            <a:xfrm>
              <a:off x="3536" y="1624"/>
              <a:ext cx="148" cy="16"/>
            </a:xfrm>
            <a:custGeom>
              <a:avLst/>
              <a:gdLst>
                <a:gd name="T0" fmla="*/ 0 w 148"/>
                <a:gd name="T1" fmla="*/ 15 h 16"/>
                <a:gd name="T2" fmla="*/ 147 w 148"/>
                <a:gd name="T3" fmla="*/ 0 h 16"/>
                <a:gd name="T4" fmla="*/ 0 60000 65536"/>
                <a:gd name="T5" fmla="*/ 0 60000 65536"/>
                <a:gd name="T6" fmla="*/ 0 w 148"/>
                <a:gd name="T7" fmla="*/ 0 h 16"/>
                <a:gd name="T8" fmla="*/ 148 w 148"/>
                <a:gd name="T9" fmla="*/ 16 h 16"/>
              </a:gdLst>
              <a:ahLst/>
              <a:cxnLst>
                <a:cxn ang="T4">
                  <a:pos x="T0" y="T1"/>
                </a:cxn>
                <a:cxn ang="T5">
                  <a:pos x="T2" y="T3"/>
                </a:cxn>
              </a:cxnLst>
              <a:rect l="T6" t="T7" r="T8" b="T9"/>
              <a:pathLst>
                <a:path w="148" h="16">
                  <a:moveTo>
                    <a:pt x="0" y="15"/>
                  </a:moveTo>
                  <a:lnTo>
                    <a:pt x="147"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95" name="Freeform 176">
              <a:extLst>
                <a:ext uri="{FF2B5EF4-FFF2-40B4-BE49-F238E27FC236}">
                  <a16:creationId xmlns:a16="http://schemas.microsoft.com/office/drawing/2014/main" id="{A98C2BF1-0019-4C2F-9508-A1AF729535F0}"/>
                </a:ext>
              </a:extLst>
            </p:cNvPr>
            <p:cNvSpPr>
              <a:spLocks/>
            </p:cNvSpPr>
            <p:nvPr/>
          </p:nvSpPr>
          <p:spPr bwMode="auto">
            <a:xfrm>
              <a:off x="3539" y="1582"/>
              <a:ext cx="148" cy="49"/>
            </a:xfrm>
            <a:custGeom>
              <a:avLst/>
              <a:gdLst>
                <a:gd name="T0" fmla="*/ 0 w 148"/>
                <a:gd name="T1" fmla="*/ 0 h 49"/>
                <a:gd name="T2" fmla="*/ 147 w 148"/>
                <a:gd name="T3" fmla="*/ 48 h 49"/>
                <a:gd name="T4" fmla="*/ 0 60000 65536"/>
                <a:gd name="T5" fmla="*/ 0 60000 65536"/>
                <a:gd name="T6" fmla="*/ 0 w 148"/>
                <a:gd name="T7" fmla="*/ 0 h 49"/>
                <a:gd name="T8" fmla="*/ 148 w 148"/>
                <a:gd name="T9" fmla="*/ 49 h 49"/>
              </a:gdLst>
              <a:ahLst/>
              <a:cxnLst>
                <a:cxn ang="T4">
                  <a:pos x="T0" y="T1"/>
                </a:cxn>
                <a:cxn ang="T5">
                  <a:pos x="T2" y="T3"/>
                </a:cxn>
              </a:cxnLst>
              <a:rect l="T6" t="T7" r="T8" b="T9"/>
              <a:pathLst>
                <a:path w="148" h="49">
                  <a:moveTo>
                    <a:pt x="0" y="0"/>
                  </a:moveTo>
                  <a:lnTo>
                    <a:pt x="147" y="4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96" name="Freeform 177">
              <a:extLst>
                <a:ext uri="{FF2B5EF4-FFF2-40B4-BE49-F238E27FC236}">
                  <a16:creationId xmlns:a16="http://schemas.microsoft.com/office/drawing/2014/main" id="{79066D07-DA50-41E5-9106-5BFC732E5B3B}"/>
                </a:ext>
              </a:extLst>
            </p:cNvPr>
            <p:cNvSpPr>
              <a:spLocks/>
            </p:cNvSpPr>
            <p:nvPr/>
          </p:nvSpPr>
          <p:spPr bwMode="auto">
            <a:xfrm>
              <a:off x="3548" y="1537"/>
              <a:ext cx="154" cy="43"/>
            </a:xfrm>
            <a:custGeom>
              <a:avLst/>
              <a:gdLst>
                <a:gd name="T0" fmla="*/ 153 w 154"/>
                <a:gd name="T1" fmla="*/ 42 h 43"/>
                <a:gd name="T2" fmla="*/ 0 w 154"/>
                <a:gd name="T3" fmla="*/ 0 h 43"/>
                <a:gd name="T4" fmla="*/ 0 60000 65536"/>
                <a:gd name="T5" fmla="*/ 0 60000 65536"/>
                <a:gd name="T6" fmla="*/ 0 w 154"/>
                <a:gd name="T7" fmla="*/ 0 h 43"/>
                <a:gd name="T8" fmla="*/ 154 w 154"/>
                <a:gd name="T9" fmla="*/ 43 h 43"/>
              </a:gdLst>
              <a:ahLst/>
              <a:cxnLst>
                <a:cxn ang="T4">
                  <a:pos x="T0" y="T1"/>
                </a:cxn>
                <a:cxn ang="T5">
                  <a:pos x="T2" y="T3"/>
                </a:cxn>
              </a:cxnLst>
              <a:rect l="T6" t="T7" r="T8" b="T9"/>
              <a:pathLst>
                <a:path w="154" h="43">
                  <a:moveTo>
                    <a:pt x="153" y="42"/>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97" name="Freeform 178">
              <a:extLst>
                <a:ext uri="{FF2B5EF4-FFF2-40B4-BE49-F238E27FC236}">
                  <a16:creationId xmlns:a16="http://schemas.microsoft.com/office/drawing/2014/main" id="{4B61B171-8432-4403-AD93-B15BD4667A4D}"/>
                </a:ext>
              </a:extLst>
            </p:cNvPr>
            <p:cNvSpPr>
              <a:spLocks/>
            </p:cNvSpPr>
            <p:nvPr/>
          </p:nvSpPr>
          <p:spPr bwMode="auto">
            <a:xfrm>
              <a:off x="3578" y="1492"/>
              <a:ext cx="118" cy="100"/>
            </a:xfrm>
            <a:custGeom>
              <a:avLst/>
              <a:gdLst>
                <a:gd name="T0" fmla="*/ 0 w 118"/>
                <a:gd name="T1" fmla="*/ 0 h 100"/>
                <a:gd name="T2" fmla="*/ 117 w 118"/>
                <a:gd name="T3" fmla="*/ 99 h 100"/>
                <a:gd name="T4" fmla="*/ 0 60000 65536"/>
                <a:gd name="T5" fmla="*/ 0 60000 65536"/>
                <a:gd name="T6" fmla="*/ 0 w 118"/>
                <a:gd name="T7" fmla="*/ 0 h 100"/>
                <a:gd name="T8" fmla="*/ 118 w 118"/>
                <a:gd name="T9" fmla="*/ 100 h 100"/>
              </a:gdLst>
              <a:ahLst/>
              <a:cxnLst>
                <a:cxn ang="T4">
                  <a:pos x="T0" y="T1"/>
                </a:cxn>
                <a:cxn ang="T5">
                  <a:pos x="T2" y="T3"/>
                </a:cxn>
              </a:cxnLst>
              <a:rect l="T6" t="T7" r="T8" b="T9"/>
              <a:pathLst>
                <a:path w="118" h="100">
                  <a:moveTo>
                    <a:pt x="0" y="0"/>
                  </a:moveTo>
                  <a:lnTo>
                    <a:pt x="117" y="9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98" name="Freeform 179">
              <a:extLst>
                <a:ext uri="{FF2B5EF4-FFF2-40B4-BE49-F238E27FC236}">
                  <a16:creationId xmlns:a16="http://schemas.microsoft.com/office/drawing/2014/main" id="{C9DBB938-77D9-439E-9863-1AB955375E04}"/>
                </a:ext>
              </a:extLst>
            </p:cNvPr>
            <p:cNvSpPr>
              <a:spLocks/>
            </p:cNvSpPr>
            <p:nvPr/>
          </p:nvSpPr>
          <p:spPr bwMode="auto">
            <a:xfrm>
              <a:off x="3698" y="1405"/>
              <a:ext cx="19" cy="184"/>
            </a:xfrm>
            <a:custGeom>
              <a:avLst/>
              <a:gdLst>
                <a:gd name="T0" fmla="*/ 18 w 19"/>
                <a:gd name="T1" fmla="*/ 0 h 184"/>
                <a:gd name="T2" fmla="*/ 0 w 19"/>
                <a:gd name="T3" fmla="*/ 183 h 184"/>
                <a:gd name="T4" fmla="*/ 0 60000 65536"/>
                <a:gd name="T5" fmla="*/ 0 60000 65536"/>
                <a:gd name="T6" fmla="*/ 0 w 19"/>
                <a:gd name="T7" fmla="*/ 0 h 184"/>
                <a:gd name="T8" fmla="*/ 19 w 19"/>
                <a:gd name="T9" fmla="*/ 184 h 184"/>
              </a:gdLst>
              <a:ahLst/>
              <a:cxnLst>
                <a:cxn ang="T4">
                  <a:pos x="T0" y="T1"/>
                </a:cxn>
                <a:cxn ang="T5">
                  <a:pos x="T2" y="T3"/>
                </a:cxn>
              </a:cxnLst>
              <a:rect l="T6" t="T7" r="T8" b="T9"/>
              <a:pathLst>
                <a:path w="19" h="184">
                  <a:moveTo>
                    <a:pt x="18" y="0"/>
                  </a:moveTo>
                  <a:lnTo>
                    <a:pt x="0" y="18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99" name="Freeform 180">
              <a:extLst>
                <a:ext uri="{FF2B5EF4-FFF2-40B4-BE49-F238E27FC236}">
                  <a16:creationId xmlns:a16="http://schemas.microsoft.com/office/drawing/2014/main" id="{AB281FED-77B4-432A-9841-8B3C0ABC6781}"/>
                </a:ext>
              </a:extLst>
            </p:cNvPr>
            <p:cNvSpPr>
              <a:spLocks/>
            </p:cNvSpPr>
            <p:nvPr/>
          </p:nvSpPr>
          <p:spPr bwMode="auto">
            <a:xfrm>
              <a:off x="3668" y="1420"/>
              <a:ext cx="67" cy="142"/>
            </a:xfrm>
            <a:custGeom>
              <a:avLst/>
              <a:gdLst>
                <a:gd name="T0" fmla="*/ 0 w 67"/>
                <a:gd name="T1" fmla="*/ 0 h 142"/>
                <a:gd name="T2" fmla="*/ 66 w 67"/>
                <a:gd name="T3" fmla="*/ 141 h 142"/>
                <a:gd name="T4" fmla="*/ 0 60000 65536"/>
                <a:gd name="T5" fmla="*/ 0 60000 65536"/>
                <a:gd name="T6" fmla="*/ 0 w 67"/>
                <a:gd name="T7" fmla="*/ 0 h 142"/>
                <a:gd name="T8" fmla="*/ 67 w 67"/>
                <a:gd name="T9" fmla="*/ 142 h 142"/>
              </a:gdLst>
              <a:ahLst/>
              <a:cxnLst>
                <a:cxn ang="T4">
                  <a:pos x="T0" y="T1"/>
                </a:cxn>
                <a:cxn ang="T5">
                  <a:pos x="T2" y="T3"/>
                </a:cxn>
              </a:cxnLst>
              <a:rect l="T6" t="T7" r="T8" b="T9"/>
              <a:pathLst>
                <a:path w="67" h="142">
                  <a:moveTo>
                    <a:pt x="0" y="0"/>
                  </a:moveTo>
                  <a:lnTo>
                    <a:pt x="66" y="141"/>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00" name="Freeform 181">
              <a:extLst>
                <a:ext uri="{FF2B5EF4-FFF2-40B4-BE49-F238E27FC236}">
                  <a16:creationId xmlns:a16="http://schemas.microsoft.com/office/drawing/2014/main" id="{80577D82-E925-495F-97A2-0567CE8548CC}"/>
                </a:ext>
              </a:extLst>
            </p:cNvPr>
            <p:cNvSpPr>
              <a:spLocks/>
            </p:cNvSpPr>
            <p:nvPr/>
          </p:nvSpPr>
          <p:spPr bwMode="auto">
            <a:xfrm>
              <a:off x="3725" y="1402"/>
              <a:ext cx="97" cy="169"/>
            </a:xfrm>
            <a:custGeom>
              <a:avLst/>
              <a:gdLst>
                <a:gd name="T0" fmla="*/ 96 w 97"/>
                <a:gd name="T1" fmla="*/ 0 h 169"/>
                <a:gd name="T2" fmla="*/ 0 w 97"/>
                <a:gd name="T3" fmla="*/ 168 h 169"/>
                <a:gd name="T4" fmla="*/ 0 60000 65536"/>
                <a:gd name="T5" fmla="*/ 0 60000 65536"/>
                <a:gd name="T6" fmla="*/ 0 w 97"/>
                <a:gd name="T7" fmla="*/ 0 h 169"/>
                <a:gd name="T8" fmla="*/ 97 w 97"/>
                <a:gd name="T9" fmla="*/ 169 h 169"/>
              </a:gdLst>
              <a:ahLst/>
              <a:cxnLst>
                <a:cxn ang="T4">
                  <a:pos x="T0" y="T1"/>
                </a:cxn>
                <a:cxn ang="T5">
                  <a:pos x="T2" y="T3"/>
                </a:cxn>
              </a:cxnLst>
              <a:rect l="T6" t="T7" r="T8" b="T9"/>
              <a:pathLst>
                <a:path w="97" h="169">
                  <a:moveTo>
                    <a:pt x="96" y="0"/>
                  </a:moveTo>
                  <a:lnTo>
                    <a:pt x="0" y="16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01" name="Freeform 182">
              <a:extLst>
                <a:ext uri="{FF2B5EF4-FFF2-40B4-BE49-F238E27FC236}">
                  <a16:creationId xmlns:a16="http://schemas.microsoft.com/office/drawing/2014/main" id="{593C0162-70A2-4A64-B317-882DAD6BBB14}"/>
                </a:ext>
              </a:extLst>
            </p:cNvPr>
            <p:cNvSpPr>
              <a:spLocks/>
            </p:cNvSpPr>
            <p:nvPr/>
          </p:nvSpPr>
          <p:spPr bwMode="auto">
            <a:xfrm>
              <a:off x="3767" y="1399"/>
              <a:ext cx="16" cy="160"/>
            </a:xfrm>
            <a:custGeom>
              <a:avLst/>
              <a:gdLst>
                <a:gd name="T0" fmla="*/ 15 w 16"/>
                <a:gd name="T1" fmla="*/ 0 h 160"/>
                <a:gd name="T2" fmla="*/ 0 w 16"/>
                <a:gd name="T3" fmla="*/ 159 h 160"/>
                <a:gd name="T4" fmla="*/ 0 60000 65536"/>
                <a:gd name="T5" fmla="*/ 0 60000 65536"/>
                <a:gd name="T6" fmla="*/ 0 w 16"/>
                <a:gd name="T7" fmla="*/ 0 h 160"/>
                <a:gd name="T8" fmla="*/ 16 w 16"/>
                <a:gd name="T9" fmla="*/ 160 h 160"/>
              </a:gdLst>
              <a:ahLst/>
              <a:cxnLst>
                <a:cxn ang="T4">
                  <a:pos x="T0" y="T1"/>
                </a:cxn>
                <a:cxn ang="T5">
                  <a:pos x="T2" y="T3"/>
                </a:cxn>
              </a:cxnLst>
              <a:rect l="T6" t="T7" r="T8" b="T9"/>
              <a:pathLst>
                <a:path w="16" h="160">
                  <a:moveTo>
                    <a:pt x="15" y="0"/>
                  </a:moveTo>
                  <a:lnTo>
                    <a:pt x="0" y="15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02" name="Freeform 183">
              <a:extLst>
                <a:ext uri="{FF2B5EF4-FFF2-40B4-BE49-F238E27FC236}">
                  <a16:creationId xmlns:a16="http://schemas.microsoft.com/office/drawing/2014/main" id="{A84F90FD-D6CD-4699-AA52-97F1A2A4EBF5}"/>
                </a:ext>
              </a:extLst>
            </p:cNvPr>
            <p:cNvSpPr>
              <a:spLocks/>
            </p:cNvSpPr>
            <p:nvPr/>
          </p:nvSpPr>
          <p:spPr bwMode="auto">
            <a:xfrm>
              <a:off x="3551" y="1450"/>
              <a:ext cx="112" cy="292"/>
            </a:xfrm>
            <a:custGeom>
              <a:avLst/>
              <a:gdLst>
                <a:gd name="T0" fmla="*/ 72 w 112"/>
                <a:gd name="T1" fmla="*/ 9 h 292"/>
                <a:gd name="T2" fmla="*/ 84 w 112"/>
                <a:gd name="T3" fmla="*/ 27 h 292"/>
                <a:gd name="T4" fmla="*/ 90 w 112"/>
                <a:gd name="T5" fmla="*/ 45 h 292"/>
                <a:gd name="T6" fmla="*/ 93 w 112"/>
                <a:gd name="T7" fmla="*/ 63 h 292"/>
                <a:gd name="T8" fmla="*/ 96 w 112"/>
                <a:gd name="T9" fmla="*/ 81 h 292"/>
                <a:gd name="T10" fmla="*/ 96 w 112"/>
                <a:gd name="T11" fmla="*/ 99 h 292"/>
                <a:gd name="T12" fmla="*/ 96 w 112"/>
                <a:gd name="T13" fmla="*/ 117 h 292"/>
                <a:gd name="T14" fmla="*/ 93 w 112"/>
                <a:gd name="T15" fmla="*/ 138 h 292"/>
                <a:gd name="T16" fmla="*/ 84 w 112"/>
                <a:gd name="T17" fmla="*/ 162 h 292"/>
                <a:gd name="T18" fmla="*/ 78 w 112"/>
                <a:gd name="T19" fmla="*/ 180 h 292"/>
                <a:gd name="T20" fmla="*/ 75 w 112"/>
                <a:gd name="T21" fmla="*/ 198 h 292"/>
                <a:gd name="T22" fmla="*/ 66 w 112"/>
                <a:gd name="T23" fmla="*/ 219 h 292"/>
                <a:gd name="T24" fmla="*/ 48 w 112"/>
                <a:gd name="T25" fmla="*/ 237 h 292"/>
                <a:gd name="T26" fmla="*/ 36 w 112"/>
                <a:gd name="T27" fmla="*/ 258 h 292"/>
                <a:gd name="T28" fmla="*/ 21 w 112"/>
                <a:gd name="T29" fmla="*/ 273 h 292"/>
                <a:gd name="T30" fmla="*/ 0 w 112"/>
                <a:gd name="T31" fmla="*/ 285 h 292"/>
                <a:gd name="T32" fmla="*/ 30 w 112"/>
                <a:gd name="T33" fmla="*/ 291 h 292"/>
                <a:gd name="T34" fmla="*/ 51 w 112"/>
                <a:gd name="T35" fmla="*/ 276 h 292"/>
                <a:gd name="T36" fmla="*/ 57 w 112"/>
                <a:gd name="T37" fmla="*/ 255 h 292"/>
                <a:gd name="T38" fmla="*/ 36 w 112"/>
                <a:gd name="T39" fmla="*/ 276 h 292"/>
                <a:gd name="T40" fmla="*/ 57 w 112"/>
                <a:gd name="T41" fmla="*/ 267 h 292"/>
                <a:gd name="T42" fmla="*/ 93 w 112"/>
                <a:gd name="T43" fmla="*/ 240 h 292"/>
                <a:gd name="T44" fmla="*/ 93 w 112"/>
                <a:gd name="T45" fmla="*/ 201 h 292"/>
                <a:gd name="T46" fmla="*/ 96 w 112"/>
                <a:gd name="T47" fmla="*/ 198 h 292"/>
                <a:gd name="T48" fmla="*/ 93 w 112"/>
                <a:gd name="T49" fmla="*/ 225 h 292"/>
                <a:gd name="T50" fmla="*/ 81 w 112"/>
                <a:gd name="T51" fmla="*/ 243 h 292"/>
                <a:gd name="T52" fmla="*/ 87 w 112"/>
                <a:gd name="T53" fmla="*/ 201 h 292"/>
                <a:gd name="T54" fmla="*/ 96 w 112"/>
                <a:gd name="T55" fmla="*/ 165 h 292"/>
                <a:gd name="T56" fmla="*/ 96 w 112"/>
                <a:gd name="T57" fmla="*/ 129 h 292"/>
                <a:gd name="T58" fmla="*/ 99 w 112"/>
                <a:gd name="T59" fmla="*/ 138 h 292"/>
                <a:gd name="T60" fmla="*/ 99 w 112"/>
                <a:gd name="T61" fmla="*/ 174 h 292"/>
                <a:gd name="T62" fmla="*/ 99 w 112"/>
                <a:gd name="T63" fmla="*/ 195 h 292"/>
                <a:gd name="T64" fmla="*/ 96 w 112"/>
                <a:gd name="T65" fmla="*/ 177 h 292"/>
                <a:gd name="T66" fmla="*/ 105 w 112"/>
                <a:gd name="T67" fmla="*/ 129 h 292"/>
                <a:gd name="T68" fmla="*/ 105 w 112"/>
                <a:gd name="T69" fmla="*/ 111 h 292"/>
                <a:gd name="T70" fmla="*/ 105 w 112"/>
                <a:gd name="T71" fmla="*/ 126 h 292"/>
                <a:gd name="T72" fmla="*/ 105 w 112"/>
                <a:gd name="T73" fmla="*/ 168 h 292"/>
                <a:gd name="T74" fmla="*/ 102 w 112"/>
                <a:gd name="T75" fmla="*/ 186 h 292"/>
                <a:gd name="T76" fmla="*/ 102 w 112"/>
                <a:gd name="T77" fmla="*/ 153 h 292"/>
                <a:gd name="T78" fmla="*/ 111 w 112"/>
                <a:gd name="T79" fmla="*/ 123 h 292"/>
                <a:gd name="T80" fmla="*/ 111 w 112"/>
                <a:gd name="T81" fmla="*/ 99 h 292"/>
                <a:gd name="T82" fmla="*/ 111 w 112"/>
                <a:gd name="T83" fmla="*/ 105 h 292"/>
                <a:gd name="T84" fmla="*/ 111 w 112"/>
                <a:gd name="T85" fmla="*/ 93 h 292"/>
                <a:gd name="T86" fmla="*/ 108 w 112"/>
                <a:gd name="T87" fmla="*/ 69 h 292"/>
                <a:gd name="T88" fmla="*/ 102 w 112"/>
                <a:gd name="T89" fmla="*/ 72 h 292"/>
                <a:gd name="T90" fmla="*/ 102 w 112"/>
                <a:gd name="T91" fmla="*/ 75 h 292"/>
                <a:gd name="T92" fmla="*/ 90 w 112"/>
                <a:gd name="T93" fmla="*/ 45 h 292"/>
                <a:gd name="T94" fmla="*/ 87 w 112"/>
                <a:gd name="T95" fmla="*/ 36 h 292"/>
                <a:gd name="T96" fmla="*/ 102 w 112"/>
                <a:gd name="T97" fmla="*/ 54 h 292"/>
                <a:gd name="T98" fmla="*/ 102 w 112"/>
                <a:gd name="T99" fmla="*/ 36 h 292"/>
                <a:gd name="T100" fmla="*/ 99 w 112"/>
                <a:gd name="T101" fmla="*/ 18 h 292"/>
                <a:gd name="T102" fmla="*/ 81 w 112"/>
                <a:gd name="T103" fmla="*/ 9 h 292"/>
                <a:gd name="T104" fmla="*/ 78 w 112"/>
                <a:gd name="T105" fmla="*/ 12 h 292"/>
                <a:gd name="T106" fmla="*/ 87 w 112"/>
                <a:gd name="T107" fmla="*/ 30 h 292"/>
                <a:gd name="T108" fmla="*/ 90 w 112"/>
                <a:gd name="T109" fmla="*/ 24 h 29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2"/>
                <a:gd name="T166" fmla="*/ 0 h 292"/>
                <a:gd name="T167" fmla="*/ 112 w 112"/>
                <a:gd name="T168" fmla="*/ 292 h 29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2" h="292">
                  <a:moveTo>
                    <a:pt x="63" y="0"/>
                  </a:moveTo>
                  <a:lnTo>
                    <a:pt x="72" y="9"/>
                  </a:lnTo>
                  <a:lnTo>
                    <a:pt x="78" y="18"/>
                  </a:lnTo>
                  <a:lnTo>
                    <a:pt x="84" y="27"/>
                  </a:lnTo>
                  <a:lnTo>
                    <a:pt x="87" y="36"/>
                  </a:lnTo>
                  <a:lnTo>
                    <a:pt x="90" y="45"/>
                  </a:lnTo>
                  <a:lnTo>
                    <a:pt x="93" y="54"/>
                  </a:lnTo>
                  <a:lnTo>
                    <a:pt x="93" y="63"/>
                  </a:lnTo>
                  <a:lnTo>
                    <a:pt x="93" y="72"/>
                  </a:lnTo>
                  <a:lnTo>
                    <a:pt x="96" y="81"/>
                  </a:lnTo>
                  <a:lnTo>
                    <a:pt x="96" y="90"/>
                  </a:lnTo>
                  <a:lnTo>
                    <a:pt x="96" y="99"/>
                  </a:lnTo>
                  <a:lnTo>
                    <a:pt x="96" y="108"/>
                  </a:lnTo>
                  <a:lnTo>
                    <a:pt x="96" y="117"/>
                  </a:lnTo>
                  <a:lnTo>
                    <a:pt x="96" y="126"/>
                  </a:lnTo>
                  <a:lnTo>
                    <a:pt x="93" y="138"/>
                  </a:lnTo>
                  <a:lnTo>
                    <a:pt x="90" y="150"/>
                  </a:lnTo>
                  <a:lnTo>
                    <a:pt x="84" y="162"/>
                  </a:lnTo>
                  <a:lnTo>
                    <a:pt x="81" y="171"/>
                  </a:lnTo>
                  <a:lnTo>
                    <a:pt x="78" y="180"/>
                  </a:lnTo>
                  <a:lnTo>
                    <a:pt x="78" y="189"/>
                  </a:lnTo>
                  <a:lnTo>
                    <a:pt x="75" y="198"/>
                  </a:lnTo>
                  <a:lnTo>
                    <a:pt x="72" y="210"/>
                  </a:lnTo>
                  <a:lnTo>
                    <a:pt x="66" y="219"/>
                  </a:lnTo>
                  <a:lnTo>
                    <a:pt x="57" y="228"/>
                  </a:lnTo>
                  <a:lnTo>
                    <a:pt x="48" y="237"/>
                  </a:lnTo>
                  <a:lnTo>
                    <a:pt x="42" y="246"/>
                  </a:lnTo>
                  <a:lnTo>
                    <a:pt x="36" y="258"/>
                  </a:lnTo>
                  <a:lnTo>
                    <a:pt x="30" y="267"/>
                  </a:lnTo>
                  <a:lnTo>
                    <a:pt x="21" y="273"/>
                  </a:lnTo>
                  <a:lnTo>
                    <a:pt x="9" y="279"/>
                  </a:lnTo>
                  <a:lnTo>
                    <a:pt x="0" y="285"/>
                  </a:lnTo>
                  <a:lnTo>
                    <a:pt x="12" y="291"/>
                  </a:lnTo>
                  <a:lnTo>
                    <a:pt x="30" y="291"/>
                  </a:lnTo>
                  <a:lnTo>
                    <a:pt x="42" y="285"/>
                  </a:lnTo>
                  <a:lnTo>
                    <a:pt x="51" y="276"/>
                  </a:lnTo>
                  <a:lnTo>
                    <a:pt x="57" y="264"/>
                  </a:lnTo>
                  <a:lnTo>
                    <a:pt x="57" y="255"/>
                  </a:lnTo>
                  <a:lnTo>
                    <a:pt x="45" y="264"/>
                  </a:lnTo>
                  <a:lnTo>
                    <a:pt x="36" y="276"/>
                  </a:lnTo>
                  <a:lnTo>
                    <a:pt x="27" y="282"/>
                  </a:lnTo>
                  <a:lnTo>
                    <a:pt x="57" y="267"/>
                  </a:lnTo>
                  <a:lnTo>
                    <a:pt x="87" y="249"/>
                  </a:lnTo>
                  <a:lnTo>
                    <a:pt x="93" y="240"/>
                  </a:lnTo>
                  <a:lnTo>
                    <a:pt x="93" y="231"/>
                  </a:lnTo>
                  <a:lnTo>
                    <a:pt x="93" y="201"/>
                  </a:lnTo>
                  <a:lnTo>
                    <a:pt x="93" y="177"/>
                  </a:lnTo>
                  <a:lnTo>
                    <a:pt x="96" y="198"/>
                  </a:lnTo>
                  <a:lnTo>
                    <a:pt x="96" y="216"/>
                  </a:lnTo>
                  <a:lnTo>
                    <a:pt x="93" y="225"/>
                  </a:lnTo>
                  <a:lnTo>
                    <a:pt x="90" y="234"/>
                  </a:lnTo>
                  <a:lnTo>
                    <a:pt x="81" y="243"/>
                  </a:lnTo>
                  <a:lnTo>
                    <a:pt x="84" y="219"/>
                  </a:lnTo>
                  <a:lnTo>
                    <a:pt x="87" y="201"/>
                  </a:lnTo>
                  <a:lnTo>
                    <a:pt x="93" y="183"/>
                  </a:lnTo>
                  <a:lnTo>
                    <a:pt x="96" y="165"/>
                  </a:lnTo>
                  <a:lnTo>
                    <a:pt x="96" y="147"/>
                  </a:lnTo>
                  <a:lnTo>
                    <a:pt x="96" y="129"/>
                  </a:lnTo>
                  <a:lnTo>
                    <a:pt x="96" y="120"/>
                  </a:lnTo>
                  <a:lnTo>
                    <a:pt x="99" y="138"/>
                  </a:lnTo>
                  <a:lnTo>
                    <a:pt x="99" y="156"/>
                  </a:lnTo>
                  <a:lnTo>
                    <a:pt x="99" y="174"/>
                  </a:lnTo>
                  <a:lnTo>
                    <a:pt x="99" y="183"/>
                  </a:lnTo>
                  <a:lnTo>
                    <a:pt x="99" y="195"/>
                  </a:lnTo>
                  <a:lnTo>
                    <a:pt x="93" y="207"/>
                  </a:lnTo>
                  <a:lnTo>
                    <a:pt x="96" y="177"/>
                  </a:lnTo>
                  <a:lnTo>
                    <a:pt x="102" y="147"/>
                  </a:lnTo>
                  <a:lnTo>
                    <a:pt x="105" y="129"/>
                  </a:lnTo>
                  <a:lnTo>
                    <a:pt x="105" y="120"/>
                  </a:lnTo>
                  <a:lnTo>
                    <a:pt x="105" y="111"/>
                  </a:lnTo>
                  <a:lnTo>
                    <a:pt x="105" y="102"/>
                  </a:lnTo>
                  <a:lnTo>
                    <a:pt x="105" y="126"/>
                  </a:lnTo>
                  <a:lnTo>
                    <a:pt x="105" y="150"/>
                  </a:lnTo>
                  <a:lnTo>
                    <a:pt x="105" y="168"/>
                  </a:lnTo>
                  <a:lnTo>
                    <a:pt x="105" y="177"/>
                  </a:lnTo>
                  <a:lnTo>
                    <a:pt x="102" y="186"/>
                  </a:lnTo>
                  <a:lnTo>
                    <a:pt x="99" y="171"/>
                  </a:lnTo>
                  <a:lnTo>
                    <a:pt x="102" y="153"/>
                  </a:lnTo>
                  <a:lnTo>
                    <a:pt x="108" y="135"/>
                  </a:lnTo>
                  <a:lnTo>
                    <a:pt x="111" y="123"/>
                  </a:lnTo>
                  <a:lnTo>
                    <a:pt x="111" y="111"/>
                  </a:lnTo>
                  <a:lnTo>
                    <a:pt x="111" y="99"/>
                  </a:lnTo>
                  <a:lnTo>
                    <a:pt x="111" y="87"/>
                  </a:lnTo>
                  <a:lnTo>
                    <a:pt x="111" y="105"/>
                  </a:lnTo>
                  <a:lnTo>
                    <a:pt x="111" y="114"/>
                  </a:lnTo>
                  <a:lnTo>
                    <a:pt x="111" y="93"/>
                  </a:lnTo>
                  <a:lnTo>
                    <a:pt x="111" y="81"/>
                  </a:lnTo>
                  <a:lnTo>
                    <a:pt x="108" y="69"/>
                  </a:lnTo>
                  <a:lnTo>
                    <a:pt x="102" y="57"/>
                  </a:lnTo>
                  <a:lnTo>
                    <a:pt x="102" y="72"/>
                  </a:lnTo>
                  <a:lnTo>
                    <a:pt x="102" y="90"/>
                  </a:lnTo>
                  <a:lnTo>
                    <a:pt x="102" y="75"/>
                  </a:lnTo>
                  <a:lnTo>
                    <a:pt x="99" y="57"/>
                  </a:lnTo>
                  <a:lnTo>
                    <a:pt x="90" y="45"/>
                  </a:lnTo>
                  <a:lnTo>
                    <a:pt x="87" y="27"/>
                  </a:lnTo>
                  <a:lnTo>
                    <a:pt x="87" y="36"/>
                  </a:lnTo>
                  <a:lnTo>
                    <a:pt x="96" y="45"/>
                  </a:lnTo>
                  <a:lnTo>
                    <a:pt x="102" y="54"/>
                  </a:lnTo>
                  <a:lnTo>
                    <a:pt x="102" y="45"/>
                  </a:lnTo>
                  <a:lnTo>
                    <a:pt x="102" y="36"/>
                  </a:lnTo>
                  <a:lnTo>
                    <a:pt x="102" y="27"/>
                  </a:lnTo>
                  <a:lnTo>
                    <a:pt x="99" y="18"/>
                  </a:lnTo>
                  <a:lnTo>
                    <a:pt x="90" y="15"/>
                  </a:lnTo>
                  <a:lnTo>
                    <a:pt x="81" y="9"/>
                  </a:lnTo>
                  <a:lnTo>
                    <a:pt x="69" y="0"/>
                  </a:lnTo>
                  <a:lnTo>
                    <a:pt x="78" y="12"/>
                  </a:lnTo>
                  <a:lnTo>
                    <a:pt x="84" y="21"/>
                  </a:lnTo>
                  <a:lnTo>
                    <a:pt x="87" y="30"/>
                  </a:lnTo>
                  <a:lnTo>
                    <a:pt x="87" y="39"/>
                  </a:lnTo>
                  <a:lnTo>
                    <a:pt x="90" y="2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03" name="Freeform 184">
              <a:extLst>
                <a:ext uri="{FF2B5EF4-FFF2-40B4-BE49-F238E27FC236}">
                  <a16:creationId xmlns:a16="http://schemas.microsoft.com/office/drawing/2014/main" id="{802E8060-64CA-4991-BF1A-F63D779C4751}"/>
                </a:ext>
              </a:extLst>
            </p:cNvPr>
            <p:cNvSpPr>
              <a:spLocks/>
            </p:cNvSpPr>
            <p:nvPr/>
          </p:nvSpPr>
          <p:spPr bwMode="auto">
            <a:xfrm>
              <a:off x="3527" y="1393"/>
              <a:ext cx="409" cy="472"/>
            </a:xfrm>
            <a:custGeom>
              <a:avLst/>
              <a:gdLst>
                <a:gd name="T0" fmla="*/ 156 w 409"/>
                <a:gd name="T1" fmla="*/ 12 h 472"/>
                <a:gd name="T2" fmla="*/ 150 w 409"/>
                <a:gd name="T3" fmla="*/ 21 h 472"/>
                <a:gd name="T4" fmla="*/ 141 w 409"/>
                <a:gd name="T5" fmla="*/ 24 h 472"/>
                <a:gd name="T6" fmla="*/ 132 w 409"/>
                <a:gd name="T7" fmla="*/ 27 h 472"/>
                <a:gd name="T8" fmla="*/ 123 w 409"/>
                <a:gd name="T9" fmla="*/ 33 h 472"/>
                <a:gd name="T10" fmla="*/ 114 w 409"/>
                <a:gd name="T11" fmla="*/ 39 h 472"/>
                <a:gd name="T12" fmla="*/ 102 w 409"/>
                <a:gd name="T13" fmla="*/ 45 h 472"/>
                <a:gd name="T14" fmla="*/ 90 w 409"/>
                <a:gd name="T15" fmla="*/ 51 h 472"/>
                <a:gd name="T16" fmla="*/ 81 w 409"/>
                <a:gd name="T17" fmla="*/ 60 h 472"/>
                <a:gd name="T18" fmla="*/ 72 w 409"/>
                <a:gd name="T19" fmla="*/ 66 h 472"/>
                <a:gd name="T20" fmla="*/ 63 w 409"/>
                <a:gd name="T21" fmla="*/ 75 h 472"/>
                <a:gd name="T22" fmla="*/ 57 w 409"/>
                <a:gd name="T23" fmla="*/ 84 h 472"/>
                <a:gd name="T24" fmla="*/ 48 w 409"/>
                <a:gd name="T25" fmla="*/ 93 h 472"/>
                <a:gd name="T26" fmla="*/ 39 w 409"/>
                <a:gd name="T27" fmla="*/ 99 h 472"/>
                <a:gd name="T28" fmla="*/ 33 w 409"/>
                <a:gd name="T29" fmla="*/ 108 h 472"/>
                <a:gd name="T30" fmla="*/ 30 w 409"/>
                <a:gd name="T31" fmla="*/ 117 h 472"/>
                <a:gd name="T32" fmla="*/ 24 w 409"/>
                <a:gd name="T33" fmla="*/ 126 h 472"/>
                <a:gd name="T34" fmla="*/ 15 w 409"/>
                <a:gd name="T35" fmla="*/ 150 h 472"/>
                <a:gd name="T36" fmla="*/ 0 w 409"/>
                <a:gd name="T37" fmla="*/ 186 h 472"/>
                <a:gd name="T38" fmla="*/ 0 w 409"/>
                <a:gd name="T39" fmla="*/ 231 h 472"/>
                <a:gd name="T40" fmla="*/ 3 w 409"/>
                <a:gd name="T41" fmla="*/ 282 h 472"/>
                <a:gd name="T42" fmla="*/ 21 w 409"/>
                <a:gd name="T43" fmla="*/ 330 h 472"/>
                <a:gd name="T44" fmla="*/ 39 w 409"/>
                <a:gd name="T45" fmla="*/ 372 h 472"/>
                <a:gd name="T46" fmla="*/ 69 w 409"/>
                <a:gd name="T47" fmla="*/ 405 h 472"/>
                <a:gd name="T48" fmla="*/ 123 w 409"/>
                <a:gd name="T49" fmla="*/ 441 h 472"/>
                <a:gd name="T50" fmla="*/ 174 w 409"/>
                <a:gd name="T51" fmla="*/ 465 h 472"/>
                <a:gd name="T52" fmla="*/ 237 w 409"/>
                <a:gd name="T53" fmla="*/ 471 h 472"/>
                <a:gd name="T54" fmla="*/ 291 w 409"/>
                <a:gd name="T55" fmla="*/ 444 h 472"/>
                <a:gd name="T56" fmla="*/ 351 w 409"/>
                <a:gd name="T57" fmla="*/ 384 h 472"/>
                <a:gd name="T58" fmla="*/ 378 w 409"/>
                <a:gd name="T59" fmla="*/ 333 h 472"/>
                <a:gd name="T60" fmla="*/ 408 w 409"/>
                <a:gd name="T61" fmla="*/ 267 h 472"/>
                <a:gd name="T62" fmla="*/ 408 w 409"/>
                <a:gd name="T63" fmla="*/ 213 h 472"/>
                <a:gd name="T64" fmla="*/ 402 w 409"/>
                <a:gd name="T65" fmla="*/ 138 h 472"/>
                <a:gd name="T66" fmla="*/ 372 w 409"/>
                <a:gd name="T67" fmla="*/ 78 h 472"/>
                <a:gd name="T68" fmla="*/ 333 w 409"/>
                <a:gd name="T69" fmla="*/ 33 h 472"/>
                <a:gd name="T70" fmla="*/ 252 w 409"/>
                <a:gd name="T71" fmla="*/ 0 h 472"/>
                <a:gd name="T72" fmla="*/ 189 w 409"/>
                <a:gd name="T73" fmla="*/ 0 h 472"/>
                <a:gd name="T74" fmla="*/ 120 w 409"/>
                <a:gd name="T75" fmla="*/ 27 h 47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09"/>
                <a:gd name="T115" fmla="*/ 0 h 472"/>
                <a:gd name="T116" fmla="*/ 409 w 409"/>
                <a:gd name="T117" fmla="*/ 472 h 47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09" h="472">
                  <a:moveTo>
                    <a:pt x="156" y="12"/>
                  </a:moveTo>
                  <a:lnTo>
                    <a:pt x="150" y="21"/>
                  </a:lnTo>
                  <a:lnTo>
                    <a:pt x="141" y="24"/>
                  </a:lnTo>
                  <a:lnTo>
                    <a:pt x="132" y="27"/>
                  </a:lnTo>
                  <a:lnTo>
                    <a:pt x="123" y="33"/>
                  </a:lnTo>
                  <a:lnTo>
                    <a:pt x="114" y="39"/>
                  </a:lnTo>
                  <a:lnTo>
                    <a:pt x="102" y="45"/>
                  </a:lnTo>
                  <a:lnTo>
                    <a:pt x="90" y="51"/>
                  </a:lnTo>
                  <a:lnTo>
                    <a:pt x="81" y="60"/>
                  </a:lnTo>
                  <a:lnTo>
                    <a:pt x="72" y="66"/>
                  </a:lnTo>
                  <a:lnTo>
                    <a:pt x="63" y="75"/>
                  </a:lnTo>
                  <a:lnTo>
                    <a:pt x="57" y="84"/>
                  </a:lnTo>
                  <a:lnTo>
                    <a:pt x="48" y="93"/>
                  </a:lnTo>
                  <a:lnTo>
                    <a:pt x="39" y="99"/>
                  </a:lnTo>
                  <a:lnTo>
                    <a:pt x="33" y="108"/>
                  </a:lnTo>
                  <a:lnTo>
                    <a:pt x="30" y="117"/>
                  </a:lnTo>
                  <a:lnTo>
                    <a:pt x="24" y="126"/>
                  </a:lnTo>
                  <a:lnTo>
                    <a:pt x="15" y="150"/>
                  </a:lnTo>
                  <a:lnTo>
                    <a:pt x="0" y="186"/>
                  </a:lnTo>
                  <a:lnTo>
                    <a:pt x="0" y="231"/>
                  </a:lnTo>
                  <a:lnTo>
                    <a:pt x="3" y="282"/>
                  </a:lnTo>
                  <a:lnTo>
                    <a:pt x="21" y="330"/>
                  </a:lnTo>
                  <a:lnTo>
                    <a:pt x="39" y="372"/>
                  </a:lnTo>
                  <a:lnTo>
                    <a:pt x="69" y="405"/>
                  </a:lnTo>
                  <a:lnTo>
                    <a:pt x="123" y="441"/>
                  </a:lnTo>
                  <a:lnTo>
                    <a:pt x="174" y="465"/>
                  </a:lnTo>
                  <a:lnTo>
                    <a:pt x="237" y="471"/>
                  </a:lnTo>
                  <a:lnTo>
                    <a:pt x="291" y="444"/>
                  </a:lnTo>
                  <a:lnTo>
                    <a:pt x="351" y="384"/>
                  </a:lnTo>
                  <a:lnTo>
                    <a:pt x="378" y="333"/>
                  </a:lnTo>
                  <a:lnTo>
                    <a:pt x="408" y="267"/>
                  </a:lnTo>
                  <a:lnTo>
                    <a:pt x="408" y="213"/>
                  </a:lnTo>
                  <a:lnTo>
                    <a:pt x="402" y="138"/>
                  </a:lnTo>
                  <a:lnTo>
                    <a:pt x="372" y="78"/>
                  </a:lnTo>
                  <a:lnTo>
                    <a:pt x="333" y="33"/>
                  </a:lnTo>
                  <a:lnTo>
                    <a:pt x="252" y="0"/>
                  </a:lnTo>
                  <a:lnTo>
                    <a:pt x="189" y="0"/>
                  </a:lnTo>
                  <a:lnTo>
                    <a:pt x="120" y="27"/>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04" name="Freeform 185">
              <a:extLst>
                <a:ext uri="{FF2B5EF4-FFF2-40B4-BE49-F238E27FC236}">
                  <a16:creationId xmlns:a16="http://schemas.microsoft.com/office/drawing/2014/main" id="{B213E65B-D77A-4327-8E8D-C2A5923F9F3A}"/>
                </a:ext>
              </a:extLst>
            </p:cNvPr>
            <p:cNvSpPr>
              <a:spLocks/>
            </p:cNvSpPr>
            <p:nvPr/>
          </p:nvSpPr>
          <p:spPr bwMode="auto">
            <a:xfrm>
              <a:off x="3512" y="1375"/>
              <a:ext cx="445" cy="505"/>
            </a:xfrm>
            <a:custGeom>
              <a:avLst/>
              <a:gdLst>
                <a:gd name="T0" fmla="*/ 120 w 445"/>
                <a:gd name="T1" fmla="*/ 39 h 505"/>
                <a:gd name="T2" fmla="*/ 60 w 445"/>
                <a:gd name="T3" fmla="*/ 78 h 505"/>
                <a:gd name="T4" fmla="*/ 27 w 445"/>
                <a:gd name="T5" fmla="*/ 138 h 505"/>
                <a:gd name="T6" fmla="*/ 0 w 445"/>
                <a:gd name="T7" fmla="*/ 216 h 505"/>
                <a:gd name="T8" fmla="*/ 0 w 445"/>
                <a:gd name="T9" fmla="*/ 291 h 505"/>
                <a:gd name="T10" fmla="*/ 15 w 445"/>
                <a:gd name="T11" fmla="*/ 345 h 505"/>
                <a:gd name="T12" fmla="*/ 39 w 445"/>
                <a:gd name="T13" fmla="*/ 390 h 505"/>
                <a:gd name="T14" fmla="*/ 75 w 445"/>
                <a:gd name="T15" fmla="*/ 435 h 505"/>
                <a:gd name="T16" fmla="*/ 147 w 445"/>
                <a:gd name="T17" fmla="*/ 486 h 505"/>
                <a:gd name="T18" fmla="*/ 225 w 445"/>
                <a:gd name="T19" fmla="*/ 504 h 505"/>
                <a:gd name="T20" fmla="*/ 273 w 445"/>
                <a:gd name="T21" fmla="*/ 498 h 505"/>
                <a:gd name="T22" fmla="*/ 330 w 445"/>
                <a:gd name="T23" fmla="*/ 468 h 505"/>
                <a:gd name="T24" fmla="*/ 384 w 445"/>
                <a:gd name="T25" fmla="*/ 414 h 505"/>
                <a:gd name="T26" fmla="*/ 414 w 445"/>
                <a:gd name="T27" fmla="*/ 354 h 505"/>
                <a:gd name="T28" fmla="*/ 435 w 445"/>
                <a:gd name="T29" fmla="*/ 306 h 505"/>
                <a:gd name="T30" fmla="*/ 444 w 445"/>
                <a:gd name="T31" fmla="*/ 246 h 505"/>
                <a:gd name="T32" fmla="*/ 441 w 445"/>
                <a:gd name="T33" fmla="*/ 186 h 505"/>
                <a:gd name="T34" fmla="*/ 426 w 445"/>
                <a:gd name="T35" fmla="*/ 135 h 505"/>
                <a:gd name="T36" fmla="*/ 408 w 445"/>
                <a:gd name="T37" fmla="*/ 84 h 505"/>
                <a:gd name="T38" fmla="*/ 351 w 445"/>
                <a:gd name="T39" fmla="*/ 39 h 505"/>
                <a:gd name="T40" fmla="*/ 300 w 445"/>
                <a:gd name="T41" fmla="*/ 6 h 505"/>
                <a:gd name="T42" fmla="*/ 234 w 445"/>
                <a:gd name="T43" fmla="*/ 0 h 505"/>
                <a:gd name="T44" fmla="*/ 120 w 445"/>
                <a:gd name="T45" fmla="*/ 39 h 50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5"/>
                <a:gd name="T70" fmla="*/ 0 h 505"/>
                <a:gd name="T71" fmla="*/ 445 w 445"/>
                <a:gd name="T72" fmla="*/ 505 h 50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5" h="505">
                  <a:moveTo>
                    <a:pt x="120" y="39"/>
                  </a:moveTo>
                  <a:lnTo>
                    <a:pt x="60" y="78"/>
                  </a:lnTo>
                  <a:lnTo>
                    <a:pt x="27" y="138"/>
                  </a:lnTo>
                  <a:lnTo>
                    <a:pt x="0" y="216"/>
                  </a:lnTo>
                  <a:lnTo>
                    <a:pt x="0" y="291"/>
                  </a:lnTo>
                  <a:lnTo>
                    <a:pt x="15" y="345"/>
                  </a:lnTo>
                  <a:lnTo>
                    <a:pt x="39" y="390"/>
                  </a:lnTo>
                  <a:lnTo>
                    <a:pt x="75" y="435"/>
                  </a:lnTo>
                  <a:lnTo>
                    <a:pt x="147" y="486"/>
                  </a:lnTo>
                  <a:lnTo>
                    <a:pt x="225" y="504"/>
                  </a:lnTo>
                  <a:lnTo>
                    <a:pt x="273" y="498"/>
                  </a:lnTo>
                  <a:lnTo>
                    <a:pt x="330" y="468"/>
                  </a:lnTo>
                  <a:lnTo>
                    <a:pt x="384" y="414"/>
                  </a:lnTo>
                  <a:lnTo>
                    <a:pt x="414" y="354"/>
                  </a:lnTo>
                  <a:lnTo>
                    <a:pt x="435" y="306"/>
                  </a:lnTo>
                  <a:lnTo>
                    <a:pt x="444" y="246"/>
                  </a:lnTo>
                  <a:lnTo>
                    <a:pt x="441" y="186"/>
                  </a:lnTo>
                  <a:lnTo>
                    <a:pt x="426" y="135"/>
                  </a:lnTo>
                  <a:lnTo>
                    <a:pt x="408" y="84"/>
                  </a:lnTo>
                  <a:lnTo>
                    <a:pt x="351" y="39"/>
                  </a:lnTo>
                  <a:lnTo>
                    <a:pt x="300" y="6"/>
                  </a:lnTo>
                  <a:lnTo>
                    <a:pt x="234" y="0"/>
                  </a:lnTo>
                  <a:lnTo>
                    <a:pt x="120" y="3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05" name="Freeform 186">
              <a:extLst>
                <a:ext uri="{FF2B5EF4-FFF2-40B4-BE49-F238E27FC236}">
                  <a16:creationId xmlns:a16="http://schemas.microsoft.com/office/drawing/2014/main" id="{2BAD3486-CCC8-4F08-9235-E66E2F0C0FD1}"/>
                </a:ext>
              </a:extLst>
            </p:cNvPr>
            <p:cNvSpPr>
              <a:spLocks/>
            </p:cNvSpPr>
            <p:nvPr/>
          </p:nvSpPr>
          <p:spPr bwMode="auto">
            <a:xfrm>
              <a:off x="3482" y="1354"/>
              <a:ext cx="502" cy="559"/>
            </a:xfrm>
            <a:custGeom>
              <a:avLst/>
              <a:gdLst>
                <a:gd name="T0" fmla="*/ 195 w 502"/>
                <a:gd name="T1" fmla="*/ 9 h 559"/>
                <a:gd name="T2" fmla="*/ 117 w 502"/>
                <a:gd name="T3" fmla="*/ 42 h 559"/>
                <a:gd name="T4" fmla="*/ 57 w 502"/>
                <a:gd name="T5" fmla="*/ 99 h 559"/>
                <a:gd name="T6" fmla="*/ 18 w 502"/>
                <a:gd name="T7" fmla="*/ 162 h 559"/>
                <a:gd name="T8" fmla="*/ 3 w 502"/>
                <a:gd name="T9" fmla="*/ 225 h 559"/>
                <a:gd name="T10" fmla="*/ 0 w 502"/>
                <a:gd name="T11" fmla="*/ 291 h 559"/>
                <a:gd name="T12" fmla="*/ 9 w 502"/>
                <a:gd name="T13" fmla="*/ 360 h 559"/>
                <a:gd name="T14" fmla="*/ 33 w 502"/>
                <a:gd name="T15" fmla="*/ 420 h 559"/>
                <a:gd name="T16" fmla="*/ 60 w 502"/>
                <a:gd name="T17" fmla="*/ 462 h 559"/>
                <a:gd name="T18" fmla="*/ 120 w 502"/>
                <a:gd name="T19" fmla="*/ 513 h 559"/>
                <a:gd name="T20" fmla="*/ 177 w 502"/>
                <a:gd name="T21" fmla="*/ 543 h 559"/>
                <a:gd name="T22" fmla="*/ 264 w 502"/>
                <a:gd name="T23" fmla="*/ 558 h 559"/>
                <a:gd name="T24" fmla="*/ 342 w 502"/>
                <a:gd name="T25" fmla="*/ 543 h 559"/>
                <a:gd name="T26" fmla="*/ 408 w 502"/>
                <a:gd name="T27" fmla="*/ 486 h 559"/>
                <a:gd name="T28" fmla="*/ 459 w 502"/>
                <a:gd name="T29" fmla="*/ 420 h 559"/>
                <a:gd name="T30" fmla="*/ 486 w 502"/>
                <a:gd name="T31" fmla="*/ 357 h 559"/>
                <a:gd name="T32" fmla="*/ 501 w 502"/>
                <a:gd name="T33" fmla="*/ 285 h 559"/>
                <a:gd name="T34" fmla="*/ 501 w 502"/>
                <a:gd name="T35" fmla="*/ 216 h 559"/>
                <a:gd name="T36" fmla="*/ 477 w 502"/>
                <a:gd name="T37" fmla="*/ 138 h 559"/>
                <a:gd name="T38" fmla="*/ 447 w 502"/>
                <a:gd name="T39" fmla="*/ 81 h 559"/>
                <a:gd name="T40" fmla="*/ 402 w 502"/>
                <a:gd name="T41" fmla="*/ 42 h 559"/>
                <a:gd name="T42" fmla="*/ 348 w 502"/>
                <a:gd name="T43" fmla="*/ 12 h 559"/>
                <a:gd name="T44" fmla="*/ 291 w 502"/>
                <a:gd name="T45" fmla="*/ 0 h 559"/>
                <a:gd name="T46" fmla="*/ 225 w 502"/>
                <a:gd name="T47" fmla="*/ 0 h 559"/>
                <a:gd name="T48" fmla="*/ 168 w 502"/>
                <a:gd name="T49" fmla="*/ 15 h 5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02"/>
                <a:gd name="T76" fmla="*/ 0 h 559"/>
                <a:gd name="T77" fmla="*/ 502 w 502"/>
                <a:gd name="T78" fmla="*/ 559 h 5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02" h="559">
                  <a:moveTo>
                    <a:pt x="195" y="9"/>
                  </a:moveTo>
                  <a:lnTo>
                    <a:pt x="117" y="42"/>
                  </a:lnTo>
                  <a:lnTo>
                    <a:pt x="57" y="99"/>
                  </a:lnTo>
                  <a:lnTo>
                    <a:pt x="18" y="162"/>
                  </a:lnTo>
                  <a:lnTo>
                    <a:pt x="3" y="225"/>
                  </a:lnTo>
                  <a:lnTo>
                    <a:pt x="0" y="291"/>
                  </a:lnTo>
                  <a:lnTo>
                    <a:pt x="9" y="360"/>
                  </a:lnTo>
                  <a:lnTo>
                    <a:pt x="33" y="420"/>
                  </a:lnTo>
                  <a:lnTo>
                    <a:pt x="60" y="462"/>
                  </a:lnTo>
                  <a:lnTo>
                    <a:pt x="120" y="513"/>
                  </a:lnTo>
                  <a:lnTo>
                    <a:pt x="177" y="543"/>
                  </a:lnTo>
                  <a:lnTo>
                    <a:pt x="264" y="558"/>
                  </a:lnTo>
                  <a:lnTo>
                    <a:pt x="342" y="543"/>
                  </a:lnTo>
                  <a:lnTo>
                    <a:pt x="408" y="486"/>
                  </a:lnTo>
                  <a:lnTo>
                    <a:pt x="459" y="420"/>
                  </a:lnTo>
                  <a:lnTo>
                    <a:pt x="486" y="357"/>
                  </a:lnTo>
                  <a:lnTo>
                    <a:pt x="501" y="285"/>
                  </a:lnTo>
                  <a:lnTo>
                    <a:pt x="501" y="216"/>
                  </a:lnTo>
                  <a:lnTo>
                    <a:pt x="477" y="138"/>
                  </a:lnTo>
                  <a:lnTo>
                    <a:pt x="447" y="81"/>
                  </a:lnTo>
                  <a:lnTo>
                    <a:pt x="402" y="42"/>
                  </a:lnTo>
                  <a:lnTo>
                    <a:pt x="348" y="12"/>
                  </a:lnTo>
                  <a:lnTo>
                    <a:pt x="291" y="0"/>
                  </a:lnTo>
                  <a:lnTo>
                    <a:pt x="225" y="0"/>
                  </a:lnTo>
                  <a:lnTo>
                    <a:pt x="168" y="15"/>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06" name="Freeform 187">
              <a:extLst>
                <a:ext uri="{FF2B5EF4-FFF2-40B4-BE49-F238E27FC236}">
                  <a16:creationId xmlns:a16="http://schemas.microsoft.com/office/drawing/2014/main" id="{6015F24D-4713-4991-87BE-AFE2D679DF51}"/>
                </a:ext>
              </a:extLst>
            </p:cNvPr>
            <p:cNvSpPr>
              <a:spLocks/>
            </p:cNvSpPr>
            <p:nvPr/>
          </p:nvSpPr>
          <p:spPr bwMode="auto">
            <a:xfrm>
              <a:off x="3470" y="1357"/>
              <a:ext cx="511" cy="550"/>
            </a:xfrm>
            <a:custGeom>
              <a:avLst/>
              <a:gdLst>
                <a:gd name="T0" fmla="*/ 138 w 511"/>
                <a:gd name="T1" fmla="*/ 66 h 550"/>
                <a:gd name="T2" fmla="*/ 180 w 511"/>
                <a:gd name="T3" fmla="*/ 54 h 550"/>
                <a:gd name="T4" fmla="*/ 195 w 511"/>
                <a:gd name="T5" fmla="*/ 18 h 550"/>
                <a:gd name="T6" fmla="*/ 228 w 511"/>
                <a:gd name="T7" fmla="*/ 15 h 550"/>
                <a:gd name="T8" fmla="*/ 261 w 511"/>
                <a:gd name="T9" fmla="*/ 12 h 550"/>
                <a:gd name="T10" fmla="*/ 321 w 511"/>
                <a:gd name="T11" fmla="*/ 3 h 550"/>
                <a:gd name="T12" fmla="*/ 342 w 511"/>
                <a:gd name="T13" fmla="*/ 24 h 550"/>
                <a:gd name="T14" fmla="*/ 378 w 511"/>
                <a:gd name="T15" fmla="*/ 42 h 550"/>
                <a:gd name="T16" fmla="*/ 420 w 511"/>
                <a:gd name="T17" fmla="*/ 63 h 550"/>
                <a:gd name="T18" fmla="*/ 441 w 511"/>
                <a:gd name="T19" fmla="*/ 90 h 550"/>
                <a:gd name="T20" fmla="*/ 453 w 511"/>
                <a:gd name="T21" fmla="*/ 117 h 550"/>
                <a:gd name="T22" fmla="*/ 465 w 511"/>
                <a:gd name="T23" fmla="*/ 150 h 550"/>
                <a:gd name="T24" fmla="*/ 483 w 511"/>
                <a:gd name="T25" fmla="*/ 174 h 550"/>
                <a:gd name="T26" fmla="*/ 495 w 511"/>
                <a:gd name="T27" fmla="*/ 204 h 550"/>
                <a:gd name="T28" fmla="*/ 510 w 511"/>
                <a:gd name="T29" fmla="*/ 240 h 550"/>
                <a:gd name="T30" fmla="*/ 498 w 511"/>
                <a:gd name="T31" fmla="*/ 270 h 550"/>
                <a:gd name="T32" fmla="*/ 492 w 511"/>
                <a:gd name="T33" fmla="*/ 306 h 550"/>
                <a:gd name="T34" fmla="*/ 489 w 511"/>
                <a:gd name="T35" fmla="*/ 345 h 550"/>
                <a:gd name="T36" fmla="*/ 480 w 511"/>
                <a:gd name="T37" fmla="*/ 381 h 550"/>
                <a:gd name="T38" fmla="*/ 468 w 511"/>
                <a:gd name="T39" fmla="*/ 405 h 550"/>
                <a:gd name="T40" fmla="*/ 441 w 511"/>
                <a:gd name="T41" fmla="*/ 432 h 550"/>
                <a:gd name="T42" fmla="*/ 420 w 511"/>
                <a:gd name="T43" fmla="*/ 453 h 550"/>
                <a:gd name="T44" fmla="*/ 405 w 511"/>
                <a:gd name="T45" fmla="*/ 477 h 550"/>
                <a:gd name="T46" fmla="*/ 372 w 511"/>
                <a:gd name="T47" fmla="*/ 501 h 550"/>
                <a:gd name="T48" fmla="*/ 360 w 511"/>
                <a:gd name="T49" fmla="*/ 516 h 550"/>
                <a:gd name="T50" fmla="*/ 324 w 511"/>
                <a:gd name="T51" fmla="*/ 537 h 550"/>
                <a:gd name="T52" fmla="*/ 291 w 511"/>
                <a:gd name="T53" fmla="*/ 528 h 550"/>
                <a:gd name="T54" fmla="*/ 261 w 511"/>
                <a:gd name="T55" fmla="*/ 549 h 550"/>
                <a:gd name="T56" fmla="*/ 225 w 511"/>
                <a:gd name="T57" fmla="*/ 540 h 550"/>
                <a:gd name="T58" fmla="*/ 183 w 511"/>
                <a:gd name="T59" fmla="*/ 501 h 550"/>
                <a:gd name="T60" fmla="*/ 192 w 511"/>
                <a:gd name="T61" fmla="*/ 513 h 550"/>
                <a:gd name="T62" fmla="*/ 171 w 511"/>
                <a:gd name="T63" fmla="*/ 501 h 550"/>
                <a:gd name="T64" fmla="*/ 153 w 511"/>
                <a:gd name="T65" fmla="*/ 489 h 550"/>
                <a:gd name="T66" fmla="*/ 126 w 511"/>
                <a:gd name="T67" fmla="*/ 480 h 550"/>
                <a:gd name="T68" fmla="*/ 102 w 511"/>
                <a:gd name="T69" fmla="*/ 450 h 550"/>
                <a:gd name="T70" fmla="*/ 75 w 511"/>
                <a:gd name="T71" fmla="*/ 441 h 550"/>
                <a:gd name="T72" fmla="*/ 60 w 511"/>
                <a:gd name="T73" fmla="*/ 399 h 550"/>
                <a:gd name="T74" fmla="*/ 45 w 511"/>
                <a:gd name="T75" fmla="*/ 375 h 550"/>
                <a:gd name="T76" fmla="*/ 30 w 511"/>
                <a:gd name="T77" fmla="*/ 375 h 550"/>
                <a:gd name="T78" fmla="*/ 24 w 511"/>
                <a:gd name="T79" fmla="*/ 330 h 550"/>
                <a:gd name="T80" fmla="*/ 39 w 511"/>
                <a:gd name="T81" fmla="*/ 303 h 550"/>
                <a:gd name="T82" fmla="*/ 0 w 511"/>
                <a:gd name="T83" fmla="*/ 282 h 550"/>
                <a:gd name="T84" fmla="*/ 27 w 511"/>
                <a:gd name="T85" fmla="*/ 249 h 550"/>
                <a:gd name="T86" fmla="*/ 30 w 511"/>
                <a:gd name="T87" fmla="*/ 195 h 550"/>
                <a:gd name="T88" fmla="*/ 42 w 511"/>
                <a:gd name="T89" fmla="*/ 189 h 550"/>
                <a:gd name="T90" fmla="*/ 60 w 511"/>
                <a:gd name="T91" fmla="*/ 120 h 550"/>
                <a:gd name="T92" fmla="*/ 93 w 511"/>
                <a:gd name="T93" fmla="*/ 117 h 550"/>
                <a:gd name="T94" fmla="*/ 117 w 511"/>
                <a:gd name="T95" fmla="*/ 63 h 550"/>
                <a:gd name="T96" fmla="*/ 147 w 511"/>
                <a:gd name="T97" fmla="*/ 48 h 5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11"/>
                <a:gd name="T148" fmla="*/ 0 h 550"/>
                <a:gd name="T149" fmla="*/ 511 w 511"/>
                <a:gd name="T150" fmla="*/ 550 h 55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11" h="550">
                  <a:moveTo>
                    <a:pt x="111" y="75"/>
                  </a:moveTo>
                  <a:lnTo>
                    <a:pt x="123" y="78"/>
                  </a:lnTo>
                  <a:lnTo>
                    <a:pt x="129" y="66"/>
                  </a:lnTo>
                  <a:lnTo>
                    <a:pt x="138" y="66"/>
                  </a:lnTo>
                  <a:lnTo>
                    <a:pt x="147" y="69"/>
                  </a:lnTo>
                  <a:lnTo>
                    <a:pt x="153" y="60"/>
                  </a:lnTo>
                  <a:lnTo>
                    <a:pt x="156" y="51"/>
                  </a:lnTo>
                  <a:lnTo>
                    <a:pt x="180" y="54"/>
                  </a:lnTo>
                  <a:lnTo>
                    <a:pt x="180" y="39"/>
                  </a:lnTo>
                  <a:lnTo>
                    <a:pt x="180" y="30"/>
                  </a:lnTo>
                  <a:lnTo>
                    <a:pt x="192" y="33"/>
                  </a:lnTo>
                  <a:lnTo>
                    <a:pt x="195" y="18"/>
                  </a:lnTo>
                  <a:lnTo>
                    <a:pt x="198" y="0"/>
                  </a:lnTo>
                  <a:lnTo>
                    <a:pt x="210" y="6"/>
                  </a:lnTo>
                  <a:lnTo>
                    <a:pt x="222" y="30"/>
                  </a:lnTo>
                  <a:lnTo>
                    <a:pt x="228" y="15"/>
                  </a:lnTo>
                  <a:lnTo>
                    <a:pt x="237" y="12"/>
                  </a:lnTo>
                  <a:lnTo>
                    <a:pt x="246" y="24"/>
                  </a:lnTo>
                  <a:lnTo>
                    <a:pt x="255" y="21"/>
                  </a:lnTo>
                  <a:lnTo>
                    <a:pt x="261" y="12"/>
                  </a:lnTo>
                  <a:lnTo>
                    <a:pt x="270" y="21"/>
                  </a:lnTo>
                  <a:lnTo>
                    <a:pt x="291" y="21"/>
                  </a:lnTo>
                  <a:lnTo>
                    <a:pt x="309" y="3"/>
                  </a:lnTo>
                  <a:lnTo>
                    <a:pt x="321" y="3"/>
                  </a:lnTo>
                  <a:lnTo>
                    <a:pt x="321" y="15"/>
                  </a:lnTo>
                  <a:lnTo>
                    <a:pt x="333" y="18"/>
                  </a:lnTo>
                  <a:lnTo>
                    <a:pt x="342" y="15"/>
                  </a:lnTo>
                  <a:lnTo>
                    <a:pt x="342" y="24"/>
                  </a:lnTo>
                  <a:lnTo>
                    <a:pt x="366" y="27"/>
                  </a:lnTo>
                  <a:lnTo>
                    <a:pt x="375" y="24"/>
                  </a:lnTo>
                  <a:lnTo>
                    <a:pt x="378" y="33"/>
                  </a:lnTo>
                  <a:lnTo>
                    <a:pt x="378" y="42"/>
                  </a:lnTo>
                  <a:lnTo>
                    <a:pt x="384" y="51"/>
                  </a:lnTo>
                  <a:lnTo>
                    <a:pt x="408" y="57"/>
                  </a:lnTo>
                  <a:lnTo>
                    <a:pt x="417" y="54"/>
                  </a:lnTo>
                  <a:lnTo>
                    <a:pt x="420" y="63"/>
                  </a:lnTo>
                  <a:lnTo>
                    <a:pt x="423" y="72"/>
                  </a:lnTo>
                  <a:lnTo>
                    <a:pt x="441" y="72"/>
                  </a:lnTo>
                  <a:lnTo>
                    <a:pt x="447" y="81"/>
                  </a:lnTo>
                  <a:lnTo>
                    <a:pt x="441" y="90"/>
                  </a:lnTo>
                  <a:lnTo>
                    <a:pt x="447" y="99"/>
                  </a:lnTo>
                  <a:lnTo>
                    <a:pt x="444" y="108"/>
                  </a:lnTo>
                  <a:lnTo>
                    <a:pt x="444" y="117"/>
                  </a:lnTo>
                  <a:lnTo>
                    <a:pt x="453" y="117"/>
                  </a:lnTo>
                  <a:lnTo>
                    <a:pt x="471" y="120"/>
                  </a:lnTo>
                  <a:lnTo>
                    <a:pt x="474" y="129"/>
                  </a:lnTo>
                  <a:lnTo>
                    <a:pt x="471" y="141"/>
                  </a:lnTo>
                  <a:lnTo>
                    <a:pt x="465" y="150"/>
                  </a:lnTo>
                  <a:lnTo>
                    <a:pt x="474" y="150"/>
                  </a:lnTo>
                  <a:lnTo>
                    <a:pt x="483" y="150"/>
                  </a:lnTo>
                  <a:lnTo>
                    <a:pt x="483" y="162"/>
                  </a:lnTo>
                  <a:lnTo>
                    <a:pt x="483" y="174"/>
                  </a:lnTo>
                  <a:lnTo>
                    <a:pt x="483" y="183"/>
                  </a:lnTo>
                  <a:lnTo>
                    <a:pt x="492" y="189"/>
                  </a:lnTo>
                  <a:lnTo>
                    <a:pt x="486" y="198"/>
                  </a:lnTo>
                  <a:lnTo>
                    <a:pt x="495" y="204"/>
                  </a:lnTo>
                  <a:lnTo>
                    <a:pt x="495" y="213"/>
                  </a:lnTo>
                  <a:lnTo>
                    <a:pt x="492" y="222"/>
                  </a:lnTo>
                  <a:lnTo>
                    <a:pt x="510" y="228"/>
                  </a:lnTo>
                  <a:lnTo>
                    <a:pt x="510" y="240"/>
                  </a:lnTo>
                  <a:lnTo>
                    <a:pt x="501" y="243"/>
                  </a:lnTo>
                  <a:lnTo>
                    <a:pt x="501" y="252"/>
                  </a:lnTo>
                  <a:lnTo>
                    <a:pt x="498" y="261"/>
                  </a:lnTo>
                  <a:lnTo>
                    <a:pt x="498" y="270"/>
                  </a:lnTo>
                  <a:lnTo>
                    <a:pt x="489" y="276"/>
                  </a:lnTo>
                  <a:lnTo>
                    <a:pt x="489" y="285"/>
                  </a:lnTo>
                  <a:lnTo>
                    <a:pt x="489" y="297"/>
                  </a:lnTo>
                  <a:lnTo>
                    <a:pt x="492" y="306"/>
                  </a:lnTo>
                  <a:lnTo>
                    <a:pt x="492" y="315"/>
                  </a:lnTo>
                  <a:lnTo>
                    <a:pt x="486" y="324"/>
                  </a:lnTo>
                  <a:lnTo>
                    <a:pt x="486" y="333"/>
                  </a:lnTo>
                  <a:lnTo>
                    <a:pt x="489" y="345"/>
                  </a:lnTo>
                  <a:lnTo>
                    <a:pt x="480" y="351"/>
                  </a:lnTo>
                  <a:lnTo>
                    <a:pt x="474" y="360"/>
                  </a:lnTo>
                  <a:lnTo>
                    <a:pt x="477" y="369"/>
                  </a:lnTo>
                  <a:lnTo>
                    <a:pt x="480" y="381"/>
                  </a:lnTo>
                  <a:lnTo>
                    <a:pt x="471" y="384"/>
                  </a:lnTo>
                  <a:lnTo>
                    <a:pt x="462" y="387"/>
                  </a:lnTo>
                  <a:lnTo>
                    <a:pt x="462" y="396"/>
                  </a:lnTo>
                  <a:lnTo>
                    <a:pt x="468" y="405"/>
                  </a:lnTo>
                  <a:lnTo>
                    <a:pt x="444" y="411"/>
                  </a:lnTo>
                  <a:lnTo>
                    <a:pt x="435" y="411"/>
                  </a:lnTo>
                  <a:lnTo>
                    <a:pt x="435" y="423"/>
                  </a:lnTo>
                  <a:lnTo>
                    <a:pt x="441" y="432"/>
                  </a:lnTo>
                  <a:lnTo>
                    <a:pt x="447" y="441"/>
                  </a:lnTo>
                  <a:lnTo>
                    <a:pt x="438" y="447"/>
                  </a:lnTo>
                  <a:lnTo>
                    <a:pt x="429" y="447"/>
                  </a:lnTo>
                  <a:lnTo>
                    <a:pt x="420" y="453"/>
                  </a:lnTo>
                  <a:lnTo>
                    <a:pt x="420" y="462"/>
                  </a:lnTo>
                  <a:lnTo>
                    <a:pt x="426" y="471"/>
                  </a:lnTo>
                  <a:lnTo>
                    <a:pt x="417" y="474"/>
                  </a:lnTo>
                  <a:lnTo>
                    <a:pt x="405" y="477"/>
                  </a:lnTo>
                  <a:lnTo>
                    <a:pt x="396" y="477"/>
                  </a:lnTo>
                  <a:lnTo>
                    <a:pt x="396" y="489"/>
                  </a:lnTo>
                  <a:lnTo>
                    <a:pt x="396" y="498"/>
                  </a:lnTo>
                  <a:lnTo>
                    <a:pt x="372" y="501"/>
                  </a:lnTo>
                  <a:lnTo>
                    <a:pt x="363" y="498"/>
                  </a:lnTo>
                  <a:lnTo>
                    <a:pt x="354" y="498"/>
                  </a:lnTo>
                  <a:lnTo>
                    <a:pt x="357" y="507"/>
                  </a:lnTo>
                  <a:lnTo>
                    <a:pt x="360" y="516"/>
                  </a:lnTo>
                  <a:lnTo>
                    <a:pt x="351" y="519"/>
                  </a:lnTo>
                  <a:lnTo>
                    <a:pt x="327" y="519"/>
                  </a:lnTo>
                  <a:lnTo>
                    <a:pt x="324" y="528"/>
                  </a:lnTo>
                  <a:lnTo>
                    <a:pt x="324" y="537"/>
                  </a:lnTo>
                  <a:lnTo>
                    <a:pt x="315" y="537"/>
                  </a:lnTo>
                  <a:lnTo>
                    <a:pt x="306" y="543"/>
                  </a:lnTo>
                  <a:lnTo>
                    <a:pt x="300" y="534"/>
                  </a:lnTo>
                  <a:lnTo>
                    <a:pt x="291" y="528"/>
                  </a:lnTo>
                  <a:lnTo>
                    <a:pt x="285" y="537"/>
                  </a:lnTo>
                  <a:lnTo>
                    <a:pt x="282" y="546"/>
                  </a:lnTo>
                  <a:lnTo>
                    <a:pt x="270" y="549"/>
                  </a:lnTo>
                  <a:lnTo>
                    <a:pt x="261" y="549"/>
                  </a:lnTo>
                  <a:lnTo>
                    <a:pt x="261" y="540"/>
                  </a:lnTo>
                  <a:lnTo>
                    <a:pt x="252" y="534"/>
                  </a:lnTo>
                  <a:lnTo>
                    <a:pt x="234" y="531"/>
                  </a:lnTo>
                  <a:lnTo>
                    <a:pt x="225" y="540"/>
                  </a:lnTo>
                  <a:lnTo>
                    <a:pt x="219" y="519"/>
                  </a:lnTo>
                  <a:lnTo>
                    <a:pt x="213" y="510"/>
                  </a:lnTo>
                  <a:lnTo>
                    <a:pt x="192" y="507"/>
                  </a:lnTo>
                  <a:lnTo>
                    <a:pt x="183" y="501"/>
                  </a:lnTo>
                  <a:lnTo>
                    <a:pt x="177" y="513"/>
                  </a:lnTo>
                  <a:lnTo>
                    <a:pt x="174" y="522"/>
                  </a:lnTo>
                  <a:lnTo>
                    <a:pt x="183" y="519"/>
                  </a:lnTo>
                  <a:lnTo>
                    <a:pt x="192" y="513"/>
                  </a:lnTo>
                  <a:lnTo>
                    <a:pt x="198" y="525"/>
                  </a:lnTo>
                  <a:lnTo>
                    <a:pt x="201" y="513"/>
                  </a:lnTo>
                  <a:lnTo>
                    <a:pt x="189" y="501"/>
                  </a:lnTo>
                  <a:lnTo>
                    <a:pt x="171" y="501"/>
                  </a:lnTo>
                  <a:lnTo>
                    <a:pt x="168" y="510"/>
                  </a:lnTo>
                  <a:lnTo>
                    <a:pt x="162" y="486"/>
                  </a:lnTo>
                  <a:lnTo>
                    <a:pt x="162" y="477"/>
                  </a:lnTo>
                  <a:lnTo>
                    <a:pt x="153" y="489"/>
                  </a:lnTo>
                  <a:lnTo>
                    <a:pt x="141" y="492"/>
                  </a:lnTo>
                  <a:lnTo>
                    <a:pt x="135" y="468"/>
                  </a:lnTo>
                  <a:lnTo>
                    <a:pt x="132" y="489"/>
                  </a:lnTo>
                  <a:lnTo>
                    <a:pt x="126" y="480"/>
                  </a:lnTo>
                  <a:lnTo>
                    <a:pt x="117" y="483"/>
                  </a:lnTo>
                  <a:lnTo>
                    <a:pt x="108" y="486"/>
                  </a:lnTo>
                  <a:lnTo>
                    <a:pt x="105" y="468"/>
                  </a:lnTo>
                  <a:lnTo>
                    <a:pt x="102" y="450"/>
                  </a:lnTo>
                  <a:lnTo>
                    <a:pt x="102" y="459"/>
                  </a:lnTo>
                  <a:lnTo>
                    <a:pt x="93" y="438"/>
                  </a:lnTo>
                  <a:lnTo>
                    <a:pt x="84" y="438"/>
                  </a:lnTo>
                  <a:lnTo>
                    <a:pt x="75" y="441"/>
                  </a:lnTo>
                  <a:lnTo>
                    <a:pt x="72" y="429"/>
                  </a:lnTo>
                  <a:lnTo>
                    <a:pt x="63" y="435"/>
                  </a:lnTo>
                  <a:lnTo>
                    <a:pt x="60" y="417"/>
                  </a:lnTo>
                  <a:lnTo>
                    <a:pt x="60" y="399"/>
                  </a:lnTo>
                  <a:lnTo>
                    <a:pt x="51" y="402"/>
                  </a:lnTo>
                  <a:lnTo>
                    <a:pt x="51" y="384"/>
                  </a:lnTo>
                  <a:lnTo>
                    <a:pt x="51" y="366"/>
                  </a:lnTo>
                  <a:lnTo>
                    <a:pt x="45" y="375"/>
                  </a:lnTo>
                  <a:lnTo>
                    <a:pt x="42" y="360"/>
                  </a:lnTo>
                  <a:lnTo>
                    <a:pt x="33" y="360"/>
                  </a:lnTo>
                  <a:lnTo>
                    <a:pt x="30" y="351"/>
                  </a:lnTo>
                  <a:lnTo>
                    <a:pt x="30" y="375"/>
                  </a:lnTo>
                  <a:lnTo>
                    <a:pt x="30" y="360"/>
                  </a:lnTo>
                  <a:lnTo>
                    <a:pt x="30" y="351"/>
                  </a:lnTo>
                  <a:lnTo>
                    <a:pt x="27" y="360"/>
                  </a:lnTo>
                  <a:lnTo>
                    <a:pt x="24" y="330"/>
                  </a:lnTo>
                  <a:lnTo>
                    <a:pt x="24" y="312"/>
                  </a:lnTo>
                  <a:lnTo>
                    <a:pt x="18" y="330"/>
                  </a:lnTo>
                  <a:lnTo>
                    <a:pt x="21" y="309"/>
                  </a:lnTo>
                  <a:lnTo>
                    <a:pt x="39" y="303"/>
                  </a:lnTo>
                  <a:lnTo>
                    <a:pt x="42" y="318"/>
                  </a:lnTo>
                  <a:lnTo>
                    <a:pt x="42" y="306"/>
                  </a:lnTo>
                  <a:lnTo>
                    <a:pt x="24" y="288"/>
                  </a:lnTo>
                  <a:lnTo>
                    <a:pt x="0" y="282"/>
                  </a:lnTo>
                  <a:lnTo>
                    <a:pt x="3" y="273"/>
                  </a:lnTo>
                  <a:lnTo>
                    <a:pt x="27" y="279"/>
                  </a:lnTo>
                  <a:lnTo>
                    <a:pt x="30" y="267"/>
                  </a:lnTo>
                  <a:lnTo>
                    <a:pt x="27" y="249"/>
                  </a:lnTo>
                  <a:lnTo>
                    <a:pt x="24" y="261"/>
                  </a:lnTo>
                  <a:lnTo>
                    <a:pt x="24" y="243"/>
                  </a:lnTo>
                  <a:lnTo>
                    <a:pt x="24" y="219"/>
                  </a:lnTo>
                  <a:lnTo>
                    <a:pt x="30" y="195"/>
                  </a:lnTo>
                  <a:lnTo>
                    <a:pt x="30" y="171"/>
                  </a:lnTo>
                  <a:lnTo>
                    <a:pt x="36" y="186"/>
                  </a:lnTo>
                  <a:lnTo>
                    <a:pt x="39" y="204"/>
                  </a:lnTo>
                  <a:lnTo>
                    <a:pt x="42" y="189"/>
                  </a:lnTo>
                  <a:lnTo>
                    <a:pt x="45" y="177"/>
                  </a:lnTo>
                  <a:lnTo>
                    <a:pt x="54" y="186"/>
                  </a:lnTo>
                  <a:lnTo>
                    <a:pt x="57" y="156"/>
                  </a:lnTo>
                  <a:lnTo>
                    <a:pt x="60" y="120"/>
                  </a:lnTo>
                  <a:lnTo>
                    <a:pt x="69" y="132"/>
                  </a:lnTo>
                  <a:lnTo>
                    <a:pt x="81" y="132"/>
                  </a:lnTo>
                  <a:lnTo>
                    <a:pt x="84" y="114"/>
                  </a:lnTo>
                  <a:lnTo>
                    <a:pt x="93" y="117"/>
                  </a:lnTo>
                  <a:lnTo>
                    <a:pt x="99" y="93"/>
                  </a:lnTo>
                  <a:lnTo>
                    <a:pt x="102" y="75"/>
                  </a:lnTo>
                  <a:lnTo>
                    <a:pt x="111" y="78"/>
                  </a:lnTo>
                  <a:lnTo>
                    <a:pt x="117" y="63"/>
                  </a:lnTo>
                  <a:lnTo>
                    <a:pt x="126" y="60"/>
                  </a:lnTo>
                  <a:lnTo>
                    <a:pt x="135" y="69"/>
                  </a:lnTo>
                  <a:lnTo>
                    <a:pt x="138" y="51"/>
                  </a:lnTo>
                  <a:lnTo>
                    <a:pt x="147" y="48"/>
                  </a:lnTo>
                  <a:lnTo>
                    <a:pt x="159" y="5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07" name="Freeform 188">
              <a:extLst>
                <a:ext uri="{FF2B5EF4-FFF2-40B4-BE49-F238E27FC236}">
                  <a16:creationId xmlns:a16="http://schemas.microsoft.com/office/drawing/2014/main" id="{A731DCFD-9794-4152-96FC-014199A75734}"/>
                </a:ext>
              </a:extLst>
            </p:cNvPr>
            <p:cNvSpPr>
              <a:spLocks/>
            </p:cNvSpPr>
            <p:nvPr/>
          </p:nvSpPr>
          <p:spPr bwMode="auto">
            <a:xfrm>
              <a:off x="2732" y="970"/>
              <a:ext cx="1"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3796" name="Group 189">
            <a:extLst>
              <a:ext uri="{FF2B5EF4-FFF2-40B4-BE49-F238E27FC236}">
                <a16:creationId xmlns:a16="http://schemas.microsoft.com/office/drawing/2014/main" id="{4B5E16AF-EDF5-482D-9FF0-016688BB526C}"/>
              </a:ext>
            </a:extLst>
          </p:cNvPr>
          <p:cNvGrpSpPr>
            <a:grpSpLocks/>
          </p:cNvGrpSpPr>
          <p:nvPr/>
        </p:nvGrpSpPr>
        <p:grpSpPr bwMode="auto">
          <a:xfrm>
            <a:off x="374650" y="6737350"/>
            <a:ext cx="2589213" cy="2016125"/>
            <a:chOff x="2569" y="2129"/>
            <a:chExt cx="1631" cy="1270"/>
          </a:xfrm>
        </p:grpSpPr>
        <p:sp>
          <p:nvSpPr>
            <p:cNvPr id="33831" name="Line 190">
              <a:extLst>
                <a:ext uri="{FF2B5EF4-FFF2-40B4-BE49-F238E27FC236}">
                  <a16:creationId xmlns:a16="http://schemas.microsoft.com/office/drawing/2014/main" id="{708D0759-DDCF-4C58-924E-1BA4C3D0DAA6}"/>
                </a:ext>
              </a:extLst>
            </p:cNvPr>
            <p:cNvSpPr>
              <a:spLocks noChangeShapeType="1"/>
            </p:cNvSpPr>
            <p:nvPr/>
          </p:nvSpPr>
          <p:spPr bwMode="auto">
            <a:xfrm>
              <a:off x="2569" y="3382"/>
              <a:ext cx="232"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3832" name="Group 191">
              <a:extLst>
                <a:ext uri="{FF2B5EF4-FFF2-40B4-BE49-F238E27FC236}">
                  <a16:creationId xmlns:a16="http://schemas.microsoft.com/office/drawing/2014/main" id="{5EF3FA4C-6424-463D-BEB7-A57012D0A315}"/>
                </a:ext>
              </a:extLst>
            </p:cNvPr>
            <p:cNvGrpSpPr>
              <a:grpSpLocks/>
            </p:cNvGrpSpPr>
            <p:nvPr/>
          </p:nvGrpSpPr>
          <p:grpSpPr bwMode="auto">
            <a:xfrm>
              <a:off x="2595" y="2129"/>
              <a:ext cx="1605" cy="1270"/>
              <a:chOff x="2962" y="2371"/>
              <a:chExt cx="1605" cy="1270"/>
            </a:xfrm>
          </p:grpSpPr>
          <p:sp>
            <p:nvSpPr>
              <p:cNvPr id="33833" name="Freeform 192">
                <a:extLst>
                  <a:ext uri="{FF2B5EF4-FFF2-40B4-BE49-F238E27FC236}">
                    <a16:creationId xmlns:a16="http://schemas.microsoft.com/office/drawing/2014/main" id="{0FCF9E9C-F5C1-4620-9847-D7390ABBBC54}"/>
                  </a:ext>
                </a:extLst>
              </p:cNvPr>
              <p:cNvSpPr>
                <a:spLocks/>
              </p:cNvSpPr>
              <p:nvPr/>
            </p:nvSpPr>
            <p:spPr bwMode="auto">
              <a:xfrm>
                <a:off x="3575" y="2371"/>
                <a:ext cx="175" cy="292"/>
              </a:xfrm>
              <a:custGeom>
                <a:avLst/>
                <a:gdLst>
                  <a:gd name="T0" fmla="*/ 87 w 175"/>
                  <a:gd name="T1" fmla="*/ 201 h 292"/>
                  <a:gd name="T2" fmla="*/ 57 w 175"/>
                  <a:gd name="T3" fmla="*/ 192 h 292"/>
                  <a:gd name="T4" fmla="*/ 39 w 175"/>
                  <a:gd name="T5" fmla="*/ 192 h 292"/>
                  <a:gd name="T6" fmla="*/ 33 w 175"/>
                  <a:gd name="T7" fmla="*/ 165 h 292"/>
                  <a:gd name="T8" fmla="*/ 18 w 175"/>
                  <a:gd name="T9" fmla="*/ 141 h 292"/>
                  <a:gd name="T10" fmla="*/ 12 w 175"/>
                  <a:gd name="T11" fmla="*/ 129 h 292"/>
                  <a:gd name="T12" fmla="*/ 6 w 175"/>
                  <a:gd name="T13" fmla="*/ 117 h 292"/>
                  <a:gd name="T14" fmla="*/ 12 w 175"/>
                  <a:gd name="T15" fmla="*/ 90 h 292"/>
                  <a:gd name="T16" fmla="*/ 18 w 175"/>
                  <a:gd name="T17" fmla="*/ 96 h 292"/>
                  <a:gd name="T18" fmla="*/ 33 w 175"/>
                  <a:gd name="T19" fmla="*/ 81 h 292"/>
                  <a:gd name="T20" fmla="*/ 15 w 175"/>
                  <a:gd name="T21" fmla="*/ 75 h 292"/>
                  <a:gd name="T22" fmla="*/ 27 w 175"/>
                  <a:gd name="T23" fmla="*/ 54 h 292"/>
                  <a:gd name="T24" fmla="*/ 24 w 175"/>
                  <a:gd name="T25" fmla="*/ 45 h 292"/>
                  <a:gd name="T26" fmla="*/ 15 w 175"/>
                  <a:gd name="T27" fmla="*/ 54 h 292"/>
                  <a:gd name="T28" fmla="*/ 33 w 175"/>
                  <a:gd name="T29" fmla="*/ 51 h 292"/>
                  <a:gd name="T30" fmla="*/ 60 w 175"/>
                  <a:gd name="T31" fmla="*/ 60 h 292"/>
                  <a:gd name="T32" fmla="*/ 63 w 175"/>
                  <a:gd name="T33" fmla="*/ 90 h 292"/>
                  <a:gd name="T34" fmla="*/ 84 w 175"/>
                  <a:gd name="T35" fmla="*/ 111 h 292"/>
                  <a:gd name="T36" fmla="*/ 99 w 175"/>
                  <a:gd name="T37" fmla="*/ 117 h 292"/>
                  <a:gd name="T38" fmla="*/ 117 w 175"/>
                  <a:gd name="T39" fmla="*/ 102 h 292"/>
                  <a:gd name="T40" fmla="*/ 135 w 175"/>
                  <a:gd name="T41" fmla="*/ 120 h 292"/>
                  <a:gd name="T42" fmla="*/ 126 w 175"/>
                  <a:gd name="T43" fmla="*/ 123 h 292"/>
                  <a:gd name="T44" fmla="*/ 120 w 175"/>
                  <a:gd name="T45" fmla="*/ 132 h 292"/>
                  <a:gd name="T46" fmla="*/ 111 w 175"/>
                  <a:gd name="T47" fmla="*/ 135 h 292"/>
                  <a:gd name="T48" fmla="*/ 129 w 175"/>
                  <a:gd name="T49" fmla="*/ 138 h 292"/>
                  <a:gd name="T50" fmla="*/ 144 w 175"/>
                  <a:gd name="T51" fmla="*/ 132 h 292"/>
                  <a:gd name="T52" fmla="*/ 132 w 175"/>
                  <a:gd name="T53" fmla="*/ 102 h 292"/>
                  <a:gd name="T54" fmla="*/ 105 w 175"/>
                  <a:gd name="T55" fmla="*/ 78 h 292"/>
                  <a:gd name="T56" fmla="*/ 78 w 175"/>
                  <a:gd name="T57" fmla="*/ 69 h 292"/>
                  <a:gd name="T58" fmla="*/ 48 w 175"/>
                  <a:gd name="T59" fmla="*/ 51 h 292"/>
                  <a:gd name="T60" fmla="*/ 33 w 175"/>
                  <a:gd name="T61" fmla="*/ 27 h 292"/>
                  <a:gd name="T62" fmla="*/ 60 w 175"/>
                  <a:gd name="T63" fmla="*/ 9 h 292"/>
                  <a:gd name="T64" fmla="*/ 87 w 175"/>
                  <a:gd name="T65" fmla="*/ 6 h 292"/>
                  <a:gd name="T66" fmla="*/ 78 w 175"/>
                  <a:gd name="T67" fmla="*/ 0 h 292"/>
                  <a:gd name="T68" fmla="*/ 117 w 175"/>
                  <a:gd name="T69" fmla="*/ 0 h 292"/>
                  <a:gd name="T70" fmla="*/ 144 w 175"/>
                  <a:gd name="T71" fmla="*/ 15 h 292"/>
                  <a:gd name="T72" fmla="*/ 165 w 175"/>
                  <a:gd name="T73" fmla="*/ 42 h 292"/>
                  <a:gd name="T74" fmla="*/ 171 w 175"/>
                  <a:gd name="T75" fmla="*/ 69 h 292"/>
                  <a:gd name="T76" fmla="*/ 174 w 175"/>
                  <a:gd name="T77" fmla="*/ 96 h 292"/>
                  <a:gd name="T78" fmla="*/ 174 w 175"/>
                  <a:gd name="T79" fmla="*/ 123 h 292"/>
                  <a:gd name="T80" fmla="*/ 162 w 175"/>
                  <a:gd name="T81" fmla="*/ 153 h 292"/>
                  <a:gd name="T82" fmla="*/ 162 w 175"/>
                  <a:gd name="T83" fmla="*/ 189 h 292"/>
                  <a:gd name="T84" fmla="*/ 90 w 175"/>
                  <a:gd name="T85" fmla="*/ 219 h 29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5"/>
                  <a:gd name="T130" fmla="*/ 0 h 292"/>
                  <a:gd name="T131" fmla="*/ 175 w 175"/>
                  <a:gd name="T132" fmla="*/ 292 h 29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5" h="292">
                    <a:moveTo>
                      <a:pt x="90" y="219"/>
                    </a:moveTo>
                    <a:lnTo>
                      <a:pt x="87" y="210"/>
                    </a:lnTo>
                    <a:lnTo>
                      <a:pt x="87" y="201"/>
                    </a:lnTo>
                    <a:lnTo>
                      <a:pt x="78" y="198"/>
                    </a:lnTo>
                    <a:lnTo>
                      <a:pt x="69" y="192"/>
                    </a:lnTo>
                    <a:lnTo>
                      <a:pt x="57" y="192"/>
                    </a:lnTo>
                    <a:lnTo>
                      <a:pt x="48" y="192"/>
                    </a:lnTo>
                    <a:lnTo>
                      <a:pt x="39" y="192"/>
                    </a:lnTo>
                    <a:lnTo>
                      <a:pt x="36" y="183"/>
                    </a:lnTo>
                    <a:lnTo>
                      <a:pt x="36" y="174"/>
                    </a:lnTo>
                    <a:lnTo>
                      <a:pt x="33" y="165"/>
                    </a:lnTo>
                    <a:lnTo>
                      <a:pt x="24" y="159"/>
                    </a:lnTo>
                    <a:lnTo>
                      <a:pt x="18" y="150"/>
                    </a:lnTo>
                    <a:lnTo>
                      <a:pt x="18" y="141"/>
                    </a:lnTo>
                    <a:lnTo>
                      <a:pt x="18" y="132"/>
                    </a:lnTo>
                    <a:lnTo>
                      <a:pt x="21" y="123"/>
                    </a:lnTo>
                    <a:lnTo>
                      <a:pt x="12" y="129"/>
                    </a:lnTo>
                    <a:lnTo>
                      <a:pt x="3" y="135"/>
                    </a:lnTo>
                    <a:lnTo>
                      <a:pt x="0" y="126"/>
                    </a:lnTo>
                    <a:lnTo>
                      <a:pt x="6" y="117"/>
                    </a:lnTo>
                    <a:lnTo>
                      <a:pt x="9" y="108"/>
                    </a:lnTo>
                    <a:lnTo>
                      <a:pt x="12" y="99"/>
                    </a:lnTo>
                    <a:lnTo>
                      <a:pt x="12" y="90"/>
                    </a:lnTo>
                    <a:lnTo>
                      <a:pt x="24" y="87"/>
                    </a:lnTo>
                    <a:lnTo>
                      <a:pt x="27" y="96"/>
                    </a:lnTo>
                    <a:lnTo>
                      <a:pt x="18" y="96"/>
                    </a:lnTo>
                    <a:lnTo>
                      <a:pt x="15" y="87"/>
                    </a:lnTo>
                    <a:lnTo>
                      <a:pt x="24" y="81"/>
                    </a:lnTo>
                    <a:lnTo>
                      <a:pt x="33" y="81"/>
                    </a:lnTo>
                    <a:lnTo>
                      <a:pt x="24" y="81"/>
                    </a:lnTo>
                    <a:lnTo>
                      <a:pt x="15" y="84"/>
                    </a:lnTo>
                    <a:lnTo>
                      <a:pt x="15" y="75"/>
                    </a:lnTo>
                    <a:lnTo>
                      <a:pt x="15" y="66"/>
                    </a:lnTo>
                    <a:lnTo>
                      <a:pt x="18" y="57"/>
                    </a:lnTo>
                    <a:lnTo>
                      <a:pt x="27" y="54"/>
                    </a:lnTo>
                    <a:lnTo>
                      <a:pt x="30" y="45"/>
                    </a:lnTo>
                    <a:lnTo>
                      <a:pt x="30" y="36"/>
                    </a:lnTo>
                    <a:lnTo>
                      <a:pt x="24" y="45"/>
                    </a:lnTo>
                    <a:lnTo>
                      <a:pt x="21" y="54"/>
                    </a:lnTo>
                    <a:lnTo>
                      <a:pt x="21" y="45"/>
                    </a:lnTo>
                    <a:lnTo>
                      <a:pt x="15" y="54"/>
                    </a:lnTo>
                    <a:lnTo>
                      <a:pt x="15" y="45"/>
                    </a:lnTo>
                    <a:lnTo>
                      <a:pt x="24" y="48"/>
                    </a:lnTo>
                    <a:lnTo>
                      <a:pt x="33" y="51"/>
                    </a:lnTo>
                    <a:lnTo>
                      <a:pt x="39" y="60"/>
                    </a:lnTo>
                    <a:lnTo>
                      <a:pt x="48" y="60"/>
                    </a:lnTo>
                    <a:lnTo>
                      <a:pt x="60" y="60"/>
                    </a:lnTo>
                    <a:lnTo>
                      <a:pt x="60" y="69"/>
                    </a:lnTo>
                    <a:lnTo>
                      <a:pt x="63" y="78"/>
                    </a:lnTo>
                    <a:lnTo>
                      <a:pt x="63" y="90"/>
                    </a:lnTo>
                    <a:lnTo>
                      <a:pt x="72" y="96"/>
                    </a:lnTo>
                    <a:lnTo>
                      <a:pt x="81" y="102"/>
                    </a:lnTo>
                    <a:lnTo>
                      <a:pt x="84" y="111"/>
                    </a:lnTo>
                    <a:lnTo>
                      <a:pt x="87" y="120"/>
                    </a:lnTo>
                    <a:lnTo>
                      <a:pt x="96" y="126"/>
                    </a:lnTo>
                    <a:lnTo>
                      <a:pt x="99" y="117"/>
                    </a:lnTo>
                    <a:lnTo>
                      <a:pt x="99" y="108"/>
                    </a:lnTo>
                    <a:lnTo>
                      <a:pt x="108" y="102"/>
                    </a:lnTo>
                    <a:lnTo>
                      <a:pt x="117" y="102"/>
                    </a:lnTo>
                    <a:lnTo>
                      <a:pt x="126" y="102"/>
                    </a:lnTo>
                    <a:lnTo>
                      <a:pt x="135" y="111"/>
                    </a:lnTo>
                    <a:lnTo>
                      <a:pt x="135" y="120"/>
                    </a:lnTo>
                    <a:lnTo>
                      <a:pt x="135" y="129"/>
                    </a:lnTo>
                    <a:lnTo>
                      <a:pt x="126" y="135"/>
                    </a:lnTo>
                    <a:lnTo>
                      <a:pt x="126" y="123"/>
                    </a:lnTo>
                    <a:lnTo>
                      <a:pt x="126" y="114"/>
                    </a:lnTo>
                    <a:lnTo>
                      <a:pt x="123" y="123"/>
                    </a:lnTo>
                    <a:lnTo>
                      <a:pt x="120" y="132"/>
                    </a:lnTo>
                    <a:lnTo>
                      <a:pt x="111" y="132"/>
                    </a:lnTo>
                    <a:lnTo>
                      <a:pt x="108" y="123"/>
                    </a:lnTo>
                    <a:lnTo>
                      <a:pt x="111" y="135"/>
                    </a:lnTo>
                    <a:lnTo>
                      <a:pt x="111" y="144"/>
                    </a:lnTo>
                    <a:lnTo>
                      <a:pt x="120" y="144"/>
                    </a:lnTo>
                    <a:lnTo>
                      <a:pt x="129" y="138"/>
                    </a:lnTo>
                    <a:lnTo>
                      <a:pt x="138" y="138"/>
                    </a:lnTo>
                    <a:lnTo>
                      <a:pt x="147" y="141"/>
                    </a:lnTo>
                    <a:lnTo>
                      <a:pt x="144" y="132"/>
                    </a:lnTo>
                    <a:lnTo>
                      <a:pt x="144" y="123"/>
                    </a:lnTo>
                    <a:lnTo>
                      <a:pt x="138" y="114"/>
                    </a:lnTo>
                    <a:lnTo>
                      <a:pt x="132" y="102"/>
                    </a:lnTo>
                    <a:lnTo>
                      <a:pt x="123" y="90"/>
                    </a:lnTo>
                    <a:lnTo>
                      <a:pt x="114" y="84"/>
                    </a:lnTo>
                    <a:lnTo>
                      <a:pt x="105" y="78"/>
                    </a:lnTo>
                    <a:lnTo>
                      <a:pt x="96" y="75"/>
                    </a:lnTo>
                    <a:lnTo>
                      <a:pt x="87" y="72"/>
                    </a:lnTo>
                    <a:lnTo>
                      <a:pt x="78" y="69"/>
                    </a:lnTo>
                    <a:lnTo>
                      <a:pt x="69" y="63"/>
                    </a:lnTo>
                    <a:lnTo>
                      <a:pt x="57" y="57"/>
                    </a:lnTo>
                    <a:lnTo>
                      <a:pt x="48" y="51"/>
                    </a:lnTo>
                    <a:lnTo>
                      <a:pt x="39" y="45"/>
                    </a:lnTo>
                    <a:lnTo>
                      <a:pt x="33" y="36"/>
                    </a:lnTo>
                    <a:lnTo>
                      <a:pt x="33" y="27"/>
                    </a:lnTo>
                    <a:lnTo>
                      <a:pt x="42" y="21"/>
                    </a:lnTo>
                    <a:lnTo>
                      <a:pt x="51" y="15"/>
                    </a:lnTo>
                    <a:lnTo>
                      <a:pt x="60" y="9"/>
                    </a:lnTo>
                    <a:lnTo>
                      <a:pt x="69" y="6"/>
                    </a:lnTo>
                    <a:lnTo>
                      <a:pt x="78" y="6"/>
                    </a:lnTo>
                    <a:lnTo>
                      <a:pt x="87" y="6"/>
                    </a:lnTo>
                    <a:lnTo>
                      <a:pt x="96" y="3"/>
                    </a:lnTo>
                    <a:lnTo>
                      <a:pt x="87" y="0"/>
                    </a:lnTo>
                    <a:lnTo>
                      <a:pt x="78" y="0"/>
                    </a:lnTo>
                    <a:lnTo>
                      <a:pt x="87" y="0"/>
                    </a:lnTo>
                    <a:lnTo>
                      <a:pt x="96" y="0"/>
                    </a:lnTo>
                    <a:lnTo>
                      <a:pt x="117" y="0"/>
                    </a:lnTo>
                    <a:lnTo>
                      <a:pt x="129" y="0"/>
                    </a:lnTo>
                    <a:lnTo>
                      <a:pt x="141" y="6"/>
                    </a:lnTo>
                    <a:lnTo>
                      <a:pt x="144" y="15"/>
                    </a:lnTo>
                    <a:lnTo>
                      <a:pt x="150" y="24"/>
                    </a:lnTo>
                    <a:lnTo>
                      <a:pt x="159" y="33"/>
                    </a:lnTo>
                    <a:lnTo>
                      <a:pt x="165" y="42"/>
                    </a:lnTo>
                    <a:lnTo>
                      <a:pt x="168" y="51"/>
                    </a:lnTo>
                    <a:lnTo>
                      <a:pt x="171" y="60"/>
                    </a:lnTo>
                    <a:lnTo>
                      <a:pt x="171" y="69"/>
                    </a:lnTo>
                    <a:lnTo>
                      <a:pt x="171" y="78"/>
                    </a:lnTo>
                    <a:lnTo>
                      <a:pt x="174" y="87"/>
                    </a:lnTo>
                    <a:lnTo>
                      <a:pt x="174" y="96"/>
                    </a:lnTo>
                    <a:lnTo>
                      <a:pt x="174" y="105"/>
                    </a:lnTo>
                    <a:lnTo>
                      <a:pt x="174" y="114"/>
                    </a:lnTo>
                    <a:lnTo>
                      <a:pt x="174" y="123"/>
                    </a:lnTo>
                    <a:lnTo>
                      <a:pt x="168" y="132"/>
                    </a:lnTo>
                    <a:lnTo>
                      <a:pt x="162" y="141"/>
                    </a:lnTo>
                    <a:lnTo>
                      <a:pt x="162" y="153"/>
                    </a:lnTo>
                    <a:lnTo>
                      <a:pt x="162" y="165"/>
                    </a:lnTo>
                    <a:lnTo>
                      <a:pt x="162" y="177"/>
                    </a:lnTo>
                    <a:lnTo>
                      <a:pt x="162" y="189"/>
                    </a:lnTo>
                    <a:lnTo>
                      <a:pt x="99" y="291"/>
                    </a:lnTo>
                    <a:lnTo>
                      <a:pt x="84" y="240"/>
                    </a:lnTo>
                    <a:lnTo>
                      <a:pt x="90" y="21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34" name="Freeform 193">
                <a:extLst>
                  <a:ext uri="{FF2B5EF4-FFF2-40B4-BE49-F238E27FC236}">
                    <a16:creationId xmlns:a16="http://schemas.microsoft.com/office/drawing/2014/main" id="{EAD3B782-9E1E-486B-8D09-387A5F7B785E}"/>
                  </a:ext>
                </a:extLst>
              </p:cNvPr>
              <p:cNvSpPr>
                <a:spLocks/>
              </p:cNvSpPr>
              <p:nvPr/>
            </p:nvSpPr>
            <p:spPr bwMode="auto">
              <a:xfrm>
                <a:off x="3638" y="2515"/>
                <a:ext cx="58" cy="46"/>
              </a:xfrm>
              <a:custGeom>
                <a:avLst/>
                <a:gdLst>
                  <a:gd name="T0" fmla="*/ 0 w 58"/>
                  <a:gd name="T1" fmla="*/ 45 h 46"/>
                  <a:gd name="T2" fmla="*/ 6 w 58"/>
                  <a:gd name="T3" fmla="*/ 36 h 46"/>
                  <a:gd name="T4" fmla="*/ 15 w 58"/>
                  <a:gd name="T5" fmla="*/ 30 h 46"/>
                  <a:gd name="T6" fmla="*/ 24 w 58"/>
                  <a:gd name="T7" fmla="*/ 27 h 46"/>
                  <a:gd name="T8" fmla="*/ 45 w 58"/>
                  <a:gd name="T9" fmla="*/ 27 h 46"/>
                  <a:gd name="T10" fmla="*/ 48 w 58"/>
                  <a:gd name="T11" fmla="*/ 18 h 46"/>
                  <a:gd name="T12" fmla="*/ 48 w 58"/>
                  <a:gd name="T13" fmla="*/ 9 h 46"/>
                  <a:gd name="T14" fmla="*/ 48 w 58"/>
                  <a:gd name="T15" fmla="*/ 0 h 46"/>
                  <a:gd name="T16" fmla="*/ 48 w 58"/>
                  <a:gd name="T17" fmla="*/ 12 h 46"/>
                  <a:gd name="T18" fmla="*/ 48 w 58"/>
                  <a:gd name="T19" fmla="*/ 24 h 46"/>
                  <a:gd name="T20" fmla="*/ 51 w 58"/>
                  <a:gd name="T21" fmla="*/ 36 h 46"/>
                  <a:gd name="T22" fmla="*/ 57 w 58"/>
                  <a:gd name="T23" fmla="*/ 45 h 46"/>
                  <a:gd name="T24" fmla="*/ 57 w 58"/>
                  <a:gd name="T25" fmla="*/ 30 h 46"/>
                  <a:gd name="T26" fmla="*/ 57 w 58"/>
                  <a:gd name="T27" fmla="*/ 21 h 46"/>
                  <a:gd name="T28" fmla="*/ 57 w 58"/>
                  <a:gd name="T29" fmla="*/ 12 h 46"/>
                  <a:gd name="T30" fmla="*/ 57 w 58"/>
                  <a:gd name="T31" fmla="*/ 3 h 46"/>
                  <a:gd name="T32" fmla="*/ 57 w 58"/>
                  <a:gd name="T33" fmla="*/ 18 h 46"/>
                  <a:gd name="T34" fmla="*/ 57 w 58"/>
                  <a:gd name="T35" fmla="*/ 30 h 46"/>
                  <a:gd name="T36" fmla="*/ 57 w 58"/>
                  <a:gd name="T37" fmla="*/ 39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46"/>
                  <a:gd name="T59" fmla="*/ 58 w 58"/>
                  <a:gd name="T60" fmla="*/ 46 h 4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46">
                    <a:moveTo>
                      <a:pt x="0" y="45"/>
                    </a:moveTo>
                    <a:lnTo>
                      <a:pt x="6" y="36"/>
                    </a:lnTo>
                    <a:lnTo>
                      <a:pt x="15" y="30"/>
                    </a:lnTo>
                    <a:lnTo>
                      <a:pt x="24" y="27"/>
                    </a:lnTo>
                    <a:lnTo>
                      <a:pt x="45" y="27"/>
                    </a:lnTo>
                    <a:lnTo>
                      <a:pt x="48" y="18"/>
                    </a:lnTo>
                    <a:lnTo>
                      <a:pt x="48" y="9"/>
                    </a:lnTo>
                    <a:lnTo>
                      <a:pt x="48" y="0"/>
                    </a:lnTo>
                    <a:lnTo>
                      <a:pt x="48" y="12"/>
                    </a:lnTo>
                    <a:lnTo>
                      <a:pt x="48" y="24"/>
                    </a:lnTo>
                    <a:lnTo>
                      <a:pt x="51" y="36"/>
                    </a:lnTo>
                    <a:lnTo>
                      <a:pt x="57" y="45"/>
                    </a:lnTo>
                    <a:lnTo>
                      <a:pt x="57" y="30"/>
                    </a:lnTo>
                    <a:lnTo>
                      <a:pt x="57" y="21"/>
                    </a:lnTo>
                    <a:lnTo>
                      <a:pt x="57" y="12"/>
                    </a:lnTo>
                    <a:lnTo>
                      <a:pt x="57" y="3"/>
                    </a:lnTo>
                    <a:lnTo>
                      <a:pt x="57" y="18"/>
                    </a:lnTo>
                    <a:lnTo>
                      <a:pt x="57" y="30"/>
                    </a:lnTo>
                    <a:lnTo>
                      <a:pt x="57" y="39"/>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35" name="Freeform 194">
                <a:extLst>
                  <a:ext uri="{FF2B5EF4-FFF2-40B4-BE49-F238E27FC236}">
                    <a16:creationId xmlns:a16="http://schemas.microsoft.com/office/drawing/2014/main" id="{55CF60E8-A2D9-43DF-A0CA-EB0DE4B123C0}"/>
                  </a:ext>
                </a:extLst>
              </p:cNvPr>
              <p:cNvSpPr>
                <a:spLocks/>
              </p:cNvSpPr>
              <p:nvPr/>
            </p:nvSpPr>
            <p:spPr bwMode="auto">
              <a:xfrm>
                <a:off x="3317" y="2539"/>
                <a:ext cx="454" cy="298"/>
              </a:xfrm>
              <a:custGeom>
                <a:avLst/>
                <a:gdLst>
                  <a:gd name="T0" fmla="*/ 426 w 454"/>
                  <a:gd name="T1" fmla="*/ 9 h 298"/>
                  <a:gd name="T2" fmla="*/ 453 w 454"/>
                  <a:gd name="T3" fmla="*/ 18 h 298"/>
                  <a:gd name="T4" fmla="*/ 444 w 454"/>
                  <a:gd name="T5" fmla="*/ 36 h 298"/>
                  <a:gd name="T6" fmla="*/ 432 w 454"/>
                  <a:gd name="T7" fmla="*/ 48 h 298"/>
                  <a:gd name="T8" fmla="*/ 420 w 454"/>
                  <a:gd name="T9" fmla="*/ 63 h 298"/>
                  <a:gd name="T10" fmla="*/ 402 w 454"/>
                  <a:gd name="T11" fmla="*/ 81 h 298"/>
                  <a:gd name="T12" fmla="*/ 384 w 454"/>
                  <a:gd name="T13" fmla="*/ 99 h 298"/>
                  <a:gd name="T14" fmla="*/ 366 w 454"/>
                  <a:gd name="T15" fmla="*/ 111 h 298"/>
                  <a:gd name="T16" fmla="*/ 351 w 454"/>
                  <a:gd name="T17" fmla="*/ 123 h 298"/>
                  <a:gd name="T18" fmla="*/ 318 w 454"/>
                  <a:gd name="T19" fmla="*/ 111 h 298"/>
                  <a:gd name="T20" fmla="*/ 327 w 454"/>
                  <a:gd name="T21" fmla="*/ 93 h 298"/>
                  <a:gd name="T22" fmla="*/ 321 w 454"/>
                  <a:gd name="T23" fmla="*/ 84 h 298"/>
                  <a:gd name="T24" fmla="*/ 318 w 454"/>
                  <a:gd name="T25" fmla="*/ 57 h 298"/>
                  <a:gd name="T26" fmla="*/ 309 w 454"/>
                  <a:gd name="T27" fmla="*/ 54 h 298"/>
                  <a:gd name="T28" fmla="*/ 186 w 454"/>
                  <a:gd name="T29" fmla="*/ 150 h 298"/>
                  <a:gd name="T30" fmla="*/ 168 w 454"/>
                  <a:gd name="T31" fmla="*/ 159 h 298"/>
                  <a:gd name="T32" fmla="*/ 165 w 454"/>
                  <a:gd name="T33" fmla="*/ 21 h 298"/>
                  <a:gd name="T34" fmla="*/ 123 w 454"/>
                  <a:gd name="T35" fmla="*/ 219 h 298"/>
                  <a:gd name="T36" fmla="*/ 141 w 454"/>
                  <a:gd name="T37" fmla="*/ 228 h 298"/>
                  <a:gd name="T38" fmla="*/ 138 w 454"/>
                  <a:gd name="T39" fmla="*/ 228 h 298"/>
                  <a:gd name="T40" fmla="*/ 120 w 454"/>
                  <a:gd name="T41" fmla="*/ 216 h 298"/>
                  <a:gd name="T42" fmla="*/ 102 w 454"/>
                  <a:gd name="T43" fmla="*/ 213 h 298"/>
                  <a:gd name="T44" fmla="*/ 93 w 454"/>
                  <a:gd name="T45" fmla="*/ 195 h 298"/>
                  <a:gd name="T46" fmla="*/ 72 w 454"/>
                  <a:gd name="T47" fmla="*/ 201 h 298"/>
                  <a:gd name="T48" fmla="*/ 75 w 454"/>
                  <a:gd name="T49" fmla="*/ 219 h 298"/>
                  <a:gd name="T50" fmla="*/ 72 w 454"/>
                  <a:gd name="T51" fmla="*/ 237 h 298"/>
                  <a:gd name="T52" fmla="*/ 54 w 454"/>
                  <a:gd name="T53" fmla="*/ 243 h 298"/>
                  <a:gd name="T54" fmla="*/ 33 w 454"/>
                  <a:gd name="T55" fmla="*/ 255 h 298"/>
                  <a:gd name="T56" fmla="*/ 12 w 454"/>
                  <a:gd name="T57" fmla="*/ 261 h 298"/>
                  <a:gd name="T58" fmla="*/ 0 w 454"/>
                  <a:gd name="T59" fmla="*/ 270 h 298"/>
                  <a:gd name="T60" fmla="*/ 18 w 454"/>
                  <a:gd name="T61" fmla="*/ 276 h 298"/>
                  <a:gd name="T62" fmla="*/ 36 w 454"/>
                  <a:gd name="T63" fmla="*/ 276 h 298"/>
                  <a:gd name="T64" fmla="*/ 36 w 454"/>
                  <a:gd name="T65" fmla="*/ 273 h 298"/>
                  <a:gd name="T66" fmla="*/ 18 w 454"/>
                  <a:gd name="T67" fmla="*/ 273 h 298"/>
                  <a:gd name="T68" fmla="*/ 36 w 454"/>
                  <a:gd name="T69" fmla="*/ 282 h 298"/>
                  <a:gd name="T70" fmla="*/ 54 w 454"/>
                  <a:gd name="T71" fmla="*/ 288 h 298"/>
                  <a:gd name="T72" fmla="*/ 54 w 454"/>
                  <a:gd name="T73" fmla="*/ 279 h 298"/>
                  <a:gd name="T74" fmla="*/ 42 w 454"/>
                  <a:gd name="T75" fmla="*/ 291 h 298"/>
                  <a:gd name="T76" fmla="*/ 60 w 454"/>
                  <a:gd name="T77" fmla="*/ 291 h 298"/>
                  <a:gd name="T78" fmla="*/ 81 w 454"/>
                  <a:gd name="T79" fmla="*/ 297 h 298"/>
                  <a:gd name="T80" fmla="*/ 102 w 454"/>
                  <a:gd name="T81" fmla="*/ 297 h 298"/>
                  <a:gd name="T82" fmla="*/ 120 w 454"/>
                  <a:gd name="T83" fmla="*/ 288 h 298"/>
                  <a:gd name="T84" fmla="*/ 141 w 454"/>
                  <a:gd name="T85" fmla="*/ 288 h 298"/>
                  <a:gd name="T86" fmla="*/ 159 w 454"/>
                  <a:gd name="T87" fmla="*/ 282 h 298"/>
                  <a:gd name="T88" fmla="*/ 159 w 454"/>
                  <a:gd name="T89" fmla="*/ 234 h 298"/>
                  <a:gd name="T90" fmla="*/ 162 w 454"/>
                  <a:gd name="T91" fmla="*/ 279 h 298"/>
                  <a:gd name="T92" fmla="*/ 180 w 454"/>
                  <a:gd name="T93" fmla="*/ 279 h 298"/>
                  <a:gd name="T94" fmla="*/ 177 w 454"/>
                  <a:gd name="T95" fmla="*/ 261 h 298"/>
                  <a:gd name="T96" fmla="*/ 195 w 454"/>
                  <a:gd name="T97" fmla="*/ 255 h 298"/>
                  <a:gd name="T98" fmla="*/ 189 w 454"/>
                  <a:gd name="T99" fmla="*/ 264 h 298"/>
                  <a:gd name="T100" fmla="*/ 186 w 454"/>
                  <a:gd name="T101" fmla="*/ 246 h 298"/>
                  <a:gd name="T102" fmla="*/ 186 w 454"/>
                  <a:gd name="T103" fmla="*/ 279 h 298"/>
                  <a:gd name="T104" fmla="*/ 180 w 454"/>
                  <a:gd name="T105" fmla="*/ 279 h 298"/>
                  <a:gd name="T106" fmla="*/ 183 w 454"/>
                  <a:gd name="T107" fmla="*/ 261 h 298"/>
                  <a:gd name="T108" fmla="*/ 189 w 454"/>
                  <a:gd name="T109" fmla="*/ 240 h 298"/>
                  <a:gd name="T110" fmla="*/ 174 w 454"/>
                  <a:gd name="T111" fmla="*/ 231 h 298"/>
                  <a:gd name="T112" fmla="*/ 165 w 454"/>
                  <a:gd name="T113" fmla="*/ 243 h 298"/>
                  <a:gd name="T114" fmla="*/ 162 w 454"/>
                  <a:gd name="T115" fmla="*/ 267 h 298"/>
                  <a:gd name="T116" fmla="*/ 162 w 454"/>
                  <a:gd name="T117" fmla="*/ 270 h 298"/>
                  <a:gd name="T118" fmla="*/ 162 w 454"/>
                  <a:gd name="T119" fmla="*/ 249 h 298"/>
                  <a:gd name="T120" fmla="*/ 177 w 454"/>
                  <a:gd name="T121" fmla="*/ 237 h 298"/>
                  <a:gd name="T122" fmla="*/ 237 w 454"/>
                  <a:gd name="T123" fmla="*/ 198 h 2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54"/>
                  <a:gd name="T187" fmla="*/ 0 h 298"/>
                  <a:gd name="T188" fmla="*/ 454 w 454"/>
                  <a:gd name="T189" fmla="*/ 298 h 2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54" h="298">
                    <a:moveTo>
                      <a:pt x="423" y="0"/>
                    </a:moveTo>
                    <a:lnTo>
                      <a:pt x="426" y="9"/>
                    </a:lnTo>
                    <a:lnTo>
                      <a:pt x="435" y="15"/>
                    </a:lnTo>
                    <a:lnTo>
                      <a:pt x="453" y="18"/>
                    </a:lnTo>
                    <a:lnTo>
                      <a:pt x="447" y="27"/>
                    </a:lnTo>
                    <a:lnTo>
                      <a:pt x="444" y="36"/>
                    </a:lnTo>
                    <a:lnTo>
                      <a:pt x="441" y="45"/>
                    </a:lnTo>
                    <a:lnTo>
                      <a:pt x="432" y="48"/>
                    </a:lnTo>
                    <a:lnTo>
                      <a:pt x="423" y="51"/>
                    </a:lnTo>
                    <a:lnTo>
                      <a:pt x="420" y="63"/>
                    </a:lnTo>
                    <a:lnTo>
                      <a:pt x="411" y="75"/>
                    </a:lnTo>
                    <a:lnTo>
                      <a:pt x="402" y="81"/>
                    </a:lnTo>
                    <a:lnTo>
                      <a:pt x="393" y="90"/>
                    </a:lnTo>
                    <a:lnTo>
                      <a:pt x="384" y="99"/>
                    </a:lnTo>
                    <a:lnTo>
                      <a:pt x="375" y="105"/>
                    </a:lnTo>
                    <a:lnTo>
                      <a:pt x="366" y="111"/>
                    </a:lnTo>
                    <a:lnTo>
                      <a:pt x="360" y="120"/>
                    </a:lnTo>
                    <a:lnTo>
                      <a:pt x="351" y="123"/>
                    </a:lnTo>
                    <a:lnTo>
                      <a:pt x="342" y="120"/>
                    </a:lnTo>
                    <a:lnTo>
                      <a:pt x="318" y="111"/>
                    </a:lnTo>
                    <a:lnTo>
                      <a:pt x="321" y="102"/>
                    </a:lnTo>
                    <a:lnTo>
                      <a:pt x="327" y="93"/>
                    </a:lnTo>
                    <a:lnTo>
                      <a:pt x="330" y="84"/>
                    </a:lnTo>
                    <a:lnTo>
                      <a:pt x="321" y="84"/>
                    </a:lnTo>
                    <a:lnTo>
                      <a:pt x="315" y="66"/>
                    </a:lnTo>
                    <a:lnTo>
                      <a:pt x="318" y="57"/>
                    </a:lnTo>
                    <a:lnTo>
                      <a:pt x="324" y="48"/>
                    </a:lnTo>
                    <a:lnTo>
                      <a:pt x="309" y="54"/>
                    </a:lnTo>
                    <a:lnTo>
                      <a:pt x="291" y="66"/>
                    </a:lnTo>
                    <a:lnTo>
                      <a:pt x="186" y="150"/>
                    </a:lnTo>
                    <a:lnTo>
                      <a:pt x="183" y="162"/>
                    </a:lnTo>
                    <a:lnTo>
                      <a:pt x="168" y="159"/>
                    </a:lnTo>
                    <a:lnTo>
                      <a:pt x="165" y="234"/>
                    </a:lnTo>
                    <a:lnTo>
                      <a:pt x="165" y="21"/>
                    </a:lnTo>
                    <a:lnTo>
                      <a:pt x="120" y="6"/>
                    </a:lnTo>
                    <a:lnTo>
                      <a:pt x="123" y="219"/>
                    </a:lnTo>
                    <a:lnTo>
                      <a:pt x="129" y="219"/>
                    </a:lnTo>
                    <a:lnTo>
                      <a:pt x="141" y="228"/>
                    </a:lnTo>
                    <a:lnTo>
                      <a:pt x="150" y="234"/>
                    </a:lnTo>
                    <a:lnTo>
                      <a:pt x="138" y="228"/>
                    </a:lnTo>
                    <a:lnTo>
                      <a:pt x="129" y="219"/>
                    </a:lnTo>
                    <a:lnTo>
                      <a:pt x="120" y="216"/>
                    </a:lnTo>
                    <a:lnTo>
                      <a:pt x="111" y="213"/>
                    </a:lnTo>
                    <a:lnTo>
                      <a:pt x="102" y="213"/>
                    </a:lnTo>
                    <a:lnTo>
                      <a:pt x="99" y="204"/>
                    </a:lnTo>
                    <a:lnTo>
                      <a:pt x="93" y="195"/>
                    </a:lnTo>
                    <a:lnTo>
                      <a:pt x="81" y="195"/>
                    </a:lnTo>
                    <a:lnTo>
                      <a:pt x="72" y="201"/>
                    </a:lnTo>
                    <a:lnTo>
                      <a:pt x="72" y="210"/>
                    </a:lnTo>
                    <a:lnTo>
                      <a:pt x="75" y="219"/>
                    </a:lnTo>
                    <a:lnTo>
                      <a:pt x="81" y="228"/>
                    </a:lnTo>
                    <a:lnTo>
                      <a:pt x="72" y="237"/>
                    </a:lnTo>
                    <a:lnTo>
                      <a:pt x="63" y="240"/>
                    </a:lnTo>
                    <a:lnTo>
                      <a:pt x="54" y="243"/>
                    </a:lnTo>
                    <a:lnTo>
                      <a:pt x="45" y="249"/>
                    </a:lnTo>
                    <a:lnTo>
                      <a:pt x="33" y="255"/>
                    </a:lnTo>
                    <a:lnTo>
                      <a:pt x="21" y="258"/>
                    </a:lnTo>
                    <a:lnTo>
                      <a:pt x="12" y="261"/>
                    </a:lnTo>
                    <a:lnTo>
                      <a:pt x="0" y="261"/>
                    </a:lnTo>
                    <a:lnTo>
                      <a:pt x="0" y="270"/>
                    </a:lnTo>
                    <a:lnTo>
                      <a:pt x="9" y="276"/>
                    </a:lnTo>
                    <a:lnTo>
                      <a:pt x="18" y="276"/>
                    </a:lnTo>
                    <a:lnTo>
                      <a:pt x="27" y="276"/>
                    </a:lnTo>
                    <a:lnTo>
                      <a:pt x="36" y="276"/>
                    </a:lnTo>
                    <a:lnTo>
                      <a:pt x="45" y="273"/>
                    </a:lnTo>
                    <a:lnTo>
                      <a:pt x="36" y="273"/>
                    </a:lnTo>
                    <a:lnTo>
                      <a:pt x="27" y="273"/>
                    </a:lnTo>
                    <a:lnTo>
                      <a:pt x="18" y="273"/>
                    </a:lnTo>
                    <a:lnTo>
                      <a:pt x="27" y="282"/>
                    </a:lnTo>
                    <a:lnTo>
                      <a:pt x="36" y="282"/>
                    </a:lnTo>
                    <a:lnTo>
                      <a:pt x="45" y="288"/>
                    </a:lnTo>
                    <a:lnTo>
                      <a:pt x="54" y="288"/>
                    </a:lnTo>
                    <a:lnTo>
                      <a:pt x="63" y="279"/>
                    </a:lnTo>
                    <a:lnTo>
                      <a:pt x="54" y="279"/>
                    </a:lnTo>
                    <a:lnTo>
                      <a:pt x="42" y="282"/>
                    </a:lnTo>
                    <a:lnTo>
                      <a:pt x="42" y="291"/>
                    </a:lnTo>
                    <a:lnTo>
                      <a:pt x="51" y="291"/>
                    </a:lnTo>
                    <a:lnTo>
                      <a:pt x="60" y="291"/>
                    </a:lnTo>
                    <a:lnTo>
                      <a:pt x="69" y="291"/>
                    </a:lnTo>
                    <a:lnTo>
                      <a:pt x="81" y="297"/>
                    </a:lnTo>
                    <a:lnTo>
                      <a:pt x="90" y="297"/>
                    </a:lnTo>
                    <a:lnTo>
                      <a:pt x="102" y="297"/>
                    </a:lnTo>
                    <a:lnTo>
                      <a:pt x="111" y="294"/>
                    </a:lnTo>
                    <a:lnTo>
                      <a:pt x="120" y="288"/>
                    </a:lnTo>
                    <a:lnTo>
                      <a:pt x="129" y="288"/>
                    </a:lnTo>
                    <a:lnTo>
                      <a:pt x="141" y="288"/>
                    </a:lnTo>
                    <a:lnTo>
                      <a:pt x="150" y="282"/>
                    </a:lnTo>
                    <a:lnTo>
                      <a:pt x="159" y="282"/>
                    </a:lnTo>
                    <a:lnTo>
                      <a:pt x="162" y="273"/>
                    </a:lnTo>
                    <a:lnTo>
                      <a:pt x="159" y="234"/>
                    </a:lnTo>
                    <a:lnTo>
                      <a:pt x="162" y="267"/>
                    </a:lnTo>
                    <a:lnTo>
                      <a:pt x="162" y="279"/>
                    </a:lnTo>
                    <a:lnTo>
                      <a:pt x="171" y="279"/>
                    </a:lnTo>
                    <a:lnTo>
                      <a:pt x="180" y="279"/>
                    </a:lnTo>
                    <a:lnTo>
                      <a:pt x="171" y="285"/>
                    </a:lnTo>
                    <a:lnTo>
                      <a:pt x="177" y="261"/>
                    </a:lnTo>
                    <a:lnTo>
                      <a:pt x="186" y="255"/>
                    </a:lnTo>
                    <a:lnTo>
                      <a:pt x="195" y="255"/>
                    </a:lnTo>
                    <a:lnTo>
                      <a:pt x="201" y="264"/>
                    </a:lnTo>
                    <a:lnTo>
                      <a:pt x="189" y="264"/>
                    </a:lnTo>
                    <a:lnTo>
                      <a:pt x="186" y="255"/>
                    </a:lnTo>
                    <a:lnTo>
                      <a:pt x="186" y="246"/>
                    </a:lnTo>
                    <a:lnTo>
                      <a:pt x="186" y="255"/>
                    </a:lnTo>
                    <a:lnTo>
                      <a:pt x="186" y="279"/>
                    </a:lnTo>
                    <a:lnTo>
                      <a:pt x="186" y="288"/>
                    </a:lnTo>
                    <a:lnTo>
                      <a:pt x="180" y="279"/>
                    </a:lnTo>
                    <a:lnTo>
                      <a:pt x="180" y="270"/>
                    </a:lnTo>
                    <a:lnTo>
                      <a:pt x="183" y="261"/>
                    </a:lnTo>
                    <a:lnTo>
                      <a:pt x="186" y="252"/>
                    </a:lnTo>
                    <a:lnTo>
                      <a:pt x="189" y="240"/>
                    </a:lnTo>
                    <a:lnTo>
                      <a:pt x="183" y="231"/>
                    </a:lnTo>
                    <a:lnTo>
                      <a:pt x="174" y="231"/>
                    </a:lnTo>
                    <a:lnTo>
                      <a:pt x="165" y="231"/>
                    </a:lnTo>
                    <a:lnTo>
                      <a:pt x="165" y="243"/>
                    </a:lnTo>
                    <a:lnTo>
                      <a:pt x="162" y="255"/>
                    </a:lnTo>
                    <a:lnTo>
                      <a:pt x="162" y="267"/>
                    </a:lnTo>
                    <a:lnTo>
                      <a:pt x="162" y="279"/>
                    </a:lnTo>
                    <a:lnTo>
                      <a:pt x="162" y="270"/>
                    </a:lnTo>
                    <a:lnTo>
                      <a:pt x="162" y="258"/>
                    </a:lnTo>
                    <a:lnTo>
                      <a:pt x="162" y="249"/>
                    </a:lnTo>
                    <a:lnTo>
                      <a:pt x="165" y="240"/>
                    </a:lnTo>
                    <a:lnTo>
                      <a:pt x="177" y="237"/>
                    </a:lnTo>
                    <a:lnTo>
                      <a:pt x="186" y="237"/>
                    </a:lnTo>
                    <a:lnTo>
                      <a:pt x="237" y="198"/>
                    </a:lnTo>
                    <a:lnTo>
                      <a:pt x="291" y="16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36" name="Freeform 195">
                <a:extLst>
                  <a:ext uri="{FF2B5EF4-FFF2-40B4-BE49-F238E27FC236}">
                    <a16:creationId xmlns:a16="http://schemas.microsoft.com/office/drawing/2014/main" id="{8759F59F-CF40-404A-9E5E-A3266F0FE53A}"/>
                  </a:ext>
                </a:extLst>
              </p:cNvPr>
              <p:cNvSpPr>
                <a:spLocks/>
              </p:cNvSpPr>
              <p:nvPr/>
            </p:nvSpPr>
            <p:spPr bwMode="auto">
              <a:xfrm>
                <a:off x="3500" y="2623"/>
                <a:ext cx="310" cy="214"/>
              </a:xfrm>
              <a:custGeom>
                <a:avLst/>
                <a:gdLst>
                  <a:gd name="T0" fmla="*/ 93 w 310"/>
                  <a:gd name="T1" fmla="*/ 72 h 214"/>
                  <a:gd name="T2" fmla="*/ 111 w 310"/>
                  <a:gd name="T3" fmla="*/ 87 h 214"/>
                  <a:gd name="T4" fmla="*/ 111 w 310"/>
                  <a:gd name="T5" fmla="*/ 93 h 214"/>
                  <a:gd name="T6" fmla="*/ 99 w 310"/>
                  <a:gd name="T7" fmla="*/ 75 h 214"/>
                  <a:gd name="T8" fmla="*/ 99 w 310"/>
                  <a:gd name="T9" fmla="*/ 84 h 214"/>
                  <a:gd name="T10" fmla="*/ 102 w 310"/>
                  <a:gd name="T11" fmla="*/ 114 h 214"/>
                  <a:gd name="T12" fmla="*/ 90 w 310"/>
                  <a:gd name="T13" fmla="*/ 129 h 214"/>
                  <a:gd name="T14" fmla="*/ 57 w 310"/>
                  <a:gd name="T15" fmla="*/ 132 h 214"/>
                  <a:gd name="T16" fmla="*/ 39 w 310"/>
                  <a:gd name="T17" fmla="*/ 135 h 214"/>
                  <a:gd name="T18" fmla="*/ 21 w 310"/>
                  <a:gd name="T19" fmla="*/ 141 h 214"/>
                  <a:gd name="T20" fmla="*/ 57 w 310"/>
                  <a:gd name="T21" fmla="*/ 141 h 214"/>
                  <a:gd name="T22" fmla="*/ 78 w 310"/>
                  <a:gd name="T23" fmla="*/ 141 h 214"/>
                  <a:gd name="T24" fmla="*/ 96 w 310"/>
                  <a:gd name="T25" fmla="*/ 138 h 214"/>
                  <a:gd name="T26" fmla="*/ 114 w 310"/>
                  <a:gd name="T27" fmla="*/ 135 h 214"/>
                  <a:gd name="T28" fmla="*/ 108 w 310"/>
                  <a:gd name="T29" fmla="*/ 150 h 214"/>
                  <a:gd name="T30" fmla="*/ 126 w 310"/>
                  <a:gd name="T31" fmla="*/ 138 h 214"/>
                  <a:gd name="T32" fmla="*/ 129 w 310"/>
                  <a:gd name="T33" fmla="*/ 132 h 214"/>
                  <a:gd name="T34" fmla="*/ 141 w 310"/>
                  <a:gd name="T35" fmla="*/ 120 h 214"/>
                  <a:gd name="T36" fmla="*/ 159 w 310"/>
                  <a:gd name="T37" fmla="*/ 117 h 214"/>
                  <a:gd name="T38" fmla="*/ 165 w 310"/>
                  <a:gd name="T39" fmla="*/ 102 h 214"/>
                  <a:gd name="T40" fmla="*/ 180 w 310"/>
                  <a:gd name="T41" fmla="*/ 84 h 214"/>
                  <a:gd name="T42" fmla="*/ 180 w 310"/>
                  <a:gd name="T43" fmla="*/ 63 h 214"/>
                  <a:gd name="T44" fmla="*/ 180 w 310"/>
                  <a:gd name="T45" fmla="*/ 66 h 214"/>
                  <a:gd name="T46" fmla="*/ 180 w 310"/>
                  <a:gd name="T47" fmla="*/ 84 h 214"/>
                  <a:gd name="T48" fmla="*/ 168 w 310"/>
                  <a:gd name="T49" fmla="*/ 78 h 214"/>
                  <a:gd name="T50" fmla="*/ 162 w 310"/>
                  <a:gd name="T51" fmla="*/ 57 h 214"/>
                  <a:gd name="T52" fmla="*/ 165 w 310"/>
                  <a:gd name="T53" fmla="*/ 81 h 214"/>
                  <a:gd name="T54" fmla="*/ 168 w 310"/>
                  <a:gd name="T55" fmla="*/ 93 h 214"/>
                  <a:gd name="T56" fmla="*/ 186 w 310"/>
                  <a:gd name="T57" fmla="*/ 72 h 214"/>
                  <a:gd name="T58" fmla="*/ 201 w 310"/>
                  <a:gd name="T59" fmla="*/ 57 h 214"/>
                  <a:gd name="T60" fmla="*/ 216 w 310"/>
                  <a:gd name="T61" fmla="*/ 39 h 214"/>
                  <a:gd name="T62" fmla="*/ 234 w 310"/>
                  <a:gd name="T63" fmla="*/ 24 h 214"/>
                  <a:gd name="T64" fmla="*/ 252 w 310"/>
                  <a:gd name="T65" fmla="*/ 9 h 214"/>
                  <a:gd name="T66" fmla="*/ 270 w 310"/>
                  <a:gd name="T67" fmla="*/ 3 h 214"/>
                  <a:gd name="T68" fmla="*/ 303 w 310"/>
                  <a:gd name="T69" fmla="*/ 0 h 214"/>
                  <a:gd name="T70" fmla="*/ 309 w 310"/>
                  <a:gd name="T71" fmla="*/ 18 h 214"/>
                  <a:gd name="T72" fmla="*/ 309 w 310"/>
                  <a:gd name="T73" fmla="*/ 36 h 214"/>
                  <a:gd name="T74" fmla="*/ 306 w 310"/>
                  <a:gd name="T75" fmla="*/ 54 h 214"/>
                  <a:gd name="T76" fmla="*/ 297 w 310"/>
                  <a:gd name="T77" fmla="*/ 72 h 214"/>
                  <a:gd name="T78" fmla="*/ 288 w 310"/>
                  <a:gd name="T79" fmla="*/ 90 h 214"/>
                  <a:gd name="T80" fmla="*/ 279 w 310"/>
                  <a:gd name="T81" fmla="*/ 108 h 214"/>
                  <a:gd name="T82" fmla="*/ 261 w 310"/>
                  <a:gd name="T83" fmla="*/ 126 h 214"/>
                  <a:gd name="T84" fmla="*/ 246 w 310"/>
                  <a:gd name="T85" fmla="*/ 141 h 214"/>
                  <a:gd name="T86" fmla="*/ 228 w 310"/>
                  <a:gd name="T87" fmla="*/ 150 h 214"/>
                  <a:gd name="T88" fmla="*/ 204 w 310"/>
                  <a:gd name="T89" fmla="*/ 165 h 214"/>
                  <a:gd name="T90" fmla="*/ 186 w 310"/>
                  <a:gd name="T91" fmla="*/ 180 h 214"/>
                  <a:gd name="T92" fmla="*/ 168 w 310"/>
                  <a:gd name="T93" fmla="*/ 195 h 214"/>
                  <a:gd name="T94" fmla="*/ 150 w 310"/>
                  <a:gd name="T95" fmla="*/ 201 h 214"/>
                  <a:gd name="T96" fmla="*/ 129 w 310"/>
                  <a:gd name="T97" fmla="*/ 207 h 214"/>
                  <a:gd name="T98" fmla="*/ 96 w 310"/>
                  <a:gd name="T99" fmla="*/ 210 h 214"/>
                  <a:gd name="T100" fmla="*/ 78 w 310"/>
                  <a:gd name="T101" fmla="*/ 210 h 214"/>
                  <a:gd name="T102" fmla="*/ 57 w 310"/>
                  <a:gd name="T103" fmla="*/ 210 h 214"/>
                  <a:gd name="T104" fmla="*/ 36 w 310"/>
                  <a:gd name="T105" fmla="*/ 213 h 214"/>
                  <a:gd name="T106" fmla="*/ 6 w 310"/>
                  <a:gd name="T107" fmla="*/ 213 h 2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10"/>
                  <a:gd name="T163" fmla="*/ 0 h 214"/>
                  <a:gd name="T164" fmla="*/ 310 w 310"/>
                  <a:gd name="T165" fmla="*/ 214 h 21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10" h="214">
                    <a:moveTo>
                      <a:pt x="90" y="63"/>
                    </a:moveTo>
                    <a:lnTo>
                      <a:pt x="93" y="72"/>
                    </a:lnTo>
                    <a:lnTo>
                      <a:pt x="102" y="81"/>
                    </a:lnTo>
                    <a:lnTo>
                      <a:pt x="111" y="87"/>
                    </a:lnTo>
                    <a:lnTo>
                      <a:pt x="120" y="96"/>
                    </a:lnTo>
                    <a:lnTo>
                      <a:pt x="111" y="93"/>
                    </a:lnTo>
                    <a:lnTo>
                      <a:pt x="102" y="84"/>
                    </a:lnTo>
                    <a:lnTo>
                      <a:pt x="99" y="75"/>
                    </a:lnTo>
                    <a:lnTo>
                      <a:pt x="96" y="66"/>
                    </a:lnTo>
                    <a:lnTo>
                      <a:pt x="99" y="84"/>
                    </a:lnTo>
                    <a:lnTo>
                      <a:pt x="102" y="102"/>
                    </a:lnTo>
                    <a:lnTo>
                      <a:pt x="102" y="114"/>
                    </a:lnTo>
                    <a:lnTo>
                      <a:pt x="102" y="123"/>
                    </a:lnTo>
                    <a:lnTo>
                      <a:pt x="90" y="129"/>
                    </a:lnTo>
                    <a:lnTo>
                      <a:pt x="81" y="129"/>
                    </a:lnTo>
                    <a:lnTo>
                      <a:pt x="57" y="132"/>
                    </a:lnTo>
                    <a:lnTo>
                      <a:pt x="48" y="135"/>
                    </a:lnTo>
                    <a:lnTo>
                      <a:pt x="39" y="135"/>
                    </a:lnTo>
                    <a:lnTo>
                      <a:pt x="30" y="138"/>
                    </a:lnTo>
                    <a:lnTo>
                      <a:pt x="21" y="141"/>
                    </a:lnTo>
                    <a:lnTo>
                      <a:pt x="39" y="141"/>
                    </a:lnTo>
                    <a:lnTo>
                      <a:pt x="57" y="141"/>
                    </a:lnTo>
                    <a:lnTo>
                      <a:pt x="66" y="141"/>
                    </a:lnTo>
                    <a:lnTo>
                      <a:pt x="78" y="141"/>
                    </a:lnTo>
                    <a:lnTo>
                      <a:pt x="87" y="141"/>
                    </a:lnTo>
                    <a:lnTo>
                      <a:pt x="96" y="138"/>
                    </a:lnTo>
                    <a:lnTo>
                      <a:pt x="105" y="135"/>
                    </a:lnTo>
                    <a:lnTo>
                      <a:pt x="114" y="135"/>
                    </a:lnTo>
                    <a:lnTo>
                      <a:pt x="117" y="144"/>
                    </a:lnTo>
                    <a:lnTo>
                      <a:pt x="108" y="150"/>
                    </a:lnTo>
                    <a:lnTo>
                      <a:pt x="117" y="144"/>
                    </a:lnTo>
                    <a:lnTo>
                      <a:pt x="126" y="138"/>
                    </a:lnTo>
                    <a:lnTo>
                      <a:pt x="129" y="147"/>
                    </a:lnTo>
                    <a:lnTo>
                      <a:pt x="129" y="132"/>
                    </a:lnTo>
                    <a:lnTo>
                      <a:pt x="129" y="123"/>
                    </a:lnTo>
                    <a:lnTo>
                      <a:pt x="141" y="120"/>
                    </a:lnTo>
                    <a:lnTo>
                      <a:pt x="150" y="117"/>
                    </a:lnTo>
                    <a:lnTo>
                      <a:pt x="159" y="117"/>
                    </a:lnTo>
                    <a:lnTo>
                      <a:pt x="156" y="108"/>
                    </a:lnTo>
                    <a:lnTo>
                      <a:pt x="165" y="102"/>
                    </a:lnTo>
                    <a:lnTo>
                      <a:pt x="171" y="93"/>
                    </a:lnTo>
                    <a:lnTo>
                      <a:pt x="180" y="84"/>
                    </a:lnTo>
                    <a:lnTo>
                      <a:pt x="183" y="72"/>
                    </a:lnTo>
                    <a:lnTo>
                      <a:pt x="180" y="63"/>
                    </a:lnTo>
                    <a:lnTo>
                      <a:pt x="180" y="54"/>
                    </a:lnTo>
                    <a:lnTo>
                      <a:pt x="180" y="66"/>
                    </a:lnTo>
                    <a:lnTo>
                      <a:pt x="180" y="75"/>
                    </a:lnTo>
                    <a:lnTo>
                      <a:pt x="180" y="84"/>
                    </a:lnTo>
                    <a:lnTo>
                      <a:pt x="171" y="87"/>
                    </a:lnTo>
                    <a:lnTo>
                      <a:pt x="168" y="78"/>
                    </a:lnTo>
                    <a:lnTo>
                      <a:pt x="168" y="69"/>
                    </a:lnTo>
                    <a:lnTo>
                      <a:pt x="162" y="57"/>
                    </a:lnTo>
                    <a:lnTo>
                      <a:pt x="162" y="72"/>
                    </a:lnTo>
                    <a:lnTo>
                      <a:pt x="165" y="81"/>
                    </a:lnTo>
                    <a:lnTo>
                      <a:pt x="174" y="81"/>
                    </a:lnTo>
                    <a:lnTo>
                      <a:pt x="168" y="93"/>
                    </a:lnTo>
                    <a:lnTo>
                      <a:pt x="177" y="84"/>
                    </a:lnTo>
                    <a:lnTo>
                      <a:pt x="186" y="72"/>
                    </a:lnTo>
                    <a:lnTo>
                      <a:pt x="192" y="63"/>
                    </a:lnTo>
                    <a:lnTo>
                      <a:pt x="201" y="57"/>
                    </a:lnTo>
                    <a:lnTo>
                      <a:pt x="207" y="48"/>
                    </a:lnTo>
                    <a:lnTo>
                      <a:pt x="216" y="39"/>
                    </a:lnTo>
                    <a:lnTo>
                      <a:pt x="225" y="33"/>
                    </a:lnTo>
                    <a:lnTo>
                      <a:pt x="234" y="24"/>
                    </a:lnTo>
                    <a:lnTo>
                      <a:pt x="243" y="15"/>
                    </a:lnTo>
                    <a:lnTo>
                      <a:pt x="252" y="9"/>
                    </a:lnTo>
                    <a:lnTo>
                      <a:pt x="261" y="6"/>
                    </a:lnTo>
                    <a:lnTo>
                      <a:pt x="270" y="3"/>
                    </a:lnTo>
                    <a:lnTo>
                      <a:pt x="279" y="0"/>
                    </a:lnTo>
                    <a:lnTo>
                      <a:pt x="303" y="0"/>
                    </a:lnTo>
                    <a:lnTo>
                      <a:pt x="306" y="9"/>
                    </a:lnTo>
                    <a:lnTo>
                      <a:pt x="309" y="18"/>
                    </a:lnTo>
                    <a:lnTo>
                      <a:pt x="309" y="27"/>
                    </a:lnTo>
                    <a:lnTo>
                      <a:pt x="309" y="36"/>
                    </a:lnTo>
                    <a:lnTo>
                      <a:pt x="309" y="45"/>
                    </a:lnTo>
                    <a:lnTo>
                      <a:pt x="306" y="54"/>
                    </a:lnTo>
                    <a:lnTo>
                      <a:pt x="303" y="63"/>
                    </a:lnTo>
                    <a:lnTo>
                      <a:pt x="297" y="72"/>
                    </a:lnTo>
                    <a:lnTo>
                      <a:pt x="294" y="81"/>
                    </a:lnTo>
                    <a:lnTo>
                      <a:pt x="288" y="90"/>
                    </a:lnTo>
                    <a:lnTo>
                      <a:pt x="285" y="99"/>
                    </a:lnTo>
                    <a:lnTo>
                      <a:pt x="279" y="108"/>
                    </a:lnTo>
                    <a:lnTo>
                      <a:pt x="270" y="117"/>
                    </a:lnTo>
                    <a:lnTo>
                      <a:pt x="261" y="126"/>
                    </a:lnTo>
                    <a:lnTo>
                      <a:pt x="255" y="135"/>
                    </a:lnTo>
                    <a:lnTo>
                      <a:pt x="246" y="141"/>
                    </a:lnTo>
                    <a:lnTo>
                      <a:pt x="237" y="144"/>
                    </a:lnTo>
                    <a:lnTo>
                      <a:pt x="228" y="150"/>
                    </a:lnTo>
                    <a:lnTo>
                      <a:pt x="216" y="159"/>
                    </a:lnTo>
                    <a:lnTo>
                      <a:pt x="204" y="165"/>
                    </a:lnTo>
                    <a:lnTo>
                      <a:pt x="195" y="174"/>
                    </a:lnTo>
                    <a:lnTo>
                      <a:pt x="186" y="180"/>
                    </a:lnTo>
                    <a:lnTo>
                      <a:pt x="177" y="186"/>
                    </a:lnTo>
                    <a:lnTo>
                      <a:pt x="168" y="195"/>
                    </a:lnTo>
                    <a:lnTo>
                      <a:pt x="159" y="198"/>
                    </a:lnTo>
                    <a:lnTo>
                      <a:pt x="150" y="201"/>
                    </a:lnTo>
                    <a:lnTo>
                      <a:pt x="138" y="201"/>
                    </a:lnTo>
                    <a:lnTo>
                      <a:pt x="129" y="207"/>
                    </a:lnTo>
                    <a:lnTo>
                      <a:pt x="105" y="210"/>
                    </a:lnTo>
                    <a:lnTo>
                      <a:pt x="96" y="210"/>
                    </a:lnTo>
                    <a:lnTo>
                      <a:pt x="87" y="210"/>
                    </a:lnTo>
                    <a:lnTo>
                      <a:pt x="78" y="210"/>
                    </a:lnTo>
                    <a:lnTo>
                      <a:pt x="66" y="210"/>
                    </a:lnTo>
                    <a:lnTo>
                      <a:pt x="57" y="210"/>
                    </a:lnTo>
                    <a:lnTo>
                      <a:pt x="48" y="210"/>
                    </a:lnTo>
                    <a:lnTo>
                      <a:pt x="36" y="213"/>
                    </a:lnTo>
                    <a:lnTo>
                      <a:pt x="15" y="213"/>
                    </a:lnTo>
                    <a:lnTo>
                      <a:pt x="6" y="213"/>
                    </a:lnTo>
                    <a:lnTo>
                      <a:pt x="0" y="20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37" name="Freeform 196">
                <a:extLst>
                  <a:ext uri="{FF2B5EF4-FFF2-40B4-BE49-F238E27FC236}">
                    <a16:creationId xmlns:a16="http://schemas.microsoft.com/office/drawing/2014/main" id="{8F70E3B6-693A-4443-95EC-0059DC3F0B05}"/>
                  </a:ext>
                </a:extLst>
              </p:cNvPr>
              <p:cNvSpPr>
                <a:spLocks/>
              </p:cNvSpPr>
              <p:nvPr/>
            </p:nvSpPr>
            <p:spPr bwMode="auto">
              <a:xfrm>
                <a:off x="3611" y="2554"/>
                <a:ext cx="214" cy="361"/>
              </a:xfrm>
              <a:custGeom>
                <a:avLst/>
                <a:gdLst>
                  <a:gd name="T0" fmla="*/ 171 w 214"/>
                  <a:gd name="T1" fmla="*/ 18 h 361"/>
                  <a:gd name="T2" fmla="*/ 195 w 214"/>
                  <a:gd name="T3" fmla="*/ 42 h 361"/>
                  <a:gd name="T4" fmla="*/ 207 w 214"/>
                  <a:gd name="T5" fmla="*/ 69 h 361"/>
                  <a:gd name="T6" fmla="*/ 213 w 214"/>
                  <a:gd name="T7" fmla="*/ 99 h 361"/>
                  <a:gd name="T8" fmla="*/ 213 w 214"/>
                  <a:gd name="T9" fmla="*/ 129 h 361"/>
                  <a:gd name="T10" fmla="*/ 210 w 214"/>
                  <a:gd name="T11" fmla="*/ 159 h 361"/>
                  <a:gd name="T12" fmla="*/ 201 w 214"/>
                  <a:gd name="T13" fmla="*/ 186 h 361"/>
                  <a:gd name="T14" fmla="*/ 207 w 214"/>
                  <a:gd name="T15" fmla="*/ 177 h 361"/>
                  <a:gd name="T16" fmla="*/ 210 w 214"/>
                  <a:gd name="T17" fmla="*/ 186 h 361"/>
                  <a:gd name="T18" fmla="*/ 210 w 214"/>
                  <a:gd name="T19" fmla="*/ 216 h 361"/>
                  <a:gd name="T20" fmla="*/ 210 w 214"/>
                  <a:gd name="T21" fmla="*/ 246 h 361"/>
                  <a:gd name="T22" fmla="*/ 213 w 214"/>
                  <a:gd name="T23" fmla="*/ 273 h 361"/>
                  <a:gd name="T24" fmla="*/ 210 w 214"/>
                  <a:gd name="T25" fmla="*/ 300 h 361"/>
                  <a:gd name="T26" fmla="*/ 174 w 214"/>
                  <a:gd name="T27" fmla="*/ 315 h 361"/>
                  <a:gd name="T28" fmla="*/ 144 w 214"/>
                  <a:gd name="T29" fmla="*/ 324 h 361"/>
                  <a:gd name="T30" fmla="*/ 126 w 214"/>
                  <a:gd name="T31" fmla="*/ 339 h 361"/>
                  <a:gd name="T32" fmla="*/ 138 w 214"/>
                  <a:gd name="T33" fmla="*/ 354 h 361"/>
                  <a:gd name="T34" fmla="*/ 180 w 214"/>
                  <a:gd name="T35" fmla="*/ 345 h 361"/>
                  <a:gd name="T36" fmla="*/ 201 w 214"/>
                  <a:gd name="T37" fmla="*/ 324 h 361"/>
                  <a:gd name="T38" fmla="*/ 201 w 214"/>
                  <a:gd name="T39" fmla="*/ 333 h 361"/>
                  <a:gd name="T40" fmla="*/ 174 w 214"/>
                  <a:gd name="T41" fmla="*/ 339 h 361"/>
                  <a:gd name="T42" fmla="*/ 144 w 214"/>
                  <a:gd name="T43" fmla="*/ 351 h 361"/>
                  <a:gd name="T44" fmla="*/ 129 w 214"/>
                  <a:gd name="T45" fmla="*/ 333 h 361"/>
                  <a:gd name="T46" fmla="*/ 99 w 214"/>
                  <a:gd name="T47" fmla="*/ 330 h 361"/>
                  <a:gd name="T48" fmla="*/ 90 w 214"/>
                  <a:gd name="T49" fmla="*/ 351 h 361"/>
                  <a:gd name="T50" fmla="*/ 111 w 214"/>
                  <a:gd name="T51" fmla="*/ 360 h 361"/>
                  <a:gd name="T52" fmla="*/ 135 w 214"/>
                  <a:gd name="T53" fmla="*/ 336 h 361"/>
                  <a:gd name="T54" fmla="*/ 117 w 214"/>
                  <a:gd name="T55" fmla="*/ 312 h 361"/>
                  <a:gd name="T56" fmla="*/ 108 w 214"/>
                  <a:gd name="T57" fmla="*/ 285 h 361"/>
                  <a:gd name="T58" fmla="*/ 102 w 214"/>
                  <a:gd name="T59" fmla="*/ 255 h 361"/>
                  <a:gd name="T60" fmla="*/ 99 w 214"/>
                  <a:gd name="T61" fmla="*/ 270 h 361"/>
                  <a:gd name="T62" fmla="*/ 105 w 214"/>
                  <a:gd name="T63" fmla="*/ 300 h 361"/>
                  <a:gd name="T64" fmla="*/ 114 w 214"/>
                  <a:gd name="T65" fmla="*/ 327 h 361"/>
                  <a:gd name="T66" fmla="*/ 93 w 214"/>
                  <a:gd name="T67" fmla="*/ 318 h 361"/>
                  <a:gd name="T68" fmla="*/ 90 w 214"/>
                  <a:gd name="T69" fmla="*/ 291 h 361"/>
                  <a:gd name="T70" fmla="*/ 78 w 214"/>
                  <a:gd name="T71" fmla="*/ 264 h 361"/>
                  <a:gd name="T72" fmla="*/ 84 w 214"/>
                  <a:gd name="T73" fmla="*/ 300 h 361"/>
                  <a:gd name="T74" fmla="*/ 84 w 214"/>
                  <a:gd name="T75" fmla="*/ 333 h 361"/>
                  <a:gd name="T76" fmla="*/ 45 w 214"/>
                  <a:gd name="T77" fmla="*/ 330 h 361"/>
                  <a:gd name="T78" fmla="*/ 3 w 214"/>
                  <a:gd name="T79" fmla="*/ 315 h 361"/>
                  <a:gd name="T80" fmla="*/ 0 w 214"/>
                  <a:gd name="T81" fmla="*/ 288 h 361"/>
                  <a:gd name="T82" fmla="*/ 0 w 214"/>
                  <a:gd name="T83" fmla="*/ 309 h 361"/>
                  <a:gd name="T84" fmla="*/ 3 w 214"/>
                  <a:gd name="T85" fmla="*/ 339 h 361"/>
                  <a:gd name="T86" fmla="*/ 33 w 214"/>
                  <a:gd name="T87" fmla="*/ 348 h 361"/>
                  <a:gd name="T88" fmla="*/ 60 w 214"/>
                  <a:gd name="T89" fmla="*/ 351 h 361"/>
                  <a:gd name="T90" fmla="*/ 87 w 214"/>
                  <a:gd name="T91" fmla="*/ 360 h 361"/>
                  <a:gd name="T92" fmla="*/ 72 w 214"/>
                  <a:gd name="T93" fmla="*/ 333 h 361"/>
                  <a:gd name="T94" fmla="*/ 51 w 214"/>
                  <a:gd name="T95" fmla="*/ 309 h 361"/>
                  <a:gd name="T96" fmla="*/ 30 w 214"/>
                  <a:gd name="T97" fmla="*/ 303 h 361"/>
                  <a:gd name="T98" fmla="*/ 51 w 214"/>
                  <a:gd name="T99" fmla="*/ 324 h 361"/>
                  <a:gd name="T100" fmla="*/ 21 w 214"/>
                  <a:gd name="T101" fmla="*/ 306 h 361"/>
                  <a:gd name="T102" fmla="*/ 18 w 214"/>
                  <a:gd name="T103" fmla="*/ 303 h 361"/>
                  <a:gd name="T104" fmla="*/ 42 w 214"/>
                  <a:gd name="T105" fmla="*/ 318 h 36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4"/>
                  <a:gd name="T160" fmla="*/ 0 h 361"/>
                  <a:gd name="T161" fmla="*/ 214 w 214"/>
                  <a:gd name="T162" fmla="*/ 361 h 36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4" h="361">
                    <a:moveTo>
                      <a:pt x="159" y="0"/>
                    </a:moveTo>
                    <a:lnTo>
                      <a:pt x="162" y="9"/>
                    </a:lnTo>
                    <a:lnTo>
                      <a:pt x="171" y="18"/>
                    </a:lnTo>
                    <a:lnTo>
                      <a:pt x="180" y="24"/>
                    </a:lnTo>
                    <a:lnTo>
                      <a:pt x="186" y="33"/>
                    </a:lnTo>
                    <a:lnTo>
                      <a:pt x="195" y="42"/>
                    </a:lnTo>
                    <a:lnTo>
                      <a:pt x="198" y="51"/>
                    </a:lnTo>
                    <a:lnTo>
                      <a:pt x="204" y="60"/>
                    </a:lnTo>
                    <a:lnTo>
                      <a:pt x="207" y="69"/>
                    </a:lnTo>
                    <a:lnTo>
                      <a:pt x="213" y="78"/>
                    </a:lnTo>
                    <a:lnTo>
                      <a:pt x="213" y="87"/>
                    </a:lnTo>
                    <a:lnTo>
                      <a:pt x="213" y="99"/>
                    </a:lnTo>
                    <a:lnTo>
                      <a:pt x="213" y="111"/>
                    </a:lnTo>
                    <a:lnTo>
                      <a:pt x="213" y="120"/>
                    </a:lnTo>
                    <a:lnTo>
                      <a:pt x="213" y="129"/>
                    </a:lnTo>
                    <a:lnTo>
                      <a:pt x="213" y="138"/>
                    </a:lnTo>
                    <a:lnTo>
                      <a:pt x="213" y="147"/>
                    </a:lnTo>
                    <a:lnTo>
                      <a:pt x="210" y="159"/>
                    </a:lnTo>
                    <a:lnTo>
                      <a:pt x="207" y="168"/>
                    </a:lnTo>
                    <a:lnTo>
                      <a:pt x="204" y="177"/>
                    </a:lnTo>
                    <a:lnTo>
                      <a:pt x="201" y="186"/>
                    </a:lnTo>
                    <a:lnTo>
                      <a:pt x="198" y="195"/>
                    </a:lnTo>
                    <a:lnTo>
                      <a:pt x="201" y="186"/>
                    </a:lnTo>
                    <a:lnTo>
                      <a:pt x="207" y="177"/>
                    </a:lnTo>
                    <a:lnTo>
                      <a:pt x="210" y="168"/>
                    </a:lnTo>
                    <a:lnTo>
                      <a:pt x="210" y="177"/>
                    </a:lnTo>
                    <a:lnTo>
                      <a:pt x="210" y="186"/>
                    </a:lnTo>
                    <a:lnTo>
                      <a:pt x="210" y="195"/>
                    </a:lnTo>
                    <a:lnTo>
                      <a:pt x="210" y="207"/>
                    </a:lnTo>
                    <a:lnTo>
                      <a:pt x="210" y="216"/>
                    </a:lnTo>
                    <a:lnTo>
                      <a:pt x="210" y="228"/>
                    </a:lnTo>
                    <a:lnTo>
                      <a:pt x="210" y="237"/>
                    </a:lnTo>
                    <a:lnTo>
                      <a:pt x="210" y="246"/>
                    </a:lnTo>
                    <a:lnTo>
                      <a:pt x="210" y="255"/>
                    </a:lnTo>
                    <a:lnTo>
                      <a:pt x="213" y="264"/>
                    </a:lnTo>
                    <a:lnTo>
                      <a:pt x="213" y="273"/>
                    </a:lnTo>
                    <a:lnTo>
                      <a:pt x="213" y="282"/>
                    </a:lnTo>
                    <a:lnTo>
                      <a:pt x="213" y="291"/>
                    </a:lnTo>
                    <a:lnTo>
                      <a:pt x="210" y="300"/>
                    </a:lnTo>
                    <a:lnTo>
                      <a:pt x="207" y="309"/>
                    </a:lnTo>
                    <a:lnTo>
                      <a:pt x="183" y="309"/>
                    </a:lnTo>
                    <a:lnTo>
                      <a:pt x="174" y="315"/>
                    </a:lnTo>
                    <a:lnTo>
                      <a:pt x="165" y="321"/>
                    </a:lnTo>
                    <a:lnTo>
                      <a:pt x="153" y="324"/>
                    </a:lnTo>
                    <a:lnTo>
                      <a:pt x="144" y="324"/>
                    </a:lnTo>
                    <a:lnTo>
                      <a:pt x="135" y="327"/>
                    </a:lnTo>
                    <a:lnTo>
                      <a:pt x="126" y="330"/>
                    </a:lnTo>
                    <a:lnTo>
                      <a:pt x="126" y="339"/>
                    </a:lnTo>
                    <a:lnTo>
                      <a:pt x="126" y="348"/>
                    </a:lnTo>
                    <a:lnTo>
                      <a:pt x="129" y="357"/>
                    </a:lnTo>
                    <a:lnTo>
                      <a:pt x="138" y="354"/>
                    </a:lnTo>
                    <a:lnTo>
                      <a:pt x="147" y="351"/>
                    </a:lnTo>
                    <a:lnTo>
                      <a:pt x="168" y="351"/>
                    </a:lnTo>
                    <a:lnTo>
                      <a:pt x="180" y="345"/>
                    </a:lnTo>
                    <a:lnTo>
                      <a:pt x="189" y="342"/>
                    </a:lnTo>
                    <a:lnTo>
                      <a:pt x="198" y="336"/>
                    </a:lnTo>
                    <a:lnTo>
                      <a:pt x="201" y="324"/>
                    </a:lnTo>
                    <a:lnTo>
                      <a:pt x="201" y="315"/>
                    </a:lnTo>
                    <a:lnTo>
                      <a:pt x="201" y="324"/>
                    </a:lnTo>
                    <a:lnTo>
                      <a:pt x="201" y="333"/>
                    </a:lnTo>
                    <a:lnTo>
                      <a:pt x="192" y="336"/>
                    </a:lnTo>
                    <a:lnTo>
                      <a:pt x="183" y="336"/>
                    </a:lnTo>
                    <a:lnTo>
                      <a:pt x="174" y="339"/>
                    </a:lnTo>
                    <a:lnTo>
                      <a:pt x="165" y="345"/>
                    </a:lnTo>
                    <a:lnTo>
                      <a:pt x="153" y="348"/>
                    </a:lnTo>
                    <a:lnTo>
                      <a:pt x="144" y="351"/>
                    </a:lnTo>
                    <a:lnTo>
                      <a:pt x="132" y="354"/>
                    </a:lnTo>
                    <a:lnTo>
                      <a:pt x="129" y="345"/>
                    </a:lnTo>
                    <a:lnTo>
                      <a:pt x="129" y="333"/>
                    </a:lnTo>
                    <a:lnTo>
                      <a:pt x="120" y="327"/>
                    </a:lnTo>
                    <a:lnTo>
                      <a:pt x="111" y="327"/>
                    </a:lnTo>
                    <a:lnTo>
                      <a:pt x="99" y="330"/>
                    </a:lnTo>
                    <a:lnTo>
                      <a:pt x="90" y="333"/>
                    </a:lnTo>
                    <a:lnTo>
                      <a:pt x="90" y="342"/>
                    </a:lnTo>
                    <a:lnTo>
                      <a:pt x="90" y="351"/>
                    </a:lnTo>
                    <a:lnTo>
                      <a:pt x="90" y="360"/>
                    </a:lnTo>
                    <a:lnTo>
                      <a:pt x="99" y="360"/>
                    </a:lnTo>
                    <a:lnTo>
                      <a:pt x="111" y="360"/>
                    </a:lnTo>
                    <a:lnTo>
                      <a:pt x="129" y="357"/>
                    </a:lnTo>
                    <a:lnTo>
                      <a:pt x="135" y="348"/>
                    </a:lnTo>
                    <a:lnTo>
                      <a:pt x="135" y="336"/>
                    </a:lnTo>
                    <a:lnTo>
                      <a:pt x="135" y="327"/>
                    </a:lnTo>
                    <a:lnTo>
                      <a:pt x="123" y="324"/>
                    </a:lnTo>
                    <a:lnTo>
                      <a:pt x="117" y="312"/>
                    </a:lnTo>
                    <a:lnTo>
                      <a:pt x="111" y="303"/>
                    </a:lnTo>
                    <a:lnTo>
                      <a:pt x="111" y="294"/>
                    </a:lnTo>
                    <a:lnTo>
                      <a:pt x="108" y="285"/>
                    </a:lnTo>
                    <a:lnTo>
                      <a:pt x="108" y="273"/>
                    </a:lnTo>
                    <a:lnTo>
                      <a:pt x="102" y="264"/>
                    </a:lnTo>
                    <a:lnTo>
                      <a:pt x="102" y="255"/>
                    </a:lnTo>
                    <a:lnTo>
                      <a:pt x="99" y="246"/>
                    </a:lnTo>
                    <a:lnTo>
                      <a:pt x="99" y="258"/>
                    </a:lnTo>
                    <a:lnTo>
                      <a:pt x="99" y="270"/>
                    </a:lnTo>
                    <a:lnTo>
                      <a:pt x="102" y="279"/>
                    </a:lnTo>
                    <a:lnTo>
                      <a:pt x="105" y="291"/>
                    </a:lnTo>
                    <a:lnTo>
                      <a:pt x="105" y="300"/>
                    </a:lnTo>
                    <a:lnTo>
                      <a:pt x="108" y="309"/>
                    </a:lnTo>
                    <a:lnTo>
                      <a:pt x="111" y="318"/>
                    </a:lnTo>
                    <a:lnTo>
                      <a:pt x="114" y="327"/>
                    </a:lnTo>
                    <a:lnTo>
                      <a:pt x="105" y="327"/>
                    </a:lnTo>
                    <a:lnTo>
                      <a:pt x="96" y="327"/>
                    </a:lnTo>
                    <a:lnTo>
                      <a:pt x="93" y="318"/>
                    </a:lnTo>
                    <a:lnTo>
                      <a:pt x="93" y="309"/>
                    </a:lnTo>
                    <a:lnTo>
                      <a:pt x="93" y="300"/>
                    </a:lnTo>
                    <a:lnTo>
                      <a:pt x="90" y="291"/>
                    </a:lnTo>
                    <a:lnTo>
                      <a:pt x="87" y="282"/>
                    </a:lnTo>
                    <a:lnTo>
                      <a:pt x="84" y="273"/>
                    </a:lnTo>
                    <a:lnTo>
                      <a:pt x="78" y="264"/>
                    </a:lnTo>
                    <a:lnTo>
                      <a:pt x="78" y="282"/>
                    </a:lnTo>
                    <a:lnTo>
                      <a:pt x="81" y="291"/>
                    </a:lnTo>
                    <a:lnTo>
                      <a:pt x="84" y="300"/>
                    </a:lnTo>
                    <a:lnTo>
                      <a:pt x="84" y="312"/>
                    </a:lnTo>
                    <a:lnTo>
                      <a:pt x="84" y="324"/>
                    </a:lnTo>
                    <a:lnTo>
                      <a:pt x="84" y="333"/>
                    </a:lnTo>
                    <a:lnTo>
                      <a:pt x="75" y="336"/>
                    </a:lnTo>
                    <a:lnTo>
                      <a:pt x="66" y="333"/>
                    </a:lnTo>
                    <a:lnTo>
                      <a:pt x="45" y="330"/>
                    </a:lnTo>
                    <a:lnTo>
                      <a:pt x="33" y="321"/>
                    </a:lnTo>
                    <a:lnTo>
                      <a:pt x="12" y="315"/>
                    </a:lnTo>
                    <a:lnTo>
                      <a:pt x="3" y="315"/>
                    </a:lnTo>
                    <a:lnTo>
                      <a:pt x="3" y="306"/>
                    </a:lnTo>
                    <a:lnTo>
                      <a:pt x="0" y="297"/>
                    </a:lnTo>
                    <a:lnTo>
                      <a:pt x="0" y="288"/>
                    </a:lnTo>
                    <a:lnTo>
                      <a:pt x="0" y="279"/>
                    </a:lnTo>
                    <a:lnTo>
                      <a:pt x="0" y="297"/>
                    </a:lnTo>
                    <a:lnTo>
                      <a:pt x="0" y="309"/>
                    </a:lnTo>
                    <a:lnTo>
                      <a:pt x="3" y="321"/>
                    </a:lnTo>
                    <a:lnTo>
                      <a:pt x="3" y="330"/>
                    </a:lnTo>
                    <a:lnTo>
                      <a:pt x="3" y="339"/>
                    </a:lnTo>
                    <a:lnTo>
                      <a:pt x="12" y="345"/>
                    </a:lnTo>
                    <a:lnTo>
                      <a:pt x="21" y="345"/>
                    </a:lnTo>
                    <a:lnTo>
                      <a:pt x="33" y="348"/>
                    </a:lnTo>
                    <a:lnTo>
                      <a:pt x="42" y="348"/>
                    </a:lnTo>
                    <a:lnTo>
                      <a:pt x="51" y="351"/>
                    </a:lnTo>
                    <a:lnTo>
                      <a:pt x="60" y="351"/>
                    </a:lnTo>
                    <a:lnTo>
                      <a:pt x="69" y="354"/>
                    </a:lnTo>
                    <a:lnTo>
                      <a:pt x="78" y="357"/>
                    </a:lnTo>
                    <a:lnTo>
                      <a:pt x="87" y="360"/>
                    </a:lnTo>
                    <a:lnTo>
                      <a:pt x="84" y="348"/>
                    </a:lnTo>
                    <a:lnTo>
                      <a:pt x="84" y="339"/>
                    </a:lnTo>
                    <a:lnTo>
                      <a:pt x="72" y="333"/>
                    </a:lnTo>
                    <a:lnTo>
                      <a:pt x="63" y="330"/>
                    </a:lnTo>
                    <a:lnTo>
                      <a:pt x="57" y="318"/>
                    </a:lnTo>
                    <a:lnTo>
                      <a:pt x="51" y="309"/>
                    </a:lnTo>
                    <a:lnTo>
                      <a:pt x="45" y="300"/>
                    </a:lnTo>
                    <a:lnTo>
                      <a:pt x="36" y="294"/>
                    </a:lnTo>
                    <a:lnTo>
                      <a:pt x="30" y="303"/>
                    </a:lnTo>
                    <a:lnTo>
                      <a:pt x="33" y="312"/>
                    </a:lnTo>
                    <a:lnTo>
                      <a:pt x="42" y="321"/>
                    </a:lnTo>
                    <a:lnTo>
                      <a:pt x="51" y="324"/>
                    </a:lnTo>
                    <a:lnTo>
                      <a:pt x="36" y="330"/>
                    </a:lnTo>
                    <a:lnTo>
                      <a:pt x="27" y="324"/>
                    </a:lnTo>
                    <a:lnTo>
                      <a:pt x="21" y="306"/>
                    </a:lnTo>
                    <a:lnTo>
                      <a:pt x="12" y="300"/>
                    </a:lnTo>
                    <a:lnTo>
                      <a:pt x="9" y="291"/>
                    </a:lnTo>
                    <a:lnTo>
                      <a:pt x="18" y="303"/>
                    </a:lnTo>
                    <a:lnTo>
                      <a:pt x="24" y="312"/>
                    </a:lnTo>
                    <a:lnTo>
                      <a:pt x="33" y="312"/>
                    </a:lnTo>
                    <a:lnTo>
                      <a:pt x="42" y="31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38" name="Line 197">
                <a:extLst>
                  <a:ext uri="{FF2B5EF4-FFF2-40B4-BE49-F238E27FC236}">
                    <a16:creationId xmlns:a16="http://schemas.microsoft.com/office/drawing/2014/main" id="{CD7E9225-33B1-427A-9475-0CDF945B9623}"/>
                  </a:ext>
                </a:extLst>
              </p:cNvPr>
              <p:cNvSpPr>
                <a:spLocks noChangeShapeType="1"/>
              </p:cNvSpPr>
              <p:nvPr/>
            </p:nvSpPr>
            <p:spPr bwMode="auto">
              <a:xfrm flipV="1">
                <a:off x="3678" y="2766"/>
                <a:ext cx="10" cy="26"/>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39" name="Line 198">
                <a:extLst>
                  <a:ext uri="{FF2B5EF4-FFF2-40B4-BE49-F238E27FC236}">
                    <a16:creationId xmlns:a16="http://schemas.microsoft.com/office/drawing/2014/main" id="{7EA2FD4F-158A-4653-B73B-81BEB0092728}"/>
                  </a:ext>
                </a:extLst>
              </p:cNvPr>
              <p:cNvSpPr>
                <a:spLocks noChangeShapeType="1"/>
              </p:cNvSpPr>
              <p:nvPr/>
            </p:nvSpPr>
            <p:spPr bwMode="auto">
              <a:xfrm flipV="1">
                <a:off x="3708" y="2742"/>
                <a:ext cx="4" cy="26"/>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0" name="Line 199">
                <a:extLst>
                  <a:ext uri="{FF2B5EF4-FFF2-40B4-BE49-F238E27FC236}">
                    <a16:creationId xmlns:a16="http://schemas.microsoft.com/office/drawing/2014/main" id="{ECEAA5EF-54CE-4318-92F3-D307314E93F4}"/>
                  </a:ext>
                </a:extLst>
              </p:cNvPr>
              <p:cNvSpPr>
                <a:spLocks noChangeShapeType="1"/>
              </p:cNvSpPr>
              <p:nvPr/>
            </p:nvSpPr>
            <p:spPr bwMode="auto">
              <a:xfrm flipV="1">
                <a:off x="3807" y="2694"/>
                <a:ext cx="10" cy="14"/>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41" name="Freeform 200">
                <a:extLst>
                  <a:ext uri="{FF2B5EF4-FFF2-40B4-BE49-F238E27FC236}">
                    <a16:creationId xmlns:a16="http://schemas.microsoft.com/office/drawing/2014/main" id="{F79DE7E3-1B22-440B-948D-4D7335CE2F93}"/>
                  </a:ext>
                </a:extLst>
              </p:cNvPr>
              <p:cNvSpPr>
                <a:spLocks/>
              </p:cNvSpPr>
              <p:nvPr/>
            </p:nvSpPr>
            <p:spPr bwMode="auto">
              <a:xfrm>
                <a:off x="3824" y="2656"/>
                <a:ext cx="217" cy="148"/>
              </a:xfrm>
              <a:custGeom>
                <a:avLst/>
                <a:gdLst>
                  <a:gd name="T0" fmla="*/ 9 w 217"/>
                  <a:gd name="T1" fmla="*/ 36 h 148"/>
                  <a:gd name="T2" fmla="*/ 30 w 217"/>
                  <a:gd name="T3" fmla="*/ 30 h 148"/>
                  <a:gd name="T4" fmla="*/ 57 w 217"/>
                  <a:gd name="T5" fmla="*/ 27 h 148"/>
                  <a:gd name="T6" fmla="*/ 75 w 217"/>
                  <a:gd name="T7" fmla="*/ 21 h 148"/>
                  <a:gd name="T8" fmla="*/ 93 w 217"/>
                  <a:gd name="T9" fmla="*/ 18 h 148"/>
                  <a:gd name="T10" fmla="*/ 114 w 217"/>
                  <a:gd name="T11" fmla="*/ 18 h 148"/>
                  <a:gd name="T12" fmla="*/ 132 w 217"/>
                  <a:gd name="T13" fmla="*/ 18 h 148"/>
                  <a:gd name="T14" fmla="*/ 153 w 217"/>
                  <a:gd name="T15" fmla="*/ 15 h 148"/>
                  <a:gd name="T16" fmla="*/ 174 w 217"/>
                  <a:gd name="T17" fmla="*/ 0 h 148"/>
                  <a:gd name="T18" fmla="*/ 165 w 217"/>
                  <a:gd name="T19" fmla="*/ 15 h 148"/>
                  <a:gd name="T20" fmla="*/ 168 w 217"/>
                  <a:gd name="T21" fmla="*/ 33 h 148"/>
                  <a:gd name="T22" fmla="*/ 180 w 217"/>
                  <a:gd name="T23" fmla="*/ 54 h 148"/>
                  <a:gd name="T24" fmla="*/ 183 w 217"/>
                  <a:gd name="T25" fmla="*/ 72 h 148"/>
                  <a:gd name="T26" fmla="*/ 183 w 217"/>
                  <a:gd name="T27" fmla="*/ 90 h 148"/>
                  <a:gd name="T28" fmla="*/ 183 w 217"/>
                  <a:gd name="T29" fmla="*/ 114 h 148"/>
                  <a:gd name="T30" fmla="*/ 183 w 217"/>
                  <a:gd name="T31" fmla="*/ 135 h 148"/>
                  <a:gd name="T32" fmla="*/ 174 w 217"/>
                  <a:gd name="T33" fmla="*/ 147 h 148"/>
                  <a:gd name="T34" fmla="*/ 171 w 217"/>
                  <a:gd name="T35" fmla="*/ 126 h 148"/>
                  <a:gd name="T36" fmla="*/ 162 w 217"/>
                  <a:gd name="T37" fmla="*/ 108 h 148"/>
                  <a:gd name="T38" fmla="*/ 159 w 217"/>
                  <a:gd name="T39" fmla="*/ 87 h 148"/>
                  <a:gd name="T40" fmla="*/ 150 w 217"/>
                  <a:gd name="T41" fmla="*/ 69 h 148"/>
                  <a:gd name="T42" fmla="*/ 138 w 217"/>
                  <a:gd name="T43" fmla="*/ 51 h 148"/>
                  <a:gd name="T44" fmla="*/ 150 w 217"/>
                  <a:gd name="T45" fmla="*/ 66 h 148"/>
                  <a:gd name="T46" fmla="*/ 150 w 217"/>
                  <a:gd name="T47" fmla="*/ 45 h 148"/>
                  <a:gd name="T48" fmla="*/ 150 w 217"/>
                  <a:gd name="T49" fmla="*/ 21 h 148"/>
                  <a:gd name="T50" fmla="*/ 147 w 217"/>
                  <a:gd name="T51" fmla="*/ 42 h 148"/>
                  <a:gd name="T52" fmla="*/ 147 w 217"/>
                  <a:gd name="T53" fmla="*/ 63 h 148"/>
                  <a:gd name="T54" fmla="*/ 153 w 217"/>
                  <a:gd name="T55" fmla="*/ 84 h 148"/>
                  <a:gd name="T56" fmla="*/ 168 w 217"/>
                  <a:gd name="T57" fmla="*/ 102 h 148"/>
                  <a:gd name="T58" fmla="*/ 177 w 217"/>
                  <a:gd name="T59" fmla="*/ 123 h 148"/>
                  <a:gd name="T60" fmla="*/ 186 w 217"/>
                  <a:gd name="T61" fmla="*/ 141 h 148"/>
                  <a:gd name="T62" fmla="*/ 201 w 217"/>
                  <a:gd name="T63" fmla="*/ 135 h 148"/>
                  <a:gd name="T64" fmla="*/ 213 w 217"/>
                  <a:gd name="T65" fmla="*/ 117 h 148"/>
                  <a:gd name="T66" fmla="*/ 216 w 217"/>
                  <a:gd name="T67" fmla="*/ 99 h 148"/>
                  <a:gd name="T68" fmla="*/ 198 w 217"/>
                  <a:gd name="T69" fmla="*/ 96 h 148"/>
                  <a:gd name="T70" fmla="*/ 165 w 217"/>
                  <a:gd name="T71" fmla="*/ 99 h 148"/>
                  <a:gd name="T72" fmla="*/ 168 w 217"/>
                  <a:gd name="T73" fmla="*/ 96 h 148"/>
                  <a:gd name="T74" fmla="*/ 186 w 217"/>
                  <a:gd name="T75" fmla="*/ 102 h 148"/>
                  <a:gd name="T76" fmla="*/ 177 w 217"/>
                  <a:gd name="T77" fmla="*/ 87 h 148"/>
                  <a:gd name="T78" fmla="*/ 177 w 217"/>
                  <a:gd name="T79" fmla="*/ 69 h 148"/>
                  <a:gd name="T80" fmla="*/ 174 w 217"/>
                  <a:gd name="T81" fmla="*/ 51 h 148"/>
                  <a:gd name="T82" fmla="*/ 171 w 217"/>
                  <a:gd name="T83" fmla="*/ 54 h 148"/>
                  <a:gd name="T84" fmla="*/ 174 w 217"/>
                  <a:gd name="T85" fmla="*/ 84 h 14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7"/>
                  <a:gd name="T130" fmla="*/ 0 h 148"/>
                  <a:gd name="T131" fmla="*/ 217 w 217"/>
                  <a:gd name="T132" fmla="*/ 148 h 14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7" h="148">
                    <a:moveTo>
                      <a:pt x="0" y="36"/>
                    </a:moveTo>
                    <a:lnTo>
                      <a:pt x="9" y="36"/>
                    </a:lnTo>
                    <a:lnTo>
                      <a:pt x="21" y="33"/>
                    </a:lnTo>
                    <a:lnTo>
                      <a:pt x="30" y="30"/>
                    </a:lnTo>
                    <a:lnTo>
                      <a:pt x="39" y="27"/>
                    </a:lnTo>
                    <a:lnTo>
                      <a:pt x="57" y="27"/>
                    </a:lnTo>
                    <a:lnTo>
                      <a:pt x="66" y="24"/>
                    </a:lnTo>
                    <a:lnTo>
                      <a:pt x="75" y="21"/>
                    </a:lnTo>
                    <a:lnTo>
                      <a:pt x="84" y="18"/>
                    </a:lnTo>
                    <a:lnTo>
                      <a:pt x="93" y="18"/>
                    </a:lnTo>
                    <a:lnTo>
                      <a:pt x="105" y="18"/>
                    </a:lnTo>
                    <a:lnTo>
                      <a:pt x="114" y="18"/>
                    </a:lnTo>
                    <a:lnTo>
                      <a:pt x="123" y="18"/>
                    </a:lnTo>
                    <a:lnTo>
                      <a:pt x="132" y="18"/>
                    </a:lnTo>
                    <a:lnTo>
                      <a:pt x="141" y="18"/>
                    </a:lnTo>
                    <a:lnTo>
                      <a:pt x="153" y="15"/>
                    </a:lnTo>
                    <a:lnTo>
                      <a:pt x="165" y="9"/>
                    </a:lnTo>
                    <a:lnTo>
                      <a:pt x="174" y="0"/>
                    </a:lnTo>
                    <a:lnTo>
                      <a:pt x="165" y="6"/>
                    </a:lnTo>
                    <a:lnTo>
                      <a:pt x="165" y="15"/>
                    </a:lnTo>
                    <a:lnTo>
                      <a:pt x="165" y="24"/>
                    </a:lnTo>
                    <a:lnTo>
                      <a:pt x="168" y="33"/>
                    </a:lnTo>
                    <a:lnTo>
                      <a:pt x="177" y="42"/>
                    </a:lnTo>
                    <a:lnTo>
                      <a:pt x="180" y="54"/>
                    </a:lnTo>
                    <a:lnTo>
                      <a:pt x="180" y="63"/>
                    </a:lnTo>
                    <a:lnTo>
                      <a:pt x="183" y="72"/>
                    </a:lnTo>
                    <a:lnTo>
                      <a:pt x="183" y="81"/>
                    </a:lnTo>
                    <a:lnTo>
                      <a:pt x="183" y="90"/>
                    </a:lnTo>
                    <a:lnTo>
                      <a:pt x="183" y="102"/>
                    </a:lnTo>
                    <a:lnTo>
                      <a:pt x="183" y="114"/>
                    </a:lnTo>
                    <a:lnTo>
                      <a:pt x="183" y="126"/>
                    </a:lnTo>
                    <a:lnTo>
                      <a:pt x="183" y="135"/>
                    </a:lnTo>
                    <a:lnTo>
                      <a:pt x="183" y="144"/>
                    </a:lnTo>
                    <a:lnTo>
                      <a:pt x="174" y="147"/>
                    </a:lnTo>
                    <a:lnTo>
                      <a:pt x="171" y="135"/>
                    </a:lnTo>
                    <a:lnTo>
                      <a:pt x="171" y="126"/>
                    </a:lnTo>
                    <a:lnTo>
                      <a:pt x="168" y="117"/>
                    </a:lnTo>
                    <a:lnTo>
                      <a:pt x="162" y="108"/>
                    </a:lnTo>
                    <a:lnTo>
                      <a:pt x="159" y="99"/>
                    </a:lnTo>
                    <a:lnTo>
                      <a:pt x="159" y="87"/>
                    </a:lnTo>
                    <a:lnTo>
                      <a:pt x="156" y="78"/>
                    </a:lnTo>
                    <a:lnTo>
                      <a:pt x="150" y="69"/>
                    </a:lnTo>
                    <a:lnTo>
                      <a:pt x="144" y="60"/>
                    </a:lnTo>
                    <a:lnTo>
                      <a:pt x="138" y="51"/>
                    </a:lnTo>
                    <a:lnTo>
                      <a:pt x="141" y="60"/>
                    </a:lnTo>
                    <a:lnTo>
                      <a:pt x="150" y="66"/>
                    </a:lnTo>
                    <a:lnTo>
                      <a:pt x="150" y="57"/>
                    </a:lnTo>
                    <a:lnTo>
                      <a:pt x="150" y="45"/>
                    </a:lnTo>
                    <a:lnTo>
                      <a:pt x="150" y="33"/>
                    </a:lnTo>
                    <a:lnTo>
                      <a:pt x="150" y="21"/>
                    </a:lnTo>
                    <a:lnTo>
                      <a:pt x="147" y="33"/>
                    </a:lnTo>
                    <a:lnTo>
                      <a:pt x="147" y="42"/>
                    </a:lnTo>
                    <a:lnTo>
                      <a:pt x="147" y="51"/>
                    </a:lnTo>
                    <a:lnTo>
                      <a:pt x="147" y="63"/>
                    </a:lnTo>
                    <a:lnTo>
                      <a:pt x="147" y="75"/>
                    </a:lnTo>
                    <a:lnTo>
                      <a:pt x="153" y="84"/>
                    </a:lnTo>
                    <a:lnTo>
                      <a:pt x="162" y="93"/>
                    </a:lnTo>
                    <a:lnTo>
                      <a:pt x="168" y="102"/>
                    </a:lnTo>
                    <a:lnTo>
                      <a:pt x="174" y="114"/>
                    </a:lnTo>
                    <a:lnTo>
                      <a:pt x="177" y="123"/>
                    </a:lnTo>
                    <a:lnTo>
                      <a:pt x="183" y="132"/>
                    </a:lnTo>
                    <a:lnTo>
                      <a:pt x="186" y="141"/>
                    </a:lnTo>
                    <a:lnTo>
                      <a:pt x="195" y="144"/>
                    </a:lnTo>
                    <a:lnTo>
                      <a:pt x="201" y="135"/>
                    </a:lnTo>
                    <a:lnTo>
                      <a:pt x="207" y="126"/>
                    </a:lnTo>
                    <a:lnTo>
                      <a:pt x="213" y="117"/>
                    </a:lnTo>
                    <a:lnTo>
                      <a:pt x="216" y="108"/>
                    </a:lnTo>
                    <a:lnTo>
                      <a:pt x="216" y="99"/>
                    </a:lnTo>
                    <a:lnTo>
                      <a:pt x="207" y="93"/>
                    </a:lnTo>
                    <a:lnTo>
                      <a:pt x="198" y="96"/>
                    </a:lnTo>
                    <a:lnTo>
                      <a:pt x="189" y="99"/>
                    </a:lnTo>
                    <a:lnTo>
                      <a:pt x="165" y="99"/>
                    </a:lnTo>
                    <a:lnTo>
                      <a:pt x="159" y="90"/>
                    </a:lnTo>
                    <a:lnTo>
                      <a:pt x="168" y="96"/>
                    </a:lnTo>
                    <a:lnTo>
                      <a:pt x="177" y="102"/>
                    </a:lnTo>
                    <a:lnTo>
                      <a:pt x="186" y="102"/>
                    </a:lnTo>
                    <a:lnTo>
                      <a:pt x="177" y="96"/>
                    </a:lnTo>
                    <a:lnTo>
                      <a:pt x="177" y="87"/>
                    </a:lnTo>
                    <a:lnTo>
                      <a:pt x="177" y="78"/>
                    </a:lnTo>
                    <a:lnTo>
                      <a:pt x="177" y="69"/>
                    </a:lnTo>
                    <a:lnTo>
                      <a:pt x="174" y="60"/>
                    </a:lnTo>
                    <a:lnTo>
                      <a:pt x="174" y="51"/>
                    </a:lnTo>
                    <a:lnTo>
                      <a:pt x="168" y="42"/>
                    </a:lnTo>
                    <a:lnTo>
                      <a:pt x="171" y="54"/>
                    </a:lnTo>
                    <a:lnTo>
                      <a:pt x="171" y="72"/>
                    </a:lnTo>
                    <a:lnTo>
                      <a:pt x="174" y="84"/>
                    </a:lnTo>
                    <a:lnTo>
                      <a:pt x="180" y="9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42" name="Freeform 201">
                <a:extLst>
                  <a:ext uri="{FF2B5EF4-FFF2-40B4-BE49-F238E27FC236}">
                    <a16:creationId xmlns:a16="http://schemas.microsoft.com/office/drawing/2014/main" id="{5B66BD0B-37E0-4655-86A9-C05240EF6E35}"/>
                  </a:ext>
                </a:extLst>
              </p:cNvPr>
              <p:cNvSpPr>
                <a:spLocks/>
              </p:cNvSpPr>
              <p:nvPr/>
            </p:nvSpPr>
            <p:spPr bwMode="auto">
              <a:xfrm>
                <a:off x="3995" y="2752"/>
                <a:ext cx="73" cy="88"/>
              </a:xfrm>
              <a:custGeom>
                <a:avLst/>
                <a:gdLst>
                  <a:gd name="T0" fmla="*/ 48 w 73"/>
                  <a:gd name="T1" fmla="*/ 0 h 88"/>
                  <a:gd name="T2" fmla="*/ 51 w 73"/>
                  <a:gd name="T3" fmla="*/ 9 h 88"/>
                  <a:gd name="T4" fmla="*/ 57 w 73"/>
                  <a:gd name="T5" fmla="*/ 18 h 88"/>
                  <a:gd name="T6" fmla="*/ 63 w 73"/>
                  <a:gd name="T7" fmla="*/ 27 h 88"/>
                  <a:gd name="T8" fmla="*/ 63 w 73"/>
                  <a:gd name="T9" fmla="*/ 36 h 88"/>
                  <a:gd name="T10" fmla="*/ 66 w 73"/>
                  <a:gd name="T11" fmla="*/ 48 h 88"/>
                  <a:gd name="T12" fmla="*/ 69 w 73"/>
                  <a:gd name="T13" fmla="*/ 57 h 88"/>
                  <a:gd name="T14" fmla="*/ 69 w 73"/>
                  <a:gd name="T15" fmla="*/ 69 h 88"/>
                  <a:gd name="T16" fmla="*/ 72 w 73"/>
                  <a:gd name="T17" fmla="*/ 78 h 88"/>
                  <a:gd name="T18" fmla="*/ 72 w 73"/>
                  <a:gd name="T19" fmla="*/ 87 h 88"/>
                  <a:gd name="T20" fmla="*/ 72 w 73"/>
                  <a:gd name="T21" fmla="*/ 75 h 88"/>
                  <a:gd name="T22" fmla="*/ 69 w 73"/>
                  <a:gd name="T23" fmla="*/ 63 h 88"/>
                  <a:gd name="T24" fmla="*/ 66 w 73"/>
                  <a:gd name="T25" fmla="*/ 51 h 88"/>
                  <a:gd name="T26" fmla="*/ 57 w 73"/>
                  <a:gd name="T27" fmla="*/ 45 h 88"/>
                  <a:gd name="T28" fmla="*/ 54 w 73"/>
                  <a:gd name="T29" fmla="*/ 36 h 88"/>
                  <a:gd name="T30" fmla="*/ 45 w 73"/>
                  <a:gd name="T31" fmla="*/ 36 h 88"/>
                  <a:gd name="T32" fmla="*/ 42 w 73"/>
                  <a:gd name="T33" fmla="*/ 48 h 88"/>
                  <a:gd name="T34" fmla="*/ 39 w 73"/>
                  <a:gd name="T35" fmla="*/ 60 h 88"/>
                  <a:gd name="T36" fmla="*/ 33 w 73"/>
                  <a:gd name="T37" fmla="*/ 72 h 88"/>
                  <a:gd name="T38" fmla="*/ 24 w 73"/>
                  <a:gd name="T39" fmla="*/ 78 h 88"/>
                  <a:gd name="T40" fmla="*/ 15 w 73"/>
                  <a:gd name="T41" fmla="*/ 69 h 88"/>
                  <a:gd name="T42" fmla="*/ 9 w 73"/>
                  <a:gd name="T43" fmla="*/ 60 h 88"/>
                  <a:gd name="T44" fmla="*/ 3 w 73"/>
                  <a:gd name="T45" fmla="*/ 51 h 88"/>
                  <a:gd name="T46" fmla="*/ 0 w 73"/>
                  <a:gd name="T47" fmla="*/ 42 h 88"/>
                  <a:gd name="T48" fmla="*/ 0 w 73"/>
                  <a:gd name="T49" fmla="*/ 33 h 8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3"/>
                  <a:gd name="T76" fmla="*/ 0 h 88"/>
                  <a:gd name="T77" fmla="*/ 73 w 73"/>
                  <a:gd name="T78" fmla="*/ 88 h 8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3" h="88">
                    <a:moveTo>
                      <a:pt x="48" y="0"/>
                    </a:moveTo>
                    <a:lnTo>
                      <a:pt x="51" y="9"/>
                    </a:lnTo>
                    <a:lnTo>
                      <a:pt x="57" y="18"/>
                    </a:lnTo>
                    <a:lnTo>
                      <a:pt x="63" y="27"/>
                    </a:lnTo>
                    <a:lnTo>
                      <a:pt x="63" y="36"/>
                    </a:lnTo>
                    <a:lnTo>
                      <a:pt x="66" y="48"/>
                    </a:lnTo>
                    <a:lnTo>
                      <a:pt x="69" y="57"/>
                    </a:lnTo>
                    <a:lnTo>
                      <a:pt x="69" y="69"/>
                    </a:lnTo>
                    <a:lnTo>
                      <a:pt x="72" y="78"/>
                    </a:lnTo>
                    <a:lnTo>
                      <a:pt x="72" y="87"/>
                    </a:lnTo>
                    <a:lnTo>
                      <a:pt x="72" y="75"/>
                    </a:lnTo>
                    <a:lnTo>
                      <a:pt x="69" y="63"/>
                    </a:lnTo>
                    <a:lnTo>
                      <a:pt x="66" y="51"/>
                    </a:lnTo>
                    <a:lnTo>
                      <a:pt x="57" y="45"/>
                    </a:lnTo>
                    <a:lnTo>
                      <a:pt x="54" y="36"/>
                    </a:lnTo>
                    <a:lnTo>
                      <a:pt x="45" y="36"/>
                    </a:lnTo>
                    <a:lnTo>
                      <a:pt x="42" y="48"/>
                    </a:lnTo>
                    <a:lnTo>
                      <a:pt x="39" y="60"/>
                    </a:lnTo>
                    <a:lnTo>
                      <a:pt x="33" y="72"/>
                    </a:lnTo>
                    <a:lnTo>
                      <a:pt x="24" y="78"/>
                    </a:lnTo>
                    <a:lnTo>
                      <a:pt x="15" y="69"/>
                    </a:lnTo>
                    <a:lnTo>
                      <a:pt x="9" y="60"/>
                    </a:lnTo>
                    <a:lnTo>
                      <a:pt x="3" y="51"/>
                    </a:lnTo>
                    <a:lnTo>
                      <a:pt x="0" y="42"/>
                    </a:lnTo>
                    <a:lnTo>
                      <a:pt x="0" y="3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43" name="Freeform 202">
                <a:extLst>
                  <a:ext uri="{FF2B5EF4-FFF2-40B4-BE49-F238E27FC236}">
                    <a16:creationId xmlns:a16="http://schemas.microsoft.com/office/drawing/2014/main" id="{98D42A46-C92C-4778-AA6D-06D291ADBD89}"/>
                  </a:ext>
                </a:extLst>
              </p:cNvPr>
              <p:cNvSpPr>
                <a:spLocks/>
              </p:cNvSpPr>
              <p:nvPr/>
            </p:nvSpPr>
            <p:spPr bwMode="auto">
              <a:xfrm>
                <a:off x="3893" y="2707"/>
                <a:ext cx="115" cy="265"/>
              </a:xfrm>
              <a:custGeom>
                <a:avLst/>
                <a:gdLst>
                  <a:gd name="T0" fmla="*/ 12 w 115"/>
                  <a:gd name="T1" fmla="*/ 0 h 265"/>
                  <a:gd name="T2" fmla="*/ 9 w 115"/>
                  <a:gd name="T3" fmla="*/ 9 h 265"/>
                  <a:gd name="T4" fmla="*/ 3 w 115"/>
                  <a:gd name="T5" fmla="*/ 18 h 265"/>
                  <a:gd name="T6" fmla="*/ 0 w 115"/>
                  <a:gd name="T7" fmla="*/ 27 h 265"/>
                  <a:gd name="T8" fmla="*/ 0 w 115"/>
                  <a:gd name="T9" fmla="*/ 36 h 265"/>
                  <a:gd name="T10" fmla="*/ 6 w 115"/>
                  <a:gd name="T11" fmla="*/ 45 h 265"/>
                  <a:gd name="T12" fmla="*/ 15 w 115"/>
                  <a:gd name="T13" fmla="*/ 54 h 265"/>
                  <a:gd name="T14" fmla="*/ 18 w 115"/>
                  <a:gd name="T15" fmla="*/ 63 h 265"/>
                  <a:gd name="T16" fmla="*/ 24 w 115"/>
                  <a:gd name="T17" fmla="*/ 75 h 265"/>
                  <a:gd name="T18" fmla="*/ 27 w 115"/>
                  <a:gd name="T19" fmla="*/ 84 h 265"/>
                  <a:gd name="T20" fmla="*/ 30 w 115"/>
                  <a:gd name="T21" fmla="*/ 93 h 265"/>
                  <a:gd name="T22" fmla="*/ 30 w 115"/>
                  <a:gd name="T23" fmla="*/ 102 h 265"/>
                  <a:gd name="T24" fmla="*/ 33 w 115"/>
                  <a:gd name="T25" fmla="*/ 111 h 265"/>
                  <a:gd name="T26" fmla="*/ 33 w 115"/>
                  <a:gd name="T27" fmla="*/ 102 h 265"/>
                  <a:gd name="T28" fmla="*/ 30 w 115"/>
                  <a:gd name="T29" fmla="*/ 93 h 265"/>
                  <a:gd name="T30" fmla="*/ 24 w 115"/>
                  <a:gd name="T31" fmla="*/ 84 h 265"/>
                  <a:gd name="T32" fmla="*/ 18 w 115"/>
                  <a:gd name="T33" fmla="*/ 75 h 265"/>
                  <a:gd name="T34" fmla="*/ 15 w 115"/>
                  <a:gd name="T35" fmla="*/ 93 h 265"/>
                  <a:gd name="T36" fmla="*/ 18 w 115"/>
                  <a:gd name="T37" fmla="*/ 111 h 265"/>
                  <a:gd name="T38" fmla="*/ 18 w 115"/>
                  <a:gd name="T39" fmla="*/ 120 h 265"/>
                  <a:gd name="T40" fmla="*/ 27 w 115"/>
                  <a:gd name="T41" fmla="*/ 126 h 265"/>
                  <a:gd name="T42" fmla="*/ 30 w 115"/>
                  <a:gd name="T43" fmla="*/ 135 h 265"/>
                  <a:gd name="T44" fmla="*/ 39 w 115"/>
                  <a:gd name="T45" fmla="*/ 144 h 265"/>
                  <a:gd name="T46" fmla="*/ 42 w 115"/>
                  <a:gd name="T47" fmla="*/ 153 h 265"/>
                  <a:gd name="T48" fmla="*/ 48 w 115"/>
                  <a:gd name="T49" fmla="*/ 162 h 265"/>
                  <a:gd name="T50" fmla="*/ 54 w 115"/>
                  <a:gd name="T51" fmla="*/ 174 h 265"/>
                  <a:gd name="T52" fmla="*/ 60 w 115"/>
                  <a:gd name="T53" fmla="*/ 183 h 265"/>
                  <a:gd name="T54" fmla="*/ 69 w 115"/>
                  <a:gd name="T55" fmla="*/ 189 h 265"/>
                  <a:gd name="T56" fmla="*/ 72 w 115"/>
                  <a:gd name="T57" fmla="*/ 198 h 265"/>
                  <a:gd name="T58" fmla="*/ 78 w 115"/>
                  <a:gd name="T59" fmla="*/ 207 h 265"/>
                  <a:gd name="T60" fmla="*/ 84 w 115"/>
                  <a:gd name="T61" fmla="*/ 216 h 265"/>
                  <a:gd name="T62" fmla="*/ 75 w 115"/>
                  <a:gd name="T63" fmla="*/ 210 h 265"/>
                  <a:gd name="T64" fmla="*/ 69 w 115"/>
                  <a:gd name="T65" fmla="*/ 201 h 265"/>
                  <a:gd name="T66" fmla="*/ 63 w 115"/>
                  <a:gd name="T67" fmla="*/ 192 h 265"/>
                  <a:gd name="T68" fmla="*/ 63 w 115"/>
                  <a:gd name="T69" fmla="*/ 207 h 265"/>
                  <a:gd name="T70" fmla="*/ 69 w 115"/>
                  <a:gd name="T71" fmla="*/ 216 h 265"/>
                  <a:gd name="T72" fmla="*/ 78 w 115"/>
                  <a:gd name="T73" fmla="*/ 222 h 265"/>
                  <a:gd name="T74" fmla="*/ 81 w 115"/>
                  <a:gd name="T75" fmla="*/ 231 h 265"/>
                  <a:gd name="T76" fmla="*/ 90 w 115"/>
                  <a:gd name="T77" fmla="*/ 240 h 265"/>
                  <a:gd name="T78" fmla="*/ 99 w 115"/>
                  <a:gd name="T79" fmla="*/ 243 h 265"/>
                  <a:gd name="T80" fmla="*/ 105 w 115"/>
                  <a:gd name="T81" fmla="*/ 255 h 265"/>
                  <a:gd name="T82" fmla="*/ 114 w 115"/>
                  <a:gd name="T83" fmla="*/ 264 h 26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5"/>
                  <a:gd name="T127" fmla="*/ 0 h 265"/>
                  <a:gd name="T128" fmla="*/ 115 w 115"/>
                  <a:gd name="T129" fmla="*/ 265 h 26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5" h="265">
                    <a:moveTo>
                      <a:pt x="12" y="0"/>
                    </a:moveTo>
                    <a:lnTo>
                      <a:pt x="9" y="9"/>
                    </a:lnTo>
                    <a:lnTo>
                      <a:pt x="3" y="18"/>
                    </a:lnTo>
                    <a:lnTo>
                      <a:pt x="0" y="27"/>
                    </a:lnTo>
                    <a:lnTo>
                      <a:pt x="0" y="36"/>
                    </a:lnTo>
                    <a:lnTo>
                      <a:pt x="6" y="45"/>
                    </a:lnTo>
                    <a:lnTo>
                      <a:pt x="15" y="54"/>
                    </a:lnTo>
                    <a:lnTo>
                      <a:pt x="18" y="63"/>
                    </a:lnTo>
                    <a:lnTo>
                      <a:pt x="24" y="75"/>
                    </a:lnTo>
                    <a:lnTo>
                      <a:pt x="27" y="84"/>
                    </a:lnTo>
                    <a:lnTo>
                      <a:pt x="30" y="93"/>
                    </a:lnTo>
                    <a:lnTo>
                      <a:pt x="30" y="102"/>
                    </a:lnTo>
                    <a:lnTo>
                      <a:pt x="33" y="111"/>
                    </a:lnTo>
                    <a:lnTo>
                      <a:pt x="33" y="102"/>
                    </a:lnTo>
                    <a:lnTo>
                      <a:pt x="30" y="93"/>
                    </a:lnTo>
                    <a:lnTo>
                      <a:pt x="24" y="84"/>
                    </a:lnTo>
                    <a:lnTo>
                      <a:pt x="18" y="75"/>
                    </a:lnTo>
                    <a:lnTo>
                      <a:pt x="15" y="93"/>
                    </a:lnTo>
                    <a:lnTo>
                      <a:pt x="18" y="111"/>
                    </a:lnTo>
                    <a:lnTo>
                      <a:pt x="18" y="120"/>
                    </a:lnTo>
                    <a:lnTo>
                      <a:pt x="27" y="126"/>
                    </a:lnTo>
                    <a:lnTo>
                      <a:pt x="30" y="135"/>
                    </a:lnTo>
                    <a:lnTo>
                      <a:pt x="39" y="144"/>
                    </a:lnTo>
                    <a:lnTo>
                      <a:pt x="42" y="153"/>
                    </a:lnTo>
                    <a:lnTo>
                      <a:pt x="48" y="162"/>
                    </a:lnTo>
                    <a:lnTo>
                      <a:pt x="54" y="174"/>
                    </a:lnTo>
                    <a:lnTo>
                      <a:pt x="60" y="183"/>
                    </a:lnTo>
                    <a:lnTo>
                      <a:pt x="69" y="189"/>
                    </a:lnTo>
                    <a:lnTo>
                      <a:pt x="72" y="198"/>
                    </a:lnTo>
                    <a:lnTo>
                      <a:pt x="78" y="207"/>
                    </a:lnTo>
                    <a:lnTo>
                      <a:pt x="84" y="216"/>
                    </a:lnTo>
                    <a:lnTo>
                      <a:pt x="75" y="210"/>
                    </a:lnTo>
                    <a:lnTo>
                      <a:pt x="69" y="201"/>
                    </a:lnTo>
                    <a:lnTo>
                      <a:pt x="63" y="192"/>
                    </a:lnTo>
                    <a:lnTo>
                      <a:pt x="63" y="207"/>
                    </a:lnTo>
                    <a:lnTo>
                      <a:pt x="69" y="216"/>
                    </a:lnTo>
                    <a:lnTo>
                      <a:pt x="78" y="222"/>
                    </a:lnTo>
                    <a:lnTo>
                      <a:pt x="81" y="231"/>
                    </a:lnTo>
                    <a:lnTo>
                      <a:pt x="90" y="240"/>
                    </a:lnTo>
                    <a:lnTo>
                      <a:pt x="99" y="243"/>
                    </a:lnTo>
                    <a:lnTo>
                      <a:pt x="105" y="255"/>
                    </a:lnTo>
                    <a:lnTo>
                      <a:pt x="114" y="26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44" name="Freeform 203">
                <a:extLst>
                  <a:ext uri="{FF2B5EF4-FFF2-40B4-BE49-F238E27FC236}">
                    <a16:creationId xmlns:a16="http://schemas.microsoft.com/office/drawing/2014/main" id="{4471CFA9-E322-42C6-9B25-3E11550B324E}"/>
                  </a:ext>
                </a:extLst>
              </p:cNvPr>
              <p:cNvSpPr>
                <a:spLocks/>
              </p:cNvSpPr>
              <p:nvPr/>
            </p:nvSpPr>
            <p:spPr bwMode="auto">
              <a:xfrm>
                <a:off x="3647" y="2449"/>
                <a:ext cx="37" cy="34"/>
              </a:xfrm>
              <a:custGeom>
                <a:avLst/>
                <a:gdLst>
                  <a:gd name="T0" fmla="*/ 0 w 37"/>
                  <a:gd name="T1" fmla="*/ 0 h 34"/>
                  <a:gd name="T2" fmla="*/ 9 w 37"/>
                  <a:gd name="T3" fmla="*/ 6 h 34"/>
                  <a:gd name="T4" fmla="*/ 18 w 37"/>
                  <a:gd name="T5" fmla="*/ 12 h 34"/>
                  <a:gd name="T6" fmla="*/ 18 w 37"/>
                  <a:gd name="T7" fmla="*/ 24 h 34"/>
                  <a:gd name="T8" fmla="*/ 24 w 37"/>
                  <a:gd name="T9" fmla="*/ 33 h 34"/>
                  <a:gd name="T10" fmla="*/ 18 w 37"/>
                  <a:gd name="T11" fmla="*/ 21 h 34"/>
                  <a:gd name="T12" fmla="*/ 12 w 37"/>
                  <a:gd name="T13" fmla="*/ 12 h 34"/>
                  <a:gd name="T14" fmla="*/ 24 w 37"/>
                  <a:gd name="T15" fmla="*/ 12 h 34"/>
                  <a:gd name="T16" fmla="*/ 33 w 37"/>
                  <a:gd name="T17" fmla="*/ 18 h 34"/>
                  <a:gd name="T18" fmla="*/ 21 w 37"/>
                  <a:gd name="T19" fmla="*/ 15 h 34"/>
                  <a:gd name="T20" fmla="*/ 18 w 37"/>
                  <a:gd name="T21" fmla="*/ 6 h 34"/>
                  <a:gd name="T22" fmla="*/ 27 w 37"/>
                  <a:gd name="T23" fmla="*/ 12 h 34"/>
                  <a:gd name="T24" fmla="*/ 36 w 37"/>
                  <a:gd name="T25" fmla="*/ 12 h 34"/>
                  <a:gd name="T26" fmla="*/ 27 w 37"/>
                  <a:gd name="T27" fmla="*/ 18 h 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34"/>
                  <a:gd name="T44" fmla="*/ 37 w 37"/>
                  <a:gd name="T45" fmla="*/ 34 h 3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34">
                    <a:moveTo>
                      <a:pt x="0" y="0"/>
                    </a:moveTo>
                    <a:lnTo>
                      <a:pt x="9" y="6"/>
                    </a:lnTo>
                    <a:lnTo>
                      <a:pt x="18" y="12"/>
                    </a:lnTo>
                    <a:lnTo>
                      <a:pt x="18" y="24"/>
                    </a:lnTo>
                    <a:lnTo>
                      <a:pt x="24" y="33"/>
                    </a:lnTo>
                    <a:lnTo>
                      <a:pt x="18" y="21"/>
                    </a:lnTo>
                    <a:lnTo>
                      <a:pt x="12" y="12"/>
                    </a:lnTo>
                    <a:lnTo>
                      <a:pt x="24" y="12"/>
                    </a:lnTo>
                    <a:lnTo>
                      <a:pt x="33" y="18"/>
                    </a:lnTo>
                    <a:lnTo>
                      <a:pt x="21" y="15"/>
                    </a:lnTo>
                    <a:lnTo>
                      <a:pt x="18" y="6"/>
                    </a:lnTo>
                    <a:lnTo>
                      <a:pt x="27" y="12"/>
                    </a:lnTo>
                    <a:lnTo>
                      <a:pt x="36" y="12"/>
                    </a:lnTo>
                    <a:lnTo>
                      <a:pt x="27" y="1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45" name="Freeform 204">
                <a:extLst>
                  <a:ext uri="{FF2B5EF4-FFF2-40B4-BE49-F238E27FC236}">
                    <a16:creationId xmlns:a16="http://schemas.microsoft.com/office/drawing/2014/main" id="{BEB0C60F-F06C-4468-8779-9D5F922C8B98}"/>
                  </a:ext>
                </a:extLst>
              </p:cNvPr>
              <p:cNvSpPr>
                <a:spLocks/>
              </p:cNvSpPr>
              <p:nvPr/>
            </p:nvSpPr>
            <p:spPr bwMode="auto">
              <a:xfrm>
                <a:off x="3761" y="2557"/>
                <a:ext cx="43" cy="43"/>
              </a:xfrm>
              <a:custGeom>
                <a:avLst/>
                <a:gdLst>
                  <a:gd name="T0" fmla="*/ 0 w 43"/>
                  <a:gd name="T1" fmla="*/ 0 h 43"/>
                  <a:gd name="T2" fmla="*/ 12 w 43"/>
                  <a:gd name="T3" fmla="*/ 3 h 43"/>
                  <a:gd name="T4" fmla="*/ 24 w 43"/>
                  <a:gd name="T5" fmla="*/ 15 h 43"/>
                  <a:gd name="T6" fmla="*/ 30 w 43"/>
                  <a:gd name="T7" fmla="*/ 24 h 43"/>
                  <a:gd name="T8" fmla="*/ 36 w 43"/>
                  <a:gd name="T9" fmla="*/ 33 h 43"/>
                  <a:gd name="T10" fmla="*/ 42 w 43"/>
                  <a:gd name="T11" fmla="*/ 42 h 43"/>
                  <a:gd name="T12" fmla="*/ 0 60000 65536"/>
                  <a:gd name="T13" fmla="*/ 0 60000 65536"/>
                  <a:gd name="T14" fmla="*/ 0 60000 65536"/>
                  <a:gd name="T15" fmla="*/ 0 60000 65536"/>
                  <a:gd name="T16" fmla="*/ 0 60000 65536"/>
                  <a:gd name="T17" fmla="*/ 0 60000 65536"/>
                  <a:gd name="T18" fmla="*/ 0 w 43"/>
                  <a:gd name="T19" fmla="*/ 0 h 43"/>
                  <a:gd name="T20" fmla="*/ 43 w 43"/>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43" h="43">
                    <a:moveTo>
                      <a:pt x="0" y="0"/>
                    </a:moveTo>
                    <a:lnTo>
                      <a:pt x="12" y="3"/>
                    </a:lnTo>
                    <a:lnTo>
                      <a:pt x="24" y="15"/>
                    </a:lnTo>
                    <a:lnTo>
                      <a:pt x="30" y="24"/>
                    </a:lnTo>
                    <a:lnTo>
                      <a:pt x="36" y="33"/>
                    </a:lnTo>
                    <a:lnTo>
                      <a:pt x="42" y="4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46" name="Freeform 205">
                <a:extLst>
                  <a:ext uri="{FF2B5EF4-FFF2-40B4-BE49-F238E27FC236}">
                    <a16:creationId xmlns:a16="http://schemas.microsoft.com/office/drawing/2014/main" id="{0B5B6424-E838-4772-AAD2-E0C1E151AF93}"/>
                  </a:ext>
                </a:extLst>
              </p:cNvPr>
              <p:cNvSpPr>
                <a:spLocks/>
              </p:cNvSpPr>
              <p:nvPr/>
            </p:nvSpPr>
            <p:spPr bwMode="auto">
              <a:xfrm>
                <a:off x="3806" y="2596"/>
                <a:ext cx="19" cy="184"/>
              </a:xfrm>
              <a:custGeom>
                <a:avLst/>
                <a:gdLst>
                  <a:gd name="T0" fmla="*/ 0 w 19"/>
                  <a:gd name="T1" fmla="*/ 0 h 184"/>
                  <a:gd name="T2" fmla="*/ 6 w 19"/>
                  <a:gd name="T3" fmla="*/ 9 h 184"/>
                  <a:gd name="T4" fmla="*/ 12 w 19"/>
                  <a:gd name="T5" fmla="*/ 18 h 184"/>
                  <a:gd name="T6" fmla="*/ 18 w 19"/>
                  <a:gd name="T7" fmla="*/ 27 h 184"/>
                  <a:gd name="T8" fmla="*/ 18 w 19"/>
                  <a:gd name="T9" fmla="*/ 39 h 184"/>
                  <a:gd name="T10" fmla="*/ 18 w 19"/>
                  <a:gd name="T11" fmla="*/ 48 h 184"/>
                  <a:gd name="T12" fmla="*/ 18 w 19"/>
                  <a:gd name="T13" fmla="*/ 57 h 184"/>
                  <a:gd name="T14" fmla="*/ 18 w 19"/>
                  <a:gd name="T15" fmla="*/ 66 h 184"/>
                  <a:gd name="T16" fmla="*/ 18 w 19"/>
                  <a:gd name="T17" fmla="*/ 75 h 184"/>
                  <a:gd name="T18" fmla="*/ 18 w 19"/>
                  <a:gd name="T19" fmla="*/ 87 h 184"/>
                  <a:gd name="T20" fmla="*/ 18 w 19"/>
                  <a:gd name="T21" fmla="*/ 99 h 184"/>
                  <a:gd name="T22" fmla="*/ 15 w 19"/>
                  <a:gd name="T23" fmla="*/ 108 h 184"/>
                  <a:gd name="T24" fmla="*/ 15 w 19"/>
                  <a:gd name="T25" fmla="*/ 117 h 184"/>
                  <a:gd name="T26" fmla="*/ 15 w 19"/>
                  <a:gd name="T27" fmla="*/ 126 h 184"/>
                  <a:gd name="T28" fmla="*/ 15 w 19"/>
                  <a:gd name="T29" fmla="*/ 135 h 184"/>
                  <a:gd name="T30" fmla="*/ 15 w 19"/>
                  <a:gd name="T31" fmla="*/ 147 h 184"/>
                  <a:gd name="T32" fmla="*/ 15 w 19"/>
                  <a:gd name="T33" fmla="*/ 156 h 184"/>
                  <a:gd name="T34" fmla="*/ 15 w 19"/>
                  <a:gd name="T35" fmla="*/ 165 h 184"/>
                  <a:gd name="T36" fmla="*/ 15 w 19"/>
                  <a:gd name="T37" fmla="*/ 174 h 184"/>
                  <a:gd name="T38" fmla="*/ 15 w 19"/>
                  <a:gd name="T39" fmla="*/ 183 h 1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84"/>
                  <a:gd name="T62" fmla="*/ 19 w 19"/>
                  <a:gd name="T63" fmla="*/ 184 h 1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84">
                    <a:moveTo>
                      <a:pt x="0" y="0"/>
                    </a:moveTo>
                    <a:lnTo>
                      <a:pt x="6" y="9"/>
                    </a:lnTo>
                    <a:lnTo>
                      <a:pt x="12" y="18"/>
                    </a:lnTo>
                    <a:lnTo>
                      <a:pt x="18" y="27"/>
                    </a:lnTo>
                    <a:lnTo>
                      <a:pt x="18" y="39"/>
                    </a:lnTo>
                    <a:lnTo>
                      <a:pt x="18" y="48"/>
                    </a:lnTo>
                    <a:lnTo>
                      <a:pt x="18" y="57"/>
                    </a:lnTo>
                    <a:lnTo>
                      <a:pt x="18" y="66"/>
                    </a:lnTo>
                    <a:lnTo>
                      <a:pt x="18" y="75"/>
                    </a:lnTo>
                    <a:lnTo>
                      <a:pt x="18" y="87"/>
                    </a:lnTo>
                    <a:lnTo>
                      <a:pt x="18" y="99"/>
                    </a:lnTo>
                    <a:lnTo>
                      <a:pt x="15" y="108"/>
                    </a:lnTo>
                    <a:lnTo>
                      <a:pt x="15" y="117"/>
                    </a:lnTo>
                    <a:lnTo>
                      <a:pt x="15" y="126"/>
                    </a:lnTo>
                    <a:lnTo>
                      <a:pt x="15" y="135"/>
                    </a:lnTo>
                    <a:lnTo>
                      <a:pt x="15" y="147"/>
                    </a:lnTo>
                    <a:lnTo>
                      <a:pt x="15" y="156"/>
                    </a:lnTo>
                    <a:lnTo>
                      <a:pt x="15" y="165"/>
                    </a:lnTo>
                    <a:lnTo>
                      <a:pt x="15" y="174"/>
                    </a:lnTo>
                    <a:lnTo>
                      <a:pt x="15" y="18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47" name="Freeform 206">
                <a:extLst>
                  <a:ext uri="{FF2B5EF4-FFF2-40B4-BE49-F238E27FC236}">
                    <a16:creationId xmlns:a16="http://schemas.microsoft.com/office/drawing/2014/main" id="{66433386-EEB6-4FD4-8DF4-E441AF801137}"/>
                  </a:ext>
                </a:extLst>
              </p:cNvPr>
              <p:cNvSpPr>
                <a:spLocks/>
              </p:cNvSpPr>
              <p:nvPr/>
            </p:nvSpPr>
            <p:spPr bwMode="auto">
              <a:xfrm>
                <a:off x="4004" y="2533"/>
                <a:ext cx="181" cy="184"/>
              </a:xfrm>
              <a:custGeom>
                <a:avLst/>
                <a:gdLst>
                  <a:gd name="T0" fmla="*/ 48 w 181"/>
                  <a:gd name="T1" fmla="*/ 174 h 184"/>
                  <a:gd name="T2" fmla="*/ 48 w 181"/>
                  <a:gd name="T3" fmla="*/ 156 h 184"/>
                  <a:gd name="T4" fmla="*/ 39 w 181"/>
                  <a:gd name="T5" fmla="*/ 144 h 184"/>
                  <a:gd name="T6" fmla="*/ 27 w 181"/>
                  <a:gd name="T7" fmla="*/ 123 h 184"/>
                  <a:gd name="T8" fmla="*/ 15 w 181"/>
                  <a:gd name="T9" fmla="*/ 132 h 184"/>
                  <a:gd name="T10" fmla="*/ 3 w 181"/>
                  <a:gd name="T11" fmla="*/ 117 h 184"/>
                  <a:gd name="T12" fmla="*/ 0 w 181"/>
                  <a:gd name="T13" fmla="*/ 99 h 184"/>
                  <a:gd name="T14" fmla="*/ 0 w 181"/>
                  <a:gd name="T15" fmla="*/ 81 h 184"/>
                  <a:gd name="T16" fmla="*/ 9 w 181"/>
                  <a:gd name="T17" fmla="*/ 63 h 184"/>
                  <a:gd name="T18" fmla="*/ 21 w 181"/>
                  <a:gd name="T19" fmla="*/ 45 h 184"/>
                  <a:gd name="T20" fmla="*/ 42 w 181"/>
                  <a:gd name="T21" fmla="*/ 33 h 184"/>
                  <a:gd name="T22" fmla="*/ 57 w 181"/>
                  <a:gd name="T23" fmla="*/ 18 h 184"/>
                  <a:gd name="T24" fmla="*/ 75 w 181"/>
                  <a:gd name="T25" fmla="*/ 6 h 184"/>
                  <a:gd name="T26" fmla="*/ 93 w 181"/>
                  <a:gd name="T27" fmla="*/ 0 h 184"/>
                  <a:gd name="T28" fmla="*/ 111 w 181"/>
                  <a:gd name="T29" fmla="*/ 6 h 184"/>
                  <a:gd name="T30" fmla="*/ 105 w 181"/>
                  <a:gd name="T31" fmla="*/ 18 h 184"/>
                  <a:gd name="T32" fmla="*/ 123 w 181"/>
                  <a:gd name="T33" fmla="*/ 12 h 184"/>
                  <a:gd name="T34" fmla="*/ 138 w 181"/>
                  <a:gd name="T35" fmla="*/ 27 h 184"/>
                  <a:gd name="T36" fmla="*/ 180 w 181"/>
                  <a:gd name="T37" fmla="*/ 36 h 184"/>
                  <a:gd name="T38" fmla="*/ 159 w 181"/>
                  <a:gd name="T39" fmla="*/ 36 h 184"/>
                  <a:gd name="T40" fmla="*/ 168 w 181"/>
                  <a:gd name="T41" fmla="*/ 54 h 184"/>
                  <a:gd name="T42" fmla="*/ 171 w 181"/>
                  <a:gd name="T43" fmla="*/ 72 h 184"/>
                  <a:gd name="T44" fmla="*/ 177 w 181"/>
                  <a:gd name="T45" fmla="*/ 90 h 184"/>
                  <a:gd name="T46" fmla="*/ 156 w 181"/>
                  <a:gd name="T47" fmla="*/ 96 h 184"/>
                  <a:gd name="T48" fmla="*/ 135 w 181"/>
                  <a:gd name="T49" fmla="*/ 102 h 184"/>
                  <a:gd name="T50" fmla="*/ 117 w 181"/>
                  <a:gd name="T51" fmla="*/ 105 h 184"/>
                  <a:gd name="T52" fmla="*/ 96 w 181"/>
                  <a:gd name="T53" fmla="*/ 105 h 184"/>
                  <a:gd name="T54" fmla="*/ 123 w 181"/>
                  <a:gd name="T55" fmla="*/ 105 h 184"/>
                  <a:gd name="T56" fmla="*/ 96 w 181"/>
                  <a:gd name="T57" fmla="*/ 105 h 184"/>
                  <a:gd name="T58" fmla="*/ 96 w 181"/>
                  <a:gd name="T59" fmla="*/ 114 h 184"/>
                  <a:gd name="T60" fmla="*/ 75 w 181"/>
                  <a:gd name="T61" fmla="*/ 123 h 184"/>
                  <a:gd name="T62" fmla="*/ 75 w 181"/>
                  <a:gd name="T63" fmla="*/ 123 h 184"/>
                  <a:gd name="T64" fmla="*/ 63 w 181"/>
                  <a:gd name="T65" fmla="*/ 111 h 184"/>
                  <a:gd name="T66" fmla="*/ 48 w 181"/>
                  <a:gd name="T67" fmla="*/ 123 h 184"/>
                  <a:gd name="T68" fmla="*/ 57 w 181"/>
                  <a:gd name="T69" fmla="*/ 126 h 184"/>
                  <a:gd name="T70" fmla="*/ 57 w 181"/>
                  <a:gd name="T71" fmla="*/ 123 h 184"/>
                  <a:gd name="T72" fmla="*/ 54 w 181"/>
                  <a:gd name="T73" fmla="*/ 129 h 184"/>
                  <a:gd name="T74" fmla="*/ 63 w 181"/>
                  <a:gd name="T75" fmla="*/ 129 h 184"/>
                  <a:gd name="T76" fmla="*/ 54 w 181"/>
                  <a:gd name="T77" fmla="*/ 144 h 1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1"/>
                  <a:gd name="T118" fmla="*/ 0 h 184"/>
                  <a:gd name="T119" fmla="*/ 181 w 181"/>
                  <a:gd name="T120" fmla="*/ 184 h 1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1" h="184">
                    <a:moveTo>
                      <a:pt x="51" y="183"/>
                    </a:moveTo>
                    <a:lnTo>
                      <a:pt x="48" y="174"/>
                    </a:lnTo>
                    <a:lnTo>
                      <a:pt x="48" y="165"/>
                    </a:lnTo>
                    <a:lnTo>
                      <a:pt x="48" y="156"/>
                    </a:lnTo>
                    <a:lnTo>
                      <a:pt x="48" y="147"/>
                    </a:lnTo>
                    <a:lnTo>
                      <a:pt x="39" y="144"/>
                    </a:lnTo>
                    <a:lnTo>
                      <a:pt x="33" y="132"/>
                    </a:lnTo>
                    <a:lnTo>
                      <a:pt x="27" y="123"/>
                    </a:lnTo>
                    <a:lnTo>
                      <a:pt x="27" y="132"/>
                    </a:lnTo>
                    <a:lnTo>
                      <a:pt x="15" y="132"/>
                    </a:lnTo>
                    <a:lnTo>
                      <a:pt x="6" y="126"/>
                    </a:lnTo>
                    <a:lnTo>
                      <a:pt x="3" y="117"/>
                    </a:lnTo>
                    <a:lnTo>
                      <a:pt x="0" y="108"/>
                    </a:lnTo>
                    <a:lnTo>
                      <a:pt x="0" y="99"/>
                    </a:lnTo>
                    <a:lnTo>
                      <a:pt x="0" y="90"/>
                    </a:lnTo>
                    <a:lnTo>
                      <a:pt x="0" y="81"/>
                    </a:lnTo>
                    <a:lnTo>
                      <a:pt x="3" y="72"/>
                    </a:lnTo>
                    <a:lnTo>
                      <a:pt x="9" y="63"/>
                    </a:lnTo>
                    <a:lnTo>
                      <a:pt x="15" y="54"/>
                    </a:lnTo>
                    <a:lnTo>
                      <a:pt x="21" y="45"/>
                    </a:lnTo>
                    <a:lnTo>
                      <a:pt x="30" y="36"/>
                    </a:lnTo>
                    <a:lnTo>
                      <a:pt x="42" y="33"/>
                    </a:lnTo>
                    <a:lnTo>
                      <a:pt x="51" y="27"/>
                    </a:lnTo>
                    <a:lnTo>
                      <a:pt x="57" y="18"/>
                    </a:lnTo>
                    <a:lnTo>
                      <a:pt x="66" y="12"/>
                    </a:lnTo>
                    <a:lnTo>
                      <a:pt x="75" y="6"/>
                    </a:lnTo>
                    <a:lnTo>
                      <a:pt x="84" y="3"/>
                    </a:lnTo>
                    <a:lnTo>
                      <a:pt x="93" y="0"/>
                    </a:lnTo>
                    <a:lnTo>
                      <a:pt x="102" y="0"/>
                    </a:lnTo>
                    <a:lnTo>
                      <a:pt x="111" y="6"/>
                    </a:lnTo>
                    <a:lnTo>
                      <a:pt x="114" y="15"/>
                    </a:lnTo>
                    <a:lnTo>
                      <a:pt x="105" y="18"/>
                    </a:lnTo>
                    <a:lnTo>
                      <a:pt x="114" y="15"/>
                    </a:lnTo>
                    <a:lnTo>
                      <a:pt x="123" y="12"/>
                    </a:lnTo>
                    <a:lnTo>
                      <a:pt x="129" y="21"/>
                    </a:lnTo>
                    <a:lnTo>
                      <a:pt x="138" y="27"/>
                    </a:lnTo>
                    <a:lnTo>
                      <a:pt x="162" y="33"/>
                    </a:lnTo>
                    <a:lnTo>
                      <a:pt x="180" y="36"/>
                    </a:lnTo>
                    <a:lnTo>
                      <a:pt x="168" y="39"/>
                    </a:lnTo>
                    <a:lnTo>
                      <a:pt x="159" y="36"/>
                    </a:lnTo>
                    <a:lnTo>
                      <a:pt x="165" y="45"/>
                    </a:lnTo>
                    <a:lnTo>
                      <a:pt x="168" y="54"/>
                    </a:lnTo>
                    <a:lnTo>
                      <a:pt x="171" y="63"/>
                    </a:lnTo>
                    <a:lnTo>
                      <a:pt x="171" y="72"/>
                    </a:lnTo>
                    <a:lnTo>
                      <a:pt x="174" y="81"/>
                    </a:lnTo>
                    <a:lnTo>
                      <a:pt x="177" y="90"/>
                    </a:lnTo>
                    <a:lnTo>
                      <a:pt x="168" y="96"/>
                    </a:lnTo>
                    <a:lnTo>
                      <a:pt x="156" y="96"/>
                    </a:lnTo>
                    <a:lnTo>
                      <a:pt x="147" y="99"/>
                    </a:lnTo>
                    <a:lnTo>
                      <a:pt x="135" y="102"/>
                    </a:lnTo>
                    <a:lnTo>
                      <a:pt x="126" y="105"/>
                    </a:lnTo>
                    <a:lnTo>
                      <a:pt x="117" y="105"/>
                    </a:lnTo>
                    <a:lnTo>
                      <a:pt x="108" y="105"/>
                    </a:lnTo>
                    <a:lnTo>
                      <a:pt x="96" y="105"/>
                    </a:lnTo>
                    <a:lnTo>
                      <a:pt x="114" y="105"/>
                    </a:lnTo>
                    <a:lnTo>
                      <a:pt x="123" y="105"/>
                    </a:lnTo>
                    <a:lnTo>
                      <a:pt x="108" y="105"/>
                    </a:lnTo>
                    <a:lnTo>
                      <a:pt x="96" y="105"/>
                    </a:lnTo>
                    <a:lnTo>
                      <a:pt x="87" y="111"/>
                    </a:lnTo>
                    <a:lnTo>
                      <a:pt x="96" y="114"/>
                    </a:lnTo>
                    <a:lnTo>
                      <a:pt x="84" y="123"/>
                    </a:lnTo>
                    <a:lnTo>
                      <a:pt x="75" y="123"/>
                    </a:lnTo>
                    <a:lnTo>
                      <a:pt x="75" y="135"/>
                    </a:lnTo>
                    <a:lnTo>
                      <a:pt x="75" y="123"/>
                    </a:lnTo>
                    <a:lnTo>
                      <a:pt x="66" y="120"/>
                    </a:lnTo>
                    <a:lnTo>
                      <a:pt x="63" y="111"/>
                    </a:lnTo>
                    <a:lnTo>
                      <a:pt x="54" y="111"/>
                    </a:lnTo>
                    <a:lnTo>
                      <a:pt x="48" y="123"/>
                    </a:lnTo>
                    <a:lnTo>
                      <a:pt x="45" y="132"/>
                    </a:lnTo>
                    <a:lnTo>
                      <a:pt x="57" y="126"/>
                    </a:lnTo>
                    <a:lnTo>
                      <a:pt x="57" y="135"/>
                    </a:lnTo>
                    <a:lnTo>
                      <a:pt x="57" y="123"/>
                    </a:lnTo>
                    <a:lnTo>
                      <a:pt x="54" y="138"/>
                    </a:lnTo>
                    <a:lnTo>
                      <a:pt x="54" y="129"/>
                    </a:lnTo>
                    <a:lnTo>
                      <a:pt x="72" y="126"/>
                    </a:lnTo>
                    <a:lnTo>
                      <a:pt x="63" y="129"/>
                    </a:lnTo>
                    <a:lnTo>
                      <a:pt x="54" y="135"/>
                    </a:lnTo>
                    <a:lnTo>
                      <a:pt x="54" y="144"/>
                    </a:lnTo>
                    <a:lnTo>
                      <a:pt x="45" y="15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48" name="Freeform 207">
                <a:extLst>
                  <a:ext uri="{FF2B5EF4-FFF2-40B4-BE49-F238E27FC236}">
                    <a16:creationId xmlns:a16="http://schemas.microsoft.com/office/drawing/2014/main" id="{249F0059-BF15-43CA-9EDB-26602B06945A}"/>
                  </a:ext>
                </a:extLst>
              </p:cNvPr>
              <p:cNvSpPr>
                <a:spLocks/>
              </p:cNvSpPr>
              <p:nvPr/>
            </p:nvSpPr>
            <p:spPr bwMode="auto">
              <a:xfrm>
                <a:off x="4106" y="2563"/>
                <a:ext cx="22" cy="22"/>
              </a:xfrm>
              <a:custGeom>
                <a:avLst/>
                <a:gdLst>
                  <a:gd name="T0" fmla="*/ 0 w 22"/>
                  <a:gd name="T1" fmla="*/ 0 h 22"/>
                  <a:gd name="T2" fmla="*/ 9 w 22"/>
                  <a:gd name="T3" fmla="*/ 6 h 22"/>
                  <a:gd name="T4" fmla="*/ 18 w 22"/>
                  <a:gd name="T5" fmla="*/ 12 h 22"/>
                  <a:gd name="T6" fmla="*/ 21 w 22"/>
                  <a:gd name="T7" fmla="*/ 21 h 22"/>
                  <a:gd name="T8" fmla="*/ 12 w 22"/>
                  <a:gd name="T9" fmla="*/ 12 h 22"/>
                  <a:gd name="T10" fmla="*/ 0 w 22"/>
                  <a:gd name="T11" fmla="*/ 0 h 22"/>
                  <a:gd name="T12" fmla="*/ 0 60000 65536"/>
                  <a:gd name="T13" fmla="*/ 0 60000 65536"/>
                  <a:gd name="T14" fmla="*/ 0 60000 65536"/>
                  <a:gd name="T15" fmla="*/ 0 60000 65536"/>
                  <a:gd name="T16" fmla="*/ 0 60000 65536"/>
                  <a:gd name="T17" fmla="*/ 0 60000 65536"/>
                  <a:gd name="T18" fmla="*/ 0 w 22"/>
                  <a:gd name="T19" fmla="*/ 0 h 22"/>
                  <a:gd name="T20" fmla="*/ 22 w 22"/>
                  <a:gd name="T21" fmla="*/ 22 h 22"/>
                </a:gdLst>
                <a:ahLst/>
                <a:cxnLst>
                  <a:cxn ang="T12">
                    <a:pos x="T0" y="T1"/>
                  </a:cxn>
                  <a:cxn ang="T13">
                    <a:pos x="T2" y="T3"/>
                  </a:cxn>
                  <a:cxn ang="T14">
                    <a:pos x="T4" y="T5"/>
                  </a:cxn>
                  <a:cxn ang="T15">
                    <a:pos x="T6" y="T7"/>
                  </a:cxn>
                  <a:cxn ang="T16">
                    <a:pos x="T8" y="T9"/>
                  </a:cxn>
                  <a:cxn ang="T17">
                    <a:pos x="T10" y="T11"/>
                  </a:cxn>
                </a:cxnLst>
                <a:rect l="T18" t="T19" r="T20" b="T21"/>
                <a:pathLst>
                  <a:path w="22" h="22">
                    <a:moveTo>
                      <a:pt x="0" y="0"/>
                    </a:moveTo>
                    <a:lnTo>
                      <a:pt x="9" y="6"/>
                    </a:lnTo>
                    <a:lnTo>
                      <a:pt x="18" y="12"/>
                    </a:lnTo>
                    <a:lnTo>
                      <a:pt x="21" y="21"/>
                    </a:lnTo>
                    <a:lnTo>
                      <a:pt x="12" y="12"/>
                    </a:lnTo>
                    <a:lnTo>
                      <a:pt x="0" y="0"/>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3849" name="Freeform 208">
                <a:extLst>
                  <a:ext uri="{FF2B5EF4-FFF2-40B4-BE49-F238E27FC236}">
                    <a16:creationId xmlns:a16="http://schemas.microsoft.com/office/drawing/2014/main" id="{2297F3A5-F312-4672-A439-327BAECF66B8}"/>
                  </a:ext>
                </a:extLst>
              </p:cNvPr>
              <p:cNvSpPr>
                <a:spLocks/>
              </p:cNvSpPr>
              <p:nvPr/>
            </p:nvSpPr>
            <p:spPr bwMode="auto">
              <a:xfrm>
                <a:off x="4115" y="2572"/>
                <a:ext cx="1" cy="7"/>
              </a:xfrm>
              <a:custGeom>
                <a:avLst/>
                <a:gdLst>
                  <a:gd name="T0" fmla="*/ 0 w 1"/>
                  <a:gd name="T1" fmla="*/ 0 h 7"/>
                  <a:gd name="T2" fmla="*/ 0 w 1"/>
                  <a:gd name="T3" fmla="*/ 6 h 7"/>
                  <a:gd name="T4" fmla="*/ 0 60000 65536"/>
                  <a:gd name="T5" fmla="*/ 0 60000 65536"/>
                  <a:gd name="T6" fmla="*/ 0 w 1"/>
                  <a:gd name="T7" fmla="*/ 0 h 7"/>
                  <a:gd name="T8" fmla="*/ 1 w 1"/>
                  <a:gd name="T9" fmla="*/ 7 h 7"/>
                </a:gdLst>
                <a:ahLst/>
                <a:cxnLst>
                  <a:cxn ang="T4">
                    <a:pos x="T0" y="T1"/>
                  </a:cxn>
                  <a:cxn ang="T5">
                    <a:pos x="T2" y="T3"/>
                  </a:cxn>
                </a:cxnLst>
                <a:rect l="T6" t="T7" r="T8" b="T9"/>
                <a:pathLst>
                  <a:path w="1" h="7">
                    <a:moveTo>
                      <a:pt x="0" y="0"/>
                    </a:moveTo>
                    <a:lnTo>
                      <a:pt x="0" y="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0" name="Freeform 209">
                <a:extLst>
                  <a:ext uri="{FF2B5EF4-FFF2-40B4-BE49-F238E27FC236}">
                    <a16:creationId xmlns:a16="http://schemas.microsoft.com/office/drawing/2014/main" id="{50786116-C343-47B0-BC9E-42DFC90E4E5A}"/>
                  </a:ext>
                </a:extLst>
              </p:cNvPr>
              <p:cNvSpPr>
                <a:spLocks/>
              </p:cNvSpPr>
              <p:nvPr/>
            </p:nvSpPr>
            <p:spPr bwMode="auto">
              <a:xfrm>
                <a:off x="4010" y="2635"/>
                <a:ext cx="166" cy="124"/>
              </a:xfrm>
              <a:custGeom>
                <a:avLst/>
                <a:gdLst>
                  <a:gd name="T0" fmla="*/ 159 w 166"/>
                  <a:gd name="T1" fmla="*/ 0 h 124"/>
                  <a:gd name="T2" fmla="*/ 165 w 166"/>
                  <a:gd name="T3" fmla="*/ 9 h 124"/>
                  <a:gd name="T4" fmla="*/ 165 w 166"/>
                  <a:gd name="T5" fmla="*/ 18 h 124"/>
                  <a:gd name="T6" fmla="*/ 156 w 166"/>
                  <a:gd name="T7" fmla="*/ 24 h 124"/>
                  <a:gd name="T8" fmla="*/ 153 w 166"/>
                  <a:gd name="T9" fmla="*/ 33 h 124"/>
                  <a:gd name="T10" fmla="*/ 147 w 166"/>
                  <a:gd name="T11" fmla="*/ 42 h 124"/>
                  <a:gd name="T12" fmla="*/ 147 w 166"/>
                  <a:gd name="T13" fmla="*/ 51 h 124"/>
                  <a:gd name="T14" fmla="*/ 147 w 166"/>
                  <a:gd name="T15" fmla="*/ 60 h 124"/>
                  <a:gd name="T16" fmla="*/ 147 w 166"/>
                  <a:gd name="T17" fmla="*/ 69 h 124"/>
                  <a:gd name="T18" fmla="*/ 147 w 166"/>
                  <a:gd name="T19" fmla="*/ 78 h 124"/>
                  <a:gd name="T20" fmla="*/ 138 w 166"/>
                  <a:gd name="T21" fmla="*/ 81 h 124"/>
                  <a:gd name="T22" fmla="*/ 129 w 166"/>
                  <a:gd name="T23" fmla="*/ 81 h 124"/>
                  <a:gd name="T24" fmla="*/ 123 w 166"/>
                  <a:gd name="T25" fmla="*/ 72 h 124"/>
                  <a:gd name="T26" fmla="*/ 135 w 166"/>
                  <a:gd name="T27" fmla="*/ 72 h 124"/>
                  <a:gd name="T28" fmla="*/ 132 w 166"/>
                  <a:gd name="T29" fmla="*/ 81 h 124"/>
                  <a:gd name="T30" fmla="*/ 123 w 166"/>
                  <a:gd name="T31" fmla="*/ 87 h 124"/>
                  <a:gd name="T32" fmla="*/ 117 w 166"/>
                  <a:gd name="T33" fmla="*/ 96 h 124"/>
                  <a:gd name="T34" fmla="*/ 108 w 166"/>
                  <a:gd name="T35" fmla="*/ 96 h 124"/>
                  <a:gd name="T36" fmla="*/ 129 w 166"/>
                  <a:gd name="T37" fmla="*/ 96 h 124"/>
                  <a:gd name="T38" fmla="*/ 120 w 166"/>
                  <a:gd name="T39" fmla="*/ 96 h 124"/>
                  <a:gd name="T40" fmla="*/ 111 w 166"/>
                  <a:gd name="T41" fmla="*/ 102 h 124"/>
                  <a:gd name="T42" fmla="*/ 102 w 166"/>
                  <a:gd name="T43" fmla="*/ 108 h 124"/>
                  <a:gd name="T44" fmla="*/ 96 w 166"/>
                  <a:gd name="T45" fmla="*/ 117 h 124"/>
                  <a:gd name="T46" fmla="*/ 84 w 166"/>
                  <a:gd name="T47" fmla="*/ 120 h 124"/>
                  <a:gd name="T48" fmla="*/ 75 w 166"/>
                  <a:gd name="T49" fmla="*/ 117 h 124"/>
                  <a:gd name="T50" fmla="*/ 51 w 166"/>
                  <a:gd name="T51" fmla="*/ 114 h 124"/>
                  <a:gd name="T52" fmla="*/ 39 w 166"/>
                  <a:gd name="T53" fmla="*/ 111 h 124"/>
                  <a:gd name="T54" fmla="*/ 30 w 166"/>
                  <a:gd name="T55" fmla="*/ 111 h 124"/>
                  <a:gd name="T56" fmla="*/ 18 w 166"/>
                  <a:gd name="T57" fmla="*/ 114 h 124"/>
                  <a:gd name="T58" fmla="*/ 9 w 166"/>
                  <a:gd name="T59" fmla="*/ 120 h 124"/>
                  <a:gd name="T60" fmla="*/ 0 w 166"/>
                  <a:gd name="T61" fmla="*/ 123 h 1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6"/>
                  <a:gd name="T94" fmla="*/ 0 h 124"/>
                  <a:gd name="T95" fmla="*/ 166 w 166"/>
                  <a:gd name="T96" fmla="*/ 124 h 1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6" h="124">
                    <a:moveTo>
                      <a:pt x="159" y="0"/>
                    </a:moveTo>
                    <a:lnTo>
                      <a:pt x="165" y="9"/>
                    </a:lnTo>
                    <a:lnTo>
                      <a:pt x="165" y="18"/>
                    </a:lnTo>
                    <a:lnTo>
                      <a:pt x="156" y="24"/>
                    </a:lnTo>
                    <a:lnTo>
                      <a:pt x="153" y="33"/>
                    </a:lnTo>
                    <a:lnTo>
                      <a:pt x="147" y="42"/>
                    </a:lnTo>
                    <a:lnTo>
                      <a:pt x="147" y="51"/>
                    </a:lnTo>
                    <a:lnTo>
                      <a:pt x="147" y="60"/>
                    </a:lnTo>
                    <a:lnTo>
                      <a:pt x="147" y="69"/>
                    </a:lnTo>
                    <a:lnTo>
                      <a:pt x="147" y="78"/>
                    </a:lnTo>
                    <a:lnTo>
                      <a:pt x="138" y="81"/>
                    </a:lnTo>
                    <a:lnTo>
                      <a:pt x="129" y="81"/>
                    </a:lnTo>
                    <a:lnTo>
                      <a:pt x="123" y="72"/>
                    </a:lnTo>
                    <a:lnTo>
                      <a:pt x="135" y="72"/>
                    </a:lnTo>
                    <a:lnTo>
                      <a:pt x="132" y="81"/>
                    </a:lnTo>
                    <a:lnTo>
                      <a:pt x="123" y="87"/>
                    </a:lnTo>
                    <a:lnTo>
                      <a:pt x="117" y="96"/>
                    </a:lnTo>
                    <a:lnTo>
                      <a:pt x="108" y="96"/>
                    </a:lnTo>
                    <a:lnTo>
                      <a:pt x="129" y="96"/>
                    </a:lnTo>
                    <a:lnTo>
                      <a:pt x="120" y="96"/>
                    </a:lnTo>
                    <a:lnTo>
                      <a:pt x="111" y="102"/>
                    </a:lnTo>
                    <a:lnTo>
                      <a:pt x="102" y="108"/>
                    </a:lnTo>
                    <a:lnTo>
                      <a:pt x="96" y="117"/>
                    </a:lnTo>
                    <a:lnTo>
                      <a:pt x="84" y="120"/>
                    </a:lnTo>
                    <a:lnTo>
                      <a:pt x="75" y="117"/>
                    </a:lnTo>
                    <a:lnTo>
                      <a:pt x="51" y="114"/>
                    </a:lnTo>
                    <a:lnTo>
                      <a:pt x="39" y="111"/>
                    </a:lnTo>
                    <a:lnTo>
                      <a:pt x="30" y="111"/>
                    </a:lnTo>
                    <a:lnTo>
                      <a:pt x="18" y="114"/>
                    </a:lnTo>
                    <a:lnTo>
                      <a:pt x="9" y="120"/>
                    </a:lnTo>
                    <a:lnTo>
                      <a:pt x="0" y="123"/>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1" name="Freeform 210">
                <a:extLst>
                  <a:ext uri="{FF2B5EF4-FFF2-40B4-BE49-F238E27FC236}">
                    <a16:creationId xmlns:a16="http://schemas.microsoft.com/office/drawing/2014/main" id="{AAAC9E07-F6C9-4228-90AC-87585C441D7B}"/>
                  </a:ext>
                </a:extLst>
              </p:cNvPr>
              <p:cNvSpPr>
                <a:spLocks/>
              </p:cNvSpPr>
              <p:nvPr/>
            </p:nvSpPr>
            <p:spPr bwMode="auto">
              <a:xfrm>
                <a:off x="4139" y="2659"/>
                <a:ext cx="19" cy="16"/>
              </a:xfrm>
              <a:custGeom>
                <a:avLst/>
                <a:gdLst>
                  <a:gd name="T0" fmla="*/ 9 w 19"/>
                  <a:gd name="T1" fmla="*/ 15 h 16"/>
                  <a:gd name="T2" fmla="*/ 0 w 19"/>
                  <a:gd name="T3" fmla="*/ 12 h 16"/>
                  <a:gd name="T4" fmla="*/ 9 w 19"/>
                  <a:gd name="T5" fmla="*/ 9 h 16"/>
                  <a:gd name="T6" fmla="*/ 9 w 19"/>
                  <a:gd name="T7" fmla="*/ 0 h 16"/>
                  <a:gd name="T8" fmla="*/ 18 w 19"/>
                  <a:gd name="T9" fmla="*/ 3 h 16"/>
                  <a:gd name="T10" fmla="*/ 9 w 19"/>
                  <a:gd name="T11" fmla="*/ 15 h 16"/>
                  <a:gd name="T12" fmla="*/ 0 60000 65536"/>
                  <a:gd name="T13" fmla="*/ 0 60000 65536"/>
                  <a:gd name="T14" fmla="*/ 0 60000 65536"/>
                  <a:gd name="T15" fmla="*/ 0 60000 65536"/>
                  <a:gd name="T16" fmla="*/ 0 60000 65536"/>
                  <a:gd name="T17" fmla="*/ 0 60000 65536"/>
                  <a:gd name="T18" fmla="*/ 0 w 19"/>
                  <a:gd name="T19" fmla="*/ 0 h 16"/>
                  <a:gd name="T20" fmla="*/ 19 w 19"/>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9" h="16">
                    <a:moveTo>
                      <a:pt x="9" y="15"/>
                    </a:moveTo>
                    <a:lnTo>
                      <a:pt x="0" y="12"/>
                    </a:lnTo>
                    <a:lnTo>
                      <a:pt x="9" y="9"/>
                    </a:lnTo>
                    <a:lnTo>
                      <a:pt x="9" y="0"/>
                    </a:lnTo>
                    <a:lnTo>
                      <a:pt x="18" y="3"/>
                    </a:lnTo>
                    <a:lnTo>
                      <a:pt x="9" y="15"/>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3852" name="Freeform 211">
                <a:extLst>
                  <a:ext uri="{FF2B5EF4-FFF2-40B4-BE49-F238E27FC236}">
                    <a16:creationId xmlns:a16="http://schemas.microsoft.com/office/drawing/2014/main" id="{99E8B2CC-C3A5-496B-8B8F-2C7EF50606D9}"/>
                  </a:ext>
                </a:extLst>
              </p:cNvPr>
              <p:cNvSpPr>
                <a:spLocks/>
              </p:cNvSpPr>
              <p:nvPr/>
            </p:nvSpPr>
            <p:spPr bwMode="auto">
              <a:xfrm>
                <a:off x="4154" y="2659"/>
                <a:ext cx="4" cy="4"/>
              </a:xfrm>
              <a:custGeom>
                <a:avLst/>
                <a:gdLst>
                  <a:gd name="T0" fmla="*/ 3 w 4"/>
                  <a:gd name="T1" fmla="*/ 3 h 4"/>
                  <a:gd name="T2" fmla="*/ 0 w 4"/>
                  <a:gd name="T3" fmla="*/ 0 h 4"/>
                  <a:gd name="T4" fmla="*/ 0 60000 65536"/>
                  <a:gd name="T5" fmla="*/ 0 60000 65536"/>
                  <a:gd name="T6" fmla="*/ 0 w 4"/>
                  <a:gd name="T7" fmla="*/ 0 h 4"/>
                  <a:gd name="T8" fmla="*/ 4 w 4"/>
                  <a:gd name="T9" fmla="*/ 4 h 4"/>
                </a:gdLst>
                <a:ahLst/>
                <a:cxnLst>
                  <a:cxn ang="T4">
                    <a:pos x="T0" y="T1"/>
                  </a:cxn>
                  <a:cxn ang="T5">
                    <a:pos x="T2" y="T3"/>
                  </a:cxn>
                </a:cxnLst>
                <a:rect l="T6" t="T7" r="T8" b="T9"/>
                <a:pathLst>
                  <a:path w="4" h="4">
                    <a:moveTo>
                      <a:pt x="3" y="3"/>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3" name="Freeform 212">
                <a:extLst>
                  <a:ext uri="{FF2B5EF4-FFF2-40B4-BE49-F238E27FC236}">
                    <a16:creationId xmlns:a16="http://schemas.microsoft.com/office/drawing/2014/main" id="{6CD3C313-FF10-4F6E-A196-6A95A37EA9C7}"/>
                  </a:ext>
                </a:extLst>
              </p:cNvPr>
              <p:cNvSpPr>
                <a:spLocks/>
              </p:cNvSpPr>
              <p:nvPr/>
            </p:nvSpPr>
            <p:spPr bwMode="auto">
              <a:xfrm>
                <a:off x="3950" y="2818"/>
                <a:ext cx="172" cy="214"/>
              </a:xfrm>
              <a:custGeom>
                <a:avLst/>
                <a:gdLst>
                  <a:gd name="T0" fmla="*/ 54 w 172"/>
                  <a:gd name="T1" fmla="*/ 0 h 214"/>
                  <a:gd name="T2" fmla="*/ 63 w 172"/>
                  <a:gd name="T3" fmla="*/ 3 h 214"/>
                  <a:gd name="T4" fmla="*/ 72 w 172"/>
                  <a:gd name="T5" fmla="*/ 12 h 214"/>
                  <a:gd name="T6" fmla="*/ 72 w 172"/>
                  <a:gd name="T7" fmla="*/ 21 h 214"/>
                  <a:gd name="T8" fmla="*/ 72 w 172"/>
                  <a:gd name="T9" fmla="*/ 30 h 214"/>
                  <a:gd name="T10" fmla="*/ 72 w 172"/>
                  <a:gd name="T11" fmla="*/ 39 h 214"/>
                  <a:gd name="T12" fmla="*/ 72 w 172"/>
                  <a:gd name="T13" fmla="*/ 48 h 214"/>
                  <a:gd name="T14" fmla="*/ 72 w 172"/>
                  <a:gd name="T15" fmla="*/ 57 h 214"/>
                  <a:gd name="T16" fmla="*/ 69 w 172"/>
                  <a:gd name="T17" fmla="*/ 48 h 214"/>
                  <a:gd name="T18" fmla="*/ 69 w 172"/>
                  <a:gd name="T19" fmla="*/ 39 h 214"/>
                  <a:gd name="T20" fmla="*/ 69 w 172"/>
                  <a:gd name="T21" fmla="*/ 54 h 214"/>
                  <a:gd name="T22" fmla="*/ 75 w 172"/>
                  <a:gd name="T23" fmla="*/ 63 h 214"/>
                  <a:gd name="T24" fmla="*/ 75 w 172"/>
                  <a:gd name="T25" fmla="*/ 75 h 214"/>
                  <a:gd name="T26" fmla="*/ 81 w 172"/>
                  <a:gd name="T27" fmla="*/ 66 h 214"/>
                  <a:gd name="T28" fmla="*/ 90 w 172"/>
                  <a:gd name="T29" fmla="*/ 69 h 214"/>
                  <a:gd name="T30" fmla="*/ 99 w 172"/>
                  <a:gd name="T31" fmla="*/ 78 h 214"/>
                  <a:gd name="T32" fmla="*/ 108 w 172"/>
                  <a:gd name="T33" fmla="*/ 84 h 214"/>
                  <a:gd name="T34" fmla="*/ 114 w 172"/>
                  <a:gd name="T35" fmla="*/ 93 h 214"/>
                  <a:gd name="T36" fmla="*/ 123 w 172"/>
                  <a:gd name="T37" fmla="*/ 102 h 214"/>
                  <a:gd name="T38" fmla="*/ 132 w 172"/>
                  <a:gd name="T39" fmla="*/ 108 h 214"/>
                  <a:gd name="T40" fmla="*/ 138 w 172"/>
                  <a:gd name="T41" fmla="*/ 117 h 214"/>
                  <a:gd name="T42" fmla="*/ 147 w 172"/>
                  <a:gd name="T43" fmla="*/ 123 h 214"/>
                  <a:gd name="T44" fmla="*/ 150 w 172"/>
                  <a:gd name="T45" fmla="*/ 132 h 214"/>
                  <a:gd name="T46" fmla="*/ 153 w 172"/>
                  <a:gd name="T47" fmla="*/ 141 h 214"/>
                  <a:gd name="T48" fmla="*/ 156 w 172"/>
                  <a:gd name="T49" fmla="*/ 150 h 214"/>
                  <a:gd name="T50" fmla="*/ 165 w 172"/>
                  <a:gd name="T51" fmla="*/ 159 h 214"/>
                  <a:gd name="T52" fmla="*/ 171 w 172"/>
                  <a:gd name="T53" fmla="*/ 168 h 214"/>
                  <a:gd name="T54" fmla="*/ 171 w 172"/>
                  <a:gd name="T55" fmla="*/ 177 h 214"/>
                  <a:gd name="T56" fmla="*/ 171 w 172"/>
                  <a:gd name="T57" fmla="*/ 186 h 214"/>
                  <a:gd name="T58" fmla="*/ 162 w 172"/>
                  <a:gd name="T59" fmla="*/ 189 h 214"/>
                  <a:gd name="T60" fmla="*/ 153 w 172"/>
                  <a:gd name="T61" fmla="*/ 195 h 214"/>
                  <a:gd name="T62" fmla="*/ 147 w 172"/>
                  <a:gd name="T63" fmla="*/ 204 h 214"/>
                  <a:gd name="T64" fmla="*/ 138 w 172"/>
                  <a:gd name="T65" fmla="*/ 210 h 214"/>
                  <a:gd name="T66" fmla="*/ 129 w 172"/>
                  <a:gd name="T67" fmla="*/ 213 h 214"/>
                  <a:gd name="T68" fmla="*/ 123 w 172"/>
                  <a:gd name="T69" fmla="*/ 204 h 214"/>
                  <a:gd name="T70" fmla="*/ 114 w 172"/>
                  <a:gd name="T71" fmla="*/ 195 h 214"/>
                  <a:gd name="T72" fmla="*/ 123 w 172"/>
                  <a:gd name="T73" fmla="*/ 192 h 214"/>
                  <a:gd name="T74" fmla="*/ 132 w 172"/>
                  <a:gd name="T75" fmla="*/ 183 h 214"/>
                  <a:gd name="T76" fmla="*/ 141 w 172"/>
                  <a:gd name="T77" fmla="*/ 177 h 214"/>
                  <a:gd name="T78" fmla="*/ 150 w 172"/>
                  <a:gd name="T79" fmla="*/ 168 h 214"/>
                  <a:gd name="T80" fmla="*/ 156 w 172"/>
                  <a:gd name="T81" fmla="*/ 159 h 214"/>
                  <a:gd name="T82" fmla="*/ 159 w 172"/>
                  <a:gd name="T83" fmla="*/ 150 h 214"/>
                  <a:gd name="T84" fmla="*/ 159 w 172"/>
                  <a:gd name="T85" fmla="*/ 159 h 214"/>
                  <a:gd name="T86" fmla="*/ 150 w 172"/>
                  <a:gd name="T87" fmla="*/ 165 h 214"/>
                  <a:gd name="T88" fmla="*/ 141 w 172"/>
                  <a:gd name="T89" fmla="*/ 174 h 214"/>
                  <a:gd name="T90" fmla="*/ 132 w 172"/>
                  <a:gd name="T91" fmla="*/ 183 h 214"/>
                  <a:gd name="T92" fmla="*/ 123 w 172"/>
                  <a:gd name="T93" fmla="*/ 189 h 214"/>
                  <a:gd name="T94" fmla="*/ 114 w 172"/>
                  <a:gd name="T95" fmla="*/ 195 h 214"/>
                  <a:gd name="T96" fmla="*/ 105 w 172"/>
                  <a:gd name="T97" fmla="*/ 195 h 214"/>
                  <a:gd name="T98" fmla="*/ 96 w 172"/>
                  <a:gd name="T99" fmla="*/ 189 h 214"/>
                  <a:gd name="T100" fmla="*/ 90 w 172"/>
                  <a:gd name="T101" fmla="*/ 180 h 214"/>
                  <a:gd name="T102" fmla="*/ 84 w 172"/>
                  <a:gd name="T103" fmla="*/ 171 h 214"/>
                  <a:gd name="T104" fmla="*/ 75 w 172"/>
                  <a:gd name="T105" fmla="*/ 168 h 214"/>
                  <a:gd name="T106" fmla="*/ 66 w 172"/>
                  <a:gd name="T107" fmla="*/ 162 h 214"/>
                  <a:gd name="T108" fmla="*/ 60 w 172"/>
                  <a:gd name="T109" fmla="*/ 153 h 214"/>
                  <a:gd name="T110" fmla="*/ 54 w 172"/>
                  <a:gd name="T111" fmla="*/ 144 h 214"/>
                  <a:gd name="T112" fmla="*/ 45 w 172"/>
                  <a:gd name="T113" fmla="*/ 138 h 214"/>
                  <a:gd name="T114" fmla="*/ 42 w 172"/>
                  <a:gd name="T115" fmla="*/ 129 h 214"/>
                  <a:gd name="T116" fmla="*/ 33 w 172"/>
                  <a:gd name="T117" fmla="*/ 123 h 214"/>
                  <a:gd name="T118" fmla="*/ 27 w 172"/>
                  <a:gd name="T119" fmla="*/ 114 h 214"/>
                  <a:gd name="T120" fmla="*/ 18 w 172"/>
                  <a:gd name="T121" fmla="*/ 105 h 214"/>
                  <a:gd name="T122" fmla="*/ 12 w 172"/>
                  <a:gd name="T123" fmla="*/ 96 h 214"/>
                  <a:gd name="T124" fmla="*/ 0 w 172"/>
                  <a:gd name="T125" fmla="*/ 90 h 21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2"/>
                  <a:gd name="T190" fmla="*/ 0 h 214"/>
                  <a:gd name="T191" fmla="*/ 172 w 172"/>
                  <a:gd name="T192" fmla="*/ 214 h 21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2" h="214">
                    <a:moveTo>
                      <a:pt x="54" y="0"/>
                    </a:moveTo>
                    <a:lnTo>
                      <a:pt x="63" y="3"/>
                    </a:lnTo>
                    <a:lnTo>
                      <a:pt x="72" y="12"/>
                    </a:lnTo>
                    <a:lnTo>
                      <a:pt x="72" y="21"/>
                    </a:lnTo>
                    <a:lnTo>
                      <a:pt x="72" y="30"/>
                    </a:lnTo>
                    <a:lnTo>
                      <a:pt x="72" y="39"/>
                    </a:lnTo>
                    <a:lnTo>
                      <a:pt x="72" y="48"/>
                    </a:lnTo>
                    <a:lnTo>
                      <a:pt x="72" y="57"/>
                    </a:lnTo>
                    <a:lnTo>
                      <a:pt x="69" y="48"/>
                    </a:lnTo>
                    <a:lnTo>
                      <a:pt x="69" y="39"/>
                    </a:lnTo>
                    <a:lnTo>
                      <a:pt x="69" y="54"/>
                    </a:lnTo>
                    <a:lnTo>
                      <a:pt x="75" y="63"/>
                    </a:lnTo>
                    <a:lnTo>
                      <a:pt x="75" y="75"/>
                    </a:lnTo>
                    <a:lnTo>
                      <a:pt x="81" y="66"/>
                    </a:lnTo>
                    <a:lnTo>
                      <a:pt x="90" y="69"/>
                    </a:lnTo>
                    <a:lnTo>
                      <a:pt x="99" y="78"/>
                    </a:lnTo>
                    <a:lnTo>
                      <a:pt x="108" y="84"/>
                    </a:lnTo>
                    <a:lnTo>
                      <a:pt x="114" y="93"/>
                    </a:lnTo>
                    <a:lnTo>
                      <a:pt x="123" y="102"/>
                    </a:lnTo>
                    <a:lnTo>
                      <a:pt x="132" y="108"/>
                    </a:lnTo>
                    <a:lnTo>
                      <a:pt x="138" y="117"/>
                    </a:lnTo>
                    <a:lnTo>
                      <a:pt x="147" y="123"/>
                    </a:lnTo>
                    <a:lnTo>
                      <a:pt x="150" y="132"/>
                    </a:lnTo>
                    <a:lnTo>
                      <a:pt x="153" y="141"/>
                    </a:lnTo>
                    <a:lnTo>
                      <a:pt x="156" y="150"/>
                    </a:lnTo>
                    <a:lnTo>
                      <a:pt x="165" y="159"/>
                    </a:lnTo>
                    <a:lnTo>
                      <a:pt x="171" y="168"/>
                    </a:lnTo>
                    <a:lnTo>
                      <a:pt x="171" y="177"/>
                    </a:lnTo>
                    <a:lnTo>
                      <a:pt x="171" y="186"/>
                    </a:lnTo>
                    <a:lnTo>
                      <a:pt x="162" y="189"/>
                    </a:lnTo>
                    <a:lnTo>
                      <a:pt x="153" y="195"/>
                    </a:lnTo>
                    <a:lnTo>
                      <a:pt x="147" y="204"/>
                    </a:lnTo>
                    <a:lnTo>
                      <a:pt x="138" y="210"/>
                    </a:lnTo>
                    <a:lnTo>
                      <a:pt x="129" y="213"/>
                    </a:lnTo>
                    <a:lnTo>
                      <a:pt x="123" y="204"/>
                    </a:lnTo>
                    <a:lnTo>
                      <a:pt x="114" y="195"/>
                    </a:lnTo>
                    <a:lnTo>
                      <a:pt x="123" y="192"/>
                    </a:lnTo>
                    <a:lnTo>
                      <a:pt x="132" y="183"/>
                    </a:lnTo>
                    <a:lnTo>
                      <a:pt x="141" y="177"/>
                    </a:lnTo>
                    <a:lnTo>
                      <a:pt x="150" y="168"/>
                    </a:lnTo>
                    <a:lnTo>
                      <a:pt x="156" y="159"/>
                    </a:lnTo>
                    <a:lnTo>
                      <a:pt x="159" y="150"/>
                    </a:lnTo>
                    <a:lnTo>
                      <a:pt x="159" y="159"/>
                    </a:lnTo>
                    <a:lnTo>
                      <a:pt x="150" y="165"/>
                    </a:lnTo>
                    <a:lnTo>
                      <a:pt x="141" y="174"/>
                    </a:lnTo>
                    <a:lnTo>
                      <a:pt x="132" y="183"/>
                    </a:lnTo>
                    <a:lnTo>
                      <a:pt x="123" y="189"/>
                    </a:lnTo>
                    <a:lnTo>
                      <a:pt x="114" y="195"/>
                    </a:lnTo>
                    <a:lnTo>
                      <a:pt x="105" y="195"/>
                    </a:lnTo>
                    <a:lnTo>
                      <a:pt x="96" y="189"/>
                    </a:lnTo>
                    <a:lnTo>
                      <a:pt x="90" y="180"/>
                    </a:lnTo>
                    <a:lnTo>
                      <a:pt x="84" y="171"/>
                    </a:lnTo>
                    <a:lnTo>
                      <a:pt x="75" y="168"/>
                    </a:lnTo>
                    <a:lnTo>
                      <a:pt x="66" y="162"/>
                    </a:lnTo>
                    <a:lnTo>
                      <a:pt x="60" y="153"/>
                    </a:lnTo>
                    <a:lnTo>
                      <a:pt x="54" y="144"/>
                    </a:lnTo>
                    <a:lnTo>
                      <a:pt x="45" y="138"/>
                    </a:lnTo>
                    <a:lnTo>
                      <a:pt x="42" y="129"/>
                    </a:lnTo>
                    <a:lnTo>
                      <a:pt x="33" y="123"/>
                    </a:lnTo>
                    <a:lnTo>
                      <a:pt x="27" y="114"/>
                    </a:lnTo>
                    <a:lnTo>
                      <a:pt x="18" y="105"/>
                    </a:lnTo>
                    <a:lnTo>
                      <a:pt x="12" y="96"/>
                    </a:lnTo>
                    <a:lnTo>
                      <a:pt x="0" y="9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4" name="Freeform 213">
                <a:extLst>
                  <a:ext uri="{FF2B5EF4-FFF2-40B4-BE49-F238E27FC236}">
                    <a16:creationId xmlns:a16="http://schemas.microsoft.com/office/drawing/2014/main" id="{40A89BD1-84E0-4AB1-8378-8AC688023DD8}"/>
                  </a:ext>
                </a:extLst>
              </p:cNvPr>
              <p:cNvSpPr>
                <a:spLocks/>
              </p:cNvSpPr>
              <p:nvPr/>
            </p:nvSpPr>
            <p:spPr bwMode="auto">
              <a:xfrm>
                <a:off x="4031" y="2890"/>
                <a:ext cx="13" cy="16"/>
              </a:xfrm>
              <a:custGeom>
                <a:avLst/>
                <a:gdLst>
                  <a:gd name="T0" fmla="*/ 12 w 13"/>
                  <a:gd name="T1" fmla="*/ 15 h 16"/>
                  <a:gd name="T2" fmla="*/ 3 w 13"/>
                  <a:gd name="T3" fmla="*/ 9 h 16"/>
                  <a:gd name="T4" fmla="*/ 0 w 13"/>
                  <a:gd name="T5" fmla="*/ 0 h 16"/>
                  <a:gd name="T6" fmla="*/ 0 w 13"/>
                  <a:gd name="T7" fmla="*/ 9 h 16"/>
                  <a:gd name="T8" fmla="*/ 12 w 13"/>
                  <a:gd name="T9" fmla="*/ 15 h 16"/>
                  <a:gd name="T10" fmla="*/ 0 60000 65536"/>
                  <a:gd name="T11" fmla="*/ 0 60000 65536"/>
                  <a:gd name="T12" fmla="*/ 0 60000 65536"/>
                  <a:gd name="T13" fmla="*/ 0 60000 65536"/>
                  <a:gd name="T14" fmla="*/ 0 60000 65536"/>
                  <a:gd name="T15" fmla="*/ 0 w 13"/>
                  <a:gd name="T16" fmla="*/ 0 h 16"/>
                  <a:gd name="T17" fmla="*/ 13 w 13"/>
                  <a:gd name="T18" fmla="*/ 16 h 16"/>
                </a:gdLst>
                <a:ahLst/>
                <a:cxnLst>
                  <a:cxn ang="T10">
                    <a:pos x="T0" y="T1"/>
                  </a:cxn>
                  <a:cxn ang="T11">
                    <a:pos x="T2" y="T3"/>
                  </a:cxn>
                  <a:cxn ang="T12">
                    <a:pos x="T4" y="T5"/>
                  </a:cxn>
                  <a:cxn ang="T13">
                    <a:pos x="T6" y="T7"/>
                  </a:cxn>
                  <a:cxn ang="T14">
                    <a:pos x="T8" y="T9"/>
                  </a:cxn>
                </a:cxnLst>
                <a:rect l="T15" t="T16" r="T17" b="T18"/>
                <a:pathLst>
                  <a:path w="13" h="16">
                    <a:moveTo>
                      <a:pt x="12" y="15"/>
                    </a:moveTo>
                    <a:lnTo>
                      <a:pt x="3" y="9"/>
                    </a:lnTo>
                    <a:lnTo>
                      <a:pt x="0" y="0"/>
                    </a:lnTo>
                    <a:lnTo>
                      <a:pt x="0" y="9"/>
                    </a:lnTo>
                    <a:lnTo>
                      <a:pt x="12" y="15"/>
                    </a:lnTo>
                  </a:path>
                </a:pathLst>
              </a:custGeom>
              <a:solidFill>
                <a:schemeClr val="accent1"/>
              </a:solidFill>
              <a:ln w="12700" cap="rnd" cmpd="sng">
                <a:solidFill>
                  <a:schemeClr val="tx2"/>
                </a:solidFill>
                <a:prstDash val="solid"/>
                <a:round/>
                <a:headEnd type="none" w="med" len="med"/>
                <a:tailEnd type="none" w="med" len="med"/>
              </a:ln>
            </p:spPr>
            <p:txBody>
              <a:bodyPr/>
              <a:lstStyle/>
              <a:p>
                <a:endParaRPr lang="en-US"/>
              </a:p>
            </p:txBody>
          </p:sp>
          <p:sp>
            <p:nvSpPr>
              <p:cNvPr id="33855" name="Freeform 214">
                <a:extLst>
                  <a:ext uri="{FF2B5EF4-FFF2-40B4-BE49-F238E27FC236}">
                    <a16:creationId xmlns:a16="http://schemas.microsoft.com/office/drawing/2014/main" id="{C9DA9645-3689-44CC-B2F9-CC55748D1BCB}"/>
                  </a:ext>
                </a:extLst>
              </p:cNvPr>
              <p:cNvSpPr>
                <a:spLocks/>
              </p:cNvSpPr>
              <p:nvPr/>
            </p:nvSpPr>
            <p:spPr bwMode="auto">
              <a:xfrm>
                <a:off x="4034" y="2899"/>
                <a:ext cx="1" cy="4"/>
              </a:xfrm>
              <a:custGeom>
                <a:avLst/>
                <a:gdLst>
                  <a:gd name="T0" fmla="*/ 0 w 1"/>
                  <a:gd name="T1" fmla="*/ 3 h 4"/>
                  <a:gd name="T2" fmla="*/ 0 w 1"/>
                  <a:gd name="T3" fmla="*/ 0 h 4"/>
                  <a:gd name="T4" fmla="*/ 0 60000 65536"/>
                  <a:gd name="T5" fmla="*/ 0 60000 65536"/>
                  <a:gd name="T6" fmla="*/ 0 w 1"/>
                  <a:gd name="T7" fmla="*/ 0 h 4"/>
                  <a:gd name="T8" fmla="*/ 1 w 1"/>
                  <a:gd name="T9" fmla="*/ 4 h 4"/>
                </a:gdLst>
                <a:ahLst/>
                <a:cxnLst>
                  <a:cxn ang="T4">
                    <a:pos x="T0" y="T1"/>
                  </a:cxn>
                  <a:cxn ang="T5">
                    <a:pos x="T2" y="T3"/>
                  </a:cxn>
                </a:cxnLst>
                <a:rect l="T6" t="T7" r="T8" b="T9"/>
                <a:pathLst>
                  <a:path w="1" h="4">
                    <a:moveTo>
                      <a:pt x="0" y="3"/>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6" name="Freeform 215">
                <a:extLst>
                  <a:ext uri="{FF2B5EF4-FFF2-40B4-BE49-F238E27FC236}">
                    <a16:creationId xmlns:a16="http://schemas.microsoft.com/office/drawing/2014/main" id="{E96D8A32-2BBA-4C55-8970-F8032443725E}"/>
                  </a:ext>
                </a:extLst>
              </p:cNvPr>
              <p:cNvSpPr>
                <a:spLocks/>
              </p:cNvSpPr>
              <p:nvPr/>
            </p:nvSpPr>
            <p:spPr bwMode="auto">
              <a:xfrm>
                <a:off x="3821" y="2842"/>
                <a:ext cx="106" cy="79"/>
              </a:xfrm>
              <a:custGeom>
                <a:avLst/>
                <a:gdLst>
                  <a:gd name="T0" fmla="*/ 93 w 106"/>
                  <a:gd name="T1" fmla="*/ 0 h 79"/>
                  <a:gd name="T2" fmla="*/ 87 w 106"/>
                  <a:gd name="T3" fmla="*/ 9 h 79"/>
                  <a:gd name="T4" fmla="*/ 81 w 106"/>
                  <a:gd name="T5" fmla="*/ 18 h 79"/>
                  <a:gd name="T6" fmla="*/ 72 w 106"/>
                  <a:gd name="T7" fmla="*/ 24 h 79"/>
                  <a:gd name="T8" fmla="*/ 60 w 106"/>
                  <a:gd name="T9" fmla="*/ 27 h 79"/>
                  <a:gd name="T10" fmla="*/ 51 w 106"/>
                  <a:gd name="T11" fmla="*/ 27 h 79"/>
                  <a:gd name="T12" fmla="*/ 39 w 106"/>
                  <a:gd name="T13" fmla="*/ 33 h 79"/>
                  <a:gd name="T14" fmla="*/ 30 w 106"/>
                  <a:gd name="T15" fmla="*/ 36 h 79"/>
                  <a:gd name="T16" fmla="*/ 21 w 106"/>
                  <a:gd name="T17" fmla="*/ 42 h 79"/>
                  <a:gd name="T18" fmla="*/ 9 w 106"/>
                  <a:gd name="T19" fmla="*/ 45 h 79"/>
                  <a:gd name="T20" fmla="*/ 0 w 106"/>
                  <a:gd name="T21" fmla="*/ 51 h 79"/>
                  <a:gd name="T22" fmla="*/ 12 w 106"/>
                  <a:gd name="T23" fmla="*/ 51 h 79"/>
                  <a:gd name="T24" fmla="*/ 21 w 106"/>
                  <a:gd name="T25" fmla="*/ 45 h 79"/>
                  <a:gd name="T26" fmla="*/ 30 w 106"/>
                  <a:gd name="T27" fmla="*/ 51 h 79"/>
                  <a:gd name="T28" fmla="*/ 42 w 106"/>
                  <a:gd name="T29" fmla="*/ 45 h 79"/>
                  <a:gd name="T30" fmla="*/ 51 w 106"/>
                  <a:gd name="T31" fmla="*/ 51 h 79"/>
                  <a:gd name="T32" fmla="*/ 69 w 106"/>
                  <a:gd name="T33" fmla="*/ 51 h 79"/>
                  <a:gd name="T34" fmla="*/ 78 w 106"/>
                  <a:gd name="T35" fmla="*/ 42 h 79"/>
                  <a:gd name="T36" fmla="*/ 84 w 106"/>
                  <a:gd name="T37" fmla="*/ 33 h 79"/>
                  <a:gd name="T38" fmla="*/ 93 w 106"/>
                  <a:gd name="T39" fmla="*/ 27 h 79"/>
                  <a:gd name="T40" fmla="*/ 102 w 106"/>
                  <a:gd name="T41" fmla="*/ 24 h 79"/>
                  <a:gd name="T42" fmla="*/ 105 w 106"/>
                  <a:gd name="T43" fmla="*/ 15 h 79"/>
                  <a:gd name="T44" fmla="*/ 87 w 106"/>
                  <a:gd name="T45" fmla="*/ 15 h 79"/>
                  <a:gd name="T46" fmla="*/ 78 w 106"/>
                  <a:gd name="T47" fmla="*/ 21 h 79"/>
                  <a:gd name="T48" fmla="*/ 81 w 106"/>
                  <a:gd name="T49" fmla="*/ 33 h 79"/>
                  <a:gd name="T50" fmla="*/ 75 w 106"/>
                  <a:gd name="T51" fmla="*/ 42 h 79"/>
                  <a:gd name="T52" fmla="*/ 66 w 106"/>
                  <a:gd name="T53" fmla="*/ 51 h 79"/>
                  <a:gd name="T54" fmla="*/ 57 w 106"/>
                  <a:gd name="T55" fmla="*/ 60 h 79"/>
                  <a:gd name="T56" fmla="*/ 48 w 106"/>
                  <a:gd name="T57" fmla="*/ 66 h 79"/>
                  <a:gd name="T58" fmla="*/ 39 w 106"/>
                  <a:gd name="T59" fmla="*/ 69 h 79"/>
                  <a:gd name="T60" fmla="*/ 30 w 106"/>
                  <a:gd name="T61" fmla="*/ 69 h 79"/>
                  <a:gd name="T62" fmla="*/ 21 w 106"/>
                  <a:gd name="T63" fmla="*/ 72 h 79"/>
                  <a:gd name="T64" fmla="*/ 12 w 106"/>
                  <a:gd name="T65" fmla="*/ 78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
                  <a:gd name="T100" fmla="*/ 0 h 79"/>
                  <a:gd name="T101" fmla="*/ 106 w 106"/>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 h="79">
                    <a:moveTo>
                      <a:pt x="93" y="0"/>
                    </a:moveTo>
                    <a:lnTo>
                      <a:pt x="87" y="9"/>
                    </a:lnTo>
                    <a:lnTo>
                      <a:pt x="81" y="18"/>
                    </a:lnTo>
                    <a:lnTo>
                      <a:pt x="72" y="24"/>
                    </a:lnTo>
                    <a:lnTo>
                      <a:pt x="60" y="27"/>
                    </a:lnTo>
                    <a:lnTo>
                      <a:pt x="51" y="27"/>
                    </a:lnTo>
                    <a:lnTo>
                      <a:pt x="39" y="33"/>
                    </a:lnTo>
                    <a:lnTo>
                      <a:pt x="30" y="36"/>
                    </a:lnTo>
                    <a:lnTo>
                      <a:pt x="21" y="42"/>
                    </a:lnTo>
                    <a:lnTo>
                      <a:pt x="9" y="45"/>
                    </a:lnTo>
                    <a:lnTo>
                      <a:pt x="0" y="51"/>
                    </a:lnTo>
                    <a:lnTo>
                      <a:pt x="12" y="51"/>
                    </a:lnTo>
                    <a:lnTo>
                      <a:pt x="21" y="45"/>
                    </a:lnTo>
                    <a:lnTo>
                      <a:pt x="30" y="51"/>
                    </a:lnTo>
                    <a:lnTo>
                      <a:pt x="42" y="45"/>
                    </a:lnTo>
                    <a:lnTo>
                      <a:pt x="51" y="51"/>
                    </a:lnTo>
                    <a:lnTo>
                      <a:pt x="69" y="51"/>
                    </a:lnTo>
                    <a:lnTo>
                      <a:pt x="78" y="42"/>
                    </a:lnTo>
                    <a:lnTo>
                      <a:pt x="84" y="33"/>
                    </a:lnTo>
                    <a:lnTo>
                      <a:pt x="93" y="27"/>
                    </a:lnTo>
                    <a:lnTo>
                      <a:pt x="102" y="24"/>
                    </a:lnTo>
                    <a:lnTo>
                      <a:pt x="105" y="15"/>
                    </a:lnTo>
                    <a:lnTo>
                      <a:pt x="87" y="15"/>
                    </a:lnTo>
                    <a:lnTo>
                      <a:pt x="78" y="21"/>
                    </a:lnTo>
                    <a:lnTo>
                      <a:pt x="81" y="33"/>
                    </a:lnTo>
                    <a:lnTo>
                      <a:pt x="75" y="42"/>
                    </a:lnTo>
                    <a:lnTo>
                      <a:pt x="66" y="51"/>
                    </a:lnTo>
                    <a:lnTo>
                      <a:pt x="57" y="60"/>
                    </a:lnTo>
                    <a:lnTo>
                      <a:pt x="48" y="66"/>
                    </a:lnTo>
                    <a:lnTo>
                      <a:pt x="39" y="69"/>
                    </a:lnTo>
                    <a:lnTo>
                      <a:pt x="30" y="69"/>
                    </a:lnTo>
                    <a:lnTo>
                      <a:pt x="21" y="72"/>
                    </a:lnTo>
                    <a:lnTo>
                      <a:pt x="12" y="78"/>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7" name="Freeform 216">
                <a:extLst>
                  <a:ext uri="{FF2B5EF4-FFF2-40B4-BE49-F238E27FC236}">
                    <a16:creationId xmlns:a16="http://schemas.microsoft.com/office/drawing/2014/main" id="{CA22DB6D-675F-4A62-AAA6-5068EAA51E61}"/>
                  </a:ext>
                </a:extLst>
              </p:cNvPr>
              <p:cNvSpPr>
                <a:spLocks/>
              </p:cNvSpPr>
              <p:nvPr/>
            </p:nvSpPr>
            <p:spPr bwMode="auto">
              <a:xfrm>
                <a:off x="4088" y="2998"/>
                <a:ext cx="124" cy="121"/>
              </a:xfrm>
              <a:custGeom>
                <a:avLst/>
                <a:gdLst>
                  <a:gd name="T0" fmla="*/ 39 w 124"/>
                  <a:gd name="T1" fmla="*/ 0 h 121"/>
                  <a:gd name="T2" fmla="*/ 48 w 124"/>
                  <a:gd name="T3" fmla="*/ 0 h 121"/>
                  <a:gd name="T4" fmla="*/ 57 w 124"/>
                  <a:gd name="T5" fmla="*/ 6 h 121"/>
                  <a:gd name="T6" fmla="*/ 69 w 124"/>
                  <a:gd name="T7" fmla="*/ 12 h 121"/>
                  <a:gd name="T8" fmla="*/ 78 w 124"/>
                  <a:gd name="T9" fmla="*/ 15 h 121"/>
                  <a:gd name="T10" fmla="*/ 87 w 124"/>
                  <a:gd name="T11" fmla="*/ 18 h 121"/>
                  <a:gd name="T12" fmla="*/ 96 w 124"/>
                  <a:gd name="T13" fmla="*/ 27 h 121"/>
                  <a:gd name="T14" fmla="*/ 105 w 124"/>
                  <a:gd name="T15" fmla="*/ 36 h 121"/>
                  <a:gd name="T16" fmla="*/ 114 w 124"/>
                  <a:gd name="T17" fmla="*/ 39 h 121"/>
                  <a:gd name="T18" fmla="*/ 123 w 124"/>
                  <a:gd name="T19" fmla="*/ 45 h 121"/>
                  <a:gd name="T20" fmla="*/ 123 w 124"/>
                  <a:gd name="T21" fmla="*/ 54 h 121"/>
                  <a:gd name="T22" fmla="*/ 114 w 124"/>
                  <a:gd name="T23" fmla="*/ 57 h 121"/>
                  <a:gd name="T24" fmla="*/ 102 w 124"/>
                  <a:gd name="T25" fmla="*/ 60 h 121"/>
                  <a:gd name="T26" fmla="*/ 93 w 124"/>
                  <a:gd name="T27" fmla="*/ 60 h 121"/>
                  <a:gd name="T28" fmla="*/ 84 w 124"/>
                  <a:gd name="T29" fmla="*/ 57 h 121"/>
                  <a:gd name="T30" fmla="*/ 93 w 124"/>
                  <a:gd name="T31" fmla="*/ 66 h 121"/>
                  <a:gd name="T32" fmla="*/ 96 w 124"/>
                  <a:gd name="T33" fmla="*/ 75 h 121"/>
                  <a:gd name="T34" fmla="*/ 99 w 124"/>
                  <a:gd name="T35" fmla="*/ 84 h 121"/>
                  <a:gd name="T36" fmla="*/ 108 w 124"/>
                  <a:gd name="T37" fmla="*/ 90 h 121"/>
                  <a:gd name="T38" fmla="*/ 114 w 124"/>
                  <a:gd name="T39" fmla="*/ 99 h 121"/>
                  <a:gd name="T40" fmla="*/ 123 w 124"/>
                  <a:gd name="T41" fmla="*/ 99 h 121"/>
                  <a:gd name="T42" fmla="*/ 123 w 124"/>
                  <a:gd name="T43" fmla="*/ 108 h 121"/>
                  <a:gd name="T44" fmla="*/ 114 w 124"/>
                  <a:gd name="T45" fmla="*/ 108 h 121"/>
                  <a:gd name="T46" fmla="*/ 102 w 124"/>
                  <a:gd name="T47" fmla="*/ 108 h 121"/>
                  <a:gd name="T48" fmla="*/ 93 w 124"/>
                  <a:gd name="T49" fmla="*/ 108 h 121"/>
                  <a:gd name="T50" fmla="*/ 84 w 124"/>
                  <a:gd name="T51" fmla="*/ 105 h 121"/>
                  <a:gd name="T52" fmla="*/ 75 w 124"/>
                  <a:gd name="T53" fmla="*/ 102 h 121"/>
                  <a:gd name="T54" fmla="*/ 72 w 124"/>
                  <a:gd name="T55" fmla="*/ 93 h 121"/>
                  <a:gd name="T56" fmla="*/ 81 w 124"/>
                  <a:gd name="T57" fmla="*/ 99 h 121"/>
                  <a:gd name="T58" fmla="*/ 84 w 124"/>
                  <a:gd name="T59" fmla="*/ 108 h 121"/>
                  <a:gd name="T60" fmla="*/ 75 w 124"/>
                  <a:gd name="T61" fmla="*/ 108 h 121"/>
                  <a:gd name="T62" fmla="*/ 66 w 124"/>
                  <a:gd name="T63" fmla="*/ 99 h 121"/>
                  <a:gd name="T64" fmla="*/ 57 w 124"/>
                  <a:gd name="T65" fmla="*/ 93 h 121"/>
                  <a:gd name="T66" fmla="*/ 48 w 124"/>
                  <a:gd name="T67" fmla="*/ 90 h 121"/>
                  <a:gd name="T68" fmla="*/ 57 w 124"/>
                  <a:gd name="T69" fmla="*/ 90 h 121"/>
                  <a:gd name="T70" fmla="*/ 66 w 124"/>
                  <a:gd name="T71" fmla="*/ 99 h 121"/>
                  <a:gd name="T72" fmla="*/ 72 w 124"/>
                  <a:gd name="T73" fmla="*/ 108 h 121"/>
                  <a:gd name="T74" fmla="*/ 81 w 124"/>
                  <a:gd name="T75" fmla="*/ 111 h 121"/>
                  <a:gd name="T76" fmla="*/ 72 w 124"/>
                  <a:gd name="T77" fmla="*/ 114 h 121"/>
                  <a:gd name="T78" fmla="*/ 63 w 124"/>
                  <a:gd name="T79" fmla="*/ 114 h 121"/>
                  <a:gd name="T80" fmla="*/ 54 w 124"/>
                  <a:gd name="T81" fmla="*/ 111 h 121"/>
                  <a:gd name="T82" fmla="*/ 48 w 124"/>
                  <a:gd name="T83" fmla="*/ 102 h 121"/>
                  <a:gd name="T84" fmla="*/ 57 w 124"/>
                  <a:gd name="T85" fmla="*/ 108 h 121"/>
                  <a:gd name="T86" fmla="*/ 69 w 124"/>
                  <a:gd name="T87" fmla="*/ 117 h 121"/>
                  <a:gd name="T88" fmla="*/ 60 w 124"/>
                  <a:gd name="T89" fmla="*/ 120 h 121"/>
                  <a:gd name="T90" fmla="*/ 51 w 124"/>
                  <a:gd name="T91" fmla="*/ 117 h 121"/>
                  <a:gd name="T92" fmla="*/ 48 w 124"/>
                  <a:gd name="T93" fmla="*/ 108 h 121"/>
                  <a:gd name="T94" fmla="*/ 39 w 124"/>
                  <a:gd name="T95" fmla="*/ 105 h 121"/>
                  <a:gd name="T96" fmla="*/ 30 w 124"/>
                  <a:gd name="T97" fmla="*/ 99 h 121"/>
                  <a:gd name="T98" fmla="*/ 27 w 124"/>
                  <a:gd name="T99" fmla="*/ 90 h 121"/>
                  <a:gd name="T100" fmla="*/ 21 w 124"/>
                  <a:gd name="T101" fmla="*/ 81 h 121"/>
                  <a:gd name="T102" fmla="*/ 15 w 124"/>
                  <a:gd name="T103" fmla="*/ 72 h 121"/>
                  <a:gd name="T104" fmla="*/ 12 w 124"/>
                  <a:gd name="T105" fmla="*/ 63 h 121"/>
                  <a:gd name="T106" fmla="*/ 6 w 124"/>
                  <a:gd name="T107" fmla="*/ 54 h 121"/>
                  <a:gd name="T108" fmla="*/ 6 w 124"/>
                  <a:gd name="T109" fmla="*/ 45 h 121"/>
                  <a:gd name="T110" fmla="*/ 0 w 124"/>
                  <a:gd name="T111" fmla="*/ 36 h 12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4"/>
                  <a:gd name="T169" fmla="*/ 0 h 121"/>
                  <a:gd name="T170" fmla="*/ 124 w 124"/>
                  <a:gd name="T171" fmla="*/ 121 h 12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4" h="121">
                    <a:moveTo>
                      <a:pt x="39" y="0"/>
                    </a:moveTo>
                    <a:lnTo>
                      <a:pt x="48" y="0"/>
                    </a:lnTo>
                    <a:lnTo>
                      <a:pt x="57" y="6"/>
                    </a:lnTo>
                    <a:lnTo>
                      <a:pt x="69" y="12"/>
                    </a:lnTo>
                    <a:lnTo>
                      <a:pt x="78" y="15"/>
                    </a:lnTo>
                    <a:lnTo>
                      <a:pt x="87" y="18"/>
                    </a:lnTo>
                    <a:lnTo>
                      <a:pt x="96" y="27"/>
                    </a:lnTo>
                    <a:lnTo>
                      <a:pt x="105" y="36"/>
                    </a:lnTo>
                    <a:lnTo>
                      <a:pt x="114" y="39"/>
                    </a:lnTo>
                    <a:lnTo>
                      <a:pt x="123" y="45"/>
                    </a:lnTo>
                    <a:lnTo>
                      <a:pt x="123" y="54"/>
                    </a:lnTo>
                    <a:lnTo>
                      <a:pt x="114" y="57"/>
                    </a:lnTo>
                    <a:lnTo>
                      <a:pt x="102" y="60"/>
                    </a:lnTo>
                    <a:lnTo>
                      <a:pt x="93" y="60"/>
                    </a:lnTo>
                    <a:lnTo>
                      <a:pt x="84" y="57"/>
                    </a:lnTo>
                    <a:lnTo>
                      <a:pt x="93" y="66"/>
                    </a:lnTo>
                    <a:lnTo>
                      <a:pt x="96" y="75"/>
                    </a:lnTo>
                    <a:lnTo>
                      <a:pt x="99" y="84"/>
                    </a:lnTo>
                    <a:lnTo>
                      <a:pt x="108" y="90"/>
                    </a:lnTo>
                    <a:lnTo>
                      <a:pt x="114" y="99"/>
                    </a:lnTo>
                    <a:lnTo>
                      <a:pt x="123" y="99"/>
                    </a:lnTo>
                    <a:lnTo>
                      <a:pt x="123" y="108"/>
                    </a:lnTo>
                    <a:lnTo>
                      <a:pt x="114" y="108"/>
                    </a:lnTo>
                    <a:lnTo>
                      <a:pt x="102" y="108"/>
                    </a:lnTo>
                    <a:lnTo>
                      <a:pt x="93" y="108"/>
                    </a:lnTo>
                    <a:lnTo>
                      <a:pt x="84" y="105"/>
                    </a:lnTo>
                    <a:lnTo>
                      <a:pt x="75" y="102"/>
                    </a:lnTo>
                    <a:lnTo>
                      <a:pt x="72" y="93"/>
                    </a:lnTo>
                    <a:lnTo>
                      <a:pt x="81" y="99"/>
                    </a:lnTo>
                    <a:lnTo>
                      <a:pt x="84" y="108"/>
                    </a:lnTo>
                    <a:lnTo>
                      <a:pt x="75" y="108"/>
                    </a:lnTo>
                    <a:lnTo>
                      <a:pt x="66" y="99"/>
                    </a:lnTo>
                    <a:lnTo>
                      <a:pt x="57" y="93"/>
                    </a:lnTo>
                    <a:lnTo>
                      <a:pt x="48" y="90"/>
                    </a:lnTo>
                    <a:lnTo>
                      <a:pt x="57" y="90"/>
                    </a:lnTo>
                    <a:lnTo>
                      <a:pt x="66" y="99"/>
                    </a:lnTo>
                    <a:lnTo>
                      <a:pt x="72" y="108"/>
                    </a:lnTo>
                    <a:lnTo>
                      <a:pt x="81" y="111"/>
                    </a:lnTo>
                    <a:lnTo>
                      <a:pt x="72" y="114"/>
                    </a:lnTo>
                    <a:lnTo>
                      <a:pt x="63" y="114"/>
                    </a:lnTo>
                    <a:lnTo>
                      <a:pt x="54" y="111"/>
                    </a:lnTo>
                    <a:lnTo>
                      <a:pt x="48" y="102"/>
                    </a:lnTo>
                    <a:lnTo>
                      <a:pt x="57" y="108"/>
                    </a:lnTo>
                    <a:lnTo>
                      <a:pt x="69" y="117"/>
                    </a:lnTo>
                    <a:lnTo>
                      <a:pt x="60" y="120"/>
                    </a:lnTo>
                    <a:lnTo>
                      <a:pt x="51" y="117"/>
                    </a:lnTo>
                    <a:lnTo>
                      <a:pt x="48" y="108"/>
                    </a:lnTo>
                    <a:lnTo>
                      <a:pt x="39" y="105"/>
                    </a:lnTo>
                    <a:lnTo>
                      <a:pt x="30" y="99"/>
                    </a:lnTo>
                    <a:lnTo>
                      <a:pt x="27" y="90"/>
                    </a:lnTo>
                    <a:lnTo>
                      <a:pt x="21" y="81"/>
                    </a:lnTo>
                    <a:lnTo>
                      <a:pt x="15" y="72"/>
                    </a:lnTo>
                    <a:lnTo>
                      <a:pt x="12" y="63"/>
                    </a:lnTo>
                    <a:lnTo>
                      <a:pt x="6" y="54"/>
                    </a:lnTo>
                    <a:lnTo>
                      <a:pt x="6" y="45"/>
                    </a:lnTo>
                    <a:lnTo>
                      <a:pt x="0" y="3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8" name="Freeform 217">
                <a:extLst>
                  <a:ext uri="{FF2B5EF4-FFF2-40B4-BE49-F238E27FC236}">
                    <a16:creationId xmlns:a16="http://schemas.microsoft.com/office/drawing/2014/main" id="{7D3EDD5B-BA27-42E4-8B9F-6DCB3255E739}"/>
                  </a:ext>
                </a:extLst>
              </p:cNvPr>
              <p:cNvSpPr>
                <a:spLocks/>
              </p:cNvSpPr>
              <p:nvPr/>
            </p:nvSpPr>
            <p:spPr bwMode="auto">
              <a:xfrm>
                <a:off x="3566" y="2890"/>
                <a:ext cx="109" cy="697"/>
              </a:xfrm>
              <a:custGeom>
                <a:avLst/>
                <a:gdLst>
                  <a:gd name="T0" fmla="*/ 36 w 109"/>
                  <a:gd name="T1" fmla="*/ 18 h 697"/>
                  <a:gd name="T2" fmla="*/ 27 w 109"/>
                  <a:gd name="T3" fmla="*/ 45 h 697"/>
                  <a:gd name="T4" fmla="*/ 36 w 109"/>
                  <a:gd name="T5" fmla="*/ 57 h 697"/>
                  <a:gd name="T6" fmla="*/ 66 w 109"/>
                  <a:gd name="T7" fmla="*/ 39 h 697"/>
                  <a:gd name="T8" fmla="*/ 81 w 109"/>
                  <a:gd name="T9" fmla="*/ 12 h 697"/>
                  <a:gd name="T10" fmla="*/ 66 w 109"/>
                  <a:gd name="T11" fmla="*/ 39 h 697"/>
                  <a:gd name="T12" fmla="*/ 39 w 109"/>
                  <a:gd name="T13" fmla="*/ 57 h 697"/>
                  <a:gd name="T14" fmla="*/ 24 w 109"/>
                  <a:gd name="T15" fmla="*/ 84 h 697"/>
                  <a:gd name="T16" fmla="*/ 18 w 109"/>
                  <a:gd name="T17" fmla="*/ 114 h 697"/>
                  <a:gd name="T18" fmla="*/ 12 w 109"/>
                  <a:gd name="T19" fmla="*/ 144 h 697"/>
                  <a:gd name="T20" fmla="*/ 12 w 109"/>
                  <a:gd name="T21" fmla="*/ 174 h 697"/>
                  <a:gd name="T22" fmla="*/ 12 w 109"/>
                  <a:gd name="T23" fmla="*/ 204 h 697"/>
                  <a:gd name="T24" fmla="*/ 9 w 109"/>
                  <a:gd name="T25" fmla="*/ 234 h 697"/>
                  <a:gd name="T26" fmla="*/ 9 w 109"/>
                  <a:gd name="T27" fmla="*/ 264 h 697"/>
                  <a:gd name="T28" fmla="*/ 9 w 109"/>
                  <a:gd name="T29" fmla="*/ 300 h 697"/>
                  <a:gd name="T30" fmla="*/ 6 w 109"/>
                  <a:gd name="T31" fmla="*/ 330 h 697"/>
                  <a:gd name="T32" fmla="*/ 6 w 109"/>
                  <a:gd name="T33" fmla="*/ 369 h 697"/>
                  <a:gd name="T34" fmla="*/ 15 w 109"/>
                  <a:gd name="T35" fmla="*/ 402 h 697"/>
                  <a:gd name="T36" fmla="*/ 15 w 109"/>
                  <a:gd name="T37" fmla="*/ 390 h 697"/>
                  <a:gd name="T38" fmla="*/ 9 w 109"/>
                  <a:gd name="T39" fmla="*/ 399 h 697"/>
                  <a:gd name="T40" fmla="*/ 9 w 109"/>
                  <a:gd name="T41" fmla="*/ 432 h 697"/>
                  <a:gd name="T42" fmla="*/ 9 w 109"/>
                  <a:gd name="T43" fmla="*/ 465 h 697"/>
                  <a:gd name="T44" fmla="*/ 9 w 109"/>
                  <a:gd name="T45" fmla="*/ 495 h 697"/>
                  <a:gd name="T46" fmla="*/ 3 w 109"/>
                  <a:gd name="T47" fmla="*/ 522 h 697"/>
                  <a:gd name="T48" fmla="*/ 0 w 109"/>
                  <a:gd name="T49" fmla="*/ 549 h 697"/>
                  <a:gd name="T50" fmla="*/ 0 w 109"/>
                  <a:gd name="T51" fmla="*/ 579 h 697"/>
                  <a:gd name="T52" fmla="*/ 3 w 109"/>
                  <a:gd name="T53" fmla="*/ 609 h 697"/>
                  <a:gd name="T54" fmla="*/ 6 w 109"/>
                  <a:gd name="T55" fmla="*/ 642 h 697"/>
                  <a:gd name="T56" fmla="*/ 15 w 109"/>
                  <a:gd name="T57" fmla="*/ 669 h 697"/>
                  <a:gd name="T58" fmla="*/ 42 w 109"/>
                  <a:gd name="T59" fmla="*/ 687 h 697"/>
                  <a:gd name="T60" fmla="*/ 54 w 109"/>
                  <a:gd name="T61" fmla="*/ 678 h 697"/>
                  <a:gd name="T62" fmla="*/ 54 w 109"/>
                  <a:gd name="T63" fmla="*/ 648 h 697"/>
                  <a:gd name="T64" fmla="*/ 57 w 109"/>
                  <a:gd name="T65" fmla="*/ 618 h 697"/>
                  <a:gd name="T66" fmla="*/ 66 w 109"/>
                  <a:gd name="T67" fmla="*/ 585 h 697"/>
                  <a:gd name="T68" fmla="*/ 66 w 109"/>
                  <a:gd name="T69" fmla="*/ 558 h 697"/>
                  <a:gd name="T70" fmla="*/ 66 w 109"/>
                  <a:gd name="T71" fmla="*/ 525 h 697"/>
                  <a:gd name="T72" fmla="*/ 66 w 109"/>
                  <a:gd name="T73" fmla="*/ 498 h 697"/>
                  <a:gd name="T74" fmla="*/ 63 w 109"/>
                  <a:gd name="T75" fmla="*/ 465 h 697"/>
                  <a:gd name="T76" fmla="*/ 87 w 109"/>
                  <a:gd name="T77" fmla="*/ 441 h 697"/>
                  <a:gd name="T78" fmla="*/ 108 w 109"/>
                  <a:gd name="T79" fmla="*/ 411 h 697"/>
                  <a:gd name="T80" fmla="*/ 93 w 109"/>
                  <a:gd name="T81" fmla="*/ 420 h 697"/>
                  <a:gd name="T82" fmla="*/ 63 w 109"/>
                  <a:gd name="T83" fmla="*/ 444 h 697"/>
                  <a:gd name="T84" fmla="*/ 69 w 109"/>
                  <a:gd name="T85" fmla="*/ 441 h 697"/>
                  <a:gd name="T86" fmla="*/ 99 w 109"/>
                  <a:gd name="T87" fmla="*/ 414 h 697"/>
                  <a:gd name="T88" fmla="*/ 87 w 109"/>
                  <a:gd name="T89" fmla="*/ 408 h 697"/>
                  <a:gd name="T90" fmla="*/ 69 w 109"/>
                  <a:gd name="T91" fmla="*/ 435 h 697"/>
                  <a:gd name="T92" fmla="*/ 54 w 109"/>
                  <a:gd name="T93" fmla="*/ 423 h 697"/>
                  <a:gd name="T94" fmla="*/ 51 w 109"/>
                  <a:gd name="T95" fmla="*/ 393 h 697"/>
                  <a:gd name="T96" fmla="*/ 51 w 109"/>
                  <a:gd name="T97" fmla="*/ 366 h 697"/>
                  <a:gd name="T98" fmla="*/ 51 w 109"/>
                  <a:gd name="T99" fmla="*/ 336 h 697"/>
                  <a:gd name="T100" fmla="*/ 57 w 109"/>
                  <a:gd name="T101" fmla="*/ 306 h 697"/>
                  <a:gd name="T102" fmla="*/ 57 w 109"/>
                  <a:gd name="T103" fmla="*/ 273 h 697"/>
                  <a:gd name="T104" fmla="*/ 57 w 109"/>
                  <a:gd name="T105" fmla="*/ 246 h 697"/>
                  <a:gd name="T106" fmla="*/ 69 w 109"/>
                  <a:gd name="T107" fmla="*/ 216 h 697"/>
                  <a:gd name="T108" fmla="*/ 69 w 109"/>
                  <a:gd name="T109" fmla="*/ 180 h 697"/>
                  <a:gd name="T110" fmla="*/ 69 w 109"/>
                  <a:gd name="T111" fmla="*/ 150 h 69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9"/>
                  <a:gd name="T169" fmla="*/ 0 h 697"/>
                  <a:gd name="T170" fmla="*/ 109 w 109"/>
                  <a:gd name="T171" fmla="*/ 697 h 69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9" h="697">
                    <a:moveTo>
                      <a:pt x="42" y="0"/>
                    </a:moveTo>
                    <a:lnTo>
                      <a:pt x="42" y="9"/>
                    </a:lnTo>
                    <a:lnTo>
                      <a:pt x="36" y="18"/>
                    </a:lnTo>
                    <a:lnTo>
                      <a:pt x="30" y="27"/>
                    </a:lnTo>
                    <a:lnTo>
                      <a:pt x="27" y="36"/>
                    </a:lnTo>
                    <a:lnTo>
                      <a:pt x="27" y="45"/>
                    </a:lnTo>
                    <a:lnTo>
                      <a:pt x="27" y="54"/>
                    </a:lnTo>
                    <a:lnTo>
                      <a:pt x="27" y="63"/>
                    </a:lnTo>
                    <a:lnTo>
                      <a:pt x="36" y="57"/>
                    </a:lnTo>
                    <a:lnTo>
                      <a:pt x="48" y="51"/>
                    </a:lnTo>
                    <a:lnTo>
                      <a:pt x="57" y="45"/>
                    </a:lnTo>
                    <a:lnTo>
                      <a:pt x="66" y="39"/>
                    </a:lnTo>
                    <a:lnTo>
                      <a:pt x="72" y="30"/>
                    </a:lnTo>
                    <a:lnTo>
                      <a:pt x="78" y="21"/>
                    </a:lnTo>
                    <a:lnTo>
                      <a:pt x="81" y="12"/>
                    </a:lnTo>
                    <a:lnTo>
                      <a:pt x="81" y="21"/>
                    </a:lnTo>
                    <a:lnTo>
                      <a:pt x="75" y="30"/>
                    </a:lnTo>
                    <a:lnTo>
                      <a:pt x="66" y="39"/>
                    </a:lnTo>
                    <a:lnTo>
                      <a:pt x="57" y="48"/>
                    </a:lnTo>
                    <a:lnTo>
                      <a:pt x="48" y="54"/>
                    </a:lnTo>
                    <a:lnTo>
                      <a:pt x="39" y="57"/>
                    </a:lnTo>
                    <a:lnTo>
                      <a:pt x="30" y="60"/>
                    </a:lnTo>
                    <a:lnTo>
                      <a:pt x="24" y="72"/>
                    </a:lnTo>
                    <a:lnTo>
                      <a:pt x="24" y="84"/>
                    </a:lnTo>
                    <a:lnTo>
                      <a:pt x="21" y="93"/>
                    </a:lnTo>
                    <a:lnTo>
                      <a:pt x="21" y="102"/>
                    </a:lnTo>
                    <a:lnTo>
                      <a:pt x="18" y="114"/>
                    </a:lnTo>
                    <a:lnTo>
                      <a:pt x="15" y="123"/>
                    </a:lnTo>
                    <a:lnTo>
                      <a:pt x="15" y="132"/>
                    </a:lnTo>
                    <a:lnTo>
                      <a:pt x="12" y="144"/>
                    </a:lnTo>
                    <a:lnTo>
                      <a:pt x="12" y="156"/>
                    </a:lnTo>
                    <a:lnTo>
                      <a:pt x="12" y="165"/>
                    </a:lnTo>
                    <a:lnTo>
                      <a:pt x="12" y="174"/>
                    </a:lnTo>
                    <a:lnTo>
                      <a:pt x="12" y="186"/>
                    </a:lnTo>
                    <a:lnTo>
                      <a:pt x="12" y="195"/>
                    </a:lnTo>
                    <a:lnTo>
                      <a:pt x="12" y="204"/>
                    </a:lnTo>
                    <a:lnTo>
                      <a:pt x="12" y="216"/>
                    </a:lnTo>
                    <a:lnTo>
                      <a:pt x="9" y="225"/>
                    </a:lnTo>
                    <a:lnTo>
                      <a:pt x="9" y="234"/>
                    </a:lnTo>
                    <a:lnTo>
                      <a:pt x="9" y="243"/>
                    </a:lnTo>
                    <a:lnTo>
                      <a:pt x="9" y="252"/>
                    </a:lnTo>
                    <a:lnTo>
                      <a:pt x="9" y="264"/>
                    </a:lnTo>
                    <a:lnTo>
                      <a:pt x="9" y="276"/>
                    </a:lnTo>
                    <a:lnTo>
                      <a:pt x="9" y="288"/>
                    </a:lnTo>
                    <a:lnTo>
                      <a:pt x="9" y="300"/>
                    </a:lnTo>
                    <a:lnTo>
                      <a:pt x="6" y="312"/>
                    </a:lnTo>
                    <a:lnTo>
                      <a:pt x="6" y="321"/>
                    </a:lnTo>
                    <a:lnTo>
                      <a:pt x="6" y="330"/>
                    </a:lnTo>
                    <a:lnTo>
                      <a:pt x="6" y="339"/>
                    </a:lnTo>
                    <a:lnTo>
                      <a:pt x="6" y="360"/>
                    </a:lnTo>
                    <a:lnTo>
                      <a:pt x="6" y="369"/>
                    </a:lnTo>
                    <a:lnTo>
                      <a:pt x="6" y="381"/>
                    </a:lnTo>
                    <a:lnTo>
                      <a:pt x="6" y="393"/>
                    </a:lnTo>
                    <a:lnTo>
                      <a:pt x="15" y="402"/>
                    </a:lnTo>
                    <a:lnTo>
                      <a:pt x="21" y="411"/>
                    </a:lnTo>
                    <a:lnTo>
                      <a:pt x="18" y="402"/>
                    </a:lnTo>
                    <a:lnTo>
                      <a:pt x="15" y="390"/>
                    </a:lnTo>
                    <a:lnTo>
                      <a:pt x="12" y="381"/>
                    </a:lnTo>
                    <a:lnTo>
                      <a:pt x="9" y="390"/>
                    </a:lnTo>
                    <a:lnTo>
                      <a:pt x="9" y="399"/>
                    </a:lnTo>
                    <a:lnTo>
                      <a:pt x="9" y="411"/>
                    </a:lnTo>
                    <a:lnTo>
                      <a:pt x="9" y="423"/>
                    </a:lnTo>
                    <a:lnTo>
                      <a:pt x="9" y="432"/>
                    </a:lnTo>
                    <a:lnTo>
                      <a:pt x="9" y="441"/>
                    </a:lnTo>
                    <a:lnTo>
                      <a:pt x="9" y="453"/>
                    </a:lnTo>
                    <a:lnTo>
                      <a:pt x="9" y="465"/>
                    </a:lnTo>
                    <a:lnTo>
                      <a:pt x="9" y="474"/>
                    </a:lnTo>
                    <a:lnTo>
                      <a:pt x="9" y="483"/>
                    </a:lnTo>
                    <a:lnTo>
                      <a:pt x="9" y="495"/>
                    </a:lnTo>
                    <a:lnTo>
                      <a:pt x="9" y="504"/>
                    </a:lnTo>
                    <a:lnTo>
                      <a:pt x="6" y="513"/>
                    </a:lnTo>
                    <a:lnTo>
                      <a:pt x="3" y="522"/>
                    </a:lnTo>
                    <a:lnTo>
                      <a:pt x="0" y="531"/>
                    </a:lnTo>
                    <a:lnTo>
                      <a:pt x="0" y="540"/>
                    </a:lnTo>
                    <a:lnTo>
                      <a:pt x="0" y="549"/>
                    </a:lnTo>
                    <a:lnTo>
                      <a:pt x="0" y="558"/>
                    </a:lnTo>
                    <a:lnTo>
                      <a:pt x="0" y="567"/>
                    </a:lnTo>
                    <a:lnTo>
                      <a:pt x="0" y="579"/>
                    </a:lnTo>
                    <a:lnTo>
                      <a:pt x="0" y="588"/>
                    </a:lnTo>
                    <a:lnTo>
                      <a:pt x="3" y="597"/>
                    </a:lnTo>
                    <a:lnTo>
                      <a:pt x="3" y="609"/>
                    </a:lnTo>
                    <a:lnTo>
                      <a:pt x="6" y="621"/>
                    </a:lnTo>
                    <a:lnTo>
                      <a:pt x="6" y="633"/>
                    </a:lnTo>
                    <a:lnTo>
                      <a:pt x="6" y="642"/>
                    </a:lnTo>
                    <a:lnTo>
                      <a:pt x="6" y="651"/>
                    </a:lnTo>
                    <a:lnTo>
                      <a:pt x="6" y="660"/>
                    </a:lnTo>
                    <a:lnTo>
                      <a:pt x="15" y="669"/>
                    </a:lnTo>
                    <a:lnTo>
                      <a:pt x="24" y="672"/>
                    </a:lnTo>
                    <a:lnTo>
                      <a:pt x="33" y="681"/>
                    </a:lnTo>
                    <a:lnTo>
                      <a:pt x="42" y="687"/>
                    </a:lnTo>
                    <a:lnTo>
                      <a:pt x="51" y="696"/>
                    </a:lnTo>
                    <a:lnTo>
                      <a:pt x="54" y="687"/>
                    </a:lnTo>
                    <a:lnTo>
                      <a:pt x="54" y="678"/>
                    </a:lnTo>
                    <a:lnTo>
                      <a:pt x="54" y="666"/>
                    </a:lnTo>
                    <a:lnTo>
                      <a:pt x="54" y="657"/>
                    </a:lnTo>
                    <a:lnTo>
                      <a:pt x="54" y="648"/>
                    </a:lnTo>
                    <a:lnTo>
                      <a:pt x="54" y="639"/>
                    </a:lnTo>
                    <a:lnTo>
                      <a:pt x="54" y="630"/>
                    </a:lnTo>
                    <a:lnTo>
                      <a:pt x="57" y="618"/>
                    </a:lnTo>
                    <a:lnTo>
                      <a:pt x="63" y="606"/>
                    </a:lnTo>
                    <a:lnTo>
                      <a:pt x="66" y="597"/>
                    </a:lnTo>
                    <a:lnTo>
                      <a:pt x="66" y="585"/>
                    </a:lnTo>
                    <a:lnTo>
                      <a:pt x="66" y="576"/>
                    </a:lnTo>
                    <a:lnTo>
                      <a:pt x="66" y="567"/>
                    </a:lnTo>
                    <a:lnTo>
                      <a:pt x="66" y="558"/>
                    </a:lnTo>
                    <a:lnTo>
                      <a:pt x="66" y="546"/>
                    </a:lnTo>
                    <a:lnTo>
                      <a:pt x="66" y="534"/>
                    </a:lnTo>
                    <a:lnTo>
                      <a:pt x="66" y="525"/>
                    </a:lnTo>
                    <a:lnTo>
                      <a:pt x="66" y="516"/>
                    </a:lnTo>
                    <a:lnTo>
                      <a:pt x="66" y="507"/>
                    </a:lnTo>
                    <a:lnTo>
                      <a:pt x="66" y="498"/>
                    </a:lnTo>
                    <a:lnTo>
                      <a:pt x="66" y="486"/>
                    </a:lnTo>
                    <a:lnTo>
                      <a:pt x="66" y="474"/>
                    </a:lnTo>
                    <a:lnTo>
                      <a:pt x="63" y="465"/>
                    </a:lnTo>
                    <a:lnTo>
                      <a:pt x="72" y="459"/>
                    </a:lnTo>
                    <a:lnTo>
                      <a:pt x="78" y="450"/>
                    </a:lnTo>
                    <a:lnTo>
                      <a:pt x="87" y="441"/>
                    </a:lnTo>
                    <a:lnTo>
                      <a:pt x="93" y="432"/>
                    </a:lnTo>
                    <a:lnTo>
                      <a:pt x="102" y="420"/>
                    </a:lnTo>
                    <a:lnTo>
                      <a:pt x="108" y="411"/>
                    </a:lnTo>
                    <a:lnTo>
                      <a:pt x="108" y="402"/>
                    </a:lnTo>
                    <a:lnTo>
                      <a:pt x="102" y="411"/>
                    </a:lnTo>
                    <a:lnTo>
                      <a:pt x="93" y="420"/>
                    </a:lnTo>
                    <a:lnTo>
                      <a:pt x="84" y="429"/>
                    </a:lnTo>
                    <a:lnTo>
                      <a:pt x="72" y="438"/>
                    </a:lnTo>
                    <a:lnTo>
                      <a:pt x="63" y="444"/>
                    </a:lnTo>
                    <a:lnTo>
                      <a:pt x="54" y="447"/>
                    </a:lnTo>
                    <a:lnTo>
                      <a:pt x="45" y="453"/>
                    </a:lnTo>
                    <a:lnTo>
                      <a:pt x="69" y="441"/>
                    </a:lnTo>
                    <a:lnTo>
                      <a:pt x="81" y="432"/>
                    </a:lnTo>
                    <a:lnTo>
                      <a:pt x="90" y="426"/>
                    </a:lnTo>
                    <a:lnTo>
                      <a:pt x="99" y="414"/>
                    </a:lnTo>
                    <a:lnTo>
                      <a:pt x="105" y="405"/>
                    </a:lnTo>
                    <a:lnTo>
                      <a:pt x="96" y="399"/>
                    </a:lnTo>
                    <a:lnTo>
                      <a:pt x="87" y="408"/>
                    </a:lnTo>
                    <a:lnTo>
                      <a:pt x="78" y="417"/>
                    </a:lnTo>
                    <a:lnTo>
                      <a:pt x="72" y="426"/>
                    </a:lnTo>
                    <a:lnTo>
                      <a:pt x="69" y="435"/>
                    </a:lnTo>
                    <a:lnTo>
                      <a:pt x="60" y="444"/>
                    </a:lnTo>
                    <a:lnTo>
                      <a:pt x="57" y="432"/>
                    </a:lnTo>
                    <a:lnTo>
                      <a:pt x="54" y="423"/>
                    </a:lnTo>
                    <a:lnTo>
                      <a:pt x="54" y="414"/>
                    </a:lnTo>
                    <a:lnTo>
                      <a:pt x="51" y="402"/>
                    </a:lnTo>
                    <a:lnTo>
                      <a:pt x="51" y="393"/>
                    </a:lnTo>
                    <a:lnTo>
                      <a:pt x="51" y="384"/>
                    </a:lnTo>
                    <a:lnTo>
                      <a:pt x="51" y="375"/>
                    </a:lnTo>
                    <a:lnTo>
                      <a:pt x="51" y="366"/>
                    </a:lnTo>
                    <a:lnTo>
                      <a:pt x="51" y="357"/>
                    </a:lnTo>
                    <a:lnTo>
                      <a:pt x="51" y="348"/>
                    </a:lnTo>
                    <a:lnTo>
                      <a:pt x="51" y="336"/>
                    </a:lnTo>
                    <a:lnTo>
                      <a:pt x="51" y="327"/>
                    </a:lnTo>
                    <a:lnTo>
                      <a:pt x="54" y="318"/>
                    </a:lnTo>
                    <a:lnTo>
                      <a:pt x="57" y="306"/>
                    </a:lnTo>
                    <a:lnTo>
                      <a:pt x="57" y="294"/>
                    </a:lnTo>
                    <a:lnTo>
                      <a:pt x="57" y="282"/>
                    </a:lnTo>
                    <a:lnTo>
                      <a:pt x="57" y="273"/>
                    </a:lnTo>
                    <a:lnTo>
                      <a:pt x="57" y="264"/>
                    </a:lnTo>
                    <a:lnTo>
                      <a:pt x="57" y="255"/>
                    </a:lnTo>
                    <a:lnTo>
                      <a:pt x="57" y="246"/>
                    </a:lnTo>
                    <a:lnTo>
                      <a:pt x="60" y="237"/>
                    </a:lnTo>
                    <a:lnTo>
                      <a:pt x="66" y="225"/>
                    </a:lnTo>
                    <a:lnTo>
                      <a:pt x="69" y="216"/>
                    </a:lnTo>
                    <a:lnTo>
                      <a:pt x="69" y="204"/>
                    </a:lnTo>
                    <a:lnTo>
                      <a:pt x="69" y="192"/>
                    </a:lnTo>
                    <a:lnTo>
                      <a:pt x="69" y="180"/>
                    </a:lnTo>
                    <a:lnTo>
                      <a:pt x="69" y="168"/>
                    </a:lnTo>
                    <a:lnTo>
                      <a:pt x="69" y="159"/>
                    </a:lnTo>
                    <a:lnTo>
                      <a:pt x="69" y="15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9" name="Freeform 218">
                <a:extLst>
                  <a:ext uri="{FF2B5EF4-FFF2-40B4-BE49-F238E27FC236}">
                    <a16:creationId xmlns:a16="http://schemas.microsoft.com/office/drawing/2014/main" id="{B60E8971-284D-47DD-AD4F-AA1F7F047D80}"/>
                  </a:ext>
                </a:extLst>
              </p:cNvPr>
              <p:cNvSpPr>
                <a:spLocks/>
              </p:cNvSpPr>
              <p:nvPr/>
            </p:nvSpPr>
            <p:spPr bwMode="auto">
              <a:xfrm>
                <a:off x="3707" y="2914"/>
                <a:ext cx="28" cy="142"/>
              </a:xfrm>
              <a:custGeom>
                <a:avLst/>
                <a:gdLst>
                  <a:gd name="T0" fmla="*/ 0 w 28"/>
                  <a:gd name="T1" fmla="*/ 0 h 142"/>
                  <a:gd name="T2" fmla="*/ 0 w 28"/>
                  <a:gd name="T3" fmla="*/ 12 h 142"/>
                  <a:gd name="T4" fmla="*/ 0 w 28"/>
                  <a:gd name="T5" fmla="*/ 24 h 142"/>
                  <a:gd name="T6" fmla="*/ 0 w 28"/>
                  <a:gd name="T7" fmla="*/ 33 h 142"/>
                  <a:gd name="T8" fmla="*/ 0 w 28"/>
                  <a:gd name="T9" fmla="*/ 45 h 142"/>
                  <a:gd name="T10" fmla="*/ 0 w 28"/>
                  <a:gd name="T11" fmla="*/ 54 h 142"/>
                  <a:gd name="T12" fmla="*/ 0 w 28"/>
                  <a:gd name="T13" fmla="*/ 66 h 142"/>
                  <a:gd name="T14" fmla="*/ 0 w 28"/>
                  <a:gd name="T15" fmla="*/ 75 h 142"/>
                  <a:gd name="T16" fmla="*/ 0 w 28"/>
                  <a:gd name="T17" fmla="*/ 84 h 142"/>
                  <a:gd name="T18" fmla="*/ 0 w 28"/>
                  <a:gd name="T19" fmla="*/ 96 h 142"/>
                  <a:gd name="T20" fmla="*/ 0 w 28"/>
                  <a:gd name="T21" fmla="*/ 105 h 142"/>
                  <a:gd name="T22" fmla="*/ 0 w 28"/>
                  <a:gd name="T23" fmla="*/ 114 h 142"/>
                  <a:gd name="T24" fmla="*/ 3 w 28"/>
                  <a:gd name="T25" fmla="*/ 123 h 142"/>
                  <a:gd name="T26" fmla="*/ 6 w 28"/>
                  <a:gd name="T27" fmla="*/ 132 h 142"/>
                  <a:gd name="T28" fmla="*/ 9 w 28"/>
                  <a:gd name="T29" fmla="*/ 141 h 142"/>
                  <a:gd name="T30" fmla="*/ 12 w 28"/>
                  <a:gd name="T31" fmla="*/ 129 h 142"/>
                  <a:gd name="T32" fmla="*/ 12 w 28"/>
                  <a:gd name="T33" fmla="*/ 117 h 142"/>
                  <a:gd name="T34" fmla="*/ 15 w 28"/>
                  <a:gd name="T35" fmla="*/ 105 h 142"/>
                  <a:gd name="T36" fmla="*/ 15 w 28"/>
                  <a:gd name="T37" fmla="*/ 96 h 142"/>
                  <a:gd name="T38" fmla="*/ 18 w 28"/>
                  <a:gd name="T39" fmla="*/ 84 h 142"/>
                  <a:gd name="T40" fmla="*/ 21 w 28"/>
                  <a:gd name="T41" fmla="*/ 75 h 142"/>
                  <a:gd name="T42" fmla="*/ 24 w 28"/>
                  <a:gd name="T43" fmla="*/ 66 h 142"/>
                  <a:gd name="T44" fmla="*/ 24 w 28"/>
                  <a:gd name="T45" fmla="*/ 57 h 142"/>
                  <a:gd name="T46" fmla="*/ 27 w 28"/>
                  <a:gd name="T47" fmla="*/ 45 h 142"/>
                  <a:gd name="T48" fmla="*/ 27 w 28"/>
                  <a:gd name="T49" fmla="*/ 33 h 142"/>
                  <a:gd name="T50" fmla="*/ 27 w 28"/>
                  <a:gd name="T51" fmla="*/ 24 h 142"/>
                  <a:gd name="T52" fmla="*/ 27 w 28"/>
                  <a:gd name="T53" fmla="*/ 12 h 14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8"/>
                  <a:gd name="T82" fmla="*/ 0 h 142"/>
                  <a:gd name="T83" fmla="*/ 28 w 28"/>
                  <a:gd name="T84" fmla="*/ 142 h 14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8" h="142">
                    <a:moveTo>
                      <a:pt x="0" y="0"/>
                    </a:moveTo>
                    <a:lnTo>
                      <a:pt x="0" y="12"/>
                    </a:lnTo>
                    <a:lnTo>
                      <a:pt x="0" y="24"/>
                    </a:lnTo>
                    <a:lnTo>
                      <a:pt x="0" y="33"/>
                    </a:lnTo>
                    <a:lnTo>
                      <a:pt x="0" y="45"/>
                    </a:lnTo>
                    <a:lnTo>
                      <a:pt x="0" y="54"/>
                    </a:lnTo>
                    <a:lnTo>
                      <a:pt x="0" y="66"/>
                    </a:lnTo>
                    <a:lnTo>
                      <a:pt x="0" y="75"/>
                    </a:lnTo>
                    <a:lnTo>
                      <a:pt x="0" y="84"/>
                    </a:lnTo>
                    <a:lnTo>
                      <a:pt x="0" y="96"/>
                    </a:lnTo>
                    <a:lnTo>
                      <a:pt x="0" y="105"/>
                    </a:lnTo>
                    <a:lnTo>
                      <a:pt x="0" y="114"/>
                    </a:lnTo>
                    <a:lnTo>
                      <a:pt x="3" y="123"/>
                    </a:lnTo>
                    <a:lnTo>
                      <a:pt x="6" y="132"/>
                    </a:lnTo>
                    <a:lnTo>
                      <a:pt x="9" y="141"/>
                    </a:lnTo>
                    <a:lnTo>
                      <a:pt x="12" y="129"/>
                    </a:lnTo>
                    <a:lnTo>
                      <a:pt x="12" y="117"/>
                    </a:lnTo>
                    <a:lnTo>
                      <a:pt x="15" y="105"/>
                    </a:lnTo>
                    <a:lnTo>
                      <a:pt x="15" y="96"/>
                    </a:lnTo>
                    <a:lnTo>
                      <a:pt x="18" y="84"/>
                    </a:lnTo>
                    <a:lnTo>
                      <a:pt x="21" y="75"/>
                    </a:lnTo>
                    <a:lnTo>
                      <a:pt x="24" y="66"/>
                    </a:lnTo>
                    <a:lnTo>
                      <a:pt x="24" y="57"/>
                    </a:lnTo>
                    <a:lnTo>
                      <a:pt x="27" y="45"/>
                    </a:lnTo>
                    <a:lnTo>
                      <a:pt x="27" y="33"/>
                    </a:lnTo>
                    <a:lnTo>
                      <a:pt x="27" y="24"/>
                    </a:lnTo>
                    <a:lnTo>
                      <a:pt x="27" y="1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0" name="Freeform 219">
                <a:extLst>
                  <a:ext uri="{FF2B5EF4-FFF2-40B4-BE49-F238E27FC236}">
                    <a16:creationId xmlns:a16="http://schemas.microsoft.com/office/drawing/2014/main" id="{C0F7CDDD-6DB1-438B-BE97-D1E94E9BCCA4}"/>
                  </a:ext>
                </a:extLst>
              </p:cNvPr>
              <p:cNvSpPr>
                <a:spLocks/>
              </p:cNvSpPr>
              <p:nvPr/>
            </p:nvSpPr>
            <p:spPr bwMode="auto">
              <a:xfrm>
                <a:off x="3599" y="3019"/>
                <a:ext cx="169" cy="622"/>
              </a:xfrm>
              <a:custGeom>
                <a:avLst/>
                <a:gdLst>
                  <a:gd name="T0" fmla="*/ 108 w 169"/>
                  <a:gd name="T1" fmla="*/ 45 h 622"/>
                  <a:gd name="T2" fmla="*/ 126 w 169"/>
                  <a:gd name="T3" fmla="*/ 30 h 622"/>
                  <a:gd name="T4" fmla="*/ 144 w 169"/>
                  <a:gd name="T5" fmla="*/ 18 h 622"/>
                  <a:gd name="T6" fmla="*/ 159 w 169"/>
                  <a:gd name="T7" fmla="*/ 6 h 622"/>
                  <a:gd name="T8" fmla="*/ 159 w 169"/>
                  <a:gd name="T9" fmla="*/ 9 h 622"/>
                  <a:gd name="T10" fmla="*/ 141 w 169"/>
                  <a:gd name="T11" fmla="*/ 27 h 622"/>
                  <a:gd name="T12" fmla="*/ 123 w 169"/>
                  <a:gd name="T13" fmla="*/ 39 h 622"/>
                  <a:gd name="T14" fmla="*/ 105 w 169"/>
                  <a:gd name="T15" fmla="*/ 57 h 622"/>
                  <a:gd name="T16" fmla="*/ 102 w 169"/>
                  <a:gd name="T17" fmla="*/ 81 h 622"/>
                  <a:gd name="T18" fmla="*/ 102 w 169"/>
                  <a:gd name="T19" fmla="*/ 99 h 622"/>
                  <a:gd name="T20" fmla="*/ 99 w 169"/>
                  <a:gd name="T21" fmla="*/ 117 h 622"/>
                  <a:gd name="T22" fmla="*/ 93 w 169"/>
                  <a:gd name="T23" fmla="*/ 150 h 622"/>
                  <a:gd name="T24" fmla="*/ 90 w 169"/>
                  <a:gd name="T25" fmla="*/ 174 h 622"/>
                  <a:gd name="T26" fmla="*/ 84 w 169"/>
                  <a:gd name="T27" fmla="*/ 195 h 622"/>
                  <a:gd name="T28" fmla="*/ 81 w 169"/>
                  <a:gd name="T29" fmla="*/ 216 h 622"/>
                  <a:gd name="T30" fmla="*/ 81 w 169"/>
                  <a:gd name="T31" fmla="*/ 234 h 622"/>
                  <a:gd name="T32" fmla="*/ 78 w 169"/>
                  <a:gd name="T33" fmla="*/ 258 h 622"/>
                  <a:gd name="T34" fmla="*/ 78 w 169"/>
                  <a:gd name="T35" fmla="*/ 282 h 622"/>
                  <a:gd name="T36" fmla="*/ 78 w 169"/>
                  <a:gd name="T37" fmla="*/ 300 h 622"/>
                  <a:gd name="T38" fmla="*/ 87 w 169"/>
                  <a:gd name="T39" fmla="*/ 321 h 622"/>
                  <a:gd name="T40" fmla="*/ 87 w 169"/>
                  <a:gd name="T41" fmla="*/ 339 h 622"/>
                  <a:gd name="T42" fmla="*/ 87 w 169"/>
                  <a:gd name="T43" fmla="*/ 360 h 622"/>
                  <a:gd name="T44" fmla="*/ 87 w 169"/>
                  <a:gd name="T45" fmla="*/ 378 h 622"/>
                  <a:gd name="T46" fmla="*/ 90 w 169"/>
                  <a:gd name="T47" fmla="*/ 396 h 622"/>
                  <a:gd name="T48" fmla="*/ 90 w 169"/>
                  <a:gd name="T49" fmla="*/ 417 h 622"/>
                  <a:gd name="T50" fmla="*/ 93 w 169"/>
                  <a:gd name="T51" fmla="*/ 435 h 622"/>
                  <a:gd name="T52" fmla="*/ 93 w 169"/>
                  <a:gd name="T53" fmla="*/ 468 h 622"/>
                  <a:gd name="T54" fmla="*/ 96 w 169"/>
                  <a:gd name="T55" fmla="*/ 489 h 622"/>
                  <a:gd name="T56" fmla="*/ 99 w 169"/>
                  <a:gd name="T57" fmla="*/ 507 h 622"/>
                  <a:gd name="T58" fmla="*/ 84 w 169"/>
                  <a:gd name="T59" fmla="*/ 516 h 622"/>
                  <a:gd name="T60" fmla="*/ 69 w 169"/>
                  <a:gd name="T61" fmla="*/ 531 h 622"/>
                  <a:gd name="T62" fmla="*/ 54 w 169"/>
                  <a:gd name="T63" fmla="*/ 549 h 622"/>
                  <a:gd name="T64" fmla="*/ 36 w 169"/>
                  <a:gd name="T65" fmla="*/ 564 h 622"/>
                  <a:gd name="T66" fmla="*/ 15 w 169"/>
                  <a:gd name="T67" fmla="*/ 579 h 622"/>
                  <a:gd name="T68" fmla="*/ 15 w 169"/>
                  <a:gd name="T69" fmla="*/ 564 h 622"/>
                  <a:gd name="T70" fmla="*/ 36 w 169"/>
                  <a:gd name="T71" fmla="*/ 561 h 622"/>
                  <a:gd name="T72" fmla="*/ 51 w 169"/>
                  <a:gd name="T73" fmla="*/ 558 h 622"/>
                  <a:gd name="T74" fmla="*/ 33 w 169"/>
                  <a:gd name="T75" fmla="*/ 558 h 622"/>
                  <a:gd name="T76" fmla="*/ 15 w 169"/>
                  <a:gd name="T77" fmla="*/ 564 h 622"/>
                  <a:gd name="T78" fmla="*/ 3 w 169"/>
                  <a:gd name="T79" fmla="*/ 582 h 622"/>
                  <a:gd name="T80" fmla="*/ 0 w 169"/>
                  <a:gd name="T81" fmla="*/ 600 h 622"/>
                  <a:gd name="T82" fmla="*/ 9 w 169"/>
                  <a:gd name="T83" fmla="*/ 621 h 622"/>
                  <a:gd name="T84" fmla="*/ 42 w 169"/>
                  <a:gd name="T85" fmla="*/ 621 h 622"/>
                  <a:gd name="T86" fmla="*/ 63 w 169"/>
                  <a:gd name="T87" fmla="*/ 621 h 622"/>
                  <a:gd name="T88" fmla="*/ 81 w 169"/>
                  <a:gd name="T89" fmla="*/ 612 h 622"/>
                  <a:gd name="T90" fmla="*/ 84 w 169"/>
                  <a:gd name="T91" fmla="*/ 591 h 622"/>
                  <a:gd name="T92" fmla="*/ 84 w 169"/>
                  <a:gd name="T93" fmla="*/ 573 h 622"/>
                  <a:gd name="T94" fmla="*/ 69 w 169"/>
                  <a:gd name="T95" fmla="*/ 555 h 622"/>
                  <a:gd name="T96" fmla="*/ 60 w 169"/>
                  <a:gd name="T97" fmla="*/ 552 h 622"/>
                  <a:gd name="T98" fmla="*/ 51 w 169"/>
                  <a:gd name="T99" fmla="*/ 573 h 622"/>
                  <a:gd name="T100" fmla="*/ 30 w 169"/>
                  <a:gd name="T101" fmla="*/ 573 h 622"/>
                  <a:gd name="T102" fmla="*/ 57 w 169"/>
                  <a:gd name="T103" fmla="*/ 573 h 622"/>
                  <a:gd name="T104" fmla="*/ 21 w 169"/>
                  <a:gd name="T105" fmla="*/ 570 h 622"/>
                  <a:gd name="T106" fmla="*/ 9 w 169"/>
                  <a:gd name="T107" fmla="*/ 588 h 622"/>
                  <a:gd name="T108" fmla="*/ 42 w 169"/>
                  <a:gd name="T109" fmla="*/ 582 h 622"/>
                  <a:gd name="T110" fmla="*/ 60 w 169"/>
                  <a:gd name="T111" fmla="*/ 582 h 622"/>
                  <a:gd name="T112" fmla="*/ 27 w 169"/>
                  <a:gd name="T113" fmla="*/ 582 h 62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9"/>
                  <a:gd name="T172" fmla="*/ 0 h 622"/>
                  <a:gd name="T173" fmla="*/ 169 w 169"/>
                  <a:gd name="T174" fmla="*/ 622 h 62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9" h="622">
                    <a:moveTo>
                      <a:pt x="96" y="51"/>
                    </a:moveTo>
                    <a:lnTo>
                      <a:pt x="108" y="45"/>
                    </a:lnTo>
                    <a:lnTo>
                      <a:pt x="120" y="39"/>
                    </a:lnTo>
                    <a:lnTo>
                      <a:pt x="126" y="30"/>
                    </a:lnTo>
                    <a:lnTo>
                      <a:pt x="135" y="24"/>
                    </a:lnTo>
                    <a:lnTo>
                      <a:pt x="144" y="18"/>
                    </a:lnTo>
                    <a:lnTo>
                      <a:pt x="150" y="9"/>
                    </a:lnTo>
                    <a:lnTo>
                      <a:pt x="159" y="6"/>
                    </a:lnTo>
                    <a:lnTo>
                      <a:pt x="168" y="0"/>
                    </a:lnTo>
                    <a:lnTo>
                      <a:pt x="159" y="9"/>
                    </a:lnTo>
                    <a:lnTo>
                      <a:pt x="150" y="15"/>
                    </a:lnTo>
                    <a:lnTo>
                      <a:pt x="141" y="27"/>
                    </a:lnTo>
                    <a:lnTo>
                      <a:pt x="132" y="36"/>
                    </a:lnTo>
                    <a:lnTo>
                      <a:pt x="123" y="39"/>
                    </a:lnTo>
                    <a:lnTo>
                      <a:pt x="114" y="48"/>
                    </a:lnTo>
                    <a:lnTo>
                      <a:pt x="105" y="57"/>
                    </a:lnTo>
                    <a:lnTo>
                      <a:pt x="102" y="69"/>
                    </a:lnTo>
                    <a:lnTo>
                      <a:pt x="102" y="81"/>
                    </a:lnTo>
                    <a:lnTo>
                      <a:pt x="102" y="90"/>
                    </a:lnTo>
                    <a:lnTo>
                      <a:pt x="102" y="99"/>
                    </a:lnTo>
                    <a:lnTo>
                      <a:pt x="99" y="108"/>
                    </a:lnTo>
                    <a:lnTo>
                      <a:pt x="99" y="117"/>
                    </a:lnTo>
                    <a:lnTo>
                      <a:pt x="96" y="126"/>
                    </a:lnTo>
                    <a:lnTo>
                      <a:pt x="93" y="150"/>
                    </a:lnTo>
                    <a:lnTo>
                      <a:pt x="90" y="162"/>
                    </a:lnTo>
                    <a:lnTo>
                      <a:pt x="90" y="174"/>
                    </a:lnTo>
                    <a:lnTo>
                      <a:pt x="87" y="183"/>
                    </a:lnTo>
                    <a:lnTo>
                      <a:pt x="84" y="195"/>
                    </a:lnTo>
                    <a:lnTo>
                      <a:pt x="84" y="204"/>
                    </a:lnTo>
                    <a:lnTo>
                      <a:pt x="81" y="216"/>
                    </a:lnTo>
                    <a:lnTo>
                      <a:pt x="81" y="225"/>
                    </a:lnTo>
                    <a:lnTo>
                      <a:pt x="81" y="234"/>
                    </a:lnTo>
                    <a:lnTo>
                      <a:pt x="78" y="246"/>
                    </a:lnTo>
                    <a:lnTo>
                      <a:pt x="78" y="258"/>
                    </a:lnTo>
                    <a:lnTo>
                      <a:pt x="78" y="270"/>
                    </a:lnTo>
                    <a:lnTo>
                      <a:pt x="78" y="282"/>
                    </a:lnTo>
                    <a:lnTo>
                      <a:pt x="78" y="291"/>
                    </a:lnTo>
                    <a:lnTo>
                      <a:pt x="78" y="300"/>
                    </a:lnTo>
                    <a:lnTo>
                      <a:pt x="84" y="312"/>
                    </a:lnTo>
                    <a:lnTo>
                      <a:pt x="87" y="321"/>
                    </a:lnTo>
                    <a:lnTo>
                      <a:pt x="87" y="330"/>
                    </a:lnTo>
                    <a:lnTo>
                      <a:pt x="87" y="339"/>
                    </a:lnTo>
                    <a:lnTo>
                      <a:pt x="87" y="348"/>
                    </a:lnTo>
                    <a:lnTo>
                      <a:pt x="87" y="360"/>
                    </a:lnTo>
                    <a:lnTo>
                      <a:pt x="87" y="369"/>
                    </a:lnTo>
                    <a:lnTo>
                      <a:pt x="87" y="378"/>
                    </a:lnTo>
                    <a:lnTo>
                      <a:pt x="90" y="387"/>
                    </a:lnTo>
                    <a:lnTo>
                      <a:pt x="90" y="396"/>
                    </a:lnTo>
                    <a:lnTo>
                      <a:pt x="90" y="408"/>
                    </a:lnTo>
                    <a:lnTo>
                      <a:pt x="90" y="417"/>
                    </a:lnTo>
                    <a:lnTo>
                      <a:pt x="90" y="426"/>
                    </a:lnTo>
                    <a:lnTo>
                      <a:pt x="93" y="435"/>
                    </a:lnTo>
                    <a:lnTo>
                      <a:pt x="93" y="459"/>
                    </a:lnTo>
                    <a:lnTo>
                      <a:pt x="93" y="468"/>
                    </a:lnTo>
                    <a:lnTo>
                      <a:pt x="93" y="477"/>
                    </a:lnTo>
                    <a:lnTo>
                      <a:pt x="96" y="489"/>
                    </a:lnTo>
                    <a:lnTo>
                      <a:pt x="96" y="498"/>
                    </a:lnTo>
                    <a:lnTo>
                      <a:pt x="99" y="507"/>
                    </a:lnTo>
                    <a:lnTo>
                      <a:pt x="93" y="516"/>
                    </a:lnTo>
                    <a:lnTo>
                      <a:pt x="84" y="516"/>
                    </a:lnTo>
                    <a:lnTo>
                      <a:pt x="75" y="522"/>
                    </a:lnTo>
                    <a:lnTo>
                      <a:pt x="69" y="531"/>
                    </a:lnTo>
                    <a:lnTo>
                      <a:pt x="60" y="540"/>
                    </a:lnTo>
                    <a:lnTo>
                      <a:pt x="54" y="549"/>
                    </a:lnTo>
                    <a:lnTo>
                      <a:pt x="45" y="558"/>
                    </a:lnTo>
                    <a:lnTo>
                      <a:pt x="36" y="564"/>
                    </a:lnTo>
                    <a:lnTo>
                      <a:pt x="24" y="573"/>
                    </a:lnTo>
                    <a:lnTo>
                      <a:pt x="15" y="579"/>
                    </a:lnTo>
                    <a:lnTo>
                      <a:pt x="15" y="555"/>
                    </a:lnTo>
                    <a:lnTo>
                      <a:pt x="15" y="564"/>
                    </a:lnTo>
                    <a:lnTo>
                      <a:pt x="24" y="564"/>
                    </a:lnTo>
                    <a:lnTo>
                      <a:pt x="36" y="561"/>
                    </a:lnTo>
                    <a:lnTo>
                      <a:pt x="60" y="558"/>
                    </a:lnTo>
                    <a:lnTo>
                      <a:pt x="51" y="558"/>
                    </a:lnTo>
                    <a:lnTo>
                      <a:pt x="42" y="558"/>
                    </a:lnTo>
                    <a:lnTo>
                      <a:pt x="33" y="558"/>
                    </a:lnTo>
                    <a:lnTo>
                      <a:pt x="24" y="558"/>
                    </a:lnTo>
                    <a:lnTo>
                      <a:pt x="15" y="564"/>
                    </a:lnTo>
                    <a:lnTo>
                      <a:pt x="12" y="573"/>
                    </a:lnTo>
                    <a:lnTo>
                      <a:pt x="3" y="582"/>
                    </a:lnTo>
                    <a:lnTo>
                      <a:pt x="3" y="591"/>
                    </a:lnTo>
                    <a:lnTo>
                      <a:pt x="0" y="600"/>
                    </a:lnTo>
                    <a:lnTo>
                      <a:pt x="0" y="612"/>
                    </a:lnTo>
                    <a:lnTo>
                      <a:pt x="9" y="621"/>
                    </a:lnTo>
                    <a:lnTo>
                      <a:pt x="18" y="621"/>
                    </a:lnTo>
                    <a:lnTo>
                      <a:pt x="42" y="621"/>
                    </a:lnTo>
                    <a:lnTo>
                      <a:pt x="54" y="621"/>
                    </a:lnTo>
                    <a:lnTo>
                      <a:pt x="63" y="621"/>
                    </a:lnTo>
                    <a:lnTo>
                      <a:pt x="72" y="618"/>
                    </a:lnTo>
                    <a:lnTo>
                      <a:pt x="81" y="612"/>
                    </a:lnTo>
                    <a:lnTo>
                      <a:pt x="84" y="603"/>
                    </a:lnTo>
                    <a:lnTo>
                      <a:pt x="84" y="591"/>
                    </a:lnTo>
                    <a:lnTo>
                      <a:pt x="84" y="582"/>
                    </a:lnTo>
                    <a:lnTo>
                      <a:pt x="84" y="573"/>
                    </a:lnTo>
                    <a:lnTo>
                      <a:pt x="75" y="564"/>
                    </a:lnTo>
                    <a:lnTo>
                      <a:pt x="69" y="555"/>
                    </a:lnTo>
                    <a:lnTo>
                      <a:pt x="66" y="543"/>
                    </a:lnTo>
                    <a:lnTo>
                      <a:pt x="60" y="552"/>
                    </a:lnTo>
                    <a:lnTo>
                      <a:pt x="54" y="564"/>
                    </a:lnTo>
                    <a:lnTo>
                      <a:pt x="51" y="573"/>
                    </a:lnTo>
                    <a:lnTo>
                      <a:pt x="39" y="573"/>
                    </a:lnTo>
                    <a:lnTo>
                      <a:pt x="30" y="573"/>
                    </a:lnTo>
                    <a:lnTo>
                      <a:pt x="48" y="573"/>
                    </a:lnTo>
                    <a:lnTo>
                      <a:pt x="57" y="573"/>
                    </a:lnTo>
                    <a:lnTo>
                      <a:pt x="30" y="570"/>
                    </a:lnTo>
                    <a:lnTo>
                      <a:pt x="21" y="570"/>
                    </a:lnTo>
                    <a:lnTo>
                      <a:pt x="12" y="579"/>
                    </a:lnTo>
                    <a:lnTo>
                      <a:pt x="9" y="588"/>
                    </a:lnTo>
                    <a:lnTo>
                      <a:pt x="33" y="585"/>
                    </a:lnTo>
                    <a:lnTo>
                      <a:pt x="42" y="582"/>
                    </a:lnTo>
                    <a:lnTo>
                      <a:pt x="51" y="582"/>
                    </a:lnTo>
                    <a:lnTo>
                      <a:pt x="60" y="582"/>
                    </a:lnTo>
                    <a:lnTo>
                      <a:pt x="39" y="582"/>
                    </a:lnTo>
                    <a:lnTo>
                      <a:pt x="27" y="582"/>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1" name="Freeform 220">
                <a:extLst>
                  <a:ext uri="{FF2B5EF4-FFF2-40B4-BE49-F238E27FC236}">
                    <a16:creationId xmlns:a16="http://schemas.microsoft.com/office/drawing/2014/main" id="{B14FAF06-33B0-4CB0-956A-C18C4ECFE022}"/>
                  </a:ext>
                </a:extLst>
              </p:cNvPr>
              <p:cNvSpPr>
                <a:spLocks/>
              </p:cNvSpPr>
              <p:nvPr/>
            </p:nvSpPr>
            <p:spPr bwMode="auto">
              <a:xfrm>
                <a:off x="3710" y="3007"/>
                <a:ext cx="115" cy="538"/>
              </a:xfrm>
              <a:custGeom>
                <a:avLst/>
                <a:gdLst>
                  <a:gd name="T0" fmla="*/ 0 w 115"/>
                  <a:gd name="T1" fmla="*/ 69 h 538"/>
                  <a:gd name="T2" fmla="*/ 3 w 115"/>
                  <a:gd name="T3" fmla="*/ 87 h 538"/>
                  <a:gd name="T4" fmla="*/ 6 w 115"/>
                  <a:gd name="T5" fmla="*/ 111 h 538"/>
                  <a:gd name="T6" fmla="*/ 6 w 115"/>
                  <a:gd name="T7" fmla="*/ 135 h 538"/>
                  <a:gd name="T8" fmla="*/ 6 w 115"/>
                  <a:gd name="T9" fmla="*/ 153 h 538"/>
                  <a:gd name="T10" fmla="*/ 6 w 115"/>
                  <a:gd name="T11" fmla="*/ 171 h 538"/>
                  <a:gd name="T12" fmla="*/ 9 w 115"/>
                  <a:gd name="T13" fmla="*/ 192 h 538"/>
                  <a:gd name="T14" fmla="*/ 12 w 115"/>
                  <a:gd name="T15" fmla="*/ 213 h 538"/>
                  <a:gd name="T16" fmla="*/ 18 w 115"/>
                  <a:gd name="T17" fmla="*/ 237 h 538"/>
                  <a:gd name="T18" fmla="*/ 30 w 115"/>
                  <a:gd name="T19" fmla="*/ 258 h 538"/>
                  <a:gd name="T20" fmla="*/ 30 w 115"/>
                  <a:gd name="T21" fmla="*/ 264 h 538"/>
                  <a:gd name="T22" fmla="*/ 24 w 115"/>
                  <a:gd name="T23" fmla="*/ 267 h 538"/>
                  <a:gd name="T24" fmla="*/ 39 w 115"/>
                  <a:gd name="T25" fmla="*/ 285 h 538"/>
                  <a:gd name="T26" fmla="*/ 45 w 115"/>
                  <a:gd name="T27" fmla="*/ 276 h 538"/>
                  <a:gd name="T28" fmla="*/ 33 w 115"/>
                  <a:gd name="T29" fmla="*/ 282 h 538"/>
                  <a:gd name="T30" fmla="*/ 30 w 115"/>
                  <a:gd name="T31" fmla="*/ 303 h 538"/>
                  <a:gd name="T32" fmla="*/ 27 w 115"/>
                  <a:gd name="T33" fmla="*/ 321 h 538"/>
                  <a:gd name="T34" fmla="*/ 21 w 115"/>
                  <a:gd name="T35" fmla="*/ 342 h 538"/>
                  <a:gd name="T36" fmla="*/ 18 w 115"/>
                  <a:gd name="T37" fmla="*/ 363 h 538"/>
                  <a:gd name="T38" fmla="*/ 18 w 115"/>
                  <a:gd name="T39" fmla="*/ 387 h 538"/>
                  <a:gd name="T40" fmla="*/ 18 w 115"/>
                  <a:gd name="T41" fmla="*/ 408 h 538"/>
                  <a:gd name="T42" fmla="*/ 12 w 115"/>
                  <a:gd name="T43" fmla="*/ 429 h 538"/>
                  <a:gd name="T44" fmla="*/ 9 w 115"/>
                  <a:gd name="T45" fmla="*/ 450 h 538"/>
                  <a:gd name="T46" fmla="*/ 9 w 115"/>
                  <a:gd name="T47" fmla="*/ 471 h 538"/>
                  <a:gd name="T48" fmla="*/ 9 w 115"/>
                  <a:gd name="T49" fmla="*/ 492 h 538"/>
                  <a:gd name="T50" fmla="*/ 9 w 115"/>
                  <a:gd name="T51" fmla="*/ 513 h 538"/>
                  <a:gd name="T52" fmla="*/ 36 w 115"/>
                  <a:gd name="T53" fmla="*/ 519 h 538"/>
                  <a:gd name="T54" fmla="*/ 57 w 115"/>
                  <a:gd name="T55" fmla="*/ 531 h 538"/>
                  <a:gd name="T56" fmla="*/ 78 w 115"/>
                  <a:gd name="T57" fmla="*/ 534 h 538"/>
                  <a:gd name="T58" fmla="*/ 114 w 115"/>
                  <a:gd name="T59" fmla="*/ 528 h 538"/>
                  <a:gd name="T60" fmla="*/ 111 w 115"/>
                  <a:gd name="T61" fmla="*/ 507 h 538"/>
                  <a:gd name="T62" fmla="*/ 111 w 115"/>
                  <a:gd name="T63" fmla="*/ 489 h 538"/>
                  <a:gd name="T64" fmla="*/ 111 w 115"/>
                  <a:gd name="T65" fmla="*/ 465 h 538"/>
                  <a:gd name="T66" fmla="*/ 111 w 115"/>
                  <a:gd name="T67" fmla="*/ 441 h 538"/>
                  <a:gd name="T68" fmla="*/ 111 w 115"/>
                  <a:gd name="T69" fmla="*/ 420 h 538"/>
                  <a:gd name="T70" fmla="*/ 111 w 115"/>
                  <a:gd name="T71" fmla="*/ 399 h 538"/>
                  <a:gd name="T72" fmla="*/ 111 w 115"/>
                  <a:gd name="T73" fmla="*/ 381 h 538"/>
                  <a:gd name="T74" fmla="*/ 111 w 115"/>
                  <a:gd name="T75" fmla="*/ 360 h 538"/>
                  <a:gd name="T76" fmla="*/ 111 w 115"/>
                  <a:gd name="T77" fmla="*/ 342 h 538"/>
                  <a:gd name="T78" fmla="*/ 111 w 115"/>
                  <a:gd name="T79" fmla="*/ 324 h 538"/>
                  <a:gd name="T80" fmla="*/ 111 w 115"/>
                  <a:gd name="T81" fmla="*/ 306 h 538"/>
                  <a:gd name="T82" fmla="*/ 108 w 115"/>
                  <a:gd name="T83" fmla="*/ 285 h 538"/>
                  <a:gd name="T84" fmla="*/ 102 w 115"/>
                  <a:gd name="T85" fmla="*/ 261 h 538"/>
                  <a:gd name="T86" fmla="*/ 96 w 115"/>
                  <a:gd name="T87" fmla="*/ 243 h 538"/>
                  <a:gd name="T88" fmla="*/ 93 w 115"/>
                  <a:gd name="T89" fmla="*/ 219 h 538"/>
                  <a:gd name="T90" fmla="*/ 93 w 115"/>
                  <a:gd name="T91" fmla="*/ 201 h 538"/>
                  <a:gd name="T92" fmla="*/ 93 w 115"/>
                  <a:gd name="T93" fmla="*/ 183 h 538"/>
                  <a:gd name="T94" fmla="*/ 93 w 115"/>
                  <a:gd name="T95" fmla="*/ 159 h 538"/>
                  <a:gd name="T96" fmla="*/ 90 w 115"/>
                  <a:gd name="T97" fmla="*/ 141 h 538"/>
                  <a:gd name="T98" fmla="*/ 84 w 115"/>
                  <a:gd name="T99" fmla="*/ 120 h 538"/>
                  <a:gd name="T100" fmla="*/ 84 w 115"/>
                  <a:gd name="T101" fmla="*/ 99 h 538"/>
                  <a:gd name="T102" fmla="*/ 84 w 115"/>
                  <a:gd name="T103" fmla="*/ 81 h 538"/>
                  <a:gd name="T104" fmla="*/ 84 w 115"/>
                  <a:gd name="T105" fmla="*/ 57 h 538"/>
                  <a:gd name="T106" fmla="*/ 81 w 115"/>
                  <a:gd name="T107" fmla="*/ 36 h 538"/>
                  <a:gd name="T108" fmla="*/ 81 w 115"/>
                  <a:gd name="T109" fmla="*/ 18 h 538"/>
                  <a:gd name="T110" fmla="*/ 81 w 115"/>
                  <a:gd name="T111" fmla="*/ 0 h 53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
                  <a:gd name="T169" fmla="*/ 0 h 538"/>
                  <a:gd name="T170" fmla="*/ 115 w 115"/>
                  <a:gd name="T171" fmla="*/ 538 h 53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 h="538">
                    <a:moveTo>
                      <a:pt x="0" y="57"/>
                    </a:moveTo>
                    <a:lnTo>
                      <a:pt x="0" y="69"/>
                    </a:lnTo>
                    <a:lnTo>
                      <a:pt x="3" y="78"/>
                    </a:lnTo>
                    <a:lnTo>
                      <a:pt x="3" y="87"/>
                    </a:lnTo>
                    <a:lnTo>
                      <a:pt x="3" y="99"/>
                    </a:lnTo>
                    <a:lnTo>
                      <a:pt x="6" y="111"/>
                    </a:lnTo>
                    <a:lnTo>
                      <a:pt x="6" y="123"/>
                    </a:lnTo>
                    <a:lnTo>
                      <a:pt x="6" y="135"/>
                    </a:lnTo>
                    <a:lnTo>
                      <a:pt x="6" y="144"/>
                    </a:lnTo>
                    <a:lnTo>
                      <a:pt x="6" y="153"/>
                    </a:lnTo>
                    <a:lnTo>
                      <a:pt x="6" y="162"/>
                    </a:lnTo>
                    <a:lnTo>
                      <a:pt x="6" y="171"/>
                    </a:lnTo>
                    <a:lnTo>
                      <a:pt x="6" y="183"/>
                    </a:lnTo>
                    <a:lnTo>
                      <a:pt x="9" y="192"/>
                    </a:lnTo>
                    <a:lnTo>
                      <a:pt x="9" y="201"/>
                    </a:lnTo>
                    <a:lnTo>
                      <a:pt x="12" y="213"/>
                    </a:lnTo>
                    <a:lnTo>
                      <a:pt x="15" y="225"/>
                    </a:lnTo>
                    <a:lnTo>
                      <a:pt x="18" y="237"/>
                    </a:lnTo>
                    <a:lnTo>
                      <a:pt x="21" y="249"/>
                    </a:lnTo>
                    <a:lnTo>
                      <a:pt x="30" y="258"/>
                    </a:lnTo>
                    <a:lnTo>
                      <a:pt x="39" y="267"/>
                    </a:lnTo>
                    <a:lnTo>
                      <a:pt x="30" y="264"/>
                    </a:lnTo>
                    <a:lnTo>
                      <a:pt x="24" y="255"/>
                    </a:lnTo>
                    <a:lnTo>
                      <a:pt x="24" y="267"/>
                    </a:lnTo>
                    <a:lnTo>
                      <a:pt x="30" y="276"/>
                    </a:lnTo>
                    <a:lnTo>
                      <a:pt x="39" y="285"/>
                    </a:lnTo>
                    <a:lnTo>
                      <a:pt x="45" y="294"/>
                    </a:lnTo>
                    <a:lnTo>
                      <a:pt x="45" y="276"/>
                    </a:lnTo>
                    <a:lnTo>
                      <a:pt x="36" y="270"/>
                    </a:lnTo>
                    <a:lnTo>
                      <a:pt x="33" y="282"/>
                    </a:lnTo>
                    <a:lnTo>
                      <a:pt x="33" y="294"/>
                    </a:lnTo>
                    <a:lnTo>
                      <a:pt x="30" y="303"/>
                    </a:lnTo>
                    <a:lnTo>
                      <a:pt x="30" y="312"/>
                    </a:lnTo>
                    <a:lnTo>
                      <a:pt x="27" y="321"/>
                    </a:lnTo>
                    <a:lnTo>
                      <a:pt x="24" y="330"/>
                    </a:lnTo>
                    <a:lnTo>
                      <a:pt x="21" y="342"/>
                    </a:lnTo>
                    <a:lnTo>
                      <a:pt x="18" y="354"/>
                    </a:lnTo>
                    <a:lnTo>
                      <a:pt x="18" y="363"/>
                    </a:lnTo>
                    <a:lnTo>
                      <a:pt x="18" y="375"/>
                    </a:lnTo>
                    <a:lnTo>
                      <a:pt x="18" y="387"/>
                    </a:lnTo>
                    <a:lnTo>
                      <a:pt x="18" y="396"/>
                    </a:lnTo>
                    <a:lnTo>
                      <a:pt x="18" y="408"/>
                    </a:lnTo>
                    <a:lnTo>
                      <a:pt x="12" y="420"/>
                    </a:lnTo>
                    <a:lnTo>
                      <a:pt x="12" y="429"/>
                    </a:lnTo>
                    <a:lnTo>
                      <a:pt x="9" y="438"/>
                    </a:lnTo>
                    <a:lnTo>
                      <a:pt x="9" y="450"/>
                    </a:lnTo>
                    <a:lnTo>
                      <a:pt x="9" y="462"/>
                    </a:lnTo>
                    <a:lnTo>
                      <a:pt x="9" y="471"/>
                    </a:lnTo>
                    <a:lnTo>
                      <a:pt x="9" y="480"/>
                    </a:lnTo>
                    <a:lnTo>
                      <a:pt x="9" y="492"/>
                    </a:lnTo>
                    <a:lnTo>
                      <a:pt x="9" y="504"/>
                    </a:lnTo>
                    <a:lnTo>
                      <a:pt x="9" y="513"/>
                    </a:lnTo>
                    <a:lnTo>
                      <a:pt x="18" y="519"/>
                    </a:lnTo>
                    <a:lnTo>
                      <a:pt x="36" y="519"/>
                    </a:lnTo>
                    <a:lnTo>
                      <a:pt x="48" y="525"/>
                    </a:lnTo>
                    <a:lnTo>
                      <a:pt x="57" y="531"/>
                    </a:lnTo>
                    <a:lnTo>
                      <a:pt x="66" y="534"/>
                    </a:lnTo>
                    <a:lnTo>
                      <a:pt x="78" y="534"/>
                    </a:lnTo>
                    <a:lnTo>
                      <a:pt x="114" y="537"/>
                    </a:lnTo>
                    <a:lnTo>
                      <a:pt x="114" y="528"/>
                    </a:lnTo>
                    <a:lnTo>
                      <a:pt x="111" y="519"/>
                    </a:lnTo>
                    <a:lnTo>
                      <a:pt x="111" y="507"/>
                    </a:lnTo>
                    <a:lnTo>
                      <a:pt x="111" y="498"/>
                    </a:lnTo>
                    <a:lnTo>
                      <a:pt x="111" y="489"/>
                    </a:lnTo>
                    <a:lnTo>
                      <a:pt x="111" y="477"/>
                    </a:lnTo>
                    <a:lnTo>
                      <a:pt x="111" y="465"/>
                    </a:lnTo>
                    <a:lnTo>
                      <a:pt x="111" y="453"/>
                    </a:lnTo>
                    <a:lnTo>
                      <a:pt x="111" y="441"/>
                    </a:lnTo>
                    <a:lnTo>
                      <a:pt x="111" y="429"/>
                    </a:lnTo>
                    <a:lnTo>
                      <a:pt x="111" y="420"/>
                    </a:lnTo>
                    <a:lnTo>
                      <a:pt x="111" y="411"/>
                    </a:lnTo>
                    <a:lnTo>
                      <a:pt x="111" y="399"/>
                    </a:lnTo>
                    <a:lnTo>
                      <a:pt x="111" y="390"/>
                    </a:lnTo>
                    <a:lnTo>
                      <a:pt x="111" y="381"/>
                    </a:lnTo>
                    <a:lnTo>
                      <a:pt x="111" y="369"/>
                    </a:lnTo>
                    <a:lnTo>
                      <a:pt x="111" y="360"/>
                    </a:lnTo>
                    <a:lnTo>
                      <a:pt x="111" y="351"/>
                    </a:lnTo>
                    <a:lnTo>
                      <a:pt x="111" y="342"/>
                    </a:lnTo>
                    <a:lnTo>
                      <a:pt x="111" y="333"/>
                    </a:lnTo>
                    <a:lnTo>
                      <a:pt x="111" y="324"/>
                    </a:lnTo>
                    <a:lnTo>
                      <a:pt x="111" y="315"/>
                    </a:lnTo>
                    <a:lnTo>
                      <a:pt x="111" y="306"/>
                    </a:lnTo>
                    <a:lnTo>
                      <a:pt x="111" y="297"/>
                    </a:lnTo>
                    <a:lnTo>
                      <a:pt x="108" y="285"/>
                    </a:lnTo>
                    <a:lnTo>
                      <a:pt x="105" y="273"/>
                    </a:lnTo>
                    <a:lnTo>
                      <a:pt x="102" y="261"/>
                    </a:lnTo>
                    <a:lnTo>
                      <a:pt x="99" y="252"/>
                    </a:lnTo>
                    <a:lnTo>
                      <a:pt x="96" y="243"/>
                    </a:lnTo>
                    <a:lnTo>
                      <a:pt x="96" y="231"/>
                    </a:lnTo>
                    <a:lnTo>
                      <a:pt x="93" y="219"/>
                    </a:lnTo>
                    <a:lnTo>
                      <a:pt x="93" y="210"/>
                    </a:lnTo>
                    <a:lnTo>
                      <a:pt x="93" y="201"/>
                    </a:lnTo>
                    <a:lnTo>
                      <a:pt x="93" y="192"/>
                    </a:lnTo>
                    <a:lnTo>
                      <a:pt x="93" y="183"/>
                    </a:lnTo>
                    <a:lnTo>
                      <a:pt x="93" y="171"/>
                    </a:lnTo>
                    <a:lnTo>
                      <a:pt x="93" y="159"/>
                    </a:lnTo>
                    <a:lnTo>
                      <a:pt x="90" y="150"/>
                    </a:lnTo>
                    <a:lnTo>
                      <a:pt x="90" y="141"/>
                    </a:lnTo>
                    <a:lnTo>
                      <a:pt x="87" y="129"/>
                    </a:lnTo>
                    <a:lnTo>
                      <a:pt x="84" y="120"/>
                    </a:lnTo>
                    <a:lnTo>
                      <a:pt x="84" y="111"/>
                    </a:lnTo>
                    <a:lnTo>
                      <a:pt x="84" y="99"/>
                    </a:lnTo>
                    <a:lnTo>
                      <a:pt x="84" y="90"/>
                    </a:lnTo>
                    <a:lnTo>
                      <a:pt x="84" y="81"/>
                    </a:lnTo>
                    <a:lnTo>
                      <a:pt x="84" y="69"/>
                    </a:lnTo>
                    <a:lnTo>
                      <a:pt x="84" y="57"/>
                    </a:lnTo>
                    <a:lnTo>
                      <a:pt x="81" y="45"/>
                    </a:lnTo>
                    <a:lnTo>
                      <a:pt x="81" y="36"/>
                    </a:lnTo>
                    <a:lnTo>
                      <a:pt x="81" y="27"/>
                    </a:lnTo>
                    <a:lnTo>
                      <a:pt x="81" y="18"/>
                    </a:lnTo>
                    <a:lnTo>
                      <a:pt x="81" y="9"/>
                    </a:lnTo>
                    <a:lnTo>
                      <a:pt x="81"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2" name="Freeform 221">
                <a:extLst>
                  <a:ext uri="{FF2B5EF4-FFF2-40B4-BE49-F238E27FC236}">
                    <a16:creationId xmlns:a16="http://schemas.microsoft.com/office/drawing/2014/main" id="{50C95DC0-5C71-4C6D-85F1-F75FF930DF6E}"/>
                  </a:ext>
                </a:extLst>
              </p:cNvPr>
              <p:cNvSpPr>
                <a:spLocks/>
              </p:cNvSpPr>
              <p:nvPr/>
            </p:nvSpPr>
            <p:spPr bwMode="auto">
              <a:xfrm>
                <a:off x="3755" y="2890"/>
                <a:ext cx="115" cy="733"/>
              </a:xfrm>
              <a:custGeom>
                <a:avLst/>
                <a:gdLst>
                  <a:gd name="T0" fmla="*/ 48 w 115"/>
                  <a:gd name="T1" fmla="*/ 87 h 733"/>
                  <a:gd name="T2" fmla="*/ 60 w 115"/>
                  <a:gd name="T3" fmla="*/ 78 h 733"/>
                  <a:gd name="T4" fmla="*/ 63 w 115"/>
                  <a:gd name="T5" fmla="*/ 51 h 733"/>
                  <a:gd name="T6" fmla="*/ 36 w 115"/>
                  <a:gd name="T7" fmla="*/ 36 h 733"/>
                  <a:gd name="T8" fmla="*/ 45 w 115"/>
                  <a:gd name="T9" fmla="*/ 42 h 733"/>
                  <a:gd name="T10" fmla="*/ 60 w 115"/>
                  <a:gd name="T11" fmla="*/ 33 h 733"/>
                  <a:gd name="T12" fmla="*/ 60 w 115"/>
                  <a:gd name="T13" fmla="*/ 0 h 733"/>
                  <a:gd name="T14" fmla="*/ 60 w 115"/>
                  <a:gd name="T15" fmla="*/ 48 h 733"/>
                  <a:gd name="T16" fmla="*/ 66 w 115"/>
                  <a:gd name="T17" fmla="*/ 81 h 733"/>
                  <a:gd name="T18" fmla="*/ 75 w 115"/>
                  <a:gd name="T19" fmla="*/ 111 h 733"/>
                  <a:gd name="T20" fmla="*/ 81 w 115"/>
                  <a:gd name="T21" fmla="*/ 147 h 733"/>
                  <a:gd name="T22" fmla="*/ 84 w 115"/>
                  <a:gd name="T23" fmla="*/ 183 h 733"/>
                  <a:gd name="T24" fmla="*/ 84 w 115"/>
                  <a:gd name="T25" fmla="*/ 219 h 733"/>
                  <a:gd name="T26" fmla="*/ 87 w 115"/>
                  <a:gd name="T27" fmla="*/ 255 h 733"/>
                  <a:gd name="T28" fmla="*/ 87 w 115"/>
                  <a:gd name="T29" fmla="*/ 288 h 733"/>
                  <a:gd name="T30" fmla="*/ 93 w 115"/>
                  <a:gd name="T31" fmla="*/ 321 h 733"/>
                  <a:gd name="T32" fmla="*/ 93 w 115"/>
                  <a:gd name="T33" fmla="*/ 348 h 733"/>
                  <a:gd name="T34" fmla="*/ 84 w 115"/>
                  <a:gd name="T35" fmla="*/ 372 h 733"/>
                  <a:gd name="T36" fmla="*/ 69 w 115"/>
                  <a:gd name="T37" fmla="*/ 375 h 733"/>
                  <a:gd name="T38" fmla="*/ 87 w 115"/>
                  <a:gd name="T39" fmla="*/ 333 h 733"/>
                  <a:gd name="T40" fmla="*/ 84 w 115"/>
                  <a:gd name="T41" fmla="*/ 369 h 733"/>
                  <a:gd name="T42" fmla="*/ 90 w 115"/>
                  <a:gd name="T43" fmla="*/ 381 h 733"/>
                  <a:gd name="T44" fmla="*/ 87 w 115"/>
                  <a:gd name="T45" fmla="*/ 414 h 733"/>
                  <a:gd name="T46" fmla="*/ 84 w 115"/>
                  <a:gd name="T47" fmla="*/ 447 h 733"/>
                  <a:gd name="T48" fmla="*/ 84 w 115"/>
                  <a:gd name="T49" fmla="*/ 477 h 733"/>
                  <a:gd name="T50" fmla="*/ 84 w 115"/>
                  <a:gd name="T51" fmla="*/ 507 h 733"/>
                  <a:gd name="T52" fmla="*/ 84 w 115"/>
                  <a:gd name="T53" fmla="*/ 543 h 733"/>
                  <a:gd name="T54" fmla="*/ 96 w 115"/>
                  <a:gd name="T55" fmla="*/ 585 h 733"/>
                  <a:gd name="T56" fmla="*/ 99 w 115"/>
                  <a:gd name="T57" fmla="*/ 615 h 733"/>
                  <a:gd name="T58" fmla="*/ 87 w 115"/>
                  <a:gd name="T59" fmla="*/ 636 h 733"/>
                  <a:gd name="T60" fmla="*/ 69 w 115"/>
                  <a:gd name="T61" fmla="*/ 660 h 733"/>
                  <a:gd name="T62" fmla="*/ 39 w 115"/>
                  <a:gd name="T63" fmla="*/ 672 h 733"/>
                  <a:gd name="T64" fmla="*/ 63 w 115"/>
                  <a:gd name="T65" fmla="*/ 657 h 733"/>
                  <a:gd name="T66" fmla="*/ 60 w 115"/>
                  <a:gd name="T67" fmla="*/ 660 h 733"/>
                  <a:gd name="T68" fmla="*/ 45 w 115"/>
                  <a:gd name="T69" fmla="*/ 654 h 733"/>
                  <a:gd name="T70" fmla="*/ 15 w 115"/>
                  <a:gd name="T71" fmla="*/ 654 h 733"/>
                  <a:gd name="T72" fmla="*/ 9 w 115"/>
                  <a:gd name="T73" fmla="*/ 681 h 733"/>
                  <a:gd name="T74" fmla="*/ 3 w 115"/>
                  <a:gd name="T75" fmla="*/ 708 h 733"/>
                  <a:gd name="T76" fmla="*/ 9 w 115"/>
                  <a:gd name="T77" fmla="*/ 708 h 733"/>
                  <a:gd name="T78" fmla="*/ 18 w 115"/>
                  <a:gd name="T79" fmla="*/ 702 h 733"/>
                  <a:gd name="T80" fmla="*/ 45 w 115"/>
                  <a:gd name="T81" fmla="*/ 699 h 733"/>
                  <a:gd name="T82" fmla="*/ 54 w 115"/>
                  <a:gd name="T83" fmla="*/ 690 h 733"/>
                  <a:gd name="T84" fmla="*/ 66 w 115"/>
                  <a:gd name="T85" fmla="*/ 708 h 733"/>
                  <a:gd name="T86" fmla="*/ 42 w 115"/>
                  <a:gd name="T87" fmla="*/ 690 h 733"/>
                  <a:gd name="T88" fmla="*/ 36 w 115"/>
                  <a:gd name="T89" fmla="*/ 717 h 733"/>
                  <a:gd name="T90" fmla="*/ 63 w 115"/>
                  <a:gd name="T91" fmla="*/ 732 h 733"/>
                  <a:gd name="T92" fmla="*/ 96 w 115"/>
                  <a:gd name="T93" fmla="*/ 732 h 733"/>
                  <a:gd name="T94" fmla="*/ 54 w 115"/>
                  <a:gd name="T95" fmla="*/ 729 h 733"/>
                  <a:gd name="T96" fmla="*/ 78 w 115"/>
                  <a:gd name="T97" fmla="*/ 726 h 733"/>
                  <a:gd name="T98" fmla="*/ 108 w 115"/>
                  <a:gd name="T99" fmla="*/ 732 h 733"/>
                  <a:gd name="T100" fmla="*/ 114 w 115"/>
                  <a:gd name="T101" fmla="*/ 705 h 733"/>
                  <a:gd name="T102" fmla="*/ 93 w 115"/>
                  <a:gd name="T103" fmla="*/ 705 h 733"/>
                  <a:gd name="T104" fmla="*/ 105 w 115"/>
                  <a:gd name="T105" fmla="*/ 702 h 733"/>
                  <a:gd name="T106" fmla="*/ 90 w 115"/>
                  <a:gd name="T107" fmla="*/ 678 h 733"/>
                  <a:gd name="T108" fmla="*/ 69 w 115"/>
                  <a:gd name="T109" fmla="*/ 660 h 7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5"/>
                  <a:gd name="T166" fmla="*/ 0 h 733"/>
                  <a:gd name="T167" fmla="*/ 115 w 115"/>
                  <a:gd name="T168" fmla="*/ 733 h 7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5" h="733">
                    <a:moveTo>
                      <a:pt x="42" y="105"/>
                    </a:moveTo>
                    <a:lnTo>
                      <a:pt x="42" y="96"/>
                    </a:lnTo>
                    <a:lnTo>
                      <a:pt x="48" y="87"/>
                    </a:lnTo>
                    <a:lnTo>
                      <a:pt x="60" y="78"/>
                    </a:lnTo>
                    <a:lnTo>
                      <a:pt x="51" y="84"/>
                    </a:lnTo>
                    <a:lnTo>
                      <a:pt x="60" y="78"/>
                    </a:lnTo>
                    <a:lnTo>
                      <a:pt x="60" y="69"/>
                    </a:lnTo>
                    <a:lnTo>
                      <a:pt x="63" y="60"/>
                    </a:lnTo>
                    <a:lnTo>
                      <a:pt x="63" y="51"/>
                    </a:lnTo>
                    <a:lnTo>
                      <a:pt x="54" y="48"/>
                    </a:lnTo>
                    <a:lnTo>
                      <a:pt x="45" y="42"/>
                    </a:lnTo>
                    <a:lnTo>
                      <a:pt x="36" y="36"/>
                    </a:lnTo>
                    <a:lnTo>
                      <a:pt x="27" y="30"/>
                    </a:lnTo>
                    <a:lnTo>
                      <a:pt x="36" y="39"/>
                    </a:lnTo>
                    <a:lnTo>
                      <a:pt x="45" y="42"/>
                    </a:lnTo>
                    <a:lnTo>
                      <a:pt x="57" y="51"/>
                    </a:lnTo>
                    <a:lnTo>
                      <a:pt x="60" y="42"/>
                    </a:lnTo>
                    <a:lnTo>
                      <a:pt x="60" y="33"/>
                    </a:lnTo>
                    <a:lnTo>
                      <a:pt x="60" y="24"/>
                    </a:lnTo>
                    <a:lnTo>
                      <a:pt x="60" y="12"/>
                    </a:lnTo>
                    <a:lnTo>
                      <a:pt x="60" y="0"/>
                    </a:lnTo>
                    <a:lnTo>
                      <a:pt x="60" y="18"/>
                    </a:lnTo>
                    <a:lnTo>
                      <a:pt x="60" y="36"/>
                    </a:lnTo>
                    <a:lnTo>
                      <a:pt x="60" y="48"/>
                    </a:lnTo>
                    <a:lnTo>
                      <a:pt x="60" y="60"/>
                    </a:lnTo>
                    <a:lnTo>
                      <a:pt x="63" y="72"/>
                    </a:lnTo>
                    <a:lnTo>
                      <a:pt x="66" y="81"/>
                    </a:lnTo>
                    <a:lnTo>
                      <a:pt x="69" y="93"/>
                    </a:lnTo>
                    <a:lnTo>
                      <a:pt x="72" y="102"/>
                    </a:lnTo>
                    <a:lnTo>
                      <a:pt x="75" y="111"/>
                    </a:lnTo>
                    <a:lnTo>
                      <a:pt x="78" y="123"/>
                    </a:lnTo>
                    <a:lnTo>
                      <a:pt x="78" y="135"/>
                    </a:lnTo>
                    <a:lnTo>
                      <a:pt x="81" y="147"/>
                    </a:lnTo>
                    <a:lnTo>
                      <a:pt x="81" y="159"/>
                    </a:lnTo>
                    <a:lnTo>
                      <a:pt x="81" y="171"/>
                    </a:lnTo>
                    <a:lnTo>
                      <a:pt x="84" y="183"/>
                    </a:lnTo>
                    <a:lnTo>
                      <a:pt x="84" y="195"/>
                    </a:lnTo>
                    <a:lnTo>
                      <a:pt x="84" y="207"/>
                    </a:lnTo>
                    <a:lnTo>
                      <a:pt x="84" y="219"/>
                    </a:lnTo>
                    <a:lnTo>
                      <a:pt x="87" y="231"/>
                    </a:lnTo>
                    <a:lnTo>
                      <a:pt x="87" y="243"/>
                    </a:lnTo>
                    <a:lnTo>
                      <a:pt x="87" y="255"/>
                    </a:lnTo>
                    <a:lnTo>
                      <a:pt x="87" y="267"/>
                    </a:lnTo>
                    <a:lnTo>
                      <a:pt x="87" y="279"/>
                    </a:lnTo>
                    <a:lnTo>
                      <a:pt x="87" y="288"/>
                    </a:lnTo>
                    <a:lnTo>
                      <a:pt x="90" y="297"/>
                    </a:lnTo>
                    <a:lnTo>
                      <a:pt x="90" y="309"/>
                    </a:lnTo>
                    <a:lnTo>
                      <a:pt x="93" y="321"/>
                    </a:lnTo>
                    <a:lnTo>
                      <a:pt x="93" y="330"/>
                    </a:lnTo>
                    <a:lnTo>
                      <a:pt x="93" y="339"/>
                    </a:lnTo>
                    <a:lnTo>
                      <a:pt x="93" y="348"/>
                    </a:lnTo>
                    <a:lnTo>
                      <a:pt x="93" y="357"/>
                    </a:lnTo>
                    <a:lnTo>
                      <a:pt x="93" y="366"/>
                    </a:lnTo>
                    <a:lnTo>
                      <a:pt x="84" y="372"/>
                    </a:lnTo>
                    <a:lnTo>
                      <a:pt x="66" y="375"/>
                    </a:lnTo>
                    <a:lnTo>
                      <a:pt x="63" y="384"/>
                    </a:lnTo>
                    <a:lnTo>
                      <a:pt x="69" y="375"/>
                    </a:lnTo>
                    <a:lnTo>
                      <a:pt x="78" y="363"/>
                    </a:lnTo>
                    <a:lnTo>
                      <a:pt x="81" y="354"/>
                    </a:lnTo>
                    <a:lnTo>
                      <a:pt x="87" y="333"/>
                    </a:lnTo>
                    <a:lnTo>
                      <a:pt x="90" y="345"/>
                    </a:lnTo>
                    <a:lnTo>
                      <a:pt x="90" y="357"/>
                    </a:lnTo>
                    <a:lnTo>
                      <a:pt x="84" y="369"/>
                    </a:lnTo>
                    <a:lnTo>
                      <a:pt x="75" y="375"/>
                    </a:lnTo>
                    <a:lnTo>
                      <a:pt x="84" y="369"/>
                    </a:lnTo>
                    <a:lnTo>
                      <a:pt x="90" y="381"/>
                    </a:lnTo>
                    <a:lnTo>
                      <a:pt x="87" y="393"/>
                    </a:lnTo>
                    <a:lnTo>
                      <a:pt x="87" y="405"/>
                    </a:lnTo>
                    <a:lnTo>
                      <a:pt x="87" y="414"/>
                    </a:lnTo>
                    <a:lnTo>
                      <a:pt x="87" y="423"/>
                    </a:lnTo>
                    <a:lnTo>
                      <a:pt x="87" y="435"/>
                    </a:lnTo>
                    <a:lnTo>
                      <a:pt x="84" y="447"/>
                    </a:lnTo>
                    <a:lnTo>
                      <a:pt x="84" y="459"/>
                    </a:lnTo>
                    <a:lnTo>
                      <a:pt x="84" y="468"/>
                    </a:lnTo>
                    <a:lnTo>
                      <a:pt x="84" y="477"/>
                    </a:lnTo>
                    <a:lnTo>
                      <a:pt x="84" y="489"/>
                    </a:lnTo>
                    <a:lnTo>
                      <a:pt x="84" y="498"/>
                    </a:lnTo>
                    <a:lnTo>
                      <a:pt x="84" y="507"/>
                    </a:lnTo>
                    <a:lnTo>
                      <a:pt x="84" y="519"/>
                    </a:lnTo>
                    <a:lnTo>
                      <a:pt x="84" y="531"/>
                    </a:lnTo>
                    <a:lnTo>
                      <a:pt x="84" y="543"/>
                    </a:lnTo>
                    <a:lnTo>
                      <a:pt x="87" y="555"/>
                    </a:lnTo>
                    <a:lnTo>
                      <a:pt x="93" y="567"/>
                    </a:lnTo>
                    <a:lnTo>
                      <a:pt x="96" y="585"/>
                    </a:lnTo>
                    <a:lnTo>
                      <a:pt x="96" y="597"/>
                    </a:lnTo>
                    <a:lnTo>
                      <a:pt x="99" y="606"/>
                    </a:lnTo>
                    <a:lnTo>
                      <a:pt x="99" y="615"/>
                    </a:lnTo>
                    <a:lnTo>
                      <a:pt x="99" y="624"/>
                    </a:lnTo>
                    <a:lnTo>
                      <a:pt x="96" y="633"/>
                    </a:lnTo>
                    <a:lnTo>
                      <a:pt x="87" y="636"/>
                    </a:lnTo>
                    <a:lnTo>
                      <a:pt x="78" y="645"/>
                    </a:lnTo>
                    <a:lnTo>
                      <a:pt x="66" y="651"/>
                    </a:lnTo>
                    <a:lnTo>
                      <a:pt x="69" y="660"/>
                    </a:lnTo>
                    <a:lnTo>
                      <a:pt x="57" y="660"/>
                    </a:lnTo>
                    <a:lnTo>
                      <a:pt x="45" y="663"/>
                    </a:lnTo>
                    <a:lnTo>
                      <a:pt x="39" y="672"/>
                    </a:lnTo>
                    <a:lnTo>
                      <a:pt x="51" y="672"/>
                    </a:lnTo>
                    <a:lnTo>
                      <a:pt x="60" y="666"/>
                    </a:lnTo>
                    <a:lnTo>
                      <a:pt x="63" y="657"/>
                    </a:lnTo>
                    <a:lnTo>
                      <a:pt x="45" y="657"/>
                    </a:lnTo>
                    <a:lnTo>
                      <a:pt x="36" y="660"/>
                    </a:lnTo>
                    <a:lnTo>
                      <a:pt x="60" y="660"/>
                    </a:lnTo>
                    <a:lnTo>
                      <a:pt x="69" y="660"/>
                    </a:lnTo>
                    <a:lnTo>
                      <a:pt x="57" y="660"/>
                    </a:lnTo>
                    <a:lnTo>
                      <a:pt x="45" y="654"/>
                    </a:lnTo>
                    <a:lnTo>
                      <a:pt x="33" y="651"/>
                    </a:lnTo>
                    <a:lnTo>
                      <a:pt x="24" y="651"/>
                    </a:lnTo>
                    <a:lnTo>
                      <a:pt x="15" y="654"/>
                    </a:lnTo>
                    <a:lnTo>
                      <a:pt x="12" y="663"/>
                    </a:lnTo>
                    <a:lnTo>
                      <a:pt x="9" y="672"/>
                    </a:lnTo>
                    <a:lnTo>
                      <a:pt x="9" y="681"/>
                    </a:lnTo>
                    <a:lnTo>
                      <a:pt x="9" y="690"/>
                    </a:lnTo>
                    <a:lnTo>
                      <a:pt x="3" y="699"/>
                    </a:lnTo>
                    <a:lnTo>
                      <a:pt x="3" y="708"/>
                    </a:lnTo>
                    <a:lnTo>
                      <a:pt x="12" y="711"/>
                    </a:lnTo>
                    <a:lnTo>
                      <a:pt x="24" y="711"/>
                    </a:lnTo>
                    <a:lnTo>
                      <a:pt x="9" y="708"/>
                    </a:lnTo>
                    <a:lnTo>
                      <a:pt x="0" y="702"/>
                    </a:lnTo>
                    <a:lnTo>
                      <a:pt x="9" y="702"/>
                    </a:lnTo>
                    <a:lnTo>
                      <a:pt x="18" y="702"/>
                    </a:lnTo>
                    <a:lnTo>
                      <a:pt x="27" y="705"/>
                    </a:lnTo>
                    <a:lnTo>
                      <a:pt x="36" y="708"/>
                    </a:lnTo>
                    <a:lnTo>
                      <a:pt x="45" y="699"/>
                    </a:lnTo>
                    <a:lnTo>
                      <a:pt x="48" y="687"/>
                    </a:lnTo>
                    <a:lnTo>
                      <a:pt x="48" y="678"/>
                    </a:lnTo>
                    <a:lnTo>
                      <a:pt x="54" y="690"/>
                    </a:lnTo>
                    <a:lnTo>
                      <a:pt x="54" y="699"/>
                    </a:lnTo>
                    <a:lnTo>
                      <a:pt x="57" y="708"/>
                    </a:lnTo>
                    <a:lnTo>
                      <a:pt x="66" y="708"/>
                    </a:lnTo>
                    <a:lnTo>
                      <a:pt x="57" y="705"/>
                    </a:lnTo>
                    <a:lnTo>
                      <a:pt x="48" y="699"/>
                    </a:lnTo>
                    <a:lnTo>
                      <a:pt x="42" y="690"/>
                    </a:lnTo>
                    <a:lnTo>
                      <a:pt x="39" y="699"/>
                    </a:lnTo>
                    <a:lnTo>
                      <a:pt x="30" y="708"/>
                    </a:lnTo>
                    <a:lnTo>
                      <a:pt x="36" y="717"/>
                    </a:lnTo>
                    <a:lnTo>
                      <a:pt x="45" y="726"/>
                    </a:lnTo>
                    <a:lnTo>
                      <a:pt x="54" y="732"/>
                    </a:lnTo>
                    <a:lnTo>
                      <a:pt x="63" y="732"/>
                    </a:lnTo>
                    <a:lnTo>
                      <a:pt x="75" y="732"/>
                    </a:lnTo>
                    <a:lnTo>
                      <a:pt x="87" y="732"/>
                    </a:lnTo>
                    <a:lnTo>
                      <a:pt x="96" y="732"/>
                    </a:lnTo>
                    <a:lnTo>
                      <a:pt x="75" y="732"/>
                    </a:lnTo>
                    <a:lnTo>
                      <a:pt x="63" y="732"/>
                    </a:lnTo>
                    <a:lnTo>
                      <a:pt x="54" y="729"/>
                    </a:lnTo>
                    <a:lnTo>
                      <a:pt x="48" y="720"/>
                    </a:lnTo>
                    <a:lnTo>
                      <a:pt x="60" y="726"/>
                    </a:lnTo>
                    <a:lnTo>
                      <a:pt x="78" y="726"/>
                    </a:lnTo>
                    <a:lnTo>
                      <a:pt x="87" y="726"/>
                    </a:lnTo>
                    <a:lnTo>
                      <a:pt x="96" y="729"/>
                    </a:lnTo>
                    <a:lnTo>
                      <a:pt x="108" y="732"/>
                    </a:lnTo>
                    <a:lnTo>
                      <a:pt x="111" y="723"/>
                    </a:lnTo>
                    <a:lnTo>
                      <a:pt x="111" y="714"/>
                    </a:lnTo>
                    <a:lnTo>
                      <a:pt x="114" y="705"/>
                    </a:lnTo>
                    <a:lnTo>
                      <a:pt x="111" y="696"/>
                    </a:lnTo>
                    <a:lnTo>
                      <a:pt x="102" y="702"/>
                    </a:lnTo>
                    <a:lnTo>
                      <a:pt x="93" y="705"/>
                    </a:lnTo>
                    <a:lnTo>
                      <a:pt x="84" y="705"/>
                    </a:lnTo>
                    <a:lnTo>
                      <a:pt x="96" y="705"/>
                    </a:lnTo>
                    <a:lnTo>
                      <a:pt x="105" y="702"/>
                    </a:lnTo>
                    <a:lnTo>
                      <a:pt x="105" y="693"/>
                    </a:lnTo>
                    <a:lnTo>
                      <a:pt x="99" y="684"/>
                    </a:lnTo>
                    <a:lnTo>
                      <a:pt x="90" y="678"/>
                    </a:lnTo>
                    <a:lnTo>
                      <a:pt x="81" y="675"/>
                    </a:lnTo>
                    <a:lnTo>
                      <a:pt x="72" y="669"/>
                    </a:lnTo>
                    <a:lnTo>
                      <a:pt x="69" y="66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3" name="Freeform 222">
                <a:extLst>
                  <a:ext uri="{FF2B5EF4-FFF2-40B4-BE49-F238E27FC236}">
                    <a16:creationId xmlns:a16="http://schemas.microsoft.com/office/drawing/2014/main" id="{A0A48881-2683-4AA1-8895-0BE2F1273EA9}"/>
                  </a:ext>
                </a:extLst>
              </p:cNvPr>
              <p:cNvSpPr>
                <a:spLocks/>
              </p:cNvSpPr>
              <p:nvPr/>
            </p:nvSpPr>
            <p:spPr bwMode="auto">
              <a:xfrm>
                <a:off x="4006" y="2854"/>
                <a:ext cx="561" cy="781"/>
              </a:xfrm>
              <a:custGeom>
                <a:avLst/>
                <a:gdLst>
                  <a:gd name="T0" fmla="*/ 560 w 561"/>
                  <a:gd name="T1" fmla="*/ 780 h 781"/>
                  <a:gd name="T2" fmla="*/ 560 w 561"/>
                  <a:gd name="T3" fmla="*/ 180 h 781"/>
                  <a:gd name="T4" fmla="*/ 468 w 561"/>
                  <a:gd name="T5" fmla="*/ 140 h 781"/>
                  <a:gd name="T6" fmla="*/ 256 w 561"/>
                  <a:gd name="T7" fmla="*/ 140 h 781"/>
                  <a:gd name="T8" fmla="*/ 256 w 561"/>
                  <a:gd name="T9" fmla="*/ 0 h 781"/>
                  <a:gd name="T10" fmla="*/ 24 w 561"/>
                  <a:gd name="T11" fmla="*/ 0 h 781"/>
                  <a:gd name="T12" fmla="*/ 248 w 561"/>
                  <a:gd name="T13" fmla="*/ 0 h 781"/>
                  <a:gd name="T14" fmla="*/ 248 w 561"/>
                  <a:gd name="T15" fmla="*/ 244 h 781"/>
                  <a:gd name="T16" fmla="*/ 208 w 561"/>
                  <a:gd name="T17" fmla="*/ 244 h 781"/>
                  <a:gd name="T18" fmla="*/ 228 w 561"/>
                  <a:gd name="T19" fmla="*/ 244 h 781"/>
                  <a:gd name="T20" fmla="*/ 228 w 561"/>
                  <a:gd name="T21" fmla="*/ 340 h 781"/>
                  <a:gd name="T22" fmla="*/ 312 w 561"/>
                  <a:gd name="T23" fmla="*/ 452 h 781"/>
                  <a:gd name="T24" fmla="*/ 312 w 561"/>
                  <a:gd name="T25" fmla="*/ 188 h 781"/>
                  <a:gd name="T26" fmla="*/ 244 w 561"/>
                  <a:gd name="T27" fmla="*/ 148 h 781"/>
                  <a:gd name="T28" fmla="*/ 320 w 561"/>
                  <a:gd name="T29" fmla="*/ 188 h 781"/>
                  <a:gd name="T30" fmla="*/ 556 w 561"/>
                  <a:gd name="T31" fmla="*/ 188 h 781"/>
                  <a:gd name="T32" fmla="*/ 312 w 561"/>
                  <a:gd name="T33" fmla="*/ 188 h 781"/>
                  <a:gd name="T34" fmla="*/ 312 w 561"/>
                  <a:gd name="T35" fmla="*/ 456 h 781"/>
                  <a:gd name="T36" fmla="*/ 556 w 561"/>
                  <a:gd name="T37" fmla="*/ 456 h 781"/>
                  <a:gd name="T38" fmla="*/ 52 w 561"/>
                  <a:gd name="T39" fmla="*/ 456 h 781"/>
                  <a:gd name="T40" fmla="*/ 0 w 561"/>
                  <a:gd name="T41" fmla="*/ 348 h 781"/>
                  <a:gd name="T42" fmla="*/ 228 w 561"/>
                  <a:gd name="T43" fmla="*/ 348 h 781"/>
                  <a:gd name="T44" fmla="*/ 4 w 561"/>
                  <a:gd name="T45" fmla="*/ 348 h 781"/>
                  <a:gd name="T46" fmla="*/ 4 w 561"/>
                  <a:gd name="T47" fmla="*/ 612 h 781"/>
                  <a:gd name="T48" fmla="*/ 48 w 561"/>
                  <a:gd name="T49" fmla="*/ 776 h 781"/>
                  <a:gd name="T50" fmla="*/ 48 w 561"/>
                  <a:gd name="T51" fmla="*/ 456 h 781"/>
                  <a:gd name="T52" fmla="*/ 48 w 561"/>
                  <a:gd name="T53" fmla="*/ 776 h 781"/>
                  <a:gd name="T54" fmla="*/ 560 w 561"/>
                  <a:gd name="T55" fmla="*/ 780 h 78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61"/>
                  <a:gd name="T85" fmla="*/ 0 h 781"/>
                  <a:gd name="T86" fmla="*/ 561 w 561"/>
                  <a:gd name="T87" fmla="*/ 781 h 78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61" h="781">
                    <a:moveTo>
                      <a:pt x="560" y="780"/>
                    </a:moveTo>
                    <a:lnTo>
                      <a:pt x="560" y="180"/>
                    </a:lnTo>
                    <a:lnTo>
                      <a:pt x="468" y="140"/>
                    </a:lnTo>
                    <a:lnTo>
                      <a:pt x="256" y="140"/>
                    </a:lnTo>
                    <a:lnTo>
                      <a:pt x="256" y="0"/>
                    </a:lnTo>
                    <a:lnTo>
                      <a:pt x="24" y="0"/>
                    </a:lnTo>
                    <a:lnTo>
                      <a:pt x="248" y="0"/>
                    </a:lnTo>
                    <a:lnTo>
                      <a:pt x="248" y="244"/>
                    </a:lnTo>
                    <a:lnTo>
                      <a:pt x="208" y="244"/>
                    </a:lnTo>
                    <a:lnTo>
                      <a:pt x="228" y="244"/>
                    </a:lnTo>
                    <a:lnTo>
                      <a:pt x="228" y="340"/>
                    </a:lnTo>
                    <a:lnTo>
                      <a:pt x="312" y="452"/>
                    </a:lnTo>
                    <a:lnTo>
                      <a:pt x="312" y="188"/>
                    </a:lnTo>
                    <a:lnTo>
                      <a:pt x="244" y="148"/>
                    </a:lnTo>
                    <a:lnTo>
                      <a:pt x="320" y="188"/>
                    </a:lnTo>
                    <a:lnTo>
                      <a:pt x="556" y="188"/>
                    </a:lnTo>
                    <a:lnTo>
                      <a:pt x="312" y="188"/>
                    </a:lnTo>
                    <a:lnTo>
                      <a:pt x="312" y="456"/>
                    </a:lnTo>
                    <a:lnTo>
                      <a:pt x="556" y="456"/>
                    </a:lnTo>
                    <a:lnTo>
                      <a:pt x="52" y="456"/>
                    </a:lnTo>
                    <a:lnTo>
                      <a:pt x="0" y="348"/>
                    </a:lnTo>
                    <a:lnTo>
                      <a:pt x="228" y="348"/>
                    </a:lnTo>
                    <a:lnTo>
                      <a:pt x="4" y="348"/>
                    </a:lnTo>
                    <a:lnTo>
                      <a:pt x="4" y="612"/>
                    </a:lnTo>
                    <a:lnTo>
                      <a:pt x="48" y="776"/>
                    </a:lnTo>
                    <a:lnTo>
                      <a:pt x="48" y="456"/>
                    </a:lnTo>
                    <a:lnTo>
                      <a:pt x="48" y="776"/>
                    </a:lnTo>
                    <a:lnTo>
                      <a:pt x="560" y="78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4" name="Freeform 223">
                <a:extLst>
                  <a:ext uri="{FF2B5EF4-FFF2-40B4-BE49-F238E27FC236}">
                    <a16:creationId xmlns:a16="http://schemas.microsoft.com/office/drawing/2014/main" id="{10947A27-0366-461E-B22B-317060FBB7CD}"/>
                  </a:ext>
                </a:extLst>
              </p:cNvPr>
              <p:cNvSpPr>
                <a:spLocks/>
              </p:cNvSpPr>
              <p:nvPr/>
            </p:nvSpPr>
            <p:spPr bwMode="auto">
              <a:xfrm>
                <a:off x="4002" y="2966"/>
                <a:ext cx="101" cy="129"/>
              </a:xfrm>
              <a:custGeom>
                <a:avLst/>
                <a:gdLst>
                  <a:gd name="T0" fmla="*/ 100 w 101"/>
                  <a:gd name="T1" fmla="*/ 128 h 129"/>
                  <a:gd name="T2" fmla="*/ 0 w 101"/>
                  <a:gd name="T3" fmla="*/ 128 h 129"/>
                  <a:gd name="T4" fmla="*/ 0 w 101"/>
                  <a:gd name="T5" fmla="*/ 0 h 129"/>
                  <a:gd name="T6" fmla="*/ 0 60000 65536"/>
                  <a:gd name="T7" fmla="*/ 0 60000 65536"/>
                  <a:gd name="T8" fmla="*/ 0 60000 65536"/>
                  <a:gd name="T9" fmla="*/ 0 w 101"/>
                  <a:gd name="T10" fmla="*/ 0 h 129"/>
                  <a:gd name="T11" fmla="*/ 101 w 101"/>
                  <a:gd name="T12" fmla="*/ 129 h 129"/>
                </a:gdLst>
                <a:ahLst/>
                <a:cxnLst>
                  <a:cxn ang="T6">
                    <a:pos x="T0" y="T1"/>
                  </a:cxn>
                  <a:cxn ang="T7">
                    <a:pos x="T2" y="T3"/>
                  </a:cxn>
                  <a:cxn ang="T8">
                    <a:pos x="T4" y="T5"/>
                  </a:cxn>
                </a:cxnLst>
                <a:rect l="T9" t="T10" r="T11" b="T12"/>
                <a:pathLst>
                  <a:path w="101" h="129">
                    <a:moveTo>
                      <a:pt x="100" y="128"/>
                    </a:moveTo>
                    <a:lnTo>
                      <a:pt x="0" y="128"/>
                    </a:ln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5" name="Freeform 224">
                <a:extLst>
                  <a:ext uri="{FF2B5EF4-FFF2-40B4-BE49-F238E27FC236}">
                    <a16:creationId xmlns:a16="http://schemas.microsoft.com/office/drawing/2014/main" id="{106B2A19-E506-41F5-AA52-628C06F7F727}"/>
                  </a:ext>
                </a:extLst>
              </p:cNvPr>
              <p:cNvSpPr>
                <a:spLocks/>
              </p:cNvSpPr>
              <p:nvPr/>
            </p:nvSpPr>
            <p:spPr bwMode="auto">
              <a:xfrm>
                <a:off x="4318" y="3310"/>
                <a:ext cx="1" cy="325"/>
              </a:xfrm>
              <a:custGeom>
                <a:avLst/>
                <a:gdLst>
                  <a:gd name="T0" fmla="*/ 0 w 1"/>
                  <a:gd name="T1" fmla="*/ 324 h 325"/>
                  <a:gd name="T2" fmla="*/ 0 w 1"/>
                  <a:gd name="T3" fmla="*/ 0 h 325"/>
                  <a:gd name="T4" fmla="*/ 0 60000 65536"/>
                  <a:gd name="T5" fmla="*/ 0 60000 65536"/>
                  <a:gd name="T6" fmla="*/ 0 w 1"/>
                  <a:gd name="T7" fmla="*/ 0 h 325"/>
                  <a:gd name="T8" fmla="*/ 1 w 1"/>
                  <a:gd name="T9" fmla="*/ 325 h 325"/>
                </a:gdLst>
                <a:ahLst/>
                <a:cxnLst>
                  <a:cxn ang="T4">
                    <a:pos x="T0" y="T1"/>
                  </a:cxn>
                  <a:cxn ang="T5">
                    <a:pos x="T2" y="T3"/>
                  </a:cxn>
                </a:cxnLst>
                <a:rect l="T6" t="T7" r="T8" b="T9"/>
                <a:pathLst>
                  <a:path w="1" h="325">
                    <a:moveTo>
                      <a:pt x="0" y="324"/>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6" name="Freeform 225">
                <a:extLst>
                  <a:ext uri="{FF2B5EF4-FFF2-40B4-BE49-F238E27FC236}">
                    <a16:creationId xmlns:a16="http://schemas.microsoft.com/office/drawing/2014/main" id="{10B8DF11-E05E-4AF3-8E51-BABEA2C4FE0E}"/>
                  </a:ext>
                </a:extLst>
              </p:cNvPr>
              <p:cNvSpPr>
                <a:spLocks/>
              </p:cNvSpPr>
              <p:nvPr/>
            </p:nvSpPr>
            <p:spPr bwMode="auto">
              <a:xfrm>
                <a:off x="3274" y="2938"/>
                <a:ext cx="161" cy="685"/>
              </a:xfrm>
              <a:custGeom>
                <a:avLst/>
                <a:gdLst>
                  <a:gd name="T0" fmla="*/ 160 w 161"/>
                  <a:gd name="T1" fmla="*/ 464 h 685"/>
                  <a:gd name="T2" fmla="*/ 160 w 161"/>
                  <a:gd name="T3" fmla="*/ 0 h 685"/>
                  <a:gd name="T4" fmla="*/ 0 w 161"/>
                  <a:gd name="T5" fmla="*/ 116 h 685"/>
                  <a:gd name="T6" fmla="*/ 80 w 161"/>
                  <a:gd name="T7" fmla="*/ 60 h 685"/>
                  <a:gd name="T8" fmla="*/ 80 w 161"/>
                  <a:gd name="T9" fmla="*/ 572 h 685"/>
                  <a:gd name="T10" fmla="*/ 80 w 161"/>
                  <a:gd name="T11" fmla="*/ 292 h 685"/>
                  <a:gd name="T12" fmla="*/ 160 w 161"/>
                  <a:gd name="T13" fmla="*/ 228 h 685"/>
                  <a:gd name="T14" fmla="*/ 0 w 161"/>
                  <a:gd name="T15" fmla="*/ 372 h 685"/>
                  <a:gd name="T16" fmla="*/ 0 w 161"/>
                  <a:gd name="T17" fmla="*/ 684 h 685"/>
                  <a:gd name="T18" fmla="*/ 84 w 161"/>
                  <a:gd name="T19" fmla="*/ 568 h 685"/>
                  <a:gd name="T20" fmla="*/ 84 w 161"/>
                  <a:gd name="T21" fmla="*/ 296 h 685"/>
                  <a:gd name="T22" fmla="*/ 84 w 161"/>
                  <a:gd name="T23" fmla="*/ 584 h 685"/>
                  <a:gd name="T24" fmla="*/ 160 w 161"/>
                  <a:gd name="T25" fmla="*/ 464 h 6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1"/>
                  <a:gd name="T40" fmla="*/ 0 h 685"/>
                  <a:gd name="T41" fmla="*/ 161 w 161"/>
                  <a:gd name="T42" fmla="*/ 685 h 6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1" h="685">
                    <a:moveTo>
                      <a:pt x="160" y="464"/>
                    </a:moveTo>
                    <a:lnTo>
                      <a:pt x="160" y="0"/>
                    </a:lnTo>
                    <a:lnTo>
                      <a:pt x="0" y="116"/>
                    </a:lnTo>
                    <a:lnTo>
                      <a:pt x="80" y="60"/>
                    </a:lnTo>
                    <a:lnTo>
                      <a:pt x="80" y="572"/>
                    </a:lnTo>
                    <a:lnTo>
                      <a:pt x="80" y="292"/>
                    </a:lnTo>
                    <a:lnTo>
                      <a:pt x="160" y="228"/>
                    </a:lnTo>
                    <a:lnTo>
                      <a:pt x="0" y="372"/>
                    </a:lnTo>
                    <a:lnTo>
                      <a:pt x="0" y="684"/>
                    </a:lnTo>
                    <a:lnTo>
                      <a:pt x="84" y="568"/>
                    </a:lnTo>
                    <a:lnTo>
                      <a:pt x="84" y="296"/>
                    </a:lnTo>
                    <a:lnTo>
                      <a:pt x="84" y="584"/>
                    </a:lnTo>
                    <a:lnTo>
                      <a:pt x="160" y="464"/>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7" name="Freeform 226">
                <a:extLst>
                  <a:ext uri="{FF2B5EF4-FFF2-40B4-BE49-F238E27FC236}">
                    <a16:creationId xmlns:a16="http://schemas.microsoft.com/office/drawing/2014/main" id="{0D297FD4-07D8-48B1-83D8-C0839F180F1A}"/>
                  </a:ext>
                </a:extLst>
              </p:cNvPr>
              <p:cNvSpPr>
                <a:spLocks/>
              </p:cNvSpPr>
              <p:nvPr/>
            </p:nvSpPr>
            <p:spPr bwMode="auto">
              <a:xfrm>
                <a:off x="2962" y="2746"/>
                <a:ext cx="321" cy="889"/>
              </a:xfrm>
              <a:custGeom>
                <a:avLst/>
                <a:gdLst>
                  <a:gd name="T0" fmla="*/ 312 w 321"/>
                  <a:gd name="T1" fmla="*/ 884 h 889"/>
                  <a:gd name="T2" fmla="*/ 312 w 321"/>
                  <a:gd name="T3" fmla="*/ 48 h 889"/>
                  <a:gd name="T4" fmla="*/ 76 w 321"/>
                  <a:gd name="T5" fmla="*/ 48 h 889"/>
                  <a:gd name="T6" fmla="*/ 76 w 321"/>
                  <a:gd name="T7" fmla="*/ 304 h 889"/>
                  <a:gd name="T8" fmla="*/ 296 w 321"/>
                  <a:gd name="T9" fmla="*/ 304 h 889"/>
                  <a:gd name="T10" fmla="*/ 80 w 321"/>
                  <a:gd name="T11" fmla="*/ 304 h 889"/>
                  <a:gd name="T12" fmla="*/ 80 w 321"/>
                  <a:gd name="T13" fmla="*/ 568 h 889"/>
                  <a:gd name="T14" fmla="*/ 308 w 321"/>
                  <a:gd name="T15" fmla="*/ 568 h 889"/>
                  <a:gd name="T16" fmla="*/ 80 w 321"/>
                  <a:gd name="T17" fmla="*/ 568 h 889"/>
                  <a:gd name="T18" fmla="*/ 80 w 321"/>
                  <a:gd name="T19" fmla="*/ 888 h 889"/>
                  <a:gd name="T20" fmla="*/ 12 w 321"/>
                  <a:gd name="T21" fmla="*/ 888 h 889"/>
                  <a:gd name="T22" fmla="*/ 76 w 321"/>
                  <a:gd name="T23" fmla="*/ 888 h 889"/>
                  <a:gd name="T24" fmla="*/ 76 w 321"/>
                  <a:gd name="T25" fmla="*/ 564 h 889"/>
                  <a:gd name="T26" fmla="*/ 12 w 321"/>
                  <a:gd name="T27" fmla="*/ 564 h 889"/>
                  <a:gd name="T28" fmla="*/ 80 w 321"/>
                  <a:gd name="T29" fmla="*/ 564 h 889"/>
                  <a:gd name="T30" fmla="*/ 80 w 321"/>
                  <a:gd name="T31" fmla="*/ 304 h 889"/>
                  <a:gd name="T32" fmla="*/ 0 w 321"/>
                  <a:gd name="T33" fmla="*/ 304 h 889"/>
                  <a:gd name="T34" fmla="*/ 80 w 321"/>
                  <a:gd name="T35" fmla="*/ 304 h 889"/>
                  <a:gd name="T36" fmla="*/ 80 w 321"/>
                  <a:gd name="T37" fmla="*/ 52 h 889"/>
                  <a:gd name="T38" fmla="*/ 12 w 321"/>
                  <a:gd name="T39" fmla="*/ 52 h 889"/>
                  <a:gd name="T40" fmla="*/ 320 w 321"/>
                  <a:gd name="T41" fmla="*/ 52 h 889"/>
                  <a:gd name="T42" fmla="*/ 92 w 321"/>
                  <a:gd name="T43" fmla="*/ 52 h 889"/>
                  <a:gd name="T44" fmla="*/ 200 w 321"/>
                  <a:gd name="T45" fmla="*/ 0 h 889"/>
                  <a:gd name="T46" fmla="*/ 40 w 321"/>
                  <a:gd name="T47" fmla="*/ 0 h 889"/>
                  <a:gd name="T48" fmla="*/ 236 w 321"/>
                  <a:gd name="T49" fmla="*/ 0 h 889"/>
                  <a:gd name="T50" fmla="*/ 240 w 321"/>
                  <a:gd name="T51" fmla="*/ 40 h 88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1"/>
                  <a:gd name="T79" fmla="*/ 0 h 889"/>
                  <a:gd name="T80" fmla="*/ 321 w 321"/>
                  <a:gd name="T81" fmla="*/ 889 h 88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1" h="889">
                    <a:moveTo>
                      <a:pt x="312" y="884"/>
                    </a:moveTo>
                    <a:lnTo>
                      <a:pt x="312" y="48"/>
                    </a:lnTo>
                    <a:lnTo>
                      <a:pt x="76" y="48"/>
                    </a:lnTo>
                    <a:lnTo>
                      <a:pt x="76" y="304"/>
                    </a:lnTo>
                    <a:lnTo>
                      <a:pt x="296" y="304"/>
                    </a:lnTo>
                    <a:lnTo>
                      <a:pt x="80" y="304"/>
                    </a:lnTo>
                    <a:lnTo>
                      <a:pt x="80" y="568"/>
                    </a:lnTo>
                    <a:lnTo>
                      <a:pt x="308" y="568"/>
                    </a:lnTo>
                    <a:lnTo>
                      <a:pt x="80" y="568"/>
                    </a:lnTo>
                    <a:lnTo>
                      <a:pt x="80" y="888"/>
                    </a:lnTo>
                    <a:lnTo>
                      <a:pt x="12" y="888"/>
                    </a:lnTo>
                    <a:lnTo>
                      <a:pt x="76" y="888"/>
                    </a:lnTo>
                    <a:lnTo>
                      <a:pt x="76" y="564"/>
                    </a:lnTo>
                    <a:lnTo>
                      <a:pt x="12" y="564"/>
                    </a:lnTo>
                    <a:lnTo>
                      <a:pt x="80" y="564"/>
                    </a:lnTo>
                    <a:lnTo>
                      <a:pt x="80" y="304"/>
                    </a:lnTo>
                    <a:lnTo>
                      <a:pt x="0" y="304"/>
                    </a:lnTo>
                    <a:lnTo>
                      <a:pt x="80" y="304"/>
                    </a:lnTo>
                    <a:lnTo>
                      <a:pt x="80" y="52"/>
                    </a:lnTo>
                    <a:lnTo>
                      <a:pt x="12" y="52"/>
                    </a:lnTo>
                    <a:lnTo>
                      <a:pt x="320" y="52"/>
                    </a:lnTo>
                    <a:lnTo>
                      <a:pt x="92" y="52"/>
                    </a:lnTo>
                    <a:lnTo>
                      <a:pt x="200" y="0"/>
                    </a:lnTo>
                    <a:lnTo>
                      <a:pt x="40" y="0"/>
                    </a:lnTo>
                    <a:lnTo>
                      <a:pt x="236" y="0"/>
                    </a:lnTo>
                    <a:lnTo>
                      <a:pt x="240" y="4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8" name="Freeform 227">
                <a:extLst>
                  <a:ext uri="{FF2B5EF4-FFF2-40B4-BE49-F238E27FC236}">
                    <a16:creationId xmlns:a16="http://schemas.microsoft.com/office/drawing/2014/main" id="{3B3904E9-3EB9-4EA1-85F6-15F567DFCED5}"/>
                  </a:ext>
                </a:extLst>
              </p:cNvPr>
              <p:cNvSpPr>
                <a:spLocks/>
              </p:cNvSpPr>
              <p:nvPr/>
            </p:nvSpPr>
            <p:spPr bwMode="auto">
              <a:xfrm>
                <a:off x="3206" y="2542"/>
                <a:ext cx="233" cy="237"/>
              </a:xfrm>
              <a:custGeom>
                <a:avLst/>
                <a:gdLst>
                  <a:gd name="T0" fmla="*/ 232 w 233"/>
                  <a:gd name="T1" fmla="*/ 0 h 237"/>
                  <a:gd name="T2" fmla="*/ 0 w 233"/>
                  <a:gd name="T3" fmla="*/ 0 h 237"/>
                  <a:gd name="T4" fmla="*/ 0 w 233"/>
                  <a:gd name="T5" fmla="*/ 236 h 237"/>
                  <a:gd name="T6" fmla="*/ 0 60000 65536"/>
                  <a:gd name="T7" fmla="*/ 0 60000 65536"/>
                  <a:gd name="T8" fmla="*/ 0 60000 65536"/>
                  <a:gd name="T9" fmla="*/ 0 w 233"/>
                  <a:gd name="T10" fmla="*/ 0 h 237"/>
                  <a:gd name="T11" fmla="*/ 233 w 233"/>
                  <a:gd name="T12" fmla="*/ 237 h 237"/>
                </a:gdLst>
                <a:ahLst/>
                <a:cxnLst>
                  <a:cxn ang="T6">
                    <a:pos x="T0" y="T1"/>
                  </a:cxn>
                  <a:cxn ang="T7">
                    <a:pos x="T2" y="T3"/>
                  </a:cxn>
                  <a:cxn ang="T8">
                    <a:pos x="T4" y="T5"/>
                  </a:cxn>
                </a:cxnLst>
                <a:rect l="T9" t="T10" r="T11" b="T12"/>
                <a:pathLst>
                  <a:path w="233" h="237">
                    <a:moveTo>
                      <a:pt x="232" y="0"/>
                    </a:moveTo>
                    <a:lnTo>
                      <a:pt x="0" y="0"/>
                    </a:lnTo>
                    <a:lnTo>
                      <a:pt x="0" y="236"/>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3797" name="Group 228">
            <a:extLst>
              <a:ext uri="{FF2B5EF4-FFF2-40B4-BE49-F238E27FC236}">
                <a16:creationId xmlns:a16="http://schemas.microsoft.com/office/drawing/2014/main" id="{3BB29B89-56D2-4390-94CF-B12751A11A62}"/>
              </a:ext>
            </a:extLst>
          </p:cNvPr>
          <p:cNvGrpSpPr>
            <a:grpSpLocks/>
          </p:cNvGrpSpPr>
          <p:nvPr/>
        </p:nvGrpSpPr>
        <p:grpSpPr bwMode="auto">
          <a:xfrm>
            <a:off x="4171950" y="2552700"/>
            <a:ext cx="1997075" cy="2373313"/>
            <a:chOff x="2678" y="3721"/>
            <a:chExt cx="1258" cy="1495"/>
          </a:xfrm>
        </p:grpSpPr>
        <p:sp>
          <p:nvSpPr>
            <p:cNvPr id="33803" name="Freeform 229">
              <a:extLst>
                <a:ext uri="{FF2B5EF4-FFF2-40B4-BE49-F238E27FC236}">
                  <a16:creationId xmlns:a16="http://schemas.microsoft.com/office/drawing/2014/main" id="{3A32BCD8-FC1E-4508-8FF2-3CAB1B9F4465}"/>
                </a:ext>
              </a:extLst>
            </p:cNvPr>
            <p:cNvSpPr>
              <a:spLocks/>
            </p:cNvSpPr>
            <p:nvPr/>
          </p:nvSpPr>
          <p:spPr bwMode="auto">
            <a:xfrm>
              <a:off x="2772" y="4346"/>
              <a:ext cx="1"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lnTo>
                    <a:pt x="0" y="0"/>
                  </a:lnTo>
                </a:path>
              </a:pathLst>
            </a:custGeom>
            <a:noFill/>
            <a:ln w="12700" cap="rnd"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04" name="Freeform 230">
              <a:extLst>
                <a:ext uri="{FF2B5EF4-FFF2-40B4-BE49-F238E27FC236}">
                  <a16:creationId xmlns:a16="http://schemas.microsoft.com/office/drawing/2014/main" id="{2FA6BC89-7A48-484E-B595-945B2AEC7A98}"/>
                </a:ext>
              </a:extLst>
            </p:cNvPr>
            <p:cNvSpPr>
              <a:spLocks/>
            </p:cNvSpPr>
            <p:nvPr/>
          </p:nvSpPr>
          <p:spPr bwMode="auto">
            <a:xfrm>
              <a:off x="3488" y="3721"/>
              <a:ext cx="202" cy="169"/>
            </a:xfrm>
            <a:custGeom>
              <a:avLst/>
              <a:gdLst>
                <a:gd name="T0" fmla="*/ 0 w 202"/>
                <a:gd name="T1" fmla="*/ 3 h 169"/>
                <a:gd name="T2" fmla="*/ 9 w 202"/>
                <a:gd name="T3" fmla="*/ 12 h 169"/>
                <a:gd name="T4" fmla="*/ 18 w 202"/>
                <a:gd name="T5" fmla="*/ 21 h 169"/>
                <a:gd name="T6" fmla="*/ 42 w 202"/>
                <a:gd name="T7" fmla="*/ 30 h 169"/>
                <a:gd name="T8" fmla="*/ 51 w 202"/>
                <a:gd name="T9" fmla="*/ 39 h 169"/>
                <a:gd name="T10" fmla="*/ 54 w 202"/>
                <a:gd name="T11" fmla="*/ 48 h 169"/>
                <a:gd name="T12" fmla="*/ 63 w 202"/>
                <a:gd name="T13" fmla="*/ 57 h 169"/>
                <a:gd name="T14" fmla="*/ 69 w 202"/>
                <a:gd name="T15" fmla="*/ 66 h 169"/>
                <a:gd name="T16" fmla="*/ 78 w 202"/>
                <a:gd name="T17" fmla="*/ 69 h 169"/>
                <a:gd name="T18" fmla="*/ 90 w 202"/>
                <a:gd name="T19" fmla="*/ 78 h 169"/>
                <a:gd name="T20" fmla="*/ 102 w 202"/>
                <a:gd name="T21" fmla="*/ 90 h 169"/>
                <a:gd name="T22" fmla="*/ 111 w 202"/>
                <a:gd name="T23" fmla="*/ 96 h 169"/>
                <a:gd name="T24" fmla="*/ 123 w 202"/>
                <a:gd name="T25" fmla="*/ 105 h 169"/>
                <a:gd name="T26" fmla="*/ 129 w 202"/>
                <a:gd name="T27" fmla="*/ 117 h 169"/>
                <a:gd name="T28" fmla="*/ 138 w 202"/>
                <a:gd name="T29" fmla="*/ 123 h 169"/>
                <a:gd name="T30" fmla="*/ 147 w 202"/>
                <a:gd name="T31" fmla="*/ 132 h 169"/>
                <a:gd name="T32" fmla="*/ 153 w 202"/>
                <a:gd name="T33" fmla="*/ 141 h 169"/>
                <a:gd name="T34" fmla="*/ 162 w 202"/>
                <a:gd name="T35" fmla="*/ 147 h 169"/>
                <a:gd name="T36" fmla="*/ 165 w 202"/>
                <a:gd name="T37" fmla="*/ 156 h 169"/>
                <a:gd name="T38" fmla="*/ 171 w 202"/>
                <a:gd name="T39" fmla="*/ 165 h 169"/>
                <a:gd name="T40" fmla="*/ 183 w 202"/>
                <a:gd name="T41" fmla="*/ 168 h 169"/>
                <a:gd name="T42" fmla="*/ 192 w 202"/>
                <a:gd name="T43" fmla="*/ 159 h 169"/>
                <a:gd name="T44" fmla="*/ 195 w 202"/>
                <a:gd name="T45" fmla="*/ 150 h 169"/>
                <a:gd name="T46" fmla="*/ 195 w 202"/>
                <a:gd name="T47" fmla="*/ 141 h 169"/>
                <a:gd name="T48" fmla="*/ 198 w 202"/>
                <a:gd name="T49" fmla="*/ 132 h 169"/>
                <a:gd name="T50" fmla="*/ 201 w 202"/>
                <a:gd name="T51" fmla="*/ 123 h 169"/>
                <a:gd name="T52" fmla="*/ 201 w 202"/>
                <a:gd name="T53" fmla="*/ 114 h 169"/>
                <a:gd name="T54" fmla="*/ 201 w 202"/>
                <a:gd name="T55" fmla="*/ 105 h 169"/>
                <a:gd name="T56" fmla="*/ 201 w 202"/>
                <a:gd name="T57" fmla="*/ 96 h 169"/>
                <a:gd name="T58" fmla="*/ 201 w 202"/>
                <a:gd name="T59" fmla="*/ 87 h 169"/>
                <a:gd name="T60" fmla="*/ 201 w 202"/>
                <a:gd name="T61" fmla="*/ 78 h 169"/>
                <a:gd name="T62" fmla="*/ 192 w 202"/>
                <a:gd name="T63" fmla="*/ 69 h 169"/>
                <a:gd name="T64" fmla="*/ 183 w 202"/>
                <a:gd name="T65" fmla="*/ 60 h 169"/>
                <a:gd name="T66" fmla="*/ 177 w 202"/>
                <a:gd name="T67" fmla="*/ 51 h 169"/>
                <a:gd name="T68" fmla="*/ 171 w 202"/>
                <a:gd name="T69" fmla="*/ 42 h 169"/>
                <a:gd name="T70" fmla="*/ 165 w 202"/>
                <a:gd name="T71" fmla="*/ 33 h 169"/>
                <a:gd name="T72" fmla="*/ 162 w 202"/>
                <a:gd name="T73" fmla="*/ 24 h 169"/>
                <a:gd name="T74" fmla="*/ 153 w 202"/>
                <a:gd name="T75" fmla="*/ 15 h 169"/>
                <a:gd name="T76" fmla="*/ 144 w 202"/>
                <a:gd name="T77" fmla="*/ 6 h 169"/>
                <a:gd name="T78" fmla="*/ 141 w 202"/>
                <a:gd name="T79" fmla="*/ 3 h 169"/>
                <a:gd name="T80" fmla="*/ 132 w 202"/>
                <a:gd name="T81" fmla="*/ 0 h 169"/>
                <a:gd name="T82" fmla="*/ 123 w 202"/>
                <a:gd name="T83" fmla="*/ 0 h 169"/>
                <a:gd name="T84" fmla="*/ 114 w 202"/>
                <a:gd name="T85" fmla="*/ 3 h 169"/>
                <a:gd name="T86" fmla="*/ 105 w 202"/>
                <a:gd name="T87" fmla="*/ 9 h 169"/>
                <a:gd name="T88" fmla="*/ 96 w 202"/>
                <a:gd name="T89" fmla="*/ 12 h 169"/>
                <a:gd name="T90" fmla="*/ 87 w 202"/>
                <a:gd name="T91" fmla="*/ 12 h 169"/>
                <a:gd name="T92" fmla="*/ 63 w 202"/>
                <a:gd name="T93" fmla="*/ 18 h 169"/>
                <a:gd name="T94" fmla="*/ 60 w 202"/>
                <a:gd name="T95" fmla="*/ 27 h 169"/>
                <a:gd name="T96" fmla="*/ 57 w 202"/>
                <a:gd name="T97" fmla="*/ 36 h 169"/>
                <a:gd name="T98" fmla="*/ 48 w 202"/>
                <a:gd name="T99" fmla="*/ 36 h 169"/>
                <a:gd name="T100" fmla="*/ 30 w 202"/>
                <a:gd name="T101" fmla="*/ 33 h 169"/>
                <a:gd name="T102" fmla="*/ 18 w 202"/>
                <a:gd name="T103" fmla="*/ 24 h 169"/>
                <a:gd name="T104" fmla="*/ 15 w 202"/>
                <a:gd name="T105" fmla="*/ 15 h 169"/>
                <a:gd name="T106" fmla="*/ 6 w 202"/>
                <a:gd name="T107" fmla="*/ 9 h 169"/>
                <a:gd name="T108" fmla="*/ 0 w 202"/>
                <a:gd name="T109" fmla="*/ 3 h 16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02"/>
                <a:gd name="T166" fmla="*/ 0 h 169"/>
                <a:gd name="T167" fmla="*/ 202 w 202"/>
                <a:gd name="T168" fmla="*/ 169 h 16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02" h="169">
                  <a:moveTo>
                    <a:pt x="0" y="3"/>
                  </a:moveTo>
                  <a:lnTo>
                    <a:pt x="9" y="12"/>
                  </a:lnTo>
                  <a:lnTo>
                    <a:pt x="18" y="21"/>
                  </a:lnTo>
                  <a:lnTo>
                    <a:pt x="42" y="30"/>
                  </a:lnTo>
                  <a:lnTo>
                    <a:pt x="51" y="39"/>
                  </a:lnTo>
                  <a:lnTo>
                    <a:pt x="54" y="48"/>
                  </a:lnTo>
                  <a:lnTo>
                    <a:pt x="63" y="57"/>
                  </a:lnTo>
                  <a:lnTo>
                    <a:pt x="69" y="66"/>
                  </a:lnTo>
                  <a:lnTo>
                    <a:pt x="78" y="69"/>
                  </a:lnTo>
                  <a:lnTo>
                    <a:pt x="90" y="78"/>
                  </a:lnTo>
                  <a:lnTo>
                    <a:pt x="102" y="90"/>
                  </a:lnTo>
                  <a:lnTo>
                    <a:pt x="111" y="96"/>
                  </a:lnTo>
                  <a:lnTo>
                    <a:pt x="123" y="105"/>
                  </a:lnTo>
                  <a:lnTo>
                    <a:pt x="129" y="117"/>
                  </a:lnTo>
                  <a:lnTo>
                    <a:pt x="138" y="123"/>
                  </a:lnTo>
                  <a:lnTo>
                    <a:pt x="147" y="132"/>
                  </a:lnTo>
                  <a:lnTo>
                    <a:pt x="153" y="141"/>
                  </a:lnTo>
                  <a:lnTo>
                    <a:pt x="162" y="147"/>
                  </a:lnTo>
                  <a:lnTo>
                    <a:pt x="165" y="156"/>
                  </a:lnTo>
                  <a:lnTo>
                    <a:pt x="171" y="165"/>
                  </a:lnTo>
                  <a:lnTo>
                    <a:pt x="183" y="168"/>
                  </a:lnTo>
                  <a:lnTo>
                    <a:pt x="192" y="159"/>
                  </a:lnTo>
                  <a:lnTo>
                    <a:pt x="195" y="150"/>
                  </a:lnTo>
                  <a:lnTo>
                    <a:pt x="195" y="141"/>
                  </a:lnTo>
                  <a:lnTo>
                    <a:pt x="198" y="132"/>
                  </a:lnTo>
                  <a:lnTo>
                    <a:pt x="201" y="123"/>
                  </a:lnTo>
                  <a:lnTo>
                    <a:pt x="201" y="114"/>
                  </a:lnTo>
                  <a:lnTo>
                    <a:pt x="201" y="105"/>
                  </a:lnTo>
                  <a:lnTo>
                    <a:pt x="201" y="96"/>
                  </a:lnTo>
                  <a:lnTo>
                    <a:pt x="201" y="87"/>
                  </a:lnTo>
                  <a:lnTo>
                    <a:pt x="201" y="78"/>
                  </a:lnTo>
                  <a:lnTo>
                    <a:pt x="192" y="69"/>
                  </a:lnTo>
                  <a:lnTo>
                    <a:pt x="183" y="60"/>
                  </a:lnTo>
                  <a:lnTo>
                    <a:pt x="177" y="51"/>
                  </a:lnTo>
                  <a:lnTo>
                    <a:pt x="171" y="42"/>
                  </a:lnTo>
                  <a:lnTo>
                    <a:pt x="165" y="33"/>
                  </a:lnTo>
                  <a:lnTo>
                    <a:pt x="162" y="24"/>
                  </a:lnTo>
                  <a:lnTo>
                    <a:pt x="153" y="15"/>
                  </a:lnTo>
                  <a:lnTo>
                    <a:pt x="144" y="6"/>
                  </a:lnTo>
                  <a:lnTo>
                    <a:pt x="141" y="3"/>
                  </a:lnTo>
                  <a:lnTo>
                    <a:pt x="132" y="0"/>
                  </a:lnTo>
                  <a:lnTo>
                    <a:pt x="123" y="0"/>
                  </a:lnTo>
                  <a:lnTo>
                    <a:pt x="114" y="3"/>
                  </a:lnTo>
                  <a:lnTo>
                    <a:pt x="105" y="9"/>
                  </a:lnTo>
                  <a:lnTo>
                    <a:pt x="96" y="12"/>
                  </a:lnTo>
                  <a:lnTo>
                    <a:pt x="87" y="12"/>
                  </a:lnTo>
                  <a:lnTo>
                    <a:pt x="63" y="18"/>
                  </a:lnTo>
                  <a:lnTo>
                    <a:pt x="60" y="27"/>
                  </a:lnTo>
                  <a:lnTo>
                    <a:pt x="57" y="36"/>
                  </a:lnTo>
                  <a:lnTo>
                    <a:pt x="48" y="36"/>
                  </a:lnTo>
                  <a:lnTo>
                    <a:pt x="30" y="33"/>
                  </a:lnTo>
                  <a:lnTo>
                    <a:pt x="18" y="24"/>
                  </a:lnTo>
                  <a:lnTo>
                    <a:pt x="15" y="15"/>
                  </a:lnTo>
                  <a:lnTo>
                    <a:pt x="6" y="9"/>
                  </a:lnTo>
                  <a:lnTo>
                    <a:pt x="0" y="3"/>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05" name="Freeform 231">
              <a:extLst>
                <a:ext uri="{FF2B5EF4-FFF2-40B4-BE49-F238E27FC236}">
                  <a16:creationId xmlns:a16="http://schemas.microsoft.com/office/drawing/2014/main" id="{5324353E-0649-4187-A53F-2FF5139B35A8}"/>
                </a:ext>
              </a:extLst>
            </p:cNvPr>
            <p:cNvSpPr>
              <a:spLocks/>
            </p:cNvSpPr>
            <p:nvPr/>
          </p:nvSpPr>
          <p:spPr bwMode="auto">
            <a:xfrm>
              <a:off x="3467" y="3763"/>
              <a:ext cx="199" cy="241"/>
            </a:xfrm>
            <a:custGeom>
              <a:avLst/>
              <a:gdLst>
                <a:gd name="T0" fmla="*/ 54 w 199"/>
                <a:gd name="T1" fmla="*/ 0 h 241"/>
                <a:gd name="T2" fmla="*/ 75 w 199"/>
                <a:gd name="T3" fmla="*/ 0 h 241"/>
                <a:gd name="T4" fmla="*/ 57 w 199"/>
                <a:gd name="T5" fmla="*/ 0 h 241"/>
                <a:gd name="T6" fmla="*/ 60 w 199"/>
                <a:gd name="T7" fmla="*/ 6 h 241"/>
                <a:gd name="T8" fmla="*/ 81 w 199"/>
                <a:gd name="T9" fmla="*/ 12 h 241"/>
                <a:gd name="T10" fmla="*/ 93 w 199"/>
                <a:gd name="T11" fmla="*/ 27 h 241"/>
                <a:gd name="T12" fmla="*/ 108 w 199"/>
                <a:gd name="T13" fmla="*/ 39 h 241"/>
                <a:gd name="T14" fmla="*/ 117 w 199"/>
                <a:gd name="T15" fmla="*/ 57 h 241"/>
                <a:gd name="T16" fmla="*/ 108 w 199"/>
                <a:gd name="T17" fmla="*/ 69 h 241"/>
                <a:gd name="T18" fmla="*/ 114 w 199"/>
                <a:gd name="T19" fmla="*/ 60 h 241"/>
                <a:gd name="T20" fmla="*/ 111 w 199"/>
                <a:gd name="T21" fmla="*/ 78 h 241"/>
                <a:gd name="T22" fmla="*/ 108 w 199"/>
                <a:gd name="T23" fmla="*/ 81 h 241"/>
                <a:gd name="T24" fmla="*/ 108 w 199"/>
                <a:gd name="T25" fmla="*/ 78 h 241"/>
                <a:gd name="T26" fmla="*/ 105 w 199"/>
                <a:gd name="T27" fmla="*/ 96 h 241"/>
                <a:gd name="T28" fmla="*/ 105 w 199"/>
                <a:gd name="T29" fmla="*/ 90 h 241"/>
                <a:gd name="T30" fmla="*/ 114 w 199"/>
                <a:gd name="T31" fmla="*/ 72 h 241"/>
                <a:gd name="T32" fmla="*/ 114 w 199"/>
                <a:gd name="T33" fmla="*/ 90 h 241"/>
                <a:gd name="T34" fmla="*/ 111 w 199"/>
                <a:gd name="T35" fmla="*/ 81 h 241"/>
                <a:gd name="T36" fmla="*/ 120 w 199"/>
                <a:gd name="T37" fmla="*/ 81 h 241"/>
                <a:gd name="T38" fmla="*/ 126 w 199"/>
                <a:gd name="T39" fmla="*/ 84 h 241"/>
                <a:gd name="T40" fmla="*/ 141 w 199"/>
                <a:gd name="T41" fmla="*/ 87 h 241"/>
                <a:gd name="T42" fmla="*/ 144 w 199"/>
                <a:gd name="T43" fmla="*/ 108 h 241"/>
                <a:gd name="T44" fmla="*/ 147 w 199"/>
                <a:gd name="T45" fmla="*/ 108 h 241"/>
                <a:gd name="T46" fmla="*/ 144 w 199"/>
                <a:gd name="T47" fmla="*/ 126 h 241"/>
                <a:gd name="T48" fmla="*/ 132 w 199"/>
                <a:gd name="T49" fmla="*/ 132 h 241"/>
                <a:gd name="T50" fmla="*/ 123 w 199"/>
                <a:gd name="T51" fmla="*/ 150 h 241"/>
                <a:gd name="T52" fmla="*/ 114 w 199"/>
                <a:gd name="T53" fmla="*/ 144 h 241"/>
                <a:gd name="T54" fmla="*/ 99 w 199"/>
                <a:gd name="T55" fmla="*/ 159 h 241"/>
                <a:gd name="T56" fmla="*/ 96 w 199"/>
                <a:gd name="T57" fmla="*/ 150 h 241"/>
                <a:gd name="T58" fmla="*/ 114 w 199"/>
                <a:gd name="T59" fmla="*/ 135 h 241"/>
                <a:gd name="T60" fmla="*/ 138 w 199"/>
                <a:gd name="T61" fmla="*/ 141 h 241"/>
                <a:gd name="T62" fmla="*/ 144 w 199"/>
                <a:gd name="T63" fmla="*/ 123 h 241"/>
                <a:gd name="T64" fmla="*/ 147 w 199"/>
                <a:gd name="T65" fmla="*/ 123 h 241"/>
                <a:gd name="T66" fmla="*/ 147 w 199"/>
                <a:gd name="T67" fmla="*/ 141 h 241"/>
                <a:gd name="T68" fmla="*/ 147 w 199"/>
                <a:gd name="T69" fmla="*/ 138 h 241"/>
                <a:gd name="T70" fmla="*/ 150 w 199"/>
                <a:gd name="T71" fmla="*/ 138 h 241"/>
                <a:gd name="T72" fmla="*/ 144 w 199"/>
                <a:gd name="T73" fmla="*/ 156 h 241"/>
                <a:gd name="T74" fmla="*/ 156 w 199"/>
                <a:gd name="T75" fmla="*/ 138 h 241"/>
                <a:gd name="T76" fmla="*/ 159 w 199"/>
                <a:gd name="T77" fmla="*/ 156 h 241"/>
                <a:gd name="T78" fmla="*/ 168 w 199"/>
                <a:gd name="T79" fmla="*/ 156 h 241"/>
                <a:gd name="T80" fmla="*/ 171 w 199"/>
                <a:gd name="T81" fmla="*/ 156 h 241"/>
                <a:gd name="T82" fmla="*/ 171 w 199"/>
                <a:gd name="T83" fmla="*/ 147 h 241"/>
                <a:gd name="T84" fmla="*/ 192 w 199"/>
                <a:gd name="T85" fmla="*/ 135 h 241"/>
                <a:gd name="T86" fmla="*/ 198 w 199"/>
                <a:gd name="T87" fmla="*/ 135 h 241"/>
                <a:gd name="T88" fmla="*/ 186 w 199"/>
                <a:gd name="T89" fmla="*/ 150 h 241"/>
                <a:gd name="T90" fmla="*/ 180 w 199"/>
                <a:gd name="T91" fmla="*/ 168 h 241"/>
                <a:gd name="T92" fmla="*/ 180 w 199"/>
                <a:gd name="T93" fmla="*/ 186 h 241"/>
                <a:gd name="T94" fmla="*/ 198 w 199"/>
                <a:gd name="T95" fmla="*/ 189 h 241"/>
                <a:gd name="T96" fmla="*/ 120 w 199"/>
                <a:gd name="T97" fmla="*/ 225 h 241"/>
                <a:gd name="T98" fmla="*/ 81 w 199"/>
                <a:gd name="T99" fmla="*/ 207 h 241"/>
                <a:gd name="T100" fmla="*/ 54 w 199"/>
                <a:gd name="T101" fmla="*/ 186 h 241"/>
                <a:gd name="T102" fmla="*/ 42 w 199"/>
                <a:gd name="T103" fmla="*/ 183 h 241"/>
                <a:gd name="T104" fmla="*/ 6 w 199"/>
                <a:gd name="T105" fmla="*/ 189 h 241"/>
                <a:gd name="T106" fmla="*/ 3 w 199"/>
                <a:gd name="T107" fmla="*/ 162 h 241"/>
                <a:gd name="T108" fmla="*/ 6 w 199"/>
                <a:gd name="T109" fmla="*/ 138 h 2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9"/>
                <a:gd name="T166" fmla="*/ 0 h 241"/>
                <a:gd name="T167" fmla="*/ 199 w 199"/>
                <a:gd name="T168" fmla="*/ 241 h 2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9" h="241">
                  <a:moveTo>
                    <a:pt x="45" y="3"/>
                  </a:moveTo>
                  <a:lnTo>
                    <a:pt x="54" y="0"/>
                  </a:lnTo>
                  <a:lnTo>
                    <a:pt x="63" y="0"/>
                  </a:lnTo>
                  <a:lnTo>
                    <a:pt x="75" y="0"/>
                  </a:lnTo>
                  <a:lnTo>
                    <a:pt x="66" y="0"/>
                  </a:lnTo>
                  <a:lnTo>
                    <a:pt x="57" y="0"/>
                  </a:lnTo>
                  <a:lnTo>
                    <a:pt x="69" y="3"/>
                  </a:lnTo>
                  <a:lnTo>
                    <a:pt x="60" y="6"/>
                  </a:lnTo>
                  <a:lnTo>
                    <a:pt x="69" y="9"/>
                  </a:lnTo>
                  <a:lnTo>
                    <a:pt x="81" y="12"/>
                  </a:lnTo>
                  <a:lnTo>
                    <a:pt x="90" y="18"/>
                  </a:lnTo>
                  <a:lnTo>
                    <a:pt x="93" y="27"/>
                  </a:lnTo>
                  <a:lnTo>
                    <a:pt x="102" y="30"/>
                  </a:lnTo>
                  <a:lnTo>
                    <a:pt x="108" y="39"/>
                  </a:lnTo>
                  <a:lnTo>
                    <a:pt x="108" y="51"/>
                  </a:lnTo>
                  <a:lnTo>
                    <a:pt x="117" y="57"/>
                  </a:lnTo>
                  <a:lnTo>
                    <a:pt x="117" y="66"/>
                  </a:lnTo>
                  <a:lnTo>
                    <a:pt x="108" y="69"/>
                  </a:lnTo>
                  <a:lnTo>
                    <a:pt x="108" y="60"/>
                  </a:lnTo>
                  <a:lnTo>
                    <a:pt x="114" y="60"/>
                  </a:lnTo>
                  <a:lnTo>
                    <a:pt x="111" y="69"/>
                  </a:lnTo>
                  <a:lnTo>
                    <a:pt x="111" y="78"/>
                  </a:lnTo>
                  <a:lnTo>
                    <a:pt x="108" y="69"/>
                  </a:lnTo>
                  <a:lnTo>
                    <a:pt x="108" y="81"/>
                  </a:lnTo>
                  <a:lnTo>
                    <a:pt x="108" y="93"/>
                  </a:lnTo>
                  <a:lnTo>
                    <a:pt x="108" y="78"/>
                  </a:lnTo>
                  <a:lnTo>
                    <a:pt x="108" y="87"/>
                  </a:lnTo>
                  <a:lnTo>
                    <a:pt x="105" y="96"/>
                  </a:lnTo>
                  <a:lnTo>
                    <a:pt x="105" y="108"/>
                  </a:lnTo>
                  <a:lnTo>
                    <a:pt x="105" y="90"/>
                  </a:lnTo>
                  <a:lnTo>
                    <a:pt x="108" y="81"/>
                  </a:lnTo>
                  <a:lnTo>
                    <a:pt x="114" y="72"/>
                  </a:lnTo>
                  <a:lnTo>
                    <a:pt x="117" y="81"/>
                  </a:lnTo>
                  <a:lnTo>
                    <a:pt x="114" y="90"/>
                  </a:lnTo>
                  <a:lnTo>
                    <a:pt x="111" y="99"/>
                  </a:lnTo>
                  <a:lnTo>
                    <a:pt x="111" y="81"/>
                  </a:lnTo>
                  <a:lnTo>
                    <a:pt x="114" y="72"/>
                  </a:lnTo>
                  <a:lnTo>
                    <a:pt x="120" y="81"/>
                  </a:lnTo>
                  <a:lnTo>
                    <a:pt x="120" y="93"/>
                  </a:lnTo>
                  <a:lnTo>
                    <a:pt x="126" y="84"/>
                  </a:lnTo>
                  <a:lnTo>
                    <a:pt x="132" y="93"/>
                  </a:lnTo>
                  <a:lnTo>
                    <a:pt x="141" y="87"/>
                  </a:lnTo>
                  <a:lnTo>
                    <a:pt x="141" y="96"/>
                  </a:lnTo>
                  <a:lnTo>
                    <a:pt x="144" y="108"/>
                  </a:lnTo>
                  <a:lnTo>
                    <a:pt x="144" y="117"/>
                  </a:lnTo>
                  <a:lnTo>
                    <a:pt x="147" y="108"/>
                  </a:lnTo>
                  <a:lnTo>
                    <a:pt x="150" y="117"/>
                  </a:lnTo>
                  <a:lnTo>
                    <a:pt x="144" y="126"/>
                  </a:lnTo>
                  <a:lnTo>
                    <a:pt x="141" y="135"/>
                  </a:lnTo>
                  <a:lnTo>
                    <a:pt x="132" y="132"/>
                  </a:lnTo>
                  <a:lnTo>
                    <a:pt x="129" y="141"/>
                  </a:lnTo>
                  <a:lnTo>
                    <a:pt x="123" y="150"/>
                  </a:lnTo>
                  <a:lnTo>
                    <a:pt x="123" y="141"/>
                  </a:lnTo>
                  <a:lnTo>
                    <a:pt x="114" y="144"/>
                  </a:lnTo>
                  <a:lnTo>
                    <a:pt x="105" y="150"/>
                  </a:lnTo>
                  <a:lnTo>
                    <a:pt x="99" y="159"/>
                  </a:lnTo>
                  <a:lnTo>
                    <a:pt x="96" y="168"/>
                  </a:lnTo>
                  <a:lnTo>
                    <a:pt x="96" y="150"/>
                  </a:lnTo>
                  <a:lnTo>
                    <a:pt x="105" y="138"/>
                  </a:lnTo>
                  <a:lnTo>
                    <a:pt x="114" y="135"/>
                  </a:lnTo>
                  <a:lnTo>
                    <a:pt x="126" y="135"/>
                  </a:lnTo>
                  <a:lnTo>
                    <a:pt x="138" y="141"/>
                  </a:lnTo>
                  <a:lnTo>
                    <a:pt x="141" y="132"/>
                  </a:lnTo>
                  <a:lnTo>
                    <a:pt x="144" y="123"/>
                  </a:lnTo>
                  <a:lnTo>
                    <a:pt x="147" y="114"/>
                  </a:lnTo>
                  <a:lnTo>
                    <a:pt x="147" y="123"/>
                  </a:lnTo>
                  <a:lnTo>
                    <a:pt x="147" y="132"/>
                  </a:lnTo>
                  <a:lnTo>
                    <a:pt x="147" y="141"/>
                  </a:lnTo>
                  <a:lnTo>
                    <a:pt x="141" y="150"/>
                  </a:lnTo>
                  <a:lnTo>
                    <a:pt x="147" y="138"/>
                  </a:lnTo>
                  <a:lnTo>
                    <a:pt x="153" y="129"/>
                  </a:lnTo>
                  <a:lnTo>
                    <a:pt x="150" y="138"/>
                  </a:lnTo>
                  <a:lnTo>
                    <a:pt x="144" y="147"/>
                  </a:lnTo>
                  <a:lnTo>
                    <a:pt x="144" y="156"/>
                  </a:lnTo>
                  <a:lnTo>
                    <a:pt x="150" y="147"/>
                  </a:lnTo>
                  <a:lnTo>
                    <a:pt x="156" y="138"/>
                  </a:lnTo>
                  <a:lnTo>
                    <a:pt x="162" y="147"/>
                  </a:lnTo>
                  <a:lnTo>
                    <a:pt x="159" y="156"/>
                  </a:lnTo>
                  <a:lnTo>
                    <a:pt x="165" y="147"/>
                  </a:lnTo>
                  <a:lnTo>
                    <a:pt x="168" y="156"/>
                  </a:lnTo>
                  <a:lnTo>
                    <a:pt x="177" y="147"/>
                  </a:lnTo>
                  <a:lnTo>
                    <a:pt x="171" y="156"/>
                  </a:lnTo>
                  <a:lnTo>
                    <a:pt x="171" y="165"/>
                  </a:lnTo>
                  <a:lnTo>
                    <a:pt x="171" y="147"/>
                  </a:lnTo>
                  <a:lnTo>
                    <a:pt x="183" y="141"/>
                  </a:lnTo>
                  <a:lnTo>
                    <a:pt x="192" y="135"/>
                  </a:lnTo>
                  <a:lnTo>
                    <a:pt x="198" y="126"/>
                  </a:lnTo>
                  <a:lnTo>
                    <a:pt x="198" y="135"/>
                  </a:lnTo>
                  <a:lnTo>
                    <a:pt x="195" y="144"/>
                  </a:lnTo>
                  <a:lnTo>
                    <a:pt x="186" y="150"/>
                  </a:lnTo>
                  <a:lnTo>
                    <a:pt x="183" y="159"/>
                  </a:lnTo>
                  <a:lnTo>
                    <a:pt x="180" y="168"/>
                  </a:lnTo>
                  <a:lnTo>
                    <a:pt x="180" y="177"/>
                  </a:lnTo>
                  <a:lnTo>
                    <a:pt x="180" y="186"/>
                  </a:lnTo>
                  <a:lnTo>
                    <a:pt x="189" y="186"/>
                  </a:lnTo>
                  <a:lnTo>
                    <a:pt x="198" y="189"/>
                  </a:lnTo>
                  <a:lnTo>
                    <a:pt x="144" y="207"/>
                  </a:lnTo>
                  <a:lnTo>
                    <a:pt x="120" y="225"/>
                  </a:lnTo>
                  <a:lnTo>
                    <a:pt x="93" y="240"/>
                  </a:lnTo>
                  <a:lnTo>
                    <a:pt x="81" y="207"/>
                  </a:lnTo>
                  <a:lnTo>
                    <a:pt x="72" y="192"/>
                  </a:lnTo>
                  <a:lnTo>
                    <a:pt x="54" y="186"/>
                  </a:lnTo>
                  <a:lnTo>
                    <a:pt x="90" y="183"/>
                  </a:lnTo>
                  <a:lnTo>
                    <a:pt x="42" y="183"/>
                  </a:lnTo>
                  <a:lnTo>
                    <a:pt x="18" y="192"/>
                  </a:lnTo>
                  <a:lnTo>
                    <a:pt x="6" y="189"/>
                  </a:lnTo>
                  <a:lnTo>
                    <a:pt x="0" y="177"/>
                  </a:lnTo>
                  <a:lnTo>
                    <a:pt x="3" y="162"/>
                  </a:lnTo>
                  <a:lnTo>
                    <a:pt x="6" y="147"/>
                  </a:lnTo>
                  <a:lnTo>
                    <a:pt x="6" y="138"/>
                  </a:lnTo>
                  <a:lnTo>
                    <a:pt x="15" y="135"/>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06" name="Freeform 232">
              <a:extLst>
                <a:ext uri="{FF2B5EF4-FFF2-40B4-BE49-F238E27FC236}">
                  <a16:creationId xmlns:a16="http://schemas.microsoft.com/office/drawing/2014/main" id="{A2CAA1E5-E34C-4CE3-BE6E-26E9E7305F62}"/>
                </a:ext>
              </a:extLst>
            </p:cNvPr>
            <p:cNvSpPr>
              <a:spLocks/>
            </p:cNvSpPr>
            <p:nvPr/>
          </p:nvSpPr>
          <p:spPr bwMode="auto">
            <a:xfrm>
              <a:off x="3461" y="3781"/>
              <a:ext cx="52" cy="94"/>
            </a:xfrm>
            <a:custGeom>
              <a:avLst/>
              <a:gdLst>
                <a:gd name="T0" fmla="*/ 24 w 52"/>
                <a:gd name="T1" fmla="*/ 72 h 94"/>
                <a:gd name="T2" fmla="*/ 27 w 52"/>
                <a:gd name="T3" fmla="*/ 81 h 94"/>
                <a:gd name="T4" fmla="*/ 18 w 52"/>
                <a:gd name="T5" fmla="*/ 84 h 94"/>
                <a:gd name="T6" fmla="*/ 18 w 52"/>
                <a:gd name="T7" fmla="*/ 93 h 94"/>
                <a:gd name="T8" fmla="*/ 9 w 52"/>
                <a:gd name="T9" fmla="*/ 87 h 94"/>
                <a:gd name="T10" fmla="*/ 0 w 52"/>
                <a:gd name="T11" fmla="*/ 81 h 94"/>
                <a:gd name="T12" fmla="*/ 0 w 52"/>
                <a:gd name="T13" fmla="*/ 72 h 94"/>
                <a:gd name="T14" fmla="*/ 9 w 52"/>
                <a:gd name="T15" fmla="*/ 66 h 94"/>
                <a:gd name="T16" fmla="*/ 18 w 52"/>
                <a:gd name="T17" fmla="*/ 57 h 94"/>
                <a:gd name="T18" fmla="*/ 27 w 52"/>
                <a:gd name="T19" fmla="*/ 51 h 94"/>
                <a:gd name="T20" fmla="*/ 30 w 52"/>
                <a:gd name="T21" fmla="*/ 42 h 94"/>
                <a:gd name="T22" fmla="*/ 30 w 52"/>
                <a:gd name="T23" fmla="*/ 33 h 94"/>
                <a:gd name="T24" fmla="*/ 36 w 52"/>
                <a:gd name="T25" fmla="*/ 24 h 94"/>
                <a:gd name="T26" fmla="*/ 39 w 52"/>
                <a:gd name="T27" fmla="*/ 15 h 94"/>
                <a:gd name="T28" fmla="*/ 42 w 52"/>
                <a:gd name="T29" fmla="*/ 6 h 94"/>
                <a:gd name="T30" fmla="*/ 51 w 52"/>
                <a:gd name="T31" fmla="*/ 0 h 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2"/>
                <a:gd name="T49" fmla="*/ 0 h 94"/>
                <a:gd name="T50" fmla="*/ 52 w 52"/>
                <a:gd name="T51" fmla="*/ 94 h 9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2" h="94">
                  <a:moveTo>
                    <a:pt x="24" y="72"/>
                  </a:moveTo>
                  <a:lnTo>
                    <a:pt x="27" y="81"/>
                  </a:lnTo>
                  <a:lnTo>
                    <a:pt x="18" y="84"/>
                  </a:lnTo>
                  <a:lnTo>
                    <a:pt x="18" y="93"/>
                  </a:lnTo>
                  <a:lnTo>
                    <a:pt x="9" y="87"/>
                  </a:lnTo>
                  <a:lnTo>
                    <a:pt x="0" y="81"/>
                  </a:lnTo>
                  <a:lnTo>
                    <a:pt x="0" y="72"/>
                  </a:lnTo>
                  <a:lnTo>
                    <a:pt x="9" y="66"/>
                  </a:lnTo>
                  <a:lnTo>
                    <a:pt x="18" y="57"/>
                  </a:lnTo>
                  <a:lnTo>
                    <a:pt x="27" y="51"/>
                  </a:lnTo>
                  <a:lnTo>
                    <a:pt x="30" y="42"/>
                  </a:lnTo>
                  <a:lnTo>
                    <a:pt x="30" y="33"/>
                  </a:lnTo>
                  <a:lnTo>
                    <a:pt x="36" y="24"/>
                  </a:lnTo>
                  <a:lnTo>
                    <a:pt x="39" y="15"/>
                  </a:lnTo>
                  <a:lnTo>
                    <a:pt x="42" y="6"/>
                  </a:lnTo>
                  <a:lnTo>
                    <a:pt x="51" y="0"/>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07" name="Freeform 233">
              <a:extLst>
                <a:ext uri="{FF2B5EF4-FFF2-40B4-BE49-F238E27FC236}">
                  <a16:creationId xmlns:a16="http://schemas.microsoft.com/office/drawing/2014/main" id="{F020D298-F368-4FB3-9F6E-E7E6D22C390F}"/>
                </a:ext>
              </a:extLst>
            </p:cNvPr>
            <p:cNvSpPr>
              <a:spLocks/>
            </p:cNvSpPr>
            <p:nvPr/>
          </p:nvSpPr>
          <p:spPr bwMode="auto">
            <a:xfrm>
              <a:off x="3515" y="3802"/>
              <a:ext cx="25" cy="7"/>
            </a:xfrm>
            <a:custGeom>
              <a:avLst/>
              <a:gdLst>
                <a:gd name="T0" fmla="*/ 24 w 25"/>
                <a:gd name="T1" fmla="*/ 6 h 7"/>
                <a:gd name="T2" fmla="*/ 15 w 25"/>
                <a:gd name="T3" fmla="*/ 0 h 7"/>
                <a:gd name="T4" fmla="*/ 6 w 25"/>
                <a:gd name="T5" fmla="*/ 0 h 7"/>
                <a:gd name="T6" fmla="*/ 0 w 25"/>
                <a:gd name="T7" fmla="*/ 0 h 7"/>
                <a:gd name="T8" fmla="*/ 24 w 25"/>
                <a:gd name="T9" fmla="*/ 6 h 7"/>
                <a:gd name="T10" fmla="*/ 0 60000 65536"/>
                <a:gd name="T11" fmla="*/ 0 60000 65536"/>
                <a:gd name="T12" fmla="*/ 0 60000 65536"/>
                <a:gd name="T13" fmla="*/ 0 60000 65536"/>
                <a:gd name="T14" fmla="*/ 0 60000 65536"/>
                <a:gd name="T15" fmla="*/ 0 w 25"/>
                <a:gd name="T16" fmla="*/ 0 h 7"/>
                <a:gd name="T17" fmla="*/ 25 w 25"/>
                <a:gd name="T18" fmla="*/ 7 h 7"/>
              </a:gdLst>
              <a:ahLst/>
              <a:cxnLst>
                <a:cxn ang="T10">
                  <a:pos x="T0" y="T1"/>
                </a:cxn>
                <a:cxn ang="T11">
                  <a:pos x="T2" y="T3"/>
                </a:cxn>
                <a:cxn ang="T12">
                  <a:pos x="T4" y="T5"/>
                </a:cxn>
                <a:cxn ang="T13">
                  <a:pos x="T6" y="T7"/>
                </a:cxn>
                <a:cxn ang="T14">
                  <a:pos x="T8" y="T9"/>
                </a:cxn>
              </a:cxnLst>
              <a:rect l="T15" t="T16" r="T17" b="T18"/>
              <a:pathLst>
                <a:path w="25" h="7">
                  <a:moveTo>
                    <a:pt x="24" y="6"/>
                  </a:moveTo>
                  <a:lnTo>
                    <a:pt x="15" y="0"/>
                  </a:lnTo>
                  <a:lnTo>
                    <a:pt x="6" y="0"/>
                  </a:lnTo>
                  <a:lnTo>
                    <a:pt x="0" y="0"/>
                  </a:lnTo>
                  <a:lnTo>
                    <a:pt x="24" y="6"/>
                  </a:lnTo>
                </a:path>
              </a:pathLst>
            </a:custGeom>
            <a:solidFill>
              <a:schemeClr val="accent1"/>
            </a:solidFill>
            <a:ln w="25400" cap="rnd" cmpd="sng">
              <a:solidFill>
                <a:schemeClr val="tx1"/>
              </a:solidFill>
              <a:prstDash val="solid"/>
              <a:round/>
              <a:headEnd type="none" w="med" len="med"/>
              <a:tailEnd type="none" w="med" len="med"/>
            </a:ln>
          </p:spPr>
          <p:txBody>
            <a:bodyPr/>
            <a:lstStyle/>
            <a:p>
              <a:endParaRPr lang="en-US"/>
            </a:p>
          </p:txBody>
        </p:sp>
        <p:sp>
          <p:nvSpPr>
            <p:cNvPr id="33808" name="Freeform 234">
              <a:extLst>
                <a:ext uri="{FF2B5EF4-FFF2-40B4-BE49-F238E27FC236}">
                  <a16:creationId xmlns:a16="http://schemas.microsoft.com/office/drawing/2014/main" id="{937A9229-A6D0-44CE-AAB8-63F1D335EB81}"/>
                </a:ext>
              </a:extLst>
            </p:cNvPr>
            <p:cNvSpPr>
              <a:spLocks/>
            </p:cNvSpPr>
            <p:nvPr/>
          </p:nvSpPr>
          <p:spPr bwMode="auto">
            <a:xfrm>
              <a:off x="3527" y="3802"/>
              <a:ext cx="1" cy="4"/>
            </a:xfrm>
            <a:custGeom>
              <a:avLst/>
              <a:gdLst>
                <a:gd name="T0" fmla="*/ 0 w 1"/>
                <a:gd name="T1" fmla="*/ 0 h 4"/>
                <a:gd name="T2" fmla="*/ 0 w 1"/>
                <a:gd name="T3" fmla="*/ 3 h 4"/>
                <a:gd name="T4" fmla="*/ 0 60000 65536"/>
                <a:gd name="T5" fmla="*/ 0 60000 65536"/>
                <a:gd name="T6" fmla="*/ 0 w 1"/>
                <a:gd name="T7" fmla="*/ 0 h 4"/>
                <a:gd name="T8" fmla="*/ 1 w 1"/>
                <a:gd name="T9" fmla="*/ 4 h 4"/>
              </a:gdLst>
              <a:ahLst/>
              <a:cxnLst>
                <a:cxn ang="T4">
                  <a:pos x="T0" y="T1"/>
                </a:cxn>
                <a:cxn ang="T5">
                  <a:pos x="T2" y="T3"/>
                </a:cxn>
              </a:cxnLst>
              <a:rect l="T6" t="T7" r="T8" b="T9"/>
              <a:pathLst>
                <a:path w="1" h="4">
                  <a:moveTo>
                    <a:pt x="0" y="0"/>
                  </a:moveTo>
                  <a:lnTo>
                    <a:pt x="0" y="3"/>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09" name="Freeform 235">
              <a:extLst>
                <a:ext uri="{FF2B5EF4-FFF2-40B4-BE49-F238E27FC236}">
                  <a16:creationId xmlns:a16="http://schemas.microsoft.com/office/drawing/2014/main" id="{675B7381-78C9-47F4-A956-11638920AE1C}"/>
                </a:ext>
              </a:extLst>
            </p:cNvPr>
            <p:cNvSpPr>
              <a:spLocks/>
            </p:cNvSpPr>
            <p:nvPr/>
          </p:nvSpPr>
          <p:spPr bwMode="auto">
            <a:xfrm>
              <a:off x="3512" y="3826"/>
              <a:ext cx="10" cy="1"/>
            </a:xfrm>
            <a:custGeom>
              <a:avLst/>
              <a:gdLst>
                <a:gd name="T0" fmla="*/ 9 w 10"/>
                <a:gd name="T1" fmla="*/ 0 h 1"/>
                <a:gd name="T2" fmla="*/ 0 w 10"/>
                <a:gd name="T3" fmla="*/ 0 h 1"/>
                <a:gd name="T4" fmla="*/ 0 60000 65536"/>
                <a:gd name="T5" fmla="*/ 0 60000 65536"/>
                <a:gd name="T6" fmla="*/ 0 w 10"/>
                <a:gd name="T7" fmla="*/ 0 h 1"/>
                <a:gd name="T8" fmla="*/ 10 w 10"/>
                <a:gd name="T9" fmla="*/ 1 h 1"/>
              </a:gdLst>
              <a:ahLst/>
              <a:cxnLst>
                <a:cxn ang="T4">
                  <a:pos x="T0" y="T1"/>
                </a:cxn>
                <a:cxn ang="T5">
                  <a:pos x="T2" y="T3"/>
                </a:cxn>
              </a:cxnLst>
              <a:rect l="T6" t="T7" r="T8" b="T9"/>
              <a:pathLst>
                <a:path w="10" h="1">
                  <a:moveTo>
                    <a:pt x="9" y="0"/>
                  </a:moveTo>
                  <a:lnTo>
                    <a:pt x="0" y="0"/>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0" name="Freeform 236">
              <a:extLst>
                <a:ext uri="{FF2B5EF4-FFF2-40B4-BE49-F238E27FC236}">
                  <a16:creationId xmlns:a16="http://schemas.microsoft.com/office/drawing/2014/main" id="{0D04C0D7-EDA6-4326-B435-ABFE5A92F805}"/>
                </a:ext>
              </a:extLst>
            </p:cNvPr>
            <p:cNvSpPr>
              <a:spLocks/>
            </p:cNvSpPr>
            <p:nvPr/>
          </p:nvSpPr>
          <p:spPr bwMode="auto">
            <a:xfrm>
              <a:off x="3617" y="3952"/>
              <a:ext cx="55" cy="40"/>
            </a:xfrm>
            <a:custGeom>
              <a:avLst/>
              <a:gdLst>
                <a:gd name="T0" fmla="*/ 42 w 55"/>
                <a:gd name="T1" fmla="*/ 0 h 40"/>
                <a:gd name="T2" fmla="*/ 51 w 55"/>
                <a:gd name="T3" fmla="*/ 3 h 40"/>
                <a:gd name="T4" fmla="*/ 54 w 55"/>
                <a:gd name="T5" fmla="*/ 12 h 40"/>
                <a:gd name="T6" fmla="*/ 54 w 55"/>
                <a:gd name="T7" fmla="*/ 21 h 40"/>
                <a:gd name="T8" fmla="*/ 45 w 55"/>
                <a:gd name="T9" fmla="*/ 27 h 40"/>
                <a:gd name="T10" fmla="*/ 36 w 55"/>
                <a:gd name="T11" fmla="*/ 27 h 40"/>
                <a:gd name="T12" fmla="*/ 27 w 55"/>
                <a:gd name="T13" fmla="*/ 30 h 40"/>
                <a:gd name="T14" fmla="*/ 18 w 55"/>
                <a:gd name="T15" fmla="*/ 33 h 40"/>
                <a:gd name="T16" fmla="*/ 9 w 55"/>
                <a:gd name="T17" fmla="*/ 36 h 40"/>
                <a:gd name="T18" fmla="*/ 0 w 55"/>
                <a:gd name="T19" fmla="*/ 39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40"/>
                <a:gd name="T32" fmla="*/ 55 w 55"/>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40">
                  <a:moveTo>
                    <a:pt x="42" y="0"/>
                  </a:moveTo>
                  <a:lnTo>
                    <a:pt x="51" y="3"/>
                  </a:lnTo>
                  <a:lnTo>
                    <a:pt x="54" y="12"/>
                  </a:lnTo>
                  <a:lnTo>
                    <a:pt x="54" y="21"/>
                  </a:lnTo>
                  <a:lnTo>
                    <a:pt x="45" y="27"/>
                  </a:lnTo>
                  <a:lnTo>
                    <a:pt x="36" y="27"/>
                  </a:lnTo>
                  <a:lnTo>
                    <a:pt x="27" y="30"/>
                  </a:lnTo>
                  <a:lnTo>
                    <a:pt x="18" y="33"/>
                  </a:lnTo>
                  <a:lnTo>
                    <a:pt x="9" y="36"/>
                  </a:lnTo>
                  <a:lnTo>
                    <a:pt x="0" y="39"/>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1" name="Freeform 237">
              <a:extLst>
                <a:ext uri="{FF2B5EF4-FFF2-40B4-BE49-F238E27FC236}">
                  <a16:creationId xmlns:a16="http://schemas.microsoft.com/office/drawing/2014/main" id="{D5F493A7-21AB-4F5B-AE2E-45AFFC3038A3}"/>
                </a:ext>
              </a:extLst>
            </p:cNvPr>
            <p:cNvSpPr>
              <a:spLocks/>
            </p:cNvSpPr>
            <p:nvPr/>
          </p:nvSpPr>
          <p:spPr bwMode="auto">
            <a:xfrm>
              <a:off x="3590" y="3994"/>
              <a:ext cx="46" cy="142"/>
            </a:xfrm>
            <a:custGeom>
              <a:avLst/>
              <a:gdLst>
                <a:gd name="T0" fmla="*/ 0 w 46"/>
                <a:gd name="T1" fmla="*/ 0 h 142"/>
                <a:gd name="T2" fmla="*/ 30 w 46"/>
                <a:gd name="T3" fmla="*/ 27 h 142"/>
                <a:gd name="T4" fmla="*/ 39 w 46"/>
                <a:gd name="T5" fmla="*/ 51 h 142"/>
                <a:gd name="T6" fmla="*/ 42 w 46"/>
                <a:gd name="T7" fmla="*/ 78 h 142"/>
                <a:gd name="T8" fmla="*/ 45 w 46"/>
                <a:gd name="T9" fmla="*/ 93 h 142"/>
                <a:gd name="T10" fmla="*/ 42 w 46"/>
                <a:gd name="T11" fmla="*/ 111 h 142"/>
                <a:gd name="T12" fmla="*/ 39 w 46"/>
                <a:gd name="T13" fmla="*/ 123 h 142"/>
                <a:gd name="T14" fmla="*/ 33 w 46"/>
                <a:gd name="T15" fmla="*/ 141 h 142"/>
                <a:gd name="T16" fmla="*/ 0 60000 65536"/>
                <a:gd name="T17" fmla="*/ 0 60000 65536"/>
                <a:gd name="T18" fmla="*/ 0 60000 65536"/>
                <a:gd name="T19" fmla="*/ 0 60000 65536"/>
                <a:gd name="T20" fmla="*/ 0 60000 65536"/>
                <a:gd name="T21" fmla="*/ 0 60000 65536"/>
                <a:gd name="T22" fmla="*/ 0 60000 65536"/>
                <a:gd name="T23" fmla="*/ 0 60000 65536"/>
                <a:gd name="T24" fmla="*/ 0 w 46"/>
                <a:gd name="T25" fmla="*/ 0 h 142"/>
                <a:gd name="T26" fmla="*/ 46 w 46"/>
                <a:gd name="T27" fmla="*/ 142 h 1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6" h="142">
                  <a:moveTo>
                    <a:pt x="0" y="0"/>
                  </a:moveTo>
                  <a:lnTo>
                    <a:pt x="30" y="27"/>
                  </a:lnTo>
                  <a:lnTo>
                    <a:pt x="39" y="51"/>
                  </a:lnTo>
                  <a:lnTo>
                    <a:pt x="42" y="78"/>
                  </a:lnTo>
                  <a:lnTo>
                    <a:pt x="45" y="93"/>
                  </a:lnTo>
                  <a:lnTo>
                    <a:pt x="42" y="111"/>
                  </a:lnTo>
                  <a:lnTo>
                    <a:pt x="39" y="123"/>
                  </a:lnTo>
                  <a:lnTo>
                    <a:pt x="33" y="141"/>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2" name="Freeform 238">
              <a:extLst>
                <a:ext uri="{FF2B5EF4-FFF2-40B4-BE49-F238E27FC236}">
                  <a16:creationId xmlns:a16="http://schemas.microsoft.com/office/drawing/2014/main" id="{B6BA672B-CDBA-43A8-9665-50ED455F2DFD}"/>
                </a:ext>
              </a:extLst>
            </p:cNvPr>
            <p:cNvSpPr>
              <a:spLocks/>
            </p:cNvSpPr>
            <p:nvPr/>
          </p:nvSpPr>
          <p:spPr bwMode="auto">
            <a:xfrm>
              <a:off x="3233" y="3997"/>
              <a:ext cx="382" cy="226"/>
            </a:xfrm>
            <a:custGeom>
              <a:avLst/>
              <a:gdLst>
                <a:gd name="T0" fmla="*/ 330 w 382"/>
                <a:gd name="T1" fmla="*/ 3 h 226"/>
                <a:gd name="T2" fmla="*/ 312 w 382"/>
                <a:gd name="T3" fmla="*/ 12 h 226"/>
                <a:gd name="T4" fmla="*/ 294 w 382"/>
                <a:gd name="T5" fmla="*/ 21 h 226"/>
                <a:gd name="T6" fmla="*/ 276 w 382"/>
                <a:gd name="T7" fmla="*/ 30 h 226"/>
                <a:gd name="T8" fmla="*/ 258 w 382"/>
                <a:gd name="T9" fmla="*/ 39 h 226"/>
                <a:gd name="T10" fmla="*/ 228 w 382"/>
                <a:gd name="T11" fmla="*/ 42 h 226"/>
                <a:gd name="T12" fmla="*/ 192 w 382"/>
                <a:gd name="T13" fmla="*/ 48 h 226"/>
                <a:gd name="T14" fmla="*/ 174 w 382"/>
                <a:gd name="T15" fmla="*/ 54 h 226"/>
                <a:gd name="T16" fmla="*/ 153 w 382"/>
                <a:gd name="T17" fmla="*/ 60 h 226"/>
                <a:gd name="T18" fmla="*/ 135 w 382"/>
                <a:gd name="T19" fmla="*/ 66 h 226"/>
                <a:gd name="T20" fmla="*/ 111 w 382"/>
                <a:gd name="T21" fmla="*/ 78 h 226"/>
                <a:gd name="T22" fmla="*/ 96 w 382"/>
                <a:gd name="T23" fmla="*/ 87 h 226"/>
                <a:gd name="T24" fmla="*/ 87 w 382"/>
                <a:gd name="T25" fmla="*/ 69 h 226"/>
                <a:gd name="T26" fmla="*/ 72 w 382"/>
                <a:gd name="T27" fmla="*/ 57 h 226"/>
                <a:gd name="T28" fmla="*/ 54 w 382"/>
                <a:gd name="T29" fmla="*/ 51 h 226"/>
                <a:gd name="T30" fmla="*/ 36 w 382"/>
                <a:gd name="T31" fmla="*/ 54 h 226"/>
                <a:gd name="T32" fmla="*/ 30 w 382"/>
                <a:gd name="T33" fmla="*/ 72 h 226"/>
                <a:gd name="T34" fmla="*/ 21 w 382"/>
                <a:gd name="T35" fmla="*/ 90 h 226"/>
                <a:gd name="T36" fmla="*/ 12 w 382"/>
                <a:gd name="T37" fmla="*/ 108 h 226"/>
                <a:gd name="T38" fmla="*/ 3 w 382"/>
                <a:gd name="T39" fmla="*/ 126 h 226"/>
                <a:gd name="T40" fmla="*/ 0 w 382"/>
                <a:gd name="T41" fmla="*/ 144 h 226"/>
                <a:gd name="T42" fmla="*/ 9 w 382"/>
                <a:gd name="T43" fmla="*/ 159 h 226"/>
                <a:gd name="T44" fmla="*/ 30 w 382"/>
                <a:gd name="T45" fmla="*/ 165 h 226"/>
                <a:gd name="T46" fmla="*/ 33 w 382"/>
                <a:gd name="T47" fmla="*/ 165 h 226"/>
                <a:gd name="T48" fmla="*/ 54 w 382"/>
                <a:gd name="T49" fmla="*/ 171 h 226"/>
                <a:gd name="T50" fmla="*/ 66 w 382"/>
                <a:gd name="T51" fmla="*/ 165 h 226"/>
                <a:gd name="T52" fmla="*/ 69 w 382"/>
                <a:gd name="T53" fmla="*/ 147 h 226"/>
                <a:gd name="T54" fmla="*/ 69 w 382"/>
                <a:gd name="T55" fmla="*/ 129 h 226"/>
                <a:gd name="T56" fmla="*/ 69 w 382"/>
                <a:gd name="T57" fmla="*/ 108 h 226"/>
                <a:gd name="T58" fmla="*/ 69 w 382"/>
                <a:gd name="T59" fmla="*/ 90 h 226"/>
                <a:gd name="T60" fmla="*/ 78 w 382"/>
                <a:gd name="T61" fmla="*/ 75 h 226"/>
                <a:gd name="T62" fmla="*/ 72 w 382"/>
                <a:gd name="T63" fmla="*/ 93 h 226"/>
                <a:gd name="T64" fmla="*/ 69 w 382"/>
                <a:gd name="T65" fmla="*/ 117 h 226"/>
                <a:gd name="T66" fmla="*/ 66 w 382"/>
                <a:gd name="T67" fmla="*/ 138 h 226"/>
                <a:gd name="T68" fmla="*/ 63 w 382"/>
                <a:gd name="T69" fmla="*/ 156 h 226"/>
                <a:gd name="T70" fmla="*/ 72 w 382"/>
                <a:gd name="T71" fmla="*/ 168 h 226"/>
                <a:gd name="T72" fmla="*/ 93 w 382"/>
                <a:gd name="T73" fmla="*/ 174 h 226"/>
                <a:gd name="T74" fmla="*/ 114 w 382"/>
                <a:gd name="T75" fmla="*/ 174 h 226"/>
                <a:gd name="T76" fmla="*/ 147 w 382"/>
                <a:gd name="T77" fmla="*/ 174 h 226"/>
                <a:gd name="T78" fmla="*/ 168 w 382"/>
                <a:gd name="T79" fmla="*/ 165 h 226"/>
                <a:gd name="T80" fmla="*/ 186 w 382"/>
                <a:gd name="T81" fmla="*/ 162 h 226"/>
                <a:gd name="T82" fmla="*/ 207 w 382"/>
                <a:gd name="T83" fmla="*/ 162 h 226"/>
                <a:gd name="T84" fmla="*/ 243 w 382"/>
                <a:gd name="T85" fmla="*/ 159 h 226"/>
                <a:gd name="T86" fmla="*/ 273 w 382"/>
                <a:gd name="T87" fmla="*/ 159 h 226"/>
                <a:gd name="T88" fmla="*/ 297 w 382"/>
                <a:gd name="T89" fmla="*/ 153 h 226"/>
                <a:gd name="T90" fmla="*/ 330 w 382"/>
                <a:gd name="T91" fmla="*/ 150 h 226"/>
                <a:gd name="T92" fmla="*/ 354 w 382"/>
                <a:gd name="T93" fmla="*/ 153 h 226"/>
                <a:gd name="T94" fmla="*/ 372 w 382"/>
                <a:gd name="T95" fmla="*/ 165 h 226"/>
                <a:gd name="T96" fmla="*/ 372 w 382"/>
                <a:gd name="T97" fmla="*/ 168 h 226"/>
                <a:gd name="T98" fmla="*/ 357 w 382"/>
                <a:gd name="T99" fmla="*/ 156 h 226"/>
                <a:gd name="T100" fmla="*/ 339 w 382"/>
                <a:gd name="T101" fmla="*/ 147 h 226"/>
                <a:gd name="T102" fmla="*/ 318 w 382"/>
                <a:gd name="T103" fmla="*/ 144 h 226"/>
                <a:gd name="T104" fmla="*/ 318 w 382"/>
                <a:gd name="T105" fmla="*/ 162 h 226"/>
                <a:gd name="T106" fmla="*/ 333 w 382"/>
                <a:gd name="T107" fmla="*/ 183 h 226"/>
                <a:gd name="T108" fmla="*/ 342 w 382"/>
                <a:gd name="T109" fmla="*/ 201 h 226"/>
                <a:gd name="T110" fmla="*/ 354 w 382"/>
                <a:gd name="T111" fmla="*/ 216 h 2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2"/>
                <a:gd name="T169" fmla="*/ 0 h 226"/>
                <a:gd name="T170" fmla="*/ 382 w 382"/>
                <a:gd name="T171" fmla="*/ 226 h 22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2" h="226">
                  <a:moveTo>
                    <a:pt x="339" y="0"/>
                  </a:moveTo>
                  <a:lnTo>
                    <a:pt x="330" y="3"/>
                  </a:lnTo>
                  <a:lnTo>
                    <a:pt x="321" y="6"/>
                  </a:lnTo>
                  <a:lnTo>
                    <a:pt x="312" y="12"/>
                  </a:lnTo>
                  <a:lnTo>
                    <a:pt x="303" y="18"/>
                  </a:lnTo>
                  <a:lnTo>
                    <a:pt x="294" y="21"/>
                  </a:lnTo>
                  <a:lnTo>
                    <a:pt x="285" y="24"/>
                  </a:lnTo>
                  <a:lnTo>
                    <a:pt x="276" y="30"/>
                  </a:lnTo>
                  <a:lnTo>
                    <a:pt x="267" y="33"/>
                  </a:lnTo>
                  <a:lnTo>
                    <a:pt x="258" y="39"/>
                  </a:lnTo>
                  <a:lnTo>
                    <a:pt x="237" y="42"/>
                  </a:lnTo>
                  <a:lnTo>
                    <a:pt x="228" y="42"/>
                  </a:lnTo>
                  <a:lnTo>
                    <a:pt x="204" y="48"/>
                  </a:lnTo>
                  <a:lnTo>
                    <a:pt x="192" y="48"/>
                  </a:lnTo>
                  <a:lnTo>
                    <a:pt x="183" y="51"/>
                  </a:lnTo>
                  <a:lnTo>
                    <a:pt x="174" y="54"/>
                  </a:lnTo>
                  <a:lnTo>
                    <a:pt x="165" y="57"/>
                  </a:lnTo>
                  <a:lnTo>
                    <a:pt x="153" y="60"/>
                  </a:lnTo>
                  <a:lnTo>
                    <a:pt x="144" y="63"/>
                  </a:lnTo>
                  <a:lnTo>
                    <a:pt x="135" y="66"/>
                  </a:lnTo>
                  <a:lnTo>
                    <a:pt x="123" y="72"/>
                  </a:lnTo>
                  <a:lnTo>
                    <a:pt x="111" y="78"/>
                  </a:lnTo>
                  <a:lnTo>
                    <a:pt x="105" y="87"/>
                  </a:lnTo>
                  <a:lnTo>
                    <a:pt x="96" y="87"/>
                  </a:lnTo>
                  <a:lnTo>
                    <a:pt x="96" y="78"/>
                  </a:lnTo>
                  <a:lnTo>
                    <a:pt x="87" y="69"/>
                  </a:lnTo>
                  <a:lnTo>
                    <a:pt x="81" y="60"/>
                  </a:lnTo>
                  <a:lnTo>
                    <a:pt x="72" y="57"/>
                  </a:lnTo>
                  <a:lnTo>
                    <a:pt x="63" y="51"/>
                  </a:lnTo>
                  <a:lnTo>
                    <a:pt x="54" y="51"/>
                  </a:lnTo>
                  <a:lnTo>
                    <a:pt x="45" y="51"/>
                  </a:lnTo>
                  <a:lnTo>
                    <a:pt x="36" y="54"/>
                  </a:lnTo>
                  <a:lnTo>
                    <a:pt x="36" y="63"/>
                  </a:lnTo>
                  <a:lnTo>
                    <a:pt x="30" y="72"/>
                  </a:lnTo>
                  <a:lnTo>
                    <a:pt x="24" y="81"/>
                  </a:lnTo>
                  <a:lnTo>
                    <a:pt x="21" y="90"/>
                  </a:lnTo>
                  <a:lnTo>
                    <a:pt x="15" y="99"/>
                  </a:lnTo>
                  <a:lnTo>
                    <a:pt x="12" y="108"/>
                  </a:lnTo>
                  <a:lnTo>
                    <a:pt x="9" y="117"/>
                  </a:lnTo>
                  <a:lnTo>
                    <a:pt x="3" y="126"/>
                  </a:lnTo>
                  <a:lnTo>
                    <a:pt x="0" y="135"/>
                  </a:lnTo>
                  <a:lnTo>
                    <a:pt x="0" y="144"/>
                  </a:lnTo>
                  <a:lnTo>
                    <a:pt x="0" y="156"/>
                  </a:lnTo>
                  <a:lnTo>
                    <a:pt x="9" y="159"/>
                  </a:lnTo>
                  <a:lnTo>
                    <a:pt x="18" y="162"/>
                  </a:lnTo>
                  <a:lnTo>
                    <a:pt x="30" y="165"/>
                  </a:lnTo>
                  <a:lnTo>
                    <a:pt x="24" y="156"/>
                  </a:lnTo>
                  <a:lnTo>
                    <a:pt x="33" y="165"/>
                  </a:lnTo>
                  <a:lnTo>
                    <a:pt x="45" y="168"/>
                  </a:lnTo>
                  <a:lnTo>
                    <a:pt x="54" y="171"/>
                  </a:lnTo>
                  <a:lnTo>
                    <a:pt x="63" y="174"/>
                  </a:lnTo>
                  <a:lnTo>
                    <a:pt x="66" y="165"/>
                  </a:lnTo>
                  <a:lnTo>
                    <a:pt x="69" y="156"/>
                  </a:lnTo>
                  <a:lnTo>
                    <a:pt x="69" y="147"/>
                  </a:lnTo>
                  <a:lnTo>
                    <a:pt x="69" y="138"/>
                  </a:lnTo>
                  <a:lnTo>
                    <a:pt x="69" y="129"/>
                  </a:lnTo>
                  <a:lnTo>
                    <a:pt x="69" y="117"/>
                  </a:lnTo>
                  <a:lnTo>
                    <a:pt x="69" y="108"/>
                  </a:lnTo>
                  <a:lnTo>
                    <a:pt x="69" y="99"/>
                  </a:lnTo>
                  <a:lnTo>
                    <a:pt x="69" y="90"/>
                  </a:lnTo>
                  <a:lnTo>
                    <a:pt x="69" y="81"/>
                  </a:lnTo>
                  <a:lnTo>
                    <a:pt x="78" y="75"/>
                  </a:lnTo>
                  <a:lnTo>
                    <a:pt x="75" y="84"/>
                  </a:lnTo>
                  <a:lnTo>
                    <a:pt x="72" y="93"/>
                  </a:lnTo>
                  <a:lnTo>
                    <a:pt x="69" y="105"/>
                  </a:lnTo>
                  <a:lnTo>
                    <a:pt x="69" y="117"/>
                  </a:lnTo>
                  <a:lnTo>
                    <a:pt x="69" y="126"/>
                  </a:lnTo>
                  <a:lnTo>
                    <a:pt x="66" y="138"/>
                  </a:lnTo>
                  <a:lnTo>
                    <a:pt x="63" y="147"/>
                  </a:lnTo>
                  <a:lnTo>
                    <a:pt x="63" y="156"/>
                  </a:lnTo>
                  <a:lnTo>
                    <a:pt x="63" y="165"/>
                  </a:lnTo>
                  <a:lnTo>
                    <a:pt x="72" y="168"/>
                  </a:lnTo>
                  <a:lnTo>
                    <a:pt x="81" y="168"/>
                  </a:lnTo>
                  <a:lnTo>
                    <a:pt x="93" y="174"/>
                  </a:lnTo>
                  <a:lnTo>
                    <a:pt x="102" y="174"/>
                  </a:lnTo>
                  <a:lnTo>
                    <a:pt x="114" y="174"/>
                  </a:lnTo>
                  <a:lnTo>
                    <a:pt x="126" y="174"/>
                  </a:lnTo>
                  <a:lnTo>
                    <a:pt x="147" y="174"/>
                  </a:lnTo>
                  <a:lnTo>
                    <a:pt x="159" y="171"/>
                  </a:lnTo>
                  <a:lnTo>
                    <a:pt x="168" y="165"/>
                  </a:lnTo>
                  <a:lnTo>
                    <a:pt x="177" y="165"/>
                  </a:lnTo>
                  <a:lnTo>
                    <a:pt x="186" y="162"/>
                  </a:lnTo>
                  <a:lnTo>
                    <a:pt x="195" y="162"/>
                  </a:lnTo>
                  <a:lnTo>
                    <a:pt x="207" y="162"/>
                  </a:lnTo>
                  <a:lnTo>
                    <a:pt x="219" y="159"/>
                  </a:lnTo>
                  <a:lnTo>
                    <a:pt x="243" y="159"/>
                  </a:lnTo>
                  <a:lnTo>
                    <a:pt x="252" y="159"/>
                  </a:lnTo>
                  <a:lnTo>
                    <a:pt x="273" y="159"/>
                  </a:lnTo>
                  <a:lnTo>
                    <a:pt x="285" y="159"/>
                  </a:lnTo>
                  <a:lnTo>
                    <a:pt x="297" y="153"/>
                  </a:lnTo>
                  <a:lnTo>
                    <a:pt x="306" y="150"/>
                  </a:lnTo>
                  <a:lnTo>
                    <a:pt x="330" y="150"/>
                  </a:lnTo>
                  <a:lnTo>
                    <a:pt x="342" y="150"/>
                  </a:lnTo>
                  <a:lnTo>
                    <a:pt x="354" y="153"/>
                  </a:lnTo>
                  <a:lnTo>
                    <a:pt x="363" y="159"/>
                  </a:lnTo>
                  <a:lnTo>
                    <a:pt x="372" y="165"/>
                  </a:lnTo>
                  <a:lnTo>
                    <a:pt x="381" y="171"/>
                  </a:lnTo>
                  <a:lnTo>
                    <a:pt x="372" y="168"/>
                  </a:lnTo>
                  <a:lnTo>
                    <a:pt x="363" y="165"/>
                  </a:lnTo>
                  <a:lnTo>
                    <a:pt x="357" y="156"/>
                  </a:lnTo>
                  <a:lnTo>
                    <a:pt x="348" y="153"/>
                  </a:lnTo>
                  <a:lnTo>
                    <a:pt x="339" y="147"/>
                  </a:lnTo>
                  <a:lnTo>
                    <a:pt x="330" y="144"/>
                  </a:lnTo>
                  <a:lnTo>
                    <a:pt x="318" y="144"/>
                  </a:lnTo>
                  <a:lnTo>
                    <a:pt x="315" y="153"/>
                  </a:lnTo>
                  <a:lnTo>
                    <a:pt x="318" y="162"/>
                  </a:lnTo>
                  <a:lnTo>
                    <a:pt x="324" y="174"/>
                  </a:lnTo>
                  <a:lnTo>
                    <a:pt x="333" y="183"/>
                  </a:lnTo>
                  <a:lnTo>
                    <a:pt x="336" y="192"/>
                  </a:lnTo>
                  <a:lnTo>
                    <a:pt x="342" y="201"/>
                  </a:lnTo>
                  <a:lnTo>
                    <a:pt x="345" y="210"/>
                  </a:lnTo>
                  <a:lnTo>
                    <a:pt x="354" y="216"/>
                  </a:lnTo>
                  <a:lnTo>
                    <a:pt x="363" y="225"/>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3" name="Freeform 239">
              <a:extLst>
                <a:ext uri="{FF2B5EF4-FFF2-40B4-BE49-F238E27FC236}">
                  <a16:creationId xmlns:a16="http://schemas.microsoft.com/office/drawing/2014/main" id="{2BC05492-C877-4823-B27C-74EE861F5507}"/>
                </a:ext>
              </a:extLst>
            </p:cNvPr>
            <p:cNvSpPr>
              <a:spLocks/>
            </p:cNvSpPr>
            <p:nvPr/>
          </p:nvSpPr>
          <p:spPr bwMode="auto">
            <a:xfrm>
              <a:off x="3602" y="3985"/>
              <a:ext cx="28" cy="142"/>
            </a:xfrm>
            <a:custGeom>
              <a:avLst/>
              <a:gdLst>
                <a:gd name="T0" fmla="*/ 0 w 28"/>
                <a:gd name="T1" fmla="*/ 0 h 142"/>
                <a:gd name="T2" fmla="*/ 6 w 28"/>
                <a:gd name="T3" fmla="*/ 9 h 142"/>
                <a:gd name="T4" fmla="*/ 15 w 28"/>
                <a:gd name="T5" fmla="*/ 18 h 142"/>
                <a:gd name="T6" fmla="*/ 21 w 28"/>
                <a:gd name="T7" fmla="*/ 27 h 142"/>
                <a:gd name="T8" fmla="*/ 24 w 28"/>
                <a:gd name="T9" fmla="*/ 36 h 142"/>
                <a:gd name="T10" fmla="*/ 27 w 28"/>
                <a:gd name="T11" fmla="*/ 45 h 142"/>
                <a:gd name="T12" fmla="*/ 27 w 28"/>
                <a:gd name="T13" fmla="*/ 54 h 142"/>
                <a:gd name="T14" fmla="*/ 27 w 28"/>
                <a:gd name="T15" fmla="*/ 63 h 142"/>
                <a:gd name="T16" fmla="*/ 27 w 28"/>
                <a:gd name="T17" fmla="*/ 72 h 142"/>
                <a:gd name="T18" fmla="*/ 27 w 28"/>
                <a:gd name="T19" fmla="*/ 96 h 142"/>
                <a:gd name="T20" fmla="*/ 27 w 28"/>
                <a:gd name="T21" fmla="*/ 105 h 142"/>
                <a:gd name="T22" fmla="*/ 27 w 28"/>
                <a:gd name="T23" fmla="*/ 114 h 142"/>
                <a:gd name="T24" fmla="*/ 27 w 28"/>
                <a:gd name="T25" fmla="*/ 123 h 142"/>
                <a:gd name="T26" fmla="*/ 27 w 28"/>
                <a:gd name="T27" fmla="*/ 132 h 142"/>
                <a:gd name="T28" fmla="*/ 27 w 28"/>
                <a:gd name="T29" fmla="*/ 141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142"/>
                <a:gd name="T47" fmla="*/ 28 w 28"/>
                <a:gd name="T48" fmla="*/ 142 h 1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142">
                  <a:moveTo>
                    <a:pt x="0" y="0"/>
                  </a:moveTo>
                  <a:lnTo>
                    <a:pt x="6" y="9"/>
                  </a:lnTo>
                  <a:lnTo>
                    <a:pt x="15" y="18"/>
                  </a:lnTo>
                  <a:lnTo>
                    <a:pt x="21" y="27"/>
                  </a:lnTo>
                  <a:lnTo>
                    <a:pt x="24" y="36"/>
                  </a:lnTo>
                  <a:lnTo>
                    <a:pt x="27" y="45"/>
                  </a:lnTo>
                  <a:lnTo>
                    <a:pt x="27" y="54"/>
                  </a:lnTo>
                  <a:lnTo>
                    <a:pt x="27" y="63"/>
                  </a:lnTo>
                  <a:lnTo>
                    <a:pt x="27" y="72"/>
                  </a:lnTo>
                  <a:lnTo>
                    <a:pt x="27" y="96"/>
                  </a:lnTo>
                  <a:lnTo>
                    <a:pt x="27" y="105"/>
                  </a:lnTo>
                  <a:lnTo>
                    <a:pt x="27" y="114"/>
                  </a:lnTo>
                  <a:lnTo>
                    <a:pt x="27" y="123"/>
                  </a:lnTo>
                  <a:lnTo>
                    <a:pt x="27" y="132"/>
                  </a:lnTo>
                  <a:lnTo>
                    <a:pt x="27" y="141"/>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4" name="Freeform 240">
              <a:extLst>
                <a:ext uri="{FF2B5EF4-FFF2-40B4-BE49-F238E27FC236}">
                  <a16:creationId xmlns:a16="http://schemas.microsoft.com/office/drawing/2014/main" id="{1B3E421B-FFD7-4F08-8E09-DDA10A3AE9AF}"/>
                </a:ext>
              </a:extLst>
            </p:cNvPr>
            <p:cNvSpPr>
              <a:spLocks/>
            </p:cNvSpPr>
            <p:nvPr/>
          </p:nvSpPr>
          <p:spPr bwMode="auto">
            <a:xfrm>
              <a:off x="3155" y="3976"/>
              <a:ext cx="352" cy="82"/>
            </a:xfrm>
            <a:custGeom>
              <a:avLst/>
              <a:gdLst>
                <a:gd name="T0" fmla="*/ 351 w 352"/>
                <a:gd name="T1" fmla="*/ 42 h 82"/>
                <a:gd name="T2" fmla="*/ 342 w 352"/>
                <a:gd name="T3" fmla="*/ 42 h 82"/>
                <a:gd name="T4" fmla="*/ 333 w 352"/>
                <a:gd name="T5" fmla="*/ 42 h 82"/>
                <a:gd name="T6" fmla="*/ 324 w 352"/>
                <a:gd name="T7" fmla="*/ 42 h 82"/>
                <a:gd name="T8" fmla="*/ 315 w 352"/>
                <a:gd name="T9" fmla="*/ 42 h 82"/>
                <a:gd name="T10" fmla="*/ 303 w 352"/>
                <a:gd name="T11" fmla="*/ 42 h 82"/>
                <a:gd name="T12" fmla="*/ 291 w 352"/>
                <a:gd name="T13" fmla="*/ 45 h 82"/>
                <a:gd name="T14" fmla="*/ 279 w 352"/>
                <a:gd name="T15" fmla="*/ 51 h 82"/>
                <a:gd name="T16" fmla="*/ 261 w 352"/>
                <a:gd name="T17" fmla="*/ 54 h 82"/>
                <a:gd name="T18" fmla="*/ 249 w 352"/>
                <a:gd name="T19" fmla="*/ 54 h 82"/>
                <a:gd name="T20" fmla="*/ 240 w 352"/>
                <a:gd name="T21" fmla="*/ 54 h 82"/>
                <a:gd name="T22" fmla="*/ 228 w 352"/>
                <a:gd name="T23" fmla="*/ 54 h 82"/>
                <a:gd name="T24" fmla="*/ 207 w 352"/>
                <a:gd name="T25" fmla="*/ 54 h 82"/>
                <a:gd name="T26" fmla="*/ 198 w 352"/>
                <a:gd name="T27" fmla="*/ 54 h 82"/>
                <a:gd name="T28" fmla="*/ 192 w 352"/>
                <a:gd name="T29" fmla="*/ 63 h 82"/>
                <a:gd name="T30" fmla="*/ 192 w 352"/>
                <a:gd name="T31" fmla="*/ 72 h 82"/>
                <a:gd name="T32" fmla="*/ 192 w 352"/>
                <a:gd name="T33" fmla="*/ 81 h 82"/>
                <a:gd name="T34" fmla="*/ 192 w 352"/>
                <a:gd name="T35" fmla="*/ 69 h 82"/>
                <a:gd name="T36" fmla="*/ 192 w 352"/>
                <a:gd name="T37" fmla="*/ 60 h 82"/>
                <a:gd name="T38" fmla="*/ 189 w 352"/>
                <a:gd name="T39" fmla="*/ 51 h 82"/>
                <a:gd name="T40" fmla="*/ 159 w 352"/>
                <a:gd name="T41" fmla="*/ 48 h 82"/>
                <a:gd name="T42" fmla="*/ 150 w 352"/>
                <a:gd name="T43" fmla="*/ 42 h 82"/>
                <a:gd name="T44" fmla="*/ 141 w 352"/>
                <a:gd name="T45" fmla="*/ 39 h 82"/>
                <a:gd name="T46" fmla="*/ 132 w 352"/>
                <a:gd name="T47" fmla="*/ 45 h 82"/>
                <a:gd name="T48" fmla="*/ 132 w 352"/>
                <a:gd name="T49" fmla="*/ 54 h 82"/>
                <a:gd name="T50" fmla="*/ 129 w 352"/>
                <a:gd name="T51" fmla="*/ 63 h 82"/>
                <a:gd name="T52" fmla="*/ 126 w 352"/>
                <a:gd name="T53" fmla="*/ 72 h 82"/>
                <a:gd name="T54" fmla="*/ 129 w 352"/>
                <a:gd name="T55" fmla="*/ 60 h 82"/>
                <a:gd name="T56" fmla="*/ 135 w 352"/>
                <a:gd name="T57" fmla="*/ 51 h 82"/>
                <a:gd name="T58" fmla="*/ 135 w 352"/>
                <a:gd name="T59" fmla="*/ 42 h 82"/>
                <a:gd name="T60" fmla="*/ 0 w 352"/>
                <a:gd name="T61" fmla="*/ 0 h 8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52"/>
                <a:gd name="T94" fmla="*/ 0 h 82"/>
                <a:gd name="T95" fmla="*/ 352 w 352"/>
                <a:gd name="T96" fmla="*/ 82 h 8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52" h="82">
                  <a:moveTo>
                    <a:pt x="351" y="42"/>
                  </a:moveTo>
                  <a:lnTo>
                    <a:pt x="342" y="42"/>
                  </a:lnTo>
                  <a:lnTo>
                    <a:pt x="333" y="42"/>
                  </a:lnTo>
                  <a:lnTo>
                    <a:pt x="324" y="42"/>
                  </a:lnTo>
                  <a:lnTo>
                    <a:pt x="315" y="42"/>
                  </a:lnTo>
                  <a:lnTo>
                    <a:pt x="303" y="42"/>
                  </a:lnTo>
                  <a:lnTo>
                    <a:pt x="291" y="45"/>
                  </a:lnTo>
                  <a:lnTo>
                    <a:pt x="279" y="51"/>
                  </a:lnTo>
                  <a:lnTo>
                    <a:pt x="261" y="54"/>
                  </a:lnTo>
                  <a:lnTo>
                    <a:pt x="249" y="54"/>
                  </a:lnTo>
                  <a:lnTo>
                    <a:pt x="240" y="54"/>
                  </a:lnTo>
                  <a:lnTo>
                    <a:pt x="228" y="54"/>
                  </a:lnTo>
                  <a:lnTo>
                    <a:pt x="207" y="54"/>
                  </a:lnTo>
                  <a:lnTo>
                    <a:pt x="198" y="54"/>
                  </a:lnTo>
                  <a:lnTo>
                    <a:pt x="192" y="63"/>
                  </a:lnTo>
                  <a:lnTo>
                    <a:pt x="192" y="72"/>
                  </a:lnTo>
                  <a:lnTo>
                    <a:pt x="192" y="81"/>
                  </a:lnTo>
                  <a:lnTo>
                    <a:pt x="192" y="69"/>
                  </a:lnTo>
                  <a:lnTo>
                    <a:pt x="192" y="60"/>
                  </a:lnTo>
                  <a:lnTo>
                    <a:pt x="189" y="51"/>
                  </a:lnTo>
                  <a:lnTo>
                    <a:pt x="159" y="48"/>
                  </a:lnTo>
                  <a:lnTo>
                    <a:pt x="150" y="42"/>
                  </a:lnTo>
                  <a:lnTo>
                    <a:pt x="141" y="39"/>
                  </a:lnTo>
                  <a:lnTo>
                    <a:pt x="132" y="45"/>
                  </a:lnTo>
                  <a:lnTo>
                    <a:pt x="132" y="54"/>
                  </a:lnTo>
                  <a:lnTo>
                    <a:pt x="129" y="63"/>
                  </a:lnTo>
                  <a:lnTo>
                    <a:pt x="126" y="72"/>
                  </a:lnTo>
                  <a:lnTo>
                    <a:pt x="129" y="60"/>
                  </a:lnTo>
                  <a:lnTo>
                    <a:pt x="135" y="51"/>
                  </a:lnTo>
                  <a:lnTo>
                    <a:pt x="135" y="42"/>
                  </a:lnTo>
                  <a:lnTo>
                    <a:pt x="0" y="0"/>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5" name="Freeform 241">
              <a:extLst>
                <a:ext uri="{FF2B5EF4-FFF2-40B4-BE49-F238E27FC236}">
                  <a16:creationId xmlns:a16="http://schemas.microsoft.com/office/drawing/2014/main" id="{04F998B8-978D-4FD0-994D-CADACCA0D063}"/>
                </a:ext>
              </a:extLst>
            </p:cNvPr>
            <p:cNvSpPr>
              <a:spLocks/>
            </p:cNvSpPr>
            <p:nvPr/>
          </p:nvSpPr>
          <p:spPr bwMode="auto">
            <a:xfrm>
              <a:off x="3158" y="4027"/>
              <a:ext cx="106" cy="37"/>
            </a:xfrm>
            <a:custGeom>
              <a:avLst/>
              <a:gdLst>
                <a:gd name="T0" fmla="*/ 105 w 106"/>
                <a:gd name="T1" fmla="*/ 36 h 37"/>
                <a:gd name="T2" fmla="*/ 96 w 106"/>
                <a:gd name="T3" fmla="*/ 33 h 37"/>
                <a:gd name="T4" fmla="*/ 87 w 106"/>
                <a:gd name="T5" fmla="*/ 30 h 37"/>
                <a:gd name="T6" fmla="*/ 69 w 106"/>
                <a:gd name="T7" fmla="*/ 27 h 37"/>
                <a:gd name="T8" fmla="*/ 57 w 106"/>
                <a:gd name="T9" fmla="*/ 21 h 37"/>
                <a:gd name="T10" fmla="*/ 54 w 106"/>
                <a:gd name="T11" fmla="*/ 21 h 37"/>
                <a:gd name="T12" fmla="*/ 0 w 106"/>
                <a:gd name="T13" fmla="*/ 0 h 37"/>
                <a:gd name="T14" fmla="*/ 0 60000 65536"/>
                <a:gd name="T15" fmla="*/ 0 60000 65536"/>
                <a:gd name="T16" fmla="*/ 0 60000 65536"/>
                <a:gd name="T17" fmla="*/ 0 60000 65536"/>
                <a:gd name="T18" fmla="*/ 0 60000 65536"/>
                <a:gd name="T19" fmla="*/ 0 60000 65536"/>
                <a:gd name="T20" fmla="*/ 0 60000 65536"/>
                <a:gd name="T21" fmla="*/ 0 w 106"/>
                <a:gd name="T22" fmla="*/ 0 h 37"/>
                <a:gd name="T23" fmla="*/ 106 w 106"/>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6" h="37">
                  <a:moveTo>
                    <a:pt x="105" y="36"/>
                  </a:moveTo>
                  <a:lnTo>
                    <a:pt x="96" y="33"/>
                  </a:lnTo>
                  <a:lnTo>
                    <a:pt x="87" y="30"/>
                  </a:lnTo>
                  <a:lnTo>
                    <a:pt x="69" y="27"/>
                  </a:lnTo>
                  <a:lnTo>
                    <a:pt x="57" y="21"/>
                  </a:lnTo>
                  <a:lnTo>
                    <a:pt x="54" y="21"/>
                  </a:lnTo>
                  <a:lnTo>
                    <a:pt x="0" y="0"/>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6" name="Freeform 242">
              <a:extLst>
                <a:ext uri="{FF2B5EF4-FFF2-40B4-BE49-F238E27FC236}">
                  <a16:creationId xmlns:a16="http://schemas.microsoft.com/office/drawing/2014/main" id="{43500833-EE56-4C76-A741-5844A881DD65}"/>
                </a:ext>
              </a:extLst>
            </p:cNvPr>
            <p:cNvSpPr>
              <a:spLocks/>
            </p:cNvSpPr>
            <p:nvPr/>
          </p:nvSpPr>
          <p:spPr bwMode="auto">
            <a:xfrm>
              <a:off x="2918" y="3982"/>
              <a:ext cx="346" cy="157"/>
            </a:xfrm>
            <a:custGeom>
              <a:avLst/>
              <a:gdLst>
                <a:gd name="T0" fmla="*/ 336 w 346"/>
                <a:gd name="T1" fmla="*/ 78 h 157"/>
                <a:gd name="T2" fmla="*/ 315 w 346"/>
                <a:gd name="T3" fmla="*/ 72 h 157"/>
                <a:gd name="T4" fmla="*/ 282 w 346"/>
                <a:gd name="T5" fmla="*/ 72 h 157"/>
                <a:gd name="T6" fmla="*/ 261 w 346"/>
                <a:gd name="T7" fmla="*/ 72 h 157"/>
                <a:gd name="T8" fmla="*/ 243 w 346"/>
                <a:gd name="T9" fmla="*/ 72 h 157"/>
                <a:gd name="T10" fmla="*/ 222 w 346"/>
                <a:gd name="T11" fmla="*/ 69 h 157"/>
                <a:gd name="T12" fmla="*/ 201 w 346"/>
                <a:gd name="T13" fmla="*/ 63 h 157"/>
                <a:gd name="T14" fmla="*/ 183 w 346"/>
                <a:gd name="T15" fmla="*/ 54 h 157"/>
                <a:gd name="T16" fmla="*/ 165 w 346"/>
                <a:gd name="T17" fmla="*/ 39 h 157"/>
                <a:gd name="T18" fmla="*/ 147 w 346"/>
                <a:gd name="T19" fmla="*/ 24 h 157"/>
                <a:gd name="T20" fmla="*/ 126 w 346"/>
                <a:gd name="T21" fmla="*/ 12 h 157"/>
                <a:gd name="T22" fmla="*/ 93 w 346"/>
                <a:gd name="T23" fmla="*/ 0 h 157"/>
                <a:gd name="T24" fmla="*/ 84 w 346"/>
                <a:gd name="T25" fmla="*/ 12 h 157"/>
                <a:gd name="T26" fmla="*/ 102 w 346"/>
                <a:gd name="T27" fmla="*/ 21 h 157"/>
                <a:gd name="T28" fmla="*/ 105 w 346"/>
                <a:gd name="T29" fmla="*/ 3 h 157"/>
                <a:gd name="T30" fmla="*/ 105 w 346"/>
                <a:gd name="T31" fmla="*/ 21 h 157"/>
                <a:gd name="T32" fmla="*/ 96 w 346"/>
                <a:gd name="T33" fmla="*/ 30 h 157"/>
                <a:gd name="T34" fmla="*/ 108 w 346"/>
                <a:gd name="T35" fmla="*/ 48 h 157"/>
                <a:gd name="T36" fmla="*/ 108 w 346"/>
                <a:gd name="T37" fmla="*/ 66 h 157"/>
                <a:gd name="T38" fmla="*/ 90 w 346"/>
                <a:gd name="T39" fmla="*/ 75 h 157"/>
                <a:gd name="T40" fmla="*/ 72 w 346"/>
                <a:gd name="T41" fmla="*/ 78 h 157"/>
                <a:gd name="T42" fmla="*/ 54 w 346"/>
                <a:gd name="T43" fmla="*/ 81 h 157"/>
                <a:gd name="T44" fmla="*/ 21 w 346"/>
                <a:gd name="T45" fmla="*/ 84 h 157"/>
                <a:gd name="T46" fmla="*/ 3 w 346"/>
                <a:gd name="T47" fmla="*/ 84 h 157"/>
                <a:gd name="T48" fmla="*/ 9 w 346"/>
                <a:gd name="T49" fmla="*/ 96 h 157"/>
                <a:gd name="T50" fmla="*/ 27 w 346"/>
                <a:gd name="T51" fmla="*/ 111 h 157"/>
                <a:gd name="T52" fmla="*/ 45 w 346"/>
                <a:gd name="T53" fmla="*/ 114 h 157"/>
                <a:gd name="T54" fmla="*/ 63 w 346"/>
                <a:gd name="T55" fmla="*/ 114 h 157"/>
                <a:gd name="T56" fmla="*/ 84 w 346"/>
                <a:gd name="T57" fmla="*/ 114 h 157"/>
                <a:gd name="T58" fmla="*/ 66 w 346"/>
                <a:gd name="T59" fmla="*/ 108 h 157"/>
                <a:gd name="T60" fmla="*/ 48 w 346"/>
                <a:gd name="T61" fmla="*/ 108 h 157"/>
                <a:gd name="T62" fmla="*/ 48 w 346"/>
                <a:gd name="T63" fmla="*/ 114 h 157"/>
                <a:gd name="T64" fmla="*/ 81 w 346"/>
                <a:gd name="T65" fmla="*/ 123 h 157"/>
                <a:gd name="T66" fmla="*/ 102 w 346"/>
                <a:gd name="T67" fmla="*/ 123 h 157"/>
                <a:gd name="T68" fmla="*/ 93 w 346"/>
                <a:gd name="T69" fmla="*/ 123 h 157"/>
                <a:gd name="T70" fmla="*/ 90 w 346"/>
                <a:gd name="T71" fmla="*/ 129 h 157"/>
                <a:gd name="T72" fmla="*/ 111 w 346"/>
                <a:gd name="T73" fmla="*/ 129 h 157"/>
                <a:gd name="T74" fmla="*/ 129 w 346"/>
                <a:gd name="T75" fmla="*/ 129 h 157"/>
                <a:gd name="T76" fmla="*/ 147 w 346"/>
                <a:gd name="T77" fmla="*/ 120 h 157"/>
                <a:gd name="T78" fmla="*/ 168 w 346"/>
                <a:gd name="T79" fmla="*/ 120 h 157"/>
                <a:gd name="T80" fmla="*/ 192 w 346"/>
                <a:gd name="T81" fmla="*/ 120 h 157"/>
                <a:gd name="T82" fmla="*/ 213 w 346"/>
                <a:gd name="T83" fmla="*/ 129 h 157"/>
                <a:gd name="T84" fmla="*/ 231 w 346"/>
                <a:gd name="T85" fmla="*/ 135 h 157"/>
                <a:gd name="T86" fmla="*/ 267 w 346"/>
                <a:gd name="T87" fmla="*/ 144 h 157"/>
                <a:gd name="T88" fmla="*/ 297 w 346"/>
                <a:gd name="T89" fmla="*/ 147 h 1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46"/>
                <a:gd name="T136" fmla="*/ 0 h 157"/>
                <a:gd name="T137" fmla="*/ 346 w 346"/>
                <a:gd name="T138" fmla="*/ 157 h 1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46" h="157">
                  <a:moveTo>
                    <a:pt x="345" y="78"/>
                  </a:moveTo>
                  <a:lnTo>
                    <a:pt x="336" y="78"/>
                  </a:lnTo>
                  <a:lnTo>
                    <a:pt x="324" y="75"/>
                  </a:lnTo>
                  <a:lnTo>
                    <a:pt x="315" y="72"/>
                  </a:lnTo>
                  <a:lnTo>
                    <a:pt x="306" y="72"/>
                  </a:lnTo>
                  <a:lnTo>
                    <a:pt x="282" y="72"/>
                  </a:lnTo>
                  <a:lnTo>
                    <a:pt x="270" y="72"/>
                  </a:lnTo>
                  <a:lnTo>
                    <a:pt x="261" y="72"/>
                  </a:lnTo>
                  <a:lnTo>
                    <a:pt x="252" y="72"/>
                  </a:lnTo>
                  <a:lnTo>
                    <a:pt x="243" y="72"/>
                  </a:lnTo>
                  <a:lnTo>
                    <a:pt x="234" y="69"/>
                  </a:lnTo>
                  <a:lnTo>
                    <a:pt x="222" y="69"/>
                  </a:lnTo>
                  <a:lnTo>
                    <a:pt x="210" y="63"/>
                  </a:lnTo>
                  <a:lnTo>
                    <a:pt x="201" y="63"/>
                  </a:lnTo>
                  <a:lnTo>
                    <a:pt x="192" y="57"/>
                  </a:lnTo>
                  <a:lnTo>
                    <a:pt x="183" y="54"/>
                  </a:lnTo>
                  <a:lnTo>
                    <a:pt x="174" y="48"/>
                  </a:lnTo>
                  <a:lnTo>
                    <a:pt x="165" y="39"/>
                  </a:lnTo>
                  <a:lnTo>
                    <a:pt x="156" y="30"/>
                  </a:lnTo>
                  <a:lnTo>
                    <a:pt x="147" y="24"/>
                  </a:lnTo>
                  <a:lnTo>
                    <a:pt x="135" y="18"/>
                  </a:lnTo>
                  <a:lnTo>
                    <a:pt x="126" y="12"/>
                  </a:lnTo>
                  <a:lnTo>
                    <a:pt x="117" y="6"/>
                  </a:lnTo>
                  <a:lnTo>
                    <a:pt x="93" y="0"/>
                  </a:lnTo>
                  <a:lnTo>
                    <a:pt x="84" y="3"/>
                  </a:lnTo>
                  <a:lnTo>
                    <a:pt x="84" y="12"/>
                  </a:lnTo>
                  <a:lnTo>
                    <a:pt x="93" y="21"/>
                  </a:lnTo>
                  <a:lnTo>
                    <a:pt x="102" y="21"/>
                  </a:lnTo>
                  <a:lnTo>
                    <a:pt x="105" y="12"/>
                  </a:lnTo>
                  <a:lnTo>
                    <a:pt x="105" y="3"/>
                  </a:lnTo>
                  <a:lnTo>
                    <a:pt x="105" y="12"/>
                  </a:lnTo>
                  <a:lnTo>
                    <a:pt x="105" y="21"/>
                  </a:lnTo>
                  <a:lnTo>
                    <a:pt x="96" y="21"/>
                  </a:lnTo>
                  <a:lnTo>
                    <a:pt x="96" y="30"/>
                  </a:lnTo>
                  <a:lnTo>
                    <a:pt x="102" y="39"/>
                  </a:lnTo>
                  <a:lnTo>
                    <a:pt x="108" y="48"/>
                  </a:lnTo>
                  <a:lnTo>
                    <a:pt x="108" y="57"/>
                  </a:lnTo>
                  <a:lnTo>
                    <a:pt x="108" y="66"/>
                  </a:lnTo>
                  <a:lnTo>
                    <a:pt x="99" y="69"/>
                  </a:lnTo>
                  <a:lnTo>
                    <a:pt x="90" y="75"/>
                  </a:lnTo>
                  <a:lnTo>
                    <a:pt x="81" y="78"/>
                  </a:lnTo>
                  <a:lnTo>
                    <a:pt x="72" y="78"/>
                  </a:lnTo>
                  <a:lnTo>
                    <a:pt x="63" y="78"/>
                  </a:lnTo>
                  <a:lnTo>
                    <a:pt x="54" y="81"/>
                  </a:lnTo>
                  <a:lnTo>
                    <a:pt x="45" y="84"/>
                  </a:lnTo>
                  <a:lnTo>
                    <a:pt x="21" y="84"/>
                  </a:lnTo>
                  <a:lnTo>
                    <a:pt x="12" y="84"/>
                  </a:lnTo>
                  <a:lnTo>
                    <a:pt x="3" y="84"/>
                  </a:lnTo>
                  <a:lnTo>
                    <a:pt x="0" y="93"/>
                  </a:lnTo>
                  <a:lnTo>
                    <a:pt x="9" y="96"/>
                  </a:lnTo>
                  <a:lnTo>
                    <a:pt x="18" y="105"/>
                  </a:lnTo>
                  <a:lnTo>
                    <a:pt x="27" y="111"/>
                  </a:lnTo>
                  <a:lnTo>
                    <a:pt x="36" y="114"/>
                  </a:lnTo>
                  <a:lnTo>
                    <a:pt x="45" y="114"/>
                  </a:lnTo>
                  <a:lnTo>
                    <a:pt x="54" y="114"/>
                  </a:lnTo>
                  <a:lnTo>
                    <a:pt x="63" y="114"/>
                  </a:lnTo>
                  <a:lnTo>
                    <a:pt x="75" y="114"/>
                  </a:lnTo>
                  <a:lnTo>
                    <a:pt x="84" y="114"/>
                  </a:lnTo>
                  <a:lnTo>
                    <a:pt x="75" y="108"/>
                  </a:lnTo>
                  <a:lnTo>
                    <a:pt x="66" y="108"/>
                  </a:lnTo>
                  <a:lnTo>
                    <a:pt x="57" y="108"/>
                  </a:lnTo>
                  <a:lnTo>
                    <a:pt x="48" y="108"/>
                  </a:lnTo>
                  <a:lnTo>
                    <a:pt x="39" y="108"/>
                  </a:lnTo>
                  <a:lnTo>
                    <a:pt x="48" y="114"/>
                  </a:lnTo>
                  <a:lnTo>
                    <a:pt x="72" y="120"/>
                  </a:lnTo>
                  <a:lnTo>
                    <a:pt x="81" y="123"/>
                  </a:lnTo>
                  <a:lnTo>
                    <a:pt x="93" y="123"/>
                  </a:lnTo>
                  <a:lnTo>
                    <a:pt x="102" y="123"/>
                  </a:lnTo>
                  <a:lnTo>
                    <a:pt x="111" y="123"/>
                  </a:lnTo>
                  <a:lnTo>
                    <a:pt x="93" y="123"/>
                  </a:lnTo>
                  <a:lnTo>
                    <a:pt x="81" y="123"/>
                  </a:lnTo>
                  <a:lnTo>
                    <a:pt x="90" y="129"/>
                  </a:lnTo>
                  <a:lnTo>
                    <a:pt x="99" y="129"/>
                  </a:lnTo>
                  <a:lnTo>
                    <a:pt x="111" y="129"/>
                  </a:lnTo>
                  <a:lnTo>
                    <a:pt x="120" y="129"/>
                  </a:lnTo>
                  <a:lnTo>
                    <a:pt x="129" y="129"/>
                  </a:lnTo>
                  <a:lnTo>
                    <a:pt x="138" y="123"/>
                  </a:lnTo>
                  <a:lnTo>
                    <a:pt x="147" y="120"/>
                  </a:lnTo>
                  <a:lnTo>
                    <a:pt x="156" y="120"/>
                  </a:lnTo>
                  <a:lnTo>
                    <a:pt x="168" y="120"/>
                  </a:lnTo>
                  <a:lnTo>
                    <a:pt x="180" y="120"/>
                  </a:lnTo>
                  <a:lnTo>
                    <a:pt x="192" y="120"/>
                  </a:lnTo>
                  <a:lnTo>
                    <a:pt x="204" y="126"/>
                  </a:lnTo>
                  <a:lnTo>
                    <a:pt x="213" y="129"/>
                  </a:lnTo>
                  <a:lnTo>
                    <a:pt x="222" y="132"/>
                  </a:lnTo>
                  <a:lnTo>
                    <a:pt x="231" y="135"/>
                  </a:lnTo>
                  <a:lnTo>
                    <a:pt x="243" y="138"/>
                  </a:lnTo>
                  <a:lnTo>
                    <a:pt x="267" y="144"/>
                  </a:lnTo>
                  <a:lnTo>
                    <a:pt x="285" y="147"/>
                  </a:lnTo>
                  <a:lnTo>
                    <a:pt x="297" y="147"/>
                  </a:lnTo>
                  <a:lnTo>
                    <a:pt x="306" y="156"/>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7" name="Freeform 243">
              <a:extLst>
                <a:ext uri="{FF2B5EF4-FFF2-40B4-BE49-F238E27FC236}">
                  <a16:creationId xmlns:a16="http://schemas.microsoft.com/office/drawing/2014/main" id="{08A03499-03EF-4353-A115-80C856E45C70}"/>
                </a:ext>
              </a:extLst>
            </p:cNvPr>
            <p:cNvSpPr>
              <a:spLocks/>
            </p:cNvSpPr>
            <p:nvPr/>
          </p:nvSpPr>
          <p:spPr bwMode="auto">
            <a:xfrm>
              <a:off x="2765" y="3775"/>
              <a:ext cx="394" cy="304"/>
            </a:xfrm>
            <a:custGeom>
              <a:avLst/>
              <a:gdLst>
                <a:gd name="T0" fmla="*/ 381 w 394"/>
                <a:gd name="T1" fmla="*/ 273 h 304"/>
                <a:gd name="T2" fmla="*/ 393 w 394"/>
                <a:gd name="T3" fmla="*/ 258 h 304"/>
                <a:gd name="T4" fmla="*/ 372 w 394"/>
                <a:gd name="T5" fmla="*/ 0 h 304"/>
                <a:gd name="T6" fmla="*/ 0 w 394"/>
                <a:gd name="T7" fmla="*/ 27 h 304"/>
                <a:gd name="T8" fmla="*/ 24 w 394"/>
                <a:gd name="T9" fmla="*/ 303 h 304"/>
                <a:gd name="T10" fmla="*/ 144 w 394"/>
                <a:gd name="T11" fmla="*/ 297 h 304"/>
                <a:gd name="T12" fmla="*/ 0 60000 65536"/>
                <a:gd name="T13" fmla="*/ 0 60000 65536"/>
                <a:gd name="T14" fmla="*/ 0 60000 65536"/>
                <a:gd name="T15" fmla="*/ 0 60000 65536"/>
                <a:gd name="T16" fmla="*/ 0 60000 65536"/>
                <a:gd name="T17" fmla="*/ 0 60000 65536"/>
                <a:gd name="T18" fmla="*/ 0 w 394"/>
                <a:gd name="T19" fmla="*/ 0 h 304"/>
                <a:gd name="T20" fmla="*/ 394 w 394"/>
                <a:gd name="T21" fmla="*/ 304 h 304"/>
              </a:gdLst>
              <a:ahLst/>
              <a:cxnLst>
                <a:cxn ang="T12">
                  <a:pos x="T0" y="T1"/>
                </a:cxn>
                <a:cxn ang="T13">
                  <a:pos x="T2" y="T3"/>
                </a:cxn>
                <a:cxn ang="T14">
                  <a:pos x="T4" y="T5"/>
                </a:cxn>
                <a:cxn ang="T15">
                  <a:pos x="T6" y="T7"/>
                </a:cxn>
                <a:cxn ang="T16">
                  <a:pos x="T8" y="T9"/>
                </a:cxn>
                <a:cxn ang="T17">
                  <a:pos x="T10" y="T11"/>
                </a:cxn>
              </a:cxnLst>
              <a:rect l="T18" t="T19" r="T20" b="T21"/>
              <a:pathLst>
                <a:path w="394" h="304">
                  <a:moveTo>
                    <a:pt x="381" y="273"/>
                  </a:moveTo>
                  <a:lnTo>
                    <a:pt x="393" y="258"/>
                  </a:lnTo>
                  <a:lnTo>
                    <a:pt x="372" y="0"/>
                  </a:lnTo>
                  <a:lnTo>
                    <a:pt x="0" y="27"/>
                  </a:lnTo>
                  <a:lnTo>
                    <a:pt x="24" y="303"/>
                  </a:lnTo>
                  <a:lnTo>
                    <a:pt x="144" y="297"/>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8" name="Freeform 244">
              <a:extLst>
                <a:ext uri="{FF2B5EF4-FFF2-40B4-BE49-F238E27FC236}">
                  <a16:creationId xmlns:a16="http://schemas.microsoft.com/office/drawing/2014/main" id="{3D25E54F-1CD4-4BB9-940C-1CED9896BD00}"/>
                </a:ext>
              </a:extLst>
            </p:cNvPr>
            <p:cNvSpPr>
              <a:spLocks/>
            </p:cNvSpPr>
            <p:nvPr/>
          </p:nvSpPr>
          <p:spPr bwMode="auto">
            <a:xfrm>
              <a:off x="2678" y="4135"/>
              <a:ext cx="289" cy="289"/>
            </a:xfrm>
            <a:custGeom>
              <a:avLst/>
              <a:gdLst>
                <a:gd name="T0" fmla="*/ 0 w 289"/>
                <a:gd name="T1" fmla="*/ 285 h 289"/>
                <a:gd name="T2" fmla="*/ 0 w 289"/>
                <a:gd name="T3" fmla="*/ 0 h 289"/>
                <a:gd name="T4" fmla="*/ 288 w 289"/>
                <a:gd name="T5" fmla="*/ 0 h 289"/>
                <a:gd name="T6" fmla="*/ 288 w 289"/>
                <a:gd name="T7" fmla="*/ 288 h 289"/>
                <a:gd name="T8" fmla="*/ 0 w 289"/>
                <a:gd name="T9" fmla="*/ 285 h 289"/>
                <a:gd name="T10" fmla="*/ 0 60000 65536"/>
                <a:gd name="T11" fmla="*/ 0 60000 65536"/>
                <a:gd name="T12" fmla="*/ 0 60000 65536"/>
                <a:gd name="T13" fmla="*/ 0 60000 65536"/>
                <a:gd name="T14" fmla="*/ 0 60000 65536"/>
                <a:gd name="T15" fmla="*/ 0 w 289"/>
                <a:gd name="T16" fmla="*/ 0 h 289"/>
                <a:gd name="T17" fmla="*/ 289 w 289"/>
                <a:gd name="T18" fmla="*/ 289 h 289"/>
              </a:gdLst>
              <a:ahLst/>
              <a:cxnLst>
                <a:cxn ang="T10">
                  <a:pos x="T0" y="T1"/>
                </a:cxn>
                <a:cxn ang="T11">
                  <a:pos x="T2" y="T3"/>
                </a:cxn>
                <a:cxn ang="T12">
                  <a:pos x="T4" y="T5"/>
                </a:cxn>
                <a:cxn ang="T13">
                  <a:pos x="T6" y="T7"/>
                </a:cxn>
                <a:cxn ang="T14">
                  <a:pos x="T8" y="T9"/>
                </a:cxn>
              </a:cxnLst>
              <a:rect l="T15" t="T16" r="T17" b="T18"/>
              <a:pathLst>
                <a:path w="289" h="289">
                  <a:moveTo>
                    <a:pt x="0" y="285"/>
                  </a:moveTo>
                  <a:lnTo>
                    <a:pt x="0" y="0"/>
                  </a:lnTo>
                  <a:lnTo>
                    <a:pt x="288" y="0"/>
                  </a:lnTo>
                  <a:lnTo>
                    <a:pt x="288" y="288"/>
                  </a:lnTo>
                  <a:lnTo>
                    <a:pt x="0" y="285"/>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9" name="Freeform 245">
              <a:extLst>
                <a:ext uri="{FF2B5EF4-FFF2-40B4-BE49-F238E27FC236}">
                  <a16:creationId xmlns:a16="http://schemas.microsoft.com/office/drawing/2014/main" id="{BD5C8EF2-04DE-46E4-814C-1F176DD9C333}"/>
                </a:ext>
              </a:extLst>
            </p:cNvPr>
            <p:cNvSpPr>
              <a:spLocks/>
            </p:cNvSpPr>
            <p:nvPr/>
          </p:nvSpPr>
          <p:spPr bwMode="auto">
            <a:xfrm>
              <a:off x="3059" y="4258"/>
              <a:ext cx="316" cy="211"/>
            </a:xfrm>
            <a:custGeom>
              <a:avLst/>
              <a:gdLst>
                <a:gd name="T0" fmla="*/ 0 w 316"/>
                <a:gd name="T1" fmla="*/ 210 h 211"/>
                <a:gd name="T2" fmla="*/ 0 w 316"/>
                <a:gd name="T3" fmla="*/ 0 h 211"/>
                <a:gd name="T4" fmla="*/ 315 w 316"/>
                <a:gd name="T5" fmla="*/ 0 h 211"/>
                <a:gd name="T6" fmla="*/ 315 w 316"/>
                <a:gd name="T7" fmla="*/ 210 h 211"/>
                <a:gd name="T8" fmla="*/ 0 w 316"/>
                <a:gd name="T9" fmla="*/ 210 h 211"/>
                <a:gd name="T10" fmla="*/ 0 60000 65536"/>
                <a:gd name="T11" fmla="*/ 0 60000 65536"/>
                <a:gd name="T12" fmla="*/ 0 60000 65536"/>
                <a:gd name="T13" fmla="*/ 0 60000 65536"/>
                <a:gd name="T14" fmla="*/ 0 60000 65536"/>
                <a:gd name="T15" fmla="*/ 0 w 316"/>
                <a:gd name="T16" fmla="*/ 0 h 211"/>
                <a:gd name="T17" fmla="*/ 316 w 316"/>
                <a:gd name="T18" fmla="*/ 211 h 211"/>
              </a:gdLst>
              <a:ahLst/>
              <a:cxnLst>
                <a:cxn ang="T10">
                  <a:pos x="T0" y="T1"/>
                </a:cxn>
                <a:cxn ang="T11">
                  <a:pos x="T2" y="T3"/>
                </a:cxn>
                <a:cxn ang="T12">
                  <a:pos x="T4" y="T5"/>
                </a:cxn>
                <a:cxn ang="T13">
                  <a:pos x="T6" y="T7"/>
                </a:cxn>
                <a:cxn ang="T14">
                  <a:pos x="T8" y="T9"/>
                </a:cxn>
              </a:cxnLst>
              <a:rect l="T15" t="T16" r="T17" b="T18"/>
              <a:pathLst>
                <a:path w="316" h="211">
                  <a:moveTo>
                    <a:pt x="0" y="210"/>
                  </a:moveTo>
                  <a:lnTo>
                    <a:pt x="0" y="0"/>
                  </a:lnTo>
                  <a:lnTo>
                    <a:pt x="315" y="0"/>
                  </a:lnTo>
                  <a:lnTo>
                    <a:pt x="315" y="210"/>
                  </a:lnTo>
                  <a:lnTo>
                    <a:pt x="0" y="210"/>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20" name="Freeform 246">
              <a:extLst>
                <a:ext uri="{FF2B5EF4-FFF2-40B4-BE49-F238E27FC236}">
                  <a16:creationId xmlns:a16="http://schemas.microsoft.com/office/drawing/2014/main" id="{A5B3E40A-72E1-451E-BFAD-3D2EB719794C}"/>
                </a:ext>
              </a:extLst>
            </p:cNvPr>
            <p:cNvSpPr>
              <a:spLocks/>
            </p:cNvSpPr>
            <p:nvPr/>
          </p:nvSpPr>
          <p:spPr bwMode="auto">
            <a:xfrm>
              <a:off x="3548" y="3979"/>
              <a:ext cx="289" cy="421"/>
            </a:xfrm>
            <a:custGeom>
              <a:avLst/>
              <a:gdLst>
                <a:gd name="T0" fmla="*/ 129 w 289"/>
                <a:gd name="T1" fmla="*/ 0 h 421"/>
                <a:gd name="T2" fmla="*/ 162 w 289"/>
                <a:gd name="T3" fmla="*/ 36 h 421"/>
                <a:gd name="T4" fmla="*/ 192 w 289"/>
                <a:gd name="T5" fmla="*/ 87 h 421"/>
                <a:gd name="T6" fmla="*/ 210 w 289"/>
                <a:gd name="T7" fmla="*/ 153 h 421"/>
                <a:gd name="T8" fmla="*/ 243 w 289"/>
                <a:gd name="T9" fmla="*/ 222 h 421"/>
                <a:gd name="T10" fmla="*/ 219 w 289"/>
                <a:gd name="T11" fmla="*/ 201 h 421"/>
                <a:gd name="T12" fmla="*/ 285 w 289"/>
                <a:gd name="T13" fmla="*/ 288 h 421"/>
                <a:gd name="T14" fmla="*/ 288 w 289"/>
                <a:gd name="T15" fmla="*/ 309 h 421"/>
                <a:gd name="T16" fmla="*/ 228 w 289"/>
                <a:gd name="T17" fmla="*/ 354 h 421"/>
                <a:gd name="T18" fmla="*/ 249 w 289"/>
                <a:gd name="T19" fmla="*/ 327 h 421"/>
                <a:gd name="T20" fmla="*/ 195 w 289"/>
                <a:gd name="T21" fmla="*/ 375 h 421"/>
                <a:gd name="T22" fmla="*/ 153 w 289"/>
                <a:gd name="T23" fmla="*/ 396 h 421"/>
                <a:gd name="T24" fmla="*/ 114 w 289"/>
                <a:gd name="T25" fmla="*/ 399 h 421"/>
                <a:gd name="T26" fmla="*/ 153 w 289"/>
                <a:gd name="T27" fmla="*/ 399 h 421"/>
                <a:gd name="T28" fmla="*/ 114 w 289"/>
                <a:gd name="T29" fmla="*/ 420 h 421"/>
                <a:gd name="T30" fmla="*/ 102 w 289"/>
                <a:gd name="T31" fmla="*/ 420 h 421"/>
                <a:gd name="T32" fmla="*/ 84 w 289"/>
                <a:gd name="T33" fmla="*/ 405 h 421"/>
                <a:gd name="T34" fmla="*/ 84 w 289"/>
                <a:gd name="T35" fmla="*/ 381 h 421"/>
                <a:gd name="T36" fmla="*/ 69 w 289"/>
                <a:gd name="T37" fmla="*/ 324 h 421"/>
                <a:gd name="T38" fmla="*/ 57 w 289"/>
                <a:gd name="T39" fmla="*/ 291 h 421"/>
                <a:gd name="T40" fmla="*/ 24 w 289"/>
                <a:gd name="T41" fmla="*/ 231 h 421"/>
                <a:gd name="T42" fmla="*/ 45 w 289"/>
                <a:gd name="T43" fmla="*/ 246 h 421"/>
                <a:gd name="T44" fmla="*/ 30 w 289"/>
                <a:gd name="T45" fmla="*/ 228 h 421"/>
                <a:gd name="T46" fmla="*/ 39 w 289"/>
                <a:gd name="T47" fmla="*/ 228 h 421"/>
                <a:gd name="T48" fmla="*/ 48 w 289"/>
                <a:gd name="T49" fmla="*/ 243 h 421"/>
                <a:gd name="T50" fmla="*/ 39 w 289"/>
                <a:gd name="T51" fmla="*/ 234 h 421"/>
                <a:gd name="T52" fmla="*/ 33 w 289"/>
                <a:gd name="T53" fmla="*/ 225 h 421"/>
                <a:gd name="T54" fmla="*/ 24 w 289"/>
                <a:gd name="T55" fmla="*/ 219 h 421"/>
                <a:gd name="T56" fmla="*/ 21 w 289"/>
                <a:gd name="T57" fmla="*/ 210 h 421"/>
                <a:gd name="T58" fmla="*/ 12 w 289"/>
                <a:gd name="T59" fmla="*/ 198 h 421"/>
                <a:gd name="T60" fmla="*/ 9 w 289"/>
                <a:gd name="T61" fmla="*/ 189 h 421"/>
                <a:gd name="T62" fmla="*/ 3 w 289"/>
                <a:gd name="T63" fmla="*/ 180 h 421"/>
                <a:gd name="T64" fmla="*/ 0 w 289"/>
                <a:gd name="T65" fmla="*/ 171 h 4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9"/>
                <a:gd name="T100" fmla="*/ 0 h 421"/>
                <a:gd name="T101" fmla="*/ 289 w 289"/>
                <a:gd name="T102" fmla="*/ 421 h 4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9" h="421">
                  <a:moveTo>
                    <a:pt x="129" y="0"/>
                  </a:moveTo>
                  <a:lnTo>
                    <a:pt x="162" y="36"/>
                  </a:lnTo>
                  <a:lnTo>
                    <a:pt x="192" y="87"/>
                  </a:lnTo>
                  <a:lnTo>
                    <a:pt x="210" y="153"/>
                  </a:lnTo>
                  <a:lnTo>
                    <a:pt x="243" y="222"/>
                  </a:lnTo>
                  <a:lnTo>
                    <a:pt x="219" y="201"/>
                  </a:lnTo>
                  <a:lnTo>
                    <a:pt x="285" y="288"/>
                  </a:lnTo>
                  <a:lnTo>
                    <a:pt x="288" y="309"/>
                  </a:lnTo>
                  <a:lnTo>
                    <a:pt x="228" y="354"/>
                  </a:lnTo>
                  <a:lnTo>
                    <a:pt x="249" y="327"/>
                  </a:lnTo>
                  <a:lnTo>
                    <a:pt x="195" y="375"/>
                  </a:lnTo>
                  <a:lnTo>
                    <a:pt x="153" y="396"/>
                  </a:lnTo>
                  <a:lnTo>
                    <a:pt x="114" y="399"/>
                  </a:lnTo>
                  <a:lnTo>
                    <a:pt x="153" y="399"/>
                  </a:lnTo>
                  <a:lnTo>
                    <a:pt x="114" y="420"/>
                  </a:lnTo>
                  <a:lnTo>
                    <a:pt x="102" y="420"/>
                  </a:lnTo>
                  <a:lnTo>
                    <a:pt x="84" y="405"/>
                  </a:lnTo>
                  <a:lnTo>
                    <a:pt x="84" y="381"/>
                  </a:lnTo>
                  <a:lnTo>
                    <a:pt x="69" y="324"/>
                  </a:lnTo>
                  <a:lnTo>
                    <a:pt x="57" y="291"/>
                  </a:lnTo>
                  <a:lnTo>
                    <a:pt x="24" y="231"/>
                  </a:lnTo>
                  <a:lnTo>
                    <a:pt x="45" y="246"/>
                  </a:lnTo>
                  <a:lnTo>
                    <a:pt x="30" y="228"/>
                  </a:lnTo>
                  <a:lnTo>
                    <a:pt x="39" y="228"/>
                  </a:lnTo>
                  <a:lnTo>
                    <a:pt x="48" y="243"/>
                  </a:lnTo>
                  <a:lnTo>
                    <a:pt x="39" y="234"/>
                  </a:lnTo>
                  <a:lnTo>
                    <a:pt x="33" y="225"/>
                  </a:lnTo>
                  <a:lnTo>
                    <a:pt x="24" y="219"/>
                  </a:lnTo>
                  <a:lnTo>
                    <a:pt x="21" y="210"/>
                  </a:lnTo>
                  <a:lnTo>
                    <a:pt x="12" y="198"/>
                  </a:lnTo>
                  <a:lnTo>
                    <a:pt x="9" y="189"/>
                  </a:lnTo>
                  <a:lnTo>
                    <a:pt x="3" y="180"/>
                  </a:lnTo>
                  <a:lnTo>
                    <a:pt x="0" y="171"/>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21" name="Freeform 247">
              <a:extLst>
                <a:ext uri="{FF2B5EF4-FFF2-40B4-BE49-F238E27FC236}">
                  <a16:creationId xmlns:a16="http://schemas.microsoft.com/office/drawing/2014/main" id="{2D8DFC11-3ADD-4B02-AA8C-DFAC8923C4A9}"/>
                </a:ext>
              </a:extLst>
            </p:cNvPr>
            <p:cNvSpPr>
              <a:spLocks/>
            </p:cNvSpPr>
            <p:nvPr/>
          </p:nvSpPr>
          <p:spPr bwMode="auto">
            <a:xfrm>
              <a:off x="2681" y="4423"/>
              <a:ext cx="823" cy="742"/>
            </a:xfrm>
            <a:custGeom>
              <a:avLst/>
              <a:gdLst>
                <a:gd name="T0" fmla="*/ 0 w 823"/>
                <a:gd name="T1" fmla="*/ 0 h 742"/>
                <a:gd name="T2" fmla="*/ 0 w 823"/>
                <a:gd name="T3" fmla="*/ 741 h 742"/>
                <a:gd name="T4" fmla="*/ 822 w 823"/>
                <a:gd name="T5" fmla="*/ 741 h 742"/>
                <a:gd name="T6" fmla="*/ 822 w 823"/>
                <a:gd name="T7" fmla="*/ 396 h 742"/>
                <a:gd name="T8" fmla="*/ 0 60000 65536"/>
                <a:gd name="T9" fmla="*/ 0 60000 65536"/>
                <a:gd name="T10" fmla="*/ 0 60000 65536"/>
                <a:gd name="T11" fmla="*/ 0 60000 65536"/>
                <a:gd name="T12" fmla="*/ 0 w 823"/>
                <a:gd name="T13" fmla="*/ 0 h 742"/>
                <a:gd name="T14" fmla="*/ 823 w 823"/>
                <a:gd name="T15" fmla="*/ 742 h 742"/>
              </a:gdLst>
              <a:ahLst/>
              <a:cxnLst>
                <a:cxn ang="T8">
                  <a:pos x="T0" y="T1"/>
                </a:cxn>
                <a:cxn ang="T9">
                  <a:pos x="T2" y="T3"/>
                </a:cxn>
                <a:cxn ang="T10">
                  <a:pos x="T4" y="T5"/>
                </a:cxn>
                <a:cxn ang="T11">
                  <a:pos x="T6" y="T7"/>
                </a:cxn>
              </a:cxnLst>
              <a:rect l="T12" t="T13" r="T14" b="T15"/>
              <a:pathLst>
                <a:path w="823" h="742">
                  <a:moveTo>
                    <a:pt x="0" y="0"/>
                  </a:moveTo>
                  <a:lnTo>
                    <a:pt x="0" y="741"/>
                  </a:lnTo>
                  <a:lnTo>
                    <a:pt x="822" y="741"/>
                  </a:lnTo>
                  <a:lnTo>
                    <a:pt x="822" y="396"/>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22" name="Freeform 248">
              <a:extLst>
                <a:ext uri="{FF2B5EF4-FFF2-40B4-BE49-F238E27FC236}">
                  <a16:creationId xmlns:a16="http://schemas.microsoft.com/office/drawing/2014/main" id="{3C154576-35CD-4D5F-A187-7E7026D79EFE}"/>
                </a:ext>
              </a:extLst>
            </p:cNvPr>
            <p:cNvSpPr>
              <a:spLocks/>
            </p:cNvSpPr>
            <p:nvPr/>
          </p:nvSpPr>
          <p:spPr bwMode="auto">
            <a:xfrm>
              <a:off x="3014" y="4468"/>
              <a:ext cx="304" cy="352"/>
            </a:xfrm>
            <a:custGeom>
              <a:avLst/>
              <a:gdLst>
                <a:gd name="T0" fmla="*/ 303 w 304"/>
                <a:gd name="T1" fmla="*/ 351 h 352"/>
                <a:gd name="T2" fmla="*/ 300 w 304"/>
                <a:gd name="T3" fmla="*/ 3 h 352"/>
                <a:gd name="T4" fmla="*/ 0 w 304"/>
                <a:gd name="T5" fmla="*/ 0 h 352"/>
                <a:gd name="T6" fmla="*/ 6 w 304"/>
                <a:gd name="T7" fmla="*/ 0 h 352"/>
                <a:gd name="T8" fmla="*/ 6 w 304"/>
                <a:gd name="T9" fmla="*/ 351 h 352"/>
                <a:gd name="T10" fmla="*/ 303 w 304"/>
                <a:gd name="T11" fmla="*/ 351 h 352"/>
                <a:gd name="T12" fmla="*/ 0 60000 65536"/>
                <a:gd name="T13" fmla="*/ 0 60000 65536"/>
                <a:gd name="T14" fmla="*/ 0 60000 65536"/>
                <a:gd name="T15" fmla="*/ 0 60000 65536"/>
                <a:gd name="T16" fmla="*/ 0 60000 65536"/>
                <a:gd name="T17" fmla="*/ 0 60000 65536"/>
                <a:gd name="T18" fmla="*/ 0 w 304"/>
                <a:gd name="T19" fmla="*/ 0 h 352"/>
                <a:gd name="T20" fmla="*/ 304 w 304"/>
                <a:gd name="T21" fmla="*/ 352 h 352"/>
              </a:gdLst>
              <a:ahLst/>
              <a:cxnLst>
                <a:cxn ang="T12">
                  <a:pos x="T0" y="T1"/>
                </a:cxn>
                <a:cxn ang="T13">
                  <a:pos x="T2" y="T3"/>
                </a:cxn>
                <a:cxn ang="T14">
                  <a:pos x="T4" y="T5"/>
                </a:cxn>
                <a:cxn ang="T15">
                  <a:pos x="T6" y="T7"/>
                </a:cxn>
                <a:cxn ang="T16">
                  <a:pos x="T8" y="T9"/>
                </a:cxn>
                <a:cxn ang="T17">
                  <a:pos x="T10" y="T11"/>
                </a:cxn>
              </a:cxnLst>
              <a:rect l="T18" t="T19" r="T20" b="T21"/>
              <a:pathLst>
                <a:path w="304" h="352">
                  <a:moveTo>
                    <a:pt x="303" y="351"/>
                  </a:moveTo>
                  <a:lnTo>
                    <a:pt x="300" y="3"/>
                  </a:lnTo>
                  <a:lnTo>
                    <a:pt x="0" y="0"/>
                  </a:lnTo>
                  <a:lnTo>
                    <a:pt x="6" y="0"/>
                  </a:lnTo>
                  <a:lnTo>
                    <a:pt x="6" y="351"/>
                  </a:lnTo>
                  <a:lnTo>
                    <a:pt x="303" y="351"/>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23" name="Freeform 249">
              <a:extLst>
                <a:ext uri="{FF2B5EF4-FFF2-40B4-BE49-F238E27FC236}">
                  <a16:creationId xmlns:a16="http://schemas.microsoft.com/office/drawing/2014/main" id="{BF39D04E-24DF-47CB-BEB1-E1FDF698124B}"/>
                </a:ext>
              </a:extLst>
            </p:cNvPr>
            <p:cNvSpPr>
              <a:spLocks/>
            </p:cNvSpPr>
            <p:nvPr/>
          </p:nvSpPr>
          <p:spPr bwMode="auto">
            <a:xfrm>
              <a:off x="2678" y="4420"/>
              <a:ext cx="343" cy="403"/>
            </a:xfrm>
            <a:custGeom>
              <a:avLst/>
              <a:gdLst>
                <a:gd name="T0" fmla="*/ 342 w 343"/>
                <a:gd name="T1" fmla="*/ 51 h 403"/>
                <a:gd name="T2" fmla="*/ 342 w 343"/>
                <a:gd name="T3" fmla="*/ 0 h 403"/>
                <a:gd name="T4" fmla="*/ 0 w 343"/>
                <a:gd name="T5" fmla="*/ 0 h 403"/>
                <a:gd name="T6" fmla="*/ 3 w 343"/>
                <a:gd name="T7" fmla="*/ 402 h 403"/>
                <a:gd name="T8" fmla="*/ 339 w 343"/>
                <a:gd name="T9" fmla="*/ 402 h 403"/>
                <a:gd name="T10" fmla="*/ 342 w 343"/>
                <a:gd name="T11" fmla="*/ 51 h 403"/>
                <a:gd name="T12" fmla="*/ 0 60000 65536"/>
                <a:gd name="T13" fmla="*/ 0 60000 65536"/>
                <a:gd name="T14" fmla="*/ 0 60000 65536"/>
                <a:gd name="T15" fmla="*/ 0 60000 65536"/>
                <a:gd name="T16" fmla="*/ 0 60000 65536"/>
                <a:gd name="T17" fmla="*/ 0 60000 65536"/>
                <a:gd name="T18" fmla="*/ 0 w 343"/>
                <a:gd name="T19" fmla="*/ 0 h 403"/>
                <a:gd name="T20" fmla="*/ 343 w 343"/>
                <a:gd name="T21" fmla="*/ 403 h 403"/>
              </a:gdLst>
              <a:ahLst/>
              <a:cxnLst>
                <a:cxn ang="T12">
                  <a:pos x="T0" y="T1"/>
                </a:cxn>
                <a:cxn ang="T13">
                  <a:pos x="T2" y="T3"/>
                </a:cxn>
                <a:cxn ang="T14">
                  <a:pos x="T4" y="T5"/>
                </a:cxn>
                <a:cxn ang="T15">
                  <a:pos x="T6" y="T7"/>
                </a:cxn>
                <a:cxn ang="T16">
                  <a:pos x="T8" y="T9"/>
                </a:cxn>
                <a:cxn ang="T17">
                  <a:pos x="T10" y="T11"/>
                </a:cxn>
              </a:cxnLst>
              <a:rect l="T18" t="T19" r="T20" b="T21"/>
              <a:pathLst>
                <a:path w="343" h="403">
                  <a:moveTo>
                    <a:pt x="342" y="51"/>
                  </a:moveTo>
                  <a:lnTo>
                    <a:pt x="342" y="0"/>
                  </a:lnTo>
                  <a:lnTo>
                    <a:pt x="0" y="0"/>
                  </a:lnTo>
                  <a:lnTo>
                    <a:pt x="3" y="402"/>
                  </a:lnTo>
                  <a:lnTo>
                    <a:pt x="339" y="402"/>
                  </a:lnTo>
                  <a:lnTo>
                    <a:pt x="342" y="51"/>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24" name="Freeform 250">
              <a:extLst>
                <a:ext uri="{FF2B5EF4-FFF2-40B4-BE49-F238E27FC236}">
                  <a16:creationId xmlns:a16="http://schemas.microsoft.com/office/drawing/2014/main" id="{476D0BA4-4D5C-43C7-8621-B3101EC97E3A}"/>
                </a:ext>
              </a:extLst>
            </p:cNvPr>
            <p:cNvSpPr>
              <a:spLocks/>
            </p:cNvSpPr>
            <p:nvPr/>
          </p:nvSpPr>
          <p:spPr bwMode="auto">
            <a:xfrm>
              <a:off x="2678" y="4135"/>
              <a:ext cx="289" cy="286"/>
            </a:xfrm>
            <a:custGeom>
              <a:avLst/>
              <a:gdLst>
                <a:gd name="T0" fmla="*/ 285 w 289"/>
                <a:gd name="T1" fmla="*/ 285 h 286"/>
                <a:gd name="T2" fmla="*/ 288 w 289"/>
                <a:gd name="T3" fmla="*/ 261 h 286"/>
                <a:gd name="T4" fmla="*/ 288 w 289"/>
                <a:gd name="T5" fmla="*/ 231 h 286"/>
                <a:gd name="T6" fmla="*/ 288 w 289"/>
                <a:gd name="T7" fmla="*/ 0 h 286"/>
                <a:gd name="T8" fmla="*/ 0 w 289"/>
                <a:gd name="T9" fmla="*/ 0 h 286"/>
                <a:gd name="T10" fmla="*/ 0 w 289"/>
                <a:gd name="T11" fmla="*/ 285 h 286"/>
                <a:gd name="T12" fmla="*/ 285 w 289"/>
                <a:gd name="T13" fmla="*/ 285 h 286"/>
                <a:gd name="T14" fmla="*/ 0 60000 65536"/>
                <a:gd name="T15" fmla="*/ 0 60000 65536"/>
                <a:gd name="T16" fmla="*/ 0 60000 65536"/>
                <a:gd name="T17" fmla="*/ 0 60000 65536"/>
                <a:gd name="T18" fmla="*/ 0 60000 65536"/>
                <a:gd name="T19" fmla="*/ 0 60000 65536"/>
                <a:gd name="T20" fmla="*/ 0 60000 65536"/>
                <a:gd name="T21" fmla="*/ 0 w 289"/>
                <a:gd name="T22" fmla="*/ 0 h 286"/>
                <a:gd name="T23" fmla="*/ 289 w 289"/>
                <a:gd name="T24" fmla="*/ 286 h 28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9" h="286">
                  <a:moveTo>
                    <a:pt x="285" y="285"/>
                  </a:moveTo>
                  <a:lnTo>
                    <a:pt x="288" y="261"/>
                  </a:lnTo>
                  <a:lnTo>
                    <a:pt x="288" y="231"/>
                  </a:lnTo>
                  <a:lnTo>
                    <a:pt x="288" y="0"/>
                  </a:lnTo>
                  <a:lnTo>
                    <a:pt x="0" y="0"/>
                  </a:lnTo>
                  <a:lnTo>
                    <a:pt x="0" y="285"/>
                  </a:lnTo>
                  <a:lnTo>
                    <a:pt x="285" y="285"/>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25" name="Freeform 251">
              <a:extLst>
                <a:ext uri="{FF2B5EF4-FFF2-40B4-BE49-F238E27FC236}">
                  <a16:creationId xmlns:a16="http://schemas.microsoft.com/office/drawing/2014/main" id="{6E37216A-3170-4595-82FC-2A1D226328E4}"/>
                </a:ext>
              </a:extLst>
            </p:cNvPr>
            <p:cNvSpPr>
              <a:spLocks/>
            </p:cNvSpPr>
            <p:nvPr/>
          </p:nvSpPr>
          <p:spPr bwMode="auto">
            <a:xfrm>
              <a:off x="3650" y="4294"/>
              <a:ext cx="244" cy="856"/>
            </a:xfrm>
            <a:custGeom>
              <a:avLst/>
              <a:gdLst>
                <a:gd name="T0" fmla="*/ 9 w 244"/>
                <a:gd name="T1" fmla="*/ 108 h 856"/>
                <a:gd name="T2" fmla="*/ 12 w 244"/>
                <a:gd name="T3" fmla="*/ 117 h 856"/>
                <a:gd name="T4" fmla="*/ 21 w 244"/>
                <a:gd name="T5" fmla="*/ 123 h 856"/>
                <a:gd name="T6" fmla="*/ 48 w 244"/>
                <a:gd name="T7" fmla="*/ 117 h 856"/>
                <a:gd name="T8" fmla="*/ 117 w 244"/>
                <a:gd name="T9" fmla="*/ 75 h 856"/>
                <a:gd name="T10" fmla="*/ 198 w 244"/>
                <a:gd name="T11" fmla="*/ 24 h 856"/>
                <a:gd name="T12" fmla="*/ 189 w 244"/>
                <a:gd name="T13" fmla="*/ 0 h 856"/>
                <a:gd name="T14" fmla="*/ 222 w 244"/>
                <a:gd name="T15" fmla="*/ 90 h 856"/>
                <a:gd name="T16" fmla="*/ 228 w 244"/>
                <a:gd name="T17" fmla="*/ 123 h 856"/>
                <a:gd name="T18" fmla="*/ 243 w 244"/>
                <a:gd name="T19" fmla="*/ 165 h 856"/>
                <a:gd name="T20" fmla="*/ 243 w 244"/>
                <a:gd name="T21" fmla="*/ 225 h 856"/>
                <a:gd name="T22" fmla="*/ 192 w 244"/>
                <a:gd name="T23" fmla="*/ 351 h 856"/>
                <a:gd name="T24" fmla="*/ 147 w 244"/>
                <a:gd name="T25" fmla="*/ 456 h 856"/>
                <a:gd name="T26" fmla="*/ 132 w 244"/>
                <a:gd name="T27" fmla="*/ 474 h 856"/>
                <a:gd name="T28" fmla="*/ 150 w 244"/>
                <a:gd name="T29" fmla="*/ 450 h 856"/>
                <a:gd name="T30" fmla="*/ 153 w 244"/>
                <a:gd name="T31" fmla="*/ 471 h 856"/>
                <a:gd name="T32" fmla="*/ 117 w 244"/>
                <a:gd name="T33" fmla="*/ 507 h 856"/>
                <a:gd name="T34" fmla="*/ 150 w 244"/>
                <a:gd name="T35" fmla="*/ 486 h 856"/>
                <a:gd name="T36" fmla="*/ 144 w 244"/>
                <a:gd name="T37" fmla="*/ 504 h 856"/>
                <a:gd name="T38" fmla="*/ 111 w 244"/>
                <a:gd name="T39" fmla="*/ 546 h 856"/>
                <a:gd name="T40" fmla="*/ 138 w 244"/>
                <a:gd name="T41" fmla="*/ 513 h 856"/>
                <a:gd name="T42" fmla="*/ 141 w 244"/>
                <a:gd name="T43" fmla="*/ 549 h 856"/>
                <a:gd name="T44" fmla="*/ 171 w 244"/>
                <a:gd name="T45" fmla="*/ 834 h 856"/>
                <a:gd name="T46" fmla="*/ 159 w 244"/>
                <a:gd name="T47" fmla="*/ 846 h 856"/>
                <a:gd name="T48" fmla="*/ 108 w 244"/>
                <a:gd name="T49" fmla="*/ 855 h 856"/>
                <a:gd name="T50" fmla="*/ 45 w 244"/>
                <a:gd name="T51" fmla="*/ 840 h 856"/>
                <a:gd name="T52" fmla="*/ 9 w 244"/>
                <a:gd name="T53" fmla="*/ 825 h 856"/>
                <a:gd name="T54" fmla="*/ 12 w 244"/>
                <a:gd name="T55" fmla="*/ 654 h 856"/>
                <a:gd name="T56" fmla="*/ 6 w 244"/>
                <a:gd name="T57" fmla="*/ 567 h 856"/>
                <a:gd name="T58" fmla="*/ 0 w 244"/>
                <a:gd name="T59" fmla="*/ 519 h 856"/>
                <a:gd name="T60" fmla="*/ 0 w 244"/>
                <a:gd name="T61" fmla="*/ 456 h 856"/>
                <a:gd name="T62" fmla="*/ 24 w 244"/>
                <a:gd name="T63" fmla="*/ 354 h 856"/>
                <a:gd name="T64" fmla="*/ 48 w 244"/>
                <a:gd name="T65" fmla="*/ 237 h 856"/>
                <a:gd name="T66" fmla="*/ 72 w 244"/>
                <a:gd name="T67" fmla="*/ 186 h 856"/>
                <a:gd name="T68" fmla="*/ 48 w 244"/>
                <a:gd name="T69" fmla="*/ 228 h 856"/>
                <a:gd name="T70" fmla="*/ 39 w 244"/>
                <a:gd name="T71" fmla="*/ 171 h 856"/>
                <a:gd name="T72" fmla="*/ 9 w 244"/>
                <a:gd name="T73" fmla="*/ 108 h 8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4"/>
                <a:gd name="T112" fmla="*/ 0 h 856"/>
                <a:gd name="T113" fmla="*/ 244 w 244"/>
                <a:gd name="T114" fmla="*/ 856 h 8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4" h="856">
                  <a:moveTo>
                    <a:pt x="9" y="108"/>
                  </a:moveTo>
                  <a:lnTo>
                    <a:pt x="12" y="117"/>
                  </a:lnTo>
                  <a:lnTo>
                    <a:pt x="21" y="123"/>
                  </a:lnTo>
                  <a:lnTo>
                    <a:pt x="48" y="117"/>
                  </a:lnTo>
                  <a:lnTo>
                    <a:pt x="117" y="75"/>
                  </a:lnTo>
                  <a:lnTo>
                    <a:pt x="198" y="24"/>
                  </a:lnTo>
                  <a:lnTo>
                    <a:pt x="189" y="0"/>
                  </a:lnTo>
                  <a:lnTo>
                    <a:pt x="222" y="90"/>
                  </a:lnTo>
                  <a:lnTo>
                    <a:pt x="228" y="123"/>
                  </a:lnTo>
                  <a:lnTo>
                    <a:pt x="243" y="165"/>
                  </a:lnTo>
                  <a:lnTo>
                    <a:pt x="243" y="225"/>
                  </a:lnTo>
                  <a:lnTo>
                    <a:pt x="192" y="351"/>
                  </a:lnTo>
                  <a:lnTo>
                    <a:pt x="147" y="456"/>
                  </a:lnTo>
                  <a:lnTo>
                    <a:pt x="132" y="474"/>
                  </a:lnTo>
                  <a:lnTo>
                    <a:pt x="150" y="450"/>
                  </a:lnTo>
                  <a:lnTo>
                    <a:pt x="153" y="471"/>
                  </a:lnTo>
                  <a:lnTo>
                    <a:pt x="117" y="507"/>
                  </a:lnTo>
                  <a:lnTo>
                    <a:pt x="150" y="486"/>
                  </a:lnTo>
                  <a:lnTo>
                    <a:pt x="144" y="504"/>
                  </a:lnTo>
                  <a:lnTo>
                    <a:pt x="111" y="546"/>
                  </a:lnTo>
                  <a:lnTo>
                    <a:pt x="138" y="513"/>
                  </a:lnTo>
                  <a:lnTo>
                    <a:pt x="141" y="549"/>
                  </a:lnTo>
                  <a:lnTo>
                    <a:pt x="171" y="834"/>
                  </a:lnTo>
                  <a:lnTo>
                    <a:pt x="159" y="846"/>
                  </a:lnTo>
                  <a:lnTo>
                    <a:pt x="108" y="855"/>
                  </a:lnTo>
                  <a:lnTo>
                    <a:pt x="45" y="840"/>
                  </a:lnTo>
                  <a:lnTo>
                    <a:pt x="9" y="825"/>
                  </a:lnTo>
                  <a:lnTo>
                    <a:pt x="12" y="654"/>
                  </a:lnTo>
                  <a:lnTo>
                    <a:pt x="6" y="567"/>
                  </a:lnTo>
                  <a:lnTo>
                    <a:pt x="0" y="519"/>
                  </a:lnTo>
                  <a:lnTo>
                    <a:pt x="0" y="456"/>
                  </a:lnTo>
                  <a:lnTo>
                    <a:pt x="24" y="354"/>
                  </a:lnTo>
                  <a:lnTo>
                    <a:pt x="48" y="237"/>
                  </a:lnTo>
                  <a:lnTo>
                    <a:pt x="72" y="186"/>
                  </a:lnTo>
                  <a:lnTo>
                    <a:pt x="48" y="228"/>
                  </a:lnTo>
                  <a:lnTo>
                    <a:pt x="39" y="171"/>
                  </a:lnTo>
                  <a:lnTo>
                    <a:pt x="9" y="108"/>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26" name="Freeform 252">
              <a:extLst>
                <a:ext uri="{FF2B5EF4-FFF2-40B4-BE49-F238E27FC236}">
                  <a16:creationId xmlns:a16="http://schemas.microsoft.com/office/drawing/2014/main" id="{E94ED819-886A-447F-902F-CD14CCCCBABE}"/>
                </a:ext>
              </a:extLst>
            </p:cNvPr>
            <p:cNvSpPr>
              <a:spLocks/>
            </p:cNvSpPr>
            <p:nvPr/>
          </p:nvSpPr>
          <p:spPr bwMode="auto">
            <a:xfrm>
              <a:off x="3725" y="4369"/>
              <a:ext cx="76" cy="772"/>
            </a:xfrm>
            <a:custGeom>
              <a:avLst/>
              <a:gdLst>
                <a:gd name="T0" fmla="*/ 9 w 76"/>
                <a:gd name="T1" fmla="*/ 21 h 772"/>
                <a:gd name="T2" fmla="*/ 18 w 76"/>
                <a:gd name="T3" fmla="*/ 30 h 772"/>
                <a:gd name="T4" fmla="*/ 27 w 76"/>
                <a:gd name="T5" fmla="*/ 36 h 772"/>
                <a:gd name="T6" fmla="*/ 33 w 76"/>
                <a:gd name="T7" fmla="*/ 45 h 772"/>
                <a:gd name="T8" fmla="*/ 42 w 76"/>
                <a:gd name="T9" fmla="*/ 51 h 772"/>
                <a:gd name="T10" fmla="*/ 51 w 76"/>
                <a:gd name="T11" fmla="*/ 54 h 772"/>
                <a:gd name="T12" fmla="*/ 60 w 76"/>
                <a:gd name="T13" fmla="*/ 60 h 772"/>
                <a:gd name="T14" fmla="*/ 69 w 76"/>
                <a:gd name="T15" fmla="*/ 60 h 772"/>
                <a:gd name="T16" fmla="*/ 69 w 76"/>
                <a:gd name="T17" fmla="*/ 30 h 772"/>
                <a:gd name="T18" fmla="*/ 60 w 76"/>
                <a:gd name="T19" fmla="*/ 9 h 772"/>
                <a:gd name="T20" fmla="*/ 54 w 76"/>
                <a:gd name="T21" fmla="*/ 0 h 772"/>
                <a:gd name="T22" fmla="*/ 69 w 76"/>
                <a:gd name="T23" fmla="*/ 24 h 772"/>
                <a:gd name="T24" fmla="*/ 72 w 76"/>
                <a:gd name="T25" fmla="*/ 66 h 772"/>
                <a:gd name="T26" fmla="*/ 72 w 76"/>
                <a:gd name="T27" fmla="*/ 66 h 772"/>
                <a:gd name="T28" fmla="*/ 75 w 76"/>
                <a:gd name="T29" fmla="*/ 75 h 772"/>
                <a:gd name="T30" fmla="*/ 75 w 76"/>
                <a:gd name="T31" fmla="*/ 84 h 772"/>
                <a:gd name="T32" fmla="*/ 75 w 76"/>
                <a:gd name="T33" fmla="*/ 93 h 772"/>
                <a:gd name="T34" fmla="*/ 75 w 76"/>
                <a:gd name="T35" fmla="*/ 102 h 772"/>
                <a:gd name="T36" fmla="*/ 72 w 76"/>
                <a:gd name="T37" fmla="*/ 111 h 772"/>
                <a:gd name="T38" fmla="*/ 69 w 76"/>
                <a:gd name="T39" fmla="*/ 120 h 772"/>
                <a:gd name="T40" fmla="*/ 69 w 76"/>
                <a:gd name="T41" fmla="*/ 129 h 772"/>
                <a:gd name="T42" fmla="*/ 69 w 76"/>
                <a:gd name="T43" fmla="*/ 138 h 772"/>
                <a:gd name="T44" fmla="*/ 69 w 76"/>
                <a:gd name="T45" fmla="*/ 147 h 772"/>
                <a:gd name="T46" fmla="*/ 66 w 76"/>
                <a:gd name="T47" fmla="*/ 159 h 772"/>
                <a:gd name="T48" fmla="*/ 66 w 76"/>
                <a:gd name="T49" fmla="*/ 171 h 772"/>
                <a:gd name="T50" fmla="*/ 60 w 76"/>
                <a:gd name="T51" fmla="*/ 180 h 772"/>
                <a:gd name="T52" fmla="*/ 57 w 76"/>
                <a:gd name="T53" fmla="*/ 189 h 772"/>
                <a:gd name="T54" fmla="*/ 57 w 76"/>
                <a:gd name="T55" fmla="*/ 201 h 772"/>
                <a:gd name="T56" fmla="*/ 57 w 76"/>
                <a:gd name="T57" fmla="*/ 213 h 772"/>
                <a:gd name="T58" fmla="*/ 54 w 76"/>
                <a:gd name="T59" fmla="*/ 225 h 772"/>
                <a:gd name="T60" fmla="*/ 51 w 76"/>
                <a:gd name="T61" fmla="*/ 234 h 772"/>
                <a:gd name="T62" fmla="*/ 48 w 76"/>
                <a:gd name="T63" fmla="*/ 243 h 772"/>
                <a:gd name="T64" fmla="*/ 42 w 76"/>
                <a:gd name="T65" fmla="*/ 252 h 772"/>
                <a:gd name="T66" fmla="*/ 18 w 76"/>
                <a:gd name="T67" fmla="*/ 360 h 772"/>
                <a:gd name="T68" fmla="*/ 18 w 76"/>
                <a:gd name="T69" fmla="*/ 384 h 772"/>
                <a:gd name="T70" fmla="*/ 12 w 76"/>
                <a:gd name="T71" fmla="*/ 408 h 772"/>
                <a:gd name="T72" fmla="*/ 0 w 76"/>
                <a:gd name="T73" fmla="*/ 426 h 772"/>
                <a:gd name="T74" fmla="*/ 21 w 76"/>
                <a:gd name="T75" fmla="*/ 450 h 772"/>
                <a:gd name="T76" fmla="*/ 21 w 76"/>
                <a:gd name="T77" fmla="*/ 507 h 772"/>
                <a:gd name="T78" fmla="*/ 21 w 76"/>
                <a:gd name="T79" fmla="*/ 555 h 772"/>
                <a:gd name="T80" fmla="*/ 9 w 76"/>
                <a:gd name="T81" fmla="*/ 585 h 772"/>
                <a:gd name="T82" fmla="*/ 9 w 76"/>
                <a:gd name="T83" fmla="*/ 624 h 772"/>
                <a:gd name="T84" fmla="*/ 12 w 76"/>
                <a:gd name="T85" fmla="*/ 714 h 772"/>
                <a:gd name="T86" fmla="*/ 15 w 76"/>
                <a:gd name="T87" fmla="*/ 771 h 7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772"/>
                <a:gd name="T134" fmla="*/ 76 w 76"/>
                <a:gd name="T135" fmla="*/ 772 h 7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772">
                  <a:moveTo>
                    <a:pt x="9" y="21"/>
                  </a:moveTo>
                  <a:lnTo>
                    <a:pt x="18" y="30"/>
                  </a:lnTo>
                  <a:lnTo>
                    <a:pt x="27" y="36"/>
                  </a:lnTo>
                  <a:lnTo>
                    <a:pt x="33" y="45"/>
                  </a:lnTo>
                  <a:lnTo>
                    <a:pt x="42" y="51"/>
                  </a:lnTo>
                  <a:lnTo>
                    <a:pt x="51" y="54"/>
                  </a:lnTo>
                  <a:lnTo>
                    <a:pt x="60" y="60"/>
                  </a:lnTo>
                  <a:lnTo>
                    <a:pt x="69" y="60"/>
                  </a:lnTo>
                  <a:lnTo>
                    <a:pt x="69" y="30"/>
                  </a:lnTo>
                  <a:lnTo>
                    <a:pt x="60" y="9"/>
                  </a:lnTo>
                  <a:lnTo>
                    <a:pt x="54" y="0"/>
                  </a:lnTo>
                  <a:lnTo>
                    <a:pt x="69" y="24"/>
                  </a:lnTo>
                  <a:lnTo>
                    <a:pt x="72" y="66"/>
                  </a:lnTo>
                  <a:lnTo>
                    <a:pt x="75" y="75"/>
                  </a:lnTo>
                  <a:lnTo>
                    <a:pt x="75" y="84"/>
                  </a:lnTo>
                  <a:lnTo>
                    <a:pt x="75" y="93"/>
                  </a:lnTo>
                  <a:lnTo>
                    <a:pt x="75" y="102"/>
                  </a:lnTo>
                  <a:lnTo>
                    <a:pt x="72" y="111"/>
                  </a:lnTo>
                  <a:lnTo>
                    <a:pt x="69" y="120"/>
                  </a:lnTo>
                  <a:lnTo>
                    <a:pt x="69" y="129"/>
                  </a:lnTo>
                  <a:lnTo>
                    <a:pt x="69" y="138"/>
                  </a:lnTo>
                  <a:lnTo>
                    <a:pt x="69" y="147"/>
                  </a:lnTo>
                  <a:lnTo>
                    <a:pt x="66" y="159"/>
                  </a:lnTo>
                  <a:lnTo>
                    <a:pt x="66" y="171"/>
                  </a:lnTo>
                  <a:lnTo>
                    <a:pt x="60" y="180"/>
                  </a:lnTo>
                  <a:lnTo>
                    <a:pt x="57" y="189"/>
                  </a:lnTo>
                  <a:lnTo>
                    <a:pt x="57" y="201"/>
                  </a:lnTo>
                  <a:lnTo>
                    <a:pt x="57" y="213"/>
                  </a:lnTo>
                  <a:lnTo>
                    <a:pt x="54" y="225"/>
                  </a:lnTo>
                  <a:lnTo>
                    <a:pt x="51" y="234"/>
                  </a:lnTo>
                  <a:lnTo>
                    <a:pt x="48" y="243"/>
                  </a:lnTo>
                  <a:lnTo>
                    <a:pt x="42" y="252"/>
                  </a:lnTo>
                  <a:lnTo>
                    <a:pt x="18" y="360"/>
                  </a:lnTo>
                  <a:lnTo>
                    <a:pt x="18" y="384"/>
                  </a:lnTo>
                  <a:lnTo>
                    <a:pt x="12" y="408"/>
                  </a:lnTo>
                  <a:lnTo>
                    <a:pt x="0" y="426"/>
                  </a:lnTo>
                  <a:lnTo>
                    <a:pt x="21" y="450"/>
                  </a:lnTo>
                  <a:lnTo>
                    <a:pt x="21" y="507"/>
                  </a:lnTo>
                  <a:lnTo>
                    <a:pt x="21" y="555"/>
                  </a:lnTo>
                  <a:lnTo>
                    <a:pt x="9" y="585"/>
                  </a:lnTo>
                  <a:lnTo>
                    <a:pt x="9" y="624"/>
                  </a:lnTo>
                  <a:lnTo>
                    <a:pt x="12" y="714"/>
                  </a:lnTo>
                  <a:lnTo>
                    <a:pt x="15" y="771"/>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27" name="Freeform 253">
              <a:extLst>
                <a:ext uri="{FF2B5EF4-FFF2-40B4-BE49-F238E27FC236}">
                  <a16:creationId xmlns:a16="http://schemas.microsoft.com/office/drawing/2014/main" id="{2C1BF645-51DB-4298-8D70-92EE31A0D9AB}"/>
                </a:ext>
              </a:extLst>
            </p:cNvPr>
            <p:cNvSpPr>
              <a:spLocks/>
            </p:cNvSpPr>
            <p:nvPr/>
          </p:nvSpPr>
          <p:spPr bwMode="auto">
            <a:xfrm>
              <a:off x="3551" y="4627"/>
              <a:ext cx="385" cy="589"/>
            </a:xfrm>
            <a:custGeom>
              <a:avLst/>
              <a:gdLst>
                <a:gd name="T0" fmla="*/ 297 w 385"/>
                <a:gd name="T1" fmla="*/ 93 h 589"/>
                <a:gd name="T2" fmla="*/ 309 w 385"/>
                <a:gd name="T3" fmla="*/ 135 h 589"/>
                <a:gd name="T4" fmla="*/ 282 w 385"/>
                <a:gd name="T5" fmla="*/ 183 h 589"/>
                <a:gd name="T6" fmla="*/ 309 w 385"/>
                <a:gd name="T7" fmla="*/ 180 h 589"/>
                <a:gd name="T8" fmla="*/ 306 w 385"/>
                <a:gd name="T9" fmla="*/ 189 h 589"/>
                <a:gd name="T10" fmla="*/ 381 w 385"/>
                <a:gd name="T11" fmla="*/ 444 h 589"/>
                <a:gd name="T12" fmla="*/ 348 w 385"/>
                <a:gd name="T13" fmla="*/ 477 h 589"/>
                <a:gd name="T14" fmla="*/ 273 w 385"/>
                <a:gd name="T15" fmla="*/ 486 h 589"/>
                <a:gd name="T16" fmla="*/ 378 w 385"/>
                <a:gd name="T17" fmla="*/ 474 h 589"/>
                <a:gd name="T18" fmla="*/ 372 w 385"/>
                <a:gd name="T19" fmla="*/ 513 h 589"/>
                <a:gd name="T20" fmla="*/ 306 w 385"/>
                <a:gd name="T21" fmla="*/ 516 h 589"/>
                <a:gd name="T22" fmla="*/ 252 w 385"/>
                <a:gd name="T23" fmla="*/ 528 h 589"/>
                <a:gd name="T24" fmla="*/ 309 w 385"/>
                <a:gd name="T25" fmla="*/ 531 h 589"/>
                <a:gd name="T26" fmla="*/ 366 w 385"/>
                <a:gd name="T27" fmla="*/ 522 h 589"/>
                <a:gd name="T28" fmla="*/ 324 w 385"/>
                <a:gd name="T29" fmla="*/ 519 h 589"/>
                <a:gd name="T30" fmla="*/ 270 w 385"/>
                <a:gd name="T31" fmla="*/ 528 h 589"/>
                <a:gd name="T32" fmla="*/ 252 w 385"/>
                <a:gd name="T33" fmla="*/ 519 h 589"/>
                <a:gd name="T34" fmla="*/ 249 w 385"/>
                <a:gd name="T35" fmla="*/ 558 h 589"/>
                <a:gd name="T36" fmla="*/ 222 w 385"/>
                <a:gd name="T37" fmla="*/ 561 h 589"/>
                <a:gd name="T38" fmla="*/ 219 w 385"/>
                <a:gd name="T39" fmla="*/ 564 h 589"/>
                <a:gd name="T40" fmla="*/ 198 w 385"/>
                <a:gd name="T41" fmla="*/ 567 h 589"/>
                <a:gd name="T42" fmla="*/ 195 w 385"/>
                <a:gd name="T43" fmla="*/ 567 h 589"/>
                <a:gd name="T44" fmla="*/ 195 w 385"/>
                <a:gd name="T45" fmla="*/ 558 h 589"/>
                <a:gd name="T46" fmla="*/ 177 w 385"/>
                <a:gd name="T47" fmla="*/ 564 h 589"/>
                <a:gd name="T48" fmla="*/ 159 w 385"/>
                <a:gd name="T49" fmla="*/ 567 h 589"/>
                <a:gd name="T50" fmla="*/ 138 w 385"/>
                <a:gd name="T51" fmla="*/ 576 h 589"/>
                <a:gd name="T52" fmla="*/ 144 w 385"/>
                <a:gd name="T53" fmla="*/ 582 h 589"/>
                <a:gd name="T54" fmla="*/ 126 w 385"/>
                <a:gd name="T55" fmla="*/ 588 h 589"/>
                <a:gd name="T56" fmla="*/ 108 w 385"/>
                <a:gd name="T57" fmla="*/ 588 h 589"/>
                <a:gd name="T58" fmla="*/ 90 w 385"/>
                <a:gd name="T59" fmla="*/ 588 h 589"/>
                <a:gd name="T60" fmla="*/ 72 w 385"/>
                <a:gd name="T61" fmla="*/ 588 h 589"/>
                <a:gd name="T62" fmla="*/ 54 w 385"/>
                <a:gd name="T63" fmla="*/ 582 h 589"/>
                <a:gd name="T64" fmla="*/ 27 w 385"/>
                <a:gd name="T65" fmla="*/ 576 h 589"/>
                <a:gd name="T66" fmla="*/ 0 w 385"/>
                <a:gd name="T67" fmla="*/ 570 h 589"/>
                <a:gd name="T68" fmla="*/ 21 w 385"/>
                <a:gd name="T69" fmla="*/ 570 h 589"/>
                <a:gd name="T70" fmla="*/ 48 w 385"/>
                <a:gd name="T71" fmla="*/ 573 h 589"/>
                <a:gd name="T72" fmla="*/ 66 w 385"/>
                <a:gd name="T73" fmla="*/ 576 h 589"/>
                <a:gd name="T74" fmla="*/ 96 w 385"/>
                <a:gd name="T75" fmla="*/ 579 h 589"/>
                <a:gd name="T76" fmla="*/ 126 w 385"/>
                <a:gd name="T77" fmla="*/ 582 h 589"/>
                <a:gd name="T78" fmla="*/ 111 w 385"/>
                <a:gd name="T79" fmla="*/ 582 h 589"/>
                <a:gd name="T80" fmla="*/ 84 w 385"/>
                <a:gd name="T81" fmla="*/ 582 h 589"/>
                <a:gd name="T82" fmla="*/ 51 w 385"/>
                <a:gd name="T83" fmla="*/ 576 h 589"/>
                <a:gd name="T84" fmla="*/ 33 w 385"/>
                <a:gd name="T85" fmla="*/ 573 h 589"/>
                <a:gd name="T86" fmla="*/ 15 w 385"/>
                <a:gd name="T87" fmla="*/ 561 h 589"/>
                <a:gd name="T88" fmla="*/ 3 w 385"/>
                <a:gd name="T89" fmla="*/ 552 h 589"/>
                <a:gd name="T90" fmla="*/ 24 w 385"/>
                <a:gd name="T91" fmla="*/ 543 h 589"/>
                <a:gd name="T92" fmla="*/ 42 w 385"/>
                <a:gd name="T93" fmla="*/ 540 h 589"/>
                <a:gd name="T94" fmla="*/ 63 w 385"/>
                <a:gd name="T95" fmla="*/ 531 h 589"/>
                <a:gd name="T96" fmla="*/ 81 w 385"/>
                <a:gd name="T97" fmla="*/ 525 h 589"/>
                <a:gd name="T98" fmla="*/ 99 w 385"/>
                <a:gd name="T99" fmla="*/ 510 h 5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5"/>
                <a:gd name="T151" fmla="*/ 0 h 589"/>
                <a:gd name="T152" fmla="*/ 385 w 385"/>
                <a:gd name="T153" fmla="*/ 589 h 58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5" h="589">
                  <a:moveTo>
                    <a:pt x="303" y="0"/>
                  </a:moveTo>
                  <a:lnTo>
                    <a:pt x="297" y="93"/>
                  </a:lnTo>
                  <a:lnTo>
                    <a:pt x="300" y="117"/>
                  </a:lnTo>
                  <a:lnTo>
                    <a:pt x="309" y="135"/>
                  </a:lnTo>
                  <a:lnTo>
                    <a:pt x="309" y="153"/>
                  </a:lnTo>
                  <a:lnTo>
                    <a:pt x="282" y="183"/>
                  </a:lnTo>
                  <a:lnTo>
                    <a:pt x="306" y="150"/>
                  </a:lnTo>
                  <a:lnTo>
                    <a:pt x="309" y="180"/>
                  </a:lnTo>
                  <a:lnTo>
                    <a:pt x="294" y="213"/>
                  </a:lnTo>
                  <a:lnTo>
                    <a:pt x="306" y="189"/>
                  </a:lnTo>
                  <a:lnTo>
                    <a:pt x="327" y="219"/>
                  </a:lnTo>
                  <a:lnTo>
                    <a:pt x="381" y="444"/>
                  </a:lnTo>
                  <a:lnTo>
                    <a:pt x="384" y="468"/>
                  </a:lnTo>
                  <a:lnTo>
                    <a:pt x="348" y="477"/>
                  </a:lnTo>
                  <a:lnTo>
                    <a:pt x="321" y="486"/>
                  </a:lnTo>
                  <a:lnTo>
                    <a:pt x="273" y="486"/>
                  </a:lnTo>
                  <a:lnTo>
                    <a:pt x="324" y="486"/>
                  </a:lnTo>
                  <a:lnTo>
                    <a:pt x="378" y="474"/>
                  </a:lnTo>
                  <a:lnTo>
                    <a:pt x="378" y="492"/>
                  </a:lnTo>
                  <a:lnTo>
                    <a:pt x="372" y="513"/>
                  </a:lnTo>
                  <a:lnTo>
                    <a:pt x="363" y="516"/>
                  </a:lnTo>
                  <a:lnTo>
                    <a:pt x="306" y="516"/>
                  </a:lnTo>
                  <a:lnTo>
                    <a:pt x="291" y="525"/>
                  </a:lnTo>
                  <a:lnTo>
                    <a:pt x="252" y="528"/>
                  </a:lnTo>
                  <a:lnTo>
                    <a:pt x="306" y="519"/>
                  </a:lnTo>
                  <a:lnTo>
                    <a:pt x="309" y="531"/>
                  </a:lnTo>
                  <a:lnTo>
                    <a:pt x="342" y="531"/>
                  </a:lnTo>
                  <a:lnTo>
                    <a:pt x="366" y="522"/>
                  </a:lnTo>
                  <a:lnTo>
                    <a:pt x="369" y="510"/>
                  </a:lnTo>
                  <a:lnTo>
                    <a:pt x="324" y="519"/>
                  </a:lnTo>
                  <a:lnTo>
                    <a:pt x="294" y="522"/>
                  </a:lnTo>
                  <a:lnTo>
                    <a:pt x="270" y="528"/>
                  </a:lnTo>
                  <a:lnTo>
                    <a:pt x="255" y="531"/>
                  </a:lnTo>
                  <a:lnTo>
                    <a:pt x="252" y="519"/>
                  </a:lnTo>
                  <a:lnTo>
                    <a:pt x="258" y="531"/>
                  </a:lnTo>
                  <a:lnTo>
                    <a:pt x="249" y="558"/>
                  </a:lnTo>
                  <a:lnTo>
                    <a:pt x="246" y="561"/>
                  </a:lnTo>
                  <a:lnTo>
                    <a:pt x="222" y="561"/>
                  </a:lnTo>
                  <a:lnTo>
                    <a:pt x="231" y="561"/>
                  </a:lnTo>
                  <a:lnTo>
                    <a:pt x="219" y="564"/>
                  </a:lnTo>
                  <a:lnTo>
                    <a:pt x="207" y="564"/>
                  </a:lnTo>
                  <a:lnTo>
                    <a:pt x="198" y="567"/>
                  </a:lnTo>
                  <a:lnTo>
                    <a:pt x="186" y="567"/>
                  </a:lnTo>
                  <a:lnTo>
                    <a:pt x="195" y="567"/>
                  </a:lnTo>
                  <a:lnTo>
                    <a:pt x="204" y="561"/>
                  </a:lnTo>
                  <a:lnTo>
                    <a:pt x="195" y="558"/>
                  </a:lnTo>
                  <a:lnTo>
                    <a:pt x="186" y="558"/>
                  </a:lnTo>
                  <a:lnTo>
                    <a:pt x="177" y="564"/>
                  </a:lnTo>
                  <a:lnTo>
                    <a:pt x="168" y="567"/>
                  </a:lnTo>
                  <a:lnTo>
                    <a:pt x="159" y="567"/>
                  </a:lnTo>
                  <a:lnTo>
                    <a:pt x="156" y="576"/>
                  </a:lnTo>
                  <a:lnTo>
                    <a:pt x="138" y="576"/>
                  </a:lnTo>
                  <a:lnTo>
                    <a:pt x="153" y="582"/>
                  </a:lnTo>
                  <a:lnTo>
                    <a:pt x="144" y="582"/>
                  </a:lnTo>
                  <a:lnTo>
                    <a:pt x="135" y="582"/>
                  </a:lnTo>
                  <a:lnTo>
                    <a:pt x="126" y="588"/>
                  </a:lnTo>
                  <a:lnTo>
                    <a:pt x="117" y="588"/>
                  </a:lnTo>
                  <a:lnTo>
                    <a:pt x="108" y="588"/>
                  </a:lnTo>
                  <a:lnTo>
                    <a:pt x="99" y="588"/>
                  </a:lnTo>
                  <a:lnTo>
                    <a:pt x="90" y="588"/>
                  </a:lnTo>
                  <a:lnTo>
                    <a:pt x="81" y="588"/>
                  </a:lnTo>
                  <a:lnTo>
                    <a:pt x="72" y="588"/>
                  </a:lnTo>
                  <a:lnTo>
                    <a:pt x="63" y="585"/>
                  </a:lnTo>
                  <a:lnTo>
                    <a:pt x="54" y="582"/>
                  </a:lnTo>
                  <a:lnTo>
                    <a:pt x="36" y="582"/>
                  </a:lnTo>
                  <a:lnTo>
                    <a:pt x="27" y="576"/>
                  </a:lnTo>
                  <a:lnTo>
                    <a:pt x="9" y="573"/>
                  </a:lnTo>
                  <a:lnTo>
                    <a:pt x="0" y="570"/>
                  </a:lnTo>
                  <a:lnTo>
                    <a:pt x="12" y="570"/>
                  </a:lnTo>
                  <a:lnTo>
                    <a:pt x="21" y="570"/>
                  </a:lnTo>
                  <a:lnTo>
                    <a:pt x="39" y="570"/>
                  </a:lnTo>
                  <a:lnTo>
                    <a:pt x="48" y="573"/>
                  </a:lnTo>
                  <a:lnTo>
                    <a:pt x="57" y="576"/>
                  </a:lnTo>
                  <a:lnTo>
                    <a:pt x="66" y="576"/>
                  </a:lnTo>
                  <a:lnTo>
                    <a:pt x="84" y="579"/>
                  </a:lnTo>
                  <a:lnTo>
                    <a:pt x="96" y="579"/>
                  </a:lnTo>
                  <a:lnTo>
                    <a:pt x="114" y="582"/>
                  </a:lnTo>
                  <a:lnTo>
                    <a:pt x="126" y="582"/>
                  </a:lnTo>
                  <a:lnTo>
                    <a:pt x="135" y="582"/>
                  </a:lnTo>
                  <a:lnTo>
                    <a:pt x="111" y="582"/>
                  </a:lnTo>
                  <a:lnTo>
                    <a:pt x="93" y="582"/>
                  </a:lnTo>
                  <a:lnTo>
                    <a:pt x="84" y="582"/>
                  </a:lnTo>
                  <a:lnTo>
                    <a:pt x="60" y="582"/>
                  </a:lnTo>
                  <a:lnTo>
                    <a:pt x="51" y="576"/>
                  </a:lnTo>
                  <a:lnTo>
                    <a:pt x="42" y="573"/>
                  </a:lnTo>
                  <a:lnTo>
                    <a:pt x="33" y="573"/>
                  </a:lnTo>
                  <a:lnTo>
                    <a:pt x="24" y="567"/>
                  </a:lnTo>
                  <a:lnTo>
                    <a:pt x="15" y="561"/>
                  </a:lnTo>
                  <a:lnTo>
                    <a:pt x="6" y="561"/>
                  </a:lnTo>
                  <a:lnTo>
                    <a:pt x="3" y="552"/>
                  </a:lnTo>
                  <a:lnTo>
                    <a:pt x="15" y="546"/>
                  </a:lnTo>
                  <a:lnTo>
                    <a:pt x="24" y="543"/>
                  </a:lnTo>
                  <a:lnTo>
                    <a:pt x="33" y="543"/>
                  </a:lnTo>
                  <a:lnTo>
                    <a:pt x="42" y="540"/>
                  </a:lnTo>
                  <a:lnTo>
                    <a:pt x="51" y="537"/>
                  </a:lnTo>
                  <a:lnTo>
                    <a:pt x="63" y="531"/>
                  </a:lnTo>
                  <a:lnTo>
                    <a:pt x="72" y="528"/>
                  </a:lnTo>
                  <a:lnTo>
                    <a:pt x="81" y="525"/>
                  </a:lnTo>
                  <a:lnTo>
                    <a:pt x="90" y="516"/>
                  </a:lnTo>
                  <a:lnTo>
                    <a:pt x="99" y="510"/>
                  </a:lnTo>
                  <a:lnTo>
                    <a:pt x="102" y="501"/>
                  </a:lnTo>
                </a:path>
              </a:pathLst>
            </a:custGeom>
            <a:noFill/>
            <a:ln w="25400" cap="rnd"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28" name="Line 254">
              <a:extLst>
                <a:ext uri="{FF2B5EF4-FFF2-40B4-BE49-F238E27FC236}">
                  <a16:creationId xmlns:a16="http://schemas.microsoft.com/office/drawing/2014/main" id="{AEE9A6A3-B26E-40D5-B0AF-92C7CE344979}"/>
                </a:ext>
              </a:extLst>
            </p:cNvPr>
            <p:cNvSpPr>
              <a:spLocks noChangeShapeType="1"/>
            </p:cNvSpPr>
            <p:nvPr/>
          </p:nvSpPr>
          <p:spPr bwMode="auto">
            <a:xfrm flipV="1">
              <a:off x="3143" y="4814"/>
              <a:ext cx="0" cy="364"/>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3829" name="Freeform 255">
              <a:extLst>
                <a:ext uri="{FF2B5EF4-FFF2-40B4-BE49-F238E27FC236}">
                  <a16:creationId xmlns:a16="http://schemas.microsoft.com/office/drawing/2014/main" id="{4F23A45B-064F-49E5-B2B7-1377371B2240}"/>
                </a:ext>
              </a:extLst>
            </p:cNvPr>
            <p:cNvSpPr>
              <a:spLocks/>
            </p:cNvSpPr>
            <p:nvPr/>
          </p:nvSpPr>
          <p:spPr bwMode="auto">
            <a:xfrm>
              <a:off x="3461" y="3874"/>
              <a:ext cx="27" cy="29"/>
            </a:xfrm>
            <a:custGeom>
              <a:avLst/>
              <a:gdLst>
                <a:gd name="T0" fmla="*/ 8 w 27"/>
                <a:gd name="T1" fmla="*/ 24 h 29"/>
                <a:gd name="T2" fmla="*/ 2 w 27"/>
                <a:gd name="T3" fmla="*/ 24 h 29"/>
                <a:gd name="T4" fmla="*/ 0 w 27"/>
                <a:gd name="T5" fmla="*/ 18 h 29"/>
                <a:gd name="T6" fmla="*/ 6 w 27"/>
                <a:gd name="T7" fmla="*/ 12 h 29"/>
                <a:gd name="T8" fmla="*/ 6 w 27"/>
                <a:gd name="T9" fmla="*/ 6 h 29"/>
                <a:gd name="T10" fmla="*/ 8 w 27"/>
                <a:gd name="T11" fmla="*/ 0 h 29"/>
                <a:gd name="T12" fmla="*/ 8 w 27"/>
                <a:gd name="T13" fmla="*/ 8 h 29"/>
                <a:gd name="T14" fmla="*/ 6 w 27"/>
                <a:gd name="T15" fmla="*/ 14 h 29"/>
                <a:gd name="T16" fmla="*/ 2 w 27"/>
                <a:gd name="T17" fmla="*/ 20 h 29"/>
                <a:gd name="T18" fmla="*/ 2 w 27"/>
                <a:gd name="T19" fmla="*/ 26 h 29"/>
                <a:gd name="T20" fmla="*/ 8 w 27"/>
                <a:gd name="T21" fmla="*/ 28 h 29"/>
                <a:gd name="T22" fmla="*/ 14 w 27"/>
                <a:gd name="T23" fmla="*/ 28 h 29"/>
                <a:gd name="T24" fmla="*/ 20 w 27"/>
                <a:gd name="T25" fmla="*/ 28 h 29"/>
                <a:gd name="T26" fmla="*/ 26 w 27"/>
                <a:gd name="T27" fmla="*/ 28 h 29"/>
                <a:gd name="T28" fmla="*/ 20 w 27"/>
                <a:gd name="T29" fmla="*/ 26 h 29"/>
                <a:gd name="T30" fmla="*/ 14 w 27"/>
                <a:gd name="T31" fmla="*/ 26 h 29"/>
                <a:gd name="T32" fmla="*/ 8 w 27"/>
                <a:gd name="T33" fmla="*/ 26 h 29"/>
                <a:gd name="T34" fmla="*/ 8 w 27"/>
                <a:gd name="T35" fmla="*/ 24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29"/>
                <a:gd name="T56" fmla="*/ 27 w 27"/>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29">
                  <a:moveTo>
                    <a:pt x="8" y="24"/>
                  </a:moveTo>
                  <a:lnTo>
                    <a:pt x="2" y="24"/>
                  </a:lnTo>
                  <a:lnTo>
                    <a:pt x="0" y="18"/>
                  </a:lnTo>
                  <a:lnTo>
                    <a:pt x="6" y="12"/>
                  </a:lnTo>
                  <a:lnTo>
                    <a:pt x="6" y="6"/>
                  </a:lnTo>
                  <a:lnTo>
                    <a:pt x="8" y="0"/>
                  </a:lnTo>
                  <a:lnTo>
                    <a:pt x="8" y="8"/>
                  </a:lnTo>
                  <a:lnTo>
                    <a:pt x="6" y="14"/>
                  </a:lnTo>
                  <a:lnTo>
                    <a:pt x="2" y="20"/>
                  </a:lnTo>
                  <a:lnTo>
                    <a:pt x="2" y="26"/>
                  </a:lnTo>
                  <a:lnTo>
                    <a:pt x="8" y="28"/>
                  </a:lnTo>
                  <a:lnTo>
                    <a:pt x="14" y="28"/>
                  </a:lnTo>
                  <a:lnTo>
                    <a:pt x="20" y="28"/>
                  </a:lnTo>
                  <a:lnTo>
                    <a:pt x="26" y="28"/>
                  </a:lnTo>
                  <a:lnTo>
                    <a:pt x="20" y="26"/>
                  </a:lnTo>
                  <a:lnTo>
                    <a:pt x="14" y="26"/>
                  </a:lnTo>
                  <a:lnTo>
                    <a:pt x="8" y="26"/>
                  </a:lnTo>
                  <a:lnTo>
                    <a:pt x="8" y="24"/>
                  </a:lnTo>
                </a:path>
              </a:pathLst>
            </a:custGeom>
            <a:solidFill>
              <a:schemeClr val="accent1"/>
            </a:solidFill>
            <a:ln w="25400" cap="rnd" cmpd="sng">
              <a:solidFill>
                <a:schemeClr val="tx1"/>
              </a:solidFill>
              <a:prstDash val="solid"/>
              <a:round/>
              <a:headEnd type="none" w="med" len="med"/>
              <a:tailEnd type="none" w="med" len="med"/>
            </a:ln>
          </p:spPr>
          <p:txBody>
            <a:bodyPr/>
            <a:lstStyle/>
            <a:p>
              <a:endParaRPr lang="en-US"/>
            </a:p>
          </p:txBody>
        </p:sp>
        <p:sp>
          <p:nvSpPr>
            <p:cNvPr id="33830" name="Line 256">
              <a:extLst>
                <a:ext uri="{FF2B5EF4-FFF2-40B4-BE49-F238E27FC236}">
                  <a16:creationId xmlns:a16="http://schemas.microsoft.com/office/drawing/2014/main" id="{5DEA1565-6662-4AC4-96BA-30C301E16B16}"/>
                </a:ext>
              </a:extLst>
            </p:cNvPr>
            <p:cNvSpPr>
              <a:spLocks noChangeShapeType="1"/>
            </p:cNvSpPr>
            <p:nvPr/>
          </p:nvSpPr>
          <p:spPr bwMode="auto">
            <a:xfrm>
              <a:off x="3127" y="4822"/>
              <a:ext cx="368"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3798" name="Rectangle 257">
            <a:extLst>
              <a:ext uri="{FF2B5EF4-FFF2-40B4-BE49-F238E27FC236}">
                <a16:creationId xmlns:a16="http://schemas.microsoft.com/office/drawing/2014/main" id="{E796E34A-D717-4AA8-B886-22831AF59948}"/>
              </a:ext>
            </a:extLst>
          </p:cNvPr>
          <p:cNvSpPr>
            <a:spLocks noChangeArrowheads="1"/>
          </p:cNvSpPr>
          <p:nvPr/>
        </p:nvSpPr>
        <p:spPr bwMode="auto">
          <a:xfrm>
            <a:off x="5216525" y="8604250"/>
            <a:ext cx="1489191" cy="274434"/>
          </a:xfrm>
          <a:prstGeom prst="rect">
            <a:avLst/>
          </a:prstGeom>
          <a:noFill/>
          <a:ln w="31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0488" tIns="44450" rIns="90488" bIns="44450">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600" i="1" dirty="0" err="1"/>
              <a:t>Adaptado</a:t>
            </a:r>
            <a:r>
              <a:rPr lang="en-US" altLang="en-US" sz="600" i="1" dirty="0"/>
              <a:t> de: The Saunders Group Inc., </a:t>
            </a:r>
          </a:p>
          <a:p>
            <a:r>
              <a:rPr lang="en-US" altLang="en-US" sz="600" i="1" dirty="0"/>
              <a:t>4250 </a:t>
            </a:r>
            <a:r>
              <a:rPr lang="en-US" altLang="en-US" sz="600" i="1" dirty="0" err="1"/>
              <a:t>Norex</a:t>
            </a:r>
            <a:r>
              <a:rPr lang="en-US" altLang="en-US" sz="600" i="1" dirty="0"/>
              <a:t> Drive, Chaska, MN 55318</a:t>
            </a:r>
          </a:p>
        </p:txBody>
      </p:sp>
      <p:sp>
        <p:nvSpPr>
          <p:cNvPr id="33799" name="Text Box 258">
            <a:extLst>
              <a:ext uri="{FF2B5EF4-FFF2-40B4-BE49-F238E27FC236}">
                <a16:creationId xmlns:a16="http://schemas.microsoft.com/office/drawing/2014/main" id="{F0F997AD-292E-4D81-99AF-BA62AAEE6ABD}"/>
              </a:ext>
            </a:extLst>
          </p:cNvPr>
          <p:cNvSpPr txBox="1">
            <a:spLocks noChangeArrowheads="1"/>
          </p:cNvSpPr>
          <p:nvPr/>
        </p:nvSpPr>
        <p:spPr bwMode="auto">
          <a:xfrm>
            <a:off x="266700" y="520700"/>
            <a:ext cx="6019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800" b="1" dirty="0" err="1"/>
              <a:t>Práctica</a:t>
            </a:r>
            <a:endParaRPr lang="en-US" altLang="en-US" sz="2800" b="1" dirty="0"/>
          </a:p>
        </p:txBody>
      </p:sp>
      <p:sp>
        <p:nvSpPr>
          <p:cNvPr id="33800" name="Text Box 260">
            <a:extLst>
              <a:ext uri="{FF2B5EF4-FFF2-40B4-BE49-F238E27FC236}">
                <a16:creationId xmlns:a16="http://schemas.microsoft.com/office/drawing/2014/main" id="{97A28DDA-50D4-4D43-A281-AF6263054A97}"/>
              </a:ext>
            </a:extLst>
          </p:cNvPr>
          <p:cNvSpPr txBox="1">
            <a:spLocks noChangeArrowheads="1"/>
          </p:cNvSpPr>
          <p:nvPr/>
        </p:nvSpPr>
        <p:spPr bwMode="auto">
          <a:xfrm>
            <a:off x="3571875" y="1238250"/>
            <a:ext cx="2819400" cy="4667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s-ES_tradnl" altLang="en-US" sz="1200" b="1"/>
              <a:t>Que haría para mejorar estas prácticas laborales peligrosas?</a:t>
            </a:r>
            <a:endParaRPr lang="en-US" altLang="en-US" sz="1200" b="1"/>
          </a:p>
        </p:txBody>
      </p:sp>
      <p:pic>
        <p:nvPicPr>
          <p:cNvPr id="33801" name="Picture 261">
            <a:extLst>
              <a:ext uri="{FF2B5EF4-FFF2-40B4-BE49-F238E27FC236}">
                <a16:creationId xmlns:a16="http://schemas.microsoft.com/office/drawing/2014/main" id="{ECAE749A-3290-44CC-9D1A-774AB058A967}"/>
              </a:ext>
            </a:extLst>
          </p:cNvPr>
          <p:cNvPicPr>
            <a:picLocks noChangeAspect="1" noChangeArrowheads="1"/>
          </p:cNvPicPr>
          <p:nvPr/>
        </p:nvPicPr>
        <p:blipFill>
          <a:blip r:embed="rId2">
            <a:lum bright="30000"/>
            <a:extLst>
              <a:ext uri="{28A0092B-C50C-407E-A947-70E740481C1C}">
                <a14:useLocalDpi xmlns:a14="http://schemas.microsoft.com/office/drawing/2010/main" val="0"/>
              </a:ext>
            </a:extLst>
          </a:blip>
          <a:srcRect/>
          <a:stretch>
            <a:fillRect/>
          </a:stretch>
        </p:blipFill>
        <p:spPr bwMode="auto">
          <a:xfrm>
            <a:off x="455613" y="1303338"/>
            <a:ext cx="2103437" cy="205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802" name="Picture 262">
            <a:extLst>
              <a:ext uri="{FF2B5EF4-FFF2-40B4-BE49-F238E27FC236}">
                <a16:creationId xmlns:a16="http://schemas.microsoft.com/office/drawing/2014/main" id="{1F379A1F-2CB0-467C-A974-3E58C6547C65}"/>
              </a:ext>
            </a:extLst>
          </p:cNvPr>
          <p:cNvPicPr>
            <a:picLocks noChangeAspect="1" noChangeArrowheads="1"/>
          </p:cNvPicPr>
          <p:nvPr/>
        </p:nvPicPr>
        <p:blipFill>
          <a:blip r:embed="rId3">
            <a:lum bright="20000"/>
            <a:extLst>
              <a:ext uri="{28A0092B-C50C-407E-A947-70E740481C1C}">
                <a14:useLocalDpi xmlns:a14="http://schemas.microsoft.com/office/drawing/2010/main" val="0"/>
              </a:ext>
            </a:extLst>
          </a:blip>
          <a:srcRect/>
          <a:stretch>
            <a:fillRect/>
          </a:stretch>
        </p:blipFill>
        <p:spPr bwMode="auto">
          <a:xfrm>
            <a:off x="4262438" y="6124575"/>
            <a:ext cx="2066925" cy="197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ext Box 14">
            <a:extLst>
              <a:ext uri="{FF2B5EF4-FFF2-40B4-BE49-F238E27FC236}">
                <a16:creationId xmlns:a16="http://schemas.microsoft.com/office/drawing/2014/main" id="{802C9168-2BA4-4FAC-A3B9-9F54A6B6ED50}"/>
              </a:ext>
            </a:extLst>
          </p:cNvPr>
          <p:cNvSpPr txBox="1">
            <a:spLocks noChangeArrowheads="1"/>
          </p:cNvSpPr>
          <p:nvPr/>
        </p:nvSpPr>
        <p:spPr bwMode="auto">
          <a:xfrm>
            <a:off x="533400" y="2462213"/>
            <a:ext cx="5949950" cy="3568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defTabSz="571500">
              <a:tabLst>
                <a:tab pos="457200" algn="l"/>
                <a:tab pos="2971800" algn="l"/>
                <a:tab pos="3771900" algn="l"/>
              </a:tabLst>
              <a:defRPr sz="1400">
                <a:solidFill>
                  <a:schemeClr val="tx1"/>
                </a:solidFill>
                <a:latin typeface="Times New Roman" panose="02020603050405020304" pitchFamily="18" charset="0"/>
              </a:defRPr>
            </a:lvl1pPr>
            <a:lvl2pPr marL="742950" indent="-285750" defTabSz="571500">
              <a:tabLst>
                <a:tab pos="457200" algn="l"/>
                <a:tab pos="2971800" algn="l"/>
                <a:tab pos="3771900" algn="l"/>
              </a:tabLst>
              <a:defRPr sz="1400">
                <a:solidFill>
                  <a:schemeClr val="tx1"/>
                </a:solidFill>
                <a:latin typeface="Times New Roman" panose="02020603050405020304" pitchFamily="18" charset="0"/>
              </a:defRPr>
            </a:lvl2pPr>
            <a:lvl3pPr marL="1143000" indent="-228600" defTabSz="571500">
              <a:tabLst>
                <a:tab pos="457200" algn="l"/>
                <a:tab pos="2971800" algn="l"/>
                <a:tab pos="3771900" algn="l"/>
              </a:tabLst>
              <a:defRPr sz="1400">
                <a:solidFill>
                  <a:schemeClr val="tx1"/>
                </a:solidFill>
                <a:latin typeface="Times New Roman" panose="02020603050405020304" pitchFamily="18" charset="0"/>
              </a:defRPr>
            </a:lvl3pPr>
            <a:lvl4pPr marL="1600200" indent="-228600" defTabSz="571500">
              <a:tabLst>
                <a:tab pos="457200" algn="l"/>
                <a:tab pos="2971800" algn="l"/>
                <a:tab pos="3771900" algn="l"/>
              </a:tabLst>
              <a:defRPr sz="1400">
                <a:solidFill>
                  <a:schemeClr val="tx1"/>
                </a:solidFill>
                <a:latin typeface="Times New Roman" panose="02020603050405020304" pitchFamily="18" charset="0"/>
              </a:defRPr>
            </a:lvl4pPr>
            <a:lvl5pPr marL="2057400" indent="-228600" defTabSz="571500">
              <a:tabLst>
                <a:tab pos="457200" algn="l"/>
                <a:tab pos="2971800" algn="l"/>
                <a:tab pos="3771900" algn="l"/>
              </a:tabLst>
              <a:defRPr sz="1400">
                <a:solidFill>
                  <a:schemeClr val="tx1"/>
                </a:solidFill>
                <a:latin typeface="Times New Roman" panose="02020603050405020304" pitchFamily="18" charset="0"/>
              </a:defRPr>
            </a:lvl5pPr>
            <a:lvl6pPr marL="2514600" indent="-228600" defTabSz="571500" eaLnBrk="0" fontAlgn="base" hangingPunct="0">
              <a:spcBef>
                <a:spcPct val="0"/>
              </a:spcBef>
              <a:spcAft>
                <a:spcPct val="0"/>
              </a:spcAft>
              <a:tabLst>
                <a:tab pos="457200" algn="l"/>
                <a:tab pos="2971800" algn="l"/>
                <a:tab pos="3771900" algn="l"/>
              </a:tabLst>
              <a:defRPr sz="1400">
                <a:solidFill>
                  <a:schemeClr val="tx1"/>
                </a:solidFill>
                <a:latin typeface="Times New Roman" panose="02020603050405020304" pitchFamily="18" charset="0"/>
              </a:defRPr>
            </a:lvl6pPr>
            <a:lvl7pPr marL="2971800" indent="-228600" defTabSz="571500" eaLnBrk="0" fontAlgn="base" hangingPunct="0">
              <a:spcBef>
                <a:spcPct val="0"/>
              </a:spcBef>
              <a:spcAft>
                <a:spcPct val="0"/>
              </a:spcAft>
              <a:tabLst>
                <a:tab pos="457200" algn="l"/>
                <a:tab pos="2971800" algn="l"/>
                <a:tab pos="3771900" algn="l"/>
              </a:tabLst>
              <a:defRPr sz="1400">
                <a:solidFill>
                  <a:schemeClr val="tx1"/>
                </a:solidFill>
                <a:latin typeface="Times New Roman" panose="02020603050405020304" pitchFamily="18" charset="0"/>
              </a:defRPr>
            </a:lvl7pPr>
            <a:lvl8pPr marL="3429000" indent="-228600" defTabSz="571500" eaLnBrk="0" fontAlgn="base" hangingPunct="0">
              <a:spcBef>
                <a:spcPct val="0"/>
              </a:spcBef>
              <a:spcAft>
                <a:spcPct val="0"/>
              </a:spcAft>
              <a:tabLst>
                <a:tab pos="457200" algn="l"/>
                <a:tab pos="2971800" algn="l"/>
                <a:tab pos="3771900" algn="l"/>
              </a:tabLst>
              <a:defRPr sz="1400">
                <a:solidFill>
                  <a:schemeClr val="tx1"/>
                </a:solidFill>
                <a:latin typeface="Times New Roman" panose="02020603050405020304" pitchFamily="18" charset="0"/>
              </a:defRPr>
            </a:lvl8pPr>
            <a:lvl9pPr marL="3886200" indent="-228600" defTabSz="571500" eaLnBrk="0" fontAlgn="base" hangingPunct="0">
              <a:spcBef>
                <a:spcPct val="0"/>
              </a:spcBef>
              <a:spcAft>
                <a:spcPct val="0"/>
              </a:spcAft>
              <a:tabLst>
                <a:tab pos="457200" algn="l"/>
                <a:tab pos="2971800" algn="l"/>
                <a:tab pos="3771900" algn="l"/>
              </a:tabLst>
              <a:defRPr sz="1400">
                <a:solidFill>
                  <a:schemeClr val="tx1"/>
                </a:solidFill>
                <a:latin typeface="Times New Roman" panose="02020603050405020304" pitchFamily="18" charset="0"/>
              </a:defRPr>
            </a:lvl9pPr>
          </a:lstStyle>
          <a:p>
            <a:r>
              <a:rPr lang="es-ES_tradnl" altLang="en-US" sz="1200" b="1"/>
              <a:t>OTHER TOPICS INCLUDE	OTROS TEMAS INCLUYEN</a:t>
            </a:r>
            <a:endParaRPr lang="es-ES_tradnl" altLang="en-US" sz="1300" b="1"/>
          </a:p>
          <a:p>
            <a:r>
              <a:rPr lang="es-ES_tradnl" altLang="en-US" sz="1300" b="1"/>
              <a:t>Accident Investigation	Investigación de Accidentes</a:t>
            </a:r>
          </a:p>
          <a:p>
            <a:r>
              <a:rPr lang="es-ES_tradnl" altLang="en-US" sz="1300" b="1"/>
              <a:t>Bloodborne Pathogens	Patógenos de la Sangre</a:t>
            </a:r>
          </a:p>
          <a:p>
            <a:r>
              <a:rPr lang="es-ES_tradnl" altLang="en-US" sz="1300" b="1"/>
              <a:t>Excavations	Excavaciones	</a:t>
            </a:r>
          </a:p>
          <a:p>
            <a:r>
              <a:rPr lang="es-ES_tradnl" altLang="en-US" sz="1300" b="1"/>
              <a:t>Fall Protection	Protección Contra Caídas</a:t>
            </a:r>
          </a:p>
          <a:p>
            <a:r>
              <a:rPr lang="es-ES_tradnl" altLang="en-US" sz="1300" b="1"/>
              <a:t>Hazard Communication	Comunicación de Riesgo</a:t>
            </a:r>
          </a:p>
          <a:p>
            <a:r>
              <a:rPr lang="es-ES_tradnl" altLang="en-US" sz="1300" b="1"/>
              <a:t>Hazard Identification 	Localización de Riesgos</a:t>
            </a:r>
          </a:p>
          <a:p>
            <a:r>
              <a:rPr lang="es-ES_tradnl" altLang="en-US" sz="1300" b="1"/>
              <a:t>Hazardous Energy Control	Control de Energía Peligrosa</a:t>
            </a:r>
          </a:p>
          <a:p>
            <a:r>
              <a:rPr lang="es-ES_tradnl" altLang="en-US" sz="1300" b="1"/>
              <a:t>Industrial Vehicles	Vehículos Industriales</a:t>
            </a:r>
          </a:p>
          <a:p>
            <a:r>
              <a:rPr lang="es-ES_tradnl" altLang="en-US" sz="1300" b="1"/>
              <a:t>Machine Safeguarding	Resguardos de M</a:t>
            </a:r>
            <a:r>
              <a:rPr lang="es-ES" altLang="en-US" sz="1300" b="1"/>
              <a:t>áquinas</a:t>
            </a:r>
            <a:endParaRPr lang="es-ES_tradnl" altLang="en-US" sz="1300" b="1"/>
          </a:p>
          <a:p>
            <a:r>
              <a:rPr lang="es-ES_tradnl" altLang="en-US" sz="1300" b="1"/>
              <a:t>Manual Material Handling  	Manipulación Manual de Cargas</a:t>
            </a:r>
          </a:p>
          <a:p>
            <a:r>
              <a:rPr lang="es-ES_tradnl" altLang="en-US" sz="1300" b="1"/>
              <a:t>Occupational Health 	Higiene Laboral</a:t>
            </a:r>
          </a:p>
          <a:p>
            <a:r>
              <a:rPr lang="es-ES_tradnl" altLang="en-US" sz="1300" b="1"/>
              <a:t>Portable Ladders 	Escaleras Portátiles</a:t>
            </a:r>
          </a:p>
          <a:p>
            <a:r>
              <a:rPr lang="es-ES_tradnl" altLang="en-US" sz="1300" b="1"/>
              <a:t>Restaurant Safety Tip Sheets	Hojas de Consejos para Restaurantes</a:t>
            </a:r>
          </a:p>
          <a:p>
            <a:r>
              <a:rPr lang="es-ES_tradnl" altLang="en-US" sz="1300" b="1"/>
              <a:t>Safety Committees and 	Comités de Seguridad y Reuniones de 	 	Safety Meetings 		Seguridad</a:t>
            </a:r>
          </a:p>
          <a:p>
            <a:r>
              <a:rPr lang="es-ES_tradnl" altLang="en-US" sz="1300" b="1"/>
              <a:t>Scaffolds 	Andamios</a:t>
            </a:r>
            <a:endParaRPr lang="en-US" altLang="en-US" sz="1300" b="1"/>
          </a:p>
        </p:txBody>
      </p:sp>
      <p:sp>
        <p:nvSpPr>
          <p:cNvPr id="34819" name="Rectangle 1216">
            <a:extLst>
              <a:ext uri="{FF2B5EF4-FFF2-40B4-BE49-F238E27FC236}">
                <a16:creationId xmlns:a16="http://schemas.microsoft.com/office/drawing/2014/main" id="{65776F70-430B-4914-B5D6-06675C1B7739}"/>
              </a:ext>
            </a:extLst>
          </p:cNvPr>
          <p:cNvSpPr>
            <a:spLocks noChangeArrowheads="1"/>
          </p:cNvSpPr>
          <p:nvPr/>
        </p:nvSpPr>
        <p:spPr bwMode="auto">
          <a:xfrm>
            <a:off x="1917700" y="6915150"/>
            <a:ext cx="3179763" cy="647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2075" tIns="46038" rIns="92075" bIns="46038">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sz="1200" b="1"/>
              <a:t>Toll free number in Spanish: 1 (800) 843-8086</a:t>
            </a:r>
          </a:p>
          <a:p>
            <a:r>
              <a:rPr lang="en-US" altLang="en-US" sz="1200" b="1"/>
              <a:t>Toll free number in English: 1 (800) 922-2689</a:t>
            </a:r>
          </a:p>
          <a:p>
            <a:r>
              <a:rPr lang="en-US" altLang="en-US" sz="1200" b="1"/>
              <a:t>Web site:</a:t>
            </a:r>
            <a:r>
              <a:rPr lang="en-US" altLang="en-US" sz="1200" b="1">
                <a:solidFill>
                  <a:schemeClr val="tx2"/>
                </a:solidFill>
              </a:rPr>
              <a:t>  osha.oregon.gov</a:t>
            </a:r>
          </a:p>
        </p:txBody>
      </p:sp>
      <p:pic>
        <p:nvPicPr>
          <p:cNvPr id="34820" name="Picture 21" descr="C:\WINDOWS\Desktop\PESO logo2c.jpg">
            <a:extLst>
              <a:ext uri="{FF2B5EF4-FFF2-40B4-BE49-F238E27FC236}">
                <a16:creationId xmlns:a16="http://schemas.microsoft.com/office/drawing/2014/main" id="{B11FA6B4-136F-463C-AE09-F0EC4CB933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33625" y="228600"/>
            <a:ext cx="2190750" cy="134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ext Box 2051">
            <a:extLst>
              <a:ext uri="{FF2B5EF4-FFF2-40B4-BE49-F238E27FC236}">
                <a16:creationId xmlns:a16="http://schemas.microsoft.com/office/drawing/2014/main" id="{1BB390F4-EAC8-47D8-A4A5-6AEDBDB46D75}"/>
              </a:ext>
            </a:extLst>
          </p:cNvPr>
          <p:cNvSpPr txBox="1">
            <a:spLocks noChangeArrowheads="1"/>
          </p:cNvSpPr>
          <p:nvPr/>
        </p:nvSpPr>
        <p:spPr bwMode="auto">
          <a:xfrm>
            <a:off x="341313" y="161925"/>
            <a:ext cx="6153150" cy="1077913"/>
          </a:xfrm>
          <a:prstGeom prst="rect">
            <a:avLst/>
          </a:prstGeom>
          <a:noFill/>
          <a:ln w="12700">
            <a:solidFill>
              <a:schemeClr val="tx1"/>
            </a:solidFill>
            <a:miter lim="800000"/>
            <a:headEnd/>
            <a:tailEnd/>
          </a:ln>
          <a:effectLst/>
          <a:extLst>
            <a:ext uri="{909E8E84-426E-40DD-AFC4-6F175D3DCCD1}">
              <a14:hiddenFill xmlns:a14="http://schemas.microsoft.com/office/drawing/2010/main">
                <a:solidFill>
                  <a:srgbClr val="00CC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a:solidFill>
                  <a:schemeClr val="tx1"/>
                </a:solidFill>
                <a:latin typeface="Times New Roman" panose="02020603050405020304" pitchFamily="18" charset="0"/>
              </a:defRPr>
            </a:lvl1pPr>
            <a:lvl2pPr indent="-22860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buFont typeface="Wingdings" panose="05000000000000000000" pitchFamily="2" charset="2"/>
              <a:buNone/>
            </a:pPr>
            <a:r>
              <a:rPr lang="en-US" altLang="en-US" b="1"/>
              <a:t>PARA USAR ESTE INSTRUCTIVO:</a:t>
            </a:r>
          </a:p>
          <a:p>
            <a:pPr>
              <a:buFont typeface="Wingdings" panose="05000000000000000000" pitchFamily="2" charset="2"/>
              <a:buNone/>
            </a:pPr>
            <a:endParaRPr lang="en-US" altLang="en-US" b="1"/>
          </a:p>
          <a:p>
            <a:pPr>
              <a:buFont typeface="Wingdings" panose="05000000000000000000" pitchFamily="2" charset="2"/>
              <a:buNone/>
            </a:pPr>
            <a:r>
              <a:rPr lang="en-US" altLang="en-US" sz="1200" b="1"/>
              <a:t>Este instructivo de Oregon OSHA es</a:t>
            </a:r>
            <a:r>
              <a:rPr lang="es-ES" altLang="en-US" sz="1200" b="1"/>
              <a:t>tá</a:t>
            </a:r>
            <a:r>
              <a:rPr lang="en-US" altLang="en-US" sz="1200" b="1"/>
              <a:t> diseñado para que personas de habla inglés y español lo puedan usar.  Las páginas del lado izquierdo van en ingl</a:t>
            </a:r>
            <a:r>
              <a:rPr lang="es-ES_tradnl" altLang="en-US" sz="1200" b="1"/>
              <a:t>é</a:t>
            </a:r>
            <a:r>
              <a:rPr lang="en-US" altLang="en-US" sz="1200" b="1"/>
              <a:t>s, las páginas del lado derecho van en español.</a:t>
            </a:r>
          </a:p>
        </p:txBody>
      </p:sp>
      <p:sp>
        <p:nvSpPr>
          <p:cNvPr id="8195" name="Text Box 2052">
            <a:extLst>
              <a:ext uri="{FF2B5EF4-FFF2-40B4-BE49-F238E27FC236}">
                <a16:creationId xmlns:a16="http://schemas.microsoft.com/office/drawing/2014/main" id="{BFA5709C-B417-41A6-9CAC-1BA919AC21AB}"/>
              </a:ext>
            </a:extLst>
          </p:cNvPr>
          <p:cNvSpPr txBox="1">
            <a:spLocks noChangeArrowheads="1"/>
          </p:cNvSpPr>
          <p:nvPr/>
        </p:nvSpPr>
        <p:spPr bwMode="auto">
          <a:xfrm>
            <a:off x="141288" y="1485900"/>
            <a:ext cx="1466850" cy="5883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000" b="1"/>
              <a:t>PASO 1</a:t>
            </a:r>
          </a:p>
          <a:p>
            <a:pPr>
              <a:spcBef>
                <a:spcPct val="50000"/>
              </a:spcBef>
            </a:pPr>
            <a:endParaRPr lang="en-US" altLang="en-US" sz="2000" b="1"/>
          </a:p>
          <a:p>
            <a:pPr>
              <a:spcBef>
                <a:spcPct val="50000"/>
              </a:spcBef>
            </a:pPr>
            <a:endParaRPr lang="en-US" altLang="en-US" sz="2000" b="1"/>
          </a:p>
          <a:p>
            <a:pPr>
              <a:spcBef>
                <a:spcPct val="50000"/>
              </a:spcBef>
            </a:pPr>
            <a:endParaRPr lang="en-US" altLang="en-US" sz="2000" b="1"/>
          </a:p>
          <a:p>
            <a:pPr>
              <a:spcBef>
                <a:spcPct val="50000"/>
              </a:spcBef>
            </a:pPr>
            <a:r>
              <a:rPr lang="en-US" altLang="en-US" sz="2000" b="1"/>
              <a:t>PASO 2</a:t>
            </a:r>
          </a:p>
          <a:p>
            <a:pPr>
              <a:spcBef>
                <a:spcPct val="50000"/>
              </a:spcBef>
            </a:pPr>
            <a:endParaRPr lang="en-US" altLang="en-US" sz="2000" b="1"/>
          </a:p>
          <a:p>
            <a:pPr>
              <a:spcBef>
                <a:spcPct val="50000"/>
              </a:spcBef>
            </a:pPr>
            <a:endParaRPr lang="en-US" altLang="en-US" sz="2000" b="1"/>
          </a:p>
          <a:p>
            <a:pPr>
              <a:spcBef>
                <a:spcPct val="50000"/>
              </a:spcBef>
            </a:pPr>
            <a:endParaRPr lang="en-US" altLang="en-US" sz="2000" b="1"/>
          </a:p>
          <a:p>
            <a:pPr>
              <a:spcBef>
                <a:spcPct val="50000"/>
              </a:spcBef>
            </a:pPr>
            <a:r>
              <a:rPr lang="en-US" altLang="en-US" sz="2000" b="1"/>
              <a:t>PASO 3</a:t>
            </a:r>
          </a:p>
          <a:p>
            <a:pPr>
              <a:spcBef>
                <a:spcPct val="50000"/>
              </a:spcBef>
            </a:pPr>
            <a:endParaRPr lang="en-US" altLang="en-US" sz="2000" b="1"/>
          </a:p>
          <a:p>
            <a:pPr>
              <a:spcBef>
                <a:spcPct val="50000"/>
              </a:spcBef>
            </a:pPr>
            <a:endParaRPr lang="en-US" altLang="en-US" sz="2000" b="1"/>
          </a:p>
          <a:p>
            <a:pPr>
              <a:spcBef>
                <a:spcPct val="50000"/>
              </a:spcBef>
            </a:pPr>
            <a:endParaRPr lang="en-US" altLang="en-US" sz="2000" b="1"/>
          </a:p>
          <a:p>
            <a:pPr>
              <a:spcBef>
                <a:spcPct val="50000"/>
              </a:spcBef>
            </a:pPr>
            <a:r>
              <a:rPr lang="en-US" altLang="en-US" sz="2000" b="1"/>
              <a:t>PASO 4</a:t>
            </a:r>
          </a:p>
        </p:txBody>
      </p:sp>
      <p:graphicFrame>
        <p:nvGraphicFramePr>
          <p:cNvPr id="8196" name="Object 2053">
            <a:extLst>
              <a:ext uri="{FF2B5EF4-FFF2-40B4-BE49-F238E27FC236}">
                <a16:creationId xmlns:a16="http://schemas.microsoft.com/office/drawing/2014/main" id="{591D5ABD-3547-4672-BA8A-043F5A0C2359}"/>
              </a:ext>
            </a:extLst>
          </p:cNvPr>
          <p:cNvGraphicFramePr>
            <a:graphicFrameLocks noChangeAspect="1"/>
          </p:cNvGraphicFramePr>
          <p:nvPr/>
        </p:nvGraphicFramePr>
        <p:xfrm>
          <a:off x="4772025" y="1087438"/>
          <a:ext cx="1628775" cy="1374775"/>
        </p:xfrm>
        <a:graphic>
          <a:graphicData uri="http://schemas.openxmlformats.org/presentationml/2006/ole">
            <mc:AlternateContent xmlns:mc="http://schemas.openxmlformats.org/markup-compatibility/2006">
              <mc:Choice xmlns:v="urn:schemas-microsoft-com:vml" Requires="v">
                <p:oleObj spid="_x0000_s8405" name="Clip" r:id="rId4" imgW="1821485" imgH="1537106" progId="MS_ClipArt_Gallery.2">
                  <p:embed/>
                </p:oleObj>
              </mc:Choice>
              <mc:Fallback>
                <p:oleObj name="Clip" r:id="rId4" imgW="1821485" imgH="1537106" progId="MS_ClipArt_Gallery.2">
                  <p:embed/>
                  <p:pic>
                    <p:nvPicPr>
                      <p:cNvPr id="0" name="Object 205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72025" y="1087438"/>
                        <a:ext cx="1628775" cy="1374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8197" name="Group 2054">
            <a:extLst>
              <a:ext uri="{FF2B5EF4-FFF2-40B4-BE49-F238E27FC236}">
                <a16:creationId xmlns:a16="http://schemas.microsoft.com/office/drawing/2014/main" id="{28A4DBBA-70FD-4B33-830E-E5B716544964}"/>
              </a:ext>
            </a:extLst>
          </p:cNvPr>
          <p:cNvGrpSpPr>
            <a:grpSpLocks/>
          </p:cNvGrpSpPr>
          <p:nvPr/>
        </p:nvGrpSpPr>
        <p:grpSpPr bwMode="auto">
          <a:xfrm>
            <a:off x="4735513" y="2646363"/>
            <a:ext cx="1303337" cy="1539875"/>
            <a:chOff x="1718" y="1040"/>
            <a:chExt cx="821" cy="970"/>
          </a:xfrm>
        </p:grpSpPr>
        <p:sp>
          <p:nvSpPr>
            <p:cNvPr id="8366" name="Freeform 2055">
              <a:extLst>
                <a:ext uri="{FF2B5EF4-FFF2-40B4-BE49-F238E27FC236}">
                  <a16:creationId xmlns:a16="http://schemas.microsoft.com/office/drawing/2014/main" id="{A8CFFE5B-D4E8-487F-91E2-74A0CCA44F81}"/>
                </a:ext>
              </a:extLst>
            </p:cNvPr>
            <p:cNvSpPr>
              <a:spLocks/>
            </p:cNvSpPr>
            <p:nvPr/>
          </p:nvSpPr>
          <p:spPr bwMode="auto">
            <a:xfrm>
              <a:off x="2156" y="1444"/>
              <a:ext cx="373" cy="552"/>
            </a:xfrm>
            <a:custGeom>
              <a:avLst/>
              <a:gdLst>
                <a:gd name="T0" fmla="*/ 1 w 745"/>
                <a:gd name="T1" fmla="*/ 0 h 1103"/>
                <a:gd name="T2" fmla="*/ 1 w 745"/>
                <a:gd name="T3" fmla="*/ 1 h 1103"/>
                <a:gd name="T4" fmla="*/ 1 w 745"/>
                <a:gd name="T5" fmla="*/ 1 h 1103"/>
                <a:gd name="T6" fmla="*/ 0 w 745"/>
                <a:gd name="T7" fmla="*/ 1 h 1103"/>
                <a:gd name="T8" fmla="*/ 0 w 745"/>
                <a:gd name="T9" fmla="*/ 1 h 1103"/>
                <a:gd name="T10" fmla="*/ 1 w 745"/>
                <a:gd name="T11" fmla="*/ 0 h 11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45" h="1103">
                  <a:moveTo>
                    <a:pt x="738" y="0"/>
                  </a:moveTo>
                  <a:lnTo>
                    <a:pt x="745" y="669"/>
                  </a:lnTo>
                  <a:lnTo>
                    <a:pt x="33" y="1103"/>
                  </a:lnTo>
                  <a:lnTo>
                    <a:pt x="0" y="1096"/>
                  </a:lnTo>
                  <a:lnTo>
                    <a:pt x="0" y="398"/>
                  </a:lnTo>
                  <a:lnTo>
                    <a:pt x="738" y="0"/>
                  </a:lnTo>
                  <a:close/>
                </a:path>
              </a:pathLst>
            </a:custGeom>
            <a:solidFill>
              <a:srgbClr val="FFDD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7" name="Freeform 2056">
              <a:extLst>
                <a:ext uri="{FF2B5EF4-FFF2-40B4-BE49-F238E27FC236}">
                  <a16:creationId xmlns:a16="http://schemas.microsoft.com/office/drawing/2014/main" id="{0B87881D-4369-4043-8874-A2C5ABC7C922}"/>
                </a:ext>
              </a:extLst>
            </p:cNvPr>
            <p:cNvSpPr>
              <a:spLocks/>
            </p:cNvSpPr>
            <p:nvPr/>
          </p:nvSpPr>
          <p:spPr bwMode="auto">
            <a:xfrm>
              <a:off x="2061" y="1373"/>
              <a:ext cx="464" cy="278"/>
            </a:xfrm>
            <a:custGeom>
              <a:avLst/>
              <a:gdLst>
                <a:gd name="T0" fmla="*/ 0 w 928"/>
                <a:gd name="T1" fmla="*/ 1 h 555"/>
                <a:gd name="T2" fmla="*/ 1 w 928"/>
                <a:gd name="T3" fmla="*/ 1 h 555"/>
                <a:gd name="T4" fmla="*/ 1 w 928"/>
                <a:gd name="T5" fmla="*/ 1 h 555"/>
                <a:gd name="T6" fmla="*/ 1 w 928"/>
                <a:gd name="T7" fmla="*/ 1 h 555"/>
                <a:gd name="T8" fmla="*/ 1 w 928"/>
                <a:gd name="T9" fmla="*/ 0 h 555"/>
                <a:gd name="T10" fmla="*/ 0 w 928"/>
                <a:gd name="T11" fmla="*/ 1 h 5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555">
                  <a:moveTo>
                    <a:pt x="0" y="338"/>
                  </a:moveTo>
                  <a:lnTo>
                    <a:pt x="230" y="555"/>
                  </a:lnTo>
                  <a:lnTo>
                    <a:pt x="928" y="157"/>
                  </a:lnTo>
                  <a:lnTo>
                    <a:pt x="799" y="21"/>
                  </a:lnTo>
                  <a:lnTo>
                    <a:pt x="698" y="0"/>
                  </a:lnTo>
                  <a:lnTo>
                    <a:pt x="0" y="338"/>
                  </a:lnTo>
                  <a:close/>
                </a:path>
              </a:pathLst>
            </a:custGeom>
            <a:solidFill>
              <a:srgbClr val="FFF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8" name="Freeform 2057">
              <a:extLst>
                <a:ext uri="{FF2B5EF4-FFF2-40B4-BE49-F238E27FC236}">
                  <a16:creationId xmlns:a16="http://schemas.microsoft.com/office/drawing/2014/main" id="{9B7D2F45-6104-4B6D-9140-46CB88AE0ED8}"/>
                </a:ext>
              </a:extLst>
            </p:cNvPr>
            <p:cNvSpPr>
              <a:spLocks/>
            </p:cNvSpPr>
            <p:nvPr/>
          </p:nvSpPr>
          <p:spPr bwMode="auto">
            <a:xfrm>
              <a:off x="2203" y="1465"/>
              <a:ext cx="163" cy="107"/>
            </a:xfrm>
            <a:custGeom>
              <a:avLst/>
              <a:gdLst>
                <a:gd name="T0" fmla="*/ 0 w 326"/>
                <a:gd name="T1" fmla="*/ 0 h 216"/>
                <a:gd name="T2" fmla="*/ 1 w 326"/>
                <a:gd name="T3" fmla="*/ 0 h 216"/>
                <a:gd name="T4" fmla="*/ 1 w 326"/>
                <a:gd name="T5" fmla="*/ 0 h 216"/>
                <a:gd name="T6" fmla="*/ 1 w 326"/>
                <a:gd name="T7" fmla="*/ 0 h 216"/>
                <a:gd name="T8" fmla="*/ 0 w 326"/>
                <a:gd name="T9" fmla="*/ 0 h 2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6" h="216">
                  <a:moveTo>
                    <a:pt x="0" y="142"/>
                  </a:moveTo>
                  <a:lnTo>
                    <a:pt x="54" y="216"/>
                  </a:lnTo>
                  <a:lnTo>
                    <a:pt x="326" y="75"/>
                  </a:lnTo>
                  <a:lnTo>
                    <a:pt x="278" y="0"/>
                  </a:lnTo>
                  <a:lnTo>
                    <a:pt x="0" y="142"/>
                  </a:lnTo>
                  <a:close/>
                </a:path>
              </a:pathLst>
            </a:custGeom>
            <a:solidFill>
              <a:srgbClr val="E0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9" name="Freeform 2058">
              <a:extLst>
                <a:ext uri="{FF2B5EF4-FFF2-40B4-BE49-F238E27FC236}">
                  <a16:creationId xmlns:a16="http://schemas.microsoft.com/office/drawing/2014/main" id="{863488A9-7CDF-4B28-9949-CF6E1F177625}"/>
                </a:ext>
              </a:extLst>
            </p:cNvPr>
            <p:cNvSpPr>
              <a:spLocks/>
            </p:cNvSpPr>
            <p:nvPr/>
          </p:nvSpPr>
          <p:spPr bwMode="auto">
            <a:xfrm>
              <a:off x="1797" y="1309"/>
              <a:ext cx="620" cy="240"/>
            </a:xfrm>
            <a:custGeom>
              <a:avLst/>
              <a:gdLst>
                <a:gd name="T0" fmla="*/ 0 w 1240"/>
                <a:gd name="T1" fmla="*/ 1 h 480"/>
                <a:gd name="T2" fmla="*/ 1 w 1240"/>
                <a:gd name="T3" fmla="*/ 1 h 480"/>
                <a:gd name="T4" fmla="*/ 1 w 1240"/>
                <a:gd name="T5" fmla="*/ 1 h 480"/>
                <a:gd name="T6" fmla="*/ 1 w 1240"/>
                <a:gd name="T7" fmla="*/ 0 h 480"/>
                <a:gd name="T8" fmla="*/ 0 w 1240"/>
                <a:gd name="T9" fmla="*/ 1 h 4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40" h="480">
                  <a:moveTo>
                    <a:pt x="0" y="292"/>
                  </a:moveTo>
                  <a:lnTo>
                    <a:pt x="507" y="480"/>
                  </a:lnTo>
                  <a:lnTo>
                    <a:pt x="1240" y="129"/>
                  </a:lnTo>
                  <a:lnTo>
                    <a:pt x="826" y="0"/>
                  </a:lnTo>
                  <a:lnTo>
                    <a:pt x="0" y="292"/>
                  </a:lnTo>
                  <a:close/>
                </a:path>
              </a:pathLst>
            </a:custGeom>
            <a:solidFill>
              <a:srgbClr val="FFDD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0" name="Freeform 2059">
              <a:extLst>
                <a:ext uri="{FF2B5EF4-FFF2-40B4-BE49-F238E27FC236}">
                  <a16:creationId xmlns:a16="http://schemas.microsoft.com/office/drawing/2014/main" id="{6E0D5C9D-19CF-4D92-8920-8D85200198E1}"/>
                </a:ext>
              </a:extLst>
            </p:cNvPr>
            <p:cNvSpPr>
              <a:spLocks/>
            </p:cNvSpPr>
            <p:nvPr/>
          </p:nvSpPr>
          <p:spPr bwMode="auto">
            <a:xfrm>
              <a:off x="1743" y="1545"/>
              <a:ext cx="254" cy="99"/>
            </a:xfrm>
            <a:custGeom>
              <a:avLst/>
              <a:gdLst>
                <a:gd name="T0" fmla="*/ 1 w 508"/>
                <a:gd name="T1" fmla="*/ 1 h 196"/>
                <a:gd name="T2" fmla="*/ 1 w 508"/>
                <a:gd name="T3" fmla="*/ 1 h 196"/>
                <a:gd name="T4" fmla="*/ 1 w 508"/>
                <a:gd name="T5" fmla="*/ 1 h 196"/>
                <a:gd name="T6" fmla="*/ 0 w 508"/>
                <a:gd name="T7" fmla="*/ 1 h 196"/>
                <a:gd name="T8" fmla="*/ 1 w 508"/>
                <a:gd name="T9" fmla="*/ 1 h 196"/>
                <a:gd name="T10" fmla="*/ 1 w 508"/>
                <a:gd name="T11" fmla="*/ 0 h 196"/>
                <a:gd name="T12" fmla="*/ 1 w 508"/>
                <a:gd name="T13" fmla="*/ 1 h 1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8" h="196">
                  <a:moveTo>
                    <a:pt x="508" y="129"/>
                  </a:moveTo>
                  <a:lnTo>
                    <a:pt x="501" y="196"/>
                  </a:lnTo>
                  <a:lnTo>
                    <a:pt x="332" y="190"/>
                  </a:lnTo>
                  <a:lnTo>
                    <a:pt x="0" y="54"/>
                  </a:lnTo>
                  <a:lnTo>
                    <a:pt x="115" y="34"/>
                  </a:lnTo>
                  <a:lnTo>
                    <a:pt x="115" y="0"/>
                  </a:lnTo>
                  <a:lnTo>
                    <a:pt x="508" y="129"/>
                  </a:lnTo>
                  <a:close/>
                </a:path>
              </a:pathLst>
            </a:custGeom>
            <a:solidFill>
              <a:srgbClr val="FFDD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1" name="Freeform 2060">
              <a:extLst>
                <a:ext uri="{FF2B5EF4-FFF2-40B4-BE49-F238E27FC236}">
                  <a16:creationId xmlns:a16="http://schemas.microsoft.com/office/drawing/2014/main" id="{F8A9E854-F3E1-4CD7-B58D-5B0568C9E7ED}"/>
                </a:ext>
              </a:extLst>
            </p:cNvPr>
            <p:cNvSpPr>
              <a:spLocks/>
            </p:cNvSpPr>
            <p:nvPr/>
          </p:nvSpPr>
          <p:spPr bwMode="auto">
            <a:xfrm>
              <a:off x="1729" y="1660"/>
              <a:ext cx="268" cy="99"/>
            </a:xfrm>
            <a:custGeom>
              <a:avLst/>
              <a:gdLst>
                <a:gd name="T0" fmla="*/ 1 w 536"/>
                <a:gd name="T1" fmla="*/ 1 h 197"/>
                <a:gd name="T2" fmla="*/ 1 w 536"/>
                <a:gd name="T3" fmla="*/ 1 h 197"/>
                <a:gd name="T4" fmla="*/ 1 w 536"/>
                <a:gd name="T5" fmla="*/ 1 h 197"/>
                <a:gd name="T6" fmla="*/ 0 w 536"/>
                <a:gd name="T7" fmla="*/ 1 h 197"/>
                <a:gd name="T8" fmla="*/ 1 w 536"/>
                <a:gd name="T9" fmla="*/ 1 h 197"/>
                <a:gd name="T10" fmla="*/ 1 w 536"/>
                <a:gd name="T11" fmla="*/ 0 h 197"/>
                <a:gd name="T12" fmla="*/ 1 w 536"/>
                <a:gd name="T13" fmla="*/ 1 h 1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6" h="197">
                  <a:moveTo>
                    <a:pt x="536" y="129"/>
                  </a:moveTo>
                  <a:lnTo>
                    <a:pt x="529" y="197"/>
                  </a:lnTo>
                  <a:lnTo>
                    <a:pt x="360" y="190"/>
                  </a:lnTo>
                  <a:lnTo>
                    <a:pt x="0" y="36"/>
                  </a:lnTo>
                  <a:lnTo>
                    <a:pt x="143" y="34"/>
                  </a:lnTo>
                  <a:lnTo>
                    <a:pt x="143" y="0"/>
                  </a:lnTo>
                  <a:lnTo>
                    <a:pt x="536" y="129"/>
                  </a:lnTo>
                  <a:close/>
                </a:path>
              </a:pathLst>
            </a:custGeom>
            <a:solidFill>
              <a:srgbClr val="FFDD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2" name="Freeform 2061">
              <a:extLst>
                <a:ext uri="{FF2B5EF4-FFF2-40B4-BE49-F238E27FC236}">
                  <a16:creationId xmlns:a16="http://schemas.microsoft.com/office/drawing/2014/main" id="{0027379B-B8F2-47A0-BD09-303561510FBC}"/>
                </a:ext>
              </a:extLst>
            </p:cNvPr>
            <p:cNvSpPr>
              <a:spLocks/>
            </p:cNvSpPr>
            <p:nvPr/>
          </p:nvSpPr>
          <p:spPr bwMode="auto">
            <a:xfrm>
              <a:off x="1795" y="1443"/>
              <a:ext cx="374" cy="550"/>
            </a:xfrm>
            <a:custGeom>
              <a:avLst/>
              <a:gdLst>
                <a:gd name="T0" fmla="*/ 1 w 747"/>
                <a:gd name="T1" fmla="*/ 1 h 1099"/>
                <a:gd name="T2" fmla="*/ 1 w 747"/>
                <a:gd name="T3" fmla="*/ 1 h 1099"/>
                <a:gd name="T4" fmla="*/ 1 w 747"/>
                <a:gd name="T5" fmla="*/ 1 h 1099"/>
                <a:gd name="T6" fmla="*/ 1 w 747"/>
                <a:gd name="T7" fmla="*/ 1 h 1099"/>
                <a:gd name="T8" fmla="*/ 1 w 747"/>
                <a:gd name="T9" fmla="*/ 1 h 1099"/>
                <a:gd name="T10" fmla="*/ 1 w 747"/>
                <a:gd name="T11" fmla="*/ 1 h 1099"/>
                <a:gd name="T12" fmla="*/ 1 w 747"/>
                <a:gd name="T13" fmla="*/ 1 h 1099"/>
                <a:gd name="T14" fmla="*/ 1 w 747"/>
                <a:gd name="T15" fmla="*/ 1 h 1099"/>
                <a:gd name="T16" fmla="*/ 1 w 747"/>
                <a:gd name="T17" fmla="*/ 1 h 1099"/>
                <a:gd name="T18" fmla="*/ 1 w 747"/>
                <a:gd name="T19" fmla="*/ 1 h 1099"/>
                <a:gd name="T20" fmla="*/ 1 w 747"/>
                <a:gd name="T21" fmla="*/ 1 h 1099"/>
                <a:gd name="T22" fmla="*/ 1 w 747"/>
                <a:gd name="T23" fmla="*/ 1 h 1099"/>
                <a:gd name="T24" fmla="*/ 1 w 747"/>
                <a:gd name="T25" fmla="*/ 1 h 1099"/>
                <a:gd name="T26" fmla="*/ 1 w 747"/>
                <a:gd name="T27" fmla="*/ 1 h 1099"/>
                <a:gd name="T28" fmla="*/ 0 w 747"/>
                <a:gd name="T29" fmla="*/ 0 h 1099"/>
                <a:gd name="T30" fmla="*/ 1 w 747"/>
                <a:gd name="T31" fmla="*/ 1 h 10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47" h="1099">
                  <a:moveTo>
                    <a:pt x="17" y="218"/>
                  </a:moveTo>
                  <a:lnTo>
                    <a:pt x="396" y="340"/>
                  </a:lnTo>
                  <a:lnTo>
                    <a:pt x="396" y="415"/>
                  </a:lnTo>
                  <a:lnTo>
                    <a:pt x="214" y="395"/>
                  </a:lnTo>
                  <a:lnTo>
                    <a:pt x="17" y="320"/>
                  </a:lnTo>
                  <a:lnTo>
                    <a:pt x="17" y="449"/>
                  </a:lnTo>
                  <a:lnTo>
                    <a:pt x="390" y="571"/>
                  </a:lnTo>
                  <a:lnTo>
                    <a:pt x="383" y="646"/>
                  </a:lnTo>
                  <a:lnTo>
                    <a:pt x="233" y="625"/>
                  </a:lnTo>
                  <a:lnTo>
                    <a:pt x="3" y="528"/>
                  </a:lnTo>
                  <a:lnTo>
                    <a:pt x="10" y="700"/>
                  </a:lnTo>
                  <a:lnTo>
                    <a:pt x="747" y="1099"/>
                  </a:lnTo>
                  <a:lnTo>
                    <a:pt x="747" y="415"/>
                  </a:lnTo>
                  <a:lnTo>
                    <a:pt x="470" y="178"/>
                  </a:lnTo>
                  <a:lnTo>
                    <a:pt x="0" y="0"/>
                  </a:lnTo>
                  <a:lnTo>
                    <a:pt x="17" y="218"/>
                  </a:lnTo>
                  <a:close/>
                </a:path>
              </a:pathLst>
            </a:custGeom>
            <a:solidFill>
              <a:srgbClr val="E0A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3" name="Freeform 2062">
              <a:extLst>
                <a:ext uri="{FF2B5EF4-FFF2-40B4-BE49-F238E27FC236}">
                  <a16:creationId xmlns:a16="http://schemas.microsoft.com/office/drawing/2014/main" id="{FF758C07-C85D-4BFA-ABBB-B538A01787B5}"/>
                </a:ext>
              </a:extLst>
            </p:cNvPr>
            <p:cNvSpPr>
              <a:spLocks/>
            </p:cNvSpPr>
            <p:nvPr/>
          </p:nvSpPr>
          <p:spPr bwMode="auto">
            <a:xfrm>
              <a:off x="1831" y="1119"/>
              <a:ext cx="92" cy="319"/>
            </a:xfrm>
            <a:custGeom>
              <a:avLst/>
              <a:gdLst>
                <a:gd name="T0" fmla="*/ 1 w 183"/>
                <a:gd name="T1" fmla="*/ 1 h 637"/>
                <a:gd name="T2" fmla="*/ 1 w 183"/>
                <a:gd name="T3" fmla="*/ 1 h 637"/>
                <a:gd name="T4" fmla="*/ 0 w 183"/>
                <a:gd name="T5" fmla="*/ 1 h 637"/>
                <a:gd name="T6" fmla="*/ 1 w 183"/>
                <a:gd name="T7" fmla="*/ 0 h 637"/>
                <a:gd name="T8" fmla="*/ 1 w 183"/>
                <a:gd name="T9" fmla="*/ 1 h 6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3" h="637">
                  <a:moveTo>
                    <a:pt x="183" y="54"/>
                  </a:moveTo>
                  <a:lnTo>
                    <a:pt x="108" y="604"/>
                  </a:lnTo>
                  <a:lnTo>
                    <a:pt x="0" y="637"/>
                  </a:lnTo>
                  <a:lnTo>
                    <a:pt x="108" y="0"/>
                  </a:lnTo>
                  <a:lnTo>
                    <a:pt x="183" y="54"/>
                  </a:lnTo>
                  <a:close/>
                </a:path>
              </a:pathLst>
            </a:custGeom>
            <a:solidFill>
              <a:srgbClr val="E0A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4" name="Freeform 2063">
              <a:extLst>
                <a:ext uri="{FF2B5EF4-FFF2-40B4-BE49-F238E27FC236}">
                  <a16:creationId xmlns:a16="http://schemas.microsoft.com/office/drawing/2014/main" id="{6CF11C48-842C-4D7A-823E-8C9D245758F3}"/>
                </a:ext>
              </a:extLst>
            </p:cNvPr>
            <p:cNvSpPr>
              <a:spLocks/>
            </p:cNvSpPr>
            <p:nvPr/>
          </p:nvSpPr>
          <p:spPr bwMode="auto">
            <a:xfrm>
              <a:off x="1882" y="1051"/>
              <a:ext cx="406" cy="106"/>
            </a:xfrm>
            <a:custGeom>
              <a:avLst/>
              <a:gdLst>
                <a:gd name="T0" fmla="*/ 0 w 813"/>
                <a:gd name="T1" fmla="*/ 1 h 211"/>
                <a:gd name="T2" fmla="*/ 0 w 813"/>
                <a:gd name="T3" fmla="*/ 1 h 211"/>
                <a:gd name="T4" fmla="*/ 0 w 813"/>
                <a:gd name="T5" fmla="*/ 0 h 211"/>
                <a:gd name="T6" fmla="*/ 0 w 813"/>
                <a:gd name="T7" fmla="*/ 1 h 211"/>
                <a:gd name="T8" fmla="*/ 0 w 813"/>
                <a:gd name="T9" fmla="*/ 1 h 211"/>
                <a:gd name="T10" fmla="*/ 0 w 813"/>
                <a:gd name="T11" fmla="*/ 1 h 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13" h="211">
                  <a:moveTo>
                    <a:pt x="813" y="61"/>
                  </a:moveTo>
                  <a:lnTo>
                    <a:pt x="813" y="35"/>
                  </a:lnTo>
                  <a:lnTo>
                    <a:pt x="745" y="0"/>
                  </a:lnTo>
                  <a:lnTo>
                    <a:pt x="0" y="150"/>
                  </a:lnTo>
                  <a:lnTo>
                    <a:pt x="75" y="211"/>
                  </a:lnTo>
                  <a:lnTo>
                    <a:pt x="813" y="61"/>
                  </a:lnTo>
                  <a:close/>
                </a:path>
              </a:pathLst>
            </a:custGeom>
            <a:solidFill>
              <a:srgbClr val="FFDD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5" name="Freeform 2064">
              <a:extLst>
                <a:ext uri="{FF2B5EF4-FFF2-40B4-BE49-F238E27FC236}">
                  <a16:creationId xmlns:a16="http://schemas.microsoft.com/office/drawing/2014/main" id="{EE029567-0446-4517-91DA-B771B5B7373E}"/>
                </a:ext>
              </a:extLst>
            </p:cNvPr>
            <p:cNvSpPr>
              <a:spLocks/>
            </p:cNvSpPr>
            <p:nvPr/>
          </p:nvSpPr>
          <p:spPr bwMode="auto">
            <a:xfrm>
              <a:off x="1885" y="1078"/>
              <a:ext cx="390" cy="336"/>
            </a:xfrm>
            <a:custGeom>
              <a:avLst/>
              <a:gdLst>
                <a:gd name="T0" fmla="*/ 1 w 779"/>
                <a:gd name="T1" fmla="*/ 1 h 672"/>
                <a:gd name="T2" fmla="*/ 1 w 779"/>
                <a:gd name="T3" fmla="*/ 0 h 672"/>
                <a:gd name="T4" fmla="*/ 1 w 779"/>
                <a:gd name="T5" fmla="*/ 1 h 672"/>
                <a:gd name="T6" fmla="*/ 0 w 779"/>
                <a:gd name="T7" fmla="*/ 1 h 672"/>
                <a:gd name="T8" fmla="*/ 1 w 779"/>
                <a:gd name="T9" fmla="*/ 1 h 6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9" h="672">
                  <a:moveTo>
                    <a:pt x="650" y="461"/>
                  </a:moveTo>
                  <a:lnTo>
                    <a:pt x="779" y="0"/>
                  </a:lnTo>
                  <a:lnTo>
                    <a:pt x="75" y="171"/>
                  </a:lnTo>
                  <a:lnTo>
                    <a:pt x="0" y="672"/>
                  </a:lnTo>
                  <a:lnTo>
                    <a:pt x="650" y="461"/>
                  </a:lnTo>
                  <a:close/>
                </a:path>
              </a:pathLst>
            </a:custGeom>
            <a:solidFill>
              <a:srgbClr val="FFF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6" name="Freeform 2065">
              <a:extLst>
                <a:ext uri="{FF2B5EF4-FFF2-40B4-BE49-F238E27FC236}">
                  <a16:creationId xmlns:a16="http://schemas.microsoft.com/office/drawing/2014/main" id="{37F3220B-F8FD-4B5E-9A77-C33D258B89C1}"/>
                </a:ext>
              </a:extLst>
            </p:cNvPr>
            <p:cNvSpPr>
              <a:spLocks/>
            </p:cNvSpPr>
            <p:nvPr/>
          </p:nvSpPr>
          <p:spPr bwMode="auto">
            <a:xfrm>
              <a:off x="1950" y="1349"/>
              <a:ext cx="406" cy="150"/>
            </a:xfrm>
            <a:custGeom>
              <a:avLst/>
              <a:gdLst>
                <a:gd name="T0" fmla="*/ 0 w 813"/>
                <a:gd name="T1" fmla="*/ 1 h 298"/>
                <a:gd name="T2" fmla="*/ 0 w 813"/>
                <a:gd name="T3" fmla="*/ 1 h 298"/>
                <a:gd name="T4" fmla="*/ 0 w 813"/>
                <a:gd name="T5" fmla="*/ 1 h 298"/>
                <a:gd name="T6" fmla="*/ 0 w 813"/>
                <a:gd name="T7" fmla="*/ 0 h 298"/>
                <a:gd name="T8" fmla="*/ 0 w 813"/>
                <a:gd name="T9" fmla="*/ 1 h 2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3" h="298">
                  <a:moveTo>
                    <a:pt x="0" y="169"/>
                  </a:moveTo>
                  <a:lnTo>
                    <a:pt x="372" y="298"/>
                  </a:lnTo>
                  <a:lnTo>
                    <a:pt x="813" y="94"/>
                  </a:lnTo>
                  <a:lnTo>
                    <a:pt x="493" y="0"/>
                  </a:lnTo>
                  <a:lnTo>
                    <a:pt x="0" y="169"/>
                  </a:lnTo>
                  <a:close/>
                </a:path>
              </a:pathLst>
            </a:custGeom>
            <a:solidFill>
              <a:srgbClr val="B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7" name="Freeform 2066">
              <a:extLst>
                <a:ext uri="{FF2B5EF4-FFF2-40B4-BE49-F238E27FC236}">
                  <a16:creationId xmlns:a16="http://schemas.microsoft.com/office/drawing/2014/main" id="{7AA6B50A-8C9B-4376-A665-B100F8057FE0}"/>
                </a:ext>
              </a:extLst>
            </p:cNvPr>
            <p:cNvSpPr>
              <a:spLocks/>
            </p:cNvSpPr>
            <p:nvPr/>
          </p:nvSpPr>
          <p:spPr bwMode="auto">
            <a:xfrm>
              <a:off x="2083" y="1362"/>
              <a:ext cx="174" cy="62"/>
            </a:xfrm>
            <a:custGeom>
              <a:avLst/>
              <a:gdLst>
                <a:gd name="T0" fmla="*/ 0 w 350"/>
                <a:gd name="T1" fmla="*/ 0 h 125"/>
                <a:gd name="T2" fmla="*/ 0 w 350"/>
                <a:gd name="T3" fmla="*/ 0 h 125"/>
                <a:gd name="T4" fmla="*/ 0 w 350"/>
                <a:gd name="T5" fmla="*/ 0 h 125"/>
                <a:gd name="T6" fmla="*/ 0 w 350"/>
                <a:gd name="T7" fmla="*/ 0 h 125"/>
                <a:gd name="T8" fmla="*/ 0 w 350"/>
                <a:gd name="T9" fmla="*/ 0 h 1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0" h="125">
                  <a:moveTo>
                    <a:pt x="0" y="38"/>
                  </a:moveTo>
                  <a:lnTo>
                    <a:pt x="100" y="0"/>
                  </a:lnTo>
                  <a:lnTo>
                    <a:pt x="350" y="84"/>
                  </a:lnTo>
                  <a:lnTo>
                    <a:pt x="282" y="125"/>
                  </a:lnTo>
                  <a:lnTo>
                    <a:pt x="0" y="38"/>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8" name="Freeform 2067">
              <a:extLst>
                <a:ext uri="{FF2B5EF4-FFF2-40B4-BE49-F238E27FC236}">
                  <a16:creationId xmlns:a16="http://schemas.microsoft.com/office/drawing/2014/main" id="{842D9D3C-070F-4707-A12D-9FB931639CE3}"/>
                </a:ext>
              </a:extLst>
            </p:cNvPr>
            <p:cNvSpPr>
              <a:spLocks/>
            </p:cNvSpPr>
            <p:nvPr/>
          </p:nvSpPr>
          <p:spPr bwMode="auto">
            <a:xfrm>
              <a:off x="1718" y="1040"/>
              <a:ext cx="818" cy="970"/>
            </a:xfrm>
            <a:custGeom>
              <a:avLst/>
              <a:gdLst>
                <a:gd name="T0" fmla="*/ 1 w 1635"/>
                <a:gd name="T1" fmla="*/ 0 h 1941"/>
                <a:gd name="T2" fmla="*/ 1 w 1635"/>
                <a:gd name="T3" fmla="*/ 0 h 1941"/>
                <a:gd name="T4" fmla="*/ 1 w 1635"/>
                <a:gd name="T5" fmla="*/ 0 h 1941"/>
                <a:gd name="T6" fmla="*/ 1 w 1635"/>
                <a:gd name="T7" fmla="*/ 0 h 1941"/>
                <a:gd name="T8" fmla="*/ 1 w 1635"/>
                <a:gd name="T9" fmla="*/ 0 h 1941"/>
                <a:gd name="T10" fmla="*/ 1 w 1635"/>
                <a:gd name="T11" fmla="*/ 0 h 1941"/>
                <a:gd name="T12" fmla="*/ 1 w 1635"/>
                <a:gd name="T13" fmla="*/ 0 h 1941"/>
                <a:gd name="T14" fmla="*/ 1 w 1635"/>
                <a:gd name="T15" fmla="*/ 0 h 1941"/>
                <a:gd name="T16" fmla="*/ 1 w 1635"/>
                <a:gd name="T17" fmla="*/ 0 h 1941"/>
                <a:gd name="T18" fmla="*/ 1 w 1635"/>
                <a:gd name="T19" fmla="*/ 0 h 1941"/>
                <a:gd name="T20" fmla="*/ 1 w 1635"/>
                <a:gd name="T21" fmla="*/ 0 h 1941"/>
                <a:gd name="T22" fmla="*/ 1 w 1635"/>
                <a:gd name="T23" fmla="*/ 0 h 1941"/>
                <a:gd name="T24" fmla="*/ 1 w 1635"/>
                <a:gd name="T25" fmla="*/ 0 h 1941"/>
                <a:gd name="T26" fmla="*/ 1 w 1635"/>
                <a:gd name="T27" fmla="*/ 0 h 1941"/>
                <a:gd name="T28" fmla="*/ 1 w 1635"/>
                <a:gd name="T29" fmla="*/ 0 h 1941"/>
                <a:gd name="T30" fmla="*/ 1 w 1635"/>
                <a:gd name="T31" fmla="*/ 0 h 1941"/>
                <a:gd name="T32" fmla="*/ 1 w 1635"/>
                <a:gd name="T33" fmla="*/ 0 h 1941"/>
                <a:gd name="T34" fmla="*/ 1 w 1635"/>
                <a:gd name="T35" fmla="*/ 0 h 1941"/>
                <a:gd name="T36" fmla="*/ 1 w 1635"/>
                <a:gd name="T37" fmla="*/ 0 h 1941"/>
                <a:gd name="T38" fmla="*/ 1 w 1635"/>
                <a:gd name="T39" fmla="*/ 0 h 1941"/>
                <a:gd name="T40" fmla="*/ 1 w 1635"/>
                <a:gd name="T41" fmla="*/ 0 h 1941"/>
                <a:gd name="T42" fmla="*/ 1 w 1635"/>
                <a:gd name="T43" fmla="*/ 0 h 1941"/>
                <a:gd name="T44" fmla="*/ 1 w 1635"/>
                <a:gd name="T45" fmla="*/ 0 h 1941"/>
                <a:gd name="T46" fmla="*/ 1 w 1635"/>
                <a:gd name="T47" fmla="*/ 0 h 1941"/>
                <a:gd name="T48" fmla="*/ 1 w 1635"/>
                <a:gd name="T49" fmla="*/ 0 h 1941"/>
                <a:gd name="T50" fmla="*/ 1 w 1635"/>
                <a:gd name="T51" fmla="*/ 0 h 1941"/>
                <a:gd name="T52" fmla="*/ 1 w 1635"/>
                <a:gd name="T53" fmla="*/ 0 h 1941"/>
                <a:gd name="T54" fmla="*/ 1 w 1635"/>
                <a:gd name="T55" fmla="*/ 0 h 1941"/>
                <a:gd name="T56" fmla="*/ 1 w 1635"/>
                <a:gd name="T57" fmla="*/ 0 h 1941"/>
                <a:gd name="T58" fmla="*/ 1 w 1635"/>
                <a:gd name="T59" fmla="*/ 0 h 1941"/>
                <a:gd name="T60" fmla="*/ 1 w 1635"/>
                <a:gd name="T61" fmla="*/ 0 h 1941"/>
                <a:gd name="T62" fmla="*/ 1 w 1635"/>
                <a:gd name="T63" fmla="*/ 0 h 1941"/>
                <a:gd name="T64" fmla="*/ 1 w 1635"/>
                <a:gd name="T65" fmla="*/ 0 h 1941"/>
                <a:gd name="T66" fmla="*/ 1 w 1635"/>
                <a:gd name="T67" fmla="*/ 0 h 1941"/>
                <a:gd name="T68" fmla="*/ 1 w 1635"/>
                <a:gd name="T69" fmla="*/ 0 h 1941"/>
                <a:gd name="T70" fmla="*/ 1 w 1635"/>
                <a:gd name="T71" fmla="*/ 0 h 1941"/>
                <a:gd name="T72" fmla="*/ 1 w 1635"/>
                <a:gd name="T73" fmla="*/ 0 h 1941"/>
                <a:gd name="T74" fmla="*/ 1 w 1635"/>
                <a:gd name="T75" fmla="*/ 0 h 1941"/>
                <a:gd name="T76" fmla="*/ 1 w 1635"/>
                <a:gd name="T77" fmla="*/ 0 h 1941"/>
                <a:gd name="T78" fmla="*/ 1 w 1635"/>
                <a:gd name="T79" fmla="*/ 0 h 1941"/>
                <a:gd name="T80" fmla="*/ 1 w 1635"/>
                <a:gd name="T81" fmla="*/ 0 h 1941"/>
                <a:gd name="T82" fmla="*/ 1 w 1635"/>
                <a:gd name="T83" fmla="*/ 0 h 1941"/>
                <a:gd name="T84" fmla="*/ 1 w 1635"/>
                <a:gd name="T85" fmla="*/ 0 h 1941"/>
                <a:gd name="T86" fmla="*/ 1 w 1635"/>
                <a:gd name="T87" fmla="*/ 0 h 19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35" h="1941">
                  <a:moveTo>
                    <a:pt x="1543" y="713"/>
                  </a:moveTo>
                  <a:lnTo>
                    <a:pt x="1233" y="868"/>
                  </a:lnTo>
                  <a:lnTo>
                    <a:pt x="1278" y="919"/>
                  </a:lnTo>
                  <a:lnTo>
                    <a:pt x="1215" y="948"/>
                  </a:lnTo>
                  <a:lnTo>
                    <a:pt x="1274" y="1038"/>
                  </a:lnTo>
                  <a:lnTo>
                    <a:pt x="1522" y="901"/>
                  </a:lnTo>
                  <a:lnTo>
                    <a:pt x="1522" y="1084"/>
                  </a:lnTo>
                  <a:lnTo>
                    <a:pt x="956" y="1419"/>
                  </a:lnTo>
                  <a:lnTo>
                    <a:pt x="956" y="1722"/>
                  </a:lnTo>
                  <a:lnTo>
                    <a:pt x="1541" y="1373"/>
                  </a:lnTo>
                  <a:lnTo>
                    <a:pt x="1523" y="1343"/>
                  </a:lnTo>
                  <a:lnTo>
                    <a:pt x="991" y="1662"/>
                  </a:lnTo>
                  <a:lnTo>
                    <a:pt x="991" y="1439"/>
                  </a:lnTo>
                  <a:lnTo>
                    <a:pt x="1556" y="1104"/>
                  </a:lnTo>
                  <a:lnTo>
                    <a:pt x="1556" y="843"/>
                  </a:lnTo>
                  <a:lnTo>
                    <a:pt x="1285" y="993"/>
                  </a:lnTo>
                  <a:lnTo>
                    <a:pt x="1265" y="962"/>
                  </a:lnTo>
                  <a:lnTo>
                    <a:pt x="1334" y="932"/>
                  </a:lnTo>
                  <a:lnTo>
                    <a:pt x="1287" y="878"/>
                  </a:lnTo>
                  <a:lnTo>
                    <a:pt x="1534" y="756"/>
                  </a:lnTo>
                  <a:lnTo>
                    <a:pt x="1602" y="826"/>
                  </a:lnTo>
                  <a:lnTo>
                    <a:pt x="1602" y="1475"/>
                  </a:lnTo>
                  <a:lnTo>
                    <a:pt x="910" y="1903"/>
                  </a:lnTo>
                  <a:lnTo>
                    <a:pt x="744" y="1817"/>
                  </a:lnTo>
                  <a:lnTo>
                    <a:pt x="744" y="1632"/>
                  </a:lnTo>
                  <a:lnTo>
                    <a:pt x="905" y="1709"/>
                  </a:lnTo>
                  <a:lnTo>
                    <a:pt x="905" y="1290"/>
                  </a:lnTo>
                  <a:lnTo>
                    <a:pt x="651" y="1044"/>
                  </a:lnTo>
                  <a:lnTo>
                    <a:pt x="651" y="1760"/>
                  </a:lnTo>
                  <a:lnTo>
                    <a:pt x="178" y="1493"/>
                  </a:lnTo>
                  <a:lnTo>
                    <a:pt x="178" y="1334"/>
                  </a:lnTo>
                  <a:lnTo>
                    <a:pt x="88" y="1282"/>
                  </a:lnTo>
                  <a:lnTo>
                    <a:pt x="181" y="1278"/>
                  </a:lnTo>
                  <a:lnTo>
                    <a:pt x="181" y="1112"/>
                  </a:lnTo>
                  <a:lnTo>
                    <a:pt x="85" y="1063"/>
                  </a:lnTo>
                  <a:lnTo>
                    <a:pt x="181" y="1063"/>
                  </a:lnTo>
                  <a:lnTo>
                    <a:pt x="181" y="810"/>
                  </a:lnTo>
                  <a:lnTo>
                    <a:pt x="912" y="580"/>
                  </a:lnTo>
                  <a:lnTo>
                    <a:pt x="1065" y="84"/>
                  </a:lnTo>
                  <a:lnTo>
                    <a:pt x="392" y="231"/>
                  </a:lnTo>
                  <a:lnTo>
                    <a:pt x="324" y="654"/>
                  </a:lnTo>
                  <a:lnTo>
                    <a:pt x="265" y="674"/>
                  </a:lnTo>
                  <a:lnTo>
                    <a:pt x="346" y="177"/>
                  </a:lnTo>
                  <a:lnTo>
                    <a:pt x="1074" y="35"/>
                  </a:lnTo>
                  <a:lnTo>
                    <a:pt x="1120" y="60"/>
                  </a:lnTo>
                  <a:lnTo>
                    <a:pt x="969" y="555"/>
                  </a:lnTo>
                  <a:lnTo>
                    <a:pt x="1447" y="692"/>
                  </a:lnTo>
                  <a:lnTo>
                    <a:pt x="1132" y="848"/>
                  </a:lnTo>
                  <a:lnTo>
                    <a:pt x="1145" y="883"/>
                  </a:lnTo>
                  <a:lnTo>
                    <a:pt x="928" y="995"/>
                  </a:lnTo>
                  <a:lnTo>
                    <a:pt x="1028" y="1089"/>
                  </a:lnTo>
                  <a:lnTo>
                    <a:pt x="1171" y="1014"/>
                  </a:lnTo>
                  <a:lnTo>
                    <a:pt x="1191" y="1045"/>
                  </a:lnTo>
                  <a:lnTo>
                    <a:pt x="910" y="1207"/>
                  </a:lnTo>
                  <a:lnTo>
                    <a:pt x="713" y="1013"/>
                  </a:lnTo>
                  <a:lnTo>
                    <a:pt x="1322" y="712"/>
                  </a:lnTo>
                  <a:lnTo>
                    <a:pt x="951" y="599"/>
                  </a:lnTo>
                  <a:lnTo>
                    <a:pt x="787" y="651"/>
                  </a:lnTo>
                  <a:lnTo>
                    <a:pt x="1053" y="736"/>
                  </a:lnTo>
                  <a:lnTo>
                    <a:pt x="1018" y="754"/>
                  </a:lnTo>
                  <a:lnTo>
                    <a:pt x="747" y="669"/>
                  </a:lnTo>
                  <a:lnTo>
                    <a:pt x="388" y="790"/>
                  </a:lnTo>
                  <a:lnTo>
                    <a:pt x="733" y="901"/>
                  </a:lnTo>
                  <a:lnTo>
                    <a:pt x="604" y="963"/>
                  </a:lnTo>
                  <a:lnTo>
                    <a:pt x="261" y="835"/>
                  </a:lnTo>
                  <a:lnTo>
                    <a:pt x="261" y="1060"/>
                  </a:lnTo>
                  <a:lnTo>
                    <a:pt x="539" y="1159"/>
                  </a:lnTo>
                  <a:lnTo>
                    <a:pt x="539" y="1198"/>
                  </a:lnTo>
                  <a:lnTo>
                    <a:pt x="414" y="1191"/>
                  </a:lnTo>
                  <a:lnTo>
                    <a:pt x="248" y="1138"/>
                  </a:lnTo>
                  <a:lnTo>
                    <a:pt x="248" y="1288"/>
                  </a:lnTo>
                  <a:lnTo>
                    <a:pt x="519" y="1393"/>
                  </a:lnTo>
                  <a:lnTo>
                    <a:pt x="519" y="1431"/>
                  </a:lnTo>
                  <a:lnTo>
                    <a:pt x="388" y="1412"/>
                  </a:lnTo>
                  <a:lnTo>
                    <a:pt x="231" y="1349"/>
                  </a:lnTo>
                  <a:lnTo>
                    <a:pt x="218" y="1380"/>
                  </a:lnTo>
                  <a:lnTo>
                    <a:pt x="380" y="1446"/>
                  </a:lnTo>
                  <a:lnTo>
                    <a:pt x="553" y="1469"/>
                  </a:lnTo>
                  <a:lnTo>
                    <a:pt x="553" y="1370"/>
                  </a:lnTo>
                  <a:lnTo>
                    <a:pt x="281" y="1265"/>
                  </a:lnTo>
                  <a:lnTo>
                    <a:pt x="281" y="1185"/>
                  </a:lnTo>
                  <a:lnTo>
                    <a:pt x="407" y="1225"/>
                  </a:lnTo>
                  <a:lnTo>
                    <a:pt x="573" y="1234"/>
                  </a:lnTo>
                  <a:lnTo>
                    <a:pt x="573" y="1136"/>
                  </a:lnTo>
                  <a:lnTo>
                    <a:pt x="294" y="1037"/>
                  </a:lnTo>
                  <a:lnTo>
                    <a:pt x="294" y="885"/>
                  </a:lnTo>
                  <a:lnTo>
                    <a:pt x="606" y="999"/>
                  </a:lnTo>
                  <a:lnTo>
                    <a:pt x="823" y="895"/>
                  </a:lnTo>
                  <a:lnTo>
                    <a:pt x="490" y="788"/>
                  </a:lnTo>
                  <a:lnTo>
                    <a:pt x="748" y="705"/>
                  </a:lnTo>
                  <a:lnTo>
                    <a:pt x="1021" y="790"/>
                  </a:lnTo>
                  <a:lnTo>
                    <a:pt x="1143" y="729"/>
                  </a:lnTo>
                  <a:lnTo>
                    <a:pt x="899" y="651"/>
                  </a:lnTo>
                  <a:lnTo>
                    <a:pt x="951" y="635"/>
                  </a:lnTo>
                  <a:lnTo>
                    <a:pt x="1231" y="719"/>
                  </a:lnTo>
                  <a:lnTo>
                    <a:pt x="656" y="1003"/>
                  </a:lnTo>
                  <a:lnTo>
                    <a:pt x="905" y="1250"/>
                  </a:lnTo>
                  <a:lnTo>
                    <a:pt x="1241" y="1056"/>
                  </a:lnTo>
                  <a:lnTo>
                    <a:pt x="1182" y="970"/>
                  </a:lnTo>
                  <a:lnTo>
                    <a:pt x="1034" y="1048"/>
                  </a:lnTo>
                  <a:lnTo>
                    <a:pt x="985" y="1003"/>
                  </a:lnTo>
                  <a:lnTo>
                    <a:pt x="1188" y="899"/>
                  </a:lnTo>
                  <a:lnTo>
                    <a:pt x="1174" y="864"/>
                  </a:lnTo>
                  <a:lnTo>
                    <a:pt x="1537" y="684"/>
                  </a:lnTo>
                  <a:lnTo>
                    <a:pt x="1012" y="532"/>
                  </a:lnTo>
                  <a:lnTo>
                    <a:pt x="1160" y="44"/>
                  </a:lnTo>
                  <a:lnTo>
                    <a:pt x="1080" y="0"/>
                  </a:lnTo>
                  <a:lnTo>
                    <a:pt x="316" y="147"/>
                  </a:lnTo>
                  <a:lnTo>
                    <a:pt x="224" y="724"/>
                  </a:lnTo>
                  <a:lnTo>
                    <a:pt x="354" y="680"/>
                  </a:lnTo>
                  <a:lnTo>
                    <a:pt x="422" y="259"/>
                  </a:lnTo>
                  <a:lnTo>
                    <a:pt x="1016" y="126"/>
                  </a:lnTo>
                  <a:lnTo>
                    <a:pt x="884" y="553"/>
                  </a:lnTo>
                  <a:lnTo>
                    <a:pt x="148" y="786"/>
                  </a:lnTo>
                  <a:lnTo>
                    <a:pt x="148" y="1029"/>
                  </a:lnTo>
                  <a:lnTo>
                    <a:pt x="8" y="1029"/>
                  </a:lnTo>
                  <a:lnTo>
                    <a:pt x="7" y="1061"/>
                  </a:lnTo>
                  <a:lnTo>
                    <a:pt x="148" y="1132"/>
                  </a:lnTo>
                  <a:lnTo>
                    <a:pt x="148" y="1243"/>
                  </a:lnTo>
                  <a:lnTo>
                    <a:pt x="2" y="1249"/>
                  </a:lnTo>
                  <a:lnTo>
                    <a:pt x="0" y="1288"/>
                  </a:lnTo>
                  <a:lnTo>
                    <a:pt x="144" y="1363"/>
                  </a:lnTo>
                  <a:lnTo>
                    <a:pt x="144" y="1513"/>
                  </a:lnTo>
                  <a:lnTo>
                    <a:pt x="686" y="1818"/>
                  </a:lnTo>
                  <a:lnTo>
                    <a:pt x="686" y="1124"/>
                  </a:lnTo>
                  <a:lnTo>
                    <a:pt x="870" y="1304"/>
                  </a:lnTo>
                  <a:lnTo>
                    <a:pt x="870" y="1655"/>
                  </a:lnTo>
                  <a:lnTo>
                    <a:pt x="711" y="1579"/>
                  </a:lnTo>
                  <a:lnTo>
                    <a:pt x="711" y="1837"/>
                  </a:lnTo>
                  <a:lnTo>
                    <a:pt x="912" y="1941"/>
                  </a:lnTo>
                  <a:lnTo>
                    <a:pt x="1635" y="1493"/>
                  </a:lnTo>
                  <a:lnTo>
                    <a:pt x="1635" y="815"/>
                  </a:lnTo>
                  <a:lnTo>
                    <a:pt x="1543" y="7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79" name="Freeform 2068">
              <a:extLst>
                <a:ext uri="{FF2B5EF4-FFF2-40B4-BE49-F238E27FC236}">
                  <a16:creationId xmlns:a16="http://schemas.microsoft.com/office/drawing/2014/main" id="{281FB530-F102-4D61-8AAA-26FE258C0E3D}"/>
                </a:ext>
              </a:extLst>
            </p:cNvPr>
            <p:cNvSpPr>
              <a:spLocks/>
            </p:cNvSpPr>
            <p:nvPr/>
          </p:nvSpPr>
          <p:spPr bwMode="auto">
            <a:xfrm>
              <a:off x="1858" y="1542"/>
              <a:ext cx="122" cy="61"/>
            </a:xfrm>
            <a:custGeom>
              <a:avLst/>
              <a:gdLst>
                <a:gd name="T0" fmla="*/ 1 w 244"/>
                <a:gd name="T1" fmla="*/ 1 h 122"/>
                <a:gd name="T2" fmla="*/ 1 w 244"/>
                <a:gd name="T3" fmla="*/ 1 h 122"/>
                <a:gd name="T4" fmla="*/ 0 w 244"/>
                <a:gd name="T5" fmla="*/ 0 h 122"/>
                <a:gd name="T6" fmla="*/ 0 w 244"/>
                <a:gd name="T7" fmla="*/ 1 h 122"/>
                <a:gd name="T8" fmla="*/ 1 w 244"/>
                <a:gd name="T9" fmla="*/ 1 h 1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 h="122">
                  <a:moveTo>
                    <a:pt x="244" y="122"/>
                  </a:moveTo>
                  <a:lnTo>
                    <a:pt x="244" y="81"/>
                  </a:lnTo>
                  <a:lnTo>
                    <a:pt x="0" y="0"/>
                  </a:lnTo>
                  <a:lnTo>
                    <a:pt x="0" y="34"/>
                  </a:lnTo>
                  <a:lnTo>
                    <a:pt x="244"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0" name="Freeform 2069">
              <a:extLst>
                <a:ext uri="{FF2B5EF4-FFF2-40B4-BE49-F238E27FC236}">
                  <a16:creationId xmlns:a16="http://schemas.microsoft.com/office/drawing/2014/main" id="{6063158D-BF84-4C89-85EF-EE7D2B221751}"/>
                </a:ext>
              </a:extLst>
            </p:cNvPr>
            <p:cNvSpPr>
              <a:spLocks/>
            </p:cNvSpPr>
            <p:nvPr/>
          </p:nvSpPr>
          <p:spPr bwMode="auto">
            <a:xfrm>
              <a:off x="1858" y="1657"/>
              <a:ext cx="122" cy="61"/>
            </a:xfrm>
            <a:custGeom>
              <a:avLst/>
              <a:gdLst>
                <a:gd name="T0" fmla="*/ 1 w 244"/>
                <a:gd name="T1" fmla="*/ 1 h 122"/>
                <a:gd name="T2" fmla="*/ 1 w 244"/>
                <a:gd name="T3" fmla="*/ 1 h 122"/>
                <a:gd name="T4" fmla="*/ 0 w 244"/>
                <a:gd name="T5" fmla="*/ 0 h 122"/>
                <a:gd name="T6" fmla="*/ 0 w 244"/>
                <a:gd name="T7" fmla="*/ 1 h 122"/>
                <a:gd name="T8" fmla="*/ 1 w 244"/>
                <a:gd name="T9" fmla="*/ 1 h 1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4" h="122">
                  <a:moveTo>
                    <a:pt x="244" y="122"/>
                  </a:moveTo>
                  <a:lnTo>
                    <a:pt x="244" y="82"/>
                  </a:lnTo>
                  <a:lnTo>
                    <a:pt x="0" y="0"/>
                  </a:lnTo>
                  <a:lnTo>
                    <a:pt x="0" y="35"/>
                  </a:lnTo>
                  <a:lnTo>
                    <a:pt x="244"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1" name="Freeform 2070">
              <a:extLst>
                <a:ext uri="{FF2B5EF4-FFF2-40B4-BE49-F238E27FC236}">
                  <a16:creationId xmlns:a16="http://schemas.microsoft.com/office/drawing/2014/main" id="{A455080F-22E3-4D80-99AD-62C4AD27E456}"/>
                </a:ext>
              </a:extLst>
            </p:cNvPr>
            <p:cNvSpPr>
              <a:spLocks/>
            </p:cNvSpPr>
            <p:nvPr/>
          </p:nvSpPr>
          <p:spPr bwMode="auto">
            <a:xfrm>
              <a:off x="2300" y="1092"/>
              <a:ext cx="107" cy="149"/>
            </a:xfrm>
            <a:custGeom>
              <a:avLst/>
              <a:gdLst>
                <a:gd name="T0" fmla="*/ 1 w 213"/>
                <a:gd name="T1" fmla="*/ 1 h 298"/>
                <a:gd name="T2" fmla="*/ 1 w 213"/>
                <a:gd name="T3" fmla="*/ 1 h 298"/>
                <a:gd name="T4" fmla="*/ 1 w 213"/>
                <a:gd name="T5" fmla="*/ 0 h 298"/>
                <a:gd name="T6" fmla="*/ 0 w 213"/>
                <a:gd name="T7" fmla="*/ 1 h 298"/>
                <a:gd name="T8" fmla="*/ 1 w 213"/>
                <a:gd name="T9" fmla="*/ 1 h 2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3" h="298">
                  <a:moveTo>
                    <a:pt x="35" y="298"/>
                  </a:moveTo>
                  <a:lnTo>
                    <a:pt x="213" y="22"/>
                  </a:lnTo>
                  <a:lnTo>
                    <a:pt x="180" y="0"/>
                  </a:lnTo>
                  <a:lnTo>
                    <a:pt x="0" y="275"/>
                  </a:lnTo>
                  <a:lnTo>
                    <a:pt x="35" y="298"/>
                  </a:lnTo>
                  <a:close/>
                </a:path>
              </a:pathLst>
            </a:custGeom>
            <a:solidFill>
              <a:srgbClr val="FFDD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2" name="Freeform 2071">
              <a:extLst>
                <a:ext uri="{FF2B5EF4-FFF2-40B4-BE49-F238E27FC236}">
                  <a16:creationId xmlns:a16="http://schemas.microsoft.com/office/drawing/2014/main" id="{616D9392-5509-43DB-868B-C3D6216B8702}"/>
                </a:ext>
              </a:extLst>
            </p:cNvPr>
            <p:cNvSpPr>
              <a:spLocks/>
            </p:cNvSpPr>
            <p:nvPr/>
          </p:nvSpPr>
          <p:spPr bwMode="auto">
            <a:xfrm>
              <a:off x="2355" y="1153"/>
              <a:ext cx="178" cy="115"/>
            </a:xfrm>
            <a:custGeom>
              <a:avLst/>
              <a:gdLst>
                <a:gd name="T0" fmla="*/ 1 w 356"/>
                <a:gd name="T1" fmla="*/ 0 h 232"/>
                <a:gd name="T2" fmla="*/ 1 w 356"/>
                <a:gd name="T3" fmla="*/ 0 h 232"/>
                <a:gd name="T4" fmla="*/ 1 w 356"/>
                <a:gd name="T5" fmla="*/ 0 h 232"/>
                <a:gd name="T6" fmla="*/ 0 w 356"/>
                <a:gd name="T7" fmla="*/ 0 h 232"/>
                <a:gd name="T8" fmla="*/ 1 w 356"/>
                <a:gd name="T9" fmla="*/ 0 h 2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232">
                  <a:moveTo>
                    <a:pt x="18" y="232"/>
                  </a:moveTo>
                  <a:lnTo>
                    <a:pt x="356" y="37"/>
                  </a:lnTo>
                  <a:lnTo>
                    <a:pt x="339" y="0"/>
                  </a:lnTo>
                  <a:lnTo>
                    <a:pt x="0" y="195"/>
                  </a:lnTo>
                  <a:lnTo>
                    <a:pt x="18" y="232"/>
                  </a:lnTo>
                  <a:close/>
                </a:path>
              </a:pathLst>
            </a:custGeom>
            <a:solidFill>
              <a:srgbClr val="FFDD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83" name="Freeform 2072">
              <a:extLst>
                <a:ext uri="{FF2B5EF4-FFF2-40B4-BE49-F238E27FC236}">
                  <a16:creationId xmlns:a16="http://schemas.microsoft.com/office/drawing/2014/main" id="{0A4B5621-FF41-4F66-9A08-36CD4F7DBB08}"/>
                </a:ext>
              </a:extLst>
            </p:cNvPr>
            <p:cNvSpPr>
              <a:spLocks/>
            </p:cNvSpPr>
            <p:nvPr/>
          </p:nvSpPr>
          <p:spPr bwMode="auto">
            <a:xfrm>
              <a:off x="2383" y="1271"/>
              <a:ext cx="156" cy="45"/>
            </a:xfrm>
            <a:custGeom>
              <a:avLst/>
              <a:gdLst>
                <a:gd name="T0" fmla="*/ 1 w 312"/>
                <a:gd name="T1" fmla="*/ 0 h 91"/>
                <a:gd name="T2" fmla="*/ 1 w 312"/>
                <a:gd name="T3" fmla="*/ 0 h 91"/>
                <a:gd name="T4" fmla="*/ 1 w 312"/>
                <a:gd name="T5" fmla="*/ 0 h 91"/>
                <a:gd name="T6" fmla="*/ 0 w 312"/>
                <a:gd name="T7" fmla="*/ 0 h 91"/>
                <a:gd name="T8" fmla="*/ 1 w 312"/>
                <a:gd name="T9" fmla="*/ 0 h 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2" h="91">
                  <a:moveTo>
                    <a:pt x="6" y="91"/>
                  </a:moveTo>
                  <a:lnTo>
                    <a:pt x="312" y="40"/>
                  </a:lnTo>
                  <a:lnTo>
                    <a:pt x="305" y="0"/>
                  </a:lnTo>
                  <a:lnTo>
                    <a:pt x="0" y="51"/>
                  </a:lnTo>
                  <a:lnTo>
                    <a:pt x="6" y="91"/>
                  </a:lnTo>
                  <a:close/>
                </a:path>
              </a:pathLst>
            </a:custGeom>
            <a:solidFill>
              <a:srgbClr val="FFDD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198" name="Group 2073">
            <a:extLst>
              <a:ext uri="{FF2B5EF4-FFF2-40B4-BE49-F238E27FC236}">
                <a16:creationId xmlns:a16="http://schemas.microsoft.com/office/drawing/2014/main" id="{F60F06EE-40D9-4946-BFF9-4E85C9C00DC7}"/>
              </a:ext>
            </a:extLst>
          </p:cNvPr>
          <p:cNvGrpSpPr>
            <a:grpSpLocks/>
          </p:cNvGrpSpPr>
          <p:nvPr/>
        </p:nvGrpSpPr>
        <p:grpSpPr bwMode="auto">
          <a:xfrm>
            <a:off x="4972050" y="6629400"/>
            <a:ext cx="1363663" cy="1531938"/>
            <a:chOff x="912" y="2928"/>
            <a:chExt cx="1440" cy="1139"/>
          </a:xfrm>
        </p:grpSpPr>
        <p:grpSp>
          <p:nvGrpSpPr>
            <p:cNvPr id="8231" name="Group 2074">
              <a:extLst>
                <a:ext uri="{FF2B5EF4-FFF2-40B4-BE49-F238E27FC236}">
                  <a16:creationId xmlns:a16="http://schemas.microsoft.com/office/drawing/2014/main" id="{7323E4AC-E665-409E-B722-89D129E9CA89}"/>
                </a:ext>
              </a:extLst>
            </p:cNvPr>
            <p:cNvGrpSpPr>
              <a:grpSpLocks/>
            </p:cNvGrpSpPr>
            <p:nvPr/>
          </p:nvGrpSpPr>
          <p:grpSpPr bwMode="auto">
            <a:xfrm>
              <a:off x="912" y="2928"/>
              <a:ext cx="912" cy="1139"/>
              <a:chOff x="912" y="2160"/>
              <a:chExt cx="1308" cy="1907"/>
            </a:xfrm>
          </p:grpSpPr>
          <p:grpSp>
            <p:nvGrpSpPr>
              <p:cNvPr id="8252" name="Group 2075">
                <a:extLst>
                  <a:ext uri="{FF2B5EF4-FFF2-40B4-BE49-F238E27FC236}">
                    <a16:creationId xmlns:a16="http://schemas.microsoft.com/office/drawing/2014/main" id="{528A62CC-89B5-4B00-A626-CDF5288E43C9}"/>
                  </a:ext>
                </a:extLst>
              </p:cNvPr>
              <p:cNvGrpSpPr>
                <a:grpSpLocks/>
              </p:cNvGrpSpPr>
              <p:nvPr/>
            </p:nvGrpSpPr>
            <p:grpSpPr bwMode="auto">
              <a:xfrm>
                <a:off x="1536" y="2784"/>
                <a:ext cx="684" cy="947"/>
                <a:chOff x="1609" y="2407"/>
                <a:chExt cx="684" cy="947"/>
              </a:xfrm>
            </p:grpSpPr>
            <p:sp>
              <p:nvSpPr>
                <p:cNvPr id="8329" name="Freeform 2076">
                  <a:extLst>
                    <a:ext uri="{FF2B5EF4-FFF2-40B4-BE49-F238E27FC236}">
                      <a16:creationId xmlns:a16="http://schemas.microsoft.com/office/drawing/2014/main" id="{79E1B19A-E2D6-407D-A4DD-927CAC9EF7BD}"/>
                    </a:ext>
                  </a:extLst>
                </p:cNvPr>
                <p:cNvSpPr>
                  <a:spLocks/>
                </p:cNvSpPr>
                <p:nvPr/>
              </p:nvSpPr>
              <p:spPr bwMode="auto">
                <a:xfrm>
                  <a:off x="1839" y="3169"/>
                  <a:ext cx="139" cy="182"/>
                </a:xfrm>
                <a:custGeom>
                  <a:avLst/>
                  <a:gdLst>
                    <a:gd name="T0" fmla="*/ 0 w 2079"/>
                    <a:gd name="T1" fmla="*/ 0 h 2719"/>
                    <a:gd name="T2" fmla="*/ 0 w 2079"/>
                    <a:gd name="T3" fmla="*/ 0 h 2719"/>
                    <a:gd name="T4" fmla="*/ 0 w 2079"/>
                    <a:gd name="T5" fmla="*/ 0 h 2719"/>
                    <a:gd name="T6" fmla="*/ 0 w 2079"/>
                    <a:gd name="T7" fmla="*/ 0 h 2719"/>
                    <a:gd name="T8" fmla="*/ 0 w 2079"/>
                    <a:gd name="T9" fmla="*/ 0 h 2719"/>
                    <a:gd name="T10" fmla="*/ 0 w 2079"/>
                    <a:gd name="T11" fmla="*/ 0 h 2719"/>
                    <a:gd name="T12" fmla="*/ 0 w 2079"/>
                    <a:gd name="T13" fmla="*/ 0 h 2719"/>
                    <a:gd name="T14" fmla="*/ 0 w 2079"/>
                    <a:gd name="T15" fmla="*/ 0 h 2719"/>
                    <a:gd name="T16" fmla="*/ 0 w 2079"/>
                    <a:gd name="T17" fmla="*/ 0 h 2719"/>
                    <a:gd name="T18" fmla="*/ 0 w 2079"/>
                    <a:gd name="T19" fmla="*/ 0 h 2719"/>
                    <a:gd name="T20" fmla="*/ 0 w 2079"/>
                    <a:gd name="T21" fmla="*/ 0 h 2719"/>
                    <a:gd name="T22" fmla="*/ 0 w 2079"/>
                    <a:gd name="T23" fmla="*/ 0 h 2719"/>
                    <a:gd name="T24" fmla="*/ 0 w 2079"/>
                    <a:gd name="T25" fmla="*/ 0 h 2719"/>
                    <a:gd name="T26" fmla="*/ 0 w 2079"/>
                    <a:gd name="T27" fmla="*/ 0 h 2719"/>
                    <a:gd name="T28" fmla="*/ 0 w 2079"/>
                    <a:gd name="T29" fmla="*/ 0 h 2719"/>
                    <a:gd name="T30" fmla="*/ 0 w 2079"/>
                    <a:gd name="T31" fmla="*/ 0 h 2719"/>
                    <a:gd name="T32" fmla="*/ 0 w 2079"/>
                    <a:gd name="T33" fmla="*/ 0 h 2719"/>
                    <a:gd name="T34" fmla="*/ 0 w 2079"/>
                    <a:gd name="T35" fmla="*/ 0 h 2719"/>
                    <a:gd name="T36" fmla="*/ 0 w 2079"/>
                    <a:gd name="T37" fmla="*/ 0 h 2719"/>
                    <a:gd name="T38" fmla="*/ 0 w 2079"/>
                    <a:gd name="T39" fmla="*/ 0 h 2719"/>
                    <a:gd name="T40" fmla="*/ 0 w 2079"/>
                    <a:gd name="T41" fmla="*/ 0 h 2719"/>
                    <a:gd name="T42" fmla="*/ 0 w 2079"/>
                    <a:gd name="T43" fmla="*/ 0 h 2719"/>
                    <a:gd name="T44" fmla="*/ 0 w 2079"/>
                    <a:gd name="T45" fmla="*/ 0 h 2719"/>
                    <a:gd name="T46" fmla="*/ 0 w 2079"/>
                    <a:gd name="T47" fmla="*/ 0 h 2719"/>
                    <a:gd name="T48" fmla="*/ 0 w 2079"/>
                    <a:gd name="T49" fmla="*/ 0 h 2719"/>
                    <a:gd name="T50" fmla="*/ 0 w 2079"/>
                    <a:gd name="T51" fmla="*/ 0 h 2719"/>
                    <a:gd name="T52" fmla="*/ 0 w 2079"/>
                    <a:gd name="T53" fmla="*/ 0 h 2719"/>
                    <a:gd name="T54" fmla="*/ 0 w 2079"/>
                    <a:gd name="T55" fmla="*/ 0 h 2719"/>
                    <a:gd name="T56" fmla="*/ 0 w 2079"/>
                    <a:gd name="T57" fmla="*/ 0 h 2719"/>
                    <a:gd name="T58" fmla="*/ 0 w 2079"/>
                    <a:gd name="T59" fmla="*/ 0 h 2719"/>
                    <a:gd name="T60" fmla="*/ 0 w 2079"/>
                    <a:gd name="T61" fmla="*/ 0 h 2719"/>
                    <a:gd name="T62" fmla="*/ 0 w 2079"/>
                    <a:gd name="T63" fmla="*/ 0 h 2719"/>
                    <a:gd name="T64" fmla="*/ 0 w 2079"/>
                    <a:gd name="T65" fmla="*/ 0 h 2719"/>
                    <a:gd name="T66" fmla="*/ 0 w 2079"/>
                    <a:gd name="T67" fmla="*/ 0 h 2719"/>
                    <a:gd name="T68" fmla="*/ 0 w 2079"/>
                    <a:gd name="T69" fmla="*/ 0 h 2719"/>
                    <a:gd name="T70" fmla="*/ 0 w 2079"/>
                    <a:gd name="T71" fmla="*/ 0 h 2719"/>
                    <a:gd name="T72" fmla="*/ 0 w 2079"/>
                    <a:gd name="T73" fmla="*/ 0 h 2719"/>
                    <a:gd name="T74" fmla="*/ 0 w 2079"/>
                    <a:gd name="T75" fmla="*/ 0 h 2719"/>
                    <a:gd name="T76" fmla="*/ 0 w 2079"/>
                    <a:gd name="T77" fmla="*/ 0 h 2719"/>
                    <a:gd name="T78" fmla="*/ 0 w 2079"/>
                    <a:gd name="T79" fmla="*/ 0 h 2719"/>
                    <a:gd name="T80" fmla="*/ 0 w 2079"/>
                    <a:gd name="T81" fmla="*/ 0 h 2719"/>
                    <a:gd name="T82" fmla="*/ 0 w 2079"/>
                    <a:gd name="T83" fmla="*/ 0 h 2719"/>
                    <a:gd name="T84" fmla="*/ 0 w 2079"/>
                    <a:gd name="T85" fmla="*/ 0 h 2719"/>
                    <a:gd name="T86" fmla="*/ 0 w 2079"/>
                    <a:gd name="T87" fmla="*/ 0 h 2719"/>
                    <a:gd name="T88" fmla="*/ 0 w 2079"/>
                    <a:gd name="T89" fmla="*/ 0 h 2719"/>
                    <a:gd name="T90" fmla="*/ 0 w 2079"/>
                    <a:gd name="T91" fmla="*/ 0 h 2719"/>
                    <a:gd name="T92" fmla="*/ 0 w 2079"/>
                    <a:gd name="T93" fmla="*/ 0 h 2719"/>
                    <a:gd name="T94" fmla="*/ 0 w 2079"/>
                    <a:gd name="T95" fmla="*/ 0 h 2719"/>
                    <a:gd name="T96" fmla="*/ 0 w 2079"/>
                    <a:gd name="T97" fmla="*/ 0 h 2719"/>
                    <a:gd name="T98" fmla="*/ 0 w 2079"/>
                    <a:gd name="T99" fmla="*/ 0 h 2719"/>
                    <a:gd name="T100" fmla="*/ 0 w 2079"/>
                    <a:gd name="T101" fmla="*/ 0 h 2719"/>
                    <a:gd name="T102" fmla="*/ 0 w 2079"/>
                    <a:gd name="T103" fmla="*/ 0 h 2719"/>
                    <a:gd name="T104" fmla="*/ 0 w 2079"/>
                    <a:gd name="T105" fmla="*/ 0 h 2719"/>
                    <a:gd name="T106" fmla="*/ 0 w 2079"/>
                    <a:gd name="T107" fmla="*/ 0 h 2719"/>
                    <a:gd name="T108" fmla="*/ 0 w 2079"/>
                    <a:gd name="T109" fmla="*/ 0 h 2719"/>
                    <a:gd name="T110" fmla="*/ 0 w 2079"/>
                    <a:gd name="T111" fmla="*/ 0 h 2719"/>
                    <a:gd name="T112" fmla="*/ 0 w 2079"/>
                    <a:gd name="T113" fmla="*/ 0 h 27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9" h="2719">
                      <a:moveTo>
                        <a:pt x="1" y="2504"/>
                      </a:moveTo>
                      <a:lnTo>
                        <a:pt x="3" y="2492"/>
                      </a:lnTo>
                      <a:lnTo>
                        <a:pt x="6" y="2482"/>
                      </a:lnTo>
                      <a:lnTo>
                        <a:pt x="9" y="2472"/>
                      </a:lnTo>
                      <a:lnTo>
                        <a:pt x="15" y="2462"/>
                      </a:lnTo>
                      <a:lnTo>
                        <a:pt x="20" y="2454"/>
                      </a:lnTo>
                      <a:lnTo>
                        <a:pt x="27" y="2446"/>
                      </a:lnTo>
                      <a:lnTo>
                        <a:pt x="34" y="2438"/>
                      </a:lnTo>
                      <a:lnTo>
                        <a:pt x="42" y="2431"/>
                      </a:lnTo>
                      <a:lnTo>
                        <a:pt x="50" y="2425"/>
                      </a:lnTo>
                      <a:lnTo>
                        <a:pt x="59" y="2420"/>
                      </a:lnTo>
                      <a:lnTo>
                        <a:pt x="68" y="2416"/>
                      </a:lnTo>
                      <a:lnTo>
                        <a:pt x="79" y="2412"/>
                      </a:lnTo>
                      <a:lnTo>
                        <a:pt x="89" y="2410"/>
                      </a:lnTo>
                      <a:lnTo>
                        <a:pt x="99" y="2408"/>
                      </a:lnTo>
                      <a:lnTo>
                        <a:pt x="111" y="2408"/>
                      </a:lnTo>
                      <a:lnTo>
                        <a:pt x="121" y="2409"/>
                      </a:lnTo>
                      <a:lnTo>
                        <a:pt x="228" y="2420"/>
                      </a:lnTo>
                      <a:lnTo>
                        <a:pt x="361" y="2436"/>
                      </a:lnTo>
                      <a:lnTo>
                        <a:pt x="511" y="2451"/>
                      </a:lnTo>
                      <a:lnTo>
                        <a:pt x="667" y="2468"/>
                      </a:lnTo>
                      <a:lnTo>
                        <a:pt x="819" y="2482"/>
                      </a:lnTo>
                      <a:lnTo>
                        <a:pt x="956" y="2493"/>
                      </a:lnTo>
                      <a:lnTo>
                        <a:pt x="1015" y="2498"/>
                      </a:lnTo>
                      <a:lnTo>
                        <a:pt x="1065" y="2501"/>
                      </a:lnTo>
                      <a:lnTo>
                        <a:pt x="1108" y="2503"/>
                      </a:lnTo>
                      <a:lnTo>
                        <a:pt x="1139" y="2503"/>
                      </a:lnTo>
                      <a:lnTo>
                        <a:pt x="1149" y="2502"/>
                      </a:lnTo>
                      <a:lnTo>
                        <a:pt x="1158" y="2501"/>
                      </a:lnTo>
                      <a:lnTo>
                        <a:pt x="1166" y="2499"/>
                      </a:lnTo>
                      <a:lnTo>
                        <a:pt x="1172" y="2495"/>
                      </a:lnTo>
                      <a:lnTo>
                        <a:pt x="1177" y="2493"/>
                      </a:lnTo>
                      <a:lnTo>
                        <a:pt x="1182" y="2489"/>
                      </a:lnTo>
                      <a:lnTo>
                        <a:pt x="1186" y="2486"/>
                      </a:lnTo>
                      <a:lnTo>
                        <a:pt x="1190" y="2483"/>
                      </a:lnTo>
                      <a:lnTo>
                        <a:pt x="1196" y="2477"/>
                      </a:lnTo>
                      <a:lnTo>
                        <a:pt x="1201" y="2469"/>
                      </a:lnTo>
                      <a:lnTo>
                        <a:pt x="1205" y="2461"/>
                      </a:lnTo>
                      <a:lnTo>
                        <a:pt x="1210" y="2452"/>
                      </a:lnTo>
                      <a:lnTo>
                        <a:pt x="1217" y="2431"/>
                      </a:lnTo>
                      <a:lnTo>
                        <a:pt x="1224" y="2409"/>
                      </a:lnTo>
                      <a:lnTo>
                        <a:pt x="1230" y="2383"/>
                      </a:lnTo>
                      <a:lnTo>
                        <a:pt x="1233" y="2355"/>
                      </a:lnTo>
                      <a:lnTo>
                        <a:pt x="1235" y="2325"/>
                      </a:lnTo>
                      <a:lnTo>
                        <a:pt x="1235" y="2294"/>
                      </a:lnTo>
                      <a:lnTo>
                        <a:pt x="1234" y="2220"/>
                      </a:lnTo>
                      <a:lnTo>
                        <a:pt x="1235" y="2104"/>
                      </a:lnTo>
                      <a:lnTo>
                        <a:pt x="1237" y="1960"/>
                      </a:lnTo>
                      <a:lnTo>
                        <a:pt x="1239" y="1804"/>
                      </a:lnTo>
                      <a:lnTo>
                        <a:pt x="1241" y="1652"/>
                      </a:lnTo>
                      <a:lnTo>
                        <a:pt x="1243" y="1520"/>
                      </a:lnTo>
                      <a:lnTo>
                        <a:pt x="1245" y="1424"/>
                      </a:lnTo>
                      <a:lnTo>
                        <a:pt x="1245" y="1381"/>
                      </a:lnTo>
                      <a:lnTo>
                        <a:pt x="1246" y="1371"/>
                      </a:lnTo>
                      <a:lnTo>
                        <a:pt x="1248" y="1360"/>
                      </a:lnTo>
                      <a:lnTo>
                        <a:pt x="1250" y="1350"/>
                      </a:lnTo>
                      <a:lnTo>
                        <a:pt x="1254" y="1341"/>
                      </a:lnTo>
                      <a:lnTo>
                        <a:pt x="1259" y="1331"/>
                      </a:lnTo>
                      <a:lnTo>
                        <a:pt x="1264" y="1322"/>
                      </a:lnTo>
                      <a:lnTo>
                        <a:pt x="1270" y="1315"/>
                      </a:lnTo>
                      <a:lnTo>
                        <a:pt x="1277" y="1306"/>
                      </a:lnTo>
                      <a:lnTo>
                        <a:pt x="1284" y="1300"/>
                      </a:lnTo>
                      <a:lnTo>
                        <a:pt x="1293" y="1294"/>
                      </a:lnTo>
                      <a:lnTo>
                        <a:pt x="1301" y="1289"/>
                      </a:lnTo>
                      <a:lnTo>
                        <a:pt x="1310" y="1284"/>
                      </a:lnTo>
                      <a:lnTo>
                        <a:pt x="1320" y="1281"/>
                      </a:lnTo>
                      <a:lnTo>
                        <a:pt x="1330" y="1278"/>
                      </a:lnTo>
                      <a:lnTo>
                        <a:pt x="1340" y="1275"/>
                      </a:lnTo>
                      <a:lnTo>
                        <a:pt x="1351" y="1274"/>
                      </a:lnTo>
                      <a:lnTo>
                        <a:pt x="1398" y="1273"/>
                      </a:lnTo>
                      <a:lnTo>
                        <a:pt x="1458" y="1271"/>
                      </a:lnTo>
                      <a:lnTo>
                        <a:pt x="1527" y="1268"/>
                      </a:lnTo>
                      <a:lnTo>
                        <a:pt x="1600" y="1265"/>
                      </a:lnTo>
                      <a:lnTo>
                        <a:pt x="1672" y="1261"/>
                      </a:lnTo>
                      <a:lnTo>
                        <a:pt x="1739" y="1257"/>
                      </a:lnTo>
                      <a:lnTo>
                        <a:pt x="1797" y="1252"/>
                      </a:lnTo>
                      <a:lnTo>
                        <a:pt x="1842" y="1245"/>
                      </a:lnTo>
                      <a:lnTo>
                        <a:pt x="1844" y="1245"/>
                      </a:lnTo>
                      <a:lnTo>
                        <a:pt x="1847" y="1244"/>
                      </a:lnTo>
                      <a:lnTo>
                        <a:pt x="1850" y="1243"/>
                      </a:lnTo>
                      <a:lnTo>
                        <a:pt x="1852" y="1242"/>
                      </a:lnTo>
                      <a:lnTo>
                        <a:pt x="1855" y="1241"/>
                      </a:lnTo>
                      <a:lnTo>
                        <a:pt x="1857" y="1240"/>
                      </a:lnTo>
                      <a:lnTo>
                        <a:pt x="1858" y="1239"/>
                      </a:lnTo>
                      <a:lnTo>
                        <a:pt x="1859" y="1237"/>
                      </a:lnTo>
                      <a:lnTo>
                        <a:pt x="1861" y="1232"/>
                      </a:lnTo>
                      <a:lnTo>
                        <a:pt x="1862" y="1226"/>
                      </a:lnTo>
                      <a:lnTo>
                        <a:pt x="1862" y="1218"/>
                      </a:lnTo>
                      <a:lnTo>
                        <a:pt x="1862" y="1207"/>
                      </a:lnTo>
                      <a:lnTo>
                        <a:pt x="1860" y="1197"/>
                      </a:lnTo>
                      <a:lnTo>
                        <a:pt x="1856" y="1184"/>
                      </a:lnTo>
                      <a:lnTo>
                        <a:pt x="1851" y="1171"/>
                      </a:lnTo>
                      <a:lnTo>
                        <a:pt x="1845" y="1157"/>
                      </a:lnTo>
                      <a:lnTo>
                        <a:pt x="1296" y="160"/>
                      </a:lnTo>
                      <a:lnTo>
                        <a:pt x="1291" y="150"/>
                      </a:lnTo>
                      <a:lnTo>
                        <a:pt x="1287" y="140"/>
                      </a:lnTo>
                      <a:lnTo>
                        <a:pt x="1284" y="130"/>
                      </a:lnTo>
                      <a:lnTo>
                        <a:pt x="1282" y="118"/>
                      </a:lnTo>
                      <a:lnTo>
                        <a:pt x="1281" y="108"/>
                      </a:lnTo>
                      <a:lnTo>
                        <a:pt x="1282" y="98"/>
                      </a:lnTo>
                      <a:lnTo>
                        <a:pt x="1283" y="87"/>
                      </a:lnTo>
                      <a:lnTo>
                        <a:pt x="1287" y="77"/>
                      </a:lnTo>
                      <a:lnTo>
                        <a:pt x="1290" y="68"/>
                      </a:lnTo>
                      <a:lnTo>
                        <a:pt x="1294" y="59"/>
                      </a:lnTo>
                      <a:lnTo>
                        <a:pt x="1299" y="49"/>
                      </a:lnTo>
                      <a:lnTo>
                        <a:pt x="1305" y="41"/>
                      </a:lnTo>
                      <a:lnTo>
                        <a:pt x="1311" y="33"/>
                      </a:lnTo>
                      <a:lnTo>
                        <a:pt x="1320" y="25"/>
                      </a:lnTo>
                      <a:lnTo>
                        <a:pt x="1328" y="18"/>
                      </a:lnTo>
                      <a:lnTo>
                        <a:pt x="1337" y="13"/>
                      </a:lnTo>
                      <a:lnTo>
                        <a:pt x="1348" y="8"/>
                      </a:lnTo>
                      <a:lnTo>
                        <a:pt x="1358" y="4"/>
                      </a:lnTo>
                      <a:lnTo>
                        <a:pt x="1368" y="2"/>
                      </a:lnTo>
                      <a:lnTo>
                        <a:pt x="1379" y="0"/>
                      </a:lnTo>
                      <a:lnTo>
                        <a:pt x="1389" y="0"/>
                      </a:lnTo>
                      <a:lnTo>
                        <a:pt x="1399" y="0"/>
                      </a:lnTo>
                      <a:lnTo>
                        <a:pt x="1410" y="2"/>
                      </a:lnTo>
                      <a:lnTo>
                        <a:pt x="1420" y="4"/>
                      </a:lnTo>
                      <a:lnTo>
                        <a:pt x="1430" y="7"/>
                      </a:lnTo>
                      <a:lnTo>
                        <a:pt x="1440" y="11"/>
                      </a:lnTo>
                      <a:lnTo>
                        <a:pt x="1448" y="16"/>
                      </a:lnTo>
                      <a:lnTo>
                        <a:pt x="1457" y="22"/>
                      </a:lnTo>
                      <a:lnTo>
                        <a:pt x="1464" y="30"/>
                      </a:lnTo>
                      <a:lnTo>
                        <a:pt x="1473" y="37"/>
                      </a:lnTo>
                      <a:lnTo>
                        <a:pt x="1479" y="46"/>
                      </a:lnTo>
                      <a:lnTo>
                        <a:pt x="1485" y="55"/>
                      </a:lnTo>
                      <a:lnTo>
                        <a:pt x="2036" y="1055"/>
                      </a:lnTo>
                      <a:lnTo>
                        <a:pt x="2044" y="1073"/>
                      </a:lnTo>
                      <a:lnTo>
                        <a:pt x="2053" y="1090"/>
                      </a:lnTo>
                      <a:lnTo>
                        <a:pt x="2059" y="1109"/>
                      </a:lnTo>
                      <a:lnTo>
                        <a:pt x="2065" y="1127"/>
                      </a:lnTo>
                      <a:lnTo>
                        <a:pt x="2070" y="1145"/>
                      </a:lnTo>
                      <a:lnTo>
                        <a:pt x="2073" y="1164"/>
                      </a:lnTo>
                      <a:lnTo>
                        <a:pt x="2077" y="1181"/>
                      </a:lnTo>
                      <a:lnTo>
                        <a:pt x="2079" y="1199"/>
                      </a:lnTo>
                      <a:lnTo>
                        <a:pt x="2079" y="1218"/>
                      </a:lnTo>
                      <a:lnTo>
                        <a:pt x="2079" y="1235"/>
                      </a:lnTo>
                      <a:lnTo>
                        <a:pt x="2078" y="1252"/>
                      </a:lnTo>
                      <a:lnTo>
                        <a:pt x="2074" y="1269"/>
                      </a:lnTo>
                      <a:lnTo>
                        <a:pt x="2071" y="1286"/>
                      </a:lnTo>
                      <a:lnTo>
                        <a:pt x="2066" y="1302"/>
                      </a:lnTo>
                      <a:lnTo>
                        <a:pt x="2061" y="1318"/>
                      </a:lnTo>
                      <a:lnTo>
                        <a:pt x="2054" y="1332"/>
                      </a:lnTo>
                      <a:lnTo>
                        <a:pt x="2048" y="1345"/>
                      </a:lnTo>
                      <a:lnTo>
                        <a:pt x="2040" y="1357"/>
                      </a:lnTo>
                      <a:lnTo>
                        <a:pt x="2032" y="1368"/>
                      </a:lnTo>
                      <a:lnTo>
                        <a:pt x="2024" y="1379"/>
                      </a:lnTo>
                      <a:lnTo>
                        <a:pt x="2014" y="1389"/>
                      </a:lnTo>
                      <a:lnTo>
                        <a:pt x="2005" y="1398"/>
                      </a:lnTo>
                      <a:lnTo>
                        <a:pt x="1995" y="1408"/>
                      </a:lnTo>
                      <a:lnTo>
                        <a:pt x="1983" y="1416"/>
                      </a:lnTo>
                      <a:lnTo>
                        <a:pt x="1972" y="1423"/>
                      </a:lnTo>
                      <a:lnTo>
                        <a:pt x="1960" y="1431"/>
                      </a:lnTo>
                      <a:lnTo>
                        <a:pt x="1947" y="1437"/>
                      </a:lnTo>
                      <a:lnTo>
                        <a:pt x="1935" y="1443"/>
                      </a:lnTo>
                      <a:lnTo>
                        <a:pt x="1920" y="1448"/>
                      </a:lnTo>
                      <a:lnTo>
                        <a:pt x="1907" y="1452"/>
                      </a:lnTo>
                      <a:lnTo>
                        <a:pt x="1892" y="1456"/>
                      </a:lnTo>
                      <a:lnTo>
                        <a:pt x="1878" y="1458"/>
                      </a:lnTo>
                      <a:lnTo>
                        <a:pt x="1840" y="1465"/>
                      </a:lnTo>
                      <a:lnTo>
                        <a:pt x="1792" y="1469"/>
                      </a:lnTo>
                      <a:lnTo>
                        <a:pt x="1739" y="1474"/>
                      </a:lnTo>
                      <a:lnTo>
                        <a:pt x="1683" y="1477"/>
                      </a:lnTo>
                      <a:lnTo>
                        <a:pt x="1625" y="1481"/>
                      </a:lnTo>
                      <a:lnTo>
                        <a:pt x="1566" y="1483"/>
                      </a:lnTo>
                      <a:lnTo>
                        <a:pt x="1511" y="1486"/>
                      </a:lnTo>
                      <a:lnTo>
                        <a:pt x="1460" y="1487"/>
                      </a:lnTo>
                      <a:lnTo>
                        <a:pt x="1458" y="1580"/>
                      </a:lnTo>
                      <a:lnTo>
                        <a:pt x="1457" y="1691"/>
                      </a:lnTo>
                      <a:lnTo>
                        <a:pt x="1455" y="1812"/>
                      </a:lnTo>
                      <a:lnTo>
                        <a:pt x="1453" y="1935"/>
                      </a:lnTo>
                      <a:lnTo>
                        <a:pt x="1452" y="2052"/>
                      </a:lnTo>
                      <a:lnTo>
                        <a:pt x="1451" y="2155"/>
                      </a:lnTo>
                      <a:lnTo>
                        <a:pt x="1451" y="2236"/>
                      </a:lnTo>
                      <a:lnTo>
                        <a:pt x="1451" y="2289"/>
                      </a:lnTo>
                      <a:lnTo>
                        <a:pt x="1451" y="2324"/>
                      </a:lnTo>
                      <a:lnTo>
                        <a:pt x="1449" y="2363"/>
                      </a:lnTo>
                      <a:lnTo>
                        <a:pt x="1447" y="2385"/>
                      </a:lnTo>
                      <a:lnTo>
                        <a:pt x="1445" y="2408"/>
                      </a:lnTo>
                      <a:lnTo>
                        <a:pt x="1441" y="2430"/>
                      </a:lnTo>
                      <a:lnTo>
                        <a:pt x="1435" y="2454"/>
                      </a:lnTo>
                      <a:lnTo>
                        <a:pt x="1429" y="2478"/>
                      </a:lnTo>
                      <a:lnTo>
                        <a:pt x="1423" y="2501"/>
                      </a:lnTo>
                      <a:lnTo>
                        <a:pt x="1414" y="2524"/>
                      </a:lnTo>
                      <a:lnTo>
                        <a:pt x="1403" y="2547"/>
                      </a:lnTo>
                      <a:lnTo>
                        <a:pt x="1392" y="2570"/>
                      </a:lnTo>
                      <a:lnTo>
                        <a:pt x="1379" y="2592"/>
                      </a:lnTo>
                      <a:lnTo>
                        <a:pt x="1364" y="2612"/>
                      </a:lnTo>
                      <a:lnTo>
                        <a:pt x="1346" y="2632"/>
                      </a:lnTo>
                      <a:lnTo>
                        <a:pt x="1337" y="2641"/>
                      </a:lnTo>
                      <a:lnTo>
                        <a:pt x="1327" y="2652"/>
                      </a:lnTo>
                      <a:lnTo>
                        <a:pt x="1315" y="2660"/>
                      </a:lnTo>
                      <a:lnTo>
                        <a:pt x="1304" y="2668"/>
                      </a:lnTo>
                      <a:lnTo>
                        <a:pt x="1293" y="2676"/>
                      </a:lnTo>
                      <a:lnTo>
                        <a:pt x="1281" y="2683"/>
                      </a:lnTo>
                      <a:lnTo>
                        <a:pt x="1269" y="2690"/>
                      </a:lnTo>
                      <a:lnTo>
                        <a:pt x="1257" y="2695"/>
                      </a:lnTo>
                      <a:lnTo>
                        <a:pt x="1243" y="2700"/>
                      </a:lnTo>
                      <a:lnTo>
                        <a:pt x="1230" y="2705"/>
                      </a:lnTo>
                      <a:lnTo>
                        <a:pt x="1216" y="2708"/>
                      </a:lnTo>
                      <a:lnTo>
                        <a:pt x="1203" y="2713"/>
                      </a:lnTo>
                      <a:lnTo>
                        <a:pt x="1188" y="2715"/>
                      </a:lnTo>
                      <a:lnTo>
                        <a:pt x="1174" y="2717"/>
                      </a:lnTo>
                      <a:lnTo>
                        <a:pt x="1159" y="2718"/>
                      </a:lnTo>
                      <a:lnTo>
                        <a:pt x="1145" y="2719"/>
                      </a:lnTo>
                      <a:lnTo>
                        <a:pt x="1103" y="2719"/>
                      </a:lnTo>
                      <a:lnTo>
                        <a:pt x="1050" y="2717"/>
                      </a:lnTo>
                      <a:lnTo>
                        <a:pt x="984" y="2713"/>
                      </a:lnTo>
                      <a:lnTo>
                        <a:pt x="910" y="2706"/>
                      </a:lnTo>
                      <a:lnTo>
                        <a:pt x="743" y="2692"/>
                      </a:lnTo>
                      <a:lnTo>
                        <a:pt x="566" y="2674"/>
                      </a:lnTo>
                      <a:lnTo>
                        <a:pt x="396" y="2657"/>
                      </a:lnTo>
                      <a:lnTo>
                        <a:pt x="249" y="2640"/>
                      </a:lnTo>
                      <a:lnTo>
                        <a:pt x="144" y="2629"/>
                      </a:lnTo>
                      <a:lnTo>
                        <a:pt x="96" y="2624"/>
                      </a:lnTo>
                      <a:lnTo>
                        <a:pt x="86" y="2622"/>
                      </a:lnTo>
                      <a:lnTo>
                        <a:pt x="75" y="2619"/>
                      </a:lnTo>
                      <a:lnTo>
                        <a:pt x="65" y="2614"/>
                      </a:lnTo>
                      <a:lnTo>
                        <a:pt x="56" y="2610"/>
                      </a:lnTo>
                      <a:lnTo>
                        <a:pt x="47" y="2604"/>
                      </a:lnTo>
                      <a:lnTo>
                        <a:pt x="38" y="2598"/>
                      </a:lnTo>
                      <a:lnTo>
                        <a:pt x="31" y="2591"/>
                      </a:lnTo>
                      <a:lnTo>
                        <a:pt x="24" y="2583"/>
                      </a:lnTo>
                      <a:lnTo>
                        <a:pt x="18" y="2575"/>
                      </a:lnTo>
                      <a:lnTo>
                        <a:pt x="13" y="2566"/>
                      </a:lnTo>
                      <a:lnTo>
                        <a:pt x="8" y="2556"/>
                      </a:lnTo>
                      <a:lnTo>
                        <a:pt x="5" y="2546"/>
                      </a:lnTo>
                      <a:lnTo>
                        <a:pt x="2" y="2536"/>
                      </a:lnTo>
                      <a:lnTo>
                        <a:pt x="1" y="2525"/>
                      </a:lnTo>
                      <a:lnTo>
                        <a:pt x="0" y="2514"/>
                      </a:lnTo>
                      <a:lnTo>
                        <a:pt x="1" y="25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0" name="Freeform 2077">
                  <a:extLst>
                    <a:ext uri="{FF2B5EF4-FFF2-40B4-BE49-F238E27FC236}">
                      <a16:creationId xmlns:a16="http://schemas.microsoft.com/office/drawing/2014/main" id="{5AA3C27D-C413-4FD7-A540-52AF01CEFC44}"/>
                    </a:ext>
                  </a:extLst>
                </p:cNvPr>
                <p:cNvSpPr>
                  <a:spLocks/>
                </p:cNvSpPr>
                <p:nvPr/>
              </p:nvSpPr>
              <p:spPr bwMode="auto">
                <a:xfrm>
                  <a:off x="1839" y="3126"/>
                  <a:ext cx="72" cy="34"/>
                </a:xfrm>
                <a:custGeom>
                  <a:avLst/>
                  <a:gdLst>
                    <a:gd name="T0" fmla="*/ 0 w 1087"/>
                    <a:gd name="T1" fmla="*/ 0 h 507"/>
                    <a:gd name="T2" fmla="*/ 0 w 1087"/>
                    <a:gd name="T3" fmla="*/ 0 h 507"/>
                    <a:gd name="T4" fmla="*/ 0 w 1087"/>
                    <a:gd name="T5" fmla="*/ 0 h 507"/>
                    <a:gd name="T6" fmla="*/ 0 w 1087"/>
                    <a:gd name="T7" fmla="*/ 0 h 507"/>
                    <a:gd name="T8" fmla="*/ 0 w 1087"/>
                    <a:gd name="T9" fmla="*/ 0 h 507"/>
                    <a:gd name="T10" fmla="*/ 0 w 1087"/>
                    <a:gd name="T11" fmla="*/ 0 h 507"/>
                    <a:gd name="T12" fmla="*/ 0 w 1087"/>
                    <a:gd name="T13" fmla="*/ 0 h 507"/>
                    <a:gd name="T14" fmla="*/ 0 w 1087"/>
                    <a:gd name="T15" fmla="*/ 0 h 507"/>
                    <a:gd name="T16" fmla="*/ 0 w 1087"/>
                    <a:gd name="T17" fmla="*/ 0 h 507"/>
                    <a:gd name="T18" fmla="*/ 0 w 1087"/>
                    <a:gd name="T19" fmla="*/ 0 h 507"/>
                    <a:gd name="T20" fmla="*/ 0 w 1087"/>
                    <a:gd name="T21" fmla="*/ 0 h 507"/>
                    <a:gd name="T22" fmla="*/ 0 w 1087"/>
                    <a:gd name="T23" fmla="*/ 0 h 507"/>
                    <a:gd name="T24" fmla="*/ 0 w 1087"/>
                    <a:gd name="T25" fmla="*/ 0 h 507"/>
                    <a:gd name="T26" fmla="*/ 0 w 1087"/>
                    <a:gd name="T27" fmla="*/ 0 h 507"/>
                    <a:gd name="T28" fmla="*/ 0 w 1087"/>
                    <a:gd name="T29" fmla="*/ 0 h 507"/>
                    <a:gd name="T30" fmla="*/ 0 w 1087"/>
                    <a:gd name="T31" fmla="*/ 0 h 507"/>
                    <a:gd name="T32" fmla="*/ 0 w 1087"/>
                    <a:gd name="T33" fmla="*/ 0 h 507"/>
                    <a:gd name="T34" fmla="*/ 0 w 1087"/>
                    <a:gd name="T35" fmla="*/ 0 h 507"/>
                    <a:gd name="T36" fmla="*/ 0 w 1087"/>
                    <a:gd name="T37" fmla="*/ 0 h 507"/>
                    <a:gd name="T38" fmla="*/ 0 w 1087"/>
                    <a:gd name="T39" fmla="*/ 0 h 507"/>
                    <a:gd name="T40" fmla="*/ 0 w 1087"/>
                    <a:gd name="T41" fmla="*/ 0 h 507"/>
                    <a:gd name="T42" fmla="*/ 0 w 1087"/>
                    <a:gd name="T43" fmla="*/ 0 h 507"/>
                    <a:gd name="T44" fmla="*/ 0 w 1087"/>
                    <a:gd name="T45" fmla="*/ 0 h 507"/>
                    <a:gd name="T46" fmla="*/ 0 w 1087"/>
                    <a:gd name="T47" fmla="*/ 0 h 507"/>
                    <a:gd name="T48" fmla="*/ 0 w 1087"/>
                    <a:gd name="T49" fmla="*/ 0 h 507"/>
                    <a:gd name="T50" fmla="*/ 0 w 1087"/>
                    <a:gd name="T51" fmla="*/ 0 h 507"/>
                    <a:gd name="T52" fmla="*/ 0 w 1087"/>
                    <a:gd name="T53" fmla="*/ 0 h 507"/>
                    <a:gd name="T54" fmla="*/ 0 w 1087"/>
                    <a:gd name="T55" fmla="*/ 0 h 507"/>
                    <a:gd name="T56" fmla="*/ 0 w 1087"/>
                    <a:gd name="T57" fmla="*/ 0 h 507"/>
                    <a:gd name="T58" fmla="*/ 0 w 1087"/>
                    <a:gd name="T59" fmla="*/ 0 h 507"/>
                    <a:gd name="T60" fmla="*/ 0 w 1087"/>
                    <a:gd name="T61" fmla="*/ 0 h 507"/>
                    <a:gd name="T62" fmla="*/ 0 w 1087"/>
                    <a:gd name="T63" fmla="*/ 0 h 507"/>
                    <a:gd name="T64" fmla="*/ 0 w 1087"/>
                    <a:gd name="T65" fmla="*/ 0 h 507"/>
                    <a:gd name="T66" fmla="*/ 0 w 1087"/>
                    <a:gd name="T67" fmla="*/ 0 h 507"/>
                    <a:gd name="T68" fmla="*/ 0 w 1087"/>
                    <a:gd name="T69" fmla="*/ 0 h 507"/>
                    <a:gd name="T70" fmla="*/ 0 w 1087"/>
                    <a:gd name="T71" fmla="*/ 0 h 507"/>
                    <a:gd name="T72" fmla="*/ 0 w 1087"/>
                    <a:gd name="T73" fmla="*/ 0 h 507"/>
                    <a:gd name="T74" fmla="*/ 0 w 1087"/>
                    <a:gd name="T75" fmla="*/ 0 h 507"/>
                    <a:gd name="T76" fmla="*/ 0 w 1087"/>
                    <a:gd name="T77" fmla="*/ 0 h 507"/>
                    <a:gd name="T78" fmla="*/ 0 w 1087"/>
                    <a:gd name="T79" fmla="*/ 0 h 507"/>
                    <a:gd name="T80" fmla="*/ 0 w 1087"/>
                    <a:gd name="T81" fmla="*/ 0 h 507"/>
                    <a:gd name="T82" fmla="*/ 0 w 1087"/>
                    <a:gd name="T83" fmla="*/ 0 h 507"/>
                    <a:gd name="T84" fmla="*/ 0 w 1087"/>
                    <a:gd name="T85" fmla="*/ 0 h 507"/>
                    <a:gd name="T86" fmla="*/ 0 w 1087"/>
                    <a:gd name="T87" fmla="*/ 0 h 507"/>
                    <a:gd name="T88" fmla="*/ 0 w 1087"/>
                    <a:gd name="T89" fmla="*/ 0 h 507"/>
                    <a:gd name="T90" fmla="*/ 0 w 1087"/>
                    <a:gd name="T91" fmla="*/ 0 h 507"/>
                    <a:gd name="T92" fmla="*/ 0 w 1087"/>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7" h="507">
                      <a:moveTo>
                        <a:pt x="909" y="389"/>
                      </a:moveTo>
                      <a:lnTo>
                        <a:pt x="879" y="364"/>
                      </a:lnTo>
                      <a:lnTo>
                        <a:pt x="852" y="342"/>
                      </a:lnTo>
                      <a:lnTo>
                        <a:pt x="825" y="322"/>
                      </a:lnTo>
                      <a:lnTo>
                        <a:pt x="800" y="303"/>
                      </a:lnTo>
                      <a:lnTo>
                        <a:pt x="778" y="288"/>
                      </a:lnTo>
                      <a:lnTo>
                        <a:pt x="755" y="274"/>
                      </a:lnTo>
                      <a:lnTo>
                        <a:pt x="734" y="261"/>
                      </a:lnTo>
                      <a:lnTo>
                        <a:pt x="714" y="250"/>
                      </a:lnTo>
                      <a:lnTo>
                        <a:pt x="694" y="241"/>
                      </a:lnTo>
                      <a:lnTo>
                        <a:pt x="674" y="233"/>
                      </a:lnTo>
                      <a:lnTo>
                        <a:pt x="655" y="227"/>
                      </a:lnTo>
                      <a:lnTo>
                        <a:pt x="636" y="223"/>
                      </a:lnTo>
                      <a:lnTo>
                        <a:pt x="616" y="220"/>
                      </a:lnTo>
                      <a:lnTo>
                        <a:pt x="598" y="218"/>
                      </a:lnTo>
                      <a:lnTo>
                        <a:pt x="577" y="217"/>
                      </a:lnTo>
                      <a:lnTo>
                        <a:pt x="557" y="217"/>
                      </a:lnTo>
                      <a:lnTo>
                        <a:pt x="535" y="218"/>
                      </a:lnTo>
                      <a:lnTo>
                        <a:pt x="512" y="222"/>
                      </a:lnTo>
                      <a:lnTo>
                        <a:pt x="487" y="228"/>
                      </a:lnTo>
                      <a:lnTo>
                        <a:pt x="463" y="236"/>
                      </a:lnTo>
                      <a:lnTo>
                        <a:pt x="439" y="247"/>
                      </a:lnTo>
                      <a:lnTo>
                        <a:pt x="414" y="259"/>
                      </a:lnTo>
                      <a:lnTo>
                        <a:pt x="390" y="272"/>
                      </a:lnTo>
                      <a:lnTo>
                        <a:pt x="365" y="288"/>
                      </a:lnTo>
                      <a:lnTo>
                        <a:pt x="341" y="306"/>
                      </a:lnTo>
                      <a:lnTo>
                        <a:pt x="319" y="323"/>
                      </a:lnTo>
                      <a:lnTo>
                        <a:pt x="296" y="343"/>
                      </a:lnTo>
                      <a:lnTo>
                        <a:pt x="274" y="364"/>
                      </a:lnTo>
                      <a:lnTo>
                        <a:pt x="253" y="386"/>
                      </a:lnTo>
                      <a:lnTo>
                        <a:pt x="234" y="409"/>
                      </a:lnTo>
                      <a:lnTo>
                        <a:pt x="216" y="433"/>
                      </a:lnTo>
                      <a:lnTo>
                        <a:pt x="200" y="457"/>
                      </a:lnTo>
                      <a:lnTo>
                        <a:pt x="193" y="466"/>
                      </a:lnTo>
                      <a:lnTo>
                        <a:pt x="186" y="474"/>
                      </a:lnTo>
                      <a:lnTo>
                        <a:pt x="178" y="481"/>
                      </a:lnTo>
                      <a:lnTo>
                        <a:pt x="170" y="488"/>
                      </a:lnTo>
                      <a:lnTo>
                        <a:pt x="161" y="494"/>
                      </a:lnTo>
                      <a:lnTo>
                        <a:pt x="152" y="498"/>
                      </a:lnTo>
                      <a:lnTo>
                        <a:pt x="142" y="502"/>
                      </a:lnTo>
                      <a:lnTo>
                        <a:pt x="132" y="505"/>
                      </a:lnTo>
                      <a:lnTo>
                        <a:pt x="122" y="506"/>
                      </a:lnTo>
                      <a:lnTo>
                        <a:pt x="112" y="507"/>
                      </a:lnTo>
                      <a:lnTo>
                        <a:pt x="101" y="507"/>
                      </a:lnTo>
                      <a:lnTo>
                        <a:pt x="90" y="506"/>
                      </a:lnTo>
                      <a:lnTo>
                        <a:pt x="80" y="504"/>
                      </a:lnTo>
                      <a:lnTo>
                        <a:pt x="70" y="501"/>
                      </a:lnTo>
                      <a:lnTo>
                        <a:pt x="60" y="496"/>
                      </a:lnTo>
                      <a:lnTo>
                        <a:pt x="51" y="491"/>
                      </a:lnTo>
                      <a:lnTo>
                        <a:pt x="41" y="484"/>
                      </a:lnTo>
                      <a:lnTo>
                        <a:pt x="33" y="477"/>
                      </a:lnTo>
                      <a:lnTo>
                        <a:pt x="26" y="470"/>
                      </a:lnTo>
                      <a:lnTo>
                        <a:pt x="20" y="461"/>
                      </a:lnTo>
                      <a:lnTo>
                        <a:pt x="14" y="452"/>
                      </a:lnTo>
                      <a:lnTo>
                        <a:pt x="9" y="443"/>
                      </a:lnTo>
                      <a:lnTo>
                        <a:pt x="5" y="433"/>
                      </a:lnTo>
                      <a:lnTo>
                        <a:pt x="2" y="423"/>
                      </a:lnTo>
                      <a:lnTo>
                        <a:pt x="0" y="413"/>
                      </a:lnTo>
                      <a:lnTo>
                        <a:pt x="0" y="403"/>
                      </a:lnTo>
                      <a:lnTo>
                        <a:pt x="0" y="392"/>
                      </a:lnTo>
                      <a:lnTo>
                        <a:pt x="1" y="382"/>
                      </a:lnTo>
                      <a:lnTo>
                        <a:pt x="3" y="372"/>
                      </a:lnTo>
                      <a:lnTo>
                        <a:pt x="6" y="361"/>
                      </a:lnTo>
                      <a:lnTo>
                        <a:pt x="11" y="351"/>
                      </a:lnTo>
                      <a:lnTo>
                        <a:pt x="17" y="342"/>
                      </a:lnTo>
                      <a:lnTo>
                        <a:pt x="28" y="323"/>
                      </a:lnTo>
                      <a:lnTo>
                        <a:pt x="40" y="306"/>
                      </a:lnTo>
                      <a:lnTo>
                        <a:pt x="54" y="288"/>
                      </a:lnTo>
                      <a:lnTo>
                        <a:pt x="67" y="270"/>
                      </a:lnTo>
                      <a:lnTo>
                        <a:pt x="81" y="254"/>
                      </a:lnTo>
                      <a:lnTo>
                        <a:pt x="95" y="237"/>
                      </a:lnTo>
                      <a:lnTo>
                        <a:pt x="110" y="222"/>
                      </a:lnTo>
                      <a:lnTo>
                        <a:pt x="125" y="206"/>
                      </a:lnTo>
                      <a:lnTo>
                        <a:pt x="141" y="191"/>
                      </a:lnTo>
                      <a:lnTo>
                        <a:pt x="156" y="176"/>
                      </a:lnTo>
                      <a:lnTo>
                        <a:pt x="173" y="163"/>
                      </a:lnTo>
                      <a:lnTo>
                        <a:pt x="189" y="148"/>
                      </a:lnTo>
                      <a:lnTo>
                        <a:pt x="223" y="123"/>
                      </a:lnTo>
                      <a:lnTo>
                        <a:pt x="259" y="99"/>
                      </a:lnTo>
                      <a:lnTo>
                        <a:pt x="294" y="78"/>
                      </a:lnTo>
                      <a:lnTo>
                        <a:pt x="331" y="58"/>
                      </a:lnTo>
                      <a:lnTo>
                        <a:pt x="349" y="50"/>
                      </a:lnTo>
                      <a:lnTo>
                        <a:pt x="367" y="42"/>
                      </a:lnTo>
                      <a:lnTo>
                        <a:pt x="386" y="35"/>
                      </a:lnTo>
                      <a:lnTo>
                        <a:pt x="404" y="27"/>
                      </a:lnTo>
                      <a:lnTo>
                        <a:pt x="423" y="22"/>
                      </a:lnTo>
                      <a:lnTo>
                        <a:pt x="442" y="17"/>
                      </a:lnTo>
                      <a:lnTo>
                        <a:pt x="460" y="12"/>
                      </a:lnTo>
                      <a:lnTo>
                        <a:pt x="479" y="8"/>
                      </a:lnTo>
                      <a:lnTo>
                        <a:pt x="496" y="5"/>
                      </a:lnTo>
                      <a:lnTo>
                        <a:pt x="515" y="3"/>
                      </a:lnTo>
                      <a:lnTo>
                        <a:pt x="534" y="1"/>
                      </a:lnTo>
                      <a:lnTo>
                        <a:pt x="551" y="0"/>
                      </a:lnTo>
                      <a:lnTo>
                        <a:pt x="586" y="0"/>
                      </a:lnTo>
                      <a:lnTo>
                        <a:pt x="619" y="2"/>
                      </a:lnTo>
                      <a:lnTo>
                        <a:pt x="653" y="6"/>
                      </a:lnTo>
                      <a:lnTo>
                        <a:pt x="684" y="11"/>
                      </a:lnTo>
                      <a:lnTo>
                        <a:pt x="715" y="19"/>
                      </a:lnTo>
                      <a:lnTo>
                        <a:pt x="745" y="28"/>
                      </a:lnTo>
                      <a:lnTo>
                        <a:pt x="774" y="40"/>
                      </a:lnTo>
                      <a:lnTo>
                        <a:pt x="804" y="53"/>
                      </a:lnTo>
                      <a:lnTo>
                        <a:pt x="832" y="68"/>
                      </a:lnTo>
                      <a:lnTo>
                        <a:pt x="861" y="84"/>
                      </a:lnTo>
                      <a:lnTo>
                        <a:pt x="891" y="103"/>
                      </a:lnTo>
                      <a:lnTo>
                        <a:pt x="921" y="124"/>
                      </a:lnTo>
                      <a:lnTo>
                        <a:pt x="951" y="146"/>
                      </a:lnTo>
                      <a:lnTo>
                        <a:pt x="982" y="170"/>
                      </a:lnTo>
                      <a:lnTo>
                        <a:pt x="1016" y="196"/>
                      </a:lnTo>
                      <a:lnTo>
                        <a:pt x="1049" y="224"/>
                      </a:lnTo>
                      <a:lnTo>
                        <a:pt x="1057" y="231"/>
                      </a:lnTo>
                      <a:lnTo>
                        <a:pt x="1064" y="239"/>
                      </a:lnTo>
                      <a:lnTo>
                        <a:pt x="1070" y="248"/>
                      </a:lnTo>
                      <a:lnTo>
                        <a:pt x="1076" y="257"/>
                      </a:lnTo>
                      <a:lnTo>
                        <a:pt x="1080" y="267"/>
                      </a:lnTo>
                      <a:lnTo>
                        <a:pt x="1083" y="277"/>
                      </a:lnTo>
                      <a:lnTo>
                        <a:pt x="1085" y="287"/>
                      </a:lnTo>
                      <a:lnTo>
                        <a:pt x="1087" y="297"/>
                      </a:lnTo>
                      <a:lnTo>
                        <a:pt x="1087" y="308"/>
                      </a:lnTo>
                      <a:lnTo>
                        <a:pt x="1086" y="318"/>
                      </a:lnTo>
                      <a:lnTo>
                        <a:pt x="1085" y="328"/>
                      </a:lnTo>
                      <a:lnTo>
                        <a:pt x="1082" y="339"/>
                      </a:lnTo>
                      <a:lnTo>
                        <a:pt x="1079" y="348"/>
                      </a:lnTo>
                      <a:lnTo>
                        <a:pt x="1073" y="358"/>
                      </a:lnTo>
                      <a:lnTo>
                        <a:pt x="1068" y="368"/>
                      </a:lnTo>
                      <a:lnTo>
                        <a:pt x="1061" y="376"/>
                      </a:lnTo>
                      <a:lnTo>
                        <a:pt x="1054" y="384"/>
                      </a:lnTo>
                      <a:lnTo>
                        <a:pt x="1046" y="391"/>
                      </a:lnTo>
                      <a:lnTo>
                        <a:pt x="1037" y="398"/>
                      </a:lnTo>
                      <a:lnTo>
                        <a:pt x="1028" y="403"/>
                      </a:lnTo>
                      <a:lnTo>
                        <a:pt x="1019" y="407"/>
                      </a:lnTo>
                      <a:lnTo>
                        <a:pt x="1008" y="410"/>
                      </a:lnTo>
                      <a:lnTo>
                        <a:pt x="998" y="413"/>
                      </a:lnTo>
                      <a:lnTo>
                        <a:pt x="988" y="414"/>
                      </a:lnTo>
                      <a:lnTo>
                        <a:pt x="977" y="414"/>
                      </a:lnTo>
                      <a:lnTo>
                        <a:pt x="967" y="414"/>
                      </a:lnTo>
                      <a:lnTo>
                        <a:pt x="957" y="412"/>
                      </a:lnTo>
                      <a:lnTo>
                        <a:pt x="946" y="410"/>
                      </a:lnTo>
                      <a:lnTo>
                        <a:pt x="937" y="406"/>
                      </a:lnTo>
                      <a:lnTo>
                        <a:pt x="927" y="402"/>
                      </a:lnTo>
                      <a:lnTo>
                        <a:pt x="917" y="396"/>
                      </a:lnTo>
                      <a:lnTo>
                        <a:pt x="909" y="38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1" name="Freeform 2078">
                  <a:extLst>
                    <a:ext uri="{FF2B5EF4-FFF2-40B4-BE49-F238E27FC236}">
                      <a16:creationId xmlns:a16="http://schemas.microsoft.com/office/drawing/2014/main" id="{A305DD99-AACD-439C-9BE8-FA1C094F7A48}"/>
                    </a:ext>
                  </a:extLst>
                </p:cNvPr>
                <p:cNvSpPr>
                  <a:spLocks/>
                </p:cNvSpPr>
                <p:nvPr/>
              </p:nvSpPr>
              <p:spPr bwMode="auto">
                <a:xfrm>
                  <a:off x="1875" y="3161"/>
                  <a:ext cx="16" cy="46"/>
                </a:xfrm>
                <a:custGeom>
                  <a:avLst/>
                  <a:gdLst>
                    <a:gd name="T0" fmla="*/ 0 w 229"/>
                    <a:gd name="T1" fmla="*/ 0 h 687"/>
                    <a:gd name="T2" fmla="*/ 0 w 229"/>
                    <a:gd name="T3" fmla="*/ 0 h 687"/>
                    <a:gd name="T4" fmla="*/ 0 w 229"/>
                    <a:gd name="T5" fmla="*/ 0 h 687"/>
                    <a:gd name="T6" fmla="*/ 0 w 229"/>
                    <a:gd name="T7" fmla="*/ 0 h 687"/>
                    <a:gd name="T8" fmla="*/ 0 w 229"/>
                    <a:gd name="T9" fmla="*/ 0 h 687"/>
                    <a:gd name="T10" fmla="*/ 0 w 229"/>
                    <a:gd name="T11" fmla="*/ 0 h 687"/>
                    <a:gd name="T12" fmla="*/ 0 w 229"/>
                    <a:gd name="T13" fmla="*/ 0 h 687"/>
                    <a:gd name="T14" fmla="*/ 0 w 229"/>
                    <a:gd name="T15" fmla="*/ 0 h 687"/>
                    <a:gd name="T16" fmla="*/ 0 w 229"/>
                    <a:gd name="T17" fmla="*/ 0 h 687"/>
                    <a:gd name="T18" fmla="*/ 0 w 229"/>
                    <a:gd name="T19" fmla="*/ 0 h 687"/>
                    <a:gd name="T20" fmla="*/ 0 w 229"/>
                    <a:gd name="T21" fmla="*/ 0 h 687"/>
                    <a:gd name="T22" fmla="*/ 0 w 229"/>
                    <a:gd name="T23" fmla="*/ 0 h 687"/>
                    <a:gd name="T24" fmla="*/ 0 w 229"/>
                    <a:gd name="T25" fmla="*/ 0 h 687"/>
                    <a:gd name="T26" fmla="*/ 0 w 229"/>
                    <a:gd name="T27" fmla="*/ 0 h 687"/>
                    <a:gd name="T28" fmla="*/ 0 w 229"/>
                    <a:gd name="T29" fmla="*/ 0 h 687"/>
                    <a:gd name="T30" fmla="*/ 0 w 229"/>
                    <a:gd name="T31" fmla="*/ 0 h 687"/>
                    <a:gd name="T32" fmla="*/ 0 w 229"/>
                    <a:gd name="T33" fmla="*/ 0 h 687"/>
                    <a:gd name="T34" fmla="*/ 0 w 229"/>
                    <a:gd name="T35" fmla="*/ 0 h 687"/>
                    <a:gd name="T36" fmla="*/ 0 w 229"/>
                    <a:gd name="T37" fmla="*/ 0 h 687"/>
                    <a:gd name="T38" fmla="*/ 0 w 229"/>
                    <a:gd name="T39" fmla="*/ 0 h 687"/>
                    <a:gd name="T40" fmla="*/ 0 w 229"/>
                    <a:gd name="T41" fmla="*/ 0 h 687"/>
                    <a:gd name="T42" fmla="*/ 0 w 229"/>
                    <a:gd name="T43" fmla="*/ 0 h 687"/>
                    <a:gd name="T44" fmla="*/ 0 w 229"/>
                    <a:gd name="T45" fmla="*/ 0 h 687"/>
                    <a:gd name="T46" fmla="*/ 0 w 229"/>
                    <a:gd name="T47" fmla="*/ 0 h 687"/>
                    <a:gd name="T48" fmla="*/ 0 w 229"/>
                    <a:gd name="T49" fmla="*/ 0 h 687"/>
                    <a:gd name="T50" fmla="*/ 0 w 229"/>
                    <a:gd name="T51" fmla="*/ 0 h 687"/>
                    <a:gd name="T52" fmla="*/ 0 w 229"/>
                    <a:gd name="T53" fmla="*/ 0 h 687"/>
                    <a:gd name="T54" fmla="*/ 0 w 229"/>
                    <a:gd name="T55" fmla="*/ 0 h 687"/>
                    <a:gd name="T56" fmla="*/ 0 w 229"/>
                    <a:gd name="T57" fmla="*/ 0 h 687"/>
                    <a:gd name="T58" fmla="*/ 0 w 229"/>
                    <a:gd name="T59" fmla="*/ 0 h 687"/>
                    <a:gd name="T60" fmla="*/ 0 w 229"/>
                    <a:gd name="T61" fmla="*/ 0 h 687"/>
                    <a:gd name="T62" fmla="*/ 0 w 229"/>
                    <a:gd name="T63" fmla="*/ 0 h 687"/>
                    <a:gd name="T64" fmla="*/ 0 w 229"/>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9" h="687">
                      <a:moveTo>
                        <a:pt x="216" y="105"/>
                      </a:moveTo>
                      <a:lnTo>
                        <a:pt x="229" y="577"/>
                      </a:lnTo>
                      <a:lnTo>
                        <a:pt x="229" y="588"/>
                      </a:lnTo>
                      <a:lnTo>
                        <a:pt x="228" y="598"/>
                      </a:lnTo>
                      <a:lnTo>
                        <a:pt x="224" y="609"/>
                      </a:lnTo>
                      <a:lnTo>
                        <a:pt x="221" y="619"/>
                      </a:lnTo>
                      <a:lnTo>
                        <a:pt x="217" y="628"/>
                      </a:lnTo>
                      <a:lnTo>
                        <a:pt x="212" y="638"/>
                      </a:lnTo>
                      <a:lnTo>
                        <a:pt x="206" y="646"/>
                      </a:lnTo>
                      <a:lnTo>
                        <a:pt x="200" y="654"/>
                      </a:lnTo>
                      <a:lnTo>
                        <a:pt x="191" y="661"/>
                      </a:lnTo>
                      <a:lnTo>
                        <a:pt x="183" y="668"/>
                      </a:lnTo>
                      <a:lnTo>
                        <a:pt x="175" y="673"/>
                      </a:lnTo>
                      <a:lnTo>
                        <a:pt x="166" y="678"/>
                      </a:lnTo>
                      <a:lnTo>
                        <a:pt x="155" y="682"/>
                      </a:lnTo>
                      <a:lnTo>
                        <a:pt x="146" y="685"/>
                      </a:lnTo>
                      <a:lnTo>
                        <a:pt x="135" y="686"/>
                      </a:lnTo>
                      <a:lnTo>
                        <a:pt x="124" y="687"/>
                      </a:lnTo>
                      <a:lnTo>
                        <a:pt x="113" y="687"/>
                      </a:lnTo>
                      <a:lnTo>
                        <a:pt x="101" y="686"/>
                      </a:lnTo>
                      <a:lnTo>
                        <a:pt x="91" y="683"/>
                      </a:lnTo>
                      <a:lnTo>
                        <a:pt x="82" y="680"/>
                      </a:lnTo>
                      <a:lnTo>
                        <a:pt x="71" y="676"/>
                      </a:lnTo>
                      <a:lnTo>
                        <a:pt x="63" y="671"/>
                      </a:lnTo>
                      <a:lnTo>
                        <a:pt x="54" y="664"/>
                      </a:lnTo>
                      <a:lnTo>
                        <a:pt x="47" y="658"/>
                      </a:lnTo>
                      <a:lnTo>
                        <a:pt x="39" y="650"/>
                      </a:lnTo>
                      <a:lnTo>
                        <a:pt x="33" y="642"/>
                      </a:lnTo>
                      <a:lnTo>
                        <a:pt x="27" y="633"/>
                      </a:lnTo>
                      <a:lnTo>
                        <a:pt x="22" y="624"/>
                      </a:lnTo>
                      <a:lnTo>
                        <a:pt x="19" y="614"/>
                      </a:lnTo>
                      <a:lnTo>
                        <a:pt x="16" y="603"/>
                      </a:lnTo>
                      <a:lnTo>
                        <a:pt x="14" y="593"/>
                      </a:lnTo>
                      <a:lnTo>
                        <a:pt x="13" y="582"/>
                      </a:lnTo>
                      <a:lnTo>
                        <a:pt x="0" y="111"/>
                      </a:lnTo>
                      <a:lnTo>
                        <a:pt x="0" y="100"/>
                      </a:lnTo>
                      <a:lnTo>
                        <a:pt x="2" y="90"/>
                      </a:lnTo>
                      <a:lnTo>
                        <a:pt x="4" y="79"/>
                      </a:lnTo>
                      <a:lnTo>
                        <a:pt x="7" y="69"/>
                      </a:lnTo>
                      <a:lnTo>
                        <a:pt x="11" y="60"/>
                      </a:lnTo>
                      <a:lnTo>
                        <a:pt x="17" y="50"/>
                      </a:lnTo>
                      <a:lnTo>
                        <a:pt x="23" y="42"/>
                      </a:lnTo>
                      <a:lnTo>
                        <a:pt x="30" y="34"/>
                      </a:lnTo>
                      <a:lnTo>
                        <a:pt x="37" y="26"/>
                      </a:lnTo>
                      <a:lnTo>
                        <a:pt x="46" y="20"/>
                      </a:lnTo>
                      <a:lnTo>
                        <a:pt x="54" y="14"/>
                      </a:lnTo>
                      <a:lnTo>
                        <a:pt x="63" y="10"/>
                      </a:lnTo>
                      <a:lnTo>
                        <a:pt x="74" y="6"/>
                      </a:lnTo>
                      <a:lnTo>
                        <a:pt x="84" y="3"/>
                      </a:lnTo>
                      <a:lnTo>
                        <a:pt x="94" y="1"/>
                      </a:lnTo>
                      <a:lnTo>
                        <a:pt x="106" y="0"/>
                      </a:lnTo>
                      <a:lnTo>
                        <a:pt x="117" y="1"/>
                      </a:lnTo>
                      <a:lnTo>
                        <a:pt x="127" y="2"/>
                      </a:lnTo>
                      <a:lnTo>
                        <a:pt x="138" y="4"/>
                      </a:lnTo>
                      <a:lnTo>
                        <a:pt x="148" y="8"/>
                      </a:lnTo>
                      <a:lnTo>
                        <a:pt x="157" y="12"/>
                      </a:lnTo>
                      <a:lnTo>
                        <a:pt x="167" y="17"/>
                      </a:lnTo>
                      <a:lnTo>
                        <a:pt x="175" y="23"/>
                      </a:lnTo>
                      <a:lnTo>
                        <a:pt x="183" y="30"/>
                      </a:lnTo>
                      <a:lnTo>
                        <a:pt x="190" y="37"/>
                      </a:lnTo>
                      <a:lnTo>
                        <a:pt x="197" y="45"/>
                      </a:lnTo>
                      <a:lnTo>
                        <a:pt x="202" y="54"/>
                      </a:lnTo>
                      <a:lnTo>
                        <a:pt x="207" y="64"/>
                      </a:lnTo>
                      <a:lnTo>
                        <a:pt x="211" y="73"/>
                      </a:lnTo>
                      <a:lnTo>
                        <a:pt x="214" y="83"/>
                      </a:lnTo>
                      <a:lnTo>
                        <a:pt x="216" y="95"/>
                      </a:lnTo>
                      <a:lnTo>
                        <a:pt x="216" y="105"/>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2" name="Freeform 2079">
                  <a:extLst>
                    <a:ext uri="{FF2B5EF4-FFF2-40B4-BE49-F238E27FC236}">
                      <a16:creationId xmlns:a16="http://schemas.microsoft.com/office/drawing/2014/main" id="{9FBAD5B6-CA07-45FF-A499-A44BC731BD11}"/>
                    </a:ext>
                  </a:extLst>
                </p:cNvPr>
                <p:cNvSpPr>
                  <a:spLocks/>
                </p:cNvSpPr>
                <p:nvPr/>
              </p:nvSpPr>
              <p:spPr bwMode="auto">
                <a:xfrm>
                  <a:off x="1618" y="3014"/>
                  <a:ext cx="346" cy="340"/>
                </a:xfrm>
                <a:custGeom>
                  <a:avLst/>
                  <a:gdLst>
                    <a:gd name="T0" fmla="*/ 0 w 5186"/>
                    <a:gd name="T1" fmla="*/ 0 h 5102"/>
                    <a:gd name="T2" fmla="*/ 0 w 5186"/>
                    <a:gd name="T3" fmla="*/ 0 h 5102"/>
                    <a:gd name="T4" fmla="*/ 0 w 5186"/>
                    <a:gd name="T5" fmla="*/ 0 h 5102"/>
                    <a:gd name="T6" fmla="*/ 0 w 5186"/>
                    <a:gd name="T7" fmla="*/ 0 h 5102"/>
                    <a:gd name="T8" fmla="*/ 0 w 5186"/>
                    <a:gd name="T9" fmla="*/ 0 h 5102"/>
                    <a:gd name="T10" fmla="*/ 0 w 5186"/>
                    <a:gd name="T11" fmla="*/ 0 h 5102"/>
                    <a:gd name="T12" fmla="*/ 0 w 5186"/>
                    <a:gd name="T13" fmla="*/ 0 h 5102"/>
                    <a:gd name="T14" fmla="*/ 0 w 5186"/>
                    <a:gd name="T15" fmla="*/ 0 h 5102"/>
                    <a:gd name="T16" fmla="*/ 0 w 5186"/>
                    <a:gd name="T17" fmla="*/ 0 h 5102"/>
                    <a:gd name="T18" fmla="*/ 0 w 5186"/>
                    <a:gd name="T19" fmla="*/ 0 h 5102"/>
                    <a:gd name="T20" fmla="*/ 0 w 5186"/>
                    <a:gd name="T21" fmla="*/ 0 h 5102"/>
                    <a:gd name="T22" fmla="*/ 0 w 5186"/>
                    <a:gd name="T23" fmla="*/ 0 h 5102"/>
                    <a:gd name="T24" fmla="*/ 0 w 5186"/>
                    <a:gd name="T25" fmla="*/ 0 h 5102"/>
                    <a:gd name="T26" fmla="*/ 0 w 5186"/>
                    <a:gd name="T27" fmla="*/ 0 h 5102"/>
                    <a:gd name="T28" fmla="*/ 0 w 5186"/>
                    <a:gd name="T29" fmla="*/ 0 h 5102"/>
                    <a:gd name="T30" fmla="*/ 0 w 5186"/>
                    <a:gd name="T31" fmla="*/ 0 h 5102"/>
                    <a:gd name="T32" fmla="*/ 0 w 5186"/>
                    <a:gd name="T33" fmla="*/ 0 h 5102"/>
                    <a:gd name="T34" fmla="*/ 0 w 5186"/>
                    <a:gd name="T35" fmla="*/ 0 h 5102"/>
                    <a:gd name="T36" fmla="*/ 0 w 5186"/>
                    <a:gd name="T37" fmla="*/ 0 h 5102"/>
                    <a:gd name="T38" fmla="*/ 0 w 5186"/>
                    <a:gd name="T39" fmla="*/ 0 h 5102"/>
                    <a:gd name="T40" fmla="*/ 0 w 5186"/>
                    <a:gd name="T41" fmla="*/ 0 h 5102"/>
                    <a:gd name="T42" fmla="*/ 0 w 5186"/>
                    <a:gd name="T43" fmla="*/ 0 h 5102"/>
                    <a:gd name="T44" fmla="*/ 0 w 5186"/>
                    <a:gd name="T45" fmla="*/ 0 h 5102"/>
                    <a:gd name="T46" fmla="*/ 0 w 5186"/>
                    <a:gd name="T47" fmla="*/ 0 h 5102"/>
                    <a:gd name="T48" fmla="*/ 0 w 5186"/>
                    <a:gd name="T49" fmla="*/ 0 h 5102"/>
                    <a:gd name="T50" fmla="*/ 0 w 5186"/>
                    <a:gd name="T51" fmla="*/ 0 h 5102"/>
                    <a:gd name="T52" fmla="*/ 0 w 5186"/>
                    <a:gd name="T53" fmla="*/ 0 h 5102"/>
                    <a:gd name="T54" fmla="*/ 0 w 5186"/>
                    <a:gd name="T55" fmla="*/ 0 h 5102"/>
                    <a:gd name="T56" fmla="*/ 0 w 5186"/>
                    <a:gd name="T57" fmla="*/ 0 h 5102"/>
                    <a:gd name="T58" fmla="*/ 0 w 5186"/>
                    <a:gd name="T59" fmla="*/ 0 h 5102"/>
                    <a:gd name="T60" fmla="*/ 0 w 5186"/>
                    <a:gd name="T61" fmla="*/ 0 h 5102"/>
                    <a:gd name="T62" fmla="*/ 0 w 5186"/>
                    <a:gd name="T63" fmla="*/ 0 h 5102"/>
                    <a:gd name="T64" fmla="*/ 0 w 5186"/>
                    <a:gd name="T65" fmla="*/ 0 h 5102"/>
                    <a:gd name="T66" fmla="*/ 0 w 5186"/>
                    <a:gd name="T67" fmla="*/ 0 h 5102"/>
                    <a:gd name="T68" fmla="*/ 0 w 5186"/>
                    <a:gd name="T69" fmla="*/ 0 h 5102"/>
                    <a:gd name="T70" fmla="*/ 0 w 5186"/>
                    <a:gd name="T71" fmla="*/ 0 h 5102"/>
                    <a:gd name="T72" fmla="*/ 0 w 5186"/>
                    <a:gd name="T73" fmla="*/ 0 h 5102"/>
                    <a:gd name="T74" fmla="*/ 0 w 5186"/>
                    <a:gd name="T75" fmla="*/ 0 h 5102"/>
                    <a:gd name="T76" fmla="*/ 0 w 5186"/>
                    <a:gd name="T77" fmla="*/ 0 h 5102"/>
                    <a:gd name="T78" fmla="*/ 0 w 5186"/>
                    <a:gd name="T79" fmla="*/ 0 h 5102"/>
                    <a:gd name="T80" fmla="*/ 0 w 5186"/>
                    <a:gd name="T81" fmla="*/ 0 h 5102"/>
                    <a:gd name="T82" fmla="*/ 0 w 5186"/>
                    <a:gd name="T83" fmla="*/ 0 h 5102"/>
                    <a:gd name="T84" fmla="*/ 0 w 5186"/>
                    <a:gd name="T85" fmla="*/ 0 h 5102"/>
                    <a:gd name="T86" fmla="*/ 0 w 5186"/>
                    <a:gd name="T87" fmla="*/ 0 h 5102"/>
                    <a:gd name="T88" fmla="*/ 0 w 5186"/>
                    <a:gd name="T89" fmla="*/ 0 h 5102"/>
                    <a:gd name="T90" fmla="*/ 0 w 5186"/>
                    <a:gd name="T91" fmla="*/ 0 h 5102"/>
                    <a:gd name="T92" fmla="*/ 0 w 5186"/>
                    <a:gd name="T93" fmla="*/ 0 h 5102"/>
                    <a:gd name="T94" fmla="*/ 0 w 5186"/>
                    <a:gd name="T95" fmla="*/ 0 h 5102"/>
                    <a:gd name="T96" fmla="*/ 0 w 5186"/>
                    <a:gd name="T97" fmla="*/ 0 h 5102"/>
                    <a:gd name="T98" fmla="*/ 0 w 5186"/>
                    <a:gd name="T99" fmla="*/ 0 h 5102"/>
                    <a:gd name="T100" fmla="*/ 0 w 5186"/>
                    <a:gd name="T101" fmla="*/ 0 h 5102"/>
                    <a:gd name="T102" fmla="*/ 0 w 5186"/>
                    <a:gd name="T103" fmla="*/ 0 h 5102"/>
                    <a:gd name="T104" fmla="*/ 0 w 5186"/>
                    <a:gd name="T105" fmla="*/ 0 h 5102"/>
                    <a:gd name="T106" fmla="*/ 0 w 5186"/>
                    <a:gd name="T107" fmla="*/ 0 h 5102"/>
                    <a:gd name="T108" fmla="*/ 0 w 5186"/>
                    <a:gd name="T109" fmla="*/ 0 h 5102"/>
                    <a:gd name="T110" fmla="*/ 0 w 5186"/>
                    <a:gd name="T111" fmla="*/ 0 h 5102"/>
                    <a:gd name="T112" fmla="*/ 0 w 5186"/>
                    <a:gd name="T113" fmla="*/ 0 h 5102"/>
                    <a:gd name="T114" fmla="*/ 0 w 5186"/>
                    <a:gd name="T115" fmla="*/ 0 h 5102"/>
                    <a:gd name="T116" fmla="*/ 0 w 5186"/>
                    <a:gd name="T117" fmla="*/ 0 h 5102"/>
                    <a:gd name="T118" fmla="*/ 0 w 5186"/>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6" h="5102">
                      <a:moveTo>
                        <a:pt x="4820" y="956"/>
                      </a:moveTo>
                      <a:lnTo>
                        <a:pt x="4834" y="946"/>
                      </a:lnTo>
                      <a:lnTo>
                        <a:pt x="4849" y="934"/>
                      </a:lnTo>
                      <a:lnTo>
                        <a:pt x="4862" y="920"/>
                      </a:lnTo>
                      <a:lnTo>
                        <a:pt x="4875" y="905"/>
                      </a:lnTo>
                      <a:lnTo>
                        <a:pt x="4887" y="886"/>
                      </a:lnTo>
                      <a:lnTo>
                        <a:pt x="4899" y="867"/>
                      </a:lnTo>
                      <a:lnTo>
                        <a:pt x="4911" y="846"/>
                      </a:lnTo>
                      <a:lnTo>
                        <a:pt x="4921" y="823"/>
                      </a:lnTo>
                      <a:lnTo>
                        <a:pt x="4930" y="798"/>
                      </a:lnTo>
                      <a:lnTo>
                        <a:pt x="4939" y="774"/>
                      </a:lnTo>
                      <a:lnTo>
                        <a:pt x="4947" y="748"/>
                      </a:lnTo>
                      <a:lnTo>
                        <a:pt x="4953" y="720"/>
                      </a:lnTo>
                      <a:lnTo>
                        <a:pt x="4958" y="692"/>
                      </a:lnTo>
                      <a:lnTo>
                        <a:pt x="4964" y="664"/>
                      </a:lnTo>
                      <a:lnTo>
                        <a:pt x="4967" y="635"/>
                      </a:lnTo>
                      <a:lnTo>
                        <a:pt x="4969" y="606"/>
                      </a:lnTo>
                      <a:lnTo>
                        <a:pt x="4969" y="578"/>
                      </a:lnTo>
                      <a:lnTo>
                        <a:pt x="4969" y="552"/>
                      </a:lnTo>
                      <a:lnTo>
                        <a:pt x="4967" y="527"/>
                      </a:lnTo>
                      <a:lnTo>
                        <a:pt x="4965" y="502"/>
                      </a:lnTo>
                      <a:lnTo>
                        <a:pt x="4960" y="477"/>
                      </a:lnTo>
                      <a:lnTo>
                        <a:pt x="4955" y="454"/>
                      </a:lnTo>
                      <a:lnTo>
                        <a:pt x="4950" y="431"/>
                      </a:lnTo>
                      <a:lnTo>
                        <a:pt x="4943" y="411"/>
                      </a:lnTo>
                      <a:lnTo>
                        <a:pt x="4935" y="391"/>
                      </a:lnTo>
                      <a:lnTo>
                        <a:pt x="4926" y="371"/>
                      </a:lnTo>
                      <a:lnTo>
                        <a:pt x="4916" y="354"/>
                      </a:lnTo>
                      <a:lnTo>
                        <a:pt x="4906" y="337"/>
                      </a:lnTo>
                      <a:lnTo>
                        <a:pt x="4893" y="323"/>
                      </a:lnTo>
                      <a:lnTo>
                        <a:pt x="4881" y="309"/>
                      </a:lnTo>
                      <a:lnTo>
                        <a:pt x="4867" y="297"/>
                      </a:lnTo>
                      <a:lnTo>
                        <a:pt x="4853" y="286"/>
                      </a:lnTo>
                      <a:lnTo>
                        <a:pt x="4834" y="273"/>
                      </a:lnTo>
                      <a:lnTo>
                        <a:pt x="4814" y="263"/>
                      </a:lnTo>
                      <a:lnTo>
                        <a:pt x="4794" y="253"/>
                      </a:lnTo>
                      <a:lnTo>
                        <a:pt x="4773" y="244"/>
                      </a:lnTo>
                      <a:lnTo>
                        <a:pt x="4753" y="237"/>
                      </a:lnTo>
                      <a:lnTo>
                        <a:pt x="4732" y="231"/>
                      </a:lnTo>
                      <a:lnTo>
                        <a:pt x="4711" y="227"/>
                      </a:lnTo>
                      <a:lnTo>
                        <a:pt x="4689" y="223"/>
                      </a:lnTo>
                      <a:lnTo>
                        <a:pt x="4669" y="221"/>
                      </a:lnTo>
                      <a:lnTo>
                        <a:pt x="4648" y="218"/>
                      </a:lnTo>
                      <a:lnTo>
                        <a:pt x="4627" y="217"/>
                      </a:lnTo>
                      <a:lnTo>
                        <a:pt x="4607" y="217"/>
                      </a:lnTo>
                      <a:lnTo>
                        <a:pt x="4586" y="219"/>
                      </a:lnTo>
                      <a:lnTo>
                        <a:pt x="4565" y="221"/>
                      </a:lnTo>
                      <a:lnTo>
                        <a:pt x="4546" y="224"/>
                      </a:lnTo>
                      <a:lnTo>
                        <a:pt x="4526" y="227"/>
                      </a:lnTo>
                      <a:lnTo>
                        <a:pt x="4506" y="231"/>
                      </a:lnTo>
                      <a:lnTo>
                        <a:pt x="4488" y="236"/>
                      </a:lnTo>
                      <a:lnTo>
                        <a:pt x="4469" y="241"/>
                      </a:lnTo>
                      <a:lnTo>
                        <a:pt x="4452" y="247"/>
                      </a:lnTo>
                      <a:lnTo>
                        <a:pt x="4434" y="254"/>
                      </a:lnTo>
                      <a:lnTo>
                        <a:pt x="4418" y="261"/>
                      </a:lnTo>
                      <a:lnTo>
                        <a:pt x="4401" y="268"/>
                      </a:lnTo>
                      <a:lnTo>
                        <a:pt x="4385" y="276"/>
                      </a:lnTo>
                      <a:lnTo>
                        <a:pt x="4371" y="285"/>
                      </a:lnTo>
                      <a:lnTo>
                        <a:pt x="4358" y="293"/>
                      </a:lnTo>
                      <a:lnTo>
                        <a:pt x="4345" y="301"/>
                      </a:lnTo>
                      <a:lnTo>
                        <a:pt x="4333" y="310"/>
                      </a:lnTo>
                      <a:lnTo>
                        <a:pt x="4322" y="320"/>
                      </a:lnTo>
                      <a:lnTo>
                        <a:pt x="4312" y="329"/>
                      </a:lnTo>
                      <a:lnTo>
                        <a:pt x="4304" y="338"/>
                      </a:lnTo>
                      <a:lnTo>
                        <a:pt x="4297" y="347"/>
                      </a:lnTo>
                      <a:lnTo>
                        <a:pt x="4277" y="370"/>
                      </a:lnTo>
                      <a:lnTo>
                        <a:pt x="4256" y="393"/>
                      </a:lnTo>
                      <a:lnTo>
                        <a:pt x="4236" y="414"/>
                      </a:lnTo>
                      <a:lnTo>
                        <a:pt x="4213" y="432"/>
                      </a:lnTo>
                      <a:lnTo>
                        <a:pt x="4190" y="450"/>
                      </a:lnTo>
                      <a:lnTo>
                        <a:pt x="4166" y="467"/>
                      </a:lnTo>
                      <a:lnTo>
                        <a:pt x="4141" y="481"/>
                      </a:lnTo>
                      <a:lnTo>
                        <a:pt x="4116" y="493"/>
                      </a:lnTo>
                      <a:lnTo>
                        <a:pt x="4090" y="506"/>
                      </a:lnTo>
                      <a:lnTo>
                        <a:pt x="4063" y="516"/>
                      </a:lnTo>
                      <a:lnTo>
                        <a:pt x="4036" y="526"/>
                      </a:lnTo>
                      <a:lnTo>
                        <a:pt x="4009" y="534"/>
                      </a:lnTo>
                      <a:lnTo>
                        <a:pt x="3981" y="540"/>
                      </a:lnTo>
                      <a:lnTo>
                        <a:pt x="3953" y="546"/>
                      </a:lnTo>
                      <a:lnTo>
                        <a:pt x="3925" y="550"/>
                      </a:lnTo>
                      <a:lnTo>
                        <a:pt x="3896" y="553"/>
                      </a:lnTo>
                      <a:lnTo>
                        <a:pt x="3868" y="556"/>
                      </a:lnTo>
                      <a:lnTo>
                        <a:pt x="3841" y="557"/>
                      </a:lnTo>
                      <a:lnTo>
                        <a:pt x="3812" y="557"/>
                      </a:lnTo>
                      <a:lnTo>
                        <a:pt x="3784" y="556"/>
                      </a:lnTo>
                      <a:lnTo>
                        <a:pt x="3756" y="553"/>
                      </a:lnTo>
                      <a:lnTo>
                        <a:pt x="3729" y="550"/>
                      </a:lnTo>
                      <a:lnTo>
                        <a:pt x="3702" y="547"/>
                      </a:lnTo>
                      <a:lnTo>
                        <a:pt x="3675" y="542"/>
                      </a:lnTo>
                      <a:lnTo>
                        <a:pt x="3649" y="537"/>
                      </a:lnTo>
                      <a:lnTo>
                        <a:pt x="3623" y="531"/>
                      </a:lnTo>
                      <a:lnTo>
                        <a:pt x="3599" y="523"/>
                      </a:lnTo>
                      <a:lnTo>
                        <a:pt x="3575" y="516"/>
                      </a:lnTo>
                      <a:lnTo>
                        <a:pt x="3551" y="508"/>
                      </a:lnTo>
                      <a:lnTo>
                        <a:pt x="3529" y="499"/>
                      </a:lnTo>
                      <a:lnTo>
                        <a:pt x="3508" y="489"/>
                      </a:lnTo>
                      <a:lnTo>
                        <a:pt x="3487" y="479"/>
                      </a:lnTo>
                      <a:lnTo>
                        <a:pt x="3459" y="465"/>
                      </a:lnTo>
                      <a:lnTo>
                        <a:pt x="3424" y="447"/>
                      </a:lnTo>
                      <a:lnTo>
                        <a:pt x="3381" y="427"/>
                      </a:lnTo>
                      <a:lnTo>
                        <a:pt x="3333" y="406"/>
                      </a:lnTo>
                      <a:lnTo>
                        <a:pt x="3278" y="384"/>
                      </a:lnTo>
                      <a:lnTo>
                        <a:pt x="3217" y="362"/>
                      </a:lnTo>
                      <a:lnTo>
                        <a:pt x="3185" y="352"/>
                      </a:lnTo>
                      <a:lnTo>
                        <a:pt x="3151" y="341"/>
                      </a:lnTo>
                      <a:lnTo>
                        <a:pt x="3117" y="331"/>
                      </a:lnTo>
                      <a:lnTo>
                        <a:pt x="3080" y="321"/>
                      </a:lnTo>
                      <a:lnTo>
                        <a:pt x="3044" y="312"/>
                      </a:lnTo>
                      <a:lnTo>
                        <a:pt x="3006" y="303"/>
                      </a:lnTo>
                      <a:lnTo>
                        <a:pt x="2967" y="295"/>
                      </a:lnTo>
                      <a:lnTo>
                        <a:pt x="2927" y="287"/>
                      </a:lnTo>
                      <a:lnTo>
                        <a:pt x="2886" y="280"/>
                      </a:lnTo>
                      <a:lnTo>
                        <a:pt x="2845" y="275"/>
                      </a:lnTo>
                      <a:lnTo>
                        <a:pt x="2802" y="270"/>
                      </a:lnTo>
                      <a:lnTo>
                        <a:pt x="2760" y="266"/>
                      </a:lnTo>
                      <a:lnTo>
                        <a:pt x="2716" y="264"/>
                      </a:lnTo>
                      <a:lnTo>
                        <a:pt x="2672" y="263"/>
                      </a:lnTo>
                      <a:lnTo>
                        <a:pt x="2628" y="263"/>
                      </a:lnTo>
                      <a:lnTo>
                        <a:pt x="2582" y="264"/>
                      </a:lnTo>
                      <a:lnTo>
                        <a:pt x="2537" y="267"/>
                      </a:lnTo>
                      <a:lnTo>
                        <a:pt x="2490" y="272"/>
                      </a:lnTo>
                      <a:lnTo>
                        <a:pt x="2443" y="278"/>
                      </a:lnTo>
                      <a:lnTo>
                        <a:pt x="2397" y="286"/>
                      </a:lnTo>
                      <a:lnTo>
                        <a:pt x="2313" y="303"/>
                      </a:lnTo>
                      <a:lnTo>
                        <a:pt x="2233" y="322"/>
                      </a:lnTo>
                      <a:lnTo>
                        <a:pt x="2194" y="332"/>
                      </a:lnTo>
                      <a:lnTo>
                        <a:pt x="2156" y="341"/>
                      </a:lnTo>
                      <a:lnTo>
                        <a:pt x="2120" y="353"/>
                      </a:lnTo>
                      <a:lnTo>
                        <a:pt x="2084" y="364"/>
                      </a:lnTo>
                      <a:lnTo>
                        <a:pt x="2048" y="376"/>
                      </a:lnTo>
                      <a:lnTo>
                        <a:pt x="2014" y="387"/>
                      </a:lnTo>
                      <a:lnTo>
                        <a:pt x="1980" y="400"/>
                      </a:lnTo>
                      <a:lnTo>
                        <a:pt x="1948" y="413"/>
                      </a:lnTo>
                      <a:lnTo>
                        <a:pt x="1916" y="426"/>
                      </a:lnTo>
                      <a:lnTo>
                        <a:pt x="1885" y="440"/>
                      </a:lnTo>
                      <a:lnTo>
                        <a:pt x="1855" y="454"/>
                      </a:lnTo>
                      <a:lnTo>
                        <a:pt x="1825" y="469"/>
                      </a:lnTo>
                      <a:lnTo>
                        <a:pt x="1796" y="484"/>
                      </a:lnTo>
                      <a:lnTo>
                        <a:pt x="1768" y="500"/>
                      </a:lnTo>
                      <a:lnTo>
                        <a:pt x="1741" y="516"/>
                      </a:lnTo>
                      <a:lnTo>
                        <a:pt x="1714" y="533"/>
                      </a:lnTo>
                      <a:lnTo>
                        <a:pt x="1689" y="550"/>
                      </a:lnTo>
                      <a:lnTo>
                        <a:pt x="1664" y="568"/>
                      </a:lnTo>
                      <a:lnTo>
                        <a:pt x="1639" y="587"/>
                      </a:lnTo>
                      <a:lnTo>
                        <a:pt x="1615" y="605"/>
                      </a:lnTo>
                      <a:lnTo>
                        <a:pt x="1592" y="624"/>
                      </a:lnTo>
                      <a:lnTo>
                        <a:pt x="1570" y="644"/>
                      </a:lnTo>
                      <a:lnTo>
                        <a:pt x="1548" y="664"/>
                      </a:lnTo>
                      <a:lnTo>
                        <a:pt x="1527" y="686"/>
                      </a:lnTo>
                      <a:lnTo>
                        <a:pt x="1507" y="706"/>
                      </a:lnTo>
                      <a:lnTo>
                        <a:pt x="1487" y="729"/>
                      </a:lnTo>
                      <a:lnTo>
                        <a:pt x="1467" y="752"/>
                      </a:lnTo>
                      <a:lnTo>
                        <a:pt x="1449" y="775"/>
                      </a:lnTo>
                      <a:lnTo>
                        <a:pt x="1431" y="796"/>
                      </a:lnTo>
                      <a:lnTo>
                        <a:pt x="1415" y="819"/>
                      </a:lnTo>
                      <a:lnTo>
                        <a:pt x="1398" y="843"/>
                      </a:lnTo>
                      <a:lnTo>
                        <a:pt x="1382" y="867"/>
                      </a:lnTo>
                      <a:lnTo>
                        <a:pt x="1350" y="917"/>
                      </a:lnTo>
                      <a:lnTo>
                        <a:pt x="1319" y="971"/>
                      </a:lnTo>
                      <a:lnTo>
                        <a:pt x="1289" y="1027"/>
                      </a:lnTo>
                      <a:lnTo>
                        <a:pt x="1261" y="1085"/>
                      </a:lnTo>
                      <a:lnTo>
                        <a:pt x="1233" y="1145"/>
                      </a:lnTo>
                      <a:lnTo>
                        <a:pt x="1207" y="1208"/>
                      </a:lnTo>
                      <a:lnTo>
                        <a:pt x="1181" y="1272"/>
                      </a:lnTo>
                      <a:lnTo>
                        <a:pt x="1157" y="1338"/>
                      </a:lnTo>
                      <a:lnTo>
                        <a:pt x="1135" y="1405"/>
                      </a:lnTo>
                      <a:lnTo>
                        <a:pt x="1114" y="1474"/>
                      </a:lnTo>
                      <a:lnTo>
                        <a:pt x="1095" y="1544"/>
                      </a:lnTo>
                      <a:lnTo>
                        <a:pt x="1078" y="1614"/>
                      </a:lnTo>
                      <a:lnTo>
                        <a:pt x="1061" y="1686"/>
                      </a:lnTo>
                      <a:lnTo>
                        <a:pt x="1048" y="1758"/>
                      </a:lnTo>
                      <a:lnTo>
                        <a:pt x="1042" y="1795"/>
                      </a:lnTo>
                      <a:lnTo>
                        <a:pt x="1038" y="1838"/>
                      </a:lnTo>
                      <a:lnTo>
                        <a:pt x="1036" y="1884"/>
                      </a:lnTo>
                      <a:lnTo>
                        <a:pt x="1035" y="1937"/>
                      </a:lnTo>
                      <a:lnTo>
                        <a:pt x="1036" y="1993"/>
                      </a:lnTo>
                      <a:lnTo>
                        <a:pt x="1038" y="2053"/>
                      </a:lnTo>
                      <a:lnTo>
                        <a:pt x="1041" y="2117"/>
                      </a:lnTo>
                      <a:lnTo>
                        <a:pt x="1045" y="2184"/>
                      </a:lnTo>
                      <a:lnTo>
                        <a:pt x="1051" y="2253"/>
                      </a:lnTo>
                      <a:lnTo>
                        <a:pt x="1057" y="2326"/>
                      </a:lnTo>
                      <a:lnTo>
                        <a:pt x="1064" y="2400"/>
                      </a:lnTo>
                      <a:lnTo>
                        <a:pt x="1072" y="2476"/>
                      </a:lnTo>
                      <a:lnTo>
                        <a:pt x="1091" y="2632"/>
                      </a:lnTo>
                      <a:lnTo>
                        <a:pt x="1111" y="2789"/>
                      </a:lnTo>
                      <a:lnTo>
                        <a:pt x="1133" y="2946"/>
                      </a:lnTo>
                      <a:lnTo>
                        <a:pt x="1156" y="3100"/>
                      </a:lnTo>
                      <a:lnTo>
                        <a:pt x="1179" y="3247"/>
                      </a:lnTo>
                      <a:lnTo>
                        <a:pt x="1203" y="3384"/>
                      </a:lnTo>
                      <a:lnTo>
                        <a:pt x="1224" y="3510"/>
                      </a:lnTo>
                      <a:lnTo>
                        <a:pt x="1244" y="3620"/>
                      </a:lnTo>
                      <a:lnTo>
                        <a:pt x="1263" y="3711"/>
                      </a:lnTo>
                      <a:lnTo>
                        <a:pt x="1277" y="3781"/>
                      </a:lnTo>
                      <a:lnTo>
                        <a:pt x="1284" y="3812"/>
                      </a:lnTo>
                      <a:lnTo>
                        <a:pt x="1291" y="3845"/>
                      </a:lnTo>
                      <a:lnTo>
                        <a:pt x="1296" y="3879"/>
                      </a:lnTo>
                      <a:lnTo>
                        <a:pt x="1301" y="3913"/>
                      </a:lnTo>
                      <a:lnTo>
                        <a:pt x="1304" y="3947"/>
                      </a:lnTo>
                      <a:lnTo>
                        <a:pt x="1308" y="3982"/>
                      </a:lnTo>
                      <a:lnTo>
                        <a:pt x="1310" y="4018"/>
                      </a:lnTo>
                      <a:lnTo>
                        <a:pt x="1311" y="4053"/>
                      </a:lnTo>
                      <a:lnTo>
                        <a:pt x="1312" y="4090"/>
                      </a:lnTo>
                      <a:lnTo>
                        <a:pt x="1312" y="4127"/>
                      </a:lnTo>
                      <a:lnTo>
                        <a:pt x="1312" y="4163"/>
                      </a:lnTo>
                      <a:lnTo>
                        <a:pt x="1310" y="4200"/>
                      </a:lnTo>
                      <a:lnTo>
                        <a:pt x="1308" y="4237"/>
                      </a:lnTo>
                      <a:lnTo>
                        <a:pt x="1304" y="4275"/>
                      </a:lnTo>
                      <a:lnTo>
                        <a:pt x="1300" y="4311"/>
                      </a:lnTo>
                      <a:lnTo>
                        <a:pt x="1296" y="4348"/>
                      </a:lnTo>
                      <a:lnTo>
                        <a:pt x="1289" y="4384"/>
                      </a:lnTo>
                      <a:lnTo>
                        <a:pt x="1282" y="4420"/>
                      </a:lnTo>
                      <a:lnTo>
                        <a:pt x="1275" y="4455"/>
                      </a:lnTo>
                      <a:lnTo>
                        <a:pt x="1266" y="4491"/>
                      </a:lnTo>
                      <a:lnTo>
                        <a:pt x="1256" y="4526"/>
                      </a:lnTo>
                      <a:lnTo>
                        <a:pt x="1246" y="4560"/>
                      </a:lnTo>
                      <a:lnTo>
                        <a:pt x="1235" y="4593"/>
                      </a:lnTo>
                      <a:lnTo>
                        <a:pt x="1222" y="4626"/>
                      </a:lnTo>
                      <a:lnTo>
                        <a:pt x="1209" y="4658"/>
                      </a:lnTo>
                      <a:lnTo>
                        <a:pt x="1193" y="4689"/>
                      </a:lnTo>
                      <a:lnTo>
                        <a:pt x="1178" y="4719"/>
                      </a:lnTo>
                      <a:lnTo>
                        <a:pt x="1162" y="4748"/>
                      </a:lnTo>
                      <a:lnTo>
                        <a:pt x="1144" y="4776"/>
                      </a:lnTo>
                      <a:lnTo>
                        <a:pt x="1125" y="4802"/>
                      </a:lnTo>
                      <a:lnTo>
                        <a:pt x="1105" y="4828"/>
                      </a:lnTo>
                      <a:lnTo>
                        <a:pt x="1085" y="4851"/>
                      </a:lnTo>
                      <a:lnTo>
                        <a:pt x="1071" y="4867"/>
                      </a:lnTo>
                      <a:lnTo>
                        <a:pt x="1056" y="4881"/>
                      </a:lnTo>
                      <a:lnTo>
                        <a:pt x="1040" y="4896"/>
                      </a:lnTo>
                      <a:lnTo>
                        <a:pt x="1025" y="4909"/>
                      </a:lnTo>
                      <a:lnTo>
                        <a:pt x="1008" y="4923"/>
                      </a:lnTo>
                      <a:lnTo>
                        <a:pt x="992" y="4936"/>
                      </a:lnTo>
                      <a:lnTo>
                        <a:pt x="974" y="4949"/>
                      </a:lnTo>
                      <a:lnTo>
                        <a:pt x="955" y="4961"/>
                      </a:lnTo>
                      <a:lnTo>
                        <a:pt x="937" y="4972"/>
                      </a:lnTo>
                      <a:lnTo>
                        <a:pt x="918" y="4984"/>
                      </a:lnTo>
                      <a:lnTo>
                        <a:pt x="900" y="4994"/>
                      </a:lnTo>
                      <a:lnTo>
                        <a:pt x="880" y="5004"/>
                      </a:lnTo>
                      <a:lnTo>
                        <a:pt x="859" y="5015"/>
                      </a:lnTo>
                      <a:lnTo>
                        <a:pt x="839" y="5024"/>
                      </a:lnTo>
                      <a:lnTo>
                        <a:pt x="818" y="5033"/>
                      </a:lnTo>
                      <a:lnTo>
                        <a:pt x="797" y="5042"/>
                      </a:lnTo>
                      <a:lnTo>
                        <a:pt x="776" y="5049"/>
                      </a:lnTo>
                      <a:lnTo>
                        <a:pt x="754" y="5057"/>
                      </a:lnTo>
                      <a:lnTo>
                        <a:pt x="732" y="5063"/>
                      </a:lnTo>
                      <a:lnTo>
                        <a:pt x="710" y="5070"/>
                      </a:lnTo>
                      <a:lnTo>
                        <a:pt x="688" y="5076"/>
                      </a:lnTo>
                      <a:lnTo>
                        <a:pt x="665" y="5081"/>
                      </a:lnTo>
                      <a:lnTo>
                        <a:pt x="643" y="5085"/>
                      </a:lnTo>
                      <a:lnTo>
                        <a:pt x="620" y="5089"/>
                      </a:lnTo>
                      <a:lnTo>
                        <a:pt x="597" y="5093"/>
                      </a:lnTo>
                      <a:lnTo>
                        <a:pt x="574" y="5096"/>
                      </a:lnTo>
                      <a:lnTo>
                        <a:pt x="551" y="5099"/>
                      </a:lnTo>
                      <a:lnTo>
                        <a:pt x="527" y="5101"/>
                      </a:lnTo>
                      <a:lnTo>
                        <a:pt x="505" y="5102"/>
                      </a:lnTo>
                      <a:lnTo>
                        <a:pt x="481" y="5102"/>
                      </a:lnTo>
                      <a:lnTo>
                        <a:pt x="458" y="5102"/>
                      </a:lnTo>
                      <a:lnTo>
                        <a:pt x="435" y="5101"/>
                      </a:lnTo>
                      <a:lnTo>
                        <a:pt x="401" y="5099"/>
                      </a:lnTo>
                      <a:lnTo>
                        <a:pt x="368" y="5095"/>
                      </a:lnTo>
                      <a:lnTo>
                        <a:pt x="336" y="5090"/>
                      </a:lnTo>
                      <a:lnTo>
                        <a:pt x="305" y="5084"/>
                      </a:lnTo>
                      <a:lnTo>
                        <a:pt x="275" y="5077"/>
                      </a:lnTo>
                      <a:lnTo>
                        <a:pt x="246" y="5069"/>
                      </a:lnTo>
                      <a:lnTo>
                        <a:pt x="218" y="5059"/>
                      </a:lnTo>
                      <a:lnTo>
                        <a:pt x="191" y="5048"/>
                      </a:lnTo>
                      <a:lnTo>
                        <a:pt x="165" y="5035"/>
                      </a:lnTo>
                      <a:lnTo>
                        <a:pt x="141" y="5022"/>
                      </a:lnTo>
                      <a:lnTo>
                        <a:pt x="118" y="5008"/>
                      </a:lnTo>
                      <a:lnTo>
                        <a:pt x="96" y="4992"/>
                      </a:lnTo>
                      <a:lnTo>
                        <a:pt x="75" y="4976"/>
                      </a:lnTo>
                      <a:lnTo>
                        <a:pt x="56" y="4957"/>
                      </a:lnTo>
                      <a:lnTo>
                        <a:pt x="38" y="4938"/>
                      </a:lnTo>
                      <a:lnTo>
                        <a:pt x="22" y="4919"/>
                      </a:lnTo>
                      <a:lnTo>
                        <a:pt x="16" y="4909"/>
                      </a:lnTo>
                      <a:lnTo>
                        <a:pt x="10" y="4900"/>
                      </a:lnTo>
                      <a:lnTo>
                        <a:pt x="6" y="4890"/>
                      </a:lnTo>
                      <a:lnTo>
                        <a:pt x="3" y="4879"/>
                      </a:lnTo>
                      <a:lnTo>
                        <a:pt x="1" y="4869"/>
                      </a:lnTo>
                      <a:lnTo>
                        <a:pt x="0" y="4859"/>
                      </a:lnTo>
                      <a:lnTo>
                        <a:pt x="0" y="4848"/>
                      </a:lnTo>
                      <a:lnTo>
                        <a:pt x="1" y="4838"/>
                      </a:lnTo>
                      <a:lnTo>
                        <a:pt x="2" y="4828"/>
                      </a:lnTo>
                      <a:lnTo>
                        <a:pt x="5" y="4818"/>
                      </a:lnTo>
                      <a:lnTo>
                        <a:pt x="9" y="4808"/>
                      </a:lnTo>
                      <a:lnTo>
                        <a:pt x="14" y="4799"/>
                      </a:lnTo>
                      <a:lnTo>
                        <a:pt x="20" y="4790"/>
                      </a:lnTo>
                      <a:lnTo>
                        <a:pt x="27" y="4782"/>
                      </a:lnTo>
                      <a:lnTo>
                        <a:pt x="34" y="4774"/>
                      </a:lnTo>
                      <a:lnTo>
                        <a:pt x="42" y="4767"/>
                      </a:lnTo>
                      <a:lnTo>
                        <a:pt x="52" y="4760"/>
                      </a:lnTo>
                      <a:lnTo>
                        <a:pt x="61" y="4755"/>
                      </a:lnTo>
                      <a:lnTo>
                        <a:pt x="71" y="4751"/>
                      </a:lnTo>
                      <a:lnTo>
                        <a:pt x="81" y="4748"/>
                      </a:lnTo>
                      <a:lnTo>
                        <a:pt x="91" y="4746"/>
                      </a:lnTo>
                      <a:lnTo>
                        <a:pt x="101" y="4745"/>
                      </a:lnTo>
                      <a:lnTo>
                        <a:pt x="112" y="4745"/>
                      </a:lnTo>
                      <a:lnTo>
                        <a:pt x="122" y="4746"/>
                      </a:lnTo>
                      <a:lnTo>
                        <a:pt x="132" y="4748"/>
                      </a:lnTo>
                      <a:lnTo>
                        <a:pt x="143" y="4750"/>
                      </a:lnTo>
                      <a:lnTo>
                        <a:pt x="152" y="4754"/>
                      </a:lnTo>
                      <a:lnTo>
                        <a:pt x="161" y="4759"/>
                      </a:lnTo>
                      <a:lnTo>
                        <a:pt x="171" y="4765"/>
                      </a:lnTo>
                      <a:lnTo>
                        <a:pt x="179" y="4771"/>
                      </a:lnTo>
                      <a:lnTo>
                        <a:pt x="187" y="4779"/>
                      </a:lnTo>
                      <a:lnTo>
                        <a:pt x="194" y="4787"/>
                      </a:lnTo>
                      <a:lnTo>
                        <a:pt x="203" y="4798"/>
                      </a:lnTo>
                      <a:lnTo>
                        <a:pt x="212" y="4807"/>
                      </a:lnTo>
                      <a:lnTo>
                        <a:pt x="223" y="4816"/>
                      </a:lnTo>
                      <a:lnTo>
                        <a:pt x="235" y="4826"/>
                      </a:lnTo>
                      <a:lnTo>
                        <a:pt x="248" y="4834"/>
                      </a:lnTo>
                      <a:lnTo>
                        <a:pt x="262" y="4841"/>
                      </a:lnTo>
                      <a:lnTo>
                        <a:pt x="277" y="4848"/>
                      </a:lnTo>
                      <a:lnTo>
                        <a:pt x="293" y="4856"/>
                      </a:lnTo>
                      <a:lnTo>
                        <a:pt x="309" y="4861"/>
                      </a:lnTo>
                      <a:lnTo>
                        <a:pt x="327" y="4867"/>
                      </a:lnTo>
                      <a:lnTo>
                        <a:pt x="344" y="4871"/>
                      </a:lnTo>
                      <a:lnTo>
                        <a:pt x="363" y="4875"/>
                      </a:lnTo>
                      <a:lnTo>
                        <a:pt x="383" y="4879"/>
                      </a:lnTo>
                      <a:lnTo>
                        <a:pt x="402" y="4881"/>
                      </a:lnTo>
                      <a:lnTo>
                        <a:pt x="423" y="4884"/>
                      </a:lnTo>
                      <a:lnTo>
                        <a:pt x="445" y="4885"/>
                      </a:lnTo>
                      <a:lnTo>
                        <a:pt x="479" y="4886"/>
                      </a:lnTo>
                      <a:lnTo>
                        <a:pt x="513" y="4885"/>
                      </a:lnTo>
                      <a:lnTo>
                        <a:pt x="548" y="4881"/>
                      </a:lnTo>
                      <a:lnTo>
                        <a:pt x="582" y="4876"/>
                      </a:lnTo>
                      <a:lnTo>
                        <a:pt x="616" y="4870"/>
                      </a:lnTo>
                      <a:lnTo>
                        <a:pt x="649" y="4862"/>
                      </a:lnTo>
                      <a:lnTo>
                        <a:pt x="682" y="4852"/>
                      </a:lnTo>
                      <a:lnTo>
                        <a:pt x="715" y="4842"/>
                      </a:lnTo>
                      <a:lnTo>
                        <a:pt x="746" y="4830"/>
                      </a:lnTo>
                      <a:lnTo>
                        <a:pt x="776" y="4815"/>
                      </a:lnTo>
                      <a:lnTo>
                        <a:pt x="803" y="4800"/>
                      </a:lnTo>
                      <a:lnTo>
                        <a:pt x="831" y="4783"/>
                      </a:lnTo>
                      <a:lnTo>
                        <a:pt x="857" y="4766"/>
                      </a:lnTo>
                      <a:lnTo>
                        <a:pt x="882" y="4747"/>
                      </a:lnTo>
                      <a:lnTo>
                        <a:pt x="905" y="4727"/>
                      </a:lnTo>
                      <a:lnTo>
                        <a:pt x="925" y="4706"/>
                      </a:lnTo>
                      <a:lnTo>
                        <a:pt x="941" y="4688"/>
                      </a:lnTo>
                      <a:lnTo>
                        <a:pt x="955" y="4668"/>
                      </a:lnTo>
                      <a:lnTo>
                        <a:pt x="970" y="4648"/>
                      </a:lnTo>
                      <a:lnTo>
                        <a:pt x="983" y="4626"/>
                      </a:lnTo>
                      <a:lnTo>
                        <a:pt x="996" y="4603"/>
                      </a:lnTo>
                      <a:lnTo>
                        <a:pt x="1007" y="4580"/>
                      </a:lnTo>
                      <a:lnTo>
                        <a:pt x="1019" y="4555"/>
                      </a:lnTo>
                      <a:lnTo>
                        <a:pt x="1029" y="4530"/>
                      </a:lnTo>
                      <a:lnTo>
                        <a:pt x="1038" y="4503"/>
                      </a:lnTo>
                      <a:lnTo>
                        <a:pt x="1046" y="4476"/>
                      </a:lnTo>
                      <a:lnTo>
                        <a:pt x="1055" y="4449"/>
                      </a:lnTo>
                      <a:lnTo>
                        <a:pt x="1062" y="4420"/>
                      </a:lnTo>
                      <a:lnTo>
                        <a:pt x="1069" y="4392"/>
                      </a:lnTo>
                      <a:lnTo>
                        <a:pt x="1074" y="4362"/>
                      </a:lnTo>
                      <a:lnTo>
                        <a:pt x="1080" y="4333"/>
                      </a:lnTo>
                      <a:lnTo>
                        <a:pt x="1085" y="4303"/>
                      </a:lnTo>
                      <a:lnTo>
                        <a:pt x="1088" y="4273"/>
                      </a:lnTo>
                      <a:lnTo>
                        <a:pt x="1091" y="4242"/>
                      </a:lnTo>
                      <a:lnTo>
                        <a:pt x="1094" y="4212"/>
                      </a:lnTo>
                      <a:lnTo>
                        <a:pt x="1096" y="4181"/>
                      </a:lnTo>
                      <a:lnTo>
                        <a:pt x="1097" y="4151"/>
                      </a:lnTo>
                      <a:lnTo>
                        <a:pt x="1097" y="4120"/>
                      </a:lnTo>
                      <a:lnTo>
                        <a:pt x="1097" y="4089"/>
                      </a:lnTo>
                      <a:lnTo>
                        <a:pt x="1096" y="4059"/>
                      </a:lnTo>
                      <a:lnTo>
                        <a:pt x="1094" y="4029"/>
                      </a:lnTo>
                      <a:lnTo>
                        <a:pt x="1092" y="4000"/>
                      </a:lnTo>
                      <a:lnTo>
                        <a:pt x="1090" y="3970"/>
                      </a:lnTo>
                      <a:lnTo>
                        <a:pt x="1086" y="3941"/>
                      </a:lnTo>
                      <a:lnTo>
                        <a:pt x="1083" y="3912"/>
                      </a:lnTo>
                      <a:lnTo>
                        <a:pt x="1078" y="3884"/>
                      </a:lnTo>
                      <a:lnTo>
                        <a:pt x="1072" y="3857"/>
                      </a:lnTo>
                      <a:lnTo>
                        <a:pt x="1067" y="3829"/>
                      </a:lnTo>
                      <a:lnTo>
                        <a:pt x="1052" y="3762"/>
                      </a:lnTo>
                      <a:lnTo>
                        <a:pt x="1034" y="3671"/>
                      </a:lnTo>
                      <a:lnTo>
                        <a:pt x="1013" y="3560"/>
                      </a:lnTo>
                      <a:lnTo>
                        <a:pt x="991" y="3434"/>
                      </a:lnTo>
                      <a:lnTo>
                        <a:pt x="967" y="3293"/>
                      </a:lnTo>
                      <a:lnTo>
                        <a:pt x="943" y="3141"/>
                      </a:lnTo>
                      <a:lnTo>
                        <a:pt x="919" y="2983"/>
                      </a:lnTo>
                      <a:lnTo>
                        <a:pt x="897" y="2820"/>
                      </a:lnTo>
                      <a:lnTo>
                        <a:pt x="876" y="2655"/>
                      </a:lnTo>
                      <a:lnTo>
                        <a:pt x="857" y="2492"/>
                      </a:lnTo>
                      <a:lnTo>
                        <a:pt x="849" y="2412"/>
                      </a:lnTo>
                      <a:lnTo>
                        <a:pt x="841" y="2334"/>
                      </a:lnTo>
                      <a:lnTo>
                        <a:pt x="834" y="2257"/>
                      </a:lnTo>
                      <a:lnTo>
                        <a:pt x="829" y="2183"/>
                      </a:lnTo>
                      <a:lnTo>
                        <a:pt x="825" y="2112"/>
                      </a:lnTo>
                      <a:lnTo>
                        <a:pt x="822" y="2043"/>
                      </a:lnTo>
                      <a:lnTo>
                        <a:pt x="820" y="1978"/>
                      </a:lnTo>
                      <a:lnTo>
                        <a:pt x="820" y="1917"/>
                      </a:lnTo>
                      <a:lnTo>
                        <a:pt x="821" y="1860"/>
                      </a:lnTo>
                      <a:lnTo>
                        <a:pt x="824" y="1809"/>
                      </a:lnTo>
                      <a:lnTo>
                        <a:pt x="828" y="1761"/>
                      </a:lnTo>
                      <a:lnTo>
                        <a:pt x="834" y="1720"/>
                      </a:lnTo>
                      <a:lnTo>
                        <a:pt x="850" y="1640"/>
                      </a:lnTo>
                      <a:lnTo>
                        <a:pt x="868" y="1562"/>
                      </a:lnTo>
                      <a:lnTo>
                        <a:pt x="886" y="1484"/>
                      </a:lnTo>
                      <a:lnTo>
                        <a:pt x="908" y="1407"/>
                      </a:lnTo>
                      <a:lnTo>
                        <a:pt x="931" y="1333"/>
                      </a:lnTo>
                      <a:lnTo>
                        <a:pt x="954" y="1260"/>
                      </a:lnTo>
                      <a:lnTo>
                        <a:pt x="981" y="1188"/>
                      </a:lnTo>
                      <a:lnTo>
                        <a:pt x="1008" y="1118"/>
                      </a:lnTo>
                      <a:lnTo>
                        <a:pt x="1037" y="1050"/>
                      </a:lnTo>
                      <a:lnTo>
                        <a:pt x="1068" y="984"/>
                      </a:lnTo>
                      <a:lnTo>
                        <a:pt x="1100" y="920"/>
                      </a:lnTo>
                      <a:lnTo>
                        <a:pt x="1133" y="859"/>
                      </a:lnTo>
                      <a:lnTo>
                        <a:pt x="1151" y="830"/>
                      </a:lnTo>
                      <a:lnTo>
                        <a:pt x="1167" y="801"/>
                      </a:lnTo>
                      <a:lnTo>
                        <a:pt x="1186" y="772"/>
                      </a:lnTo>
                      <a:lnTo>
                        <a:pt x="1204" y="745"/>
                      </a:lnTo>
                      <a:lnTo>
                        <a:pt x="1222" y="718"/>
                      </a:lnTo>
                      <a:lnTo>
                        <a:pt x="1241" y="691"/>
                      </a:lnTo>
                      <a:lnTo>
                        <a:pt x="1259" y="666"/>
                      </a:lnTo>
                      <a:lnTo>
                        <a:pt x="1278" y="641"/>
                      </a:lnTo>
                      <a:lnTo>
                        <a:pt x="1301" y="613"/>
                      </a:lnTo>
                      <a:lnTo>
                        <a:pt x="1324" y="587"/>
                      </a:lnTo>
                      <a:lnTo>
                        <a:pt x="1346" y="561"/>
                      </a:lnTo>
                      <a:lnTo>
                        <a:pt x="1370" y="536"/>
                      </a:lnTo>
                      <a:lnTo>
                        <a:pt x="1395" y="511"/>
                      </a:lnTo>
                      <a:lnTo>
                        <a:pt x="1420" y="487"/>
                      </a:lnTo>
                      <a:lnTo>
                        <a:pt x="1447" y="465"/>
                      </a:lnTo>
                      <a:lnTo>
                        <a:pt x="1473" y="442"/>
                      </a:lnTo>
                      <a:lnTo>
                        <a:pt x="1500" y="420"/>
                      </a:lnTo>
                      <a:lnTo>
                        <a:pt x="1528" y="398"/>
                      </a:lnTo>
                      <a:lnTo>
                        <a:pt x="1557" y="378"/>
                      </a:lnTo>
                      <a:lnTo>
                        <a:pt x="1586" y="357"/>
                      </a:lnTo>
                      <a:lnTo>
                        <a:pt x="1617" y="338"/>
                      </a:lnTo>
                      <a:lnTo>
                        <a:pt x="1648" y="319"/>
                      </a:lnTo>
                      <a:lnTo>
                        <a:pt x="1679" y="301"/>
                      </a:lnTo>
                      <a:lnTo>
                        <a:pt x="1712" y="283"/>
                      </a:lnTo>
                      <a:lnTo>
                        <a:pt x="1746" y="266"/>
                      </a:lnTo>
                      <a:lnTo>
                        <a:pt x="1781" y="249"/>
                      </a:lnTo>
                      <a:lnTo>
                        <a:pt x="1816" y="234"/>
                      </a:lnTo>
                      <a:lnTo>
                        <a:pt x="1851" y="218"/>
                      </a:lnTo>
                      <a:lnTo>
                        <a:pt x="1888" y="203"/>
                      </a:lnTo>
                      <a:lnTo>
                        <a:pt x="1926" y="188"/>
                      </a:lnTo>
                      <a:lnTo>
                        <a:pt x="1965" y="175"/>
                      </a:lnTo>
                      <a:lnTo>
                        <a:pt x="2004" y="162"/>
                      </a:lnTo>
                      <a:lnTo>
                        <a:pt x="2045" y="149"/>
                      </a:lnTo>
                      <a:lnTo>
                        <a:pt x="2087" y="137"/>
                      </a:lnTo>
                      <a:lnTo>
                        <a:pt x="2129" y="125"/>
                      </a:lnTo>
                      <a:lnTo>
                        <a:pt x="2173" y="114"/>
                      </a:lnTo>
                      <a:lnTo>
                        <a:pt x="2217" y="103"/>
                      </a:lnTo>
                      <a:lnTo>
                        <a:pt x="2263" y="92"/>
                      </a:lnTo>
                      <a:lnTo>
                        <a:pt x="2309" y="83"/>
                      </a:lnTo>
                      <a:lnTo>
                        <a:pt x="2357" y="74"/>
                      </a:lnTo>
                      <a:lnTo>
                        <a:pt x="2409" y="64"/>
                      </a:lnTo>
                      <a:lnTo>
                        <a:pt x="2462" y="57"/>
                      </a:lnTo>
                      <a:lnTo>
                        <a:pt x="2515" y="52"/>
                      </a:lnTo>
                      <a:lnTo>
                        <a:pt x="2567" y="49"/>
                      </a:lnTo>
                      <a:lnTo>
                        <a:pt x="2618" y="47"/>
                      </a:lnTo>
                      <a:lnTo>
                        <a:pt x="2669" y="47"/>
                      </a:lnTo>
                      <a:lnTo>
                        <a:pt x="2720" y="48"/>
                      </a:lnTo>
                      <a:lnTo>
                        <a:pt x="2768" y="51"/>
                      </a:lnTo>
                      <a:lnTo>
                        <a:pt x="2818" y="54"/>
                      </a:lnTo>
                      <a:lnTo>
                        <a:pt x="2865" y="59"/>
                      </a:lnTo>
                      <a:lnTo>
                        <a:pt x="2912" y="66"/>
                      </a:lnTo>
                      <a:lnTo>
                        <a:pt x="2958" y="74"/>
                      </a:lnTo>
                      <a:lnTo>
                        <a:pt x="3003" y="82"/>
                      </a:lnTo>
                      <a:lnTo>
                        <a:pt x="3047" y="90"/>
                      </a:lnTo>
                      <a:lnTo>
                        <a:pt x="3090" y="101"/>
                      </a:lnTo>
                      <a:lnTo>
                        <a:pt x="3132" y="111"/>
                      </a:lnTo>
                      <a:lnTo>
                        <a:pt x="3173" y="122"/>
                      </a:lnTo>
                      <a:lnTo>
                        <a:pt x="3211" y="134"/>
                      </a:lnTo>
                      <a:lnTo>
                        <a:pt x="3249" y="145"/>
                      </a:lnTo>
                      <a:lnTo>
                        <a:pt x="3285" y="157"/>
                      </a:lnTo>
                      <a:lnTo>
                        <a:pt x="3353" y="182"/>
                      </a:lnTo>
                      <a:lnTo>
                        <a:pt x="3416" y="206"/>
                      </a:lnTo>
                      <a:lnTo>
                        <a:pt x="3470" y="230"/>
                      </a:lnTo>
                      <a:lnTo>
                        <a:pt x="3518" y="252"/>
                      </a:lnTo>
                      <a:lnTo>
                        <a:pt x="3557" y="271"/>
                      </a:lnTo>
                      <a:lnTo>
                        <a:pt x="3589" y="288"/>
                      </a:lnTo>
                      <a:lnTo>
                        <a:pt x="3603" y="295"/>
                      </a:lnTo>
                      <a:lnTo>
                        <a:pt x="3617" y="301"/>
                      </a:lnTo>
                      <a:lnTo>
                        <a:pt x="3632" y="307"/>
                      </a:lnTo>
                      <a:lnTo>
                        <a:pt x="3647" y="313"/>
                      </a:lnTo>
                      <a:lnTo>
                        <a:pt x="3664" y="318"/>
                      </a:lnTo>
                      <a:lnTo>
                        <a:pt x="3680" y="322"/>
                      </a:lnTo>
                      <a:lnTo>
                        <a:pt x="3698" y="326"/>
                      </a:lnTo>
                      <a:lnTo>
                        <a:pt x="3715" y="330"/>
                      </a:lnTo>
                      <a:lnTo>
                        <a:pt x="3733" y="333"/>
                      </a:lnTo>
                      <a:lnTo>
                        <a:pt x="3752" y="335"/>
                      </a:lnTo>
                      <a:lnTo>
                        <a:pt x="3770" y="337"/>
                      </a:lnTo>
                      <a:lnTo>
                        <a:pt x="3789" y="338"/>
                      </a:lnTo>
                      <a:lnTo>
                        <a:pt x="3807" y="339"/>
                      </a:lnTo>
                      <a:lnTo>
                        <a:pt x="3826" y="339"/>
                      </a:lnTo>
                      <a:lnTo>
                        <a:pt x="3846" y="339"/>
                      </a:lnTo>
                      <a:lnTo>
                        <a:pt x="3864" y="338"/>
                      </a:lnTo>
                      <a:lnTo>
                        <a:pt x="3884" y="336"/>
                      </a:lnTo>
                      <a:lnTo>
                        <a:pt x="3903" y="334"/>
                      </a:lnTo>
                      <a:lnTo>
                        <a:pt x="3921" y="331"/>
                      </a:lnTo>
                      <a:lnTo>
                        <a:pt x="3940" y="327"/>
                      </a:lnTo>
                      <a:lnTo>
                        <a:pt x="3957" y="322"/>
                      </a:lnTo>
                      <a:lnTo>
                        <a:pt x="3976" y="317"/>
                      </a:lnTo>
                      <a:lnTo>
                        <a:pt x="3994" y="310"/>
                      </a:lnTo>
                      <a:lnTo>
                        <a:pt x="4010" y="303"/>
                      </a:lnTo>
                      <a:lnTo>
                        <a:pt x="4027" y="296"/>
                      </a:lnTo>
                      <a:lnTo>
                        <a:pt x="4042" y="287"/>
                      </a:lnTo>
                      <a:lnTo>
                        <a:pt x="4058" y="277"/>
                      </a:lnTo>
                      <a:lnTo>
                        <a:pt x="4072" y="267"/>
                      </a:lnTo>
                      <a:lnTo>
                        <a:pt x="4087" y="256"/>
                      </a:lnTo>
                      <a:lnTo>
                        <a:pt x="4100" y="243"/>
                      </a:lnTo>
                      <a:lnTo>
                        <a:pt x="4112" y="231"/>
                      </a:lnTo>
                      <a:lnTo>
                        <a:pt x="4124" y="216"/>
                      </a:lnTo>
                      <a:lnTo>
                        <a:pt x="4137" y="199"/>
                      </a:lnTo>
                      <a:lnTo>
                        <a:pt x="4153" y="182"/>
                      </a:lnTo>
                      <a:lnTo>
                        <a:pt x="4169" y="166"/>
                      </a:lnTo>
                      <a:lnTo>
                        <a:pt x="4188" y="150"/>
                      </a:lnTo>
                      <a:lnTo>
                        <a:pt x="4207" y="135"/>
                      </a:lnTo>
                      <a:lnTo>
                        <a:pt x="4227" y="120"/>
                      </a:lnTo>
                      <a:lnTo>
                        <a:pt x="4249" y="106"/>
                      </a:lnTo>
                      <a:lnTo>
                        <a:pt x="4272" y="92"/>
                      </a:lnTo>
                      <a:lnTo>
                        <a:pt x="4296" y="79"/>
                      </a:lnTo>
                      <a:lnTo>
                        <a:pt x="4320" y="68"/>
                      </a:lnTo>
                      <a:lnTo>
                        <a:pt x="4346" y="56"/>
                      </a:lnTo>
                      <a:lnTo>
                        <a:pt x="4373" y="46"/>
                      </a:lnTo>
                      <a:lnTo>
                        <a:pt x="4400" y="35"/>
                      </a:lnTo>
                      <a:lnTo>
                        <a:pt x="4428" y="27"/>
                      </a:lnTo>
                      <a:lnTo>
                        <a:pt x="4457" y="20"/>
                      </a:lnTo>
                      <a:lnTo>
                        <a:pt x="4486" y="14"/>
                      </a:lnTo>
                      <a:lnTo>
                        <a:pt x="4515" y="9"/>
                      </a:lnTo>
                      <a:lnTo>
                        <a:pt x="4545" y="4"/>
                      </a:lnTo>
                      <a:lnTo>
                        <a:pt x="4576" y="2"/>
                      </a:lnTo>
                      <a:lnTo>
                        <a:pt x="4606" y="0"/>
                      </a:lnTo>
                      <a:lnTo>
                        <a:pt x="4637" y="0"/>
                      </a:lnTo>
                      <a:lnTo>
                        <a:pt x="4668" y="2"/>
                      </a:lnTo>
                      <a:lnTo>
                        <a:pt x="4700" y="5"/>
                      </a:lnTo>
                      <a:lnTo>
                        <a:pt x="4731" y="10"/>
                      </a:lnTo>
                      <a:lnTo>
                        <a:pt x="4762" y="16"/>
                      </a:lnTo>
                      <a:lnTo>
                        <a:pt x="4793" y="23"/>
                      </a:lnTo>
                      <a:lnTo>
                        <a:pt x="4824" y="32"/>
                      </a:lnTo>
                      <a:lnTo>
                        <a:pt x="4855" y="44"/>
                      </a:lnTo>
                      <a:lnTo>
                        <a:pt x="4885" y="57"/>
                      </a:lnTo>
                      <a:lnTo>
                        <a:pt x="4916" y="72"/>
                      </a:lnTo>
                      <a:lnTo>
                        <a:pt x="4945" y="88"/>
                      </a:lnTo>
                      <a:lnTo>
                        <a:pt x="4975" y="107"/>
                      </a:lnTo>
                      <a:lnTo>
                        <a:pt x="4988" y="116"/>
                      </a:lnTo>
                      <a:lnTo>
                        <a:pt x="5001" y="126"/>
                      </a:lnTo>
                      <a:lnTo>
                        <a:pt x="5013" y="137"/>
                      </a:lnTo>
                      <a:lnTo>
                        <a:pt x="5026" y="147"/>
                      </a:lnTo>
                      <a:lnTo>
                        <a:pt x="5037" y="158"/>
                      </a:lnTo>
                      <a:lnTo>
                        <a:pt x="5048" y="171"/>
                      </a:lnTo>
                      <a:lnTo>
                        <a:pt x="5059" y="182"/>
                      </a:lnTo>
                      <a:lnTo>
                        <a:pt x="5069" y="196"/>
                      </a:lnTo>
                      <a:lnTo>
                        <a:pt x="5089" y="223"/>
                      </a:lnTo>
                      <a:lnTo>
                        <a:pt x="5106" y="251"/>
                      </a:lnTo>
                      <a:lnTo>
                        <a:pt x="5123" y="280"/>
                      </a:lnTo>
                      <a:lnTo>
                        <a:pt x="5137" y="313"/>
                      </a:lnTo>
                      <a:lnTo>
                        <a:pt x="5150" y="346"/>
                      </a:lnTo>
                      <a:lnTo>
                        <a:pt x="5160" y="381"/>
                      </a:lnTo>
                      <a:lnTo>
                        <a:pt x="5169" y="417"/>
                      </a:lnTo>
                      <a:lnTo>
                        <a:pt x="5177" y="454"/>
                      </a:lnTo>
                      <a:lnTo>
                        <a:pt x="5182" y="492"/>
                      </a:lnTo>
                      <a:lnTo>
                        <a:pt x="5185" y="533"/>
                      </a:lnTo>
                      <a:lnTo>
                        <a:pt x="5186" y="573"/>
                      </a:lnTo>
                      <a:lnTo>
                        <a:pt x="5185" y="615"/>
                      </a:lnTo>
                      <a:lnTo>
                        <a:pt x="5182" y="653"/>
                      </a:lnTo>
                      <a:lnTo>
                        <a:pt x="5178" y="691"/>
                      </a:lnTo>
                      <a:lnTo>
                        <a:pt x="5171" y="729"/>
                      </a:lnTo>
                      <a:lnTo>
                        <a:pt x="5164" y="767"/>
                      </a:lnTo>
                      <a:lnTo>
                        <a:pt x="5154" y="807"/>
                      </a:lnTo>
                      <a:lnTo>
                        <a:pt x="5142" y="845"/>
                      </a:lnTo>
                      <a:lnTo>
                        <a:pt x="5129" y="882"/>
                      </a:lnTo>
                      <a:lnTo>
                        <a:pt x="5114" y="918"/>
                      </a:lnTo>
                      <a:lnTo>
                        <a:pt x="5097" y="955"/>
                      </a:lnTo>
                      <a:lnTo>
                        <a:pt x="5078" y="988"/>
                      </a:lnTo>
                      <a:lnTo>
                        <a:pt x="5068" y="1004"/>
                      </a:lnTo>
                      <a:lnTo>
                        <a:pt x="5058" y="1021"/>
                      </a:lnTo>
                      <a:lnTo>
                        <a:pt x="5046" y="1035"/>
                      </a:lnTo>
                      <a:lnTo>
                        <a:pt x="5035" y="1051"/>
                      </a:lnTo>
                      <a:lnTo>
                        <a:pt x="5022" y="1064"/>
                      </a:lnTo>
                      <a:lnTo>
                        <a:pt x="5010" y="1078"/>
                      </a:lnTo>
                      <a:lnTo>
                        <a:pt x="4997" y="1091"/>
                      </a:lnTo>
                      <a:lnTo>
                        <a:pt x="4983" y="1103"/>
                      </a:lnTo>
                      <a:lnTo>
                        <a:pt x="4970" y="1115"/>
                      </a:lnTo>
                      <a:lnTo>
                        <a:pt x="4955" y="1125"/>
                      </a:lnTo>
                      <a:lnTo>
                        <a:pt x="4940" y="1136"/>
                      </a:lnTo>
                      <a:lnTo>
                        <a:pt x="4925" y="1145"/>
                      </a:lnTo>
                      <a:lnTo>
                        <a:pt x="4915" y="1149"/>
                      </a:lnTo>
                      <a:lnTo>
                        <a:pt x="4905" y="1153"/>
                      </a:lnTo>
                      <a:lnTo>
                        <a:pt x="4894" y="1156"/>
                      </a:lnTo>
                      <a:lnTo>
                        <a:pt x="4884" y="1157"/>
                      </a:lnTo>
                      <a:lnTo>
                        <a:pt x="4874" y="1158"/>
                      </a:lnTo>
                      <a:lnTo>
                        <a:pt x="4863" y="1157"/>
                      </a:lnTo>
                      <a:lnTo>
                        <a:pt x="4853" y="1156"/>
                      </a:lnTo>
                      <a:lnTo>
                        <a:pt x="4843" y="1154"/>
                      </a:lnTo>
                      <a:lnTo>
                        <a:pt x="4832" y="1151"/>
                      </a:lnTo>
                      <a:lnTo>
                        <a:pt x="4823" y="1147"/>
                      </a:lnTo>
                      <a:lnTo>
                        <a:pt x="4814" y="1142"/>
                      </a:lnTo>
                      <a:lnTo>
                        <a:pt x="4805" y="1136"/>
                      </a:lnTo>
                      <a:lnTo>
                        <a:pt x="4797" y="1128"/>
                      </a:lnTo>
                      <a:lnTo>
                        <a:pt x="4790" y="1120"/>
                      </a:lnTo>
                      <a:lnTo>
                        <a:pt x="4784" y="1112"/>
                      </a:lnTo>
                      <a:lnTo>
                        <a:pt x="4777" y="1102"/>
                      </a:lnTo>
                      <a:lnTo>
                        <a:pt x="4773" y="1092"/>
                      </a:lnTo>
                      <a:lnTo>
                        <a:pt x="4769" y="1083"/>
                      </a:lnTo>
                      <a:lnTo>
                        <a:pt x="4766" y="1072"/>
                      </a:lnTo>
                      <a:lnTo>
                        <a:pt x="4765" y="1061"/>
                      </a:lnTo>
                      <a:lnTo>
                        <a:pt x="4764" y="1051"/>
                      </a:lnTo>
                      <a:lnTo>
                        <a:pt x="4765" y="1040"/>
                      </a:lnTo>
                      <a:lnTo>
                        <a:pt x="4766" y="1030"/>
                      </a:lnTo>
                      <a:lnTo>
                        <a:pt x="4768" y="1020"/>
                      </a:lnTo>
                      <a:lnTo>
                        <a:pt x="4771" y="1010"/>
                      </a:lnTo>
                      <a:lnTo>
                        <a:pt x="4775" y="1001"/>
                      </a:lnTo>
                      <a:lnTo>
                        <a:pt x="4780" y="992"/>
                      </a:lnTo>
                      <a:lnTo>
                        <a:pt x="4787" y="984"/>
                      </a:lnTo>
                      <a:lnTo>
                        <a:pt x="4794" y="975"/>
                      </a:lnTo>
                      <a:lnTo>
                        <a:pt x="4802" y="968"/>
                      </a:lnTo>
                      <a:lnTo>
                        <a:pt x="4810" y="961"/>
                      </a:lnTo>
                      <a:lnTo>
                        <a:pt x="4820" y="956"/>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3" name="Freeform 2080">
                  <a:extLst>
                    <a:ext uri="{FF2B5EF4-FFF2-40B4-BE49-F238E27FC236}">
                      <a16:creationId xmlns:a16="http://schemas.microsoft.com/office/drawing/2014/main" id="{9B0E4E8A-ED34-48F1-98CE-78B6F3156606}"/>
                    </a:ext>
                  </a:extLst>
                </p:cNvPr>
                <p:cNvSpPr>
                  <a:spLocks/>
                </p:cNvSpPr>
                <p:nvPr/>
              </p:nvSpPr>
              <p:spPr bwMode="auto">
                <a:xfrm>
                  <a:off x="1977" y="2883"/>
                  <a:ext cx="142"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1" y="2473"/>
                      </a:moveTo>
                      <a:lnTo>
                        <a:pt x="1141" y="2491"/>
                      </a:lnTo>
                      <a:lnTo>
                        <a:pt x="1150" y="2491"/>
                      </a:lnTo>
                      <a:lnTo>
                        <a:pt x="1159" y="2489"/>
                      </a:lnTo>
                      <a:lnTo>
                        <a:pt x="1167" y="2487"/>
                      </a:lnTo>
                      <a:lnTo>
                        <a:pt x="1174" y="2485"/>
                      </a:lnTo>
                      <a:lnTo>
                        <a:pt x="1179" y="2482"/>
                      </a:lnTo>
                      <a:lnTo>
                        <a:pt x="1184" y="2479"/>
                      </a:lnTo>
                      <a:lnTo>
                        <a:pt x="1188" y="2476"/>
                      </a:lnTo>
                      <a:lnTo>
                        <a:pt x="1192" y="2473"/>
                      </a:lnTo>
                      <a:lnTo>
                        <a:pt x="1198" y="2467"/>
                      </a:lnTo>
                      <a:lnTo>
                        <a:pt x="1203" y="2460"/>
                      </a:lnTo>
                      <a:lnTo>
                        <a:pt x="1208" y="2451"/>
                      </a:lnTo>
                      <a:lnTo>
                        <a:pt x="1213" y="2443"/>
                      </a:lnTo>
                      <a:lnTo>
                        <a:pt x="1222" y="2423"/>
                      </a:lnTo>
                      <a:lnTo>
                        <a:pt x="1230" y="2400"/>
                      </a:lnTo>
                      <a:lnTo>
                        <a:pt x="1236" y="2375"/>
                      </a:lnTo>
                      <a:lnTo>
                        <a:pt x="1240" y="2347"/>
                      </a:lnTo>
                      <a:lnTo>
                        <a:pt x="1243" y="2318"/>
                      </a:lnTo>
                      <a:lnTo>
                        <a:pt x="1245" y="2286"/>
                      </a:lnTo>
                      <a:lnTo>
                        <a:pt x="1247" y="2213"/>
                      </a:lnTo>
                      <a:lnTo>
                        <a:pt x="1253" y="2097"/>
                      </a:lnTo>
                      <a:lnTo>
                        <a:pt x="1261" y="1952"/>
                      </a:lnTo>
                      <a:lnTo>
                        <a:pt x="1270" y="1796"/>
                      </a:lnTo>
                      <a:lnTo>
                        <a:pt x="1278" y="1645"/>
                      </a:lnTo>
                      <a:lnTo>
                        <a:pt x="1287" y="1513"/>
                      </a:lnTo>
                      <a:lnTo>
                        <a:pt x="1293" y="1418"/>
                      </a:lnTo>
                      <a:lnTo>
                        <a:pt x="1295" y="1375"/>
                      </a:lnTo>
                      <a:lnTo>
                        <a:pt x="1296" y="1364"/>
                      </a:lnTo>
                      <a:lnTo>
                        <a:pt x="1298" y="1353"/>
                      </a:lnTo>
                      <a:lnTo>
                        <a:pt x="1301" y="1344"/>
                      </a:lnTo>
                      <a:lnTo>
                        <a:pt x="1305" y="1335"/>
                      </a:lnTo>
                      <a:lnTo>
                        <a:pt x="1310" y="1325"/>
                      </a:lnTo>
                      <a:lnTo>
                        <a:pt x="1315" y="1317"/>
                      </a:lnTo>
                      <a:lnTo>
                        <a:pt x="1323" y="1309"/>
                      </a:lnTo>
                      <a:lnTo>
                        <a:pt x="1330" y="1302"/>
                      </a:lnTo>
                      <a:lnTo>
                        <a:pt x="1337" y="1295"/>
                      </a:lnTo>
                      <a:lnTo>
                        <a:pt x="1345" y="1289"/>
                      </a:lnTo>
                      <a:lnTo>
                        <a:pt x="1355" y="1285"/>
                      </a:lnTo>
                      <a:lnTo>
                        <a:pt x="1364" y="1280"/>
                      </a:lnTo>
                      <a:lnTo>
                        <a:pt x="1373" y="1277"/>
                      </a:lnTo>
                      <a:lnTo>
                        <a:pt x="1384" y="1275"/>
                      </a:lnTo>
                      <a:lnTo>
                        <a:pt x="1394" y="1274"/>
                      </a:lnTo>
                      <a:lnTo>
                        <a:pt x="1404" y="1273"/>
                      </a:lnTo>
                      <a:lnTo>
                        <a:pt x="1452" y="1274"/>
                      </a:lnTo>
                      <a:lnTo>
                        <a:pt x="1512" y="1274"/>
                      </a:lnTo>
                      <a:lnTo>
                        <a:pt x="1581" y="1275"/>
                      </a:lnTo>
                      <a:lnTo>
                        <a:pt x="1655" y="1274"/>
                      </a:lnTo>
                      <a:lnTo>
                        <a:pt x="1727" y="1273"/>
                      </a:lnTo>
                      <a:lnTo>
                        <a:pt x="1794" y="1272"/>
                      </a:lnTo>
                      <a:lnTo>
                        <a:pt x="1852" y="1268"/>
                      </a:lnTo>
                      <a:lnTo>
                        <a:pt x="1896" y="1264"/>
                      </a:lnTo>
                      <a:lnTo>
                        <a:pt x="1899" y="1264"/>
                      </a:lnTo>
                      <a:lnTo>
                        <a:pt x="1902" y="1263"/>
                      </a:lnTo>
                      <a:lnTo>
                        <a:pt x="1905" y="1263"/>
                      </a:lnTo>
                      <a:lnTo>
                        <a:pt x="1907" y="1262"/>
                      </a:lnTo>
                      <a:lnTo>
                        <a:pt x="1910" y="1261"/>
                      </a:lnTo>
                      <a:lnTo>
                        <a:pt x="1912" y="1260"/>
                      </a:lnTo>
                      <a:lnTo>
                        <a:pt x="1913" y="1259"/>
                      </a:lnTo>
                      <a:lnTo>
                        <a:pt x="1915" y="1257"/>
                      </a:lnTo>
                      <a:lnTo>
                        <a:pt x="1916" y="1253"/>
                      </a:lnTo>
                      <a:lnTo>
                        <a:pt x="1918" y="1246"/>
                      </a:lnTo>
                      <a:lnTo>
                        <a:pt x="1918" y="1237"/>
                      </a:lnTo>
                      <a:lnTo>
                        <a:pt x="1918" y="1228"/>
                      </a:lnTo>
                      <a:lnTo>
                        <a:pt x="1916" y="1217"/>
                      </a:lnTo>
                      <a:lnTo>
                        <a:pt x="1914" y="1204"/>
                      </a:lnTo>
                      <a:lnTo>
                        <a:pt x="1909" y="1191"/>
                      </a:lnTo>
                      <a:lnTo>
                        <a:pt x="1903" y="1175"/>
                      </a:lnTo>
                      <a:lnTo>
                        <a:pt x="1397" y="157"/>
                      </a:lnTo>
                      <a:lnTo>
                        <a:pt x="1393" y="147"/>
                      </a:lnTo>
                      <a:lnTo>
                        <a:pt x="1389" y="136"/>
                      </a:lnTo>
                      <a:lnTo>
                        <a:pt x="1387" y="126"/>
                      </a:lnTo>
                      <a:lnTo>
                        <a:pt x="1386" y="115"/>
                      </a:lnTo>
                      <a:lnTo>
                        <a:pt x="1386" y="104"/>
                      </a:lnTo>
                      <a:lnTo>
                        <a:pt x="1387" y="94"/>
                      </a:lnTo>
                      <a:lnTo>
                        <a:pt x="1388" y="84"/>
                      </a:lnTo>
                      <a:lnTo>
                        <a:pt x="1391" y="74"/>
                      </a:lnTo>
                      <a:lnTo>
                        <a:pt x="1395" y="64"/>
                      </a:lnTo>
                      <a:lnTo>
                        <a:pt x="1399" y="55"/>
                      </a:lnTo>
                      <a:lnTo>
                        <a:pt x="1405" y="46"/>
                      </a:lnTo>
                      <a:lnTo>
                        <a:pt x="1412" y="38"/>
                      </a:lnTo>
                      <a:lnTo>
                        <a:pt x="1419" y="30"/>
                      </a:lnTo>
                      <a:lnTo>
                        <a:pt x="1427" y="24"/>
                      </a:lnTo>
                      <a:lnTo>
                        <a:pt x="1435" y="17"/>
                      </a:lnTo>
                      <a:lnTo>
                        <a:pt x="1446" y="11"/>
                      </a:lnTo>
                      <a:lnTo>
                        <a:pt x="1456" y="7"/>
                      </a:lnTo>
                      <a:lnTo>
                        <a:pt x="1466" y="4"/>
                      </a:lnTo>
                      <a:lnTo>
                        <a:pt x="1477" y="2"/>
                      </a:lnTo>
                      <a:lnTo>
                        <a:pt x="1487" y="0"/>
                      </a:lnTo>
                      <a:lnTo>
                        <a:pt x="1497" y="0"/>
                      </a:lnTo>
                      <a:lnTo>
                        <a:pt x="1508" y="1"/>
                      </a:lnTo>
                      <a:lnTo>
                        <a:pt x="1518" y="3"/>
                      </a:lnTo>
                      <a:lnTo>
                        <a:pt x="1528" y="6"/>
                      </a:lnTo>
                      <a:lnTo>
                        <a:pt x="1538" y="9"/>
                      </a:lnTo>
                      <a:lnTo>
                        <a:pt x="1547" y="14"/>
                      </a:lnTo>
                      <a:lnTo>
                        <a:pt x="1556" y="19"/>
                      </a:lnTo>
                      <a:lnTo>
                        <a:pt x="1565" y="26"/>
                      </a:lnTo>
                      <a:lnTo>
                        <a:pt x="1572" y="34"/>
                      </a:lnTo>
                      <a:lnTo>
                        <a:pt x="1579" y="41"/>
                      </a:lnTo>
                      <a:lnTo>
                        <a:pt x="1585" y="50"/>
                      </a:lnTo>
                      <a:lnTo>
                        <a:pt x="1591" y="60"/>
                      </a:lnTo>
                      <a:lnTo>
                        <a:pt x="2098" y="1082"/>
                      </a:lnTo>
                      <a:lnTo>
                        <a:pt x="2107" y="1101"/>
                      </a:lnTo>
                      <a:lnTo>
                        <a:pt x="2114" y="1119"/>
                      </a:lnTo>
                      <a:lnTo>
                        <a:pt x="2120" y="1137"/>
                      </a:lnTo>
                      <a:lnTo>
                        <a:pt x="2125" y="1156"/>
                      </a:lnTo>
                      <a:lnTo>
                        <a:pt x="2129" y="1174"/>
                      </a:lnTo>
                      <a:lnTo>
                        <a:pt x="2131" y="1193"/>
                      </a:lnTo>
                      <a:lnTo>
                        <a:pt x="2133" y="1211"/>
                      </a:lnTo>
                      <a:lnTo>
                        <a:pt x="2134" y="1229"/>
                      </a:lnTo>
                      <a:lnTo>
                        <a:pt x="2134" y="1247"/>
                      </a:lnTo>
                      <a:lnTo>
                        <a:pt x="2133" y="1264"/>
                      </a:lnTo>
                      <a:lnTo>
                        <a:pt x="2131" y="1281"/>
                      </a:lnTo>
                      <a:lnTo>
                        <a:pt x="2128" y="1298"/>
                      </a:lnTo>
                      <a:lnTo>
                        <a:pt x="2124" y="1315"/>
                      </a:lnTo>
                      <a:lnTo>
                        <a:pt x="2119" y="1330"/>
                      </a:lnTo>
                      <a:lnTo>
                        <a:pt x="2112" y="1346"/>
                      </a:lnTo>
                      <a:lnTo>
                        <a:pt x="2104" y="1360"/>
                      </a:lnTo>
                      <a:lnTo>
                        <a:pt x="2097" y="1373"/>
                      </a:lnTo>
                      <a:lnTo>
                        <a:pt x="2090" y="1384"/>
                      </a:lnTo>
                      <a:lnTo>
                        <a:pt x="2082" y="1396"/>
                      </a:lnTo>
                      <a:lnTo>
                        <a:pt x="2072" y="1406"/>
                      </a:lnTo>
                      <a:lnTo>
                        <a:pt x="2063" y="1415"/>
                      </a:lnTo>
                      <a:lnTo>
                        <a:pt x="2053" y="1425"/>
                      </a:lnTo>
                      <a:lnTo>
                        <a:pt x="2042" y="1433"/>
                      </a:lnTo>
                      <a:lnTo>
                        <a:pt x="2031" y="1441"/>
                      </a:lnTo>
                      <a:lnTo>
                        <a:pt x="2019" y="1448"/>
                      </a:lnTo>
                      <a:lnTo>
                        <a:pt x="2006" y="1455"/>
                      </a:lnTo>
                      <a:lnTo>
                        <a:pt x="1994" y="1461"/>
                      </a:lnTo>
                      <a:lnTo>
                        <a:pt x="1980" y="1466"/>
                      </a:lnTo>
                      <a:lnTo>
                        <a:pt x="1967" y="1470"/>
                      </a:lnTo>
                      <a:lnTo>
                        <a:pt x="1952" y="1474"/>
                      </a:lnTo>
                      <a:lnTo>
                        <a:pt x="1938" y="1477"/>
                      </a:lnTo>
                      <a:lnTo>
                        <a:pt x="1923" y="1479"/>
                      </a:lnTo>
                      <a:lnTo>
                        <a:pt x="1884" y="1483"/>
                      </a:lnTo>
                      <a:lnTo>
                        <a:pt x="1838" y="1486"/>
                      </a:lnTo>
                      <a:lnTo>
                        <a:pt x="1785" y="1488"/>
                      </a:lnTo>
                      <a:lnTo>
                        <a:pt x="1728" y="1490"/>
                      </a:lnTo>
                      <a:lnTo>
                        <a:pt x="1669" y="1491"/>
                      </a:lnTo>
                      <a:lnTo>
                        <a:pt x="1611" y="1491"/>
                      </a:lnTo>
                      <a:lnTo>
                        <a:pt x="1555" y="1491"/>
                      </a:lnTo>
                      <a:lnTo>
                        <a:pt x="1505" y="1491"/>
                      </a:lnTo>
                      <a:lnTo>
                        <a:pt x="1500" y="1583"/>
                      </a:lnTo>
                      <a:lnTo>
                        <a:pt x="1492" y="1693"/>
                      </a:lnTo>
                      <a:lnTo>
                        <a:pt x="1486" y="1814"/>
                      </a:lnTo>
                      <a:lnTo>
                        <a:pt x="1479" y="1936"/>
                      </a:lnTo>
                      <a:lnTo>
                        <a:pt x="1473" y="2053"/>
                      </a:lnTo>
                      <a:lnTo>
                        <a:pt x="1466" y="2157"/>
                      </a:lnTo>
                      <a:lnTo>
                        <a:pt x="1463" y="2238"/>
                      </a:lnTo>
                      <a:lnTo>
                        <a:pt x="1461" y="2290"/>
                      </a:lnTo>
                      <a:lnTo>
                        <a:pt x="1460" y="2325"/>
                      </a:lnTo>
                      <a:lnTo>
                        <a:pt x="1456" y="2364"/>
                      </a:lnTo>
                      <a:lnTo>
                        <a:pt x="1453" y="2386"/>
                      </a:lnTo>
                      <a:lnTo>
                        <a:pt x="1450" y="2409"/>
                      </a:lnTo>
                      <a:lnTo>
                        <a:pt x="1445" y="2432"/>
                      </a:lnTo>
                      <a:lnTo>
                        <a:pt x="1439" y="2454"/>
                      </a:lnTo>
                      <a:lnTo>
                        <a:pt x="1432" y="2478"/>
                      </a:lnTo>
                      <a:lnTo>
                        <a:pt x="1424" y="2501"/>
                      </a:lnTo>
                      <a:lnTo>
                        <a:pt x="1414" y="2524"/>
                      </a:lnTo>
                      <a:lnTo>
                        <a:pt x="1403" y="2546"/>
                      </a:lnTo>
                      <a:lnTo>
                        <a:pt x="1391" y="2568"/>
                      </a:lnTo>
                      <a:lnTo>
                        <a:pt x="1376" y="2590"/>
                      </a:lnTo>
                      <a:lnTo>
                        <a:pt x="1360" y="2609"/>
                      </a:lnTo>
                      <a:lnTo>
                        <a:pt x="1342" y="2628"/>
                      </a:lnTo>
                      <a:lnTo>
                        <a:pt x="1332" y="2638"/>
                      </a:lnTo>
                      <a:lnTo>
                        <a:pt x="1322" y="2647"/>
                      </a:lnTo>
                      <a:lnTo>
                        <a:pt x="1310" y="2655"/>
                      </a:lnTo>
                      <a:lnTo>
                        <a:pt x="1299" y="2663"/>
                      </a:lnTo>
                      <a:lnTo>
                        <a:pt x="1287" y="2670"/>
                      </a:lnTo>
                      <a:lnTo>
                        <a:pt x="1274" y="2677"/>
                      </a:lnTo>
                      <a:lnTo>
                        <a:pt x="1262" y="2683"/>
                      </a:lnTo>
                      <a:lnTo>
                        <a:pt x="1249" y="2688"/>
                      </a:lnTo>
                      <a:lnTo>
                        <a:pt x="1236" y="2692"/>
                      </a:lnTo>
                      <a:lnTo>
                        <a:pt x="1222" y="2696"/>
                      </a:lnTo>
                      <a:lnTo>
                        <a:pt x="1209" y="2699"/>
                      </a:lnTo>
                      <a:lnTo>
                        <a:pt x="1194" y="2702"/>
                      </a:lnTo>
                      <a:lnTo>
                        <a:pt x="1181" y="2705"/>
                      </a:lnTo>
                      <a:lnTo>
                        <a:pt x="1167" y="2706"/>
                      </a:lnTo>
                      <a:lnTo>
                        <a:pt x="1151" y="2707"/>
                      </a:lnTo>
                      <a:lnTo>
                        <a:pt x="1137" y="2707"/>
                      </a:lnTo>
                      <a:lnTo>
                        <a:pt x="107" y="2690"/>
                      </a:lnTo>
                      <a:lnTo>
                        <a:pt x="96" y="2689"/>
                      </a:lnTo>
                      <a:lnTo>
                        <a:pt x="85" y="2687"/>
                      </a:lnTo>
                      <a:lnTo>
                        <a:pt x="75" y="2685"/>
                      </a:lnTo>
                      <a:lnTo>
                        <a:pt x="65" y="2681"/>
                      </a:lnTo>
                      <a:lnTo>
                        <a:pt x="55" y="2676"/>
                      </a:lnTo>
                      <a:lnTo>
                        <a:pt x="47" y="2670"/>
                      </a:lnTo>
                      <a:lnTo>
                        <a:pt x="38" y="2664"/>
                      </a:lnTo>
                      <a:lnTo>
                        <a:pt x="31" y="2657"/>
                      </a:lnTo>
                      <a:lnTo>
                        <a:pt x="24" y="2649"/>
                      </a:lnTo>
                      <a:lnTo>
                        <a:pt x="18" y="2640"/>
                      </a:lnTo>
                      <a:lnTo>
                        <a:pt x="13" y="2632"/>
                      </a:lnTo>
                      <a:lnTo>
                        <a:pt x="8" y="2622"/>
                      </a:lnTo>
                      <a:lnTo>
                        <a:pt x="4" y="2613"/>
                      </a:lnTo>
                      <a:lnTo>
                        <a:pt x="2" y="2602"/>
                      </a:lnTo>
                      <a:lnTo>
                        <a:pt x="1" y="2591"/>
                      </a:lnTo>
                      <a:lnTo>
                        <a:pt x="0" y="2579"/>
                      </a:lnTo>
                      <a:lnTo>
                        <a:pt x="1" y="2569"/>
                      </a:lnTo>
                      <a:lnTo>
                        <a:pt x="3" y="2558"/>
                      </a:lnTo>
                      <a:lnTo>
                        <a:pt x="5" y="2547"/>
                      </a:lnTo>
                      <a:lnTo>
                        <a:pt x="9" y="2538"/>
                      </a:lnTo>
                      <a:lnTo>
                        <a:pt x="15" y="2529"/>
                      </a:lnTo>
                      <a:lnTo>
                        <a:pt x="20" y="2519"/>
                      </a:lnTo>
                      <a:lnTo>
                        <a:pt x="26" y="2511"/>
                      </a:lnTo>
                      <a:lnTo>
                        <a:pt x="33" y="2504"/>
                      </a:lnTo>
                      <a:lnTo>
                        <a:pt x="41" y="2497"/>
                      </a:lnTo>
                      <a:lnTo>
                        <a:pt x="50" y="2491"/>
                      </a:lnTo>
                      <a:lnTo>
                        <a:pt x="59" y="2485"/>
                      </a:lnTo>
                      <a:lnTo>
                        <a:pt x="68" y="2481"/>
                      </a:lnTo>
                      <a:lnTo>
                        <a:pt x="78" y="2478"/>
                      </a:lnTo>
                      <a:lnTo>
                        <a:pt x="89" y="2475"/>
                      </a:lnTo>
                      <a:lnTo>
                        <a:pt x="99" y="2474"/>
                      </a:lnTo>
                      <a:lnTo>
                        <a:pt x="111" y="247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4" name="Freeform 2081">
                  <a:extLst>
                    <a:ext uri="{FF2B5EF4-FFF2-40B4-BE49-F238E27FC236}">
                      <a16:creationId xmlns:a16="http://schemas.microsoft.com/office/drawing/2014/main" id="{A9BA345D-1414-43AD-B259-FA2414529914}"/>
                    </a:ext>
                  </a:extLst>
                </p:cNvPr>
                <p:cNvSpPr>
                  <a:spLocks/>
                </p:cNvSpPr>
                <p:nvPr/>
              </p:nvSpPr>
              <p:spPr bwMode="auto">
                <a:xfrm>
                  <a:off x="1818" y="2716"/>
                  <a:ext cx="286" cy="279"/>
                </a:xfrm>
                <a:custGeom>
                  <a:avLst/>
                  <a:gdLst>
                    <a:gd name="T0" fmla="*/ 0 w 4300"/>
                    <a:gd name="T1" fmla="*/ 0 h 4192"/>
                    <a:gd name="T2" fmla="*/ 0 w 4300"/>
                    <a:gd name="T3" fmla="*/ 0 h 4192"/>
                    <a:gd name="T4" fmla="*/ 0 w 4300"/>
                    <a:gd name="T5" fmla="*/ 0 h 4192"/>
                    <a:gd name="T6" fmla="*/ 0 w 4300"/>
                    <a:gd name="T7" fmla="*/ 0 h 4192"/>
                    <a:gd name="T8" fmla="*/ 0 w 4300"/>
                    <a:gd name="T9" fmla="*/ 0 h 4192"/>
                    <a:gd name="T10" fmla="*/ 0 w 4300"/>
                    <a:gd name="T11" fmla="*/ 0 h 4192"/>
                    <a:gd name="T12" fmla="*/ 0 w 4300"/>
                    <a:gd name="T13" fmla="*/ 0 h 4192"/>
                    <a:gd name="T14" fmla="*/ 0 w 4300"/>
                    <a:gd name="T15" fmla="*/ 0 h 4192"/>
                    <a:gd name="T16" fmla="*/ 0 w 4300"/>
                    <a:gd name="T17" fmla="*/ 0 h 4192"/>
                    <a:gd name="T18" fmla="*/ 0 w 4300"/>
                    <a:gd name="T19" fmla="*/ 0 h 4192"/>
                    <a:gd name="T20" fmla="*/ 0 w 4300"/>
                    <a:gd name="T21" fmla="*/ 0 h 4192"/>
                    <a:gd name="T22" fmla="*/ 0 w 4300"/>
                    <a:gd name="T23" fmla="*/ 0 h 4192"/>
                    <a:gd name="T24" fmla="*/ 0 w 4300"/>
                    <a:gd name="T25" fmla="*/ 0 h 4192"/>
                    <a:gd name="T26" fmla="*/ 0 w 4300"/>
                    <a:gd name="T27" fmla="*/ 0 h 4192"/>
                    <a:gd name="T28" fmla="*/ 0 w 4300"/>
                    <a:gd name="T29" fmla="*/ 0 h 4192"/>
                    <a:gd name="T30" fmla="*/ 0 w 4300"/>
                    <a:gd name="T31" fmla="*/ 0 h 4192"/>
                    <a:gd name="T32" fmla="*/ 0 w 4300"/>
                    <a:gd name="T33" fmla="*/ 0 h 4192"/>
                    <a:gd name="T34" fmla="*/ 0 w 4300"/>
                    <a:gd name="T35" fmla="*/ 0 h 4192"/>
                    <a:gd name="T36" fmla="*/ 0 w 4300"/>
                    <a:gd name="T37" fmla="*/ 0 h 4192"/>
                    <a:gd name="T38" fmla="*/ 0 w 4300"/>
                    <a:gd name="T39" fmla="*/ 0 h 4192"/>
                    <a:gd name="T40" fmla="*/ 0 w 4300"/>
                    <a:gd name="T41" fmla="*/ 0 h 4192"/>
                    <a:gd name="T42" fmla="*/ 0 w 4300"/>
                    <a:gd name="T43" fmla="*/ 0 h 4192"/>
                    <a:gd name="T44" fmla="*/ 0 w 4300"/>
                    <a:gd name="T45" fmla="*/ 0 h 4192"/>
                    <a:gd name="T46" fmla="*/ 0 w 4300"/>
                    <a:gd name="T47" fmla="*/ 0 h 4192"/>
                    <a:gd name="T48" fmla="*/ 0 w 4300"/>
                    <a:gd name="T49" fmla="*/ 0 h 4192"/>
                    <a:gd name="T50" fmla="*/ 0 w 4300"/>
                    <a:gd name="T51" fmla="*/ 0 h 4192"/>
                    <a:gd name="T52" fmla="*/ 0 w 4300"/>
                    <a:gd name="T53" fmla="*/ 0 h 4192"/>
                    <a:gd name="T54" fmla="*/ 0 w 4300"/>
                    <a:gd name="T55" fmla="*/ 0 h 4192"/>
                    <a:gd name="T56" fmla="*/ 0 w 4300"/>
                    <a:gd name="T57" fmla="*/ 0 h 4192"/>
                    <a:gd name="T58" fmla="*/ 0 w 4300"/>
                    <a:gd name="T59" fmla="*/ 0 h 4192"/>
                    <a:gd name="T60" fmla="*/ 0 w 4300"/>
                    <a:gd name="T61" fmla="*/ 0 h 4192"/>
                    <a:gd name="T62" fmla="*/ 0 w 4300"/>
                    <a:gd name="T63" fmla="*/ 0 h 4192"/>
                    <a:gd name="T64" fmla="*/ 0 w 4300"/>
                    <a:gd name="T65" fmla="*/ 0 h 4192"/>
                    <a:gd name="T66" fmla="*/ 0 w 4300"/>
                    <a:gd name="T67" fmla="*/ 0 h 4192"/>
                    <a:gd name="T68" fmla="*/ 0 w 4300"/>
                    <a:gd name="T69" fmla="*/ 0 h 4192"/>
                    <a:gd name="T70" fmla="*/ 0 w 4300"/>
                    <a:gd name="T71" fmla="*/ 0 h 4192"/>
                    <a:gd name="T72" fmla="*/ 0 w 4300"/>
                    <a:gd name="T73" fmla="*/ 0 h 4192"/>
                    <a:gd name="T74" fmla="*/ 0 w 4300"/>
                    <a:gd name="T75" fmla="*/ 0 h 4192"/>
                    <a:gd name="T76" fmla="*/ 0 w 4300"/>
                    <a:gd name="T77" fmla="*/ 0 h 4192"/>
                    <a:gd name="T78" fmla="*/ 0 w 4300"/>
                    <a:gd name="T79" fmla="*/ 0 h 4192"/>
                    <a:gd name="T80" fmla="*/ 0 w 4300"/>
                    <a:gd name="T81" fmla="*/ 0 h 4192"/>
                    <a:gd name="T82" fmla="*/ 0 w 4300"/>
                    <a:gd name="T83" fmla="*/ 0 h 4192"/>
                    <a:gd name="T84" fmla="*/ 0 w 4300"/>
                    <a:gd name="T85" fmla="*/ 0 h 4192"/>
                    <a:gd name="T86" fmla="*/ 0 w 4300"/>
                    <a:gd name="T87" fmla="*/ 0 h 4192"/>
                    <a:gd name="T88" fmla="*/ 0 w 4300"/>
                    <a:gd name="T89" fmla="*/ 0 h 4192"/>
                    <a:gd name="T90" fmla="*/ 0 w 4300"/>
                    <a:gd name="T91" fmla="*/ 0 h 4192"/>
                    <a:gd name="T92" fmla="*/ 0 w 4300"/>
                    <a:gd name="T93" fmla="*/ 0 h 4192"/>
                    <a:gd name="T94" fmla="*/ 0 w 4300"/>
                    <a:gd name="T95" fmla="*/ 0 h 4192"/>
                    <a:gd name="T96" fmla="*/ 0 w 4300"/>
                    <a:gd name="T97" fmla="*/ 0 h 4192"/>
                    <a:gd name="T98" fmla="*/ 0 w 4300"/>
                    <a:gd name="T99" fmla="*/ 0 h 4192"/>
                    <a:gd name="T100" fmla="*/ 0 w 4300"/>
                    <a:gd name="T101" fmla="*/ 0 h 4192"/>
                    <a:gd name="T102" fmla="*/ 0 w 4300"/>
                    <a:gd name="T103" fmla="*/ 0 h 4192"/>
                    <a:gd name="T104" fmla="*/ 0 w 4300"/>
                    <a:gd name="T105" fmla="*/ 0 h 4192"/>
                    <a:gd name="T106" fmla="*/ 0 w 4300"/>
                    <a:gd name="T107" fmla="*/ 0 h 4192"/>
                    <a:gd name="T108" fmla="*/ 0 w 4300"/>
                    <a:gd name="T109" fmla="*/ 0 h 4192"/>
                    <a:gd name="T110" fmla="*/ 0 w 4300"/>
                    <a:gd name="T111" fmla="*/ 0 h 4192"/>
                    <a:gd name="T112" fmla="*/ 0 w 4300"/>
                    <a:gd name="T113" fmla="*/ 0 h 4192"/>
                    <a:gd name="T114" fmla="*/ 0 w 4300"/>
                    <a:gd name="T115" fmla="*/ 0 h 4192"/>
                    <a:gd name="T116" fmla="*/ 0 w 4300"/>
                    <a:gd name="T117" fmla="*/ 0 h 4192"/>
                    <a:gd name="T118" fmla="*/ 0 w 4300"/>
                    <a:gd name="T119" fmla="*/ 0 h 4192"/>
                    <a:gd name="T120" fmla="*/ 0 w 4300"/>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0" h="4192">
                      <a:moveTo>
                        <a:pt x="307" y="568"/>
                      </a:moveTo>
                      <a:lnTo>
                        <a:pt x="325" y="550"/>
                      </a:lnTo>
                      <a:lnTo>
                        <a:pt x="345" y="535"/>
                      </a:lnTo>
                      <a:lnTo>
                        <a:pt x="365" y="521"/>
                      </a:lnTo>
                      <a:lnTo>
                        <a:pt x="385" y="509"/>
                      </a:lnTo>
                      <a:lnTo>
                        <a:pt x="407" y="497"/>
                      </a:lnTo>
                      <a:lnTo>
                        <a:pt x="430" y="487"/>
                      </a:lnTo>
                      <a:lnTo>
                        <a:pt x="453" y="478"/>
                      </a:lnTo>
                      <a:lnTo>
                        <a:pt x="476" y="470"/>
                      </a:lnTo>
                      <a:lnTo>
                        <a:pt x="500" y="464"/>
                      </a:lnTo>
                      <a:lnTo>
                        <a:pt x="524" y="457"/>
                      </a:lnTo>
                      <a:lnTo>
                        <a:pt x="549" y="452"/>
                      </a:lnTo>
                      <a:lnTo>
                        <a:pt x="575" y="449"/>
                      </a:lnTo>
                      <a:lnTo>
                        <a:pt x="599" y="446"/>
                      </a:lnTo>
                      <a:lnTo>
                        <a:pt x="625" y="444"/>
                      </a:lnTo>
                      <a:lnTo>
                        <a:pt x="651" y="442"/>
                      </a:lnTo>
                      <a:lnTo>
                        <a:pt x="678" y="442"/>
                      </a:lnTo>
                      <a:lnTo>
                        <a:pt x="704" y="442"/>
                      </a:lnTo>
                      <a:lnTo>
                        <a:pt x="731" y="443"/>
                      </a:lnTo>
                      <a:lnTo>
                        <a:pt x="758" y="444"/>
                      </a:lnTo>
                      <a:lnTo>
                        <a:pt x="783" y="446"/>
                      </a:lnTo>
                      <a:lnTo>
                        <a:pt x="837" y="451"/>
                      </a:lnTo>
                      <a:lnTo>
                        <a:pt x="890" y="457"/>
                      </a:lnTo>
                      <a:lnTo>
                        <a:pt x="942" y="466"/>
                      </a:lnTo>
                      <a:lnTo>
                        <a:pt x="992" y="474"/>
                      </a:lnTo>
                      <a:lnTo>
                        <a:pt x="1042" y="483"/>
                      </a:lnTo>
                      <a:lnTo>
                        <a:pt x="1090" y="492"/>
                      </a:lnTo>
                      <a:lnTo>
                        <a:pt x="1110" y="497"/>
                      </a:lnTo>
                      <a:lnTo>
                        <a:pt x="1131" y="501"/>
                      </a:lnTo>
                      <a:lnTo>
                        <a:pt x="1150" y="504"/>
                      </a:lnTo>
                      <a:lnTo>
                        <a:pt x="1168" y="507"/>
                      </a:lnTo>
                      <a:lnTo>
                        <a:pt x="1186" y="510"/>
                      </a:lnTo>
                      <a:lnTo>
                        <a:pt x="1202" y="513"/>
                      </a:lnTo>
                      <a:lnTo>
                        <a:pt x="1218" y="515"/>
                      </a:lnTo>
                      <a:lnTo>
                        <a:pt x="1232" y="516"/>
                      </a:lnTo>
                      <a:lnTo>
                        <a:pt x="1265" y="519"/>
                      </a:lnTo>
                      <a:lnTo>
                        <a:pt x="1295" y="521"/>
                      </a:lnTo>
                      <a:lnTo>
                        <a:pt x="1324" y="521"/>
                      </a:lnTo>
                      <a:lnTo>
                        <a:pt x="1350" y="521"/>
                      </a:lnTo>
                      <a:lnTo>
                        <a:pt x="1374" y="519"/>
                      </a:lnTo>
                      <a:lnTo>
                        <a:pt x="1396" y="515"/>
                      </a:lnTo>
                      <a:lnTo>
                        <a:pt x="1415" y="511"/>
                      </a:lnTo>
                      <a:lnTo>
                        <a:pt x="1434" y="506"/>
                      </a:lnTo>
                      <a:lnTo>
                        <a:pt x="1450" y="499"/>
                      </a:lnTo>
                      <a:lnTo>
                        <a:pt x="1466" y="491"/>
                      </a:lnTo>
                      <a:lnTo>
                        <a:pt x="1480" y="483"/>
                      </a:lnTo>
                      <a:lnTo>
                        <a:pt x="1493" y="474"/>
                      </a:lnTo>
                      <a:lnTo>
                        <a:pt x="1505" y="464"/>
                      </a:lnTo>
                      <a:lnTo>
                        <a:pt x="1517" y="452"/>
                      </a:lnTo>
                      <a:lnTo>
                        <a:pt x="1527" y="440"/>
                      </a:lnTo>
                      <a:lnTo>
                        <a:pt x="1537" y="427"/>
                      </a:lnTo>
                      <a:lnTo>
                        <a:pt x="1568" y="384"/>
                      </a:lnTo>
                      <a:lnTo>
                        <a:pt x="1605" y="333"/>
                      </a:lnTo>
                      <a:lnTo>
                        <a:pt x="1647" y="278"/>
                      </a:lnTo>
                      <a:lnTo>
                        <a:pt x="1670" y="251"/>
                      </a:lnTo>
                      <a:lnTo>
                        <a:pt x="1693" y="223"/>
                      </a:lnTo>
                      <a:lnTo>
                        <a:pt x="1719" y="195"/>
                      </a:lnTo>
                      <a:lnTo>
                        <a:pt x="1746" y="168"/>
                      </a:lnTo>
                      <a:lnTo>
                        <a:pt x="1775" y="142"/>
                      </a:lnTo>
                      <a:lnTo>
                        <a:pt x="1805" y="117"/>
                      </a:lnTo>
                      <a:lnTo>
                        <a:pt x="1821" y="105"/>
                      </a:lnTo>
                      <a:lnTo>
                        <a:pt x="1837" y="93"/>
                      </a:lnTo>
                      <a:lnTo>
                        <a:pt x="1854" y="82"/>
                      </a:lnTo>
                      <a:lnTo>
                        <a:pt x="1871" y="72"/>
                      </a:lnTo>
                      <a:lnTo>
                        <a:pt x="1889" y="61"/>
                      </a:lnTo>
                      <a:lnTo>
                        <a:pt x="1906" y="52"/>
                      </a:lnTo>
                      <a:lnTo>
                        <a:pt x="1925" y="44"/>
                      </a:lnTo>
                      <a:lnTo>
                        <a:pt x="1944" y="34"/>
                      </a:lnTo>
                      <a:lnTo>
                        <a:pt x="1963" y="27"/>
                      </a:lnTo>
                      <a:lnTo>
                        <a:pt x="1983" y="20"/>
                      </a:lnTo>
                      <a:lnTo>
                        <a:pt x="2004" y="15"/>
                      </a:lnTo>
                      <a:lnTo>
                        <a:pt x="2024" y="9"/>
                      </a:lnTo>
                      <a:lnTo>
                        <a:pt x="2046" y="4"/>
                      </a:lnTo>
                      <a:lnTo>
                        <a:pt x="2067" y="2"/>
                      </a:lnTo>
                      <a:lnTo>
                        <a:pt x="2087" y="0"/>
                      </a:lnTo>
                      <a:lnTo>
                        <a:pt x="2109" y="0"/>
                      </a:lnTo>
                      <a:lnTo>
                        <a:pt x="2130" y="0"/>
                      </a:lnTo>
                      <a:lnTo>
                        <a:pt x="2152" y="2"/>
                      </a:lnTo>
                      <a:lnTo>
                        <a:pt x="2172" y="5"/>
                      </a:lnTo>
                      <a:lnTo>
                        <a:pt x="2194" y="10"/>
                      </a:lnTo>
                      <a:lnTo>
                        <a:pt x="2216" y="14"/>
                      </a:lnTo>
                      <a:lnTo>
                        <a:pt x="2236" y="20"/>
                      </a:lnTo>
                      <a:lnTo>
                        <a:pt x="2258" y="26"/>
                      </a:lnTo>
                      <a:lnTo>
                        <a:pt x="2279" y="33"/>
                      </a:lnTo>
                      <a:lnTo>
                        <a:pt x="2299" y="42"/>
                      </a:lnTo>
                      <a:lnTo>
                        <a:pt x="2321" y="51"/>
                      </a:lnTo>
                      <a:lnTo>
                        <a:pt x="2342" y="60"/>
                      </a:lnTo>
                      <a:lnTo>
                        <a:pt x="2362" y="71"/>
                      </a:lnTo>
                      <a:lnTo>
                        <a:pt x="2404" y="92"/>
                      </a:lnTo>
                      <a:lnTo>
                        <a:pt x="2444" y="115"/>
                      </a:lnTo>
                      <a:lnTo>
                        <a:pt x="2483" y="140"/>
                      </a:lnTo>
                      <a:lnTo>
                        <a:pt x="2522" y="166"/>
                      </a:lnTo>
                      <a:lnTo>
                        <a:pt x="2596" y="218"/>
                      </a:lnTo>
                      <a:lnTo>
                        <a:pt x="2664" y="269"/>
                      </a:lnTo>
                      <a:lnTo>
                        <a:pt x="2677" y="278"/>
                      </a:lnTo>
                      <a:lnTo>
                        <a:pt x="2688" y="287"/>
                      </a:lnTo>
                      <a:lnTo>
                        <a:pt x="2700" y="295"/>
                      </a:lnTo>
                      <a:lnTo>
                        <a:pt x="2711" y="303"/>
                      </a:lnTo>
                      <a:lnTo>
                        <a:pt x="2721" y="312"/>
                      </a:lnTo>
                      <a:lnTo>
                        <a:pt x="2732" y="319"/>
                      </a:lnTo>
                      <a:lnTo>
                        <a:pt x="2742" y="326"/>
                      </a:lnTo>
                      <a:lnTo>
                        <a:pt x="2751" y="332"/>
                      </a:lnTo>
                      <a:lnTo>
                        <a:pt x="2763" y="339"/>
                      </a:lnTo>
                      <a:lnTo>
                        <a:pt x="2774" y="346"/>
                      </a:lnTo>
                      <a:lnTo>
                        <a:pt x="2786" y="352"/>
                      </a:lnTo>
                      <a:lnTo>
                        <a:pt x="2799" y="357"/>
                      </a:lnTo>
                      <a:lnTo>
                        <a:pt x="2812" y="361"/>
                      </a:lnTo>
                      <a:lnTo>
                        <a:pt x="2826" y="365"/>
                      </a:lnTo>
                      <a:lnTo>
                        <a:pt x="2840" y="369"/>
                      </a:lnTo>
                      <a:lnTo>
                        <a:pt x="2855" y="371"/>
                      </a:lnTo>
                      <a:lnTo>
                        <a:pt x="2869" y="375"/>
                      </a:lnTo>
                      <a:lnTo>
                        <a:pt x="2885" y="377"/>
                      </a:lnTo>
                      <a:lnTo>
                        <a:pt x="2899" y="378"/>
                      </a:lnTo>
                      <a:lnTo>
                        <a:pt x="2915" y="379"/>
                      </a:lnTo>
                      <a:lnTo>
                        <a:pt x="2947" y="378"/>
                      </a:lnTo>
                      <a:lnTo>
                        <a:pt x="2978" y="376"/>
                      </a:lnTo>
                      <a:lnTo>
                        <a:pt x="3010" y="371"/>
                      </a:lnTo>
                      <a:lnTo>
                        <a:pt x="3040" y="365"/>
                      </a:lnTo>
                      <a:lnTo>
                        <a:pt x="3070" y="358"/>
                      </a:lnTo>
                      <a:lnTo>
                        <a:pt x="3098" y="348"/>
                      </a:lnTo>
                      <a:lnTo>
                        <a:pt x="3111" y="342"/>
                      </a:lnTo>
                      <a:lnTo>
                        <a:pt x="3124" y="335"/>
                      </a:lnTo>
                      <a:lnTo>
                        <a:pt x="3136" y="329"/>
                      </a:lnTo>
                      <a:lnTo>
                        <a:pt x="3147" y="322"/>
                      </a:lnTo>
                      <a:lnTo>
                        <a:pt x="3159" y="315"/>
                      </a:lnTo>
                      <a:lnTo>
                        <a:pt x="3169" y="306"/>
                      </a:lnTo>
                      <a:lnTo>
                        <a:pt x="3178" y="298"/>
                      </a:lnTo>
                      <a:lnTo>
                        <a:pt x="3187" y="289"/>
                      </a:lnTo>
                      <a:lnTo>
                        <a:pt x="3203" y="271"/>
                      </a:lnTo>
                      <a:lnTo>
                        <a:pt x="3222" y="255"/>
                      </a:lnTo>
                      <a:lnTo>
                        <a:pt x="3241" y="237"/>
                      </a:lnTo>
                      <a:lnTo>
                        <a:pt x="3263" y="221"/>
                      </a:lnTo>
                      <a:lnTo>
                        <a:pt x="3286" y="203"/>
                      </a:lnTo>
                      <a:lnTo>
                        <a:pt x="3311" y="186"/>
                      </a:lnTo>
                      <a:lnTo>
                        <a:pt x="3337" y="171"/>
                      </a:lnTo>
                      <a:lnTo>
                        <a:pt x="3363" y="155"/>
                      </a:lnTo>
                      <a:lnTo>
                        <a:pt x="3391" y="140"/>
                      </a:lnTo>
                      <a:lnTo>
                        <a:pt x="3421" y="125"/>
                      </a:lnTo>
                      <a:lnTo>
                        <a:pt x="3451" y="112"/>
                      </a:lnTo>
                      <a:lnTo>
                        <a:pt x="3482" y="100"/>
                      </a:lnTo>
                      <a:lnTo>
                        <a:pt x="3514" y="88"/>
                      </a:lnTo>
                      <a:lnTo>
                        <a:pt x="3546" y="78"/>
                      </a:lnTo>
                      <a:lnTo>
                        <a:pt x="3580" y="68"/>
                      </a:lnTo>
                      <a:lnTo>
                        <a:pt x="3614" y="59"/>
                      </a:lnTo>
                      <a:lnTo>
                        <a:pt x="3648" y="53"/>
                      </a:lnTo>
                      <a:lnTo>
                        <a:pt x="3682" y="47"/>
                      </a:lnTo>
                      <a:lnTo>
                        <a:pt x="3716" y="44"/>
                      </a:lnTo>
                      <a:lnTo>
                        <a:pt x="3751" y="41"/>
                      </a:lnTo>
                      <a:lnTo>
                        <a:pt x="3786" y="41"/>
                      </a:lnTo>
                      <a:lnTo>
                        <a:pt x="3821" y="42"/>
                      </a:lnTo>
                      <a:lnTo>
                        <a:pt x="3856" y="45"/>
                      </a:lnTo>
                      <a:lnTo>
                        <a:pt x="3890" y="50"/>
                      </a:lnTo>
                      <a:lnTo>
                        <a:pt x="3924" y="56"/>
                      </a:lnTo>
                      <a:lnTo>
                        <a:pt x="3957" y="65"/>
                      </a:lnTo>
                      <a:lnTo>
                        <a:pt x="3990" y="78"/>
                      </a:lnTo>
                      <a:lnTo>
                        <a:pt x="4022" y="91"/>
                      </a:lnTo>
                      <a:lnTo>
                        <a:pt x="4054" y="108"/>
                      </a:lnTo>
                      <a:lnTo>
                        <a:pt x="4085" y="126"/>
                      </a:lnTo>
                      <a:lnTo>
                        <a:pt x="4115" y="148"/>
                      </a:lnTo>
                      <a:lnTo>
                        <a:pt x="4144" y="172"/>
                      </a:lnTo>
                      <a:lnTo>
                        <a:pt x="4164" y="191"/>
                      </a:lnTo>
                      <a:lnTo>
                        <a:pt x="4182" y="210"/>
                      </a:lnTo>
                      <a:lnTo>
                        <a:pt x="4199" y="230"/>
                      </a:lnTo>
                      <a:lnTo>
                        <a:pt x="4214" y="251"/>
                      </a:lnTo>
                      <a:lnTo>
                        <a:pt x="4229" y="272"/>
                      </a:lnTo>
                      <a:lnTo>
                        <a:pt x="4242" y="295"/>
                      </a:lnTo>
                      <a:lnTo>
                        <a:pt x="4254" y="318"/>
                      </a:lnTo>
                      <a:lnTo>
                        <a:pt x="4264" y="342"/>
                      </a:lnTo>
                      <a:lnTo>
                        <a:pt x="4273" y="366"/>
                      </a:lnTo>
                      <a:lnTo>
                        <a:pt x="4282" y="392"/>
                      </a:lnTo>
                      <a:lnTo>
                        <a:pt x="4288" y="418"/>
                      </a:lnTo>
                      <a:lnTo>
                        <a:pt x="4293" y="444"/>
                      </a:lnTo>
                      <a:lnTo>
                        <a:pt x="4297" y="472"/>
                      </a:lnTo>
                      <a:lnTo>
                        <a:pt x="4299" y="499"/>
                      </a:lnTo>
                      <a:lnTo>
                        <a:pt x="4300" y="528"/>
                      </a:lnTo>
                      <a:lnTo>
                        <a:pt x="4300" y="557"/>
                      </a:lnTo>
                      <a:lnTo>
                        <a:pt x="4299" y="578"/>
                      </a:lnTo>
                      <a:lnTo>
                        <a:pt x="4297" y="601"/>
                      </a:lnTo>
                      <a:lnTo>
                        <a:pt x="4294" y="624"/>
                      </a:lnTo>
                      <a:lnTo>
                        <a:pt x="4290" y="647"/>
                      </a:lnTo>
                      <a:lnTo>
                        <a:pt x="4286" y="669"/>
                      </a:lnTo>
                      <a:lnTo>
                        <a:pt x="4281" y="692"/>
                      </a:lnTo>
                      <a:lnTo>
                        <a:pt x="4276" y="715"/>
                      </a:lnTo>
                      <a:lnTo>
                        <a:pt x="4268" y="738"/>
                      </a:lnTo>
                      <a:lnTo>
                        <a:pt x="4261" y="760"/>
                      </a:lnTo>
                      <a:lnTo>
                        <a:pt x="4254" y="783"/>
                      </a:lnTo>
                      <a:lnTo>
                        <a:pt x="4244" y="806"/>
                      </a:lnTo>
                      <a:lnTo>
                        <a:pt x="4235" y="828"/>
                      </a:lnTo>
                      <a:lnTo>
                        <a:pt x="4226" y="851"/>
                      </a:lnTo>
                      <a:lnTo>
                        <a:pt x="4214" y="873"/>
                      </a:lnTo>
                      <a:lnTo>
                        <a:pt x="4204" y="896"/>
                      </a:lnTo>
                      <a:lnTo>
                        <a:pt x="4192" y="917"/>
                      </a:lnTo>
                      <a:lnTo>
                        <a:pt x="4179" y="940"/>
                      </a:lnTo>
                      <a:lnTo>
                        <a:pt x="4167" y="961"/>
                      </a:lnTo>
                      <a:lnTo>
                        <a:pt x="4153" y="983"/>
                      </a:lnTo>
                      <a:lnTo>
                        <a:pt x="4139" y="1003"/>
                      </a:lnTo>
                      <a:lnTo>
                        <a:pt x="4125" y="1025"/>
                      </a:lnTo>
                      <a:lnTo>
                        <a:pt x="4109" y="1045"/>
                      </a:lnTo>
                      <a:lnTo>
                        <a:pt x="4094" y="1065"/>
                      </a:lnTo>
                      <a:lnTo>
                        <a:pt x="4077" y="1085"/>
                      </a:lnTo>
                      <a:lnTo>
                        <a:pt x="4060" y="1104"/>
                      </a:lnTo>
                      <a:lnTo>
                        <a:pt x="4044" y="1123"/>
                      </a:lnTo>
                      <a:lnTo>
                        <a:pt x="4026" y="1141"/>
                      </a:lnTo>
                      <a:lnTo>
                        <a:pt x="4008" y="1159"/>
                      </a:lnTo>
                      <a:lnTo>
                        <a:pt x="3989" y="1176"/>
                      </a:lnTo>
                      <a:lnTo>
                        <a:pt x="3970" y="1193"/>
                      </a:lnTo>
                      <a:lnTo>
                        <a:pt x="3951" y="1209"/>
                      </a:lnTo>
                      <a:lnTo>
                        <a:pt x="3931" y="1224"/>
                      </a:lnTo>
                      <a:lnTo>
                        <a:pt x="3923" y="1232"/>
                      </a:lnTo>
                      <a:lnTo>
                        <a:pt x="3913" y="1237"/>
                      </a:lnTo>
                      <a:lnTo>
                        <a:pt x="3903" y="1241"/>
                      </a:lnTo>
                      <a:lnTo>
                        <a:pt x="3893" y="1244"/>
                      </a:lnTo>
                      <a:lnTo>
                        <a:pt x="3883" y="1246"/>
                      </a:lnTo>
                      <a:lnTo>
                        <a:pt x="3872" y="1247"/>
                      </a:lnTo>
                      <a:lnTo>
                        <a:pt x="3862" y="1247"/>
                      </a:lnTo>
                      <a:lnTo>
                        <a:pt x="3852" y="1246"/>
                      </a:lnTo>
                      <a:lnTo>
                        <a:pt x="3841" y="1245"/>
                      </a:lnTo>
                      <a:lnTo>
                        <a:pt x="3832" y="1242"/>
                      </a:lnTo>
                      <a:lnTo>
                        <a:pt x="3822" y="1238"/>
                      </a:lnTo>
                      <a:lnTo>
                        <a:pt x="3812" y="1234"/>
                      </a:lnTo>
                      <a:lnTo>
                        <a:pt x="3803" y="1228"/>
                      </a:lnTo>
                      <a:lnTo>
                        <a:pt x="3795" y="1221"/>
                      </a:lnTo>
                      <a:lnTo>
                        <a:pt x="3787" y="1214"/>
                      </a:lnTo>
                      <a:lnTo>
                        <a:pt x="3780" y="1206"/>
                      </a:lnTo>
                      <a:lnTo>
                        <a:pt x="3774" y="1197"/>
                      </a:lnTo>
                      <a:lnTo>
                        <a:pt x="3768" y="1187"/>
                      </a:lnTo>
                      <a:lnTo>
                        <a:pt x="3764" y="1177"/>
                      </a:lnTo>
                      <a:lnTo>
                        <a:pt x="3761" y="1167"/>
                      </a:lnTo>
                      <a:lnTo>
                        <a:pt x="3758" y="1157"/>
                      </a:lnTo>
                      <a:lnTo>
                        <a:pt x="3757" y="1146"/>
                      </a:lnTo>
                      <a:lnTo>
                        <a:pt x="3757" y="1136"/>
                      </a:lnTo>
                      <a:lnTo>
                        <a:pt x="3758" y="1125"/>
                      </a:lnTo>
                      <a:lnTo>
                        <a:pt x="3760" y="1116"/>
                      </a:lnTo>
                      <a:lnTo>
                        <a:pt x="3763" y="1106"/>
                      </a:lnTo>
                      <a:lnTo>
                        <a:pt x="3767" y="1095"/>
                      </a:lnTo>
                      <a:lnTo>
                        <a:pt x="3771" y="1086"/>
                      </a:lnTo>
                      <a:lnTo>
                        <a:pt x="3777" y="1078"/>
                      </a:lnTo>
                      <a:lnTo>
                        <a:pt x="3783" y="1068"/>
                      </a:lnTo>
                      <a:lnTo>
                        <a:pt x="3791" y="1061"/>
                      </a:lnTo>
                      <a:lnTo>
                        <a:pt x="3799" y="1054"/>
                      </a:lnTo>
                      <a:lnTo>
                        <a:pt x="3829" y="1030"/>
                      </a:lnTo>
                      <a:lnTo>
                        <a:pt x="3857" y="1004"/>
                      </a:lnTo>
                      <a:lnTo>
                        <a:pt x="3884" y="976"/>
                      </a:lnTo>
                      <a:lnTo>
                        <a:pt x="3909" y="947"/>
                      </a:lnTo>
                      <a:lnTo>
                        <a:pt x="3934" y="916"/>
                      </a:lnTo>
                      <a:lnTo>
                        <a:pt x="3957" y="884"/>
                      </a:lnTo>
                      <a:lnTo>
                        <a:pt x="3979" y="852"/>
                      </a:lnTo>
                      <a:lnTo>
                        <a:pt x="3998" y="819"/>
                      </a:lnTo>
                      <a:lnTo>
                        <a:pt x="4017" y="785"/>
                      </a:lnTo>
                      <a:lnTo>
                        <a:pt x="4032" y="751"/>
                      </a:lnTo>
                      <a:lnTo>
                        <a:pt x="4047" y="717"/>
                      </a:lnTo>
                      <a:lnTo>
                        <a:pt x="4059" y="682"/>
                      </a:lnTo>
                      <a:lnTo>
                        <a:pt x="4069" y="648"/>
                      </a:lnTo>
                      <a:lnTo>
                        <a:pt x="4076" y="613"/>
                      </a:lnTo>
                      <a:lnTo>
                        <a:pt x="4079" y="597"/>
                      </a:lnTo>
                      <a:lnTo>
                        <a:pt x="4081" y="580"/>
                      </a:lnTo>
                      <a:lnTo>
                        <a:pt x="4083" y="565"/>
                      </a:lnTo>
                      <a:lnTo>
                        <a:pt x="4084" y="548"/>
                      </a:lnTo>
                      <a:lnTo>
                        <a:pt x="4084" y="532"/>
                      </a:lnTo>
                      <a:lnTo>
                        <a:pt x="4083" y="515"/>
                      </a:lnTo>
                      <a:lnTo>
                        <a:pt x="4082" y="500"/>
                      </a:lnTo>
                      <a:lnTo>
                        <a:pt x="4080" y="484"/>
                      </a:lnTo>
                      <a:lnTo>
                        <a:pt x="4078" y="469"/>
                      </a:lnTo>
                      <a:lnTo>
                        <a:pt x="4074" y="454"/>
                      </a:lnTo>
                      <a:lnTo>
                        <a:pt x="4070" y="441"/>
                      </a:lnTo>
                      <a:lnTo>
                        <a:pt x="4066" y="426"/>
                      </a:lnTo>
                      <a:lnTo>
                        <a:pt x="4059" y="414"/>
                      </a:lnTo>
                      <a:lnTo>
                        <a:pt x="4053" y="400"/>
                      </a:lnTo>
                      <a:lnTo>
                        <a:pt x="4046" y="388"/>
                      </a:lnTo>
                      <a:lnTo>
                        <a:pt x="4039" y="377"/>
                      </a:lnTo>
                      <a:lnTo>
                        <a:pt x="4029" y="365"/>
                      </a:lnTo>
                      <a:lnTo>
                        <a:pt x="4020" y="354"/>
                      </a:lnTo>
                      <a:lnTo>
                        <a:pt x="4011" y="344"/>
                      </a:lnTo>
                      <a:lnTo>
                        <a:pt x="3999" y="333"/>
                      </a:lnTo>
                      <a:lnTo>
                        <a:pt x="3981" y="317"/>
                      </a:lnTo>
                      <a:lnTo>
                        <a:pt x="3960" y="303"/>
                      </a:lnTo>
                      <a:lnTo>
                        <a:pt x="3938" y="291"/>
                      </a:lnTo>
                      <a:lnTo>
                        <a:pt x="3917" y="282"/>
                      </a:lnTo>
                      <a:lnTo>
                        <a:pt x="3895" y="273"/>
                      </a:lnTo>
                      <a:lnTo>
                        <a:pt x="3871" y="266"/>
                      </a:lnTo>
                      <a:lnTo>
                        <a:pt x="3848" y="262"/>
                      </a:lnTo>
                      <a:lnTo>
                        <a:pt x="3825" y="259"/>
                      </a:lnTo>
                      <a:lnTo>
                        <a:pt x="3801" y="257"/>
                      </a:lnTo>
                      <a:lnTo>
                        <a:pt x="3776" y="256"/>
                      </a:lnTo>
                      <a:lnTo>
                        <a:pt x="3751" y="257"/>
                      </a:lnTo>
                      <a:lnTo>
                        <a:pt x="3727" y="259"/>
                      </a:lnTo>
                      <a:lnTo>
                        <a:pt x="3703" y="263"/>
                      </a:lnTo>
                      <a:lnTo>
                        <a:pt x="3679" y="267"/>
                      </a:lnTo>
                      <a:lnTo>
                        <a:pt x="3654" y="272"/>
                      </a:lnTo>
                      <a:lnTo>
                        <a:pt x="3630" y="278"/>
                      </a:lnTo>
                      <a:lnTo>
                        <a:pt x="3606" y="286"/>
                      </a:lnTo>
                      <a:lnTo>
                        <a:pt x="3584" y="294"/>
                      </a:lnTo>
                      <a:lnTo>
                        <a:pt x="3561" y="302"/>
                      </a:lnTo>
                      <a:lnTo>
                        <a:pt x="3539" y="312"/>
                      </a:lnTo>
                      <a:lnTo>
                        <a:pt x="3518" y="321"/>
                      </a:lnTo>
                      <a:lnTo>
                        <a:pt x="3497" y="331"/>
                      </a:lnTo>
                      <a:lnTo>
                        <a:pt x="3477" y="342"/>
                      </a:lnTo>
                      <a:lnTo>
                        <a:pt x="3458" y="352"/>
                      </a:lnTo>
                      <a:lnTo>
                        <a:pt x="3440" y="362"/>
                      </a:lnTo>
                      <a:lnTo>
                        <a:pt x="3422" y="373"/>
                      </a:lnTo>
                      <a:lnTo>
                        <a:pt x="3407" y="384"/>
                      </a:lnTo>
                      <a:lnTo>
                        <a:pt x="3392" y="394"/>
                      </a:lnTo>
                      <a:lnTo>
                        <a:pt x="3379" y="405"/>
                      </a:lnTo>
                      <a:lnTo>
                        <a:pt x="3367" y="415"/>
                      </a:lnTo>
                      <a:lnTo>
                        <a:pt x="3356" y="424"/>
                      </a:lnTo>
                      <a:lnTo>
                        <a:pt x="3348" y="434"/>
                      </a:lnTo>
                      <a:lnTo>
                        <a:pt x="3331" y="450"/>
                      </a:lnTo>
                      <a:lnTo>
                        <a:pt x="3315" y="466"/>
                      </a:lnTo>
                      <a:lnTo>
                        <a:pt x="3297" y="480"/>
                      </a:lnTo>
                      <a:lnTo>
                        <a:pt x="3279" y="495"/>
                      </a:lnTo>
                      <a:lnTo>
                        <a:pt x="3259" y="507"/>
                      </a:lnTo>
                      <a:lnTo>
                        <a:pt x="3238" y="519"/>
                      </a:lnTo>
                      <a:lnTo>
                        <a:pt x="3218" y="531"/>
                      </a:lnTo>
                      <a:lnTo>
                        <a:pt x="3196" y="541"/>
                      </a:lnTo>
                      <a:lnTo>
                        <a:pt x="3173" y="550"/>
                      </a:lnTo>
                      <a:lnTo>
                        <a:pt x="3150" y="559"/>
                      </a:lnTo>
                      <a:lnTo>
                        <a:pt x="3127" y="567"/>
                      </a:lnTo>
                      <a:lnTo>
                        <a:pt x="3102" y="573"/>
                      </a:lnTo>
                      <a:lnTo>
                        <a:pt x="3078" y="579"/>
                      </a:lnTo>
                      <a:lnTo>
                        <a:pt x="3053" y="584"/>
                      </a:lnTo>
                      <a:lnTo>
                        <a:pt x="3028" y="589"/>
                      </a:lnTo>
                      <a:lnTo>
                        <a:pt x="3004" y="592"/>
                      </a:lnTo>
                      <a:lnTo>
                        <a:pt x="2978" y="594"/>
                      </a:lnTo>
                      <a:lnTo>
                        <a:pt x="2953" y="595"/>
                      </a:lnTo>
                      <a:lnTo>
                        <a:pt x="2927" y="595"/>
                      </a:lnTo>
                      <a:lnTo>
                        <a:pt x="2902" y="595"/>
                      </a:lnTo>
                      <a:lnTo>
                        <a:pt x="2877" y="593"/>
                      </a:lnTo>
                      <a:lnTo>
                        <a:pt x="2853" y="591"/>
                      </a:lnTo>
                      <a:lnTo>
                        <a:pt x="2828" y="587"/>
                      </a:lnTo>
                      <a:lnTo>
                        <a:pt x="2803" y="582"/>
                      </a:lnTo>
                      <a:lnTo>
                        <a:pt x="2779" y="577"/>
                      </a:lnTo>
                      <a:lnTo>
                        <a:pt x="2756" y="571"/>
                      </a:lnTo>
                      <a:lnTo>
                        <a:pt x="2733" y="563"/>
                      </a:lnTo>
                      <a:lnTo>
                        <a:pt x="2711" y="555"/>
                      </a:lnTo>
                      <a:lnTo>
                        <a:pt x="2689" y="545"/>
                      </a:lnTo>
                      <a:lnTo>
                        <a:pt x="2669" y="535"/>
                      </a:lnTo>
                      <a:lnTo>
                        <a:pt x="2648" y="523"/>
                      </a:lnTo>
                      <a:lnTo>
                        <a:pt x="2628" y="511"/>
                      </a:lnTo>
                      <a:lnTo>
                        <a:pt x="2618" y="503"/>
                      </a:lnTo>
                      <a:lnTo>
                        <a:pt x="2607" y="496"/>
                      </a:lnTo>
                      <a:lnTo>
                        <a:pt x="2595" y="487"/>
                      </a:lnTo>
                      <a:lnTo>
                        <a:pt x="2584" y="479"/>
                      </a:lnTo>
                      <a:lnTo>
                        <a:pt x="2571" y="470"/>
                      </a:lnTo>
                      <a:lnTo>
                        <a:pt x="2560" y="460"/>
                      </a:lnTo>
                      <a:lnTo>
                        <a:pt x="2548" y="452"/>
                      </a:lnTo>
                      <a:lnTo>
                        <a:pt x="2535" y="443"/>
                      </a:lnTo>
                      <a:lnTo>
                        <a:pt x="2482" y="403"/>
                      </a:lnTo>
                      <a:lnTo>
                        <a:pt x="2425" y="361"/>
                      </a:lnTo>
                      <a:lnTo>
                        <a:pt x="2394" y="340"/>
                      </a:lnTo>
                      <a:lnTo>
                        <a:pt x="2364" y="320"/>
                      </a:lnTo>
                      <a:lnTo>
                        <a:pt x="2332" y="301"/>
                      </a:lnTo>
                      <a:lnTo>
                        <a:pt x="2301" y="283"/>
                      </a:lnTo>
                      <a:lnTo>
                        <a:pt x="2269" y="266"/>
                      </a:lnTo>
                      <a:lnTo>
                        <a:pt x="2239" y="251"/>
                      </a:lnTo>
                      <a:lnTo>
                        <a:pt x="2209" y="238"/>
                      </a:lnTo>
                      <a:lnTo>
                        <a:pt x="2179" y="228"/>
                      </a:lnTo>
                      <a:lnTo>
                        <a:pt x="2165" y="225"/>
                      </a:lnTo>
                      <a:lnTo>
                        <a:pt x="2152" y="221"/>
                      </a:lnTo>
                      <a:lnTo>
                        <a:pt x="2137" y="218"/>
                      </a:lnTo>
                      <a:lnTo>
                        <a:pt x="2124" y="216"/>
                      </a:lnTo>
                      <a:lnTo>
                        <a:pt x="2110" y="216"/>
                      </a:lnTo>
                      <a:lnTo>
                        <a:pt x="2098" y="216"/>
                      </a:lnTo>
                      <a:lnTo>
                        <a:pt x="2085" y="217"/>
                      </a:lnTo>
                      <a:lnTo>
                        <a:pt x="2074" y="220"/>
                      </a:lnTo>
                      <a:lnTo>
                        <a:pt x="2060" y="224"/>
                      </a:lnTo>
                      <a:lnTo>
                        <a:pt x="2047" y="228"/>
                      </a:lnTo>
                      <a:lnTo>
                        <a:pt x="2034" y="232"/>
                      </a:lnTo>
                      <a:lnTo>
                        <a:pt x="2021" y="237"/>
                      </a:lnTo>
                      <a:lnTo>
                        <a:pt x="1995" y="249"/>
                      </a:lnTo>
                      <a:lnTo>
                        <a:pt x="1972" y="263"/>
                      </a:lnTo>
                      <a:lnTo>
                        <a:pt x="1949" y="279"/>
                      </a:lnTo>
                      <a:lnTo>
                        <a:pt x="1926" y="296"/>
                      </a:lnTo>
                      <a:lnTo>
                        <a:pt x="1905" y="315"/>
                      </a:lnTo>
                      <a:lnTo>
                        <a:pt x="1885" y="334"/>
                      </a:lnTo>
                      <a:lnTo>
                        <a:pt x="1865" y="355"/>
                      </a:lnTo>
                      <a:lnTo>
                        <a:pt x="1845" y="377"/>
                      </a:lnTo>
                      <a:lnTo>
                        <a:pt x="1827" y="398"/>
                      </a:lnTo>
                      <a:lnTo>
                        <a:pt x="1809" y="421"/>
                      </a:lnTo>
                      <a:lnTo>
                        <a:pt x="1776" y="466"/>
                      </a:lnTo>
                      <a:lnTo>
                        <a:pt x="1744" y="510"/>
                      </a:lnTo>
                      <a:lnTo>
                        <a:pt x="1711" y="556"/>
                      </a:lnTo>
                      <a:lnTo>
                        <a:pt x="1698" y="573"/>
                      </a:lnTo>
                      <a:lnTo>
                        <a:pt x="1684" y="589"/>
                      </a:lnTo>
                      <a:lnTo>
                        <a:pt x="1670" y="604"/>
                      </a:lnTo>
                      <a:lnTo>
                        <a:pt x="1656" y="619"/>
                      </a:lnTo>
                      <a:lnTo>
                        <a:pt x="1641" y="631"/>
                      </a:lnTo>
                      <a:lnTo>
                        <a:pt x="1626" y="643"/>
                      </a:lnTo>
                      <a:lnTo>
                        <a:pt x="1612" y="655"/>
                      </a:lnTo>
                      <a:lnTo>
                        <a:pt x="1596" y="665"/>
                      </a:lnTo>
                      <a:lnTo>
                        <a:pt x="1581" y="675"/>
                      </a:lnTo>
                      <a:lnTo>
                        <a:pt x="1565" y="684"/>
                      </a:lnTo>
                      <a:lnTo>
                        <a:pt x="1549" y="692"/>
                      </a:lnTo>
                      <a:lnTo>
                        <a:pt x="1533" y="699"/>
                      </a:lnTo>
                      <a:lnTo>
                        <a:pt x="1517" y="705"/>
                      </a:lnTo>
                      <a:lnTo>
                        <a:pt x="1500" y="712"/>
                      </a:lnTo>
                      <a:lnTo>
                        <a:pt x="1484" y="717"/>
                      </a:lnTo>
                      <a:lnTo>
                        <a:pt x="1467" y="721"/>
                      </a:lnTo>
                      <a:lnTo>
                        <a:pt x="1434" y="728"/>
                      </a:lnTo>
                      <a:lnTo>
                        <a:pt x="1401" y="733"/>
                      </a:lnTo>
                      <a:lnTo>
                        <a:pt x="1368" y="736"/>
                      </a:lnTo>
                      <a:lnTo>
                        <a:pt x="1335" y="739"/>
                      </a:lnTo>
                      <a:lnTo>
                        <a:pt x="1303" y="739"/>
                      </a:lnTo>
                      <a:lnTo>
                        <a:pt x="1271" y="738"/>
                      </a:lnTo>
                      <a:lnTo>
                        <a:pt x="1239" y="734"/>
                      </a:lnTo>
                      <a:lnTo>
                        <a:pt x="1208" y="732"/>
                      </a:lnTo>
                      <a:lnTo>
                        <a:pt x="1191" y="730"/>
                      </a:lnTo>
                      <a:lnTo>
                        <a:pt x="1173" y="727"/>
                      </a:lnTo>
                      <a:lnTo>
                        <a:pt x="1155" y="724"/>
                      </a:lnTo>
                      <a:lnTo>
                        <a:pt x="1135" y="721"/>
                      </a:lnTo>
                      <a:lnTo>
                        <a:pt x="1114" y="718"/>
                      </a:lnTo>
                      <a:lnTo>
                        <a:pt x="1094" y="714"/>
                      </a:lnTo>
                      <a:lnTo>
                        <a:pt x="1071" y="710"/>
                      </a:lnTo>
                      <a:lnTo>
                        <a:pt x="1048" y="705"/>
                      </a:lnTo>
                      <a:lnTo>
                        <a:pt x="973" y="691"/>
                      </a:lnTo>
                      <a:lnTo>
                        <a:pt x="892" y="677"/>
                      </a:lnTo>
                      <a:lnTo>
                        <a:pt x="850" y="671"/>
                      </a:lnTo>
                      <a:lnTo>
                        <a:pt x="807" y="666"/>
                      </a:lnTo>
                      <a:lnTo>
                        <a:pt x="766" y="662"/>
                      </a:lnTo>
                      <a:lnTo>
                        <a:pt x="725" y="659"/>
                      </a:lnTo>
                      <a:lnTo>
                        <a:pt x="683" y="658"/>
                      </a:lnTo>
                      <a:lnTo>
                        <a:pt x="644" y="660"/>
                      </a:lnTo>
                      <a:lnTo>
                        <a:pt x="625" y="661"/>
                      </a:lnTo>
                      <a:lnTo>
                        <a:pt x="607" y="663"/>
                      </a:lnTo>
                      <a:lnTo>
                        <a:pt x="588" y="665"/>
                      </a:lnTo>
                      <a:lnTo>
                        <a:pt x="570" y="669"/>
                      </a:lnTo>
                      <a:lnTo>
                        <a:pt x="554" y="673"/>
                      </a:lnTo>
                      <a:lnTo>
                        <a:pt x="537" y="678"/>
                      </a:lnTo>
                      <a:lnTo>
                        <a:pt x="522" y="683"/>
                      </a:lnTo>
                      <a:lnTo>
                        <a:pt x="507" y="689"/>
                      </a:lnTo>
                      <a:lnTo>
                        <a:pt x="493" y="696"/>
                      </a:lnTo>
                      <a:lnTo>
                        <a:pt x="480" y="704"/>
                      </a:lnTo>
                      <a:lnTo>
                        <a:pt x="468" y="714"/>
                      </a:lnTo>
                      <a:lnTo>
                        <a:pt x="457" y="723"/>
                      </a:lnTo>
                      <a:lnTo>
                        <a:pt x="442" y="738"/>
                      </a:lnTo>
                      <a:lnTo>
                        <a:pt x="429" y="753"/>
                      </a:lnTo>
                      <a:lnTo>
                        <a:pt x="414" y="767"/>
                      </a:lnTo>
                      <a:lnTo>
                        <a:pt x="402" y="783"/>
                      </a:lnTo>
                      <a:lnTo>
                        <a:pt x="388" y="800"/>
                      </a:lnTo>
                      <a:lnTo>
                        <a:pt x="377" y="816"/>
                      </a:lnTo>
                      <a:lnTo>
                        <a:pt x="365" y="833"/>
                      </a:lnTo>
                      <a:lnTo>
                        <a:pt x="353" y="850"/>
                      </a:lnTo>
                      <a:lnTo>
                        <a:pt x="343" y="868"/>
                      </a:lnTo>
                      <a:lnTo>
                        <a:pt x="333" y="886"/>
                      </a:lnTo>
                      <a:lnTo>
                        <a:pt x="322" y="905"/>
                      </a:lnTo>
                      <a:lnTo>
                        <a:pt x="313" y="924"/>
                      </a:lnTo>
                      <a:lnTo>
                        <a:pt x="304" y="943"/>
                      </a:lnTo>
                      <a:lnTo>
                        <a:pt x="295" y="963"/>
                      </a:lnTo>
                      <a:lnTo>
                        <a:pt x="287" y="983"/>
                      </a:lnTo>
                      <a:lnTo>
                        <a:pt x="279" y="1003"/>
                      </a:lnTo>
                      <a:lnTo>
                        <a:pt x="265" y="1046"/>
                      </a:lnTo>
                      <a:lnTo>
                        <a:pt x="253" y="1090"/>
                      </a:lnTo>
                      <a:lnTo>
                        <a:pt x="243" y="1137"/>
                      </a:lnTo>
                      <a:lnTo>
                        <a:pt x="233" y="1184"/>
                      </a:lnTo>
                      <a:lnTo>
                        <a:pt x="226" y="1234"/>
                      </a:lnTo>
                      <a:lnTo>
                        <a:pt x="221" y="1285"/>
                      </a:lnTo>
                      <a:lnTo>
                        <a:pt x="218" y="1338"/>
                      </a:lnTo>
                      <a:lnTo>
                        <a:pt x="216" y="1393"/>
                      </a:lnTo>
                      <a:lnTo>
                        <a:pt x="216" y="1426"/>
                      </a:lnTo>
                      <a:lnTo>
                        <a:pt x="218" y="1471"/>
                      </a:lnTo>
                      <a:lnTo>
                        <a:pt x="220" y="1525"/>
                      </a:lnTo>
                      <a:lnTo>
                        <a:pt x="224" y="1590"/>
                      </a:lnTo>
                      <a:lnTo>
                        <a:pt x="234" y="1746"/>
                      </a:lnTo>
                      <a:lnTo>
                        <a:pt x="249" y="1930"/>
                      </a:lnTo>
                      <a:lnTo>
                        <a:pt x="265" y="2137"/>
                      </a:lnTo>
                      <a:lnTo>
                        <a:pt x="284" y="2361"/>
                      </a:lnTo>
                      <a:lnTo>
                        <a:pt x="304" y="2594"/>
                      </a:lnTo>
                      <a:lnTo>
                        <a:pt x="325" y="2832"/>
                      </a:lnTo>
                      <a:lnTo>
                        <a:pt x="367" y="3290"/>
                      </a:lnTo>
                      <a:lnTo>
                        <a:pt x="403" y="3685"/>
                      </a:lnTo>
                      <a:lnTo>
                        <a:pt x="429" y="3963"/>
                      </a:lnTo>
                      <a:lnTo>
                        <a:pt x="440" y="4073"/>
                      </a:lnTo>
                      <a:lnTo>
                        <a:pt x="440" y="4084"/>
                      </a:lnTo>
                      <a:lnTo>
                        <a:pt x="439" y="4095"/>
                      </a:lnTo>
                      <a:lnTo>
                        <a:pt x="438" y="4106"/>
                      </a:lnTo>
                      <a:lnTo>
                        <a:pt x="435" y="4116"/>
                      </a:lnTo>
                      <a:lnTo>
                        <a:pt x="432" y="4126"/>
                      </a:lnTo>
                      <a:lnTo>
                        <a:pt x="427" y="4135"/>
                      </a:lnTo>
                      <a:lnTo>
                        <a:pt x="422" y="4144"/>
                      </a:lnTo>
                      <a:lnTo>
                        <a:pt x="415" y="4153"/>
                      </a:lnTo>
                      <a:lnTo>
                        <a:pt x="408" y="4160"/>
                      </a:lnTo>
                      <a:lnTo>
                        <a:pt x="401" y="4167"/>
                      </a:lnTo>
                      <a:lnTo>
                        <a:pt x="393" y="4173"/>
                      </a:lnTo>
                      <a:lnTo>
                        <a:pt x="383" y="4178"/>
                      </a:lnTo>
                      <a:lnTo>
                        <a:pt x="374" y="4184"/>
                      </a:lnTo>
                      <a:lnTo>
                        <a:pt x="364" y="4187"/>
                      </a:lnTo>
                      <a:lnTo>
                        <a:pt x="353" y="4190"/>
                      </a:lnTo>
                      <a:lnTo>
                        <a:pt x="342" y="4191"/>
                      </a:lnTo>
                      <a:lnTo>
                        <a:pt x="332" y="4192"/>
                      </a:lnTo>
                      <a:lnTo>
                        <a:pt x="320" y="4191"/>
                      </a:lnTo>
                      <a:lnTo>
                        <a:pt x="310" y="4190"/>
                      </a:lnTo>
                      <a:lnTo>
                        <a:pt x="300" y="4187"/>
                      </a:lnTo>
                      <a:lnTo>
                        <a:pt x="290" y="4184"/>
                      </a:lnTo>
                      <a:lnTo>
                        <a:pt x="280" y="4178"/>
                      </a:lnTo>
                      <a:lnTo>
                        <a:pt x="272" y="4173"/>
                      </a:lnTo>
                      <a:lnTo>
                        <a:pt x="263" y="4167"/>
                      </a:lnTo>
                      <a:lnTo>
                        <a:pt x="255" y="4160"/>
                      </a:lnTo>
                      <a:lnTo>
                        <a:pt x="249" y="4153"/>
                      </a:lnTo>
                      <a:lnTo>
                        <a:pt x="243" y="4144"/>
                      </a:lnTo>
                      <a:lnTo>
                        <a:pt x="236" y="4135"/>
                      </a:lnTo>
                      <a:lnTo>
                        <a:pt x="232" y="4126"/>
                      </a:lnTo>
                      <a:lnTo>
                        <a:pt x="228" y="4115"/>
                      </a:lnTo>
                      <a:lnTo>
                        <a:pt x="226" y="4105"/>
                      </a:lnTo>
                      <a:lnTo>
                        <a:pt x="224" y="4094"/>
                      </a:lnTo>
                      <a:lnTo>
                        <a:pt x="212" y="3961"/>
                      </a:lnTo>
                      <a:lnTo>
                        <a:pt x="185" y="3672"/>
                      </a:lnTo>
                      <a:lnTo>
                        <a:pt x="148" y="3274"/>
                      </a:lnTo>
                      <a:lnTo>
                        <a:pt x="106" y="2817"/>
                      </a:lnTo>
                      <a:lnTo>
                        <a:pt x="85" y="2582"/>
                      </a:lnTo>
                      <a:lnTo>
                        <a:pt x="66" y="2351"/>
                      </a:lnTo>
                      <a:lnTo>
                        <a:pt x="47" y="2130"/>
                      </a:lnTo>
                      <a:lnTo>
                        <a:pt x="31" y="1924"/>
                      </a:lnTo>
                      <a:lnTo>
                        <a:pt x="17" y="1742"/>
                      </a:lnTo>
                      <a:lnTo>
                        <a:pt x="7" y="1587"/>
                      </a:lnTo>
                      <a:lnTo>
                        <a:pt x="4" y="1523"/>
                      </a:lnTo>
                      <a:lnTo>
                        <a:pt x="1" y="1468"/>
                      </a:lnTo>
                      <a:lnTo>
                        <a:pt x="0" y="1424"/>
                      </a:lnTo>
                      <a:lnTo>
                        <a:pt x="0" y="1390"/>
                      </a:lnTo>
                      <a:lnTo>
                        <a:pt x="1" y="1357"/>
                      </a:lnTo>
                      <a:lnTo>
                        <a:pt x="2" y="1324"/>
                      </a:lnTo>
                      <a:lnTo>
                        <a:pt x="4" y="1292"/>
                      </a:lnTo>
                      <a:lnTo>
                        <a:pt x="6" y="1260"/>
                      </a:lnTo>
                      <a:lnTo>
                        <a:pt x="9" y="1228"/>
                      </a:lnTo>
                      <a:lnTo>
                        <a:pt x="13" y="1198"/>
                      </a:lnTo>
                      <a:lnTo>
                        <a:pt x="17" y="1167"/>
                      </a:lnTo>
                      <a:lnTo>
                        <a:pt x="21" y="1138"/>
                      </a:lnTo>
                      <a:lnTo>
                        <a:pt x="27" y="1108"/>
                      </a:lnTo>
                      <a:lnTo>
                        <a:pt x="33" y="1079"/>
                      </a:lnTo>
                      <a:lnTo>
                        <a:pt x="39" y="1051"/>
                      </a:lnTo>
                      <a:lnTo>
                        <a:pt x="46" y="1023"/>
                      </a:lnTo>
                      <a:lnTo>
                        <a:pt x="53" y="996"/>
                      </a:lnTo>
                      <a:lnTo>
                        <a:pt x="62" y="969"/>
                      </a:lnTo>
                      <a:lnTo>
                        <a:pt x="71" y="943"/>
                      </a:lnTo>
                      <a:lnTo>
                        <a:pt x="80" y="917"/>
                      </a:lnTo>
                      <a:lnTo>
                        <a:pt x="90" y="892"/>
                      </a:lnTo>
                      <a:lnTo>
                        <a:pt x="100" y="867"/>
                      </a:lnTo>
                      <a:lnTo>
                        <a:pt x="111" y="842"/>
                      </a:lnTo>
                      <a:lnTo>
                        <a:pt x="123" y="818"/>
                      </a:lnTo>
                      <a:lnTo>
                        <a:pt x="135" y="795"/>
                      </a:lnTo>
                      <a:lnTo>
                        <a:pt x="148" y="772"/>
                      </a:lnTo>
                      <a:lnTo>
                        <a:pt x="161" y="750"/>
                      </a:lnTo>
                      <a:lnTo>
                        <a:pt x="174" y="727"/>
                      </a:lnTo>
                      <a:lnTo>
                        <a:pt x="189" y="706"/>
                      </a:lnTo>
                      <a:lnTo>
                        <a:pt x="204" y="685"/>
                      </a:lnTo>
                      <a:lnTo>
                        <a:pt x="220" y="664"/>
                      </a:lnTo>
                      <a:lnTo>
                        <a:pt x="236" y="644"/>
                      </a:lnTo>
                      <a:lnTo>
                        <a:pt x="253" y="625"/>
                      </a:lnTo>
                      <a:lnTo>
                        <a:pt x="271" y="605"/>
                      </a:lnTo>
                      <a:lnTo>
                        <a:pt x="288" y="587"/>
                      </a:lnTo>
                      <a:lnTo>
                        <a:pt x="307" y="5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5" name="Freeform 2082">
                  <a:extLst>
                    <a:ext uri="{FF2B5EF4-FFF2-40B4-BE49-F238E27FC236}">
                      <a16:creationId xmlns:a16="http://schemas.microsoft.com/office/drawing/2014/main" id="{564634F0-9E1B-4295-8960-8514C721331F}"/>
                    </a:ext>
                  </a:extLst>
                </p:cNvPr>
                <p:cNvSpPr>
                  <a:spLocks/>
                </p:cNvSpPr>
                <p:nvPr/>
              </p:nvSpPr>
              <p:spPr bwMode="auto">
                <a:xfrm>
                  <a:off x="1982" y="2821"/>
                  <a:ext cx="73" cy="32"/>
                </a:xfrm>
                <a:custGeom>
                  <a:avLst/>
                  <a:gdLst>
                    <a:gd name="T0" fmla="*/ 0 w 1091"/>
                    <a:gd name="T1" fmla="*/ 0 h 488"/>
                    <a:gd name="T2" fmla="*/ 0 w 1091"/>
                    <a:gd name="T3" fmla="*/ 0 h 488"/>
                    <a:gd name="T4" fmla="*/ 0 w 1091"/>
                    <a:gd name="T5" fmla="*/ 0 h 488"/>
                    <a:gd name="T6" fmla="*/ 0 w 1091"/>
                    <a:gd name="T7" fmla="*/ 0 h 488"/>
                    <a:gd name="T8" fmla="*/ 0 w 1091"/>
                    <a:gd name="T9" fmla="*/ 0 h 488"/>
                    <a:gd name="T10" fmla="*/ 0 w 1091"/>
                    <a:gd name="T11" fmla="*/ 0 h 488"/>
                    <a:gd name="T12" fmla="*/ 0 w 1091"/>
                    <a:gd name="T13" fmla="*/ 0 h 488"/>
                    <a:gd name="T14" fmla="*/ 0 w 1091"/>
                    <a:gd name="T15" fmla="*/ 0 h 488"/>
                    <a:gd name="T16" fmla="*/ 0 w 1091"/>
                    <a:gd name="T17" fmla="*/ 0 h 488"/>
                    <a:gd name="T18" fmla="*/ 0 w 1091"/>
                    <a:gd name="T19" fmla="*/ 0 h 488"/>
                    <a:gd name="T20" fmla="*/ 0 w 1091"/>
                    <a:gd name="T21" fmla="*/ 0 h 488"/>
                    <a:gd name="T22" fmla="*/ 0 w 1091"/>
                    <a:gd name="T23" fmla="*/ 0 h 488"/>
                    <a:gd name="T24" fmla="*/ 0 w 1091"/>
                    <a:gd name="T25" fmla="*/ 0 h 488"/>
                    <a:gd name="T26" fmla="*/ 0 w 1091"/>
                    <a:gd name="T27" fmla="*/ 0 h 488"/>
                    <a:gd name="T28" fmla="*/ 0 w 1091"/>
                    <a:gd name="T29" fmla="*/ 0 h 488"/>
                    <a:gd name="T30" fmla="*/ 0 w 1091"/>
                    <a:gd name="T31" fmla="*/ 0 h 488"/>
                    <a:gd name="T32" fmla="*/ 0 w 1091"/>
                    <a:gd name="T33" fmla="*/ 0 h 488"/>
                    <a:gd name="T34" fmla="*/ 0 w 1091"/>
                    <a:gd name="T35" fmla="*/ 0 h 488"/>
                    <a:gd name="T36" fmla="*/ 0 w 1091"/>
                    <a:gd name="T37" fmla="*/ 0 h 488"/>
                    <a:gd name="T38" fmla="*/ 0 w 1091"/>
                    <a:gd name="T39" fmla="*/ 0 h 488"/>
                    <a:gd name="T40" fmla="*/ 0 w 1091"/>
                    <a:gd name="T41" fmla="*/ 0 h 488"/>
                    <a:gd name="T42" fmla="*/ 0 w 1091"/>
                    <a:gd name="T43" fmla="*/ 0 h 488"/>
                    <a:gd name="T44" fmla="*/ 0 w 1091"/>
                    <a:gd name="T45" fmla="*/ 0 h 488"/>
                    <a:gd name="T46" fmla="*/ 0 w 1091"/>
                    <a:gd name="T47" fmla="*/ 0 h 488"/>
                    <a:gd name="T48" fmla="*/ 0 w 1091"/>
                    <a:gd name="T49" fmla="*/ 0 h 488"/>
                    <a:gd name="T50" fmla="*/ 0 w 1091"/>
                    <a:gd name="T51" fmla="*/ 0 h 488"/>
                    <a:gd name="T52" fmla="*/ 0 w 1091"/>
                    <a:gd name="T53" fmla="*/ 0 h 488"/>
                    <a:gd name="T54" fmla="*/ 0 w 1091"/>
                    <a:gd name="T55" fmla="*/ 0 h 488"/>
                    <a:gd name="T56" fmla="*/ 0 w 1091"/>
                    <a:gd name="T57" fmla="*/ 0 h 488"/>
                    <a:gd name="T58" fmla="*/ 0 w 1091"/>
                    <a:gd name="T59" fmla="*/ 0 h 488"/>
                    <a:gd name="T60" fmla="*/ 0 w 1091"/>
                    <a:gd name="T61" fmla="*/ 0 h 488"/>
                    <a:gd name="T62" fmla="*/ 0 w 1091"/>
                    <a:gd name="T63" fmla="*/ 0 h 488"/>
                    <a:gd name="T64" fmla="*/ 0 w 1091"/>
                    <a:gd name="T65" fmla="*/ 0 h 488"/>
                    <a:gd name="T66" fmla="*/ 0 w 1091"/>
                    <a:gd name="T67" fmla="*/ 0 h 488"/>
                    <a:gd name="T68" fmla="*/ 0 w 1091"/>
                    <a:gd name="T69" fmla="*/ 0 h 488"/>
                    <a:gd name="T70" fmla="*/ 0 w 1091"/>
                    <a:gd name="T71" fmla="*/ 0 h 488"/>
                    <a:gd name="T72" fmla="*/ 0 w 1091"/>
                    <a:gd name="T73" fmla="*/ 0 h 488"/>
                    <a:gd name="T74" fmla="*/ 0 w 1091"/>
                    <a:gd name="T75" fmla="*/ 0 h 488"/>
                    <a:gd name="T76" fmla="*/ 0 w 1091"/>
                    <a:gd name="T77" fmla="*/ 0 h 488"/>
                    <a:gd name="T78" fmla="*/ 0 w 1091"/>
                    <a:gd name="T79" fmla="*/ 0 h 488"/>
                    <a:gd name="T80" fmla="*/ 0 w 1091"/>
                    <a:gd name="T81" fmla="*/ 0 h 488"/>
                    <a:gd name="T82" fmla="*/ 0 w 1091"/>
                    <a:gd name="T83" fmla="*/ 0 h 488"/>
                    <a:gd name="T84" fmla="*/ 0 w 1091"/>
                    <a:gd name="T85" fmla="*/ 0 h 488"/>
                    <a:gd name="T86" fmla="*/ 0 w 1091"/>
                    <a:gd name="T87" fmla="*/ 0 h 488"/>
                    <a:gd name="T88" fmla="*/ 0 w 1091"/>
                    <a:gd name="T89" fmla="*/ 0 h 488"/>
                    <a:gd name="T90" fmla="*/ 0 w 1091"/>
                    <a:gd name="T91" fmla="*/ 0 h 4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91" h="488">
                      <a:moveTo>
                        <a:pt x="909" y="404"/>
                      </a:moveTo>
                      <a:lnTo>
                        <a:pt x="881" y="379"/>
                      </a:lnTo>
                      <a:lnTo>
                        <a:pt x="854" y="355"/>
                      </a:lnTo>
                      <a:lnTo>
                        <a:pt x="828" y="333"/>
                      </a:lnTo>
                      <a:lnTo>
                        <a:pt x="804" y="314"/>
                      </a:lnTo>
                      <a:lnTo>
                        <a:pt x="781" y="297"/>
                      </a:lnTo>
                      <a:lnTo>
                        <a:pt x="760" y="282"/>
                      </a:lnTo>
                      <a:lnTo>
                        <a:pt x="739" y="269"/>
                      </a:lnTo>
                      <a:lnTo>
                        <a:pt x="719" y="257"/>
                      </a:lnTo>
                      <a:lnTo>
                        <a:pt x="700" y="247"/>
                      </a:lnTo>
                      <a:lnTo>
                        <a:pt x="681" y="239"/>
                      </a:lnTo>
                      <a:lnTo>
                        <a:pt x="661" y="232"/>
                      </a:lnTo>
                      <a:lnTo>
                        <a:pt x="643" y="227"/>
                      </a:lnTo>
                      <a:lnTo>
                        <a:pt x="624" y="222"/>
                      </a:lnTo>
                      <a:lnTo>
                        <a:pt x="605" y="219"/>
                      </a:lnTo>
                      <a:lnTo>
                        <a:pt x="585" y="217"/>
                      </a:lnTo>
                      <a:lnTo>
                        <a:pt x="565" y="216"/>
                      </a:lnTo>
                      <a:lnTo>
                        <a:pt x="543" y="217"/>
                      </a:lnTo>
                      <a:lnTo>
                        <a:pt x="519" y="220"/>
                      </a:lnTo>
                      <a:lnTo>
                        <a:pt x="495" y="226"/>
                      </a:lnTo>
                      <a:lnTo>
                        <a:pt x="470" y="233"/>
                      </a:lnTo>
                      <a:lnTo>
                        <a:pt x="445" y="242"/>
                      </a:lnTo>
                      <a:lnTo>
                        <a:pt x="421" y="252"/>
                      </a:lnTo>
                      <a:lnTo>
                        <a:pt x="395" y="266"/>
                      </a:lnTo>
                      <a:lnTo>
                        <a:pt x="370" y="280"/>
                      </a:lnTo>
                      <a:lnTo>
                        <a:pt x="345" y="296"/>
                      </a:lnTo>
                      <a:lnTo>
                        <a:pt x="321" y="313"/>
                      </a:lnTo>
                      <a:lnTo>
                        <a:pt x="297" y="332"/>
                      </a:lnTo>
                      <a:lnTo>
                        <a:pt x="276" y="352"/>
                      </a:lnTo>
                      <a:lnTo>
                        <a:pt x="254" y="372"/>
                      </a:lnTo>
                      <a:lnTo>
                        <a:pt x="233" y="395"/>
                      </a:lnTo>
                      <a:lnTo>
                        <a:pt x="215" y="418"/>
                      </a:lnTo>
                      <a:lnTo>
                        <a:pt x="197" y="442"/>
                      </a:lnTo>
                      <a:lnTo>
                        <a:pt x="190" y="450"/>
                      </a:lnTo>
                      <a:lnTo>
                        <a:pt x="183" y="458"/>
                      </a:lnTo>
                      <a:lnTo>
                        <a:pt x="174" y="465"/>
                      </a:lnTo>
                      <a:lnTo>
                        <a:pt x="166" y="472"/>
                      </a:lnTo>
                      <a:lnTo>
                        <a:pt x="157" y="477"/>
                      </a:lnTo>
                      <a:lnTo>
                        <a:pt x="148" y="481"/>
                      </a:lnTo>
                      <a:lnTo>
                        <a:pt x="138" y="484"/>
                      </a:lnTo>
                      <a:lnTo>
                        <a:pt x="128" y="486"/>
                      </a:lnTo>
                      <a:lnTo>
                        <a:pt x="118" y="488"/>
                      </a:lnTo>
                      <a:lnTo>
                        <a:pt x="107" y="488"/>
                      </a:lnTo>
                      <a:lnTo>
                        <a:pt x="97" y="487"/>
                      </a:lnTo>
                      <a:lnTo>
                        <a:pt x="87" y="486"/>
                      </a:lnTo>
                      <a:lnTo>
                        <a:pt x="76" y="483"/>
                      </a:lnTo>
                      <a:lnTo>
                        <a:pt x="66" y="480"/>
                      </a:lnTo>
                      <a:lnTo>
                        <a:pt x="57" y="475"/>
                      </a:lnTo>
                      <a:lnTo>
                        <a:pt x="46" y="468"/>
                      </a:lnTo>
                      <a:lnTo>
                        <a:pt x="38" y="462"/>
                      </a:lnTo>
                      <a:lnTo>
                        <a:pt x="30" y="455"/>
                      </a:lnTo>
                      <a:lnTo>
                        <a:pt x="23" y="447"/>
                      </a:lnTo>
                      <a:lnTo>
                        <a:pt x="17" y="437"/>
                      </a:lnTo>
                      <a:lnTo>
                        <a:pt x="12" y="429"/>
                      </a:lnTo>
                      <a:lnTo>
                        <a:pt x="7" y="419"/>
                      </a:lnTo>
                      <a:lnTo>
                        <a:pt x="4" y="410"/>
                      </a:lnTo>
                      <a:lnTo>
                        <a:pt x="2" y="399"/>
                      </a:lnTo>
                      <a:lnTo>
                        <a:pt x="1" y="389"/>
                      </a:lnTo>
                      <a:lnTo>
                        <a:pt x="0" y="379"/>
                      </a:lnTo>
                      <a:lnTo>
                        <a:pt x="1" y="368"/>
                      </a:lnTo>
                      <a:lnTo>
                        <a:pt x="2" y="358"/>
                      </a:lnTo>
                      <a:lnTo>
                        <a:pt x="5" y="348"/>
                      </a:lnTo>
                      <a:lnTo>
                        <a:pt x="9" y="337"/>
                      </a:lnTo>
                      <a:lnTo>
                        <a:pt x="13" y="328"/>
                      </a:lnTo>
                      <a:lnTo>
                        <a:pt x="19" y="319"/>
                      </a:lnTo>
                      <a:lnTo>
                        <a:pt x="32" y="301"/>
                      </a:lnTo>
                      <a:lnTo>
                        <a:pt x="45" y="283"/>
                      </a:lnTo>
                      <a:lnTo>
                        <a:pt x="59" y="267"/>
                      </a:lnTo>
                      <a:lnTo>
                        <a:pt x="73" y="249"/>
                      </a:lnTo>
                      <a:lnTo>
                        <a:pt x="88" y="234"/>
                      </a:lnTo>
                      <a:lnTo>
                        <a:pt x="102" y="218"/>
                      </a:lnTo>
                      <a:lnTo>
                        <a:pt x="118" y="203"/>
                      </a:lnTo>
                      <a:lnTo>
                        <a:pt x="134" y="187"/>
                      </a:lnTo>
                      <a:lnTo>
                        <a:pt x="166" y="159"/>
                      </a:lnTo>
                      <a:lnTo>
                        <a:pt x="200" y="132"/>
                      </a:lnTo>
                      <a:lnTo>
                        <a:pt x="235" y="109"/>
                      </a:lnTo>
                      <a:lnTo>
                        <a:pt x="272" y="86"/>
                      </a:lnTo>
                      <a:lnTo>
                        <a:pt x="308" y="66"/>
                      </a:lnTo>
                      <a:lnTo>
                        <a:pt x="345" y="49"/>
                      </a:lnTo>
                      <a:lnTo>
                        <a:pt x="364" y="41"/>
                      </a:lnTo>
                      <a:lnTo>
                        <a:pt x="382" y="34"/>
                      </a:lnTo>
                      <a:lnTo>
                        <a:pt x="401" y="27"/>
                      </a:lnTo>
                      <a:lnTo>
                        <a:pt x="421" y="22"/>
                      </a:lnTo>
                      <a:lnTo>
                        <a:pt x="439" y="17"/>
                      </a:lnTo>
                      <a:lnTo>
                        <a:pt x="458" y="11"/>
                      </a:lnTo>
                      <a:lnTo>
                        <a:pt x="476" y="8"/>
                      </a:lnTo>
                      <a:lnTo>
                        <a:pt x="495" y="5"/>
                      </a:lnTo>
                      <a:lnTo>
                        <a:pt x="514" y="2"/>
                      </a:lnTo>
                      <a:lnTo>
                        <a:pt x="532" y="1"/>
                      </a:lnTo>
                      <a:lnTo>
                        <a:pt x="550" y="0"/>
                      </a:lnTo>
                      <a:lnTo>
                        <a:pt x="568" y="0"/>
                      </a:lnTo>
                      <a:lnTo>
                        <a:pt x="604" y="1"/>
                      </a:lnTo>
                      <a:lnTo>
                        <a:pt x="637" y="4"/>
                      </a:lnTo>
                      <a:lnTo>
                        <a:pt x="669" y="9"/>
                      </a:lnTo>
                      <a:lnTo>
                        <a:pt x="700" y="17"/>
                      </a:lnTo>
                      <a:lnTo>
                        <a:pt x="730" y="26"/>
                      </a:lnTo>
                      <a:lnTo>
                        <a:pt x="760" y="36"/>
                      </a:lnTo>
                      <a:lnTo>
                        <a:pt x="789" y="49"/>
                      </a:lnTo>
                      <a:lnTo>
                        <a:pt x="818" y="63"/>
                      </a:lnTo>
                      <a:lnTo>
                        <a:pt x="847" y="80"/>
                      </a:lnTo>
                      <a:lnTo>
                        <a:pt x="875" y="98"/>
                      </a:lnTo>
                      <a:lnTo>
                        <a:pt x="903" y="118"/>
                      </a:lnTo>
                      <a:lnTo>
                        <a:pt x="932" y="140"/>
                      </a:lnTo>
                      <a:lnTo>
                        <a:pt x="962" y="163"/>
                      </a:lnTo>
                      <a:lnTo>
                        <a:pt x="992" y="188"/>
                      </a:lnTo>
                      <a:lnTo>
                        <a:pt x="1023" y="215"/>
                      </a:lnTo>
                      <a:lnTo>
                        <a:pt x="1055" y="245"/>
                      </a:lnTo>
                      <a:lnTo>
                        <a:pt x="1063" y="252"/>
                      </a:lnTo>
                      <a:lnTo>
                        <a:pt x="1070" y="261"/>
                      </a:lnTo>
                      <a:lnTo>
                        <a:pt x="1075" y="270"/>
                      </a:lnTo>
                      <a:lnTo>
                        <a:pt x="1080" y="279"/>
                      </a:lnTo>
                      <a:lnTo>
                        <a:pt x="1084" y="290"/>
                      </a:lnTo>
                      <a:lnTo>
                        <a:pt x="1088" y="299"/>
                      </a:lnTo>
                      <a:lnTo>
                        <a:pt x="1090" y="309"/>
                      </a:lnTo>
                      <a:lnTo>
                        <a:pt x="1091" y="320"/>
                      </a:lnTo>
                      <a:lnTo>
                        <a:pt x="1090" y="330"/>
                      </a:lnTo>
                      <a:lnTo>
                        <a:pt x="1089" y="340"/>
                      </a:lnTo>
                      <a:lnTo>
                        <a:pt x="1086" y="351"/>
                      </a:lnTo>
                      <a:lnTo>
                        <a:pt x="1084" y="361"/>
                      </a:lnTo>
                      <a:lnTo>
                        <a:pt x="1080" y="370"/>
                      </a:lnTo>
                      <a:lnTo>
                        <a:pt x="1075" y="380"/>
                      </a:lnTo>
                      <a:lnTo>
                        <a:pt x="1069" y="389"/>
                      </a:lnTo>
                      <a:lnTo>
                        <a:pt x="1062" y="397"/>
                      </a:lnTo>
                      <a:lnTo>
                        <a:pt x="1053" y="405"/>
                      </a:lnTo>
                      <a:lnTo>
                        <a:pt x="1045" y="413"/>
                      </a:lnTo>
                      <a:lnTo>
                        <a:pt x="1036" y="418"/>
                      </a:lnTo>
                      <a:lnTo>
                        <a:pt x="1027" y="423"/>
                      </a:lnTo>
                      <a:lnTo>
                        <a:pt x="1017" y="427"/>
                      </a:lnTo>
                      <a:lnTo>
                        <a:pt x="1007" y="429"/>
                      </a:lnTo>
                      <a:lnTo>
                        <a:pt x="997" y="431"/>
                      </a:lnTo>
                      <a:lnTo>
                        <a:pt x="986" y="432"/>
                      </a:lnTo>
                      <a:lnTo>
                        <a:pt x="976" y="432"/>
                      </a:lnTo>
                      <a:lnTo>
                        <a:pt x="966" y="431"/>
                      </a:lnTo>
                      <a:lnTo>
                        <a:pt x="955" y="429"/>
                      </a:lnTo>
                      <a:lnTo>
                        <a:pt x="946" y="426"/>
                      </a:lnTo>
                      <a:lnTo>
                        <a:pt x="936" y="422"/>
                      </a:lnTo>
                      <a:lnTo>
                        <a:pt x="926" y="417"/>
                      </a:lnTo>
                      <a:lnTo>
                        <a:pt x="917" y="412"/>
                      </a:lnTo>
                      <a:lnTo>
                        <a:pt x="909" y="4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6" name="Freeform 2083">
                  <a:extLst>
                    <a:ext uri="{FF2B5EF4-FFF2-40B4-BE49-F238E27FC236}">
                      <a16:creationId xmlns:a16="http://schemas.microsoft.com/office/drawing/2014/main" id="{36663FDE-76A9-4A05-9676-2C67821F1634}"/>
                    </a:ext>
                  </a:extLst>
                </p:cNvPr>
                <p:cNvSpPr>
                  <a:spLocks/>
                </p:cNvSpPr>
                <p:nvPr/>
              </p:nvSpPr>
              <p:spPr bwMode="auto">
                <a:xfrm>
                  <a:off x="2029" y="2879"/>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09"/>
                      </a:moveTo>
                      <a:lnTo>
                        <a:pt x="217" y="354"/>
                      </a:lnTo>
                      <a:lnTo>
                        <a:pt x="216" y="366"/>
                      </a:lnTo>
                      <a:lnTo>
                        <a:pt x="214" y="376"/>
                      </a:lnTo>
                      <a:lnTo>
                        <a:pt x="211" y="386"/>
                      </a:lnTo>
                      <a:lnTo>
                        <a:pt x="208" y="397"/>
                      </a:lnTo>
                      <a:lnTo>
                        <a:pt x="203" y="406"/>
                      </a:lnTo>
                      <a:lnTo>
                        <a:pt x="198" y="414"/>
                      </a:lnTo>
                      <a:lnTo>
                        <a:pt x="191" y="422"/>
                      </a:lnTo>
                      <a:lnTo>
                        <a:pt x="184" y="430"/>
                      </a:lnTo>
                      <a:lnTo>
                        <a:pt x="176" y="437"/>
                      </a:lnTo>
                      <a:lnTo>
                        <a:pt x="168" y="443"/>
                      </a:lnTo>
                      <a:lnTo>
                        <a:pt x="158" y="448"/>
                      </a:lnTo>
                      <a:lnTo>
                        <a:pt x="149" y="452"/>
                      </a:lnTo>
                      <a:lnTo>
                        <a:pt x="139" y="457"/>
                      </a:lnTo>
                      <a:lnTo>
                        <a:pt x="128" y="459"/>
                      </a:lnTo>
                      <a:lnTo>
                        <a:pt x="118" y="461"/>
                      </a:lnTo>
                      <a:lnTo>
                        <a:pt x="107" y="461"/>
                      </a:lnTo>
                      <a:lnTo>
                        <a:pt x="96" y="460"/>
                      </a:lnTo>
                      <a:lnTo>
                        <a:pt x="85" y="458"/>
                      </a:lnTo>
                      <a:lnTo>
                        <a:pt x="74" y="456"/>
                      </a:lnTo>
                      <a:lnTo>
                        <a:pt x="65" y="451"/>
                      </a:lnTo>
                      <a:lnTo>
                        <a:pt x="56" y="446"/>
                      </a:lnTo>
                      <a:lnTo>
                        <a:pt x="47" y="441"/>
                      </a:lnTo>
                      <a:lnTo>
                        <a:pt x="38" y="435"/>
                      </a:lnTo>
                      <a:lnTo>
                        <a:pt x="31" y="428"/>
                      </a:lnTo>
                      <a:lnTo>
                        <a:pt x="24" y="419"/>
                      </a:lnTo>
                      <a:lnTo>
                        <a:pt x="18" y="411"/>
                      </a:lnTo>
                      <a:lnTo>
                        <a:pt x="12" y="403"/>
                      </a:lnTo>
                      <a:lnTo>
                        <a:pt x="8" y="392"/>
                      </a:lnTo>
                      <a:lnTo>
                        <a:pt x="5" y="383"/>
                      </a:lnTo>
                      <a:lnTo>
                        <a:pt x="2" y="373"/>
                      </a:lnTo>
                      <a:lnTo>
                        <a:pt x="1" y="361"/>
                      </a:lnTo>
                      <a:lnTo>
                        <a:pt x="0" y="350"/>
                      </a:lnTo>
                      <a:lnTo>
                        <a:pt x="8" y="106"/>
                      </a:lnTo>
                      <a:lnTo>
                        <a:pt x="9" y="95"/>
                      </a:lnTo>
                      <a:lnTo>
                        <a:pt x="11" y="84"/>
                      </a:lnTo>
                      <a:lnTo>
                        <a:pt x="14" y="74"/>
                      </a:lnTo>
                      <a:lnTo>
                        <a:pt x="18" y="64"/>
                      </a:lnTo>
                      <a:lnTo>
                        <a:pt x="23" y="54"/>
                      </a:lnTo>
                      <a:lnTo>
                        <a:pt x="28" y="46"/>
                      </a:lnTo>
                      <a:lnTo>
                        <a:pt x="34" y="38"/>
                      </a:lnTo>
                      <a:lnTo>
                        <a:pt x="41" y="30"/>
                      </a:lnTo>
                      <a:lnTo>
                        <a:pt x="50" y="23"/>
                      </a:lnTo>
                      <a:lnTo>
                        <a:pt x="58" y="17"/>
                      </a:lnTo>
                      <a:lnTo>
                        <a:pt x="67" y="12"/>
                      </a:lnTo>
                      <a:lnTo>
                        <a:pt x="77" y="7"/>
                      </a:lnTo>
                      <a:lnTo>
                        <a:pt x="87" y="4"/>
                      </a:lnTo>
                      <a:lnTo>
                        <a:pt x="97" y="2"/>
                      </a:lnTo>
                      <a:lnTo>
                        <a:pt x="108" y="0"/>
                      </a:lnTo>
                      <a:lnTo>
                        <a:pt x="119" y="0"/>
                      </a:lnTo>
                      <a:lnTo>
                        <a:pt x="129" y="1"/>
                      </a:lnTo>
                      <a:lnTo>
                        <a:pt x="141" y="2"/>
                      </a:lnTo>
                      <a:lnTo>
                        <a:pt x="151" y="5"/>
                      </a:lnTo>
                      <a:lnTo>
                        <a:pt x="160" y="9"/>
                      </a:lnTo>
                      <a:lnTo>
                        <a:pt x="170" y="13"/>
                      </a:lnTo>
                      <a:lnTo>
                        <a:pt x="179" y="19"/>
                      </a:lnTo>
                      <a:lnTo>
                        <a:pt x="187" y="25"/>
                      </a:lnTo>
                      <a:lnTo>
                        <a:pt x="194" y="33"/>
                      </a:lnTo>
                      <a:lnTo>
                        <a:pt x="202" y="40"/>
                      </a:lnTo>
                      <a:lnTo>
                        <a:pt x="208" y="48"/>
                      </a:lnTo>
                      <a:lnTo>
                        <a:pt x="213" y="58"/>
                      </a:lnTo>
                      <a:lnTo>
                        <a:pt x="217" y="67"/>
                      </a:lnTo>
                      <a:lnTo>
                        <a:pt x="220" y="77"/>
                      </a:lnTo>
                      <a:lnTo>
                        <a:pt x="223" y="87"/>
                      </a:lnTo>
                      <a:lnTo>
                        <a:pt x="224" y="98"/>
                      </a:lnTo>
                      <a:lnTo>
                        <a:pt x="225" y="10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7" name="Freeform 2084">
                  <a:extLst>
                    <a:ext uri="{FF2B5EF4-FFF2-40B4-BE49-F238E27FC236}">
                      <a16:creationId xmlns:a16="http://schemas.microsoft.com/office/drawing/2014/main" id="{1F2FC0E1-4B18-44E6-B20C-A0A56D58797E}"/>
                    </a:ext>
                  </a:extLst>
                </p:cNvPr>
                <p:cNvSpPr>
                  <a:spLocks/>
                </p:cNvSpPr>
                <p:nvPr/>
              </p:nvSpPr>
              <p:spPr bwMode="auto">
                <a:xfrm>
                  <a:off x="1909" y="2861"/>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2" y="53"/>
                      </a:moveTo>
                      <a:lnTo>
                        <a:pt x="2338" y="40"/>
                      </a:lnTo>
                      <a:lnTo>
                        <a:pt x="2332" y="30"/>
                      </a:lnTo>
                      <a:lnTo>
                        <a:pt x="2324" y="21"/>
                      </a:lnTo>
                      <a:lnTo>
                        <a:pt x="2315" y="13"/>
                      </a:lnTo>
                      <a:lnTo>
                        <a:pt x="2305" y="7"/>
                      </a:lnTo>
                      <a:lnTo>
                        <a:pt x="2294" y="3"/>
                      </a:lnTo>
                      <a:lnTo>
                        <a:pt x="2288" y="1"/>
                      </a:lnTo>
                      <a:lnTo>
                        <a:pt x="2282" y="1"/>
                      </a:lnTo>
                      <a:lnTo>
                        <a:pt x="2276" y="0"/>
                      </a:lnTo>
                      <a:lnTo>
                        <a:pt x="2270" y="1"/>
                      </a:lnTo>
                      <a:lnTo>
                        <a:pt x="60" y="236"/>
                      </a:lnTo>
                      <a:lnTo>
                        <a:pt x="53" y="238"/>
                      </a:lnTo>
                      <a:lnTo>
                        <a:pt x="46" y="239"/>
                      </a:lnTo>
                      <a:lnTo>
                        <a:pt x="40" y="241"/>
                      </a:lnTo>
                      <a:lnTo>
                        <a:pt x="34" y="244"/>
                      </a:lnTo>
                      <a:lnTo>
                        <a:pt x="29" y="247"/>
                      </a:lnTo>
                      <a:lnTo>
                        <a:pt x="24" y="251"/>
                      </a:lnTo>
                      <a:lnTo>
                        <a:pt x="20" y="256"/>
                      </a:lnTo>
                      <a:lnTo>
                        <a:pt x="15" y="261"/>
                      </a:lnTo>
                      <a:lnTo>
                        <a:pt x="11" y="266"/>
                      </a:lnTo>
                      <a:lnTo>
                        <a:pt x="8" y="271"/>
                      </a:lnTo>
                      <a:lnTo>
                        <a:pt x="5" y="277"/>
                      </a:lnTo>
                      <a:lnTo>
                        <a:pt x="3" y="283"/>
                      </a:lnTo>
                      <a:lnTo>
                        <a:pt x="1" y="290"/>
                      </a:lnTo>
                      <a:lnTo>
                        <a:pt x="1" y="296"/>
                      </a:lnTo>
                      <a:lnTo>
                        <a:pt x="0" y="303"/>
                      </a:lnTo>
                      <a:lnTo>
                        <a:pt x="1" y="309"/>
                      </a:lnTo>
                      <a:lnTo>
                        <a:pt x="2" y="317"/>
                      </a:lnTo>
                      <a:lnTo>
                        <a:pt x="3" y="323"/>
                      </a:lnTo>
                      <a:lnTo>
                        <a:pt x="6" y="329"/>
                      </a:lnTo>
                      <a:lnTo>
                        <a:pt x="8" y="335"/>
                      </a:lnTo>
                      <a:lnTo>
                        <a:pt x="12" y="340"/>
                      </a:lnTo>
                      <a:lnTo>
                        <a:pt x="15" y="345"/>
                      </a:lnTo>
                      <a:lnTo>
                        <a:pt x="21" y="350"/>
                      </a:lnTo>
                      <a:lnTo>
                        <a:pt x="25" y="355"/>
                      </a:lnTo>
                      <a:lnTo>
                        <a:pt x="30" y="358"/>
                      </a:lnTo>
                      <a:lnTo>
                        <a:pt x="36" y="361"/>
                      </a:lnTo>
                      <a:lnTo>
                        <a:pt x="41" y="364"/>
                      </a:lnTo>
                      <a:lnTo>
                        <a:pt x="47" y="366"/>
                      </a:lnTo>
                      <a:lnTo>
                        <a:pt x="54" y="368"/>
                      </a:lnTo>
                      <a:lnTo>
                        <a:pt x="60" y="369"/>
                      </a:lnTo>
                      <a:lnTo>
                        <a:pt x="67" y="369"/>
                      </a:lnTo>
                      <a:lnTo>
                        <a:pt x="74" y="368"/>
                      </a:lnTo>
                      <a:lnTo>
                        <a:pt x="2222" y="140"/>
                      </a:lnTo>
                      <a:lnTo>
                        <a:pt x="2225" y="166"/>
                      </a:lnTo>
                      <a:lnTo>
                        <a:pt x="2229" y="195"/>
                      </a:lnTo>
                      <a:lnTo>
                        <a:pt x="2232" y="227"/>
                      </a:lnTo>
                      <a:lnTo>
                        <a:pt x="2236" y="262"/>
                      </a:lnTo>
                      <a:lnTo>
                        <a:pt x="2238" y="299"/>
                      </a:lnTo>
                      <a:lnTo>
                        <a:pt x="2239" y="339"/>
                      </a:lnTo>
                      <a:lnTo>
                        <a:pt x="2239" y="380"/>
                      </a:lnTo>
                      <a:lnTo>
                        <a:pt x="2238" y="421"/>
                      </a:lnTo>
                      <a:lnTo>
                        <a:pt x="2234" y="463"/>
                      </a:lnTo>
                      <a:lnTo>
                        <a:pt x="2229" y="507"/>
                      </a:lnTo>
                      <a:lnTo>
                        <a:pt x="2226" y="527"/>
                      </a:lnTo>
                      <a:lnTo>
                        <a:pt x="2223" y="548"/>
                      </a:lnTo>
                      <a:lnTo>
                        <a:pt x="2218" y="570"/>
                      </a:lnTo>
                      <a:lnTo>
                        <a:pt x="2213" y="590"/>
                      </a:lnTo>
                      <a:lnTo>
                        <a:pt x="2208" y="610"/>
                      </a:lnTo>
                      <a:lnTo>
                        <a:pt x="2201" y="631"/>
                      </a:lnTo>
                      <a:lnTo>
                        <a:pt x="2194" y="649"/>
                      </a:lnTo>
                      <a:lnTo>
                        <a:pt x="2186" y="669"/>
                      </a:lnTo>
                      <a:lnTo>
                        <a:pt x="2178" y="688"/>
                      </a:lnTo>
                      <a:lnTo>
                        <a:pt x="2168" y="705"/>
                      </a:lnTo>
                      <a:lnTo>
                        <a:pt x="2158" y="723"/>
                      </a:lnTo>
                      <a:lnTo>
                        <a:pt x="2147" y="739"/>
                      </a:lnTo>
                      <a:lnTo>
                        <a:pt x="2137" y="753"/>
                      </a:lnTo>
                      <a:lnTo>
                        <a:pt x="2126" y="765"/>
                      </a:lnTo>
                      <a:lnTo>
                        <a:pt x="2116" y="778"/>
                      </a:lnTo>
                      <a:lnTo>
                        <a:pt x="2104" y="789"/>
                      </a:lnTo>
                      <a:lnTo>
                        <a:pt x="2092" y="799"/>
                      </a:lnTo>
                      <a:lnTo>
                        <a:pt x="2079" y="809"/>
                      </a:lnTo>
                      <a:lnTo>
                        <a:pt x="2067" y="818"/>
                      </a:lnTo>
                      <a:lnTo>
                        <a:pt x="2054" y="826"/>
                      </a:lnTo>
                      <a:lnTo>
                        <a:pt x="2039" y="833"/>
                      </a:lnTo>
                      <a:lnTo>
                        <a:pt x="2025" y="840"/>
                      </a:lnTo>
                      <a:lnTo>
                        <a:pt x="2009" y="846"/>
                      </a:lnTo>
                      <a:lnTo>
                        <a:pt x="1994" y="851"/>
                      </a:lnTo>
                      <a:lnTo>
                        <a:pt x="1977" y="856"/>
                      </a:lnTo>
                      <a:lnTo>
                        <a:pt x="1960" y="860"/>
                      </a:lnTo>
                      <a:lnTo>
                        <a:pt x="1943" y="863"/>
                      </a:lnTo>
                      <a:lnTo>
                        <a:pt x="1925" y="866"/>
                      </a:lnTo>
                      <a:lnTo>
                        <a:pt x="1893" y="870"/>
                      </a:lnTo>
                      <a:lnTo>
                        <a:pt x="1861" y="872"/>
                      </a:lnTo>
                      <a:lnTo>
                        <a:pt x="1829" y="874"/>
                      </a:lnTo>
                      <a:lnTo>
                        <a:pt x="1799" y="874"/>
                      </a:lnTo>
                      <a:lnTo>
                        <a:pt x="1769" y="874"/>
                      </a:lnTo>
                      <a:lnTo>
                        <a:pt x="1739" y="872"/>
                      </a:lnTo>
                      <a:lnTo>
                        <a:pt x="1710" y="870"/>
                      </a:lnTo>
                      <a:lnTo>
                        <a:pt x="1681" y="866"/>
                      </a:lnTo>
                      <a:lnTo>
                        <a:pt x="1653" y="861"/>
                      </a:lnTo>
                      <a:lnTo>
                        <a:pt x="1626" y="855"/>
                      </a:lnTo>
                      <a:lnTo>
                        <a:pt x="1599" y="848"/>
                      </a:lnTo>
                      <a:lnTo>
                        <a:pt x="1573" y="841"/>
                      </a:lnTo>
                      <a:lnTo>
                        <a:pt x="1546" y="831"/>
                      </a:lnTo>
                      <a:lnTo>
                        <a:pt x="1521" y="821"/>
                      </a:lnTo>
                      <a:lnTo>
                        <a:pt x="1495" y="810"/>
                      </a:lnTo>
                      <a:lnTo>
                        <a:pt x="1470" y="797"/>
                      </a:lnTo>
                      <a:lnTo>
                        <a:pt x="1446" y="784"/>
                      </a:lnTo>
                      <a:lnTo>
                        <a:pt x="1422" y="769"/>
                      </a:lnTo>
                      <a:lnTo>
                        <a:pt x="1398" y="754"/>
                      </a:lnTo>
                      <a:lnTo>
                        <a:pt x="1375" y="736"/>
                      </a:lnTo>
                      <a:lnTo>
                        <a:pt x="1351" y="719"/>
                      </a:lnTo>
                      <a:lnTo>
                        <a:pt x="1329" y="699"/>
                      </a:lnTo>
                      <a:lnTo>
                        <a:pt x="1307" y="678"/>
                      </a:lnTo>
                      <a:lnTo>
                        <a:pt x="1284" y="657"/>
                      </a:lnTo>
                      <a:lnTo>
                        <a:pt x="1262" y="634"/>
                      </a:lnTo>
                      <a:lnTo>
                        <a:pt x="1241" y="610"/>
                      </a:lnTo>
                      <a:lnTo>
                        <a:pt x="1219" y="585"/>
                      </a:lnTo>
                      <a:lnTo>
                        <a:pt x="1198" y="558"/>
                      </a:lnTo>
                      <a:lnTo>
                        <a:pt x="1177" y="531"/>
                      </a:lnTo>
                      <a:lnTo>
                        <a:pt x="1156" y="502"/>
                      </a:lnTo>
                      <a:lnTo>
                        <a:pt x="1135" y="472"/>
                      </a:lnTo>
                      <a:lnTo>
                        <a:pt x="1116" y="441"/>
                      </a:lnTo>
                      <a:lnTo>
                        <a:pt x="1112" y="435"/>
                      </a:lnTo>
                      <a:lnTo>
                        <a:pt x="1107" y="430"/>
                      </a:lnTo>
                      <a:lnTo>
                        <a:pt x="1102" y="425"/>
                      </a:lnTo>
                      <a:lnTo>
                        <a:pt x="1097" y="421"/>
                      </a:lnTo>
                      <a:lnTo>
                        <a:pt x="1092" y="418"/>
                      </a:lnTo>
                      <a:lnTo>
                        <a:pt x="1086" y="415"/>
                      </a:lnTo>
                      <a:lnTo>
                        <a:pt x="1079" y="413"/>
                      </a:lnTo>
                      <a:lnTo>
                        <a:pt x="1073" y="412"/>
                      </a:lnTo>
                      <a:lnTo>
                        <a:pt x="1067" y="411"/>
                      </a:lnTo>
                      <a:lnTo>
                        <a:pt x="1061" y="410"/>
                      </a:lnTo>
                      <a:lnTo>
                        <a:pt x="1055" y="410"/>
                      </a:lnTo>
                      <a:lnTo>
                        <a:pt x="1048" y="411"/>
                      </a:lnTo>
                      <a:lnTo>
                        <a:pt x="1041" y="412"/>
                      </a:lnTo>
                      <a:lnTo>
                        <a:pt x="1035" y="414"/>
                      </a:lnTo>
                      <a:lnTo>
                        <a:pt x="1029" y="417"/>
                      </a:lnTo>
                      <a:lnTo>
                        <a:pt x="1024" y="420"/>
                      </a:lnTo>
                      <a:lnTo>
                        <a:pt x="1017" y="424"/>
                      </a:lnTo>
                      <a:lnTo>
                        <a:pt x="1013" y="428"/>
                      </a:lnTo>
                      <a:lnTo>
                        <a:pt x="1008" y="433"/>
                      </a:lnTo>
                      <a:lnTo>
                        <a:pt x="1004" y="439"/>
                      </a:lnTo>
                      <a:lnTo>
                        <a:pt x="1001" y="444"/>
                      </a:lnTo>
                      <a:lnTo>
                        <a:pt x="998" y="450"/>
                      </a:lnTo>
                      <a:lnTo>
                        <a:pt x="996" y="456"/>
                      </a:lnTo>
                      <a:lnTo>
                        <a:pt x="995" y="461"/>
                      </a:lnTo>
                      <a:lnTo>
                        <a:pt x="993" y="468"/>
                      </a:lnTo>
                      <a:lnTo>
                        <a:pt x="993" y="475"/>
                      </a:lnTo>
                      <a:lnTo>
                        <a:pt x="993" y="481"/>
                      </a:lnTo>
                      <a:lnTo>
                        <a:pt x="994" y="487"/>
                      </a:lnTo>
                      <a:lnTo>
                        <a:pt x="995" y="493"/>
                      </a:lnTo>
                      <a:lnTo>
                        <a:pt x="997" y="500"/>
                      </a:lnTo>
                      <a:lnTo>
                        <a:pt x="1000" y="506"/>
                      </a:lnTo>
                      <a:lnTo>
                        <a:pt x="1003" y="512"/>
                      </a:lnTo>
                      <a:lnTo>
                        <a:pt x="1026" y="547"/>
                      </a:lnTo>
                      <a:lnTo>
                        <a:pt x="1049" y="581"/>
                      </a:lnTo>
                      <a:lnTo>
                        <a:pt x="1073" y="614"/>
                      </a:lnTo>
                      <a:lnTo>
                        <a:pt x="1097" y="645"/>
                      </a:lnTo>
                      <a:lnTo>
                        <a:pt x="1122" y="675"/>
                      </a:lnTo>
                      <a:lnTo>
                        <a:pt x="1147" y="704"/>
                      </a:lnTo>
                      <a:lnTo>
                        <a:pt x="1171" y="732"/>
                      </a:lnTo>
                      <a:lnTo>
                        <a:pt x="1196" y="758"/>
                      </a:lnTo>
                      <a:lnTo>
                        <a:pt x="1222" y="783"/>
                      </a:lnTo>
                      <a:lnTo>
                        <a:pt x="1248" y="806"/>
                      </a:lnTo>
                      <a:lnTo>
                        <a:pt x="1275" y="827"/>
                      </a:lnTo>
                      <a:lnTo>
                        <a:pt x="1302" y="848"/>
                      </a:lnTo>
                      <a:lnTo>
                        <a:pt x="1329" y="868"/>
                      </a:lnTo>
                      <a:lnTo>
                        <a:pt x="1357" y="886"/>
                      </a:lnTo>
                      <a:lnTo>
                        <a:pt x="1384" y="903"/>
                      </a:lnTo>
                      <a:lnTo>
                        <a:pt x="1413" y="918"/>
                      </a:lnTo>
                      <a:lnTo>
                        <a:pt x="1442" y="933"/>
                      </a:lnTo>
                      <a:lnTo>
                        <a:pt x="1471" y="945"/>
                      </a:lnTo>
                      <a:lnTo>
                        <a:pt x="1501" y="958"/>
                      </a:lnTo>
                      <a:lnTo>
                        <a:pt x="1532" y="968"/>
                      </a:lnTo>
                      <a:lnTo>
                        <a:pt x="1563" y="977"/>
                      </a:lnTo>
                      <a:lnTo>
                        <a:pt x="1594" y="985"/>
                      </a:lnTo>
                      <a:lnTo>
                        <a:pt x="1626" y="992"/>
                      </a:lnTo>
                      <a:lnTo>
                        <a:pt x="1660" y="998"/>
                      </a:lnTo>
                      <a:lnTo>
                        <a:pt x="1693" y="1002"/>
                      </a:lnTo>
                      <a:lnTo>
                        <a:pt x="1727" y="1005"/>
                      </a:lnTo>
                      <a:lnTo>
                        <a:pt x="1761" y="1007"/>
                      </a:lnTo>
                      <a:lnTo>
                        <a:pt x="1796" y="1007"/>
                      </a:lnTo>
                      <a:lnTo>
                        <a:pt x="1831" y="1007"/>
                      </a:lnTo>
                      <a:lnTo>
                        <a:pt x="1867" y="1005"/>
                      </a:lnTo>
                      <a:lnTo>
                        <a:pt x="1905" y="1002"/>
                      </a:lnTo>
                      <a:lnTo>
                        <a:pt x="1942" y="998"/>
                      </a:lnTo>
                      <a:lnTo>
                        <a:pt x="1967" y="995"/>
                      </a:lnTo>
                      <a:lnTo>
                        <a:pt x="1990" y="990"/>
                      </a:lnTo>
                      <a:lnTo>
                        <a:pt x="2014" y="984"/>
                      </a:lnTo>
                      <a:lnTo>
                        <a:pt x="2037" y="977"/>
                      </a:lnTo>
                      <a:lnTo>
                        <a:pt x="2060" y="970"/>
                      </a:lnTo>
                      <a:lnTo>
                        <a:pt x="2080" y="961"/>
                      </a:lnTo>
                      <a:lnTo>
                        <a:pt x="2101" y="951"/>
                      </a:lnTo>
                      <a:lnTo>
                        <a:pt x="2122" y="940"/>
                      </a:lnTo>
                      <a:lnTo>
                        <a:pt x="2140" y="929"/>
                      </a:lnTo>
                      <a:lnTo>
                        <a:pt x="2159" y="915"/>
                      </a:lnTo>
                      <a:lnTo>
                        <a:pt x="2178" y="902"/>
                      </a:lnTo>
                      <a:lnTo>
                        <a:pt x="2194" y="886"/>
                      </a:lnTo>
                      <a:lnTo>
                        <a:pt x="2211" y="871"/>
                      </a:lnTo>
                      <a:lnTo>
                        <a:pt x="2226" y="853"/>
                      </a:lnTo>
                      <a:lnTo>
                        <a:pt x="2242" y="836"/>
                      </a:lnTo>
                      <a:lnTo>
                        <a:pt x="2256" y="816"/>
                      </a:lnTo>
                      <a:lnTo>
                        <a:pt x="2273" y="790"/>
                      </a:lnTo>
                      <a:lnTo>
                        <a:pt x="2288" y="763"/>
                      </a:lnTo>
                      <a:lnTo>
                        <a:pt x="2302" y="735"/>
                      </a:lnTo>
                      <a:lnTo>
                        <a:pt x="2315" y="706"/>
                      </a:lnTo>
                      <a:lnTo>
                        <a:pt x="2325" y="676"/>
                      </a:lnTo>
                      <a:lnTo>
                        <a:pt x="2335" y="646"/>
                      </a:lnTo>
                      <a:lnTo>
                        <a:pt x="2343" y="616"/>
                      </a:lnTo>
                      <a:lnTo>
                        <a:pt x="2350" y="585"/>
                      </a:lnTo>
                      <a:lnTo>
                        <a:pt x="2357" y="554"/>
                      </a:lnTo>
                      <a:lnTo>
                        <a:pt x="2362" y="523"/>
                      </a:lnTo>
                      <a:lnTo>
                        <a:pt x="2366" y="491"/>
                      </a:lnTo>
                      <a:lnTo>
                        <a:pt x="2368" y="460"/>
                      </a:lnTo>
                      <a:lnTo>
                        <a:pt x="2370" y="430"/>
                      </a:lnTo>
                      <a:lnTo>
                        <a:pt x="2372" y="399"/>
                      </a:lnTo>
                      <a:lnTo>
                        <a:pt x="2372" y="369"/>
                      </a:lnTo>
                      <a:lnTo>
                        <a:pt x="2372" y="340"/>
                      </a:lnTo>
                      <a:lnTo>
                        <a:pt x="2371" y="283"/>
                      </a:lnTo>
                      <a:lnTo>
                        <a:pt x="2367" y="232"/>
                      </a:lnTo>
                      <a:lnTo>
                        <a:pt x="2363" y="184"/>
                      </a:lnTo>
                      <a:lnTo>
                        <a:pt x="2358" y="142"/>
                      </a:lnTo>
                      <a:lnTo>
                        <a:pt x="2347" y="80"/>
                      </a:lnTo>
                      <a:lnTo>
                        <a:pt x="2342" y="5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8" name="Freeform 2085">
                  <a:extLst>
                    <a:ext uri="{FF2B5EF4-FFF2-40B4-BE49-F238E27FC236}">
                      <a16:creationId xmlns:a16="http://schemas.microsoft.com/office/drawing/2014/main" id="{18941907-4514-4DC8-973C-D706D1D98169}"/>
                    </a:ext>
                  </a:extLst>
                </p:cNvPr>
                <p:cNvSpPr>
                  <a:spLocks/>
                </p:cNvSpPr>
                <p:nvPr/>
              </p:nvSpPr>
              <p:spPr bwMode="auto">
                <a:xfrm>
                  <a:off x="2154" y="2592"/>
                  <a:ext cx="139" cy="182"/>
                </a:xfrm>
                <a:custGeom>
                  <a:avLst/>
                  <a:gdLst>
                    <a:gd name="T0" fmla="*/ 0 w 2082"/>
                    <a:gd name="T1" fmla="*/ 0 h 2741"/>
                    <a:gd name="T2" fmla="*/ 0 w 2082"/>
                    <a:gd name="T3" fmla="*/ 0 h 2741"/>
                    <a:gd name="T4" fmla="*/ 0 w 2082"/>
                    <a:gd name="T5" fmla="*/ 0 h 2741"/>
                    <a:gd name="T6" fmla="*/ 0 w 2082"/>
                    <a:gd name="T7" fmla="*/ 0 h 2741"/>
                    <a:gd name="T8" fmla="*/ 0 w 2082"/>
                    <a:gd name="T9" fmla="*/ 0 h 2741"/>
                    <a:gd name="T10" fmla="*/ 0 w 2082"/>
                    <a:gd name="T11" fmla="*/ 0 h 2741"/>
                    <a:gd name="T12" fmla="*/ 0 w 2082"/>
                    <a:gd name="T13" fmla="*/ 0 h 2741"/>
                    <a:gd name="T14" fmla="*/ 0 w 2082"/>
                    <a:gd name="T15" fmla="*/ 0 h 2741"/>
                    <a:gd name="T16" fmla="*/ 0 w 2082"/>
                    <a:gd name="T17" fmla="*/ 0 h 2741"/>
                    <a:gd name="T18" fmla="*/ 0 w 2082"/>
                    <a:gd name="T19" fmla="*/ 0 h 2741"/>
                    <a:gd name="T20" fmla="*/ 0 w 2082"/>
                    <a:gd name="T21" fmla="*/ 0 h 2741"/>
                    <a:gd name="T22" fmla="*/ 0 w 2082"/>
                    <a:gd name="T23" fmla="*/ 0 h 2741"/>
                    <a:gd name="T24" fmla="*/ 0 w 2082"/>
                    <a:gd name="T25" fmla="*/ 0 h 2741"/>
                    <a:gd name="T26" fmla="*/ 0 w 2082"/>
                    <a:gd name="T27" fmla="*/ 0 h 2741"/>
                    <a:gd name="T28" fmla="*/ 0 w 2082"/>
                    <a:gd name="T29" fmla="*/ 0 h 2741"/>
                    <a:gd name="T30" fmla="*/ 0 w 2082"/>
                    <a:gd name="T31" fmla="*/ 0 h 2741"/>
                    <a:gd name="T32" fmla="*/ 0 w 2082"/>
                    <a:gd name="T33" fmla="*/ 0 h 2741"/>
                    <a:gd name="T34" fmla="*/ 0 w 2082"/>
                    <a:gd name="T35" fmla="*/ 0 h 2741"/>
                    <a:gd name="T36" fmla="*/ 0 w 2082"/>
                    <a:gd name="T37" fmla="*/ 0 h 2741"/>
                    <a:gd name="T38" fmla="*/ 0 w 2082"/>
                    <a:gd name="T39" fmla="*/ 0 h 2741"/>
                    <a:gd name="T40" fmla="*/ 0 w 2082"/>
                    <a:gd name="T41" fmla="*/ 0 h 2741"/>
                    <a:gd name="T42" fmla="*/ 0 w 2082"/>
                    <a:gd name="T43" fmla="*/ 0 h 2741"/>
                    <a:gd name="T44" fmla="*/ 0 w 2082"/>
                    <a:gd name="T45" fmla="*/ 0 h 2741"/>
                    <a:gd name="T46" fmla="*/ 0 w 2082"/>
                    <a:gd name="T47" fmla="*/ 0 h 2741"/>
                    <a:gd name="T48" fmla="*/ 0 w 2082"/>
                    <a:gd name="T49" fmla="*/ 0 h 2741"/>
                    <a:gd name="T50" fmla="*/ 0 w 2082"/>
                    <a:gd name="T51" fmla="*/ 0 h 2741"/>
                    <a:gd name="T52" fmla="*/ 0 w 2082"/>
                    <a:gd name="T53" fmla="*/ 0 h 2741"/>
                    <a:gd name="T54" fmla="*/ 0 w 2082"/>
                    <a:gd name="T55" fmla="*/ 0 h 2741"/>
                    <a:gd name="T56" fmla="*/ 0 w 2082"/>
                    <a:gd name="T57" fmla="*/ 0 h 2741"/>
                    <a:gd name="T58" fmla="*/ 0 w 2082"/>
                    <a:gd name="T59" fmla="*/ 0 h 2741"/>
                    <a:gd name="T60" fmla="*/ 0 w 2082"/>
                    <a:gd name="T61" fmla="*/ 0 h 2741"/>
                    <a:gd name="T62" fmla="*/ 0 w 2082"/>
                    <a:gd name="T63" fmla="*/ 0 h 2741"/>
                    <a:gd name="T64" fmla="*/ 0 w 2082"/>
                    <a:gd name="T65" fmla="*/ 0 h 2741"/>
                    <a:gd name="T66" fmla="*/ 0 w 2082"/>
                    <a:gd name="T67" fmla="*/ 0 h 2741"/>
                    <a:gd name="T68" fmla="*/ 0 w 2082"/>
                    <a:gd name="T69" fmla="*/ 0 h 2741"/>
                    <a:gd name="T70" fmla="*/ 0 w 2082"/>
                    <a:gd name="T71" fmla="*/ 0 h 2741"/>
                    <a:gd name="T72" fmla="*/ 0 w 2082"/>
                    <a:gd name="T73" fmla="*/ 0 h 2741"/>
                    <a:gd name="T74" fmla="*/ 0 w 2082"/>
                    <a:gd name="T75" fmla="*/ 0 h 2741"/>
                    <a:gd name="T76" fmla="*/ 0 w 2082"/>
                    <a:gd name="T77" fmla="*/ 0 h 2741"/>
                    <a:gd name="T78" fmla="*/ 0 w 2082"/>
                    <a:gd name="T79" fmla="*/ 0 h 2741"/>
                    <a:gd name="T80" fmla="*/ 0 w 2082"/>
                    <a:gd name="T81" fmla="*/ 0 h 2741"/>
                    <a:gd name="T82" fmla="*/ 0 w 2082"/>
                    <a:gd name="T83" fmla="*/ 0 h 2741"/>
                    <a:gd name="T84" fmla="*/ 0 w 2082"/>
                    <a:gd name="T85" fmla="*/ 0 h 2741"/>
                    <a:gd name="T86" fmla="*/ 0 w 2082"/>
                    <a:gd name="T87" fmla="*/ 0 h 2741"/>
                    <a:gd name="T88" fmla="*/ 0 w 2082"/>
                    <a:gd name="T89" fmla="*/ 0 h 2741"/>
                    <a:gd name="T90" fmla="*/ 0 w 2082"/>
                    <a:gd name="T91" fmla="*/ 0 h 2741"/>
                    <a:gd name="T92" fmla="*/ 0 w 2082"/>
                    <a:gd name="T93" fmla="*/ 0 h 2741"/>
                    <a:gd name="T94" fmla="*/ 0 w 2082"/>
                    <a:gd name="T95" fmla="*/ 0 h 2741"/>
                    <a:gd name="T96" fmla="*/ 0 w 2082"/>
                    <a:gd name="T97" fmla="*/ 0 h 2741"/>
                    <a:gd name="T98" fmla="*/ 0 w 2082"/>
                    <a:gd name="T99" fmla="*/ 0 h 2741"/>
                    <a:gd name="T100" fmla="*/ 0 w 2082"/>
                    <a:gd name="T101" fmla="*/ 0 h 2741"/>
                    <a:gd name="T102" fmla="*/ 0 w 2082"/>
                    <a:gd name="T103" fmla="*/ 0 h 2741"/>
                    <a:gd name="T104" fmla="*/ 0 w 2082"/>
                    <a:gd name="T105" fmla="*/ 0 h 27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2" h="2741">
                      <a:moveTo>
                        <a:pt x="105" y="2524"/>
                      </a:moveTo>
                      <a:lnTo>
                        <a:pt x="1135" y="2502"/>
                      </a:lnTo>
                      <a:lnTo>
                        <a:pt x="1145" y="2502"/>
                      </a:lnTo>
                      <a:lnTo>
                        <a:pt x="1155" y="2500"/>
                      </a:lnTo>
                      <a:lnTo>
                        <a:pt x="1162" y="2498"/>
                      </a:lnTo>
                      <a:lnTo>
                        <a:pt x="1168" y="2496"/>
                      </a:lnTo>
                      <a:lnTo>
                        <a:pt x="1174" y="2493"/>
                      </a:lnTo>
                      <a:lnTo>
                        <a:pt x="1178" y="2490"/>
                      </a:lnTo>
                      <a:lnTo>
                        <a:pt x="1183" y="2487"/>
                      </a:lnTo>
                      <a:lnTo>
                        <a:pt x="1187" y="2483"/>
                      </a:lnTo>
                      <a:lnTo>
                        <a:pt x="1192" y="2477"/>
                      </a:lnTo>
                      <a:lnTo>
                        <a:pt x="1197" y="2469"/>
                      </a:lnTo>
                      <a:lnTo>
                        <a:pt x="1202" y="2461"/>
                      </a:lnTo>
                      <a:lnTo>
                        <a:pt x="1206" y="2453"/>
                      </a:lnTo>
                      <a:lnTo>
                        <a:pt x="1215" y="2432"/>
                      </a:lnTo>
                      <a:lnTo>
                        <a:pt x="1221" y="2409"/>
                      </a:lnTo>
                      <a:lnTo>
                        <a:pt x="1226" y="2384"/>
                      </a:lnTo>
                      <a:lnTo>
                        <a:pt x="1230" y="2356"/>
                      </a:lnTo>
                      <a:lnTo>
                        <a:pt x="1232" y="2326"/>
                      </a:lnTo>
                      <a:lnTo>
                        <a:pt x="1232" y="2295"/>
                      </a:lnTo>
                      <a:lnTo>
                        <a:pt x="1232" y="2221"/>
                      </a:lnTo>
                      <a:lnTo>
                        <a:pt x="1233" y="2104"/>
                      </a:lnTo>
                      <a:lnTo>
                        <a:pt x="1235" y="1961"/>
                      </a:lnTo>
                      <a:lnTo>
                        <a:pt x="1238" y="1805"/>
                      </a:lnTo>
                      <a:lnTo>
                        <a:pt x="1242" y="1653"/>
                      </a:lnTo>
                      <a:lnTo>
                        <a:pt x="1245" y="1520"/>
                      </a:lnTo>
                      <a:lnTo>
                        <a:pt x="1247" y="1425"/>
                      </a:lnTo>
                      <a:lnTo>
                        <a:pt x="1248" y="1382"/>
                      </a:lnTo>
                      <a:lnTo>
                        <a:pt x="1249" y="1371"/>
                      </a:lnTo>
                      <a:lnTo>
                        <a:pt x="1250" y="1361"/>
                      </a:lnTo>
                      <a:lnTo>
                        <a:pt x="1253" y="1351"/>
                      </a:lnTo>
                      <a:lnTo>
                        <a:pt x="1257" y="1341"/>
                      </a:lnTo>
                      <a:lnTo>
                        <a:pt x="1261" y="1332"/>
                      </a:lnTo>
                      <a:lnTo>
                        <a:pt x="1266" y="1323"/>
                      </a:lnTo>
                      <a:lnTo>
                        <a:pt x="1273" y="1316"/>
                      </a:lnTo>
                      <a:lnTo>
                        <a:pt x="1280" y="1307"/>
                      </a:lnTo>
                      <a:lnTo>
                        <a:pt x="1287" y="1301"/>
                      </a:lnTo>
                      <a:lnTo>
                        <a:pt x="1295" y="1295"/>
                      </a:lnTo>
                      <a:lnTo>
                        <a:pt x="1304" y="1290"/>
                      </a:lnTo>
                      <a:lnTo>
                        <a:pt x="1313" y="1285"/>
                      </a:lnTo>
                      <a:lnTo>
                        <a:pt x="1322" y="1281"/>
                      </a:lnTo>
                      <a:lnTo>
                        <a:pt x="1333" y="1278"/>
                      </a:lnTo>
                      <a:lnTo>
                        <a:pt x="1343" y="1277"/>
                      </a:lnTo>
                      <a:lnTo>
                        <a:pt x="1353" y="1276"/>
                      </a:lnTo>
                      <a:lnTo>
                        <a:pt x="1401" y="1275"/>
                      </a:lnTo>
                      <a:lnTo>
                        <a:pt x="1461" y="1273"/>
                      </a:lnTo>
                      <a:lnTo>
                        <a:pt x="1530" y="1271"/>
                      </a:lnTo>
                      <a:lnTo>
                        <a:pt x="1603" y="1268"/>
                      </a:lnTo>
                      <a:lnTo>
                        <a:pt x="1676" y="1264"/>
                      </a:lnTo>
                      <a:lnTo>
                        <a:pt x="1743" y="1260"/>
                      </a:lnTo>
                      <a:lnTo>
                        <a:pt x="1800" y="1255"/>
                      </a:lnTo>
                      <a:lnTo>
                        <a:pt x="1844" y="1249"/>
                      </a:lnTo>
                      <a:lnTo>
                        <a:pt x="1846" y="1248"/>
                      </a:lnTo>
                      <a:lnTo>
                        <a:pt x="1850" y="1248"/>
                      </a:lnTo>
                      <a:lnTo>
                        <a:pt x="1853" y="1247"/>
                      </a:lnTo>
                      <a:lnTo>
                        <a:pt x="1855" y="1246"/>
                      </a:lnTo>
                      <a:lnTo>
                        <a:pt x="1858" y="1245"/>
                      </a:lnTo>
                      <a:lnTo>
                        <a:pt x="1860" y="1244"/>
                      </a:lnTo>
                      <a:lnTo>
                        <a:pt x="1862" y="1243"/>
                      </a:lnTo>
                      <a:lnTo>
                        <a:pt x="1863" y="1241"/>
                      </a:lnTo>
                      <a:lnTo>
                        <a:pt x="1864" y="1236"/>
                      </a:lnTo>
                      <a:lnTo>
                        <a:pt x="1865" y="1230"/>
                      </a:lnTo>
                      <a:lnTo>
                        <a:pt x="1866" y="1221"/>
                      </a:lnTo>
                      <a:lnTo>
                        <a:pt x="1865" y="1211"/>
                      </a:lnTo>
                      <a:lnTo>
                        <a:pt x="1863" y="1201"/>
                      </a:lnTo>
                      <a:lnTo>
                        <a:pt x="1860" y="1188"/>
                      </a:lnTo>
                      <a:lnTo>
                        <a:pt x="1855" y="1175"/>
                      </a:lnTo>
                      <a:lnTo>
                        <a:pt x="1849" y="1160"/>
                      </a:lnTo>
                      <a:lnTo>
                        <a:pt x="1304" y="161"/>
                      </a:lnTo>
                      <a:lnTo>
                        <a:pt x="1298" y="150"/>
                      </a:lnTo>
                      <a:lnTo>
                        <a:pt x="1295" y="141"/>
                      </a:lnTo>
                      <a:lnTo>
                        <a:pt x="1292" y="131"/>
                      </a:lnTo>
                      <a:lnTo>
                        <a:pt x="1291" y="119"/>
                      </a:lnTo>
                      <a:lnTo>
                        <a:pt x="1290" y="109"/>
                      </a:lnTo>
                      <a:lnTo>
                        <a:pt x="1291" y="99"/>
                      </a:lnTo>
                      <a:lnTo>
                        <a:pt x="1292" y="88"/>
                      </a:lnTo>
                      <a:lnTo>
                        <a:pt x="1295" y="78"/>
                      </a:lnTo>
                      <a:lnTo>
                        <a:pt x="1298" y="69"/>
                      </a:lnTo>
                      <a:lnTo>
                        <a:pt x="1303" y="59"/>
                      </a:lnTo>
                      <a:lnTo>
                        <a:pt x="1308" y="50"/>
                      </a:lnTo>
                      <a:lnTo>
                        <a:pt x="1314" y="42"/>
                      </a:lnTo>
                      <a:lnTo>
                        <a:pt x="1321" y="33"/>
                      </a:lnTo>
                      <a:lnTo>
                        <a:pt x="1328" y="26"/>
                      </a:lnTo>
                      <a:lnTo>
                        <a:pt x="1338" y="20"/>
                      </a:lnTo>
                      <a:lnTo>
                        <a:pt x="1347" y="14"/>
                      </a:lnTo>
                      <a:lnTo>
                        <a:pt x="1356" y="9"/>
                      </a:lnTo>
                      <a:lnTo>
                        <a:pt x="1367" y="6"/>
                      </a:lnTo>
                      <a:lnTo>
                        <a:pt x="1377" y="2"/>
                      </a:lnTo>
                      <a:lnTo>
                        <a:pt x="1387" y="1"/>
                      </a:lnTo>
                      <a:lnTo>
                        <a:pt x="1399" y="0"/>
                      </a:lnTo>
                      <a:lnTo>
                        <a:pt x="1409" y="1"/>
                      </a:lnTo>
                      <a:lnTo>
                        <a:pt x="1419" y="2"/>
                      </a:lnTo>
                      <a:lnTo>
                        <a:pt x="1429" y="6"/>
                      </a:lnTo>
                      <a:lnTo>
                        <a:pt x="1439" y="9"/>
                      </a:lnTo>
                      <a:lnTo>
                        <a:pt x="1448" y="13"/>
                      </a:lnTo>
                      <a:lnTo>
                        <a:pt x="1458" y="18"/>
                      </a:lnTo>
                      <a:lnTo>
                        <a:pt x="1466" y="24"/>
                      </a:lnTo>
                      <a:lnTo>
                        <a:pt x="1474" y="31"/>
                      </a:lnTo>
                      <a:lnTo>
                        <a:pt x="1481" y="39"/>
                      </a:lnTo>
                      <a:lnTo>
                        <a:pt x="1488" y="48"/>
                      </a:lnTo>
                      <a:lnTo>
                        <a:pt x="1494" y="57"/>
                      </a:lnTo>
                      <a:lnTo>
                        <a:pt x="2040" y="1059"/>
                      </a:lnTo>
                      <a:lnTo>
                        <a:pt x="2048" y="1078"/>
                      </a:lnTo>
                      <a:lnTo>
                        <a:pt x="2056" y="1095"/>
                      </a:lnTo>
                      <a:lnTo>
                        <a:pt x="2063" y="1114"/>
                      </a:lnTo>
                      <a:lnTo>
                        <a:pt x="2069" y="1132"/>
                      </a:lnTo>
                      <a:lnTo>
                        <a:pt x="2073" y="1150"/>
                      </a:lnTo>
                      <a:lnTo>
                        <a:pt x="2077" y="1169"/>
                      </a:lnTo>
                      <a:lnTo>
                        <a:pt x="2080" y="1186"/>
                      </a:lnTo>
                      <a:lnTo>
                        <a:pt x="2081" y="1204"/>
                      </a:lnTo>
                      <a:lnTo>
                        <a:pt x="2082" y="1222"/>
                      </a:lnTo>
                      <a:lnTo>
                        <a:pt x="2081" y="1240"/>
                      </a:lnTo>
                      <a:lnTo>
                        <a:pt x="2080" y="1257"/>
                      </a:lnTo>
                      <a:lnTo>
                        <a:pt x="2077" y="1274"/>
                      </a:lnTo>
                      <a:lnTo>
                        <a:pt x="2074" y="1291"/>
                      </a:lnTo>
                      <a:lnTo>
                        <a:pt x="2069" y="1306"/>
                      </a:lnTo>
                      <a:lnTo>
                        <a:pt x="2064" y="1323"/>
                      </a:lnTo>
                      <a:lnTo>
                        <a:pt x="2056" y="1337"/>
                      </a:lnTo>
                      <a:lnTo>
                        <a:pt x="2050" y="1350"/>
                      </a:lnTo>
                      <a:lnTo>
                        <a:pt x="2043" y="1362"/>
                      </a:lnTo>
                      <a:lnTo>
                        <a:pt x="2035" y="1373"/>
                      </a:lnTo>
                      <a:lnTo>
                        <a:pt x="2026" y="1384"/>
                      </a:lnTo>
                      <a:lnTo>
                        <a:pt x="2017" y="1394"/>
                      </a:lnTo>
                      <a:lnTo>
                        <a:pt x="2007" y="1403"/>
                      </a:lnTo>
                      <a:lnTo>
                        <a:pt x="1996" y="1412"/>
                      </a:lnTo>
                      <a:lnTo>
                        <a:pt x="1985" y="1420"/>
                      </a:lnTo>
                      <a:lnTo>
                        <a:pt x="1974" y="1428"/>
                      </a:lnTo>
                      <a:lnTo>
                        <a:pt x="1962" y="1435"/>
                      </a:lnTo>
                      <a:lnTo>
                        <a:pt x="1949" y="1442"/>
                      </a:lnTo>
                      <a:lnTo>
                        <a:pt x="1936" y="1447"/>
                      </a:lnTo>
                      <a:lnTo>
                        <a:pt x="1923" y="1452"/>
                      </a:lnTo>
                      <a:lnTo>
                        <a:pt x="1909" y="1456"/>
                      </a:lnTo>
                      <a:lnTo>
                        <a:pt x="1894" y="1460"/>
                      </a:lnTo>
                      <a:lnTo>
                        <a:pt x="1880" y="1462"/>
                      </a:lnTo>
                      <a:lnTo>
                        <a:pt x="1841" y="1468"/>
                      </a:lnTo>
                      <a:lnTo>
                        <a:pt x="1795" y="1473"/>
                      </a:lnTo>
                      <a:lnTo>
                        <a:pt x="1741" y="1477"/>
                      </a:lnTo>
                      <a:lnTo>
                        <a:pt x="1684" y="1480"/>
                      </a:lnTo>
                      <a:lnTo>
                        <a:pt x="1626" y="1483"/>
                      </a:lnTo>
                      <a:lnTo>
                        <a:pt x="1567" y="1486"/>
                      </a:lnTo>
                      <a:lnTo>
                        <a:pt x="1512" y="1488"/>
                      </a:lnTo>
                      <a:lnTo>
                        <a:pt x="1462" y="1489"/>
                      </a:lnTo>
                      <a:lnTo>
                        <a:pt x="1460" y="1582"/>
                      </a:lnTo>
                      <a:lnTo>
                        <a:pt x="1458" y="1693"/>
                      </a:lnTo>
                      <a:lnTo>
                        <a:pt x="1455" y="1814"/>
                      </a:lnTo>
                      <a:lnTo>
                        <a:pt x="1452" y="1937"/>
                      </a:lnTo>
                      <a:lnTo>
                        <a:pt x="1450" y="2054"/>
                      </a:lnTo>
                      <a:lnTo>
                        <a:pt x="1449" y="2157"/>
                      </a:lnTo>
                      <a:lnTo>
                        <a:pt x="1448" y="2238"/>
                      </a:lnTo>
                      <a:lnTo>
                        <a:pt x="1448" y="2291"/>
                      </a:lnTo>
                      <a:lnTo>
                        <a:pt x="1448" y="2325"/>
                      </a:lnTo>
                      <a:lnTo>
                        <a:pt x="1446" y="2365"/>
                      </a:lnTo>
                      <a:lnTo>
                        <a:pt x="1444" y="2387"/>
                      </a:lnTo>
                      <a:lnTo>
                        <a:pt x="1441" y="2409"/>
                      </a:lnTo>
                      <a:lnTo>
                        <a:pt x="1437" y="2432"/>
                      </a:lnTo>
                      <a:lnTo>
                        <a:pt x="1433" y="2456"/>
                      </a:lnTo>
                      <a:lnTo>
                        <a:pt x="1427" y="2479"/>
                      </a:lnTo>
                      <a:lnTo>
                        <a:pt x="1419" y="2502"/>
                      </a:lnTo>
                      <a:lnTo>
                        <a:pt x="1410" y="2526"/>
                      </a:lnTo>
                      <a:lnTo>
                        <a:pt x="1400" y="2549"/>
                      </a:lnTo>
                      <a:lnTo>
                        <a:pt x="1388" y="2571"/>
                      </a:lnTo>
                      <a:lnTo>
                        <a:pt x="1375" y="2592"/>
                      </a:lnTo>
                      <a:lnTo>
                        <a:pt x="1359" y="2613"/>
                      </a:lnTo>
                      <a:lnTo>
                        <a:pt x="1343" y="2633"/>
                      </a:lnTo>
                      <a:lnTo>
                        <a:pt x="1333" y="2643"/>
                      </a:lnTo>
                      <a:lnTo>
                        <a:pt x="1322" y="2652"/>
                      </a:lnTo>
                      <a:lnTo>
                        <a:pt x="1311" y="2661"/>
                      </a:lnTo>
                      <a:lnTo>
                        <a:pt x="1300" y="2669"/>
                      </a:lnTo>
                      <a:lnTo>
                        <a:pt x="1288" y="2677"/>
                      </a:lnTo>
                      <a:lnTo>
                        <a:pt x="1277" y="2683"/>
                      </a:lnTo>
                      <a:lnTo>
                        <a:pt x="1264" y="2691"/>
                      </a:lnTo>
                      <a:lnTo>
                        <a:pt x="1252" y="2696"/>
                      </a:lnTo>
                      <a:lnTo>
                        <a:pt x="1238" y="2701"/>
                      </a:lnTo>
                      <a:lnTo>
                        <a:pt x="1225" y="2705"/>
                      </a:lnTo>
                      <a:lnTo>
                        <a:pt x="1212" y="2709"/>
                      </a:lnTo>
                      <a:lnTo>
                        <a:pt x="1198" y="2712"/>
                      </a:lnTo>
                      <a:lnTo>
                        <a:pt x="1184" y="2715"/>
                      </a:lnTo>
                      <a:lnTo>
                        <a:pt x="1169" y="2718"/>
                      </a:lnTo>
                      <a:lnTo>
                        <a:pt x="1155" y="2719"/>
                      </a:lnTo>
                      <a:lnTo>
                        <a:pt x="1140" y="2720"/>
                      </a:lnTo>
                      <a:lnTo>
                        <a:pt x="110" y="2741"/>
                      </a:lnTo>
                      <a:lnTo>
                        <a:pt x="99" y="2740"/>
                      </a:lnTo>
                      <a:lnTo>
                        <a:pt x="89" y="2739"/>
                      </a:lnTo>
                      <a:lnTo>
                        <a:pt x="78" y="2737"/>
                      </a:lnTo>
                      <a:lnTo>
                        <a:pt x="68" y="2733"/>
                      </a:lnTo>
                      <a:lnTo>
                        <a:pt x="59" y="2729"/>
                      </a:lnTo>
                      <a:lnTo>
                        <a:pt x="49" y="2724"/>
                      </a:lnTo>
                      <a:lnTo>
                        <a:pt x="41" y="2718"/>
                      </a:lnTo>
                      <a:lnTo>
                        <a:pt x="33" y="2711"/>
                      </a:lnTo>
                      <a:lnTo>
                        <a:pt x="25" y="2703"/>
                      </a:lnTo>
                      <a:lnTo>
                        <a:pt x="19" y="2695"/>
                      </a:lnTo>
                      <a:lnTo>
                        <a:pt x="14" y="2687"/>
                      </a:lnTo>
                      <a:lnTo>
                        <a:pt x="9" y="2677"/>
                      </a:lnTo>
                      <a:lnTo>
                        <a:pt x="5" y="2667"/>
                      </a:lnTo>
                      <a:lnTo>
                        <a:pt x="3" y="2657"/>
                      </a:lnTo>
                      <a:lnTo>
                        <a:pt x="1" y="2646"/>
                      </a:lnTo>
                      <a:lnTo>
                        <a:pt x="0" y="2635"/>
                      </a:lnTo>
                      <a:lnTo>
                        <a:pt x="0" y="2624"/>
                      </a:lnTo>
                      <a:lnTo>
                        <a:pt x="2" y="2613"/>
                      </a:lnTo>
                      <a:lnTo>
                        <a:pt x="4" y="2603"/>
                      </a:lnTo>
                      <a:lnTo>
                        <a:pt x="7" y="2592"/>
                      </a:lnTo>
                      <a:lnTo>
                        <a:pt x="12" y="2583"/>
                      </a:lnTo>
                      <a:lnTo>
                        <a:pt x="17" y="2574"/>
                      </a:lnTo>
                      <a:lnTo>
                        <a:pt x="22" y="2566"/>
                      </a:lnTo>
                      <a:lnTo>
                        <a:pt x="30" y="2558"/>
                      </a:lnTo>
                      <a:lnTo>
                        <a:pt x="37" y="2551"/>
                      </a:lnTo>
                      <a:lnTo>
                        <a:pt x="45" y="2545"/>
                      </a:lnTo>
                      <a:lnTo>
                        <a:pt x="54" y="2539"/>
                      </a:lnTo>
                      <a:lnTo>
                        <a:pt x="64" y="2535"/>
                      </a:lnTo>
                      <a:lnTo>
                        <a:pt x="73" y="2530"/>
                      </a:lnTo>
                      <a:lnTo>
                        <a:pt x="83" y="2527"/>
                      </a:lnTo>
                      <a:lnTo>
                        <a:pt x="95" y="2525"/>
                      </a:lnTo>
                      <a:lnTo>
                        <a:pt x="105" y="252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39" name="Freeform 2086">
                  <a:extLst>
                    <a:ext uri="{FF2B5EF4-FFF2-40B4-BE49-F238E27FC236}">
                      <a16:creationId xmlns:a16="http://schemas.microsoft.com/office/drawing/2014/main" id="{0A887B3D-C2B5-4A7C-8A72-ECFA7B48BAAC}"/>
                    </a:ext>
                  </a:extLst>
                </p:cNvPr>
                <p:cNvSpPr>
                  <a:spLocks/>
                </p:cNvSpPr>
                <p:nvPr/>
              </p:nvSpPr>
              <p:spPr bwMode="auto">
                <a:xfrm>
                  <a:off x="2147" y="2548"/>
                  <a:ext cx="72" cy="33"/>
                </a:xfrm>
                <a:custGeom>
                  <a:avLst/>
                  <a:gdLst>
                    <a:gd name="T0" fmla="*/ 0 w 1089"/>
                    <a:gd name="T1" fmla="*/ 0 h 496"/>
                    <a:gd name="T2" fmla="*/ 0 w 1089"/>
                    <a:gd name="T3" fmla="*/ 0 h 496"/>
                    <a:gd name="T4" fmla="*/ 0 w 1089"/>
                    <a:gd name="T5" fmla="*/ 0 h 496"/>
                    <a:gd name="T6" fmla="*/ 0 w 1089"/>
                    <a:gd name="T7" fmla="*/ 0 h 496"/>
                    <a:gd name="T8" fmla="*/ 0 w 1089"/>
                    <a:gd name="T9" fmla="*/ 0 h 496"/>
                    <a:gd name="T10" fmla="*/ 0 w 1089"/>
                    <a:gd name="T11" fmla="*/ 0 h 496"/>
                    <a:gd name="T12" fmla="*/ 0 w 1089"/>
                    <a:gd name="T13" fmla="*/ 0 h 496"/>
                    <a:gd name="T14" fmla="*/ 0 w 1089"/>
                    <a:gd name="T15" fmla="*/ 0 h 496"/>
                    <a:gd name="T16" fmla="*/ 0 w 1089"/>
                    <a:gd name="T17" fmla="*/ 0 h 496"/>
                    <a:gd name="T18" fmla="*/ 0 w 1089"/>
                    <a:gd name="T19" fmla="*/ 0 h 496"/>
                    <a:gd name="T20" fmla="*/ 0 w 1089"/>
                    <a:gd name="T21" fmla="*/ 0 h 496"/>
                    <a:gd name="T22" fmla="*/ 0 w 1089"/>
                    <a:gd name="T23" fmla="*/ 0 h 496"/>
                    <a:gd name="T24" fmla="*/ 0 w 1089"/>
                    <a:gd name="T25" fmla="*/ 0 h 496"/>
                    <a:gd name="T26" fmla="*/ 0 w 1089"/>
                    <a:gd name="T27" fmla="*/ 0 h 496"/>
                    <a:gd name="T28" fmla="*/ 0 w 1089"/>
                    <a:gd name="T29" fmla="*/ 0 h 496"/>
                    <a:gd name="T30" fmla="*/ 0 w 1089"/>
                    <a:gd name="T31" fmla="*/ 0 h 496"/>
                    <a:gd name="T32" fmla="*/ 0 w 1089"/>
                    <a:gd name="T33" fmla="*/ 0 h 496"/>
                    <a:gd name="T34" fmla="*/ 0 w 1089"/>
                    <a:gd name="T35" fmla="*/ 0 h 496"/>
                    <a:gd name="T36" fmla="*/ 0 w 1089"/>
                    <a:gd name="T37" fmla="*/ 0 h 496"/>
                    <a:gd name="T38" fmla="*/ 0 w 1089"/>
                    <a:gd name="T39" fmla="*/ 0 h 496"/>
                    <a:gd name="T40" fmla="*/ 0 w 1089"/>
                    <a:gd name="T41" fmla="*/ 0 h 496"/>
                    <a:gd name="T42" fmla="*/ 0 w 1089"/>
                    <a:gd name="T43" fmla="*/ 0 h 496"/>
                    <a:gd name="T44" fmla="*/ 0 w 1089"/>
                    <a:gd name="T45" fmla="*/ 0 h 496"/>
                    <a:gd name="T46" fmla="*/ 0 w 1089"/>
                    <a:gd name="T47" fmla="*/ 0 h 496"/>
                    <a:gd name="T48" fmla="*/ 0 w 1089"/>
                    <a:gd name="T49" fmla="*/ 0 h 496"/>
                    <a:gd name="T50" fmla="*/ 0 w 1089"/>
                    <a:gd name="T51" fmla="*/ 0 h 496"/>
                    <a:gd name="T52" fmla="*/ 0 w 1089"/>
                    <a:gd name="T53" fmla="*/ 0 h 496"/>
                    <a:gd name="T54" fmla="*/ 0 w 1089"/>
                    <a:gd name="T55" fmla="*/ 0 h 496"/>
                    <a:gd name="T56" fmla="*/ 0 w 1089"/>
                    <a:gd name="T57" fmla="*/ 0 h 496"/>
                    <a:gd name="T58" fmla="*/ 0 w 1089"/>
                    <a:gd name="T59" fmla="*/ 0 h 496"/>
                    <a:gd name="T60" fmla="*/ 0 w 1089"/>
                    <a:gd name="T61" fmla="*/ 0 h 496"/>
                    <a:gd name="T62" fmla="*/ 0 w 1089"/>
                    <a:gd name="T63" fmla="*/ 0 h 496"/>
                    <a:gd name="T64" fmla="*/ 0 w 1089"/>
                    <a:gd name="T65" fmla="*/ 0 h 496"/>
                    <a:gd name="T66" fmla="*/ 0 w 1089"/>
                    <a:gd name="T67" fmla="*/ 0 h 496"/>
                    <a:gd name="T68" fmla="*/ 0 w 1089"/>
                    <a:gd name="T69" fmla="*/ 0 h 496"/>
                    <a:gd name="T70" fmla="*/ 0 w 1089"/>
                    <a:gd name="T71" fmla="*/ 0 h 496"/>
                    <a:gd name="T72" fmla="*/ 0 w 1089"/>
                    <a:gd name="T73" fmla="*/ 0 h 496"/>
                    <a:gd name="T74" fmla="*/ 0 w 1089"/>
                    <a:gd name="T75" fmla="*/ 0 h 496"/>
                    <a:gd name="T76" fmla="*/ 0 w 1089"/>
                    <a:gd name="T77" fmla="*/ 0 h 496"/>
                    <a:gd name="T78" fmla="*/ 0 w 1089"/>
                    <a:gd name="T79" fmla="*/ 0 h 496"/>
                    <a:gd name="T80" fmla="*/ 0 w 1089"/>
                    <a:gd name="T81" fmla="*/ 0 h 496"/>
                    <a:gd name="T82" fmla="*/ 0 w 1089"/>
                    <a:gd name="T83" fmla="*/ 0 h 496"/>
                    <a:gd name="T84" fmla="*/ 0 w 1089"/>
                    <a:gd name="T85" fmla="*/ 0 h 496"/>
                    <a:gd name="T86" fmla="*/ 0 w 1089"/>
                    <a:gd name="T87" fmla="*/ 0 h 496"/>
                    <a:gd name="T88" fmla="*/ 0 w 1089"/>
                    <a:gd name="T89" fmla="*/ 0 h 496"/>
                    <a:gd name="T90" fmla="*/ 0 w 1089"/>
                    <a:gd name="T91" fmla="*/ 0 h 496"/>
                    <a:gd name="T92" fmla="*/ 0 w 1089"/>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9" h="496">
                      <a:moveTo>
                        <a:pt x="909" y="397"/>
                      </a:moveTo>
                      <a:lnTo>
                        <a:pt x="880" y="372"/>
                      </a:lnTo>
                      <a:lnTo>
                        <a:pt x="853" y="349"/>
                      </a:lnTo>
                      <a:lnTo>
                        <a:pt x="827" y="329"/>
                      </a:lnTo>
                      <a:lnTo>
                        <a:pt x="804" y="309"/>
                      </a:lnTo>
                      <a:lnTo>
                        <a:pt x="780" y="292"/>
                      </a:lnTo>
                      <a:lnTo>
                        <a:pt x="758" y="278"/>
                      </a:lnTo>
                      <a:lnTo>
                        <a:pt x="737" y="265"/>
                      </a:lnTo>
                      <a:lnTo>
                        <a:pt x="717" y="253"/>
                      </a:lnTo>
                      <a:lnTo>
                        <a:pt x="697" y="244"/>
                      </a:lnTo>
                      <a:lnTo>
                        <a:pt x="678" y="236"/>
                      </a:lnTo>
                      <a:lnTo>
                        <a:pt x="659" y="229"/>
                      </a:lnTo>
                      <a:lnTo>
                        <a:pt x="640" y="224"/>
                      </a:lnTo>
                      <a:lnTo>
                        <a:pt x="621" y="220"/>
                      </a:lnTo>
                      <a:lnTo>
                        <a:pt x="602" y="218"/>
                      </a:lnTo>
                      <a:lnTo>
                        <a:pt x="582" y="216"/>
                      </a:lnTo>
                      <a:lnTo>
                        <a:pt x="562" y="216"/>
                      </a:lnTo>
                      <a:lnTo>
                        <a:pt x="539" y="217"/>
                      </a:lnTo>
                      <a:lnTo>
                        <a:pt x="516" y="220"/>
                      </a:lnTo>
                      <a:lnTo>
                        <a:pt x="491" y="226"/>
                      </a:lnTo>
                      <a:lnTo>
                        <a:pt x="467" y="234"/>
                      </a:lnTo>
                      <a:lnTo>
                        <a:pt x="443" y="244"/>
                      </a:lnTo>
                      <a:lnTo>
                        <a:pt x="418" y="255"/>
                      </a:lnTo>
                      <a:lnTo>
                        <a:pt x="393" y="269"/>
                      </a:lnTo>
                      <a:lnTo>
                        <a:pt x="368" y="283"/>
                      </a:lnTo>
                      <a:lnTo>
                        <a:pt x="343" y="300"/>
                      </a:lnTo>
                      <a:lnTo>
                        <a:pt x="320" y="317"/>
                      </a:lnTo>
                      <a:lnTo>
                        <a:pt x="297" y="336"/>
                      </a:lnTo>
                      <a:lnTo>
                        <a:pt x="275" y="357"/>
                      </a:lnTo>
                      <a:lnTo>
                        <a:pt x="253" y="378"/>
                      </a:lnTo>
                      <a:lnTo>
                        <a:pt x="234" y="400"/>
                      </a:lnTo>
                      <a:lnTo>
                        <a:pt x="215" y="424"/>
                      </a:lnTo>
                      <a:lnTo>
                        <a:pt x="199" y="448"/>
                      </a:lnTo>
                      <a:lnTo>
                        <a:pt x="191" y="457"/>
                      </a:lnTo>
                      <a:lnTo>
                        <a:pt x="184" y="464"/>
                      </a:lnTo>
                      <a:lnTo>
                        <a:pt x="176" y="471"/>
                      </a:lnTo>
                      <a:lnTo>
                        <a:pt x="168" y="478"/>
                      </a:lnTo>
                      <a:lnTo>
                        <a:pt x="158" y="484"/>
                      </a:lnTo>
                      <a:lnTo>
                        <a:pt x="149" y="488"/>
                      </a:lnTo>
                      <a:lnTo>
                        <a:pt x="140" y="491"/>
                      </a:lnTo>
                      <a:lnTo>
                        <a:pt x="129" y="494"/>
                      </a:lnTo>
                      <a:lnTo>
                        <a:pt x="119" y="495"/>
                      </a:lnTo>
                      <a:lnTo>
                        <a:pt x="109" y="496"/>
                      </a:lnTo>
                      <a:lnTo>
                        <a:pt x="98" y="495"/>
                      </a:lnTo>
                      <a:lnTo>
                        <a:pt x="88" y="494"/>
                      </a:lnTo>
                      <a:lnTo>
                        <a:pt x="78" y="492"/>
                      </a:lnTo>
                      <a:lnTo>
                        <a:pt x="67" y="488"/>
                      </a:lnTo>
                      <a:lnTo>
                        <a:pt x="58" y="484"/>
                      </a:lnTo>
                      <a:lnTo>
                        <a:pt x="49" y="478"/>
                      </a:lnTo>
                      <a:lnTo>
                        <a:pt x="39" y="471"/>
                      </a:lnTo>
                      <a:lnTo>
                        <a:pt x="31" y="464"/>
                      </a:lnTo>
                      <a:lnTo>
                        <a:pt x="24" y="456"/>
                      </a:lnTo>
                      <a:lnTo>
                        <a:pt x="18" y="448"/>
                      </a:lnTo>
                      <a:lnTo>
                        <a:pt x="13" y="438"/>
                      </a:lnTo>
                      <a:lnTo>
                        <a:pt x="8" y="429"/>
                      </a:lnTo>
                      <a:lnTo>
                        <a:pt x="4" y="419"/>
                      </a:lnTo>
                      <a:lnTo>
                        <a:pt x="2" y="409"/>
                      </a:lnTo>
                      <a:lnTo>
                        <a:pt x="0" y="399"/>
                      </a:lnTo>
                      <a:lnTo>
                        <a:pt x="0" y="389"/>
                      </a:lnTo>
                      <a:lnTo>
                        <a:pt x="0" y="378"/>
                      </a:lnTo>
                      <a:lnTo>
                        <a:pt x="2" y="368"/>
                      </a:lnTo>
                      <a:lnTo>
                        <a:pt x="4" y="358"/>
                      </a:lnTo>
                      <a:lnTo>
                        <a:pt x="7" y="347"/>
                      </a:lnTo>
                      <a:lnTo>
                        <a:pt x="13" y="337"/>
                      </a:lnTo>
                      <a:lnTo>
                        <a:pt x="18" y="328"/>
                      </a:lnTo>
                      <a:lnTo>
                        <a:pt x="30" y="310"/>
                      </a:lnTo>
                      <a:lnTo>
                        <a:pt x="44" y="292"/>
                      </a:lnTo>
                      <a:lnTo>
                        <a:pt x="56" y="275"/>
                      </a:lnTo>
                      <a:lnTo>
                        <a:pt x="70" y="258"/>
                      </a:lnTo>
                      <a:lnTo>
                        <a:pt x="85" y="242"/>
                      </a:lnTo>
                      <a:lnTo>
                        <a:pt x="99" y="226"/>
                      </a:lnTo>
                      <a:lnTo>
                        <a:pt x="115" y="210"/>
                      </a:lnTo>
                      <a:lnTo>
                        <a:pt x="130" y="195"/>
                      </a:lnTo>
                      <a:lnTo>
                        <a:pt x="146" y="181"/>
                      </a:lnTo>
                      <a:lnTo>
                        <a:pt x="162" y="166"/>
                      </a:lnTo>
                      <a:lnTo>
                        <a:pt x="179" y="153"/>
                      </a:lnTo>
                      <a:lnTo>
                        <a:pt x="196" y="139"/>
                      </a:lnTo>
                      <a:lnTo>
                        <a:pt x="231" y="115"/>
                      </a:lnTo>
                      <a:lnTo>
                        <a:pt x="266" y="91"/>
                      </a:lnTo>
                      <a:lnTo>
                        <a:pt x="283" y="81"/>
                      </a:lnTo>
                      <a:lnTo>
                        <a:pt x="302" y="71"/>
                      </a:lnTo>
                      <a:lnTo>
                        <a:pt x="321" y="62"/>
                      </a:lnTo>
                      <a:lnTo>
                        <a:pt x="339" y="53"/>
                      </a:lnTo>
                      <a:lnTo>
                        <a:pt x="358" y="44"/>
                      </a:lnTo>
                      <a:lnTo>
                        <a:pt x="376" y="37"/>
                      </a:lnTo>
                      <a:lnTo>
                        <a:pt x="395" y="30"/>
                      </a:lnTo>
                      <a:lnTo>
                        <a:pt x="414" y="24"/>
                      </a:lnTo>
                      <a:lnTo>
                        <a:pt x="432" y="18"/>
                      </a:lnTo>
                      <a:lnTo>
                        <a:pt x="451" y="13"/>
                      </a:lnTo>
                      <a:lnTo>
                        <a:pt x="470" y="9"/>
                      </a:lnTo>
                      <a:lnTo>
                        <a:pt x="488" y="6"/>
                      </a:lnTo>
                      <a:lnTo>
                        <a:pt x="507" y="3"/>
                      </a:lnTo>
                      <a:lnTo>
                        <a:pt x="525" y="1"/>
                      </a:lnTo>
                      <a:lnTo>
                        <a:pt x="543" y="0"/>
                      </a:lnTo>
                      <a:lnTo>
                        <a:pt x="562" y="0"/>
                      </a:lnTo>
                      <a:lnTo>
                        <a:pt x="596" y="0"/>
                      </a:lnTo>
                      <a:lnTo>
                        <a:pt x="630" y="3"/>
                      </a:lnTo>
                      <a:lnTo>
                        <a:pt x="662" y="8"/>
                      </a:lnTo>
                      <a:lnTo>
                        <a:pt x="693" y="14"/>
                      </a:lnTo>
                      <a:lnTo>
                        <a:pt x="724" y="23"/>
                      </a:lnTo>
                      <a:lnTo>
                        <a:pt x="753" y="33"/>
                      </a:lnTo>
                      <a:lnTo>
                        <a:pt x="783" y="44"/>
                      </a:lnTo>
                      <a:lnTo>
                        <a:pt x="812" y="59"/>
                      </a:lnTo>
                      <a:lnTo>
                        <a:pt x="841" y="74"/>
                      </a:lnTo>
                      <a:lnTo>
                        <a:pt x="870" y="92"/>
                      </a:lnTo>
                      <a:lnTo>
                        <a:pt x="899" y="112"/>
                      </a:lnTo>
                      <a:lnTo>
                        <a:pt x="928" y="132"/>
                      </a:lnTo>
                      <a:lnTo>
                        <a:pt x="958" y="155"/>
                      </a:lnTo>
                      <a:lnTo>
                        <a:pt x="989" y="180"/>
                      </a:lnTo>
                      <a:lnTo>
                        <a:pt x="1020" y="207"/>
                      </a:lnTo>
                      <a:lnTo>
                        <a:pt x="1053" y="236"/>
                      </a:lnTo>
                      <a:lnTo>
                        <a:pt x="1060" y="243"/>
                      </a:lnTo>
                      <a:lnTo>
                        <a:pt x="1067" y="251"/>
                      </a:lnTo>
                      <a:lnTo>
                        <a:pt x="1073" y="260"/>
                      </a:lnTo>
                      <a:lnTo>
                        <a:pt x="1079" y="270"/>
                      </a:lnTo>
                      <a:lnTo>
                        <a:pt x="1083" y="279"/>
                      </a:lnTo>
                      <a:lnTo>
                        <a:pt x="1086" y="289"/>
                      </a:lnTo>
                      <a:lnTo>
                        <a:pt x="1088" y="300"/>
                      </a:lnTo>
                      <a:lnTo>
                        <a:pt x="1089" y="310"/>
                      </a:lnTo>
                      <a:lnTo>
                        <a:pt x="1089" y="320"/>
                      </a:lnTo>
                      <a:lnTo>
                        <a:pt x="1088" y="331"/>
                      </a:lnTo>
                      <a:lnTo>
                        <a:pt x="1086" y="341"/>
                      </a:lnTo>
                      <a:lnTo>
                        <a:pt x="1084" y="351"/>
                      </a:lnTo>
                      <a:lnTo>
                        <a:pt x="1080" y="361"/>
                      </a:lnTo>
                      <a:lnTo>
                        <a:pt x="1074" y="370"/>
                      </a:lnTo>
                      <a:lnTo>
                        <a:pt x="1068" y="379"/>
                      </a:lnTo>
                      <a:lnTo>
                        <a:pt x="1062" y="389"/>
                      </a:lnTo>
                      <a:lnTo>
                        <a:pt x="1054" y="396"/>
                      </a:lnTo>
                      <a:lnTo>
                        <a:pt x="1046" y="403"/>
                      </a:lnTo>
                      <a:lnTo>
                        <a:pt x="1036" y="409"/>
                      </a:lnTo>
                      <a:lnTo>
                        <a:pt x="1028" y="414"/>
                      </a:lnTo>
                      <a:lnTo>
                        <a:pt x="1018" y="419"/>
                      </a:lnTo>
                      <a:lnTo>
                        <a:pt x="1008" y="421"/>
                      </a:lnTo>
                      <a:lnTo>
                        <a:pt x="998" y="424"/>
                      </a:lnTo>
                      <a:lnTo>
                        <a:pt x="988" y="425"/>
                      </a:lnTo>
                      <a:lnTo>
                        <a:pt x="977" y="425"/>
                      </a:lnTo>
                      <a:lnTo>
                        <a:pt x="967" y="424"/>
                      </a:lnTo>
                      <a:lnTo>
                        <a:pt x="957" y="422"/>
                      </a:lnTo>
                      <a:lnTo>
                        <a:pt x="946" y="419"/>
                      </a:lnTo>
                      <a:lnTo>
                        <a:pt x="936" y="415"/>
                      </a:lnTo>
                      <a:lnTo>
                        <a:pt x="927" y="410"/>
                      </a:lnTo>
                      <a:lnTo>
                        <a:pt x="917" y="404"/>
                      </a:lnTo>
                      <a:lnTo>
                        <a:pt x="909" y="39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0" name="Freeform 2087">
                  <a:extLst>
                    <a:ext uri="{FF2B5EF4-FFF2-40B4-BE49-F238E27FC236}">
                      <a16:creationId xmlns:a16="http://schemas.microsoft.com/office/drawing/2014/main" id="{06006896-B01B-47C9-9985-DBDE0FBBDB34}"/>
                    </a:ext>
                  </a:extLst>
                </p:cNvPr>
                <p:cNvSpPr>
                  <a:spLocks/>
                </p:cNvSpPr>
                <p:nvPr/>
              </p:nvSpPr>
              <p:spPr bwMode="auto">
                <a:xfrm>
                  <a:off x="2185" y="2586"/>
                  <a:ext cx="14" cy="45"/>
                </a:xfrm>
                <a:custGeom>
                  <a:avLst/>
                  <a:gdLst>
                    <a:gd name="T0" fmla="*/ 0 w 217"/>
                    <a:gd name="T1" fmla="*/ 0 h 688"/>
                    <a:gd name="T2" fmla="*/ 0 w 217"/>
                    <a:gd name="T3" fmla="*/ 0 h 688"/>
                    <a:gd name="T4" fmla="*/ 0 w 217"/>
                    <a:gd name="T5" fmla="*/ 0 h 688"/>
                    <a:gd name="T6" fmla="*/ 0 w 217"/>
                    <a:gd name="T7" fmla="*/ 0 h 688"/>
                    <a:gd name="T8" fmla="*/ 0 w 217"/>
                    <a:gd name="T9" fmla="*/ 0 h 688"/>
                    <a:gd name="T10" fmla="*/ 0 w 217"/>
                    <a:gd name="T11" fmla="*/ 0 h 688"/>
                    <a:gd name="T12" fmla="*/ 0 w 217"/>
                    <a:gd name="T13" fmla="*/ 0 h 688"/>
                    <a:gd name="T14" fmla="*/ 0 w 217"/>
                    <a:gd name="T15" fmla="*/ 0 h 688"/>
                    <a:gd name="T16" fmla="*/ 0 w 217"/>
                    <a:gd name="T17" fmla="*/ 0 h 688"/>
                    <a:gd name="T18" fmla="*/ 0 w 217"/>
                    <a:gd name="T19" fmla="*/ 0 h 688"/>
                    <a:gd name="T20" fmla="*/ 0 w 217"/>
                    <a:gd name="T21" fmla="*/ 0 h 688"/>
                    <a:gd name="T22" fmla="*/ 0 w 217"/>
                    <a:gd name="T23" fmla="*/ 0 h 688"/>
                    <a:gd name="T24" fmla="*/ 0 w 217"/>
                    <a:gd name="T25" fmla="*/ 0 h 688"/>
                    <a:gd name="T26" fmla="*/ 0 w 217"/>
                    <a:gd name="T27" fmla="*/ 0 h 688"/>
                    <a:gd name="T28" fmla="*/ 0 w 217"/>
                    <a:gd name="T29" fmla="*/ 0 h 688"/>
                    <a:gd name="T30" fmla="*/ 0 w 217"/>
                    <a:gd name="T31" fmla="*/ 0 h 688"/>
                    <a:gd name="T32" fmla="*/ 0 w 217"/>
                    <a:gd name="T33" fmla="*/ 0 h 688"/>
                    <a:gd name="T34" fmla="*/ 0 w 217"/>
                    <a:gd name="T35" fmla="*/ 0 h 688"/>
                    <a:gd name="T36" fmla="*/ 0 w 217"/>
                    <a:gd name="T37" fmla="*/ 0 h 688"/>
                    <a:gd name="T38" fmla="*/ 0 w 217"/>
                    <a:gd name="T39" fmla="*/ 0 h 688"/>
                    <a:gd name="T40" fmla="*/ 0 w 217"/>
                    <a:gd name="T41" fmla="*/ 0 h 688"/>
                    <a:gd name="T42" fmla="*/ 0 w 217"/>
                    <a:gd name="T43" fmla="*/ 0 h 688"/>
                    <a:gd name="T44" fmla="*/ 0 w 217"/>
                    <a:gd name="T45" fmla="*/ 0 h 688"/>
                    <a:gd name="T46" fmla="*/ 0 w 217"/>
                    <a:gd name="T47" fmla="*/ 0 h 688"/>
                    <a:gd name="T48" fmla="*/ 0 w 217"/>
                    <a:gd name="T49" fmla="*/ 0 h 688"/>
                    <a:gd name="T50" fmla="*/ 0 w 217"/>
                    <a:gd name="T51" fmla="*/ 0 h 688"/>
                    <a:gd name="T52" fmla="*/ 0 w 217"/>
                    <a:gd name="T53" fmla="*/ 0 h 688"/>
                    <a:gd name="T54" fmla="*/ 0 w 217"/>
                    <a:gd name="T55" fmla="*/ 0 h 688"/>
                    <a:gd name="T56" fmla="*/ 0 w 217"/>
                    <a:gd name="T57" fmla="*/ 0 h 688"/>
                    <a:gd name="T58" fmla="*/ 0 w 217"/>
                    <a:gd name="T59" fmla="*/ 0 h 688"/>
                    <a:gd name="T60" fmla="*/ 0 w 217"/>
                    <a:gd name="T61" fmla="*/ 0 h 688"/>
                    <a:gd name="T62" fmla="*/ 0 w 217"/>
                    <a:gd name="T63" fmla="*/ 0 h 688"/>
                    <a:gd name="T64" fmla="*/ 0 w 217"/>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7" h="688">
                      <a:moveTo>
                        <a:pt x="216" y="108"/>
                      </a:moveTo>
                      <a:lnTo>
                        <a:pt x="217" y="579"/>
                      </a:lnTo>
                      <a:lnTo>
                        <a:pt x="216" y="591"/>
                      </a:lnTo>
                      <a:lnTo>
                        <a:pt x="214" y="601"/>
                      </a:lnTo>
                      <a:lnTo>
                        <a:pt x="212" y="611"/>
                      </a:lnTo>
                      <a:lnTo>
                        <a:pt x="208" y="622"/>
                      </a:lnTo>
                      <a:lnTo>
                        <a:pt x="204" y="631"/>
                      </a:lnTo>
                      <a:lnTo>
                        <a:pt x="199" y="640"/>
                      </a:lnTo>
                      <a:lnTo>
                        <a:pt x="192" y="649"/>
                      </a:lnTo>
                      <a:lnTo>
                        <a:pt x="185" y="656"/>
                      </a:lnTo>
                      <a:lnTo>
                        <a:pt x="178" y="663"/>
                      </a:lnTo>
                      <a:lnTo>
                        <a:pt x="169" y="669"/>
                      </a:lnTo>
                      <a:lnTo>
                        <a:pt x="160" y="674"/>
                      </a:lnTo>
                      <a:lnTo>
                        <a:pt x="151" y="679"/>
                      </a:lnTo>
                      <a:lnTo>
                        <a:pt x="141" y="683"/>
                      </a:lnTo>
                      <a:lnTo>
                        <a:pt x="130" y="686"/>
                      </a:lnTo>
                      <a:lnTo>
                        <a:pt x="120" y="687"/>
                      </a:lnTo>
                      <a:lnTo>
                        <a:pt x="109" y="688"/>
                      </a:lnTo>
                      <a:lnTo>
                        <a:pt x="97" y="687"/>
                      </a:lnTo>
                      <a:lnTo>
                        <a:pt x="87" y="686"/>
                      </a:lnTo>
                      <a:lnTo>
                        <a:pt x="77" y="683"/>
                      </a:lnTo>
                      <a:lnTo>
                        <a:pt x="66" y="680"/>
                      </a:lnTo>
                      <a:lnTo>
                        <a:pt x="57" y="674"/>
                      </a:lnTo>
                      <a:lnTo>
                        <a:pt x="48" y="669"/>
                      </a:lnTo>
                      <a:lnTo>
                        <a:pt x="39" y="663"/>
                      </a:lnTo>
                      <a:lnTo>
                        <a:pt x="32" y="656"/>
                      </a:lnTo>
                      <a:lnTo>
                        <a:pt x="25" y="649"/>
                      </a:lnTo>
                      <a:lnTo>
                        <a:pt x="19" y="640"/>
                      </a:lnTo>
                      <a:lnTo>
                        <a:pt x="13" y="631"/>
                      </a:lnTo>
                      <a:lnTo>
                        <a:pt x="9" y="622"/>
                      </a:lnTo>
                      <a:lnTo>
                        <a:pt x="5" y="611"/>
                      </a:lnTo>
                      <a:lnTo>
                        <a:pt x="2" y="601"/>
                      </a:lnTo>
                      <a:lnTo>
                        <a:pt x="1" y="591"/>
                      </a:lnTo>
                      <a:lnTo>
                        <a:pt x="0" y="579"/>
                      </a:lnTo>
                      <a:lnTo>
                        <a:pt x="0" y="108"/>
                      </a:lnTo>
                      <a:lnTo>
                        <a:pt x="0" y="98"/>
                      </a:lnTo>
                      <a:lnTo>
                        <a:pt x="2" y="86"/>
                      </a:lnTo>
                      <a:lnTo>
                        <a:pt x="4" y="76"/>
                      </a:lnTo>
                      <a:lnTo>
                        <a:pt x="8" y="67"/>
                      </a:lnTo>
                      <a:lnTo>
                        <a:pt x="12" y="57"/>
                      </a:lnTo>
                      <a:lnTo>
                        <a:pt x="18" y="48"/>
                      </a:lnTo>
                      <a:lnTo>
                        <a:pt x="24" y="40"/>
                      </a:lnTo>
                      <a:lnTo>
                        <a:pt x="31" y="31"/>
                      </a:lnTo>
                      <a:lnTo>
                        <a:pt x="38" y="25"/>
                      </a:lnTo>
                      <a:lnTo>
                        <a:pt x="47" y="19"/>
                      </a:lnTo>
                      <a:lnTo>
                        <a:pt x="56" y="13"/>
                      </a:lnTo>
                      <a:lnTo>
                        <a:pt x="65" y="9"/>
                      </a:lnTo>
                      <a:lnTo>
                        <a:pt x="75" y="5"/>
                      </a:lnTo>
                      <a:lnTo>
                        <a:pt x="86" y="2"/>
                      </a:lnTo>
                      <a:lnTo>
                        <a:pt x="96" y="0"/>
                      </a:lnTo>
                      <a:lnTo>
                        <a:pt x="108" y="0"/>
                      </a:lnTo>
                      <a:lnTo>
                        <a:pt x="119" y="0"/>
                      </a:lnTo>
                      <a:lnTo>
                        <a:pt x="129" y="2"/>
                      </a:lnTo>
                      <a:lnTo>
                        <a:pt x="140" y="5"/>
                      </a:lnTo>
                      <a:lnTo>
                        <a:pt x="150" y="9"/>
                      </a:lnTo>
                      <a:lnTo>
                        <a:pt x="159" y="13"/>
                      </a:lnTo>
                      <a:lnTo>
                        <a:pt x="169" y="18"/>
                      </a:lnTo>
                      <a:lnTo>
                        <a:pt x="177" y="24"/>
                      </a:lnTo>
                      <a:lnTo>
                        <a:pt x="184" y="31"/>
                      </a:lnTo>
                      <a:lnTo>
                        <a:pt x="191" y="40"/>
                      </a:lnTo>
                      <a:lnTo>
                        <a:pt x="198" y="48"/>
                      </a:lnTo>
                      <a:lnTo>
                        <a:pt x="203" y="56"/>
                      </a:lnTo>
                      <a:lnTo>
                        <a:pt x="208" y="66"/>
                      </a:lnTo>
                      <a:lnTo>
                        <a:pt x="211" y="76"/>
                      </a:lnTo>
                      <a:lnTo>
                        <a:pt x="214" y="86"/>
                      </a:lnTo>
                      <a:lnTo>
                        <a:pt x="215" y="97"/>
                      </a:lnTo>
                      <a:lnTo>
                        <a:pt x="216" y="10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1" name="Freeform 2088">
                  <a:extLst>
                    <a:ext uri="{FF2B5EF4-FFF2-40B4-BE49-F238E27FC236}">
                      <a16:creationId xmlns:a16="http://schemas.microsoft.com/office/drawing/2014/main" id="{67630F6D-3620-45AD-83B4-725CA4A9AF0A}"/>
                    </a:ext>
                  </a:extLst>
                </p:cNvPr>
                <p:cNvSpPr>
                  <a:spLocks/>
                </p:cNvSpPr>
                <p:nvPr/>
              </p:nvSpPr>
              <p:spPr bwMode="auto">
                <a:xfrm>
                  <a:off x="2096" y="2476"/>
                  <a:ext cx="62" cy="53"/>
                </a:xfrm>
                <a:custGeom>
                  <a:avLst/>
                  <a:gdLst>
                    <a:gd name="T0" fmla="*/ 0 w 933"/>
                    <a:gd name="T1" fmla="*/ 0 h 800"/>
                    <a:gd name="T2" fmla="*/ 0 w 933"/>
                    <a:gd name="T3" fmla="*/ 0 h 800"/>
                    <a:gd name="T4" fmla="*/ 0 w 933"/>
                    <a:gd name="T5" fmla="*/ 0 h 800"/>
                    <a:gd name="T6" fmla="*/ 0 w 933"/>
                    <a:gd name="T7" fmla="*/ 0 h 800"/>
                    <a:gd name="T8" fmla="*/ 0 w 933"/>
                    <a:gd name="T9" fmla="*/ 0 h 800"/>
                    <a:gd name="T10" fmla="*/ 0 w 933"/>
                    <a:gd name="T11" fmla="*/ 0 h 800"/>
                    <a:gd name="T12" fmla="*/ 0 w 933"/>
                    <a:gd name="T13" fmla="*/ 0 h 800"/>
                    <a:gd name="T14" fmla="*/ 0 w 933"/>
                    <a:gd name="T15" fmla="*/ 0 h 800"/>
                    <a:gd name="T16" fmla="*/ 0 w 933"/>
                    <a:gd name="T17" fmla="*/ 0 h 800"/>
                    <a:gd name="T18" fmla="*/ 0 w 933"/>
                    <a:gd name="T19" fmla="*/ 0 h 800"/>
                    <a:gd name="T20" fmla="*/ 0 w 933"/>
                    <a:gd name="T21" fmla="*/ 0 h 800"/>
                    <a:gd name="T22" fmla="*/ 0 w 933"/>
                    <a:gd name="T23" fmla="*/ 0 h 800"/>
                    <a:gd name="T24" fmla="*/ 0 w 933"/>
                    <a:gd name="T25" fmla="*/ 0 h 800"/>
                    <a:gd name="T26" fmla="*/ 0 w 933"/>
                    <a:gd name="T27" fmla="*/ 0 h 800"/>
                    <a:gd name="T28" fmla="*/ 0 w 933"/>
                    <a:gd name="T29" fmla="*/ 0 h 800"/>
                    <a:gd name="T30" fmla="*/ 0 w 933"/>
                    <a:gd name="T31" fmla="*/ 0 h 800"/>
                    <a:gd name="T32" fmla="*/ 0 w 933"/>
                    <a:gd name="T33" fmla="*/ 0 h 800"/>
                    <a:gd name="T34" fmla="*/ 0 w 933"/>
                    <a:gd name="T35" fmla="*/ 0 h 800"/>
                    <a:gd name="T36" fmla="*/ 0 w 933"/>
                    <a:gd name="T37" fmla="*/ 0 h 800"/>
                    <a:gd name="T38" fmla="*/ 0 w 933"/>
                    <a:gd name="T39" fmla="*/ 0 h 800"/>
                    <a:gd name="T40" fmla="*/ 0 w 933"/>
                    <a:gd name="T41" fmla="*/ 0 h 800"/>
                    <a:gd name="T42" fmla="*/ 0 w 933"/>
                    <a:gd name="T43" fmla="*/ 0 h 800"/>
                    <a:gd name="T44" fmla="*/ 0 w 933"/>
                    <a:gd name="T45" fmla="*/ 0 h 800"/>
                    <a:gd name="T46" fmla="*/ 0 w 933"/>
                    <a:gd name="T47" fmla="*/ 0 h 800"/>
                    <a:gd name="T48" fmla="*/ 0 w 933"/>
                    <a:gd name="T49" fmla="*/ 0 h 800"/>
                    <a:gd name="T50" fmla="*/ 0 w 933"/>
                    <a:gd name="T51" fmla="*/ 0 h 800"/>
                    <a:gd name="T52" fmla="*/ 0 w 933"/>
                    <a:gd name="T53" fmla="*/ 0 h 800"/>
                    <a:gd name="T54" fmla="*/ 0 w 933"/>
                    <a:gd name="T55" fmla="*/ 0 h 800"/>
                    <a:gd name="T56" fmla="*/ 0 w 933"/>
                    <a:gd name="T57" fmla="*/ 0 h 800"/>
                    <a:gd name="T58" fmla="*/ 0 w 933"/>
                    <a:gd name="T59" fmla="*/ 0 h 800"/>
                    <a:gd name="T60" fmla="*/ 0 w 933"/>
                    <a:gd name="T61" fmla="*/ 0 h 800"/>
                    <a:gd name="T62" fmla="*/ 0 w 933"/>
                    <a:gd name="T63" fmla="*/ 0 h 800"/>
                    <a:gd name="T64" fmla="*/ 0 w 933"/>
                    <a:gd name="T65" fmla="*/ 0 h 800"/>
                    <a:gd name="T66" fmla="*/ 0 w 933"/>
                    <a:gd name="T67" fmla="*/ 0 h 800"/>
                    <a:gd name="T68" fmla="*/ 0 w 933"/>
                    <a:gd name="T69" fmla="*/ 0 h 800"/>
                    <a:gd name="T70" fmla="*/ 0 w 933"/>
                    <a:gd name="T71" fmla="*/ 0 h 800"/>
                    <a:gd name="T72" fmla="*/ 0 w 933"/>
                    <a:gd name="T73" fmla="*/ 0 h 800"/>
                    <a:gd name="T74" fmla="*/ 0 w 933"/>
                    <a:gd name="T75" fmla="*/ 0 h 800"/>
                    <a:gd name="T76" fmla="*/ 0 w 933"/>
                    <a:gd name="T77" fmla="*/ 0 h 800"/>
                    <a:gd name="T78" fmla="*/ 0 w 933"/>
                    <a:gd name="T79" fmla="*/ 0 h 800"/>
                    <a:gd name="T80" fmla="*/ 0 w 933"/>
                    <a:gd name="T81" fmla="*/ 0 h 800"/>
                    <a:gd name="T82" fmla="*/ 0 w 933"/>
                    <a:gd name="T83" fmla="*/ 0 h 800"/>
                    <a:gd name="T84" fmla="*/ 0 w 933"/>
                    <a:gd name="T85" fmla="*/ 0 h 800"/>
                    <a:gd name="T86" fmla="*/ 0 w 933"/>
                    <a:gd name="T87" fmla="*/ 0 h 800"/>
                    <a:gd name="T88" fmla="*/ 0 w 933"/>
                    <a:gd name="T89" fmla="*/ 0 h 800"/>
                    <a:gd name="T90" fmla="*/ 0 w 933"/>
                    <a:gd name="T91" fmla="*/ 0 h 800"/>
                    <a:gd name="T92" fmla="*/ 0 w 933"/>
                    <a:gd name="T93" fmla="*/ 0 h 800"/>
                    <a:gd name="T94" fmla="*/ 0 w 933"/>
                    <a:gd name="T95" fmla="*/ 0 h 800"/>
                    <a:gd name="T96" fmla="*/ 0 w 933"/>
                    <a:gd name="T97" fmla="*/ 0 h 800"/>
                    <a:gd name="T98" fmla="*/ 0 w 933"/>
                    <a:gd name="T99" fmla="*/ 0 h 800"/>
                    <a:gd name="T100" fmla="*/ 0 w 933"/>
                    <a:gd name="T101" fmla="*/ 0 h 800"/>
                    <a:gd name="T102" fmla="*/ 0 w 933"/>
                    <a:gd name="T103" fmla="*/ 0 h 800"/>
                    <a:gd name="T104" fmla="*/ 0 w 933"/>
                    <a:gd name="T105" fmla="*/ 0 h 800"/>
                    <a:gd name="T106" fmla="*/ 0 w 933"/>
                    <a:gd name="T107" fmla="*/ 0 h 800"/>
                    <a:gd name="T108" fmla="*/ 0 w 933"/>
                    <a:gd name="T109" fmla="*/ 0 h 800"/>
                    <a:gd name="T110" fmla="*/ 0 w 933"/>
                    <a:gd name="T111" fmla="*/ 0 h 800"/>
                    <a:gd name="T112" fmla="*/ 0 w 933"/>
                    <a:gd name="T113" fmla="*/ 0 h 800"/>
                    <a:gd name="T114" fmla="*/ 0 w 933"/>
                    <a:gd name="T115" fmla="*/ 0 h 800"/>
                    <a:gd name="T116" fmla="*/ 0 w 933"/>
                    <a:gd name="T117" fmla="*/ 0 h 800"/>
                    <a:gd name="T118" fmla="*/ 0 w 933"/>
                    <a:gd name="T119" fmla="*/ 0 h 800"/>
                    <a:gd name="T120" fmla="*/ 0 w 933"/>
                    <a:gd name="T121" fmla="*/ 0 h 8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0">
                      <a:moveTo>
                        <a:pt x="858" y="3"/>
                      </a:moveTo>
                      <a:lnTo>
                        <a:pt x="848" y="1"/>
                      </a:lnTo>
                      <a:lnTo>
                        <a:pt x="839" y="0"/>
                      </a:lnTo>
                      <a:lnTo>
                        <a:pt x="828" y="0"/>
                      </a:lnTo>
                      <a:lnTo>
                        <a:pt x="819" y="1"/>
                      </a:lnTo>
                      <a:lnTo>
                        <a:pt x="810" y="3"/>
                      </a:lnTo>
                      <a:lnTo>
                        <a:pt x="800" y="5"/>
                      </a:lnTo>
                      <a:lnTo>
                        <a:pt x="791" y="10"/>
                      </a:lnTo>
                      <a:lnTo>
                        <a:pt x="783" y="14"/>
                      </a:lnTo>
                      <a:lnTo>
                        <a:pt x="774" y="19"/>
                      </a:lnTo>
                      <a:lnTo>
                        <a:pt x="767" y="25"/>
                      </a:lnTo>
                      <a:lnTo>
                        <a:pt x="760" y="31"/>
                      </a:lnTo>
                      <a:lnTo>
                        <a:pt x="754" y="38"/>
                      </a:lnTo>
                      <a:lnTo>
                        <a:pt x="749" y="47"/>
                      </a:lnTo>
                      <a:lnTo>
                        <a:pt x="743" y="56"/>
                      </a:lnTo>
                      <a:lnTo>
                        <a:pt x="739" y="64"/>
                      </a:lnTo>
                      <a:lnTo>
                        <a:pt x="736" y="75"/>
                      </a:lnTo>
                      <a:lnTo>
                        <a:pt x="722" y="124"/>
                      </a:lnTo>
                      <a:lnTo>
                        <a:pt x="705" y="171"/>
                      </a:lnTo>
                      <a:lnTo>
                        <a:pt x="688" y="215"/>
                      </a:lnTo>
                      <a:lnTo>
                        <a:pt x="668" y="256"/>
                      </a:lnTo>
                      <a:lnTo>
                        <a:pt x="647" y="293"/>
                      </a:lnTo>
                      <a:lnTo>
                        <a:pt x="625" y="328"/>
                      </a:lnTo>
                      <a:lnTo>
                        <a:pt x="603" y="360"/>
                      </a:lnTo>
                      <a:lnTo>
                        <a:pt x="579" y="389"/>
                      </a:lnTo>
                      <a:lnTo>
                        <a:pt x="555" y="417"/>
                      </a:lnTo>
                      <a:lnTo>
                        <a:pt x="529" y="441"/>
                      </a:lnTo>
                      <a:lnTo>
                        <a:pt x="505" y="463"/>
                      </a:lnTo>
                      <a:lnTo>
                        <a:pt x="479" y="483"/>
                      </a:lnTo>
                      <a:lnTo>
                        <a:pt x="452" y="502"/>
                      </a:lnTo>
                      <a:lnTo>
                        <a:pt x="426" y="518"/>
                      </a:lnTo>
                      <a:lnTo>
                        <a:pt x="400" y="532"/>
                      </a:lnTo>
                      <a:lnTo>
                        <a:pt x="374" y="545"/>
                      </a:lnTo>
                      <a:lnTo>
                        <a:pt x="348" y="555"/>
                      </a:lnTo>
                      <a:lnTo>
                        <a:pt x="324" y="565"/>
                      </a:lnTo>
                      <a:lnTo>
                        <a:pt x="300" y="573"/>
                      </a:lnTo>
                      <a:lnTo>
                        <a:pt x="276" y="580"/>
                      </a:lnTo>
                      <a:lnTo>
                        <a:pt x="253" y="585"/>
                      </a:lnTo>
                      <a:lnTo>
                        <a:pt x="233" y="591"/>
                      </a:lnTo>
                      <a:lnTo>
                        <a:pt x="212" y="594"/>
                      </a:lnTo>
                      <a:lnTo>
                        <a:pt x="193" y="597"/>
                      </a:lnTo>
                      <a:lnTo>
                        <a:pt x="159" y="600"/>
                      </a:lnTo>
                      <a:lnTo>
                        <a:pt x="133" y="601"/>
                      </a:lnTo>
                      <a:lnTo>
                        <a:pt x="116" y="601"/>
                      </a:lnTo>
                      <a:lnTo>
                        <a:pt x="106" y="601"/>
                      </a:lnTo>
                      <a:lnTo>
                        <a:pt x="107" y="601"/>
                      </a:lnTo>
                      <a:lnTo>
                        <a:pt x="97" y="600"/>
                      </a:lnTo>
                      <a:lnTo>
                        <a:pt x="87" y="601"/>
                      </a:lnTo>
                      <a:lnTo>
                        <a:pt x="77" y="603"/>
                      </a:lnTo>
                      <a:lnTo>
                        <a:pt x="68" y="605"/>
                      </a:lnTo>
                      <a:lnTo>
                        <a:pt x="59" y="609"/>
                      </a:lnTo>
                      <a:lnTo>
                        <a:pt x="51" y="613"/>
                      </a:lnTo>
                      <a:lnTo>
                        <a:pt x="42" y="619"/>
                      </a:lnTo>
                      <a:lnTo>
                        <a:pt x="35" y="625"/>
                      </a:lnTo>
                      <a:lnTo>
                        <a:pt x="28" y="631"/>
                      </a:lnTo>
                      <a:lnTo>
                        <a:pt x="22" y="638"/>
                      </a:lnTo>
                      <a:lnTo>
                        <a:pt x="15" y="646"/>
                      </a:lnTo>
                      <a:lnTo>
                        <a:pt x="11" y="655"/>
                      </a:lnTo>
                      <a:lnTo>
                        <a:pt x="7" y="663"/>
                      </a:lnTo>
                      <a:lnTo>
                        <a:pt x="4" y="672"/>
                      </a:lnTo>
                      <a:lnTo>
                        <a:pt x="1" y="683"/>
                      </a:lnTo>
                      <a:lnTo>
                        <a:pt x="0" y="693"/>
                      </a:lnTo>
                      <a:lnTo>
                        <a:pt x="0" y="703"/>
                      </a:lnTo>
                      <a:lnTo>
                        <a:pt x="1" y="713"/>
                      </a:lnTo>
                      <a:lnTo>
                        <a:pt x="2" y="723"/>
                      </a:lnTo>
                      <a:lnTo>
                        <a:pt x="5" y="732"/>
                      </a:lnTo>
                      <a:lnTo>
                        <a:pt x="8" y="742"/>
                      </a:lnTo>
                      <a:lnTo>
                        <a:pt x="12" y="750"/>
                      </a:lnTo>
                      <a:lnTo>
                        <a:pt x="17" y="758"/>
                      </a:lnTo>
                      <a:lnTo>
                        <a:pt x="24" y="765"/>
                      </a:lnTo>
                      <a:lnTo>
                        <a:pt x="31" y="773"/>
                      </a:lnTo>
                      <a:lnTo>
                        <a:pt x="38" y="779"/>
                      </a:lnTo>
                      <a:lnTo>
                        <a:pt x="45" y="784"/>
                      </a:lnTo>
                      <a:lnTo>
                        <a:pt x="54" y="789"/>
                      </a:lnTo>
                      <a:lnTo>
                        <a:pt x="63" y="793"/>
                      </a:lnTo>
                      <a:lnTo>
                        <a:pt x="72" y="796"/>
                      </a:lnTo>
                      <a:lnTo>
                        <a:pt x="82" y="798"/>
                      </a:lnTo>
                      <a:lnTo>
                        <a:pt x="92" y="799"/>
                      </a:lnTo>
                      <a:lnTo>
                        <a:pt x="100" y="800"/>
                      </a:lnTo>
                      <a:lnTo>
                        <a:pt x="122" y="800"/>
                      </a:lnTo>
                      <a:lnTo>
                        <a:pt x="156" y="799"/>
                      </a:lnTo>
                      <a:lnTo>
                        <a:pt x="199" y="795"/>
                      </a:lnTo>
                      <a:lnTo>
                        <a:pt x="224" y="792"/>
                      </a:lnTo>
                      <a:lnTo>
                        <a:pt x="251" y="788"/>
                      </a:lnTo>
                      <a:lnTo>
                        <a:pt x="280" y="782"/>
                      </a:lnTo>
                      <a:lnTo>
                        <a:pt x="310" y="776"/>
                      </a:lnTo>
                      <a:lnTo>
                        <a:pt x="341" y="766"/>
                      </a:lnTo>
                      <a:lnTo>
                        <a:pt x="374" y="757"/>
                      </a:lnTo>
                      <a:lnTo>
                        <a:pt x="408" y="745"/>
                      </a:lnTo>
                      <a:lnTo>
                        <a:pt x="442" y="731"/>
                      </a:lnTo>
                      <a:lnTo>
                        <a:pt x="478" y="715"/>
                      </a:lnTo>
                      <a:lnTo>
                        <a:pt x="513" y="697"/>
                      </a:lnTo>
                      <a:lnTo>
                        <a:pt x="548" y="676"/>
                      </a:lnTo>
                      <a:lnTo>
                        <a:pt x="583" y="654"/>
                      </a:lnTo>
                      <a:lnTo>
                        <a:pt x="618" y="628"/>
                      </a:lnTo>
                      <a:lnTo>
                        <a:pt x="652" y="599"/>
                      </a:lnTo>
                      <a:lnTo>
                        <a:pt x="687" y="567"/>
                      </a:lnTo>
                      <a:lnTo>
                        <a:pt x="720" y="533"/>
                      </a:lnTo>
                      <a:lnTo>
                        <a:pt x="752" y="494"/>
                      </a:lnTo>
                      <a:lnTo>
                        <a:pt x="783" y="453"/>
                      </a:lnTo>
                      <a:lnTo>
                        <a:pt x="812" y="409"/>
                      </a:lnTo>
                      <a:lnTo>
                        <a:pt x="840" y="360"/>
                      </a:lnTo>
                      <a:lnTo>
                        <a:pt x="865" y="307"/>
                      </a:lnTo>
                      <a:lnTo>
                        <a:pt x="889" y="250"/>
                      </a:lnTo>
                      <a:lnTo>
                        <a:pt x="911" y="190"/>
                      </a:lnTo>
                      <a:lnTo>
                        <a:pt x="930" y="125"/>
                      </a:lnTo>
                      <a:lnTo>
                        <a:pt x="932" y="115"/>
                      </a:lnTo>
                      <a:lnTo>
                        <a:pt x="933" y="106"/>
                      </a:lnTo>
                      <a:lnTo>
                        <a:pt x="933" y="95"/>
                      </a:lnTo>
                      <a:lnTo>
                        <a:pt x="932" y="86"/>
                      </a:lnTo>
                      <a:lnTo>
                        <a:pt x="930" y="77"/>
                      </a:lnTo>
                      <a:lnTo>
                        <a:pt x="927" y="67"/>
                      </a:lnTo>
                      <a:lnTo>
                        <a:pt x="923" y="58"/>
                      </a:lnTo>
                      <a:lnTo>
                        <a:pt x="919" y="50"/>
                      </a:lnTo>
                      <a:lnTo>
                        <a:pt x="914" y="42"/>
                      </a:lnTo>
                      <a:lnTo>
                        <a:pt x="908" y="34"/>
                      </a:lnTo>
                      <a:lnTo>
                        <a:pt x="902" y="27"/>
                      </a:lnTo>
                      <a:lnTo>
                        <a:pt x="894" y="21"/>
                      </a:lnTo>
                      <a:lnTo>
                        <a:pt x="886" y="16"/>
                      </a:lnTo>
                      <a:lnTo>
                        <a:pt x="877" y="11"/>
                      </a:lnTo>
                      <a:lnTo>
                        <a:pt x="869" y="6"/>
                      </a:lnTo>
                      <a:lnTo>
                        <a:pt x="858" y="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2" name="Freeform 2089">
                  <a:extLst>
                    <a:ext uri="{FF2B5EF4-FFF2-40B4-BE49-F238E27FC236}">
                      <a16:creationId xmlns:a16="http://schemas.microsoft.com/office/drawing/2014/main" id="{64D0A2D0-17B8-4A17-99E5-DB4422E8DF55}"/>
                    </a:ext>
                  </a:extLst>
                </p:cNvPr>
                <p:cNvSpPr>
                  <a:spLocks/>
                </p:cNvSpPr>
                <p:nvPr/>
              </p:nvSpPr>
              <p:spPr bwMode="auto">
                <a:xfrm>
                  <a:off x="2210" y="2448"/>
                  <a:ext cx="34" cy="73"/>
                </a:xfrm>
                <a:custGeom>
                  <a:avLst/>
                  <a:gdLst>
                    <a:gd name="T0" fmla="*/ 0 w 517"/>
                    <a:gd name="T1" fmla="*/ 0 h 1083"/>
                    <a:gd name="T2" fmla="*/ 0 w 517"/>
                    <a:gd name="T3" fmla="*/ 0 h 1083"/>
                    <a:gd name="T4" fmla="*/ 0 w 517"/>
                    <a:gd name="T5" fmla="*/ 0 h 1083"/>
                    <a:gd name="T6" fmla="*/ 0 w 517"/>
                    <a:gd name="T7" fmla="*/ 0 h 1083"/>
                    <a:gd name="T8" fmla="*/ 0 w 517"/>
                    <a:gd name="T9" fmla="*/ 0 h 1083"/>
                    <a:gd name="T10" fmla="*/ 0 w 517"/>
                    <a:gd name="T11" fmla="*/ 0 h 1083"/>
                    <a:gd name="T12" fmla="*/ 0 w 517"/>
                    <a:gd name="T13" fmla="*/ 0 h 1083"/>
                    <a:gd name="T14" fmla="*/ 0 w 517"/>
                    <a:gd name="T15" fmla="*/ 0 h 1083"/>
                    <a:gd name="T16" fmla="*/ 0 w 517"/>
                    <a:gd name="T17" fmla="*/ 0 h 1083"/>
                    <a:gd name="T18" fmla="*/ 0 w 517"/>
                    <a:gd name="T19" fmla="*/ 0 h 1083"/>
                    <a:gd name="T20" fmla="*/ 0 w 517"/>
                    <a:gd name="T21" fmla="*/ 0 h 1083"/>
                    <a:gd name="T22" fmla="*/ 0 w 517"/>
                    <a:gd name="T23" fmla="*/ 0 h 1083"/>
                    <a:gd name="T24" fmla="*/ 0 w 517"/>
                    <a:gd name="T25" fmla="*/ 0 h 1083"/>
                    <a:gd name="T26" fmla="*/ 0 w 517"/>
                    <a:gd name="T27" fmla="*/ 0 h 1083"/>
                    <a:gd name="T28" fmla="*/ 0 w 517"/>
                    <a:gd name="T29" fmla="*/ 0 h 1083"/>
                    <a:gd name="T30" fmla="*/ 0 w 517"/>
                    <a:gd name="T31" fmla="*/ 0 h 1083"/>
                    <a:gd name="T32" fmla="*/ 0 w 517"/>
                    <a:gd name="T33" fmla="*/ 0 h 1083"/>
                    <a:gd name="T34" fmla="*/ 0 w 517"/>
                    <a:gd name="T35" fmla="*/ 0 h 1083"/>
                    <a:gd name="T36" fmla="*/ 0 w 517"/>
                    <a:gd name="T37" fmla="*/ 0 h 1083"/>
                    <a:gd name="T38" fmla="*/ 0 w 517"/>
                    <a:gd name="T39" fmla="*/ 0 h 1083"/>
                    <a:gd name="T40" fmla="*/ 0 w 517"/>
                    <a:gd name="T41" fmla="*/ 0 h 1083"/>
                    <a:gd name="T42" fmla="*/ 0 w 517"/>
                    <a:gd name="T43" fmla="*/ 0 h 1083"/>
                    <a:gd name="T44" fmla="*/ 0 w 517"/>
                    <a:gd name="T45" fmla="*/ 0 h 1083"/>
                    <a:gd name="T46" fmla="*/ 0 w 517"/>
                    <a:gd name="T47" fmla="*/ 0 h 1083"/>
                    <a:gd name="T48" fmla="*/ 0 w 517"/>
                    <a:gd name="T49" fmla="*/ 0 h 1083"/>
                    <a:gd name="T50" fmla="*/ 0 w 517"/>
                    <a:gd name="T51" fmla="*/ 0 h 1083"/>
                    <a:gd name="T52" fmla="*/ 0 w 517"/>
                    <a:gd name="T53" fmla="*/ 0 h 1083"/>
                    <a:gd name="T54" fmla="*/ 0 w 517"/>
                    <a:gd name="T55" fmla="*/ 0 h 1083"/>
                    <a:gd name="T56" fmla="*/ 0 w 517"/>
                    <a:gd name="T57" fmla="*/ 0 h 1083"/>
                    <a:gd name="T58" fmla="*/ 0 w 517"/>
                    <a:gd name="T59" fmla="*/ 0 h 1083"/>
                    <a:gd name="T60" fmla="*/ 0 w 517"/>
                    <a:gd name="T61" fmla="*/ 0 h 1083"/>
                    <a:gd name="T62" fmla="*/ 0 w 517"/>
                    <a:gd name="T63" fmla="*/ 0 h 1083"/>
                    <a:gd name="T64" fmla="*/ 0 w 517"/>
                    <a:gd name="T65" fmla="*/ 0 h 1083"/>
                    <a:gd name="T66" fmla="*/ 0 w 517"/>
                    <a:gd name="T67" fmla="*/ 0 h 1083"/>
                    <a:gd name="T68" fmla="*/ 0 w 517"/>
                    <a:gd name="T69" fmla="*/ 0 h 1083"/>
                    <a:gd name="T70" fmla="*/ 0 w 517"/>
                    <a:gd name="T71" fmla="*/ 0 h 1083"/>
                    <a:gd name="T72" fmla="*/ 0 w 517"/>
                    <a:gd name="T73" fmla="*/ 0 h 1083"/>
                    <a:gd name="T74" fmla="*/ 0 w 517"/>
                    <a:gd name="T75" fmla="*/ 0 h 1083"/>
                    <a:gd name="T76" fmla="*/ 0 w 517"/>
                    <a:gd name="T77" fmla="*/ 0 h 1083"/>
                    <a:gd name="T78" fmla="*/ 0 w 517"/>
                    <a:gd name="T79" fmla="*/ 0 h 1083"/>
                    <a:gd name="T80" fmla="*/ 0 w 517"/>
                    <a:gd name="T81" fmla="*/ 0 h 1083"/>
                    <a:gd name="T82" fmla="*/ 0 w 517"/>
                    <a:gd name="T83" fmla="*/ 0 h 1083"/>
                    <a:gd name="T84" fmla="*/ 0 w 517"/>
                    <a:gd name="T85" fmla="*/ 0 h 1083"/>
                    <a:gd name="T86" fmla="*/ 0 w 517"/>
                    <a:gd name="T87" fmla="*/ 0 h 1083"/>
                    <a:gd name="T88" fmla="*/ 0 w 517"/>
                    <a:gd name="T89" fmla="*/ 0 h 1083"/>
                    <a:gd name="T90" fmla="*/ 0 w 517"/>
                    <a:gd name="T91" fmla="*/ 0 h 1083"/>
                    <a:gd name="T92" fmla="*/ 0 w 517"/>
                    <a:gd name="T93" fmla="*/ 0 h 1083"/>
                    <a:gd name="T94" fmla="*/ 0 w 517"/>
                    <a:gd name="T95" fmla="*/ 0 h 1083"/>
                    <a:gd name="T96" fmla="*/ 0 w 517"/>
                    <a:gd name="T97" fmla="*/ 0 h 1083"/>
                    <a:gd name="T98" fmla="*/ 0 w 517"/>
                    <a:gd name="T99" fmla="*/ 0 h 1083"/>
                    <a:gd name="T100" fmla="*/ 0 w 517"/>
                    <a:gd name="T101" fmla="*/ 0 h 1083"/>
                    <a:gd name="T102" fmla="*/ 0 w 517"/>
                    <a:gd name="T103" fmla="*/ 0 h 1083"/>
                    <a:gd name="T104" fmla="*/ 0 w 517"/>
                    <a:gd name="T105" fmla="*/ 0 h 1083"/>
                    <a:gd name="T106" fmla="*/ 0 w 517"/>
                    <a:gd name="T107" fmla="*/ 0 h 1083"/>
                    <a:gd name="T108" fmla="*/ 0 w 517"/>
                    <a:gd name="T109" fmla="*/ 0 h 1083"/>
                    <a:gd name="T110" fmla="*/ 0 w 517"/>
                    <a:gd name="T111" fmla="*/ 0 h 1083"/>
                    <a:gd name="T112" fmla="*/ 0 w 517"/>
                    <a:gd name="T113" fmla="*/ 0 h 1083"/>
                    <a:gd name="T114" fmla="*/ 0 w 517"/>
                    <a:gd name="T115" fmla="*/ 0 h 1083"/>
                    <a:gd name="T116" fmla="*/ 0 w 517"/>
                    <a:gd name="T117" fmla="*/ 0 h 1083"/>
                    <a:gd name="T118" fmla="*/ 0 w 517"/>
                    <a:gd name="T119" fmla="*/ 0 h 1083"/>
                    <a:gd name="T120" fmla="*/ 0 w 517"/>
                    <a:gd name="T121" fmla="*/ 0 h 10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3">
                      <a:moveTo>
                        <a:pt x="459" y="68"/>
                      </a:moveTo>
                      <a:lnTo>
                        <a:pt x="455" y="59"/>
                      </a:lnTo>
                      <a:lnTo>
                        <a:pt x="451" y="50"/>
                      </a:lnTo>
                      <a:lnTo>
                        <a:pt x="446" y="41"/>
                      </a:lnTo>
                      <a:lnTo>
                        <a:pt x="440" y="34"/>
                      </a:lnTo>
                      <a:lnTo>
                        <a:pt x="433" y="27"/>
                      </a:lnTo>
                      <a:lnTo>
                        <a:pt x="425" y="21"/>
                      </a:lnTo>
                      <a:lnTo>
                        <a:pt x="418" y="15"/>
                      </a:lnTo>
                      <a:lnTo>
                        <a:pt x="410" y="10"/>
                      </a:lnTo>
                      <a:lnTo>
                        <a:pt x="401" y="6"/>
                      </a:lnTo>
                      <a:lnTo>
                        <a:pt x="391" y="3"/>
                      </a:lnTo>
                      <a:lnTo>
                        <a:pt x="382" y="1"/>
                      </a:lnTo>
                      <a:lnTo>
                        <a:pt x="373" y="0"/>
                      </a:lnTo>
                      <a:lnTo>
                        <a:pt x="363" y="0"/>
                      </a:lnTo>
                      <a:lnTo>
                        <a:pt x="353" y="0"/>
                      </a:lnTo>
                      <a:lnTo>
                        <a:pt x="344" y="2"/>
                      </a:lnTo>
                      <a:lnTo>
                        <a:pt x="333" y="5"/>
                      </a:lnTo>
                      <a:lnTo>
                        <a:pt x="324" y="8"/>
                      </a:lnTo>
                      <a:lnTo>
                        <a:pt x="315" y="13"/>
                      </a:lnTo>
                      <a:lnTo>
                        <a:pt x="306" y="18"/>
                      </a:lnTo>
                      <a:lnTo>
                        <a:pt x="299" y="25"/>
                      </a:lnTo>
                      <a:lnTo>
                        <a:pt x="292" y="31"/>
                      </a:lnTo>
                      <a:lnTo>
                        <a:pt x="286" y="38"/>
                      </a:lnTo>
                      <a:lnTo>
                        <a:pt x="280" y="46"/>
                      </a:lnTo>
                      <a:lnTo>
                        <a:pt x="275" y="55"/>
                      </a:lnTo>
                      <a:lnTo>
                        <a:pt x="271" y="63"/>
                      </a:lnTo>
                      <a:lnTo>
                        <a:pt x="268" y="72"/>
                      </a:lnTo>
                      <a:lnTo>
                        <a:pt x="266" y="82"/>
                      </a:lnTo>
                      <a:lnTo>
                        <a:pt x="265" y="92"/>
                      </a:lnTo>
                      <a:lnTo>
                        <a:pt x="265" y="101"/>
                      </a:lnTo>
                      <a:lnTo>
                        <a:pt x="265" y="112"/>
                      </a:lnTo>
                      <a:lnTo>
                        <a:pt x="267" y="121"/>
                      </a:lnTo>
                      <a:lnTo>
                        <a:pt x="269" y="131"/>
                      </a:lnTo>
                      <a:lnTo>
                        <a:pt x="285" y="181"/>
                      </a:lnTo>
                      <a:lnTo>
                        <a:pt x="297" y="228"/>
                      </a:lnTo>
                      <a:lnTo>
                        <a:pt x="305" y="275"/>
                      </a:lnTo>
                      <a:lnTo>
                        <a:pt x="313" y="319"/>
                      </a:lnTo>
                      <a:lnTo>
                        <a:pt x="316" y="362"/>
                      </a:lnTo>
                      <a:lnTo>
                        <a:pt x="318" y="402"/>
                      </a:lnTo>
                      <a:lnTo>
                        <a:pt x="317" y="440"/>
                      </a:lnTo>
                      <a:lnTo>
                        <a:pt x="314" y="478"/>
                      </a:lnTo>
                      <a:lnTo>
                        <a:pt x="309" y="513"/>
                      </a:lnTo>
                      <a:lnTo>
                        <a:pt x="301" y="547"/>
                      </a:lnTo>
                      <a:lnTo>
                        <a:pt x="293" y="579"/>
                      </a:lnTo>
                      <a:lnTo>
                        <a:pt x="284" y="609"/>
                      </a:lnTo>
                      <a:lnTo>
                        <a:pt x="273" y="638"/>
                      </a:lnTo>
                      <a:lnTo>
                        <a:pt x="261" y="665"/>
                      </a:lnTo>
                      <a:lnTo>
                        <a:pt x="248" y="690"/>
                      </a:lnTo>
                      <a:lnTo>
                        <a:pt x="234" y="713"/>
                      </a:lnTo>
                      <a:lnTo>
                        <a:pt x="221" y="735"/>
                      </a:lnTo>
                      <a:lnTo>
                        <a:pt x="205" y="756"/>
                      </a:lnTo>
                      <a:lnTo>
                        <a:pt x="191" y="775"/>
                      </a:lnTo>
                      <a:lnTo>
                        <a:pt x="176" y="793"/>
                      </a:lnTo>
                      <a:lnTo>
                        <a:pt x="161" y="808"/>
                      </a:lnTo>
                      <a:lnTo>
                        <a:pt x="146" y="824"/>
                      </a:lnTo>
                      <a:lnTo>
                        <a:pt x="133" y="837"/>
                      </a:lnTo>
                      <a:lnTo>
                        <a:pt x="119" y="849"/>
                      </a:lnTo>
                      <a:lnTo>
                        <a:pt x="94" y="868"/>
                      </a:lnTo>
                      <a:lnTo>
                        <a:pt x="74" y="883"/>
                      </a:lnTo>
                      <a:lnTo>
                        <a:pt x="60" y="891"/>
                      </a:lnTo>
                      <a:lnTo>
                        <a:pt x="53" y="895"/>
                      </a:lnTo>
                      <a:lnTo>
                        <a:pt x="45" y="900"/>
                      </a:lnTo>
                      <a:lnTo>
                        <a:pt x="37" y="907"/>
                      </a:lnTo>
                      <a:lnTo>
                        <a:pt x="29" y="913"/>
                      </a:lnTo>
                      <a:lnTo>
                        <a:pt x="23" y="920"/>
                      </a:lnTo>
                      <a:lnTo>
                        <a:pt x="17" y="928"/>
                      </a:lnTo>
                      <a:lnTo>
                        <a:pt x="12" y="937"/>
                      </a:lnTo>
                      <a:lnTo>
                        <a:pt x="8" y="945"/>
                      </a:lnTo>
                      <a:lnTo>
                        <a:pt x="5" y="954"/>
                      </a:lnTo>
                      <a:lnTo>
                        <a:pt x="2" y="963"/>
                      </a:lnTo>
                      <a:lnTo>
                        <a:pt x="1" y="973"/>
                      </a:lnTo>
                      <a:lnTo>
                        <a:pt x="0" y="983"/>
                      </a:lnTo>
                      <a:lnTo>
                        <a:pt x="0" y="992"/>
                      </a:lnTo>
                      <a:lnTo>
                        <a:pt x="2" y="1002"/>
                      </a:lnTo>
                      <a:lnTo>
                        <a:pt x="5" y="1012"/>
                      </a:lnTo>
                      <a:lnTo>
                        <a:pt x="8" y="1021"/>
                      </a:lnTo>
                      <a:lnTo>
                        <a:pt x="12" y="1031"/>
                      </a:lnTo>
                      <a:lnTo>
                        <a:pt x="17" y="1039"/>
                      </a:lnTo>
                      <a:lnTo>
                        <a:pt x="23" y="1047"/>
                      </a:lnTo>
                      <a:lnTo>
                        <a:pt x="29" y="1054"/>
                      </a:lnTo>
                      <a:lnTo>
                        <a:pt x="37" y="1061"/>
                      </a:lnTo>
                      <a:lnTo>
                        <a:pt x="45" y="1067"/>
                      </a:lnTo>
                      <a:lnTo>
                        <a:pt x="53" y="1072"/>
                      </a:lnTo>
                      <a:lnTo>
                        <a:pt x="61" y="1076"/>
                      </a:lnTo>
                      <a:lnTo>
                        <a:pt x="71" y="1079"/>
                      </a:lnTo>
                      <a:lnTo>
                        <a:pt x="80" y="1081"/>
                      </a:lnTo>
                      <a:lnTo>
                        <a:pt x="89" y="1083"/>
                      </a:lnTo>
                      <a:lnTo>
                        <a:pt x="100" y="1083"/>
                      </a:lnTo>
                      <a:lnTo>
                        <a:pt x="109" y="1083"/>
                      </a:lnTo>
                      <a:lnTo>
                        <a:pt x="118" y="1082"/>
                      </a:lnTo>
                      <a:lnTo>
                        <a:pt x="129" y="1079"/>
                      </a:lnTo>
                      <a:lnTo>
                        <a:pt x="138" y="1076"/>
                      </a:lnTo>
                      <a:lnTo>
                        <a:pt x="147" y="1072"/>
                      </a:lnTo>
                      <a:lnTo>
                        <a:pt x="153" y="1068"/>
                      </a:lnTo>
                      <a:lnTo>
                        <a:pt x="171" y="1057"/>
                      </a:lnTo>
                      <a:lnTo>
                        <a:pt x="198" y="1039"/>
                      </a:lnTo>
                      <a:lnTo>
                        <a:pt x="231" y="1013"/>
                      </a:lnTo>
                      <a:lnTo>
                        <a:pt x="250" y="998"/>
                      </a:lnTo>
                      <a:lnTo>
                        <a:pt x="268" y="980"/>
                      </a:lnTo>
                      <a:lnTo>
                        <a:pt x="289" y="960"/>
                      </a:lnTo>
                      <a:lnTo>
                        <a:pt x="310" y="940"/>
                      </a:lnTo>
                      <a:lnTo>
                        <a:pt x="330" y="916"/>
                      </a:lnTo>
                      <a:lnTo>
                        <a:pt x="351" y="891"/>
                      </a:lnTo>
                      <a:lnTo>
                        <a:pt x="372" y="863"/>
                      </a:lnTo>
                      <a:lnTo>
                        <a:pt x="392" y="834"/>
                      </a:lnTo>
                      <a:lnTo>
                        <a:pt x="412" y="802"/>
                      </a:lnTo>
                      <a:lnTo>
                        <a:pt x="431" y="769"/>
                      </a:lnTo>
                      <a:lnTo>
                        <a:pt x="448" y="733"/>
                      </a:lnTo>
                      <a:lnTo>
                        <a:pt x="464" y="696"/>
                      </a:lnTo>
                      <a:lnTo>
                        <a:pt x="478" y="655"/>
                      </a:lnTo>
                      <a:lnTo>
                        <a:pt x="491" y="613"/>
                      </a:lnTo>
                      <a:lnTo>
                        <a:pt x="502" y="570"/>
                      </a:lnTo>
                      <a:lnTo>
                        <a:pt x="509" y="523"/>
                      </a:lnTo>
                      <a:lnTo>
                        <a:pt x="514" y="473"/>
                      </a:lnTo>
                      <a:lnTo>
                        <a:pt x="517" y="423"/>
                      </a:lnTo>
                      <a:lnTo>
                        <a:pt x="516" y="370"/>
                      </a:lnTo>
                      <a:lnTo>
                        <a:pt x="513" y="314"/>
                      </a:lnTo>
                      <a:lnTo>
                        <a:pt x="506" y="256"/>
                      </a:lnTo>
                      <a:lnTo>
                        <a:pt x="495" y="196"/>
                      </a:lnTo>
                      <a:lnTo>
                        <a:pt x="479" y="133"/>
                      </a:lnTo>
                      <a:lnTo>
                        <a:pt x="459" y="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3" name="Freeform 2090">
                  <a:extLst>
                    <a:ext uri="{FF2B5EF4-FFF2-40B4-BE49-F238E27FC236}">
                      <a16:creationId xmlns:a16="http://schemas.microsoft.com/office/drawing/2014/main" id="{1091CDBD-3719-4321-8816-13763D12C0D2}"/>
                    </a:ext>
                  </a:extLst>
                </p:cNvPr>
                <p:cNvSpPr>
                  <a:spLocks/>
                </p:cNvSpPr>
                <p:nvPr/>
              </p:nvSpPr>
              <p:spPr bwMode="auto">
                <a:xfrm>
                  <a:off x="2038" y="2546"/>
                  <a:ext cx="55" cy="23"/>
                </a:xfrm>
                <a:custGeom>
                  <a:avLst/>
                  <a:gdLst>
                    <a:gd name="T0" fmla="*/ 0 w 821"/>
                    <a:gd name="T1" fmla="*/ 0 h 347"/>
                    <a:gd name="T2" fmla="*/ 0 w 821"/>
                    <a:gd name="T3" fmla="*/ 0 h 347"/>
                    <a:gd name="T4" fmla="*/ 0 w 821"/>
                    <a:gd name="T5" fmla="*/ 0 h 347"/>
                    <a:gd name="T6" fmla="*/ 0 w 821"/>
                    <a:gd name="T7" fmla="*/ 0 h 347"/>
                    <a:gd name="T8" fmla="*/ 0 w 821"/>
                    <a:gd name="T9" fmla="*/ 0 h 347"/>
                    <a:gd name="T10" fmla="*/ 0 w 821"/>
                    <a:gd name="T11" fmla="*/ 0 h 347"/>
                    <a:gd name="T12" fmla="*/ 0 w 821"/>
                    <a:gd name="T13" fmla="*/ 0 h 347"/>
                    <a:gd name="T14" fmla="*/ 0 w 821"/>
                    <a:gd name="T15" fmla="*/ 0 h 347"/>
                    <a:gd name="T16" fmla="*/ 0 w 821"/>
                    <a:gd name="T17" fmla="*/ 0 h 347"/>
                    <a:gd name="T18" fmla="*/ 0 w 821"/>
                    <a:gd name="T19" fmla="*/ 0 h 347"/>
                    <a:gd name="T20" fmla="*/ 0 w 821"/>
                    <a:gd name="T21" fmla="*/ 0 h 347"/>
                    <a:gd name="T22" fmla="*/ 0 w 821"/>
                    <a:gd name="T23" fmla="*/ 0 h 347"/>
                    <a:gd name="T24" fmla="*/ 0 w 821"/>
                    <a:gd name="T25" fmla="*/ 0 h 347"/>
                    <a:gd name="T26" fmla="*/ 0 w 821"/>
                    <a:gd name="T27" fmla="*/ 0 h 347"/>
                    <a:gd name="T28" fmla="*/ 0 w 821"/>
                    <a:gd name="T29" fmla="*/ 0 h 347"/>
                    <a:gd name="T30" fmla="*/ 0 w 821"/>
                    <a:gd name="T31" fmla="*/ 0 h 347"/>
                    <a:gd name="T32" fmla="*/ 0 w 821"/>
                    <a:gd name="T33" fmla="*/ 0 h 347"/>
                    <a:gd name="T34" fmla="*/ 0 w 821"/>
                    <a:gd name="T35" fmla="*/ 0 h 347"/>
                    <a:gd name="T36" fmla="*/ 0 w 821"/>
                    <a:gd name="T37" fmla="*/ 0 h 347"/>
                    <a:gd name="T38" fmla="*/ 0 w 821"/>
                    <a:gd name="T39" fmla="*/ 0 h 347"/>
                    <a:gd name="T40" fmla="*/ 0 w 821"/>
                    <a:gd name="T41" fmla="*/ 0 h 347"/>
                    <a:gd name="T42" fmla="*/ 0 w 821"/>
                    <a:gd name="T43" fmla="*/ 0 h 347"/>
                    <a:gd name="T44" fmla="*/ 0 w 821"/>
                    <a:gd name="T45" fmla="*/ 0 h 347"/>
                    <a:gd name="T46" fmla="*/ 0 w 821"/>
                    <a:gd name="T47" fmla="*/ 0 h 347"/>
                    <a:gd name="T48" fmla="*/ 0 w 821"/>
                    <a:gd name="T49" fmla="*/ 0 h 347"/>
                    <a:gd name="T50" fmla="*/ 0 w 821"/>
                    <a:gd name="T51" fmla="*/ 0 h 347"/>
                    <a:gd name="T52" fmla="*/ 0 w 821"/>
                    <a:gd name="T53" fmla="*/ 0 h 347"/>
                    <a:gd name="T54" fmla="*/ 0 w 821"/>
                    <a:gd name="T55" fmla="*/ 0 h 347"/>
                    <a:gd name="T56" fmla="*/ 0 w 821"/>
                    <a:gd name="T57" fmla="*/ 0 h 347"/>
                    <a:gd name="T58" fmla="*/ 0 w 821"/>
                    <a:gd name="T59" fmla="*/ 0 h 347"/>
                    <a:gd name="T60" fmla="*/ 0 w 821"/>
                    <a:gd name="T61" fmla="*/ 0 h 347"/>
                    <a:gd name="T62" fmla="*/ 0 w 821"/>
                    <a:gd name="T63" fmla="*/ 0 h 347"/>
                    <a:gd name="T64" fmla="*/ 0 w 821"/>
                    <a:gd name="T65" fmla="*/ 0 h 347"/>
                    <a:gd name="T66" fmla="*/ 0 w 821"/>
                    <a:gd name="T67" fmla="*/ 0 h 347"/>
                    <a:gd name="T68" fmla="*/ 0 w 821"/>
                    <a:gd name="T69" fmla="*/ 0 h 347"/>
                    <a:gd name="T70" fmla="*/ 0 w 821"/>
                    <a:gd name="T71" fmla="*/ 0 h 347"/>
                    <a:gd name="T72" fmla="*/ 0 w 821"/>
                    <a:gd name="T73" fmla="*/ 0 h 347"/>
                    <a:gd name="T74" fmla="*/ 0 w 821"/>
                    <a:gd name="T75" fmla="*/ 0 h 347"/>
                    <a:gd name="T76" fmla="*/ 0 w 821"/>
                    <a:gd name="T77" fmla="*/ 0 h 347"/>
                    <a:gd name="T78" fmla="*/ 0 w 821"/>
                    <a:gd name="T79" fmla="*/ 0 h 347"/>
                    <a:gd name="T80" fmla="*/ 0 w 821"/>
                    <a:gd name="T81" fmla="*/ 0 h 347"/>
                    <a:gd name="T82" fmla="*/ 0 w 821"/>
                    <a:gd name="T83" fmla="*/ 0 h 347"/>
                    <a:gd name="T84" fmla="*/ 0 w 821"/>
                    <a:gd name="T85" fmla="*/ 0 h 347"/>
                    <a:gd name="T86" fmla="*/ 0 w 821"/>
                    <a:gd name="T87" fmla="*/ 0 h 347"/>
                    <a:gd name="T88" fmla="*/ 0 w 821"/>
                    <a:gd name="T89" fmla="*/ 0 h 347"/>
                    <a:gd name="T90" fmla="*/ 0 w 821"/>
                    <a:gd name="T91" fmla="*/ 0 h 347"/>
                    <a:gd name="T92" fmla="*/ 0 w 821"/>
                    <a:gd name="T93" fmla="*/ 0 h 347"/>
                    <a:gd name="T94" fmla="*/ 0 w 821"/>
                    <a:gd name="T95" fmla="*/ 0 h 347"/>
                    <a:gd name="T96" fmla="*/ 0 w 821"/>
                    <a:gd name="T97" fmla="*/ 0 h 347"/>
                    <a:gd name="T98" fmla="*/ 0 w 821"/>
                    <a:gd name="T99" fmla="*/ 0 h 347"/>
                    <a:gd name="T100" fmla="*/ 0 w 821"/>
                    <a:gd name="T101" fmla="*/ 0 h 347"/>
                    <a:gd name="T102" fmla="*/ 0 w 821"/>
                    <a:gd name="T103" fmla="*/ 0 h 347"/>
                    <a:gd name="T104" fmla="*/ 0 w 821"/>
                    <a:gd name="T105" fmla="*/ 0 h 347"/>
                    <a:gd name="T106" fmla="*/ 0 w 821"/>
                    <a:gd name="T107" fmla="*/ 0 h 347"/>
                    <a:gd name="T108" fmla="*/ 0 w 821"/>
                    <a:gd name="T109" fmla="*/ 0 h 347"/>
                    <a:gd name="T110" fmla="*/ 0 w 821"/>
                    <a:gd name="T111" fmla="*/ 0 h 347"/>
                    <a:gd name="T112" fmla="*/ 0 w 821"/>
                    <a:gd name="T113" fmla="*/ 0 h 347"/>
                    <a:gd name="T114" fmla="*/ 0 w 821"/>
                    <a:gd name="T115" fmla="*/ 0 h 347"/>
                    <a:gd name="T116" fmla="*/ 0 w 821"/>
                    <a:gd name="T117" fmla="*/ 0 h 347"/>
                    <a:gd name="T118" fmla="*/ 0 w 821"/>
                    <a:gd name="T119" fmla="*/ 0 h 347"/>
                    <a:gd name="T120" fmla="*/ 0 w 821"/>
                    <a:gd name="T121" fmla="*/ 0 h 347"/>
                    <a:gd name="T122" fmla="*/ 0 w 821"/>
                    <a:gd name="T123" fmla="*/ 0 h 3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7">
                      <a:moveTo>
                        <a:pt x="659" y="22"/>
                      </a:moveTo>
                      <a:lnTo>
                        <a:pt x="632" y="42"/>
                      </a:lnTo>
                      <a:lnTo>
                        <a:pt x="606" y="60"/>
                      </a:lnTo>
                      <a:lnTo>
                        <a:pt x="581" y="76"/>
                      </a:lnTo>
                      <a:lnTo>
                        <a:pt x="556" y="91"/>
                      </a:lnTo>
                      <a:lnTo>
                        <a:pt x="531" y="103"/>
                      </a:lnTo>
                      <a:lnTo>
                        <a:pt x="507" y="114"/>
                      </a:lnTo>
                      <a:lnTo>
                        <a:pt x="485" y="123"/>
                      </a:lnTo>
                      <a:lnTo>
                        <a:pt x="463" y="131"/>
                      </a:lnTo>
                      <a:lnTo>
                        <a:pt x="441" y="136"/>
                      </a:lnTo>
                      <a:lnTo>
                        <a:pt x="421" y="142"/>
                      </a:lnTo>
                      <a:lnTo>
                        <a:pt x="401" y="145"/>
                      </a:lnTo>
                      <a:lnTo>
                        <a:pt x="381" y="148"/>
                      </a:lnTo>
                      <a:lnTo>
                        <a:pt x="363" y="149"/>
                      </a:lnTo>
                      <a:lnTo>
                        <a:pt x="345" y="149"/>
                      </a:lnTo>
                      <a:lnTo>
                        <a:pt x="327" y="148"/>
                      </a:lnTo>
                      <a:lnTo>
                        <a:pt x="312" y="147"/>
                      </a:lnTo>
                      <a:lnTo>
                        <a:pt x="296" y="144"/>
                      </a:lnTo>
                      <a:lnTo>
                        <a:pt x="282" y="142"/>
                      </a:lnTo>
                      <a:lnTo>
                        <a:pt x="267" y="137"/>
                      </a:lnTo>
                      <a:lnTo>
                        <a:pt x="255" y="134"/>
                      </a:lnTo>
                      <a:lnTo>
                        <a:pt x="231" y="125"/>
                      </a:lnTo>
                      <a:lnTo>
                        <a:pt x="212" y="116"/>
                      </a:lnTo>
                      <a:lnTo>
                        <a:pt x="195" y="106"/>
                      </a:lnTo>
                      <a:lnTo>
                        <a:pt x="182" y="98"/>
                      </a:lnTo>
                      <a:lnTo>
                        <a:pt x="172" y="91"/>
                      </a:lnTo>
                      <a:lnTo>
                        <a:pt x="167" y="86"/>
                      </a:lnTo>
                      <a:lnTo>
                        <a:pt x="168" y="87"/>
                      </a:lnTo>
                      <a:lnTo>
                        <a:pt x="160" y="81"/>
                      </a:lnTo>
                      <a:lnTo>
                        <a:pt x="152" y="74"/>
                      </a:lnTo>
                      <a:lnTo>
                        <a:pt x="142" y="70"/>
                      </a:lnTo>
                      <a:lnTo>
                        <a:pt x="134" y="66"/>
                      </a:lnTo>
                      <a:lnTo>
                        <a:pt x="125" y="63"/>
                      </a:lnTo>
                      <a:lnTo>
                        <a:pt x="115" y="62"/>
                      </a:lnTo>
                      <a:lnTo>
                        <a:pt x="105" y="61"/>
                      </a:lnTo>
                      <a:lnTo>
                        <a:pt x="96" y="61"/>
                      </a:lnTo>
                      <a:lnTo>
                        <a:pt x="87" y="61"/>
                      </a:lnTo>
                      <a:lnTo>
                        <a:pt x="77" y="63"/>
                      </a:lnTo>
                      <a:lnTo>
                        <a:pt x="68" y="66"/>
                      </a:lnTo>
                      <a:lnTo>
                        <a:pt x="59" y="69"/>
                      </a:lnTo>
                      <a:lnTo>
                        <a:pt x="50" y="73"/>
                      </a:lnTo>
                      <a:lnTo>
                        <a:pt x="42" y="78"/>
                      </a:lnTo>
                      <a:lnTo>
                        <a:pt x="34" y="86"/>
                      </a:lnTo>
                      <a:lnTo>
                        <a:pt x="27" y="92"/>
                      </a:lnTo>
                      <a:lnTo>
                        <a:pt x="20" y="100"/>
                      </a:lnTo>
                      <a:lnTo>
                        <a:pt x="14" y="108"/>
                      </a:lnTo>
                      <a:lnTo>
                        <a:pt x="10" y="117"/>
                      </a:lnTo>
                      <a:lnTo>
                        <a:pt x="6" y="126"/>
                      </a:lnTo>
                      <a:lnTo>
                        <a:pt x="3" y="135"/>
                      </a:lnTo>
                      <a:lnTo>
                        <a:pt x="1" y="145"/>
                      </a:lnTo>
                      <a:lnTo>
                        <a:pt x="0" y="154"/>
                      </a:lnTo>
                      <a:lnTo>
                        <a:pt x="0" y="164"/>
                      </a:lnTo>
                      <a:lnTo>
                        <a:pt x="1" y="174"/>
                      </a:lnTo>
                      <a:lnTo>
                        <a:pt x="3" y="183"/>
                      </a:lnTo>
                      <a:lnTo>
                        <a:pt x="5" y="192"/>
                      </a:lnTo>
                      <a:lnTo>
                        <a:pt x="9" y="202"/>
                      </a:lnTo>
                      <a:lnTo>
                        <a:pt x="13" y="210"/>
                      </a:lnTo>
                      <a:lnTo>
                        <a:pt x="18" y="218"/>
                      </a:lnTo>
                      <a:lnTo>
                        <a:pt x="24" y="226"/>
                      </a:lnTo>
                      <a:lnTo>
                        <a:pt x="32" y="234"/>
                      </a:lnTo>
                      <a:lnTo>
                        <a:pt x="43" y="243"/>
                      </a:lnTo>
                      <a:lnTo>
                        <a:pt x="54" y="252"/>
                      </a:lnTo>
                      <a:lnTo>
                        <a:pt x="67" y="261"/>
                      </a:lnTo>
                      <a:lnTo>
                        <a:pt x="81" y="271"/>
                      </a:lnTo>
                      <a:lnTo>
                        <a:pt x="96" y="280"/>
                      </a:lnTo>
                      <a:lnTo>
                        <a:pt x="111" y="289"/>
                      </a:lnTo>
                      <a:lnTo>
                        <a:pt x="129" y="298"/>
                      </a:lnTo>
                      <a:lnTo>
                        <a:pt x="146" y="306"/>
                      </a:lnTo>
                      <a:lnTo>
                        <a:pt x="165" y="313"/>
                      </a:lnTo>
                      <a:lnTo>
                        <a:pt x="185" y="320"/>
                      </a:lnTo>
                      <a:lnTo>
                        <a:pt x="204" y="327"/>
                      </a:lnTo>
                      <a:lnTo>
                        <a:pt x="226" y="333"/>
                      </a:lnTo>
                      <a:lnTo>
                        <a:pt x="248" y="337"/>
                      </a:lnTo>
                      <a:lnTo>
                        <a:pt x="271" y="341"/>
                      </a:lnTo>
                      <a:lnTo>
                        <a:pt x="294" y="344"/>
                      </a:lnTo>
                      <a:lnTo>
                        <a:pt x="318" y="346"/>
                      </a:lnTo>
                      <a:lnTo>
                        <a:pt x="343" y="347"/>
                      </a:lnTo>
                      <a:lnTo>
                        <a:pt x="369" y="347"/>
                      </a:lnTo>
                      <a:lnTo>
                        <a:pt x="395" y="345"/>
                      </a:lnTo>
                      <a:lnTo>
                        <a:pt x="422" y="342"/>
                      </a:lnTo>
                      <a:lnTo>
                        <a:pt x="449" y="338"/>
                      </a:lnTo>
                      <a:lnTo>
                        <a:pt x="477" y="333"/>
                      </a:lnTo>
                      <a:lnTo>
                        <a:pt x="505" y="326"/>
                      </a:lnTo>
                      <a:lnTo>
                        <a:pt x="535" y="316"/>
                      </a:lnTo>
                      <a:lnTo>
                        <a:pt x="564" y="306"/>
                      </a:lnTo>
                      <a:lnTo>
                        <a:pt x="594" y="294"/>
                      </a:lnTo>
                      <a:lnTo>
                        <a:pt x="625" y="279"/>
                      </a:lnTo>
                      <a:lnTo>
                        <a:pt x="655" y="264"/>
                      </a:lnTo>
                      <a:lnTo>
                        <a:pt x="687" y="245"/>
                      </a:lnTo>
                      <a:lnTo>
                        <a:pt x="718" y="225"/>
                      </a:lnTo>
                      <a:lnTo>
                        <a:pt x="750" y="203"/>
                      </a:lnTo>
                      <a:lnTo>
                        <a:pt x="782" y="178"/>
                      </a:lnTo>
                      <a:lnTo>
                        <a:pt x="791" y="172"/>
                      </a:lnTo>
                      <a:lnTo>
                        <a:pt x="797" y="164"/>
                      </a:lnTo>
                      <a:lnTo>
                        <a:pt x="803" y="156"/>
                      </a:lnTo>
                      <a:lnTo>
                        <a:pt x="808" y="148"/>
                      </a:lnTo>
                      <a:lnTo>
                        <a:pt x="812" y="139"/>
                      </a:lnTo>
                      <a:lnTo>
                        <a:pt x="816" y="130"/>
                      </a:lnTo>
                      <a:lnTo>
                        <a:pt x="819" y="121"/>
                      </a:lnTo>
                      <a:lnTo>
                        <a:pt x="820" y="112"/>
                      </a:lnTo>
                      <a:lnTo>
                        <a:pt x="821" y="102"/>
                      </a:lnTo>
                      <a:lnTo>
                        <a:pt x="821" y="92"/>
                      </a:lnTo>
                      <a:lnTo>
                        <a:pt x="820" y="83"/>
                      </a:lnTo>
                      <a:lnTo>
                        <a:pt x="818" y="73"/>
                      </a:lnTo>
                      <a:lnTo>
                        <a:pt x="814" y="64"/>
                      </a:lnTo>
                      <a:lnTo>
                        <a:pt x="810" y="55"/>
                      </a:lnTo>
                      <a:lnTo>
                        <a:pt x="805" y="46"/>
                      </a:lnTo>
                      <a:lnTo>
                        <a:pt x="799" y="38"/>
                      </a:lnTo>
                      <a:lnTo>
                        <a:pt x="793" y="30"/>
                      </a:lnTo>
                      <a:lnTo>
                        <a:pt x="786" y="24"/>
                      </a:lnTo>
                      <a:lnTo>
                        <a:pt x="777" y="17"/>
                      </a:lnTo>
                      <a:lnTo>
                        <a:pt x="769" y="12"/>
                      </a:lnTo>
                      <a:lnTo>
                        <a:pt x="760" y="8"/>
                      </a:lnTo>
                      <a:lnTo>
                        <a:pt x="751" y="5"/>
                      </a:lnTo>
                      <a:lnTo>
                        <a:pt x="742" y="2"/>
                      </a:lnTo>
                      <a:lnTo>
                        <a:pt x="733" y="1"/>
                      </a:lnTo>
                      <a:lnTo>
                        <a:pt x="722" y="0"/>
                      </a:lnTo>
                      <a:lnTo>
                        <a:pt x="713" y="0"/>
                      </a:lnTo>
                      <a:lnTo>
                        <a:pt x="704" y="2"/>
                      </a:lnTo>
                      <a:lnTo>
                        <a:pt x="695" y="4"/>
                      </a:lnTo>
                      <a:lnTo>
                        <a:pt x="685" y="7"/>
                      </a:lnTo>
                      <a:lnTo>
                        <a:pt x="676" y="10"/>
                      </a:lnTo>
                      <a:lnTo>
                        <a:pt x="668" y="15"/>
                      </a:lnTo>
                      <a:lnTo>
                        <a:pt x="659" y="2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4" name="Freeform 2091">
                  <a:extLst>
                    <a:ext uri="{FF2B5EF4-FFF2-40B4-BE49-F238E27FC236}">
                      <a16:creationId xmlns:a16="http://schemas.microsoft.com/office/drawing/2014/main" id="{E1DDB95A-85CA-4376-827F-0BDB73CA4D5F}"/>
                    </a:ext>
                  </a:extLst>
                </p:cNvPr>
                <p:cNvSpPr>
                  <a:spLocks/>
                </p:cNvSpPr>
                <p:nvPr/>
              </p:nvSpPr>
              <p:spPr bwMode="auto">
                <a:xfrm>
                  <a:off x="2042" y="2576"/>
                  <a:ext cx="46" cy="27"/>
                </a:xfrm>
                <a:custGeom>
                  <a:avLst/>
                  <a:gdLst>
                    <a:gd name="T0" fmla="*/ 0 w 695"/>
                    <a:gd name="T1" fmla="*/ 0 h 403"/>
                    <a:gd name="T2" fmla="*/ 0 w 695"/>
                    <a:gd name="T3" fmla="*/ 0 h 403"/>
                    <a:gd name="T4" fmla="*/ 0 w 695"/>
                    <a:gd name="T5" fmla="*/ 0 h 403"/>
                    <a:gd name="T6" fmla="*/ 0 w 695"/>
                    <a:gd name="T7" fmla="*/ 0 h 403"/>
                    <a:gd name="T8" fmla="*/ 0 w 695"/>
                    <a:gd name="T9" fmla="*/ 0 h 403"/>
                    <a:gd name="T10" fmla="*/ 0 w 695"/>
                    <a:gd name="T11" fmla="*/ 0 h 403"/>
                    <a:gd name="T12" fmla="*/ 0 w 695"/>
                    <a:gd name="T13" fmla="*/ 0 h 403"/>
                    <a:gd name="T14" fmla="*/ 0 w 695"/>
                    <a:gd name="T15" fmla="*/ 0 h 403"/>
                    <a:gd name="T16" fmla="*/ 0 w 695"/>
                    <a:gd name="T17" fmla="*/ 0 h 403"/>
                    <a:gd name="T18" fmla="*/ 0 w 695"/>
                    <a:gd name="T19" fmla="*/ 0 h 403"/>
                    <a:gd name="T20" fmla="*/ 0 w 695"/>
                    <a:gd name="T21" fmla="*/ 0 h 403"/>
                    <a:gd name="T22" fmla="*/ 0 w 695"/>
                    <a:gd name="T23" fmla="*/ 0 h 403"/>
                    <a:gd name="T24" fmla="*/ 0 w 695"/>
                    <a:gd name="T25" fmla="*/ 0 h 403"/>
                    <a:gd name="T26" fmla="*/ 0 w 695"/>
                    <a:gd name="T27" fmla="*/ 0 h 403"/>
                    <a:gd name="T28" fmla="*/ 0 w 695"/>
                    <a:gd name="T29" fmla="*/ 0 h 403"/>
                    <a:gd name="T30" fmla="*/ 0 w 695"/>
                    <a:gd name="T31" fmla="*/ 0 h 403"/>
                    <a:gd name="T32" fmla="*/ 0 w 695"/>
                    <a:gd name="T33" fmla="*/ 0 h 403"/>
                    <a:gd name="T34" fmla="*/ 0 w 695"/>
                    <a:gd name="T35" fmla="*/ 0 h 403"/>
                    <a:gd name="T36" fmla="*/ 0 w 695"/>
                    <a:gd name="T37" fmla="*/ 0 h 403"/>
                    <a:gd name="T38" fmla="*/ 0 w 695"/>
                    <a:gd name="T39" fmla="*/ 0 h 403"/>
                    <a:gd name="T40" fmla="*/ 0 w 695"/>
                    <a:gd name="T41" fmla="*/ 0 h 403"/>
                    <a:gd name="T42" fmla="*/ 0 w 695"/>
                    <a:gd name="T43" fmla="*/ 0 h 403"/>
                    <a:gd name="T44" fmla="*/ 0 w 695"/>
                    <a:gd name="T45" fmla="*/ 0 h 403"/>
                    <a:gd name="T46" fmla="*/ 0 w 695"/>
                    <a:gd name="T47" fmla="*/ 0 h 403"/>
                    <a:gd name="T48" fmla="*/ 0 w 695"/>
                    <a:gd name="T49" fmla="*/ 0 h 403"/>
                    <a:gd name="T50" fmla="*/ 0 w 695"/>
                    <a:gd name="T51" fmla="*/ 0 h 403"/>
                    <a:gd name="T52" fmla="*/ 0 w 695"/>
                    <a:gd name="T53" fmla="*/ 0 h 403"/>
                    <a:gd name="T54" fmla="*/ 0 w 695"/>
                    <a:gd name="T55" fmla="*/ 0 h 403"/>
                    <a:gd name="T56" fmla="*/ 0 w 695"/>
                    <a:gd name="T57" fmla="*/ 0 h 403"/>
                    <a:gd name="T58" fmla="*/ 0 w 695"/>
                    <a:gd name="T59" fmla="*/ 0 h 403"/>
                    <a:gd name="T60" fmla="*/ 0 w 695"/>
                    <a:gd name="T61" fmla="*/ 0 h 403"/>
                    <a:gd name="T62" fmla="*/ 0 w 695"/>
                    <a:gd name="T63" fmla="*/ 0 h 403"/>
                    <a:gd name="T64" fmla="*/ 0 w 695"/>
                    <a:gd name="T65" fmla="*/ 0 h 403"/>
                    <a:gd name="T66" fmla="*/ 0 w 695"/>
                    <a:gd name="T67" fmla="*/ 0 h 403"/>
                    <a:gd name="T68" fmla="*/ 0 w 695"/>
                    <a:gd name="T69" fmla="*/ 0 h 403"/>
                    <a:gd name="T70" fmla="*/ 0 w 695"/>
                    <a:gd name="T71" fmla="*/ 0 h 403"/>
                    <a:gd name="T72" fmla="*/ 0 w 695"/>
                    <a:gd name="T73" fmla="*/ 0 h 403"/>
                    <a:gd name="T74" fmla="*/ 0 w 695"/>
                    <a:gd name="T75" fmla="*/ 0 h 403"/>
                    <a:gd name="T76" fmla="*/ 0 w 695"/>
                    <a:gd name="T77" fmla="*/ 0 h 403"/>
                    <a:gd name="T78" fmla="*/ 0 w 695"/>
                    <a:gd name="T79" fmla="*/ 0 h 403"/>
                    <a:gd name="T80" fmla="*/ 0 w 695"/>
                    <a:gd name="T81" fmla="*/ 0 h 403"/>
                    <a:gd name="T82" fmla="*/ 0 w 695"/>
                    <a:gd name="T83" fmla="*/ 0 h 403"/>
                    <a:gd name="T84" fmla="*/ 0 w 695"/>
                    <a:gd name="T85" fmla="*/ 0 h 403"/>
                    <a:gd name="T86" fmla="*/ 0 w 695"/>
                    <a:gd name="T87" fmla="*/ 0 h 403"/>
                    <a:gd name="T88" fmla="*/ 0 w 695"/>
                    <a:gd name="T89" fmla="*/ 0 h 403"/>
                    <a:gd name="T90" fmla="*/ 0 w 695"/>
                    <a:gd name="T91" fmla="*/ 0 h 403"/>
                    <a:gd name="T92" fmla="*/ 0 w 695"/>
                    <a:gd name="T93" fmla="*/ 0 h 403"/>
                    <a:gd name="T94" fmla="*/ 0 w 695"/>
                    <a:gd name="T95" fmla="*/ 0 h 403"/>
                    <a:gd name="T96" fmla="*/ 0 w 695"/>
                    <a:gd name="T97" fmla="*/ 0 h 403"/>
                    <a:gd name="T98" fmla="*/ 0 w 695"/>
                    <a:gd name="T99" fmla="*/ 0 h 403"/>
                    <a:gd name="T100" fmla="*/ 0 w 695"/>
                    <a:gd name="T101" fmla="*/ 0 h 403"/>
                    <a:gd name="T102" fmla="*/ 0 w 695"/>
                    <a:gd name="T103" fmla="*/ 0 h 403"/>
                    <a:gd name="T104" fmla="*/ 0 w 695"/>
                    <a:gd name="T105" fmla="*/ 0 h 403"/>
                    <a:gd name="T106" fmla="*/ 0 w 695"/>
                    <a:gd name="T107" fmla="*/ 0 h 403"/>
                    <a:gd name="T108" fmla="*/ 0 w 695"/>
                    <a:gd name="T109" fmla="*/ 0 h 403"/>
                    <a:gd name="T110" fmla="*/ 0 w 695"/>
                    <a:gd name="T111" fmla="*/ 0 h 403"/>
                    <a:gd name="T112" fmla="*/ 0 w 695"/>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5" h="403">
                      <a:moveTo>
                        <a:pt x="522" y="32"/>
                      </a:moveTo>
                      <a:lnTo>
                        <a:pt x="503" y="52"/>
                      </a:lnTo>
                      <a:lnTo>
                        <a:pt x="484" y="70"/>
                      </a:lnTo>
                      <a:lnTo>
                        <a:pt x="466" y="87"/>
                      </a:lnTo>
                      <a:lnTo>
                        <a:pt x="448" y="102"/>
                      </a:lnTo>
                      <a:lnTo>
                        <a:pt x="429" y="117"/>
                      </a:lnTo>
                      <a:lnTo>
                        <a:pt x="412" y="129"/>
                      </a:lnTo>
                      <a:lnTo>
                        <a:pt x="394" y="140"/>
                      </a:lnTo>
                      <a:lnTo>
                        <a:pt x="377" y="151"/>
                      </a:lnTo>
                      <a:lnTo>
                        <a:pt x="360" y="160"/>
                      </a:lnTo>
                      <a:lnTo>
                        <a:pt x="344" y="168"/>
                      </a:lnTo>
                      <a:lnTo>
                        <a:pt x="327" y="176"/>
                      </a:lnTo>
                      <a:lnTo>
                        <a:pt x="312" y="182"/>
                      </a:lnTo>
                      <a:lnTo>
                        <a:pt x="296" y="187"/>
                      </a:lnTo>
                      <a:lnTo>
                        <a:pt x="282" y="191"/>
                      </a:lnTo>
                      <a:lnTo>
                        <a:pt x="267" y="195"/>
                      </a:lnTo>
                      <a:lnTo>
                        <a:pt x="254" y="197"/>
                      </a:lnTo>
                      <a:lnTo>
                        <a:pt x="228" y="201"/>
                      </a:lnTo>
                      <a:lnTo>
                        <a:pt x="204" y="203"/>
                      </a:lnTo>
                      <a:lnTo>
                        <a:pt x="183" y="204"/>
                      </a:lnTo>
                      <a:lnTo>
                        <a:pt x="166" y="203"/>
                      </a:lnTo>
                      <a:lnTo>
                        <a:pt x="141" y="200"/>
                      </a:lnTo>
                      <a:lnTo>
                        <a:pt x="130" y="197"/>
                      </a:lnTo>
                      <a:lnTo>
                        <a:pt x="131" y="198"/>
                      </a:lnTo>
                      <a:lnTo>
                        <a:pt x="121" y="195"/>
                      </a:lnTo>
                      <a:lnTo>
                        <a:pt x="111" y="193"/>
                      </a:lnTo>
                      <a:lnTo>
                        <a:pt x="102" y="193"/>
                      </a:lnTo>
                      <a:lnTo>
                        <a:pt x="91" y="193"/>
                      </a:lnTo>
                      <a:lnTo>
                        <a:pt x="82" y="194"/>
                      </a:lnTo>
                      <a:lnTo>
                        <a:pt x="73" y="196"/>
                      </a:lnTo>
                      <a:lnTo>
                        <a:pt x="63" y="199"/>
                      </a:lnTo>
                      <a:lnTo>
                        <a:pt x="55" y="203"/>
                      </a:lnTo>
                      <a:lnTo>
                        <a:pt x="47" y="209"/>
                      </a:lnTo>
                      <a:lnTo>
                        <a:pt x="39" y="214"/>
                      </a:lnTo>
                      <a:lnTo>
                        <a:pt x="31" y="220"/>
                      </a:lnTo>
                      <a:lnTo>
                        <a:pt x="24" y="227"/>
                      </a:lnTo>
                      <a:lnTo>
                        <a:pt x="18" y="234"/>
                      </a:lnTo>
                      <a:lnTo>
                        <a:pt x="13" y="243"/>
                      </a:lnTo>
                      <a:lnTo>
                        <a:pt x="9" y="252"/>
                      </a:lnTo>
                      <a:lnTo>
                        <a:pt x="4" y="261"/>
                      </a:lnTo>
                      <a:lnTo>
                        <a:pt x="2" y="272"/>
                      </a:lnTo>
                      <a:lnTo>
                        <a:pt x="0" y="281"/>
                      </a:lnTo>
                      <a:lnTo>
                        <a:pt x="0" y="291"/>
                      </a:lnTo>
                      <a:lnTo>
                        <a:pt x="0" y="301"/>
                      </a:lnTo>
                      <a:lnTo>
                        <a:pt x="1" y="310"/>
                      </a:lnTo>
                      <a:lnTo>
                        <a:pt x="3" y="320"/>
                      </a:lnTo>
                      <a:lnTo>
                        <a:pt x="7" y="329"/>
                      </a:lnTo>
                      <a:lnTo>
                        <a:pt x="11" y="338"/>
                      </a:lnTo>
                      <a:lnTo>
                        <a:pt x="15" y="346"/>
                      </a:lnTo>
                      <a:lnTo>
                        <a:pt x="21" y="353"/>
                      </a:lnTo>
                      <a:lnTo>
                        <a:pt x="27" y="362"/>
                      </a:lnTo>
                      <a:lnTo>
                        <a:pt x="34" y="368"/>
                      </a:lnTo>
                      <a:lnTo>
                        <a:pt x="42" y="374"/>
                      </a:lnTo>
                      <a:lnTo>
                        <a:pt x="50" y="379"/>
                      </a:lnTo>
                      <a:lnTo>
                        <a:pt x="59" y="383"/>
                      </a:lnTo>
                      <a:lnTo>
                        <a:pt x="69" y="387"/>
                      </a:lnTo>
                      <a:lnTo>
                        <a:pt x="74" y="390"/>
                      </a:lnTo>
                      <a:lnTo>
                        <a:pt x="86" y="393"/>
                      </a:lnTo>
                      <a:lnTo>
                        <a:pt x="104" y="396"/>
                      </a:lnTo>
                      <a:lnTo>
                        <a:pt x="127" y="400"/>
                      </a:lnTo>
                      <a:lnTo>
                        <a:pt x="154" y="402"/>
                      </a:lnTo>
                      <a:lnTo>
                        <a:pt x="188" y="403"/>
                      </a:lnTo>
                      <a:lnTo>
                        <a:pt x="205" y="403"/>
                      </a:lnTo>
                      <a:lnTo>
                        <a:pt x="224" y="402"/>
                      </a:lnTo>
                      <a:lnTo>
                        <a:pt x="244" y="401"/>
                      </a:lnTo>
                      <a:lnTo>
                        <a:pt x="265" y="398"/>
                      </a:lnTo>
                      <a:lnTo>
                        <a:pt x="286" y="395"/>
                      </a:lnTo>
                      <a:lnTo>
                        <a:pt x="309" y="391"/>
                      </a:lnTo>
                      <a:lnTo>
                        <a:pt x="331" y="384"/>
                      </a:lnTo>
                      <a:lnTo>
                        <a:pt x="355" y="377"/>
                      </a:lnTo>
                      <a:lnTo>
                        <a:pt x="379" y="370"/>
                      </a:lnTo>
                      <a:lnTo>
                        <a:pt x="404" y="360"/>
                      </a:lnTo>
                      <a:lnTo>
                        <a:pt x="428" y="349"/>
                      </a:lnTo>
                      <a:lnTo>
                        <a:pt x="454" y="336"/>
                      </a:lnTo>
                      <a:lnTo>
                        <a:pt x="480" y="322"/>
                      </a:lnTo>
                      <a:lnTo>
                        <a:pt x="507" y="306"/>
                      </a:lnTo>
                      <a:lnTo>
                        <a:pt x="534" y="288"/>
                      </a:lnTo>
                      <a:lnTo>
                        <a:pt x="561" y="268"/>
                      </a:lnTo>
                      <a:lnTo>
                        <a:pt x="588" y="246"/>
                      </a:lnTo>
                      <a:lnTo>
                        <a:pt x="615" y="222"/>
                      </a:lnTo>
                      <a:lnTo>
                        <a:pt x="641" y="195"/>
                      </a:lnTo>
                      <a:lnTo>
                        <a:pt x="669" y="167"/>
                      </a:lnTo>
                      <a:lnTo>
                        <a:pt x="676" y="159"/>
                      </a:lnTo>
                      <a:lnTo>
                        <a:pt x="681" y="151"/>
                      </a:lnTo>
                      <a:lnTo>
                        <a:pt x="686" y="142"/>
                      </a:lnTo>
                      <a:lnTo>
                        <a:pt x="689" y="133"/>
                      </a:lnTo>
                      <a:lnTo>
                        <a:pt x="692" y="124"/>
                      </a:lnTo>
                      <a:lnTo>
                        <a:pt x="694" y="115"/>
                      </a:lnTo>
                      <a:lnTo>
                        <a:pt x="695" y="104"/>
                      </a:lnTo>
                      <a:lnTo>
                        <a:pt x="695" y="95"/>
                      </a:lnTo>
                      <a:lnTo>
                        <a:pt x="694" y="86"/>
                      </a:lnTo>
                      <a:lnTo>
                        <a:pt x="692" y="76"/>
                      </a:lnTo>
                      <a:lnTo>
                        <a:pt x="690" y="67"/>
                      </a:lnTo>
                      <a:lnTo>
                        <a:pt x="686" y="58"/>
                      </a:lnTo>
                      <a:lnTo>
                        <a:pt x="682" y="49"/>
                      </a:lnTo>
                      <a:lnTo>
                        <a:pt x="677" y="41"/>
                      </a:lnTo>
                      <a:lnTo>
                        <a:pt x="669" y="33"/>
                      </a:lnTo>
                      <a:lnTo>
                        <a:pt x="663" y="26"/>
                      </a:lnTo>
                      <a:lnTo>
                        <a:pt x="655" y="19"/>
                      </a:lnTo>
                      <a:lnTo>
                        <a:pt x="647" y="14"/>
                      </a:lnTo>
                      <a:lnTo>
                        <a:pt x="637" y="9"/>
                      </a:lnTo>
                      <a:lnTo>
                        <a:pt x="629" y="6"/>
                      </a:lnTo>
                      <a:lnTo>
                        <a:pt x="620" y="3"/>
                      </a:lnTo>
                      <a:lnTo>
                        <a:pt x="609" y="1"/>
                      </a:lnTo>
                      <a:lnTo>
                        <a:pt x="600" y="0"/>
                      </a:lnTo>
                      <a:lnTo>
                        <a:pt x="591" y="0"/>
                      </a:lnTo>
                      <a:lnTo>
                        <a:pt x="581" y="1"/>
                      </a:lnTo>
                      <a:lnTo>
                        <a:pt x="572" y="3"/>
                      </a:lnTo>
                      <a:lnTo>
                        <a:pt x="563" y="5"/>
                      </a:lnTo>
                      <a:lnTo>
                        <a:pt x="554" y="9"/>
                      </a:lnTo>
                      <a:lnTo>
                        <a:pt x="545" y="13"/>
                      </a:lnTo>
                      <a:lnTo>
                        <a:pt x="537" y="18"/>
                      </a:lnTo>
                      <a:lnTo>
                        <a:pt x="529" y="26"/>
                      </a:lnTo>
                      <a:lnTo>
                        <a:pt x="522" y="3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5" name="Freeform 2092">
                  <a:extLst>
                    <a:ext uri="{FF2B5EF4-FFF2-40B4-BE49-F238E27FC236}">
                      <a16:creationId xmlns:a16="http://schemas.microsoft.com/office/drawing/2014/main" id="{F22BA3DD-FFA8-42F3-887D-A3A09EC69BF6}"/>
                    </a:ext>
                  </a:extLst>
                </p:cNvPr>
                <p:cNvSpPr>
                  <a:spLocks/>
                </p:cNvSpPr>
                <p:nvPr/>
              </p:nvSpPr>
              <p:spPr bwMode="auto">
                <a:xfrm>
                  <a:off x="2013" y="2696"/>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6" name="Freeform 2093">
                  <a:extLst>
                    <a:ext uri="{FF2B5EF4-FFF2-40B4-BE49-F238E27FC236}">
                      <a16:creationId xmlns:a16="http://schemas.microsoft.com/office/drawing/2014/main" id="{2FEC597F-60B5-48CA-A539-9767CFFACAE6}"/>
                    </a:ext>
                  </a:extLst>
                </p:cNvPr>
                <p:cNvSpPr>
                  <a:spLocks/>
                </p:cNvSpPr>
                <p:nvPr/>
              </p:nvSpPr>
              <p:spPr bwMode="auto">
                <a:xfrm>
                  <a:off x="1954" y="2436"/>
                  <a:ext cx="181" cy="271"/>
                </a:xfrm>
                <a:custGeom>
                  <a:avLst/>
                  <a:gdLst>
                    <a:gd name="T0" fmla="*/ 0 w 2713"/>
                    <a:gd name="T1" fmla="*/ 0 h 4061"/>
                    <a:gd name="T2" fmla="*/ 0 w 2713"/>
                    <a:gd name="T3" fmla="*/ 0 h 4061"/>
                    <a:gd name="T4" fmla="*/ 0 w 2713"/>
                    <a:gd name="T5" fmla="*/ 0 h 4061"/>
                    <a:gd name="T6" fmla="*/ 0 w 2713"/>
                    <a:gd name="T7" fmla="*/ 0 h 4061"/>
                    <a:gd name="T8" fmla="*/ 0 w 2713"/>
                    <a:gd name="T9" fmla="*/ 0 h 4061"/>
                    <a:gd name="T10" fmla="*/ 0 w 2713"/>
                    <a:gd name="T11" fmla="*/ 0 h 4061"/>
                    <a:gd name="T12" fmla="*/ 0 w 2713"/>
                    <a:gd name="T13" fmla="*/ 0 h 4061"/>
                    <a:gd name="T14" fmla="*/ 0 w 2713"/>
                    <a:gd name="T15" fmla="*/ 0 h 4061"/>
                    <a:gd name="T16" fmla="*/ 0 w 2713"/>
                    <a:gd name="T17" fmla="*/ 0 h 4061"/>
                    <a:gd name="T18" fmla="*/ 0 w 2713"/>
                    <a:gd name="T19" fmla="*/ 0 h 4061"/>
                    <a:gd name="T20" fmla="*/ 0 w 2713"/>
                    <a:gd name="T21" fmla="*/ 0 h 4061"/>
                    <a:gd name="T22" fmla="*/ 0 w 2713"/>
                    <a:gd name="T23" fmla="*/ 0 h 4061"/>
                    <a:gd name="T24" fmla="*/ 0 w 2713"/>
                    <a:gd name="T25" fmla="*/ 0 h 4061"/>
                    <a:gd name="T26" fmla="*/ 0 w 2713"/>
                    <a:gd name="T27" fmla="*/ 0 h 4061"/>
                    <a:gd name="T28" fmla="*/ 0 w 2713"/>
                    <a:gd name="T29" fmla="*/ 0 h 4061"/>
                    <a:gd name="T30" fmla="*/ 0 w 2713"/>
                    <a:gd name="T31" fmla="*/ 0 h 4061"/>
                    <a:gd name="T32" fmla="*/ 0 w 2713"/>
                    <a:gd name="T33" fmla="*/ 0 h 4061"/>
                    <a:gd name="T34" fmla="*/ 0 w 2713"/>
                    <a:gd name="T35" fmla="*/ 0 h 4061"/>
                    <a:gd name="T36" fmla="*/ 0 w 2713"/>
                    <a:gd name="T37" fmla="*/ 0 h 4061"/>
                    <a:gd name="T38" fmla="*/ 0 w 2713"/>
                    <a:gd name="T39" fmla="*/ 0 h 4061"/>
                    <a:gd name="T40" fmla="*/ 0 w 2713"/>
                    <a:gd name="T41" fmla="*/ 0 h 4061"/>
                    <a:gd name="T42" fmla="*/ 0 w 2713"/>
                    <a:gd name="T43" fmla="*/ 0 h 4061"/>
                    <a:gd name="T44" fmla="*/ 0 w 2713"/>
                    <a:gd name="T45" fmla="*/ 0 h 4061"/>
                    <a:gd name="T46" fmla="*/ 0 w 2713"/>
                    <a:gd name="T47" fmla="*/ 0 h 4061"/>
                    <a:gd name="T48" fmla="*/ 0 w 2713"/>
                    <a:gd name="T49" fmla="*/ 0 h 4061"/>
                    <a:gd name="T50" fmla="*/ 0 w 2713"/>
                    <a:gd name="T51" fmla="*/ 0 h 4061"/>
                    <a:gd name="T52" fmla="*/ 0 w 2713"/>
                    <a:gd name="T53" fmla="*/ 0 h 4061"/>
                    <a:gd name="T54" fmla="*/ 0 w 2713"/>
                    <a:gd name="T55" fmla="*/ 0 h 4061"/>
                    <a:gd name="T56" fmla="*/ 0 w 2713"/>
                    <a:gd name="T57" fmla="*/ 0 h 4061"/>
                    <a:gd name="T58" fmla="*/ 0 w 2713"/>
                    <a:gd name="T59" fmla="*/ 0 h 4061"/>
                    <a:gd name="T60" fmla="*/ 0 w 2713"/>
                    <a:gd name="T61" fmla="*/ 0 h 4061"/>
                    <a:gd name="T62" fmla="*/ 0 w 2713"/>
                    <a:gd name="T63" fmla="*/ 0 h 4061"/>
                    <a:gd name="T64" fmla="*/ 0 w 2713"/>
                    <a:gd name="T65" fmla="*/ 0 h 4061"/>
                    <a:gd name="T66" fmla="*/ 0 w 2713"/>
                    <a:gd name="T67" fmla="*/ 0 h 4061"/>
                    <a:gd name="T68" fmla="*/ 0 w 2713"/>
                    <a:gd name="T69" fmla="*/ 0 h 4061"/>
                    <a:gd name="T70" fmla="*/ 0 w 2713"/>
                    <a:gd name="T71" fmla="*/ 0 h 4061"/>
                    <a:gd name="T72" fmla="*/ 0 w 2713"/>
                    <a:gd name="T73" fmla="*/ 0 h 4061"/>
                    <a:gd name="T74" fmla="*/ 0 w 2713"/>
                    <a:gd name="T75" fmla="*/ 0 h 4061"/>
                    <a:gd name="T76" fmla="*/ 0 w 2713"/>
                    <a:gd name="T77" fmla="*/ 0 h 4061"/>
                    <a:gd name="T78" fmla="*/ 0 w 2713"/>
                    <a:gd name="T79" fmla="*/ 0 h 4061"/>
                    <a:gd name="T80" fmla="*/ 0 w 2713"/>
                    <a:gd name="T81" fmla="*/ 0 h 4061"/>
                    <a:gd name="T82" fmla="*/ 0 w 2713"/>
                    <a:gd name="T83" fmla="*/ 0 h 4061"/>
                    <a:gd name="T84" fmla="*/ 0 w 2713"/>
                    <a:gd name="T85" fmla="*/ 0 h 4061"/>
                    <a:gd name="T86" fmla="*/ 0 w 2713"/>
                    <a:gd name="T87" fmla="*/ 0 h 4061"/>
                    <a:gd name="T88" fmla="*/ 0 w 2713"/>
                    <a:gd name="T89" fmla="*/ 0 h 4061"/>
                    <a:gd name="T90" fmla="*/ 0 w 2713"/>
                    <a:gd name="T91" fmla="*/ 0 h 4061"/>
                    <a:gd name="T92" fmla="*/ 0 w 2713"/>
                    <a:gd name="T93" fmla="*/ 0 h 4061"/>
                    <a:gd name="T94" fmla="*/ 0 w 2713"/>
                    <a:gd name="T95" fmla="*/ 0 h 4061"/>
                    <a:gd name="T96" fmla="*/ 0 w 2713"/>
                    <a:gd name="T97" fmla="*/ 0 h 4061"/>
                    <a:gd name="T98" fmla="*/ 0 w 2713"/>
                    <a:gd name="T99" fmla="*/ 0 h 4061"/>
                    <a:gd name="T100" fmla="*/ 0 w 2713"/>
                    <a:gd name="T101" fmla="*/ 0 h 4061"/>
                    <a:gd name="T102" fmla="*/ 0 w 2713"/>
                    <a:gd name="T103" fmla="*/ 0 h 4061"/>
                    <a:gd name="T104" fmla="*/ 0 w 2713"/>
                    <a:gd name="T105" fmla="*/ 0 h 4061"/>
                    <a:gd name="T106" fmla="*/ 0 w 2713"/>
                    <a:gd name="T107" fmla="*/ 0 h 4061"/>
                    <a:gd name="T108" fmla="*/ 0 w 2713"/>
                    <a:gd name="T109" fmla="*/ 0 h 4061"/>
                    <a:gd name="T110" fmla="*/ 0 w 2713"/>
                    <a:gd name="T111" fmla="*/ 0 h 4061"/>
                    <a:gd name="T112" fmla="*/ 0 w 2713"/>
                    <a:gd name="T113" fmla="*/ 0 h 4061"/>
                    <a:gd name="T114" fmla="*/ 0 w 2713"/>
                    <a:gd name="T115" fmla="*/ 0 h 4061"/>
                    <a:gd name="T116" fmla="*/ 0 w 2713"/>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3" h="4061">
                      <a:moveTo>
                        <a:pt x="2603" y="211"/>
                      </a:moveTo>
                      <a:lnTo>
                        <a:pt x="2603" y="211"/>
                      </a:lnTo>
                      <a:lnTo>
                        <a:pt x="2613" y="212"/>
                      </a:lnTo>
                      <a:lnTo>
                        <a:pt x="2623" y="211"/>
                      </a:lnTo>
                      <a:lnTo>
                        <a:pt x="2633" y="210"/>
                      </a:lnTo>
                      <a:lnTo>
                        <a:pt x="2642" y="206"/>
                      </a:lnTo>
                      <a:lnTo>
                        <a:pt x="2651" y="203"/>
                      </a:lnTo>
                      <a:lnTo>
                        <a:pt x="2659" y="199"/>
                      </a:lnTo>
                      <a:lnTo>
                        <a:pt x="2668" y="195"/>
                      </a:lnTo>
                      <a:lnTo>
                        <a:pt x="2676" y="189"/>
                      </a:lnTo>
                      <a:lnTo>
                        <a:pt x="2683" y="183"/>
                      </a:lnTo>
                      <a:lnTo>
                        <a:pt x="2689" y="175"/>
                      </a:lnTo>
                      <a:lnTo>
                        <a:pt x="2696" y="168"/>
                      </a:lnTo>
                      <a:lnTo>
                        <a:pt x="2701" y="160"/>
                      </a:lnTo>
                      <a:lnTo>
                        <a:pt x="2705" y="151"/>
                      </a:lnTo>
                      <a:lnTo>
                        <a:pt x="2708" y="141"/>
                      </a:lnTo>
                      <a:lnTo>
                        <a:pt x="2711" y="132"/>
                      </a:lnTo>
                      <a:lnTo>
                        <a:pt x="2712" y="122"/>
                      </a:lnTo>
                      <a:lnTo>
                        <a:pt x="2713" y="111"/>
                      </a:lnTo>
                      <a:lnTo>
                        <a:pt x="2712" y="101"/>
                      </a:lnTo>
                      <a:lnTo>
                        <a:pt x="2711" y="92"/>
                      </a:lnTo>
                      <a:lnTo>
                        <a:pt x="2708" y="82"/>
                      </a:lnTo>
                      <a:lnTo>
                        <a:pt x="2705" y="73"/>
                      </a:lnTo>
                      <a:lnTo>
                        <a:pt x="2701" y="65"/>
                      </a:lnTo>
                      <a:lnTo>
                        <a:pt x="2696" y="57"/>
                      </a:lnTo>
                      <a:lnTo>
                        <a:pt x="2690" y="48"/>
                      </a:lnTo>
                      <a:lnTo>
                        <a:pt x="2684" y="41"/>
                      </a:lnTo>
                      <a:lnTo>
                        <a:pt x="2677" y="35"/>
                      </a:lnTo>
                      <a:lnTo>
                        <a:pt x="2669" y="29"/>
                      </a:lnTo>
                      <a:lnTo>
                        <a:pt x="2661" y="23"/>
                      </a:lnTo>
                      <a:lnTo>
                        <a:pt x="2652" y="19"/>
                      </a:lnTo>
                      <a:lnTo>
                        <a:pt x="2643" y="16"/>
                      </a:lnTo>
                      <a:lnTo>
                        <a:pt x="2634" y="13"/>
                      </a:lnTo>
                      <a:lnTo>
                        <a:pt x="2623" y="12"/>
                      </a:lnTo>
                      <a:lnTo>
                        <a:pt x="2597" y="10"/>
                      </a:lnTo>
                      <a:lnTo>
                        <a:pt x="2545" y="6"/>
                      </a:lnTo>
                      <a:lnTo>
                        <a:pt x="2468" y="2"/>
                      </a:lnTo>
                      <a:lnTo>
                        <a:pt x="2369" y="0"/>
                      </a:lnTo>
                      <a:lnTo>
                        <a:pt x="2312" y="0"/>
                      </a:lnTo>
                      <a:lnTo>
                        <a:pt x="2251" y="1"/>
                      </a:lnTo>
                      <a:lnTo>
                        <a:pt x="2186" y="2"/>
                      </a:lnTo>
                      <a:lnTo>
                        <a:pt x="2118" y="5"/>
                      </a:lnTo>
                      <a:lnTo>
                        <a:pt x="2045" y="10"/>
                      </a:lnTo>
                      <a:lnTo>
                        <a:pt x="1971" y="15"/>
                      </a:lnTo>
                      <a:lnTo>
                        <a:pt x="1893" y="23"/>
                      </a:lnTo>
                      <a:lnTo>
                        <a:pt x="1814" y="34"/>
                      </a:lnTo>
                      <a:lnTo>
                        <a:pt x="1732" y="45"/>
                      </a:lnTo>
                      <a:lnTo>
                        <a:pt x="1649" y="60"/>
                      </a:lnTo>
                      <a:lnTo>
                        <a:pt x="1565" y="76"/>
                      </a:lnTo>
                      <a:lnTo>
                        <a:pt x="1481" y="96"/>
                      </a:lnTo>
                      <a:lnTo>
                        <a:pt x="1395" y="119"/>
                      </a:lnTo>
                      <a:lnTo>
                        <a:pt x="1310" y="144"/>
                      </a:lnTo>
                      <a:lnTo>
                        <a:pt x="1224" y="173"/>
                      </a:lnTo>
                      <a:lnTo>
                        <a:pt x="1140" y="205"/>
                      </a:lnTo>
                      <a:lnTo>
                        <a:pt x="1057" y="241"/>
                      </a:lnTo>
                      <a:lnTo>
                        <a:pt x="975" y="280"/>
                      </a:lnTo>
                      <a:lnTo>
                        <a:pt x="894" y="324"/>
                      </a:lnTo>
                      <a:lnTo>
                        <a:pt x="817" y="372"/>
                      </a:lnTo>
                      <a:lnTo>
                        <a:pt x="741" y="424"/>
                      </a:lnTo>
                      <a:lnTo>
                        <a:pt x="668" y="480"/>
                      </a:lnTo>
                      <a:lnTo>
                        <a:pt x="599" y="541"/>
                      </a:lnTo>
                      <a:lnTo>
                        <a:pt x="532" y="608"/>
                      </a:lnTo>
                      <a:lnTo>
                        <a:pt x="481" y="663"/>
                      </a:lnTo>
                      <a:lnTo>
                        <a:pt x="432" y="720"/>
                      </a:lnTo>
                      <a:lnTo>
                        <a:pt x="387" y="776"/>
                      </a:lnTo>
                      <a:lnTo>
                        <a:pt x="345" y="831"/>
                      </a:lnTo>
                      <a:lnTo>
                        <a:pt x="306" y="886"/>
                      </a:lnTo>
                      <a:lnTo>
                        <a:pt x="270" y="940"/>
                      </a:lnTo>
                      <a:lnTo>
                        <a:pt x="238" y="992"/>
                      </a:lnTo>
                      <a:lnTo>
                        <a:pt x="207" y="1045"/>
                      </a:lnTo>
                      <a:lnTo>
                        <a:pt x="179" y="1096"/>
                      </a:lnTo>
                      <a:lnTo>
                        <a:pt x="154" y="1146"/>
                      </a:lnTo>
                      <a:lnTo>
                        <a:pt x="131" y="1197"/>
                      </a:lnTo>
                      <a:lnTo>
                        <a:pt x="110" y="1246"/>
                      </a:lnTo>
                      <a:lnTo>
                        <a:pt x="93" y="1293"/>
                      </a:lnTo>
                      <a:lnTo>
                        <a:pt x="76" y="1341"/>
                      </a:lnTo>
                      <a:lnTo>
                        <a:pt x="62" y="1386"/>
                      </a:lnTo>
                      <a:lnTo>
                        <a:pt x="49" y="1431"/>
                      </a:lnTo>
                      <a:lnTo>
                        <a:pt x="38" y="1475"/>
                      </a:lnTo>
                      <a:lnTo>
                        <a:pt x="29" y="1517"/>
                      </a:lnTo>
                      <a:lnTo>
                        <a:pt x="22" y="1559"/>
                      </a:lnTo>
                      <a:lnTo>
                        <a:pt x="15" y="1599"/>
                      </a:lnTo>
                      <a:lnTo>
                        <a:pt x="10" y="1637"/>
                      </a:lnTo>
                      <a:lnTo>
                        <a:pt x="6" y="1675"/>
                      </a:lnTo>
                      <a:lnTo>
                        <a:pt x="3" y="1711"/>
                      </a:lnTo>
                      <a:lnTo>
                        <a:pt x="1" y="1746"/>
                      </a:lnTo>
                      <a:lnTo>
                        <a:pt x="0" y="1779"/>
                      </a:lnTo>
                      <a:lnTo>
                        <a:pt x="0" y="1811"/>
                      </a:lnTo>
                      <a:lnTo>
                        <a:pt x="0" y="1841"/>
                      </a:lnTo>
                      <a:lnTo>
                        <a:pt x="0" y="1870"/>
                      </a:lnTo>
                      <a:lnTo>
                        <a:pt x="2" y="1923"/>
                      </a:lnTo>
                      <a:lnTo>
                        <a:pt x="4" y="1968"/>
                      </a:lnTo>
                      <a:lnTo>
                        <a:pt x="6" y="2004"/>
                      </a:lnTo>
                      <a:lnTo>
                        <a:pt x="12" y="2097"/>
                      </a:lnTo>
                      <a:lnTo>
                        <a:pt x="22" y="2192"/>
                      </a:lnTo>
                      <a:lnTo>
                        <a:pt x="34" y="2284"/>
                      </a:lnTo>
                      <a:lnTo>
                        <a:pt x="48" y="2377"/>
                      </a:lnTo>
                      <a:lnTo>
                        <a:pt x="66" y="2468"/>
                      </a:lnTo>
                      <a:lnTo>
                        <a:pt x="87" y="2558"/>
                      </a:lnTo>
                      <a:lnTo>
                        <a:pt x="108" y="2648"/>
                      </a:lnTo>
                      <a:lnTo>
                        <a:pt x="133" y="2735"/>
                      </a:lnTo>
                      <a:lnTo>
                        <a:pt x="159" y="2821"/>
                      </a:lnTo>
                      <a:lnTo>
                        <a:pt x="186" y="2906"/>
                      </a:lnTo>
                      <a:lnTo>
                        <a:pt x="215" y="2989"/>
                      </a:lnTo>
                      <a:lnTo>
                        <a:pt x="245" y="3069"/>
                      </a:lnTo>
                      <a:lnTo>
                        <a:pt x="275" y="3149"/>
                      </a:lnTo>
                      <a:lnTo>
                        <a:pt x="306" y="3224"/>
                      </a:lnTo>
                      <a:lnTo>
                        <a:pt x="338" y="3299"/>
                      </a:lnTo>
                      <a:lnTo>
                        <a:pt x="370" y="3370"/>
                      </a:lnTo>
                      <a:lnTo>
                        <a:pt x="401" y="3438"/>
                      </a:lnTo>
                      <a:lnTo>
                        <a:pt x="433" y="3504"/>
                      </a:lnTo>
                      <a:lnTo>
                        <a:pt x="464" y="3567"/>
                      </a:lnTo>
                      <a:lnTo>
                        <a:pt x="494" y="3626"/>
                      </a:lnTo>
                      <a:lnTo>
                        <a:pt x="523" y="3681"/>
                      </a:lnTo>
                      <a:lnTo>
                        <a:pt x="551" y="3733"/>
                      </a:lnTo>
                      <a:lnTo>
                        <a:pt x="578" y="3781"/>
                      </a:lnTo>
                      <a:lnTo>
                        <a:pt x="603" y="3825"/>
                      </a:lnTo>
                      <a:lnTo>
                        <a:pt x="647" y="3901"/>
                      </a:lnTo>
                      <a:lnTo>
                        <a:pt x="683" y="3959"/>
                      </a:lnTo>
                      <a:lnTo>
                        <a:pt x="707" y="3998"/>
                      </a:lnTo>
                      <a:lnTo>
                        <a:pt x="719" y="4016"/>
                      </a:lnTo>
                      <a:lnTo>
                        <a:pt x="726" y="4025"/>
                      </a:lnTo>
                      <a:lnTo>
                        <a:pt x="733" y="4032"/>
                      </a:lnTo>
                      <a:lnTo>
                        <a:pt x="740" y="4038"/>
                      </a:lnTo>
                      <a:lnTo>
                        <a:pt x="747" y="4044"/>
                      </a:lnTo>
                      <a:lnTo>
                        <a:pt x="756" y="4050"/>
                      </a:lnTo>
                      <a:lnTo>
                        <a:pt x="765" y="4053"/>
                      </a:lnTo>
                      <a:lnTo>
                        <a:pt x="774" y="4057"/>
                      </a:lnTo>
                      <a:lnTo>
                        <a:pt x="784" y="4059"/>
                      </a:lnTo>
                      <a:lnTo>
                        <a:pt x="793" y="4060"/>
                      </a:lnTo>
                      <a:lnTo>
                        <a:pt x="802" y="4061"/>
                      </a:lnTo>
                      <a:lnTo>
                        <a:pt x="812" y="4060"/>
                      </a:lnTo>
                      <a:lnTo>
                        <a:pt x="822" y="4059"/>
                      </a:lnTo>
                      <a:lnTo>
                        <a:pt x="831" y="4057"/>
                      </a:lnTo>
                      <a:lnTo>
                        <a:pt x="840" y="4054"/>
                      </a:lnTo>
                      <a:lnTo>
                        <a:pt x="850" y="4049"/>
                      </a:lnTo>
                      <a:lnTo>
                        <a:pt x="858" y="4043"/>
                      </a:lnTo>
                      <a:lnTo>
                        <a:pt x="866" y="4038"/>
                      </a:lnTo>
                      <a:lnTo>
                        <a:pt x="874" y="4031"/>
                      </a:lnTo>
                      <a:lnTo>
                        <a:pt x="880" y="4024"/>
                      </a:lnTo>
                      <a:lnTo>
                        <a:pt x="886" y="4015"/>
                      </a:lnTo>
                      <a:lnTo>
                        <a:pt x="891" y="4007"/>
                      </a:lnTo>
                      <a:lnTo>
                        <a:pt x="895" y="3999"/>
                      </a:lnTo>
                      <a:lnTo>
                        <a:pt x="898" y="3990"/>
                      </a:lnTo>
                      <a:lnTo>
                        <a:pt x="900" y="3980"/>
                      </a:lnTo>
                      <a:lnTo>
                        <a:pt x="901" y="3971"/>
                      </a:lnTo>
                      <a:lnTo>
                        <a:pt x="903" y="3962"/>
                      </a:lnTo>
                      <a:lnTo>
                        <a:pt x="903" y="3951"/>
                      </a:lnTo>
                      <a:lnTo>
                        <a:pt x="900" y="3942"/>
                      </a:lnTo>
                      <a:lnTo>
                        <a:pt x="898" y="3933"/>
                      </a:lnTo>
                      <a:lnTo>
                        <a:pt x="895" y="3923"/>
                      </a:lnTo>
                      <a:lnTo>
                        <a:pt x="891" y="3914"/>
                      </a:lnTo>
                      <a:lnTo>
                        <a:pt x="886" y="3905"/>
                      </a:lnTo>
                      <a:lnTo>
                        <a:pt x="878" y="3892"/>
                      </a:lnTo>
                      <a:lnTo>
                        <a:pt x="856" y="3859"/>
                      </a:lnTo>
                      <a:lnTo>
                        <a:pt x="824" y="3807"/>
                      </a:lnTo>
                      <a:lnTo>
                        <a:pt x="783" y="3735"/>
                      </a:lnTo>
                      <a:lnTo>
                        <a:pt x="734" y="3648"/>
                      </a:lnTo>
                      <a:lnTo>
                        <a:pt x="679" y="3546"/>
                      </a:lnTo>
                      <a:lnTo>
                        <a:pt x="650" y="3489"/>
                      </a:lnTo>
                      <a:lnTo>
                        <a:pt x="620" y="3429"/>
                      </a:lnTo>
                      <a:lnTo>
                        <a:pt x="590" y="3366"/>
                      </a:lnTo>
                      <a:lnTo>
                        <a:pt x="559" y="3301"/>
                      </a:lnTo>
                      <a:lnTo>
                        <a:pt x="528" y="3232"/>
                      </a:lnTo>
                      <a:lnTo>
                        <a:pt x="498" y="3161"/>
                      </a:lnTo>
                      <a:lnTo>
                        <a:pt x="467" y="3088"/>
                      </a:lnTo>
                      <a:lnTo>
                        <a:pt x="438" y="3011"/>
                      </a:lnTo>
                      <a:lnTo>
                        <a:pt x="409" y="2934"/>
                      </a:lnTo>
                      <a:lnTo>
                        <a:pt x="381" y="2854"/>
                      </a:lnTo>
                      <a:lnTo>
                        <a:pt x="354" y="2774"/>
                      </a:lnTo>
                      <a:lnTo>
                        <a:pt x="330" y="2691"/>
                      </a:lnTo>
                      <a:lnTo>
                        <a:pt x="306" y="2606"/>
                      </a:lnTo>
                      <a:lnTo>
                        <a:pt x="284" y="2521"/>
                      </a:lnTo>
                      <a:lnTo>
                        <a:pt x="265" y="2435"/>
                      </a:lnTo>
                      <a:lnTo>
                        <a:pt x="247" y="2348"/>
                      </a:lnTo>
                      <a:lnTo>
                        <a:pt x="232" y="2260"/>
                      </a:lnTo>
                      <a:lnTo>
                        <a:pt x="220" y="2172"/>
                      </a:lnTo>
                      <a:lnTo>
                        <a:pt x="212" y="2084"/>
                      </a:lnTo>
                      <a:lnTo>
                        <a:pt x="206" y="1995"/>
                      </a:lnTo>
                      <a:lnTo>
                        <a:pt x="203" y="1957"/>
                      </a:lnTo>
                      <a:lnTo>
                        <a:pt x="201" y="1913"/>
                      </a:lnTo>
                      <a:lnTo>
                        <a:pt x="199" y="1865"/>
                      </a:lnTo>
                      <a:lnTo>
                        <a:pt x="199" y="1811"/>
                      </a:lnTo>
                      <a:lnTo>
                        <a:pt x="200" y="1752"/>
                      </a:lnTo>
                      <a:lnTo>
                        <a:pt x="202" y="1721"/>
                      </a:lnTo>
                      <a:lnTo>
                        <a:pt x="205" y="1689"/>
                      </a:lnTo>
                      <a:lnTo>
                        <a:pt x="209" y="1656"/>
                      </a:lnTo>
                      <a:lnTo>
                        <a:pt x="213" y="1622"/>
                      </a:lnTo>
                      <a:lnTo>
                        <a:pt x="219" y="1586"/>
                      </a:lnTo>
                      <a:lnTo>
                        <a:pt x="226" y="1550"/>
                      </a:lnTo>
                      <a:lnTo>
                        <a:pt x="235" y="1512"/>
                      </a:lnTo>
                      <a:lnTo>
                        <a:pt x="244" y="1473"/>
                      </a:lnTo>
                      <a:lnTo>
                        <a:pt x="255" y="1434"/>
                      </a:lnTo>
                      <a:lnTo>
                        <a:pt x="269" y="1393"/>
                      </a:lnTo>
                      <a:lnTo>
                        <a:pt x="283" y="1352"/>
                      </a:lnTo>
                      <a:lnTo>
                        <a:pt x="300" y="1310"/>
                      </a:lnTo>
                      <a:lnTo>
                        <a:pt x="317" y="1267"/>
                      </a:lnTo>
                      <a:lnTo>
                        <a:pt x="338" y="1223"/>
                      </a:lnTo>
                      <a:lnTo>
                        <a:pt x="361" y="1178"/>
                      </a:lnTo>
                      <a:lnTo>
                        <a:pt x="385" y="1133"/>
                      </a:lnTo>
                      <a:lnTo>
                        <a:pt x="413" y="1086"/>
                      </a:lnTo>
                      <a:lnTo>
                        <a:pt x="442" y="1040"/>
                      </a:lnTo>
                      <a:lnTo>
                        <a:pt x="474" y="992"/>
                      </a:lnTo>
                      <a:lnTo>
                        <a:pt x="510" y="944"/>
                      </a:lnTo>
                      <a:lnTo>
                        <a:pt x="547" y="895"/>
                      </a:lnTo>
                      <a:lnTo>
                        <a:pt x="588" y="845"/>
                      </a:lnTo>
                      <a:lnTo>
                        <a:pt x="631" y="795"/>
                      </a:lnTo>
                      <a:lnTo>
                        <a:pt x="677" y="744"/>
                      </a:lnTo>
                      <a:lnTo>
                        <a:pt x="737" y="684"/>
                      </a:lnTo>
                      <a:lnTo>
                        <a:pt x="801" y="629"/>
                      </a:lnTo>
                      <a:lnTo>
                        <a:pt x="867" y="579"/>
                      </a:lnTo>
                      <a:lnTo>
                        <a:pt x="938" y="532"/>
                      </a:lnTo>
                      <a:lnTo>
                        <a:pt x="1009" y="489"/>
                      </a:lnTo>
                      <a:lnTo>
                        <a:pt x="1083" y="450"/>
                      </a:lnTo>
                      <a:lnTo>
                        <a:pt x="1160" y="414"/>
                      </a:lnTo>
                      <a:lnTo>
                        <a:pt x="1238" y="382"/>
                      </a:lnTo>
                      <a:lnTo>
                        <a:pt x="1316" y="354"/>
                      </a:lnTo>
                      <a:lnTo>
                        <a:pt x="1396" y="328"/>
                      </a:lnTo>
                      <a:lnTo>
                        <a:pt x="1475" y="306"/>
                      </a:lnTo>
                      <a:lnTo>
                        <a:pt x="1555" y="285"/>
                      </a:lnTo>
                      <a:lnTo>
                        <a:pt x="1635" y="268"/>
                      </a:lnTo>
                      <a:lnTo>
                        <a:pt x="1713" y="253"/>
                      </a:lnTo>
                      <a:lnTo>
                        <a:pt x="1791" y="241"/>
                      </a:lnTo>
                      <a:lnTo>
                        <a:pt x="1867" y="230"/>
                      </a:lnTo>
                      <a:lnTo>
                        <a:pt x="1942" y="221"/>
                      </a:lnTo>
                      <a:lnTo>
                        <a:pt x="2014" y="215"/>
                      </a:lnTo>
                      <a:lnTo>
                        <a:pt x="2083" y="210"/>
                      </a:lnTo>
                      <a:lnTo>
                        <a:pt x="2151" y="205"/>
                      </a:lnTo>
                      <a:lnTo>
                        <a:pt x="2215" y="202"/>
                      </a:lnTo>
                      <a:lnTo>
                        <a:pt x="2275" y="201"/>
                      </a:lnTo>
                      <a:lnTo>
                        <a:pt x="2332" y="200"/>
                      </a:lnTo>
                      <a:lnTo>
                        <a:pt x="2383" y="201"/>
                      </a:lnTo>
                      <a:lnTo>
                        <a:pt x="2473" y="203"/>
                      </a:lnTo>
                      <a:lnTo>
                        <a:pt x="2542" y="206"/>
                      </a:lnTo>
                      <a:lnTo>
                        <a:pt x="2586" y="210"/>
                      </a:lnTo>
                      <a:lnTo>
                        <a:pt x="2603" y="21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7" name="Freeform 2094">
                  <a:extLst>
                    <a:ext uri="{FF2B5EF4-FFF2-40B4-BE49-F238E27FC236}">
                      <a16:creationId xmlns:a16="http://schemas.microsoft.com/office/drawing/2014/main" id="{6F2B0A3E-2897-4A00-895E-6772DD80AEC8}"/>
                    </a:ext>
                  </a:extLst>
                </p:cNvPr>
                <p:cNvSpPr>
                  <a:spLocks/>
                </p:cNvSpPr>
                <p:nvPr/>
              </p:nvSpPr>
              <p:spPr bwMode="auto">
                <a:xfrm>
                  <a:off x="2137" y="2419"/>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4" y="81"/>
                      </a:lnTo>
                      <a:lnTo>
                        <a:pt x="833" y="70"/>
                      </a:lnTo>
                      <a:lnTo>
                        <a:pt x="811" y="59"/>
                      </a:lnTo>
                      <a:lnTo>
                        <a:pt x="789" y="49"/>
                      </a:lnTo>
                      <a:lnTo>
                        <a:pt x="766" y="41"/>
                      </a:lnTo>
                      <a:lnTo>
                        <a:pt x="744" y="32"/>
                      </a:lnTo>
                      <a:lnTo>
                        <a:pt x="721" y="25"/>
                      </a:lnTo>
                      <a:lnTo>
                        <a:pt x="697" y="19"/>
                      </a:lnTo>
                      <a:lnTo>
                        <a:pt x="673" y="14"/>
                      </a:lnTo>
                      <a:lnTo>
                        <a:pt x="650" y="10"/>
                      </a:lnTo>
                      <a:lnTo>
                        <a:pt x="625" y="6"/>
                      </a:lnTo>
                      <a:lnTo>
                        <a:pt x="600" y="3"/>
                      </a:lnTo>
                      <a:lnTo>
                        <a:pt x="575" y="1"/>
                      </a:lnTo>
                      <a:lnTo>
                        <a:pt x="549" y="0"/>
                      </a:lnTo>
                      <a:lnTo>
                        <a:pt x="523" y="0"/>
                      </a:lnTo>
                      <a:lnTo>
                        <a:pt x="498" y="0"/>
                      </a:lnTo>
                      <a:lnTo>
                        <a:pt x="472" y="2"/>
                      </a:lnTo>
                      <a:lnTo>
                        <a:pt x="445" y="4"/>
                      </a:lnTo>
                      <a:lnTo>
                        <a:pt x="419" y="8"/>
                      </a:lnTo>
                      <a:lnTo>
                        <a:pt x="392" y="12"/>
                      </a:lnTo>
                      <a:lnTo>
                        <a:pt x="364" y="17"/>
                      </a:lnTo>
                      <a:lnTo>
                        <a:pt x="337" y="23"/>
                      </a:lnTo>
                      <a:lnTo>
                        <a:pt x="309" y="29"/>
                      </a:lnTo>
                      <a:lnTo>
                        <a:pt x="283" y="38"/>
                      </a:lnTo>
                      <a:lnTo>
                        <a:pt x="255" y="46"/>
                      </a:lnTo>
                      <a:lnTo>
                        <a:pt x="226" y="55"/>
                      </a:lnTo>
                      <a:lnTo>
                        <a:pt x="198" y="65"/>
                      </a:lnTo>
                      <a:lnTo>
                        <a:pt x="170" y="76"/>
                      </a:lnTo>
                      <a:lnTo>
                        <a:pt x="141" y="88"/>
                      </a:lnTo>
                      <a:lnTo>
                        <a:pt x="112" y="101"/>
                      </a:lnTo>
                      <a:lnTo>
                        <a:pt x="84" y="114"/>
                      </a:lnTo>
                      <a:lnTo>
                        <a:pt x="55" y="129"/>
                      </a:lnTo>
                      <a:lnTo>
                        <a:pt x="46" y="134"/>
                      </a:lnTo>
                      <a:lnTo>
                        <a:pt x="37" y="140"/>
                      </a:lnTo>
                      <a:lnTo>
                        <a:pt x="30" y="146"/>
                      </a:lnTo>
                      <a:lnTo>
                        <a:pt x="24" y="153"/>
                      </a:lnTo>
                      <a:lnTo>
                        <a:pt x="18" y="162"/>
                      </a:lnTo>
                      <a:lnTo>
                        <a:pt x="13" y="170"/>
                      </a:lnTo>
                      <a:lnTo>
                        <a:pt x="8" y="178"/>
                      </a:lnTo>
                      <a:lnTo>
                        <a:pt x="5" y="188"/>
                      </a:lnTo>
                      <a:lnTo>
                        <a:pt x="2" y="196"/>
                      </a:lnTo>
                      <a:lnTo>
                        <a:pt x="1" y="206"/>
                      </a:lnTo>
                      <a:lnTo>
                        <a:pt x="0" y="215"/>
                      </a:lnTo>
                      <a:lnTo>
                        <a:pt x="0" y="225"/>
                      </a:lnTo>
                      <a:lnTo>
                        <a:pt x="2" y="235"/>
                      </a:lnTo>
                      <a:lnTo>
                        <a:pt x="4" y="244"/>
                      </a:lnTo>
                      <a:lnTo>
                        <a:pt x="7" y="254"/>
                      </a:lnTo>
                      <a:lnTo>
                        <a:pt x="12" y="263"/>
                      </a:lnTo>
                      <a:lnTo>
                        <a:pt x="17" y="272"/>
                      </a:lnTo>
                      <a:lnTo>
                        <a:pt x="23" y="281"/>
                      </a:lnTo>
                      <a:lnTo>
                        <a:pt x="29" y="288"/>
                      </a:lnTo>
                      <a:lnTo>
                        <a:pt x="36" y="294"/>
                      </a:lnTo>
                      <a:lnTo>
                        <a:pt x="44" y="300"/>
                      </a:lnTo>
                      <a:lnTo>
                        <a:pt x="52" y="305"/>
                      </a:lnTo>
                      <a:lnTo>
                        <a:pt x="61" y="310"/>
                      </a:lnTo>
                      <a:lnTo>
                        <a:pt x="70" y="313"/>
                      </a:lnTo>
                      <a:lnTo>
                        <a:pt x="79" y="315"/>
                      </a:lnTo>
                      <a:lnTo>
                        <a:pt x="88" y="317"/>
                      </a:lnTo>
                      <a:lnTo>
                        <a:pt x="98" y="318"/>
                      </a:lnTo>
                      <a:lnTo>
                        <a:pt x="108" y="317"/>
                      </a:lnTo>
                      <a:lnTo>
                        <a:pt x="117" y="316"/>
                      </a:lnTo>
                      <a:lnTo>
                        <a:pt x="127" y="314"/>
                      </a:lnTo>
                      <a:lnTo>
                        <a:pt x="137" y="311"/>
                      </a:lnTo>
                      <a:lnTo>
                        <a:pt x="146" y="306"/>
                      </a:lnTo>
                      <a:lnTo>
                        <a:pt x="192" y="285"/>
                      </a:lnTo>
                      <a:lnTo>
                        <a:pt x="236" y="265"/>
                      </a:lnTo>
                      <a:lnTo>
                        <a:pt x="280" y="247"/>
                      </a:lnTo>
                      <a:lnTo>
                        <a:pt x="324" y="233"/>
                      </a:lnTo>
                      <a:lnTo>
                        <a:pt x="367" y="222"/>
                      </a:lnTo>
                      <a:lnTo>
                        <a:pt x="409" y="212"/>
                      </a:lnTo>
                      <a:lnTo>
                        <a:pt x="429" y="208"/>
                      </a:lnTo>
                      <a:lnTo>
                        <a:pt x="450" y="205"/>
                      </a:lnTo>
                      <a:lnTo>
                        <a:pt x="470" y="203"/>
                      </a:lnTo>
                      <a:lnTo>
                        <a:pt x="490" y="201"/>
                      </a:lnTo>
                      <a:lnTo>
                        <a:pt x="510" y="200"/>
                      </a:lnTo>
                      <a:lnTo>
                        <a:pt x="530" y="200"/>
                      </a:lnTo>
                      <a:lnTo>
                        <a:pt x="548" y="200"/>
                      </a:lnTo>
                      <a:lnTo>
                        <a:pt x="567" y="201"/>
                      </a:lnTo>
                      <a:lnTo>
                        <a:pt x="586" y="203"/>
                      </a:lnTo>
                      <a:lnTo>
                        <a:pt x="604" y="205"/>
                      </a:lnTo>
                      <a:lnTo>
                        <a:pt x="623" y="208"/>
                      </a:lnTo>
                      <a:lnTo>
                        <a:pt x="640" y="211"/>
                      </a:lnTo>
                      <a:lnTo>
                        <a:pt x="658" y="215"/>
                      </a:lnTo>
                      <a:lnTo>
                        <a:pt x="674" y="221"/>
                      </a:lnTo>
                      <a:lnTo>
                        <a:pt x="691" y="226"/>
                      </a:lnTo>
                      <a:lnTo>
                        <a:pt x="708" y="232"/>
                      </a:lnTo>
                      <a:lnTo>
                        <a:pt x="724" y="239"/>
                      </a:lnTo>
                      <a:lnTo>
                        <a:pt x="740" y="246"/>
                      </a:lnTo>
                      <a:lnTo>
                        <a:pt x="755" y="255"/>
                      </a:lnTo>
                      <a:lnTo>
                        <a:pt x="771" y="263"/>
                      </a:lnTo>
                      <a:lnTo>
                        <a:pt x="795" y="280"/>
                      </a:lnTo>
                      <a:lnTo>
                        <a:pt x="818" y="298"/>
                      </a:lnTo>
                      <a:lnTo>
                        <a:pt x="841" y="318"/>
                      </a:lnTo>
                      <a:lnTo>
                        <a:pt x="862" y="339"/>
                      </a:lnTo>
                      <a:lnTo>
                        <a:pt x="881" y="363"/>
                      </a:lnTo>
                      <a:lnTo>
                        <a:pt x="899" y="387"/>
                      </a:lnTo>
                      <a:lnTo>
                        <a:pt x="915" y="413"/>
                      </a:lnTo>
                      <a:lnTo>
                        <a:pt x="930" y="440"/>
                      </a:lnTo>
                      <a:lnTo>
                        <a:pt x="942" y="469"/>
                      </a:lnTo>
                      <a:lnTo>
                        <a:pt x="955" y="498"/>
                      </a:lnTo>
                      <a:lnTo>
                        <a:pt x="964" y="528"/>
                      </a:lnTo>
                      <a:lnTo>
                        <a:pt x="972" y="560"/>
                      </a:lnTo>
                      <a:lnTo>
                        <a:pt x="978" y="592"/>
                      </a:lnTo>
                      <a:lnTo>
                        <a:pt x="983" y="625"/>
                      </a:lnTo>
                      <a:lnTo>
                        <a:pt x="985" y="658"/>
                      </a:lnTo>
                      <a:lnTo>
                        <a:pt x="986" y="692"/>
                      </a:lnTo>
                      <a:lnTo>
                        <a:pt x="985" y="729"/>
                      </a:lnTo>
                      <a:lnTo>
                        <a:pt x="981" y="764"/>
                      </a:lnTo>
                      <a:lnTo>
                        <a:pt x="974" y="799"/>
                      </a:lnTo>
                      <a:lnTo>
                        <a:pt x="966" y="831"/>
                      </a:lnTo>
                      <a:lnTo>
                        <a:pt x="957" y="862"/>
                      </a:lnTo>
                      <a:lnTo>
                        <a:pt x="945" y="891"/>
                      </a:lnTo>
                      <a:lnTo>
                        <a:pt x="932" y="918"/>
                      </a:lnTo>
                      <a:lnTo>
                        <a:pt x="917" y="944"/>
                      </a:lnTo>
                      <a:lnTo>
                        <a:pt x="901" y="969"/>
                      </a:lnTo>
                      <a:lnTo>
                        <a:pt x="884" y="992"/>
                      </a:lnTo>
                      <a:lnTo>
                        <a:pt x="866" y="1015"/>
                      </a:lnTo>
                      <a:lnTo>
                        <a:pt x="847" y="1035"/>
                      </a:lnTo>
                      <a:lnTo>
                        <a:pt x="827" y="1054"/>
                      </a:lnTo>
                      <a:lnTo>
                        <a:pt x="808" y="1073"/>
                      </a:lnTo>
                      <a:lnTo>
                        <a:pt x="788" y="1089"/>
                      </a:lnTo>
                      <a:lnTo>
                        <a:pt x="767" y="1105"/>
                      </a:lnTo>
                      <a:lnTo>
                        <a:pt x="747" y="1119"/>
                      </a:lnTo>
                      <a:lnTo>
                        <a:pt x="726" y="1133"/>
                      </a:lnTo>
                      <a:lnTo>
                        <a:pt x="706" y="1145"/>
                      </a:lnTo>
                      <a:lnTo>
                        <a:pt x="686" y="1156"/>
                      </a:lnTo>
                      <a:lnTo>
                        <a:pt x="649" y="1176"/>
                      </a:lnTo>
                      <a:lnTo>
                        <a:pt x="614" y="1191"/>
                      </a:lnTo>
                      <a:lnTo>
                        <a:pt x="586" y="1203"/>
                      </a:lnTo>
                      <a:lnTo>
                        <a:pt x="562" y="1211"/>
                      </a:lnTo>
                      <a:lnTo>
                        <a:pt x="545" y="1216"/>
                      </a:lnTo>
                      <a:lnTo>
                        <a:pt x="537" y="1219"/>
                      </a:lnTo>
                      <a:lnTo>
                        <a:pt x="538" y="1218"/>
                      </a:lnTo>
                      <a:lnTo>
                        <a:pt x="528" y="1221"/>
                      </a:lnTo>
                      <a:lnTo>
                        <a:pt x="518" y="1226"/>
                      </a:lnTo>
                      <a:lnTo>
                        <a:pt x="510" y="1231"/>
                      </a:lnTo>
                      <a:lnTo>
                        <a:pt x="502" y="1236"/>
                      </a:lnTo>
                      <a:lnTo>
                        <a:pt x="495" y="1242"/>
                      </a:lnTo>
                      <a:lnTo>
                        <a:pt x="487" y="1249"/>
                      </a:lnTo>
                      <a:lnTo>
                        <a:pt x="482" y="1257"/>
                      </a:lnTo>
                      <a:lnTo>
                        <a:pt x="477" y="1265"/>
                      </a:lnTo>
                      <a:lnTo>
                        <a:pt x="472" y="1273"/>
                      </a:lnTo>
                      <a:lnTo>
                        <a:pt x="469" y="1282"/>
                      </a:lnTo>
                      <a:lnTo>
                        <a:pt x="466" y="1292"/>
                      </a:lnTo>
                      <a:lnTo>
                        <a:pt x="463" y="1301"/>
                      </a:lnTo>
                      <a:lnTo>
                        <a:pt x="462" y="1310"/>
                      </a:lnTo>
                      <a:lnTo>
                        <a:pt x="462" y="1321"/>
                      </a:lnTo>
                      <a:lnTo>
                        <a:pt x="463" y="1331"/>
                      </a:lnTo>
                      <a:lnTo>
                        <a:pt x="466" y="1340"/>
                      </a:lnTo>
                      <a:lnTo>
                        <a:pt x="469" y="1351"/>
                      </a:lnTo>
                      <a:lnTo>
                        <a:pt x="473" y="1360"/>
                      </a:lnTo>
                      <a:lnTo>
                        <a:pt x="478" y="1368"/>
                      </a:lnTo>
                      <a:lnTo>
                        <a:pt x="483" y="1377"/>
                      </a:lnTo>
                      <a:lnTo>
                        <a:pt x="489" y="1384"/>
                      </a:lnTo>
                      <a:lnTo>
                        <a:pt x="497" y="1390"/>
                      </a:lnTo>
                      <a:lnTo>
                        <a:pt x="504" y="1396"/>
                      </a:lnTo>
                      <a:lnTo>
                        <a:pt x="512" y="1401"/>
                      </a:lnTo>
                      <a:lnTo>
                        <a:pt x="520" y="1406"/>
                      </a:lnTo>
                      <a:lnTo>
                        <a:pt x="530" y="1410"/>
                      </a:lnTo>
                      <a:lnTo>
                        <a:pt x="539" y="1413"/>
                      </a:lnTo>
                      <a:lnTo>
                        <a:pt x="548" y="1415"/>
                      </a:lnTo>
                      <a:lnTo>
                        <a:pt x="558" y="1416"/>
                      </a:lnTo>
                      <a:lnTo>
                        <a:pt x="568" y="1415"/>
                      </a:lnTo>
                      <a:lnTo>
                        <a:pt x="577" y="1414"/>
                      </a:lnTo>
                      <a:lnTo>
                        <a:pt x="588" y="1412"/>
                      </a:lnTo>
                      <a:lnTo>
                        <a:pt x="607" y="1406"/>
                      </a:lnTo>
                      <a:lnTo>
                        <a:pt x="628" y="1400"/>
                      </a:lnTo>
                      <a:lnTo>
                        <a:pt x="650" y="1393"/>
                      </a:lnTo>
                      <a:lnTo>
                        <a:pt x="672" y="1384"/>
                      </a:lnTo>
                      <a:lnTo>
                        <a:pt x="695" y="1374"/>
                      </a:lnTo>
                      <a:lnTo>
                        <a:pt x="719" y="1364"/>
                      </a:lnTo>
                      <a:lnTo>
                        <a:pt x="743" y="1353"/>
                      </a:lnTo>
                      <a:lnTo>
                        <a:pt x="767" y="1340"/>
                      </a:lnTo>
                      <a:lnTo>
                        <a:pt x="792" y="1327"/>
                      </a:lnTo>
                      <a:lnTo>
                        <a:pt x="817" y="1311"/>
                      </a:lnTo>
                      <a:lnTo>
                        <a:pt x="842" y="1296"/>
                      </a:lnTo>
                      <a:lnTo>
                        <a:pt x="866" y="1279"/>
                      </a:lnTo>
                      <a:lnTo>
                        <a:pt x="891" y="1261"/>
                      </a:lnTo>
                      <a:lnTo>
                        <a:pt x="915" y="1242"/>
                      </a:lnTo>
                      <a:lnTo>
                        <a:pt x="939" y="1221"/>
                      </a:lnTo>
                      <a:lnTo>
                        <a:pt x="963" y="1201"/>
                      </a:lnTo>
                      <a:lnTo>
                        <a:pt x="986" y="1178"/>
                      </a:lnTo>
                      <a:lnTo>
                        <a:pt x="1007" y="1154"/>
                      </a:lnTo>
                      <a:lnTo>
                        <a:pt x="1029" y="1129"/>
                      </a:lnTo>
                      <a:lnTo>
                        <a:pt x="1049" y="1104"/>
                      </a:lnTo>
                      <a:lnTo>
                        <a:pt x="1068" y="1076"/>
                      </a:lnTo>
                      <a:lnTo>
                        <a:pt x="1087" y="1048"/>
                      </a:lnTo>
                      <a:lnTo>
                        <a:pt x="1104" y="1018"/>
                      </a:lnTo>
                      <a:lnTo>
                        <a:pt x="1120" y="987"/>
                      </a:lnTo>
                      <a:lnTo>
                        <a:pt x="1134" y="955"/>
                      </a:lnTo>
                      <a:lnTo>
                        <a:pt x="1147" y="922"/>
                      </a:lnTo>
                      <a:lnTo>
                        <a:pt x="1158" y="886"/>
                      </a:lnTo>
                      <a:lnTo>
                        <a:pt x="1168" y="851"/>
                      </a:lnTo>
                      <a:lnTo>
                        <a:pt x="1175" y="814"/>
                      </a:lnTo>
                      <a:lnTo>
                        <a:pt x="1180" y="775"/>
                      </a:lnTo>
                      <a:lnTo>
                        <a:pt x="1184" y="735"/>
                      </a:lnTo>
                      <a:lnTo>
                        <a:pt x="1185" y="694"/>
                      </a:lnTo>
                      <a:lnTo>
                        <a:pt x="1185" y="670"/>
                      </a:lnTo>
                      <a:lnTo>
                        <a:pt x="1184" y="647"/>
                      </a:lnTo>
                      <a:lnTo>
                        <a:pt x="1183" y="623"/>
                      </a:lnTo>
                      <a:lnTo>
                        <a:pt x="1181" y="600"/>
                      </a:lnTo>
                      <a:lnTo>
                        <a:pt x="1178" y="577"/>
                      </a:lnTo>
                      <a:lnTo>
                        <a:pt x="1175" y="555"/>
                      </a:lnTo>
                      <a:lnTo>
                        <a:pt x="1170" y="532"/>
                      </a:lnTo>
                      <a:lnTo>
                        <a:pt x="1166" y="509"/>
                      </a:lnTo>
                      <a:lnTo>
                        <a:pt x="1160" y="487"/>
                      </a:lnTo>
                      <a:lnTo>
                        <a:pt x="1154" y="466"/>
                      </a:lnTo>
                      <a:lnTo>
                        <a:pt x="1147" y="445"/>
                      </a:lnTo>
                      <a:lnTo>
                        <a:pt x="1140" y="423"/>
                      </a:lnTo>
                      <a:lnTo>
                        <a:pt x="1131" y="403"/>
                      </a:lnTo>
                      <a:lnTo>
                        <a:pt x="1123" y="383"/>
                      </a:lnTo>
                      <a:lnTo>
                        <a:pt x="1114" y="362"/>
                      </a:lnTo>
                      <a:lnTo>
                        <a:pt x="1105" y="344"/>
                      </a:lnTo>
                      <a:lnTo>
                        <a:pt x="1094" y="324"/>
                      </a:lnTo>
                      <a:lnTo>
                        <a:pt x="1084" y="305"/>
                      </a:lnTo>
                      <a:lnTo>
                        <a:pt x="1072" y="287"/>
                      </a:lnTo>
                      <a:lnTo>
                        <a:pt x="1060" y="269"/>
                      </a:lnTo>
                      <a:lnTo>
                        <a:pt x="1048" y="252"/>
                      </a:lnTo>
                      <a:lnTo>
                        <a:pt x="1034" y="235"/>
                      </a:lnTo>
                      <a:lnTo>
                        <a:pt x="1021" y="219"/>
                      </a:lnTo>
                      <a:lnTo>
                        <a:pt x="1006" y="202"/>
                      </a:lnTo>
                      <a:lnTo>
                        <a:pt x="992" y="186"/>
                      </a:lnTo>
                      <a:lnTo>
                        <a:pt x="976" y="172"/>
                      </a:lnTo>
                      <a:lnTo>
                        <a:pt x="961" y="158"/>
                      </a:lnTo>
                      <a:lnTo>
                        <a:pt x="944" y="143"/>
                      </a:lnTo>
                      <a:lnTo>
                        <a:pt x="928" y="130"/>
                      </a:lnTo>
                      <a:lnTo>
                        <a:pt x="911" y="117"/>
                      </a:lnTo>
                      <a:lnTo>
                        <a:pt x="893" y="105"/>
                      </a:lnTo>
                      <a:lnTo>
                        <a:pt x="875" y="9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8" name="Freeform 2095">
                  <a:extLst>
                    <a:ext uri="{FF2B5EF4-FFF2-40B4-BE49-F238E27FC236}">
                      <a16:creationId xmlns:a16="http://schemas.microsoft.com/office/drawing/2014/main" id="{84555E46-0AA6-4133-98B8-A203182A96BE}"/>
                    </a:ext>
                  </a:extLst>
                </p:cNvPr>
                <p:cNvSpPr>
                  <a:spLocks/>
                </p:cNvSpPr>
                <p:nvPr/>
              </p:nvSpPr>
              <p:spPr bwMode="auto">
                <a:xfrm>
                  <a:off x="1830" y="3157"/>
                  <a:ext cx="138" cy="181"/>
                </a:xfrm>
                <a:custGeom>
                  <a:avLst/>
                  <a:gdLst>
                    <a:gd name="T0" fmla="*/ 0 w 2078"/>
                    <a:gd name="T1" fmla="*/ 0 h 2720"/>
                    <a:gd name="T2" fmla="*/ 0 w 2078"/>
                    <a:gd name="T3" fmla="*/ 0 h 2720"/>
                    <a:gd name="T4" fmla="*/ 0 w 2078"/>
                    <a:gd name="T5" fmla="*/ 0 h 2720"/>
                    <a:gd name="T6" fmla="*/ 0 w 2078"/>
                    <a:gd name="T7" fmla="*/ 0 h 2720"/>
                    <a:gd name="T8" fmla="*/ 0 w 2078"/>
                    <a:gd name="T9" fmla="*/ 0 h 2720"/>
                    <a:gd name="T10" fmla="*/ 0 w 2078"/>
                    <a:gd name="T11" fmla="*/ 0 h 2720"/>
                    <a:gd name="T12" fmla="*/ 0 w 2078"/>
                    <a:gd name="T13" fmla="*/ 0 h 2720"/>
                    <a:gd name="T14" fmla="*/ 0 w 2078"/>
                    <a:gd name="T15" fmla="*/ 0 h 2720"/>
                    <a:gd name="T16" fmla="*/ 0 w 2078"/>
                    <a:gd name="T17" fmla="*/ 0 h 2720"/>
                    <a:gd name="T18" fmla="*/ 0 w 2078"/>
                    <a:gd name="T19" fmla="*/ 0 h 2720"/>
                    <a:gd name="T20" fmla="*/ 0 w 2078"/>
                    <a:gd name="T21" fmla="*/ 0 h 2720"/>
                    <a:gd name="T22" fmla="*/ 0 w 2078"/>
                    <a:gd name="T23" fmla="*/ 0 h 2720"/>
                    <a:gd name="T24" fmla="*/ 0 w 2078"/>
                    <a:gd name="T25" fmla="*/ 0 h 2720"/>
                    <a:gd name="T26" fmla="*/ 0 w 2078"/>
                    <a:gd name="T27" fmla="*/ 0 h 2720"/>
                    <a:gd name="T28" fmla="*/ 0 w 2078"/>
                    <a:gd name="T29" fmla="*/ 0 h 2720"/>
                    <a:gd name="T30" fmla="*/ 0 w 2078"/>
                    <a:gd name="T31" fmla="*/ 0 h 2720"/>
                    <a:gd name="T32" fmla="*/ 0 w 2078"/>
                    <a:gd name="T33" fmla="*/ 0 h 2720"/>
                    <a:gd name="T34" fmla="*/ 0 w 2078"/>
                    <a:gd name="T35" fmla="*/ 0 h 2720"/>
                    <a:gd name="T36" fmla="*/ 0 w 2078"/>
                    <a:gd name="T37" fmla="*/ 0 h 2720"/>
                    <a:gd name="T38" fmla="*/ 0 w 2078"/>
                    <a:gd name="T39" fmla="*/ 0 h 2720"/>
                    <a:gd name="T40" fmla="*/ 0 w 2078"/>
                    <a:gd name="T41" fmla="*/ 0 h 2720"/>
                    <a:gd name="T42" fmla="*/ 0 w 2078"/>
                    <a:gd name="T43" fmla="*/ 0 h 2720"/>
                    <a:gd name="T44" fmla="*/ 0 w 2078"/>
                    <a:gd name="T45" fmla="*/ 0 h 2720"/>
                    <a:gd name="T46" fmla="*/ 0 w 2078"/>
                    <a:gd name="T47" fmla="*/ 0 h 2720"/>
                    <a:gd name="T48" fmla="*/ 0 w 2078"/>
                    <a:gd name="T49" fmla="*/ 0 h 2720"/>
                    <a:gd name="T50" fmla="*/ 0 w 2078"/>
                    <a:gd name="T51" fmla="*/ 0 h 2720"/>
                    <a:gd name="T52" fmla="*/ 0 w 2078"/>
                    <a:gd name="T53" fmla="*/ 0 h 2720"/>
                    <a:gd name="T54" fmla="*/ 0 w 2078"/>
                    <a:gd name="T55" fmla="*/ 0 h 2720"/>
                    <a:gd name="T56" fmla="*/ 0 w 2078"/>
                    <a:gd name="T57" fmla="*/ 0 h 2720"/>
                    <a:gd name="T58" fmla="*/ 0 w 2078"/>
                    <a:gd name="T59" fmla="*/ 0 h 2720"/>
                    <a:gd name="T60" fmla="*/ 0 w 2078"/>
                    <a:gd name="T61" fmla="*/ 0 h 2720"/>
                    <a:gd name="T62" fmla="*/ 0 w 2078"/>
                    <a:gd name="T63" fmla="*/ 0 h 2720"/>
                    <a:gd name="T64" fmla="*/ 0 w 2078"/>
                    <a:gd name="T65" fmla="*/ 0 h 2720"/>
                    <a:gd name="T66" fmla="*/ 0 w 2078"/>
                    <a:gd name="T67" fmla="*/ 0 h 2720"/>
                    <a:gd name="T68" fmla="*/ 0 w 2078"/>
                    <a:gd name="T69" fmla="*/ 0 h 2720"/>
                    <a:gd name="T70" fmla="*/ 0 w 2078"/>
                    <a:gd name="T71" fmla="*/ 0 h 2720"/>
                    <a:gd name="T72" fmla="*/ 0 w 2078"/>
                    <a:gd name="T73" fmla="*/ 0 h 2720"/>
                    <a:gd name="T74" fmla="*/ 0 w 2078"/>
                    <a:gd name="T75" fmla="*/ 0 h 2720"/>
                    <a:gd name="T76" fmla="*/ 0 w 2078"/>
                    <a:gd name="T77" fmla="*/ 0 h 2720"/>
                    <a:gd name="T78" fmla="*/ 0 w 2078"/>
                    <a:gd name="T79" fmla="*/ 0 h 2720"/>
                    <a:gd name="T80" fmla="*/ 0 w 2078"/>
                    <a:gd name="T81" fmla="*/ 0 h 2720"/>
                    <a:gd name="T82" fmla="*/ 0 w 2078"/>
                    <a:gd name="T83" fmla="*/ 0 h 2720"/>
                    <a:gd name="T84" fmla="*/ 0 w 2078"/>
                    <a:gd name="T85" fmla="*/ 0 h 2720"/>
                    <a:gd name="T86" fmla="*/ 0 w 2078"/>
                    <a:gd name="T87" fmla="*/ 0 h 2720"/>
                    <a:gd name="T88" fmla="*/ 0 w 2078"/>
                    <a:gd name="T89" fmla="*/ 0 h 2720"/>
                    <a:gd name="T90" fmla="*/ 0 w 2078"/>
                    <a:gd name="T91" fmla="*/ 0 h 2720"/>
                    <a:gd name="T92" fmla="*/ 0 w 2078"/>
                    <a:gd name="T93" fmla="*/ 0 h 2720"/>
                    <a:gd name="T94" fmla="*/ 0 w 2078"/>
                    <a:gd name="T95" fmla="*/ 0 h 2720"/>
                    <a:gd name="T96" fmla="*/ 0 w 2078"/>
                    <a:gd name="T97" fmla="*/ 0 h 2720"/>
                    <a:gd name="T98" fmla="*/ 0 w 2078"/>
                    <a:gd name="T99" fmla="*/ 0 h 2720"/>
                    <a:gd name="T100" fmla="*/ 0 w 2078"/>
                    <a:gd name="T101" fmla="*/ 0 h 2720"/>
                    <a:gd name="T102" fmla="*/ 0 w 2078"/>
                    <a:gd name="T103" fmla="*/ 0 h 2720"/>
                    <a:gd name="T104" fmla="*/ 0 w 2078"/>
                    <a:gd name="T105" fmla="*/ 0 h 2720"/>
                    <a:gd name="T106" fmla="*/ 0 w 2078"/>
                    <a:gd name="T107" fmla="*/ 0 h 2720"/>
                    <a:gd name="T108" fmla="*/ 0 w 2078"/>
                    <a:gd name="T109" fmla="*/ 0 h 2720"/>
                    <a:gd name="T110" fmla="*/ 0 w 2078"/>
                    <a:gd name="T111" fmla="*/ 0 h 2720"/>
                    <a:gd name="T112" fmla="*/ 0 w 2078"/>
                    <a:gd name="T113" fmla="*/ 0 h 27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8" h="2720">
                      <a:moveTo>
                        <a:pt x="1" y="2504"/>
                      </a:moveTo>
                      <a:lnTo>
                        <a:pt x="3" y="2492"/>
                      </a:lnTo>
                      <a:lnTo>
                        <a:pt x="6" y="2482"/>
                      </a:lnTo>
                      <a:lnTo>
                        <a:pt x="9" y="2473"/>
                      </a:lnTo>
                      <a:lnTo>
                        <a:pt x="14" y="2463"/>
                      </a:lnTo>
                      <a:lnTo>
                        <a:pt x="19" y="2454"/>
                      </a:lnTo>
                      <a:lnTo>
                        <a:pt x="26" y="2446"/>
                      </a:lnTo>
                      <a:lnTo>
                        <a:pt x="33" y="2439"/>
                      </a:lnTo>
                      <a:lnTo>
                        <a:pt x="41" y="2431"/>
                      </a:lnTo>
                      <a:lnTo>
                        <a:pt x="49" y="2425"/>
                      </a:lnTo>
                      <a:lnTo>
                        <a:pt x="59" y="2420"/>
                      </a:lnTo>
                      <a:lnTo>
                        <a:pt x="68" y="2416"/>
                      </a:lnTo>
                      <a:lnTo>
                        <a:pt x="78" y="2413"/>
                      </a:lnTo>
                      <a:lnTo>
                        <a:pt x="89" y="2410"/>
                      </a:lnTo>
                      <a:lnTo>
                        <a:pt x="99" y="2409"/>
                      </a:lnTo>
                      <a:lnTo>
                        <a:pt x="109" y="2408"/>
                      </a:lnTo>
                      <a:lnTo>
                        <a:pt x="121" y="2409"/>
                      </a:lnTo>
                      <a:lnTo>
                        <a:pt x="227" y="2421"/>
                      </a:lnTo>
                      <a:lnTo>
                        <a:pt x="361" y="2436"/>
                      </a:lnTo>
                      <a:lnTo>
                        <a:pt x="510" y="2452"/>
                      </a:lnTo>
                      <a:lnTo>
                        <a:pt x="667" y="2468"/>
                      </a:lnTo>
                      <a:lnTo>
                        <a:pt x="819" y="2482"/>
                      </a:lnTo>
                      <a:lnTo>
                        <a:pt x="955" y="2493"/>
                      </a:lnTo>
                      <a:lnTo>
                        <a:pt x="1014" y="2499"/>
                      </a:lnTo>
                      <a:lnTo>
                        <a:pt x="1065" y="2502"/>
                      </a:lnTo>
                      <a:lnTo>
                        <a:pt x="1107" y="2503"/>
                      </a:lnTo>
                      <a:lnTo>
                        <a:pt x="1138" y="2503"/>
                      </a:lnTo>
                      <a:lnTo>
                        <a:pt x="1148" y="2503"/>
                      </a:lnTo>
                      <a:lnTo>
                        <a:pt x="1157" y="2501"/>
                      </a:lnTo>
                      <a:lnTo>
                        <a:pt x="1165" y="2499"/>
                      </a:lnTo>
                      <a:lnTo>
                        <a:pt x="1171" y="2497"/>
                      </a:lnTo>
                      <a:lnTo>
                        <a:pt x="1176" y="2493"/>
                      </a:lnTo>
                      <a:lnTo>
                        <a:pt x="1182" y="2490"/>
                      </a:lnTo>
                      <a:lnTo>
                        <a:pt x="1186" y="2487"/>
                      </a:lnTo>
                      <a:lnTo>
                        <a:pt x="1189" y="2483"/>
                      </a:lnTo>
                      <a:lnTo>
                        <a:pt x="1195" y="2477"/>
                      </a:lnTo>
                      <a:lnTo>
                        <a:pt x="1200" y="2470"/>
                      </a:lnTo>
                      <a:lnTo>
                        <a:pt x="1204" y="2461"/>
                      </a:lnTo>
                      <a:lnTo>
                        <a:pt x="1209" y="2452"/>
                      </a:lnTo>
                      <a:lnTo>
                        <a:pt x="1217" y="2432"/>
                      </a:lnTo>
                      <a:lnTo>
                        <a:pt x="1224" y="2409"/>
                      </a:lnTo>
                      <a:lnTo>
                        <a:pt x="1229" y="2383"/>
                      </a:lnTo>
                      <a:lnTo>
                        <a:pt x="1232" y="2356"/>
                      </a:lnTo>
                      <a:lnTo>
                        <a:pt x="1234" y="2326"/>
                      </a:lnTo>
                      <a:lnTo>
                        <a:pt x="1234" y="2295"/>
                      </a:lnTo>
                      <a:lnTo>
                        <a:pt x="1233" y="2222"/>
                      </a:lnTo>
                      <a:lnTo>
                        <a:pt x="1234" y="2105"/>
                      </a:lnTo>
                      <a:lnTo>
                        <a:pt x="1236" y="1960"/>
                      </a:lnTo>
                      <a:lnTo>
                        <a:pt x="1238" y="1804"/>
                      </a:lnTo>
                      <a:lnTo>
                        <a:pt x="1240" y="1652"/>
                      </a:lnTo>
                      <a:lnTo>
                        <a:pt x="1243" y="1521"/>
                      </a:lnTo>
                      <a:lnTo>
                        <a:pt x="1245" y="1425"/>
                      </a:lnTo>
                      <a:lnTo>
                        <a:pt x="1245" y="1382"/>
                      </a:lnTo>
                      <a:lnTo>
                        <a:pt x="1246" y="1371"/>
                      </a:lnTo>
                      <a:lnTo>
                        <a:pt x="1248" y="1360"/>
                      </a:lnTo>
                      <a:lnTo>
                        <a:pt x="1250" y="1350"/>
                      </a:lnTo>
                      <a:lnTo>
                        <a:pt x="1254" y="1341"/>
                      </a:lnTo>
                      <a:lnTo>
                        <a:pt x="1258" y="1331"/>
                      </a:lnTo>
                      <a:lnTo>
                        <a:pt x="1263" y="1323"/>
                      </a:lnTo>
                      <a:lnTo>
                        <a:pt x="1269" y="1315"/>
                      </a:lnTo>
                      <a:lnTo>
                        <a:pt x="1277" y="1308"/>
                      </a:lnTo>
                      <a:lnTo>
                        <a:pt x="1284" y="1300"/>
                      </a:lnTo>
                      <a:lnTo>
                        <a:pt x="1292" y="1294"/>
                      </a:lnTo>
                      <a:lnTo>
                        <a:pt x="1300" y="1289"/>
                      </a:lnTo>
                      <a:lnTo>
                        <a:pt x="1310" y="1285"/>
                      </a:lnTo>
                      <a:lnTo>
                        <a:pt x="1319" y="1281"/>
                      </a:lnTo>
                      <a:lnTo>
                        <a:pt x="1329" y="1278"/>
                      </a:lnTo>
                      <a:lnTo>
                        <a:pt x="1340" y="1277"/>
                      </a:lnTo>
                      <a:lnTo>
                        <a:pt x="1350" y="1275"/>
                      </a:lnTo>
                      <a:lnTo>
                        <a:pt x="1398" y="1274"/>
                      </a:lnTo>
                      <a:lnTo>
                        <a:pt x="1458" y="1271"/>
                      </a:lnTo>
                      <a:lnTo>
                        <a:pt x="1527" y="1269"/>
                      </a:lnTo>
                      <a:lnTo>
                        <a:pt x="1599" y="1265"/>
                      </a:lnTo>
                      <a:lnTo>
                        <a:pt x="1672" y="1262"/>
                      </a:lnTo>
                      <a:lnTo>
                        <a:pt x="1739" y="1257"/>
                      </a:lnTo>
                      <a:lnTo>
                        <a:pt x="1797" y="1252"/>
                      </a:lnTo>
                      <a:lnTo>
                        <a:pt x="1840" y="1247"/>
                      </a:lnTo>
                      <a:lnTo>
                        <a:pt x="1843" y="1245"/>
                      </a:lnTo>
                      <a:lnTo>
                        <a:pt x="1846" y="1244"/>
                      </a:lnTo>
                      <a:lnTo>
                        <a:pt x="1849" y="1244"/>
                      </a:lnTo>
                      <a:lnTo>
                        <a:pt x="1852" y="1243"/>
                      </a:lnTo>
                      <a:lnTo>
                        <a:pt x="1854" y="1242"/>
                      </a:lnTo>
                      <a:lnTo>
                        <a:pt x="1857" y="1241"/>
                      </a:lnTo>
                      <a:lnTo>
                        <a:pt x="1858" y="1239"/>
                      </a:lnTo>
                      <a:lnTo>
                        <a:pt x="1859" y="1238"/>
                      </a:lnTo>
                      <a:lnTo>
                        <a:pt x="1861" y="1233"/>
                      </a:lnTo>
                      <a:lnTo>
                        <a:pt x="1862" y="1226"/>
                      </a:lnTo>
                      <a:lnTo>
                        <a:pt x="1862" y="1218"/>
                      </a:lnTo>
                      <a:lnTo>
                        <a:pt x="1861" y="1208"/>
                      </a:lnTo>
                      <a:lnTo>
                        <a:pt x="1859" y="1197"/>
                      </a:lnTo>
                      <a:lnTo>
                        <a:pt x="1856" y="1184"/>
                      </a:lnTo>
                      <a:lnTo>
                        <a:pt x="1851" y="1171"/>
                      </a:lnTo>
                      <a:lnTo>
                        <a:pt x="1844" y="1157"/>
                      </a:lnTo>
                      <a:lnTo>
                        <a:pt x="1294" y="160"/>
                      </a:lnTo>
                      <a:lnTo>
                        <a:pt x="1290" y="151"/>
                      </a:lnTo>
                      <a:lnTo>
                        <a:pt x="1286" y="140"/>
                      </a:lnTo>
                      <a:lnTo>
                        <a:pt x="1283" y="130"/>
                      </a:lnTo>
                      <a:lnTo>
                        <a:pt x="1282" y="120"/>
                      </a:lnTo>
                      <a:lnTo>
                        <a:pt x="1281" y="109"/>
                      </a:lnTo>
                      <a:lnTo>
                        <a:pt x="1282" y="99"/>
                      </a:lnTo>
                      <a:lnTo>
                        <a:pt x="1283" y="89"/>
                      </a:lnTo>
                      <a:lnTo>
                        <a:pt x="1285" y="78"/>
                      </a:lnTo>
                      <a:lnTo>
                        <a:pt x="1289" y="68"/>
                      </a:lnTo>
                      <a:lnTo>
                        <a:pt x="1293" y="59"/>
                      </a:lnTo>
                      <a:lnTo>
                        <a:pt x="1298" y="49"/>
                      </a:lnTo>
                      <a:lnTo>
                        <a:pt x="1305" y="41"/>
                      </a:lnTo>
                      <a:lnTo>
                        <a:pt x="1311" y="33"/>
                      </a:lnTo>
                      <a:lnTo>
                        <a:pt x="1319" y="25"/>
                      </a:lnTo>
                      <a:lnTo>
                        <a:pt x="1327" y="19"/>
                      </a:lnTo>
                      <a:lnTo>
                        <a:pt x="1337" y="13"/>
                      </a:lnTo>
                      <a:lnTo>
                        <a:pt x="1347" y="8"/>
                      </a:lnTo>
                      <a:lnTo>
                        <a:pt x="1357" y="5"/>
                      </a:lnTo>
                      <a:lnTo>
                        <a:pt x="1368" y="2"/>
                      </a:lnTo>
                      <a:lnTo>
                        <a:pt x="1378" y="1"/>
                      </a:lnTo>
                      <a:lnTo>
                        <a:pt x="1388" y="0"/>
                      </a:lnTo>
                      <a:lnTo>
                        <a:pt x="1399" y="1"/>
                      </a:lnTo>
                      <a:lnTo>
                        <a:pt x="1409" y="2"/>
                      </a:lnTo>
                      <a:lnTo>
                        <a:pt x="1419" y="4"/>
                      </a:lnTo>
                      <a:lnTo>
                        <a:pt x="1429" y="7"/>
                      </a:lnTo>
                      <a:lnTo>
                        <a:pt x="1439" y="12"/>
                      </a:lnTo>
                      <a:lnTo>
                        <a:pt x="1447" y="17"/>
                      </a:lnTo>
                      <a:lnTo>
                        <a:pt x="1457" y="22"/>
                      </a:lnTo>
                      <a:lnTo>
                        <a:pt x="1464" y="30"/>
                      </a:lnTo>
                      <a:lnTo>
                        <a:pt x="1471" y="38"/>
                      </a:lnTo>
                      <a:lnTo>
                        <a:pt x="1478" y="46"/>
                      </a:lnTo>
                      <a:lnTo>
                        <a:pt x="1485" y="55"/>
                      </a:lnTo>
                      <a:lnTo>
                        <a:pt x="2035" y="1055"/>
                      </a:lnTo>
                      <a:lnTo>
                        <a:pt x="2044" y="1073"/>
                      </a:lnTo>
                      <a:lnTo>
                        <a:pt x="2052" y="1091"/>
                      </a:lnTo>
                      <a:lnTo>
                        <a:pt x="2058" y="1109"/>
                      </a:lnTo>
                      <a:lnTo>
                        <a:pt x="2065" y="1128"/>
                      </a:lnTo>
                      <a:lnTo>
                        <a:pt x="2070" y="1145"/>
                      </a:lnTo>
                      <a:lnTo>
                        <a:pt x="2073" y="1164"/>
                      </a:lnTo>
                      <a:lnTo>
                        <a:pt x="2076" y="1182"/>
                      </a:lnTo>
                      <a:lnTo>
                        <a:pt x="2078" y="1200"/>
                      </a:lnTo>
                      <a:lnTo>
                        <a:pt x="2078" y="1218"/>
                      </a:lnTo>
                      <a:lnTo>
                        <a:pt x="2078" y="1235"/>
                      </a:lnTo>
                      <a:lnTo>
                        <a:pt x="2076" y="1253"/>
                      </a:lnTo>
                      <a:lnTo>
                        <a:pt x="2074" y="1269"/>
                      </a:lnTo>
                      <a:lnTo>
                        <a:pt x="2071" y="1286"/>
                      </a:lnTo>
                      <a:lnTo>
                        <a:pt x="2066" y="1302"/>
                      </a:lnTo>
                      <a:lnTo>
                        <a:pt x="2060" y="1318"/>
                      </a:lnTo>
                      <a:lnTo>
                        <a:pt x="2053" y="1333"/>
                      </a:lnTo>
                      <a:lnTo>
                        <a:pt x="2047" y="1346"/>
                      </a:lnTo>
                      <a:lnTo>
                        <a:pt x="2040" y="1357"/>
                      </a:lnTo>
                      <a:lnTo>
                        <a:pt x="2032" y="1369"/>
                      </a:lnTo>
                      <a:lnTo>
                        <a:pt x="2023" y="1380"/>
                      </a:lnTo>
                      <a:lnTo>
                        <a:pt x="2014" y="1389"/>
                      </a:lnTo>
                      <a:lnTo>
                        <a:pt x="2005" y="1400"/>
                      </a:lnTo>
                      <a:lnTo>
                        <a:pt x="1994" y="1408"/>
                      </a:lnTo>
                      <a:lnTo>
                        <a:pt x="1983" y="1416"/>
                      </a:lnTo>
                      <a:lnTo>
                        <a:pt x="1972" y="1424"/>
                      </a:lnTo>
                      <a:lnTo>
                        <a:pt x="1959" y="1432"/>
                      </a:lnTo>
                      <a:lnTo>
                        <a:pt x="1947" y="1438"/>
                      </a:lnTo>
                      <a:lnTo>
                        <a:pt x="1933" y="1443"/>
                      </a:lnTo>
                      <a:lnTo>
                        <a:pt x="1920" y="1448"/>
                      </a:lnTo>
                      <a:lnTo>
                        <a:pt x="1906" y="1453"/>
                      </a:lnTo>
                      <a:lnTo>
                        <a:pt x="1892" y="1456"/>
                      </a:lnTo>
                      <a:lnTo>
                        <a:pt x="1876" y="1460"/>
                      </a:lnTo>
                      <a:lnTo>
                        <a:pt x="1838" y="1465"/>
                      </a:lnTo>
                      <a:lnTo>
                        <a:pt x="1792" y="1470"/>
                      </a:lnTo>
                      <a:lnTo>
                        <a:pt x="1739" y="1474"/>
                      </a:lnTo>
                      <a:lnTo>
                        <a:pt x="1682" y="1478"/>
                      </a:lnTo>
                      <a:lnTo>
                        <a:pt x="1623" y="1481"/>
                      </a:lnTo>
                      <a:lnTo>
                        <a:pt x="1565" y="1484"/>
                      </a:lnTo>
                      <a:lnTo>
                        <a:pt x="1510" y="1486"/>
                      </a:lnTo>
                      <a:lnTo>
                        <a:pt x="1460" y="1488"/>
                      </a:lnTo>
                      <a:lnTo>
                        <a:pt x="1458" y="1582"/>
                      </a:lnTo>
                      <a:lnTo>
                        <a:pt x="1457" y="1692"/>
                      </a:lnTo>
                      <a:lnTo>
                        <a:pt x="1455" y="1813"/>
                      </a:lnTo>
                      <a:lnTo>
                        <a:pt x="1452" y="1935"/>
                      </a:lnTo>
                      <a:lnTo>
                        <a:pt x="1451" y="2052"/>
                      </a:lnTo>
                      <a:lnTo>
                        <a:pt x="1450" y="2155"/>
                      </a:lnTo>
                      <a:lnTo>
                        <a:pt x="1449" y="2237"/>
                      </a:lnTo>
                      <a:lnTo>
                        <a:pt x="1450" y="2289"/>
                      </a:lnTo>
                      <a:lnTo>
                        <a:pt x="1450" y="2324"/>
                      </a:lnTo>
                      <a:lnTo>
                        <a:pt x="1448" y="2364"/>
                      </a:lnTo>
                      <a:lnTo>
                        <a:pt x="1446" y="2386"/>
                      </a:lnTo>
                      <a:lnTo>
                        <a:pt x="1443" y="2408"/>
                      </a:lnTo>
                      <a:lnTo>
                        <a:pt x="1440" y="2431"/>
                      </a:lnTo>
                      <a:lnTo>
                        <a:pt x="1435" y="2454"/>
                      </a:lnTo>
                      <a:lnTo>
                        <a:pt x="1429" y="2478"/>
                      </a:lnTo>
                      <a:lnTo>
                        <a:pt x="1421" y="2502"/>
                      </a:lnTo>
                      <a:lnTo>
                        <a:pt x="1413" y="2524"/>
                      </a:lnTo>
                      <a:lnTo>
                        <a:pt x="1403" y="2548"/>
                      </a:lnTo>
                      <a:lnTo>
                        <a:pt x="1391" y="2570"/>
                      </a:lnTo>
                      <a:lnTo>
                        <a:pt x="1378" y="2592"/>
                      </a:lnTo>
                      <a:lnTo>
                        <a:pt x="1364" y="2612"/>
                      </a:lnTo>
                      <a:lnTo>
                        <a:pt x="1346" y="2632"/>
                      </a:lnTo>
                      <a:lnTo>
                        <a:pt x="1336" y="2642"/>
                      </a:lnTo>
                      <a:lnTo>
                        <a:pt x="1325" y="2652"/>
                      </a:lnTo>
                      <a:lnTo>
                        <a:pt x="1315" y="2661"/>
                      </a:lnTo>
                      <a:lnTo>
                        <a:pt x="1304" y="2669"/>
                      </a:lnTo>
                      <a:lnTo>
                        <a:pt x="1292" y="2676"/>
                      </a:lnTo>
                      <a:lnTo>
                        <a:pt x="1281" y="2684"/>
                      </a:lnTo>
                      <a:lnTo>
                        <a:pt x="1268" y="2690"/>
                      </a:lnTo>
                      <a:lnTo>
                        <a:pt x="1256" y="2696"/>
                      </a:lnTo>
                      <a:lnTo>
                        <a:pt x="1243" y="2701"/>
                      </a:lnTo>
                      <a:lnTo>
                        <a:pt x="1229" y="2705"/>
                      </a:lnTo>
                      <a:lnTo>
                        <a:pt x="1216" y="2710"/>
                      </a:lnTo>
                      <a:lnTo>
                        <a:pt x="1202" y="2713"/>
                      </a:lnTo>
                      <a:lnTo>
                        <a:pt x="1188" y="2716"/>
                      </a:lnTo>
                      <a:lnTo>
                        <a:pt x="1173" y="2718"/>
                      </a:lnTo>
                      <a:lnTo>
                        <a:pt x="1159" y="2719"/>
                      </a:lnTo>
                      <a:lnTo>
                        <a:pt x="1144" y="2720"/>
                      </a:lnTo>
                      <a:lnTo>
                        <a:pt x="1103" y="2719"/>
                      </a:lnTo>
                      <a:lnTo>
                        <a:pt x="1048" y="2717"/>
                      </a:lnTo>
                      <a:lnTo>
                        <a:pt x="983" y="2713"/>
                      </a:lnTo>
                      <a:lnTo>
                        <a:pt x="910" y="2707"/>
                      </a:lnTo>
                      <a:lnTo>
                        <a:pt x="742" y="2692"/>
                      </a:lnTo>
                      <a:lnTo>
                        <a:pt x="565" y="2675"/>
                      </a:lnTo>
                      <a:lnTo>
                        <a:pt x="396" y="2657"/>
                      </a:lnTo>
                      <a:lnTo>
                        <a:pt x="249" y="2641"/>
                      </a:lnTo>
                      <a:lnTo>
                        <a:pt x="143" y="2629"/>
                      </a:lnTo>
                      <a:lnTo>
                        <a:pt x="96" y="2624"/>
                      </a:lnTo>
                      <a:lnTo>
                        <a:pt x="84" y="2622"/>
                      </a:lnTo>
                      <a:lnTo>
                        <a:pt x="74" y="2620"/>
                      </a:lnTo>
                      <a:lnTo>
                        <a:pt x="65" y="2615"/>
                      </a:lnTo>
                      <a:lnTo>
                        <a:pt x="54" y="2610"/>
                      </a:lnTo>
                      <a:lnTo>
                        <a:pt x="46" y="2605"/>
                      </a:lnTo>
                      <a:lnTo>
                        <a:pt x="38" y="2599"/>
                      </a:lnTo>
                      <a:lnTo>
                        <a:pt x="31" y="2592"/>
                      </a:lnTo>
                      <a:lnTo>
                        <a:pt x="23" y="2583"/>
                      </a:lnTo>
                      <a:lnTo>
                        <a:pt x="17" y="2575"/>
                      </a:lnTo>
                      <a:lnTo>
                        <a:pt x="12" y="2566"/>
                      </a:lnTo>
                      <a:lnTo>
                        <a:pt x="8" y="2556"/>
                      </a:lnTo>
                      <a:lnTo>
                        <a:pt x="5" y="2546"/>
                      </a:lnTo>
                      <a:lnTo>
                        <a:pt x="2" y="2537"/>
                      </a:lnTo>
                      <a:lnTo>
                        <a:pt x="1" y="2525"/>
                      </a:lnTo>
                      <a:lnTo>
                        <a:pt x="0" y="2515"/>
                      </a:lnTo>
                      <a:lnTo>
                        <a:pt x="1" y="2504"/>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49" name="Freeform 2096">
                  <a:extLst>
                    <a:ext uri="{FF2B5EF4-FFF2-40B4-BE49-F238E27FC236}">
                      <a16:creationId xmlns:a16="http://schemas.microsoft.com/office/drawing/2014/main" id="{1192C84A-2A16-42F7-A1E8-F27C07E37A05}"/>
                    </a:ext>
                  </a:extLst>
                </p:cNvPr>
                <p:cNvSpPr>
                  <a:spLocks/>
                </p:cNvSpPr>
                <p:nvPr/>
              </p:nvSpPr>
              <p:spPr bwMode="auto">
                <a:xfrm>
                  <a:off x="1830" y="3114"/>
                  <a:ext cx="72" cy="34"/>
                </a:xfrm>
                <a:custGeom>
                  <a:avLst/>
                  <a:gdLst>
                    <a:gd name="T0" fmla="*/ 0 w 1086"/>
                    <a:gd name="T1" fmla="*/ 0 h 507"/>
                    <a:gd name="T2" fmla="*/ 0 w 1086"/>
                    <a:gd name="T3" fmla="*/ 0 h 507"/>
                    <a:gd name="T4" fmla="*/ 0 w 1086"/>
                    <a:gd name="T5" fmla="*/ 0 h 507"/>
                    <a:gd name="T6" fmla="*/ 0 w 1086"/>
                    <a:gd name="T7" fmla="*/ 0 h 507"/>
                    <a:gd name="T8" fmla="*/ 0 w 1086"/>
                    <a:gd name="T9" fmla="*/ 0 h 507"/>
                    <a:gd name="T10" fmla="*/ 0 w 1086"/>
                    <a:gd name="T11" fmla="*/ 0 h 507"/>
                    <a:gd name="T12" fmla="*/ 0 w 1086"/>
                    <a:gd name="T13" fmla="*/ 0 h 507"/>
                    <a:gd name="T14" fmla="*/ 0 w 1086"/>
                    <a:gd name="T15" fmla="*/ 0 h 507"/>
                    <a:gd name="T16" fmla="*/ 0 w 1086"/>
                    <a:gd name="T17" fmla="*/ 0 h 507"/>
                    <a:gd name="T18" fmla="*/ 0 w 1086"/>
                    <a:gd name="T19" fmla="*/ 0 h 507"/>
                    <a:gd name="T20" fmla="*/ 0 w 1086"/>
                    <a:gd name="T21" fmla="*/ 0 h 507"/>
                    <a:gd name="T22" fmla="*/ 0 w 1086"/>
                    <a:gd name="T23" fmla="*/ 0 h 507"/>
                    <a:gd name="T24" fmla="*/ 0 w 1086"/>
                    <a:gd name="T25" fmla="*/ 0 h 507"/>
                    <a:gd name="T26" fmla="*/ 0 w 1086"/>
                    <a:gd name="T27" fmla="*/ 0 h 507"/>
                    <a:gd name="T28" fmla="*/ 0 w 1086"/>
                    <a:gd name="T29" fmla="*/ 0 h 507"/>
                    <a:gd name="T30" fmla="*/ 0 w 1086"/>
                    <a:gd name="T31" fmla="*/ 0 h 507"/>
                    <a:gd name="T32" fmla="*/ 0 w 1086"/>
                    <a:gd name="T33" fmla="*/ 0 h 507"/>
                    <a:gd name="T34" fmla="*/ 0 w 1086"/>
                    <a:gd name="T35" fmla="*/ 0 h 507"/>
                    <a:gd name="T36" fmla="*/ 0 w 1086"/>
                    <a:gd name="T37" fmla="*/ 0 h 507"/>
                    <a:gd name="T38" fmla="*/ 0 w 1086"/>
                    <a:gd name="T39" fmla="*/ 0 h 507"/>
                    <a:gd name="T40" fmla="*/ 0 w 1086"/>
                    <a:gd name="T41" fmla="*/ 0 h 507"/>
                    <a:gd name="T42" fmla="*/ 0 w 1086"/>
                    <a:gd name="T43" fmla="*/ 0 h 507"/>
                    <a:gd name="T44" fmla="*/ 0 w 1086"/>
                    <a:gd name="T45" fmla="*/ 0 h 507"/>
                    <a:gd name="T46" fmla="*/ 0 w 1086"/>
                    <a:gd name="T47" fmla="*/ 0 h 507"/>
                    <a:gd name="T48" fmla="*/ 0 w 1086"/>
                    <a:gd name="T49" fmla="*/ 0 h 507"/>
                    <a:gd name="T50" fmla="*/ 0 w 1086"/>
                    <a:gd name="T51" fmla="*/ 0 h 507"/>
                    <a:gd name="T52" fmla="*/ 0 w 1086"/>
                    <a:gd name="T53" fmla="*/ 0 h 507"/>
                    <a:gd name="T54" fmla="*/ 0 w 1086"/>
                    <a:gd name="T55" fmla="*/ 0 h 507"/>
                    <a:gd name="T56" fmla="*/ 0 w 1086"/>
                    <a:gd name="T57" fmla="*/ 0 h 507"/>
                    <a:gd name="T58" fmla="*/ 0 w 1086"/>
                    <a:gd name="T59" fmla="*/ 0 h 507"/>
                    <a:gd name="T60" fmla="*/ 0 w 1086"/>
                    <a:gd name="T61" fmla="*/ 0 h 507"/>
                    <a:gd name="T62" fmla="*/ 0 w 1086"/>
                    <a:gd name="T63" fmla="*/ 0 h 507"/>
                    <a:gd name="T64" fmla="*/ 0 w 1086"/>
                    <a:gd name="T65" fmla="*/ 0 h 507"/>
                    <a:gd name="T66" fmla="*/ 0 w 1086"/>
                    <a:gd name="T67" fmla="*/ 0 h 507"/>
                    <a:gd name="T68" fmla="*/ 0 w 1086"/>
                    <a:gd name="T69" fmla="*/ 0 h 507"/>
                    <a:gd name="T70" fmla="*/ 0 w 1086"/>
                    <a:gd name="T71" fmla="*/ 0 h 507"/>
                    <a:gd name="T72" fmla="*/ 0 w 1086"/>
                    <a:gd name="T73" fmla="*/ 0 h 507"/>
                    <a:gd name="T74" fmla="*/ 0 w 1086"/>
                    <a:gd name="T75" fmla="*/ 0 h 507"/>
                    <a:gd name="T76" fmla="*/ 0 w 1086"/>
                    <a:gd name="T77" fmla="*/ 0 h 507"/>
                    <a:gd name="T78" fmla="*/ 0 w 1086"/>
                    <a:gd name="T79" fmla="*/ 0 h 507"/>
                    <a:gd name="T80" fmla="*/ 0 w 1086"/>
                    <a:gd name="T81" fmla="*/ 0 h 507"/>
                    <a:gd name="T82" fmla="*/ 0 w 1086"/>
                    <a:gd name="T83" fmla="*/ 0 h 507"/>
                    <a:gd name="T84" fmla="*/ 0 w 1086"/>
                    <a:gd name="T85" fmla="*/ 0 h 507"/>
                    <a:gd name="T86" fmla="*/ 0 w 1086"/>
                    <a:gd name="T87" fmla="*/ 0 h 507"/>
                    <a:gd name="T88" fmla="*/ 0 w 1086"/>
                    <a:gd name="T89" fmla="*/ 0 h 507"/>
                    <a:gd name="T90" fmla="*/ 0 w 1086"/>
                    <a:gd name="T91" fmla="*/ 0 h 507"/>
                    <a:gd name="T92" fmla="*/ 0 w 1086"/>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6" h="507">
                      <a:moveTo>
                        <a:pt x="908" y="388"/>
                      </a:moveTo>
                      <a:lnTo>
                        <a:pt x="878" y="364"/>
                      </a:lnTo>
                      <a:lnTo>
                        <a:pt x="851" y="342"/>
                      </a:lnTo>
                      <a:lnTo>
                        <a:pt x="825" y="321"/>
                      </a:lnTo>
                      <a:lnTo>
                        <a:pt x="800" y="304"/>
                      </a:lnTo>
                      <a:lnTo>
                        <a:pt x="777" y="287"/>
                      </a:lnTo>
                      <a:lnTo>
                        <a:pt x="754" y="273"/>
                      </a:lnTo>
                      <a:lnTo>
                        <a:pt x="734" y="260"/>
                      </a:lnTo>
                      <a:lnTo>
                        <a:pt x="713" y="250"/>
                      </a:lnTo>
                      <a:lnTo>
                        <a:pt x="692" y="240"/>
                      </a:lnTo>
                      <a:lnTo>
                        <a:pt x="674" y="233"/>
                      </a:lnTo>
                      <a:lnTo>
                        <a:pt x="654" y="227"/>
                      </a:lnTo>
                      <a:lnTo>
                        <a:pt x="635" y="222"/>
                      </a:lnTo>
                      <a:lnTo>
                        <a:pt x="616" y="219"/>
                      </a:lnTo>
                      <a:lnTo>
                        <a:pt x="596" y="217"/>
                      </a:lnTo>
                      <a:lnTo>
                        <a:pt x="577" y="216"/>
                      </a:lnTo>
                      <a:lnTo>
                        <a:pt x="557" y="216"/>
                      </a:lnTo>
                      <a:lnTo>
                        <a:pt x="534" y="218"/>
                      </a:lnTo>
                      <a:lnTo>
                        <a:pt x="510" y="222"/>
                      </a:lnTo>
                      <a:lnTo>
                        <a:pt x="487" y="228"/>
                      </a:lnTo>
                      <a:lnTo>
                        <a:pt x="463" y="236"/>
                      </a:lnTo>
                      <a:lnTo>
                        <a:pt x="438" y="247"/>
                      </a:lnTo>
                      <a:lnTo>
                        <a:pt x="413" y="258"/>
                      </a:lnTo>
                      <a:lnTo>
                        <a:pt x="389" y="273"/>
                      </a:lnTo>
                      <a:lnTo>
                        <a:pt x="365" y="288"/>
                      </a:lnTo>
                      <a:lnTo>
                        <a:pt x="341" y="305"/>
                      </a:lnTo>
                      <a:lnTo>
                        <a:pt x="317" y="323"/>
                      </a:lnTo>
                      <a:lnTo>
                        <a:pt x="295" y="343"/>
                      </a:lnTo>
                      <a:lnTo>
                        <a:pt x="274" y="364"/>
                      </a:lnTo>
                      <a:lnTo>
                        <a:pt x="253" y="385"/>
                      </a:lnTo>
                      <a:lnTo>
                        <a:pt x="233" y="408"/>
                      </a:lnTo>
                      <a:lnTo>
                        <a:pt x="216" y="432"/>
                      </a:lnTo>
                      <a:lnTo>
                        <a:pt x="199" y="457"/>
                      </a:lnTo>
                      <a:lnTo>
                        <a:pt x="193" y="465"/>
                      </a:lnTo>
                      <a:lnTo>
                        <a:pt x="186" y="473"/>
                      </a:lnTo>
                      <a:lnTo>
                        <a:pt x="177" y="481"/>
                      </a:lnTo>
                      <a:lnTo>
                        <a:pt x="169" y="488"/>
                      </a:lnTo>
                      <a:lnTo>
                        <a:pt x="160" y="493"/>
                      </a:lnTo>
                      <a:lnTo>
                        <a:pt x="151" y="498"/>
                      </a:lnTo>
                      <a:lnTo>
                        <a:pt x="141" y="501"/>
                      </a:lnTo>
                      <a:lnTo>
                        <a:pt x="131" y="504"/>
                      </a:lnTo>
                      <a:lnTo>
                        <a:pt x="121" y="506"/>
                      </a:lnTo>
                      <a:lnTo>
                        <a:pt x="110" y="507"/>
                      </a:lnTo>
                      <a:lnTo>
                        <a:pt x="100" y="506"/>
                      </a:lnTo>
                      <a:lnTo>
                        <a:pt x="90" y="505"/>
                      </a:lnTo>
                      <a:lnTo>
                        <a:pt x="79" y="503"/>
                      </a:lnTo>
                      <a:lnTo>
                        <a:pt x="69" y="500"/>
                      </a:lnTo>
                      <a:lnTo>
                        <a:pt x="60" y="496"/>
                      </a:lnTo>
                      <a:lnTo>
                        <a:pt x="50" y="490"/>
                      </a:lnTo>
                      <a:lnTo>
                        <a:pt x="41" y="483"/>
                      </a:lnTo>
                      <a:lnTo>
                        <a:pt x="33" y="476"/>
                      </a:lnTo>
                      <a:lnTo>
                        <a:pt x="25" y="469"/>
                      </a:lnTo>
                      <a:lnTo>
                        <a:pt x="18" y="461"/>
                      </a:lnTo>
                      <a:lnTo>
                        <a:pt x="13" y="451"/>
                      </a:lnTo>
                      <a:lnTo>
                        <a:pt x="8" y="442"/>
                      </a:lnTo>
                      <a:lnTo>
                        <a:pt x="5" y="433"/>
                      </a:lnTo>
                      <a:lnTo>
                        <a:pt x="2" y="422"/>
                      </a:lnTo>
                      <a:lnTo>
                        <a:pt x="0" y="412"/>
                      </a:lnTo>
                      <a:lnTo>
                        <a:pt x="0" y="402"/>
                      </a:lnTo>
                      <a:lnTo>
                        <a:pt x="0" y="391"/>
                      </a:lnTo>
                      <a:lnTo>
                        <a:pt x="1" y="381"/>
                      </a:lnTo>
                      <a:lnTo>
                        <a:pt x="3" y="371"/>
                      </a:lnTo>
                      <a:lnTo>
                        <a:pt x="6" y="360"/>
                      </a:lnTo>
                      <a:lnTo>
                        <a:pt x="10" y="351"/>
                      </a:lnTo>
                      <a:lnTo>
                        <a:pt x="16" y="341"/>
                      </a:lnTo>
                      <a:lnTo>
                        <a:pt x="27" y="323"/>
                      </a:lnTo>
                      <a:lnTo>
                        <a:pt x="40" y="305"/>
                      </a:lnTo>
                      <a:lnTo>
                        <a:pt x="53" y="287"/>
                      </a:lnTo>
                      <a:lnTo>
                        <a:pt x="67" y="270"/>
                      </a:lnTo>
                      <a:lnTo>
                        <a:pt x="80" y="254"/>
                      </a:lnTo>
                      <a:lnTo>
                        <a:pt x="95" y="237"/>
                      </a:lnTo>
                      <a:lnTo>
                        <a:pt x="109" y="221"/>
                      </a:lnTo>
                      <a:lnTo>
                        <a:pt x="125" y="205"/>
                      </a:lnTo>
                      <a:lnTo>
                        <a:pt x="140" y="191"/>
                      </a:lnTo>
                      <a:lnTo>
                        <a:pt x="156" y="176"/>
                      </a:lnTo>
                      <a:lnTo>
                        <a:pt x="172" y="162"/>
                      </a:lnTo>
                      <a:lnTo>
                        <a:pt x="189" y="148"/>
                      </a:lnTo>
                      <a:lnTo>
                        <a:pt x="223" y="123"/>
                      </a:lnTo>
                      <a:lnTo>
                        <a:pt x="258" y="99"/>
                      </a:lnTo>
                      <a:lnTo>
                        <a:pt x="293" y="77"/>
                      </a:lnTo>
                      <a:lnTo>
                        <a:pt x="329" y="57"/>
                      </a:lnTo>
                      <a:lnTo>
                        <a:pt x="348" y="49"/>
                      </a:lnTo>
                      <a:lnTo>
                        <a:pt x="367" y="41"/>
                      </a:lnTo>
                      <a:lnTo>
                        <a:pt x="385" y="34"/>
                      </a:lnTo>
                      <a:lnTo>
                        <a:pt x="404" y="27"/>
                      </a:lnTo>
                      <a:lnTo>
                        <a:pt x="422" y="21"/>
                      </a:lnTo>
                      <a:lnTo>
                        <a:pt x="441" y="16"/>
                      </a:lnTo>
                      <a:lnTo>
                        <a:pt x="460" y="11"/>
                      </a:lnTo>
                      <a:lnTo>
                        <a:pt x="478" y="8"/>
                      </a:lnTo>
                      <a:lnTo>
                        <a:pt x="496" y="5"/>
                      </a:lnTo>
                      <a:lnTo>
                        <a:pt x="515" y="2"/>
                      </a:lnTo>
                      <a:lnTo>
                        <a:pt x="533" y="1"/>
                      </a:lnTo>
                      <a:lnTo>
                        <a:pt x="551" y="0"/>
                      </a:lnTo>
                      <a:lnTo>
                        <a:pt x="586" y="0"/>
                      </a:lnTo>
                      <a:lnTo>
                        <a:pt x="619" y="2"/>
                      </a:lnTo>
                      <a:lnTo>
                        <a:pt x="652" y="5"/>
                      </a:lnTo>
                      <a:lnTo>
                        <a:pt x="683" y="11"/>
                      </a:lnTo>
                      <a:lnTo>
                        <a:pt x="714" y="18"/>
                      </a:lnTo>
                      <a:lnTo>
                        <a:pt x="744" y="27"/>
                      </a:lnTo>
                      <a:lnTo>
                        <a:pt x="773" y="39"/>
                      </a:lnTo>
                      <a:lnTo>
                        <a:pt x="803" y="52"/>
                      </a:lnTo>
                      <a:lnTo>
                        <a:pt x="832" y="67"/>
                      </a:lnTo>
                      <a:lnTo>
                        <a:pt x="861" y="84"/>
                      </a:lnTo>
                      <a:lnTo>
                        <a:pt x="891" y="103"/>
                      </a:lnTo>
                      <a:lnTo>
                        <a:pt x="921" y="124"/>
                      </a:lnTo>
                      <a:lnTo>
                        <a:pt x="951" y="145"/>
                      </a:lnTo>
                      <a:lnTo>
                        <a:pt x="982" y="169"/>
                      </a:lnTo>
                      <a:lnTo>
                        <a:pt x="1014" y="195"/>
                      </a:lnTo>
                      <a:lnTo>
                        <a:pt x="1048" y="223"/>
                      </a:lnTo>
                      <a:lnTo>
                        <a:pt x="1055" y="231"/>
                      </a:lnTo>
                      <a:lnTo>
                        <a:pt x="1063" y="238"/>
                      </a:lnTo>
                      <a:lnTo>
                        <a:pt x="1069" y="248"/>
                      </a:lnTo>
                      <a:lnTo>
                        <a:pt x="1074" y="257"/>
                      </a:lnTo>
                      <a:lnTo>
                        <a:pt x="1079" y="266"/>
                      </a:lnTo>
                      <a:lnTo>
                        <a:pt x="1082" y="277"/>
                      </a:lnTo>
                      <a:lnTo>
                        <a:pt x="1084" y="286"/>
                      </a:lnTo>
                      <a:lnTo>
                        <a:pt x="1085" y="296"/>
                      </a:lnTo>
                      <a:lnTo>
                        <a:pt x="1086" y="307"/>
                      </a:lnTo>
                      <a:lnTo>
                        <a:pt x="1085" y="317"/>
                      </a:lnTo>
                      <a:lnTo>
                        <a:pt x="1084" y="327"/>
                      </a:lnTo>
                      <a:lnTo>
                        <a:pt x="1081" y="338"/>
                      </a:lnTo>
                      <a:lnTo>
                        <a:pt x="1078" y="348"/>
                      </a:lnTo>
                      <a:lnTo>
                        <a:pt x="1073" y="357"/>
                      </a:lnTo>
                      <a:lnTo>
                        <a:pt x="1068" y="367"/>
                      </a:lnTo>
                      <a:lnTo>
                        <a:pt x="1060" y="376"/>
                      </a:lnTo>
                      <a:lnTo>
                        <a:pt x="1053" y="384"/>
                      </a:lnTo>
                      <a:lnTo>
                        <a:pt x="1045" y="390"/>
                      </a:lnTo>
                      <a:lnTo>
                        <a:pt x="1037" y="397"/>
                      </a:lnTo>
                      <a:lnTo>
                        <a:pt x="1027" y="403"/>
                      </a:lnTo>
                      <a:lnTo>
                        <a:pt x="1017" y="407"/>
                      </a:lnTo>
                      <a:lnTo>
                        <a:pt x="1008" y="410"/>
                      </a:lnTo>
                      <a:lnTo>
                        <a:pt x="997" y="412"/>
                      </a:lnTo>
                      <a:lnTo>
                        <a:pt x="987" y="413"/>
                      </a:lnTo>
                      <a:lnTo>
                        <a:pt x="977" y="414"/>
                      </a:lnTo>
                      <a:lnTo>
                        <a:pt x="966" y="413"/>
                      </a:lnTo>
                      <a:lnTo>
                        <a:pt x="956" y="412"/>
                      </a:lnTo>
                      <a:lnTo>
                        <a:pt x="946" y="409"/>
                      </a:lnTo>
                      <a:lnTo>
                        <a:pt x="936" y="406"/>
                      </a:lnTo>
                      <a:lnTo>
                        <a:pt x="926" y="401"/>
                      </a:lnTo>
                      <a:lnTo>
                        <a:pt x="917" y="396"/>
                      </a:lnTo>
                      <a:lnTo>
                        <a:pt x="908" y="388"/>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0" name="Freeform 2097">
                  <a:extLst>
                    <a:ext uri="{FF2B5EF4-FFF2-40B4-BE49-F238E27FC236}">
                      <a16:creationId xmlns:a16="http://schemas.microsoft.com/office/drawing/2014/main" id="{4597490A-7DF2-423C-A0AE-8B1029FD4232}"/>
                    </a:ext>
                  </a:extLst>
                </p:cNvPr>
                <p:cNvSpPr>
                  <a:spLocks/>
                </p:cNvSpPr>
                <p:nvPr/>
              </p:nvSpPr>
              <p:spPr bwMode="auto">
                <a:xfrm>
                  <a:off x="1866" y="3149"/>
                  <a:ext cx="15" cy="46"/>
                </a:xfrm>
                <a:custGeom>
                  <a:avLst/>
                  <a:gdLst>
                    <a:gd name="T0" fmla="*/ 0 w 228"/>
                    <a:gd name="T1" fmla="*/ 0 h 687"/>
                    <a:gd name="T2" fmla="*/ 0 w 228"/>
                    <a:gd name="T3" fmla="*/ 0 h 687"/>
                    <a:gd name="T4" fmla="*/ 0 w 228"/>
                    <a:gd name="T5" fmla="*/ 0 h 687"/>
                    <a:gd name="T6" fmla="*/ 0 w 228"/>
                    <a:gd name="T7" fmla="*/ 0 h 687"/>
                    <a:gd name="T8" fmla="*/ 0 w 228"/>
                    <a:gd name="T9" fmla="*/ 0 h 687"/>
                    <a:gd name="T10" fmla="*/ 0 w 228"/>
                    <a:gd name="T11" fmla="*/ 0 h 687"/>
                    <a:gd name="T12" fmla="*/ 0 w 228"/>
                    <a:gd name="T13" fmla="*/ 0 h 687"/>
                    <a:gd name="T14" fmla="*/ 0 w 228"/>
                    <a:gd name="T15" fmla="*/ 0 h 687"/>
                    <a:gd name="T16" fmla="*/ 0 w 228"/>
                    <a:gd name="T17" fmla="*/ 0 h 687"/>
                    <a:gd name="T18" fmla="*/ 0 w 228"/>
                    <a:gd name="T19" fmla="*/ 0 h 687"/>
                    <a:gd name="T20" fmla="*/ 0 w 228"/>
                    <a:gd name="T21" fmla="*/ 0 h 687"/>
                    <a:gd name="T22" fmla="*/ 0 w 228"/>
                    <a:gd name="T23" fmla="*/ 0 h 687"/>
                    <a:gd name="T24" fmla="*/ 0 w 228"/>
                    <a:gd name="T25" fmla="*/ 0 h 687"/>
                    <a:gd name="T26" fmla="*/ 0 w 228"/>
                    <a:gd name="T27" fmla="*/ 0 h 687"/>
                    <a:gd name="T28" fmla="*/ 0 w 228"/>
                    <a:gd name="T29" fmla="*/ 0 h 687"/>
                    <a:gd name="T30" fmla="*/ 0 w 228"/>
                    <a:gd name="T31" fmla="*/ 0 h 687"/>
                    <a:gd name="T32" fmla="*/ 0 w 228"/>
                    <a:gd name="T33" fmla="*/ 0 h 687"/>
                    <a:gd name="T34" fmla="*/ 0 w 228"/>
                    <a:gd name="T35" fmla="*/ 0 h 687"/>
                    <a:gd name="T36" fmla="*/ 0 w 228"/>
                    <a:gd name="T37" fmla="*/ 0 h 687"/>
                    <a:gd name="T38" fmla="*/ 0 w 228"/>
                    <a:gd name="T39" fmla="*/ 0 h 687"/>
                    <a:gd name="T40" fmla="*/ 0 w 228"/>
                    <a:gd name="T41" fmla="*/ 0 h 687"/>
                    <a:gd name="T42" fmla="*/ 0 w 228"/>
                    <a:gd name="T43" fmla="*/ 0 h 687"/>
                    <a:gd name="T44" fmla="*/ 0 w 228"/>
                    <a:gd name="T45" fmla="*/ 0 h 687"/>
                    <a:gd name="T46" fmla="*/ 0 w 228"/>
                    <a:gd name="T47" fmla="*/ 0 h 687"/>
                    <a:gd name="T48" fmla="*/ 0 w 228"/>
                    <a:gd name="T49" fmla="*/ 0 h 687"/>
                    <a:gd name="T50" fmla="*/ 0 w 228"/>
                    <a:gd name="T51" fmla="*/ 0 h 687"/>
                    <a:gd name="T52" fmla="*/ 0 w 228"/>
                    <a:gd name="T53" fmla="*/ 0 h 687"/>
                    <a:gd name="T54" fmla="*/ 0 w 228"/>
                    <a:gd name="T55" fmla="*/ 0 h 687"/>
                    <a:gd name="T56" fmla="*/ 0 w 228"/>
                    <a:gd name="T57" fmla="*/ 0 h 687"/>
                    <a:gd name="T58" fmla="*/ 0 w 228"/>
                    <a:gd name="T59" fmla="*/ 0 h 687"/>
                    <a:gd name="T60" fmla="*/ 0 w 228"/>
                    <a:gd name="T61" fmla="*/ 0 h 687"/>
                    <a:gd name="T62" fmla="*/ 0 w 228"/>
                    <a:gd name="T63" fmla="*/ 0 h 687"/>
                    <a:gd name="T64" fmla="*/ 0 w 228"/>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8" h="687">
                      <a:moveTo>
                        <a:pt x="216" y="105"/>
                      </a:moveTo>
                      <a:lnTo>
                        <a:pt x="228" y="576"/>
                      </a:lnTo>
                      <a:lnTo>
                        <a:pt x="228" y="587"/>
                      </a:lnTo>
                      <a:lnTo>
                        <a:pt x="227" y="597"/>
                      </a:lnTo>
                      <a:lnTo>
                        <a:pt x="224" y="609"/>
                      </a:lnTo>
                      <a:lnTo>
                        <a:pt x="221" y="618"/>
                      </a:lnTo>
                      <a:lnTo>
                        <a:pt x="217" y="628"/>
                      </a:lnTo>
                      <a:lnTo>
                        <a:pt x="212" y="637"/>
                      </a:lnTo>
                      <a:lnTo>
                        <a:pt x="205" y="646"/>
                      </a:lnTo>
                      <a:lnTo>
                        <a:pt x="199" y="653"/>
                      </a:lnTo>
                      <a:lnTo>
                        <a:pt x="191" y="660"/>
                      </a:lnTo>
                      <a:lnTo>
                        <a:pt x="183" y="667"/>
                      </a:lnTo>
                      <a:lnTo>
                        <a:pt x="174" y="673"/>
                      </a:lnTo>
                      <a:lnTo>
                        <a:pt x="165" y="677"/>
                      </a:lnTo>
                      <a:lnTo>
                        <a:pt x="155" y="681"/>
                      </a:lnTo>
                      <a:lnTo>
                        <a:pt x="144" y="684"/>
                      </a:lnTo>
                      <a:lnTo>
                        <a:pt x="134" y="686"/>
                      </a:lnTo>
                      <a:lnTo>
                        <a:pt x="123" y="687"/>
                      </a:lnTo>
                      <a:lnTo>
                        <a:pt x="112" y="686"/>
                      </a:lnTo>
                      <a:lnTo>
                        <a:pt x="101" y="685"/>
                      </a:lnTo>
                      <a:lnTo>
                        <a:pt x="91" y="683"/>
                      </a:lnTo>
                      <a:lnTo>
                        <a:pt x="80" y="680"/>
                      </a:lnTo>
                      <a:lnTo>
                        <a:pt x="71" y="675"/>
                      </a:lnTo>
                      <a:lnTo>
                        <a:pt x="62" y="670"/>
                      </a:lnTo>
                      <a:lnTo>
                        <a:pt x="53" y="664"/>
                      </a:lnTo>
                      <a:lnTo>
                        <a:pt x="46" y="657"/>
                      </a:lnTo>
                      <a:lnTo>
                        <a:pt x="39" y="650"/>
                      </a:lnTo>
                      <a:lnTo>
                        <a:pt x="32" y="642"/>
                      </a:lnTo>
                      <a:lnTo>
                        <a:pt x="26" y="632"/>
                      </a:lnTo>
                      <a:lnTo>
                        <a:pt x="21" y="623"/>
                      </a:lnTo>
                      <a:lnTo>
                        <a:pt x="17" y="614"/>
                      </a:lnTo>
                      <a:lnTo>
                        <a:pt x="15" y="603"/>
                      </a:lnTo>
                      <a:lnTo>
                        <a:pt x="13" y="593"/>
                      </a:lnTo>
                      <a:lnTo>
                        <a:pt x="12" y="582"/>
                      </a:lnTo>
                      <a:lnTo>
                        <a:pt x="0" y="110"/>
                      </a:lnTo>
                      <a:lnTo>
                        <a:pt x="0" y="100"/>
                      </a:lnTo>
                      <a:lnTo>
                        <a:pt x="2" y="89"/>
                      </a:lnTo>
                      <a:lnTo>
                        <a:pt x="4" y="78"/>
                      </a:lnTo>
                      <a:lnTo>
                        <a:pt x="7" y="68"/>
                      </a:lnTo>
                      <a:lnTo>
                        <a:pt x="11" y="59"/>
                      </a:lnTo>
                      <a:lnTo>
                        <a:pt x="16" y="49"/>
                      </a:lnTo>
                      <a:lnTo>
                        <a:pt x="22" y="41"/>
                      </a:lnTo>
                      <a:lnTo>
                        <a:pt x="30" y="33"/>
                      </a:lnTo>
                      <a:lnTo>
                        <a:pt x="37" y="26"/>
                      </a:lnTo>
                      <a:lnTo>
                        <a:pt x="45" y="19"/>
                      </a:lnTo>
                      <a:lnTo>
                        <a:pt x="53" y="14"/>
                      </a:lnTo>
                      <a:lnTo>
                        <a:pt x="63" y="9"/>
                      </a:lnTo>
                      <a:lnTo>
                        <a:pt x="73" y="5"/>
                      </a:lnTo>
                      <a:lnTo>
                        <a:pt x="83" y="3"/>
                      </a:lnTo>
                      <a:lnTo>
                        <a:pt x="94" y="1"/>
                      </a:lnTo>
                      <a:lnTo>
                        <a:pt x="105" y="0"/>
                      </a:lnTo>
                      <a:lnTo>
                        <a:pt x="116" y="0"/>
                      </a:lnTo>
                      <a:lnTo>
                        <a:pt x="127" y="1"/>
                      </a:lnTo>
                      <a:lnTo>
                        <a:pt x="137" y="4"/>
                      </a:lnTo>
                      <a:lnTo>
                        <a:pt x="147" y="7"/>
                      </a:lnTo>
                      <a:lnTo>
                        <a:pt x="157" y="11"/>
                      </a:lnTo>
                      <a:lnTo>
                        <a:pt x="166" y="16"/>
                      </a:lnTo>
                      <a:lnTo>
                        <a:pt x="174" y="22"/>
                      </a:lnTo>
                      <a:lnTo>
                        <a:pt x="183" y="29"/>
                      </a:lnTo>
                      <a:lnTo>
                        <a:pt x="190" y="37"/>
                      </a:lnTo>
                      <a:lnTo>
                        <a:pt x="196" y="45"/>
                      </a:lnTo>
                      <a:lnTo>
                        <a:pt x="201" y="53"/>
                      </a:lnTo>
                      <a:lnTo>
                        <a:pt x="206" y="63"/>
                      </a:lnTo>
                      <a:lnTo>
                        <a:pt x="211" y="73"/>
                      </a:lnTo>
                      <a:lnTo>
                        <a:pt x="214" y="83"/>
                      </a:lnTo>
                      <a:lnTo>
                        <a:pt x="215" y="94"/>
                      </a:lnTo>
                      <a:lnTo>
                        <a:pt x="216" y="10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1" name="Freeform 2098">
                  <a:extLst>
                    <a:ext uri="{FF2B5EF4-FFF2-40B4-BE49-F238E27FC236}">
                      <a16:creationId xmlns:a16="http://schemas.microsoft.com/office/drawing/2014/main" id="{BC5E62C6-63B1-4C8F-8CB9-FEFF69AD7013}"/>
                    </a:ext>
                  </a:extLst>
                </p:cNvPr>
                <p:cNvSpPr>
                  <a:spLocks/>
                </p:cNvSpPr>
                <p:nvPr/>
              </p:nvSpPr>
              <p:spPr bwMode="auto">
                <a:xfrm>
                  <a:off x="1609" y="3002"/>
                  <a:ext cx="346" cy="340"/>
                </a:xfrm>
                <a:custGeom>
                  <a:avLst/>
                  <a:gdLst>
                    <a:gd name="T0" fmla="*/ 0 w 5185"/>
                    <a:gd name="T1" fmla="*/ 0 h 5102"/>
                    <a:gd name="T2" fmla="*/ 0 w 5185"/>
                    <a:gd name="T3" fmla="*/ 0 h 5102"/>
                    <a:gd name="T4" fmla="*/ 0 w 5185"/>
                    <a:gd name="T5" fmla="*/ 0 h 5102"/>
                    <a:gd name="T6" fmla="*/ 0 w 5185"/>
                    <a:gd name="T7" fmla="*/ 0 h 5102"/>
                    <a:gd name="T8" fmla="*/ 0 w 5185"/>
                    <a:gd name="T9" fmla="*/ 0 h 5102"/>
                    <a:gd name="T10" fmla="*/ 0 w 5185"/>
                    <a:gd name="T11" fmla="*/ 0 h 5102"/>
                    <a:gd name="T12" fmla="*/ 0 w 5185"/>
                    <a:gd name="T13" fmla="*/ 0 h 5102"/>
                    <a:gd name="T14" fmla="*/ 0 w 5185"/>
                    <a:gd name="T15" fmla="*/ 0 h 5102"/>
                    <a:gd name="T16" fmla="*/ 0 w 5185"/>
                    <a:gd name="T17" fmla="*/ 0 h 5102"/>
                    <a:gd name="T18" fmla="*/ 0 w 5185"/>
                    <a:gd name="T19" fmla="*/ 0 h 5102"/>
                    <a:gd name="T20" fmla="*/ 0 w 5185"/>
                    <a:gd name="T21" fmla="*/ 0 h 5102"/>
                    <a:gd name="T22" fmla="*/ 0 w 5185"/>
                    <a:gd name="T23" fmla="*/ 0 h 5102"/>
                    <a:gd name="T24" fmla="*/ 0 w 5185"/>
                    <a:gd name="T25" fmla="*/ 0 h 5102"/>
                    <a:gd name="T26" fmla="*/ 0 w 5185"/>
                    <a:gd name="T27" fmla="*/ 0 h 5102"/>
                    <a:gd name="T28" fmla="*/ 0 w 5185"/>
                    <a:gd name="T29" fmla="*/ 0 h 5102"/>
                    <a:gd name="T30" fmla="*/ 0 w 5185"/>
                    <a:gd name="T31" fmla="*/ 0 h 5102"/>
                    <a:gd name="T32" fmla="*/ 0 w 5185"/>
                    <a:gd name="T33" fmla="*/ 0 h 5102"/>
                    <a:gd name="T34" fmla="*/ 0 w 5185"/>
                    <a:gd name="T35" fmla="*/ 0 h 5102"/>
                    <a:gd name="T36" fmla="*/ 0 w 5185"/>
                    <a:gd name="T37" fmla="*/ 0 h 5102"/>
                    <a:gd name="T38" fmla="*/ 0 w 5185"/>
                    <a:gd name="T39" fmla="*/ 0 h 5102"/>
                    <a:gd name="T40" fmla="*/ 0 w 5185"/>
                    <a:gd name="T41" fmla="*/ 0 h 5102"/>
                    <a:gd name="T42" fmla="*/ 0 w 5185"/>
                    <a:gd name="T43" fmla="*/ 0 h 5102"/>
                    <a:gd name="T44" fmla="*/ 0 w 5185"/>
                    <a:gd name="T45" fmla="*/ 0 h 5102"/>
                    <a:gd name="T46" fmla="*/ 0 w 5185"/>
                    <a:gd name="T47" fmla="*/ 0 h 5102"/>
                    <a:gd name="T48" fmla="*/ 0 w 5185"/>
                    <a:gd name="T49" fmla="*/ 0 h 5102"/>
                    <a:gd name="T50" fmla="*/ 0 w 5185"/>
                    <a:gd name="T51" fmla="*/ 0 h 5102"/>
                    <a:gd name="T52" fmla="*/ 0 w 5185"/>
                    <a:gd name="T53" fmla="*/ 0 h 5102"/>
                    <a:gd name="T54" fmla="*/ 0 w 5185"/>
                    <a:gd name="T55" fmla="*/ 0 h 5102"/>
                    <a:gd name="T56" fmla="*/ 0 w 5185"/>
                    <a:gd name="T57" fmla="*/ 0 h 5102"/>
                    <a:gd name="T58" fmla="*/ 0 w 5185"/>
                    <a:gd name="T59" fmla="*/ 0 h 5102"/>
                    <a:gd name="T60" fmla="*/ 0 w 5185"/>
                    <a:gd name="T61" fmla="*/ 0 h 5102"/>
                    <a:gd name="T62" fmla="*/ 0 w 5185"/>
                    <a:gd name="T63" fmla="*/ 0 h 5102"/>
                    <a:gd name="T64" fmla="*/ 0 w 5185"/>
                    <a:gd name="T65" fmla="*/ 0 h 5102"/>
                    <a:gd name="T66" fmla="*/ 0 w 5185"/>
                    <a:gd name="T67" fmla="*/ 0 h 5102"/>
                    <a:gd name="T68" fmla="*/ 0 w 5185"/>
                    <a:gd name="T69" fmla="*/ 0 h 5102"/>
                    <a:gd name="T70" fmla="*/ 0 w 5185"/>
                    <a:gd name="T71" fmla="*/ 0 h 5102"/>
                    <a:gd name="T72" fmla="*/ 0 w 5185"/>
                    <a:gd name="T73" fmla="*/ 0 h 5102"/>
                    <a:gd name="T74" fmla="*/ 0 w 5185"/>
                    <a:gd name="T75" fmla="*/ 0 h 5102"/>
                    <a:gd name="T76" fmla="*/ 0 w 5185"/>
                    <a:gd name="T77" fmla="*/ 0 h 5102"/>
                    <a:gd name="T78" fmla="*/ 0 w 5185"/>
                    <a:gd name="T79" fmla="*/ 0 h 5102"/>
                    <a:gd name="T80" fmla="*/ 0 w 5185"/>
                    <a:gd name="T81" fmla="*/ 0 h 5102"/>
                    <a:gd name="T82" fmla="*/ 0 w 5185"/>
                    <a:gd name="T83" fmla="*/ 0 h 5102"/>
                    <a:gd name="T84" fmla="*/ 0 w 5185"/>
                    <a:gd name="T85" fmla="*/ 0 h 5102"/>
                    <a:gd name="T86" fmla="*/ 0 w 5185"/>
                    <a:gd name="T87" fmla="*/ 0 h 5102"/>
                    <a:gd name="T88" fmla="*/ 0 w 5185"/>
                    <a:gd name="T89" fmla="*/ 0 h 5102"/>
                    <a:gd name="T90" fmla="*/ 0 w 5185"/>
                    <a:gd name="T91" fmla="*/ 0 h 5102"/>
                    <a:gd name="T92" fmla="*/ 0 w 5185"/>
                    <a:gd name="T93" fmla="*/ 0 h 5102"/>
                    <a:gd name="T94" fmla="*/ 0 w 5185"/>
                    <a:gd name="T95" fmla="*/ 0 h 5102"/>
                    <a:gd name="T96" fmla="*/ 0 w 5185"/>
                    <a:gd name="T97" fmla="*/ 0 h 5102"/>
                    <a:gd name="T98" fmla="*/ 0 w 5185"/>
                    <a:gd name="T99" fmla="*/ 0 h 5102"/>
                    <a:gd name="T100" fmla="*/ 0 w 5185"/>
                    <a:gd name="T101" fmla="*/ 0 h 5102"/>
                    <a:gd name="T102" fmla="*/ 0 w 5185"/>
                    <a:gd name="T103" fmla="*/ 0 h 5102"/>
                    <a:gd name="T104" fmla="*/ 0 w 5185"/>
                    <a:gd name="T105" fmla="*/ 0 h 5102"/>
                    <a:gd name="T106" fmla="*/ 0 w 5185"/>
                    <a:gd name="T107" fmla="*/ 0 h 5102"/>
                    <a:gd name="T108" fmla="*/ 0 w 5185"/>
                    <a:gd name="T109" fmla="*/ 0 h 5102"/>
                    <a:gd name="T110" fmla="*/ 0 w 5185"/>
                    <a:gd name="T111" fmla="*/ 0 h 5102"/>
                    <a:gd name="T112" fmla="*/ 0 w 5185"/>
                    <a:gd name="T113" fmla="*/ 0 h 5102"/>
                    <a:gd name="T114" fmla="*/ 0 w 5185"/>
                    <a:gd name="T115" fmla="*/ 0 h 5102"/>
                    <a:gd name="T116" fmla="*/ 0 w 5185"/>
                    <a:gd name="T117" fmla="*/ 0 h 5102"/>
                    <a:gd name="T118" fmla="*/ 0 w 5185"/>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5" h="5102">
                      <a:moveTo>
                        <a:pt x="4820" y="955"/>
                      </a:moveTo>
                      <a:lnTo>
                        <a:pt x="4835" y="945"/>
                      </a:lnTo>
                      <a:lnTo>
                        <a:pt x="4848" y="934"/>
                      </a:lnTo>
                      <a:lnTo>
                        <a:pt x="4862" y="920"/>
                      </a:lnTo>
                      <a:lnTo>
                        <a:pt x="4875" y="904"/>
                      </a:lnTo>
                      <a:lnTo>
                        <a:pt x="4887" y="886"/>
                      </a:lnTo>
                      <a:lnTo>
                        <a:pt x="4900" y="867"/>
                      </a:lnTo>
                      <a:lnTo>
                        <a:pt x="4910" y="845"/>
                      </a:lnTo>
                      <a:lnTo>
                        <a:pt x="4921" y="822"/>
                      </a:lnTo>
                      <a:lnTo>
                        <a:pt x="4931" y="799"/>
                      </a:lnTo>
                      <a:lnTo>
                        <a:pt x="4939" y="773"/>
                      </a:lnTo>
                      <a:lnTo>
                        <a:pt x="4946" y="747"/>
                      </a:lnTo>
                      <a:lnTo>
                        <a:pt x="4954" y="720"/>
                      </a:lnTo>
                      <a:lnTo>
                        <a:pt x="4959" y="692"/>
                      </a:lnTo>
                      <a:lnTo>
                        <a:pt x="4964" y="663"/>
                      </a:lnTo>
                      <a:lnTo>
                        <a:pt x="4967" y="634"/>
                      </a:lnTo>
                      <a:lnTo>
                        <a:pt x="4969" y="605"/>
                      </a:lnTo>
                      <a:lnTo>
                        <a:pt x="4969" y="578"/>
                      </a:lnTo>
                      <a:lnTo>
                        <a:pt x="4969" y="551"/>
                      </a:lnTo>
                      <a:lnTo>
                        <a:pt x="4967" y="526"/>
                      </a:lnTo>
                      <a:lnTo>
                        <a:pt x="4965" y="501"/>
                      </a:lnTo>
                      <a:lnTo>
                        <a:pt x="4961" y="477"/>
                      </a:lnTo>
                      <a:lnTo>
                        <a:pt x="4956" y="453"/>
                      </a:lnTo>
                      <a:lnTo>
                        <a:pt x="4950" y="432"/>
                      </a:lnTo>
                      <a:lnTo>
                        <a:pt x="4943" y="410"/>
                      </a:lnTo>
                      <a:lnTo>
                        <a:pt x="4935" y="390"/>
                      </a:lnTo>
                      <a:lnTo>
                        <a:pt x="4927" y="372"/>
                      </a:lnTo>
                      <a:lnTo>
                        <a:pt x="4916" y="354"/>
                      </a:lnTo>
                      <a:lnTo>
                        <a:pt x="4906" y="337"/>
                      </a:lnTo>
                      <a:lnTo>
                        <a:pt x="4894" y="322"/>
                      </a:lnTo>
                      <a:lnTo>
                        <a:pt x="4881" y="308"/>
                      </a:lnTo>
                      <a:lnTo>
                        <a:pt x="4868" y="296"/>
                      </a:lnTo>
                      <a:lnTo>
                        <a:pt x="4853" y="286"/>
                      </a:lnTo>
                      <a:lnTo>
                        <a:pt x="4834" y="273"/>
                      </a:lnTo>
                      <a:lnTo>
                        <a:pt x="4814" y="262"/>
                      </a:lnTo>
                      <a:lnTo>
                        <a:pt x="4794" y="253"/>
                      </a:lnTo>
                      <a:lnTo>
                        <a:pt x="4774" y="244"/>
                      </a:lnTo>
                      <a:lnTo>
                        <a:pt x="4753" y="237"/>
                      </a:lnTo>
                      <a:lnTo>
                        <a:pt x="4732" y="231"/>
                      </a:lnTo>
                      <a:lnTo>
                        <a:pt x="4712" y="226"/>
                      </a:lnTo>
                      <a:lnTo>
                        <a:pt x="4690" y="223"/>
                      </a:lnTo>
                      <a:lnTo>
                        <a:pt x="4669" y="220"/>
                      </a:lnTo>
                      <a:lnTo>
                        <a:pt x="4649" y="217"/>
                      </a:lnTo>
                      <a:lnTo>
                        <a:pt x="4627" y="217"/>
                      </a:lnTo>
                      <a:lnTo>
                        <a:pt x="4606" y="217"/>
                      </a:lnTo>
                      <a:lnTo>
                        <a:pt x="4586" y="219"/>
                      </a:lnTo>
                      <a:lnTo>
                        <a:pt x="4566" y="221"/>
                      </a:lnTo>
                      <a:lnTo>
                        <a:pt x="4545" y="223"/>
                      </a:lnTo>
                      <a:lnTo>
                        <a:pt x="4526" y="227"/>
                      </a:lnTo>
                      <a:lnTo>
                        <a:pt x="4507" y="231"/>
                      </a:lnTo>
                      <a:lnTo>
                        <a:pt x="4487" y="235"/>
                      </a:lnTo>
                      <a:lnTo>
                        <a:pt x="4470" y="241"/>
                      </a:lnTo>
                      <a:lnTo>
                        <a:pt x="4451" y="246"/>
                      </a:lnTo>
                      <a:lnTo>
                        <a:pt x="4435" y="254"/>
                      </a:lnTo>
                      <a:lnTo>
                        <a:pt x="4418" y="260"/>
                      </a:lnTo>
                      <a:lnTo>
                        <a:pt x="4401" y="268"/>
                      </a:lnTo>
                      <a:lnTo>
                        <a:pt x="4386" y="275"/>
                      </a:lnTo>
                      <a:lnTo>
                        <a:pt x="4371" y="284"/>
                      </a:lnTo>
                      <a:lnTo>
                        <a:pt x="4358" y="292"/>
                      </a:lnTo>
                      <a:lnTo>
                        <a:pt x="4346" y="301"/>
                      </a:lnTo>
                      <a:lnTo>
                        <a:pt x="4333" y="310"/>
                      </a:lnTo>
                      <a:lnTo>
                        <a:pt x="4323" y="319"/>
                      </a:lnTo>
                      <a:lnTo>
                        <a:pt x="4313" y="328"/>
                      </a:lnTo>
                      <a:lnTo>
                        <a:pt x="4304" y="337"/>
                      </a:lnTo>
                      <a:lnTo>
                        <a:pt x="4296" y="347"/>
                      </a:lnTo>
                      <a:lnTo>
                        <a:pt x="4277" y="371"/>
                      </a:lnTo>
                      <a:lnTo>
                        <a:pt x="4257" y="392"/>
                      </a:lnTo>
                      <a:lnTo>
                        <a:pt x="4236" y="413"/>
                      </a:lnTo>
                      <a:lnTo>
                        <a:pt x="4213" y="432"/>
                      </a:lnTo>
                      <a:lnTo>
                        <a:pt x="4190" y="449"/>
                      </a:lnTo>
                      <a:lnTo>
                        <a:pt x="4167" y="466"/>
                      </a:lnTo>
                      <a:lnTo>
                        <a:pt x="4142" y="480"/>
                      </a:lnTo>
                      <a:lnTo>
                        <a:pt x="4116" y="494"/>
                      </a:lnTo>
                      <a:lnTo>
                        <a:pt x="4090" y="505"/>
                      </a:lnTo>
                      <a:lnTo>
                        <a:pt x="4063" y="516"/>
                      </a:lnTo>
                      <a:lnTo>
                        <a:pt x="4036" y="525"/>
                      </a:lnTo>
                      <a:lnTo>
                        <a:pt x="4010" y="533"/>
                      </a:lnTo>
                      <a:lnTo>
                        <a:pt x="3982" y="540"/>
                      </a:lnTo>
                      <a:lnTo>
                        <a:pt x="3954" y="545"/>
                      </a:lnTo>
                      <a:lnTo>
                        <a:pt x="3926" y="549"/>
                      </a:lnTo>
                      <a:lnTo>
                        <a:pt x="3897" y="552"/>
                      </a:lnTo>
                      <a:lnTo>
                        <a:pt x="3869" y="555"/>
                      </a:lnTo>
                      <a:lnTo>
                        <a:pt x="3840" y="556"/>
                      </a:lnTo>
                      <a:lnTo>
                        <a:pt x="3812" y="556"/>
                      </a:lnTo>
                      <a:lnTo>
                        <a:pt x="3784" y="555"/>
                      </a:lnTo>
                      <a:lnTo>
                        <a:pt x="3756" y="554"/>
                      </a:lnTo>
                      <a:lnTo>
                        <a:pt x="3729" y="550"/>
                      </a:lnTo>
                      <a:lnTo>
                        <a:pt x="3702" y="546"/>
                      </a:lnTo>
                      <a:lnTo>
                        <a:pt x="3676" y="542"/>
                      </a:lnTo>
                      <a:lnTo>
                        <a:pt x="3650" y="537"/>
                      </a:lnTo>
                      <a:lnTo>
                        <a:pt x="3624" y="531"/>
                      </a:lnTo>
                      <a:lnTo>
                        <a:pt x="3599" y="524"/>
                      </a:lnTo>
                      <a:lnTo>
                        <a:pt x="3575" y="515"/>
                      </a:lnTo>
                      <a:lnTo>
                        <a:pt x="3551" y="507"/>
                      </a:lnTo>
                      <a:lnTo>
                        <a:pt x="3530" y="498"/>
                      </a:lnTo>
                      <a:lnTo>
                        <a:pt x="3508" y="488"/>
                      </a:lnTo>
                      <a:lnTo>
                        <a:pt x="3487" y="478"/>
                      </a:lnTo>
                      <a:lnTo>
                        <a:pt x="3459" y="464"/>
                      </a:lnTo>
                      <a:lnTo>
                        <a:pt x="3424" y="446"/>
                      </a:lnTo>
                      <a:lnTo>
                        <a:pt x="3382" y="426"/>
                      </a:lnTo>
                      <a:lnTo>
                        <a:pt x="3333" y="406"/>
                      </a:lnTo>
                      <a:lnTo>
                        <a:pt x="3277" y="384"/>
                      </a:lnTo>
                      <a:lnTo>
                        <a:pt x="3217" y="362"/>
                      </a:lnTo>
                      <a:lnTo>
                        <a:pt x="3185" y="351"/>
                      </a:lnTo>
                      <a:lnTo>
                        <a:pt x="3151" y="341"/>
                      </a:lnTo>
                      <a:lnTo>
                        <a:pt x="3117" y="330"/>
                      </a:lnTo>
                      <a:lnTo>
                        <a:pt x="3081" y="320"/>
                      </a:lnTo>
                      <a:lnTo>
                        <a:pt x="3044" y="311"/>
                      </a:lnTo>
                      <a:lnTo>
                        <a:pt x="3006" y="302"/>
                      </a:lnTo>
                      <a:lnTo>
                        <a:pt x="2967" y="294"/>
                      </a:lnTo>
                      <a:lnTo>
                        <a:pt x="2928" y="287"/>
                      </a:lnTo>
                      <a:lnTo>
                        <a:pt x="2887" y="280"/>
                      </a:lnTo>
                      <a:lnTo>
                        <a:pt x="2845" y="274"/>
                      </a:lnTo>
                      <a:lnTo>
                        <a:pt x="2803" y="269"/>
                      </a:lnTo>
                      <a:lnTo>
                        <a:pt x="2760" y="266"/>
                      </a:lnTo>
                      <a:lnTo>
                        <a:pt x="2716" y="263"/>
                      </a:lnTo>
                      <a:lnTo>
                        <a:pt x="2672" y="262"/>
                      </a:lnTo>
                      <a:lnTo>
                        <a:pt x="2627" y="262"/>
                      </a:lnTo>
                      <a:lnTo>
                        <a:pt x="2583" y="264"/>
                      </a:lnTo>
                      <a:lnTo>
                        <a:pt x="2536" y="267"/>
                      </a:lnTo>
                      <a:lnTo>
                        <a:pt x="2490" y="271"/>
                      </a:lnTo>
                      <a:lnTo>
                        <a:pt x="2444" y="277"/>
                      </a:lnTo>
                      <a:lnTo>
                        <a:pt x="2397" y="286"/>
                      </a:lnTo>
                      <a:lnTo>
                        <a:pt x="2314" y="302"/>
                      </a:lnTo>
                      <a:lnTo>
                        <a:pt x="2233" y="321"/>
                      </a:lnTo>
                      <a:lnTo>
                        <a:pt x="2195" y="331"/>
                      </a:lnTo>
                      <a:lnTo>
                        <a:pt x="2156" y="342"/>
                      </a:lnTo>
                      <a:lnTo>
                        <a:pt x="2119" y="352"/>
                      </a:lnTo>
                      <a:lnTo>
                        <a:pt x="2084" y="363"/>
                      </a:lnTo>
                      <a:lnTo>
                        <a:pt x="2049" y="375"/>
                      </a:lnTo>
                      <a:lnTo>
                        <a:pt x="2014" y="387"/>
                      </a:lnTo>
                      <a:lnTo>
                        <a:pt x="1981" y="399"/>
                      </a:lnTo>
                      <a:lnTo>
                        <a:pt x="1948" y="412"/>
                      </a:lnTo>
                      <a:lnTo>
                        <a:pt x="1917" y="425"/>
                      </a:lnTo>
                      <a:lnTo>
                        <a:pt x="1886" y="440"/>
                      </a:lnTo>
                      <a:lnTo>
                        <a:pt x="1855" y="453"/>
                      </a:lnTo>
                      <a:lnTo>
                        <a:pt x="1826" y="469"/>
                      </a:lnTo>
                      <a:lnTo>
                        <a:pt x="1797" y="483"/>
                      </a:lnTo>
                      <a:lnTo>
                        <a:pt x="1769" y="500"/>
                      </a:lnTo>
                      <a:lnTo>
                        <a:pt x="1742" y="515"/>
                      </a:lnTo>
                      <a:lnTo>
                        <a:pt x="1715" y="532"/>
                      </a:lnTo>
                      <a:lnTo>
                        <a:pt x="1689" y="549"/>
                      </a:lnTo>
                      <a:lnTo>
                        <a:pt x="1664" y="567"/>
                      </a:lnTo>
                      <a:lnTo>
                        <a:pt x="1639" y="586"/>
                      </a:lnTo>
                      <a:lnTo>
                        <a:pt x="1616" y="604"/>
                      </a:lnTo>
                      <a:lnTo>
                        <a:pt x="1593" y="624"/>
                      </a:lnTo>
                      <a:lnTo>
                        <a:pt x="1570" y="643"/>
                      </a:lnTo>
                      <a:lnTo>
                        <a:pt x="1548" y="664"/>
                      </a:lnTo>
                      <a:lnTo>
                        <a:pt x="1528" y="685"/>
                      </a:lnTo>
                      <a:lnTo>
                        <a:pt x="1507" y="707"/>
                      </a:lnTo>
                      <a:lnTo>
                        <a:pt x="1486" y="728"/>
                      </a:lnTo>
                      <a:lnTo>
                        <a:pt x="1468" y="751"/>
                      </a:lnTo>
                      <a:lnTo>
                        <a:pt x="1448" y="775"/>
                      </a:lnTo>
                      <a:lnTo>
                        <a:pt x="1432" y="796"/>
                      </a:lnTo>
                      <a:lnTo>
                        <a:pt x="1415" y="819"/>
                      </a:lnTo>
                      <a:lnTo>
                        <a:pt x="1399" y="842"/>
                      </a:lnTo>
                      <a:lnTo>
                        <a:pt x="1382" y="867"/>
                      </a:lnTo>
                      <a:lnTo>
                        <a:pt x="1350" y="917"/>
                      </a:lnTo>
                      <a:lnTo>
                        <a:pt x="1320" y="970"/>
                      </a:lnTo>
                      <a:lnTo>
                        <a:pt x="1290" y="1026"/>
                      </a:lnTo>
                      <a:lnTo>
                        <a:pt x="1261" y="1084"/>
                      </a:lnTo>
                      <a:lnTo>
                        <a:pt x="1233" y="1145"/>
                      </a:lnTo>
                      <a:lnTo>
                        <a:pt x="1206" y="1207"/>
                      </a:lnTo>
                      <a:lnTo>
                        <a:pt x="1181" y="1271"/>
                      </a:lnTo>
                      <a:lnTo>
                        <a:pt x="1158" y="1337"/>
                      </a:lnTo>
                      <a:lnTo>
                        <a:pt x="1135" y="1404"/>
                      </a:lnTo>
                      <a:lnTo>
                        <a:pt x="1114" y="1473"/>
                      </a:lnTo>
                      <a:lnTo>
                        <a:pt x="1096" y="1543"/>
                      </a:lnTo>
                      <a:lnTo>
                        <a:pt x="1078" y="1613"/>
                      </a:lnTo>
                      <a:lnTo>
                        <a:pt x="1061" y="1686"/>
                      </a:lnTo>
                      <a:lnTo>
                        <a:pt x="1048" y="1757"/>
                      </a:lnTo>
                      <a:lnTo>
                        <a:pt x="1043" y="1794"/>
                      </a:lnTo>
                      <a:lnTo>
                        <a:pt x="1039" y="1837"/>
                      </a:lnTo>
                      <a:lnTo>
                        <a:pt x="1037" y="1884"/>
                      </a:lnTo>
                      <a:lnTo>
                        <a:pt x="1036" y="1936"/>
                      </a:lnTo>
                      <a:lnTo>
                        <a:pt x="1037" y="1992"/>
                      </a:lnTo>
                      <a:lnTo>
                        <a:pt x="1039" y="2053"/>
                      </a:lnTo>
                      <a:lnTo>
                        <a:pt x="1042" y="2116"/>
                      </a:lnTo>
                      <a:lnTo>
                        <a:pt x="1046" y="2183"/>
                      </a:lnTo>
                      <a:lnTo>
                        <a:pt x="1051" y="2252"/>
                      </a:lnTo>
                      <a:lnTo>
                        <a:pt x="1057" y="2325"/>
                      </a:lnTo>
                      <a:lnTo>
                        <a:pt x="1065" y="2399"/>
                      </a:lnTo>
                      <a:lnTo>
                        <a:pt x="1073" y="2476"/>
                      </a:lnTo>
                      <a:lnTo>
                        <a:pt x="1090" y="2631"/>
                      </a:lnTo>
                      <a:lnTo>
                        <a:pt x="1111" y="2789"/>
                      </a:lnTo>
                      <a:lnTo>
                        <a:pt x="1133" y="2946"/>
                      </a:lnTo>
                      <a:lnTo>
                        <a:pt x="1157" y="3099"/>
                      </a:lnTo>
                      <a:lnTo>
                        <a:pt x="1179" y="3247"/>
                      </a:lnTo>
                      <a:lnTo>
                        <a:pt x="1202" y="3384"/>
                      </a:lnTo>
                      <a:lnTo>
                        <a:pt x="1225" y="3509"/>
                      </a:lnTo>
                      <a:lnTo>
                        <a:pt x="1244" y="3619"/>
                      </a:lnTo>
                      <a:lnTo>
                        <a:pt x="1263" y="3710"/>
                      </a:lnTo>
                      <a:lnTo>
                        <a:pt x="1278" y="3780"/>
                      </a:lnTo>
                      <a:lnTo>
                        <a:pt x="1285" y="3812"/>
                      </a:lnTo>
                      <a:lnTo>
                        <a:pt x="1291" y="3844"/>
                      </a:lnTo>
                      <a:lnTo>
                        <a:pt x="1296" y="3878"/>
                      </a:lnTo>
                      <a:lnTo>
                        <a:pt x="1301" y="3912"/>
                      </a:lnTo>
                      <a:lnTo>
                        <a:pt x="1304" y="3947"/>
                      </a:lnTo>
                      <a:lnTo>
                        <a:pt x="1308" y="3981"/>
                      </a:lnTo>
                      <a:lnTo>
                        <a:pt x="1311" y="4017"/>
                      </a:lnTo>
                      <a:lnTo>
                        <a:pt x="1312" y="4053"/>
                      </a:lnTo>
                      <a:lnTo>
                        <a:pt x="1313" y="4090"/>
                      </a:lnTo>
                      <a:lnTo>
                        <a:pt x="1313" y="4126"/>
                      </a:lnTo>
                      <a:lnTo>
                        <a:pt x="1312" y="4163"/>
                      </a:lnTo>
                      <a:lnTo>
                        <a:pt x="1311" y="4200"/>
                      </a:lnTo>
                      <a:lnTo>
                        <a:pt x="1308" y="4236"/>
                      </a:lnTo>
                      <a:lnTo>
                        <a:pt x="1304" y="4274"/>
                      </a:lnTo>
                      <a:lnTo>
                        <a:pt x="1300" y="4311"/>
                      </a:lnTo>
                      <a:lnTo>
                        <a:pt x="1295" y="4347"/>
                      </a:lnTo>
                      <a:lnTo>
                        <a:pt x="1290" y="4383"/>
                      </a:lnTo>
                      <a:lnTo>
                        <a:pt x="1283" y="4419"/>
                      </a:lnTo>
                      <a:lnTo>
                        <a:pt x="1275" y="4456"/>
                      </a:lnTo>
                      <a:lnTo>
                        <a:pt x="1266" y="4491"/>
                      </a:lnTo>
                      <a:lnTo>
                        <a:pt x="1257" y="4525"/>
                      </a:lnTo>
                      <a:lnTo>
                        <a:pt x="1247" y="4559"/>
                      </a:lnTo>
                      <a:lnTo>
                        <a:pt x="1235" y="4593"/>
                      </a:lnTo>
                      <a:lnTo>
                        <a:pt x="1222" y="4625"/>
                      </a:lnTo>
                      <a:lnTo>
                        <a:pt x="1208" y="4657"/>
                      </a:lnTo>
                      <a:lnTo>
                        <a:pt x="1194" y="4688"/>
                      </a:lnTo>
                      <a:lnTo>
                        <a:pt x="1178" y="4718"/>
                      </a:lnTo>
                      <a:lnTo>
                        <a:pt x="1162" y="4747"/>
                      </a:lnTo>
                      <a:lnTo>
                        <a:pt x="1144" y="4775"/>
                      </a:lnTo>
                      <a:lnTo>
                        <a:pt x="1126" y="4802"/>
                      </a:lnTo>
                      <a:lnTo>
                        <a:pt x="1106" y="4828"/>
                      </a:lnTo>
                      <a:lnTo>
                        <a:pt x="1085" y="4852"/>
                      </a:lnTo>
                      <a:lnTo>
                        <a:pt x="1071" y="4866"/>
                      </a:lnTo>
                      <a:lnTo>
                        <a:pt x="1056" y="4880"/>
                      </a:lnTo>
                      <a:lnTo>
                        <a:pt x="1041" y="4895"/>
                      </a:lnTo>
                      <a:lnTo>
                        <a:pt x="1025" y="4909"/>
                      </a:lnTo>
                      <a:lnTo>
                        <a:pt x="1009" y="4923"/>
                      </a:lnTo>
                      <a:lnTo>
                        <a:pt x="991" y="4935"/>
                      </a:lnTo>
                      <a:lnTo>
                        <a:pt x="975" y="4948"/>
                      </a:lnTo>
                      <a:lnTo>
                        <a:pt x="956" y="4960"/>
                      </a:lnTo>
                      <a:lnTo>
                        <a:pt x="937" y="4972"/>
                      </a:lnTo>
                      <a:lnTo>
                        <a:pt x="919" y="4983"/>
                      </a:lnTo>
                      <a:lnTo>
                        <a:pt x="899" y="4994"/>
                      </a:lnTo>
                      <a:lnTo>
                        <a:pt x="879" y="5005"/>
                      </a:lnTo>
                      <a:lnTo>
                        <a:pt x="860" y="5014"/>
                      </a:lnTo>
                      <a:lnTo>
                        <a:pt x="839" y="5024"/>
                      </a:lnTo>
                      <a:lnTo>
                        <a:pt x="818" y="5032"/>
                      </a:lnTo>
                      <a:lnTo>
                        <a:pt x="798" y="5041"/>
                      </a:lnTo>
                      <a:lnTo>
                        <a:pt x="776" y="5049"/>
                      </a:lnTo>
                      <a:lnTo>
                        <a:pt x="754" y="5056"/>
                      </a:lnTo>
                      <a:lnTo>
                        <a:pt x="733" y="5063"/>
                      </a:lnTo>
                      <a:lnTo>
                        <a:pt x="711" y="5070"/>
                      </a:lnTo>
                      <a:lnTo>
                        <a:pt x="688" y="5075"/>
                      </a:lnTo>
                      <a:lnTo>
                        <a:pt x="665" y="5080"/>
                      </a:lnTo>
                      <a:lnTo>
                        <a:pt x="643" y="5085"/>
                      </a:lnTo>
                      <a:lnTo>
                        <a:pt x="620" y="5089"/>
                      </a:lnTo>
                      <a:lnTo>
                        <a:pt x="597" y="5092"/>
                      </a:lnTo>
                      <a:lnTo>
                        <a:pt x="574" y="5096"/>
                      </a:lnTo>
                      <a:lnTo>
                        <a:pt x="552" y="5098"/>
                      </a:lnTo>
                      <a:lnTo>
                        <a:pt x="528" y="5100"/>
                      </a:lnTo>
                      <a:lnTo>
                        <a:pt x="505" y="5101"/>
                      </a:lnTo>
                      <a:lnTo>
                        <a:pt x="481" y="5102"/>
                      </a:lnTo>
                      <a:lnTo>
                        <a:pt x="459" y="5102"/>
                      </a:lnTo>
                      <a:lnTo>
                        <a:pt x="436" y="5101"/>
                      </a:lnTo>
                      <a:lnTo>
                        <a:pt x="402" y="5099"/>
                      </a:lnTo>
                      <a:lnTo>
                        <a:pt x="369" y="5094"/>
                      </a:lnTo>
                      <a:lnTo>
                        <a:pt x="337" y="5090"/>
                      </a:lnTo>
                      <a:lnTo>
                        <a:pt x="306" y="5084"/>
                      </a:lnTo>
                      <a:lnTo>
                        <a:pt x="276" y="5077"/>
                      </a:lnTo>
                      <a:lnTo>
                        <a:pt x="247" y="5069"/>
                      </a:lnTo>
                      <a:lnTo>
                        <a:pt x="219" y="5058"/>
                      </a:lnTo>
                      <a:lnTo>
                        <a:pt x="192" y="5047"/>
                      </a:lnTo>
                      <a:lnTo>
                        <a:pt x="166" y="5036"/>
                      </a:lnTo>
                      <a:lnTo>
                        <a:pt x="141" y="5022"/>
                      </a:lnTo>
                      <a:lnTo>
                        <a:pt x="118" y="5008"/>
                      </a:lnTo>
                      <a:lnTo>
                        <a:pt x="97" y="4991"/>
                      </a:lnTo>
                      <a:lnTo>
                        <a:pt x="76" y="4975"/>
                      </a:lnTo>
                      <a:lnTo>
                        <a:pt x="56" y="4957"/>
                      </a:lnTo>
                      <a:lnTo>
                        <a:pt x="39" y="4937"/>
                      </a:lnTo>
                      <a:lnTo>
                        <a:pt x="22" y="4918"/>
                      </a:lnTo>
                      <a:lnTo>
                        <a:pt x="16" y="4908"/>
                      </a:lnTo>
                      <a:lnTo>
                        <a:pt x="11" y="4899"/>
                      </a:lnTo>
                      <a:lnTo>
                        <a:pt x="7" y="4889"/>
                      </a:lnTo>
                      <a:lnTo>
                        <a:pt x="4" y="4879"/>
                      </a:lnTo>
                      <a:lnTo>
                        <a:pt x="2" y="4869"/>
                      </a:lnTo>
                      <a:lnTo>
                        <a:pt x="0" y="4859"/>
                      </a:lnTo>
                      <a:lnTo>
                        <a:pt x="0" y="4848"/>
                      </a:lnTo>
                      <a:lnTo>
                        <a:pt x="2" y="4838"/>
                      </a:lnTo>
                      <a:lnTo>
                        <a:pt x="3" y="4828"/>
                      </a:lnTo>
                      <a:lnTo>
                        <a:pt x="6" y="4817"/>
                      </a:lnTo>
                      <a:lnTo>
                        <a:pt x="10" y="4808"/>
                      </a:lnTo>
                      <a:lnTo>
                        <a:pt x="14" y="4799"/>
                      </a:lnTo>
                      <a:lnTo>
                        <a:pt x="20" y="4789"/>
                      </a:lnTo>
                      <a:lnTo>
                        <a:pt x="26" y="4781"/>
                      </a:lnTo>
                      <a:lnTo>
                        <a:pt x="35" y="4773"/>
                      </a:lnTo>
                      <a:lnTo>
                        <a:pt x="43" y="4766"/>
                      </a:lnTo>
                      <a:lnTo>
                        <a:pt x="52" y="4759"/>
                      </a:lnTo>
                      <a:lnTo>
                        <a:pt x="61" y="4754"/>
                      </a:lnTo>
                      <a:lnTo>
                        <a:pt x="71" y="4750"/>
                      </a:lnTo>
                      <a:lnTo>
                        <a:pt x="81" y="4747"/>
                      </a:lnTo>
                      <a:lnTo>
                        <a:pt x="91" y="4745"/>
                      </a:lnTo>
                      <a:lnTo>
                        <a:pt x="102" y="4744"/>
                      </a:lnTo>
                      <a:lnTo>
                        <a:pt x="112" y="4744"/>
                      </a:lnTo>
                      <a:lnTo>
                        <a:pt x="122" y="4745"/>
                      </a:lnTo>
                      <a:lnTo>
                        <a:pt x="133" y="4747"/>
                      </a:lnTo>
                      <a:lnTo>
                        <a:pt x="143" y="4750"/>
                      </a:lnTo>
                      <a:lnTo>
                        <a:pt x="152" y="4753"/>
                      </a:lnTo>
                      <a:lnTo>
                        <a:pt x="162" y="4758"/>
                      </a:lnTo>
                      <a:lnTo>
                        <a:pt x="171" y="4764"/>
                      </a:lnTo>
                      <a:lnTo>
                        <a:pt x="179" y="4771"/>
                      </a:lnTo>
                      <a:lnTo>
                        <a:pt x="188" y="4778"/>
                      </a:lnTo>
                      <a:lnTo>
                        <a:pt x="195" y="4786"/>
                      </a:lnTo>
                      <a:lnTo>
                        <a:pt x="203" y="4797"/>
                      </a:lnTo>
                      <a:lnTo>
                        <a:pt x="212" y="4807"/>
                      </a:lnTo>
                      <a:lnTo>
                        <a:pt x="224" y="4816"/>
                      </a:lnTo>
                      <a:lnTo>
                        <a:pt x="235" y="4825"/>
                      </a:lnTo>
                      <a:lnTo>
                        <a:pt x="249" y="4833"/>
                      </a:lnTo>
                      <a:lnTo>
                        <a:pt x="262" y="4841"/>
                      </a:lnTo>
                      <a:lnTo>
                        <a:pt x="278" y="4848"/>
                      </a:lnTo>
                      <a:lnTo>
                        <a:pt x="293" y="4855"/>
                      </a:lnTo>
                      <a:lnTo>
                        <a:pt x="310" y="4861"/>
                      </a:lnTo>
                      <a:lnTo>
                        <a:pt x="326" y="4866"/>
                      </a:lnTo>
                      <a:lnTo>
                        <a:pt x="345" y="4871"/>
                      </a:lnTo>
                      <a:lnTo>
                        <a:pt x="363" y="4875"/>
                      </a:lnTo>
                      <a:lnTo>
                        <a:pt x="383" y="4878"/>
                      </a:lnTo>
                      <a:lnTo>
                        <a:pt x="403" y="4881"/>
                      </a:lnTo>
                      <a:lnTo>
                        <a:pt x="423" y="4884"/>
                      </a:lnTo>
                      <a:lnTo>
                        <a:pt x="445" y="4885"/>
                      </a:lnTo>
                      <a:lnTo>
                        <a:pt x="479" y="4885"/>
                      </a:lnTo>
                      <a:lnTo>
                        <a:pt x="513" y="4884"/>
                      </a:lnTo>
                      <a:lnTo>
                        <a:pt x="549" y="4880"/>
                      </a:lnTo>
                      <a:lnTo>
                        <a:pt x="583" y="4876"/>
                      </a:lnTo>
                      <a:lnTo>
                        <a:pt x="616" y="4870"/>
                      </a:lnTo>
                      <a:lnTo>
                        <a:pt x="650" y="4862"/>
                      </a:lnTo>
                      <a:lnTo>
                        <a:pt x="682" y="4853"/>
                      </a:lnTo>
                      <a:lnTo>
                        <a:pt x="714" y="4841"/>
                      </a:lnTo>
                      <a:lnTo>
                        <a:pt x="745" y="4829"/>
                      </a:lnTo>
                      <a:lnTo>
                        <a:pt x="775" y="4815"/>
                      </a:lnTo>
                      <a:lnTo>
                        <a:pt x="804" y="4800"/>
                      </a:lnTo>
                      <a:lnTo>
                        <a:pt x="832" y="4783"/>
                      </a:lnTo>
                      <a:lnTo>
                        <a:pt x="858" y="4766"/>
                      </a:lnTo>
                      <a:lnTo>
                        <a:pt x="883" y="4747"/>
                      </a:lnTo>
                      <a:lnTo>
                        <a:pt x="904" y="4726"/>
                      </a:lnTo>
                      <a:lnTo>
                        <a:pt x="925" y="4706"/>
                      </a:lnTo>
                      <a:lnTo>
                        <a:pt x="941" y="4687"/>
                      </a:lnTo>
                      <a:lnTo>
                        <a:pt x="956" y="4667"/>
                      </a:lnTo>
                      <a:lnTo>
                        <a:pt x="970" y="4647"/>
                      </a:lnTo>
                      <a:lnTo>
                        <a:pt x="984" y="4625"/>
                      </a:lnTo>
                      <a:lnTo>
                        <a:pt x="996" y="4602"/>
                      </a:lnTo>
                      <a:lnTo>
                        <a:pt x="1008" y="4580"/>
                      </a:lnTo>
                      <a:lnTo>
                        <a:pt x="1019" y="4555"/>
                      </a:lnTo>
                      <a:lnTo>
                        <a:pt x="1029" y="4529"/>
                      </a:lnTo>
                      <a:lnTo>
                        <a:pt x="1039" y="4503"/>
                      </a:lnTo>
                      <a:lnTo>
                        <a:pt x="1047" y="4476"/>
                      </a:lnTo>
                      <a:lnTo>
                        <a:pt x="1055" y="4448"/>
                      </a:lnTo>
                      <a:lnTo>
                        <a:pt x="1062" y="4420"/>
                      </a:lnTo>
                      <a:lnTo>
                        <a:pt x="1070" y="4391"/>
                      </a:lnTo>
                      <a:lnTo>
                        <a:pt x="1075" y="4362"/>
                      </a:lnTo>
                      <a:lnTo>
                        <a:pt x="1080" y="4332"/>
                      </a:lnTo>
                      <a:lnTo>
                        <a:pt x="1085" y="4303"/>
                      </a:lnTo>
                      <a:lnTo>
                        <a:pt x="1088" y="4273"/>
                      </a:lnTo>
                      <a:lnTo>
                        <a:pt x="1091" y="4243"/>
                      </a:lnTo>
                      <a:lnTo>
                        <a:pt x="1095" y="4212"/>
                      </a:lnTo>
                      <a:lnTo>
                        <a:pt x="1096" y="4182"/>
                      </a:lnTo>
                      <a:lnTo>
                        <a:pt x="1097" y="4151"/>
                      </a:lnTo>
                      <a:lnTo>
                        <a:pt x="1098" y="4120"/>
                      </a:lnTo>
                      <a:lnTo>
                        <a:pt x="1098" y="4090"/>
                      </a:lnTo>
                      <a:lnTo>
                        <a:pt x="1097" y="4058"/>
                      </a:lnTo>
                      <a:lnTo>
                        <a:pt x="1095" y="4029"/>
                      </a:lnTo>
                      <a:lnTo>
                        <a:pt x="1092" y="3999"/>
                      </a:lnTo>
                      <a:lnTo>
                        <a:pt x="1090" y="3970"/>
                      </a:lnTo>
                      <a:lnTo>
                        <a:pt x="1086" y="3941"/>
                      </a:lnTo>
                      <a:lnTo>
                        <a:pt x="1082" y="3912"/>
                      </a:lnTo>
                      <a:lnTo>
                        <a:pt x="1078" y="3884"/>
                      </a:lnTo>
                      <a:lnTo>
                        <a:pt x="1073" y="3856"/>
                      </a:lnTo>
                      <a:lnTo>
                        <a:pt x="1067" y="3829"/>
                      </a:lnTo>
                      <a:lnTo>
                        <a:pt x="1052" y="3761"/>
                      </a:lnTo>
                      <a:lnTo>
                        <a:pt x="1035" y="3671"/>
                      </a:lnTo>
                      <a:lnTo>
                        <a:pt x="1014" y="3560"/>
                      </a:lnTo>
                      <a:lnTo>
                        <a:pt x="991" y="3433"/>
                      </a:lnTo>
                      <a:lnTo>
                        <a:pt x="967" y="3292"/>
                      </a:lnTo>
                      <a:lnTo>
                        <a:pt x="944" y="3141"/>
                      </a:lnTo>
                      <a:lnTo>
                        <a:pt x="920" y="2982"/>
                      </a:lnTo>
                      <a:lnTo>
                        <a:pt x="897" y="2819"/>
                      </a:lnTo>
                      <a:lnTo>
                        <a:pt x="876" y="2654"/>
                      </a:lnTo>
                      <a:lnTo>
                        <a:pt x="857" y="2492"/>
                      </a:lnTo>
                      <a:lnTo>
                        <a:pt x="848" y="2411"/>
                      </a:lnTo>
                      <a:lnTo>
                        <a:pt x="841" y="2333"/>
                      </a:lnTo>
                      <a:lnTo>
                        <a:pt x="835" y="2257"/>
                      </a:lnTo>
                      <a:lnTo>
                        <a:pt x="830" y="2183"/>
                      </a:lnTo>
                      <a:lnTo>
                        <a:pt x="826" y="2112"/>
                      </a:lnTo>
                      <a:lnTo>
                        <a:pt x="823" y="2043"/>
                      </a:lnTo>
                      <a:lnTo>
                        <a:pt x="820" y="1978"/>
                      </a:lnTo>
                      <a:lnTo>
                        <a:pt x="820" y="1917"/>
                      </a:lnTo>
                      <a:lnTo>
                        <a:pt x="822" y="1860"/>
                      </a:lnTo>
                      <a:lnTo>
                        <a:pt x="825" y="1808"/>
                      </a:lnTo>
                      <a:lnTo>
                        <a:pt x="829" y="1761"/>
                      </a:lnTo>
                      <a:lnTo>
                        <a:pt x="835" y="1719"/>
                      </a:lnTo>
                      <a:lnTo>
                        <a:pt x="850" y="1639"/>
                      </a:lnTo>
                      <a:lnTo>
                        <a:pt x="868" y="1561"/>
                      </a:lnTo>
                      <a:lnTo>
                        <a:pt x="887" y="1483"/>
                      </a:lnTo>
                      <a:lnTo>
                        <a:pt x="908" y="1408"/>
                      </a:lnTo>
                      <a:lnTo>
                        <a:pt x="931" y="1332"/>
                      </a:lnTo>
                      <a:lnTo>
                        <a:pt x="955" y="1259"/>
                      </a:lnTo>
                      <a:lnTo>
                        <a:pt x="981" y="1187"/>
                      </a:lnTo>
                      <a:lnTo>
                        <a:pt x="1009" y="1117"/>
                      </a:lnTo>
                      <a:lnTo>
                        <a:pt x="1038" y="1050"/>
                      </a:lnTo>
                      <a:lnTo>
                        <a:pt x="1069" y="984"/>
                      </a:lnTo>
                      <a:lnTo>
                        <a:pt x="1101" y="920"/>
                      </a:lnTo>
                      <a:lnTo>
                        <a:pt x="1134" y="859"/>
                      </a:lnTo>
                      <a:lnTo>
                        <a:pt x="1150" y="829"/>
                      </a:lnTo>
                      <a:lnTo>
                        <a:pt x="1168" y="800"/>
                      </a:lnTo>
                      <a:lnTo>
                        <a:pt x="1186" y="772"/>
                      </a:lnTo>
                      <a:lnTo>
                        <a:pt x="1204" y="744"/>
                      </a:lnTo>
                      <a:lnTo>
                        <a:pt x="1222" y="717"/>
                      </a:lnTo>
                      <a:lnTo>
                        <a:pt x="1240" y="691"/>
                      </a:lnTo>
                      <a:lnTo>
                        <a:pt x="1260" y="665"/>
                      </a:lnTo>
                      <a:lnTo>
                        <a:pt x="1279" y="640"/>
                      </a:lnTo>
                      <a:lnTo>
                        <a:pt x="1300" y="613"/>
                      </a:lnTo>
                      <a:lnTo>
                        <a:pt x="1323" y="587"/>
                      </a:lnTo>
                      <a:lnTo>
                        <a:pt x="1347" y="561"/>
                      </a:lnTo>
                      <a:lnTo>
                        <a:pt x="1371" y="535"/>
                      </a:lnTo>
                      <a:lnTo>
                        <a:pt x="1395" y="511"/>
                      </a:lnTo>
                      <a:lnTo>
                        <a:pt x="1420" y="486"/>
                      </a:lnTo>
                      <a:lnTo>
                        <a:pt x="1446" y="464"/>
                      </a:lnTo>
                      <a:lnTo>
                        <a:pt x="1473" y="441"/>
                      </a:lnTo>
                      <a:lnTo>
                        <a:pt x="1501" y="419"/>
                      </a:lnTo>
                      <a:lnTo>
                        <a:pt x="1529" y="397"/>
                      </a:lnTo>
                      <a:lnTo>
                        <a:pt x="1558" y="377"/>
                      </a:lnTo>
                      <a:lnTo>
                        <a:pt x="1587" y="357"/>
                      </a:lnTo>
                      <a:lnTo>
                        <a:pt x="1617" y="337"/>
                      </a:lnTo>
                      <a:lnTo>
                        <a:pt x="1648" y="319"/>
                      </a:lnTo>
                      <a:lnTo>
                        <a:pt x="1680" y="300"/>
                      </a:lnTo>
                      <a:lnTo>
                        <a:pt x="1713" y="283"/>
                      </a:lnTo>
                      <a:lnTo>
                        <a:pt x="1746" y="265"/>
                      </a:lnTo>
                      <a:lnTo>
                        <a:pt x="1780" y="249"/>
                      </a:lnTo>
                      <a:lnTo>
                        <a:pt x="1815" y="233"/>
                      </a:lnTo>
                      <a:lnTo>
                        <a:pt x="1851" y="217"/>
                      </a:lnTo>
                      <a:lnTo>
                        <a:pt x="1889" y="203"/>
                      </a:lnTo>
                      <a:lnTo>
                        <a:pt x="1926" y="189"/>
                      </a:lnTo>
                      <a:lnTo>
                        <a:pt x="1965" y="174"/>
                      </a:lnTo>
                      <a:lnTo>
                        <a:pt x="2004" y="162"/>
                      </a:lnTo>
                      <a:lnTo>
                        <a:pt x="2045" y="148"/>
                      </a:lnTo>
                      <a:lnTo>
                        <a:pt x="2087" y="136"/>
                      </a:lnTo>
                      <a:lnTo>
                        <a:pt x="2130" y="124"/>
                      </a:lnTo>
                      <a:lnTo>
                        <a:pt x="2173" y="113"/>
                      </a:lnTo>
                      <a:lnTo>
                        <a:pt x="2218" y="103"/>
                      </a:lnTo>
                      <a:lnTo>
                        <a:pt x="2263" y="92"/>
                      </a:lnTo>
                      <a:lnTo>
                        <a:pt x="2310" y="82"/>
                      </a:lnTo>
                      <a:lnTo>
                        <a:pt x="2357" y="73"/>
                      </a:lnTo>
                      <a:lnTo>
                        <a:pt x="2410" y="63"/>
                      </a:lnTo>
                      <a:lnTo>
                        <a:pt x="2463" y="56"/>
                      </a:lnTo>
                      <a:lnTo>
                        <a:pt x="2515" y="51"/>
                      </a:lnTo>
                      <a:lnTo>
                        <a:pt x="2567" y="48"/>
                      </a:lnTo>
                      <a:lnTo>
                        <a:pt x="2619" y="46"/>
                      </a:lnTo>
                      <a:lnTo>
                        <a:pt x="2669" y="46"/>
                      </a:lnTo>
                      <a:lnTo>
                        <a:pt x="2719" y="47"/>
                      </a:lnTo>
                      <a:lnTo>
                        <a:pt x="2769" y="50"/>
                      </a:lnTo>
                      <a:lnTo>
                        <a:pt x="2817" y="54"/>
                      </a:lnTo>
                      <a:lnTo>
                        <a:pt x="2866" y="59"/>
                      </a:lnTo>
                      <a:lnTo>
                        <a:pt x="2912" y="65"/>
                      </a:lnTo>
                      <a:lnTo>
                        <a:pt x="2959" y="73"/>
                      </a:lnTo>
                      <a:lnTo>
                        <a:pt x="3003" y="81"/>
                      </a:lnTo>
                      <a:lnTo>
                        <a:pt x="3048" y="90"/>
                      </a:lnTo>
                      <a:lnTo>
                        <a:pt x="3090" y="100"/>
                      </a:lnTo>
                      <a:lnTo>
                        <a:pt x="3132" y="110"/>
                      </a:lnTo>
                      <a:lnTo>
                        <a:pt x="3172" y="121"/>
                      </a:lnTo>
                      <a:lnTo>
                        <a:pt x="3211" y="133"/>
                      </a:lnTo>
                      <a:lnTo>
                        <a:pt x="3250" y="145"/>
                      </a:lnTo>
                      <a:lnTo>
                        <a:pt x="3286" y="156"/>
                      </a:lnTo>
                      <a:lnTo>
                        <a:pt x="3354" y="181"/>
                      </a:lnTo>
                      <a:lnTo>
                        <a:pt x="3416" y="206"/>
                      </a:lnTo>
                      <a:lnTo>
                        <a:pt x="3471" y="229"/>
                      </a:lnTo>
                      <a:lnTo>
                        <a:pt x="3518" y="252"/>
                      </a:lnTo>
                      <a:lnTo>
                        <a:pt x="3558" y="271"/>
                      </a:lnTo>
                      <a:lnTo>
                        <a:pt x="3590" y="287"/>
                      </a:lnTo>
                      <a:lnTo>
                        <a:pt x="3603" y="294"/>
                      </a:lnTo>
                      <a:lnTo>
                        <a:pt x="3618" y="300"/>
                      </a:lnTo>
                      <a:lnTo>
                        <a:pt x="3632" y="306"/>
                      </a:lnTo>
                      <a:lnTo>
                        <a:pt x="3648" y="312"/>
                      </a:lnTo>
                      <a:lnTo>
                        <a:pt x="3664" y="317"/>
                      </a:lnTo>
                      <a:lnTo>
                        <a:pt x="3681" y="322"/>
                      </a:lnTo>
                      <a:lnTo>
                        <a:pt x="3697" y="326"/>
                      </a:lnTo>
                      <a:lnTo>
                        <a:pt x="3715" y="329"/>
                      </a:lnTo>
                      <a:lnTo>
                        <a:pt x="3733" y="332"/>
                      </a:lnTo>
                      <a:lnTo>
                        <a:pt x="3752" y="335"/>
                      </a:lnTo>
                      <a:lnTo>
                        <a:pt x="3770" y="336"/>
                      </a:lnTo>
                      <a:lnTo>
                        <a:pt x="3789" y="338"/>
                      </a:lnTo>
                      <a:lnTo>
                        <a:pt x="3808" y="339"/>
                      </a:lnTo>
                      <a:lnTo>
                        <a:pt x="3827" y="339"/>
                      </a:lnTo>
                      <a:lnTo>
                        <a:pt x="3846" y="338"/>
                      </a:lnTo>
                      <a:lnTo>
                        <a:pt x="3865" y="337"/>
                      </a:lnTo>
                      <a:lnTo>
                        <a:pt x="3884" y="335"/>
                      </a:lnTo>
                      <a:lnTo>
                        <a:pt x="3903" y="333"/>
                      </a:lnTo>
                      <a:lnTo>
                        <a:pt x="3922" y="330"/>
                      </a:lnTo>
                      <a:lnTo>
                        <a:pt x="3940" y="326"/>
                      </a:lnTo>
                      <a:lnTo>
                        <a:pt x="3958" y="322"/>
                      </a:lnTo>
                      <a:lnTo>
                        <a:pt x="3976" y="316"/>
                      </a:lnTo>
                      <a:lnTo>
                        <a:pt x="3993" y="310"/>
                      </a:lnTo>
                      <a:lnTo>
                        <a:pt x="4011" y="303"/>
                      </a:lnTo>
                      <a:lnTo>
                        <a:pt x="4027" y="295"/>
                      </a:lnTo>
                      <a:lnTo>
                        <a:pt x="4043" y="287"/>
                      </a:lnTo>
                      <a:lnTo>
                        <a:pt x="4058" y="277"/>
                      </a:lnTo>
                      <a:lnTo>
                        <a:pt x="4073" y="266"/>
                      </a:lnTo>
                      <a:lnTo>
                        <a:pt x="4087" y="256"/>
                      </a:lnTo>
                      <a:lnTo>
                        <a:pt x="4101" y="243"/>
                      </a:lnTo>
                      <a:lnTo>
                        <a:pt x="4112" y="230"/>
                      </a:lnTo>
                      <a:lnTo>
                        <a:pt x="4124" y="215"/>
                      </a:lnTo>
                      <a:lnTo>
                        <a:pt x="4138" y="199"/>
                      </a:lnTo>
                      <a:lnTo>
                        <a:pt x="4153" y="182"/>
                      </a:lnTo>
                      <a:lnTo>
                        <a:pt x="4170" y="166"/>
                      </a:lnTo>
                      <a:lnTo>
                        <a:pt x="4188" y="149"/>
                      </a:lnTo>
                      <a:lnTo>
                        <a:pt x="4207" y="134"/>
                      </a:lnTo>
                      <a:lnTo>
                        <a:pt x="4228" y="119"/>
                      </a:lnTo>
                      <a:lnTo>
                        <a:pt x="4249" y="105"/>
                      </a:lnTo>
                      <a:lnTo>
                        <a:pt x="4272" y="91"/>
                      </a:lnTo>
                      <a:lnTo>
                        <a:pt x="4296" y="79"/>
                      </a:lnTo>
                      <a:lnTo>
                        <a:pt x="4321" y="67"/>
                      </a:lnTo>
                      <a:lnTo>
                        <a:pt x="4347" y="55"/>
                      </a:lnTo>
                      <a:lnTo>
                        <a:pt x="4374" y="45"/>
                      </a:lnTo>
                      <a:lnTo>
                        <a:pt x="4400" y="36"/>
                      </a:lnTo>
                      <a:lnTo>
                        <a:pt x="4428" y="27"/>
                      </a:lnTo>
                      <a:lnTo>
                        <a:pt x="4456" y="20"/>
                      </a:lnTo>
                      <a:lnTo>
                        <a:pt x="4486" y="13"/>
                      </a:lnTo>
                      <a:lnTo>
                        <a:pt x="4515" y="8"/>
                      </a:lnTo>
                      <a:lnTo>
                        <a:pt x="4545" y="4"/>
                      </a:lnTo>
                      <a:lnTo>
                        <a:pt x="4575" y="1"/>
                      </a:lnTo>
                      <a:lnTo>
                        <a:pt x="4606" y="0"/>
                      </a:lnTo>
                      <a:lnTo>
                        <a:pt x="4637" y="0"/>
                      </a:lnTo>
                      <a:lnTo>
                        <a:pt x="4668" y="1"/>
                      </a:lnTo>
                      <a:lnTo>
                        <a:pt x="4699" y="4"/>
                      </a:lnTo>
                      <a:lnTo>
                        <a:pt x="4731" y="9"/>
                      </a:lnTo>
                      <a:lnTo>
                        <a:pt x="4762" y="15"/>
                      </a:lnTo>
                      <a:lnTo>
                        <a:pt x="4793" y="23"/>
                      </a:lnTo>
                      <a:lnTo>
                        <a:pt x="4824" y="32"/>
                      </a:lnTo>
                      <a:lnTo>
                        <a:pt x="4855" y="43"/>
                      </a:lnTo>
                      <a:lnTo>
                        <a:pt x="4885" y="56"/>
                      </a:lnTo>
                      <a:lnTo>
                        <a:pt x="4915" y="71"/>
                      </a:lnTo>
                      <a:lnTo>
                        <a:pt x="4945" y="87"/>
                      </a:lnTo>
                      <a:lnTo>
                        <a:pt x="4975" y="106"/>
                      </a:lnTo>
                      <a:lnTo>
                        <a:pt x="4988" y="115"/>
                      </a:lnTo>
                      <a:lnTo>
                        <a:pt x="5001" y="125"/>
                      </a:lnTo>
                      <a:lnTo>
                        <a:pt x="5014" y="136"/>
                      </a:lnTo>
                      <a:lnTo>
                        <a:pt x="5026" y="147"/>
                      </a:lnTo>
                      <a:lnTo>
                        <a:pt x="5037" y="159"/>
                      </a:lnTo>
                      <a:lnTo>
                        <a:pt x="5049" y="170"/>
                      </a:lnTo>
                      <a:lnTo>
                        <a:pt x="5059" y="182"/>
                      </a:lnTo>
                      <a:lnTo>
                        <a:pt x="5069" y="195"/>
                      </a:lnTo>
                      <a:lnTo>
                        <a:pt x="5089" y="222"/>
                      </a:lnTo>
                      <a:lnTo>
                        <a:pt x="5107" y="251"/>
                      </a:lnTo>
                      <a:lnTo>
                        <a:pt x="5123" y="281"/>
                      </a:lnTo>
                      <a:lnTo>
                        <a:pt x="5138" y="313"/>
                      </a:lnTo>
                      <a:lnTo>
                        <a:pt x="5150" y="346"/>
                      </a:lnTo>
                      <a:lnTo>
                        <a:pt x="5160" y="380"/>
                      </a:lnTo>
                      <a:lnTo>
                        <a:pt x="5170" y="416"/>
                      </a:lnTo>
                      <a:lnTo>
                        <a:pt x="5176" y="453"/>
                      </a:lnTo>
                      <a:lnTo>
                        <a:pt x="5181" y="493"/>
                      </a:lnTo>
                      <a:lnTo>
                        <a:pt x="5184" y="532"/>
                      </a:lnTo>
                      <a:lnTo>
                        <a:pt x="5185" y="573"/>
                      </a:lnTo>
                      <a:lnTo>
                        <a:pt x="5185" y="615"/>
                      </a:lnTo>
                      <a:lnTo>
                        <a:pt x="5182" y="652"/>
                      </a:lnTo>
                      <a:lnTo>
                        <a:pt x="5178" y="690"/>
                      </a:lnTo>
                      <a:lnTo>
                        <a:pt x="5172" y="728"/>
                      </a:lnTo>
                      <a:lnTo>
                        <a:pt x="5165" y="768"/>
                      </a:lnTo>
                      <a:lnTo>
                        <a:pt x="5154" y="806"/>
                      </a:lnTo>
                      <a:lnTo>
                        <a:pt x="5143" y="844"/>
                      </a:lnTo>
                      <a:lnTo>
                        <a:pt x="5129" y="882"/>
                      </a:lnTo>
                      <a:lnTo>
                        <a:pt x="5115" y="918"/>
                      </a:lnTo>
                      <a:lnTo>
                        <a:pt x="5097" y="954"/>
                      </a:lnTo>
                      <a:lnTo>
                        <a:pt x="5079" y="988"/>
                      </a:lnTo>
                      <a:lnTo>
                        <a:pt x="5068" y="1004"/>
                      </a:lnTo>
                      <a:lnTo>
                        <a:pt x="5058" y="1020"/>
                      </a:lnTo>
                      <a:lnTo>
                        <a:pt x="5047" y="1035"/>
                      </a:lnTo>
                      <a:lnTo>
                        <a:pt x="5035" y="1050"/>
                      </a:lnTo>
                      <a:lnTo>
                        <a:pt x="5023" y="1064"/>
                      </a:lnTo>
                      <a:lnTo>
                        <a:pt x="5011" y="1078"/>
                      </a:lnTo>
                      <a:lnTo>
                        <a:pt x="4997" y="1090"/>
                      </a:lnTo>
                      <a:lnTo>
                        <a:pt x="4984" y="1103"/>
                      </a:lnTo>
                      <a:lnTo>
                        <a:pt x="4970" y="1114"/>
                      </a:lnTo>
                      <a:lnTo>
                        <a:pt x="4956" y="1125"/>
                      </a:lnTo>
                      <a:lnTo>
                        <a:pt x="4940" y="1135"/>
                      </a:lnTo>
                      <a:lnTo>
                        <a:pt x="4925" y="1144"/>
                      </a:lnTo>
                      <a:lnTo>
                        <a:pt x="4915" y="1149"/>
                      </a:lnTo>
                      <a:lnTo>
                        <a:pt x="4905" y="1153"/>
                      </a:lnTo>
                      <a:lnTo>
                        <a:pt x="4895" y="1155"/>
                      </a:lnTo>
                      <a:lnTo>
                        <a:pt x="4884" y="1157"/>
                      </a:lnTo>
                      <a:lnTo>
                        <a:pt x="4874" y="1157"/>
                      </a:lnTo>
                      <a:lnTo>
                        <a:pt x="4863" y="1157"/>
                      </a:lnTo>
                      <a:lnTo>
                        <a:pt x="4853" y="1156"/>
                      </a:lnTo>
                      <a:lnTo>
                        <a:pt x="4843" y="1153"/>
                      </a:lnTo>
                      <a:lnTo>
                        <a:pt x="4833" y="1150"/>
                      </a:lnTo>
                      <a:lnTo>
                        <a:pt x="4823" y="1146"/>
                      </a:lnTo>
                      <a:lnTo>
                        <a:pt x="4814" y="1141"/>
                      </a:lnTo>
                      <a:lnTo>
                        <a:pt x="4806" y="1135"/>
                      </a:lnTo>
                      <a:lnTo>
                        <a:pt x="4797" y="1127"/>
                      </a:lnTo>
                      <a:lnTo>
                        <a:pt x="4790" y="1120"/>
                      </a:lnTo>
                      <a:lnTo>
                        <a:pt x="4784" y="1112"/>
                      </a:lnTo>
                      <a:lnTo>
                        <a:pt x="4778" y="1101"/>
                      </a:lnTo>
                      <a:lnTo>
                        <a:pt x="4773" y="1092"/>
                      </a:lnTo>
                      <a:lnTo>
                        <a:pt x="4770" y="1082"/>
                      </a:lnTo>
                      <a:lnTo>
                        <a:pt x="4766" y="1072"/>
                      </a:lnTo>
                      <a:lnTo>
                        <a:pt x="4765" y="1061"/>
                      </a:lnTo>
                      <a:lnTo>
                        <a:pt x="4764" y="1051"/>
                      </a:lnTo>
                      <a:lnTo>
                        <a:pt x="4764" y="1040"/>
                      </a:lnTo>
                      <a:lnTo>
                        <a:pt x="4766" y="1030"/>
                      </a:lnTo>
                      <a:lnTo>
                        <a:pt x="4769" y="1020"/>
                      </a:lnTo>
                      <a:lnTo>
                        <a:pt x="4772" y="1009"/>
                      </a:lnTo>
                      <a:lnTo>
                        <a:pt x="4776" y="1000"/>
                      </a:lnTo>
                      <a:lnTo>
                        <a:pt x="4781" y="991"/>
                      </a:lnTo>
                      <a:lnTo>
                        <a:pt x="4787" y="983"/>
                      </a:lnTo>
                      <a:lnTo>
                        <a:pt x="4794" y="974"/>
                      </a:lnTo>
                      <a:lnTo>
                        <a:pt x="4802" y="967"/>
                      </a:lnTo>
                      <a:lnTo>
                        <a:pt x="4811" y="961"/>
                      </a:lnTo>
                      <a:lnTo>
                        <a:pt x="4820" y="95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2" name="Freeform 2099">
                  <a:extLst>
                    <a:ext uri="{FF2B5EF4-FFF2-40B4-BE49-F238E27FC236}">
                      <a16:creationId xmlns:a16="http://schemas.microsoft.com/office/drawing/2014/main" id="{A2870932-4C61-4D09-969A-6FCEE4825BF2}"/>
                    </a:ext>
                  </a:extLst>
                </p:cNvPr>
                <p:cNvSpPr>
                  <a:spLocks/>
                </p:cNvSpPr>
                <p:nvPr/>
              </p:nvSpPr>
              <p:spPr bwMode="auto">
                <a:xfrm>
                  <a:off x="1967" y="2871"/>
                  <a:ext cx="143"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0" y="2473"/>
                      </a:moveTo>
                      <a:lnTo>
                        <a:pt x="1139" y="2490"/>
                      </a:lnTo>
                      <a:lnTo>
                        <a:pt x="1149" y="2490"/>
                      </a:lnTo>
                      <a:lnTo>
                        <a:pt x="1159" y="2489"/>
                      </a:lnTo>
                      <a:lnTo>
                        <a:pt x="1166" y="2486"/>
                      </a:lnTo>
                      <a:lnTo>
                        <a:pt x="1173" y="2484"/>
                      </a:lnTo>
                      <a:lnTo>
                        <a:pt x="1178" y="2482"/>
                      </a:lnTo>
                      <a:lnTo>
                        <a:pt x="1184" y="2479"/>
                      </a:lnTo>
                      <a:lnTo>
                        <a:pt x="1188" y="2475"/>
                      </a:lnTo>
                      <a:lnTo>
                        <a:pt x="1191" y="2472"/>
                      </a:lnTo>
                      <a:lnTo>
                        <a:pt x="1197" y="2466"/>
                      </a:lnTo>
                      <a:lnTo>
                        <a:pt x="1202" y="2459"/>
                      </a:lnTo>
                      <a:lnTo>
                        <a:pt x="1207" y="2451"/>
                      </a:lnTo>
                      <a:lnTo>
                        <a:pt x="1213" y="2442"/>
                      </a:lnTo>
                      <a:lnTo>
                        <a:pt x="1222" y="2422"/>
                      </a:lnTo>
                      <a:lnTo>
                        <a:pt x="1229" y="2400"/>
                      </a:lnTo>
                      <a:lnTo>
                        <a:pt x="1235" y="2374"/>
                      </a:lnTo>
                      <a:lnTo>
                        <a:pt x="1239" y="2347"/>
                      </a:lnTo>
                      <a:lnTo>
                        <a:pt x="1243" y="2317"/>
                      </a:lnTo>
                      <a:lnTo>
                        <a:pt x="1245" y="2286"/>
                      </a:lnTo>
                      <a:lnTo>
                        <a:pt x="1247" y="2212"/>
                      </a:lnTo>
                      <a:lnTo>
                        <a:pt x="1253" y="2096"/>
                      </a:lnTo>
                      <a:lnTo>
                        <a:pt x="1260" y="1952"/>
                      </a:lnTo>
                      <a:lnTo>
                        <a:pt x="1269" y="1796"/>
                      </a:lnTo>
                      <a:lnTo>
                        <a:pt x="1278" y="1644"/>
                      </a:lnTo>
                      <a:lnTo>
                        <a:pt x="1286" y="1513"/>
                      </a:lnTo>
                      <a:lnTo>
                        <a:pt x="1291" y="1417"/>
                      </a:lnTo>
                      <a:lnTo>
                        <a:pt x="1294" y="1374"/>
                      </a:lnTo>
                      <a:lnTo>
                        <a:pt x="1295" y="1364"/>
                      </a:lnTo>
                      <a:lnTo>
                        <a:pt x="1297" y="1353"/>
                      </a:lnTo>
                      <a:lnTo>
                        <a:pt x="1300" y="1343"/>
                      </a:lnTo>
                      <a:lnTo>
                        <a:pt x="1305" y="1334"/>
                      </a:lnTo>
                      <a:lnTo>
                        <a:pt x="1310" y="1324"/>
                      </a:lnTo>
                      <a:lnTo>
                        <a:pt x="1315" y="1316"/>
                      </a:lnTo>
                      <a:lnTo>
                        <a:pt x="1322" y="1309"/>
                      </a:lnTo>
                      <a:lnTo>
                        <a:pt x="1328" y="1302"/>
                      </a:lnTo>
                      <a:lnTo>
                        <a:pt x="1337" y="1294"/>
                      </a:lnTo>
                      <a:lnTo>
                        <a:pt x="1345" y="1289"/>
                      </a:lnTo>
                      <a:lnTo>
                        <a:pt x="1353" y="1284"/>
                      </a:lnTo>
                      <a:lnTo>
                        <a:pt x="1362" y="1280"/>
                      </a:lnTo>
                      <a:lnTo>
                        <a:pt x="1373" y="1277"/>
                      </a:lnTo>
                      <a:lnTo>
                        <a:pt x="1383" y="1274"/>
                      </a:lnTo>
                      <a:lnTo>
                        <a:pt x="1394" y="1273"/>
                      </a:lnTo>
                      <a:lnTo>
                        <a:pt x="1404" y="1273"/>
                      </a:lnTo>
                      <a:lnTo>
                        <a:pt x="1451" y="1273"/>
                      </a:lnTo>
                      <a:lnTo>
                        <a:pt x="1511" y="1274"/>
                      </a:lnTo>
                      <a:lnTo>
                        <a:pt x="1581" y="1274"/>
                      </a:lnTo>
                      <a:lnTo>
                        <a:pt x="1654" y="1274"/>
                      </a:lnTo>
                      <a:lnTo>
                        <a:pt x="1726" y="1273"/>
                      </a:lnTo>
                      <a:lnTo>
                        <a:pt x="1794" y="1271"/>
                      </a:lnTo>
                      <a:lnTo>
                        <a:pt x="1852" y="1267"/>
                      </a:lnTo>
                      <a:lnTo>
                        <a:pt x="1895" y="1264"/>
                      </a:lnTo>
                      <a:lnTo>
                        <a:pt x="1898" y="1263"/>
                      </a:lnTo>
                      <a:lnTo>
                        <a:pt x="1901" y="1263"/>
                      </a:lnTo>
                      <a:lnTo>
                        <a:pt x="1903" y="1262"/>
                      </a:lnTo>
                      <a:lnTo>
                        <a:pt x="1906" y="1261"/>
                      </a:lnTo>
                      <a:lnTo>
                        <a:pt x="1908" y="1261"/>
                      </a:lnTo>
                      <a:lnTo>
                        <a:pt x="1912" y="1259"/>
                      </a:lnTo>
                      <a:lnTo>
                        <a:pt x="1913" y="1258"/>
                      </a:lnTo>
                      <a:lnTo>
                        <a:pt x="1914" y="1257"/>
                      </a:lnTo>
                      <a:lnTo>
                        <a:pt x="1916" y="1252"/>
                      </a:lnTo>
                      <a:lnTo>
                        <a:pt x="1918" y="1245"/>
                      </a:lnTo>
                      <a:lnTo>
                        <a:pt x="1918" y="1236"/>
                      </a:lnTo>
                      <a:lnTo>
                        <a:pt x="1918" y="1227"/>
                      </a:lnTo>
                      <a:lnTo>
                        <a:pt x="1916" y="1216"/>
                      </a:lnTo>
                      <a:lnTo>
                        <a:pt x="1913" y="1203"/>
                      </a:lnTo>
                      <a:lnTo>
                        <a:pt x="1908" y="1190"/>
                      </a:lnTo>
                      <a:lnTo>
                        <a:pt x="1902" y="1175"/>
                      </a:lnTo>
                      <a:lnTo>
                        <a:pt x="1397" y="156"/>
                      </a:lnTo>
                      <a:lnTo>
                        <a:pt x="1391" y="146"/>
                      </a:lnTo>
                      <a:lnTo>
                        <a:pt x="1388" y="135"/>
                      </a:lnTo>
                      <a:lnTo>
                        <a:pt x="1386" y="125"/>
                      </a:lnTo>
                      <a:lnTo>
                        <a:pt x="1385" y="115"/>
                      </a:lnTo>
                      <a:lnTo>
                        <a:pt x="1385" y="104"/>
                      </a:lnTo>
                      <a:lnTo>
                        <a:pt x="1386" y="94"/>
                      </a:lnTo>
                      <a:lnTo>
                        <a:pt x="1387" y="84"/>
                      </a:lnTo>
                      <a:lnTo>
                        <a:pt x="1390" y="73"/>
                      </a:lnTo>
                      <a:lnTo>
                        <a:pt x="1395" y="64"/>
                      </a:lnTo>
                      <a:lnTo>
                        <a:pt x="1399" y="55"/>
                      </a:lnTo>
                      <a:lnTo>
                        <a:pt x="1405" y="45"/>
                      </a:lnTo>
                      <a:lnTo>
                        <a:pt x="1411" y="37"/>
                      </a:lnTo>
                      <a:lnTo>
                        <a:pt x="1418" y="30"/>
                      </a:lnTo>
                      <a:lnTo>
                        <a:pt x="1427" y="23"/>
                      </a:lnTo>
                      <a:lnTo>
                        <a:pt x="1435" y="16"/>
                      </a:lnTo>
                      <a:lnTo>
                        <a:pt x="1445" y="11"/>
                      </a:lnTo>
                      <a:lnTo>
                        <a:pt x="1455" y="6"/>
                      </a:lnTo>
                      <a:lnTo>
                        <a:pt x="1465" y="3"/>
                      </a:lnTo>
                      <a:lnTo>
                        <a:pt x="1476" y="1"/>
                      </a:lnTo>
                      <a:lnTo>
                        <a:pt x="1487" y="0"/>
                      </a:lnTo>
                      <a:lnTo>
                        <a:pt x="1497" y="0"/>
                      </a:lnTo>
                      <a:lnTo>
                        <a:pt x="1507" y="1"/>
                      </a:lnTo>
                      <a:lnTo>
                        <a:pt x="1518" y="2"/>
                      </a:lnTo>
                      <a:lnTo>
                        <a:pt x="1528" y="5"/>
                      </a:lnTo>
                      <a:lnTo>
                        <a:pt x="1537" y="9"/>
                      </a:lnTo>
                      <a:lnTo>
                        <a:pt x="1547" y="13"/>
                      </a:lnTo>
                      <a:lnTo>
                        <a:pt x="1555" y="20"/>
                      </a:lnTo>
                      <a:lnTo>
                        <a:pt x="1563" y="26"/>
                      </a:lnTo>
                      <a:lnTo>
                        <a:pt x="1571" y="33"/>
                      </a:lnTo>
                      <a:lnTo>
                        <a:pt x="1579" y="41"/>
                      </a:lnTo>
                      <a:lnTo>
                        <a:pt x="1585" y="50"/>
                      </a:lnTo>
                      <a:lnTo>
                        <a:pt x="1590" y="60"/>
                      </a:lnTo>
                      <a:lnTo>
                        <a:pt x="2098" y="1081"/>
                      </a:lnTo>
                      <a:lnTo>
                        <a:pt x="2106" y="1100"/>
                      </a:lnTo>
                      <a:lnTo>
                        <a:pt x="2113" y="1119"/>
                      </a:lnTo>
                      <a:lnTo>
                        <a:pt x="2119" y="1137"/>
                      </a:lnTo>
                      <a:lnTo>
                        <a:pt x="2125" y="1155"/>
                      </a:lnTo>
                      <a:lnTo>
                        <a:pt x="2128" y="1173"/>
                      </a:lnTo>
                      <a:lnTo>
                        <a:pt x="2131" y="1192"/>
                      </a:lnTo>
                      <a:lnTo>
                        <a:pt x="2133" y="1211"/>
                      </a:lnTo>
                      <a:lnTo>
                        <a:pt x="2134" y="1228"/>
                      </a:lnTo>
                      <a:lnTo>
                        <a:pt x="2134" y="1246"/>
                      </a:lnTo>
                      <a:lnTo>
                        <a:pt x="2133" y="1263"/>
                      </a:lnTo>
                      <a:lnTo>
                        <a:pt x="2131" y="1281"/>
                      </a:lnTo>
                      <a:lnTo>
                        <a:pt x="2128" y="1297"/>
                      </a:lnTo>
                      <a:lnTo>
                        <a:pt x="2124" y="1314"/>
                      </a:lnTo>
                      <a:lnTo>
                        <a:pt x="2117" y="1330"/>
                      </a:lnTo>
                      <a:lnTo>
                        <a:pt x="2111" y="1345"/>
                      </a:lnTo>
                      <a:lnTo>
                        <a:pt x="2104" y="1361"/>
                      </a:lnTo>
                      <a:lnTo>
                        <a:pt x="2097" y="1372"/>
                      </a:lnTo>
                      <a:lnTo>
                        <a:pt x="2089" y="1384"/>
                      </a:lnTo>
                      <a:lnTo>
                        <a:pt x="2081" y="1395"/>
                      </a:lnTo>
                      <a:lnTo>
                        <a:pt x="2072" y="1405"/>
                      </a:lnTo>
                      <a:lnTo>
                        <a:pt x="2063" y="1415"/>
                      </a:lnTo>
                      <a:lnTo>
                        <a:pt x="2052" y="1425"/>
                      </a:lnTo>
                      <a:lnTo>
                        <a:pt x="2041" y="1433"/>
                      </a:lnTo>
                      <a:lnTo>
                        <a:pt x="2031" y="1440"/>
                      </a:lnTo>
                      <a:lnTo>
                        <a:pt x="2018" y="1447"/>
                      </a:lnTo>
                      <a:lnTo>
                        <a:pt x="2006" y="1455"/>
                      </a:lnTo>
                      <a:lnTo>
                        <a:pt x="1993" y="1460"/>
                      </a:lnTo>
                      <a:lnTo>
                        <a:pt x="1980" y="1465"/>
                      </a:lnTo>
                      <a:lnTo>
                        <a:pt x="1966" y="1470"/>
                      </a:lnTo>
                      <a:lnTo>
                        <a:pt x="1952" y="1473"/>
                      </a:lnTo>
                      <a:lnTo>
                        <a:pt x="1937" y="1476"/>
                      </a:lnTo>
                      <a:lnTo>
                        <a:pt x="1922" y="1478"/>
                      </a:lnTo>
                      <a:lnTo>
                        <a:pt x="1884" y="1483"/>
                      </a:lnTo>
                      <a:lnTo>
                        <a:pt x="1837" y="1486"/>
                      </a:lnTo>
                      <a:lnTo>
                        <a:pt x="1784" y="1488"/>
                      </a:lnTo>
                      <a:lnTo>
                        <a:pt x="1726" y="1489"/>
                      </a:lnTo>
                      <a:lnTo>
                        <a:pt x="1669" y="1490"/>
                      </a:lnTo>
                      <a:lnTo>
                        <a:pt x="1610" y="1490"/>
                      </a:lnTo>
                      <a:lnTo>
                        <a:pt x="1555" y="1490"/>
                      </a:lnTo>
                      <a:lnTo>
                        <a:pt x="1504" y="1490"/>
                      </a:lnTo>
                      <a:lnTo>
                        <a:pt x="1499" y="1583"/>
                      </a:lnTo>
                      <a:lnTo>
                        <a:pt x="1492" y="1693"/>
                      </a:lnTo>
                      <a:lnTo>
                        <a:pt x="1485" y="1813"/>
                      </a:lnTo>
                      <a:lnTo>
                        <a:pt x="1478" y="1936"/>
                      </a:lnTo>
                      <a:lnTo>
                        <a:pt x="1471" y="2053"/>
                      </a:lnTo>
                      <a:lnTo>
                        <a:pt x="1466" y="2156"/>
                      </a:lnTo>
                      <a:lnTo>
                        <a:pt x="1463" y="2237"/>
                      </a:lnTo>
                      <a:lnTo>
                        <a:pt x="1461" y="2289"/>
                      </a:lnTo>
                      <a:lnTo>
                        <a:pt x="1459" y="2324"/>
                      </a:lnTo>
                      <a:lnTo>
                        <a:pt x="1456" y="2364"/>
                      </a:lnTo>
                      <a:lnTo>
                        <a:pt x="1452" y="2386"/>
                      </a:lnTo>
                      <a:lnTo>
                        <a:pt x="1448" y="2408"/>
                      </a:lnTo>
                      <a:lnTo>
                        <a:pt x="1444" y="2431"/>
                      </a:lnTo>
                      <a:lnTo>
                        <a:pt x="1438" y="2454"/>
                      </a:lnTo>
                      <a:lnTo>
                        <a:pt x="1431" y="2477"/>
                      </a:lnTo>
                      <a:lnTo>
                        <a:pt x="1422" y="2501"/>
                      </a:lnTo>
                      <a:lnTo>
                        <a:pt x="1413" y="2524"/>
                      </a:lnTo>
                      <a:lnTo>
                        <a:pt x="1403" y="2546"/>
                      </a:lnTo>
                      <a:lnTo>
                        <a:pt x="1389" y="2568"/>
                      </a:lnTo>
                      <a:lnTo>
                        <a:pt x="1376" y="2589"/>
                      </a:lnTo>
                      <a:lnTo>
                        <a:pt x="1359" y="2608"/>
                      </a:lnTo>
                      <a:lnTo>
                        <a:pt x="1342" y="2628"/>
                      </a:lnTo>
                      <a:lnTo>
                        <a:pt x="1331" y="2637"/>
                      </a:lnTo>
                      <a:lnTo>
                        <a:pt x="1320" y="2647"/>
                      </a:lnTo>
                      <a:lnTo>
                        <a:pt x="1310" y="2655"/>
                      </a:lnTo>
                      <a:lnTo>
                        <a:pt x="1298" y="2662"/>
                      </a:lnTo>
                      <a:lnTo>
                        <a:pt x="1286" y="2669"/>
                      </a:lnTo>
                      <a:lnTo>
                        <a:pt x="1274" y="2676"/>
                      </a:lnTo>
                      <a:lnTo>
                        <a:pt x="1261" y="2682"/>
                      </a:lnTo>
                      <a:lnTo>
                        <a:pt x="1249" y="2687"/>
                      </a:lnTo>
                      <a:lnTo>
                        <a:pt x="1235" y="2692"/>
                      </a:lnTo>
                      <a:lnTo>
                        <a:pt x="1222" y="2696"/>
                      </a:lnTo>
                      <a:lnTo>
                        <a:pt x="1208" y="2699"/>
                      </a:lnTo>
                      <a:lnTo>
                        <a:pt x="1194" y="2702"/>
                      </a:lnTo>
                      <a:lnTo>
                        <a:pt x="1179" y="2704"/>
                      </a:lnTo>
                      <a:lnTo>
                        <a:pt x="1166" y="2706"/>
                      </a:lnTo>
                      <a:lnTo>
                        <a:pt x="1151" y="2707"/>
                      </a:lnTo>
                      <a:lnTo>
                        <a:pt x="1136" y="2707"/>
                      </a:lnTo>
                      <a:lnTo>
                        <a:pt x="106" y="2689"/>
                      </a:lnTo>
                      <a:lnTo>
                        <a:pt x="95" y="2688"/>
                      </a:lnTo>
                      <a:lnTo>
                        <a:pt x="84" y="2687"/>
                      </a:lnTo>
                      <a:lnTo>
                        <a:pt x="74" y="2684"/>
                      </a:lnTo>
                      <a:lnTo>
                        <a:pt x="64" y="2680"/>
                      </a:lnTo>
                      <a:lnTo>
                        <a:pt x="54" y="2676"/>
                      </a:lnTo>
                      <a:lnTo>
                        <a:pt x="46" y="2669"/>
                      </a:lnTo>
                      <a:lnTo>
                        <a:pt x="38" y="2663"/>
                      </a:lnTo>
                      <a:lnTo>
                        <a:pt x="31" y="2656"/>
                      </a:lnTo>
                      <a:lnTo>
                        <a:pt x="23" y="2649"/>
                      </a:lnTo>
                      <a:lnTo>
                        <a:pt x="17" y="2641"/>
                      </a:lnTo>
                      <a:lnTo>
                        <a:pt x="12" y="2631"/>
                      </a:lnTo>
                      <a:lnTo>
                        <a:pt x="8" y="2622"/>
                      </a:lnTo>
                      <a:lnTo>
                        <a:pt x="4" y="2612"/>
                      </a:lnTo>
                      <a:lnTo>
                        <a:pt x="2" y="2601"/>
                      </a:lnTo>
                      <a:lnTo>
                        <a:pt x="0" y="2591"/>
                      </a:lnTo>
                      <a:lnTo>
                        <a:pt x="0" y="2580"/>
                      </a:lnTo>
                      <a:lnTo>
                        <a:pt x="1" y="2568"/>
                      </a:lnTo>
                      <a:lnTo>
                        <a:pt x="3" y="2558"/>
                      </a:lnTo>
                      <a:lnTo>
                        <a:pt x="5" y="2547"/>
                      </a:lnTo>
                      <a:lnTo>
                        <a:pt x="9" y="2537"/>
                      </a:lnTo>
                      <a:lnTo>
                        <a:pt x="14" y="2528"/>
                      </a:lnTo>
                      <a:lnTo>
                        <a:pt x="19" y="2520"/>
                      </a:lnTo>
                      <a:lnTo>
                        <a:pt x="25" y="2511"/>
                      </a:lnTo>
                      <a:lnTo>
                        <a:pt x="33" y="2503"/>
                      </a:lnTo>
                      <a:lnTo>
                        <a:pt x="41" y="2497"/>
                      </a:lnTo>
                      <a:lnTo>
                        <a:pt x="49" y="2491"/>
                      </a:lnTo>
                      <a:lnTo>
                        <a:pt x="58" y="2485"/>
                      </a:lnTo>
                      <a:lnTo>
                        <a:pt x="68" y="2480"/>
                      </a:lnTo>
                      <a:lnTo>
                        <a:pt x="77" y="2477"/>
                      </a:lnTo>
                      <a:lnTo>
                        <a:pt x="87" y="2475"/>
                      </a:lnTo>
                      <a:lnTo>
                        <a:pt x="99" y="2473"/>
                      </a:lnTo>
                      <a:lnTo>
                        <a:pt x="110" y="2473"/>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3" name="Freeform 2100">
                  <a:extLst>
                    <a:ext uri="{FF2B5EF4-FFF2-40B4-BE49-F238E27FC236}">
                      <a16:creationId xmlns:a16="http://schemas.microsoft.com/office/drawing/2014/main" id="{D040F319-D9E2-4B5F-AA7B-D30A93E99209}"/>
                    </a:ext>
                  </a:extLst>
                </p:cNvPr>
                <p:cNvSpPr>
                  <a:spLocks/>
                </p:cNvSpPr>
                <p:nvPr/>
              </p:nvSpPr>
              <p:spPr bwMode="auto">
                <a:xfrm>
                  <a:off x="1809" y="2703"/>
                  <a:ext cx="286" cy="280"/>
                </a:xfrm>
                <a:custGeom>
                  <a:avLst/>
                  <a:gdLst>
                    <a:gd name="T0" fmla="*/ 0 w 4301"/>
                    <a:gd name="T1" fmla="*/ 0 h 4192"/>
                    <a:gd name="T2" fmla="*/ 0 w 4301"/>
                    <a:gd name="T3" fmla="*/ 0 h 4192"/>
                    <a:gd name="T4" fmla="*/ 0 w 4301"/>
                    <a:gd name="T5" fmla="*/ 0 h 4192"/>
                    <a:gd name="T6" fmla="*/ 0 w 4301"/>
                    <a:gd name="T7" fmla="*/ 0 h 4192"/>
                    <a:gd name="T8" fmla="*/ 0 w 4301"/>
                    <a:gd name="T9" fmla="*/ 0 h 4192"/>
                    <a:gd name="T10" fmla="*/ 0 w 4301"/>
                    <a:gd name="T11" fmla="*/ 0 h 4192"/>
                    <a:gd name="T12" fmla="*/ 0 w 4301"/>
                    <a:gd name="T13" fmla="*/ 0 h 4192"/>
                    <a:gd name="T14" fmla="*/ 0 w 4301"/>
                    <a:gd name="T15" fmla="*/ 0 h 4192"/>
                    <a:gd name="T16" fmla="*/ 0 w 4301"/>
                    <a:gd name="T17" fmla="*/ 0 h 4192"/>
                    <a:gd name="T18" fmla="*/ 0 w 4301"/>
                    <a:gd name="T19" fmla="*/ 0 h 4192"/>
                    <a:gd name="T20" fmla="*/ 0 w 4301"/>
                    <a:gd name="T21" fmla="*/ 0 h 4192"/>
                    <a:gd name="T22" fmla="*/ 0 w 4301"/>
                    <a:gd name="T23" fmla="*/ 0 h 4192"/>
                    <a:gd name="T24" fmla="*/ 0 w 4301"/>
                    <a:gd name="T25" fmla="*/ 0 h 4192"/>
                    <a:gd name="T26" fmla="*/ 0 w 4301"/>
                    <a:gd name="T27" fmla="*/ 0 h 4192"/>
                    <a:gd name="T28" fmla="*/ 0 w 4301"/>
                    <a:gd name="T29" fmla="*/ 0 h 4192"/>
                    <a:gd name="T30" fmla="*/ 0 w 4301"/>
                    <a:gd name="T31" fmla="*/ 0 h 4192"/>
                    <a:gd name="T32" fmla="*/ 0 w 4301"/>
                    <a:gd name="T33" fmla="*/ 0 h 4192"/>
                    <a:gd name="T34" fmla="*/ 0 w 4301"/>
                    <a:gd name="T35" fmla="*/ 0 h 4192"/>
                    <a:gd name="T36" fmla="*/ 0 w 4301"/>
                    <a:gd name="T37" fmla="*/ 0 h 4192"/>
                    <a:gd name="T38" fmla="*/ 0 w 4301"/>
                    <a:gd name="T39" fmla="*/ 0 h 4192"/>
                    <a:gd name="T40" fmla="*/ 0 w 4301"/>
                    <a:gd name="T41" fmla="*/ 0 h 4192"/>
                    <a:gd name="T42" fmla="*/ 0 w 4301"/>
                    <a:gd name="T43" fmla="*/ 0 h 4192"/>
                    <a:gd name="T44" fmla="*/ 0 w 4301"/>
                    <a:gd name="T45" fmla="*/ 0 h 4192"/>
                    <a:gd name="T46" fmla="*/ 0 w 4301"/>
                    <a:gd name="T47" fmla="*/ 0 h 4192"/>
                    <a:gd name="T48" fmla="*/ 0 w 4301"/>
                    <a:gd name="T49" fmla="*/ 0 h 4192"/>
                    <a:gd name="T50" fmla="*/ 0 w 4301"/>
                    <a:gd name="T51" fmla="*/ 0 h 4192"/>
                    <a:gd name="T52" fmla="*/ 0 w 4301"/>
                    <a:gd name="T53" fmla="*/ 0 h 4192"/>
                    <a:gd name="T54" fmla="*/ 0 w 4301"/>
                    <a:gd name="T55" fmla="*/ 0 h 4192"/>
                    <a:gd name="T56" fmla="*/ 0 w 4301"/>
                    <a:gd name="T57" fmla="*/ 0 h 4192"/>
                    <a:gd name="T58" fmla="*/ 0 w 4301"/>
                    <a:gd name="T59" fmla="*/ 0 h 4192"/>
                    <a:gd name="T60" fmla="*/ 0 w 4301"/>
                    <a:gd name="T61" fmla="*/ 0 h 4192"/>
                    <a:gd name="T62" fmla="*/ 0 w 4301"/>
                    <a:gd name="T63" fmla="*/ 0 h 4192"/>
                    <a:gd name="T64" fmla="*/ 0 w 4301"/>
                    <a:gd name="T65" fmla="*/ 0 h 4192"/>
                    <a:gd name="T66" fmla="*/ 0 w 4301"/>
                    <a:gd name="T67" fmla="*/ 0 h 4192"/>
                    <a:gd name="T68" fmla="*/ 0 w 4301"/>
                    <a:gd name="T69" fmla="*/ 0 h 4192"/>
                    <a:gd name="T70" fmla="*/ 0 w 4301"/>
                    <a:gd name="T71" fmla="*/ 0 h 4192"/>
                    <a:gd name="T72" fmla="*/ 0 w 4301"/>
                    <a:gd name="T73" fmla="*/ 0 h 4192"/>
                    <a:gd name="T74" fmla="*/ 0 w 4301"/>
                    <a:gd name="T75" fmla="*/ 0 h 4192"/>
                    <a:gd name="T76" fmla="*/ 0 w 4301"/>
                    <a:gd name="T77" fmla="*/ 0 h 4192"/>
                    <a:gd name="T78" fmla="*/ 0 w 4301"/>
                    <a:gd name="T79" fmla="*/ 0 h 4192"/>
                    <a:gd name="T80" fmla="*/ 0 w 4301"/>
                    <a:gd name="T81" fmla="*/ 0 h 4192"/>
                    <a:gd name="T82" fmla="*/ 0 w 4301"/>
                    <a:gd name="T83" fmla="*/ 0 h 4192"/>
                    <a:gd name="T84" fmla="*/ 0 w 4301"/>
                    <a:gd name="T85" fmla="*/ 0 h 4192"/>
                    <a:gd name="T86" fmla="*/ 0 w 4301"/>
                    <a:gd name="T87" fmla="*/ 0 h 4192"/>
                    <a:gd name="T88" fmla="*/ 0 w 4301"/>
                    <a:gd name="T89" fmla="*/ 0 h 4192"/>
                    <a:gd name="T90" fmla="*/ 0 w 4301"/>
                    <a:gd name="T91" fmla="*/ 0 h 4192"/>
                    <a:gd name="T92" fmla="*/ 0 w 4301"/>
                    <a:gd name="T93" fmla="*/ 0 h 4192"/>
                    <a:gd name="T94" fmla="*/ 0 w 4301"/>
                    <a:gd name="T95" fmla="*/ 0 h 4192"/>
                    <a:gd name="T96" fmla="*/ 0 w 4301"/>
                    <a:gd name="T97" fmla="*/ 0 h 4192"/>
                    <a:gd name="T98" fmla="*/ 0 w 4301"/>
                    <a:gd name="T99" fmla="*/ 0 h 4192"/>
                    <a:gd name="T100" fmla="*/ 0 w 4301"/>
                    <a:gd name="T101" fmla="*/ 0 h 4192"/>
                    <a:gd name="T102" fmla="*/ 0 w 4301"/>
                    <a:gd name="T103" fmla="*/ 0 h 4192"/>
                    <a:gd name="T104" fmla="*/ 0 w 4301"/>
                    <a:gd name="T105" fmla="*/ 0 h 4192"/>
                    <a:gd name="T106" fmla="*/ 0 w 4301"/>
                    <a:gd name="T107" fmla="*/ 0 h 4192"/>
                    <a:gd name="T108" fmla="*/ 0 w 4301"/>
                    <a:gd name="T109" fmla="*/ 0 h 4192"/>
                    <a:gd name="T110" fmla="*/ 0 w 4301"/>
                    <a:gd name="T111" fmla="*/ 0 h 4192"/>
                    <a:gd name="T112" fmla="*/ 0 w 4301"/>
                    <a:gd name="T113" fmla="*/ 0 h 4192"/>
                    <a:gd name="T114" fmla="*/ 0 w 4301"/>
                    <a:gd name="T115" fmla="*/ 0 h 4192"/>
                    <a:gd name="T116" fmla="*/ 0 w 4301"/>
                    <a:gd name="T117" fmla="*/ 0 h 4192"/>
                    <a:gd name="T118" fmla="*/ 0 w 4301"/>
                    <a:gd name="T119" fmla="*/ 0 h 4192"/>
                    <a:gd name="T120" fmla="*/ 0 w 4301"/>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1" h="4192">
                      <a:moveTo>
                        <a:pt x="307" y="568"/>
                      </a:moveTo>
                      <a:lnTo>
                        <a:pt x="326" y="551"/>
                      </a:lnTo>
                      <a:lnTo>
                        <a:pt x="344" y="536"/>
                      </a:lnTo>
                      <a:lnTo>
                        <a:pt x="365" y="521"/>
                      </a:lnTo>
                      <a:lnTo>
                        <a:pt x="386" y="509"/>
                      </a:lnTo>
                      <a:lnTo>
                        <a:pt x="408" y="498"/>
                      </a:lnTo>
                      <a:lnTo>
                        <a:pt x="430" y="487"/>
                      </a:lnTo>
                      <a:lnTo>
                        <a:pt x="453" y="478"/>
                      </a:lnTo>
                      <a:lnTo>
                        <a:pt x="476" y="471"/>
                      </a:lnTo>
                      <a:lnTo>
                        <a:pt x="501" y="464"/>
                      </a:lnTo>
                      <a:lnTo>
                        <a:pt x="524" y="457"/>
                      </a:lnTo>
                      <a:lnTo>
                        <a:pt x="549" y="453"/>
                      </a:lnTo>
                      <a:lnTo>
                        <a:pt x="574" y="449"/>
                      </a:lnTo>
                      <a:lnTo>
                        <a:pt x="600" y="446"/>
                      </a:lnTo>
                      <a:lnTo>
                        <a:pt x="626" y="444"/>
                      </a:lnTo>
                      <a:lnTo>
                        <a:pt x="652" y="443"/>
                      </a:lnTo>
                      <a:lnTo>
                        <a:pt x="678" y="442"/>
                      </a:lnTo>
                      <a:lnTo>
                        <a:pt x="704" y="442"/>
                      </a:lnTo>
                      <a:lnTo>
                        <a:pt x="731" y="443"/>
                      </a:lnTo>
                      <a:lnTo>
                        <a:pt x="757" y="444"/>
                      </a:lnTo>
                      <a:lnTo>
                        <a:pt x="784" y="446"/>
                      </a:lnTo>
                      <a:lnTo>
                        <a:pt x="838" y="451"/>
                      </a:lnTo>
                      <a:lnTo>
                        <a:pt x="890" y="458"/>
                      </a:lnTo>
                      <a:lnTo>
                        <a:pt x="942" y="467"/>
                      </a:lnTo>
                      <a:lnTo>
                        <a:pt x="993" y="475"/>
                      </a:lnTo>
                      <a:lnTo>
                        <a:pt x="1042" y="484"/>
                      </a:lnTo>
                      <a:lnTo>
                        <a:pt x="1090" y="492"/>
                      </a:lnTo>
                      <a:lnTo>
                        <a:pt x="1111" y="497"/>
                      </a:lnTo>
                      <a:lnTo>
                        <a:pt x="1131" y="501"/>
                      </a:lnTo>
                      <a:lnTo>
                        <a:pt x="1150" y="505"/>
                      </a:lnTo>
                      <a:lnTo>
                        <a:pt x="1169" y="508"/>
                      </a:lnTo>
                      <a:lnTo>
                        <a:pt x="1186" y="511"/>
                      </a:lnTo>
                      <a:lnTo>
                        <a:pt x="1203" y="513"/>
                      </a:lnTo>
                      <a:lnTo>
                        <a:pt x="1218" y="515"/>
                      </a:lnTo>
                      <a:lnTo>
                        <a:pt x="1232" y="517"/>
                      </a:lnTo>
                      <a:lnTo>
                        <a:pt x="1265" y="520"/>
                      </a:lnTo>
                      <a:lnTo>
                        <a:pt x="1296" y="521"/>
                      </a:lnTo>
                      <a:lnTo>
                        <a:pt x="1324" y="522"/>
                      </a:lnTo>
                      <a:lnTo>
                        <a:pt x="1351" y="521"/>
                      </a:lnTo>
                      <a:lnTo>
                        <a:pt x="1374" y="519"/>
                      </a:lnTo>
                      <a:lnTo>
                        <a:pt x="1396" y="516"/>
                      </a:lnTo>
                      <a:lnTo>
                        <a:pt x="1416" y="512"/>
                      </a:lnTo>
                      <a:lnTo>
                        <a:pt x="1434" y="506"/>
                      </a:lnTo>
                      <a:lnTo>
                        <a:pt x="1451" y="500"/>
                      </a:lnTo>
                      <a:lnTo>
                        <a:pt x="1466" y="491"/>
                      </a:lnTo>
                      <a:lnTo>
                        <a:pt x="1481" y="483"/>
                      </a:lnTo>
                      <a:lnTo>
                        <a:pt x="1493" y="474"/>
                      </a:lnTo>
                      <a:lnTo>
                        <a:pt x="1506" y="464"/>
                      </a:lnTo>
                      <a:lnTo>
                        <a:pt x="1517" y="452"/>
                      </a:lnTo>
                      <a:lnTo>
                        <a:pt x="1527" y="440"/>
                      </a:lnTo>
                      <a:lnTo>
                        <a:pt x="1538" y="427"/>
                      </a:lnTo>
                      <a:lnTo>
                        <a:pt x="1569" y="384"/>
                      </a:lnTo>
                      <a:lnTo>
                        <a:pt x="1605" y="333"/>
                      </a:lnTo>
                      <a:lnTo>
                        <a:pt x="1646" y="278"/>
                      </a:lnTo>
                      <a:lnTo>
                        <a:pt x="1669" y="252"/>
                      </a:lnTo>
                      <a:lnTo>
                        <a:pt x="1694" y="223"/>
                      </a:lnTo>
                      <a:lnTo>
                        <a:pt x="1719" y="196"/>
                      </a:lnTo>
                      <a:lnTo>
                        <a:pt x="1747" y="169"/>
                      </a:lnTo>
                      <a:lnTo>
                        <a:pt x="1775" y="142"/>
                      </a:lnTo>
                      <a:lnTo>
                        <a:pt x="1806" y="117"/>
                      </a:lnTo>
                      <a:lnTo>
                        <a:pt x="1821" y="106"/>
                      </a:lnTo>
                      <a:lnTo>
                        <a:pt x="1838" y="93"/>
                      </a:lnTo>
                      <a:lnTo>
                        <a:pt x="1854" y="83"/>
                      </a:lnTo>
                      <a:lnTo>
                        <a:pt x="1871" y="72"/>
                      </a:lnTo>
                      <a:lnTo>
                        <a:pt x="1888" y="62"/>
                      </a:lnTo>
                      <a:lnTo>
                        <a:pt x="1907" y="52"/>
                      </a:lnTo>
                      <a:lnTo>
                        <a:pt x="1926" y="44"/>
                      </a:lnTo>
                      <a:lnTo>
                        <a:pt x="1944" y="36"/>
                      </a:lnTo>
                      <a:lnTo>
                        <a:pt x="1964" y="28"/>
                      </a:lnTo>
                      <a:lnTo>
                        <a:pt x="1983" y="21"/>
                      </a:lnTo>
                      <a:lnTo>
                        <a:pt x="2004" y="15"/>
                      </a:lnTo>
                      <a:lnTo>
                        <a:pt x="2025" y="10"/>
                      </a:lnTo>
                      <a:lnTo>
                        <a:pt x="2045" y="6"/>
                      </a:lnTo>
                      <a:lnTo>
                        <a:pt x="2067" y="2"/>
                      </a:lnTo>
                      <a:lnTo>
                        <a:pt x="2088" y="0"/>
                      </a:lnTo>
                      <a:lnTo>
                        <a:pt x="2110" y="0"/>
                      </a:lnTo>
                      <a:lnTo>
                        <a:pt x="2130" y="1"/>
                      </a:lnTo>
                      <a:lnTo>
                        <a:pt x="2152" y="2"/>
                      </a:lnTo>
                      <a:lnTo>
                        <a:pt x="2173" y="6"/>
                      </a:lnTo>
                      <a:lnTo>
                        <a:pt x="2194" y="10"/>
                      </a:lnTo>
                      <a:lnTo>
                        <a:pt x="2215" y="15"/>
                      </a:lnTo>
                      <a:lnTo>
                        <a:pt x="2237" y="20"/>
                      </a:lnTo>
                      <a:lnTo>
                        <a:pt x="2257" y="27"/>
                      </a:lnTo>
                      <a:lnTo>
                        <a:pt x="2279" y="34"/>
                      </a:lnTo>
                      <a:lnTo>
                        <a:pt x="2300" y="43"/>
                      </a:lnTo>
                      <a:lnTo>
                        <a:pt x="2322" y="51"/>
                      </a:lnTo>
                      <a:lnTo>
                        <a:pt x="2342" y="60"/>
                      </a:lnTo>
                      <a:lnTo>
                        <a:pt x="2363" y="71"/>
                      </a:lnTo>
                      <a:lnTo>
                        <a:pt x="2403" y="92"/>
                      </a:lnTo>
                      <a:lnTo>
                        <a:pt x="2444" y="116"/>
                      </a:lnTo>
                      <a:lnTo>
                        <a:pt x="2484" y="141"/>
                      </a:lnTo>
                      <a:lnTo>
                        <a:pt x="2522" y="166"/>
                      </a:lnTo>
                      <a:lnTo>
                        <a:pt x="2597" y="219"/>
                      </a:lnTo>
                      <a:lnTo>
                        <a:pt x="2665" y="269"/>
                      </a:lnTo>
                      <a:lnTo>
                        <a:pt x="2677" y="278"/>
                      </a:lnTo>
                      <a:lnTo>
                        <a:pt x="2689" y="287"/>
                      </a:lnTo>
                      <a:lnTo>
                        <a:pt x="2700" y="296"/>
                      </a:lnTo>
                      <a:lnTo>
                        <a:pt x="2711" y="303"/>
                      </a:lnTo>
                      <a:lnTo>
                        <a:pt x="2722" y="312"/>
                      </a:lnTo>
                      <a:lnTo>
                        <a:pt x="2732" y="319"/>
                      </a:lnTo>
                      <a:lnTo>
                        <a:pt x="2742" y="326"/>
                      </a:lnTo>
                      <a:lnTo>
                        <a:pt x="2752" y="333"/>
                      </a:lnTo>
                      <a:lnTo>
                        <a:pt x="2763" y="341"/>
                      </a:lnTo>
                      <a:lnTo>
                        <a:pt x="2775" y="347"/>
                      </a:lnTo>
                      <a:lnTo>
                        <a:pt x="2786" y="352"/>
                      </a:lnTo>
                      <a:lnTo>
                        <a:pt x="2799" y="357"/>
                      </a:lnTo>
                      <a:lnTo>
                        <a:pt x="2812" y="362"/>
                      </a:lnTo>
                      <a:lnTo>
                        <a:pt x="2826" y="366"/>
                      </a:lnTo>
                      <a:lnTo>
                        <a:pt x="2840" y="369"/>
                      </a:lnTo>
                      <a:lnTo>
                        <a:pt x="2854" y="373"/>
                      </a:lnTo>
                      <a:lnTo>
                        <a:pt x="2870" y="375"/>
                      </a:lnTo>
                      <a:lnTo>
                        <a:pt x="2884" y="377"/>
                      </a:lnTo>
                      <a:lnTo>
                        <a:pt x="2900" y="378"/>
                      </a:lnTo>
                      <a:lnTo>
                        <a:pt x="2915" y="379"/>
                      </a:lnTo>
                      <a:lnTo>
                        <a:pt x="2947" y="379"/>
                      </a:lnTo>
                      <a:lnTo>
                        <a:pt x="2978" y="377"/>
                      </a:lnTo>
                      <a:lnTo>
                        <a:pt x="3009" y="373"/>
                      </a:lnTo>
                      <a:lnTo>
                        <a:pt x="3040" y="366"/>
                      </a:lnTo>
                      <a:lnTo>
                        <a:pt x="3070" y="358"/>
                      </a:lnTo>
                      <a:lnTo>
                        <a:pt x="3098" y="348"/>
                      </a:lnTo>
                      <a:lnTo>
                        <a:pt x="3112" y="343"/>
                      </a:lnTo>
                      <a:lnTo>
                        <a:pt x="3124" y="336"/>
                      </a:lnTo>
                      <a:lnTo>
                        <a:pt x="3136" y="329"/>
                      </a:lnTo>
                      <a:lnTo>
                        <a:pt x="3148" y="322"/>
                      </a:lnTo>
                      <a:lnTo>
                        <a:pt x="3159" y="315"/>
                      </a:lnTo>
                      <a:lnTo>
                        <a:pt x="3170" y="306"/>
                      </a:lnTo>
                      <a:lnTo>
                        <a:pt x="3179" y="298"/>
                      </a:lnTo>
                      <a:lnTo>
                        <a:pt x="3187" y="289"/>
                      </a:lnTo>
                      <a:lnTo>
                        <a:pt x="3204" y="272"/>
                      </a:lnTo>
                      <a:lnTo>
                        <a:pt x="3222" y="255"/>
                      </a:lnTo>
                      <a:lnTo>
                        <a:pt x="3242" y="238"/>
                      </a:lnTo>
                      <a:lnTo>
                        <a:pt x="3264" y="221"/>
                      </a:lnTo>
                      <a:lnTo>
                        <a:pt x="3286" y="204"/>
                      </a:lnTo>
                      <a:lnTo>
                        <a:pt x="3311" y="187"/>
                      </a:lnTo>
                      <a:lnTo>
                        <a:pt x="3337" y="171"/>
                      </a:lnTo>
                      <a:lnTo>
                        <a:pt x="3364" y="155"/>
                      </a:lnTo>
                      <a:lnTo>
                        <a:pt x="3392" y="141"/>
                      </a:lnTo>
                      <a:lnTo>
                        <a:pt x="3421" y="126"/>
                      </a:lnTo>
                      <a:lnTo>
                        <a:pt x="3452" y="113"/>
                      </a:lnTo>
                      <a:lnTo>
                        <a:pt x="3483" y="101"/>
                      </a:lnTo>
                      <a:lnTo>
                        <a:pt x="3514" y="88"/>
                      </a:lnTo>
                      <a:lnTo>
                        <a:pt x="3547" y="78"/>
                      </a:lnTo>
                      <a:lnTo>
                        <a:pt x="3580" y="69"/>
                      </a:lnTo>
                      <a:lnTo>
                        <a:pt x="3614" y="60"/>
                      </a:lnTo>
                      <a:lnTo>
                        <a:pt x="3648" y="53"/>
                      </a:lnTo>
                      <a:lnTo>
                        <a:pt x="3682" y="48"/>
                      </a:lnTo>
                      <a:lnTo>
                        <a:pt x="3717" y="44"/>
                      </a:lnTo>
                      <a:lnTo>
                        <a:pt x="3752" y="42"/>
                      </a:lnTo>
                      <a:lnTo>
                        <a:pt x="3786" y="41"/>
                      </a:lnTo>
                      <a:lnTo>
                        <a:pt x="3821" y="42"/>
                      </a:lnTo>
                      <a:lnTo>
                        <a:pt x="3855" y="45"/>
                      </a:lnTo>
                      <a:lnTo>
                        <a:pt x="3890" y="50"/>
                      </a:lnTo>
                      <a:lnTo>
                        <a:pt x="3923" y="57"/>
                      </a:lnTo>
                      <a:lnTo>
                        <a:pt x="3957" y="67"/>
                      </a:lnTo>
                      <a:lnTo>
                        <a:pt x="3991" y="78"/>
                      </a:lnTo>
                      <a:lnTo>
                        <a:pt x="4023" y="91"/>
                      </a:lnTo>
                      <a:lnTo>
                        <a:pt x="4055" y="108"/>
                      </a:lnTo>
                      <a:lnTo>
                        <a:pt x="4086" y="126"/>
                      </a:lnTo>
                      <a:lnTo>
                        <a:pt x="4116" y="148"/>
                      </a:lnTo>
                      <a:lnTo>
                        <a:pt x="4145" y="172"/>
                      </a:lnTo>
                      <a:lnTo>
                        <a:pt x="4164" y="191"/>
                      </a:lnTo>
                      <a:lnTo>
                        <a:pt x="4182" y="210"/>
                      </a:lnTo>
                      <a:lnTo>
                        <a:pt x="4199" y="230"/>
                      </a:lnTo>
                      <a:lnTo>
                        <a:pt x="4215" y="252"/>
                      </a:lnTo>
                      <a:lnTo>
                        <a:pt x="4229" y="273"/>
                      </a:lnTo>
                      <a:lnTo>
                        <a:pt x="4243" y="295"/>
                      </a:lnTo>
                      <a:lnTo>
                        <a:pt x="4254" y="319"/>
                      </a:lnTo>
                      <a:lnTo>
                        <a:pt x="4265" y="343"/>
                      </a:lnTo>
                      <a:lnTo>
                        <a:pt x="4274" y="367"/>
                      </a:lnTo>
                      <a:lnTo>
                        <a:pt x="4282" y="392"/>
                      </a:lnTo>
                      <a:lnTo>
                        <a:pt x="4288" y="418"/>
                      </a:lnTo>
                      <a:lnTo>
                        <a:pt x="4294" y="445"/>
                      </a:lnTo>
                      <a:lnTo>
                        <a:pt x="4298" y="472"/>
                      </a:lnTo>
                      <a:lnTo>
                        <a:pt x="4300" y="500"/>
                      </a:lnTo>
                      <a:lnTo>
                        <a:pt x="4301" y="528"/>
                      </a:lnTo>
                      <a:lnTo>
                        <a:pt x="4301" y="557"/>
                      </a:lnTo>
                      <a:lnTo>
                        <a:pt x="4299" y="579"/>
                      </a:lnTo>
                      <a:lnTo>
                        <a:pt x="4297" y="601"/>
                      </a:lnTo>
                      <a:lnTo>
                        <a:pt x="4295" y="624"/>
                      </a:lnTo>
                      <a:lnTo>
                        <a:pt x="4290" y="647"/>
                      </a:lnTo>
                      <a:lnTo>
                        <a:pt x="4286" y="669"/>
                      </a:lnTo>
                      <a:lnTo>
                        <a:pt x="4281" y="692"/>
                      </a:lnTo>
                      <a:lnTo>
                        <a:pt x="4275" y="715"/>
                      </a:lnTo>
                      <a:lnTo>
                        <a:pt x="4269" y="738"/>
                      </a:lnTo>
                      <a:lnTo>
                        <a:pt x="4261" y="760"/>
                      </a:lnTo>
                      <a:lnTo>
                        <a:pt x="4253" y="783"/>
                      </a:lnTo>
                      <a:lnTo>
                        <a:pt x="4245" y="806"/>
                      </a:lnTo>
                      <a:lnTo>
                        <a:pt x="4236" y="829"/>
                      </a:lnTo>
                      <a:lnTo>
                        <a:pt x="4225" y="851"/>
                      </a:lnTo>
                      <a:lnTo>
                        <a:pt x="4215" y="874"/>
                      </a:lnTo>
                      <a:lnTo>
                        <a:pt x="4204" y="896"/>
                      </a:lnTo>
                      <a:lnTo>
                        <a:pt x="4192" y="918"/>
                      </a:lnTo>
                      <a:lnTo>
                        <a:pt x="4180" y="940"/>
                      </a:lnTo>
                      <a:lnTo>
                        <a:pt x="4167" y="962"/>
                      </a:lnTo>
                      <a:lnTo>
                        <a:pt x="4153" y="983"/>
                      </a:lnTo>
                      <a:lnTo>
                        <a:pt x="4139" y="1004"/>
                      </a:lnTo>
                      <a:lnTo>
                        <a:pt x="4125" y="1025"/>
                      </a:lnTo>
                      <a:lnTo>
                        <a:pt x="4109" y="1046"/>
                      </a:lnTo>
                      <a:lnTo>
                        <a:pt x="4094" y="1065"/>
                      </a:lnTo>
                      <a:lnTo>
                        <a:pt x="4077" y="1085"/>
                      </a:lnTo>
                      <a:lnTo>
                        <a:pt x="4061" y="1105"/>
                      </a:lnTo>
                      <a:lnTo>
                        <a:pt x="4043" y="1123"/>
                      </a:lnTo>
                      <a:lnTo>
                        <a:pt x="4026" y="1142"/>
                      </a:lnTo>
                      <a:lnTo>
                        <a:pt x="4008" y="1159"/>
                      </a:lnTo>
                      <a:lnTo>
                        <a:pt x="3990" y="1177"/>
                      </a:lnTo>
                      <a:lnTo>
                        <a:pt x="3971" y="1193"/>
                      </a:lnTo>
                      <a:lnTo>
                        <a:pt x="3951" y="1210"/>
                      </a:lnTo>
                      <a:lnTo>
                        <a:pt x="3932" y="1226"/>
                      </a:lnTo>
                      <a:lnTo>
                        <a:pt x="3922" y="1232"/>
                      </a:lnTo>
                      <a:lnTo>
                        <a:pt x="3913" y="1237"/>
                      </a:lnTo>
                      <a:lnTo>
                        <a:pt x="3904" y="1241"/>
                      </a:lnTo>
                      <a:lnTo>
                        <a:pt x="3893" y="1244"/>
                      </a:lnTo>
                      <a:lnTo>
                        <a:pt x="3883" y="1246"/>
                      </a:lnTo>
                      <a:lnTo>
                        <a:pt x="3873" y="1248"/>
                      </a:lnTo>
                      <a:lnTo>
                        <a:pt x="3862" y="1248"/>
                      </a:lnTo>
                      <a:lnTo>
                        <a:pt x="3852" y="1247"/>
                      </a:lnTo>
                      <a:lnTo>
                        <a:pt x="3842" y="1245"/>
                      </a:lnTo>
                      <a:lnTo>
                        <a:pt x="3831" y="1242"/>
                      </a:lnTo>
                      <a:lnTo>
                        <a:pt x="3822" y="1239"/>
                      </a:lnTo>
                      <a:lnTo>
                        <a:pt x="3813" y="1234"/>
                      </a:lnTo>
                      <a:lnTo>
                        <a:pt x="3803" y="1229"/>
                      </a:lnTo>
                      <a:lnTo>
                        <a:pt x="3795" y="1221"/>
                      </a:lnTo>
                      <a:lnTo>
                        <a:pt x="3787" y="1214"/>
                      </a:lnTo>
                      <a:lnTo>
                        <a:pt x="3781" y="1206"/>
                      </a:lnTo>
                      <a:lnTo>
                        <a:pt x="3773" y="1197"/>
                      </a:lnTo>
                      <a:lnTo>
                        <a:pt x="3768" y="1187"/>
                      </a:lnTo>
                      <a:lnTo>
                        <a:pt x="3764" y="1178"/>
                      </a:lnTo>
                      <a:lnTo>
                        <a:pt x="3761" y="1168"/>
                      </a:lnTo>
                      <a:lnTo>
                        <a:pt x="3759" y="1157"/>
                      </a:lnTo>
                      <a:lnTo>
                        <a:pt x="3758" y="1147"/>
                      </a:lnTo>
                      <a:lnTo>
                        <a:pt x="3758" y="1137"/>
                      </a:lnTo>
                      <a:lnTo>
                        <a:pt x="3758" y="1126"/>
                      </a:lnTo>
                      <a:lnTo>
                        <a:pt x="3760" y="1116"/>
                      </a:lnTo>
                      <a:lnTo>
                        <a:pt x="3763" y="1106"/>
                      </a:lnTo>
                      <a:lnTo>
                        <a:pt x="3766" y="1096"/>
                      </a:lnTo>
                      <a:lnTo>
                        <a:pt x="3771" y="1087"/>
                      </a:lnTo>
                      <a:lnTo>
                        <a:pt x="3778" y="1078"/>
                      </a:lnTo>
                      <a:lnTo>
                        <a:pt x="3784" y="1069"/>
                      </a:lnTo>
                      <a:lnTo>
                        <a:pt x="3791" y="1061"/>
                      </a:lnTo>
                      <a:lnTo>
                        <a:pt x="3799" y="1054"/>
                      </a:lnTo>
                      <a:lnTo>
                        <a:pt x="3829" y="1030"/>
                      </a:lnTo>
                      <a:lnTo>
                        <a:pt x="3857" y="1004"/>
                      </a:lnTo>
                      <a:lnTo>
                        <a:pt x="3884" y="976"/>
                      </a:lnTo>
                      <a:lnTo>
                        <a:pt x="3910" y="947"/>
                      </a:lnTo>
                      <a:lnTo>
                        <a:pt x="3935" y="917"/>
                      </a:lnTo>
                      <a:lnTo>
                        <a:pt x="3957" y="885"/>
                      </a:lnTo>
                      <a:lnTo>
                        <a:pt x="3979" y="852"/>
                      </a:lnTo>
                      <a:lnTo>
                        <a:pt x="3999" y="819"/>
                      </a:lnTo>
                      <a:lnTo>
                        <a:pt x="4017" y="785"/>
                      </a:lnTo>
                      <a:lnTo>
                        <a:pt x="4033" y="751"/>
                      </a:lnTo>
                      <a:lnTo>
                        <a:pt x="4047" y="717"/>
                      </a:lnTo>
                      <a:lnTo>
                        <a:pt x="4059" y="683"/>
                      </a:lnTo>
                      <a:lnTo>
                        <a:pt x="4069" y="649"/>
                      </a:lnTo>
                      <a:lnTo>
                        <a:pt x="4076" y="614"/>
                      </a:lnTo>
                      <a:lnTo>
                        <a:pt x="4079" y="598"/>
                      </a:lnTo>
                      <a:lnTo>
                        <a:pt x="4082" y="581"/>
                      </a:lnTo>
                      <a:lnTo>
                        <a:pt x="4083" y="565"/>
                      </a:lnTo>
                      <a:lnTo>
                        <a:pt x="4084" y="548"/>
                      </a:lnTo>
                      <a:lnTo>
                        <a:pt x="4085" y="532"/>
                      </a:lnTo>
                      <a:lnTo>
                        <a:pt x="4084" y="516"/>
                      </a:lnTo>
                      <a:lnTo>
                        <a:pt x="4083" y="500"/>
                      </a:lnTo>
                      <a:lnTo>
                        <a:pt x="4081" y="484"/>
                      </a:lnTo>
                      <a:lnTo>
                        <a:pt x="4077" y="470"/>
                      </a:lnTo>
                      <a:lnTo>
                        <a:pt x="4074" y="455"/>
                      </a:lnTo>
                      <a:lnTo>
                        <a:pt x="4070" y="441"/>
                      </a:lnTo>
                      <a:lnTo>
                        <a:pt x="4065" y="427"/>
                      </a:lnTo>
                      <a:lnTo>
                        <a:pt x="4060" y="414"/>
                      </a:lnTo>
                      <a:lnTo>
                        <a:pt x="4054" y="402"/>
                      </a:lnTo>
                      <a:lnTo>
                        <a:pt x="4046" y="389"/>
                      </a:lnTo>
                      <a:lnTo>
                        <a:pt x="4038" y="377"/>
                      </a:lnTo>
                      <a:lnTo>
                        <a:pt x="4030" y="365"/>
                      </a:lnTo>
                      <a:lnTo>
                        <a:pt x="4021" y="354"/>
                      </a:lnTo>
                      <a:lnTo>
                        <a:pt x="4011" y="344"/>
                      </a:lnTo>
                      <a:lnTo>
                        <a:pt x="4000" y="333"/>
                      </a:lnTo>
                      <a:lnTo>
                        <a:pt x="3980" y="318"/>
                      </a:lnTo>
                      <a:lnTo>
                        <a:pt x="3961" y="303"/>
                      </a:lnTo>
                      <a:lnTo>
                        <a:pt x="3939" y="292"/>
                      </a:lnTo>
                      <a:lnTo>
                        <a:pt x="3917" y="282"/>
                      </a:lnTo>
                      <a:lnTo>
                        <a:pt x="3894" y="273"/>
                      </a:lnTo>
                      <a:lnTo>
                        <a:pt x="3872" y="267"/>
                      </a:lnTo>
                      <a:lnTo>
                        <a:pt x="3849" y="262"/>
                      </a:lnTo>
                      <a:lnTo>
                        <a:pt x="3825" y="259"/>
                      </a:lnTo>
                      <a:lnTo>
                        <a:pt x="3800" y="257"/>
                      </a:lnTo>
                      <a:lnTo>
                        <a:pt x="3777" y="257"/>
                      </a:lnTo>
                      <a:lnTo>
                        <a:pt x="3752" y="258"/>
                      </a:lnTo>
                      <a:lnTo>
                        <a:pt x="3728" y="260"/>
                      </a:lnTo>
                      <a:lnTo>
                        <a:pt x="3703" y="263"/>
                      </a:lnTo>
                      <a:lnTo>
                        <a:pt x="3678" y="267"/>
                      </a:lnTo>
                      <a:lnTo>
                        <a:pt x="3654" y="273"/>
                      </a:lnTo>
                      <a:lnTo>
                        <a:pt x="3631" y="280"/>
                      </a:lnTo>
                      <a:lnTo>
                        <a:pt x="3607" y="287"/>
                      </a:lnTo>
                      <a:lnTo>
                        <a:pt x="3584" y="294"/>
                      </a:lnTo>
                      <a:lnTo>
                        <a:pt x="3561" y="302"/>
                      </a:lnTo>
                      <a:lnTo>
                        <a:pt x="3540" y="312"/>
                      </a:lnTo>
                      <a:lnTo>
                        <a:pt x="3518" y="321"/>
                      </a:lnTo>
                      <a:lnTo>
                        <a:pt x="3497" y="331"/>
                      </a:lnTo>
                      <a:lnTo>
                        <a:pt x="3478" y="342"/>
                      </a:lnTo>
                      <a:lnTo>
                        <a:pt x="3458" y="352"/>
                      </a:lnTo>
                      <a:lnTo>
                        <a:pt x="3440" y="362"/>
                      </a:lnTo>
                      <a:lnTo>
                        <a:pt x="3423" y="374"/>
                      </a:lnTo>
                      <a:lnTo>
                        <a:pt x="3407" y="384"/>
                      </a:lnTo>
                      <a:lnTo>
                        <a:pt x="3393" y="394"/>
                      </a:lnTo>
                      <a:lnTo>
                        <a:pt x="3379" y="406"/>
                      </a:lnTo>
                      <a:lnTo>
                        <a:pt x="3367" y="415"/>
                      </a:lnTo>
                      <a:lnTo>
                        <a:pt x="3357" y="425"/>
                      </a:lnTo>
                      <a:lnTo>
                        <a:pt x="3347" y="435"/>
                      </a:lnTo>
                      <a:lnTo>
                        <a:pt x="3332" y="451"/>
                      </a:lnTo>
                      <a:lnTo>
                        <a:pt x="3315" y="467"/>
                      </a:lnTo>
                      <a:lnTo>
                        <a:pt x="3298" y="481"/>
                      </a:lnTo>
                      <a:lnTo>
                        <a:pt x="3279" y="495"/>
                      </a:lnTo>
                      <a:lnTo>
                        <a:pt x="3259" y="508"/>
                      </a:lnTo>
                      <a:lnTo>
                        <a:pt x="3239" y="519"/>
                      </a:lnTo>
                      <a:lnTo>
                        <a:pt x="3218" y="531"/>
                      </a:lnTo>
                      <a:lnTo>
                        <a:pt x="3195" y="541"/>
                      </a:lnTo>
                      <a:lnTo>
                        <a:pt x="3174" y="550"/>
                      </a:lnTo>
                      <a:lnTo>
                        <a:pt x="3150" y="560"/>
                      </a:lnTo>
                      <a:lnTo>
                        <a:pt x="3126" y="567"/>
                      </a:lnTo>
                      <a:lnTo>
                        <a:pt x="3102" y="574"/>
                      </a:lnTo>
                      <a:lnTo>
                        <a:pt x="3079" y="579"/>
                      </a:lnTo>
                      <a:lnTo>
                        <a:pt x="3054" y="585"/>
                      </a:lnTo>
                      <a:lnTo>
                        <a:pt x="3029" y="589"/>
                      </a:lnTo>
                      <a:lnTo>
                        <a:pt x="3004" y="592"/>
                      </a:lnTo>
                      <a:lnTo>
                        <a:pt x="2978" y="594"/>
                      </a:lnTo>
                      <a:lnTo>
                        <a:pt x="2953" y="595"/>
                      </a:lnTo>
                      <a:lnTo>
                        <a:pt x="2928" y="596"/>
                      </a:lnTo>
                      <a:lnTo>
                        <a:pt x="2903" y="595"/>
                      </a:lnTo>
                      <a:lnTo>
                        <a:pt x="2877" y="594"/>
                      </a:lnTo>
                      <a:lnTo>
                        <a:pt x="2852" y="591"/>
                      </a:lnTo>
                      <a:lnTo>
                        <a:pt x="2828" y="588"/>
                      </a:lnTo>
                      <a:lnTo>
                        <a:pt x="2803" y="582"/>
                      </a:lnTo>
                      <a:lnTo>
                        <a:pt x="2780" y="577"/>
                      </a:lnTo>
                      <a:lnTo>
                        <a:pt x="2756" y="571"/>
                      </a:lnTo>
                      <a:lnTo>
                        <a:pt x="2733" y="564"/>
                      </a:lnTo>
                      <a:lnTo>
                        <a:pt x="2711" y="556"/>
                      </a:lnTo>
                      <a:lnTo>
                        <a:pt x="2690" y="545"/>
                      </a:lnTo>
                      <a:lnTo>
                        <a:pt x="2668" y="535"/>
                      </a:lnTo>
                      <a:lnTo>
                        <a:pt x="2648" y="524"/>
                      </a:lnTo>
                      <a:lnTo>
                        <a:pt x="2629" y="511"/>
                      </a:lnTo>
                      <a:lnTo>
                        <a:pt x="2618" y="504"/>
                      </a:lnTo>
                      <a:lnTo>
                        <a:pt x="2607" y="496"/>
                      </a:lnTo>
                      <a:lnTo>
                        <a:pt x="2596" y="487"/>
                      </a:lnTo>
                      <a:lnTo>
                        <a:pt x="2584" y="479"/>
                      </a:lnTo>
                      <a:lnTo>
                        <a:pt x="2572" y="471"/>
                      </a:lnTo>
                      <a:lnTo>
                        <a:pt x="2560" y="461"/>
                      </a:lnTo>
                      <a:lnTo>
                        <a:pt x="2548" y="452"/>
                      </a:lnTo>
                      <a:lnTo>
                        <a:pt x="2536" y="443"/>
                      </a:lnTo>
                      <a:lnTo>
                        <a:pt x="2482" y="404"/>
                      </a:lnTo>
                      <a:lnTo>
                        <a:pt x="2424" y="362"/>
                      </a:lnTo>
                      <a:lnTo>
                        <a:pt x="2394" y="341"/>
                      </a:lnTo>
                      <a:lnTo>
                        <a:pt x="2364" y="321"/>
                      </a:lnTo>
                      <a:lnTo>
                        <a:pt x="2332" y="301"/>
                      </a:lnTo>
                      <a:lnTo>
                        <a:pt x="2301" y="283"/>
                      </a:lnTo>
                      <a:lnTo>
                        <a:pt x="2270" y="266"/>
                      </a:lnTo>
                      <a:lnTo>
                        <a:pt x="2240" y="252"/>
                      </a:lnTo>
                      <a:lnTo>
                        <a:pt x="2209" y="239"/>
                      </a:lnTo>
                      <a:lnTo>
                        <a:pt x="2180" y="229"/>
                      </a:lnTo>
                      <a:lnTo>
                        <a:pt x="2165" y="225"/>
                      </a:lnTo>
                      <a:lnTo>
                        <a:pt x="2151" y="222"/>
                      </a:lnTo>
                      <a:lnTo>
                        <a:pt x="2138" y="219"/>
                      </a:lnTo>
                      <a:lnTo>
                        <a:pt x="2124" y="217"/>
                      </a:lnTo>
                      <a:lnTo>
                        <a:pt x="2111" y="216"/>
                      </a:lnTo>
                      <a:lnTo>
                        <a:pt x="2098" y="216"/>
                      </a:lnTo>
                      <a:lnTo>
                        <a:pt x="2086" y="219"/>
                      </a:lnTo>
                      <a:lnTo>
                        <a:pt x="2074" y="221"/>
                      </a:lnTo>
                      <a:lnTo>
                        <a:pt x="2060" y="224"/>
                      </a:lnTo>
                      <a:lnTo>
                        <a:pt x="2047" y="228"/>
                      </a:lnTo>
                      <a:lnTo>
                        <a:pt x="2034" y="233"/>
                      </a:lnTo>
                      <a:lnTo>
                        <a:pt x="2021" y="238"/>
                      </a:lnTo>
                      <a:lnTo>
                        <a:pt x="1996" y="250"/>
                      </a:lnTo>
                      <a:lnTo>
                        <a:pt x="1972" y="264"/>
                      </a:lnTo>
                      <a:lnTo>
                        <a:pt x="1949" y="280"/>
                      </a:lnTo>
                      <a:lnTo>
                        <a:pt x="1927" y="297"/>
                      </a:lnTo>
                      <a:lnTo>
                        <a:pt x="1906" y="316"/>
                      </a:lnTo>
                      <a:lnTo>
                        <a:pt x="1885" y="335"/>
                      </a:lnTo>
                      <a:lnTo>
                        <a:pt x="1865" y="356"/>
                      </a:lnTo>
                      <a:lnTo>
                        <a:pt x="1846" y="378"/>
                      </a:lnTo>
                      <a:lnTo>
                        <a:pt x="1827" y="399"/>
                      </a:lnTo>
                      <a:lnTo>
                        <a:pt x="1810" y="421"/>
                      </a:lnTo>
                      <a:lnTo>
                        <a:pt x="1776" y="467"/>
                      </a:lnTo>
                      <a:lnTo>
                        <a:pt x="1745" y="510"/>
                      </a:lnTo>
                      <a:lnTo>
                        <a:pt x="1711" y="557"/>
                      </a:lnTo>
                      <a:lnTo>
                        <a:pt x="1698" y="573"/>
                      </a:lnTo>
                      <a:lnTo>
                        <a:pt x="1685" y="590"/>
                      </a:lnTo>
                      <a:lnTo>
                        <a:pt x="1670" y="604"/>
                      </a:lnTo>
                      <a:lnTo>
                        <a:pt x="1656" y="619"/>
                      </a:lnTo>
                      <a:lnTo>
                        <a:pt x="1641" y="632"/>
                      </a:lnTo>
                      <a:lnTo>
                        <a:pt x="1627" y="644"/>
                      </a:lnTo>
                      <a:lnTo>
                        <a:pt x="1611" y="656"/>
                      </a:lnTo>
                      <a:lnTo>
                        <a:pt x="1597" y="666"/>
                      </a:lnTo>
                      <a:lnTo>
                        <a:pt x="1581" y="676"/>
                      </a:lnTo>
                      <a:lnTo>
                        <a:pt x="1565" y="685"/>
                      </a:lnTo>
                      <a:lnTo>
                        <a:pt x="1549" y="692"/>
                      </a:lnTo>
                      <a:lnTo>
                        <a:pt x="1533" y="699"/>
                      </a:lnTo>
                      <a:lnTo>
                        <a:pt x="1517" y="707"/>
                      </a:lnTo>
                      <a:lnTo>
                        <a:pt x="1501" y="712"/>
                      </a:lnTo>
                      <a:lnTo>
                        <a:pt x="1484" y="717"/>
                      </a:lnTo>
                      <a:lnTo>
                        <a:pt x="1467" y="722"/>
                      </a:lnTo>
                      <a:lnTo>
                        <a:pt x="1434" y="729"/>
                      </a:lnTo>
                      <a:lnTo>
                        <a:pt x="1401" y="734"/>
                      </a:lnTo>
                      <a:lnTo>
                        <a:pt x="1368" y="738"/>
                      </a:lnTo>
                      <a:lnTo>
                        <a:pt x="1335" y="739"/>
                      </a:lnTo>
                      <a:lnTo>
                        <a:pt x="1303" y="739"/>
                      </a:lnTo>
                      <a:lnTo>
                        <a:pt x="1271" y="738"/>
                      </a:lnTo>
                      <a:lnTo>
                        <a:pt x="1239" y="735"/>
                      </a:lnTo>
                      <a:lnTo>
                        <a:pt x="1209" y="732"/>
                      </a:lnTo>
                      <a:lnTo>
                        <a:pt x="1191" y="730"/>
                      </a:lnTo>
                      <a:lnTo>
                        <a:pt x="1174" y="728"/>
                      </a:lnTo>
                      <a:lnTo>
                        <a:pt x="1155" y="725"/>
                      </a:lnTo>
                      <a:lnTo>
                        <a:pt x="1136" y="722"/>
                      </a:lnTo>
                      <a:lnTo>
                        <a:pt x="1115" y="718"/>
                      </a:lnTo>
                      <a:lnTo>
                        <a:pt x="1094" y="714"/>
                      </a:lnTo>
                      <a:lnTo>
                        <a:pt x="1071" y="710"/>
                      </a:lnTo>
                      <a:lnTo>
                        <a:pt x="1049" y="705"/>
                      </a:lnTo>
                      <a:lnTo>
                        <a:pt x="973" y="691"/>
                      </a:lnTo>
                      <a:lnTo>
                        <a:pt x="893" y="678"/>
                      </a:lnTo>
                      <a:lnTo>
                        <a:pt x="850" y="671"/>
                      </a:lnTo>
                      <a:lnTo>
                        <a:pt x="808" y="666"/>
                      </a:lnTo>
                      <a:lnTo>
                        <a:pt x="766" y="662"/>
                      </a:lnTo>
                      <a:lnTo>
                        <a:pt x="724" y="660"/>
                      </a:lnTo>
                      <a:lnTo>
                        <a:pt x="684" y="659"/>
                      </a:lnTo>
                      <a:lnTo>
                        <a:pt x="644" y="660"/>
                      </a:lnTo>
                      <a:lnTo>
                        <a:pt x="625" y="661"/>
                      </a:lnTo>
                      <a:lnTo>
                        <a:pt x="606" y="663"/>
                      </a:lnTo>
                      <a:lnTo>
                        <a:pt x="589" y="666"/>
                      </a:lnTo>
                      <a:lnTo>
                        <a:pt x="571" y="669"/>
                      </a:lnTo>
                      <a:lnTo>
                        <a:pt x="554" y="673"/>
                      </a:lnTo>
                      <a:lnTo>
                        <a:pt x="538" y="678"/>
                      </a:lnTo>
                      <a:lnTo>
                        <a:pt x="522" y="684"/>
                      </a:lnTo>
                      <a:lnTo>
                        <a:pt x="508" y="690"/>
                      </a:lnTo>
                      <a:lnTo>
                        <a:pt x="493" y="697"/>
                      </a:lnTo>
                      <a:lnTo>
                        <a:pt x="481" y="704"/>
                      </a:lnTo>
                      <a:lnTo>
                        <a:pt x="469" y="714"/>
                      </a:lnTo>
                      <a:lnTo>
                        <a:pt x="457" y="724"/>
                      </a:lnTo>
                      <a:lnTo>
                        <a:pt x="443" y="739"/>
                      </a:lnTo>
                      <a:lnTo>
                        <a:pt x="428" y="753"/>
                      </a:lnTo>
                      <a:lnTo>
                        <a:pt x="415" y="769"/>
                      </a:lnTo>
                      <a:lnTo>
                        <a:pt x="402" y="784"/>
                      </a:lnTo>
                      <a:lnTo>
                        <a:pt x="389" y="800"/>
                      </a:lnTo>
                      <a:lnTo>
                        <a:pt x="377" y="816"/>
                      </a:lnTo>
                      <a:lnTo>
                        <a:pt x="365" y="834"/>
                      </a:lnTo>
                      <a:lnTo>
                        <a:pt x="354" y="850"/>
                      </a:lnTo>
                      <a:lnTo>
                        <a:pt x="343" y="868"/>
                      </a:lnTo>
                      <a:lnTo>
                        <a:pt x="332" y="886"/>
                      </a:lnTo>
                      <a:lnTo>
                        <a:pt x="323" y="905"/>
                      </a:lnTo>
                      <a:lnTo>
                        <a:pt x="313" y="924"/>
                      </a:lnTo>
                      <a:lnTo>
                        <a:pt x="304" y="943"/>
                      </a:lnTo>
                      <a:lnTo>
                        <a:pt x="296" y="963"/>
                      </a:lnTo>
                      <a:lnTo>
                        <a:pt x="288" y="984"/>
                      </a:lnTo>
                      <a:lnTo>
                        <a:pt x="279" y="1004"/>
                      </a:lnTo>
                      <a:lnTo>
                        <a:pt x="266" y="1047"/>
                      </a:lnTo>
                      <a:lnTo>
                        <a:pt x="253" y="1091"/>
                      </a:lnTo>
                      <a:lnTo>
                        <a:pt x="242" y="1137"/>
                      </a:lnTo>
                      <a:lnTo>
                        <a:pt x="234" y="1184"/>
                      </a:lnTo>
                      <a:lnTo>
                        <a:pt x="227" y="1234"/>
                      </a:lnTo>
                      <a:lnTo>
                        <a:pt x="221" y="1286"/>
                      </a:lnTo>
                      <a:lnTo>
                        <a:pt x="218" y="1338"/>
                      </a:lnTo>
                      <a:lnTo>
                        <a:pt x="216" y="1394"/>
                      </a:lnTo>
                      <a:lnTo>
                        <a:pt x="216" y="1427"/>
                      </a:lnTo>
                      <a:lnTo>
                        <a:pt x="217" y="1471"/>
                      </a:lnTo>
                      <a:lnTo>
                        <a:pt x="220" y="1525"/>
                      </a:lnTo>
                      <a:lnTo>
                        <a:pt x="225" y="1591"/>
                      </a:lnTo>
                      <a:lnTo>
                        <a:pt x="235" y="1746"/>
                      </a:lnTo>
                      <a:lnTo>
                        <a:pt x="248" y="1931"/>
                      </a:lnTo>
                      <a:lnTo>
                        <a:pt x="266" y="2137"/>
                      </a:lnTo>
                      <a:lnTo>
                        <a:pt x="284" y="2362"/>
                      </a:lnTo>
                      <a:lnTo>
                        <a:pt x="304" y="2595"/>
                      </a:lnTo>
                      <a:lnTo>
                        <a:pt x="326" y="2832"/>
                      </a:lnTo>
                      <a:lnTo>
                        <a:pt x="367" y="3291"/>
                      </a:lnTo>
                      <a:lnTo>
                        <a:pt x="403" y="3685"/>
                      </a:lnTo>
                      <a:lnTo>
                        <a:pt x="429" y="3963"/>
                      </a:lnTo>
                      <a:lnTo>
                        <a:pt x="440" y="4074"/>
                      </a:lnTo>
                      <a:lnTo>
                        <a:pt x="441" y="4084"/>
                      </a:lnTo>
                      <a:lnTo>
                        <a:pt x="440" y="4096"/>
                      </a:lnTo>
                      <a:lnTo>
                        <a:pt x="439" y="4106"/>
                      </a:lnTo>
                      <a:lnTo>
                        <a:pt x="435" y="4116"/>
                      </a:lnTo>
                      <a:lnTo>
                        <a:pt x="432" y="4127"/>
                      </a:lnTo>
                      <a:lnTo>
                        <a:pt x="427" y="4136"/>
                      </a:lnTo>
                      <a:lnTo>
                        <a:pt x="422" y="4144"/>
                      </a:lnTo>
                      <a:lnTo>
                        <a:pt x="416" y="4153"/>
                      </a:lnTo>
                      <a:lnTo>
                        <a:pt x="409" y="4161"/>
                      </a:lnTo>
                      <a:lnTo>
                        <a:pt x="401" y="4167"/>
                      </a:lnTo>
                      <a:lnTo>
                        <a:pt x="393" y="4173"/>
                      </a:lnTo>
                      <a:lnTo>
                        <a:pt x="384" y="4179"/>
                      </a:lnTo>
                      <a:lnTo>
                        <a:pt x="374" y="4184"/>
                      </a:lnTo>
                      <a:lnTo>
                        <a:pt x="364" y="4188"/>
                      </a:lnTo>
                      <a:lnTo>
                        <a:pt x="354" y="4190"/>
                      </a:lnTo>
                      <a:lnTo>
                        <a:pt x="342" y="4192"/>
                      </a:lnTo>
                      <a:lnTo>
                        <a:pt x="332" y="4192"/>
                      </a:lnTo>
                      <a:lnTo>
                        <a:pt x="321" y="4192"/>
                      </a:lnTo>
                      <a:lnTo>
                        <a:pt x="310" y="4190"/>
                      </a:lnTo>
                      <a:lnTo>
                        <a:pt x="300" y="4187"/>
                      </a:lnTo>
                      <a:lnTo>
                        <a:pt x="290" y="4184"/>
                      </a:lnTo>
                      <a:lnTo>
                        <a:pt x="280" y="4179"/>
                      </a:lnTo>
                      <a:lnTo>
                        <a:pt x="272" y="4173"/>
                      </a:lnTo>
                      <a:lnTo>
                        <a:pt x="264" y="4167"/>
                      </a:lnTo>
                      <a:lnTo>
                        <a:pt x="256" y="4161"/>
                      </a:lnTo>
                      <a:lnTo>
                        <a:pt x="248" y="4153"/>
                      </a:lnTo>
                      <a:lnTo>
                        <a:pt x="242" y="4144"/>
                      </a:lnTo>
                      <a:lnTo>
                        <a:pt x="237" y="4135"/>
                      </a:lnTo>
                      <a:lnTo>
                        <a:pt x="233" y="4126"/>
                      </a:lnTo>
                      <a:lnTo>
                        <a:pt x="229" y="4115"/>
                      </a:lnTo>
                      <a:lnTo>
                        <a:pt x="227" y="4105"/>
                      </a:lnTo>
                      <a:lnTo>
                        <a:pt x="225" y="4095"/>
                      </a:lnTo>
                      <a:lnTo>
                        <a:pt x="212" y="3962"/>
                      </a:lnTo>
                      <a:lnTo>
                        <a:pt x="185" y="3673"/>
                      </a:lnTo>
                      <a:lnTo>
                        <a:pt x="148" y="3275"/>
                      </a:lnTo>
                      <a:lnTo>
                        <a:pt x="107" y="2818"/>
                      </a:lnTo>
                      <a:lnTo>
                        <a:pt x="86" y="2583"/>
                      </a:lnTo>
                      <a:lnTo>
                        <a:pt x="66" y="2351"/>
                      </a:lnTo>
                      <a:lnTo>
                        <a:pt x="48" y="2130"/>
                      </a:lnTo>
                      <a:lnTo>
                        <a:pt x="31" y="1926"/>
                      </a:lnTo>
                      <a:lnTo>
                        <a:pt x="18" y="1743"/>
                      </a:lnTo>
                      <a:lnTo>
                        <a:pt x="7" y="1588"/>
                      </a:lnTo>
                      <a:lnTo>
                        <a:pt x="4" y="1524"/>
                      </a:lnTo>
                      <a:lnTo>
                        <a:pt x="1" y="1469"/>
                      </a:lnTo>
                      <a:lnTo>
                        <a:pt x="0" y="1424"/>
                      </a:lnTo>
                      <a:lnTo>
                        <a:pt x="0" y="1390"/>
                      </a:lnTo>
                      <a:lnTo>
                        <a:pt x="0" y="1357"/>
                      </a:lnTo>
                      <a:lnTo>
                        <a:pt x="2" y="1324"/>
                      </a:lnTo>
                      <a:lnTo>
                        <a:pt x="4" y="1292"/>
                      </a:lnTo>
                      <a:lnTo>
                        <a:pt x="6" y="1260"/>
                      </a:lnTo>
                      <a:lnTo>
                        <a:pt x="9" y="1229"/>
                      </a:lnTo>
                      <a:lnTo>
                        <a:pt x="13" y="1198"/>
                      </a:lnTo>
                      <a:lnTo>
                        <a:pt x="17" y="1168"/>
                      </a:lnTo>
                      <a:lnTo>
                        <a:pt x="22" y="1138"/>
                      </a:lnTo>
                      <a:lnTo>
                        <a:pt x="27" y="1109"/>
                      </a:lnTo>
                      <a:lnTo>
                        <a:pt x="33" y="1080"/>
                      </a:lnTo>
                      <a:lnTo>
                        <a:pt x="39" y="1052"/>
                      </a:lnTo>
                      <a:lnTo>
                        <a:pt x="47" y="1024"/>
                      </a:lnTo>
                      <a:lnTo>
                        <a:pt x="54" y="996"/>
                      </a:lnTo>
                      <a:lnTo>
                        <a:pt x="62" y="969"/>
                      </a:lnTo>
                      <a:lnTo>
                        <a:pt x="70" y="943"/>
                      </a:lnTo>
                      <a:lnTo>
                        <a:pt x="80" y="917"/>
                      </a:lnTo>
                      <a:lnTo>
                        <a:pt x="90" y="892"/>
                      </a:lnTo>
                      <a:lnTo>
                        <a:pt x="100" y="867"/>
                      </a:lnTo>
                      <a:lnTo>
                        <a:pt x="112" y="843"/>
                      </a:lnTo>
                      <a:lnTo>
                        <a:pt x="123" y="819"/>
                      </a:lnTo>
                      <a:lnTo>
                        <a:pt x="136" y="795"/>
                      </a:lnTo>
                      <a:lnTo>
                        <a:pt x="148" y="773"/>
                      </a:lnTo>
                      <a:lnTo>
                        <a:pt x="161" y="750"/>
                      </a:lnTo>
                      <a:lnTo>
                        <a:pt x="175" y="728"/>
                      </a:lnTo>
                      <a:lnTo>
                        <a:pt x="189" y="707"/>
                      </a:lnTo>
                      <a:lnTo>
                        <a:pt x="205" y="686"/>
                      </a:lnTo>
                      <a:lnTo>
                        <a:pt x="220" y="665"/>
                      </a:lnTo>
                      <a:lnTo>
                        <a:pt x="236" y="644"/>
                      </a:lnTo>
                      <a:lnTo>
                        <a:pt x="253" y="625"/>
                      </a:lnTo>
                      <a:lnTo>
                        <a:pt x="270" y="605"/>
                      </a:lnTo>
                      <a:lnTo>
                        <a:pt x="289" y="587"/>
                      </a:lnTo>
                      <a:lnTo>
                        <a:pt x="307" y="568"/>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4" name="Freeform 2101">
                  <a:extLst>
                    <a:ext uri="{FF2B5EF4-FFF2-40B4-BE49-F238E27FC236}">
                      <a16:creationId xmlns:a16="http://schemas.microsoft.com/office/drawing/2014/main" id="{09D763D6-DDFC-4090-8272-4E0B11025F94}"/>
                    </a:ext>
                  </a:extLst>
                </p:cNvPr>
                <p:cNvSpPr>
                  <a:spLocks/>
                </p:cNvSpPr>
                <p:nvPr/>
              </p:nvSpPr>
              <p:spPr bwMode="auto">
                <a:xfrm>
                  <a:off x="1973" y="2809"/>
                  <a:ext cx="72" cy="32"/>
                </a:xfrm>
                <a:custGeom>
                  <a:avLst/>
                  <a:gdLst>
                    <a:gd name="T0" fmla="*/ 0 w 1090"/>
                    <a:gd name="T1" fmla="*/ 0 h 488"/>
                    <a:gd name="T2" fmla="*/ 0 w 1090"/>
                    <a:gd name="T3" fmla="*/ 0 h 488"/>
                    <a:gd name="T4" fmla="*/ 0 w 1090"/>
                    <a:gd name="T5" fmla="*/ 0 h 488"/>
                    <a:gd name="T6" fmla="*/ 0 w 1090"/>
                    <a:gd name="T7" fmla="*/ 0 h 488"/>
                    <a:gd name="T8" fmla="*/ 0 w 1090"/>
                    <a:gd name="T9" fmla="*/ 0 h 488"/>
                    <a:gd name="T10" fmla="*/ 0 w 1090"/>
                    <a:gd name="T11" fmla="*/ 0 h 488"/>
                    <a:gd name="T12" fmla="*/ 0 w 1090"/>
                    <a:gd name="T13" fmla="*/ 0 h 488"/>
                    <a:gd name="T14" fmla="*/ 0 w 1090"/>
                    <a:gd name="T15" fmla="*/ 0 h 488"/>
                    <a:gd name="T16" fmla="*/ 0 w 1090"/>
                    <a:gd name="T17" fmla="*/ 0 h 488"/>
                    <a:gd name="T18" fmla="*/ 0 w 1090"/>
                    <a:gd name="T19" fmla="*/ 0 h 488"/>
                    <a:gd name="T20" fmla="*/ 0 w 1090"/>
                    <a:gd name="T21" fmla="*/ 0 h 488"/>
                    <a:gd name="T22" fmla="*/ 0 w 1090"/>
                    <a:gd name="T23" fmla="*/ 0 h 488"/>
                    <a:gd name="T24" fmla="*/ 0 w 1090"/>
                    <a:gd name="T25" fmla="*/ 0 h 488"/>
                    <a:gd name="T26" fmla="*/ 0 w 1090"/>
                    <a:gd name="T27" fmla="*/ 0 h 488"/>
                    <a:gd name="T28" fmla="*/ 0 w 1090"/>
                    <a:gd name="T29" fmla="*/ 0 h 488"/>
                    <a:gd name="T30" fmla="*/ 0 w 1090"/>
                    <a:gd name="T31" fmla="*/ 0 h 488"/>
                    <a:gd name="T32" fmla="*/ 0 w 1090"/>
                    <a:gd name="T33" fmla="*/ 0 h 488"/>
                    <a:gd name="T34" fmla="*/ 0 w 1090"/>
                    <a:gd name="T35" fmla="*/ 0 h 488"/>
                    <a:gd name="T36" fmla="*/ 0 w 1090"/>
                    <a:gd name="T37" fmla="*/ 0 h 488"/>
                    <a:gd name="T38" fmla="*/ 0 w 1090"/>
                    <a:gd name="T39" fmla="*/ 0 h 488"/>
                    <a:gd name="T40" fmla="*/ 0 w 1090"/>
                    <a:gd name="T41" fmla="*/ 0 h 488"/>
                    <a:gd name="T42" fmla="*/ 0 w 1090"/>
                    <a:gd name="T43" fmla="*/ 0 h 488"/>
                    <a:gd name="T44" fmla="*/ 0 w 1090"/>
                    <a:gd name="T45" fmla="*/ 0 h 488"/>
                    <a:gd name="T46" fmla="*/ 0 w 1090"/>
                    <a:gd name="T47" fmla="*/ 0 h 488"/>
                    <a:gd name="T48" fmla="*/ 0 w 1090"/>
                    <a:gd name="T49" fmla="*/ 0 h 488"/>
                    <a:gd name="T50" fmla="*/ 0 w 1090"/>
                    <a:gd name="T51" fmla="*/ 0 h 488"/>
                    <a:gd name="T52" fmla="*/ 0 w 1090"/>
                    <a:gd name="T53" fmla="*/ 0 h 488"/>
                    <a:gd name="T54" fmla="*/ 0 w 1090"/>
                    <a:gd name="T55" fmla="*/ 0 h 488"/>
                    <a:gd name="T56" fmla="*/ 0 w 1090"/>
                    <a:gd name="T57" fmla="*/ 0 h 488"/>
                    <a:gd name="T58" fmla="*/ 0 w 1090"/>
                    <a:gd name="T59" fmla="*/ 0 h 488"/>
                    <a:gd name="T60" fmla="*/ 0 w 1090"/>
                    <a:gd name="T61" fmla="*/ 0 h 488"/>
                    <a:gd name="T62" fmla="*/ 0 w 1090"/>
                    <a:gd name="T63" fmla="*/ 0 h 488"/>
                    <a:gd name="T64" fmla="*/ 0 w 1090"/>
                    <a:gd name="T65" fmla="*/ 0 h 488"/>
                    <a:gd name="T66" fmla="*/ 0 w 1090"/>
                    <a:gd name="T67" fmla="*/ 0 h 488"/>
                    <a:gd name="T68" fmla="*/ 0 w 1090"/>
                    <a:gd name="T69" fmla="*/ 0 h 488"/>
                    <a:gd name="T70" fmla="*/ 0 w 1090"/>
                    <a:gd name="T71" fmla="*/ 0 h 488"/>
                    <a:gd name="T72" fmla="*/ 0 w 1090"/>
                    <a:gd name="T73" fmla="*/ 0 h 488"/>
                    <a:gd name="T74" fmla="*/ 0 w 1090"/>
                    <a:gd name="T75" fmla="*/ 0 h 488"/>
                    <a:gd name="T76" fmla="*/ 0 w 1090"/>
                    <a:gd name="T77" fmla="*/ 0 h 488"/>
                    <a:gd name="T78" fmla="*/ 0 w 1090"/>
                    <a:gd name="T79" fmla="*/ 0 h 488"/>
                    <a:gd name="T80" fmla="*/ 0 w 1090"/>
                    <a:gd name="T81" fmla="*/ 0 h 488"/>
                    <a:gd name="T82" fmla="*/ 0 w 1090"/>
                    <a:gd name="T83" fmla="*/ 0 h 488"/>
                    <a:gd name="T84" fmla="*/ 0 w 1090"/>
                    <a:gd name="T85" fmla="*/ 0 h 488"/>
                    <a:gd name="T86" fmla="*/ 0 w 1090"/>
                    <a:gd name="T87" fmla="*/ 0 h 488"/>
                    <a:gd name="T88" fmla="*/ 0 w 1090"/>
                    <a:gd name="T89" fmla="*/ 0 h 488"/>
                    <a:gd name="T90" fmla="*/ 0 w 1090"/>
                    <a:gd name="T91" fmla="*/ 0 h 488"/>
                    <a:gd name="T92" fmla="*/ 0 w 1090"/>
                    <a:gd name="T93" fmla="*/ 0 h 48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90" h="488">
                      <a:moveTo>
                        <a:pt x="909" y="404"/>
                      </a:moveTo>
                      <a:lnTo>
                        <a:pt x="881" y="379"/>
                      </a:lnTo>
                      <a:lnTo>
                        <a:pt x="854" y="355"/>
                      </a:lnTo>
                      <a:lnTo>
                        <a:pt x="828" y="334"/>
                      </a:lnTo>
                      <a:lnTo>
                        <a:pt x="805" y="314"/>
                      </a:lnTo>
                      <a:lnTo>
                        <a:pt x="782" y="298"/>
                      </a:lnTo>
                      <a:lnTo>
                        <a:pt x="760" y="282"/>
                      </a:lnTo>
                      <a:lnTo>
                        <a:pt x="740" y="269"/>
                      </a:lnTo>
                      <a:lnTo>
                        <a:pt x="720" y="258"/>
                      </a:lnTo>
                      <a:lnTo>
                        <a:pt x="700" y="247"/>
                      </a:lnTo>
                      <a:lnTo>
                        <a:pt x="682" y="239"/>
                      </a:lnTo>
                      <a:lnTo>
                        <a:pt x="662" y="232"/>
                      </a:lnTo>
                      <a:lnTo>
                        <a:pt x="643" y="227"/>
                      </a:lnTo>
                      <a:lnTo>
                        <a:pt x="625" y="222"/>
                      </a:lnTo>
                      <a:lnTo>
                        <a:pt x="605" y="219"/>
                      </a:lnTo>
                      <a:lnTo>
                        <a:pt x="585" y="217"/>
                      </a:lnTo>
                      <a:lnTo>
                        <a:pt x="565" y="216"/>
                      </a:lnTo>
                      <a:lnTo>
                        <a:pt x="543" y="217"/>
                      </a:lnTo>
                      <a:lnTo>
                        <a:pt x="519" y="220"/>
                      </a:lnTo>
                      <a:lnTo>
                        <a:pt x="495" y="226"/>
                      </a:lnTo>
                      <a:lnTo>
                        <a:pt x="471" y="233"/>
                      </a:lnTo>
                      <a:lnTo>
                        <a:pt x="446" y="242"/>
                      </a:lnTo>
                      <a:lnTo>
                        <a:pt x="420" y="253"/>
                      </a:lnTo>
                      <a:lnTo>
                        <a:pt x="395" y="266"/>
                      </a:lnTo>
                      <a:lnTo>
                        <a:pt x="370" y="280"/>
                      </a:lnTo>
                      <a:lnTo>
                        <a:pt x="346" y="296"/>
                      </a:lnTo>
                      <a:lnTo>
                        <a:pt x="322" y="313"/>
                      </a:lnTo>
                      <a:lnTo>
                        <a:pt x="298" y="332"/>
                      </a:lnTo>
                      <a:lnTo>
                        <a:pt x="276" y="353"/>
                      </a:lnTo>
                      <a:lnTo>
                        <a:pt x="255" y="373"/>
                      </a:lnTo>
                      <a:lnTo>
                        <a:pt x="234" y="395"/>
                      </a:lnTo>
                      <a:lnTo>
                        <a:pt x="215" y="418"/>
                      </a:lnTo>
                      <a:lnTo>
                        <a:pt x="198" y="442"/>
                      </a:lnTo>
                      <a:lnTo>
                        <a:pt x="190" y="451"/>
                      </a:lnTo>
                      <a:lnTo>
                        <a:pt x="183" y="458"/>
                      </a:lnTo>
                      <a:lnTo>
                        <a:pt x="175" y="465"/>
                      </a:lnTo>
                      <a:lnTo>
                        <a:pt x="167" y="472"/>
                      </a:lnTo>
                      <a:lnTo>
                        <a:pt x="157" y="477"/>
                      </a:lnTo>
                      <a:lnTo>
                        <a:pt x="148" y="481"/>
                      </a:lnTo>
                      <a:lnTo>
                        <a:pt x="138" y="484"/>
                      </a:lnTo>
                      <a:lnTo>
                        <a:pt x="128" y="487"/>
                      </a:lnTo>
                      <a:lnTo>
                        <a:pt x="118" y="488"/>
                      </a:lnTo>
                      <a:lnTo>
                        <a:pt x="108" y="488"/>
                      </a:lnTo>
                      <a:lnTo>
                        <a:pt x="96" y="488"/>
                      </a:lnTo>
                      <a:lnTo>
                        <a:pt x="86" y="486"/>
                      </a:lnTo>
                      <a:lnTo>
                        <a:pt x="77" y="484"/>
                      </a:lnTo>
                      <a:lnTo>
                        <a:pt x="66" y="480"/>
                      </a:lnTo>
                      <a:lnTo>
                        <a:pt x="56" y="475"/>
                      </a:lnTo>
                      <a:lnTo>
                        <a:pt x="47" y="470"/>
                      </a:lnTo>
                      <a:lnTo>
                        <a:pt x="38" y="462"/>
                      </a:lnTo>
                      <a:lnTo>
                        <a:pt x="30" y="455"/>
                      </a:lnTo>
                      <a:lnTo>
                        <a:pt x="23" y="447"/>
                      </a:lnTo>
                      <a:lnTo>
                        <a:pt x="17" y="439"/>
                      </a:lnTo>
                      <a:lnTo>
                        <a:pt x="12" y="429"/>
                      </a:lnTo>
                      <a:lnTo>
                        <a:pt x="7" y="420"/>
                      </a:lnTo>
                      <a:lnTo>
                        <a:pt x="4" y="410"/>
                      </a:lnTo>
                      <a:lnTo>
                        <a:pt x="2" y="399"/>
                      </a:lnTo>
                      <a:lnTo>
                        <a:pt x="0" y="389"/>
                      </a:lnTo>
                      <a:lnTo>
                        <a:pt x="0" y="379"/>
                      </a:lnTo>
                      <a:lnTo>
                        <a:pt x="1" y="368"/>
                      </a:lnTo>
                      <a:lnTo>
                        <a:pt x="2" y="358"/>
                      </a:lnTo>
                      <a:lnTo>
                        <a:pt x="5" y="348"/>
                      </a:lnTo>
                      <a:lnTo>
                        <a:pt x="8" y="338"/>
                      </a:lnTo>
                      <a:lnTo>
                        <a:pt x="14" y="328"/>
                      </a:lnTo>
                      <a:lnTo>
                        <a:pt x="20" y="319"/>
                      </a:lnTo>
                      <a:lnTo>
                        <a:pt x="32" y="301"/>
                      </a:lnTo>
                      <a:lnTo>
                        <a:pt x="46" y="283"/>
                      </a:lnTo>
                      <a:lnTo>
                        <a:pt x="59" y="267"/>
                      </a:lnTo>
                      <a:lnTo>
                        <a:pt x="73" y="250"/>
                      </a:lnTo>
                      <a:lnTo>
                        <a:pt x="88" y="234"/>
                      </a:lnTo>
                      <a:lnTo>
                        <a:pt x="103" y="218"/>
                      </a:lnTo>
                      <a:lnTo>
                        <a:pt x="118" y="203"/>
                      </a:lnTo>
                      <a:lnTo>
                        <a:pt x="134" y="188"/>
                      </a:lnTo>
                      <a:lnTo>
                        <a:pt x="150" y="174"/>
                      </a:lnTo>
                      <a:lnTo>
                        <a:pt x="167" y="159"/>
                      </a:lnTo>
                      <a:lnTo>
                        <a:pt x="183" y="146"/>
                      </a:lnTo>
                      <a:lnTo>
                        <a:pt x="201" y="134"/>
                      </a:lnTo>
                      <a:lnTo>
                        <a:pt x="236" y="109"/>
                      </a:lnTo>
                      <a:lnTo>
                        <a:pt x="272" y="87"/>
                      </a:lnTo>
                      <a:lnTo>
                        <a:pt x="308" y="67"/>
                      </a:lnTo>
                      <a:lnTo>
                        <a:pt x="346" y="50"/>
                      </a:lnTo>
                      <a:lnTo>
                        <a:pt x="364" y="42"/>
                      </a:lnTo>
                      <a:lnTo>
                        <a:pt x="383" y="34"/>
                      </a:lnTo>
                      <a:lnTo>
                        <a:pt x="401" y="28"/>
                      </a:lnTo>
                      <a:lnTo>
                        <a:pt x="421" y="22"/>
                      </a:lnTo>
                      <a:lnTo>
                        <a:pt x="440" y="17"/>
                      </a:lnTo>
                      <a:lnTo>
                        <a:pt x="458" y="13"/>
                      </a:lnTo>
                      <a:lnTo>
                        <a:pt x="477" y="8"/>
                      </a:lnTo>
                      <a:lnTo>
                        <a:pt x="495" y="5"/>
                      </a:lnTo>
                      <a:lnTo>
                        <a:pt x="514" y="3"/>
                      </a:lnTo>
                      <a:lnTo>
                        <a:pt x="533" y="1"/>
                      </a:lnTo>
                      <a:lnTo>
                        <a:pt x="550" y="0"/>
                      </a:lnTo>
                      <a:lnTo>
                        <a:pt x="569" y="0"/>
                      </a:lnTo>
                      <a:lnTo>
                        <a:pt x="603" y="2"/>
                      </a:lnTo>
                      <a:lnTo>
                        <a:pt x="637" y="5"/>
                      </a:lnTo>
                      <a:lnTo>
                        <a:pt x="669" y="10"/>
                      </a:lnTo>
                      <a:lnTo>
                        <a:pt x="700" y="18"/>
                      </a:lnTo>
                      <a:lnTo>
                        <a:pt x="730" y="26"/>
                      </a:lnTo>
                      <a:lnTo>
                        <a:pt x="760" y="37"/>
                      </a:lnTo>
                      <a:lnTo>
                        <a:pt x="789" y="50"/>
                      </a:lnTo>
                      <a:lnTo>
                        <a:pt x="818" y="64"/>
                      </a:lnTo>
                      <a:lnTo>
                        <a:pt x="846" y="80"/>
                      </a:lnTo>
                      <a:lnTo>
                        <a:pt x="875" y="98"/>
                      </a:lnTo>
                      <a:lnTo>
                        <a:pt x="904" y="118"/>
                      </a:lnTo>
                      <a:lnTo>
                        <a:pt x="933" y="140"/>
                      </a:lnTo>
                      <a:lnTo>
                        <a:pt x="962" y="164"/>
                      </a:lnTo>
                      <a:lnTo>
                        <a:pt x="993" y="189"/>
                      </a:lnTo>
                      <a:lnTo>
                        <a:pt x="1024" y="216"/>
                      </a:lnTo>
                      <a:lnTo>
                        <a:pt x="1056" y="245"/>
                      </a:lnTo>
                      <a:lnTo>
                        <a:pt x="1063" y="253"/>
                      </a:lnTo>
                      <a:lnTo>
                        <a:pt x="1070" y="262"/>
                      </a:lnTo>
                      <a:lnTo>
                        <a:pt x="1076" y="271"/>
                      </a:lnTo>
                      <a:lnTo>
                        <a:pt x="1081" y="280"/>
                      </a:lnTo>
                      <a:lnTo>
                        <a:pt x="1085" y="290"/>
                      </a:lnTo>
                      <a:lnTo>
                        <a:pt x="1088" y="300"/>
                      </a:lnTo>
                      <a:lnTo>
                        <a:pt x="1089" y="310"/>
                      </a:lnTo>
                      <a:lnTo>
                        <a:pt x="1090" y="321"/>
                      </a:lnTo>
                      <a:lnTo>
                        <a:pt x="1090" y="331"/>
                      </a:lnTo>
                      <a:lnTo>
                        <a:pt x="1089" y="341"/>
                      </a:lnTo>
                      <a:lnTo>
                        <a:pt x="1087" y="352"/>
                      </a:lnTo>
                      <a:lnTo>
                        <a:pt x="1084" y="361"/>
                      </a:lnTo>
                      <a:lnTo>
                        <a:pt x="1080" y="371"/>
                      </a:lnTo>
                      <a:lnTo>
                        <a:pt x="1076" y="381"/>
                      </a:lnTo>
                      <a:lnTo>
                        <a:pt x="1069" y="390"/>
                      </a:lnTo>
                      <a:lnTo>
                        <a:pt x="1062" y="398"/>
                      </a:lnTo>
                      <a:lnTo>
                        <a:pt x="1054" y="405"/>
                      </a:lnTo>
                      <a:lnTo>
                        <a:pt x="1046" y="413"/>
                      </a:lnTo>
                      <a:lnTo>
                        <a:pt x="1036" y="419"/>
                      </a:lnTo>
                      <a:lnTo>
                        <a:pt x="1027" y="423"/>
                      </a:lnTo>
                      <a:lnTo>
                        <a:pt x="1018" y="427"/>
                      </a:lnTo>
                      <a:lnTo>
                        <a:pt x="1007" y="430"/>
                      </a:lnTo>
                      <a:lnTo>
                        <a:pt x="997" y="432"/>
                      </a:lnTo>
                      <a:lnTo>
                        <a:pt x="987" y="433"/>
                      </a:lnTo>
                      <a:lnTo>
                        <a:pt x="976" y="433"/>
                      </a:lnTo>
                      <a:lnTo>
                        <a:pt x="966" y="432"/>
                      </a:lnTo>
                      <a:lnTo>
                        <a:pt x="956" y="430"/>
                      </a:lnTo>
                      <a:lnTo>
                        <a:pt x="946" y="427"/>
                      </a:lnTo>
                      <a:lnTo>
                        <a:pt x="936" y="423"/>
                      </a:lnTo>
                      <a:lnTo>
                        <a:pt x="927" y="418"/>
                      </a:lnTo>
                      <a:lnTo>
                        <a:pt x="917" y="412"/>
                      </a:lnTo>
                      <a:lnTo>
                        <a:pt x="909" y="404"/>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5" name="Freeform 2102">
                  <a:extLst>
                    <a:ext uri="{FF2B5EF4-FFF2-40B4-BE49-F238E27FC236}">
                      <a16:creationId xmlns:a16="http://schemas.microsoft.com/office/drawing/2014/main" id="{9BD1419F-1304-4DA4-B940-35D0EC3436C5}"/>
                    </a:ext>
                  </a:extLst>
                </p:cNvPr>
                <p:cNvSpPr>
                  <a:spLocks/>
                </p:cNvSpPr>
                <p:nvPr/>
              </p:nvSpPr>
              <p:spPr bwMode="auto">
                <a:xfrm>
                  <a:off x="2020" y="2867"/>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10"/>
                      </a:moveTo>
                      <a:lnTo>
                        <a:pt x="218" y="354"/>
                      </a:lnTo>
                      <a:lnTo>
                        <a:pt x="217" y="366"/>
                      </a:lnTo>
                      <a:lnTo>
                        <a:pt x="215" y="376"/>
                      </a:lnTo>
                      <a:lnTo>
                        <a:pt x="211" y="386"/>
                      </a:lnTo>
                      <a:lnTo>
                        <a:pt x="208" y="397"/>
                      </a:lnTo>
                      <a:lnTo>
                        <a:pt x="203" y="406"/>
                      </a:lnTo>
                      <a:lnTo>
                        <a:pt x="198" y="415"/>
                      </a:lnTo>
                      <a:lnTo>
                        <a:pt x="191" y="424"/>
                      </a:lnTo>
                      <a:lnTo>
                        <a:pt x="185" y="431"/>
                      </a:lnTo>
                      <a:lnTo>
                        <a:pt x="176" y="438"/>
                      </a:lnTo>
                      <a:lnTo>
                        <a:pt x="168" y="443"/>
                      </a:lnTo>
                      <a:lnTo>
                        <a:pt x="159" y="449"/>
                      </a:lnTo>
                      <a:lnTo>
                        <a:pt x="149" y="454"/>
                      </a:lnTo>
                      <a:lnTo>
                        <a:pt x="139" y="457"/>
                      </a:lnTo>
                      <a:lnTo>
                        <a:pt x="129" y="460"/>
                      </a:lnTo>
                      <a:lnTo>
                        <a:pt x="118" y="461"/>
                      </a:lnTo>
                      <a:lnTo>
                        <a:pt x="107" y="461"/>
                      </a:lnTo>
                      <a:lnTo>
                        <a:pt x="96" y="461"/>
                      </a:lnTo>
                      <a:lnTo>
                        <a:pt x="85" y="459"/>
                      </a:lnTo>
                      <a:lnTo>
                        <a:pt x="75" y="456"/>
                      </a:lnTo>
                      <a:lnTo>
                        <a:pt x="66" y="451"/>
                      </a:lnTo>
                      <a:lnTo>
                        <a:pt x="55" y="447"/>
                      </a:lnTo>
                      <a:lnTo>
                        <a:pt x="47" y="441"/>
                      </a:lnTo>
                      <a:lnTo>
                        <a:pt x="39" y="435"/>
                      </a:lnTo>
                      <a:lnTo>
                        <a:pt x="32" y="428"/>
                      </a:lnTo>
                      <a:lnTo>
                        <a:pt x="24" y="420"/>
                      </a:lnTo>
                      <a:lnTo>
                        <a:pt x="18" y="412"/>
                      </a:lnTo>
                      <a:lnTo>
                        <a:pt x="13" y="403"/>
                      </a:lnTo>
                      <a:lnTo>
                        <a:pt x="9" y="394"/>
                      </a:lnTo>
                      <a:lnTo>
                        <a:pt x="5" y="383"/>
                      </a:lnTo>
                      <a:lnTo>
                        <a:pt x="3" y="373"/>
                      </a:lnTo>
                      <a:lnTo>
                        <a:pt x="2" y="363"/>
                      </a:lnTo>
                      <a:lnTo>
                        <a:pt x="0" y="351"/>
                      </a:lnTo>
                      <a:lnTo>
                        <a:pt x="9" y="106"/>
                      </a:lnTo>
                      <a:lnTo>
                        <a:pt x="10" y="95"/>
                      </a:lnTo>
                      <a:lnTo>
                        <a:pt x="12" y="84"/>
                      </a:lnTo>
                      <a:lnTo>
                        <a:pt x="14" y="74"/>
                      </a:lnTo>
                      <a:lnTo>
                        <a:pt x="18" y="65"/>
                      </a:lnTo>
                      <a:lnTo>
                        <a:pt x="23" y="55"/>
                      </a:lnTo>
                      <a:lnTo>
                        <a:pt x="28" y="46"/>
                      </a:lnTo>
                      <a:lnTo>
                        <a:pt x="35" y="38"/>
                      </a:lnTo>
                      <a:lnTo>
                        <a:pt x="42" y="31"/>
                      </a:lnTo>
                      <a:lnTo>
                        <a:pt x="50" y="23"/>
                      </a:lnTo>
                      <a:lnTo>
                        <a:pt x="58" y="17"/>
                      </a:lnTo>
                      <a:lnTo>
                        <a:pt x="67" y="12"/>
                      </a:lnTo>
                      <a:lnTo>
                        <a:pt x="77" y="8"/>
                      </a:lnTo>
                      <a:lnTo>
                        <a:pt x="86" y="4"/>
                      </a:lnTo>
                      <a:lnTo>
                        <a:pt x="97" y="2"/>
                      </a:lnTo>
                      <a:lnTo>
                        <a:pt x="108" y="1"/>
                      </a:lnTo>
                      <a:lnTo>
                        <a:pt x="119" y="0"/>
                      </a:lnTo>
                      <a:lnTo>
                        <a:pt x="130" y="1"/>
                      </a:lnTo>
                      <a:lnTo>
                        <a:pt x="141" y="3"/>
                      </a:lnTo>
                      <a:lnTo>
                        <a:pt x="151" y="5"/>
                      </a:lnTo>
                      <a:lnTo>
                        <a:pt x="161" y="9"/>
                      </a:lnTo>
                      <a:lnTo>
                        <a:pt x="170" y="14"/>
                      </a:lnTo>
                      <a:lnTo>
                        <a:pt x="179" y="19"/>
                      </a:lnTo>
                      <a:lnTo>
                        <a:pt x="188" y="25"/>
                      </a:lnTo>
                      <a:lnTo>
                        <a:pt x="195" y="33"/>
                      </a:lnTo>
                      <a:lnTo>
                        <a:pt x="202" y="41"/>
                      </a:lnTo>
                      <a:lnTo>
                        <a:pt x="208" y="49"/>
                      </a:lnTo>
                      <a:lnTo>
                        <a:pt x="214" y="59"/>
                      </a:lnTo>
                      <a:lnTo>
                        <a:pt x="218" y="68"/>
                      </a:lnTo>
                      <a:lnTo>
                        <a:pt x="221" y="77"/>
                      </a:lnTo>
                      <a:lnTo>
                        <a:pt x="224" y="88"/>
                      </a:lnTo>
                      <a:lnTo>
                        <a:pt x="225" y="99"/>
                      </a:lnTo>
                      <a:lnTo>
                        <a:pt x="225" y="110"/>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6" name="Freeform 2103">
                  <a:extLst>
                    <a:ext uri="{FF2B5EF4-FFF2-40B4-BE49-F238E27FC236}">
                      <a16:creationId xmlns:a16="http://schemas.microsoft.com/office/drawing/2014/main" id="{8C2E3FD8-3F87-4022-A686-6BEE6D088437}"/>
                    </a:ext>
                  </a:extLst>
                </p:cNvPr>
                <p:cNvSpPr>
                  <a:spLocks/>
                </p:cNvSpPr>
                <p:nvPr/>
              </p:nvSpPr>
              <p:spPr bwMode="auto">
                <a:xfrm>
                  <a:off x="1900" y="2849"/>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1" y="52"/>
                      </a:moveTo>
                      <a:lnTo>
                        <a:pt x="2338" y="41"/>
                      </a:lnTo>
                      <a:lnTo>
                        <a:pt x="2332" y="29"/>
                      </a:lnTo>
                      <a:lnTo>
                        <a:pt x="2325" y="20"/>
                      </a:lnTo>
                      <a:lnTo>
                        <a:pt x="2316" y="13"/>
                      </a:lnTo>
                      <a:lnTo>
                        <a:pt x="2305" y="6"/>
                      </a:lnTo>
                      <a:lnTo>
                        <a:pt x="2294" y="2"/>
                      </a:lnTo>
                      <a:lnTo>
                        <a:pt x="2289" y="1"/>
                      </a:lnTo>
                      <a:lnTo>
                        <a:pt x="2283" y="0"/>
                      </a:lnTo>
                      <a:lnTo>
                        <a:pt x="2276" y="0"/>
                      </a:lnTo>
                      <a:lnTo>
                        <a:pt x="2270" y="0"/>
                      </a:lnTo>
                      <a:lnTo>
                        <a:pt x="60" y="236"/>
                      </a:lnTo>
                      <a:lnTo>
                        <a:pt x="53" y="237"/>
                      </a:lnTo>
                      <a:lnTo>
                        <a:pt x="47" y="239"/>
                      </a:lnTo>
                      <a:lnTo>
                        <a:pt x="41" y="241"/>
                      </a:lnTo>
                      <a:lnTo>
                        <a:pt x="34" y="244"/>
                      </a:lnTo>
                      <a:lnTo>
                        <a:pt x="29" y="247"/>
                      </a:lnTo>
                      <a:lnTo>
                        <a:pt x="24" y="251"/>
                      </a:lnTo>
                      <a:lnTo>
                        <a:pt x="20" y="256"/>
                      </a:lnTo>
                      <a:lnTo>
                        <a:pt x="15" y="260"/>
                      </a:lnTo>
                      <a:lnTo>
                        <a:pt x="12" y="265"/>
                      </a:lnTo>
                      <a:lnTo>
                        <a:pt x="9" y="271"/>
                      </a:lnTo>
                      <a:lnTo>
                        <a:pt x="6" y="276"/>
                      </a:lnTo>
                      <a:lnTo>
                        <a:pt x="3" y="282"/>
                      </a:lnTo>
                      <a:lnTo>
                        <a:pt x="1" y="289"/>
                      </a:lnTo>
                      <a:lnTo>
                        <a:pt x="0" y="296"/>
                      </a:lnTo>
                      <a:lnTo>
                        <a:pt x="0" y="302"/>
                      </a:lnTo>
                      <a:lnTo>
                        <a:pt x="1" y="309"/>
                      </a:lnTo>
                      <a:lnTo>
                        <a:pt x="2" y="316"/>
                      </a:lnTo>
                      <a:lnTo>
                        <a:pt x="3" y="323"/>
                      </a:lnTo>
                      <a:lnTo>
                        <a:pt x="6" y="329"/>
                      </a:lnTo>
                      <a:lnTo>
                        <a:pt x="9" y="334"/>
                      </a:lnTo>
                      <a:lnTo>
                        <a:pt x="13" y="339"/>
                      </a:lnTo>
                      <a:lnTo>
                        <a:pt x="16" y="344"/>
                      </a:lnTo>
                      <a:lnTo>
                        <a:pt x="20" y="350"/>
                      </a:lnTo>
                      <a:lnTo>
                        <a:pt x="25" y="354"/>
                      </a:lnTo>
                      <a:lnTo>
                        <a:pt x="30" y="358"/>
                      </a:lnTo>
                      <a:lnTo>
                        <a:pt x="36" y="361"/>
                      </a:lnTo>
                      <a:lnTo>
                        <a:pt x="42" y="363"/>
                      </a:lnTo>
                      <a:lnTo>
                        <a:pt x="48" y="366"/>
                      </a:lnTo>
                      <a:lnTo>
                        <a:pt x="54" y="367"/>
                      </a:lnTo>
                      <a:lnTo>
                        <a:pt x="60" y="368"/>
                      </a:lnTo>
                      <a:lnTo>
                        <a:pt x="68" y="368"/>
                      </a:lnTo>
                      <a:lnTo>
                        <a:pt x="74" y="368"/>
                      </a:lnTo>
                      <a:lnTo>
                        <a:pt x="2223" y="139"/>
                      </a:lnTo>
                      <a:lnTo>
                        <a:pt x="2226" y="165"/>
                      </a:lnTo>
                      <a:lnTo>
                        <a:pt x="2230" y="194"/>
                      </a:lnTo>
                      <a:lnTo>
                        <a:pt x="2233" y="227"/>
                      </a:lnTo>
                      <a:lnTo>
                        <a:pt x="2236" y="262"/>
                      </a:lnTo>
                      <a:lnTo>
                        <a:pt x="2238" y="299"/>
                      </a:lnTo>
                      <a:lnTo>
                        <a:pt x="2239" y="338"/>
                      </a:lnTo>
                      <a:lnTo>
                        <a:pt x="2239" y="379"/>
                      </a:lnTo>
                      <a:lnTo>
                        <a:pt x="2238" y="421"/>
                      </a:lnTo>
                      <a:lnTo>
                        <a:pt x="2235" y="463"/>
                      </a:lnTo>
                      <a:lnTo>
                        <a:pt x="2230" y="506"/>
                      </a:lnTo>
                      <a:lnTo>
                        <a:pt x="2227" y="527"/>
                      </a:lnTo>
                      <a:lnTo>
                        <a:pt x="2223" y="548"/>
                      </a:lnTo>
                      <a:lnTo>
                        <a:pt x="2218" y="569"/>
                      </a:lnTo>
                      <a:lnTo>
                        <a:pt x="2213" y="590"/>
                      </a:lnTo>
                      <a:lnTo>
                        <a:pt x="2208" y="610"/>
                      </a:lnTo>
                      <a:lnTo>
                        <a:pt x="2202" y="630"/>
                      </a:lnTo>
                      <a:lnTo>
                        <a:pt x="2195" y="649"/>
                      </a:lnTo>
                      <a:lnTo>
                        <a:pt x="2186" y="668"/>
                      </a:lnTo>
                      <a:lnTo>
                        <a:pt x="2178" y="687"/>
                      </a:lnTo>
                      <a:lnTo>
                        <a:pt x="2169" y="705"/>
                      </a:lnTo>
                      <a:lnTo>
                        <a:pt x="2158" y="723"/>
                      </a:lnTo>
                      <a:lnTo>
                        <a:pt x="2147" y="739"/>
                      </a:lnTo>
                      <a:lnTo>
                        <a:pt x="2137" y="753"/>
                      </a:lnTo>
                      <a:lnTo>
                        <a:pt x="2126" y="765"/>
                      </a:lnTo>
                      <a:lnTo>
                        <a:pt x="2116" y="777"/>
                      </a:lnTo>
                      <a:lnTo>
                        <a:pt x="2105" y="788"/>
                      </a:lnTo>
                      <a:lnTo>
                        <a:pt x="2092" y="798"/>
                      </a:lnTo>
                      <a:lnTo>
                        <a:pt x="2080" y="808"/>
                      </a:lnTo>
                      <a:lnTo>
                        <a:pt x="2067" y="817"/>
                      </a:lnTo>
                      <a:lnTo>
                        <a:pt x="2053" y="825"/>
                      </a:lnTo>
                      <a:lnTo>
                        <a:pt x="2040" y="832"/>
                      </a:lnTo>
                      <a:lnTo>
                        <a:pt x="2025" y="840"/>
                      </a:lnTo>
                      <a:lnTo>
                        <a:pt x="2010" y="846"/>
                      </a:lnTo>
                      <a:lnTo>
                        <a:pt x="1994" y="851"/>
                      </a:lnTo>
                      <a:lnTo>
                        <a:pt x="1977" y="855"/>
                      </a:lnTo>
                      <a:lnTo>
                        <a:pt x="1961" y="859"/>
                      </a:lnTo>
                      <a:lnTo>
                        <a:pt x="1943" y="862"/>
                      </a:lnTo>
                      <a:lnTo>
                        <a:pt x="1926" y="866"/>
                      </a:lnTo>
                      <a:lnTo>
                        <a:pt x="1893" y="869"/>
                      </a:lnTo>
                      <a:lnTo>
                        <a:pt x="1862" y="872"/>
                      </a:lnTo>
                      <a:lnTo>
                        <a:pt x="1830" y="873"/>
                      </a:lnTo>
                      <a:lnTo>
                        <a:pt x="1800" y="874"/>
                      </a:lnTo>
                      <a:lnTo>
                        <a:pt x="1769" y="873"/>
                      </a:lnTo>
                      <a:lnTo>
                        <a:pt x="1740" y="872"/>
                      </a:lnTo>
                      <a:lnTo>
                        <a:pt x="1711" y="869"/>
                      </a:lnTo>
                      <a:lnTo>
                        <a:pt x="1682" y="866"/>
                      </a:lnTo>
                      <a:lnTo>
                        <a:pt x="1654" y="860"/>
                      </a:lnTo>
                      <a:lnTo>
                        <a:pt x="1626" y="854"/>
                      </a:lnTo>
                      <a:lnTo>
                        <a:pt x="1599" y="848"/>
                      </a:lnTo>
                      <a:lnTo>
                        <a:pt x="1573" y="840"/>
                      </a:lnTo>
                      <a:lnTo>
                        <a:pt x="1546" y="830"/>
                      </a:lnTo>
                      <a:lnTo>
                        <a:pt x="1520" y="820"/>
                      </a:lnTo>
                      <a:lnTo>
                        <a:pt x="1496" y="809"/>
                      </a:lnTo>
                      <a:lnTo>
                        <a:pt x="1471" y="796"/>
                      </a:lnTo>
                      <a:lnTo>
                        <a:pt x="1446" y="783"/>
                      </a:lnTo>
                      <a:lnTo>
                        <a:pt x="1422" y="768"/>
                      </a:lnTo>
                      <a:lnTo>
                        <a:pt x="1398" y="753"/>
                      </a:lnTo>
                      <a:lnTo>
                        <a:pt x="1375" y="736"/>
                      </a:lnTo>
                      <a:lnTo>
                        <a:pt x="1352" y="718"/>
                      </a:lnTo>
                      <a:lnTo>
                        <a:pt x="1329" y="698"/>
                      </a:lnTo>
                      <a:lnTo>
                        <a:pt x="1306" y="678"/>
                      </a:lnTo>
                      <a:lnTo>
                        <a:pt x="1285" y="657"/>
                      </a:lnTo>
                      <a:lnTo>
                        <a:pt x="1263" y="634"/>
                      </a:lnTo>
                      <a:lnTo>
                        <a:pt x="1241" y="609"/>
                      </a:lnTo>
                      <a:lnTo>
                        <a:pt x="1220" y="584"/>
                      </a:lnTo>
                      <a:lnTo>
                        <a:pt x="1199" y="557"/>
                      </a:lnTo>
                      <a:lnTo>
                        <a:pt x="1177" y="531"/>
                      </a:lnTo>
                      <a:lnTo>
                        <a:pt x="1156" y="502"/>
                      </a:lnTo>
                      <a:lnTo>
                        <a:pt x="1136" y="472"/>
                      </a:lnTo>
                      <a:lnTo>
                        <a:pt x="1116" y="440"/>
                      </a:lnTo>
                      <a:lnTo>
                        <a:pt x="1112" y="434"/>
                      </a:lnTo>
                      <a:lnTo>
                        <a:pt x="1107" y="429"/>
                      </a:lnTo>
                      <a:lnTo>
                        <a:pt x="1103" y="425"/>
                      </a:lnTo>
                      <a:lnTo>
                        <a:pt x="1097" y="421"/>
                      </a:lnTo>
                      <a:lnTo>
                        <a:pt x="1091" y="418"/>
                      </a:lnTo>
                      <a:lnTo>
                        <a:pt x="1086" y="415"/>
                      </a:lnTo>
                      <a:lnTo>
                        <a:pt x="1080" y="413"/>
                      </a:lnTo>
                      <a:lnTo>
                        <a:pt x="1074" y="411"/>
                      </a:lnTo>
                      <a:lnTo>
                        <a:pt x="1068" y="410"/>
                      </a:lnTo>
                      <a:lnTo>
                        <a:pt x="1061" y="410"/>
                      </a:lnTo>
                      <a:lnTo>
                        <a:pt x="1055" y="410"/>
                      </a:lnTo>
                      <a:lnTo>
                        <a:pt x="1048" y="410"/>
                      </a:lnTo>
                      <a:lnTo>
                        <a:pt x="1042" y="412"/>
                      </a:lnTo>
                      <a:lnTo>
                        <a:pt x="1035" y="414"/>
                      </a:lnTo>
                      <a:lnTo>
                        <a:pt x="1029" y="416"/>
                      </a:lnTo>
                      <a:lnTo>
                        <a:pt x="1024" y="420"/>
                      </a:lnTo>
                      <a:lnTo>
                        <a:pt x="1018" y="423"/>
                      </a:lnTo>
                      <a:lnTo>
                        <a:pt x="1013" y="428"/>
                      </a:lnTo>
                      <a:lnTo>
                        <a:pt x="1009" y="432"/>
                      </a:lnTo>
                      <a:lnTo>
                        <a:pt x="1004" y="438"/>
                      </a:lnTo>
                      <a:lnTo>
                        <a:pt x="1001" y="444"/>
                      </a:lnTo>
                      <a:lnTo>
                        <a:pt x="998" y="449"/>
                      </a:lnTo>
                      <a:lnTo>
                        <a:pt x="996" y="455"/>
                      </a:lnTo>
                      <a:lnTo>
                        <a:pt x="994" y="461"/>
                      </a:lnTo>
                      <a:lnTo>
                        <a:pt x="993" y="468"/>
                      </a:lnTo>
                      <a:lnTo>
                        <a:pt x="993" y="474"/>
                      </a:lnTo>
                      <a:lnTo>
                        <a:pt x="993" y="480"/>
                      </a:lnTo>
                      <a:lnTo>
                        <a:pt x="994" y="487"/>
                      </a:lnTo>
                      <a:lnTo>
                        <a:pt x="995" y="493"/>
                      </a:lnTo>
                      <a:lnTo>
                        <a:pt x="997" y="500"/>
                      </a:lnTo>
                      <a:lnTo>
                        <a:pt x="1000" y="506"/>
                      </a:lnTo>
                      <a:lnTo>
                        <a:pt x="1003" y="511"/>
                      </a:lnTo>
                      <a:lnTo>
                        <a:pt x="1026" y="547"/>
                      </a:lnTo>
                      <a:lnTo>
                        <a:pt x="1050" y="581"/>
                      </a:lnTo>
                      <a:lnTo>
                        <a:pt x="1074" y="613"/>
                      </a:lnTo>
                      <a:lnTo>
                        <a:pt x="1097" y="645"/>
                      </a:lnTo>
                      <a:lnTo>
                        <a:pt x="1122" y="675"/>
                      </a:lnTo>
                      <a:lnTo>
                        <a:pt x="1146" y="704"/>
                      </a:lnTo>
                      <a:lnTo>
                        <a:pt x="1172" y="731"/>
                      </a:lnTo>
                      <a:lnTo>
                        <a:pt x="1197" y="757"/>
                      </a:lnTo>
                      <a:lnTo>
                        <a:pt x="1223" y="782"/>
                      </a:lnTo>
                      <a:lnTo>
                        <a:pt x="1248" y="806"/>
                      </a:lnTo>
                      <a:lnTo>
                        <a:pt x="1275" y="827"/>
                      </a:lnTo>
                      <a:lnTo>
                        <a:pt x="1302" y="848"/>
                      </a:lnTo>
                      <a:lnTo>
                        <a:pt x="1329" y="868"/>
                      </a:lnTo>
                      <a:lnTo>
                        <a:pt x="1357" y="885"/>
                      </a:lnTo>
                      <a:lnTo>
                        <a:pt x="1385" y="902"/>
                      </a:lnTo>
                      <a:lnTo>
                        <a:pt x="1414" y="917"/>
                      </a:lnTo>
                      <a:lnTo>
                        <a:pt x="1443" y="932"/>
                      </a:lnTo>
                      <a:lnTo>
                        <a:pt x="1472" y="945"/>
                      </a:lnTo>
                      <a:lnTo>
                        <a:pt x="1502" y="957"/>
                      </a:lnTo>
                      <a:lnTo>
                        <a:pt x="1533" y="967"/>
                      </a:lnTo>
                      <a:lnTo>
                        <a:pt x="1564" y="976"/>
                      </a:lnTo>
                      <a:lnTo>
                        <a:pt x="1595" y="984"/>
                      </a:lnTo>
                      <a:lnTo>
                        <a:pt x="1627" y="992"/>
                      </a:lnTo>
                      <a:lnTo>
                        <a:pt x="1660" y="997"/>
                      </a:lnTo>
                      <a:lnTo>
                        <a:pt x="1693" y="1001"/>
                      </a:lnTo>
                      <a:lnTo>
                        <a:pt x="1726" y="1004"/>
                      </a:lnTo>
                      <a:lnTo>
                        <a:pt x="1761" y="1006"/>
                      </a:lnTo>
                      <a:lnTo>
                        <a:pt x="1795" y="1007"/>
                      </a:lnTo>
                      <a:lnTo>
                        <a:pt x="1832" y="1006"/>
                      </a:lnTo>
                      <a:lnTo>
                        <a:pt x="1868" y="1004"/>
                      </a:lnTo>
                      <a:lnTo>
                        <a:pt x="1904" y="1002"/>
                      </a:lnTo>
                      <a:lnTo>
                        <a:pt x="1942" y="998"/>
                      </a:lnTo>
                      <a:lnTo>
                        <a:pt x="1967" y="994"/>
                      </a:lnTo>
                      <a:lnTo>
                        <a:pt x="1991" y="990"/>
                      </a:lnTo>
                      <a:lnTo>
                        <a:pt x="2015" y="983"/>
                      </a:lnTo>
                      <a:lnTo>
                        <a:pt x="2037" y="977"/>
                      </a:lnTo>
                      <a:lnTo>
                        <a:pt x="2059" y="969"/>
                      </a:lnTo>
                      <a:lnTo>
                        <a:pt x="2081" y="961"/>
                      </a:lnTo>
                      <a:lnTo>
                        <a:pt x="2102" y="950"/>
                      </a:lnTo>
                      <a:lnTo>
                        <a:pt x="2122" y="940"/>
                      </a:lnTo>
                      <a:lnTo>
                        <a:pt x="2141" y="928"/>
                      </a:lnTo>
                      <a:lnTo>
                        <a:pt x="2159" y="915"/>
                      </a:lnTo>
                      <a:lnTo>
                        <a:pt x="2178" y="901"/>
                      </a:lnTo>
                      <a:lnTo>
                        <a:pt x="2195" y="886"/>
                      </a:lnTo>
                      <a:lnTo>
                        <a:pt x="2211" y="870"/>
                      </a:lnTo>
                      <a:lnTo>
                        <a:pt x="2227" y="853"/>
                      </a:lnTo>
                      <a:lnTo>
                        <a:pt x="2242" y="835"/>
                      </a:lnTo>
                      <a:lnTo>
                        <a:pt x="2256" y="816"/>
                      </a:lnTo>
                      <a:lnTo>
                        <a:pt x="2273" y="790"/>
                      </a:lnTo>
                      <a:lnTo>
                        <a:pt x="2289" y="762"/>
                      </a:lnTo>
                      <a:lnTo>
                        <a:pt x="2302" y="734"/>
                      </a:lnTo>
                      <a:lnTo>
                        <a:pt x="2315" y="705"/>
                      </a:lnTo>
                      <a:lnTo>
                        <a:pt x="2326" y="676"/>
                      </a:lnTo>
                      <a:lnTo>
                        <a:pt x="2335" y="646"/>
                      </a:lnTo>
                      <a:lnTo>
                        <a:pt x="2344" y="615"/>
                      </a:lnTo>
                      <a:lnTo>
                        <a:pt x="2351" y="584"/>
                      </a:lnTo>
                      <a:lnTo>
                        <a:pt x="2357" y="553"/>
                      </a:lnTo>
                      <a:lnTo>
                        <a:pt x="2362" y="522"/>
                      </a:lnTo>
                      <a:lnTo>
                        <a:pt x="2365" y="491"/>
                      </a:lnTo>
                      <a:lnTo>
                        <a:pt x="2368" y="460"/>
                      </a:lnTo>
                      <a:lnTo>
                        <a:pt x="2370" y="429"/>
                      </a:lnTo>
                      <a:lnTo>
                        <a:pt x="2372" y="399"/>
                      </a:lnTo>
                      <a:lnTo>
                        <a:pt x="2372" y="369"/>
                      </a:lnTo>
                      <a:lnTo>
                        <a:pt x="2372" y="339"/>
                      </a:lnTo>
                      <a:lnTo>
                        <a:pt x="2370" y="283"/>
                      </a:lnTo>
                      <a:lnTo>
                        <a:pt x="2367" y="231"/>
                      </a:lnTo>
                      <a:lnTo>
                        <a:pt x="2362" y="183"/>
                      </a:lnTo>
                      <a:lnTo>
                        <a:pt x="2357" y="142"/>
                      </a:lnTo>
                      <a:lnTo>
                        <a:pt x="2348" y="80"/>
                      </a:lnTo>
                      <a:lnTo>
                        <a:pt x="2341" y="52"/>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7" name="Freeform 2104">
                  <a:extLst>
                    <a:ext uri="{FF2B5EF4-FFF2-40B4-BE49-F238E27FC236}">
                      <a16:creationId xmlns:a16="http://schemas.microsoft.com/office/drawing/2014/main" id="{03362816-3DF2-461F-AC44-7F5568565745}"/>
                    </a:ext>
                  </a:extLst>
                </p:cNvPr>
                <p:cNvSpPr>
                  <a:spLocks/>
                </p:cNvSpPr>
                <p:nvPr/>
              </p:nvSpPr>
              <p:spPr bwMode="auto">
                <a:xfrm>
                  <a:off x="2145" y="2580"/>
                  <a:ext cx="138" cy="182"/>
                </a:xfrm>
                <a:custGeom>
                  <a:avLst/>
                  <a:gdLst>
                    <a:gd name="T0" fmla="*/ 0 w 2083"/>
                    <a:gd name="T1" fmla="*/ 0 h 2740"/>
                    <a:gd name="T2" fmla="*/ 0 w 2083"/>
                    <a:gd name="T3" fmla="*/ 0 h 2740"/>
                    <a:gd name="T4" fmla="*/ 0 w 2083"/>
                    <a:gd name="T5" fmla="*/ 0 h 2740"/>
                    <a:gd name="T6" fmla="*/ 0 w 2083"/>
                    <a:gd name="T7" fmla="*/ 0 h 2740"/>
                    <a:gd name="T8" fmla="*/ 0 w 2083"/>
                    <a:gd name="T9" fmla="*/ 0 h 2740"/>
                    <a:gd name="T10" fmla="*/ 0 w 2083"/>
                    <a:gd name="T11" fmla="*/ 0 h 2740"/>
                    <a:gd name="T12" fmla="*/ 0 w 2083"/>
                    <a:gd name="T13" fmla="*/ 0 h 2740"/>
                    <a:gd name="T14" fmla="*/ 0 w 2083"/>
                    <a:gd name="T15" fmla="*/ 0 h 2740"/>
                    <a:gd name="T16" fmla="*/ 0 w 2083"/>
                    <a:gd name="T17" fmla="*/ 0 h 2740"/>
                    <a:gd name="T18" fmla="*/ 0 w 2083"/>
                    <a:gd name="T19" fmla="*/ 0 h 2740"/>
                    <a:gd name="T20" fmla="*/ 0 w 2083"/>
                    <a:gd name="T21" fmla="*/ 0 h 2740"/>
                    <a:gd name="T22" fmla="*/ 0 w 2083"/>
                    <a:gd name="T23" fmla="*/ 0 h 2740"/>
                    <a:gd name="T24" fmla="*/ 0 w 2083"/>
                    <a:gd name="T25" fmla="*/ 0 h 2740"/>
                    <a:gd name="T26" fmla="*/ 0 w 2083"/>
                    <a:gd name="T27" fmla="*/ 0 h 2740"/>
                    <a:gd name="T28" fmla="*/ 0 w 2083"/>
                    <a:gd name="T29" fmla="*/ 0 h 2740"/>
                    <a:gd name="T30" fmla="*/ 0 w 2083"/>
                    <a:gd name="T31" fmla="*/ 0 h 2740"/>
                    <a:gd name="T32" fmla="*/ 0 w 2083"/>
                    <a:gd name="T33" fmla="*/ 0 h 2740"/>
                    <a:gd name="T34" fmla="*/ 0 w 2083"/>
                    <a:gd name="T35" fmla="*/ 0 h 2740"/>
                    <a:gd name="T36" fmla="*/ 0 w 2083"/>
                    <a:gd name="T37" fmla="*/ 0 h 2740"/>
                    <a:gd name="T38" fmla="*/ 0 w 2083"/>
                    <a:gd name="T39" fmla="*/ 0 h 2740"/>
                    <a:gd name="T40" fmla="*/ 0 w 2083"/>
                    <a:gd name="T41" fmla="*/ 0 h 2740"/>
                    <a:gd name="T42" fmla="*/ 0 w 2083"/>
                    <a:gd name="T43" fmla="*/ 0 h 2740"/>
                    <a:gd name="T44" fmla="*/ 0 w 2083"/>
                    <a:gd name="T45" fmla="*/ 0 h 2740"/>
                    <a:gd name="T46" fmla="*/ 0 w 2083"/>
                    <a:gd name="T47" fmla="*/ 0 h 2740"/>
                    <a:gd name="T48" fmla="*/ 0 w 2083"/>
                    <a:gd name="T49" fmla="*/ 0 h 2740"/>
                    <a:gd name="T50" fmla="*/ 0 w 2083"/>
                    <a:gd name="T51" fmla="*/ 0 h 2740"/>
                    <a:gd name="T52" fmla="*/ 0 w 2083"/>
                    <a:gd name="T53" fmla="*/ 0 h 2740"/>
                    <a:gd name="T54" fmla="*/ 0 w 2083"/>
                    <a:gd name="T55" fmla="*/ 0 h 2740"/>
                    <a:gd name="T56" fmla="*/ 0 w 2083"/>
                    <a:gd name="T57" fmla="*/ 0 h 2740"/>
                    <a:gd name="T58" fmla="*/ 0 w 2083"/>
                    <a:gd name="T59" fmla="*/ 0 h 2740"/>
                    <a:gd name="T60" fmla="*/ 0 w 2083"/>
                    <a:gd name="T61" fmla="*/ 0 h 2740"/>
                    <a:gd name="T62" fmla="*/ 0 w 2083"/>
                    <a:gd name="T63" fmla="*/ 0 h 2740"/>
                    <a:gd name="T64" fmla="*/ 0 w 2083"/>
                    <a:gd name="T65" fmla="*/ 0 h 2740"/>
                    <a:gd name="T66" fmla="*/ 0 w 2083"/>
                    <a:gd name="T67" fmla="*/ 0 h 2740"/>
                    <a:gd name="T68" fmla="*/ 0 w 2083"/>
                    <a:gd name="T69" fmla="*/ 0 h 2740"/>
                    <a:gd name="T70" fmla="*/ 0 w 2083"/>
                    <a:gd name="T71" fmla="*/ 0 h 2740"/>
                    <a:gd name="T72" fmla="*/ 0 w 2083"/>
                    <a:gd name="T73" fmla="*/ 0 h 2740"/>
                    <a:gd name="T74" fmla="*/ 0 w 2083"/>
                    <a:gd name="T75" fmla="*/ 0 h 2740"/>
                    <a:gd name="T76" fmla="*/ 0 w 2083"/>
                    <a:gd name="T77" fmla="*/ 0 h 2740"/>
                    <a:gd name="T78" fmla="*/ 0 w 2083"/>
                    <a:gd name="T79" fmla="*/ 0 h 2740"/>
                    <a:gd name="T80" fmla="*/ 0 w 2083"/>
                    <a:gd name="T81" fmla="*/ 0 h 2740"/>
                    <a:gd name="T82" fmla="*/ 0 w 2083"/>
                    <a:gd name="T83" fmla="*/ 0 h 2740"/>
                    <a:gd name="T84" fmla="*/ 0 w 2083"/>
                    <a:gd name="T85" fmla="*/ 0 h 2740"/>
                    <a:gd name="T86" fmla="*/ 0 w 2083"/>
                    <a:gd name="T87" fmla="*/ 0 h 2740"/>
                    <a:gd name="T88" fmla="*/ 0 w 2083"/>
                    <a:gd name="T89" fmla="*/ 0 h 2740"/>
                    <a:gd name="T90" fmla="*/ 0 w 2083"/>
                    <a:gd name="T91" fmla="*/ 0 h 2740"/>
                    <a:gd name="T92" fmla="*/ 0 w 2083"/>
                    <a:gd name="T93" fmla="*/ 0 h 2740"/>
                    <a:gd name="T94" fmla="*/ 0 w 2083"/>
                    <a:gd name="T95" fmla="*/ 0 h 2740"/>
                    <a:gd name="T96" fmla="*/ 0 w 2083"/>
                    <a:gd name="T97" fmla="*/ 0 h 2740"/>
                    <a:gd name="T98" fmla="*/ 0 w 2083"/>
                    <a:gd name="T99" fmla="*/ 0 h 2740"/>
                    <a:gd name="T100" fmla="*/ 0 w 2083"/>
                    <a:gd name="T101" fmla="*/ 0 h 2740"/>
                    <a:gd name="T102" fmla="*/ 0 w 2083"/>
                    <a:gd name="T103" fmla="*/ 0 h 2740"/>
                    <a:gd name="T104" fmla="*/ 0 w 2083"/>
                    <a:gd name="T105" fmla="*/ 0 h 27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3" h="2740">
                      <a:moveTo>
                        <a:pt x="106" y="2524"/>
                      </a:moveTo>
                      <a:lnTo>
                        <a:pt x="1136" y="2503"/>
                      </a:lnTo>
                      <a:lnTo>
                        <a:pt x="1146" y="2502"/>
                      </a:lnTo>
                      <a:lnTo>
                        <a:pt x="1154" y="2500"/>
                      </a:lnTo>
                      <a:lnTo>
                        <a:pt x="1162" y="2498"/>
                      </a:lnTo>
                      <a:lnTo>
                        <a:pt x="1169" y="2495"/>
                      </a:lnTo>
                      <a:lnTo>
                        <a:pt x="1174" y="2493"/>
                      </a:lnTo>
                      <a:lnTo>
                        <a:pt x="1179" y="2489"/>
                      </a:lnTo>
                      <a:lnTo>
                        <a:pt x="1183" y="2486"/>
                      </a:lnTo>
                      <a:lnTo>
                        <a:pt x="1186" y="2483"/>
                      </a:lnTo>
                      <a:lnTo>
                        <a:pt x="1192" y="2477"/>
                      </a:lnTo>
                      <a:lnTo>
                        <a:pt x="1198" y="2469"/>
                      </a:lnTo>
                      <a:lnTo>
                        <a:pt x="1202" y="2461"/>
                      </a:lnTo>
                      <a:lnTo>
                        <a:pt x="1207" y="2452"/>
                      </a:lnTo>
                      <a:lnTo>
                        <a:pt x="1215" y="2431"/>
                      </a:lnTo>
                      <a:lnTo>
                        <a:pt x="1221" y="2408"/>
                      </a:lnTo>
                      <a:lnTo>
                        <a:pt x="1227" y="2383"/>
                      </a:lnTo>
                      <a:lnTo>
                        <a:pt x="1231" y="2355"/>
                      </a:lnTo>
                      <a:lnTo>
                        <a:pt x="1233" y="2326"/>
                      </a:lnTo>
                      <a:lnTo>
                        <a:pt x="1233" y="2294"/>
                      </a:lnTo>
                      <a:lnTo>
                        <a:pt x="1233" y="2221"/>
                      </a:lnTo>
                      <a:lnTo>
                        <a:pt x="1234" y="2104"/>
                      </a:lnTo>
                      <a:lnTo>
                        <a:pt x="1236" y="1960"/>
                      </a:lnTo>
                      <a:lnTo>
                        <a:pt x="1239" y="1804"/>
                      </a:lnTo>
                      <a:lnTo>
                        <a:pt x="1242" y="1652"/>
                      </a:lnTo>
                      <a:lnTo>
                        <a:pt x="1245" y="1520"/>
                      </a:lnTo>
                      <a:lnTo>
                        <a:pt x="1247" y="1424"/>
                      </a:lnTo>
                      <a:lnTo>
                        <a:pt x="1248" y="1381"/>
                      </a:lnTo>
                      <a:lnTo>
                        <a:pt x="1249" y="1370"/>
                      </a:lnTo>
                      <a:lnTo>
                        <a:pt x="1250" y="1360"/>
                      </a:lnTo>
                      <a:lnTo>
                        <a:pt x="1253" y="1350"/>
                      </a:lnTo>
                      <a:lnTo>
                        <a:pt x="1258" y="1340"/>
                      </a:lnTo>
                      <a:lnTo>
                        <a:pt x="1262" y="1331"/>
                      </a:lnTo>
                      <a:lnTo>
                        <a:pt x="1267" y="1323"/>
                      </a:lnTo>
                      <a:lnTo>
                        <a:pt x="1273" y="1315"/>
                      </a:lnTo>
                      <a:lnTo>
                        <a:pt x="1280" y="1307"/>
                      </a:lnTo>
                      <a:lnTo>
                        <a:pt x="1288" y="1300"/>
                      </a:lnTo>
                      <a:lnTo>
                        <a:pt x="1296" y="1294"/>
                      </a:lnTo>
                      <a:lnTo>
                        <a:pt x="1304" y="1289"/>
                      </a:lnTo>
                      <a:lnTo>
                        <a:pt x="1313" y="1285"/>
                      </a:lnTo>
                      <a:lnTo>
                        <a:pt x="1323" y="1280"/>
                      </a:lnTo>
                      <a:lnTo>
                        <a:pt x="1333" y="1278"/>
                      </a:lnTo>
                      <a:lnTo>
                        <a:pt x="1343" y="1276"/>
                      </a:lnTo>
                      <a:lnTo>
                        <a:pt x="1354" y="1275"/>
                      </a:lnTo>
                      <a:lnTo>
                        <a:pt x="1401" y="1274"/>
                      </a:lnTo>
                      <a:lnTo>
                        <a:pt x="1461" y="1272"/>
                      </a:lnTo>
                      <a:lnTo>
                        <a:pt x="1531" y="1270"/>
                      </a:lnTo>
                      <a:lnTo>
                        <a:pt x="1603" y="1267"/>
                      </a:lnTo>
                      <a:lnTo>
                        <a:pt x="1675" y="1264"/>
                      </a:lnTo>
                      <a:lnTo>
                        <a:pt x="1743" y="1259"/>
                      </a:lnTo>
                      <a:lnTo>
                        <a:pt x="1800" y="1255"/>
                      </a:lnTo>
                      <a:lnTo>
                        <a:pt x="1845" y="1248"/>
                      </a:lnTo>
                      <a:lnTo>
                        <a:pt x="1847" y="1248"/>
                      </a:lnTo>
                      <a:lnTo>
                        <a:pt x="1850" y="1247"/>
                      </a:lnTo>
                      <a:lnTo>
                        <a:pt x="1853" y="1247"/>
                      </a:lnTo>
                      <a:lnTo>
                        <a:pt x="1855" y="1246"/>
                      </a:lnTo>
                      <a:lnTo>
                        <a:pt x="1858" y="1245"/>
                      </a:lnTo>
                      <a:lnTo>
                        <a:pt x="1860" y="1243"/>
                      </a:lnTo>
                      <a:lnTo>
                        <a:pt x="1861" y="1242"/>
                      </a:lnTo>
                      <a:lnTo>
                        <a:pt x="1863" y="1240"/>
                      </a:lnTo>
                      <a:lnTo>
                        <a:pt x="1865" y="1236"/>
                      </a:lnTo>
                      <a:lnTo>
                        <a:pt x="1866" y="1229"/>
                      </a:lnTo>
                      <a:lnTo>
                        <a:pt x="1866" y="1220"/>
                      </a:lnTo>
                      <a:lnTo>
                        <a:pt x="1866" y="1211"/>
                      </a:lnTo>
                      <a:lnTo>
                        <a:pt x="1863" y="1200"/>
                      </a:lnTo>
                      <a:lnTo>
                        <a:pt x="1860" y="1187"/>
                      </a:lnTo>
                      <a:lnTo>
                        <a:pt x="1855" y="1174"/>
                      </a:lnTo>
                      <a:lnTo>
                        <a:pt x="1848" y="1159"/>
                      </a:lnTo>
                      <a:lnTo>
                        <a:pt x="1304" y="160"/>
                      </a:lnTo>
                      <a:lnTo>
                        <a:pt x="1299" y="150"/>
                      </a:lnTo>
                      <a:lnTo>
                        <a:pt x="1296" y="140"/>
                      </a:lnTo>
                      <a:lnTo>
                        <a:pt x="1293" y="130"/>
                      </a:lnTo>
                      <a:lnTo>
                        <a:pt x="1292" y="119"/>
                      </a:lnTo>
                      <a:lnTo>
                        <a:pt x="1291" y="109"/>
                      </a:lnTo>
                      <a:lnTo>
                        <a:pt x="1292" y="99"/>
                      </a:lnTo>
                      <a:lnTo>
                        <a:pt x="1293" y="88"/>
                      </a:lnTo>
                      <a:lnTo>
                        <a:pt x="1295" y="78"/>
                      </a:lnTo>
                      <a:lnTo>
                        <a:pt x="1299" y="68"/>
                      </a:lnTo>
                      <a:lnTo>
                        <a:pt x="1303" y="58"/>
                      </a:lnTo>
                      <a:lnTo>
                        <a:pt x="1308" y="50"/>
                      </a:lnTo>
                      <a:lnTo>
                        <a:pt x="1314" y="41"/>
                      </a:lnTo>
                      <a:lnTo>
                        <a:pt x="1322" y="34"/>
                      </a:lnTo>
                      <a:lnTo>
                        <a:pt x="1329" y="25"/>
                      </a:lnTo>
                      <a:lnTo>
                        <a:pt x="1337" y="19"/>
                      </a:lnTo>
                      <a:lnTo>
                        <a:pt x="1347" y="13"/>
                      </a:lnTo>
                      <a:lnTo>
                        <a:pt x="1357" y="9"/>
                      </a:lnTo>
                      <a:lnTo>
                        <a:pt x="1367" y="5"/>
                      </a:lnTo>
                      <a:lnTo>
                        <a:pt x="1377" y="3"/>
                      </a:lnTo>
                      <a:lnTo>
                        <a:pt x="1388" y="0"/>
                      </a:lnTo>
                      <a:lnTo>
                        <a:pt x="1398" y="0"/>
                      </a:lnTo>
                      <a:lnTo>
                        <a:pt x="1409" y="0"/>
                      </a:lnTo>
                      <a:lnTo>
                        <a:pt x="1419" y="3"/>
                      </a:lnTo>
                      <a:lnTo>
                        <a:pt x="1429" y="5"/>
                      </a:lnTo>
                      <a:lnTo>
                        <a:pt x="1440" y="8"/>
                      </a:lnTo>
                      <a:lnTo>
                        <a:pt x="1449" y="12"/>
                      </a:lnTo>
                      <a:lnTo>
                        <a:pt x="1458" y="17"/>
                      </a:lnTo>
                      <a:lnTo>
                        <a:pt x="1466" y="23"/>
                      </a:lnTo>
                      <a:lnTo>
                        <a:pt x="1475" y="30"/>
                      </a:lnTo>
                      <a:lnTo>
                        <a:pt x="1482" y="39"/>
                      </a:lnTo>
                      <a:lnTo>
                        <a:pt x="1488" y="47"/>
                      </a:lnTo>
                      <a:lnTo>
                        <a:pt x="1494" y="56"/>
                      </a:lnTo>
                      <a:lnTo>
                        <a:pt x="2040" y="1059"/>
                      </a:lnTo>
                      <a:lnTo>
                        <a:pt x="2049" y="1077"/>
                      </a:lnTo>
                      <a:lnTo>
                        <a:pt x="2057" y="1094"/>
                      </a:lnTo>
                      <a:lnTo>
                        <a:pt x="2063" y="1113"/>
                      </a:lnTo>
                      <a:lnTo>
                        <a:pt x="2069" y="1132"/>
                      </a:lnTo>
                      <a:lnTo>
                        <a:pt x="2073" y="1149"/>
                      </a:lnTo>
                      <a:lnTo>
                        <a:pt x="2078" y="1168"/>
                      </a:lnTo>
                      <a:lnTo>
                        <a:pt x="2081" y="1186"/>
                      </a:lnTo>
                      <a:lnTo>
                        <a:pt x="2082" y="1204"/>
                      </a:lnTo>
                      <a:lnTo>
                        <a:pt x="2083" y="1222"/>
                      </a:lnTo>
                      <a:lnTo>
                        <a:pt x="2082" y="1239"/>
                      </a:lnTo>
                      <a:lnTo>
                        <a:pt x="2081" y="1257"/>
                      </a:lnTo>
                      <a:lnTo>
                        <a:pt x="2078" y="1273"/>
                      </a:lnTo>
                      <a:lnTo>
                        <a:pt x="2074" y="1290"/>
                      </a:lnTo>
                      <a:lnTo>
                        <a:pt x="2069" y="1306"/>
                      </a:lnTo>
                      <a:lnTo>
                        <a:pt x="2063" y="1322"/>
                      </a:lnTo>
                      <a:lnTo>
                        <a:pt x="2057" y="1337"/>
                      </a:lnTo>
                      <a:lnTo>
                        <a:pt x="2050" y="1350"/>
                      </a:lnTo>
                      <a:lnTo>
                        <a:pt x="2042" y="1361"/>
                      </a:lnTo>
                      <a:lnTo>
                        <a:pt x="2035" y="1372"/>
                      </a:lnTo>
                      <a:lnTo>
                        <a:pt x="2026" y="1383"/>
                      </a:lnTo>
                      <a:lnTo>
                        <a:pt x="2017" y="1393"/>
                      </a:lnTo>
                      <a:lnTo>
                        <a:pt x="2007" y="1402"/>
                      </a:lnTo>
                      <a:lnTo>
                        <a:pt x="1997" y="1412"/>
                      </a:lnTo>
                      <a:lnTo>
                        <a:pt x="1986" y="1420"/>
                      </a:lnTo>
                      <a:lnTo>
                        <a:pt x="1974" y="1427"/>
                      </a:lnTo>
                      <a:lnTo>
                        <a:pt x="1962" y="1435"/>
                      </a:lnTo>
                      <a:lnTo>
                        <a:pt x="1949" y="1441"/>
                      </a:lnTo>
                      <a:lnTo>
                        <a:pt x="1937" y="1447"/>
                      </a:lnTo>
                      <a:lnTo>
                        <a:pt x="1923" y="1451"/>
                      </a:lnTo>
                      <a:lnTo>
                        <a:pt x="1909" y="1456"/>
                      </a:lnTo>
                      <a:lnTo>
                        <a:pt x="1895" y="1459"/>
                      </a:lnTo>
                      <a:lnTo>
                        <a:pt x="1880" y="1462"/>
                      </a:lnTo>
                      <a:lnTo>
                        <a:pt x="1842" y="1468"/>
                      </a:lnTo>
                      <a:lnTo>
                        <a:pt x="1794" y="1472"/>
                      </a:lnTo>
                      <a:lnTo>
                        <a:pt x="1741" y="1476"/>
                      </a:lnTo>
                      <a:lnTo>
                        <a:pt x="1685" y="1480"/>
                      </a:lnTo>
                      <a:lnTo>
                        <a:pt x="1626" y="1483"/>
                      </a:lnTo>
                      <a:lnTo>
                        <a:pt x="1568" y="1485"/>
                      </a:lnTo>
                      <a:lnTo>
                        <a:pt x="1513" y="1487"/>
                      </a:lnTo>
                      <a:lnTo>
                        <a:pt x="1462" y="1489"/>
                      </a:lnTo>
                      <a:lnTo>
                        <a:pt x="1460" y="1582"/>
                      </a:lnTo>
                      <a:lnTo>
                        <a:pt x="1458" y="1693"/>
                      </a:lnTo>
                      <a:lnTo>
                        <a:pt x="1455" y="1813"/>
                      </a:lnTo>
                      <a:lnTo>
                        <a:pt x="1453" y="1936"/>
                      </a:lnTo>
                      <a:lnTo>
                        <a:pt x="1451" y="2053"/>
                      </a:lnTo>
                      <a:lnTo>
                        <a:pt x="1450" y="2156"/>
                      </a:lnTo>
                      <a:lnTo>
                        <a:pt x="1449" y="2238"/>
                      </a:lnTo>
                      <a:lnTo>
                        <a:pt x="1449" y="2290"/>
                      </a:lnTo>
                      <a:lnTo>
                        <a:pt x="1449" y="2325"/>
                      </a:lnTo>
                      <a:lnTo>
                        <a:pt x="1447" y="2365"/>
                      </a:lnTo>
                      <a:lnTo>
                        <a:pt x="1445" y="2387"/>
                      </a:lnTo>
                      <a:lnTo>
                        <a:pt x="1442" y="2408"/>
                      </a:lnTo>
                      <a:lnTo>
                        <a:pt x="1437" y="2431"/>
                      </a:lnTo>
                      <a:lnTo>
                        <a:pt x="1432" y="2455"/>
                      </a:lnTo>
                      <a:lnTo>
                        <a:pt x="1426" y="2479"/>
                      </a:lnTo>
                      <a:lnTo>
                        <a:pt x="1419" y="2503"/>
                      </a:lnTo>
                      <a:lnTo>
                        <a:pt x="1411" y="2525"/>
                      </a:lnTo>
                      <a:lnTo>
                        <a:pt x="1400" y="2548"/>
                      </a:lnTo>
                      <a:lnTo>
                        <a:pt x="1389" y="2571"/>
                      </a:lnTo>
                      <a:lnTo>
                        <a:pt x="1375" y="2593"/>
                      </a:lnTo>
                      <a:lnTo>
                        <a:pt x="1360" y="2613"/>
                      </a:lnTo>
                      <a:lnTo>
                        <a:pt x="1343" y="2632"/>
                      </a:lnTo>
                      <a:lnTo>
                        <a:pt x="1333" y="2642"/>
                      </a:lnTo>
                      <a:lnTo>
                        <a:pt x="1323" y="2651"/>
                      </a:lnTo>
                      <a:lnTo>
                        <a:pt x="1311" y="2661"/>
                      </a:lnTo>
                      <a:lnTo>
                        <a:pt x="1300" y="2669"/>
                      </a:lnTo>
                      <a:lnTo>
                        <a:pt x="1289" y="2676"/>
                      </a:lnTo>
                      <a:lnTo>
                        <a:pt x="1277" y="2683"/>
                      </a:lnTo>
                      <a:lnTo>
                        <a:pt x="1265" y="2690"/>
                      </a:lnTo>
                      <a:lnTo>
                        <a:pt x="1252" y="2695"/>
                      </a:lnTo>
                      <a:lnTo>
                        <a:pt x="1239" y="2700"/>
                      </a:lnTo>
                      <a:lnTo>
                        <a:pt x="1225" y="2705"/>
                      </a:lnTo>
                      <a:lnTo>
                        <a:pt x="1212" y="2709"/>
                      </a:lnTo>
                      <a:lnTo>
                        <a:pt x="1199" y="2712"/>
                      </a:lnTo>
                      <a:lnTo>
                        <a:pt x="1184" y="2715"/>
                      </a:lnTo>
                      <a:lnTo>
                        <a:pt x="1170" y="2717"/>
                      </a:lnTo>
                      <a:lnTo>
                        <a:pt x="1155" y="2718"/>
                      </a:lnTo>
                      <a:lnTo>
                        <a:pt x="1141" y="2719"/>
                      </a:lnTo>
                      <a:lnTo>
                        <a:pt x="111" y="2740"/>
                      </a:lnTo>
                      <a:lnTo>
                        <a:pt x="99" y="2740"/>
                      </a:lnTo>
                      <a:lnTo>
                        <a:pt x="89" y="2738"/>
                      </a:lnTo>
                      <a:lnTo>
                        <a:pt x="78" y="2736"/>
                      </a:lnTo>
                      <a:lnTo>
                        <a:pt x="68" y="2733"/>
                      </a:lnTo>
                      <a:lnTo>
                        <a:pt x="59" y="2729"/>
                      </a:lnTo>
                      <a:lnTo>
                        <a:pt x="50" y="2723"/>
                      </a:lnTo>
                      <a:lnTo>
                        <a:pt x="41" y="2718"/>
                      </a:lnTo>
                      <a:lnTo>
                        <a:pt x="33" y="2710"/>
                      </a:lnTo>
                      <a:lnTo>
                        <a:pt x="26" y="2703"/>
                      </a:lnTo>
                      <a:lnTo>
                        <a:pt x="20" y="2695"/>
                      </a:lnTo>
                      <a:lnTo>
                        <a:pt x="15" y="2686"/>
                      </a:lnTo>
                      <a:lnTo>
                        <a:pt x="9" y="2676"/>
                      </a:lnTo>
                      <a:lnTo>
                        <a:pt x="5" y="2667"/>
                      </a:lnTo>
                      <a:lnTo>
                        <a:pt x="2" y="2657"/>
                      </a:lnTo>
                      <a:lnTo>
                        <a:pt x="1" y="2645"/>
                      </a:lnTo>
                      <a:lnTo>
                        <a:pt x="0" y="2635"/>
                      </a:lnTo>
                      <a:lnTo>
                        <a:pt x="0" y="2624"/>
                      </a:lnTo>
                      <a:lnTo>
                        <a:pt x="2" y="2613"/>
                      </a:lnTo>
                      <a:lnTo>
                        <a:pt x="4" y="2603"/>
                      </a:lnTo>
                      <a:lnTo>
                        <a:pt x="7" y="2593"/>
                      </a:lnTo>
                      <a:lnTo>
                        <a:pt x="11" y="2583"/>
                      </a:lnTo>
                      <a:lnTo>
                        <a:pt x="18" y="2574"/>
                      </a:lnTo>
                      <a:lnTo>
                        <a:pt x="23" y="2566"/>
                      </a:lnTo>
                      <a:lnTo>
                        <a:pt x="30" y="2557"/>
                      </a:lnTo>
                      <a:lnTo>
                        <a:pt x="37" y="2550"/>
                      </a:lnTo>
                      <a:lnTo>
                        <a:pt x="46" y="2544"/>
                      </a:lnTo>
                      <a:lnTo>
                        <a:pt x="55" y="2539"/>
                      </a:lnTo>
                      <a:lnTo>
                        <a:pt x="64" y="2534"/>
                      </a:lnTo>
                      <a:lnTo>
                        <a:pt x="74" y="2529"/>
                      </a:lnTo>
                      <a:lnTo>
                        <a:pt x="84" y="2526"/>
                      </a:lnTo>
                      <a:lnTo>
                        <a:pt x="95" y="2525"/>
                      </a:lnTo>
                      <a:lnTo>
                        <a:pt x="106" y="2524"/>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8" name="Freeform 2105">
                  <a:extLst>
                    <a:ext uri="{FF2B5EF4-FFF2-40B4-BE49-F238E27FC236}">
                      <a16:creationId xmlns:a16="http://schemas.microsoft.com/office/drawing/2014/main" id="{4B946BC2-A2AE-44D7-9B55-C448647B5C1E}"/>
                    </a:ext>
                  </a:extLst>
                </p:cNvPr>
                <p:cNvSpPr>
                  <a:spLocks/>
                </p:cNvSpPr>
                <p:nvPr/>
              </p:nvSpPr>
              <p:spPr bwMode="auto">
                <a:xfrm>
                  <a:off x="2137" y="2536"/>
                  <a:ext cx="73" cy="33"/>
                </a:xfrm>
                <a:custGeom>
                  <a:avLst/>
                  <a:gdLst>
                    <a:gd name="T0" fmla="*/ 0 w 1088"/>
                    <a:gd name="T1" fmla="*/ 0 h 496"/>
                    <a:gd name="T2" fmla="*/ 0 w 1088"/>
                    <a:gd name="T3" fmla="*/ 0 h 496"/>
                    <a:gd name="T4" fmla="*/ 0 w 1088"/>
                    <a:gd name="T5" fmla="*/ 0 h 496"/>
                    <a:gd name="T6" fmla="*/ 0 w 1088"/>
                    <a:gd name="T7" fmla="*/ 0 h 496"/>
                    <a:gd name="T8" fmla="*/ 0 w 1088"/>
                    <a:gd name="T9" fmla="*/ 0 h 496"/>
                    <a:gd name="T10" fmla="*/ 0 w 1088"/>
                    <a:gd name="T11" fmla="*/ 0 h 496"/>
                    <a:gd name="T12" fmla="*/ 0 w 1088"/>
                    <a:gd name="T13" fmla="*/ 0 h 496"/>
                    <a:gd name="T14" fmla="*/ 0 w 1088"/>
                    <a:gd name="T15" fmla="*/ 0 h 496"/>
                    <a:gd name="T16" fmla="*/ 0 w 1088"/>
                    <a:gd name="T17" fmla="*/ 0 h 496"/>
                    <a:gd name="T18" fmla="*/ 0 w 1088"/>
                    <a:gd name="T19" fmla="*/ 0 h 496"/>
                    <a:gd name="T20" fmla="*/ 0 w 1088"/>
                    <a:gd name="T21" fmla="*/ 0 h 496"/>
                    <a:gd name="T22" fmla="*/ 0 w 1088"/>
                    <a:gd name="T23" fmla="*/ 0 h 496"/>
                    <a:gd name="T24" fmla="*/ 0 w 1088"/>
                    <a:gd name="T25" fmla="*/ 0 h 496"/>
                    <a:gd name="T26" fmla="*/ 0 w 1088"/>
                    <a:gd name="T27" fmla="*/ 0 h 496"/>
                    <a:gd name="T28" fmla="*/ 0 w 1088"/>
                    <a:gd name="T29" fmla="*/ 0 h 496"/>
                    <a:gd name="T30" fmla="*/ 0 w 1088"/>
                    <a:gd name="T31" fmla="*/ 0 h 496"/>
                    <a:gd name="T32" fmla="*/ 0 w 1088"/>
                    <a:gd name="T33" fmla="*/ 0 h 496"/>
                    <a:gd name="T34" fmla="*/ 0 w 1088"/>
                    <a:gd name="T35" fmla="*/ 0 h 496"/>
                    <a:gd name="T36" fmla="*/ 0 w 1088"/>
                    <a:gd name="T37" fmla="*/ 0 h 496"/>
                    <a:gd name="T38" fmla="*/ 0 w 1088"/>
                    <a:gd name="T39" fmla="*/ 0 h 496"/>
                    <a:gd name="T40" fmla="*/ 0 w 1088"/>
                    <a:gd name="T41" fmla="*/ 0 h 496"/>
                    <a:gd name="T42" fmla="*/ 0 w 1088"/>
                    <a:gd name="T43" fmla="*/ 0 h 496"/>
                    <a:gd name="T44" fmla="*/ 0 w 1088"/>
                    <a:gd name="T45" fmla="*/ 0 h 496"/>
                    <a:gd name="T46" fmla="*/ 0 w 1088"/>
                    <a:gd name="T47" fmla="*/ 0 h 496"/>
                    <a:gd name="T48" fmla="*/ 0 w 1088"/>
                    <a:gd name="T49" fmla="*/ 0 h 496"/>
                    <a:gd name="T50" fmla="*/ 0 w 1088"/>
                    <a:gd name="T51" fmla="*/ 0 h 496"/>
                    <a:gd name="T52" fmla="*/ 0 w 1088"/>
                    <a:gd name="T53" fmla="*/ 0 h 496"/>
                    <a:gd name="T54" fmla="*/ 0 w 1088"/>
                    <a:gd name="T55" fmla="*/ 0 h 496"/>
                    <a:gd name="T56" fmla="*/ 0 w 1088"/>
                    <a:gd name="T57" fmla="*/ 0 h 496"/>
                    <a:gd name="T58" fmla="*/ 0 w 1088"/>
                    <a:gd name="T59" fmla="*/ 0 h 496"/>
                    <a:gd name="T60" fmla="*/ 0 w 1088"/>
                    <a:gd name="T61" fmla="*/ 0 h 496"/>
                    <a:gd name="T62" fmla="*/ 0 w 1088"/>
                    <a:gd name="T63" fmla="*/ 0 h 496"/>
                    <a:gd name="T64" fmla="*/ 0 w 1088"/>
                    <a:gd name="T65" fmla="*/ 0 h 496"/>
                    <a:gd name="T66" fmla="*/ 0 w 1088"/>
                    <a:gd name="T67" fmla="*/ 0 h 496"/>
                    <a:gd name="T68" fmla="*/ 0 w 1088"/>
                    <a:gd name="T69" fmla="*/ 0 h 496"/>
                    <a:gd name="T70" fmla="*/ 0 w 1088"/>
                    <a:gd name="T71" fmla="*/ 0 h 496"/>
                    <a:gd name="T72" fmla="*/ 0 w 1088"/>
                    <a:gd name="T73" fmla="*/ 0 h 496"/>
                    <a:gd name="T74" fmla="*/ 0 w 1088"/>
                    <a:gd name="T75" fmla="*/ 0 h 496"/>
                    <a:gd name="T76" fmla="*/ 0 w 1088"/>
                    <a:gd name="T77" fmla="*/ 0 h 496"/>
                    <a:gd name="T78" fmla="*/ 0 w 1088"/>
                    <a:gd name="T79" fmla="*/ 0 h 496"/>
                    <a:gd name="T80" fmla="*/ 0 w 1088"/>
                    <a:gd name="T81" fmla="*/ 0 h 496"/>
                    <a:gd name="T82" fmla="*/ 0 w 1088"/>
                    <a:gd name="T83" fmla="*/ 0 h 496"/>
                    <a:gd name="T84" fmla="*/ 0 w 1088"/>
                    <a:gd name="T85" fmla="*/ 0 h 496"/>
                    <a:gd name="T86" fmla="*/ 0 w 1088"/>
                    <a:gd name="T87" fmla="*/ 0 h 496"/>
                    <a:gd name="T88" fmla="*/ 0 w 1088"/>
                    <a:gd name="T89" fmla="*/ 0 h 496"/>
                    <a:gd name="T90" fmla="*/ 0 w 1088"/>
                    <a:gd name="T91" fmla="*/ 0 h 496"/>
                    <a:gd name="T92" fmla="*/ 0 w 1088"/>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8" h="496">
                      <a:moveTo>
                        <a:pt x="909" y="398"/>
                      </a:moveTo>
                      <a:lnTo>
                        <a:pt x="880" y="372"/>
                      </a:lnTo>
                      <a:lnTo>
                        <a:pt x="853" y="349"/>
                      </a:lnTo>
                      <a:lnTo>
                        <a:pt x="827" y="329"/>
                      </a:lnTo>
                      <a:lnTo>
                        <a:pt x="802" y="310"/>
                      </a:lnTo>
                      <a:lnTo>
                        <a:pt x="779" y="294"/>
                      </a:lnTo>
                      <a:lnTo>
                        <a:pt x="758" y="278"/>
                      </a:lnTo>
                      <a:lnTo>
                        <a:pt x="737" y="266"/>
                      </a:lnTo>
                      <a:lnTo>
                        <a:pt x="716" y="254"/>
                      </a:lnTo>
                      <a:lnTo>
                        <a:pt x="697" y="245"/>
                      </a:lnTo>
                      <a:lnTo>
                        <a:pt x="677" y="237"/>
                      </a:lnTo>
                      <a:lnTo>
                        <a:pt x="658" y="229"/>
                      </a:lnTo>
                      <a:lnTo>
                        <a:pt x="640" y="224"/>
                      </a:lnTo>
                      <a:lnTo>
                        <a:pt x="620" y="221"/>
                      </a:lnTo>
                      <a:lnTo>
                        <a:pt x="601" y="218"/>
                      </a:lnTo>
                      <a:lnTo>
                        <a:pt x="582" y="217"/>
                      </a:lnTo>
                      <a:lnTo>
                        <a:pt x="561" y="216"/>
                      </a:lnTo>
                      <a:lnTo>
                        <a:pt x="538" y="217"/>
                      </a:lnTo>
                      <a:lnTo>
                        <a:pt x="516" y="221"/>
                      </a:lnTo>
                      <a:lnTo>
                        <a:pt x="491" y="226"/>
                      </a:lnTo>
                      <a:lnTo>
                        <a:pt x="467" y="235"/>
                      </a:lnTo>
                      <a:lnTo>
                        <a:pt x="442" y="244"/>
                      </a:lnTo>
                      <a:lnTo>
                        <a:pt x="417" y="255"/>
                      </a:lnTo>
                      <a:lnTo>
                        <a:pt x="393" y="269"/>
                      </a:lnTo>
                      <a:lnTo>
                        <a:pt x="368" y="283"/>
                      </a:lnTo>
                      <a:lnTo>
                        <a:pt x="343" y="300"/>
                      </a:lnTo>
                      <a:lnTo>
                        <a:pt x="319" y="317"/>
                      </a:lnTo>
                      <a:lnTo>
                        <a:pt x="296" y="337"/>
                      </a:lnTo>
                      <a:lnTo>
                        <a:pt x="274" y="357"/>
                      </a:lnTo>
                      <a:lnTo>
                        <a:pt x="253" y="378"/>
                      </a:lnTo>
                      <a:lnTo>
                        <a:pt x="233" y="401"/>
                      </a:lnTo>
                      <a:lnTo>
                        <a:pt x="215" y="424"/>
                      </a:lnTo>
                      <a:lnTo>
                        <a:pt x="197" y="448"/>
                      </a:lnTo>
                      <a:lnTo>
                        <a:pt x="191" y="457"/>
                      </a:lnTo>
                      <a:lnTo>
                        <a:pt x="184" y="465"/>
                      </a:lnTo>
                      <a:lnTo>
                        <a:pt x="175" y="472"/>
                      </a:lnTo>
                      <a:lnTo>
                        <a:pt x="167" y="479"/>
                      </a:lnTo>
                      <a:lnTo>
                        <a:pt x="158" y="484"/>
                      </a:lnTo>
                      <a:lnTo>
                        <a:pt x="148" y="488"/>
                      </a:lnTo>
                      <a:lnTo>
                        <a:pt x="139" y="492"/>
                      </a:lnTo>
                      <a:lnTo>
                        <a:pt x="129" y="494"/>
                      </a:lnTo>
                      <a:lnTo>
                        <a:pt x="118" y="496"/>
                      </a:lnTo>
                      <a:lnTo>
                        <a:pt x="108" y="496"/>
                      </a:lnTo>
                      <a:lnTo>
                        <a:pt x="98" y="496"/>
                      </a:lnTo>
                      <a:lnTo>
                        <a:pt x="87" y="494"/>
                      </a:lnTo>
                      <a:lnTo>
                        <a:pt x="77" y="492"/>
                      </a:lnTo>
                      <a:lnTo>
                        <a:pt x="67" y="489"/>
                      </a:lnTo>
                      <a:lnTo>
                        <a:pt x="57" y="484"/>
                      </a:lnTo>
                      <a:lnTo>
                        <a:pt x="47" y="479"/>
                      </a:lnTo>
                      <a:lnTo>
                        <a:pt x="39" y="471"/>
                      </a:lnTo>
                      <a:lnTo>
                        <a:pt x="31" y="464"/>
                      </a:lnTo>
                      <a:lnTo>
                        <a:pt x="23" y="456"/>
                      </a:lnTo>
                      <a:lnTo>
                        <a:pt x="17" y="448"/>
                      </a:lnTo>
                      <a:lnTo>
                        <a:pt x="12" y="438"/>
                      </a:lnTo>
                      <a:lnTo>
                        <a:pt x="7" y="429"/>
                      </a:lnTo>
                      <a:lnTo>
                        <a:pt x="4" y="420"/>
                      </a:lnTo>
                      <a:lnTo>
                        <a:pt x="2" y="409"/>
                      </a:lnTo>
                      <a:lnTo>
                        <a:pt x="0" y="399"/>
                      </a:lnTo>
                      <a:lnTo>
                        <a:pt x="0" y="389"/>
                      </a:lnTo>
                      <a:lnTo>
                        <a:pt x="0" y="378"/>
                      </a:lnTo>
                      <a:lnTo>
                        <a:pt x="1" y="368"/>
                      </a:lnTo>
                      <a:lnTo>
                        <a:pt x="4" y="358"/>
                      </a:lnTo>
                      <a:lnTo>
                        <a:pt x="7" y="347"/>
                      </a:lnTo>
                      <a:lnTo>
                        <a:pt x="12" y="338"/>
                      </a:lnTo>
                      <a:lnTo>
                        <a:pt x="17" y="329"/>
                      </a:lnTo>
                      <a:lnTo>
                        <a:pt x="30" y="310"/>
                      </a:lnTo>
                      <a:lnTo>
                        <a:pt x="42" y="292"/>
                      </a:lnTo>
                      <a:lnTo>
                        <a:pt x="55" y="276"/>
                      </a:lnTo>
                      <a:lnTo>
                        <a:pt x="70" y="258"/>
                      </a:lnTo>
                      <a:lnTo>
                        <a:pt x="83" y="242"/>
                      </a:lnTo>
                      <a:lnTo>
                        <a:pt x="99" y="226"/>
                      </a:lnTo>
                      <a:lnTo>
                        <a:pt x="113" y="211"/>
                      </a:lnTo>
                      <a:lnTo>
                        <a:pt x="129" y="195"/>
                      </a:lnTo>
                      <a:lnTo>
                        <a:pt x="145" y="181"/>
                      </a:lnTo>
                      <a:lnTo>
                        <a:pt x="162" y="166"/>
                      </a:lnTo>
                      <a:lnTo>
                        <a:pt x="178" y="153"/>
                      </a:lnTo>
                      <a:lnTo>
                        <a:pt x="195" y="139"/>
                      </a:lnTo>
                      <a:lnTo>
                        <a:pt x="229" y="115"/>
                      </a:lnTo>
                      <a:lnTo>
                        <a:pt x="265" y="92"/>
                      </a:lnTo>
                      <a:lnTo>
                        <a:pt x="283" y="82"/>
                      </a:lnTo>
                      <a:lnTo>
                        <a:pt x="302" y="71"/>
                      </a:lnTo>
                      <a:lnTo>
                        <a:pt x="320" y="62"/>
                      </a:lnTo>
                      <a:lnTo>
                        <a:pt x="339" y="53"/>
                      </a:lnTo>
                      <a:lnTo>
                        <a:pt x="356" y="44"/>
                      </a:lnTo>
                      <a:lnTo>
                        <a:pt x="375" y="37"/>
                      </a:lnTo>
                      <a:lnTo>
                        <a:pt x="395" y="31"/>
                      </a:lnTo>
                      <a:lnTo>
                        <a:pt x="413" y="24"/>
                      </a:lnTo>
                      <a:lnTo>
                        <a:pt x="432" y="19"/>
                      </a:lnTo>
                      <a:lnTo>
                        <a:pt x="450" y="13"/>
                      </a:lnTo>
                      <a:lnTo>
                        <a:pt x="469" y="9"/>
                      </a:lnTo>
                      <a:lnTo>
                        <a:pt x="488" y="6"/>
                      </a:lnTo>
                      <a:lnTo>
                        <a:pt x="506" y="3"/>
                      </a:lnTo>
                      <a:lnTo>
                        <a:pt x="524" y="2"/>
                      </a:lnTo>
                      <a:lnTo>
                        <a:pt x="542" y="0"/>
                      </a:lnTo>
                      <a:lnTo>
                        <a:pt x="561" y="0"/>
                      </a:lnTo>
                      <a:lnTo>
                        <a:pt x="595" y="1"/>
                      </a:lnTo>
                      <a:lnTo>
                        <a:pt x="629" y="3"/>
                      </a:lnTo>
                      <a:lnTo>
                        <a:pt x="661" y="8"/>
                      </a:lnTo>
                      <a:lnTo>
                        <a:pt x="692" y="14"/>
                      </a:lnTo>
                      <a:lnTo>
                        <a:pt x="723" y="23"/>
                      </a:lnTo>
                      <a:lnTo>
                        <a:pt x="752" y="33"/>
                      </a:lnTo>
                      <a:lnTo>
                        <a:pt x="782" y="45"/>
                      </a:lnTo>
                      <a:lnTo>
                        <a:pt x="811" y="59"/>
                      </a:lnTo>
                      <a:lnTo>
                        <a:pt x="840" y="74"/>
                      </a:lnTo>
                      <a:lnTo>
                        <a:pt x="868" y="92"/>
                      </a:lnTo>
                      <a:lnTo>
                        <a:pt x="897" y="112"/>
                      </a:lnTo>
                      <a:lnTo>
                        <a:pt x="927" y="133"/>
                      </a:lnTo>
                      <a:lnTo>
                        <a:pt x="957" y="156"/>
                      </a:lnTo>
                      <a:lnTo>
                        <a:pt x="988" y="181"/>
                      </a:lnTo>
                      <a:lnTo>
                        <a:pt x="1019" y="208"/>
                      </a:lnTo>
                      <a:lnTo>
                        <a:pt x="1052" y="236"/>
                      </a:lnTo>
                      <a:lnTo>
                        <a:pt x="1059" y="244"/>
                      </a:lnTo>
                      <a:lnTo>
                        <a:pt x="1067" y="252"/>
                      </a:lnTo>
                      <a:lnTo>
                        <a:pt x="1073" y="260"/>
                      </a:lnTo>
                      <a:lnTo>
                        <a:pt x="1078" y="270"/>
                      </a:lnTo>
                      <a:lnTo>
                        <a:pt x="1082" y="280"/>
                      </a:lnTo>
                      <a:lnTo>
                        <a:pt x="1084" y="289"/>
                      </a:lnTo>
                      <a:lnTo>
                        <a:pt x="1087" y="300"/>
                      </a:lnTo>
                      <a:lnTo>
                        <a:pt x="1088" y="310"/>
                      </a:lnTo>
                      <a:lnTo>
                        <a:pt x="1088" y="320"/>
                      </a:lnTo>
                      <a:lnTo>
                        <a:pt x="1087" y="331"/>
                      </a:lnTo>
                      <a:lnTo>
                        <a:pt x="1085" y="341"/>
                      </a:lnTo>
                      <a:lnTo>
                        <a:pt x="1082" y="351"/>
                      </a:lnTo>
                      <a:lnTo>
                        <a:pt x="1079" y="362"/>
                      </a:lnTo>
                      <a:lnTo>
                        <a:pt x="1074" y="371"/>
                      </a:lnTo>
                      <a:lnTo>
                        <a:pt x="1068" y="380"/>
                      </a:lnTo>
                      <a:lnTo>
                        <a:pt x="1062" y="389"/>
                      </a:lnTo>
                      <a:lnTo>
                        <a:pt x="1053" y="397"/>
                      </a:lnTo>
                      <a:lnTo>
                        <a:pt x="1045" y="403"/>
                      </a:lnTo>
                      <a:lnTo>
                        <a:pt x="1036" y="409"/>
                      </a:lnTo>
                      <a:lnTo>
                        <a:pt x="1026" y="414"/>
                      </a:lnTo>
                      <a:lnTo>
                        <a:pt x="1017" y="419"/>
                      </a:lnTo>
                      <a:lnTo>
                        <a:pt x="1007" y="422"/>
                      </a:lnTo>
                      <a:lnTo>
                        <a:pt x="996" y="424"/>
                      </a:lnTo>
                      <a:lnTo>
                        <a:pt x="987" y="425"/>
                      </a:lnTo>
                      <a:lnTo>
                        <a:pt x="976" y="425"/>
                      </a:lnTo>
                      <a:lnTo>
                        <a:pt x="965" y="424"/>
                      </a:lnTo>
                      <a:lnTo>
                        <a:pt x="955" y="423"/>
                      </a:lnTo>
                      <a:lnTo>
                        <a:pt x="946" y="420"/>
                      </a:lnTo>
                      <a:lnTo>
                        <a:pt x="935" y="416"/>
                      </a:lnTo>
                      <a:lnTo>
                        <a:pt x="926" y="410"/>
                      </a:lnTo>
                      <a:lnTo>
                        <a:pt x="917" y="405"/>
                      </a:lnTo>
                      <a:lnTo>
                        <a:pt x="909" y="398"/>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59" name="Freeform 2106">
                  <a:extLst>
                    <a:ext uri="{FF2B5EF4-FFF2-40B4-BE49-F238E27FC236}">
                      <a16:creationId xmlns:a16="http://schemas.microsoft.com/office/drawing/2014/main" id="{AAF66EB7-C699-4AD9-814C-578B5C87F49B}"/>
                    </a:ext>
                  </a:extLst>
                </p:cNvPr>
                <p:cNvSpPr>
                  <a:spLocks/>
                </p:cNvSpPr>
                <p:nvPr/>
              </p:nvSpPr>
              <p:spPr bwMode="auto">
                <a:xfrm>
                  <a:off x="2176" y="2573"/>
                  <a:ext cx="14" cy="46"/>
                </a:xfrm>
                <a:custGeom>
                  <a:avLst/>
                  <a:gdLst>
                    <a:gd name="T0" fmla="*/ 0 w 218"/>
                    <a:gd name="T1" fmla="*/ 0 h 688"/>
                    <a:gd name="T2" fmla="*/ 0 w 218"/>
                    <a:gd name="T3" fmla="*/ 0 h 688"/>
                    <a:gd name="T4" fmla="*/ 0 w 218"/>
                    <a:gd name="T5" fmla="*/ 0 h 688"/>
                    <a:gd name="T6" fmla="*/ 0 w 218"/>
                    <a:gd name="T7" fmla="*/ 0 h 688"/>
                    <a:gd name="T8" fmla="*/ 0 w 218"/>
                    <a:gd name="T9" fmla="*/ 0 h 688"/>
                    <a:gd name="T10" fmla="*/ 0 w 218"/>
                    <a:gd name="T11" fmla="*/ 0 h 688"/>
                    <a:gd name="T12" fmla="*/ 0 w 218"/>
                    <a:gd name="T13" fmla="*/ 0 h 688"/>
                    <a:gd name="T14" fmla="*/ 0 w 218"/>
                    <a:gd name="T15" fmla="*/ 0 h 688"/>
                    <a:gd name="T16" fmla="*/ 0 w 218"/>
                    <a:gd name="T17" fmla="*/ 0 h 688"/>
                    <a:gd name="T18" fmla="*/ 0 w 218"/>
                    <a:gd name="T19" fmla="*/ 0 h 688"/>
                    <a:gd name="T20" fmla="*/ 0 w 218"/>
                    <a:gd name="T21" fmla="*/ 0 h 688"/>
                    <a:gd name="T22" fmla="*/ 0 w 218"/>
                    <a:gd name="T23" fmla="*/ 0 h 688"/>
                    <a:gd name="T24" fmla="*/ 0 w 218"/>
                    <a:gd name="T25" fmla="*/ 0 h 688"/>
                    <a:gd name="T26" fmla="*/ 0 w 218"/>
                    <a:gd name="T27" fmla="*/ 0 h 688"/>
                    <a:gd name="T28" fmla="*/ 0 w 218"/>
                    <a:gd name="T29" fmla="*/ 0 h 688"/>
                    <a:gd name="T30" fmla="*/ 0 w 218"/>
                    <a:gd name="T31" fmla="*/ 0 h 688"/>
                    <a:gd name="T32" fmla="*/ 0 w 218"/>
                    <a:gd name="T33" fmla="*/ 0 h 688"/>
                    <a:gd name="T34" fmla="*/ 0 w 218"/>
                    <a:gd name="T35" fmla="*/ 0 h 688"/>
                    <a:gd name="T36" fmla="*/ 0 w 218"/>
                    <a:gd name="T37" fmla="*/ 0 h 688"/>
                    <a:gd name="T38" fmla="*/ 0 w 218"/>
                    <a:gd name="T39" fmla="*/ 0 h 688"/>
                    <a:gd name="T40" fmla="*/ 0 w 218"/>
                    <a:gd name="T41" fmla="*/ 0 h 688"/>
                    <a:gd name="T42" fmla="*/ 0 w 218"/>
                    <a:gd name="T43" fmla="*/ 0 h 688"/>
                    <a:gd name="T44" fmla="*/ 0 w 218"/>
                    <a:gd name="T45" fmla="*/ 0 h 688"/>
                    <a:gd name="T46" fmla="*/ 0 w 218"/>
                    <a:gd name="T47" fmla="*/ 0 h 688"/>
                    <a:gd name="T48" fmla="*/ 0 w 218"/>
                    <a:gd name="T49" fmla="*/ 0 h 688"/>
                    <a:gd name="T50" fmla="*/ 0 w 218"/>
                    <a:gd name="T51" fmla="*/ 0 h 688"/>
                    <a:gd name="T52" fmla="*/ 0 w 218"/>
                    <a:gd name="T53" fmla="*/ 0 h 688"/>
                    <a:gd name="T54" fmla="*/ 0 w 218"/>
                    <a:gd name="T55" fmla="*/ 0 h 688"/>
                    <a:gd name="T56" fmla="*/ 0 w 218"/>
                    <a:gd name="T57" fmla="*/ 0 h 688"/>
                    <a:gd name="T58" fmla="*/ 0 w 218"/>
                    <a:gd name="T59" fmla="*/ 0 h 688"/>
                    <a:gd name="T60" fmla="*/ 0 w 218"/>
                    <a:gd name="T61" fmla="*/ 0 h 688"/>
                    <a:gd name="T62" fmla="*/ 0 w 218"/>
                    <a:gd name="T63" fmla="*/ 0 h 688"/>
                    <a:gd name="T64" fmla="*/ 0 w 218"/>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8" h="688">
                      <a:moveTo>
                        <a:pt x="218" y="109"/>
                      </a:moveTo>
                      <a:lnTo>
                        <a:pt x="218" y="579"/>
                      </a:lnTo>
                      <a:lnTo>
                        <a:pt x="218" y="591"/>
                      </a:lnTo>
                      <a:lnTo>
                        <a:pt x="216" y="601"/>
                      </a:lnTo>
                      <a:lnTo>
                        <a:pt x="213" y="612"/>
                      </a:lnTo>
                      <a:lnTo>
                        <a:pt x="209" y="622"/>
                      </a:lnTo>
                      <a:lnTo>
                        <a:pt x="205" y="631"/>
                      </a:lnTo>
                      <a:lnTo>
                        <a:pt x="200" y="640"/>
                      </a:lnTo>
                      <a:lnTo>
                        <a:pt x="194" y="649"/>
                      </a:lnTo>
                      <a:lnTo>
                        <a:pt x="187" y="656"/>
                      </a:lnTo>
                      <a:lnTo>
                        <a:pt x="178" y="663"/>
                      </a:lnTo>
                      <a:lnTo>
                        <a:pt x="170" y="669"/>
                      </a:lnTo>
                      <a:lnTo>
                        <a:pt x="162" y="676"/>
                      </a:lnTo>
                      <a:lnTo>
                        <a:pt x="152" y="680"/>
                      </a:lnTo>
                      <a:lnTo>
                        <a:pt x="142" y="683"/>
                      </a:lnTo>
                      <a:lnTo>
                        <a:pt x="132" y="686"/>
                      </a:lnTo>
                      <a:lnTo>
                        <a:pt x="121" y="688"/>
                      </a:lnTo>
                      <a:lnTo>
                        <a:pt x="110" y="688"/>
                      </a:lnTo>
                      <a:lnTo>
                        <a:pt x="99" y="688"/>
                      </a:lnTo>
                      <a:lnTo>
                        <a:pt x="88" y="686"/>
                      </a:lnTo>
                      <a:lnTo>
                        <a:pt x="78" y="684"/>
                      </a:lnTo>
                      <a:lnTo>
                        <a:pt x="68" y="680"/>
                      </a:lnTo>
                      <a:lnTo>
                        <a:pt x="58" y="676"/>
                      </a:lnTo>
                      <a:lnTo>
                        <a:pt x="49" y="669"/>
                      </a:lnTo>
                      <a:lnTo>
                        <a:pt x="41" y="663"/>
                      </a:lnTo>
                      <a:lnTo>
                        <a:pt x="34" y="657"/>
                      </a:lnTo>
                      <a:lnTo>
                        <a:pt x="26" y="649"/>
                      </a:lnTo>
                      <a:lnTo>
                        <a:pt x="20" y="640"/>
                      </a:lnTo>
                      <a:lnTo>
                        <a:pt x="15" y="632"/>
                      </a:lnTo>
                      <a:lnTo>
                        <a:pt x="10" y="622"/>
                      </a:lnTo>
                      <a:lnTo>
                        <a:pt x="7" y="612"/>
                      </a:lnTo>
                      <a:lnTo>
                        <a:pt x="4" y="602"/>
                      </a:lnTo>
                      <a:lnTo>
                        <a:pt x="3" y="591"/>
                      </a:lnTo>
                      <a:lnTo>
                        <a:pt x="1" y="580"/>
                      </a:lnTo>
                      <a:lnTo>
                        <a:pt x="0" y="109"/>
                      </a:lnTo>
                      <a:lnTo>
                        <a:pt x="1" y="98"/>
                      </a:lnTo>
                      <a:lnTo>
                        <a:pt x="3" y="87"/>
                      </a:lnTo>
                      <a:lnTo>
                        <a:pt x="6" y="77"/>
                      </a:lnTo>
                      <a:lnTo>
                        <a:pt x="10" y="67"/>
                      </a:lnTo>
                      <a:lnTo>
                        <a:pt x="14" y="57"/>
                      </a:lnTo>
                      <a:lnTo>
                        <a:pt x="19" y="48"/>
                      </a:lnTo>
                      <a:lnTo>
                        <a:pt x="25" y="40"/>
                      </a:lnTo>
                      <a:lnTo>
                        <a:pt x="32" y="32"/>
                      </a:lnTo>
                      <a:lnTo>
                        <a:pt x="40" y="25"/>
                      </a:lnTo>
                      <a:lnTo>
                        <a:pt x="48" y="19"/>
                      </a:lnTo>
                      <a:lnTo>
                        <a:pt x="57" y="14"/>
                      </a:lnTo>
                      <a:lnTo>
                        <a:pt x="67" y="9"/>
                      </a:lnTo>
                      <a:lnTo>
                        <a:pt x="77" y="6"/>
                      </a:lnTo>
                      <a:lnTo>
                        <a:pt x="87" y="2"/>
                      </a:lnTo>
                      <a:lnTo>
                        <a:pt x="98" y="1"/>
                      </a:lnTo>
                      <a:lnTo>
                        <a:pt x="109" y="0"/>
                      </a:lnTo>
                      <a:lnTo>
                        <a:pt x="120" y="1"/>
                      </a:lnTo>
                      <a:lnTo>
                        <a:pt x="131" y="2"/>
                      </a:lnTo>
                      <a:lnTo>
                        <a:pt x="141" y="6"/>
                      </a:lnTo>
                      <a:lnTo>
                        <a:pt x="151" y="9"/>
                      </a:lnTo>
                      <a:lnTo>
                        <a:pt x="161" y="14"/>
                      </a:lnTo>
                      <a:lnTo>
                        <a:pt x="169" y="19"/>
                      </a:lnTo>
                      <a:lnTo>
                        <a:pt x="177" y="25"/>
                      </a:lnTo>
                      <a:lnTo>
                        <a:pt x="186" y="32"/>
                      </a:lnTo>
                      <a:lnTo>
                        <a:pt x="193" y="40"/>
                      </a:lnTo>
                      <a:lnTo>
                        <a:pt x="199" y="48"/>
                      </a:lnTo>
                      <a:lnTo>
                        <a:pt x="204" y="57"/>
                      </a:lnTo>
                      <a:lnTo>
                        <a:pt x="208" y="67"/>
                      </a:lnTo>
                      <a:lnTo>
                        <a:pt x="212" y="76"/>
                      </a:lnTo>
                      <a:lnTo>
                        <a:pt x="214" y="86"/>
                      </a:lnTo>
                      <a:lnTo>
                        <a:pt x="217" y="98"/>
                      </a:lnTo>
                      <a:lnTo>
                        <a:pt x="218" y="10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0" name="Freeform 2107">
                  <a:extLst>
                    <a:ext uri="{FF2B5EF4-FFF2-40B4-BE49-F238E27FC236}">
                      <a16:creationId xmlns:a16="http://schemas.microsoft.com/office/drawing/2014/main" id="{CE744705-93E7-4D2B-BEC9-520D67FDD1CB}"/>
                    </a:ext>
                  </a:extLst>
                </p:cNvPr>
                <p:cNvSpPr>
                  <a:spLocks/>
                </p:cNvSpPr>
                <p:nvPr/>
              </p:nvSpPr>
              <p:spPr bwMode="auto">
                <a:xfrm>
                  <a:off x="2086" y="2463"/>
                  <a:ext cx="63" cy="54"/>
                </a:xfrm>
                <a:custGeom>
                  <a:avLst/>
                  <a:gdLst>
                    <a:gd name="T0" fmla="*/ 0 w 933"/>
                    <a:gd name="T1" fmla="*/ 0 h 801"/>
                    <a:gd name="T2" fmla="*/ 0 w 933"/>
                    <a:gd name="T3" fmla="*/ 0 h 801"/>
                    <a:gd name="T4" fmla="*/ 0 w 933"/>
                    <a:gd name="T5" fmla="*/ 0 h 801"/>
                    <a:gd name="T6" fmla="*/ 0 w 933"/>
                    <a:gd name="T7" fmla="*/ 0 h 801"/>
                    <a:gd name="T8" fmla="*/ 0 w 933"/>
                    <a:gd name="T9" fmla="*/ 0 h 801"/>
                    <a:gd name="T10" fmla="*/ 0 w 933"/>
                    <a:gd name="T11" fmla="*/ 0 h 801"/>
                    <a:gd name="T12" fmla="*/ 0 w 933"/>
                    <a:gd name="T13" fmla="*/ 0 h 801"/>
                    <a:gd name="T14" fmla="*/ 0 w 933"/>
                    <a:gd name="T15" fmla="*/ 0 h 801"/>
                    <a:gd name="T16" fmla="*/ 0 w 933"/>
                    <a:gd name="T17" fmla="*/ 0 h 801"/>
                    <a:gd name="T18" fmla="*/ 0 w 933"/>
                    <a:gd name="T19" fmla="*/ 0 h 801"/>
                    <a:gd name="T20" fmla="*/ 0 w 933"/>
                    <a:gd name="T21" fmla="*/ 0 h 801"/>
                    <a:gd name="T22" fmla="*/ 0 w 933"/>
                    <a:gd name="T23" fmla="*/ 0 h 801"/>
                    <a:gd name="T24" fmla="*/ 0 w 933"/>
                    <a:gd name="T25" fmla="*/ 0 h 801"/>
                    <a:gd name="T26" fmla="*/ 0 w 933"/>
                    <a:gd name="T27" fmla="*/ 0 h 801"/>
                    <a:gd name="T28" fmla="*/ 0 w 933"/>
                    <a:gd name="T29" fmla="*/ 0 h 801"/>
                    <a:gd name="T30" fmla="*/ 0 w 933"/>
                    <a:gd name="T31" fmla="*/ 0 h 801"/>
                    <a:gd name="T32" fmla="*/ 0 w 933"/>
                    <a:gd name="T33" fmla="*/ 0 h 801"/>
                    <a:gd name="T34" fmla="*/ 0 w 933"/>
                    <a:gd name="T35" fmla="*/ 0 h 801"/>
                    <a:gd name="T36" fmla="*/ 0 w 933"/>
                    <a:gd name="T37" fmla="*/ 0 h 801"/>
                    <a:gd name="T38" fmla="*/ 0 w 933"/>
                    <a:gd name="T39" fmla="*/ 0 h 801"/>
                    <a:gd name="T40" fmla="*/ 0 w 933"/>
                    <a:gd name="T41" fmla="*/ 0 h 801"/>
                    <a:gd name="T42" fmla="*/ 0 w 933"/>
                    <a:gd name="T43" fmla="*/ 0 h 801"/>
                    <a:gd name="T44" fmla="*/ 0 w 933"/>
                    <a:gd name="T45" fmla="*/ 0 h 801"/>
                    <a:gd name="T46" fmla="*/ 0 w 933"/>
                    <a:gd name="T47" fmla="*/ 0 h 801"/>
                    <a:gd name="T48" fmla="*/ 0 w 933"/>
                    <a:gd name="T49" fmla="*/ 0 h 801"/>
                    <a:gd name="T50" fmla="*/ 0 w 933"/>
                    <a:gd name="T51" fmla="*/ 0 h 801"/>
                    <a:gd name="T52" fmla="*/ 0 w 933"/>
                    <a:gd name="T53" fmla="*/ 0 h 801"/>
                    <a:gd name="T54" fmla="*/ 0 w 933"/>
                    <a:gd name="T55" fmla="*/ 0 h 801"/>
                    <a:gd name="T56" fmla="*/ 0 w 933"/>
                    <a:gd name="T57" fmla="*/ 0 h 801"/>
                    <a:gd name="T58" fmla="*/ 0 w 933"/>
                    <a:gd name="T59" fmla="*/ 0 h 801"/>
                    <a:gd name="T60" fmla="*/ 0 w 933"/>
                    <a:gd name="T61" fmla="*/ 0 h 801"/>
                    <a:gd name="T62" fmla="*/ 0 w 933"/>
                    <a:gd name="T63" fmla="*/ 0 h 801"/>
                    <a:gd name="T64" fmla="*/ 0 w 933"/>
                    <a:gd name="T65" fmla="*/ 0 h 801"/>
                    <a:gd name="T66" fmla="*/ 0 w 933"/>
                    <a:gd name="T67" fmla="*/ 0 h 801"/>
                    <a:gd name="T68" fmla="*/ 0 w 933"/>
                    <a:gd name="T69" fmla="*/ 0 h 801"/>
                    <a:gd name="T70" fmla="*/ 0 w 933"/>
                    <a:gd name="T71" fmla="*/ 0 h 801"/>
                    <a:gd name="T72" fmla="*/ 0 w 933"/>
                    <a:gd name="T73" fmla="*/ 0 h 801"/>
                    <a:gd name="T74" fmla="*/ 0 w 933"/>
                    <a:gd name="T75" fmla="*/ 0 h 801"/>
                    <a:gd name="T76" fmla="*/ 0 w 933"/>
                    <a:gd name="T77" fmla="*/ 0 h 801"/>
                    <a:gd name="T78" fmla="*/ 0 w 933"/>
                    <a:gd name="T79" fmla="*/ 0 h 801"/>
                    <a:gd name="T80" fmla="*/ 0 w 933"/>
                    <a:gd name="T81" fmla="*/ 0 h 801"/>
                    <a:gd name="T82" fmla="*/ 0 w 933"/>
                    <a:gd name="T83" fmla="*/ 0 h 801"/>
                    <a:gd name="T84" fmla="*/ 0 w 933"/>
                    <a:gd name="T85" fmla="*/ 0 h 801"/>
                    <a:gd name="T86" fmla="*/ 0 w 933"/>
                    <a:gd name="T87" fmla="*/ 0 h 801"/>
                    <a:gd name="T88" fmla="*/ 0 w 933"/>
                    <a:gd name="T89" fmla="*/ 0 h 801"/>
                    <a:gd name="T90" fmla="*/ 0 w 933"/>
                    <a:gd name="T91" fmla="*/ 0 h 801"/>
                    <a:gd name="T92" fmla="*/ 0 w 933"/>
                    <a:gd name="T93" fmla="*/ 0 h 801"/>
                    <a:gd name="T94" fmla="*/ 0 w 933"/>
                    <a:gd name="T95" fmla="*/ 0 h 801"/>
                    <a:gd name="T96" fmla="*/ 0 w 933"/>
                    <a:gd name="T97" fmla="*/ 0 h 801"/>
                    <a:gd name="T98" fmla="*/ 0 w 933"/>
                    <a:gd name="T99" fmla="*/ 0 h 801"/>
                    <a:gd name="T100" fmla="*/ 0 w 933"/>
                    <a:gd name="T101" fmla="*/ 0 h 801"/>
                    <a:gd name="T102" fmla="*/ 0 w 933"/>
                    <a:gd name="T103" fmla="*/ 0 h 801"/>
                    <a:gd name="T104" fmla="*/ 0 w 933"/>
                    <a:gd name="T105" fmla="*/ 0 h 801"/>
                    <a:gd name="T106" fmla="*/ 0 w 933"/>
                    <a:gd name="T107" fmla="*/ 0 h 801"/>
                    <a:gd name="T108" fmla="*/ 0 w 933"/>
                    <a:gd name="T109" fmla="*/ 0 h 801"/>
                    <a:gd name="T110" fmla="*/ 0 w 933"/>
                    <a:gd name="T111" fmla="*/ 0 h 801"/>
                    <a:gd name="T112" fmla="*/ 0 w 933"/>
                    <a:gd name="T113" fmla="*/ 0 h 801"/>
                    <a:gd name="T114" fmla="*/ 0 w 933"/>
                    <a:gd name="T115" fmla="*/ 0 h 801"/>
                    <a:gd name="T116" fmla="*/ 0 w 933"/>
                    <a:gd name="T117" fmla="*/ 0 h 801"/>
                    <a:gd name="T118" fmla="*/ 0 w 933"/>
                    <a:gd name="T119" fmla="*/ 0 h 801"/>
                    <a:gd name="T120" fmla="*/ 0 w 933"/>
                    <a:gd name="T121" fmla="*/ 0 h 80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1">
                      <a:moveTo>
                        <a:pt x="859" y="3"/>
                      </a:moveTo>
                      <a:lnTo>
                        <a:pt x="848" y="1"/>
                      </a:lnTo>
                      <a:lnTo>
                        <a:pt x="839" y="0"/>
                      </a:lnTo>
                      <a:lnTo>
                        <a:pt x="829" y="0"/>
                      </a:lnTo>
                      <a:lnTo>
                        <a:pt x="819" y="1"/>
                      </a:lnTo>
                      <a:lnTo>
                        <a:pt x="809" y="3"/>
                      </a:lnTo>
                      <a:lnTo>
                        <a:pt x="800" y="6"/>
                      </a:lnTo>
                      <a:lnTo>
                        <a:pt x="791" y="10"/>
                      </a:lnTo>
                      <a:lnTo>
                        <a:pt x="783" y="14"/>
                      </a:lnTo>
                      <a:lnTo>
                        <a:pt x="775" y="19"/>
                      </a:lnTo>
                      <a:lnTo>
                        <a:pt x="768" y="25"/>
                      </a:lnTo>
                      <a:lnTo>
                        <a:pt x="760" y="32"/>
                      </a:lnTo>
                      <a:lnTo>
                        <a:pt x="754" y="40"/>
                      </a:lnTo>
                      <a:lnTo>
                        <a:pt x="748" y="48"/>
                      </a:lnTo>
                      <a:lnTo>
                        <a:pt x="744" y="56"/>
                      </a:lnTo>
                      <a:lnTo>
                        <a:pt x="740" y="65"/>
                      </a:lnTo>
                      <a:lnTo>
                        <a:pt x="737" y="75"/>
                      </a:lnTo>
                      <a:lnTo>
                        <a:pt x="722" y="125"/>
                      </a:lnTo>
                      <a:lnTo>
                        <a:pt x="706" y="172"/>
                      </a:lnTo>
                      <a:lnTo>
                        <a:pt x="688" y="215"/>
                      </a:lnTo>
                      <a:lnTo>
                        <a:pt x="668" y="256"/>
                      </a:lnTo>
                      <a:lnTo>
                        <a:pt x="648" y="294"/>
                      </a:lnTo>
                      <a:lnTo>
                        <a:pt x="626" y="328"/>
                      </a:lnTo>
                      <a:lnTo>
                        <a:pt x="603" y="360"/>
                      </a:lnTo>
                      <a:lnTo>
                        <a:pt x="579" y="390"/>
                      </a:lnTo>
                      <a:lnTo>
                        <a:pt x="555" y="417"/>
                      </a:lnTo>
                      <a:lnTo>
                        <a:pt x="530" y="442"/>
                      </a:lnTo>
                      <a:lnTo>
                        <a:pt x="504" y="463"/>
                      </a:lnTo>
                      <a:lnTo>
                        <a:pt x="478" y="484"/>
                      </a:lnTo>
                      <a:lnTo>
                        <a:pt x="452" y="502"/>
                      </a:lnTo>
                      <a:lnTo>
                        <a:pt x="426" y="518"/>
                      </a:lnTo>
                      <a:lnTo>
                        <a:pt x="401" y="533"/>
                      </a:lnTo>
                      <a:lnTo>
                        <a:pt x="375" y="545"/>
                      </a:lnTo>
                      <a:lnTo>
                        <a:pt x="349" y="557"/>
                      </a:lnTo>
                      <a:lnTo>
                        <a:pt x="324" y="566"/>
                      </a:lnTo>
                      <a:lnTo>
                        <a:pt x="300" y="574"/>
                      </a:lnTo>
                      <a:lnTo>
                        <a:pt x="276" y="580"/>
                      </a:lnTo>
                      <a:lnTo>
                        <a:pt x="254" y="587"/>
                      </a:lnTo>
                      <a:lnTo>
                        <a:pt x="232" y="591"/>
                      </a:lnTo>
                      <a:lnTo>
                        <a:pt x="212" y="595"/>
                      </a:lnTo>
                      <a:lnTo>
                        <a:pt x="194" y="597"/>
                      </a:lnTo>
                      <a:lnTo>
                        <a:pt x="160" y="600"/>
                      </a:lnTo>
                      <a:lnTo>
                        <a:pt x="134" y="601"/>
                      </a:lnTo>
                      <a:lnTo>
                        <a:pt x="116" y="601"/>
                      </a:lnTo>
                      <a:lnTo>
                        <a:pt x="107" y="601"/>
                      </a:lnTo>
                      <a:lnTo>
                        <a:pt x="108" y="601"/>
                      </a:lnTo>
                      <a:lnTo>
                        <a:pt x="98" y="601"/>
                      </a:lnTo>
                      <a:lnTo>
                        <a:pt x="87" y="602"/>
                      </a:lnTo>
                      <a:lnTo>
                        <a:pt x="78" y="603"/>
                      </a:lnTo>
                      <a:lnTo>
                        <a:pt x="69" y="606"/>
                      </a:lnTo>
                      <a:lnTo>
                        <a:pt x="59" y="609"/>
                      </a:lnTo>
                      <a:lnTo>
                        <a:pt x="50" y="614"/>
                      </a:lnTo>
                      <a:lnTo>
                        <a:pt x="43" y="620"/>
                      </a:lnTo>
                      <a:lnTo>
                        <a:pt x="34" y="625"/>
                      </a:lnTo>
                      <a:lnTo>
                        <a:pt x="28" y="632"/>
                      </a:lnTo>
                      <a:lnTo>
                        <a:pt x="21" y="639"/>
                      </a:lnTo>
                      <a:lnTo>
                        <a:pt x="16" y="646"/>
                      </a:lnTo>
                      <a:lnTo>
                        <a:pt x="11" y="655"/>
                      </a:lnTo>
                      <a:lnTo>
                        <a:pt x="7" y="664"/>
                      </a:lnTo>
                      <a:lnTo>
                        <a:pt x="3" y="673"/>
                      </a:lnTo>
                      <a:lnTo>
                        <a:pt x="1" y="683"/>
                      </a:lnTo>
                      <a:lnTo>
                        <a:pt x="0" y="693"/>
                      </a:lnTo>
                      <a:lnTo>
                        <a:pt x="0" y="703"/>
                      </a:lnTo>
                      <a:lnTo>
                        <a:pt x="0" y="714"/>
                      </a:lnTo>
                      <a:lnTo>
                        <a:pt x="2" y="723"/>
                      </a:lnTo>
                      <a:lnTo>
                        <a:pt x="6" y="732"/>
                      </a:lnTo>
                      <a:lnTo>
                        <a:pt x="9" y="742"/>
                      </a:lnTo>
                      <a:lnTo>
                        <a:pt x="13" y="750"/>
                      </a:lnTo>
                      <a:lnTo>
                        <a:pt x="18" y="758"/>
                      </a:lnTo>
                      <a:lnTo>
                        <a:pt x="24" y="765"/>
                      </a:lnTo>
                      <a:lnTo>
                        <a:pt x="30" y="773"/>
                      </a:lnTo>
                      <a:lnTo>
                        <a:pt x="38" y="779"/>
                      </a:lnTo>
                      <a:lnTo>
                        <a:pt x="46" y="785"/>
                      </a:lnTo>
                      <a:lnTo>
                        <a:pt x="54" y="789"/>
                      </a:lnTo>
                      <a:lnTo>
                        <a:pt x="63" y="793"/>
                      </a:lnTo>
                      <a:lnTo>
                        <a:pt x="73" y="796"/>
                      </a:lnTo>
                      <a:lnTo>
                        <a:pt x="82" y="799"/>
                      </a:lnTo>
                      <a:lnTo>
                        <a:pt x="92" y="801"/>
                      </a:lnTo>
                      <a:lnTo>
                        <a:pt x="101" y="801"/>
                      </a:lnTo>
                      <a:lnTo>
                        <a:pt x="122" y="801"/>
                      </a:lnTo>
                      <a:lnTo>
                        <a:pt x="155" y="799"/>
                      </a:lnTo>
                      <a:lnTo>
                        <a:pt x="199" y="795"/>
                      </a:lnTo>
                      <a:lnTo>
                        <a:pt x="225" y="792"/>
                      </a:lnTo>
                      <a:lnTo>
                        <a:pt x="252" y="788"/>
                      </a:lnTo>
                      <a:lnTo>
                        <a:pt x="281" y="783"/>
                      </a:lnTo>
                      <a:lnTo>
                        <a:pt x="311" y="776"/>
                      </a:lnTo>
                      <a:lnTo>
                        <a:pt x="342" y="767"/>
                      </a:lnTo>
                      <a:lnTo>
                        <a:pt x="375" y="757"/>
                      </a:lnTo>
                      <a:lnTo>
                        <a:pt x="408" y="746"/>
                      </a:lnTo>
                      <a:lnTo>
                        <a:pt x="443" y="731"/>
                      </a:lnTo>
                      <a:lnTo>
                        <a:pt x="477" y="716"/>
                      </a:lnTo>
                      <a:lnTo>
                        <a:pt x="513" y="697"/>
                      </a:lnTo>
                      <a:lnTo>
                        <a:pt x="548" y="676"/>
                      </a:lnTo>
                      <a:lnTo>
                        <a:pt x="584" y="654"/>
                      </a:lnTo>
                      <a:lnTo>
                        <a:pt x="619" y="628"/>
                      </a:lnTo>
                      <a:lnTo>
                        <a:pt x="653" y="599"/>
                      </a:lnTo>
                      <a:lnTo>
                        <a:pt x="687" y="568"/>
                      </a:lnTo>
                      <a:lnTo>
                        <a:pt x="720" y="533"/>
                      </a:lnTo>
                      <a:lnTo>
                        <a:pt x="752" y="496"/>
                      </a:lnTo>
                      <a:lnTo>
                        <a:pt x="783" y="454"/>
                      </a:lnTo>
                      <a:lnTo>
                        <a:pt x="812" y="409"/>
                      </a:lnTo>
                      <a:lnTo>
                        <a:pt x="840" y="360"/>
                      </a:lnTo>
                      <a:lnTo>
                        <a:pt x="866" y="307"/>
                      </a:lnTo>
                      <a:lnTo>
                        <a:pt x="890" y="252"/>
                      </a:lnTo>
                      <a:lnTo>
                        <a:pt x="910" y="191"/>
                      </a:lnTo>
                      <a:lnTo>
                        <a:pt x="930" y="125"/>
                      </a:lnTo>
                      <a:lnTo>
                        <a:pt x="932" y="116"/>
                      </a:lnTo>
                      <a:lnTo>
                        <a:pt x="933" y="106"/>
                      </a:lnTo>
                      <a:lnTo>
                        <a:pt x="933" y="96"/>
                      </a:lnTo>
                      <a:lnTo>
                        <a:pt x="932" y="86"/>
                      </a:lnTo>
                      <a:lnTo>
                        <a:pt x="930" y="77"/>
                      </a:lnTo>
                      <a:lnTo>
                        <a:pt x="928" y="67"/>
                      </a:lnTo>
                      <a:lnTo>
                        <a:pt x="924" y="59"/>
                      </a:lnTo>
                      <a:lnTo>
                        <a:pt x="920" y="50"/>
                      </a:lnTo>
                      <a:lnTo>
                        <a:pt x="914" y="43"/>
                      </a:lnTo>
                      <a:lnTo>
                        <a:pt x="908" y="34"/>
                      </a:lnTo>
                      <a:lnTo>
                        <a:pt x="901" y="28"/>
                      </a:lnTo>
                      <a:lnTo>
                        <a:pt x="894" y="21"/>
                      </a:lnTo>
                      <a:lnTo>
                        <a:pt x="887" y="16"/>
                      </a:lnTo>
                      <a:lnTo>
                        <a:pt x="877" y="11"/>
                      </a:lnTo>
                      <a:lnTo>
                        <a:pt x="868" y="6"/>
                      </a:lnTo>
                      <a:lnTo>
                        <a:pt x="859" y="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1" name="Freeform 2108">
                  <a:extLst>
                    <a:ext uri="{FF2B5EF4-FFF2-40B4-BE49-F238E27FC236}">
                      <a16:creationId xmlns:a16="http://schemas.microsoft.com/office/drawing/2014/main" id="{5A0520ED-E1E4-428B-A50A-9B1D9BA022C6}"/>
                    </a:ext>
                  </a:extLst>
                </p:cNvPr>
                <p:cNvSpPr>
                  <a:spLocks/>
                </p:cNvSpPr>
                <p:nvPr/>
              </p:nvSpPr>
              <p:spPr bwMode="auto">
                <a:xfrm>
                  <a:off x="2201" y="2436"/>
                  <a:ext cx="34" cy="73"/>
                </a:xfrm>
                <a:custGeom>
                  <a:avLst/>
                  <a:gdLst>
                    <a:gd name="T0" fmla="*/ 0 w 517"/>
                    <a:gd name="T1" fmla="*/ 0 h 1084"/>
                    <a:gd name="T2" fmla="*/ 0 w 517"/>
                    <a:gd name="T3" fmla="*/ 0 h 1084"/>
                    <a:gd name="T4" fmla="*/ 0 w 517"/>
                    <a:gd name="T5" fmla="*/ 0 h 1084"/>
                    <a:gd name="T6" fmla="*/ 0 w 517"/>
                    <a:gd name="T7" fmla="*/ 0 h 1084"/>
                    <a:gd name="T8" fmla="*/ 0 w 517"/>
                    <a:gd name="T9" fmla="*/ 0 h 1084"/>
                    <a:gd name="T10" fmla="*/ 0 w 517"/>
                    <a:gd name="T11" fmla="*/ 0 h 1084"/>
                    <a:gd name="T12" fmla="*/ 0 w 517"/>
                    <a:gd name="T13" fmla="*/ 0 h 1084"/>
                    <a:gd name="T14" fmla="*/ 0 w 517"/>
                    <a:gd name="T15" fmla="*/ 0 h 1084"/>
                    <a:gd name="T16" fmla="*/ 0 w 517"/>
                    <a:gd name="T17" fmla="*/ 0 h 1084"/>
                    <a:gd name="T18" fmla="*/ 0 w 517"/>
                    <a:gd name="T19" fmla="*/ 0 h 1084"/>
                    <a:gd name="T20" fmla="*/ 0 w 517"/>
                    <a:gd name="T21" fmla="*/ 0 h 1084"/>
                    <a:gd name="T22" fmla="*/ 0 w 517"/>
                    <a:gd name="T23" fmla="*/ 0 h 1084"/>
                    <a:gd name="T24" fmla="*/ 0 w 517"/>
                    <a:gd name="T25" fmla="*/ 0 h 1084"/>
                    <a:gd name="T26" fmla="*/ 0 w 517"/>
                    <a:gd name="T27" fmla="*/ 0 h 1084"/>
                    <a:gd name="T28" fmla="*/ 0 w 517"/>
                    <a:gd name="T29" fmla="*/ 0 h 1084"/>
                    <a:gd name="T30" fmla="*/ 0 w 517"/>
                    <a:gd name="T31" fmla="*/ 0 h 1084"/>
                    <a:gd name="T32" fmla="*/ 0 w 517"/>
                    <a:gd name="T33" fmla="*/ 0 h 1084"/>
                    <a:gd name="T34" fmla="*/ 0 w 517"/>
                    <a:gd name="T35" fmla="*/ 0 h 1084"/>
                    <a:gd name="T36" fmla="*/ 0 w 517"/>
                    <a:gd name="T37" fmla="*/ 0 h 1084"/>
                    <a:gd name="T38" fmla="*/ 0 w 517"/>
                    <a:gd name="T39" fmla="*/ 0 h 1084"/>
                    <a:gd name="T40" fmla="*/ 0 w 517"/>
                    <a:gd name="T41" fmla="*/ 0 h 1084"/>
                    <a:gd name="T42" fmla="*/ 0 w 517"/>
                    <a:gd name="T43" fmla="*/ 0 h 1084"/>
                    <a:gd name="T44" fmla="*/ 0 w 517"/>
                    <a:gd name="T45" fmla="*/ 0 h 1084"/>
                    <a:gd name="T46" fmla="*/ 0 w 517"/>
                    <a:gd name="T47" fmla="*/ 0 h 1084"/>
                    <a:gd name="T48" fmla="*/ 0 w 517"/>
                    <a:gd name="T49" fmla="*/ 0 h 1084"/>
                    <a:gd name="T50" fmla="*/ 0 w 517"/>
                    <a:gd name="T51" fmla="*/ 0 h 1084"/>
                    <a:gd name="T52" fmla="*/ 0 w 517"/>
                    <a:gd name="T53" fmla="*/ 0 h 1084"/>
                    <a:gd name="T54" fmla="*/ 0 w 517"/>
                    <a:gd name="T55" fmla="*/ 0 h 1084"/>
                    <a:gd name="T56" fmla="*/ 0 w 517"/>
                    <a:gd name="T57" fmla="*/ 0 h 1084"/>
                    <a:gd name="T58" fmla="*/ 0 w 517"/>
                    <a:gd name="T59" fmla="*/ 0 h 1084"/>
                    <a:gd name="T60" fmla="*/ 0 w 517"/>
                    <a:gd name="T61" fmla="*/ 0 h 1084"/>
                    <a:gd name="T62" fmla="*/ 0 w 517"/>
                    <a:gd name="T63" fmla="*/ 0 h 1084"/>
                    <a:gd name="T64" fmla="*/ 0 w 517"/>
                    <a:gd name="T65" fmla="*/ 0 h 1084"/>
                    <a:gd name="T66" fmla="*/ 0 w 517"/>
                    <a:gd name="T67" fmla="*/ 0 h 1084"/>
                    <a:gd name="T68" fmla="*/ 0 w 517"/>
                    <a:gd name="T69" fmla="*/ 0 h 1084"/>
                    <a:gd name="T70" fmla="*/ 0 w 517"/>
                    <a:gd name="T71" fmla="*/ 0 h 1084"/>
                    <a:gd name="T72" fmla="*/ 0 w 517"/>
                    <a:gd name="T73" fmla="*/ 0 h 1084"/>
                    <a:gd name="T74" fmla="*/ 0 w 517"/>
                    <a:gd name="T75" fmla="*/ 0 h 1084"/>
                    <a:gd name="T76" fmla="*/ 0 w 517"/>
                    <a:gd name="T77" fmla="*/ 0 h 1084"/>
                    <a:gd name="T78" fmla="*/ 0 w 517"/>
                    <a:gd name="T79" fmla="*/ 0 h 1084"/>
                    <a:gd name="T80" fmla="*/ 0 w 517"/>
                    <a:gd name="T81" fmla="*/ 0 h 1084"/>
                    <a:gd name="T82" fmla="*/ 0 w 517"/>
                    <a:gd name="T83" fmla="*/ 0 h 1084"/>
                    <a:gd name="T84" fmla="*/ 0 w 517"/>
                    <a:gd name="T85" fmla="*/ 0 h 1084"/>
                    <a:gd name="T86" fmla="*/ 0 w 517"/>
                    <a:gd name="T87" fmla="*/ 0 h 1084"/>
                    <a:gd name="T88" fmla="*/ 0 w 517"/>
                    <a:gd name="T89" fmla="*/ 0 h 1084"/>
                    <a:gd name="T90" fmla="*/ 0 w 517"/>
                    <a:gd name="T91" fmla="*/ 0 h 1084"/>
                    <a:gd name="T92" fmla="*/ 0 w 517"/>
                    <a:gd name="T93" fmla="*/ 0 h 1084"/>
                    <a:gd name="T94" fmla="*/ 0 w 517"/>
                    <a:gd name="T95" fmla="*/ 0 h 1084"/>
                    <a:gd name="T96" fmla="*/ 0 w 517"/>
                    <a:gd name="T97" fmla="*/ 0 h 1084"/>
                    <a:gd name="T98" fmla="*/ 0 w 517"/>
                    <a:gd name="T99" fmla="*/ 0 h 1084"/>
                    <a:gd name="T100" fmla="*/ 0 w 517"/>
                    <a:gd name="T101" fmla="*/ 0 h 1084"/>
                    <a:gd name="T102" fmla="*/ 0 w 517"/>
                    <a:gd name="T103" fmla="*/ 0 h 1084"/>
                    <a:gd name="T104" fmla="*/ 0 w 517"/>
                    <a:gd name="T105" fmla="*/ 0 h 1084"/>
                    <a:gd name="T106" fmla="*/ 0 w 517"/>
                    <a:gd name="T107" fmla="*/ 0 h 1084"/>
                    <a:gd name="T108" fmla="*/ 0 w 517"/>
                    <a:gd name="T109" fmla="*/ 0 h 1084"/>
                    <a:gd name="T110" fmla="*/ 0 w 517"/>
                    <a:gd name="T111" fmla="*/ 0 h 1084"/>
                    <a:gd name="T112" fmla="*/ 0 w 517"/>
                    <a:gd name="T113" fmla="*/ 0 h 1084"/>
                    <a:gd name="T114" fmla="*/ 0 w 517"/>
                    <a:gd name="T115" fmla="*/ 0 h 1084"/>
                    <a:gd name="T116" fmla="*/ 0 w 517"/>
                    <a:gd name="T117" fmla="*/ 0 h 1084"/>
                    <a:gd name="T118" fmla="*/ 0 w 517"/>
                    <a:gd name="T119" fmla="*/ 0 h 1084"/>
                    <a:gd name="T120" fmla="*/ 0 w 517"/>
                    <a:gd name="T121" fmla="*/ 0 h 10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4">
                      <a:moveTo>
                        <a:pt x="459" y="69"/>
                      </a:moveTo>
                      <a:lnTo>
                        <a:pt x="455" y="59"/>
                      </a:lnTo>
                      <a:lnTo>
                        <a:pt x="451" y="51"/>
                      </a:lnTo>
                      <a:lnTo>
                        <a:pt x="446" y="42"/>
                      </a:lnTo>
                      <a:lnTo>
                        <a:pt x="439" y="34"/>
                      </a:lnTo>
                      <a:lnTo>
                        <a:pt x="432" y="28"/>
                      </a:lnTo>
                      <a:lnTo>
                        <a:pt x="425" y="21"/>
                      </a:lnTo>
                      <a:lnTo>
                        <a:pt x="418" y="15"/>
                      </a:lnTo>
                      <a:lnTo>
                        <a:pt x="409" y="11"/>
                      </a:lnTo>
                      <a:lnTo>
                        <a:pt x="400" y="7"/>
                      </a:lnTo>
                      <a:lnTo>
                        <a:pt x="391" y="4"/>
                      </a:lnTo>
                      <a:lnTo>
                        <a:pt x="381" y="2"/>
                      </a:lnTo>
                      <a:lnTo>
                        <a:pt x="372" y="1"/>
                      </a:lnTo>
                      <a:lnTo>
                        <a:pt x="362" y="0"/>
                      </a:lnTo>
                      <a:lnTo>
                        <a:pt x="352" y="1"/>
                      </a:lnTo>
                      <a:lnTo>
                        <a:pt x="342" y="2"/>
                      </a:lnTo>
                      <a:lnTo>
                        <a:pt x="333" y="5"/>
                      </a:lnTo>
                      <a:lnTo>
                        <a:pt x="323" y="9"/>
                      </a:lnTo>
                      <a:lnTo>
                        <a:pt x="314" y="13"/>
                      </a:lnTo>
                      <a:lnTo>
                        <a:pt x="306" y="19"/>
                      </a:lnTo>
                      <a:lnTo>
                        <a:pt x="298" y="25"/>
                      </a:lnTo>
                      <a:lnTo>
                        <a:pt x="291" y="32"/>
                      </a:lnTo>
                      <a:lnTo>
                        <a:pt x="285" y="39"/>
                      </a:lnTo>
                      <a:lnTo>
                        <a:pt x="279" y="46"/>
                      </a:lnTo>
                      <a:lnTo>
                        <a:pt x="275" y="55"/>
                      </a:lnTo>
                      <a:lnTo>
                        <a:pt x="271" y="64"/>
                      </a:lnTo>
                      <a:lnTo>
                        <a:pt x="268" y="73"/>
                      </a:lnTo>
                      <a:lnTo>
                        <a:pt x="266" y="83"/>
                      </a:lnTo>
                      <a:lnTo>
                        <a:pt x="265" y="92"/>
                      </a:lnTo>
                      <a:lnTo>
                        <a:pt x="264" y="101"/>
                      </a:lnTo>
                      <a:lnTo>
                        <a:pt x="265" y="112"/>
                      </a:lnTo>
                      <a:lnTo>
                        <a:pt x="267" y="121"/>
                      </a:lnTo>
                      <a:lnTo>
                        <a:pt x="269" y="131"/>
                      </a:lnTo>
                      <a:lnTo>
                        <a:pt x="284" y="181"/>
                      </a:lnTo>
                      <a:lnTo>
                        <a:pt x="297" y="229"/>
                      </a:lnTo>
                      <a:lnTo>
                        <a:pt x="305" y="275"/>
                      </a:lnTo>
                      <a:lnTo>
                        <a:pt x="312" y="319"/>
                      </a:lnTo>
                      <a:lnTo>
                        <a:pt x="315" y="362"/>
                      </a:lnTo>
                      <a:lnTo>
                        <a:pt x="316" y="402"/>
                      </a:lnTo>
                      <a:lnTo>
                        <a:pt x="315" y="441"/>
                      </a:lnTo>
                      <a:lnTo>
                        <a:pt x="313" y="479"/>
                      </a:lnTo>
                      <a:lnTo>
                        <a:pt x="308" y="514"/>
                      </a:lnTo>
                      <a:lnTo>
                        <a:pt x="301" y="547"/>
                      </a:lnTo>
                      <a:lnTo>
                        <a:pt x="292" y="579"/>
                      </a:lnTo>
                      <a:lnTo>
                        <a:pt x="283" y="609"/>
                      </a:lnTo>
                      <a:lnTo>
                        <a:pt x="272" y="638"/>
                      </a:lnTo>
                      <a:lnTo>
                        <a:pt x="260" y="665"/>
                      </a:lnTo>
                      <a:lnTo>
                        <a:pt x="247" y="690"/>
                      </a:lnTo>
                      <a:lnTo>
                        <a:pt x="234" y="713"/>
                      </a:lnTo>
                      <a:lnTo>
                        <a:pt x="219" y="736"/>
                      </a:lnTo>
                      <a:lnTo>
                        <a:pt x="205" y="757"/>
                      </a:lnTo>
                      <a:lnTo>
                        <a:pt x="190" y="775"/>
                      </a:lnTo>
                      <a:lnTo>
                        <a:pt x="175" y="793"/>
                      </a:lnTo>
                      <a:lnTo>
                        <a:pt x="160" y="809"/>
                      </a:lnTo>
                      <a:lnTo>
                        <a:pt x="146" y="824"/>
                      </a:lnTo>
                      <a:lnTo>
                        <a:pt x="131" y="837"/>
                      </a:lnTo>
                      <a:lnTo>
                        <a:pt x="118" y="849"/>
                      </a:lnTo>
                      <a:lnTo>
                        <a:pt x="94" y="868"/>
                      </a:lnTo>
                      <a:lnTo>
                        <a:pt x="73" y="883"/>
                      </a:lnTo>
                      <a:lnTo>
                        <a:pt x="60" y="892"/>
                      </a:lnTo>
                      <a:lnTo>
                        <a:pt x="53" y="896"/>
                      </a:lnTo>
                      <a:lnTo>
                        <a:pt x="44" y="901"/>
                      </a:lnTo>
                      <a:lnTo>
                        <a:pt x="36" y="907"/>
                      </a:lnTo>
                      <a:lnTo>
                        <a:pt x="29" y="914"/>
                      </a:lnTo>
                      <a:lnTo>
                        <a:pt x="23" y="921"/>
                      </a:lnTo>
                      <a:lnTo>
                        <a:pt x="16" y="928"/>
                      </a:lnTo>
                      <a:lnTo>
                        <a:pt x="11" y="937"/>
                      </a:lnTo>
                      <a:lnTo>
                        <a:pt x="7" y="946"/>
                      </a:lnTo>
                      <a:lnTo>
                        <a:pt x="4" y="954"/>
                      </a:lnTo>
                      <a:lnTo>
                        <a:pt x="2" y="965"/>
                      </a:lnTo>
                      <a:lnTo>
                        <a:pt x="0" y="974"/>
                      </a:lnTo>
                      <a:lnTo>
                        <a:pt x="0" y="983"/>
                      </a:lnTo>
                      <a:lnTo>
                        <a:pt x="0" y="992"/>
                      </a:lnTo>
                      <a:lnTo>
                        <a:pt x="1" y="1003"/>
                      </a:lnTo>
                      <a:lnTo>
                        <a:pt x="4" y="1012"/>
                      </a:lnTo>
                      <a:lnTo>
                        <a:pt x="7" y="1021"/>
                      </a:lnTo>
                      <a:lnTo>
                        <a:pt x="11" y="1031"/>
                      </a:lnTo>
                      <a:lnTo>
                        <a:pt x="16" y="1040"/>
                      </a:lnTo>
                      <a:lnTo>
                        <a:pt x="23" y="1047"/>
                      </a:lnTo>
                      <a:lnTo>
                        <a:pt x="29" y="1055"/>
                      </a:lnTo>
                      <a:lnTo>
                        <a:pt x="36" y="1062"/>
                      </a:lnTo>
                      <a:lnTo>
                        <a:pt x="44" y="1067"/>
                      </a:lnTo>
                      <a:lnTo>
                        <a:pt x="53" y="1072"/>
                      </a:lnTo>
                      <a:lnTo>
                        <a:pt x="61" y="1076"/>
                      </a:lnTo>
                      <a:lnTo>
                        <a:pt x="70" y="1079"/>
                      </a:lnTo>
                      <a:lnTo>
                        <a:pt x="79" y="1082"/>
                      </a:lnTo>
                      <a:lnTo>
                        <a:pt x="89" y="1083"/>
                      </a:lnTo>
                      <a:lnTo>
                        <a:pt x="98" y="1084"/>
                      </a:lnTo>
                      <a:lnTo>
                        <a:pt x="108" y="1083"/>
                      </a:lnTo>
                      <a:lnTo>
                        <a:pt x="118" y="1082"/>
                      </a:lnTo>
                      <a:lnTo>
                        <a:pt x="127" y="1080"/>
                      </a:lnTo>
                      <a:lnTo>
                        <a:pt x="137" y="1077"/>
                      </a:lnTo>
                      <a:lnTo>
                        <a:pt x="147" y="1072"/>
                      </a:lnTo>
                      <a:lnTo>
                        <a:pt x="153" y="1068"/>
                      </a:lnTo>
                      <a:lnTo>
                        <a:pt x="170" y="1058"/>
                      </a:lnTo>
                      <a:lnTo>
                        <a:pt x="197" y="1039"/>
                      </a:lnTo>
                      <a:lnTo>
                        <a:pt x="230" y="1014"/>
                      </a:lnTo>
                      <a:lnTo>
                        <a:pt x="248" y="998"/>
                      </a:lnTo>
                      <a:lnTo>
                        <a:pt x="268" y="981"/>
                      </a:lnTo>
                      <a:lnTo>
                        <a:pt x="288" y="961"/>
                      </a:lnTo>
                      <a:lnTo>
                        <a:pt x="309" y="940"/>
                      </a:lnTo>
                      <a:lnTo>
                        <a:pt x="330" y="917"/>
                      </a:lnTo>
                      <a:lnTo>
                        <a:pt x="350" y="891"/>
                      </a:lnTo>
                      <a:lnTo>
                        <a:pt x="371" y="863"/>
                      </a:lnTo>
                      <a:lnTo>
                        <a:pt x="392" y="834"/>
                      </a:lnTo>
                      <a:lnTo>
                        <a:pt x="411" y="803"/>
                      </a:lnTo>
                      <a:lnTo>
                        <a:pt x="430" y="769"/>
                      </a:lnTo>
                      <a:lnTo>
                        <a:pt x="448" y="734"/>
                      </a:lnTo>
                      <a:lnTo>
                        <a:pt x="463" y="696"/>
                      </a:lnTo>
                      <a:lnTo>
                        <a:pt x="478" y="656"/>
                      </a:lnTo>
                      <a:lnTo>
                        <a:pt x="490" y="614"/>
                      </a:lnTo>
                      <a:lnTo>
                        <a:pt x="500" y="570"/>
                      </a:lnTo>
                      <a:lnTo>
                        <a:pt x="509" y="523"/>
                      </a:lnTo>
                      <a:lnTo>
                        <a:pt x="514" y="474"/>
                      </a:lnTo>
                      <a:lnTo>
                        <a:pt x="517" y="424"/>
                      </a:lnTo>
                      <a:lnTo>
                        <a:pt x="516" y="370"/>
                      </a:lnTo>
                      <a:lnTo>
                        <a:pt x="513" y="314"/>
                      </a:lnTo>
                      <a:lnTo>
                        <a:pt x="504" y="256"/>
                      </a:lnTo>
                      <a:lnTo>
                        <a:pt x="494" y="196"/>
                      </a:lnTo>
                      <a:lnTo>
                        <a:pt x="479" y="133"/>
                      </a:lnTo>
                      <a:lnTo>
                        <a:pt x="459" y="6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2" name="Freeform 2109">
                  <a:extLst>
                    <a:ext uri="{FF2B5EF4-FFF2-40B4-BE49-F238E27FC236}">
                      <a16:creationId xmlns:a16="http://schemas.microsoft.com/office/drawing/2014/main" id="{355B1637-5D1A-4EE4-B24D-6C53B8387DBB}"/>
                    </a:ext>
                  </a:extLst>
                </p:cNvPr>
                <p:cNvSpPr>
                  <a:spLocks/>
                </p:cNvSpPr>
                <p:nvPr/>
              </p:nvSpPr>
              <p:spPr bwMode="auto">
                <a:xfrm>
                  <a:off x="2029" y="2534"/>
                  <a:ext cx="55" cy="23"/>
                </a:xfrm>
                <a:custGeom>
                  <a:avLst/>
                  <a:gdLst>
                    <a:gd name="T0" fmla="*/ 0 w 821"/>
                    <a:gd name="T1" fmla="*/ 0 h 346"/>
                    <a:gd name="T2" fmla="*/ 0 w 821"/>
                    <a:gd name="T3" fmla="*/ 0 h 346"/>
                    <a:gd name="T4" fmla="*/ 0 w 821"/>
                    <a:gd name="T5" fmla="*/ 0 h 346"/>
                    <a:gd name="T6" fmla="*/ 0 w 821"/>
                    <a:gd name="T7" fmla="*/ 0 h 346"/>
                    <a:gd name="T8" fmla="*/ 0 w 821"/>
                    <a:gd name="T9" fmla="*/ 0 h 346"/>
                    <a:gd name="T10" fmla="*/ 0 w 821"/>
                    <a:gd name="T11" fmla="*/ 0 h 346"/>
                    <a:gd name="T12" fmla="*/ 0 w 821"/>
                    <a:gd name="T13" fmla="*/ 0 h 346"/>
                    <a:gd name="T14" fmla="*/ 0 w 821"/>
                    <a:gd name="T15" fmla="*/ 0 h 346"/>
                    <a:gd name="T16" fmla="*/ 0 w 821"/>
                    <a:gd name="T17" fmla="*/ 0 h 346"/>
                    <a:gd name="T18" fmla="*/ 0 w 821"/>
                    <a:gd name="T19" fmla="*/ 0 h 346"/>
                    <a:gd name="T20" fmla="*/ 0 w 821"/>
                    <a:gd name="T21" fmla="*/ 0 h 346"/>
                    <a:gd name="T22" fmla="*/ 0 w 821"/>
                    <a:gd name="T23" fmla="*/ 0 h 346"/>
                    <a:gd name="T24" fmla="*/ 0 w 821"/>
                    <a:gd name="T25" fmla="*/ 0 h 346"/>
                    <a:gd name="T26" fmla="*/ 0 w 821"/>
                    <a:gd name="T27" fmla="*/ 0 h 346"/>
                    <a:gd name="T28" fmla="*/ 0 w 821"/>
                    <a:gd name="T29" fmla="*/ 0 h 346"/>
                    <a:gd name="T30" fmla="*/ 0 w 821"/>
                    <a:gd name="T31" fmla="*/ 0 h 346"/>
                    <a:gd name="T32" fmla="*/ 0 w 821"/>
                    <a:gd name="T33" fmla="*/ 0 h 346"/>
                    <a:gd name="T34" fmla="*/ 0 w 821"/>
                    <a:gd name="T35" fmla="*/ 0 h 346"/>
                    <a:gd name="T36" fmla="*/ 0 w 821"/>
                    <a:gd name="T37" fmla="*/ 0 h 346"/>
                    <a:gd name="T38" fmla="*/ 0 w 821"/>
                    <a:gd name="T39" fmla="*/ 0 h 346"/>
                    <a:gd name="T40" fmla="*/ 0 w 821"/>
                    <a:gd name="T41" fmla="*/ 0 h 346"/>
                    <a:gd name="T42" fmla="*/ 0 w 821"/>
                    <a:gd name="T43" fmla="*/ 0 h 346"/>
                    <a:gd name="T44" fmla="*/ 0 w 821"/>
                    <a:gd name="T45" fmla="*/ 0 h 346"/>
                    <a:gd name="T46" fmla="*/ 0 w 821"/>
                    <a:gd name="T47" fmla="*/ 0 h 346"/>
                    <a:gd name="T48" fmla="*/ 0 w 821"/>
                    <a:gd name="T49" fmla="*/ 0 h 346"/>
                    <a:gd name="T50" fmla="*/ 0 w 821"/>
                    <a:gd name="T51" fmla="*/ 0 h 346"/>
                    <a:gd name="T52" fmla="*/ 0 w 821"/>
                    <a:gd name="T53" fmla="*/ 0 h 346"/>
                    <a:gd name="T54" fmla="*/ 0 w 821"/>
                    <a:gd name="T55" fmla="*/ 0 h 346"/>
                    <a:gd name="T56" fmla="*/ 0 w 821"/>
                    <a:gd name="T57" fmla="*/ 0 h 346"/>
                    <a:gd name="T58" fmla="*/ 0 w 821"/>
                    <a:gd name="T59" fmla="*/ 0 h 346"/>
                    <a:gd name="T60" fmla="*/ 0 w 821"/>
                    <a:gd name="T61" fmla="*/ 0 h 346"/>
                    <a:gd name="T62" fmla="*/ 0 w 821"/>
                    <a:gd name="T63" fmla="*/ 0 h 346"/>
                    <a:gd name="T64" fmla="*/ 0 w 821"/>
                    <a:gd name="T65" fmla="*/ 0 h 346"/>
                    <a:gd name="T66" fmla="*/ 0 w 821"/>
                    <a:gd name="T67" fmla="*/ 0 h 346"/>
                    <a:gd name="T68" fmla="*/ 0 w 821"/>
                    <a:gd name="T69" fmla="*/ 0 h 346"/>
                    <a:gd name="T70" fmla="*/ 0 w 821"/>
                    <a:gd name="T71" fmla="*/ 0 h 346"/>
                    <a:gd name="T72" fmla="*/ 0 w 821"/>
                    <a:gd name="T73" fmla="*/ 0 h 346"/>
                    <a:gd name="T74" fmla="*/ 0 w 821"/>
                    <a:gd name="T75" fmla="*/ 0 h 346"/>
                    <a:gd name="T76" fmla="*/ 0 w 821"/>
                    <a:gd name="T77" fmla="*/ 0 h 346"/>
                    <a:gd name="T78" fmla="*/ 0 w 821"/>
                    <a:gd name="T79" fmla="*/ 0 h 346"/>
                    <a:gd name="T80" fmla="*/ 0 w 821"/>
                    <a:gd name="T81" fmla="*/ 0 h 346"/>
                    <a:gd name="T82" fmla="*/ 0 w 821"/>
                    <a:gd name="T83" fmla="*/ 0 h 346"/>
                    <a:gd name="T84" fmla="*/ 0 w 821"/>
                    <a:gd name="T85" fmla="*/ 0 h 346"/>
                    <a:gd name="T86" fmla="*/ 0 w 821"/>
                    <a:gd name="T87" fmla="*/ 0 h 346"/>
                    <a:gd name="T88" fmla="*/ 0 w 821"/>
                    <a:gd name="T89" fmla="*/ 0 h 346"/>
                    <a:gd name="T90" fmla="*/ 0 w 821"/>
                    <a:gd name="T91" fmla="*/ 0 h 346"/>
                    <a:gd name="T92" fmla="*/ 0 w 821"/>
                    <a:gd name="T93" fmla="*/ 0 h 346"/>
                    <a:gd name="T94" fmla="*/ 0 w 821"/>
                    <a:gd name="T95" fmla="*/ 0 h 346"/>
                    <a:gd name="T96" fmla="*/ 0 w 821"/>
                    <a:gd name="T97" fmla="*/ 0 h 346"/>
                    <a:gd name="T98" fmla="*/ 0 w 821"/>
                    <a:gd name="T99" fmla="*/ 0 h 346"/>
                    <a:gd name="T100" fmla="*/ 0 w 821"/>
                    <a:gd name="T101" fmla="*/ 0 h 346"/>
                    <a:gd name="T102" fmla="*/ 0 w 821"/>
                    <a:gd name="T103" fmla="*/ 0 h 346"/>
                    <a:gd name="T104" fmla="*/ 0 w 821"/>
                    <a:gd name="T105" fmla="*/ 0 h 346"/>
                    <a:gd name="T106" fmla="*/ 0 w 821"/>
                    <a:gd name="T107" fmla="*/ 0 h 346"/>
                    <a:gd name="T108" fmla="*/ 0 w 821"/>
                    <a:gd name="T109" fmla="*/ 0 h 346"/>
                    <a:gd name="T110" fmla="*/ 0 w 821"/>
                    <a:gd name="T111" fmla="*/ 0 h 346"/>
                    <a:gd name="T112" fmla="*/ 0 w 821"/>
                    <a:gd name="T113" fmla="*/ 0 h 346"/>
                    <a:gd name="T114" fmla="*/ 0 w 821"/>
                    <a:gd name="T115" fmla="*/ 0 h 346"/>
                    <a:gd name="T116" fmla="*/ 0 w 821"/>
                    <a:gd name="T117" fmla="*/ 0 h 346"/>
                    <a:gd name="T118" fmla="*/ 0 w 821"/>
                    <a:gd name="T119" fmla="*/ 0 h 346"/>
                    <a:gd name="T120" fmla="*/ 0 w 821"/>
                    <a:gd name="T121" fmla="*/ 0 h 346"/>
                    <a:gd name="T122" fmla="*/ 0 w 821"/>
                    <a:gd name="T123" fmla="*/ 0 h 3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6">
                      <a:moveTo>
                        <a:pt x="659" y="21"/>
                      </a:moveTo>
                      <a:lnTo>
                        <a:pt x="632" y="41"/>
                      </a:lnTo>
                      <a:lnTo>
                        <a:pt x="606" y="60"/>
                      </a:lnTo>
                      <a:lnTo>
                        <a:pt x="580" y="76"/>
                      </a:lnTo>
                      <a:lnTo>
                        <a:pt x="555" y="90"/>
                      </a:lnTo>
                      <a:lnTo>
                        <a:pt x="532" y="102"/>
                      </a:lnTo>
                      <a:lnTo>
                        <a:pt x="508" y="114"/>
                      </a:lnTo>
                      <a:lnTo>
                        <a:pt x="485" y="123"/>
                      </a:lnTo>
                      <a:lnTo>
                        <a:pt x="463" y="130"/>
                      </a:lnTo>
                      <a:lnTo>
                        <a:pt x="442" y="136"/>
                      </a:lnTo>
                      <a:lnTo>
                        <a:pt x="421" y="141"/>
                      </a:lnTo>
                      <a:lnTo>
                        <a:pt x="400" y="145"/>
                      </a:lnTo>
                      <a:lnTo>
                        <a:pt x="382" y="147"/>
                      </a:lnTo>
                      <a:lnTo>
                        <a:pt x="363" y="148"/>
                      </a:lnTo>
                      <a:lnTo>
                        <a:pt x="345" y="148"/>
                      </a:lnTo>
                      <a:lnTo>
                        <a:pt x="328" y="148"/>
                      </a:lnTo>
                      <a:lnTo>
                        <a:pt x="312" y="146"/>
                      </a:lnTo>
                      <a:lnTo>
                        <a:pt x="297" y="144"/>
                      </a:lnTo>
                      <a:lnTo>
                        <a:pt x="282" y="141"/>
                      </a:lnTo>
                      <a:lnTo>
                        <a:pt x="268" y="137"/>
                      </a:lnTo>
                      <a:lnTo>
                        <a:pt x="256" y="133"/>
                      </a:lnTo>
                      <a:lnTo>
                        <a:pt x="232" y="124"/>
                      </a:lnTo>
                      <a:lnTo>
                        <a:pt x="212" y="115"/>
                      </a:lnTo>
                      <a:lnTo>
                        <a:pt x="196" y="105"/>
                      </a:lnTo>
                      <a:lnTo>
                        <a:pt x="182" y="97"/>
                      </a:lnTo>
                      <a:lnTo>
                        <a:pt x="173" y="90"/>
                      </a:lnTo>
                      <a:lnTo>
                        <a:pt x="167" y="86"/>
                      </a:lnTo>
                      <a:lnTo>
                        <a:pt x="168" y="87"/>
                      </a:lnTo>
                      <a:lnTo>
                        <a:pt x="160" y="80"/>
                      </a:lnTo>
                      <a:lnTo>
                        <a:pt x="152" y="74"/>
                      </a:lnTo>
                      <a:lnTo>
                        <a:pt x="143" y="69"/>
                      </a:lnTo>
                      <a:lnTo>
                        <a:pt x="135" y="66"/>
                      </a:lnTo>
                      <a:lnTo>
                        <a:pt x="125" y="63"/>
                      </a:lnTo>
                      <a:lnTo>
                        <a:pt x="115" y="61"/>
                      </a:lnTo>
                      <a:lnTo>
                        <a:pt x="106" y="60"/>
                      </a:lnTo>
                      <a:lnTo>
                        <a:pt x="96" y="60"/>
                      </a:lnTo>
                      <a:lnTo>
                        <a:pt x="87" y="61"/>
                      </a:lnTo>
                      <a:lnTo>
                        <a:pt x="78" y="62"/>
                      </a:lnTo>
                      <a:lnTo>
                        <a:pt x="68" y="65"/>
                      </a:lnTo>
                      <a:lnTo>
                        <a:pt x="59" y="68"/>
                      </a:lnTo>
                      <a:lnTo>
                        <a:pt x="51" y="73"/>
                      </a:lnTo>
                      <a:lnTo>
                        <a:pt x="43" y="79"/>
                      </a:lnTo>
                      <a:lnTo>
                        <a:pt x="34" y="85"/>
                      </a:lnTo>
                      <a:lnTo>
                        <a:pt x="27" y="92"/>
                      </a:lnTo>
                      <a:lnTo>
                        <a:pt x="20" y="99"/>
                      </a:lnTo>
                      <a:lnTo>
                        <a:pt x="15" y="108"/>
                      </a:lnTo>
                      <a:lnTo>
                        <a:pt x="9" y="117"/>
                      </a:lnTo>
                      <a:lnTo>
                        <a:pt x="6" y="126"/>
                      </a:lnTo>
                      <a:lnTo>
                        <a:pt x="3" y="134"/>
                      </a:lnTo>
                      <a:lnTo>
                        <a:pt x="1" y="145"/>
                      </a:lnTo>
                      <a:lnTo>
                        <a:pt x="0" y="154"/>
                      </a:lnTo>
                      <a:lnTo>
                        <a:pt x="0" y="163"/>
                      </a:lnTo>
                      <a:lnTo>
                        <a:pt x="1" y="173"/>
                      </a:lnTo>
                      <a:lnTo>
                        <a:pt x="3" y="182"/>
                      </a:lnTo>
                      <a:lnTo>
                        <a:pt x="5" y="191"/>
                      </a:lnTo>
                      <a:lnTo>
                        <a:pt x="9" y="201"/>
                      </a:lnTo>
                      <a:lnTo>
                        <a:pt x="14" y="210"/>
                      </a:lnTo>
                      <a:lnTo>
                        <a:pt x="19" y="218"/>
                      </a:lnTo>
                      <a:lnTo>
                        <a:pt x="25" y="225"/>
                      </a:lnTo>
                      <a:lnTo>
                        <a:pt x="32" y="233"/>
                      </a:lnTo>
                      <a:lnTo>
                        <a:pt x="43" y="242"/>
                      </a:lnTo>
                      <a:lnTo>
                        <a:pt x="55" y="252"/>
                      </a:lnTo>
                      <a:lnTo>
                        <a:pt x="67" y="262"/>
                      </a:lnTo>
                      <a:lnTo>
                        <a:pt x="82" y="271"/>
                      </a:lnTo>
                      <a:lnTo>
                        <a:pt x="96" y="280"/>
                      </a:lnTo>
                      <a:lnTo>
                        <a:pt x="112" y="288"/>
                      </a:lnTo>
                      <a:lnTo>
                        <a:pt x="129" y="297"/>
                      </a:lnTo>
                      <a:lnTo>
                        <a:pt x="147" y="305"/>
                      </a:lnTo>
                      <a:lnTo>
                        <a:pt x="166" y="313"/>
                      </a:lnTo>
                      <a:lnTo>
                        <a:pt x="185" y="319"/>
                      </a:lnTo>
                      <a:lnTo>
                        <a:pt x="205" y="327"/>
                      </a:lnTo>
                      <a:lnTo>
                        <a:pt x="227" y="332"/>
                      </a:lnTo>
                      <a:lnTo>
                        <a:pt x="248" y="337"/>
                      </a:lnTo>
                      <a:lnTo>
                        <a:pt x="271" y="340"/>
                      </a:lnTo>
                      <a:lnTo>
                        <a:pt x="295" y="343"/>
                      </a:lnTo>
                      <a:lnTo>
                        <a:pt x="319" y="345"/>
                      </a:lnTo>
                      <a:lnTo>
                        <a:pt x="343" y="346"/>
                      </a:lnTo>
                      <a:lnTo>
                        <a:pt x="369" y="346"/>
                      </a:lnTo>
                      <a:lnTo>
                        <a:pt x="395" y="344"/>
                      </a:lnTo>
                      <a:lnTo>
                        <a:pt x="422" y="342"/>
                      </a:lnTo>
                      <a:lnTo>
                        <a:pt x="450" y="338"/>
                      </a:lnTo>
                      <a:lnTo>
                        <a:pt x="478" y="332"/>
                      </a:lnTo>
                      <a:lnTo>
                        <a:pt x="506" y="325"/>
                      </a:lnTo>
                      <a:lnTo>
                        <a:pt x="535" y="316"/>
                      </a:lnTo>
                      <a:lnTo>
                        <a:pt x="565" y="305"/>
                      </a:lnTo>
                      <a:lnTo>
                        <a:pt x="595" y="293"/>
                      </a:lnTo>
                      <a:lnTo>
                        <a:pt x="625" y="279"/>
                      </a:lnTo>
                      <a:lnTo>
                        <a:pt x="656" y="263"/>
                      </a:lnTo>
                      <a:lnTo>
                        <a:pt x="687" y="245"/>
                      </a:lnTo>
                      <a:lnTo>
                        <a:pt x="719" y="224"/>
                      </a:lnTo>
                      <a:lnTo>
                        <a:pt x="751" y="203"/>
                      </a:lnTo>
                      <a:lnTo>
                        <a:pt x="783" y="178"/>
                      </a:lnTo>
                      <a:lnTo>
                        <a:pt x="791" y="171"/>
                      </a:lnTo>
                      <a:lnTo>
                        <a:pt x="797" y="163"/>
                      </a:lnTo>
                      <a:lnTo>
                        <a:pt x="804" y="156"/>
                      </a:lnTo>
                      <a:lnTo>
                        <a:pt x="809" y="148"/>
                      </a:lnTo>
                      <a:lnTo>
                        <a:pt x="813" y="139"/>
                      </a:lnTo>
                      <a:lnTo>
                        <a:pt x="816" y="129"/>
                      </a:lnTo>
                      <a:lnTo>
                        <a:pt x="819" y="120"/>
                      </a:lnTo>
                      <a:lnTo>
                        <a:pt x="820" y="111"/>
                      </a:lnTo>
                      <a:lnTo>
                        <a:pt x="821" y="101"/>
                      </a:lnTo>
                      <a:lnTo>
                        <a:pt x="821" y="92"/>
                      </a:lnTo>
                      <a:lnTo>
                        <a:pt x="819" y="83"/>
                      </a:lnTo>
                      <a:lnTo>
                        <a:pt x="817" y="72"/>
                      </a:lnTo>
                      <a:lnTo>
                        <a:pt x="814" y="63"/>
                      </a:lnTo>
                      <a:lnTo>
                        <a:pt x="811" y="55"/>
                      </a:lnTo>
                      <a:lnTo>
                        <a:pt x="806" y="45"/>
                      </a:lnTo>
                      <a:lnTo>
                        <a:pt x="799" y="37"/>
                      </a:lnTo>
                      <a:lnTo>
                        <a:pt x="792" y="30"/>
                      </a:lnTo>
                      <a:lnTo>
                        <a:pt x="785" y="23"/>
                      </a:lnTo>
                      <a:lnTo>
                        <a:pt x="778" y="17"/>
                      </a:lnTo>
                      <a:lnTo>
                        <a:pt x="769" y="11"/>
                      </a:lnTo>
                      <a:lnTo>
                        <a:pt x="760" y="7"/>
                      </a:lnTo>
                      <a:lnTo>
                        <a:pt x="752" y="4"/>
                      </a:lnTo>
                      <a:lnTo>
                        <a:pt x="743" y="2"/>
                      </a:lnTo>
                      <a:lnTo>
                        <a:pt x="732" y="0"/>
                      </a:lnTo>
                      <a:lnTo>
                        <a:pt x="723" y="0"/>
                      </a:lnTo>
                      <a:lnTo>
                        <a:pt x="714" y="0"/>
                      </a:lnTo>
                      <a:lnTo>
                        <a:pt x="704" y="1"/>
                      </a:lnTo>
                      <a:lnTo>
                        <a:pt x="695" y="3"/>
                      </a:lnTo>
                      <a:lnTo>
                        <a:pt x="686" y="6"/>
                      </a:lnTo>
                      <a:lnTo>
                        <a:pt x="676" y="10"/>
                      </a:lnTo>
                      <a:lnTo>
                        <a:pt x="667" y="15"/>
                      </a:lnTo>
                      <a:lnTo>
                        <a:pt x="659" y="21"/>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3" name="Freeform 2110">
                  <a:extLst>
                    <a:ext uri="{FF2B5EF4-FFF2-40B4-BE49-F238E27FC236}">
                      <a16:creationId xmlns:a16="http://schemas.microsoft.com/office/drawing/2014/main" id="{1CB1CBB1-CAF7-41CE-B25A-76455D9C7C4B}"/>
                    </a:ext>
                  </a:extLst>
                </p:cNvPr>
                <p:cNvSpPr>
                  <a:spLocks/>
                </p:cNvSpPr>
                <p:nvPr/>
              </p:nvSpPr>
              <p:spPr bwMode="auto">
                <a:xfrm>
                  <a:off x="2033" y="2564"/>
                  <a:ext cx="46" cy="27"/>
                </a:xfrm>
                <a:custGeom>
                  <a:avLst/>
                  <a:gdLst>
                    <a:gd name="T0" fmla="*/ 0 w 696"/>
                    <a:gd name="T1" fmla="*/ 0 h 403"/>
                    <a:gd name="T2" fmla="*/ 0 w 696"/>
                    <a:gd name="T3" fmla="*/ 0 h 403"/>
                    <a:gd name="T4" fmla="*/ 0 w 696"/>
                    <a:gd name="T5" fmla="*/ 0 h 403"/>
                    <a:gd name="T6" fmla="*/ 0 w 696"/>
                    <a:gd name="T7" fmla="*/ 0 h 403"/>
                    <a:gd name="T8" fmla="*/ 0 w 696"/>
                    <a:gd name="T9" fmla="*/ 0 h 403"/>
                    <a:gd name="T10" fmla="*/ 0 w 696"/>
                    <a:gd name="T11" fmla="*/ 0 h 403"/>
                    <a:gd name="T12" fmla="*/ 0 w 696"/>
                    <a:gd name="T13" fmla="*/ 0 h 403"/>
                    <a:gd name="T14" fmla="*/ 0 w 696"/>
                    <a:gd name="T15" fmla="*/ 0 h 403"/>
                    <a:gd name="T16" fmla="*/ 0 w 696"/>
                    <a:gd name="T17" fmla="*/ 0 h 403"/>
                    <a:gd name="T18" fmla="*/ 0 w 696"/>
                    <a:gd name="T19" fmla="*/ 0 h 403"/>
                    <a:gd name="T20" fmla="*/ 0 w 696"/>
                    <a:gd name="T21" fmla="*/ 0 h 403"/>
                    <a:gd name="T22" fmla="*/ 0 w 696"/>
                    <a:gd name="T23" fmla="*/ 0 h 403"/>
                    <a:gd name="T24" fmla="*/ 0 w 696"/>
                    <a:gd name="T25" fmla="*/ 0 h 403"/>
                    <a:gd name="T26" fmla="*/ 0 w 696"/>
                    <a:gd name="T27" fmla="*/ 0 h 403"/>
                    <a:gd name="T28" fmla="*/ 0 w 696"/>
                    <a:gd name="T29" fmla="*/ 0 h 403"/>
                    <a:gd name="T30" fmla="*/ 0 w 696"/>
                    <a:gd name="T31" fmla="*/ 0 h 403"/>
                    <a:gd name="T32" fmla="*/ 0 w 696"/>
                    <a:gd name="T33" fmla="*/ 0 h 403"/>
                    <a:gd name="T34" fmla="*/ 0 w 696"/>
                    <a:gd name="T35" fmla="*/ 0 h 403"/>
                    <a:gd name="T36" fmla="*/ 0 w 696"/>
                    <a:gd name="T37" fmla="*/ 0 h 403"/>
                    <a:gd name="T38" fmla="*/ 0 w 696"/>
                    <a:gd name="T39" fmla="*/ 0 h 403"/>
                    <a:gd name="T40" fmla="*/ 0 w 696"/>
                    <a:gd name="T41" fmla="*/ 0 h 403"/>
                    <a:gd name="T42" fmla="*/ 0 w 696"/>
                    <a:gd name="T43" fmla="*/ 0 h 403"/>
                    <a:gd name="T44" fmla="*/ 0 w 696"/>
                    <a:gd name="T45" fmla="*/ 0 h 403"/>
                    <a:gd name="T46" fmla="*/ 0 w 696"/>
                    <a:gd name="T47" fmla="*/ 0 h 403"/>
                    <a:gd name="T48" fmla="*/ 0 w 696"/>
                    <a:gd name="T49" fmla="*/ 0 h 403"/>
                    <a:gd name="T50" fmla="*/ 0 w 696"/>
                    <a:gd name="T51" fmla="*/ 0 h 403"/>
                    <a:gd name="T52" fmla="*/ 0 w 696"/>
                    <a:gd name="T53" fmla="*/ 0 h 403"/>
                    <a:gd name="T54" fmla="*/ 0 w 696"/>
                    <a:gd name="T55" fmla="*/ 0 h 403"/>
                    <a:gd name="T56" fmla="*/ 0 w 696"/>
                    <a:gd name="T57" fmla="*/ 0 h 403"/>
                    <a:gd name="T58" fmla="*/ 0 w 696"/>
                    <a:gd name="T59" fmla="*/ 0 h 403"/>
                    <a:gd name="T60" fmla="*/ 0 w 696"/>
                    <a:gd name="T61" fmla="*/ 0 h 403"/>
                    <a:gd name="T62" fmla="*/ 0 w 696"/>
                    <a:gd name="T63" fmla="*/ 0 h 403"/>
                    <a:gd name="T64" fmla="*/ 0 w 696"/>
                    <a:gd name="T65" fmla="*/ 0 h 403"/>
                    <a:gd name="T66" fmla="*/ 0 w 696"/>
                    <a:gd name="T67" fmla="*/ 0 h 403"/>
                    <a:gd name="T68" fmla="*/ 0 w 696"/>
                    <a:gd name="T69" fmla="*/ 0 h 403"/>
                    <a:gd name="T70" fmla="*/ 0 w 696"/>
                    <a:gd name="T71" fmla="*/ 0 h 403"/>
                    <a:gd name="T72" fmla="*/ 0 w 696"/>
                    <a:gd name="T73" fmla="*/ 0 h 403"/>
                    <a:gd name="T74" fmla="*/ 0 w 696"/>
                    <a:gd name="T75" fmla="*/ 0 h 403"/>
                    <a:gd name="T76" fmla="*/ 0 w 696"/>
                    <a:gd name="T77" fmla="*/ 0 h 403"/>
                    <a:gd name="T78" fmla="*/ 0 w 696"/>
                    <a:gd name="T79" fmla="*/ 0 h 403"/>
                    <a:gd name="T80" fmla="*/ 0 w 696"/>
                    <a:gd name="T81" fmla="*/ 0 h 403"/>
                    <a:gd name="T82" fmla="*/ 0 w 696"/>
                    <a:gd name="T83" fmla="*/ 0 h 403"/>
                    <a:gd name="T84" fmla="*/ 0 w 696"/>
                    <a:gd name="T85" fmla="*/ 0 h 403"/>
                    <a:gd name="T86" fmla="*/ 0 w 696"/>
                    <a:gd name="T87" fmla="*/ 0 h 403"/>
                    <a:gd name="T88" fmla="*/ 0 w 696"/>
                    <a:gd name="T89" fmla="*/ 0 h 403"/>
                    <a:gd name="T90" fmla="*/ 0 w 696"/>
                    <a:gd name="T91" fmla="*/ 0 h 403"/>
                    <a:gd name="T92" fmla="*/ 0 w 696"/>
                    <a:gd name="T93" fmla="*/ 0 h 403"/>
                    <a:gd name="T94" fmla="*/ 0 w 696"/>
                    <a:gd name="T95" fmla="*/ 0 h 403"/>
                    <a:gd name="T96" fmla="*/ 0 w 696"/>
                    <a:gd name="T97" fmla="*/ 0 h 403"/>
                    <a:gd name="T98" fmla="*/ 0 w 696"/>
                    <a:gd name="T99" fmla="*/ 0 h 403"/>
                    <a:gd name="T100" fmla="*/ 0 w 696"/>
                    <a:gd name="T101" fmla="*/ 0 h 403"/>
                    <a:gd name="T102" fmla="*/ 0 w 696"/>
                    <a:gd name="T103" fmla="*/ 0 h 403"/>
                    <a:gd name="T104" fmla="*/ 0 w 696"/>
                    <a:gd name="T105" fmla="*/ 0 h 403"/>
                    <a:gd name="T106" fmla="*/ 0 w 696"/>
                    <a:gd name="T107" fmla="*/ 0 h 403"/>
                    <a:gd name="T108" fmla="*/ 0 w 696"/>
                    <a:gd name="T109" fmla="*/ 0 h 403"/>
                    <a:gd name="T110" fmla="*/ 0 w 696"/>
                    <a:gd name="T111" fmla="*/ 0 h 403"/>
                    <a:gd name="T112" fmla="*/ 0 w 696"/>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6" h="403">
                      <a:moveTo>
                        <a:pt x="522" y="32"/>
                      </a:moveTo>
                      <a:lnTo>
                        <a:pt x="503" y="52"/>
                      </a:lnTo>
                      <a:lnTo>
                        <a:pt x="485" y="70"/>
                      </a:lnTo>
                      <a:lnTo>
                        <a:pt x="466" y="87"/>
                      </a:lnTo>
                      <a:lnTo>
                        <a:pt x="448" y="102"/>
                      </a:lnTo>
                      <a:lnTo>
                        <a:pt x="430" y="116"/>
                      </a:lnTo>
                      <a:lnTo>
                        <a:pt x="412" y="128"/>
                      </a:lnTo>
                      <a:lnTo>
                        <a:pt x="395" y="139"/>
                      </a:lnTo>
                      <a:lnTo>
                        <a:pt x="377" y="150"/>
                      </a:lnTo>
                      <a:lnTo>
                        <a:pt x="361" y="159"/>
                      </a:lnTo>
                      <a:lnTo>
                        <a:pt x="344" y="167"/>
                      </a:lnTo>
                      <a:lnTo>
                        <a:pt x="328" y="175"/>
                      </a:lnTo>
                      <a:lnTo>
                        <a:pt x="312" y="181"/>
                      </a:lnTo>
                      <a:lnTo>
                        <a:pt x="297" y="186"/>
                      </a:lnTo>
                      <a:lnTo>
                        <a:pt x="282" y="190"/>
                      </a:lnTo>
                      <a:lnTo>
                        <a:pt x="268" y="194"/>
                      </a:lnTo>
                      <a:lnTo>
                        <a:pt x="254" y="197"/>
                      </a:lnTo>
                      <a:lnTo>
                        <a:pt x="228" y="201"/>
                      </a:lnTo>
                      <a:lnTo>
                        <a:pt x="205" y="204"/>
                      </a:lnTo>
                      <a:lnTo>
                        <a:pt x="184" y="204"/>
                      </a:lnTo>
                      <a:lnTo>
                        <a:pt x="166" y="202"/>
                      </a:lnTo>
                      <a:lnTo>
                        <a:pt x="140" y="199"/>
                      </a:lnTo>
                      <a:lnTo>
                        <a:pt x="130" y="196"/>
                      </a:lnTo>
                      <a:lnTo>
                        <a:pt x="131" y="197"/>
                      </a:lnTo>
                      <a:lnTo>
                        <a:pt x="122" y="194"/>
                      </a:lnTo>
                      <a:lnTo>
                        <a:pt x="111" y="193"/>
                      </a:lnTo>
                      <a:lnTo>
                        <a:pt x="102" y="192"/>
                      </a:lnTo>
                      <a:lnTo>
                        <a:pt x="92" y="192"/>
                      </a:lnTo>
                      <a:lnTo>
                        <a:pt x="83" y="194"/>
                      </a:lnTo>
                      <a:lnTo>
                        <a:pt x="73" y="196"/>
                      </a:lnTo>
                      <a:lnTo>
                        <a:pt x="64" y="199"/>
                      </a:lnTo>
                      <a:lnTo>
                        <a:pt x="56" y="202"/>
                      </a:lnTo>
                      <a:lnTo>
                        <a:pt x="46" y="208"/>
                      </a:lnTo>
                      <a:lnTo>
                        <a:pt x="39" y="213"/>
                      </a:lnTo>
                      <a:lnTo>
                        <a:pt x="32" y="219"/>
                      </a:lnTo>
                      <a:lnTo>
                        <a:pt x="25" y="226"/>
                      </a:lnTo>
                      <a:lnTo>
                        <a:pt x="18" y="235"/>
                      </a:lnTo>
                      <a:lnTo>
                        <a:pt x="13" y="243"/>
                      </a:lnTo>
                      <a:lnTo>
                        <a:pt x="9" y="251"/>
                      </a:lnTo>
                      <a:lnTo>
                        <a:pt x="5" y="260"/>
                      </a:lnTo>
                      <a:lnTo>
                        <a:pt x="3" y="271"/>
                      </a:lnTo>
                      <a:lnTo>
                        <a:pt x="1" y="281"/>
                      </a:lnTo>
                      <a:lnTo>
                        <a:pt x="0" y="290"/>
                      </a:lnTo>
                      <a:lnTo>
                        <a:pt x="1" y="301"/>
                      </a:lnTo>
                      <a:lnTo>
                        <a:pt x="2" y="310"/>
                      </a:lnTo>
                      <a:lnTo>
                        <a:pt x="4" y="319"/>
                      </a:lnTo>
                      <a:lnTo>
                        <a:pt x="7" y="329"/>
                      </a:lnTo>
                      <a:lnTo>
                        <a:pt x="11" y="337"/>
                      </a:lnTo>
                      <a:lnTo>
                        <a:pt x="15" y="345"/>
                      </a:lnTo>
                      <a:lnTo>
                        <a:pt x="22" y="353"/>
                      </a:lnTo>
                      <a:lnTo>
                        <a:pt x="28" y="361"/>
                      </a:lnTo>
                      <a:lnTo>
                        <a:pt x="34" y="367"/>
                      </a:lnTo>
                      <a:lnTo>
                        <a:pt x="42" y="373"/>
                      </a:lnTo>
                      <a:lnTo>
                        <a:pt x="50" y="378"/>
                      </a:lnTo>
                      <a:lnTo>
                        <a:pt x="60" y="383"/>
                      </a:lnTo>
                      <a:lnTo>
                        <a:pt x="69" y="387"/>
                      </a:lnTo>
                      <a:lnTo>
                        <a:pt x="74" y="389"/>
                      </a:lnTo>
                      <a:lnTo>
                        <a:pt x="87" y="392"/>
                      </a:lnTo>
                      <a:lnTo>
                        <a:pt x="104" y="396"/>
                      </a:lnTo>
                      <a:lnTo>
                        <a:pt x="127" y="399"/>
                      </a:lnTo>
                      <a:lnTo>
                        <a:pt x="155" y="402"/>
                      </a:lnTo>
                      <a:lnTo>
                        <a:pt x="188" y="403"/>
                      </a:lnTo>
                      <a:lnTo>
                        <a:pt x="206" y="403"/>
                      </a:lnTo>
                      <a:lnTo>
                        <a:pt x="224" y="402"/>
                      </a:lnTo>
                      <a:lnTo>
                        <a:pt x="244" y="400"/>
                      </a:lnTo>
                      <a:lnTo>
                        <a:pt x="265" y="398"/>
                      </a:lnTo>
                      <a:lnTo>
                        <a:pt x="286" y="394"/>
                      </a:lnTo>
                      <a:lnTo>
                        <a:pt x="309" y="390"/>
                      </a:lnTo>
                      <a:lnTo>
                        <a:pt x="332" y="383"/>
                      </a:lnTo>
                      <a:lnTo>
                        <a:pt x="356" y="377"/>
                      </a:lnTo>
                      <a:lnTo>
                        <a:pt x="379" y="369"/>
                      </a:lnTo>
                      <a:lnTo>
                        <a:pt x="404" y="360"/>
                      </a:lnTo>
                      <a:lnTo>
                        <a:pt x="429" y="348"/>
                      </a:lnTo>
                      <a:lnTo>
                        <a:pt x="455" y="336"/>
                      </a:lnTo>
                      <a:lnTo>
                        <a:pt x="481" y="321"/>
                      </a:lnTo>
                      <a:lnTo>
                        <a:pt x="508" y="305"/>
                      </a:lnTo>
                      <a:lnTo>
                        <a:pt x="533" y="287"/>
                      </a:lnTo>
                      <a:lnTo>
                        <a:pt x="561" y="268"/>
                      </a:lnTo>
                      <a:lnTo>
                        <a:pt x="588" y="246"/>
                      </a:lnTo>
                      <a:lnTo>
                        <a:pt x="615" y="221"/>
                      </a:lnTo>
                      <a:lnTo>
                        <a:pt x="642" y="195"/>
                      </a:lnTo>
                      <a:lnTo>
                        <a:pt x="670" y="166"/>
                      </a:lnTo>
                      <a:lnTo>
                        <a:pt x="676" y="159"/>
                      </a:lnTo>
                      <a:lnTo>
                        <a:pt x="681" y="150"/>
                      </a:lnTo>
                      <a:lnTo>
                        <a:pt x="686" y="141"/>
                      </a:lnTo>
                      <a:lnTo>
                        <a:pt x="690" y="132"/>
                      </a:lnTo>
                      <a:lnTo>
                        <a:pt x="693" y="123"/>
                      </a:lnTo>
                      <a:lnTo>
                        <a:pt x="695" y="114"/>
                      </a:lnTo>
                      <a:lnTo>
                        <a:pt x="696" y="104"/>
                      </a:lnTo>
                      <a:lnTo>
                        <a:pt x="696" y="95"/>
                      </a:lnTo>
                      <a:lnTo>
                        <a:pt x="695" y="85"/>
                      </a:lnTo>
                      <a:lnTo>
                        <a:pt x="693" y="75"/>
                      </a:lnTo>
                      <a:lnTo>
                        <a:pt x="690" y="66"/>
                      </a:lnTo>
                      <a:lnTo>
                        <a:pt x="686" y="58"/>
                      </a:lnTo>
                      <a:lnTo>
                        <a:pt x="682" y="48"/>
                      </a:lnTo>
                      <a:lnTo>
                        <a:pt x="676" y="40"/>
                      </a:lnTo>
                      <a:lnTo>
                        <a:pt x="670" y="33"/>
                      </a:lnTo>
                      <a:lnTo>
                        <a:pt x="663" y="26"/>
                      </a:lnTo>
                      <a:lnTo>
                        <a:pt x="655" y="18"/>
                      </a:lnTo>
                      <a:lnTo>
                        <a:pt x="647" y="13"/>
                      </a:lnTo>
                      <a:lnTo>
                        <a:pt x="638" y="9"/>
                      </a:lnTo>
                      <a:lnTo>
                        <a:pt x="629" y="5"/>
                      </a:lnTo>
                      <a:lnTo>
                        <a:pt x="619" y="2"/>
                      </a:lnTo>
                      <a:lnTo>
                        <a:pt x="610" y="0"/>
                      </a:lnTo>
                      <a:lnTo>
                        <a:pt x="601" y="0"/>
                      </a:lnTo>
                      <a:lnTo>
                        <a:pt x="591" y="0"/>
                      </a:lnTo>
                      <a:lnTo>
                        <a:pt x="582" y="0"/>
                      </a:lnTo>
                      <a:lnTo>
                        <a:pt x="572" y="2"/>
                      </a:lnTo>
                      <a:lnTo>
                        <a:pt x="562" y="5"/>
                      </a:lnTo>
                      <a:lnTo>
                        <a:pt x="554" y="8"/>
                      </a:lnTo>
                      <a:lnTo>
                        <a:pt x="545" y="13"/>
                      </a:lnTo>
                      <a:lnTo>
                        <a:pt x="536" y="18"/>
                      </a:lnTo>
                      <a:lnTo>
                        <a:pt x="529" y="25"/>
                      </a:lnTo>
                      <a:lnTo>
                        <a:pt x="522" y="3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4" name="Freeform 2111">
                  <a:extLst>
                    <a:ext uri="{FF2B5EF4-FFF2-40B4-BE49-F238E27FC236}">
                      <a16:creationId xmlns:a16="http://schemas.microsoft.com/office/drawing/2014/main" id="{4DE39215-271A-48B6-ADE1-FEC700E370EF}"/>
                    </a:ext>
                  </a:extLst>
                </p:cNvPr>
                <p:cNvSpPr>
                  <a:spLocks/>
                </p:cNvSpPr>
                <p:nvPr/>
              </p:nvSpPr>
              <p:spPr bwMode="auto">
                <a:xfrm>
                  <a:off x="1944" y="2424"/>
                  <a:ext cx="181" cy="270"/>
                </a:xfrm>
                <a:custGeom>
                  <a:avLst/>
                  <a:gdLst>
                    <a:gd name="T0" fmla="*/ 0 w 2714"/>
                    <a:gd name="T1" fmla="*/ 0 h 4061"/>
                    <a:gd name="T2" fmla="*/ 0 w 2714"/>
                    <a:gd name="T3" fmla="*/ 0 h 4061"/>
                    <a:gd name="T4" fmla="*/ 0 w 2714"/>
                    <a:gd name="T5" fmla="*/ 0 h 4061"/>
                    <a:gd name="T6" fmla="*/ 0 w 2714"/>
                    <a:gd name="T7" fmla="*/ 0 h 4061"/>
                    <a:gd name="T8" fmla="*/ 0 w 2714"/>
                    <a:gd name="T9" fmla="*/ 0 h 4061"/>
                    <a:gd name="T10" fmla="*/ 0 w 2714"/>
                    <a:gd name="T11" fmla="*/ 0 h 4061"/>
                    <a:gd name="T12" fmla="*/ 0 w 2714"/>
                    <a:gd name="T13" fmla="*/ 0 h 4061"/>
                    <a:gd name="T14" fmla="*/ 0 w 2714"/>
                    <a:gd name="T15" fmla="*/ 0 h 4061"/>
                    <a:gd name="T16" fmla="*/ 0 w 2714"/>
                    <a:gd name="T17" fmla="*/ 0 h 4061"/>
                    <a:gd name="T18" fmla="*/ 0 w 2714"/>
                    <a:gd name="T19" fmla="*/ 0 h 4061"/>
                    <a:gd name="T20" fmla="*/ 0 w 2714"/>
                    <a:gd name="T21" fmla="*/ 0 h 4061"/>
                    <a:gd name="T22" fmla="*/ 0 w 2714"/>
                    <a:gd name="T23" fmla="*/ 0 h 4061"/>
                    <a:gd name="T24" fmla="*/ 0 w 2714"/>
                    <a:gd name="T25" fmla="*/ 0 h 4061"/>
                    <a:gd name="T26" fmla="*/ 0 w 2714"/>
                    <a:gd name="T27" fmla="*/ 0 h 4061"/>
                    <a:gd name="T28" fmla="*/ 0 w 2714"/>
                    <a:gd name="T29" fmla="*/ 0 h 4061"/>
                    <a:gd name="T30" fmla="*/ 0 w 2714"/>
                    <a:gd name="T31" fmla="*/ 0 h 4061"/>
                    <a:gd name="T32" fmla="*/ 0 w 2714"/>
                    <a:gd name="T33" fmla="*/ 0 h 4061"/>
                    <a:gd name="T34" fmla="*/ 0 w 2714"/>
                    <a:gd name="T35" fmla="*/ 0 h 4061"/>
                    <a:gd name="T36" fmla="*/ 0 w 2714"/>
                    <a:gd name="T37" fmla="*/ 0 h 4061"/>
                    <a:gd name="T38" fmla="*/ 0 w 2714"/>
                    <a:gd name="T39" fmla="*/ 0 h 4061"/>
                    <a:gd name="T40" fmla="*/ 0 w 2714"/>
                    <a:gd name="T41" fmla="*/ 0 h 4061"/>
                    <a:gd name="T42" fmla="*/ 0 w 2714"/>
                    <a:gd name="T43" fmla="*/ 0 h 4061"/>
                    <a:gd name="T44" fmla="*/ 0 w 2714"/>
                    <a:gd name="T45" fmla="*/ 0 h 4061"/>
                    <a:gd name="T46" fmla="*/ 0 w 2714"/>
                    <a:gd name="T47" fmla="*/ 0 h 4061"/>
                    <a:gd name="T48" fmla="*/ 0 w 2714"/>
                    <a:gd name="T49" fmla="*/ 0 h 4061"/>
                    <a:gd name="T50" fmla="*/ 0 w 2714"/>
                    <a:gd name="T51" fmla="*/ 0 h 4061"/>
                    <a:gd name="T52" fmla="*/ 0 w 2714"/>
                    <a:gd name="T53" fmla="*/ 0 h 4061"/>
                    <a:gd name="T54" fmla="*/ 0 w 2714"/>
                    <a:gd name="T55" fmla="*/ 0 h 4061"/>
                    <a:gd name="T56" fmla="*/ 0 w 2714"/>
                    <a:gd name="T57" fmla="*/ 0 h 4061"/>
                    <a:gd name="T58" fmla="*/ 0 w 2714"/>
                    <a:gd name="T59" fmla="*/ 0 h 4061"/>
                    <a:gd name="T60" fmla="*/ 0 w 2714"/>
                    <a:gd name="T61" fmla="*/ 0 h 4061"/>
                    <a:gd name="T62" fmla="*/ 0 w 2714"/>
                    <a:gd name="T63" fmla="*/ 0 h 4061"/>
                    <a:gd name="T64" fmla="*/ 0 w 2714"/>
                    <a:gd name="T65" fmla="*/ 0 h 4061"/>
                    <a:gd name="T66" fmla="*/ 0 w 2714"/>
                    <a:gd name="T67" fmla="*/ 0 h 4061"/>
                    <a:gd name="T68" fmla="*/ 0 w 2714"/>
                    <a:gd name="T69" fmla="*/ 0 h 4061"/>
                    <a:gd name="T70" fmla="*/ 0 w 2714"/>
                    <a:gd name="T71" fmla="*/ 0 h 4061"/>
                    <a:gd name="T72" fmla="*/ 0 w 2714"/>
                    <a:gd name="T73" fmla="*/ 0 h 4061"/>
                    <a:gd name="T74" fmla="*/ 0 w 2714"/>
                    <a:gd name="T75" fmla="*/ 0 h 4061"/>
                    <a:gd name="T76" fmla="*/ 0 w 2714"/>
                    <a:gd name="T77" fmla="*/ 0 h 4061"/>
                    <a:gd name="T78" fmla="*/ 0 w 2714"/>
                    <a:gd name="T79" fmla="*/ 0 h 4061"/>
                    <a:gd name="T80" fmla="*/ 0 w 2714"/>
                    <a:gd name="T81" fmla="*/ 0 h 4061"/>
                    <a:gd name="T82" fmla="*/ 0 w 2714"/>
                    <a:gd name="T83" fmla="*/ 0 h 4061"/>
                    <a:gd name="T84" fmla="*/ 0 w 2714"/>
                    <a:gd name="T85" fmla="*/ 0 h 4061"/>
                    <a:gd name="T86" fmla="*/ 0 w 2714"/>
                    <a:gd name="T87" fmla="*/ 0 h 4061"/>
                    <a:gd name="T88" fmla="*/ 0 w 2714"/>
                    <a:gd name="T89" fmla="*/ 0 h 4061"/>
                    <a:gd name="T90" fmla="*/ 0 w 2714"/>
                    <a:gd name="T91" fmla="*/ 0 h 4061"/>
                    <a:gd name="T92" fmla="*/ 0 w 2714"/>
                    <a:gd name="T93" fmla="*/ 0 h 4061"/>
                    <a:gd name="T94" fmla="*/ 0 w 2714"/>
                    <a:gd name="T95" fmla="*/ 0 h 4061"/>
                    <a:gd name="T96" fmla="*/ 0 w 2714"/>
                    <a:gd name="T97" fmla="*/ 0 h 4061"/>
                    <a:gd name="T98" fmla="*/ 0 w 2714"/>
                    <a:gd name="T99" fmla="*/ 0 h 4061"/>
                    <a:gd name="T100" fmla="*/ 0 w 2714"/>
                    <a:gd name="T101" fmla="*/ 0 h 4061"/>
                    <a:gd name="T102" fmla="*/ 0 w 2714"/>
                    <a:gd name="T103" fmla="*/ 0 h 4061"/>
                    <a:gd name="T104" fmla="*/ 0 w 2714"/>
                    <a:gd name="T105" fmla="*/ 0 h 4061"/>
                    <a:gd name="T106" fmla="*/ 0 w 2714"/>
                    <a:gd name="T107" fmla="*/ 0 h 4061"/>
                    <a:gd name="T108" fmla="*/ 0 w 2714"/>
                    <a:gd name="T109" fmla="*/ 0 h 4061"/>
                    <a:gd name="T110" fmla="*/ 0 w 2714"/>
                    <a:gd name="T111" fmla="*/ 0 h 4061"/>
                    <a:gd name="T112" fmla="*/ 0 w 2714"/>
                    <a:gd name="T113" fmla="*/ 0 h 4061"/>
                    <a:gd name="T114" fmla="*/ 0 w 2714"/>
                    <a:gd name="T115" fmla="*/ 0 h 4061"/>
                    <a:gd name="T116" fmla="*/ 0 w 2714"/>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4" h="4061">
                      <a:moveTo>
                        <a:pt x="2604" y="212"/>
                      </a:moveTo>
                      <a:lnTo>
                        <a:pt x="2604" y="212"/>
                      </a:lnTo>
                      <a:lnTo>
                        <a:pt x="2614" y="212"/>
                      </a:lnTo>
                      <a:lnTo>
                        <a:pt x="2624" y="212"/>
                      </a:lnTo>
                      <a:lnTo>
                        <a:pt x="2634" y="210"/>
                      </a:lnTo>
                      <a:lnTo>
                        <a:pt x="2643" y="208"/>
                      </a:lnTo>
                      <a:lnTo>
                        <a:pt x="2653" y="204"/>
                      </a:lnTo>
                      <a:lnTo>
                        <a:pt x="2661" y="200"/>
                      </a:lnTo>
                      <a:lnTo>
                        <a:pt x="2669" y="195"/>
                      </a:lnTo>
                      <a:lnTo>
                        <a:pt x="2677" y="189"/>
                      </a:lnTo>
                      <a:lnTo>
                        <a:pt x="2685" y="183"/>
                      </a:lnTo>
                      <a:lnTo>
                        <a:pt x="2691" y="175"/>
                      </a:lnTo>
                      <a:lnTo>
                        <a:pt x="2697" y="168"/>
                      </a:lnTo>
                      <a:lnTo>
                        <a:pt x="2701" y="160"/>
                      </a:lnTo>
                      <a:lnTo>
                        <a:pt x="2706" y="152"/>
                      </a:lnTo>
                      <a:lnTo>
                        <a:pt x="2709" y="142"/>
                      </a:lnTo>
                      <a:lnTo>
                        <a:pt x="2712" y="132"/>
                      </a:lnTo>
                      <a:lnTo>
                        <a:pt x="2714" y="122"/>
                      </a:lnTo>
                      <a:lnTo>
                        <a:pt x="2714" y="112"/>
                      </a:lnTo>
                      <a:lnTo>
                        <a:pt x="2714" y="102"/>
                      </a:lnTo>
                      <a:lnTo>
                        <a:pt x="2712" y="92"/>
                      </a:lnTo>
                      <a:lnTo>
                        <a:pt x="2709" y="82"/>
                      </a:lnTo>
                      <a:lnTo>
                        <a:pt x="2706" y="73"/>
                      </a:lnTo>
                      <a:lnTo>
                        <a:pt x="2702" y="65"/>
                      </a:lnTo>
                      <a:lnTo>
                        <a:pt x="2697" y="57"/>
                      </a:lnTo>
                      <a:lnTo>
                        <a:pt x="2692" y="49"/>
                      </a:lnTo>
                      <a:lnTo>
                        <a:pt x="2686" y="42"/>
                      </a:lnTo>
                      <a:lnTo>
                        <a:pt x="2678" y="35"/>
                      </a:lnTo>
                      <a:lnTo>
                        <a:pt x="2670" y="30"/>
                      </a:lnTo>
                      <a:lnTo>
                        <a:pt x="2662" y="25"/>
                      </a:lnTo>
                      <a:lnTo>
                        <a:pt x="2654" y="20"/>
                      </a:lnTo>
                      <a:lnTo>
                        <a:pt x="2644" y="16"/>
                      </a:lnTo>
                      <a:lnTo>
                        <a:pt x="2634" y="14"/>
                      </a:lnTo>
                      <a:lnTo>
                        <a:pt x="2625" y="12"/>
                      </a:lnTo>
                      <a:lnTo>
                        <a:pt x="2599" y="10"/>
                      </a:lnTo>
                      <a:lnTo>
                        <a:pt x="2546" y="7"/>
                      </a:lnTo>
                      <a:lnTo>
                        <a:pt x="2469" y="3"/>
                      </a:lnTo>
                      <a:lnTo>
                        <a:pt x="2370" y="1"/>
                      </a:lnTo>
                      <a:lnTo>
                        <a:pt x="2313" y="0"/>
                      </a:lnTo>
                      <a:lnTo>
                        <a:pt x="2252" y="1"/>
                      </a:lnTo>
                      <a:lnTo>
                        <a:pt x="2187" y="3"/>
                      </a:lnTo>
                      <a:lnTo>
                        <a:pt x="2119" y="6"/>
                      </a:lnTo>
                      <a:lnTo>
                        <a:pt x="2047" y="10"/>
                      </a:lnTo>
                      <a:lnTo>
                        <a:pt x="1972" y="16"/>
                      </a:lnTo>
                      <a:lnTo>
                        <a:pt x="1895" y="23"/>
                      </a:lnTo>
                      <a:lnTo>
                        <a:pt x="1815" y="34"/>
                      </a:lnTo>
                      <a:lnTo>
                        <a:pt x="1733" y="46"/>
                      </a:lnTo>
                      <a:lnTo>
                        <a:pt x="1651" y="60"/>
                      </a:lnTo>
                      <a:lnTo>
                        <a:pt x="1566" y="77"/>
                      </a:lnTo>
                      <a:lnTo>
                        <a:pt x="1481" y="97"/>
                      </a:lnTo>
                      <a:lnTo>
                        <a:pt x="1396" y="119"/>
                      </a:lnTo>
                      <a:lnTo>
                        <a:pt x="1310" y="144"/>
                      </a:lnTo>
                      <a:lnTo>
                        <a:pt x="1226" y="173"/>
                      </a:lnTo>
                      <a:lnTo>
                        <a:pt x="1142" y="205"/>
                      </a:lnTo>
                      <a:lnTo>
                        <a:pt x="1058" y="242"/>
                      </a:lnTo>
                      <a:lnTo>
                        <a:pt x="976" y="281"/>
                      </a:lnTo>
                      <a:lnTo>
                        <a:pt x="896" y="324"/>
                      </a:lnTo>
                      <a:lnTo>
                        <a:pt x="818" y="372"/>
                      </a:lnTo>
                      <a:lnTo>
                        <a:pt x="742" y="424"/>
                      </a:lnTo>
                      <a:lnTo>
                        <a:pt x="669" y="480"/>
                      </a:lnTo>
                      <a:lnTo>
                        <a:pt x="599" y="541"/>
                      </a:lnTo>
                      <a:lnTo>
                        <a:pt x="533" y="608"/>
                      </a:lnTo>
                      <a:lnTo>
                        <a:pt x="481" y="665"/>
                      </a:lnTo>
                      <a:lnTo>
                        <a:pt x="433" y="720"/>
                      </a:lnTo>
                      <a:lnTo>
                        <a:pt x="388" y="776"/>
                      </a:lnTo>
                      <a:lnTo>
                        <a:pt x="347" y="831"/>
                      </a:lnTo>
                      <a:lnTo>
                        <a:pt x="307" y="886"/>
                      </a:lnTo>
                      <a:lnTo>
                        <a:pt x="271" y="940"/>
                      </a:lnTo>
                      <a:lnTo>
                        <a:pt x="238" y="992"/>
                      </a:lnTo>
                      <a:lnTo>
                        <a:pt x="208" y="1045"/>
                      </a:lnTo>
                      <a:lnTo>
                        <a:pt x="180" y="1097"/>
                      </a:lnTo>
                      <a:lnTo>
                        <a:pt x="155" y="1147"/>
                      </a:lnTo>
                      <a:lnTo>
                        <a:pt x="133" y="1197"/>
                      </a:lnTo>
                      <a:lnTo>
                        <a:pt x="112" y="1246"/>
                      </a:lnTo>
                      <a:lnTo>
                        <a:pt x="93" y="1294"/>
                      </a:lnTo>
                      <a:lnTo>
                        <a:pt x="78" y="1341"/>
                      </a:lnTo>
                      <a:lnTo>
                        <a:pt x="63" y="1386"/>
                      </a:lnTo>
                      <a:lnTo>
                        <a:pt x="51" y="1432"/>
                      </a:lnTo>
                      <a:lnTo>
                        <a:pt x="40" y="1475"/>
                      </a:lnTo>
                      <a:lnTo>
                        <a:pt x="30" y="1517"/>
                      </a:lnTo>
                      <a:lnTo>
                        <a:pt x="23" y="1559"/>
                      </a:lnTo>
                      <a:lnTo>
                        <a:pt x="17" y="1599"/>
                      </a:lnTo>
                      <a:lnTo>
                        <a:pt x="12" y="1638"/>
                      </a:lnTo>
                      <a:lnTo>
                        <a:pt x="7" y="1676"/>
                      </a:lnTo>
                      <a:lnTo>
                        <a:pt x="4" y="1712"/>
                      </a:lnTo>
                      <a:lnTo>
                        <a:pt x="2" y="1746"/>
                      </a:lnTo>
                      <a:lnTo>
                        <a:pt x="1" y="1779"/>
                      </a:lnTo>
                      <a:lnTo>
                        <a:pt x="0" y="1811"/>
                      </a:lnTo>
                      <a:lnTo>
                        <a:pt x="0" y="1841"/>
                      </a:lnTo>
                      <a:lnTo>
                        <a:pt x="1" y="1870"/>
                      </a:lnTo>
                      <a:lnTo>
                        <a:pt x="3" y="1923"/>
                      </a:lnTo>
                      <a:lnTo>
                        <a:pt x="5" y="1968"/>
                      </a:lnTo>
                      <a:lnTo>
                        <a:pt x="7" y="2004"/>
                      </a:lnTo>
                      <a:lnTo>
                        <a:pt x="14" y="2099"/>
                      </a:lnTo>
                      <a:lnTo>
                        <a:pt x="23" y="2192"/>
                      </a:lnTo>
                      <a:lnTo>
                        <a:pt x="35" y="2285"/>
                      </a:lnTo>
                      <a:lnTo>
                        <a:pt x="50" y="2377"/>
                      </a:lnTo>
                      <a:lnTo>
                        <a:pt x="67" y="2468"/>
                      </a:lnTo>
                      <a:lnTo>
                        <a:pt x="88" y="2559"/>
                      </a:lnTo>
                      <a:lnTo>
                        <a:pt x="110" y="2648"/>
                      </a:lnTo>
                      <a:lnTo>
                        <a:pt x="135" y="2735"/>
                      </a:lnTo>
                      <a:lnTo>
                        <a:pt x="161" y="2821"/>
                      </a:lnTo>
                      <a:lnTo>
                        <a:pt x="187" y="2906"/>
                      </a:lnTo>
                      <a:lnTo>
                        <a:pt x="216" y="2990"/>
                      </a:lnTo>
                      <a:lnTo>
                        <a:pt x="246" y="3070"/>
                      </a:lnTo>
                      <a:lnTo>
                        <a:pt x="276" y="3149"/>
                      </a:lnTo>
                      <a:lnTo>
                        <a:pt x="307" y="3226"/>
                      </a:lnTo>
                      <a:lnTo>
                        <a:pt x="339" y="3299"/>
                      </a:lnTo>
                      <a:lnTo>
                        <a:pt x="371" y="3370"/>
                      </a:lnTo>
                      <a:lnTo>
                        <a:pt x="402" y="3440"/>
                      </a:lnTo>
                      <a:lnTo>
                        <a:pt x="433" y="3505"/>
                      </a:lnTo>
                      <a:lnTo>
                        <a:pt x="465" y="3567"/>
                      </a:lnTo>
                      <a:lnTo>
                        <a:pt x="496" y="3626"/>
                      </a:lnTo>
                      <a:lnTo>
                        <a:pt x="524" y="3681"/>
                      </a:lnTo>
                      <a:lnTo>
                        <a:pt x="552" y="3733"/>
                      </a:lnTo>
                      <a:lnTo>
                        <a:pt x="579" y="3782"/>
                      </a:lnTo>
                      <a:lnTo>
                        <a:pt x="604" y="3825"/>
                      </a:lnTo>
                      <a:lnTo>
                        <a:pt x="649" y="3902"/>
                      </a:lnTo>
                      <a:lnTo>
                        <a:pt x="684" y="3960"/>
                      </a:lnTo>
                      <a:lnTo>
                        <a:pt x="709" y="3998"/>
                      </a:lnTo>
                      <a:lnTo>
                        <a:pt x="721" y="4016"/>
                      </a:lnTo>
                      <a:lnTo>
                        <a:pt x="727" y="4025"/>
                      </a:lnTo>
                      <a:lnTo>
                        <a:pt x="733" y="4032"/>
                      </a:lnTo>
                      <a:lnTo>
                        <a:pt x="741" y="4039"/>
                      </a:lnTo>
                      <a:lnTo>
                        <a:pt x="749" y="4044"/>
                      </a:lnTo>
                      <a:lnTo>
                        <a:pt x="757" y="4050"/>
                      </a:lnTo>
                      <a:lnTo>
                        <a:pt x="766" y="4054"/>
                      </a:lnTo>
                      <a:lnTo>
                        <a:pt x="775" y="4057"/>
                      </a:lnTo>
                      <a:lnTo>
                        <a:pt x="784" y="4059"/>
                      </a:lnTo>
                      <a:lnTo>
                        <a:pt x="794" y="4061"/>
                      </a:lnTo>
                      <a:lnTo>
                        <a:pt x="804" y="4061"/>
                      </a:lnTo>
                      <a:lnTo>
                        <a:pt x="813" y="4061"/>
                      </a:lnTo>
                      <a:lnTo>
                        <a:pt x="822" y="4059"/>
                      </a:lnTo>
                      <a:lnTo>
                        <a:pt x="833" y="4057"/>
                      </a:lnTo>
                      <a:lnTo>
                        <a:pt x="842" y="4054"/>
                      </a:lnTo>
                      <a:lnTo>
                        <a:pt x="850" y="4050"/>
                      </a:lnTo>
                      <a:lnTo>
                        <a:pt x="860" y="4044"/>
                      </a:lnTo>
                      <a:lnTo>
                        <a:pt x="868" y="4038"/>
                      </a:lnTo>
                      <a:lnTo>
                        <a:pt x="875" y="4031"/>
                      </a:lnTo>
                      <a:lnTo>
                        <a:pt x="881" y="4024"/>
                      </a:lnTo>
                      <a:lnTo>
                        <a:pt x="887" y="4016"/>
                      </a:lnTo>
                      <a:lnTo>
                        <a:pt x="893" y="4008"/>
                      </a:lnTo>
                      <a:lnTo>
                        <a:pt x="897" y="3999"/>
                      </a:lnTo>
                      <a:lnTo>
                        <a:pt x="900" y="3990"/>
                      </a:lnTo>
                      <a:lnTo>
                        <a:pt x="902" y="3980"/>
                      </a:lnTo>
                      <a:lnTo>
                        <a:pt x="903" y="3971"/>
                      </a:lnTo>
                      <a:lnTo>
                        <a:pt x="904" y="3962"/>
                      </a:lnTo>
                      <a:lnTo>
                        <a:pt x="903" y="3952"/>
                      </a:lnTo>
                      <a:lnTo>
                        <a:pt x="902" y="3942"/>
                      </a:lnTo>
                      <a:lnTo>
                        <a:pt x="900" y="3933"/>
                      </a:lnTo>
                      <a:lnTo>
                        <a:pt x="897" y="3923"/>
                      </a:lnTo>
                      <a:lnTo>
                        <a:pt x="893" y="3914"/>
                      </a:lnTo>
                      <a:lnTo>
                        <a:pt x="887" y="3906"/>
                      </a:lnTo>
                      <a:lnTo>
                        <a:pt x="879" y="3893"/>
                      </a:lnTo>
                      <a:lnTo>
                        <a:pt x="857" y="3859"/>
                      </a:lnTo>
                      <a:lnTo>
                        <a:pt x="825" y="3807"/>
                      </a:lnTo>
                      <a:lnTo>
                        <a:pt x="784" y="3736"/>
                      </a:lnTo>
                      <a:lnTo>
                        <a:pt x="735" y="3648"/>
                      </a:lnTo>
                      <a:lnTo>
                        <a:pt x="681" y="3546"/>
                      </a:lnTo>
                      <a:lnTo>
                        <a:pt x="652" y="3489"/>
                      </a:lnTo>
                      <a:lnTo>
                        <a:pt x="622" y="3429"/>
                      </a:lnTo>
                      <a:lnTo>
                        <a:pt x="592" y="3367"/>
                      </a:lnTo>
                      <a:lnTo>
                        <a:pt x="561" y="3301"/>
                      </a:lnTo>
                      <a:lnTo>
                        <a:pt x="530" y="3233"/>
                      </a:lnTo>
                      <a:lnTo>
                        <a:pt x="500" y="3161"/>
                      </a:lnTo>
                      <a:lnTo>
                        <a:pt x="469" y="3088"/>
                      </a:lnTo>
                      <a:lnTo>
                        <a:pt x="440" y="3013"/>
                      </a:lnTo>
                      <a:lnTo>
                        <a:pt x="411" y="2935"/>
                      </a:lnTo>
                      <a:lnTo>
                        <a:pt x="383" y="2855"/>
                      </a:lnTo>
                      <a:lnTo>
                        <a:pt x="356" y="2774"/>
                      </a:lnTo>
                      <a:lnTo>
                        <a:pt x="330" y="2691"/>
                      </a:lnTo>
                      <a:lnTo>
                        <a:pt x="306" y="2607"/>
                      </a:lnTo>
                      <a:lnTo>
                        <a:pt x="286" y="2521"/>
                      </a:lnTo>
                      <a:lnTo>
                        <a:pt x="266" y="2436"/>
                      </a:lnTo>
                      <a:lnTo>
                        <a:pt x="248" y="2349"/>
                      </a:lnTo>
                      <a:lnTo>
                        <a:pt x="234" y="2261"/>
                      </a:lnTo>
                      <a:lnTo>
                        <a:pt x="222" y="2172"/>
                      </a:lnTo>
                      <a:lnTo>
                        <a:pt x="213" y="2084"/>
                      </a:lnTo>
                      <a:lnTo>
                        <a:pt x="207" y="1995"/>
                      </a:lnTo>
                      <a:lnTo>
                        <a:pt x="205" y="1957"/>
                      </a:lnTo>
                      <a:lnTo>
                        <a:pt x="203" y="1913"/>
                      </a:lnTo>
                      <a:lnTo>
                        <a:pt x="201" y="1865"/>
                      </a:lnTo>
                      <a:lnTo>
                        <a:pt x="200" y="1839"/>
                      </a:lnTo>
                      <a:lnTo>
                        <a:pt x="200" y="1811"/>
                      </a:lnTo>
                      <a:lnTo>
                        <a:pt x="201" y="1783"/>
                      </a:lnTo>
                      <a:lnTo>
                        <a:pt x="202" y="1753"/>
                      </a:lnTo>
                      <a:lnTo>
                        <a:pt x="204" y="1722"/>
                      </a:lnTo>
                      <a:lnTo>
                        <a:pt x="206" y="1689"/>
                      </a:lnTo>
                      <a:lnTo>
                        <a:pt x="210" y="1656"/>
                      </a:lnTo>
                      <a:lnTo>
                        <a:pt x="214" y="1622"/>
                      </a:lnTo>
                      <a:lnTo>
                        <a:pt x="220" y="1587"/>
                      </a:lnTo>
                      <a:lnTo>
                        <a:pt x="227" y="1550"/>
                      </a:lnTo>
                      <a:lnTo>
                        <a:pt x="236" y="1512"/>
                      </a:lnTo>
                      <a:lnTo>
                        <a:pt x="245" y="1474"/>
                      </a:lnTo>
                      <a:lnTo>
                        <a:pt x="257" y="1435"/>
                      </a:lnTo>
                      <a:lnTo>
                        <a:pt x="269" y="1394"/>
                      </a:lnTo>
                      <a:lnTo>
                        <a:pt x="285" y="1353"/>
                      </a:lnTo>
                      <a:lnTo>
                        <a:pt x="301" y="1311"/>
                      </a:lnTo>
                      <a:lnTo>
                        <a:pt x="319" y="1267"/>
                      </a:lnTo>
                      <a:lnTo>
                        <a:pt x="339" y="1224"/>
                      </a:lnTo>
                      <a:lnTo>
                        <a:pt x="362" y="1179"/>
                      </a:lnTo>
                      <a:lnTo>
                        <a:pt x="387" y="1133"/>
                      </a:lnTo>
                      <a:lnTo>
                        <a:pt x="414" y="1087"/>
                      </a:lnTo>
                      <a:lnTo>
                        <a:pt x="444" y="1040"/>
                      </a:lnTo>
                      <a:lnTo>
                        <a:pt x="476" y="992"/>
                      </a:lnTo>
                      <a:lnTo>
                        <a:pt x="511" y="944"/>
                      </a:lnTo>
                      <a:lnTo>
                        <a:pt x="548" y="895"/>
                      </a:lnTo>
                      <a:lnTo>
                        <a:pt x="589" y="845"/>
                      </a:lnTo>
                      <a:lnTo>
                        <a:pt x="632" y="795"/>
                      </a:lnTo>
                      <a:lnTo>
                        <a:pt x="679" y="744"/>
                      </a:lnTo>
                      <a:lnTo>
                        <a:pt x="739" y="685"/>
                      </a:lnTo>
                      <a:lnTo>
                        <a:pt x="803" y="630"/>
                      </a:lnTo>
                      <a:lnTo>
                        <a:pt x="869" y="579"/>
                      </a:lnTo>
                      <a:lnTo>
                        <a:pt x="938" y="532"/>
                      </a:lnTo>
                      <a:lnTo>
                        <a:pt x="1011" y="490"/>
                      </a:lnTo>
                      <a:lnTo>
                        <a:pt x="1085" y="450"/>
                      </a:lnTo>
                      <a:lnTo>
                        <a:pt x="1161" y="415"/>
                      </a:lnTo>
                      <a:lnTo>
                        <a:pt x="1239" y="383"/>
                      </a:lnTo>
                      <a:lnTo>
                        <a:pt x="1318" y="354"/>
                      </a:lnTo>
                      <a:lnTo>
                        <a:pt x="1396" y="328"/>
                      </a:lnTo>
                      <a:lnTo>
                        <a:pt x="1477" y="306"/>
                      </a:lnTo>
                      <a:lnTo>
                        <a:pt x="1556" y="286"/>
                      </a:lnTo>
                      <a:lnTo>
                        <a:pt x="1636" y="269"/>
                      </a:lnTo>
                      <a:lnTo>
                        <a:pt x="1715" y="254"/>
                      </a:lnTo>
                      <a:lnTo>
                        <a:pt x="1792" y="241"/>
                      </a:lnTo>
                      <a:lnTo>
                        <a:pt x="1869" y="230"/>
                      </a:lnTo>
                      <a:lnTo>
                        <a:pt x="1943" y="222"/>
                      </a:lnTo>
                      <a:lnTo>
                        <a:pt x="2016" y="215"/>
                      </a:lnTo>
                      <a:lnTo>
                        <a:pt x="2085" y="210"/>
                      </a:lnTo>
                      <a:lnTo>
                        <a:pt x="2152" y="205"/>
                      </a:lnTo>
                      <a:lnTo>
                        <a:pt x="2216" y="203"/>
                      </a:lnTo>
                      <a:lnTo>
                        <a:pt x="2276" y="201"/>
                      </a:lnTo>
                      <a:lnTo>
                        <a:pt x="2332" y="201"/>
                      </a:lnTo>
                      <a:lnTo>
                        <a:pt x="2385" y="201"/>
                      </a:lnTo>
                      <a:lnTo>
                        <a:pt x="2475" y="203"/>
                      </a:lnTo>
                      <a:lnTo>
                        <a:pt x="2543" y="206"/>
                      </a:lnTo>
                      <a:lnTo>
                        <a:pt x="2586" y="210"/>
                      </a:lnTo>
                      <a:lnTo>
                        <a:pt x="2604" y="21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65" name="Freeform 2112">
                  <a:extLst>
                    <a:ext uri="{FF2B5EF4-FFF2-40B4-BE49-F238E27FC236}">
                      <a16:creationId xmlns:a16="http://schemas.microsoft.com/office/drawing/2014/main" id="{93816958-9020-4AEA-A9B2-EAACE741F5B9}"/>
                    </a:ext>
                  </a:extLst>
                </p:cNvPr>
                <p:cNvSpPr>
                  <a:spLocks/>
                </p:cNvSpPr>
                <p:nvPr/>
              </p:nvSpPr>
              <p:spPr bwMode="auto">
                <a:xfrm>
                  <a:off x="2128" y="2407"/>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3" y="81"/>
                      </a:lnTo>
                      <a:lnTo>
                        <a:pt x="832" y="70"/>
                      </a:lnTo>
                      <a:lnTo>
                        <a:pt x="810" y="59"/>
                      </a:lnTo>
                      <a:lnTo>
                        <a:pt x="789" y="50"/>
                      </a:lnTo>
                      <a:lnTo>
                        <a:pt x="766" y="41"/>
                      </a:lnTo>
                      <a:lnTo>
                        <a:pt x="743" y="33"/>
                      </a:lnTo>
                      <a:lnTo>
                        <a:pt x="720" y="26"/>
                      </a:lnTo>
                      <a:lnTo>
                        <a:pt x="697" y="20"/>
                      </a:lnTo>
                      <a:lnTo>
                        <a:pt x="673" y="15"/>
                      </a:lnTo>
                      <a:lnTo>
                        <a:pt x="648" y="10"/>
                      </a:lnTo>
                      <a:lnTo>
                        <a:pt x="624" y="7"/>
                      </a:lnTo>
                      <a:lnTo>
                        <a:pt x="599" y="3"/>
                      </a:lnTo>
                      <a:lnTo>
                        <a:pt x="575" y="1"/>
                      </a:lnTo>
                      <a:lnTo>
                        <a:pt x="549" y="0"/>
                      </a:lnTo>
                      <a:lnTo>
                        <a:pt x="523" y="0"/>
                      </a:lnTo>
                      <a:lnTo>
                        <a:pt x="497" y="1"/>
                      </a:lnTo>
                      <a:lnTo>
                        <a:pt x="471" y="2"/>
                      </a:lnTo>
                      <a:lnTo>
                        <a:pt x="444" y="6"/>
                      </a:lnTo>
                      <a:lnTo>
                        <a:pt x="417" y="9"/>
                      </a:lnTo>
                      <a:lnTo>
                        <a:pt x="392" y="13"/>
                      </a:lnTo>
                      <a:lnTo>
                        <a:pt x="364" y="18"/>
                      </a:lnTo>
                      <a:lnTo>
                        <a:pt x="337" y="23"/>
                      </a:lnTo>
                      <a:lnTo>
                        <a:pt x="309" y="30"/>
                      </a:lnTo>
                      <a:lnTo>
                        <a:pt x="281" y="38"/>
                      </a:lnTo>
                      <a:lnTo>
                        <a:pt x="253" y="46"/>
                      </a:lnTo>
                      <a:lnTo>
                        <a:pt x="225" y="55"/>
                      </a:lnTo>
                      <a:lnTo>
                        <a:pt x="197" y="66"/>
                      </a:lnTo>
                      <a:lnTo>
                        <a:pt x="169" y="77"/>
                      </a:lnTo>
                      <a:lnTo>
                        <a:pt x="140" y="88"/>
                      </a:lnTo>
                      <a:lnTo>
                        <a:pt x="111" y="101"/>
                      </a:lnTo>
                      <a:lnTo>
                        <a:pt x="82" y="115"/>
                      </a:lnTo>
                      <a:lnTo>
                        <a:pt x="55" y="130"/>
                      </a:lnTo>
                      <a:lnTo>
                        <a:pt x="45" y="135"/>
                      </a:lnTo>
                      <a:lnTo>
                        <a:pt x="37" y="140"/>
                      </a:lnTo>
                      <a:lnTo>
                        <a:pt x="30" y="147"/>
                      </a:lnTo>
                      <a:lnTo>
                        <a:pt x="23" y="154"/>
                      </a:lnTo>
                      <a:lnTo>
                        <a:pt x="17" y="162"/>
                      </a:lnTo>
                      <a:lnTo>
                        <a:pt x="12" y="170"/>
                      </a:lnTo>
                      <a:lnTo>
                        <a:pt x="8" y="178"/>
                      </a:lnTo>
                      <a:lnTo>
                        <a:pt x="5" y="188"/>
                      </a:lnTo>
                      <a:lnTo>
                        <a:pt x="2" y="197"/>
                      </a:lnTo>
                      <a:lnTo>
                        <a:pt x="1" y="206"/>
                      </a:lnTo>
                      <a:lnTo>
                        <a:pt x="0" y="215"/>
                      </a:lnTo>
                      <a:lnTo>
                        <a:pt x="0" y="226"/>
                      </a:lnTo>
                      <a:lnTo>
                        <a:pt x="1" y="235"/>
                      </a:lnTo>
                      <a:lnTo>
                        <a:pt x="4" y="244"/>
                      </a:lnTo>
                      <a:lnTo>
                        <a:pt x="7" y="255"/>
                      </a:lnTo>
                      <a:lnTo>
                        <a:pt x="11" y="264"/>
                      </a:lnTo>
                      <a:lnTo>
                        <a:pt x="16" y="272"/>
                      </a:lnTo>
                      <a:lnTo>
                        <a:pt x="21" y="281"/>
                      </a:lnTo>
                      <a:lnTo>
                        <a:pt x="29" y="288"/>
                      </a:lnTo>
                      <a:lnTo>
                        <a:pt x="36" y="295"/>
                      </a:lnTo>
                      <a:lnTo>
                        <a:pt x="43" y="300"/>
                      </a:lnTo>
                      <a:lnTo>
                        <a:pt x="51" y="305"/>
                      </a:lnTo>
                      <a:lnTo>
                        <a:pt x="60" y="310"/>
                      </a:lnTo>
                      <a:lnTo>
                        <a:pt x="69" y="313"/>
                      </a:lnTo>
                      <a:lnTo>
                        <a:pt x="78" y="316"/>
                      </a:lnTo>
                      <a:lnTo>
                        <a:pt x="88" y="317"/>
                      </a:lnTo>
                      <a:lnTo>
                        <a:pt x="97" y="318"/>
                      </a:lnTo>
                      <a:lnTo>
                        <a:pt x="107" y="318"/>
                      </a:lnTo>
                      <a:lnTo>
                        <a:pt x="117" y="317"/>
                      </a:lnTo>
                      <a:lnTo>
                        <a:pt x="127" y="315"/>
                      </a:lnTo>
                      <a:lnTo>
                        <a:pt x="136" y="312"/>
                      </a:lnTo>
                      <a:lnTo>
                        <a:pt x="145" y="306"/>
                      </a:lnTo>
                      <a:lnTo>
                        <a:pt x="191" y="285"/>
                      </a:lnTo>
                      <a:lnTo>
                        <a:pt x="235" y="265"/>
                      </a:lnTo>
                      <a:lnTo>
                        <a:pt x="280" y="247"/>
                      </a:lnTo>
                      <a:lnTo>
                        <a:pt x="323" y="234"/>
                      </a:lnTo>
                      <a:lnTo>
                        <a:pt x="367" y="222"/>
                      </a:lnTo>
                      <a:lnTo>
                        <a:pt x="408" y="212"/>
                      </a:lnTo>
                      <a:lnTo>
                        <a:pt x="429" y="209"/>
                      </a:lnTo>
                      <a:lnTo>
                        <a:pt x="450" y="206"/>
                      </a:lnTo>
                      <a:lnTo>
                        <a:pt x="469" y="203"/>
                      </a:lnTo>
                      <a:lnTo>
                        <a:pt x="490" y="202"/>
                      </a:lnTo>
                      <a:lnTo>
                        <a:pt x="509" y="201"/>
                      </a:lnTo>
                      <a:lnTo>
                        <a:pt x="529" y="200"/>
                      </a:lnTo>
                      <a:lnTo>
                        <a:pt x="548" y="201"/>
                      </a:lnTo>
                      <a:lnTo>
                        <a:pt x="566" y="201"/>
                      </a:lnTo>
                      <a:lnTo>
                        <a:pt x="585" y="203"/>
                      </a:lnTo>
                      <a:lnTo>
                        <a:pt x="604" y="205"/>
                      </a:lnTo>
                      <a:lnTo>
                        <a:pt x="621" y="208"/>
                      </a:lnTo>
                      <a:lnTo>
                        <a:pt x="640" y="211"/>
                      </a:lnTo>
                      <a:lnTo>
                        <a:pt x="656" y="215"/>
                      </a:lnTo>
                      <a:lnTo>
                        <a:pt x="674" y="221"/>
                      </a:lnTo>
                      <a:lnTo>
                        <a:pt x="690" y="226"/>
                      </a:lnTo>
                      <a:lnTo>
                        <a:pt x="707" y="232"/>
                      </a:lnTo>
                      <a:lnTo>
                        <a:pt x="724" y="239"/>
                      </a:lnTo>
                      <a:lnTo>
                        <a:pt x="739" y="246"/>
                      </a:lnTo>
                      <a:lnTo>
                        <a:pt x="755" y="255"/>
                      </a:lnTo>
                      <a:lnTo>
                        <a:pt x="769" y="264"/>
                      </a:lnTo>
                      <a:lnTo>
                        <a:pt x="795" y="281"/>
                      </a:lnTo>
                      <a:lnTo>
                        <a:pt x="818" y="298"/>
                      </a:lnTo>
                      <a:lnTo>
                        <a:pt x="840" y="319"/>
                      </a:lnTo>
                      <a:lnTo>
                        <a:pt x="861" y="341"/>
                      </a:lnTo>
                      <a:lnTo>
                        <a:pt x="880" y="363"/>
                      </a:lnTo>
                      <a:lnTo>
                        <a:pt x="898" y="388"/>
                      </a:lnTo>
                      <a:lnTo>
                        <a:pt x="914" y="414"/>
                      </a:lnTo>
                      <a:lnTo>
                        <a:pt x="929" y="441"/>
                      </a:lnTo>
                      <a:lnTo>
                        <a:pt x="942" y="469"/>
                      </a:lnTo>
                      <a:lnTo>
                        <a:pt x="953" y="498"/>
                      </a:lnTo>
                      <a:lnTo>
                        <a:pt x="963" y="529"/>
                      </a:lnTo>
                      <a:lnTo>
                        <a:pt x="972" y="560"/>
                      </a:lnTo>
                      <a:lnTo>
                        <a:pt x="978" y="592"/>
                      </a:lnTo>
                      <a:lnTo>
                        <a:pt x="982" y="625"/>
                      </a:lnTo>
                      <a:lnTo>
                        <a:pt x="984" y="659"/>
                      </a:lnTo>
                      <a:lnTo>
                        <a:pt x="985" y="693"/>
                      </a:lnTo>
                      <a:lnTo>
                        <a:pt x="984" y="730"/>
                      </a:lnTo>
                      <a:lnTo>
                        <a:pt x="980" y="765"/>
                      </a:lnTo>
                      <a:lnTo>
                        <a:pt x="974" y="799"/>
                      </a:lnTo>
                      <a:lnTo>
                        <a:pt x="966" y="831"/>
                      </a:lnTo>
                      <a:lnTo>
                        <a:pt x="956" y="862"/>
                      </a:lnTo>
                      <a:lnTo>
                        <a:pt x="944" y="891"/>
                      </a:lnTo>
                      <a:lnTo>
                        <a:pt x="931" y="919"/>
                      </a:lnTo>
                      <a:lnTo>
                        <a:pt x="916" y="944"/>
                      </a:lnTo>
                      <a:lnTo>
                        <a:pt x="900" y="969"/>
                      </a:lnTo>
                      <a:lnTo>
                        <a:pt x="884" y="993"/>
                      </a:lnTo>
                      <a:lnTo>
                        <a:pt x="865" y="1015"/>
                      </a:lnTo>
                      <a:lnTo>
                        <a:pt x="847" y="1035"/>
                      </a:lnTo>
                      <a:lnTo>
                        <a:pt x="827" y="1055"/>
                      </a:lnTo>
                      <a:lnTo>
                        <a:pt x="807" y="1073"/>
                      </a:lnTo>
                      <a:lnTo>
                        <a:pt x="787" y="1090"/>
                      </a:lnTo>
                      <a:lnTo>
                        <a:pt x="767" y="1106"/>
                      </a:lnTo>
                      <a:lnTo>
                        <a:pt x="746" y="1120"/>
                      </a:lnTo>
                      <a:lnTo>
                        <a:pt x="726" y="1134"/>
                      </a:lnTo>
                      <a:lnTo>
                        <a:pt x="705" y="1146"/>
                      </a:lnTo>
                      <a:lnTo>
                        <a:pt x="685" y="1157"/>
                      </a:lnTo>
                      <a:lnTo>
                        <a:pt x="648" y="1176"/>
                      </a:lnTo>
                      <a:lnTo>
                        <a:pt x="614" y="1191"/>
                      </a:lnTo>
                      <a:lnTo>
                        <a:pt x="584" y="1204"/>
                      </a:lnTo>
                      <a:lnTo>
                        <a:pt x="561" y="1212"/>
                      </a:lnTo>
                      <a:lnTo>
                        <a:pt x="545" y="1217"/>
                      </a:lnTo>
                      <a:lnTo>
                        <a:pt x="536" y="1219"/>
                      </a:lnTo>
                      <a:lnTo>
                        <a:pt x="527" y="1222"/>
                      </a:lnTo>
                      <a:lnTo>
                        <a:pt x="518" y="1227"/>
                      </a:lnTo>
                      <a:lnTo>
                        <a:pt x="509" y="1231"/>
                      </a:lnTo>
                      <a:lnTo>
                        <a:pt x="501" y="1237"/>
                      </a:lnTo>
                      <a:lnTo>
                        <a:pt x="494" y="1243"/>
                      </a:lnTo>
                      <a:lnTo>
                        <a:pt x="487" y="1249"/>
                      </a:lnTo>
                      <a:lnTo>
                        <a:pt x="481" y="1258"/>
                      </a:lnTo>
                      <a:lnTo>
                        <a:pt x="475" y="1265"/>
                      </a:lnTo>
                      <a:lnTo>
                        <a:pt x="471" y="1274"/>
                      </a:lnTo>
                      <a:lnTo>
                        <a:pt x="468" y="1282"/>
                      </a:lnTo>
                      <a:lnTo>
                        <a:pt x="465" y="1292"/>
                      </a:lnTo>
                      <a:lnTo>
                        <a:pt x="463" y="1301"/>
                      </a:lnTo>
                      <a:lnTo>
                        <a:pt x="462" y="1311"/>
                      </a:lnTo>
                      <a:lnTo>
                        <a:pt x="462" y="1321"/>
                      </a:lnTo>
                      <a:lnTo>
                        <a:pt x="463" y="1331"/>
                      </a:lnTo>
                      <a:lnTo>
                        <a:pt x="465" y="1341"/>
                      </a:lnTo>
                      <a:lnTo>
                        <a:pt x="468" y="1351"/>
                      </a:lnTo>
                      <a:lnTo>
                        <a:pt x="472" y="1360"/>
                      </a:lnTo>
                      <a:lnTo>
                        <a:pt x="477" y="1368"/>
                      </a:lnTo>
                      <a:lnTo>
                        <a:pt x="483" y="1377"/>
                      </a:lnTo>
                      <a:lnTo>
                        <a:pt x="489" y="1384"/>
                      </a:lnTo>
                      <a:lnTo>
                        <a:pt x="496" y="1391"/>
                      </a:lnTo>
                      <a:lnTo>
                        <a:pt x="503" y="1397"/>
                      </a:lnTo>
                      <a:lnTo>
                        <a:pt x="512" y="1402"/>
                      </a:lnTo>
                      <a:lnTo>
                        <a:pt x="520" y="1407"/>
                      </a:lnTo>
                      <a:lnTo>
                        <a:pt x="529" y="1410"/>
                      </a:lnTo>
                      <a:lnTo>
                        <a:pt x="537" y="1413"/>
                      </a:lnTo>
                      <a:lnTo>
                        <a:pt x="548" y="1415"/>
                      </a:lnTo>
                      <a:lnTo>
                        <a:pt x="557" y="1416"/>
                      </a:lnTo>
                      <a:lnTo>
                        <a:pt x="567" y="1416"/>
                      </a:lnTo>
                      <a:lnTo>
                        <a:pt x="577" y="1415"/>
                      </a:lnTo>
                      <a:lnTo>
                        <a:pt x="587" y="1413"/>
                      </a:lnTo>
                      <a:lnTo>
                        <a:pt x="607" y="1408"/>
                      </a:lnTo>
                      <a:lnTo>
                        <a:pt x="627" y="1400"/>
                      </a:lnTo>
                      <a:lnTo>
                        <a:pt x="649" y="1393"/>
                      </a:lnTo>
                      <a:lnTo>
                        <a:pt x="672" y="1385"/>
                      </a:lnTo>
                      <a:lnTo>
                        <a:pt x="695" y="1376"/>
                      </a:lnTo>
                      <a:lnTo>
                        <a:pt x="718" y="1365"/>
                      </a:lnTo>
                      <a:lnTo>
                        <a:pt x="742" y="1353"/>
                      </a:lnTo>
                      <a:lnTo>
                        <a:pt x="767" y="1340"/>
                      </a:lnTo>
                      <a:lnTo>
                        <a:pt x="791" y="1327"/>
                      </a:lnTo>
                      <a:lnTo>
                        <a:pt x="816" y="1312"/>
                      </a:lnTo>
                      <a:lnTo>
                        <a:pt x="840" y="1297"/>
                      </a:lnTo>
                      <a:lnTo>
                        <a:pt x="865" y="1279"/>
                      </a:lnTo>
                      <a:lnTo>
                        <a:pt x="890" y="1262"/>
                      </a:lnTo>
                      <a:lnTo>
                        <a:pt x="915" y="1242"/>
                      </a:lnTo>
                      <a:lnTo>
                        <a:pt x="939" y="1222"/>
                      </a:lnTo>
                      <a:lnTo>
                        <a:pt x="961" y="1201"/>
                      </a:lnTo>
                      <a:lnTo>
                        <a:pt x="984" y="1178"/>
                      </a:lnTo>
                      <a:lnTo>
                        <a:pt x="1007" y="1154"/>
                      </a:lnTo>
                      <a:lnTo>
                        <a:pt x="1028" y="1129"/>
                      </a:lnTo>
                      <a:lnTo>
                        <a:pt x="1048" y="1104"/>
                      </a:lnTo>
                      <a:lnTo>
                        <a:pt x="1068" y="1077"/>
                      </a:lnTo>
                      <a:lnTo>
                        <a:pt x="1086" y="1048"/>
                      </a:lnTo>
                      <a:lnTo>
                        <a:pt x="1103" y="1019"/>
                      </a:lnTo>
                      <a:lnTo>
                        <a:pt x="1119" y="988"/>
                      </a:lnTo>
                      <a:lnTo>
                        <a:pt x="1133" y="956"/>
                      </a:lnTo>
                      <a:lnTo>
                        <a:pt x="1146" y="922"/>
                      </a:lnTo>
                      <a:lnTo>
                        <a:pt x="1157" y="887"/>
                      </a:lnTo>
                      <a:lnTo>
                        <a:pt x="1167" y="851"/>
                      </a:lnTo>
                      <a:lnTo>
                        <a:pt x="1174" y="814"/>
                      </a:lnTo>
                      <a:lnTo>
                        <a:pt x="1180" y="776"/>
                      </a:lnTo>
                      <a:lnTo>
                        <a:pt x="1184" y="736"/>
                      </a:lnTo>
                      <a:lnTo>
                        <a:pt x="1185" y="694"/>
                      </a:lnTo>
                      <a:lnTo>
                        <a:pt x="1185" y="670"/>
                      </a:lnTo>
                      <a:lnTo>
                        <a:pt x="1184" y="647"/>
                      </a:lnTo>
                      <a:lnTo>
                        <a:pt x="1183" y="624"/>
                      </a:lnTo>
                      <a:lnTo>
                        <a:pt x="1181" y="600"/>
                      </a:lnTo>
                      <a:lnTo>
                        <a:pt x="1177" y="577"/>
                      </a:lnTo>
                      <a:lnTo>
                        <a:pt x="1173" y="555"/>
                      </a:lnTo>
                      <a:lnTo>
                        <a:pt x="1169" y="532"/>
                      </a:lnTo>
                      <a:lnTo>
                        <a:pt x="1165" y="510"/>
                      </a:lnTo>
                      <a:lnTo>
                        <a:pt x="1159" y="488"/>
                      </a:lnTo>
                      <a:lnTo>
                        <a:pt x="1154" y="467"/>
                      </a:lnTo>
                      <a:lnTo>
                        <a:pt x="1146" y="445"/>
                      </a:lnTo>
                      <a:lnTo>
                        <a:pt x="1139" y="424"/>
                      </a:lnTo>
                      <a:lnTo>
                        <a:pt x="1131" y="404"/>
                      </a:lnTo>
                      <a:lnTo>
                        <a:pt x="1123" y="383"/>
                      </a:lnTo>
                      <a:lnTo>
                        <a:pt x="1113" y="363"/>
                      </a:lnTo>
                      <a:lnTo>
                        <a:pt x="1104" y="344"/>
                      </a:lnTo>
                      <a:lnTo>
                        <a:pt x="1094" y="324"/>
                      </a:lnTo>
                      <a:lnTo>
                        <a:pt x="1082" y="305"/>
                      </a:lnTo>
                      <a:lnTo>
                        <a:pt x="1071" y="288"/>
                      </a:lnTo>
                      <a:lnTo>
                        <a:pt x="1060" y="269"/>
                      </a:lnTo>
                      <a:lnTo>
                        <a:pt x="1047" y="252"/>
                      </a:lnTo>
                      <a:lnTo>
                        <a:pt x="1034" y="235"/>
                      </a:lnTo>
                      <a:lnTo>
                        <a:pt x="1020" y="219"/>
                      </a:lnTo>
                      <a:lnTo>
                        <a:pt x="1006" y="203"/>
                      </a:lnTo>
                      <a:lnTo>
                        <a:pt x="991" y="188"/>
                      </a:lnTo>
                      <a:lnTo>
                        <a:pt x="976" y="172"/>
                      </a:lnTo>
                      <a:lnTo>
                        <a:pt x="960" y="158"/>
                      </a:lnTo>
                      <a:lnTo>
                        <a:pt x="944" y="144"/>
                      </a:lnTo>
                      <a:lnTo>
                        <a:pt x="927" y="131"/>
                      </a:lnTo>
                      <a:lnTo>
                        <a:pt x="910" y="117"/>
                      </a:lnTo>
                      <a:lnTo>
                        <a:pt x="892" y="105"/>
                      </a:lnTo>
                      <a:lnTo>
                        <a:pt x="875" y="9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253" name="Group 2113">
                <a:extLst>
                  <a:ext uri="{FF2B5EF4-FFF2-40B4-BE49-F238E27FC236}">
                    <a16:creationId xmlns:a16="http://schemas.microsoft.com/office/drawing/2014/main" id="{1DC38D75-5F05-4980-AE27-4D9903C8FAEA}"/>
                  </a:ext>
                </a:extLst>
              </p:cNvPr>
              <p:cNvGrpSpPr>
                <a:grpSpLocks/>
              </p:cNvGrpSpPr>
              <p:nvPr/>
            </p:nvGrpSpPr>
            <p:grpSpPr bwMode="auto">
              <a:xfrm>
                <a:off x="912" y="3120"/>
                <a:ext cx="684" cy="947"/>
                <a:chOff x="1609" y="2407"/>
                <a:chExt cx="684" cy="947"/>
              </a:xfrm>
            </p:grpSpPr>
            <p:sp>
              <p:nvSpPr>
                <p:cNvPr id="8292" name="Freeform 2114">
                  <a:extLst>
                    <a:ext uri="{FF2B5EF4-FFF2-40B4-BE49-F238E27FC236}">
                      <a16:creationId xmlns:a16="http://schemas.microsoft.com/office/drawing/2014/main" id="{9FD91753-EE7A-4C44-9453-688D635C8F94}"/>
                    </a:ext>
                  </a:extLst>
                </p:cNvPr>
                <p:cNvSpPr>
                  <a:spLocks/>
                </p:cNvSpPr>
                <p:nvPr/>
              </p:nvSpPr>
              <p:spPr bwMode="auto">
                <a:xfrm>
                  <a:off x="1839" y="3169"/>
                  <a:ext cx="139" cy="182"/>
                </a:xfrm>
                <a:custGeom>
                  <a:avLst/>
                  <a:gdLst>
                    <a:gd name="T0" fmla="*/ 0 w 2079"/>
                    <a:gd name="T1" fmla="*/ 0 h 2719"/>
                    <a:gd name="T2" fmla="*/ 0 w 2079"/>
                    <a:gd name="T3" fmla="*/ 0 h 2719"/>
                    <a:gd name="T4" fmla="*/ 0 w 2079"/>
                    <a:gd name="T5" fmla="*/ 0 h 2719"/>
                    <a:gd name="T6" fmla="*/ 0 w 2079"/>
                    <a:gd name="T7" fmla="*/ 0 h 2719"/>
                    <a:gd name="T8" fmla="*/ 0 w 2079"/>
                    <a:gd name="T9" fmla="*/ 0 h 2719"/>
                    <a:gd name="T10" fmla="*/ 0 w 2079"/>
                    <a:gd name="T11" fmla="*/ 0 h 2719"/>
                    <a:gd name="T12" fmla="*/ 0 w 2079"/>
                    <a:gd name="T13" fmla="*/ 0 h 2719"/>
                    <a:gd name="T14" fmla="*/ 0 w 2079"/>
                    <a:gd name="T15" fmla="*/ 0 h 2719"/>
                    <a:gd name="T16" fmla="*/ 0 w 2079"/>
                    <a:gd name="T17" fmla="*/ 0 h 2719"/>
                    <a:gd name="T18" fmla="*/ 0 w 2079"/>
                    <a:gd name="T19" fmla="*/ 0 h 2719"/>
                    <a:gd name="T20" fmla="*/ 0 w 2079"/>
                    <a:gd name="T21" fmla="*/ 0 h 2719"/>
                    <a:gd name="T22" fmla="*/ 0 w 2079"/>
                    <a:gd name="T23" fmla="*/ 0 h 2719"/>
                    <a:gd name="T24" fmla="*/ 0 w 2079"/>
                    <a:gd name="T25" fmla="*/ 0 h 2719"/>
                    <a:gd name="T26" fmla="*/ 0 w 2079"/>
                    <a:gd name="T27" fmla="*/ 0 h 2719"/>
                    <a:gd name="T28" fmla="*/ 0 w 2079"/>
                    <a:gd name="T29" fmla="*/ 0 h 2719"/>
                    <a:gd name="T30" fmla="*/ 0 w 2079"/>
                    <a:gd name="T31" fmla="*/ 0 h 2719"/>
                    <a:gd name="T32" fmla="*/ 0 w 2079"/>
                    <a:gd name="T33" fmla="*/ 0 h 2719"/>
                    <a:gd name="T34" fmla="*/ 0 w 2079"/>
                    <a:gd name="T35" fmla="*/ 0 h 2719"/>
                    <a:gd name="T36" fmla="*/ 0 w 2079"/>
                    <a:gd name="T37" fmla="*/ 0 h 2719"/>
                    <a:gd name="T38" fmla="*/ 0 w 2079"/>
                    <a:gd name="T39" fmla="*/ 0 h 2719"/>
                    <a:gd name="T40" fmla="*/ 0 w 2079"/>
                    <a:gd name="T41" fmla="*/ 0 h 2719"/>
                    <a:gd name="T42" fmla="*/ 0 w 2079"/>
                    <a:gd name="T43" fmla="*/ 0 h 2719"/>
                    <a:gd name="T44" fmla="*/ 0 w 2079"/>
                    <a:gd name="T45" fmla="*/ 0 h 2719"/>
                    <a:gd name="T46" fmla="*/ 0 w 2079"/>
                    <a:gd name="T47" fmla="*/ 0 h 2719"/>
                    <a:gd name="T48" fmla="*/ 0 w 2079"/>
                    <a:gd name="T49" fmla="*/ 0 h 2719"/>
                    <a:gd name="T50" fmla="*/ 0 w 2079"/>
                    <a:gd name="T51" fmla="*/ 0 h 2719"/>
                    <a:gd name="T52" fmla="*/ 0 w 2079"/>
                    <a:gd name="T53" fmla="*/ 0 h 2719"/>
                    <a:gd name="T54" fmla="*/ 0 w 2079"/>
                    <a:gd name="T55" fmla="*/ 0 h 2719"/>
                    <a:gd name="T56" fmla="*/ 0 w 2079"/>
                    <a:gd name="T57" fmla="*/ 0 h 2719"/>
                    <a:gd name="T58" fmla="*/ 0 w 2079"/>
                    <a:gd name="T59" fmla="*/ 0 h 2719"/>
                    <a:gd name="T60" fmla="*/ 0 w 2079"/>
                    <a:gd name="T61" fmla="*/ 0 h 2719"/>
                    <a:gd name="T62" fmla="*/ 0 w 2079"/>
                    <a:gd name="T63" fmla="*/ 0 h 2719"/>
                    <a:gd name="T64" fmla="*/ 0 w 2079"/>
                    <a:gd name="T65" fmla="*/ 0 h 2719"/>
                    <a:gd name="T66" fmla="*/ 0 w 2079"/>
                    <a:gd name="T67" fmla="*/ 0 h 2719"/>
                    <a:gd name="T68" fmla="*/ 0 w 2079"/>
                    <a:gd name="T69" fmla="*/ 0 h 2719"/>
                    <a:gd name="T70" fmla="*/ 0 w 2079"/>
                    <a:gd name="T71" fmla="*/ 0 h 2719"/>
                    <a:gd name="T72" fmla="*/ 0 w 2079"/>
                    <a:gd name="T73" fmla="*/ 0 h 2719"/>
                    <a:gd name="T74" fmla="*/ 0 w 2079"/>
                    <a:gd name="T75" fmla="*/ 0 h 2719"/>
                    <a:gd name="T76" fmla="*/ 0 w 2079"/>
                    <a:gd name="T77" fmla="*/ 0 h 2719"/>
                    <a:gd name="T78" fmla="*/ 0 w 2079"/>
                    <a:gd name="T79" fmla="*/ 0 h 2719"/>
                    <a:gd name="T80" fmla="*/ 0 w 2079"/>
                    <a:gd name="T81" fmla="*/ 0 h 2719"/>
                    <a:gd name="T82" fmla="*/ 0 w 2079"/>
                    <a:gd name="T83" fmla="*/ 0 h 2719"/>
                    <a:gd name="T84" fmla="*/ 0 w 2079"/>
                    <a:gd name="T85" fmla="*/ 0 h 2719"/>
                    <a:gd name="T86" fmla="*/ 0 w 2079"/>
                    <a:gd name="T87" fmla="*/ 0 h 2719"/>
                    <a:gd name="T88" fmla="*/ 0 w 2079"/>
                    <a:gd name="T89" fmla="*/ 0 h 2719"/>
                    <a:gd name="T90" fmla="*/ 0 w 2079"/>
                    <a:gd name="T91" fmla="*/ 0 h 2719"/>
                    <a:gd name="T92" fmla="*/ 0 w 2079"/>
                    <a:gd name="T93" fmla="*/ 0 h 2719"/>
                    <a:gd name="T94" fmla="*/ 0 w 2079"/>
                    <a:gd name="T95" fmla="*/ 0 h 2719"/>
                    <a:gd name="T96" fmla="*/ 0 w 2079"/>
                    <a:gd name="T97" fmla="*/ 0 h 2719"/>
                    <a:gd name="T98" fmla="*/ 0 w 2079"/>
                    <a:gd name="T99" fmla="*/ 0 h 2719"/>
                    <a:gd name="T100" fmla="*/ 0 w 2079"/>
                    <a:gd name="T101" fmla="*/ 0 h 2719"/>
                    <a:gd name="T102" fmla="*/ 0 w 2079"/>
                    <a:gd name="T103" fmla="*/ 0 h 2719"/>
                    <a:gd name="T104" fmla="*/ 0 w 2079"/>
                    <a:gd name="T105" fmla="*/ 0 h 2719"/>
                    <a:gd name="T106" fmla="*/ 0 w 2079"/>
                    <a:gd name="T107" fmla="*/ 0 h 2719"/>
                    <a:gd name="T108" fmla="*/ 0 w 2079"/>
                    <a:gd name="T109" fmla="*/ 0 h 2719"/>
                    <a:gd name="T110" fmla="*/ 0 w 2079"/>
                    <a:gd name="T111" fmla="*/ 0 h 2719"/>
                    <a:gd name="T112" fmla="*/ 0 w 2079"/>
                    <a:gd name="T113" fmla="*/ 0 h 27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9" h="2719">
                      <a:moveTo>
                        <a:pt x="1" y="2504"/>
                      </a:moveTo>
                      <a:lnTo>
                        <a:pt x="3" y="2492"/>
                      </a:lnTo>
                      <a:lnTo>
                        <a:pt x="6" y="2482"/>
                      </a:lnTo>
                      <a:lnTo>
                        <a:pt x="9" y="2472"/>
                      </a:lnTo>
                      <a:lnTo>
                        <a:pt x="15" y="2462"/>
                      </a:lnTo>
                      <a:lnTo>
                        <a:pt x="20" y="2454"/>
                      </a:lnTo>
                      <a:lnTo>
                        <a:pt x="27" y="2446"/>
                      </a:lnTo>
                      <a:lnTo>
                        <a:pt x="34" y="2438"/>
                      </a:lnTo>
                      <a:lnTo>
                        <a:pt x="42" y="2431"/>
                      </a:lnTo>
                      <a:lnTo>
                        <a:pt x="50" y="2425"/>
                      </a:lnTo>
                      <a:lnTo>
                        <a:pt x="59" y="2420"/>
                      </a:lnTo>
                      <a:lnTo>
                        <a:pt x="68" y="2416"/>
                      </a:lnTo>
                      <a:lnTo>
                        <a:pt x="79" y="2412"/>
                      </a:lnTo>
                      <a:lnTo>
                        <a:pt x="89" y="2410"/>
                      </a:lnTo>
                      <a:lnTo>
                        <a:pt x="99" y="2408"/>
                      </a:lnTo>
                      <a:lnTo>
                        <a:pt x="111" y="2408"/>
                      </a:lnTo>
                      <a:lnTo>
                        <a:pt x="121" y="2409"/>
                      </a:lnTo>
                      <a:lnTo>
                        <a:pt x="228" y="2420"/>
                      </a:lnTo>
                      <a:lnTo>
                        <a:pt x="361" y="2436"/>
                      </a:lnTo>
                      <a:lnTo>
                        <a:pt x="511" y="2451"/>
                      </a:lnTo>
                      <a:lnTo>
                        <a:pt x="667" y="2468"/>
                      </a:lnTo>
                      <a:lnTo>
                        <a:pt x="819" y="2482"/>
                      </a:lnTo>
                      <a:lnTo>
                        <a:pt x="956" y="2493"/>
                      </a:lnTo>
                      <a:lnTo>
                        <a:pt x="1015" y="2498"/>
                      </a:lnTo>
                      <a:lnTo>
                        <a:pt x="1065" y="2501"/>
                      </a:lnTo>
                      <a:lnTo>
                        <a:pt x="1108" y="2503"/>
                      </a:lnTo>
                      <a:lnTo>
                        <a:pt x="1139" y="2503"/>
                      </a:lnTo>
                      <a:lnTo>
                        <a:pt x="1149" y="2502"/>
                      </a:lnTo>
                      <a:lnTo>
                        <a:pt x="1158" y="2501"/>
                      </a:lnTo>
                      <a:lnTo>
                        <a:pt x="1166" y="2499"/>
                      </a:lnTo>
                      <a:lnTo>
                        <a:pt x="1172" y="2495"/>
                      </a:lnTo>
                      <a:lnTo>
                        <a:pt x="1177" y="2493"/>
                      </a:lnTo>
                      <a:lnTo>
                        <a:pt x="1182" y="2489"/>
                      </a:lnTo>
                      <a:lnTo>
                        <a:pt x="1186" y="2486"/>
                      </a:lnTo>
                      <a:lnTo>
                        <a:pt x="1190" y="2483"/>
                      </a:lnTo>
                      <a:lnTo>
                        <a:pt x="1196" y="2477"/>
                      </a:lnTo>
                      <a:lnTo>
                        <a:pt x="1201" y="2469"/>
                      </a:lnTo>
                      <a:lnTo>
                        <a:pt x="1205" y="2461"/>
                      </a:lnTo>
                      <a:lnTo>
                        <a:pt x="1210" y="2452"/>
                      </a:lnTo>
                      <a:lnTo>
                        <a:pt x="1217" y="2431"/>
                      </a:lnTo>
                      <a:lnTo>
                        <a:pt x="1224" y="2409"/>
                      </a:lnTo>
                      <a:lnTo>
                        <a:pt x="1230" y="2383"/>
                      </a:lnTo>
                      <a:lnTo>
                        <a:pt x="1233" y="2355"/>
                      </a:lnTo>
                      <a:lnTo>
                        <a:pt x="1235" y="2325"/>
                      </a:lnTo>
                      <a:lnTo>
                        <a:pt x="1235" y="2294"/>
                      </a:lnTo>
                      <a:lnTo>
                        <a:pt x="1234" y="2220"/>
                      </a:lnTo>
                      <a:lnTo>
                        <a:pt x="1235" y="2104"/>
                      </a:lnTo>
                      <a:lnTo>
                        <a:pt x="1237" y="1960"/>
                      </a:lnTo>
                      <a:lnTo>
                        <a:pt x="1239" y="1804"/>
                      </a:lnTo>
                      <a:lnTo>
                        <a:pt x="1241" y="1652"/>
                      </a:lnTo>
                      <a:lnTo>
                        <a:pt x="1243" y="1520"/>
                      </a:lnTo>
                      <a:lnTo>
                        <a:pt x="1245" y="1424"/>
                      </a:lnTo>
                      <a:lnTo>
                        <a:pt x="1245" y="1381"/>
                      </a:lnTo>
                      <a:lnTo>
                        <a:pt x="1246" y="1371"/>
                      </a:lnTo>
                      <a:lnTo>
                        <a:pt x="1248" y="1360"/>
                      </a:lnTo>
                      <a:lnTo>
                        <a:pt x="1250" y="1350"/>
                      </a:lnTo>
                      <a:lnTo>
                        <a:pt x="1254" y="1341"/>
                      </a:lnTo>
                      <a:lnTo>
                        <a:pt x="1259" y="1331"/>
                      </a:lnTo>
                      <a:lnTo>
                        <a:pt x="1264" y="1322"/>
                      </a:lnTo>
                      <a:lnTo>
                        <a:pt x="1270" y="1315"/>
                      </a:lnTo>
                      <a:lnTo>
                        <a:pt x="1277" y="1306"/>
                      </a:lnTo>
                      <a:lnTo>
                        <a:pt x="1284" y="1300"/>
                      </a:lnTo>
                      <a:lnTo>
                        <a:pt x="1293" y="1294"/>
                      </a:lnTo>
                      <a:lnTo>
                        <a:pt x="1301" y="1289"/>
                      </a:lnTo>
                      <a:lnTo>
                        <a:pt x="1310" y="1284"/>
                      </a:lnTo>
                      <a:lnTo>
                        <a:pt x="1320" y="1281"/>
                      </a:lnTo>
                      <a:lnTo>
                        <a:pt x="1330" y="1278"/>
                      </a:lnTo>
                      <a:lnTo>
                        <a:pt x="1340" y="1275"/>
                      </a:lnTo>
                      <a:lnTo>
                        <a:pt x="1351" y="1274"/>
                      </a:lnTo>
                      <a:lnTo>
                        <a:pt x="1398" y="1273"/>
                      </a:lnTo>
                      <a:lnTo>
                        <a:pt x="1458" y="1271"/>
                      </a:lnTo>
                      <a:lnTo>
                        <a:pt x="1527" y="1268"/>
                      </a:lnTo>
                      <a:lnTo>
                        <a:pt x="1600" y="1265"/>
                      </a:lnTo>
                      <a:lnTo>
                        <a:pt x="1672" y="1261"/>
                      </a:lnTo>
                      <a:lnTo>
                        <a:pt x="1739" y="1257"/>
                      </a:lnTo>
                      <a:lnTo>
                        <a:pt x="1797" y="1252"/>
                      </a:lnTo>
                      <a:lnTo>
                        <a:pt x="1842" y="1245"/>
                      </a:lnTo>
                      <a:lnTo>
                        <a:pt x="1844" y="1245"/>
                      </a:lnTo>
                      <a:lnTo>
                        <a:pt x="1847" y="1244"/>
                      </a:lnTo>
                      <a:lnTo>
                        <a:pt x="1850" y="1243"/>
                      </a:lnTo>
                      <a:lnTo>
                        <a:pt x="1852" y="1242"/>
                      </a:lnTo>
                      <a:lnTo>
                        <a:pt x="1855" y="1241"/>
                      </a:lnTo>
                      <a:lnTo>
                        <a:pt x="1857" y="1240"/>
                      </a:lnTo>
                      <a:lnTo>
                        <a:pt x="1858" y="1239"/>
                      </a:lnTo>
                      <a:lnTo>
                        <a:pt x="1859" y="1237"/>
                      </a:lnTo>
                      <a:lnTo>
                        <a:pt x="1861" y="1232"/>
                      </a:lnTo>
                      <a:lnTo>
                        <a:pt x="1862" y="1226"/>
                      </a:lnTo>
                      <a:lnTo>
                        <a:pt x="1862" y="1218"/>
                      </a:lnTo>
                      <a:lnTo>
                        <a:pt x="1862" y="1207"/>
                      </a:lnTo>
                      <a:lnTo>
                        <a:pt x="1860" y="1197"/>
                      </a:lnTo>
                      <a:lnTo>
                        <a:pt x="1856" y="1184"/>
                      </a:lnTo>
                      <a:lnTo>
                        <a:pt x="1851" y="1171"/>
                      </a:lnTo>
                      <a:lnTo>
                        <a:pt x="1845" y="1157"/>
                      </a:lnTo>
                      <a:lnTo>
                        <a:pt x="1296" y="160"/>
                      </a:lnTo>
                      <a:lnTo>
                        <a:pt x="1291" y="150"/>
                      </a:lnTo>
                      <a:lnTo>
                        <a:pt x="1287" y="140"/>
                      </a:lnTo>
                      <a:lnTo>
                        <a:pt x="1284" y="130"/>
                      </a:lnTo>
                      <a:lnTo>
                        <a:pt x="1282" y="118"/>
                      </a:lnTo>
                      <a:lnTo>
                        <a:pt x="1281" y="108"/>
                      </a:lnTo>
                      <a:lnTo>
                        <a:pt x="1282" y="98"/>
                      </a:lnTo>
                      <a:lnTo>
                        <a:pt x="1283" y="87"/>
                      </a:lnTo>
                      <a:lnTo>
                        <a:pt x="1287" y="77"/>
                      </a:lnTo>
                      <a:lnTo>
                        <a:pt x="1290" y="68"/>
                      </a:lnTo>
                      <a:lnTo>
                        <a:pt x="1294" y="59"/>
                      </a:lnTo>
                      <a:lnTo>
                        <a:pt x="1299" y="49"/>
                      </a:lnTo>
                      <a:lnTo>
                        <a:pt x="1305" y="41"/>
                      </a:lnTo>
                      <a:lnTo>
                        <a:pt x="1311" y="33"/>
                      </a:lnTo>
                      <a:lnTo>
                        <a:pt x="1320" y="25"/>
                      </a:lnTo>
                      <a:lnTo>
                        <a:pt x="1328" y="18"/>
                      </a:lnTo>
                      <a:lnTo>
                        <a:pt x="1337" y="13"/>
                      </a:lnTo>
                      <a:lnTo>
                        <a:pt x="1348" y="8"/>
                      </a:lnTo>
                      <a:lnTo>
                        <a:pt x="1358" y="4"/>
                      </a:lnTo>
                      <a:lnTo>
                        <a:pt x="1368" y="2"/>
                      </a:lnTo>
                      <a:lnTo>
                        <a:pt x="1379" y="0"/>
                      </a:lnTo>
                      <a:lnTo>
                        <a:pt x="1389" y="0"/>
                      </a:lnTo>
                      <a:lnTo>
                        <a:pt x="1399" y="0"/>
                      </a:lnTo>
                      <a:lnTo>
                        <a:pt x="1410" y="2"/>
                      </a:lnTo>
                      <a:lnTo>
                        <a:pt x="1420" y="4"/>
                      </a:lnTo>
                      <a:lnTo>
                        <a:pt x="1430" y="7"/>
                      </a:lnTo>
                      <a:lnTo>
                        <a:pt x="1440" y="11"/>
                      </a:lnTo>
                      <a:lnTo>
                        <a:pt x="1448" y="16"/>
                      </a:lnTo>
                      <a:lnTo>
                        <a:pt x="1457" y="22"/>
                      </a:lnTo>
                      <a:lnTo>
                        <a:pt x="1464" y="30"/>
                      </a:lnTo>
                      <a:lnTo>
                        <a:pt x="1473" y="37"/>
                      </a:lnTo>
                      <a:lnTo>
                        <a:pt x="1479" y="46"/>
                      </a:lnTo>
                      <a:lnTo>
                        <a:pt x="1485" y="55"/>
                      </a:lnTo>
                      <a:lnTo>
                        <a:pt x="2036" y="1055"/>
                      </a:lnTo>
                      <a:lnTo>
                        <a:pt x="2044" y="1073"/>
                      </a:lnTo>
                      <a:lnTo>
                        <a:pt x="2053" y="1090"/>
                      </a:lnTo>
                      <a:lnTo>
                        <a:pt x="2059" y="1109"/>
                      </a:lnTo>
                      <a:lnTo>
                        <a:pt x="2065" y="1127"/>
                      </a:lnTo>
                      <a:lnTo>
                        <a:pt x="2070" y="1145"/>
                      </a:lnTo>
                      <a:lnTo>
                        <a:pt x="2073" y="1164"/>
                      </a:lnTo>
                      <a:lnTo>
                        <a:pt x="2077" y="1181"/>
                      </a:lnTo>
                      <a:lnTo>
                        <a:pt x="2079" y="1199"/>
                      </a:lnTo>
                      <a:lnTo>
                        <a:pt x="2079" y="1218"/>
                      </a:lnTo>
                      <a:lnTo>
                        <a:pt x="2079" y="1235"/>
                      </a:lnTo>
                      <a:lnTo>
                        <a:pt x="2078" y="1252"/>
                      </a:lnTo>
                      <a:lnTo>
                        <a:pt x="2074" y="1269"/>
                      </a:lnTo>
                      <a:lnTo>
                        <a:pt x="2071" y="1286"/>
                      </a:lnTo>
                      <a:lnTo>
                        <a:pt x="2066" y="1302"/>
                      </a:lnTo>
                      <a:lnTo>
                        <a:pt x="2061" y="1318"/>
                      </a:lnTo>
                      <a:lnTo>
                        <a:pt x="2054" y="1332"/>
                      </a:lnTo>
                      <a:lnTo>
                        <a:pt x="2048" y="1345"/>
                      </a:lnTo>
                      <a:lnTo>
                        <a:pt x="2040" y="1357"/>
                      </a:lnTo>
                      <a:lnTo>
                        <a:pt x="2032" y="1368"/>
                      </a:lnTo>
                      <a:lnTo>
                        <a:pt x="2024" y="1379"/>
                      </a:lnTo>
                      <a:lnTo>
                        <a:pt x="2014" y="1389"/>
                      </a:lnTo>
                      <a:lnTo>
                        <a:pt x="2005" y="1398"/>
                      </a:lnTo>
                      <a:lnTo>
                        <a:pt x="1995" y="1408"/>
                      </a:lnTo>
                      <a:lnTo>
                        <a:pt x="1983" y="1416"/>
                      </a:lnTo>
                      <a:lnTo>
                        <a:pt x="1972" y="1423"/>
                      </a:lnTo>
                      <a:lnTo>
                        <a:pt x="1960" y="1431"/>
                      </a:lnTo>
                      <a:lnTo>
                        <a:pt x="1947" y="1437"/>
                      </a:lnTo>
                      <a:lnTo>
                        <a:pt x="1935" y="1443"/>
                      </a:lnTo>
                      <a:lnTo>
                        <a:pt x="1920" y="1448"/>
                      </a:lnTo>
                      <a:lnTo>
                        <a:pt x="1907" y="1452"/>
                      </a:lnTo>
                      <a:lnTo>
                        <a:pt x="1892" y="1456"/>
                      </a:lnTo>
                      <a:lnTo>
                        <a:pt x="1878" y="1458"/>
                      </a:lnTo>
                      <a:lnTo>
                        <a:pt x="1840" y="1465"/>
                      </a:lnTo>
                      <a:lnTo>
                        <a:pt x="1792" y="1469"/>
                      </a:lnTo>
                      <a:lnTo>
                        <a:pt x="1739" y="1474"/>
                      </a:lnTo>
                      <a:lnTo>
                        <a:pt x="1683" y="1477"/>
                      </a:lnTo>
                      <a:lnTo>
                        <a:pt x="1625" y="1481"/>
                      </a:lnTo>
                      <a:lnTo>
                        <a:pt x="1566" y="1483"/>
                      </a:lnTo>
                      <a:lnTo>
                        <a:pt x="1511" y="1486"/>
                      </a:lnTo>
                      <a:lnTo>
                        <a:pt x="1460" y="1487"/>
                      </a:lnTo>
                      <a:lnTo>
                        <a:pt x="1458" y="1580"/>
                      </a:lnTo>
                      <a:lnTo>
                        <a:pt x="1457" y="1691"/>
                      </a:lnTo>
                      <a:lnTo>
                        <a:pt x="1455" y="1812"/>
                      </a:lnTo>
                      <a:lnTo>
                        <a:pt x="1453" y="1935"/>
                      </a:lnTo>
                      <a:lnTo>
                        <a:pt x="1452" y="2052"/>
                      </a:lnTo>
                      <a:lnTo>
                        <a:pt x="1451" y="2155"/>
                      </a:lnTo>
                      <a:lnTo>
                        <a:pt x="1451" y="2236"/>
                      </a:lnTo>
                      <a:lnTo>
                        <a:pt x="1451" y="2289"/>
                      </a:lnTo>
                      <a:lnTo>
                        <a:pt x="1451" y="2324"/>
                      </a:lnTo>
                      <a:lnTo>
                        <a:pt x="1449" y="2363"/>
                      </a:lnTo>
                      <a:lnTo>
                        <a:pt x="1447" y="2385"/>
                      </a:lnTo>
                      <a:lnTo>
                        <a:pt x="1445" y="2408"/>
                      </a:lnTo>
                      <a:lnTo>
                        <a:pt x="1441" y="2430"/>
                      </a:lnTo>
                      <a:lnTo>
                        <a:pt x="1435" y="2454"/>
                      </a:lnTo>
                      <a:lnTo>
                        <a:pt x="1429" y="2478"/>
                      </a:lnTo>
                      <a:lnTo>
                        <a:pt x="1423" y="2501"/>
                      </a:lnTo>
                      <a:lnTo>
                        <a:pt x="1414" y="2524"/>
                      </a:lnTo>
                      <a:lnTo>
                        <a:pt x="1403" y="2547"/>
                      </a:lnTo>
                      <a:lnTo>
                        <a:pt x="1392" y="2570"/>
                      </a:lnTo>
                      <a:lnTo>
                        <a:pt x="1379" y="2592"/>
                      </a:lnTo>
                      <a:lnTo>
                        <a:pt x="1364" y="2612"/>
                      </a:lnTo>
                      <a:lnTo>
                        <a:pt x="1346" y="2632"/>
                      </a:lnTo>
                      <a:lnTo>
                        <a:pt x="1337" y="2641"/>
                      </a:lnTo>
                      <a:lnTo>
                        <a:pt x="1327" y="2652"/>
                      </a:lnTo>
                      <a:lnTo>
                        <a:pt x="1315" y="2660"/>
                      </a:lnTo>
                      <a:lnTo>
                        <a:pt x="1304" y="2668"/>
                      </a:lnTo>
                      <a:lnTo>
                        <a:pt x="1293" y="2676"/>
                      </a:lnTo>
                      <a:lnTo>
                        <a:pt x="1281" y="2683"/>
                      </a:lnTo>
                      <a:lnTo>
                        <a:pt x="1269" y="2690"/>
                      </a:lnTo>
                      <a:lnTo>
                        <a:pt x="1257" y="2695"/>
                      </a:lnTo>
                      <a:lnTo>
                        <a:pt x="1243" y="2700"/>
                      </a:lnTo>
                      <a:lnTo>
                        <a:pt x="1230" y="2705"/>
                      </a:lnTo>
                      <a:lnTo>
                        <a:pt x="1216" y="2708"/>
                      </a:lnTo>
                      <a:lnTo>
                        <a:pt x="1203" y="2713"/>
                      </a:lnTo>
                      <a:lnTo>
                        <a:pt x="1188" y="2715"/>
                      </a:lnTo>
                      <a:lnTo>
                        <a:pt x="1174" y="2717"/>
                      </a:lnTo>
                      <a:lnTo>
                        <a:pt x="1159" y="2718"/>
                      </a:lnTo>
                      <a:lnTo>
                        <a:pt x="1145" y="2719"/>
                      </a:lnTo>
                      <a:lnTo>
                        <a:pt x="1103" y="2719"/>
                      </a:lnTo>
                      <a:lnTo>
                        <a:pt x="1050" y="2717"/>
                      </a:lnTo>
                      <a:lnTo>
                        <a:pt x="984" y="2713"/>
                      </a:lnTo>
                      <a:lnTo>
                        <a:pt x="910" y="2706"/>
                      </a:lnTo>
                      <a:lnTo>
                        <a:pt x="743" y="2692"/>
                      </a:lnTo>
                      <a:lnTo>
                        <a:pt x="566" y="2674"/>
                      </a:lnTo>
                      <a:lnTo>
                        <a:pt x="396" y="2657"/>
                      </a:lnTo>
                      <a:lnTo>
                        <a:pt x="249" y="2640"/>
                      </a:lnTo>
                      <a:lnTo>
                        <a:pt x="144" y="2629"/>
                      </a:lnTo>
                      <a:lnTo>
                        <a:pt x="96" y="2624"/>
                      </a:lnTo>
                      <a:lnTo>
                        <a:pt x="86" y="2622"/>
                      </a:lnTo>
                      <a:lnTo>
                        <a:pt x="75" y="2619"/>
                      </a:lnTo>
                      <a:lnTo>
                        <a:pt x="65" y="2614"/>
                      </a:lnTo>
                      <a:lnTo>
                        <a:pt x="56" y="2610"/>
                      </a:lnTo>
                      <a:lnTo>
                        <a:pt x="47" y="2604"/>
                      </a:lnTo>
                      <a:lnTo>
                        <a:pt x="38" y="2598"/>
                      </a:lnTo>
                      <a:lnTo>
                        <a:pt x="31" y="2591"/>
                      </a:lnTo>
                      <a:lnTo>
                        <a:pt x="24" y="2583"/>
                      </a:lnTo>
                      <a:lnTo>
                        <a:pt x="18" y="2575"/>
                      </a:lnTo>
                      <a:lnTo>
                        <a:pt x="13" y="2566"/>
                      </a:lnTo>
                      <a:lnTo>
                        <a:pt x="8" y="2556"/>
                      </a:lnTo>
                      <a:lnTo>
                        <a:pt x="5" y="2546"/>
                      </a:lnTo>
                      <a:lnTo>
                        <a:pt x="2" y="2536"/>
                      </a:lnTo>
                      <a:lnTo>
                        <a:pt x="1" y="2525"/>
                      </a:lnTo>
                      <a:lnTo>
                        <a:pt x="0" y="2514"/>
                      </a:lnTo>
                      <a:lnTo>
                        <a:pt x="1" y="25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3" name="Freeform 2115">
                  <a:extLst>
                    <a:ext uri="{FF2B5EF4-FFF2-40B4-BE49-F238E27FC236}">
                      <a16:creationId xmlns:a16="http://schemas.microsoft.com/office/drawing/2014/main" id="{A6D810F5-0E58-44D2-AE76-2749ACD1AE94}"/>
                    </a:ext>
                  </a:extLst>
                </p:cNvPr>
                <p:cNvSpPr>
                  <a:spLocks/>
                </p:cNvSpPr>
                <p:nvPr/>
              </p:nvSpPr>
              <p:spPr bwMode="auto">
                <a:xfrm>
                  <a:off x="1839" y="3126"/>
                  <a:ext cx="72" cy="34"/>
                </a:xfrm>
                <a:custGeom>
                  <a:avLst/>
                  <a:gdLst>
                    <a:gd name="T0" fmla="*/ 0 w 1087"/>
                    <a:gd name="T1" fmla="*/ 0 h 507"/>
                    <a:gd name="T2" fmla="*/ 0 w 1087"/>
                    <a:gd name="T3" fmla="*/ 0 h 507"/>
                    <a:gd name="T4" fmla="*/ 0 w 1087"/>
                    <a:gd name="T5" fmla="*/ 0 h 507"/>
                    <a:gd name="T6" fmla="*/ 0 w 1087"/>
                    <a:gd name="T7" fmla="*/ 0 h 507"/>
                    <a:gd name="T8" fmla="*/ 0 w 1087"/>
                    <a:gd name="T9" fmla="*/ 0 h 507"/>
                    <a:gd name="T10" fmla="*/ 0 w 1087"/>
                    <a:gd name="T11" fmla="*/ 0 h 507"/>
                    <a:gd name="T12" fmla="*/ 0 w 1087"/>
                    <a:gd name="T13" fmla="*/ 0 h 507"/>
                    <a:gd name="T14" fmla="*/ 0 w 1087"/>
                    <a:gd name="T15" fmla="*/ 0 h 507"/>
                    <a:gd name="T16" fmla="*/ 0 w 1087"/>
                    <a:gd name="T17" fmla="*/ 0 h 507"/>
                    <a:gd name="T18" fmla="*/ 0 w 1087"/>
                    <a:gd name="T19" fmla="*/ 0 h 507"/>
                    <a:gd name="T20" fmla="*/ 0 w 1087"/>
                    <a:gd name="T21" fmla="*/ 0 h 507"/>
                    <a:gd name="T22" fmla="*/ 0 w 1087"/>
                    <a:gd name="T23" fmla="*/ 0 h 507"/>
                    <a:gd name="T24" fmla="*/ 0 w 1087"/>
                    <a:gd name="T25" fmla="*/ 0 h 507"/>
                    <a:gd name="T26" fmla="*/ 0 w 1087"/>
                    <a:gd name="T27" fmla="*/ 0 h 507"/>
                    <a:gd name="T28" fmla="*/ 0 w 1087"/>
                    <a:gd name="T29" fmla="*/ 0 h 507"/>
                    <a:gd name="T30" fmla="*/ 0 w 1087"/>
                    <a:gd name="T31" fmla="*/ 0 h 507"/>
                    <a:gd name="T32" fmla="*/ 0 w 1087"/>
                    <a:gd name="T33" fmla="*/ 0 h 507"/>
                    <a:gd name="T34" fmla="*/ 0 w 1087"/>
                    <a:gd name="T35" fmla="*/ 0 h 507"/>
                    <a:gd name="T36" fmla="*/ 0 w 1087"/>
                    <a:gd name="T37" fmla="*/ 0 h 507"/>
                    <a:gd name="T38" fmla="*/ 0 w 1087"/>
                    <a:gd name="T39" fmla="*/ 0 h 507"/>
                    <a:gd name="T40" fmla="*/ 0 w 1087"/>
                    <a:gd name="T41" fmla="*/ 0 h 507"/>
                    <a:gd name="T42" fmla="*/ 0 w 1087"/>
                    <a:gd name="T43" fmla="*/ 0 h 507"/>
                    <a:gd name="T44" fmla="*/ 0 w 1087"/>
                    <a:gd name="T45" fmla="*/ 0 h 507"/>
                    <a:gd name="T46" fmla="*/ 0 w 1087"/>
                    <a:gd name="T47" fmla="*/ 0 h 507"/>
                    <a:gd name="T48" fmla="*/ 0 w 1087"/>
                    <a:gd name="T49" fmla="*/ 0 h 507"/>
                    <a:gd name="T50" fmla="*/ 0 w 1087"/>
                    <a:gd name="T51" fmla="*/ 0 h 507"/>
                    <a:gd name="T52" fmla="*/ 0 w 1087"/>
                    <a:gd name="T53" fmla="*/ 0 h 507"/>
                    <a:gd name="T54" fmla="*/ 0 w 1087"/>
                    <a:gd name="T55" fmla="*/ 0 h 507"/>
                    <a:gd name="T56" fmla="*/ 0 w 1087"/>
                    <a:gd name="T57" fmla="*/ 0 h 507"/>
                    <a:gd name="T58" fmla="*/ 0 w 1087"/>
                    <a:gd name="T59" fmla="*/ 0 h 507"/>
                    <a:gd name="T60" fmla="*/ 0 w 1087"/>
                    <a:gd name="T61" fmla="*/ 0 h 507"/>
                    <a:gd name="T62" fmla="*/ 0 w 1087"/>
                    <a:gd name="T63" fmla="*/ 0 h 507"/>
                    <a:gd name="T64" fmla="*/ 0 w 1087"/>
                    <a:gd name="T65" fmla="*/ 0 h 507"/>
                    <a:gd name="T66" fmla="*/ 0 w 1087"/>
                    <a:gd name="T67" fmla="*/ 0 h 507"/>
                    <a:gd name="T68" fmla="*/ 0 w 1087"/>
                    <a:gd name="T69" fmla="*/ 0 h 507"/>
                    <a:gd name="T70" fmla="*/ 0 w 1087"/>
                    <a:gd name="T71" fmla="*/ 0 h 507"/>
                    <a:gd name="T72" fmla="*/ 0 w 1087"/>
                    <a:gd name="T73" fmla="*/ 0 h 507"/>
                    <a:gd name="T74" fmla="*/ 0 w 1087"/>
                    <a:gd name="T75" fmla="*/ 0 h 507"/>
                    <a:gd name="T76" fmla="*/ 0 w 1087"/>
                    <a:gd name="T77" fmla="*/ 0 h 507"/>
                    <a:gd name="T78" fmla="*/ 0 w 1087"/>
                    <a:gd name="T79" fmla="*/ 0 h 507"/>
                    <a:gd name="T80" fmla="*/ 0 w 1087"/>
                    <a:gd name="T81" fmla="*/ 0 h 507"/>
                    <a:gd name="T82" fmla="*/ 0 w 1087"/>
                    <a:gd name="T83" fmla="*/ 0 h 507"/>
                    <a:gd name="T84" fmla="*/ 0 w 1087"/>
                    <a:gd name="T85" fmla="*/ 0 h 507"/>
                    <a:gd name="T86" fmla="*/ 0 w 1087"/>
                    <a:gd name="T87" fmla="*/ 0 h 507"/>
                    <a:gd name="T88" fmla="*/ 0 w 1087"/>
                    <a:gd name="T89" fmla="*/ 0 h 507"/>
                    <a:gd name="T90" fmla="*/ 0 w 1087"/>
                    <a:gd name="T91" fmla="*/ 0 h 507"/>
                    <a:gd name="T92" fmla="*/ 0 w 1087"/>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7" h="507">
                      <a:moveTo>
                        <a:pt x="909" y="389"/>
                      </a:moveTo>
                      <a:lnTo>
                        <a:pt x="879" y="364"/>
                      </a:lnTo>
                      <a:lnTo>
                        <a:pt x="852" y="342"/>
                      </a:lnTo>
                      <a:lnTo>
                        <a:pt x="825" y="322"/>
                      </a:lnTo>
                      <a:lnTo>
                        <a:pt x="800" y="303"/>
                      </a:lnTo>
                      <a:lnTo>
                        <a:pt x="778" y="288"/>
                      </a:lnTo>
                      <a:lnTo>
                        <a:pt x="755" y="274"/>
                      </a:lnTo>
                      <a:lnTo>
                        <a:pt x="734" y="261"/>
                      </a:lnTo>
                      <a:lnTo>
                        <a:pt x="714" y="250"/>
                      </a:lnTo>
                      <a:lnTo>
                        <a:pt x="694" y="241"/>
                      </a:lnTo>
                      <a:lnTo>
                        <a:pt x="674" y="233"/>
                      </a:lnTo>
                      <a:lnTo>
                        <a:pt x="655" y="227"/>
                      </a:lnTo>
                      <a:lnTo>
                        <a:pt x="636" y="223"/>
                      </a:lnTo>
                      <a:lnTo>
                        <a:pt x="616" y="220"/>
                      </a:lnTo>
                      <a:lnTo>
                        <a:pt x="598" y="218"/>
                      </a:lnTo>
                      <a:lnTo>
                        <a:pt x="577" y="217"/>
                      </a:lnTo>
                      <a:lnTo>
                        <a:pt x="557" y="217"/>
                      </a:lnTo>
                      <a:lnTo>
                        <a:pt x="535" y="218"/>
                      </a:lnTo>
                      <a:lnTo>
                        <a:pt x="512" y="222"/>
                      </a:lnTo>
                      <a:lnTo>
                        <a:pt x="487" y="228"/>
                      </a:lnTo>
                      <a:lnTo>
                        <a:pt x="463" y="236"/>
                      </a:lnTo>
                      <a:lnTo>
                        <a:pt x="439" y="247"/>
                      </a:lnTo>
                      <a:lnTo>
                        <a:pt x="414" y="259"/>
                      </a:lnTo>
                      <a:lnTo>
                        <a:pt x="390" y="272"/>
                      </a:lnTo>
                      <a:lnTo>
                        <a:pt x="365" y="288"/>
                      </a:lnTo>
                      <a:lnTo>
                        <a:pt x="341" y="306"/>
                      </a:lnTo>
                      <a:lnTo>
                        <a:pt x="319" y="323"/>
                      </a:lnTo>
                      <a:lnTo>
                        <a:pt x="296" y="343"/>
                      </a:lnTo>
                      <a:lnTo>
                        <a:pt x="274" y="364"/>
                      </a:lnTo>
                      <a:lnTo>
                        <a:pt x="253" y="386"/>
                      </a:lnTo>
                      <a:lnTo>
                        <a:pt x="234" y="409"/>
                      </a:lnTo>
                      <a:lnTo>
                        <a:pt x="216" y="433"/>
                      </a:lnTo>
                      <a:lnTo>
                        <a:pt x="200" y="457"/>
                      </a:lnTo>
                      <a:lnTo>
                        <a:pt x="193" y="466"/>
                      </a:lnTo>
                      <a:lnTo>
                        <a:pt x="186" y="474"/>
                      </a:lnTo>
                      <a:lnTo>
                        <a:pt x="178" y="481"/>
                      </a:lnTo>
                      <a:lnTo>
                        <a:pt x="170" y="488"/>
                      </a:lnTo>
                      <a:lnTo>
                        <a:pt x="161" y="494"/>
                      </a:lnTo>
                      <a:lnTo>
                        <a:pt x="152" y="498"/>
                      </a:lnTo>
                      <a:lnTo>
                        <a:pt x="142" y="502"/>
                      </a:lnTo>
                      <a:lnTo>
                        <a:pt x="132" y="505"/>
                      </a:lnTo>
                      <a:lnTo>
                        <a:pt x="122" y="506"/>
                      </a:lnTo>
                      <a:lnTo>
                        <a:pt x="112" y="507"/>
                      </a:lnTo>
                      <a:lnTo>
                        <a:pt x="101" y="507"/>
                      </a:lnTo>
                      <a:lnTo>
                        <a:pt x="90" y="506"/>
                      </a:lnTo>
                      <a:lnTo>
                        <a:pt x="80" y="504"/>
                      </a:lnTo>
                      <a:lnTo>
                        <a:pt x="70" y="501"/>
                      </a:lnTo>
                      <a:lnTo>
                        <a:pt x="60" y="496"/>
                      </a:lnTo>
                      <a:lnTo>
                        <a:pt x="51" y="491"/>
                      </a:lnTo>
                      <a:lnTo>
                        <a:pt x="41" y="484"/>
                      </a:lnTo>
                      <a:lnTo>
                        <a:pt x="33" y="477"/>
                      </a:lnTo>
                      <a:lnTo>
                        <a:pt x="26" y="470"/>
                      </a:lnTo>
                      <a:lnTo>
                        <a:pt x="20" y="461"/>
                      </a:lnTo>
                      <a:lnTo>
                        <a:pt x="14" y="452"/>
                      </a:lnTo>
                      <a:lnTo>
                        <a:pt x="9" y="443"/>
                      </a:lnTo>
                      <a:lnTo>
                        <a:pt x="5" y="433"/>
                      </a:lnTo>
                      <a:lnTo>
                        <a:pt x="2" y="423"/>
                      </a:lnTo>
                      <a:lnTo>
                        <a:pt x="0" y="413"/>
                      </a:lnTo>
                      <a:lnTo>
                        <a:pt x="0" y="403"/>
                      </a:lnTo>
                      <a:lnTo>
                        <a:pt x="0" y="392"/>
                      </a:lnTo>
                      <a:lnTo>
                        <a:pt x="1" y="382"/>
                      </a:lnTo>
                      <a:lnTo>
                        <a:pt x="3" y="372"/>
                      </a:lnTo>
                      <a:lnTo>
                        <a:pt x="6" y="361"/>
                      </a:lnTo>
                      <a:lnTo>
                        <a:pt x="11" y="351"/>
                      </a:lnTo>
                      <a:lnTo>
                        <a:pt x="17" y="342"/>
                      </a:lnTo>
                      <a:lnTo>
                        <a:pt x="28" y="323"/>
                      </a:lnTo>
                      <a:lnTo>
                        <a:pt x="40" y="306"/>
                      </a:lnTo>
                      <a:lnTo>
                        <a:pt x="54" y="288"/>
                      </a:lnTo>
                      <a:lnTo>
                        <a:pt x="67" y="270"/>
                      </a:lnTo>
                      <a:lnTo>
                        <a:pt x="81" y="254"/>
                      </a:lnTo>
                      <a:lnTo>
                        <a:pt x="95" y="237"/>
                      </a:lnTo>
                      <a:lnTo>
                        <a:pt x="110" y="222"/>
                      </a:lnTo>
                      <a:lnTo>
                        <a:pt x="125" y="206"/>
                      </a:lnTo>
                      <a:lnTo>
                        <a:pt x="141" y="191"/>
                      </a:lnTo>
                      <a:lnTo>
                        <a:pt x="156" y="176"/>
                      </a:lnTo>
                      <a:lnTo>
                        <a:pt x="173" y="163"/>
                      </a:lnTo>
                      <a:lnTo>
                        <a:pt x="189" y="148"/>
                      </a:lnTo>
                      <a:lnTo>
                        <a:pt x="223" y="123"/>
                      </a:lnTo>
                      <a:lnTo>
                        <a:pt x="259" y="99"/>
                      </a:lnTo>
                      <a:lnTo>
                        <a:pt x="294" y="78"/>
                      </a:lnTo>
                      <a:lnTo>
                        <a:pt x="331" y="58"/>
                      </a:lnTo>
                      <a:lnTo>
                        <a:pt x="349" y="50"/>
                      </a:lnTo>
                      <a:lnTo>
                        <a:pt x="367" y="42"/>
                      </a:lnTo>
                      <a:lnTo>
                        <a:pt x="386" y="35"/>
                      </a:lnTo>
                      <a:lnTo>
                        <a:pt x="404" y="27"/>
                      </a:lnTo>
                      <a:lnTo>
                        <a:pt x="423" y="22"/>
                      </a:lnTo>
                      <a:lnTo>
                        <a:pt x="442" y="17"/>
                      </a:lnTo>
                      <a:lnTo>
                        <a:pt x="460" y="12"/>
                      </a:lnTo>
                      <a:lnTo>
                        <a:pt x="479" y="8"/>
                      </a:lnTo>
                      <a:lnTo>
                        <a:pt x="496" y="5"/>
                      </a:lnTo>
                      <a:lnTo>
                        <a:pt x="515" y="3"/>
                      </a:lnTo>
                      <a:lnTo>
                        <a:pt x="534" y="1"/>
                      </a:lnTo>
                      <a:lnTo>
                        <a:pt x="551" y="0"/>
                      </a:lnTo>
                      <a:lnTo>
                        <a:pt x="586" y="0"/>
                      </a:lnTo>
                      <a:lnTo>
                        <a:pt x="619" y="2"/>
                      </a:lnTo>
                      <a:lnTo>
                        <a:pt x="653" y="6"/>
                      </a:lnTo>
                      <a:lnTo>
                        <a:pt x="684" y="11"/>
                      </a:lnTo>
                      <a:lnTo>
                        <a:pt x="715" y="19"/>
                      </a:lnTo>
                      <a:lnTo>
                        <a:pt x="745" y="28"/>
                      </a:lnTo>
                      <a:lnTo>
                        <a:pt x="774" y="40"/>
                      </a:lnTo>
                      <a:lnTo>
                        <a:pt x="804" y="53"/>
                      </a:lnTo>
                      <a:lnTo>
                        <a:pt x="832" y="68"/>
                      </a:lnTo>
                      <a:lnTo>
                        <a:pt x="861" y="84"/>
                      </a:lnTo>
                      <a:lnTo>
                        <a:pt x="891" y="103"/>
                      </a:lnTo>
                      <a:lnTo>
                        <a:pt x="921" y="124"/>
                      </a:lnTo>
                      <a:lnTo>
                        <a:pt x="951" y="146"/>
                      </a:lnTo>
                      <a:lnTo>
                        <a:pt x="982" y="170"/>
                      </a:lnTo>
                      <a:lnTo>
                        <a:pt x="1016" y="196"/>
                      </a:lnTo>
                      <a:lnTo>
                        <a:pt x="1049" y="224"/>
                      </a:lnTo>
                      <a:lnTo>
                        <a:pt x="1057" y="231"/>
                      </a:lnTo>
                      <a:lnTo>
                        <a:pt x="1064" y="239"/>
                      </a:lnTo>
                      <a:lnTo>
                        <a:pt x="1070" y="248"/>
                      </a:lnTo>
                      <a:lnTo>
                        <a:pt x="1076" y="257"/>
                      </a:lnTo>
                      <a:lnTo>
                        <a:pt x="1080" y="267"/>
                      </a:lnTo>
                      <a:lnTo>
                        <a:pt x="1083" y="277"/>
                      </a:lnTo>
                      <a:lnTo>
                        <a:pt x="1085" y="287"/>
                      </a:lnTo>
                      <a:lnTo>
                        <a:pt x="1087" y="297"/>
                      </a:lnTo>
                      <a:lnTo>
                        <a:pt x="1087" y="308"/>
                      </a:lnTo>
                      <a:lnTo>
                        <a:pt x="1086" y="318"/>
                      </a:lnTo>
                      <a:lnTo>
                        <a:pt x="1085" y="328"/>
                      </a:lnTo>
                      <a:lnTo>
                        <a:pt x="1082" y="339"/>
                      </a:lnTo>
                      <a:lnTo>
                        <a:pt x="1079" y="348"/>
                      </a:lnTo>
                      <a:lnTo>
                        <a:pt x="1073" y="358"/>
                      </a:lnTo>
                      <a:lnTo>
                        <a:pt x="1068" y="368"/>
                      </a:lnTo>
                      <a:lnTo>
                        <a:pt x="1061" y="376"/>
                      </a:lnTo>
                      <a:lnTo>
                        <a:pt x="1054" y="384"/>
                      </a:lnTo>
                      <a:lnTo>
                        <a:pt x="1046" y="391"/>
                      </a:lnTo>
                      <a:lnTo>
                        <a:pt x="1037" y="398"/>
                      </a:lnTo>
                      <a:lnTo>
                        <a:pt x="1028" y="403"/>
                      </a:lnTo>
                      <a:lnTo>
                        <a:pt x="1019" y="407"/>
                      </a:lnTo>
                      <a:lnTo>
                        <a:pt x="1008" y="410"/>
                      </a:lnTo>
                      <a:lnTo>
                        <a:pt x="998" y="413"/>
                      </a:lnTo>
                      <a:lnTo>
                        <a:pt x="988" y="414"/>
                      </a:lnTo>
                      <a:lnTo>
                        <a:pt x="977" y="414"/>
                      </a:lnTo>
                      <a:lnTo>
                        <a:pt x="967" y="414"/>
                      </a:lnTo>
                      <a:lnTo>
                        <a:pt x="957" y="412"/>
                      </a:lnTo>
                      <a:lnTo>
                        <a:pt x="946" y="410"/>
                      </a:lnTo>
                      <a:lnTo>
                        <a:pt x="937" y="406"/>
                      </a:lnTo>
                      <a:lnTo>
                        <a:pt x="927" y="402"/>
                      </a:lnTo>
                      <a:lnTo>
                        <a:pt x="917" y="396"/>
                      </a:lnTo>
                      <a:lnTo>
                        <a:pt x="909" y="38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4" name="Freeform 2116">
                  <a:extLst>
                    <a:ext uri="{FF2B5EF4-FFF2-40B4-BE49-F238E27FC236}">
                      <a16:creationId xmlns:a16="http://schemas.microsoft.com/office/drawing/2014/main" id="{CA147075-8C54-4E81-BCBF-62EC4BFDCAEF}"/>
                    </a:ext>
                  </a:extLst>
                </p:cNvPr>
                <p:cNvSpPr>
                  <a:spLocks/>
                </p:cNvSpPr>
                <p:nvPr/>
              </p:nvSpPr>
              <p:spPr bwMode="auto">
                <a:xfrm>
                  <a:off x="1875" y="3161"/>
                  <a:ext cx="16" cy="46"/>
                </a:xfrm>
                <a:custGeom>
                  <a:avLst/>
                  <a:gdLst>
                    <a:gd name="T0" fmla="*/ 0 w 229"/>
                    <a:gd name="T1" fmla="*/ 0 h 687"/>
                    <a:gd name="T2" fmla="*/ 0 w 229"/>
                    <a:gd name="T3" fmla="*/ 0 h 687"/>
                    <a:gd name="T4" fmla="*/ 0 w 229"/>
                    <a:gd name="T5" fmla="*/ 0 h 687"/>
                    <a:gd name="T6" fmla="*/ 0 w 229"/>
                    <a:gd name="T7" fmla="*/ 0 h 687"/>
                    <a:gd name="T8" fmla="*/ 0 w 229"/>
                    <a:gd name="T9" fmla="*/ 0 h 687"/>
                    <a:gd name="T10" fmla="*/ 0 w 229"/>
                    <a:gd name="T11" fmla="*/ 0 h 687"/>
                    <a:gd name="T12" fmla="*/ 0 w 229"/>
                    <a:gd name="T13" fmla="*/ 0 h 687"/>
                    <a:gd name="T14" fmla="*/ 0 w 229"/>
                    <a:gd name="T15" fmla="*/ 0 h 687"/>
                    <a:gd name="T16" fmla="*/ 0 w 229"/>
                    <a:gd name="T17" fmla="*/ 0 h 687"/>
                    <a:gd name="T18" fmla="*/ 0 w 229"/>
                    <a:gd name="T19" fmla="*/ 0 h 687"/>
                    <a:gd name="T20" fmla="*/ 0 w 229"/>
                    <a:gd name="T21" fmla="*/ 0 h 687"/>
                    <a:gd name="T22" fmla="*/ 0 w 229"/>
                    <a:gd name="T23" fmla="*/ 0 h 687"/>
                    <a:gd name="T24" fmla="*/ 0 w 229"/>
                    <a:gd name="T25" fmla="*/ 0 h 687"/>
                    <a:gd name="T26" fmla="*/ 0 w 229"/>
                    <a:gd name="T27" fmla="*/ 0 h 687"/>
                    <a:gd name="T28" fmla="*/ 0 w 229"/>
                    <a:gd name="T29" fmla="*/ 0 h 687"/>
                    <a:gd name="T30" fmla="*/ 0 w 229"/>
                    <a:gd name="T31" fmla="*/ 0 h 687"/>
                    <a:gd name="T32" fmla="*/ 0 w 229"/>
                    <a:gd name="T33" fmla="*/ 0 h 687"/>
                    <a:gd name="T34" fmla="*/ 0 w 229"/>
                    <a:gd name="T35" fmla="*/ 0 h 687"/>
                    <a:gd name="T36" fmla="*/ 0 w 229"/>
                    <a:gd name="T37" fmla="*/ 0 h 687"/>
                    <a:gd name="T38" fmla="*/ 0 w 229"/>
                    <a:gd name="T39" fmla="*/ 0 h 687"/>
                    <a:gd name="T40" fmla="*/ 0 w 229"/>
                    <a:gd name="T41" fmla="*/ 0 h 687"/>
                    <a:gd name="T42" fmla="*/ 0 w 229"/>
                    <a:gd name="T43" fmla="*/ 0 h 687"/>
                    <a:gd name="T44" fmla="*/ 0 w 229"/>
                    <a:gd name="T45" fmla="*/ 0 h 687"/>
                    <a:gd name="T46" fmla="*/ 0 w 229"/>
                    <a:gd name="T47" fmla="*/ 0 h 687"/>
                    <a:gd name="T48" fmla="*/ 0 w 229"/>
                    <a:gd name="T49" fmla="*/ 0 h 687"/>
                    <a:gd name="T50" fmla="*/ 0 w 229"/>
                    <a:gd name="T51" fmla="*/ 0 h 687"/>
                    <a:gd name="T52" fmla="*/ 0 w 229"/>
                    <a:gd name="T53" fmla="*/ 0 h 687"/>
                    <a:gd name="T54" fmla="*/ 0 w 229"/>
                    <a:gd name="T55" fmla="*/ 0 h 687"/>
                    <a:gd name="T56" fmla="*/ 0 w 229"/>
                    <a:gd name="T57" fmla="*/ 0 h 687"/>
                    <a:gd name="T58" fmla="*/ 0 w 229"/>
                    <a:gd name="T59" fmla="*/ 0 h 687"/>
                    <a:gd name="T60" fmla="*/ 0 w 229"/>
                    <a:gd name="T61" fmla="*/ 0 h 687"/>
                    <a:gd name="T62" fmla="*/ 0 w 229"/>
                    <a:gd name="T63" fmla="*/ 0 h 687"/>
                    <a:gd name="T64" fmla="*/ 0 w 229"/>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9" h="687">
                      <a:moveTo>
                        <a:pt x="216" y="105"/>
                      </a:moveTo>
                      <a:lnTo>
                        <a:pt x="229" y="577"/>
                      </a:lnTo>
                      <a:lnTo>
                        <a:pt x="229" y="588"/>
                      </a:lnTo>
                      <a:lnTo>
                        <a:pt x="228" y="598"/>
                      </a:lnTo>
                      <a:lnTo>
                        <a:pt x="224" y="609"/>
                      </a:lnTo>
                      <a:lnTo>
                        <a:pt x="221" y="619"/>
                      </a:lnTo>
                      <a:lnTo>
                        <a:pt x="217" y="628"/>
                      </a:lnTo>
                      <a:lnTo>
                        <a:pt x="212" y="638"/>
                      </a:lnTo>
                      <a:lnTo>
                        <a:pt x="206" y="646"/>
                      </a:lnTo>
                      <a:lnTo>
                        <a:pt x="200" y="654"/>
                      </a:lnTo>
                      <a:lnTo>
                        <a:pt x="191" y="661"/>
                      </a:lnTo>
                      <a:lnTo>
                        <a:pt x="183" y="668"/>
                      </a:lnTo>
                      <a:lnTo>
                        <a:pt x="175" y="673"/>
                      </a:lnTo>
                      <a:lnTo>
                        <a:pt x="166" y="678"/>
                      </a:lnTo>
                      <a:lnTo>
                        <a:pt x="155" y="682"/>
                      </a:lnTo>
                      <a:lnTo>
                        <a:pt x="146" y="685"/>
                      </a:lnTo>
                      <a:lnTo>
                        <a:pt x="135" y="686"/>
                      </a:lnTo>
                      <a:lnTo>
                        <a:pt x="124" y="687"/>
                      </a:lnTo>
                      <a:lnTo>
                        <a:pt x="113" y="687"/>
                      </a:lnTo>
                      <a:lnTo>
                        <a:pt x="101" y="686"/>
                      </a:lnTo>
                      <a:lnTo>
                        <a:pt x="91" y="683"/>
                      </a:lnTo>
                      <a:lnTo>
                        <a:pt x="82" y="680"/>
                      </a:lnTo>
                      <a:lnTo>
                        <a:pt x="71" y="676"/>
                      </a:lnTo>
                      <a:lnTo>
                        <a:pt x="63" y="671"/>
                      </a:lnTo>
                      <a:lnTo>
                        <a:pt x="54" y="664"/>
                      </a:lnTo>
                      <a:lnTo>
                        <a:pt x="47" y="658"/>
                      </a:lnTo>
                      <a:lnTo>
                        <a:pt x="39" y="650"/>
                      </a:lnTo>
                      <a:lnTo>
                        <a:pt x="33" y="642"/>
                      </a:lnTo>
                      <a:lnTo>
                        <a:pt x="27" y="633"/>
                      </a:lnTo>
                      <a:lnTo>
                        <a:pt x="22" y="624"/>
                      </a:lnTo>
                      <a:lnTo>
                        <a:pt x="19" y="614"/>
                      </a:lnTo>
                      <a:lnTo>
                        <a:pt x="16" y="603"/>
                      </a:lnTo>
                      <a:lnTo>
                        <a:pt x="14" y="593"/>
                      </a:lnTo>
                      <a:lnTo>
                        <a:pt x="13" y="582"/>
                      </a:lnTo>
                      <a:lnTo>
                        <a:pt x="0" y="111"/>
                      </a:lnTo>
                      <a:lnTo>
                        <a:pt x="0" y="100"/>
                      </a:lnTo>
                      <a:lnTo>
                        <a:pt x="2" y="90"/>
                      </a:lnTo>
                      <a:lnTo>
                        <a:pt x="4" y="79"/>
                      </a:lnTo>
                      <a:lnTo>
                        <a:pt x="7" y="69"/>
                      </a:lnTo>
                      <a:lnTo>
                        <a:pt x="11" y="60"/>
                      </a:lnTo>
                      <a:lnTo>
                        <a:pt x="17" y="50"/>
                      </a:lnTo>
                      <a:lnTo>
                        <a:pt x="23" y="42"/>
                      </a:lnTo>
                      <a:lnTo>
                        <a:pt x="30" y="34"/>
                      </a:lnTo>
                      <a:lnTo>
                        <a:pt x="37" y="26"/>
                      </a:lnTo>
                      <a:lnTo>
                        <a:pt x="46" y="20"/>
                      </a:lnTo>
                      <a:lnTo>
                        <a:pt x="54" y="14"/>
                      </a:lnTo>
                      <a:lnTo>
                        <a:pt x="63" y="10"/>
                      </a:lnTo>
                      <a:lnTo>
                        <a:pt x="74" y="6"/>
                      </a:lnTo>
                      <a:lnTo>
                        <a:pt x="84" y="3"/>
                      </a:lnTo>
                      <a:lnTo>
                        <a:pt x="94" y="1"/>
                      </a:lnTo>
                      <a:lnTo>
                        <a:pt x="106" y="0"/>
                      </a:lnTo>
                      <a:lnTo>
                        <a:pt x="117" y="1"/>
                      </a:lnTo>
                      <a:lnTo>
                        <a:pt x="127" y="2"/>
                      </a:lnTo>
                      <a:lnTo>
                        <a:pt x="138" y="4"/>
                      </a:lnTo>
                      <a:lnTo>
                        <a:pt x="148" y="8"/>
                      </a:lnTo>
                      <a:lnTo>
                        <a:pt x="157" y="12"/>
                      </a:lnTo>
                      <a:lnTo>
                        <a:pt x="167" y="17"/>
                      </a:lnTo>
                      <a:lnTo>
                        <a:pt x="175" y="23"/>
                      </a:lnTo>
                      <a:lnTo>
                        <a:pt x="183" y="30"/>
                      </a:lnTo>
                      <a:lnTo>
                        <a:pt x="190" y="37"/>
                      </a:lnTo>
                      <a:lnTo>
                        <a:pt x="197" y="45"/>
                      </a:lnTo>
                      <a:lnTo>
                        <a:pt x="202" y="54"/>
                      </a:lnTo>
                      <a:lnTo>
                        <a:pt x="207" y="64"/>
                      </a:lnTo>
                      <a:lnTo>
                        <a:pt x="211" y="73"/>
                      </a:lnTo>
                      <a:lnTo>
                        <a:pt x="214" y="83"/>
                      </a:lnTo>
                      <a:lnTo>
                        <a:pt x="216" y="95"/>
                      </a:lnTo>
                      <a:lnTo>
                        <a:pt x="216" y="105"/>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5" name="Freeform 2117">
                  <a:extLst>
                    <a:ext uri="{FF2B5EF4-FFF2-40B4-BE49-F238E27FC236}">
                      <a16:creationId xmlns:a16="http://schemas.microsoft.com/office/drawing/2014/main" id="{5FA492C3-A84A-47D0-BC08-A2A18BD639D5}"/>
                    </a:ext>
                  </a:extLst>
                </p:cNvPr>
                <p:cNvSpPr>
                  <a:spLocks/>
                </p:cNvSpPr>
                <p:nvPr/>
              </p:nvSpPr>
              <p:spPr bwMode="auto">
                <a:xfrm>
                  <a:off x="1618" y="3014"/>
                  <a:ext cx="346" cy="340"/>
                </a:xfrm>
                <a:custGeom>
                  <a:avLst/>
                  <a:gdLst>
                    <a:gd name="T0" fmla="*/ 0 w 5186"/>
                    <a:gd name="T1" fmla="*/ 0 h 5102"/>
                    <a:gd name="T2" fmla="*/ 0 w 5186"/>
                    <a:gd name="T3" fmla="*/ 0 h 5102"/>
                    <a:gd name="T4" fmla="*/ 0 w 5186"/>
                    <a:gd name="T5" fmla="*/ 0 h 5102"/>
                    <a:gd name="T6" fmla="*/ 0 w 5186"/>
                    <a:gd name="T7" fmla="*/ 0 h 5102"/>
                    <a:gd name="T8" fmla="*/ 0 w 5186"/>
                    <a:gd name="T9" fmla="*/ 0 h 5102"/>
                    <a:gd name="T10" fmla="*/ 0 w 5186"/>
                    <a:gd name="T11" fmla="*/ 0 h 5102"/>
                    <a:gd name="T12" fmla="*/ 0 w 5186"/>
                    <a:gd name="T13" fmla="*/ 0 h 5102"/>
                    <a:gd name="T14" fmla="*/ 0 w 5186"/>
                    <a:gd name="T15" fmla="*/ 0 h 5102"/>
                    <a:gd name="T16" fmla="*/ 0 w 5186"/>
                    <a:gd name="T17" fmla="*/ 0 h 5102"/>
                    <a:gd name="T18" fmla="*/ 0 w 5186"/>
                    <a:gd name="T19" fmla="*/ 0 h 5102"/>
                    <a:gd name="T20" fmla="*/ 0 w 5186"/>
                    <a:gd name="T21" fmla="*/ 0 h 5102"/>
                    <a:gd name="T22" fmla="*/ 0 w 5186"/>
                    <a:gd name="T23" fmla="*/ 0 h 5102"/>
                    <a:gd name="T24" fmla="*/ 0 w 5186"/>
                    <a:gd name="T25" fmla="*/ 0 h 5102"/>
                    <a:gd name="T26" fmla="*/ 0 w 5186"/>
                    <a:gd name="T27" fmla="*/ 0 h 5102"/>
                    <a:gd name="T28" fmla="*/ 0 w 5186"/>
                    <a:gd name="T29" fmla="*/ 0 h 5102"/>
                    <a:gd name="T30" fmla="*/ 0 w 5186"/>
                    <a:gd name="T31" fmla="*/ 0 h 5102"/>
                    <a:gd name="T32" fmla="*/ 0 w 5186"/>
                    <a:gd name="T33" fmla="*/ 0 h 5102"/>
                    <a:gd name="T34" fmla="*/ 0 w 5186"/>
                    <a:gd name="T35" fmla="*/ 0 h 5102"/>
                    <a:gd name="T36" fmla="*/ 0 w 5186"/>
                    <a:gd name="T37" fmla="*/ 0 h 5102"/>
                    <a:gd name="T38" fmla="*/ 0 w 5186"/>
                    <a:gd name="T39" fmla="*/ 0 h 5102"/>
                    <a:gd name="T40" fmla="*/ 0 w 5186"/>
                    <a:gd name="T41" fmla="*/ 0 h 5102"/>
                    <a:gd name="T42" fmla="*/ 0 w 5186"/>
                    <a:gd name="T43" fmla="*/ 0 h 5102"/>
                    <a:gd name="T44" fmla="*/ 0 w 5186"/>
                    <a:gd name="T45" fmla="*/ 0 h 5102"/>
                    <a:gd name="T46" fmla="*/ 0 w 5186"/>
                    <a:gd name="T47" fmla="*/ 0 h 5102"/>
                    <a:gd name="T48" fmla="*/ 0 w 5186"/>
                    <a:gd name="T49" fmla="*/ 0 h 5102"/>
                    <a:gd name="T50" fmla="*/ 0 w 5186"/>
                    <a:gd name="T51" fmla="*/ 0 h 5102"/>
                    <a:gd name="T52" fmla="*/ 0 w 5186"/>
                    <a:gd name="T53" fmla="*/ 0 h 5102"/>
                    <a:gd name="T54" fmla="*/ 0 w 5186"/>
                    <a:gd name="T55" fmla="*/ 0 h 5102"/>
                    <a:gd name="T56" fmla="*/ 0 w 5186"/>
                    <a:gd name="T57" fmla="*/ 0 h 5102"/>
                    <a:gd name="T58" fmla="*/ 0 w 5186"/>
                    <a:gd name="T59" fmla="*/ 0 h 5102"/>
                    <a:gd name="T60" fmla="*/ 0 w 5186"/>
                    <a:gd name="T61" fmla="*/ 0 h 5102"/>
                    <a:gd name="T62" fmla="*/ 0 w 5186"/>
                    <a:gd name="T63" fmla="*/ 0 h 5102"/>
                    <a:gd name="T64" fmla="*/ 0 w 5186"/>
                    <a:gd name="T65" fmla="*/ 0 h 5102"/>
                    <a:gd name="T66" fmla="*/ 0 w 5186"/>
                    <a:gd name="T67" fmla="*/ 0 h 5102"/>
                    <a:gd name="T68" fmla="*/ 0 w 5186"/>
                    <a:gd name="T69" fmla="*/ 0 h 5102"/>
                    <a:gd name="T70" fmla="*/ 0 w 5186"/>
                    <a:gd name="T71" fmla="*/ 0 h 5102"/>
                    <a:gd name="T72" fmla="*/ 0 w 5186"/>
                    <a:gd name="T73" fmla="*/ 0 h 5102"/>
                    <a:gd name="T74" fmla="*/ 0 w 5186"/>
                    <a:gd name="T75" fmla="*/ 0 h 5102"/>
                    <a:gd name="T76" fmla="*/ 0 w 5186"/>
                    <a:gd name="T77" fmla="*/ 0 h 5102"/>
                    <a:gd name="T78" fmla="*/ 0 w 5186"/>
                    <a:gd name="T79" fmla="*/ 0 h 5102"/>
                    <a:gd name="T80" fmla="*/ 0 w 5186"/>
                    <a:gd name="T81" fmla="*/ 0 h 5102"/>
                    <a:gd name="T82" fmla="*/ 0 w 5186"/>
                    <a:gd name="T83" fmla="*/ 0 h 5102"/>
                    <a:gd name="T84" fmla="*/ 0 w 5186"/>
                    <a:gd name="T85" fmla="*/ 0 h 5102"/>
                    <a:gd name="T86" fmla="*/ 0 w 5186"/>
                    <a:gd name="T87" fmla="*/ 0 h 5102"/>
                    <a:gd name="T88" fmla="*/ 0 w 5186"/>
                    <a:gd name="T89" fmla="*/ 0 h 5102"/>
                    <a:gd name="T90" fmla="*/ 0 w 5186"/>
                    <a:gd name="T91" fmla="*/ 0 h 5102"/>
                    <a:gd name="T92" fmla="*/ 0 w 5186"/>
                    <a:gd name="T93" fmla="*/ 0 h 5102"/>
                    <a:gd name="T94" fmla="*/ 0 w 5186"/>
                    <a:gd name="T95" fmla="*/ 0 h 5102"/>
                    <a:gd name="T96" fmla="*/ 0 w 5186"/>
                    <a:gd name="T97" fmla="*/ 0 h 5102"/>
                    <a:gd name="T98" fmla="*/ 0 w 5186"/>
                    <a:gd name="T99" fmla="*/ 0 h 5102"/>
                    <a:gd name="T100" fmla="*/ 0 w 5186"/>
                    <a:gd name="T101" fmla="*/ 0 h 5102"/>
                    <a:gd name="T102" fmla="*/ 0 w 5186"/>
                    <a:gd name="T103" fmla="*/ 0 h 5102"/>
                    <a:gd name="T104" fmla="*/ 0 w 5186"/>
                    <a:gd name="T105" fmla="*/ 0 h 5102"/>
                    <a:gd name="T106" fmla="*/ 0 w 5186"/>
                    <a:gd name="T107" fmla="*/ 0 h 5102"/>
                    <a:gd name="T108" fmla="*/ 0 w 5186"/>
                    <a:gd name="T109" fmla="*/ 0 h 5102"/>
                    <a:gd name="T110" fmla="*/ 0 w 5186"/>
                    <a:gd name="T111" fmla="*/ 0 h 5102"/>
                    <a:gd name="T112" fmla="*/ 0 w 5186"/>
                    <a:gd name="T113" fmla="*/ 0 h 5102"/>
                    <a:gd name="T114" fmla="*/ 0 w 5186"/>
                    <a:gd name="T115" fmla="*/ 0 h 5102"/>
                    <a:gd name="T116" fmla="*/ 0 w 5186"/>
                    <a:gd name="T117" fmla="*/ 0 h 5102"/>
                    <a:gd name="T118" fmla="*/ 0 w 5186"/>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6" h="5102">
                      <a:moveTo>
                        <a:pt x="4820" y="956"/>
                      </a:moveTo>
                      <a:lnTo>
                        <a:pt x="4834" y="946"/>
                      </a:lnTo>
                      <a:lnTo>
                        <a:pt x="4849" y="934"/>
                      </a:lnTo>
                      <a:lnTo>
                        <a:pt x="4862" y="920"/>
                      </a:lnTo>
                      <a:lnTo>
                        <a:pt x="4875" y="905"/>
                      </a:lnTo>
                      <a:lnTo>
                        <a:pt x="4887" y="886"/>
                      </a:lnTo>
                      <a:lnTo>
                        <a:pt x="4899" y="867"/>
                      </a:lnTo>
                      <a:lnTo>
                        <a:pt x="4911" y="846"/>
                      </a:lnTo>
                      <a:lnTo>
                        <a:pt x="4921" y="823"/>
                      </a:lnTo>
                      <a:lnTo>
                        <a:pt x="4930" y="798"/>
                      </a:lnTo>
                      <a:lnTo>
                        <a:pt x="4939" y="774"/>
                      </a:lnTo>
                      <a:lnTo>
                        <a:pt x="4947" y="748"/>
                      </a:lnTo>
                      <a:lnTo>
                        <a:pt x="4953" y="720"/>
                      </a:lnTo>
                      <a:lnTo>
                        <a:pt x="4958" y="692"/>
                      </a:lnTo>
                      <a:lnTo>
                        <a:pt x="4964" y="664"/>
                      </a:lnTo>
                      <a:lnTo>
                        <a:pt x="4967" y="635"/>
                      </a:lnTo>
                      <a:lnTo>
                        <a:pt x="4969" y="606"/>
                      </a:lnTo>
                      <a:lnTo>
                        <a:pt x="4969" y="578"/>
                      </a:lnTo>
                      <a:lnTo>
                        <a:pt x="4969" y="552"/>
                      </a:lnTo>
                      <a:lnTo>
                        <a:pt x="4967" y="527"/>
                      </a:lnTo>
                      <a:lnTo>
                        <a:pt x="4965" y="502"/>
                      </a:lnTo>
                      <a:lnTo>
                        <a:pt x="4960" y="477"/>
                      </a:lnTo>
                      <a:lnTo>
                        <a:pt x="4955" y="454"/>
                      </a:lnTo>
                      <a:lnTo>
                        <a:pt x="4950" y="431"/>
                      </a:lnTo>
                      <a:lnTo>
                        <a:pt x="4943" y="411"/>
                      </a:lnTo>
                      <a:lnTo>
                        <a:pt x="4935" y="391"/>
                      </a:lnTo>
                      <a:lnTo>
                        <a:pt x="4926" y="371"/>
                      </a:lnTo>
                      <a:lnTo>
                        <a:pt x="4916" y="354"/>
                      </a:lnTo>
                      <a:lnTo>
                        <a:pt x="4906" y="337"/>
                      </a:lnTo>
                      <a:lnTo>
                        <a:pt x="4893" y="323"/>
                      </a:lnTo>
                      <a:lnTo>
                        <a:pt x="4881" y="309"/>
                      </a:lnTo>
                      <a:lnTo>
                        <a:pt x="4867" y="297"/>
                      </a:lnTo>
                      <a:lnTo>
                        <a:pt x="4853" y="286"/>
                      </a:lnTo>
                      <a:lnTo>
                        <a:pt x="4834" y="273"/>
                      </a:lnTo>
                      <a:lnTo>
                        <a:pt x="4814" y="263"/>
                      </a:lnTo>
                      <a:lnTo>
                        <a:pt x="4794" y="253"/>
                      </a:lnTo>
                      <a:lnTo>
                        <a:pt x="4773" y="244"/>
                      </a:lnTo>
                      <a:lnTo>
                        <a:pt x="4753" y="237"/>
                      </a:lnTo>
                      <a:lnTo>
                        <a:pt x="4732" y="231"/>
                      </a:lnTo>
                      <a:lnTo>
                        <a:pt x="4711" y="227"/>
                      </a:lnTo>
                      <a:lnTo>
                        <a:pt x="4689" y="223"/>
                      </a:lnTo>
                      <a:lnTo>
                        <a:pt x="4669" y="221"/>
                      </a:lnTo>
                      <a:lnTo>
                        <a:pt x="4648" y="218"/>
                      </a:lnTo>
                      <a:lnTo>
                        <a:pt x="4627" y="217"/>
                      </a:lnTo>
                      <a:lnTo>
                        <a:pt x="4607" y="217"/>
                      </a:lnTo>
                      <a:lnTo>
                        <a:pt x="4586" y="219"/>
                      </a:lnTo>
                      <a:lnTo>
                        <a:pt x="4565" y="221"/>
                      </a:lnTo>
                      <a:lnTo>
                        <a:pt x="4546" y="224"/>
                      </a:lnTo>
                      <a:lnTo>
                        <a:pt x="4526" y="227"/>
                      </a:lnTo>
                      <a:lnTo>
                        <a:pt x="4506" y="231"/>
                      </a:lnTo>
                      <a:lnTo>
                        <a:pt x="4488" y="236"/>
                      </a:lnTo>
                      <a:lnTo>
                        <a:pt x="4469" y="241"/>
                      </a:lnTo>
                      <a:lnTo>
                        <a:pt x="4452" y="247"/>
                      </a:lnTo>
                      <a:lnTo>
                        <a:pt x="4434" y="254"/>
                      </a:lnTo>
                      <a:lnTo>
                        <a:pt x="4418" y="261"/>
                      </a:lnTo>
                      <a:lnTo>
                        <a:pt x="4401" y="268"/>
                      </a:lnTo>
                      <a:lnTo>
                        <a:pt x="4385" y="276"/>
                      </a:lnTo>
                      <a:lnTo>
                        <a:pt x="4371" y="285"/>
                      </a:lnTo>
                      <a:lnTo>
                        <a:pt x="4358" y="293"/>
                      </a:lnTo>
                      <a:lnTo>
                        <a:pt x="4345" y="301"/>
                      </a:lnTo>
                      <a:lnTo>
                        <a:pt x="4333" y="310"/>
                      </a:lnTo>
                      <a:lnTo>
                        <a:pt x="4322" y="320"/>
                      </a:lnTo>
                      <a:lnTo>
                        <a:pt x="4312" y="329"/>
                      </a:lnTo>
                      <a:lnTo>
                        <a:pt x="4304" y="338"/>
                      </a:lnTo>
                      <a:lnTo>
                        <a:pt x="4297" y="347"/>
                      </a:lnTo>
                      <a:lnTo>
                        <a:pt x="4277" y="370"/>
                      </a:lnTo>
                      <a:lnTo>
                        <a:pt x="4256" y="393"/>
                      </a:lnTo>
                      <a:lnTo>
                        <a:pt x="4236" y="414"/>
                      </a:lnTo>
                      <a:lnTo>
                        <a:pt x="4213" y="432"/>
                      </a:lnTo>
                      <a:lnTo>
                        <a:pt x="4190" y="450"/>
                      </a:lnTo>
                      <a:lnTo>
                        <a:pt x="4166" y="467"/>
                      </a:lnTo>
                      <a:lnTo>
                        <a:pt x="4141" y="481"/>
                      </a:lnTo>
                      <a:lnTo>
                        <a:pt x="4116" y="493"/>
                      </a:lnTo>
                      <a:lnTo>
                        <a:pt x="4090" y="506"/>
                      </a:lnTo>
                      <a:lnTo>
                        <a:pt x="4063" y="516"/>
                      </a:lnTo>
                      <a:lnTo>
                        <a:pt x="4036" y="526"/>
                      </a:lnTo>
                      <a:lnTo>
                        <a:pt x="4009" y="534"/>
                      </a:lnTo>
                      <a:lnTo>
                        <a:pt x="3981" y="540"/>
                      </a:lnTo>
                      <a:lnTo>
                        <a:pt x="3953" y="546"/>
                      </a:lnTo>
                      <a:lnTo>
                        <a:pt x="3925" y="550"/>
                      </a:lnTo>
                      <a:lnTo>
                        <a:pt x="3896" y="553"/>
                      </a:lnTo>
                      <a:lnTo>
                        <a:pt x="3868" y="556"/>
                      </a:lnTo>
                      <a:lnTo>
                        <a:pt x="3841" y="557"/>
                      </a:lnTo>
                      <a:lnTo>
                        <a:pt x="3812" y="557"/>
                      </a:lnTo>
                      <a:lnTo>
                        <a:pt x="3784" y="556"/>
                      </a:lnTo>
                      <a:lnTo>
                        <a:pt x="3756" y="553"/>
                      </a:lnTo>
                      <a:lnTo>
                        <a:pt x="3729" y="550"/>
                      </a:lnTo>
                      <a:lnTo>
                        <a:pt x="3702" y="547"/>
                      </a:lnTo>
                      <a:lnTo>
                        <a:pt x="3675" y="542"/>
                      </a:lnTo>
                      <a:lnTo>
                        <a:pt x="3649" y="537"/>
                      </a:lnTo>
                      <a:lnTo>
                        <a:pt x="3623" y="531"/>
                      </a:lnTo>
                      <a:lnTo>
                        <a:pt x="3599" y="523"/>
                      </a:lnTo>
                      <a:lnTo>
                        <a:pt x="3575" y="516"/>
                      </a:lnTo>
                      <a:lnTo>
                        <a:pt x="3551" y="508"/>
                      </a:lnTo>
                      <a:lnTo>
                        <a:pt x="3529" y="499"/>
                      </a:lnTo>
                      <a:lnTo>
                        <a:pt x="3508" y="489"/>
                      </a:lnTo>
                      <a:lnTo>
                        <a:pt x="3487" y="479"/>
                      </a:lnTo>
                      <a:lnTo>
                        <a:pt x="3459" y="465"/>
                      </a:lnTo>
                      <a:lnTo>
                        <a:pt x="3424" y="447"/>
                      </a:lnTo>
                      <a:lnTo>
                        <a:pt x="3381" y="427"/>
                      </a:lnTo>
                      <a:lnTo>
                        <a:pt x="3333" y="406"/>
                      </a:lnTo>
                      <a:lnTo>
                        <a:pt x="3278" y="384"/>
                      </a:lnTo>
                      <a:lnTo>
                        <a:pt x="3217" y="362"/>
                      </a:lnTo>
                      <a:lnTo>
                        <a:pt x="3185" y="352"/>
                      </a:lnTo>
                      <a:lnTo>
                        <a:pt x="3151" y="341"/>
                      </a:lnTo>
                      <a:lnTo>
                        <a:pt x="3117" y="331"/>
                      </a:lnTo>
                      <a:lnTo>
                        <a:pt x="3080" y="321"/>
                      </a:lnTo>
                      <a:lnTo>
                        <a:pt x="3044" y="312"/>
                      </a:lnTo>
                      <a:lnTo>
                        <a:pt x="3006" y="303"/>
                      </a:lnTo>
                      <a:lnTo>
                        <a:pt x="2967" y="295"/>
                      </a:lnTo>
                      <a:lnTo>
                        <a:pt x="2927" y="287"/>
                      </a:lnTo>
                      <a:lnTo>
                        <a:pt x="2886" y="280"/>
                      </a:lnTo>
                      <a:lnTo>
                        <a:pt x="2845" y="275"/>
                      </a:lnTo>
                      <a:lnTo>
                        <a:pt x="2802" y="270"/>
                      </a:lnTo>
                      <a:lnTo>
                        <a:pt x="2760" y="266"/>
                      </a:lnTo>
                      <a:lnTo>
                        <a:pt x="2716" y="264"/>
                      </a:lnTo>
                      <a:lnTo>
                        <a:pt x="2672" y="263"/>
                      </a:lnTo>
                      <a:lnTo>
                        <a:pt x="2628" y="263"/>
                      </a:lnTo>
                      <a:lnTo>
                        <a:pt x="2582" y="264"/>
                      </a:lnTo>
                      <a:lnTo>
                        <a:pt x="2537" y="267"/>
                      </a:lnTo>
                      <a:lnTo>
                        <a:pt x="2490" y="272"/>
                      </a:lnTo>
                      <a:lnTo>
                        <a:pt x="2443" y="278"/>
                      </a:lnTo>
                      <a:lnTo>
                        <a:pt x="2397" y="286"/>
                      </a:lnTo>
                      <a:lnTo>
                        <a:pt x="2313" y="303"/>
                      </a:lnTo>
                      <a:lnTo>
                        <a:pt x="2233" y="322"/>
                      </a:lnTo>
                      <a:lnTo>
                        <a:pt x="2194" y="332"/>
                      </a:lnTo>
                      <a:lnTo>
                        <a:pt x="2156" y="341"/>
                      </a:lnTo>
                      <a:lnTo>
                        <a:pt x="2120" y="353"/>
                      </a:lnTo>
                      <a:lnTo>
                        <a:pt x="2084" y="364"/>
                      </a:lnTo>
                      <a:lnTo>
                        <a:pt x="2048" y="376"/>
                      </a:lnTo>
                      <a:lnTo>
                        <a:pt x="2014" y="387"/>
                      </a:lnTo>
                      <a:lnTo>
                        <a:pt x="1980" y="400"/>
                      </a:lnTo>
                      <a:lnTo>
                        <a:pt x="1948" y="413"/>
                      </a:lnTo>
                      <a:lnTo>
                        <a:pt x="1916" y="426"/>
                      </a:lnTo>
                      <a:lnTo>
                        <a:pt x="1885" y="440"/>
                      </a:lnTo>
                      <a:lnTo>
                        <a:pt x="1855" y="454"/>
                      </a:lnTo>
                      <a:lnTo>
                        <a:pt x="1825" y="469"/>
                      </a:lnTo>
                      <a:lnTo>
                        <a:pt x="1796" y="484"/>
                      </a:lnTo>
                      <a:lnTo>
                        <a:pt x="1768" y="500"/>
                      </a:lnTo>
                      <a:lnTo>
                        <a:pt x="1741" y="516"/>
                      </a:lnTo>
                      <a:lnTo>
                        <a:pt x="1714" y="533"/>
                      </a:lnTo>
                      <a:lnTo>
                        <a:pt x="1689" y="550"/>
                      </a:lnTo>
                      <a:lnTo>
                        <a:pt x="1664" y="568"/>
                      </a:lnTo>
                      <a:lnTo>
                        <a:pt x="1639" y="587"/>
                      </a:lnTo>
                      <a:lnTo>
                        <a:pt x="1615" y="605"/>
                      </a:lnTo>
                      <a:lnTo>
                        <a:pt x="1592" y="624"/>
                      </a:lnTo>
                      <a:lnTo>
                        <a:pt x="1570" y="644"/>
                      </a:lnTo>
                      <a:lnTo>
                        <a:pt x="1548" y="664"/>
                      </a:lnTo>
                      <a:lnTo>
                        <a:pt x="1527" y="686"/>
                      </a:lnTo>
                      <a:lnTo>
                        <a:pt x="1507" y="706"/>
                      </a:lnTo>
                      <a:lnTo>
                        <a:pt x="1487" y="729"/>
                      </a:lnTo>
                      <a:lnTo>
                        <a:pt x="1467" y="752"/>
                      </a:lnTo>
                      <a:lnTo>
                        <a:pt x="1449" y="775"/>
                      </a:lnTo>
                      <a:lnTo>
                        <a:pt x="1431" y="796"/>
                      </a:lnTo>
                      <a:lnTo>
                        <a:pt x="1415" y="819"/>
                      </a:lnTo>
                      <a:lnTo>
                        <a:pt x="1398" y="843"/>
                      </a:lnTo>
                      <a:lnTo>
                        <a:pt x="1382" y="867"/>
                      </a:lnTo>
                      <a:lnTo>
                        <a:pt x="1350" y="917"/>
                      </a:lnTo>
                      <a:lnTo>
                        <a:pt x="1319" y="971"/>
                      </a:lnTo>
                      <a:lnTo>
                        <a:pt x="1289" y="1027"/>
                      </a:lnTo>
                      <a:lnTo>
                        <a:pt x="1261" y="1085"/>
                      </a:lnTo>
                      <a:lnTo>
                        <a:pt x="1233" y="1145"/>
                      </a:lnTo>
                      <a:lnTo>
                        <a:pt x="1207" y="1208"/>
                      </a:lnTo>
                      <a:lnTo>
                        <a:pt x="1181" y="1272"/>
                      </a:lnTo>
                      <a:lnTo>
                        <a:pt x="1157" y="1338"/>
                      </a:lnTo>
                      <a:lnTo>
                        <a:pt x="1135" y="1405"/>
                      </a:lnTo>
                      <a:lnTo>
                        <a:pt x="1114" y="1474"/>
                      </a:lnTo>
                      <a:lnTo>
                        <a:pt x="1095" y="1544"/>
                      </a:lnTo>
                      <a:lnTo>
                        <a:pt x="1078" y="1614"/>
                      </a:lnTo>
                      <a:lnTo>
                        <a:pt x="1061" y="1686"/>
                      </a:lnTo>
                      <a:lnTo>
                        <a:pt x="1048" y="1758"/>
                      </a:lnTo>
                      <a:lnTo>
                        <a:pt x="1042" y="1795"/>
                      </a:lnTo>
                      <a:lnTo>
                        <a:pt x="1038" y="1838"/>
                      </a:lnTo>
                      <a:lnTo>
                        <a:pt x="1036" y="1884"/>
                      </a:lnTo>
                      <a:lnTo>
                        <a:pt x="1035" y="1937"/>
                      </a:lnTo>
                      <a:lnTo>
                        <a:pt x="1036" y="1993"/>
                      </a:lnTo>
                      <a:lnTo>
                        <a:pt x="1038" y="2053"/>
                      </a:lnTo>
                      <a:lnTo>
                        <a:pt x="1041" y="2117"/>
                      </a:lnTo>
                      <a:lnTo>
                        <a:pt x="1045" y="2184"/>
                      </a:lnTo>
                      <a:lnTo>
                        <a:pt x="1051" y="2253"/>
                      </a:lnTo>
                      <a:lnTo>
                        <a:pt x="1057" y="2326"/>
                      </a:lnTo>
                      <a:lnTo>
                        <a:pt x="1064" y="2400"/>
                      </a:lnTo>
                      <a:lnTo>
                        <a:pt x="1072" y="2476"/>
                      </a:lnTo>
                      <a:lnTo>
                        <a:pt x="1091" y="2632"/>
                      </a:lnTo>
                      <a:lnTo>
                        <a:pt x="1111" y="2789"/>
                      </a:lnTo>
                      <a:lnTo>
                        <a:pt x="1133" y="2946"/>
                      </a:lnTo>
                      <a:lnTo>
                        <a:pt x="1156" y="3100"/>
                      </a:lnTo>
                      <a:lnTo>
                        <a:pt x="1179" y="3247"/>
                      </a:lnTo>
                      <a:lnTo>
                        <a:pt x="1203" y="3384"/>
                      </a:lnTo>
                      <a:lnTo>
                        <a:pt x="1224" y="3510"/>
                      </a:lnTo>
                      <a:lnTo>
                        <a:pt x="1244" y="3620"/>
                      </a:lnTo>
                      <a:lnTo>
                        <a:pt x="1263" y="3711"/>
                      </a:lnTo>
                      <a:lnTo>
                        <a:pt x="1277" y="3781"/>
                      </a:lnTo>
                      <a:lnTo>
                        <a:pt x="1284" y="3812"/>
                      </a:lnTo>
                      <a:lnTo>
                        <a:pt x="1291" y="3845"/>
                      </a:lnTo>
                      <a:lnTo>
                        <a:pt x="1296" y="3879"/>
                      </a:lnTo>
                      <a:lnTo>
                        <a:pt x="1301" y="3913"/>
                      </a:lnTo>
                      <a:lnTo>
                        <a:pt x="1304" y="3947"/>
                      </a:lnTo>
                      <a:lnTo>
                        <a:pt x="1308" y="3982"/>
                      </a:lnTo>
                      <a:lnTo>
                        <a:pt x="1310" y="4018"/>
                      </a:lnTo>
                      <a:lnTo>
                        <a:pt x="1311" y="4053"/>
                      </a:lnTo>
                      <a:lnTo>
                        <a:pt x="1312" y="4090"/>
                      </a:lnTo>
                      <a:lnTo>
                        <a:pt x="1312" y="4127"/>
                      </a:lnTo>
                      <a:lnTo>
                        <a:pt x="1312" y="4163"/>
                      </a:lnTo>
                      <a:lnTo>
                        <a:pt x="1310" y="4200"/>
                      </a:lnTo>
                      <a:lnTo>
                        <a:pt x="1308" y="4237"/>
                      </a:lnTo>
                      <a:lnTo>
                        <a:pt x="1304" y="4275"/>
                      </a:lnTo>
                      <a:lnTo>
                        <a:pt x="1300" y="4311"/>
                      </a:lnTo>
                      <a:lnTo>
                        <a:pt x="1296" y="4348"/>
                      </a:lnTo>
                      <a:lnTo>
                        <a:pt x="1289" y="4384"/>
                      </a:lnTo>
                      <a:lnTo>
                        <a:pt x="1282" y="4420"/>
                      </a:lnTo>
                      <a:lnTo>
                        <a:pt x="1275" y="4455"/>
                      </a:lnTo>
                      <a:lnTo>
                        <a:pt x="1266" y="4491"/>
                      </a:lnTo>
                      <a:lnTo>
                        <a:pt x="1256" y="4526"/>
                      </a:lnTo>
                      <a:lnTo>
                        <a:pt x="1246" y="4560"/>
                      </a:lnTo>
                      <a:lnTo>
                        <a:pt x="1235" y="4593"/>
                      </a:lnTo>
                      <a:lnTo>
                        <a:pt x="1222" y="4626"/>
                      </a:lnTo>
                      <a:lnTo>
                        <a:pt x="1209" y="4658"/>
                      </a:lnTo>
                      <a:lnTo>
                        <a:pt x="1193" y="4689"/>
                      </a:lnTo>
                      <a:lnTo>
                        <a:pt x="1178" y="4719"/>
                      </a:lnTo>
                      <a:lnTo>
                        <a:pt x="1162" y="4748"/>
                      </a:lnTo>
                      <a:lnTo>
                        <a:pt x="1144" y="4776"/>
                      </a:lnTo>
                      <a:lnTo>
                        <a:pt x="1125" y="4802"/>
                      </a:lnTo>
                      <a:lnTo>
                        <a:pt x="1105" y="4828"/>
                      </a:lnTo>
                      <a:lnTo>
                        <a:pt x="1085" y="4851"/>
                      </a:lnTo>
                      <a:lnTo>
                        <a:pt x="1071" y="4867"/>
                      </a:lnTo>
                      <a:lnTo>
                        <a:pt x="1056" y="4881"/>
                      </a:lnTo>
                      <a:lnTo>
                        <a:pt x="1040" y="4896"/>
                      </a:lnTo>
                      <a:lnTo>
                        <a:pt x="1025" y="4909"/>
                      </a:lnTo>
                      <a:lnTo>
                        <a:pt x="1008" y="4923"/>
                      </a:lnTo>
                      <a:lnTo>
                        <a:pt x="992" y="4936"/>
                      </a:lnTo>
                      <a:lnTo>
                        <a:pt x="974" y="4949"/>
                      </a:lnTo>
                      <a:lnTo>
                        <a:pt x="955" y="4961"/>
                      </a:lnTo>
                      <a:lnTo>
                        <a:pt x="937" y="4972"/>
                      </a:lnTo>
                      <a:lnTo>
                        <a:pt x="918" y="4984"/>
                      </a:lnTo>
                      <a:lnTo>
                        <a:pt x="900" y="4994"/>
                      </a:lnTo>
                      <a:lnTo>
                        <a:pt x="880" y="5004"/>
                      </a:lnTo>
                      <a:lnTo>
                        <a:pt x="859" y="5015"/>
                      </a:lnTo>
                      <a:lnTo>
                        <a:pt x="839" y="5024"/>
                      </a:lnTo>
                      <a:lnTo>
                        <a:pt x="818" y="5033"/>
                      </a:lnTo>
                      <a:lnTo>
                        <a:pt x="797" y="5042"/>
                      </a:lnTo>
                      <a:lnTo>
                        <a:pt x="776" y="5049"/>
                      </a:lnTo>
                      <a:lnTo>
                        <a:pt x="754" y="5057"/>
                      </a:lnTo>
                      <a:lnTo>
                        <a:pt x="732" y="5063"/>
                      </a:lnTo>
                      <a:lnTo>
                        <a:pt x="710" y="5070"/>
                      </a:lnTo>
                      <a:lnTo>
                        <a:pt x="688" y="5076"/>
                      </a:lnTo>
                      <a:lnTo>
                        <a:pt x="665" y="5081"/>
                      </a:lnTo>
                      <a:lnTo>
                        <a:pt x="643" y="5085"/>
                      </a:lnTo>
                      <a:lnTo>
                        <a:pt x="620" y="5089"/>
                      </a:lnTo>
                      <a:lnTo>
                        <a:pt x="597" y="5093"/>
                      </a:lnTo>
                      <a:lnTo>
                        <a:pt x="574" y="5096"/>
                      </a:lnTo>
                      <a:lnTo>
                        <a:pt x="551" y="5099"/>
                      </a:lnTo>
                      <a:lnTo>
                        <a:pt x="527" y="5101"/>
                      </a:lnTo>
                      <a:lnTo>
                        <a:pt x="505" y="5102"/>
                      </a:lnTo>
                      <a:lnTo>
                        <a:pt x="481" y="5102"/>
                      </a:lnTo>
                      <a:lnTo>
                        <a:pt x="458" y="5102"/>
                      </a:lnTo>
                      <a:lnTo>
                        <a:pt x="435" y="5101"/>
                      </a:lnTo>
                      <a:lnTo>
                        <a:pt x="401" y="5099"/>
                      </a:lnTo>
                      <a:lnTo>
                        <a:pt x="368" y="5095"/>
                      </a:lnTo>
                      <a:lnTo>
                        <a:pt x="336" y="5090"/>
                      </a:lnTo>
                      <a:lnTo>
                        <a:pt x="305" y="5084"/>
                      </a:lnTo>
                      <a:lnTo>
                        <a:pt x="275" y="5077"/>
                      </a:lnTo>
                      <a:lnTo>
                        <a:pt x="246" y="5069"/>
                      </a:lnTo>
                      <a:lnTo>
                        <a:pt x="218" y="5059"/>
                      </a:lnTo>
                      <a:lnTo>
                        <a:pt x="191" y="5048"/>
                      </a:lnTo>
                      <a:lnTo>
                        <a:pt x="165" y="5035"/>
                      </a:lnTo>
                      <a:lnTo>
                        <a:pt x="141" y="5022"/>
                      </a:lnTo>
                      <a:lnTo>
                        <a:pt x="118" y="5008"/>
                      </a:lnTo>
                      <a:lnTo>
                        <a:pt x="96" y="4992"/>
                      </a:lnTo>
                      <a:lnTo>
                        <a:pt x="75" y="4976"/>
                      </a:lnTo>
                      <a:lnTo>
                        <a:pt x="56" y="4957"/>
                      </a:lnTo>
                      <a:lnTo>
                        <a:pt x="38" y="4938"/>
                      </a:lnTo>
                      <a:lnTo>
                        <a:pt x="22" y="4919"/>
                      </a:lnTo>
                      <a:lnTo>
                        <a:pt x="16" y="4909"/>
                      </a:lnTo>
                      <a:lnTo>
                        <a:pt x="10" y="4900"/>
                      </a:lnTo>
                      <a:lnTo>
                        <a:pt x="6" y="4890"/>
                      </a:lnTo>
                      <a:lnTo>
                        <a:pt x="3" y="4879"/>
                      </a:lnTo>
                      <a:lnTo>
                        <a:pt x="1" y="4869"/>
                      </a:lnTo>
                      <a:lnTo>
                        <a:pt x="0" y="4859"/>
                      </a:lnTo>
                      <a:lnTo>
                        <a:pt x="0" y="4848"/>
                      </a:lnTo>
                      <a:lnTo>
                        <a:pt x="1" y="4838"/>
                      </a:lnTo>
                      <a:lnTo>
                        <a:pt x="2" y="4828"/>
                      </a:lnTo>
                      <a:lnTo>
                        <a:pt x="5" y="4818"/>
                      </a:lnTo>
                      <a:lnTo>
                        <a:pt x="9" y="4808"/>
                      </a:lnTo>
                      <a:lnTo>
                        <a:pt x="14" y="4799"/>
                      </a:lnTo>
                      <a:lnTo>
                        <a:pt x="20" y="4790"/>
                      </a:lnTo>
                      <a:lnTo>
                        <a:pt x="27" y="4782"/>
                      </a:lnTo>
                      <a:lnTo>
                        <a:pt x="34" y="4774"/>
                      </a:lnTo>
                      <a:lnTo>
                        <a:pt x="42" y="4767"/>
                      </a:lnTo>
                      <a:lnTo>
                        <a:pt x="52" y="4760"/>
                      </a:lnTo>
                      <a:lnTo>
                        <a:pt x="61" y="4755"/>
                      </a:lnTo>
                      <a:lnTo>
                        <a:pt x="71" y="4751"/>
                      </a:lnTo>
                      <a:lnTo>
                        <a:pt x="81" y="4748"/>
                      </a:lnTo>
                      <a:lnTo>
                        <a:pt x="91" y="4746"/>
                      </a:lnTo>
                      <a:lnTo>
                        <a:pt x="101" y="4745"/>
                      </a:lnTo>
                      <a:lnTo>
                        <a:pt x="112" y="4745"/>
                      </a:lnTo>
                      <a:lnTo>
                        <a:pt x="122" y="4746"/>
                      </a:lnTo>
                      <a:lnTo>
                        <a:pt x="132" y="4748"/>
                      </a:lnTo>
                      <a:lnTo>
                        <a:pt x="143" y="4750"/>
                      </a:lnTo>
                      <a:lnTo>
                        <a:pt x="152" y="4754"/>
                      </a:lnTo>
                      <a:lnTo>
                        <a:pt x="161" y="4759"/>
                      </a:lnTo>
                      <a:lnTo>
                        <a:pt x="171" y="4765"/>
                      </a:lnTo>
                      <a:lnTo>
                        <a:pt x="179" y="4771"/>
                      </a:lnTo>
                      <a:lnTo>
                        <a:pt x="187" y="4779"/>
                      </a:lnTo>
                      <a:lnTo>
                        <a:pt x="194" y="4787"/>
                      </a:lnTo>
                      <a:lnTo>
                        <a:pt x="203" y="4798"/>
                      </a:lnTo>
                      <a:lnTo>
                        <a:pt x="212" y="4807"/>
                      </a:lnTo>
                      <a:lnTo>
                        <a:pt x="223" y="4816"/>
                      </a:lnTo>
                      <a:lnTo>
                        <a:pt x="235" y="4826"/>
                      </a:lnTo>
                      <a:lnTo>
                        <a:pt x="248" y="4834"/>
                      </a:lnTo>
                      <a:lnTo>
                        <a:pt x="262" y="4841"/>
                      </a:lnTo>
                      <a:lnTo>
                        <a:pt x="277" y="4848"/>
                      </a:lnTo>
                      <a:lnTo>
                        <a:pt x="293" y="4856"/>
                      </a:lnTo>
                      <a:lnTo>
                        <a:pt x="309" y="4861"/>
                      </a:lnTo>
                      <a:lnTo>
                        <a:pt x="327" y="4867"/>
                      </a:lnTo>
                      <a:lnTo>
                        <a:pt x="344" y="4871"/>
                      </a:lnTo>
                      <a:lnTo>
                        <a:pt x="363" y="4875"/>
                      </a:lnTo>
                      <a:lnTo>
                        <a:pt x="383" y="4879"/>
                      </a:lnTo>
                      <a:lnTo>
                        <a:pt x="402" y="4881"/>
                      </a:lnTo>
                      <a:lnTo>
                        <a:pt x="423" y="4884"/>
                      </a:lnTo>
                      <a:lnTo>
                        <a:pt x="445" y="4885"/>
                      </a:lnTo>
                      <a:lnTo>
                        <a:pt x="479" y="4886"/>
                      </a:lnTo>
                      <a:lnTo>
                        <a:pt x="513" y="4885"/>
                      </a:lnTo>
                      <a:lnTo>
                        <a:pt x="548" y="4881"/>
                      </a:lnTo>
                      <a:lnTo>
                        <a:pt x="582" y="4876"/>
                      </a:lnTo>
                      <a:lnTo>
                        <a:pt x="616" y="4870"/>
                      </a:lnTo>
                      <a:lnTo>
                        <a:pt x="649" y="4862"/>
                      </a:lnTo>
                      <a:lnTo>
                        <a:pt x="682" y="4852"/>
                      </a:lnTo>
                      <a:lnTo>
                        <a:pt x="715" y="4842"/>
                      </a:lnTo>
                      <a:lnTo>
                        <a:pt x="746" y="4830"/>
                      </a:lnTo>
                      <a:lnTo>
                        <a:pt x="776" y="4815"/>
                      </a:lnTo>
                      <a:lnTo>
                        <a:pt x="803" y="4800"/>
                      </a:lnTo>
                      <a:lnTo>
                        <a:pt x="831" y="4783"/>
                      </a:lnTo>
                      <a:lnTo>
                        <a:pt x="857" y="4766"/>
                      </a:lnTo>
                      <a:lnTo>
                        <a:pt x="882" y="4747"/>
                      </a:lnTo>
                      <a:lnTo>
                        <a:pt x="905" y="4727"/>
                      </a:lnTo>
                      <a:lnTo>
                        <a:pt x="925" y="4706"/>
                      </a:lnTo>
                      <a:lnTo>
                        <a:pt x="941" y="4688"/>
                      </a:lnTo>
                      <a:lnTo>
                        <a:pt x="955" y="4668"/>
                      </a:lnTo>
                      <a:lnTo>
                        <a:pt x="970" y="4648"/>
                      </a:lnTo>
                      <a:lnTo>
                        <a:pt x="983" y="4626"/>
                      </a:lnTo>
                      <a:lnTo>
                        <a:pt x="996" y="4603"/>
                      </a:lnTo>
                      <a:lnTo>
                        <a:pt x="1007" y="4580"/>
                      </a:lnTo>
                      <a:lnTo>
                        <a:pt x="1019" y="4555"/>
                      </a:lnTo>
                      <a:lnTo>
                        <a:pt x="1029" y="4530"/>
                      </a:lnTo>
                      <a:lnTo>
                        <a:pt x="1038" y="4503"/>
                      </a:lnTo>
                      <a:lnTo>
                        <a:pt x="1046" y="4476"/>
                      </a:lnTo>
                      <a:lnTo>
                        <a:pt x="1055" y="4449"/>
                      </a:lnTo>
                      <a:lnTo>
                        <a:pt x="1062" y="4420"/>
                      </a:lnTo>
                      <a:lnTo>
                        <a:pt x="1069" y="4392"/>
                      </a:lnTo>
                      <a:lnTo>
                        <a:pt x="1074" y="4362"/>
                      </a:lnTo>
                      <a:lnTo>
                        <a:pt x="1080" y="4333"/>
                      </a:lnTo>
                      <a:lnTo>
                        <a:pt x="1085" y="4303"/>
                      </a:lnTo>
                      <a:lnTo>
                        <a:pt x="1088" y="4273"/>
                      </a:lnTo>
                      <a:lnTo>
                        <a:pt x="1091" y="4242"/>
                      </a:lnTo>
                      <a:lnTo>
                        <a:pt x="1094" y="4212"/>
                      </a:lnTo>
                      <a:lnTo>
                        <a:pt x="1096" y="4181"/>
                      </a:lnTo>
                      <a:lnTo>
                        <a:pt x="1097" y="4151"/>
                      </a:lnTo>
                      <a:lnTo>
                        <a:pt x="1097" y="4120"/>
                      </a:lnTo>
                      <a:lnTo>
                        <a:pt x="1097" y="4089"/>
                      </a:lnTo>
                      <a:lnTo>
                        <a:pt x="1096" y="4059"/>
                      </a:lnTo>
                      <a:lnTo>
                        <a:pt x="1094" y="4029"/>
                      </a:lnTo>
                      <a:lnTo>
                        <a:pt x="1092" y="4000"/>
                      </a:lnTo>
                      <a:lnTo>
                        <a:pt x="1090" y="3970"/>
                      </a:lnTo>
                      <a:lnTo>
                        <a:pt x="1086" y="3941"/>
                      </a:lnTo>
                      <a:lnTo>
                        <a:pt x="1083" y="3912"/>
                      </a:lnTo>
                      <a:lnTo>
                        <a:pt x="1078" y="3884"/>
                      </a:lnTo>
                      <a:lnTo>
                        <a:pt x="1072" y="3857"/>
                      </a:lnTo>
                      <a:lnTo>
                        <a:pt x="1067" y="3829"/>
                      </a:lnTo>
                      <a:lnTo>
                        <a:pt x="1052" y="3762"/>
                      </a:lnTo>
                      <a:lnTo>
                        <a:pt x="1034" y="3671"/>
                      </a:lnTo>
                      <a:lnTo>
                        <a:pt x="1013" y="3560"/>
                      </a:lnTo>
                      <a:lnTo>
                        <a:pt x="991" y="3434"/>
                      </a:lnTo>
                      <a:lnTo>
                        <a:pt x="967" y="3293"/>
                      </a:lnTo>
                      <a:lnTo>
                        <a:pt x="943" y="3141"/>
                      </a:lnTo>
                      <a:lnTo>
                        <a:pt x="919" y="2983"/>
                      </a:lnTo>
                      <a:lnTo>
                        <a:pt x="897" y="2820"/>
                      </a:lnTo>
                      <a:lnTo>
                        <a:pt x="876" y="2655"/>
                      </a:lnTo>
                      <a:lnTo>
                        <a:pt x="857" y="2492"/>
                      </a:lnTo>
                      <a:lnTo>
                        <a:pt x="849" y="2412"/>
                      </a:lnTo>
                      <a:lnTo>
                        <a:pt x="841" y="2334"/>
                      </a:lnTo>
                      <a:lnTo>
                        <a:pt x="834" y="2257"/>
                      </a:lnTo>
                      <a:lnTo>
                        <a:pt x="829" y="2183"/>
                      </a:lnTo>
                      <a:lnTo>
                        <a:pt x="825" y="2112"/>
                      </a:lnTo>
                      <a:lnTo>
                        <a:pt x="822" y="2043"/>
                      </a:lnTo>
                      <a:lnTo>
                        <a:pt x="820" y="1978"/>
                      </a:lnTo>
                      <a:lnTo>
                        <a:pt x="820" y="1917"/>
                      </a:lnTo>
                      <a:lnTo>
                        <a:pt x="821" y="1860"/>
                      </a:lnTo>
                      <a:lnTo>
                        <a:pt x="824" y="1809"/>
                      </a:lnTo>
                      <a:lnTo>
                        <a:pt x="828" y="1761"/>
                      </a:lnTo>
                      <a:lnTo>
                        <a:pt x="834" y="1720"/>
                      </a:lnTo>
                      <a:lnTo>
                        <a:pt x="850" y="1640"/>
                      </a:lnTo>
                      <a:lnTo>
                        <a:pt x="868" y="1562"/>
                      </a:lnTo>
                      <a:lnTo>
                        <a:pt x="886" y="1484"/>
                      </a:lnTo>
                      <a:lnTo>
                        <a:pt x="908" y="1407"/>
                      </a:lnTo>
                      <a:lnTo>
                        <a:pt x="931" y="1333"/>
                      </a:lnTo>
                      <a:lnTo>
                        <a:pt x="954" y="1260"/>
                      </a:lnTo>
                      <a:lnTo>
                        <a:pt x="981" y="1188"/>
                      </a:lnTo>
                      <a:lnTo>
                        <a:pt x="1008" y="1118"/>
                      </a:lnTo>
                      <a:lnTo>
                        <a:pt x="1037" y="1050"/>
                      </a:lnTo>
                      <a:lnTo>
                        <a:pt x="1068" y="984"/>
                      </a:lnTo>
                      <a:lnTo>
                        <a:pt x="1100" y="920"/>
                      </a:lnTo>
                      <a:lnTo>
                        <a:pt x="1133" y="859"/>
                      </a:lnTo>
                      <a:lnTo>
                        <a:pt x="1151" y="830"/>
                      </a:lnTo>
                      <a:lnTo>
                        <a:pt x="1167" y="801"/>
                      </a:lnTo>
                      <a:lnTo>
                        <a:pt x="1186" y="772"/>
                      </a:lnTo>
                      <a:lnTo>
                        <a:pt x="1204" y="745"/>
                      </a:lnTo>
                      <a:lnTo>
                        <a:pt x="1222" y="718"/>
                      </a:lnTo>
                      <a:lnTo>
                        <a:pt x="1241" y="691"/>
                      </a:lnTo>
                      <a:lnTo>
                        <a:pt x="1259" y="666"/>
                      </a:lnTo>
                      <a:lnTo>
                        <a:pt x="1278" y="641"/>
                      </a:lnTo>
                      <a:lnTo>
                        <a:pt x="1301" y="613"/>
                      </a:lnTo>
                      <a:lnTo>
                        <a:pt x="1324" y="587"/>
                      </a:lnTo>
                      <a:lnTo>
                        <a:pt x="1346" y="561"/>
                      </a:lnTo>
                      <a:lnTo>
                        <a:pt x="1370" y="536"/>
                      </a:lnTo>
                      <a:lnTo>
                        <a:pt x="1395" y="511"/>
                      </a:lnTo>
                      <a:lnTo>
                        <a:pt x="1420" y="487"/>
                      </a:lnTo>
                      <a:lnTo>
                        <a:pt x="1447" y="465"/>
                      </a:lnTo>
                      <a:lnTo>
                        <a:pt x="1473" y="442"/>
                      </a:lnTo>
                      <a:lnTo>
                        <a:pt x="1500" y="420"/>
                      </a:lnTo>
                      <a:lnTo>
                        <a:pt x="1528" y="398"/>
                      </a:lnTo>
                      <a:lnTo>
                        <a:pt x="1557" y="378"/>
                      </a:lnTo>
                      <a:lnTo>
                        <a:pt x="1586" y="357"/>
                      </a:lnTo>
                      <a:lnTo>
                        <a:pt x="1617" y="338"/>
                      </a:lnTo>
                      <a:lnTo>
                        <a:pt x="1648" y="319"/>
                      </a:lnTo>
                      <a:lnTo>
                        <a:pt x="1679" y="301"/>
                      </a:lnTo>
                      <a:lnTo>
                        <a:pt x="1712" y="283"/>
                      </a:lnTo>
                      <a:lnTo>
                        <a:pt x="1746" y="266"/>
                      </a:lnTo>
                      <a:lnTo>
                        <a:pt x="1781" y="249"/>
                      </a:lnTo>
                      <a:lnTo>
                        <a:pt x="1816" y="234"/>
                      </a:lnTo>
                      <a:lnTo>
                        <a:pt x="1851" y="218"/>
                      </a:lnTo>
                      <a:lnTo>
                        <a:pt x="1888" y="203"/>
                      </a:lnTo>
                      <a:lnTo>
                        <a:pt x="1926" y="188"/>
                      </a:lnTo>
                      <a:lnTo>
                        <a:pt x="1965" y="175"/>
                      </a:lnTo>
                      <a:lnTo>
                        <a:pt x="2004" y="162"/>
                      </a:lnTo>
                      <a:lnTo>
                        <a:pt x="2045" y="149"/>
                      </a:lnTo>
                      <a:lnTo>
                        <a:pt x="2087" y="137"/>
                      </a:lnTo>
                      <a:lnTo>
                        <a:pt x="2129" y="125"/>
                      </a:lnTo>
                      <a:lnTo>
                        <a:pt x="2173" y="114"/>
                      </a:lnTo>
                      <a:lnTo>
                        <a:pt x="2217" y="103"/>
                      </a:lnTo>
                      <a:lnTo>
                        <a:pt x="2263" y="92"/>
                      </a:lnTo>
                      <a:lnTo>
                        <a:pt x="2309" y="83"/>
                      </a:lnTo>
                      <a:lnTo>
                        <a:pt x="2357" y="74"/>
                      </a:lnTo>
                      <a:lnTo>
                        <a:pt x="2409" y="64"/>
                      </a:lnTo>
                      <a:lnTo>
                        <a:pt x="2462" y="57"/>
                      </a:lnTo>
                      <a:lnTo>
                        <a:pt x="2515" y="52"/>
                      </a:lnTo>
                      <a:lnTo>
                        <a:pt x="2567" y="49"/>
                      </a:lnTo>
                      <a:lnTo>
                        <a:pt x="2618" y="47"/>
                      </a:lnTo>
                      <a:lnTo>
                        <a:pt x="2669" y="47"/>
                      </a:lnTo>
                      <a:lnTo>
                        <a:pt x="2720" y="48"/>
                      </a:lnTo>
                      <a:lnTo>
                        <a:pt x="2768" y="51"/>
                      </a:lnTo>
                      <a:lnTo>
                        <a:pt x="2818" y="54"/>
                      </a:lnTo>
                      <a:lnTo>
                        <a:pt x="2865" y="59"/>
                      </a:lnTo>
                      <a:lnTo>
                        <a:pt x="2912" y="66"/>
                      </a:lnTo>
                      <a:lnTo>
                        <a:pt x="2958" y="74"/>
                      </a:lnTo>
                      <a:lnTo>
                        <a:pt x="3003" y="82"/>
                      </a:lnTo>
                      <a:lnTo>
                        <a:pt x="3047" y="90"/>
                      </a:lnTo>
                      <a:lnTo>
                        <a:pt x="3090" y="101"/>
                      </a:lnTo>
                      <a:lnTo>
                        <a:pt x="3132" y="111"/>
                      </a:lnTo>
                      <a:lnTo>
                        <a:pt x="3173" y="122"/>
                      </a:lnTo>
                      <a:lnTo>
                        <a:pt x="3211" y="134"/>
                      </a:lnTo>
                      <a:lnTo>
                        <a:pt x="3249" y="145"/>
                      </a:lnTo>
                      <a:lnTo>
                        <a:pt x="3285" y="157"/>
                      </a:lnTo>
                      <a:lnTo>
                        <a:pt x="3353" y="182"/>
                      </a:lnTo>
                      <a:lnTo>
                        <a:pt x="3416" y="206"/>
                      </a:lnTo>
                      <a:lnTo>
                        <a:pt x="3470" y="230"/>
                      </a:lnTo>
                      <a:lnTo>
                        <a:pt x="3518" y="252"/>
                      </a:lnTo>
                      <a:lnTo>
                        <a:pt x="3557" y="271"/>
                      </a:lnTo>
                      <a:lnTo>
                        <a:pt x="3589" y="288"/>
                      </a:lnTo>
                      <a:lnTo>
                        <a:pt x="3603" y="295"/>
                      </a:lnTo>
                      <a:lnTo>
                        <a:pt x="3617" y="301"/>
                      </a:lnTo>
                      <a:lnTo>
                        <a:pt x="3632" y="307"/>
                      </a:lnTo>
                      <a:lnTo>
                        <a:pt x="3647" y="313"/>
                      </a:lnTo>
                      <a:lnTo>
                        <a:pt x="3664" y="318"/>
                      </a:lnTo>
                      <a:lnTo>
                        <a:pt x="3680" y="322"/>
                      </a:lnTo>
                      <a:lnTo>
                        <a:pt x="3698" y="326"/>
                      </a:lnTo>
                      <a:lnTo>
                        <a:pt x="3715" y="330"/>
                      </a:lnTo>
                      <a:lnTo>
                        <a:pt x="3733" y="333"/>
                      </a:lnTo>
                      <a:lnTo>
                        <a:pt x="3752" y="335"/>
                      </a:lnTo>
                      <a:lnTo>
                        <a:pt x="3770" y="337"/>
                      </a:lnTo>
                      <a:lnTo>
                        <a:pt x="3789" y="338"/>
                      </a:lnTo>
                      <a:lnTo>
                        <a:pt x="3807" y="339"/>
                      </a:lnTo>
                      <a:lnTo>
                        <a:pt x="3826" y="339"/>
                      </a:lnTo>
                      <a:lnTo>
                        <a:pt x="3846" y="339"/>
                      </a:lnTo>
                      <a:lnTo>
                        <a:pt x="3864" y="338"/>
                      </a:lnTo>
                      <a:lnTo>
                        <a:pt x="3884" y="336"/>
                      </a:lnTo>
                      <a:lnTo>
                        <a:pt x="3903" y="334"/>
                      </a:lnTo>
                      <a:lnTo>
                        <a:pt x="3921" y="331"/>
                      </a:lnTo>
                      <a:lnTo>
                        <a:pt x="3940" y="327"/>
                      </a:lnTo>
                      <a:lnTo>
                        <a:pt x="3957" y="322"/>
                      </a:lnTo>
                      <a:lnTo>
                        <a:pt x="3976" y="317"/>
                      </a:lnTo>
                      <a:lnTo>
                        <a:pt x="3994" y="310"/>
                      </a:lnTo>
                      <a:lnTo>
                        <a:pt x="4010" y="303"/>
                      </a:lnTo>
                      <a:lnTo>
                        <a:pt x="4027" y="296"/>
                      </a:lnTo>
                      <a:lnTo>
                        <a:pt x="4042" y="287"/>
                      </a:lnTo>
                      <a:lnTo>
                        <a:pt x="4058" y="277"/>
                      </a:lnTo>
                      <a:lnTo>
                        <a:pt x="4072" y="267"/>
                      </a:lnTo>
                      <a:lnTo>
                        <a:pt x="4087" y="256"/>
                      </a:lnTo>
                      <a:lnTo>
                        <a:pt x="4100" y="243"/>
                      </a:lnTo>
                      <a:lnTo>
                        <a:pt x="4112" y="231"/>
                      </a:lnTo>
                      <a:lnTo>
                        <a:pt x="4124" y="216"/>
                      </a:lnTo>
                      <a:lnTo>
                        <a:pt x="4137" y="199"/>
                      </a:lnTo>
                      <a:lnTo>
                        <a:pt x="4153" y="182"/>
                      </a:lnTo>
                      <a:lnTo>
                        <a:pt x="4169" y="166"/>
                      </a:lnTo>
                      <a:lnTo>
                        <a:pt x="4188" y="150"/>
                      </a:lnTo>
                      <a:lnTo>
                        <a:pt x="4207" y="135"/>
                      </a:lnTo>
                      <a:lnTo>
                        <a:pt x="4227" y="120"/>
                      </a:lnTo>
                      <a:lnTo>
                        <a:pt x="4249" y="106"/>
                      </a:lnTo>
                      <a:lnTo>
                        <a:pt x="4272" y="92"/>
                      </a:lnTo>
                      <a:lnTo>
                        <a:pt x="4296" y="79"/>
                      </a:lnTo>
                      <a:lnTo>
                        <a:pt x="4320" y="68"/>
                      </a:lnTo>
                      <a:lnTo>
                        <a:pt x="4346" y="56"/>
                      </a:lnTo>
                      <a:lnTo>
                        <a:pt x="4373" y="46"/>
                      </a:lnTo>
                      <a:lnTo>
                        <a:pt x="4400" y="35"/>
                      </a:lnTo>
                      <a:lnTo>
                        <a:pt x="4428" y="27"/>
                      </a:lnTo>
                      <a:lnTo>
                        <a:pt x="4457" y="20"/>
                      </a:lnTo>
                      <a:lnTo>
                        <a:pt x="4486" y="14"/>
                      </a:lnTo>
                      <a:lnTo>
                        <a:pt x="4515" y="9"/>
                      </a:lnTo>
                      <a:lnTo>
                        <a:pt x="4545" y="4"/>
                      </a:lnTo>
                      <a:lnTo>
                        <a:pt x="4576" y="2"/>
                      </a:lnTo>
                      <a:lnTo>
                        <a:pt x="4606" y="0"/>
                      </a:lnTo>
                      <a:lnTo>
                        <a:pt x="4637" y="0"/>
                      </a:lnTo>
                      <a:lnTo>
                        <a:pt x="4668" y="2"/>
                      </a:lnTo>
                      <a:lnTo>
                        <a:pt x="4700" y="5"/>
                      </a:lnTo>
                      <a:lnTo>
                        <a:pt x="4731" y="10"/>
                      </a:lnTo>
                      <a:lnTo>
                        <a:pt x="4762" y="16"/>
                      </a:lnTo>
                      <a:lnTo>
                        <a:pt x="4793" y="23"/>
                      </a:lnTo>
                      <a:lnTo>
                        <a:pt x="4824" y="32"/>
                      </a:lnTo>
                      <a:lnTo>
                        <a:pt x="4855" y="44"/>
                      </a:lnTo>
                      <a:lnTo>
                        <a:pt x="4885" y="57"/>
                      </a:lnTo>
                      <a:lnTo>
                        <a:pt x="4916" y="72"/>
                      </a:lnTo>
                      <a:lnTo>
                        <a:pt x="4945" y="88"/>
                      </a:lnTo>
                      <a:lnTo>
                        <a:pt x="4975" y="107"/>
                      </a:lnTo>
                      <a:lnTo>
                        <a:pt x="4988" y="116"/>
                      </a:lnTo>
                      <a:lnTo>
                        <a:pt x="5001" y="126"/>
                      </a:lnTo>
                      <a:lnTo>
                        <a:pt x="5013" y="137"/>
                      </a:lnTo>
                      <a:lnTo>
                        <a:pt x="5026" y="147"/>
                      </a:lnTo>
                      <a:lnTo>
                        <a:pt x="5037" y="158"/>
                      </a:lnTo>
                      <a:lnTo>
                        <a:pt x="5048" y="171"/>
                      </a:lnTo>
                      <a:lnTo>
                        <a:pt x="5059" y="182"/>
                      </a:lnTo>
                      <a:lnTo>
                        <a:pt x="5069" y="196"/>
                      </a:lnTo>
                      <a:lnTo>
                        <a:pt x="5089" y="223"/>
                      </a:lnTo>
                      <a:lnTo>
                        <a:pt x="5106" y="251"/>
                      </a:lnTo>
                      <a:lnTo>
                        <a:pt x="5123" y="280"/>
                      </a:lnTo>
                      <a:lnTo>
                        <a:pt x="5137" y="313"/>
                      </a:lnTo>
                      <a:lnTo>
                        <a:pt x="5150" y="346"/>
                      </a:lnTo>
                      <a:lnTo>
                        <a:pt x="5160" y="381"/>
                      </a:lnTo>
                      <a:lnTo>
                        <a:pt x="5169" y="417"/>
                      </a:lnTo>
                      <a:lnTo>
                        <a:pt x="5177" y="454"/>
                      </a:lnTo>
                      <a:lnTo>
                        <a:pt x="5182" y="492"/>
                      </a:lnTo>
                      <a:lnTo>
                        <a:pt x="5185" y="533"/>
                      </a:lnTo>
                      <a:lnTo>
                        <a:pt x="5186" y="573"/>
                      </a:lnTo>
                      <a:lnTo>
                        <a:pt x="5185" y="615"/>
                      </a:lnTo>
                      <a:lnTo>
                        <a:pt x="5182" y="653"/>
                      </a:lnTo>
                      <a:lnTo>
                        <a:pt x="5178" y="691"/>
                      </a:lnTo>
                      <a:lnTo>
                        <a:pt x="5171" y="729"/>
                      </a:lnTo>
                      <a:lnTo>
                        <a:pt x="5164" y="767"/>
                      </a:lnTo>
                      <a:lnTo>
                        <a:pt x="5154" y="807"/>
                      </a:lnTo>
                      <a:lnTo>
                        <a:pt x="5142" y="845"/>
                      </a:lnTo>
                      <a:lnTo>
                        <a:pt x="5129" y="882"/>
                      </a:lnTo>
                      <a:lnTo>
                        <a:pt x="5114" y="918"/>
                      </a:lnTo>
                      <a:lnTo>
                        <a:pt x="5097" y="955"/>
                      </a:lnTo>
                      <a:lnTo>
                        <a:pt x="5078" y="988"/>
                      </a:lnTo>
                      <a:lnTo>
                        <a:pt x="5068" y="1004"/>
                      </a:lnTo>
                      <a:lnTo>
                        <a:pt x="5058" y="1021"/>
                      </a:lnTo>
                      <a:lnTo>
                        <a:pt x="5046" y="1035"/>
                      </a:lnTo>
                      <a:lnTo>
                        <a:pt x="5035" y="1051"/>
                      </a:lnTo>
                      <a:lnTo>
                        <a:pt x="5022" y="1064"/>
                      </a:lnTo>
                      <a:lnTo>
                        <a:pt x="5010" y="1078"/>
                      </a:lnTo>
                      <a:lnTo>
                        <a:pt x="4997" y="1091"/>
                      </a:lnTo>
                      <a:lnTo>
                        <a:pt x="4983" y="1103"/>
                      </a:lnTo>
                      <a:lnTo>
                        <a:pt x="4970" y="1115"/>
                      </a:lnTo>
                      <a:lnTo>
                        <a:pt x="4955" y="1125"/>
                      </a:lnTo>
                      <a:lnTo>
                        <a:pt x="4940" y="1136"/>
                      </a:lnTo>
                      <a:lnTo>
                        <a:pt x="4925" y="1145"/>
                      </a:lnTo>
                      <a:lnTo>
                        <a:pt x="4915" y="1149"/>
                      </a:lnTo>
                      <a:lnTo>
                        <a:pt x="4905" y="1153"/>
                      </a:lnTo>
                      <a:lnTo>
                        <a:pt x="4894" y="1156"/>
                      </a:lnTo>
                      <a:lnTo>
                        <a:pt x="4884" y="1157"/>
                      </a:lnTo>
                      <a:lnTo>
                        <a:pt x="4874" y="1158"/>
                      </a:lnTo>
                      <a:lnTo>
                        <a:pt x="4863" y="1157"/>
                      </a:lnTo>
                      <a:lnTo>
                        <a:pt x="4853" y="1156"/>
                      </a:lnTo>
                      <a:lnTo>
                        <a:pt x="4843" y="1154"/>
                      </a:lnTo>
                      <a:lnTo>
                        <a:pt x="4832" y="1151"/>
                      </a:lnTo>
                      <a:lnTo>
                        <a:pt x="4823" y="1147"/>
                      </a:lnTo>
                      <a:lnTo>
                        <a:pt x="4814" y="1142"/>
                      </a:lnTo>
                      <a:lnTo>
                        <a:pt x="4805" y="1136"/>
                      </a:lnTo>
                      <a:lnTo>
                        <a:pt x="4797" y="1128"/>
                      </a:lnTo>
                      <a:lnTo>
                        <a:pt x="4790" y="1120"/>
                      </a:lnTo>
                      <a:lnTo>
                        <a:pt x="4784" y="1112"/>
                      </a:lnTo>
                      <a:lnTo>
                        <a:pt x="4777" y="1102"/>
                      </a:lnTo>
                      <a:lnTo>
                        <a:pt x="4773" y="1092"/>
                      </a:lnTo>
                      <a:lnTo>
                        <a:pt x="4769" y="1083"/>
                      </a:lnTo>
                      <a:lnTo>
                        <a:pt x="4766" y="1072"/>
                      </a:lnTo>
                      <a:lnTo>
                        <a:pt x="4765" y="1061"/>
                      </a:lnTo>
                      <a:lnTo>
                        <a:pt x="4764" y="1051"/>
                      </a:lnTo>
                      <a:lnTo>
                        <a:pt x="4765" y="1040"/>
                      </a:lnTo>
                      <a:lnTo>
                        <a:pt x="4766" y="1030"/>
                      </a:lnTo>
                      <a:lnTo>
                        <a:pt x="4768" y="1020"/>
                      </a:lnTo>
                      <a:lnTo>
                        <a:pt x="4771" y="1010"/>
                      </a:lnTo>
                      <a:lnTo>
                        <a:pt x="4775" y="1001"/>
                      </a:lnTo>
                      <a:lnTo>
                        <a:pt x="4780" y="992"/>
                      </a:lnTo>
                      <a:lnTo>
                        <a:pt x="4787" y="984"/>
                      </a:lnTo>
                      <a:lnTo>
                        <a:pt x="4794" y="975"/>
                      </a:lnTo>
                      <a:lnTo>
                        <a:pt x="4802" y="968"/>
                      </a:lnTo>
                      <a:lnTo>
                        <a:pt x="4810" y="961"/>
                      </a:lnTo>
                      <a:lnTo>
                        <a:pt x="4820" y="956"/>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6" name="Freeform 2118">
                  <a:extLst>
                    <a:ext uri="{FF2B5EF4-FFF2-40B4-BE49-F238E27FC236}">
                      <a16:creationId xmlns:a16="http://schemas.microsoft.com/office/drawing/2014/main" id="{89D1665F-12E8-45B4-9CDC-F9E20660C550}"/>
                    </a:ext>
                  </a:extLst>
                </p:cNvPr>
                <p:cNvSpPr>
                  <a:spLocks/>
                </p:cNvSpPr>
                <p:nvPr/>
              </p:nvSpPr>
              <p:spPr bwMode="auto">
                <a:xfrm>
                  <a:off x="1977" y="2883"/>
                  <a:ext cx="142"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1" y="2473"/>
                      </a:moveTo>
                      <a:lnTo>
                        <a:pt x="1141" y="2491"/>
                      </a:lnTo>
                      <a:lnTo>
                        <a:pt x="1150" y="2491"/>
                      </a:lnTo>
                      <a:lnTo>
                        <a:pt x="1159" y="2489"/>
                      </a:lnTo>
                      <a:lnTo>
                        <a:pt x="1167" y="2487"/>
                      </a:lnTo>
                      <a:lnTo>
                        <a:pt x="1174" y="2485"/>
                      </a:lnTo>
                      <a:lnTo>
                        <a:pt x="1179" y="2482"/>
                      </a:lnTo>
                      <a:lnTo>
                        <a:pt x="1184" y="2479"/>
                      </a:lnTo>
                      <a:lnTo>
                        <a:pt x="1188" y="2476"/>
                      </a:lnTo>
                      <a:lnTo>
                        <a:pt x="1192" y="2473"/>
                      </a:lnTo>
                      <a:lnTo>
                        <a:pt x="1198" y="2467"/>
                      </a:lnTo>
                      <a:lnTo>
                        <a:pt x="1203" y="2460"/>
                      </a:lnTo>
                      <a:lnTo>
                        <a:pt x="1208" y="2451"/>
                      </a:lnTo>
                      <a:lnTo>
                        <a:pt x="1213" y="2443"/>
                      </a:lnTo>
                      <a:lnTo>
                        <a:pt x="1222" y="2423"/>
                      </a:lnTo>
                      <a:lnTo>
                        <a:pt x="1230" y="2400"/>
                      </a:lnTo>
                      <a:lnTo>
                        <a:pt x="1236" y="2375"/>
                      </a:lnTo>
                      <a:lnTo>
                        <a:pt x="1240" y="2347"/>
                      </a:lnTo>
                      <a:lnTo>
                        <a:pt x="1243" y="2318"/>
                      </a:lnTo>
                      <a:lnTo>
                        <a:pt x="1245" y="2286"/>
                      </a:lnTo>
                      <a:lnTo>
                        <a:pt x="1247" y="2213"/>
                      </a:lnTo>
                      <a:lnTo>
                        <a:pt x="1253" y="2097"/>
                      </a:lnTo>
                      <a:lnTo>
                        <a:pt x="1261" y="1952"/>
                      </a:lnTo>
                      <a:lnTo>
                        <a:pt x="1270" y="1796"/>
                      </a:lnTo>
                      <a:lnTo>
                        <a:pt x="1278" y="1645"/>
                      </a:lnTo>
                      <a:lnTo>
                        <a:pt x="1287" y="1513"/>
                      </a:lnTo>
                      <a:lnTo>
                        <a:pt x="1293" y="1418"/>
                      </a:lnTo>
                      <a:lnTo>
                        <a:pt x="1295" y="1375"/>
                      </a:lnTo>
                      <a:lnTo>
                        <a:pt x="1296" y="1364"/>
                      </a:lnTo>
                      <a:lnTo>
                        <a:pt x="1298" y="1353"/>
                      </a:lnTo>
                      <a:lnTo>
                        <a:pt x="1301" y="1344"/>
                      </a:lnTo>
                      <a:lnTo>
                        <a:pt x="1305" y="1335"/>
                      </a:lnTo>
                      <a:lnTo>
                        <a:pt x="1310" y="1325"/>
                      </a:lnTo>
                      <a:lnTo>
                        <a:pt x="1315" y="1317"/>
                      </a:lnTo>
                      <a:lnTo>
                        <a:pt x="1323" y="1309"/>
                      </a:lnTo>
                      <a:lnTo>
                        <a:pt x="1330" y="1302"/>
                      </a:lnTo>
                      <a:lnTo>
                        <a:pt x="1337" y="1295"/>
                      </a:lnTo>
                      <a:lnTo>
                        <a:pt x="1345" y="1289"/>
                      </a:lnTo>
                      <a:lnTo>
                        <a:pt x="1355" y="1285"/>
                      </a:lnTo>
                      <a:lnTo>
                        <a:pt x="1364" y="1280"/>
                      </a:lnTo>
                      <a:lnTo>
                        <a:pt x="1373" y="1277"/>
                      </a:lnTo>
                      <a:lnTo>
                        <a:pt x="1384" y="1275"/>
                      </a:lnTo>
                      <a:lnTo>
                        <a:pt x="1394" y="1274"/>
                      </a:lnTo>
                      <a:lnTo>
                        <a:pt x="1404" y="1273"/>
                      </a:lnTo>
                      <a:lnTo>
                        <a:pt x="1452" y="1274"/>
                      </a:lnTo>
                      <a:lnTo>
                        <a:pt x="1512" y="1274"/>
                      </a:lnTo>
                      <a:lnTo>
                        <a:pt x="1581" y="1275"/>
                      </a:lnTo>
                      <a:lnTo>
                        <a:pt x="1655" y="1274"/>
                      </a:lnTo>
                      <a:lnTo>
                        <a:pt x="1727" y="1273"/>
                      </a:lnTo>
                      <a:lnTo>
                        <a:pt x="1794" y="1272"/>
                      </a:lnTo>
                      <a:lnTo>
                        <a:pt x="1852" y="1268"/>
                      </a:lnTo>
                      <a:lnTo>
                        <a:pt x="1896" y="1264"/>
                      </a:lnTo>
                      <a:lnTo>
                        <a:pt x="1899" y="1264"/>
                      </a:lnTo>
                      <a:lnTo>
                        <a:pt x="1902" y="1263"/>
                      </a:lnTo>
                      <a:lnTo>
                        <a:pt x="1905" y="1263"/>
                      </a:lnTo>
                      <a:lnTo>
                        <a:pt x="1907" y="1262"/>
                      </a:lnTo>
                      <a:lnTo>
                        <a:pt x="1910" y="1261"/>
                      </a:lnTo>
                      <a:lnTo>
                        <a:pt x="1912" y="1260"/>
                      </a:lnTo>
                      <a:lnTo>
                        <a:pt x="1913" y="1259"/>
                      </a:lnTo>
                      <a:lnTo>
                        <a:pt x="1915" y="1257"/>
                      </a:lnTo>
                      <a:lnTo>
                        <a:pt x="1916" y="1253"/>
                      </a:lnTo>
                      <a:lnTo>
                        <a:pt x="1918" y="1246"/>
                      </a:lnTo>
                      <a:lnTo>
                        <a:pt x="1918" y="1237"/>
                      </a:lnTo>
                      <a:lnTo>
                        <a:pt x="1918" y="1228"/>
                      </a:lnTo>
                      <a:lnTo>
                        <a:pt x="1916" y="1217"/>
                      </a:lnTo>
                      <a:lnTo>
                        <a:pt x="1914" y="1204"/>
                      </a:lnTo>
                      <a:lnTo>
                        <a:pt x="1909" y="1191"/>
                      </a:lnTo>
                      <a:lnTo>
                        <a:pt x="1903" y="1175"/>
                      </a:lnTo>
                      <a:lnTo>
                        <a:pt x="1397" y="157"/>
                      </a:lnTo>
                      <a:lnTo>
                        <a:pt x="1393" y="147"/>
                      </a:lnTo>
                      <a:lnTo>
                        <a:pt x="1389" y="136"/>
                      </a:lnTo>
                      <a:lnTo>
                        <a:pt x="1387" y="126"/>
                      </a:lnTo>
                      <a:lnTo>
                        <a:pt x="1386" y="115"/>
                      </a:lnTo>
                      <a:lnTo>
                        <a:pt x="1386" y="104"/>
                      </a:lnTo>
                      <a:lnTo>
                        <a:pt x="1387" y="94"/>
                      </a:lnTo>
                      <a:lnTo>
                        <a:pt x="1388" y="84"/>
                      </a:lnTo>
                      <a:lnTo>
                        <a:pt x="1391" y="74"/>
                      </a:lnTo>
                      <a:lnTo>
                        <a:pt x="1395" y="64"/>
                      </a:lnTo>
                      <a:lnTo>
                        <a:pt x="1399" y="55"/>
                      </a:lnTo>
                      <a:lnTo>
                        <a:pt x="1405" y="46"/>
                      </a:lnTo>
                      <a:lnTo>
                        <a:pt x="1412" y="38"/>
                      </a:lnTo>
                      <a:lnTo>
                        <a:pt x="1419" y="30"/>
                      </a:lnTo>
                      <a:lnTo>
                        <a:pt x="1427" y="24"/>
                      </a:lnTo>
                      <a:lnTo>
                        <a:pt x="1435" y="17"/>
                      </a:lnTo>
                      <a:lnTo>
                        <a:pt x="1446" y="11"/>
                      </a:lnTo>
                      <a:lnTo>
                        <a:pt x="1456" y="7"/>
                      </a:lnTo>
                      <a:lnTo>
                        <a:pt x="1466" y="4"/>
                      </a:lnTo>
                      <a:lnTo>
                        <a:pt x="1477" y="2"/>
                      </a:lnTo>
                      <a:lnTo>
                        <a:pt x="1487" y="0"/>
                      </a:lnTo>
                      <a:lnTo>
                        <a:pt x="1497" y="0"/>
                      </a:lnTo>
                      <a:lnTo>
                        <a:pt x="1508" y="1"/>
                      </a:lnTo>
                      <a:lnTo>
                        <a:pt x="1518" y="3"/>
                      </a:lnTo>
                      <a:lnTo>
                        <a:pt x="1528" y="6"/>
                      </a:lnTo>
                      <a:lnTo>
                        <a:pt x="1538" y="9"/>
                      </a:lnTo>
                      <a:lnTo>
                        <a:pt x="1547" y="14"/>
                      </a:lnTo>
                      <a:lnTo>
                        <a:pt x="1556" y="19"/>
                      </a:lnTo>
                      <a:lnTo>
                        <a:pt x="1565" y="26"/>
                      </a:lnTo>
                      <a:lnTo>
                        <a:pt x="1572" y="34"/>
                      </a:lnTo>
                      <a:lnTo>
                        <a:pt x="1579" y="41"/>
                      </a:lnTo>
                      <a:lnTo>
                        <a:pt x="1585" y="50"/>
                      </a:lnTo>
                      <a:lnTo>
                        <a:pt x="1591" y="60"/>
                      </a:lnTo>
                      <a:lnTo>
                        <a:pt x="2098" y="1082"/>
                      </a:lnTo>
                      <a:lnTo>
                        <a:pt x="2107" y="1101"/>
                      </a:lnTo>
                      <a:lnTo>
                        <a:pt x="2114" y="1119"/>
                      </a:lnTo>
                      <a:lnTo>
                        <a:pt x="2120" y="1137"/>
                      </a:lnTo>
                      <a:lnTo>
                        <a:pt x="2125" y="1156"/>
                      </a:lnTo>
                      <a:lnTo>
                        <a:pt x="2129" y="1174"/>
                      </a:lnTo>
                      <a:lnTo>
                        <a:pt x="2131" y="1193"/>
                      </a:lnTo>
                      <a:lnTo>
                        <a:pt x="2133" y="1211"/>
                      </a:lnTo>
                      <a:lnTo>
                        <a:pt x="2134" y="1229"/>
                      </a:lnTo>
                      <a:lnTo>
                        <a:pt x="2134" y="1247"/>
                      </a:lnTo>
                      <a:lnTo>
                        <a:pt x="2133" y="1264"/>
                      </a:lnTo>
                      <a:lnTo>
                        <a:pt x="2131" y="1281"/>
                      </a:lnTo>
                      <a:lnTo>
                        <a:pt x="2128" y="1298"/>
                      </a:lnTo>
                      <a:lnTo>
                        <a:pt x="2124" y="1315"/>
                      </a:lnTo>
                      <a:lnTo>
                        <a:pt x="2119" y="1330"/>
                      </a:lnTo>
                      <a:lnTo>
                        <a:pt x="2112" y="1346"/>
                      </a:lnTo>
                      <a:lnTo>
                        <a:pt x="2104" y="1360"/>
                      </a:lnTo>
                      <a:lnTo>
                        <a:pt x="2097" y="1373"/>
                      </a:lnTo>
                      <a:lnTo>
                        <a:pt x="2090" y="1384"/>
                      </a:lnTo>
                      <a:lnTo>
                        <a:pt x="2082" y="1396"/>
                      </a:lnTo>
                      <a:lnTo>
                        <a:pt x="2072" y="1406"/>
                      </a:lnTo>
                      <a:lnTo>
                        <a:pt x="2063" y="1415"/>
                      </a:lnTo>
                      <a:lnTo>
                        <a:pt x="2053" y="1425"/>
                      </a:lnTo>
                      <a:lnTo>
                        <a:pt x="2042" y="1433"/>
                      </a:lnTo>
                      <a:lnTo>
                        <a:pt x="2031" y="1441"/>
                      </a:lnTo>
                      <a:lnTo>
                        <a:pt x="2019" y="1448"/>
                      </a:lnTo>
                      <a:lnTo>
                        <a:pt x="2006" y="1455"/>
                      </a:lnTo>
                      <a:lnTo>
                        <a:pt x="1994" y="1461"/>
                      </a:lnTo>
                      <a:lnTo>
                        <a:pt x="1980" y="1466"/>
                      </a:lnTo>
                      <a:lnTo>
                        <a:pt x="1967" y="1470"/>
                      </a:lnTo>
                      <a:lnTo>
                        <a:pt x="1952" y="1474"/>
                      </a:lnTo>
                      <a:lnTo>
                        <a:pt x="1938" y="1477"/>
                      </a:lnTo>
                      <a:lnTo>
                        <a:pt x="1923" y="1479"/>
                      </a:lnTo>
                      <a:lnTo>
                        <a:pt x="1884" y="1483"/>
                      </a:lnTo>
                      <a:lnTo>
                        <a:pt x="1838" y="1486"/>
                      </a:lnTo>
                      <a:lnTo>
                        <a:pt x="1785" y="1488"/>
                      </a:lnTo>
                      <a:lnTo>
                        <a:pt x="1728" y="1490"/>
                      </a:lnTo>
                      <a:lnTo>
                        <a:pt x="1669" y="1491"/>
                      </a:lnTo>
                      <a:lnTo>
                        <a:pt x="1611" y="1491"/>
                      </a:lnTo>
                      <a:lnTo>
                        <a:pt x="1555" y="1491"/>
                      </a:lnTo>
                      <a:lnTo>
                        <a:pt x="1505" y="1491"/>
                      </a:lnTo>
                      <a:lnTo>
                        <a:pt x="1500" y="1583"/>
                      </a:lnTo>
                      <a:lnTo>
                        <a:pt x="1492" y="1693"/>
                      </a:lnTo>
                      <a:lnTo>
                        <a:pt x="1486" y="1814"/>
                      </a:lnTo>
                      <a:lnTo>
                        <a:pt x="1479" y="1936"/>
                      </a:lnTo>
                      <a:lnTo>
                        <a:pt x="1473" y="2053"/>
                      </a:lnTo>
                      <a:lnTo>
                        <a:pt x="1466" y="2157"/>
                      </a:lnTo>
                      <a:lnTo>
                        <a:pt x="1463" y="2238"/>
                      </a:lnTo>
                      <a:lnTo>
                        <a:pt x="1461" y="2290"/>
                      </a:lnTo>
                      <a:lnTo>
                        <a:pt x="1460" y="2325"/>
                      </a:lnTo>
                      <a:lnTo>
                        <a:pt x="1456" y="2364"/>
                      </a:lnTo>
                      <a:lnTo>
                        <a:pt x="1453" y="2386"/>
                      </a:lnTo>
                      <a:lnTo>
                        <a:pt x="1450" y="2409"/>
                      </a:lnTo>
                      <a:lnTo>
                        <a:pt x="1445" y="2432"/>
                      </a:lnTo>
                      <a:lnTo>
                        <a:pt x="1439" y="2454"/>
                      </a:lnTo>
                      <a:lnTo>
                        <a:pt x="1432" y="2478"/>
                      </a:lnTo>
                      <a:lnTo>
                        <a:pt x="1424" y="2501"/>
                      </a:lnTo>
                      <a:lnTo>
                        <a:pt x="1414" y="2524"/>
                      </a:lnTo>
                      <a:lnTo>
                        <a:pt x="1403" y="2546"/>
                      </a:lnTo>
                      <a:lnTo>
                        <a:pt x="1391" y="2568"/>
                      </a:lnTo>
                      <a:lnTo>
                        <a:pt x="1376" y="2590"/>
                      </a:lnTo>
                      <a:lnTo>
                        <a:pt x="1360" y="2609"/>
                      </a:lnTo>
                      <a:lnTo>
                        <a:pt x="1342" y="2628"/>
                      </a:lnTo>
                      <a:lnTo>
                        <a:pt x="1332" y="2638"/>
                      </a:lnTo>
                      <a:lnTo>
                        <a:pt x="1322" y="2647"/>
                      </a:lnTo>
                      <a:lnTo>
                        <a:pt x="1310" y="2655"/>
                      </a:lnTo>
                      <a:lnTo>
                        <a:pt x="1299" y="2663"/>
                      </a:lnTo>
                      <a:lnTo>
                        <a:pt x="1287" y="2670"/>
                      </a:lnTo>
                      <a:lnTo>
                        <a:pt x="1274" y="2677"/>
                      </a:lnTo>
                      <a:lnTo>
                        <a:pt x="1262" y="2683"/>
                      </a:lnTo>
                      <a:lnTo>
                        <a:pt x="1249" y="2688"/>
                      </a:lnTo>
                      <a:lnTo>
                        <a:pt x="1236" y="2692"/>
                      </a:lnTo>
                      <a:lnTo>
                        <a:pt x="1222" y="2696"/>
                      </a:lnTo>
                      <a:lnTo>
                        <a:pt x="1209" y="2699"/>
                      </a:lnTo>
                      <a:lnTo>
                        <a:pt x="1194" y="2702"/>
                      </a:lnTo>
                      <a:lnTo>
                        <a:pt x="1181" y="2705"/>
                      </a:lnTo>
                      <a:lnTo>
                        <a:pt x="1167" y="2706"/>
                      </a:lnTo>
                      <a:lnTo>
                        <a:pt x="1151" y="2707"/>
                      </a:lnTo>
                      <a:lnTo>
                        <a:pt x="1137" y="2707"/>
                      </a:lnTo>
                      <a:lnTo>
                        <a:pt x="107" y="2690"/>
                      </a:lnTo>
                      <a:lnTo>
                        <a:pt x="96" y="2689"/>
                      </a:lnTo>
                      <a:lnTo>
                        <a:pt x="85" y="2687"/>
                      </a:lnTo>
                      <a:lnTo>
                        <a:pt x="75" y="2685"/>
                      </a:lnTo>
                      <a:lnTo>
                        <a:pt x="65" y="2681"/>
                      </a:lnTo>
                      <a:lnTo>
                        <a:pt x="55" y="2676"/>
                      </a:lnTo>
                      <a:lnTo>
                        <a:pt x="47" y="2670"/>
                      </a:lnTo>
                      <a:lnTo>
                        <a:pt x="38" y="2664"/>
                      </a:lnTo>
                      <a:lnTo>
                        <a:pt x="31" y="2657"/>
                      </a:lnTo>
                      <a:lnTo>
                        <a:pt x="24" y="2649"/>
                      </a:lnTo>
                      <a:lnTo>
                        <a:pt x="18" y="2640"/>
                      </a:lnTo>
                      <a:lnTo>
                        <a:pt x="13" y="2632"/>
                      </a:lnTo>
                      <a:lnTo>
                        <a:pt x="8" y="2622"/>
                      </a:lnTo>
                      <a:lnTo>
                        <a:pt x="4" y="2613"/>
                      </a:lnTo>
                      <a:lnTo>
                        <a:pt x="2" y="2602"/>
                      </a:lnTo>
                      <a:lnTo>
                        <a:pt x="1" y="2591"/>
                      </a:lnTo>
                      <a:lnTo>
                        <a:pt x="0" y="2579"/>
                      </a:lnTo>
                      <a:lnTo>
                        <a:pt x="1" y="2569"/>
                      </a:lnTo>
                      <a:lnTo>
                        <a:pt x="3" y="2558"/>
                      </a:lnTo>
                      <a:lnTo>
                        <a:pt x="5" y="2547"/>
                      </a:lnTo>
                      <a:lnTo>
                        <a:pt x="9" y="2538"/>
                      </a:lnTo>
                      <a:lnTo>
                        <a:pt x="15" y="2529"/>
                      </a:lnTo>
                      <a:lnTo>
                        <a:pt x="20" y="2519"/>
                      </a:lnTo>
                      <a:lnTo>
                        <a:pt x="26" y="2511"/>
                      </a:lnTo>
                      <a:lnTo>
                        <a:pt x="33" y="2504"/>
                      </a:lnTo>
                      <a:lnTo>
                        <a:pt x="41" y="2497"/>
                      </a:lnTo>
                      <a:lnTo>
                        <a:pt x="50" y="2491"/>
                      </a:lnTo>
                      <a:lnTo>
                        <a:pt x="59" y="2485"/>
                      </a:lnTo>
                      <a:lnTo>
                        <a:pt x="68" y="2481"/>
                      </a:lnTo>
                      <a:lnTo>
                        <a:pt x="78" y="2478"/>
                      </a:lnTo>
                      <a:lnTo>
                        <a:pt x="89" y="2475"/>
                      </a:lnTo>
                      <a:lnTo>
                        <a:pt x="99" y="2474"/>
                      </a:lnTo>
                      <a:lnTo>
                        <a:pt x="111" y="247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7" name="Freeform 2119">
                  <a:extLst>
                    <a:ext uri="{FF2B5EF4-FFF2-40B4-BE49-F238E27FC236}">
                      <a16:creationId xmlns:a16="http://schemas.microsoft.com/office/drawing/2014/main" id="{BDDB87BB-4DF4-4EFE-9A03-32C90DCA64BE}"/>
                    </a:ext>
                  </a:extLst>
                </p:cNvPr>
                <p:cNvSpPr>
                  <a:spLocks/>
                </p:cNvSpPr>
                <p:nvPr/>
              </p:nvSpPr>
              <p:spPr bwMode="auto">
                <a:xfrm>
                  <a:off x="1818" y="2716"/>
                  <a:ext cx="286" cy="279"/>
                </a:xfrm>
                <a:custGeom>
                  <a:avLst/>
                  <a:gdLst>
                    <a:gd name="T0" fmla="*/ 0 w 4300"/>
                    <a:gd name="T1" fmla="*/ 0 h 4192"/>
                    <a:gd name="T2" fmla="*/ 0 w 4300"/>
                    <a:gd name="T3" fmla="*/ 0 h 4192"/>
                    <a:gd name="T4" fmla="*/ 0 w 4300"/>
                    <a:gd name="T5" fmla="*/ 0 h 4192"/>
                    <a:gd name="T6" fmla="*/ 0 w 4300"/>
                    <a:gd name="T7" fmla="*/ 0 h 4192"/>
                    <a:gd name="T8" fmla="*/ 0 w 4300"/>
                    <a:gd name="T9" fmla="*/ 0 h 4192"/>
                    <a:gd name="T10" fmla="*/ 0 w 4300"/>
                    <a:gd name="T11" fmla="*/ 0 h 4192"/>
                    <a:gd name="T12" fmla="*/ 0 w 4300"/>
                    <a:gd name="T13" fmla="*/ 0 h 4192"/>
                    <a:gd name="T14" fmla="*/ 0 w 4300"/>
                    <a:gd name="T15" fmla="*/ 0 h 4192"/>
                    <a:gd name="T16" fmla="*/ 0 w 4300"/>
                    <a:gd name="T17" fmla="*/ 0 h 4192"/>
                    <a:gd name="T18" fmla="*/ 0 w 4300"/>
                    <a:gd name="T19" fmla="*/ 0 h 4192"/>
                    <a:gd name="T20" fmla="*/ 0 w 4300"/>
                    <a:gd name="T21" fmla="*/ 0 h 4192"/>
                    <a:gd name="T22" fmla="*/ 0 w 4300"/>
                    <a:gd name="T23" fmla="*/ 0 h 4192"/>
                    <a:gd name="T24" fmla="*/ 0 w 4300"/>
                    <a:gd name="T25" fmla="*/ 0 h 4192"/>
                    <a:gd name="T26" fmla="*/ 0 w 4300"/>
                    <a:gd name="T27" fmla="*/ 0 h 4192"/>
                    <a:gd name="T28" fmla="*/ 0 w 4300"/>
                    <a:gd name="T29" fmla="*/ 0 h 4192"/>
                    <a:gd name="T30" fmla="*/ 0 w 4300"/>
                    <a:gd name="T31" fmla="*/ 0 h 4192"/>
                    <a:gd name="T32" fmla="*/ 0 w 4300"/>
                    <a:gd name="T33" fmla="*/ 0 h 4192"/>
                    <a:gd name="T34" fmla="*/ 0 w 4300"/>
                    <a:gd name="T35" fmla="*/ 0 h 4192"/>
                    <a:gd name="T36" fmla="*/ 0 w 4300"/>
                    <a:gd name="T37" fmla="*/ 0 h 4192"/>
                    <a:gd name="T38" fmla="*/ 0 w 4300"/>
                    <a:gd name="T39" fmla="*/ 0 h 4192"/>
                    <a:gd name="T40" fmla="*/ 0 w 4300"/>
                    <a:gd name="T41" fmla="*/ 0 h 4192"/>
                    <a:gd name="T42" fmla="*/ 0 w 4300"/>
                    <a:gd name="T43" fmla="*/ 0 h 4192"/>
                    <a:gd name="T44" fmla="*/ 0 w 4300"/>
                    <a:gd name="T45" fmla="*/ 0 h 4192"/>
                    <a:gd name="T46" fmla="*/ 0 w 4300"/>
                    <a:gd name="T47" fmla="*/ 0 h 4192"/>
                    <a:gd name="T48" fmla="*/ 0 w 4300"/>
                    <a:gd name="T49" fmla="*/ 0 h 4192"/>
                    <a:gd name="T50" fmla="*/ 0 w 4300"/>
                    <a:gd name="T51" fmla="*/ 0 h 4192"/>
                    <a:gd name="T52" fmla="*/ 0 w 4300"/>
                    <a:gd name="T53" fmla="*/ 0 h 4192"/>
                    <a:gd name="T54" fmla="*/ 0 w 4300"/>
                    <a:gd name="T55" fmla="*/ 0 h 4192"/>
                    <a:gd name="T56" fmla="*/ 0 w 4300"/>
                    <a:gd name="T57" fmla="*/ 0 h 4192"/>
                    <a:gd name="T58" fmla="*/ 0 w 4300"/>
                    <a:gd name="T59" fmla="*/ 0 h 4192"/>
                    <a:gd name="T60" fmla="*/ 0 w 4300"/>
                    <a:gd name="T61" fmla="*/ 0 h 4192"/>
                    <a:gd name="T62" fmla="*/ 0 w 4300"/>
                    <a:gd name="T63" fmla="*/ 0 h 4192"/>
                    <a:gd name="T64" fmla="*/ 0 w 4300"/>
                    <a:gd name="T65" fmla="*/ 0 h 4192"/>
                    <a:gd name="T66" fmla="*/ 0 w 4300"/>
                    <a:gd name="T67" fmla="*/ 0 h 4192"/>
                    <a:gd name="T68" fmla="*/ 0 w 4300"/>
                    <a:gd name="T69" fmla="*/ 0 h 4192"/>
                    <a:gd name="T70" fmla="*/ 0 w 4300"/>
                    <a:gd name="T71" fmla="*/ 0 h 4192"/>
                    <a:gd name="T72" fmla="*/ 0 w 4300"/>
                    <a:gd name="T73" fmla="*/ 0 h 4192"/>
                    <a:gd name="T74" fmla="*/ 0 w 4300"/>
                    <a:gd name="T75" fmla="*/ 0 h 4192"/>
                    <a:gd name="T76" fmla="*/ 0 w 4300"/>
                    <a:gd name="T77" fmla="*/ 0 h 4192"/>
                    <a:gd name="T78" fmla="*/ 0 w 4300"/>
                    <a:gd name="T79" fmla="*/ 0 h 4192"/>
                    <a:gd name="T80" fmla="*/ 0 w 4300"/>
                    <a:gd name="T81" fmla="*/ 0 h 4192"/>
                    <a:gd name="T82" fmla="*/ 0 w 4300"/>
                    <a:gd name="T83" fmla="*/ 0 h 4192"/>
                    <a:gd name="T84" fmla="*/ 0 w 4300"/>
                    <a:gd name="T85" fmla="*/ 0 h 4192"/>
                    <a:gd name="T86" fmla="*/ 0 w 4300"/>
                    <a:gd name="T87" fmla="*/ 0 h 4192"/>
                    <a:gd name="T88" fmla="*/ 0 w 4300"/>
                    <a:gd name="T89" fmla="*/ 0 h 4192"/>
                    <a:gd name="T90" fmla="*/ 0 w 4300"/>
                    <a:gd name="T91" fmla="*/ 0 h 4192"/>
                    <a:gd name="T92" fmla="*/ 0 w 4300"/>
                    <a:gd name="T93" fmla="*/ 0 h 4192"/>
                    <a:gd name="T94" fmla="*/ 0 w 4300"/>
                    <a:gd name="T95" fmla="*/ 0 h 4192"/>
                    <a:gd name="T96" fmla="*/ 0 w 4300"/>
                    <a:gd name="T97" fmla="*/ 0 h 4192"/>
                    <a:gd name="T98" fmla="*/ 0 w 4300"/>
                    <a:gd name="T99" fmla="*/ 0 h 4192"/>
                    <a:gd name="T100" fmla="*/ 0 w 4300"/>
                    <a:gd name="T101" fmla="*/ 0 h 4192"/>
                    <a:gd name="T102" fmla="*/ 0 w 4300"/>
                    <a:gd name="T103" fmla="*/ 0 h 4192"/>
                    <a:gd name="T104" fmla="*/ 0 w 4300"/>
                    <a:gd name="T105" fmla="*/ 0 h 4192"/>
                    <a:gd name="T106" fmla="*/ 0 w 4300"/>
                    <a:gd name="T107" fmla="*/ 0 h 4192"/>
                    <a:gd name="T108" fmla="*/ 0 w 4300"/>
                    <a:gd name="T109" fmla="*/ 0 h 4192"/>
                    <a:gd name="T110" fmla="*/ 0 w 4300"/>
                    <a:gd name="T111" fmla="*/ 0 h 4192"/>
                    <a:gd name="T112" fmla="*/ 0 w 4300"/>
                    <a:gd name="T113" fmla="*/ 0 h 4192"/>
                    <a:gd name="T114" fmla="*/ 0 w 4300"/>
                    <a:gd name="T115" fmla="*/ 0 h 4192"/>
                    <a:gd name="T116" fmla="*/ 0 w 4300"/>
                    <a:gd name="T117" fmla="*/ 0 h 4192"/>
                    <a:gd name="T118" fmla="*/ 0 w 4300"/>
                    <a:gd name="T119" fmla="*/ 0 h 4192"/>
                    <a:gd name="T120" fmla="*/ 0 w 4300"/>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0" h="4192">
                      <a:moveTo>
                        <a:pt x="307" y="568"/>
                      </a:moveTo>
                      <a:lnTo>
                        <a:pt x="325" y="550"/>
                      </a:lnTo>
                      <a:lnTo>
                        <a:pt x="345" y="535"/>
                      </a:lnTo>
                      <a:lnTo>
                        <a:pt x="365" y="521"/>
                      </a:lnTo>
                      <a:lnTo>
                        <a:pt x="385" y="509"/>
                      </a:lnTo>
                      <a:lnTo>
                        <a:pt x="407" y="497"/>
                      </a:lnTo>
                      <a:lnTo>
                        <a:pt x="430" y="487"/>
                      </a:lnTo>
                      <a:lnTo>
                        <a:pt x="453" y="478"/>
                      </a:lnTo>
                      <a:lnTo>
                        <a:pt x="476" y="470"/>
                      </a:lnTo>
                      <a:lnTo>
                        <a:pt x="500" y="464"/>
                      </a:lnTo>
                      <a:lnTo>
                        <a:pt x="524" y="457"/>
                      </a:lnTo>
                      <a:lnTo>
                        <a:pt x="549" y="452"/>
                      </a:lnTo>
                      <a:lnTo>
                        <a:pt x="575" y="449"/>
                      </a:lnTo>
                      <a:lnTo>
                        <a:pt x="599" y="446"/>
                      </a:lnTo>
                      <a:lnTo>
                        <a:pt x="625" y="444"/>
                      </a:lnTo>
                      <a:lnTo>
                        <a:pt x="651" y="442"/>
                      </a:lnTo>
                      <a:lnTo>
                        <a:pt x="678" y="442"/>
                      </a:lnTo>
                      <a:lnTo>
                        <a:pt x="704" y="442"/>
                      </a:lnTo>
                      <a:lnTo>
                        <a:pt x="731" y="443"/>
                      </a:lnTo>
                      <a:lnTo>
                        <a:pt x="758" y="444"/>
                      </a:lnTo>
                      <a:lnTo>
                        <a:pt x="783" y="446"/>
                      </a:lnTo>
                      <a:lnTo>
                        <a:pt x="837" y="451"/>
                      </a:lnTo>
                      <a:lnTo>
                        <a:pt x="890" y="457"/>
                      </a:lnTo>
                      <a:lnTo>
                        <a:pt x="942" y="466"/>
                      </a:lnTo>
                      <a:lnTo>
                        <a:pt x="992" y="474"/>
                      </a:lnTo>
                      <a:lnTo>
                        <a:pt x="1042" y="483"/>
                      </a:lnTo>
                      <a:lnTo>
                        <a:pt x="1090" y="492"/>
                      </a:lnTo>
                      <a:lnTo>
                        <a:pt x="1110" y="497"/>
                      </a:lnTo>
                      <a:lnTo>
                        <a:pt x="1131" y="501"/>
                      </a:lnTo>
                      <a:lnTo>
                        <a:pt x="1150" y="504"/>
                      </a:lnTo>
                      <a:lnTo>
                        <a:pt x="1168" y="507"/>
                      </a:lnTo>
                      <a:lnTo>
                        <a:pt x="1186" y="510"/>
                      </a:lnTo>
                      <a:lnTo>
                        <a:pt x="1202" y="513"/>
                      </a:lnTo>
                      <a:lnTo>
                        <a:pt x="1218" y="515"/>
                      </a:lnTo>
                      <a:lnTo>
                        <a:pt x="1232" y="516"/>
                      </a:lnTo>
                      <a:lnTo>
                        <a:pt x="1265" y="519"/>
                      </a:lnTo>
                      <a:lnTo>
                        <a:pt x="1295" y="521"/>
                      </a:lnTo>
                      <a:lnTo>
                        <a:pt x="1324" y="521"/>
                      </a:lnTo>
                      <a:lnTo>
                        <a:pt x="1350" y="521"/>
                      </a:lnTo>
                      <a:lnTo>
                        <a:pt x="1374" y="519"/>
                      </a:lnTo>
                      <a:lnTo>
                        <a:pt x="1396" y="515"/>
                      </a:lnTo>
                      <a:lnTo>
                        <a:pt x="1415" y="511"/>
                      </a:lnTo>
                      <a:lnTo>
                        <a:pt x="1434" y="506"/>
                      </a:lnTo>
                      <a:lnTo>
                        <a:pt x="1450" y="499"/>
                      </a:lnTo>
                      <a:lnTo>
                        <a:pt x="1466" y="491"/>
                      </a:lnTo>
                      <a:lnTo>
                        <a:pt x="1480" y="483"/>
                      </a:lnTo>
                      <a:lnTo>
                        <a:pt x="1493" y="474"/>
                      </a:lnTo>
                      <a:lnTo>
                        <a:pt x="1505" y="464"/>
                      </a:lnTo>
                      <a:lnTo>
                        <a:pt x="1517" y="452"/>
                      </a:lnTo>
                      <a:lnTo>
                        <a:pt x="1527" y="440"/>
                      </a:lnTo>
                      <a:lnTo>
                        <a:pt x="1537" y="427"/>
                      </a:lnTo>
                      <a:lnTo>
                        <a:pt x="1568" y="384"/>
                      </a:lnTo>
                      <a:lnTo>
                        <a:pt x="1605" y="333"/>
                      </a:lnTo>
                      <a:lnTo>
                        <a:pt x="1647" y="278"/>
                      </a:lnTo>
                      <a:lnTo>
                        <a:pt x="1670" y="251"/>
                      </a:lnTo>
                      <a:lnTo>
                        <a:pt x="1693" y="223"/>
                      </a:lnTo>
                      <a:lnTo>
                        <a:pt x="1719" y="195"/>
                      </a:lnTo>
                      <a:lnTo>
                        <a:pt x="1746" y="168"/>
                      </a:lnTo>
                      <a:lnTo>
                        <a:pt x="1775" y="142"/>
                      </a:lnTo>
                      <a:lnTo>
                        <a:pt x="1805" y="117"/>
                      </a:lnTo>
                      <a:lnTo>
                        <a:pt x="1821" y="105"/>
                      </a:lnTo>
                      <a:lnTo>
                        <a:pt x="1837" y="93"/>
                      </a:lnTo>
                      <a:lnTo>
                        <a:pt x="1854" y="82"/>
                      </a:lnTo>
                      <a:lnTo>
                        <a:pt x="1871" y="72"/>
                      </a:lnTo>
                      <a:lnTo>
                        <a:pt x="1889" y="61"/>
                      </a:lnTo>
                      <a:lnTo>
                        <a:pt x="1906" y="52"/>
                      </a:lnTo>
                      <a:lnTo>
                        <a:pt x="1925" y="44"/>
                      </a:lnTo>
                      <a:lnTo>
                        <a:pt x="1944" y="34"/>
                      </a:lnTo>
                      <a:lnTo>
                        <a:pt x="1963" y="27"/>
                      </a:lnTo>
                      <a:lnTo>
                        <a:pt x="1983" y="20"/>
                      </a:lnTo>
                      <a:lnTo>
                        <a:pt x="2004" y="15"/>
                      </a:lnTo>
                      <a:lnTo>
                        <a:pt x="2024" y="9"/>
                      </a:lnTo>
                      <a:lnTo>
                        <a:pt x="2046" y="4"/>
                      </a:lnTo>
                      <a:lnTo>
                        <a:pt x="2067" y="2"/>
                      </a:lnTo>
                      <a:lnTo>
                        <a:pt x="2087" y="0"/>
                      </a:lnTo>
                      <a:lnTo>
                        <a:pt x="2109" y="0"/>
                      </a:lnTo>
                      <a:lnTo>
                        <a:pt x="2130" y="0"/>
                      </a:lnTo>
                      <a:lnTo>
                        <a:pt x="2152" y="2"/>
                      </a:lnTo>
                      <a:lnTo>
                        <a:pt x="2172" y="5"/>
                      </a:lnTo>
                      <a:lnTo>
                        <a:pt x="2194" y="10"/>
                      </a:lnTo>
                      <a:lnTo>
                        <a:pt x="2216" y="14"/>
                      </a:lnTo>
                      <a:lnTo>
                        <a:pt x="2236" y="20"/>
                      </a:lnTo>
                      <a:lnTo>
                        <a:pt x="2258" y="26"/>
                      </a:lnTo>
                      <a:lnTo>
                        <a:pt x="2279" y="33"/>
                      </a:lnTo>
                      <a:lnTo>
                        <a:pt x="2299" y="42"/>
                      </a:lnTo>
                      <a:lnTo>
                        <a:pt x="2321" y="51"/>
                      </a:lnTo>
                      <a:lnTo>
                        <a:pt x="2342" y="60"/>
                      </a:lnTo>
                      <a:lnTo>
                        <a:pt x="2362" y="71"/>
                      </a:lnTo>
                      <a:lnTo>
                        <a:pt x="2404" y="92"/>
                      </a:lnTo>
                      <a:lnTo>
                        <a:pt x="2444" y="115"/>
                      </a:lnTo>
                      <a:lnTo>
                        <a:pt x="2483" y="140"/>
                      </a:lnTo>
                      <a:lnTo>
                        <a:pt x="2522" y="166"/>
                      </a:lnTo>
                      <a:lnTo>
                        <a:pt x="2596" y="218"/>
                      </a:lnTo>
                      <a:lnTo>
                        <a:pt x="2664" y="269"/>
                      </a:lnTo>
                      <a:lnTo>
                        <a:pt x="2677" y="278"/>
                      </a:lnTo>
                      <a:lnTo>
                        <a:pt x="2688" y="287"/>
                      </a:lnTo>
                      <a:lnTo>
                        <a:pt x="2700" y="295"/>
                      </a:lnTo>
                      <a:lnTo>
                        <a:pt x="2711" y="303"/>
                      </a:lnTo>
                      <a:lnTo>
                        <a:pt x="2721" y="312"/>
                      </a:lnTo>
                      <a:lnTo>
                        <a:pt x="2732" y="319"/>
                      </a:lnTo>
                      <a:lnTo>
                        <a:pt x="2742" y="326"/>
                      </a:lnTo>
                      <a:lnTo>
                        <a:pt x="2751" y="332"/>
                      </a:lnTo>
                      <a:lnTo>
                        <a:pt x="2763" y="339"/>
                      </a:lnTo>
                      <a:lnTo>
                        <a:pt x="2774" y="346"/>
                      </a:lnTo>
                      <a:lnTo>
                        <a:pt x="2786" y="352"/>
                      </a:lnTo>
                      <a:lnTo>
                        <a:pt x="2799" y="357"/>
                      </a:lnTo>
                      <a:lnTo>
                        <a:pt x="2812" y="361"/>
                      </a:lnTo>
                      <a:lnTo>
                        <a:pt x="2826" y="365"/>
                      </a:lnTo>
                      <a:lnTo>
                        <a:pt x="2840" y="369"/>
                      </a:lnTo>
                      <a:lnTo>
                        <a:pt x="2855" y="371"/>
                      </a:lnTo>
                      <a:lnTo>
                        <a:pt x="2869" y="375"/>
                      </a:lnTo>
                      <a:lnTo>
                        <a:pt x="2885" y="377"/>
                      </a:lnTo>
                      <a:lnTo>
                        <a:pt x="2899" y="378"/>
                      </a:lnTo>
                      <a:lnTo>
                        <a:pt x="2915" y="379"/>
                      </a:lnTo>
                      <a:lnTo>
                        <a:pt x="2947" y="378"/>
                      </a:lnTo>
                      <a:lnTo>
                        <a:pt x="2978" y="376"/>
                      </a:lnTo>
                      <a:lnTo>
                        <a:pt x="3010" y="371"/>
                      </a:lnTo>
                      <a:lnTo>
                        <a:pt x="3040" y="365"/>
                      </a:lnTo>
                      <a:lnTo>
                        <a:pt x="3070" y="358"/>
                      </a:lnTo>
                      <a:lnTo>
                        <a:pt x="3098" y="348"/>
                      </a:lnTo>
                      <a:lnTo>
                        <a:pt x="3111" y="342"/>
                      </a:lnTo>
                      <a:lnTo>
                        <a:pt x="3124" y="335"/>
                      </a:lnTo>
                      <a:lnTo>
                        <a:pt x="3136" y="329"/>
                      </a:lnTo>
                      <a:lnTo>
                        <a:pt x="3147" y="322"/>
                      </a:lnTo>
                      <a:lnTo>
                        <a:pt x="3159" y="315"/>
                      </a:lnTo>
                      <a:lnTo>
                        <a:pt x="3169" y="306"/>
                      </a:lnTo>
                      <a:lnTo>
                        <a:pt x="3178" y="298"/>
                      </a:lnTo>
                      <a:lnTo>
                        <a:pt x="3187" y="289"/>
                      </a:lnTo>
                      <a:lnTo>
                        <a:pt x="3203" y="271"/>
                      </a:lnTo>
                      <a:lnTo>
                        <a:pt x="3222" y="255"/>
                      </a:lnTo>
                      <a:lnTo>
                        <a:pt x="3241" y="237"/>
                      </a:lnTo>
                      <a:lnTo>
                        <a:pt x="3263" y="221"/>
                      </a:lnTo>
                      <a:lnTo>
                        <a:pt x="3286" y="203"/>
                      </a:lnTo>
                      <a:lnTo>
                        <a:pt x="3311" y="186"/>
                      </a:lnTo>
                      <a:lnTo>
                        <a:pt x="3337" y="171"/>
                      </a:lnTo>
                      <a:lnTo>
                        <a:pt x="3363" y="155"/>
                      </a:lnTo>
                      <a:lnTo>
                        <a:pt x="3391" y="140"/>
                      </a:lnTo>
                      <a:lnTo>
                        <a:pt x="3421" y="125"/>
                      </a:lnTo>
                      <a:lnTo>
                        <a:pt x="3451" y="112"/>
                      </a:lnTo>
                      <a:lnTo>
                        <a:pt x="3482" y="100"/>
                      </a:lnTo>
                      <a:lnTo>
                        <a:pt x="3514" y="88"/>
                      </a:lnTo>
                      <a:lnTo>
                        <a:pt x="3546" y="78"/>
                      </a:lnTo>
                      <a:lnTo>
                        <a:pt x="3580" y="68"/>
                      </a:lnTo>
                      <a:lnTo>
                        <a:pt x="3614" y="59"/>
                      </a:lnTo>
                      <a:lnTo>
                        <a:pt x="3648" y="53"/>
                      </a:lnTo>
                      <a:lnTo>
                        <a:pt x="3682" y="47"/>
                      </a:lnTo>
                      <a:lnTo>
                        <a:pt x="3716" y="44"/>
                      </a:lnTo>
                      <a:lnTo>
                        <a:pt x="3751" y="41"/>
                      </a:lnTo>
                      <a:lnTo>
                        <a:pt x="3786" y="41"/>
                      </a:lnTo>
                      <a:lnTo>
                        <a:pt x="3821" y="42"/>
                      </a:lnTo>
                      <a:lnTo>
                        <a:pt x="3856" y="45"/>
                      </a:lnTo>
                      <a:lnTo>
                        <a:pt x="3890" y="50"/>
                      </a:lnTo>
                      <a:lnTo>
                        <a:pt x="3924" y="56"/>
                      </a:lnTo>
                      <a:lnTo>
                        <a:pt x="3957" y="65"/>
                      </a:lnTo>
                      <a:lnTo>
                        <a:pt x="3990" y="78"/>
                      </a:lnTo>
                      <a:lnTo>
                        <a:pt x="4022" y="91"/>
                      </a:lnTo>
                      <a:lnTo>
                        <a:pt x="4054" y="108"/>
                      </a:lnTo>
                      <a:lnTo>
                        <a:pt x="4085" y="126"/>
                      </a:lnTo>
                      <a:lnTo>
                        <a:pt x="4115" y="148"/>
                      </a:lnTo>
                      <a:lnTo>
                        <a:pt x="4144" y="172"/>
                      </a:lnTo>
                      <a:lnTo>
                        <a:pt x="4164" y="191"/>
                      </a:lnTo>
                      <a:lnTo>
                        <a:pt x="4182" y="210"/>
                      </a:lnTo>
                      <a:lnTo>
                        <a:pt x="4199" y="230"/>
                      </a:lnTo>
                      <a:lnTo>
                        <a:pt x="4214" y="251"/>
                      </a:lnTo>
                      <a:lnTo>
                        <a:pt x="4229" y="272"/>
                      </a:lnTo>
                      <a:lnTo>
                        <a:pt x="4242" y="295"/>
                      </a:lnTo>
                      <a:lnTo>
                        <a:pt x="4254" y="318"/>
                      </a:lnTo>
                      <a:lnTo>
                        <a:pt x="4264" y="342"/>
                      </a:lnTo>
                      <a:lnTo>
                        <a:pt x="4273" y="366"/>
                      </a:lnTo>
                      <a:lnTo>
                        <a:pt x="4282" y="392"/>
                      </a:lnTo>
                      <a:lnTo>
                        <a:pt x="4288" y="418"/>
                      </a:lnTo>
                      <a:lnTo>
                        <a:pt x="4293" y="444"/>
                      </a:lnTo>
                      <a:lnTo>
                        <a:pt x="4297" y="472"/>
                      </a:lnTo>
                      <a:lnTo>
                        <a:pt x="4299" y="499"/>
                      </a:lnTo>
                      <a:lnTo>
                        <a:pt x="4300" y="528"/>
                      </a:lnTo>
                      <a:lnTo>
                        <a:pt x="4300" y="557"/>
                      </a:lnTo>
                      <a:lnTo>
                        <a:pt x="4299" y="578"/>
                      </a:lnTo>
                      <a:lnTo>
                        <a:pt x="4297" y="601"/>
                      </a:lnTo>
                      <a:lnTo>
                        <a:pt x="4294" y="624"/>
                      </a:lnTo>
                      <a:lnTo>
                        <a:pt x="4290" y="647"/>
                      </a:lnTo>
                      <a:lnTo>
                        <a:pt x="4286" y="669"/>
                      </a:lnTo>
                      <a:lnTo>
                        <a:pt x="4281" y="692"/>
                      </a:lnTo>
                      <a:lnTo>
                        <a:pt x="4276" y="715"/>
                      </a:lnTo>
                      <a:lnTo>
                        <a:pt x="4268" y="738"/>
                      </a:lnTo>
                      <a:lnTo>
                        <a:pt x="4261" y="760"/>
                      </a:lnTo>
                      <a:lnTo>
                        <a:pt x="4254" y="783"/>
                      </a:lnTo>
                      <a:lnTo>
                        <a:pt x="4244" y="806"/>
                      </a:lnTo>
                      <a:lnTo>
                        <a:pt x="4235" y="828"/>
                      </a:lnTo>
                      <a:lnTo>
                        <a:pt x="4226" y="851"/>
                      </a:lnTo>
                      <a:lnTo>
                        <a:pt x="4214" y="873"/>
                      </a:lnTo>
                      <a:lnTo>
                        <a:pt x="4204" y="896"/>
                      </a:lnTo>
                      <a:lnTo>
                        <a:pt x="4192" y="917"/>
                      </a:lnTo>
                      <a:lnTo>
                        <a:pt x="4179" y="940"/>
                      </a:lnTo>
                      <a:lnTo>
                        <a:pt x="4167" y="961"/>
                      </a:lnTo>
                      <a:lnTo>
                        <a:pt x="4153" y="983"/>
                      </a:lnTo>
                      <a:lnTo>
                        <a:pt x="4139" y="1003"/>
                      </a:lnTo>
                      <a:lnTo>
                        <a:pt x="4125" y="1025"/>
                      </a:lnTo>
                      <a:lnTo>
                        <a:pt x="4109" y="1045"/>
                      </a:lnTo>
                      <a:lnTo>
                        <a:pt x="4094" y="1065"/>
                      </a:lnTo>
                      <a:lnTo>
                        <a:pt x="4077" y="1085"/>
                      </a:lnTo>
                      <a:lnTo>
                        <a:pt x="4060" y="1104"/>
                      </a:lnTo>
                      <a:lnTo>
                        <a:pt x="4044" y="1123"/>
                      </a:lnTo>
                      <a:lnTo>
                        <a:pt x="4026" y="1141"/>
                      </a:lnTo>
                      <a:lnTo>
                        <a:pt x="4008" y="1159"/>
                      </a:lnTo>
                      <a:lnTo>
                        <a:pt x="3989" y="1176"/>
                      </a:lnTo>
                      <a:lnTo>
                        <a:pt x="3970" y="1193"/>
                      </a:lnTo>
                      <a:lnTo>
                        <a:pt x="3951" y="1209"/>
                      </a:lnTo>
                      <a:lnTo>
                        <a:pt x="3931" y="1224"/>
                      </a:lnTo>
                      <a:lnTo>
                        <a:pt x="3923" y="1232"/>
                      </a:lnTo>
                      <a:lnTo>
                        <a:pt x="3913" y="1237"/>
                      </a:lnTo>
                      <a:lnTo>
                        <a:pt x="3903" y="1241"/>
                      </a:lnTo>
                      <a:lnTo>
                        <a:pt x="3893" y="1244"/>
                      </a:lnTo>
                      <a:lnTo>
                        <a:pt x="3883" y="1246"/>
                      </a:lnTo>
                      <a:lnTo>
                        <a:pt x="3872" y="1247"/>
                      </a:lnTo>
                      <a:lnTo>
                        <a:pt x="3862" y="1247"/>
                      </a:lnTo>
                      <a:lnTo>
                        <a:pt x="3852" y="1246"/>
                      </a:lnTo>
                      <a:lnTo>
                        <a:pt x="3841" y="1245"/>
                      </a:lnTo>
                      <a:lnTo>
                        <a:pt x="3832" y="1242"/>
                      </a:lnTo>
                      <a:lnTo>
                        <a:pt x="3822" y="1238"/>
                      </a:lnTo>
                      <a:lnTo>
                        <a:pt x="3812" y="1234"/>
                      </a:lnTo>
                      <a:lnTo>
                        <a:pt x="3803" y="1228"/>
                      </a:lnTo>
                      <a:lnTo>
                        <a:pt x="3795" y="1221"/>
                      </a:lnTo>
                      <a:lnTo>
                        <a:pt x="3787" y="1214"/>
                      </a:lnTo>
                      <a:lnTo>
                        <a:pt x="3780" y="1206"/>
                      </a:lnTo>
                      <a:lnTo>
                        <a:pt x="3774" y="1197"/>
                      </a:lnTo>
                      <a:lnTo>
                        <a:pt x="3768" y="1187"/>
                      </a:lnTo>
                      <a:lnTo>
                        <a:pt x="3764" y="1177"/>
                      </a:lnTo>
                      <a:lnTo>
                        <a:pt x="3761" y="1167"/>
                      </a:lnTo>
                      <a:lnTo>
                        <a:pt x="3758" y="1157"/>
                      </a:lnTo>
                      <a:lnTo>
                        <a:pt x="3757" y="1146"/>
                      </a:lnTo>
                      <a:lnTo>
                        <a:pt x="3757" y="1136"/>
                      </a:lnTo>
                      <a:lnTo>
                        <a:pt x="3758" y="1125"/>
                      </a:lnTo>
                      <a:lnTo>
                        <a:pt x="3760" y="1116"/>
                      </a:lnTo>
                      <a:lnTo>
                        <a:pt x="3763" y="1106"/>
                      </a:lnTo>
                      <a:lnTo>
                        <a:pt x="3767" y="1095"/>
                      </a:lnTo>
                      <a:lnTo>
                        <a:pt x="3771" y="1086"/>
                      </a:lnTo>
                      <a:lnTo>
                        <a:pt x="3777" y="1078"/>
                      </a:lnTo>
                      <a:lnTo>
                        <a:pt x="3783" y="1068"/>
                      </a:lnTo>
                      <a:lnTo>
                        <a:pt x="3791" y="1061"/>
                      </a:lnTo>
                      <a:lnTo>
                        <a:pt x="3799" y="1054"/>
                      </a:lnTo>
                      <a:lnTo>
                        <a:pt x="3829" y="1030"/>
                      </a:lnTo>
                      <a:lnTo>
                        <a:pt x="3857" y="1004"/>
                      </a:lnTo>
                      <a:lnTo>
                        <a:pt x="3884" y="976"/>
                      </a:lnTo>
                      <a:lnTo>
                        <a:pt x="3909" y="947"/>
                      </a:lnTo>
                      <a:lnTo>
                        <a:pt x="3934" y="916"/>
                      </a:lnTo>
                      <a:lnTo>
                        <a:pt x="3957" y="884"/>
                      </a:lnTo>
                      <a:lnTo>
                        <a:pt x="3979" y="852"/>
                      </a:lnTo>
                      <a:lnTo>
                        <a:pt x="3998" y="819"/>
                      </a:lnTo>
                      <a:lnTo>
                        <a:pt x="4017" y="785"/>
                      </a:lnTo>
                      <a:lnTo>
                        <a:pt x="4032" y="751"/>
                      </a:lnTo>
                      <a:lnTo>
                        <a:pt x="4047" y="717"/>
                      </a:lnTo>
                      <a:lnTo>
                        <a:pt x="4059" y="682"/>
                      </a:lnTo>
                      <a:lnTo>
                        <a:pt x="4069" y="648"/>
                      </a:lnTo>
                      <a:lnTo>
                        <a:pt x="4076" y="613"/>
                      </a:lnTo>
                      <a:lnTo>
                        <a:pt x="4079" y="597"/>
                      </a:lnTo>
                      <a:lnTo>
                        <a:pt x="4081" y="580"/>
                      </a:lnTo>
                      <a:lnTo>
                        <a:pt x="4083" y="565"/>
                      </a:lnTo>
                      <a:lnTo>
                        <a:pt x="4084" y="548"/>
                      </a:lnTo>
                      <a:lnTo>
                        <a:pt x="4084" y="532"/>
                      </a:lnTo>
                      <a:lnTo>
                        <a:pt x="4083" y="515"/>
                      </a:lnTo>
                      <a:lnTo>
                        <a:pt x="4082" y="500"/>
                      </a:lnTo>
                      <a:lnTo>
                        <a:pt x="4080" y="484"/>
                      </a:lnTo>
                      <a:lnTo>
                        <a:pt x="4078" y="469"/>
                      </a:lnTo>
                      <a:lnTo>
                        <a:pt x="4074" y="454"/>
                      </a:lnTo>
                      <a:lnTo>
                        <a:pt x="4070" y="441"/>
                      </a:lnTo>
                      <a:lnTo>
                        <a:pt x="4066" y="426"/>
                      </a:lnTo>
                      <a:lnTo>
                        <a:pt x="4059" y="414"/>
                      </a:lnTo>
                      <a:lnTo>
                        <a:pt x="4053" y="400"/>
                      </a:lnTo>
                      <a:lnTo>
                        <a:pt x="4046" y="388"/>
                      </a:lnTo>
                      <a:lnTo>
                        <a:pt x="4039" y="377"/>
                      </a:lnTo>
                      <a:lnTo>
                        <a:pt x="4029" y="365"/>
                      </a:lnTo>
                      <a:lnTo>
                        <a:pt x="4020" y="354"/>
                      </a:lnTo>
                      <a:lnTo>
                        <a:pt x="4011" y="344"/>
                      </a:lnTo>
                      <a:lnTo>
                        <a:pt x="3999" y="333"/>
                      </a:lnTo>
                      <a:lnTo>
                        <a:pt x="3981" y="317"/>
                      </a:lnTo>
                      <a:lnTo>
                        <a:pt x="3960" y="303"/>
                      </a:lnTo>
                      <a:lnTo>
                        <a:pt x="3938" y="291"/>
                      </a:lnTo>
                      <a:lnTo>
                        <a:pt x="3917" y="282"/>
                      </a:lnTo>
                      <a:lnTo>
                        <a:pt x="3895" y="273"/>
                      </a:lnTo>
                      <a:lnTo>
                        <a:pt x="3871" y="266"/>
                      </a:lnTo>
                      <a:lnTo>
                        <a:pt x="3848" y="262"/>
                      </a:lnTo>
                      <a:lnTo>
                        <a:pt x="3825" y="259"/>
                      </a:lnTo>
                      <a:lnTo>
                        <a:pt x="3801" y="257"/>
                      </a:lnTo>
                      <a:lnTo>
                        <a:pt x="3776" y="256"/>
                      </a:lnTo>
                      <a:lnTo>
                        <a:pt x="3751" y="257"/>
                      </a:lnTo>
                      <a:lnTo>
                        <a:pt x="3727" y="259"/>
                      </a:lnTo>
                      <a:lnTo>
                        <a:pt x="3703" y="263"/>
                      </a:lnTo>
                      <a:lnTo>
                        <a:pt x="3679" y="267"/>
                      </a:lnTo>
                      <a:lnTo>
                        <a:pt x="3654" y="272"/>
                      </a:lnTo>
                      <a:lnTo>
                        <a:pt x="3630" y="278"/>
                      </a:lnTo>
                      <a:lnTo>
                        <a:pt x="3606" y="286"/>
                      </a:lnTo>
                      <a:lnTo>
                        <a:pt x="3584" y="294"/>
                      </a:lnTo>
                      <a:lnTo>
                        <a:pt x="3561" y="302"/>
                      </a:lnTo>
                      <a:lnTo>
                        <a:pt x="3539" y="312"/>
                      </a:lnTo>
                      <a:lnTo>
                        <a:pt x="3518" y="321"/>
                      </a:lnTo>
                      <a:lnTo>
                        <a:pt x="3497" y="331"/>
                      </a:lnTo>
                      <a:lnTo>
                        <a:pt x="3477" y="342"/>
                      </a:lnTo>
                      <a:lnTo>
                        <a:pt x="3458" y="352"/>
                      </a:lnTo>
                      <a:lnTo>
                        <a:pt x="3440" y="362"/>
                      </a:lnTo>
                      <a:lnTo>
                        <a:pt x="3422" y="373"/>
                      </a:lnTo>
                      <a:lnTo>
                        <a:pt x="3407" y="384"/>
                      </a:lnTo>
                      <a:lnTo>
                        <a:pt x="3392" y="394"/>
                      </a:lnTo>
                      <a:lnTo>
                        <a:pt x="3379" y="405"/>
                      </a:lnTo>
                      <a:lnTo>
                        <a:pt x="3367" y="415"/>
                      </a:lnTo>
                      <a:lnTo>
                        <a:pt x="3356" y="424"/>
                      </a:lnTo>
                      <a:lnTo>
                        <a:pt x="3348" y="434"/>
                      </a:lnTo>
                      <a:lnTo>
                        <a:pt x="3331" y="450"/>
                      </a:lnTo>
                      <a:lnTo>
                        <a:pt x="3315" y="466"/>
                      </a:lnTo>
                      <a:lnTo>
                        <a:pt x="3297" y="480"/>
                      </a:lnTo>
                      <a:lnTo>
                        <a:pt x="3279" y="495"/>
                      </a:lnTo>
                      <a:lnTo>
                        <a:pt x="3259" y="507"/>
                      </a:lnTo>
                      <a:lnTo>
                        <a:pt x="3238" y="519"/>
                      </a:lnTo>
                      <a:lnTo>
                        <a:pt x="3218" y="531"/>
                      </a:lnTo>
                      <a:lnTo>
                        <a:pt x="3196" y="541"/>
                      </a:lnTo>
                      <a:lnTo>
                        <a:pt x="3173" y="550"/>
                      </a:lnTo>
                      <a:lnTo>
                        <a:pt x="3150" y="559"/>
                      </a:lnTo>
                      <a:lnTo>
                        <a:pt x="3127" y="567"/>
                      </a:lnTo>
                      <a:lnTo>
                        <a:pt x="3102" y="573"/>
                      </a:lnTo>
                      <a:lnTo>
                        <a:pt x="3078" y="579"/>
                      </a:lnTo>
                      <a:lnTo>
                        <a:pt x="3053" y="584"/>
                      </a:lnTo>
                      <a:lnTo>
                        <a:pt x="3028" y="589"/>
                      </a:lnTo>
                      <a:lnTo>
                        <a:pt x="3004" y="592"/>
                      </a:lnTo>
                      <a:lnTo>
                        <a:pt x="2978" y="594"/>
                      </a:lnTo>
                      <a:lnTo>
                        <a:pt x="2953" y="595"/>
                      </a:lnTo>
                      <a:lnTo>
                        <a:pt x="2927" y="595"/>
                      </a:lnTo>
                      <a:lnTo>
                        <a:pt x="2902" y="595"/>
                      </a:lnTo>
                      <a:lnTo>
                        <a:pt x="2877" y="593"/>
                      </a:lnTo>
                      <a:lnTo>
                        <a:pt x="2853" y="591"/>
                      </a:lnTo>
                      <a:lnTo>
                        <a:pt x="2828" y="587"/>
                      </a:lnTo>
                      <a:lnTo>
                        <a:pt x="2803" y="582"/>
                      </a:lnTo>
                      <a:lnTo>
                        <a:pt x="2779" y="577"/>
                      </a:lnTo>
                      <a:lnTo>
                        <a:pt x="2756" y="571"/>
                      </a:lnTo>
                      <a:lnTo>
                        <a:pt x="2733" y="563"/>
                      </a:lnTo>
                      <a:lnTo>
                        <a:pt x="2711" y="555"/>
                      </a:lnTo>
                      <a:lnTo>
                        <a:pt x="2689" y="545"/>
                      </a:lnTo>
                      <a:lnTo>
                        <a:pt x="2669" y="535"/>
                      </a:lnTo>
                      <a:lnTo>
                        <a:pt x="2648" y="523"/>
                      </a:lnTo>
                      <a:lnTo>
                        <a:pt x="2628" y="511"/>
                      </a:lnTo>
                      <a:lnTo>
                        <a:pt x="2618" y="503"/>
                      </a:lnTo>
                      <a:lnTo>
                        <a:pt x="2607" y="496"/>
                      </a:lnTo>
                      <a:lnTo>
                        <a:pt x="2595" y="487"/>
                      </a:lnTo>
                      <a:lnTo>
                        <a:pt x="2584" y="479"/>
                      </a:lnTo>
                      <a:lnTo>
                        <a:pt x="2571" y="470"/>
                      </a:lnTo>
                      <a:lnTo>
                        <a:pt x="2560" y="460"/>
                      </a:lnTo>
                      <a:lnTo>
                        <a:pt x="2548" y="452"/>
                      </a:lnTo>
                      <a:lnTo>
                        <a:pt x="2535" y="443"/>
                      </a:lnTo>
                      <a:lnTo>
                        <a:pt x="2482" y="403"/>
                      </a:lnTo>
                      <a:lnTo>
                        <a:pt x="2425" y="361"/>
                      </a:lnTo>
                      <a:lnTo>
                        <a:pt x="2394" y="340"/>
                      </a:lnTo>
                      <a:lnTo>
                        <a:pt x="2364" y="320"/>
                      </a:lnTo>
                      <a:lnTo>
                        <a:pt x="2332" y="301"/>
                      </a:lnTo>
                      <a:lnTo>
                        <a:pt x="2301" y="283"/>
                      </a:lnTo>
                      <a:lnTo>
                        <a:pt x="2269" y="266"/>
                      </a:lnTo>
                      <a:lnTo>
                        <a:pt x="2239" y="251"/>
                      </a:lnTo>
                      <a:lnTo>
                        <a:pt x="2209" y="238"/>
                      </a:lnTo>
                      <a:lnTo>
                        <a:pt x="2179" y="228"/>
                      </a:lnTo>
                      <a:lnTo>
                        <a:pt x="2165" y="225"/>
                      </a:lnTo>
                      <a:lnTo>
                        <a:pt x="2152" y="221"/>
                      </a:lnTo>
                      <a:lnTo>
                        <a:pt x="2137" y="218"/>
                      </a:lnTo>
                      <a:lnTo>
                        <a:pt x="2124" y="216"/>
                      </a:lnTo>
                      <a:lnTo>
                        <a:pt x="2110" y="216"/>
                      </a:lnTo>
                      <a:lnTo>
                        <a:pt x="2098" y="216"/>
                      </a:lnTo>
                      <a:lnTo>
                        <a:pt x="2085" y="217"/>
                      </a:lnTo>
                      <a:lnTo>
                        <a:pt x="2074" y="220"/>
                      </a:lnTo>
                      <a:lnTo>
                        <a:pt x="2060" y="224"/>
                      </a:lnTo>
                      <a:lnTo>
                        <a:pt x="2047" y="228"/>
                      </a:lnTo>
                      <a:lnTo>
                        <a:pt x="2034" y="232"/>
                      </a:lnTo>
                      <a:lnTo>
                        <a:pt x="2021" y="237"/>
                      </a:lnTo>
                      <a:lnTo>
                        <a:pt x="1995" y="249"/>
                      </a:lnTo>
                      <a:lnTo>
                        <a:pt x="1972" y="263"/>
                      </a:lnTo>
                      <a:lnTo>
                        <a:pt x="1949" y="279"/>
                      </a:lnTo>
                      <a:lnTo>
                        <a:pt x="1926" y="296"/>
                      </a:lnTo>
                      <a:lnTo>
                        <a:pt x="1905" y="315"/>
                      </a:lnTo>
                      <a:lnTo>
                        <a:pt x="1885" y="334"/>
                      </a:lnTo>
                      <a:lnTo>
                        <a:pt x="1865" y="355"/>
                      </a:lnTo>
                      <a:lnTo>
                        <a:pt x="1845" y="377"/>
                      </a:lnTo>
                      <a:lnTo>
                        <a:pt x="1827" y="398"/>
                      </a:lnTo>
                      <a:lnTo>
                        <a:pt x="1809" y="421"/>
                      </a:lnTo>
                      <a:lnTo>
                        <a:pt x="1776" y="466"/>
                      </a:lnTo>
                      <a:lnTo>
                        <a:pt x="1744" y="510"/>
                      </a:lnTo>
                      <a:lnTo>
                        <a:pt x="1711" y="556"/>
                      </a:lnTo>
                      <a:lnTo>
                        <a:pt x="1698" y="573"/>
                      </a:lnTo>
                      <a:lnTo>
                        <a:pt x="1684" y="589"/>
                      </a:lnTo>
                      <a:lnTo>
                        <a:pt x="1670" y="604"/>
                      </a:lnTo>
                      <a:lnTo>
                        <a:pt x="1656" y="619"/>
                      </a:lnTo>
                      <a:lnTo>
                        <a:pt x="1641" y="631"/>
                      </a:lnTo>
                      <a:lnTo>
                        <a:pt x="1626" y="643"/>
                      </a:lnTo>
                      <a:lnTo>
                        <a:pt x="1612" y="655"/>
                      </a:lnTo>
                      <a:lnTo>
                        <a:pt x="1596" y="665"/>
                      </a:lnTo>
                      <a:lnTo>
                        <a:pt x="1581" y="675"/>
                      </a:lnTo>
                      <a:lnTo>
                        <a:pt x="1565" y="684"/>
                      </a:lnTo>
                      <a:lnTo>
                        <a:pt x="1549" y="692"/>
                      </a:lnTo>
                      <a:lnTo>
                        <a:pt x="1533" y="699"/>
                      </a:lnTo>
                      <a:lnTo>
                        <a:pt x="1517" y="705"/>
                      </a:lnTo>
                      <a:lnTo>
                        <a:pt x="1500" y="712"/>
                      </a:lnTo>
                      <a:lnTo>
                        <a:pt x="1484" y="717"/>
                      </a:lnTo>
                      <a:lnTo>
                        <a:pt x="1467" y="721"/>
                      </a:lnTo>
                      <a:lnTo>
                        <a:pt x="1434" y="728"/>
                      </a:lnTo>
                      <a:lnTo>
                        <a:pt x="1401" y="733"/>
                      </a:lnTo>
                      <a:lnTo>
                        <a:pt x="1368" y="736"/>
                      </a:lnTo>
                      <a:lnTo>
                        <a:pt x="1335" y="739"/>
                      </a:lnTo>
                      <a:lnTo>
                        <a:pt x="1303" y="739"/>
                      </a:lnTo>
                      <a:lnTo>
                        <a:pt x="1271" y="738"/>
                      </a:lnTo>
                      <a:lnTo>
                        <a:pt x="1239" y="734"/>
                      </a:lnTo>
                      <a:lnTo>
                        <a:pt x="1208" y="732"/>
                      </a:lnTo>
                      <a:lnTo>
                        <a:pt x="1191" y="730"/>
                      </a:lnTo>
                      <a:lnTo>
                        <a:pt x="1173" y="727"/>
                      </a:lnTo>
                      <a:lnTo>
                        <a:pt x="1155" y="724"/>
                      </a:lnTo>
                      <a:lnTo>
                        <a:pt x="1135" y="721"/>
                      </a:lnTo>
                      <a:lnTo>
                        <a:pt x="1114" y="718"/>
                      </a:lnTo>
                      <a:lnTo>
                        <a:pt x="1094" y="714"/>
                      </a:lnTo>
                      <a:lnTo>
                        <a:pt x="1071" y="710"/>
                      </a:lnTo>
                      <a:lnTo>
                        <a:pt x="1048" y="705"/>
                      </a:lnTo>
                      <a:lnTo>
                        <a:pt x="973" y="691"/>
                      </a:lnTo>
                      <a:lnTo>
                        <a:pt x="892" y="677"/>
                      </a:lnTo>
                      <a:lnTo>
                        <a:pt x="850" y="671"/>
                      </a:lnTo>
                      <a:lnTo>
                        <a:pt x="807" y="666"/>
                      </a:lnTo>
                      <a:lnTo>
                        <a:pt x="766" y="662"/>
                      </a:lnTo>
                      <a:lnTo>
                        <a:pt x="725" y="659"/>
                      </a:lnTo>
                      <a:lnTo>
                        <a:pt x="683" y="658"/>
                      </a:lnTo>
                      <a:lnTo>
                        <a:pt x="644" y="660"/>
                      </a:lnTo>
                      <a:lnTo>
                        <a:pt x="625" y="661"/>
                      </a:lnTo>
                      <a:lnTo>
                        <a:pt x="607" y="663"/>
                      </a:lnTo>
                      <a:lnTo>
                        <a:pt x="588" y="665"/>
                      </a:lnTo>
                      <a:lnTo>
                        <a:pt x="570" y="669"/>
                      </a:lnTo>
                      <a:lnTo>
                        <a:pt x="554" y="673"/>
                      </a:lnTo>
                      <a:lnTo>
                        <a:pt x="537" y="678"/>
                      </a:lnTo>
                      <a:lnTo>
                        <a:pt x="522" y="683"/>
                      </a:lnTo>
                      <a:lnTo>
                        <a:pt x="507" y="689"/>
                      </a:lnTo>
                      <a:lnTo>
                        <a:pt x="493" y="696"/>
                      </a:lnTo>
                      <a:lnTo>
                        <a:pt x="480" y="704"/>
                      </a:lnTo>
                      <a:lnTo>
                        <a:pt x="468" y="714"/>
                      </a:lnTo>
                      <a:lnTo>
                        <a:pt x="457" y="723"/>
                      </a:lnTo>
                      <a:lnTo>
                        <a:pt x="442" y="738"/>
                      </a:lnTo>
                      <a:lnTo>
                        <a:pt x="429" y="753"/>
                      </a:lnTo>
                      <a:lnTo>
                        <a:pt x="414" y="767"/>
                      </a:lnTo>
                      <a:lnTo>
                        <a:pt x="402" y="783"/>
                      </a:lnTo>
                      <a:lnTo>
                        <a:pt x="388" y="800"/>
                      </a:lnTo>
                      <a:lnTo>
                        <a:pt x="377" y="816"/>
                      </a:lnTo>
                      <a:lnTo>
                        <a:pt x="365" y="833"/>
                      </a:lnTo>
                      <a:lnTo>
                        <a:pt x="353" y="850"/>
                      </a:lnTo>
                      <a:lnTo>
                        <a:pt x="343" y="868"/>
                      </a:lnTo>
                      <a:lnTo>
                        <a:pt x="333" y="886"/>
                      </a:lnTo>
                      <a:lnTo>
                        <a:pt x="322" y="905"/>
                      </a:lnTo>
                      <a:lnTo>
                        <a:pt x="313" y="924"/>
                      </a:lnTo>
                      <a:lnTo>
                        <a:pt x="304" y="943"/>
                      </a:lnTo>
                      <a:lnTo>
                        <a:pt x="295" y="963"/>
                      </a:lnTo>
                      <a:lnTo>
                        <a:pt x="287" y="983"/>
                      </a:lnTo>
                      <a:lnTo>
                        <a:pt x="279" y="1003"/>
                      </a:lnTo>
                      <a:lnTo>
                        <a:pt x="265" y="1046"/>
                      </a:lnTo>
                      <a:lnTo>
                        <a:pt x="253" y="1090"/>
                      </a:lnTo>
                      <a:lnTo>
                        <a:pt x="243" y="1137"/>
                      </a:lnTo>
                      <a:lnTo>
                        <a:pt x="233" y="1184"/>
                      </a:lnTo>
                      <a:lnTo>
                        <a:pt x="226" y="1234"/>
                      </a:lnTo>
                      <a:lnTo>
                        <a:pt x="221" y="1285"/>
                      </a:lnTo>
                      <a:lnTo>
                        <a:pt x="218" y="1338"/>
                      </a:lnTo>
                      <a:lnTo>
                        <a:pt x="216" y="1393"/>
                      </a:lnTo>
                      <a:lnTo>
                        <a:pt x="216" y="1426"/>
                      </a:lnTo>
                      <a:lnTo>
                        <a:pt x="218" y="1471"/>
                      </a:lnTo>
                      <a:lnTo>
                        <a:pt x="220" y="1525"/>
                      </a:lnTo>
                      <a:lnTo>
                        <a:pt x="224" y="1590"/>
                      </a:lnTo>
                      <a:lnTo>
                        <a:pt x="234" y="1746"/>
                      </a:lnTo>
                      <a:lnTo>
                        <a:pt x="249" y="1930"/>
                      </a:lnTo>
                      <a:lnTo>
                        <a:pt x="265" y="2137"/>
                      </a:lnTo>
                      <a:lnTo>
                        <a:pt x="284" y="2361"/>
                      </a:lnTo>
                      <a:lnTo>
                        <a:pt x="304" y="2594"/>
                      </a:lnTo>
                      <a:lnTo>
                        <a:pt x="325" y="2832"/>
                      </a:lnTo>
                      <a:lnTo>
                        <a:pt x="367" y="3290"/>
                      </a:lnTo>
                      <a:lnTo>
                        <a:pt x="403" y="3685"/>
                      </a:lnTo>
                      <a:lnTo>
                        <a:pt x="429" y="3963"/>
                      </a:lnTo>
                      <a:lnTo>
                        <a:pt x="440" y="4073"/>
                      </a:lnTo>
                      <a:lnTo>
                        <a:pt x="440" y="4084"/>
                      </a:lnTo>
                      <a:lnTo>
                        <a:pt x="439" y="4095"/>
                      </a:lnTo>
                      <a:lnTo>
                        <a:pt x="438" y="4106"/>
                      </a:lnTo>
                      <a:lnTo>
                        <a:pt x="435" y="4116"/>
                      </a:lnTo>
                      <a:lnTo>
                        <a:pt x="432" y="4126"/>
                      </a:lnTo>
                      <a:lnTo>
                        <a:pt x="427" y="4135"/>
                      </a:lnTo>
                      <a:lnTo>
                        <a:pt x="422" y="4144"/>
                      </a:lnTo>
                      <a:lnTo>
                        <a:pt x="415" y="4153"/>
                      </a:lnTo>
                      <a:lnTo>
                        <a:pt x="408" y="4160"/>
                      </a:lnTo>
                      <a:lnTo>
                        <a:pt x="401" y="4167"/>
                      </a:lnTo>
                      <a:lnTo>
                        <a:pt x="393" y="4173"/>
                      </a:lnTo>
                      <a:lnTo>
                        <a:pt x="383" y="4178"/>
                      </a:lnTo>
                      <a:lnTo>
                        <a:pt x="374" y="4184"/>
                      </a:lnTo>
                      <a:lnTo>
                        <a:pt x="364" y="4187"/>
                      </a:lnTo>
                      <a:lnTo>
                        <a:pt x="353" y="4190"/>
                      </a:lnTo>
                      <a:lnTo>
                        <a:pt x="342" y="4191"/>
                      </a:lnTo>
                      <a:lnTo>
                        <a:pt x="332" y="4192"/>
                      </a:lnTo>
                      <a:lnTo>
                        <a:pt x="320" y="4191"/>
                      </a:lnTo>
                      <a:lnTo>
                        <a:pt x="310" y="4190"/>
                      </a:lnTo>
                      <a:lnTo>
                        <a:pt x="300" y="4187"/>
                      </a:lnTo>
                      <a:lnTo>
                        <a:pt x="290" y="4184"/>
                      </a:lnTo>
                      <a:lnTo>
                        <a:pt x="280" y="4178"/>
                      </a:lnTo>
                      <a:lnTo>
                        <a:pt x="272" y="4173"/>
                      </a:lnTo>
                      <a:lnTo>
                        <a:pt x="263" y="4167"/>
                      </a:lnTo>
                      <a:lnTo>
                        <a:pt x="255" y="4160"/>
                      </a:lnTo>
                      <a:lnTo>
                        <a:pt x="249" y="4153"/>
                      </a:lnTo>
                      <a:lnTo>
                        <a:pt x="243" y="4144"/>
                      </a:lnTo>
                      <a:lnTo>
                        <a:pt x="236" y="4135"/>
                      </a:lnTo>
                      <a:lnTo>
                        <a:pt x="232" y="4126"/>
                      </a:lnTo>
                      <a:lnTo>
                        <a:pt x="228" y="4115"/>
                      </a:lnTo>
                      <a:lnTo>
                        <a:pt x="226" y="4105"/>
                      </a:lnTo>
                      <a:lnTo>
                        <a:pt x="224" y="4094"/>
                      </a:lnTo>
                      <a:lnTo>
                        <a:pt x="212" y="3961"/>
                      </a:lnTo>
                      <a:lnTo>
                        <a:pt x="185" y="3672"/>
                      </a:lnTo>
                      <a:lnTo>
                        <a:pt x="148" y="3274"/>
                      </a:lnTo>
                      <a:lnTo>
                        <a:pt x="106" y="2817"/>
                      </a:lnTo>
                      <a:lnTo>
                        <a:pt x="85" y="2582"/>
                      </a:lnTo>
                      <a:lnTo>
                        <a:pt x="66" y="2351"/>
                      </a:lnTo>
                      <a:lnTo>
                        <a:pt x="47" y="2130"/>
                      </a:lnTo>
                      <a:lnTo>
                        <a:pt x="31" y="1924"/>
                      </a:lnTo>
                      <a:lnTo>
                        <a:pt x="17" y="1742"/>
                      </a:lnTo>
                      <a:lnTo>
                        <a:pt x="7" y="1587"/>
                      </a:lnTo>
                      <a:lnTo>
                        <a:pt x="4" y="1523"/>
                      </a:lnTo>
                      <a:lnTo>
                        <a:pt x="1" y="1468"/>
                      </a:lnTo>
                      <a:lnTo>
                        <a:pt x="0" y="1424"/>
                      </a:lnTo>
                      <a:lnTo>
                        <a:pt x="0" y="1390"/>
                      </a:lnTo>
                      <a:lnTo>
                        <a:pt x="1" y="1357"/>
                      </a:lnTo>
                      <a:lnTo>
                        <a:pt x="2" y="1324"/>
                      </a:lnTo>
                      <a:lnTo>
                        <a:pt x="4" y="1292"/>
                      </a:lnTo>
                      <a:lnTo>
                        <a:pt x="6" y="1260"/>
                      </a:lnTo>
                      <a:lnTo>
                        <a:pt x="9" y="1228"/>
                      </a:lnTo>
                      <a:lnTo>
                        <a:pt x="13" y="1198"/>
                      </a:lnTo>
                      <a:lnTo>
                        <a:pt x="17" y="1167"/>
                      </a:lnTo>
                      <a:lnTo>
                        <a:pt x="21" y="1138"/>
                      </a:lnTo>
                      <a:lnTo>
                        <a:pt x="27" y="1108"/>
                      </a:lnTo>
                      <a:lnTo>
                        <a:pt x="33" y="1079"/>
                      </a:lnTo>
                      <a:lnTo>
                        <a:pt x="39" y="1051"/>
                      </a:lnTo>
                      <a:lnTo>
                        <a:pt x="46" y="1023"/>
                      </a:lnTo>
                      <a:lnTo>
                        <a:pt x="53" y="996"/>
                      </a:lnTo>
                      <a:lnTo>
                        <a:pt x="62" y="969"/>
                      </a:lnTo>
                      <a:lnTo>
                        <a:pt x="71" y="943"/>
                      </a:lnTo>
                      <a:lnTo>
                        <a:pt x="80" y="917"/>
                      </a:lnTo>
                      <a:lnTo>
                        <a:pt x="90" y="892"/>
                      </a:lnTo>
                      <a:lnTo>
                        <a:pt x="100" y="867"/>
                      </a:lnTo>
                      <a:lnTo>
                        <a:pt x="111" y="842"/>
                      </a:lnTo>
                      <a:lnTo>
                        <a:pt x="123" y="818"/>
                      </a:lnTo>
                      <a:lnTo>
                        <a:pt x="135" y="795"/>
                      </a:lnTo>
                      <a:lnTo>
                        <a:pt x="148" y="772"/>
                      </a:lnTo>
                      <a:lnTo>
                        <a:pt x="161" y="750"/>
                      </a:lnTo>
                      <a:lnTo>
                        <a:pt x="174" y="727"/>
                      </a:lnTo>
                      <a:lnTo>
                        <a:pt x="189" y="706"/>
                      </a:lnTo>
                      <a:lnTo>
                        <a:pt x="204" y="685"/>
                      </a:lnTo>
                      <a:lnTo>
                        <a:pt x="220" y="664"/>
                      </a:lnTo>
                      <a:lnTo>
                        <a:pt x="236" y="644"/>
                      </a:lnTo>
                      <a:lnTo>
                        <a:pt x="253" y="625"/>
                      </a:lnTo>
                      <a:lnTo>
                        <a:pt x="271" y="605"/>
                      </a:lnTo>
                      <a:lnTo>
                        <a:pt x="288" y="587"/>
                      </a:lnTo>
                      <a:lnTo>
                        <a:pt x="307" y="5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8" name="Freeform 2120">
                  <a:extLst>
                    <a:ext uri="{FF2B5EF4-FFF2-40B4-BE49-F238E27FC236}">
                      <a16:creationId xmlns:a16="http://schemas.microsoft.com/office/drawing/2014/main" id="{D7CA910C-36B9-414B-8F19-358CEBC4AC70}"/>
                    </a:ext>
                  </a:extLst>
                </p:cNvPr>
                <p:cNvSpPr>
                  <a:spLocks/>
                </p:cNvSpPr>
                <p:nvPr/>
              </p:nvSpPr>
              <p:spPr bwMode="auto">
                <a:xfrm>
                  <a:off x="1982" y="2821"/>
                  <a:ext cx="73" cy="32"/>
                </a:xfrm>
                <a:custGeom>
                  <a:avLst/>
                  <a:gdLst>
                    <a:gd name="T0" fmla="*/ 0 w 1091"/>
                    <a:gd name="T1" fmla="*/ 0 h 488"/>
                    <a:gd name="T2" fmla="*/ 0 w 1091"/>
                    <a:gd name="T3" fmla="*/ 0 h 488"/>
                    <a:gd name="T4" fmla="*/ 0 w 1091"/>
                    <a:gd name="T5" fmla="*/ 0 h 488"/>
                    <a:gd name="T6" fmla="*/ 0 w 1091"/>
                    <a:gd name="T7" fmla="*/ 0 h 488"/>
                    <a:gd name="T8" fmla="*/ 0 w 1091"/>
                    <a:gd name="T9" fmla="*/ 0 h 488"/>
                    <a:gd name="T10" fmla="*/ 0 w 1091"/>
                    <a:gd name="T11" fmla="*/ 0 h 488"/>
                    <a:gd name="T12" fmla="*/ 0 w 1091"/>
                    <a:gd name="T13" fmla="*/ 0 h 488"/>
                    <a:gd name="T14" fmla="*/ 0 w 1091"/>
                    <a:gd name="T15" fmla="*/ 0 h 488"/>
                    <a:gd name="T16" fmla="*/ 0 w 1091"/>
                    <a:gd name="T17" fmla="*/ 0 h 488"/>
                    <a:gd name="T18" fmla="*/ 0 w 1091"/>
                    <a:gd name="T19" fmla="*/ 0 h 488"/>
                    <a:gd name="T20" fmla="*/ 0 w 1091"/>
                    <a:gd name="T21" fmla="*/ 0 h 488"/>
                    <a:gd name="T22" fmla="*/ 0 w 1091"/>
                    <a:gd name="T23" fmla="*/ 0 h 488"/>
                    <a:gd name="T24" fmla="*/ 0 w 1091"/>
                    <a:gd name="T25" fmla="*/ 0 h 488"/>
                    <a:gd name="T26" fmla="*/ 0 w 1091"/>
                    <a:gd name="T27" fmla="*/ 0 h 488"/>
                    <a:gd name="T28" fmla="*/ 0 w 1091"/>
                    <a:gd name="T29" fmla="*/ 0 h 488"/>
                    <a:gd name="T30" fmla="*/ 0 w 1091"/>
                    <a:gd name="T31" fmla="*/ 0 h 488"/>
                    <a:gd name="T32" fmla="*/ 0 w 1091"/>
                    <a:gd name="T33" fmla="*/ 0 h 488"/>
                    <a:gd name="T34" fmla="*/ 0 w 1091"/>
                    <a:gd name="T35" fmla="*/ 0 h 488"/>
                    <a:gd name="T36" fmla="*/ 0 w 1091"/>
                    <a:gd name="T37" fmla="*/ 0 h 488"/>
                    <a:gd name="T38" fmla="*/ 0 w 1091"/>
                    <a:gd name="T39" fmla="*/ 0 h 488"/>
                    <a:gd name="T40" fmla="*/ 0 w 1091"/>
                    <a:gd name="T41" fmla="*/ 0 h 488"/>
                    <a:gd name="T42" fmla="*/ 0 w 1091"/>
                    <a:gd name="T43" fmla="*/ 0 h 488"/>
                    <a:gd name="T44" fmla="*/ 0 w 1091"/>
                    <a:gd name="T45" fmla="*/ 0 h 488"/>
                    <a:gd name="T46" fmla="*/ 0 w 1091"/>
                    <a:gd name="T47" fmla="*/ 0 h 488"/>
                    <a:gd name="T48" fmla="*/ 0 w 1091"/>
                    <a:gd name="T49" fmla="*/ 0 h 488"/>
                    <a:gd name="T50" fmla="*/ 0 w 1091"/>
                    <a:gd name="T51" fmla="*/ 0 h 488"/>
                    <a:gd name="T52" fmla="*/ 0 w 1091"/>
                    <a:gd name="T53" fmla="*/ 0 h 488"/>
                    <a:gd name="T54" fmla="*/ 0 w 1091"/>
                    <a:gd name="T55" fmla="*/ 0 h 488"/>
                    <a:gd name="T56" fmla="*/ 0 w 1091"/>
                    <a:gd name="T57" fmla="*/ 0 h 488"/>
                    <a:gd name="T58" fmla="*/ 0 w 1091"/>
                    <a:gd name="T59" fmla="*/ 0 h 488"/>
                    <a:gd name="T60" fmla="*/ 0 w 1091"/>
                    <a:gd name="T61" fmla="*/ 0 h 488"/>
                    <a:gd name="T62" fmla="*/ 0 w 1091"/>
                    <a:gd name="T63" fmla="*/ 0 h 488"/>
                    <a:gd name="T64" fmla="*/ 0 w 1091"/>
                    <a:gd name="T65" fmla="*/ 0 h 488"/>
                    <a:gd name="T66" fmla="*/ 0 w 1091"/>
                    <a:gd name="T67" fmla="*/ 0 h 488"/>
                    <a:gd name="T68" fmla="*/ 0 w 1091"/>
                    <a:gd name="T69" fmla="*/ 0 h 488"/>
                    <a:gd name="T70" fmla="*/ 0 w 1091"/>
                    <a:gd name="T71" fmla="*/ 0 h 488"/>
                    <a:gd name="T72" fmla="*/ 0 w 1091"/>
                    <a:gd name="T73" fmla="*/ 0 h 488"/>
                    <a:gd name="T74" fmla="*/ 0 w 1091"/>
                    <a:gd name="T75" fmla="*/ 0 h 488"/>
                    <a:gd name="T76" fmla="*/ 0 w 1091"/>
                    <a:gd name="T77" fmla="*/ 0 h 488"/>
                    <a:gd name="T78" fmla="*/ 0 w 1091"/>
                    <a:gd name="T79" fmla="*/ 0 h 488"/>
                    <a:gd name="T80" fmla="*/ 0 w 1091"/>
                    <a:gd name="T81" fmla="*/ 0 h 488"/>
                    <a:gd name="T82" fmla="*/ 0 w 1091"/>
                    <a:gd name="T83" fmla="*/ 0 h 488"/>
                    <a:gd name="T84" fmla="*/ 0 w 1091"/>
                    <a:gd name="T85" fmla="*/ 0 h 488"/>
                    <a:gd name="T86" fmla="*/ 0 w 1091"/>
                    <a:gd name="T87" fmla="*/ 0 h 488"/>
                    <a:gd name="T88" fmla="*/ 0 w 1091"/>
                    <a:gd name="T89" fmla="*/ 0 h 488"/>
                    <a:gd name="T90" fmla="*/ 0 w 1091"/>
                    <a:gd name="T91" fmla="*/ 0 h 4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91" h="488">
                      <a:moveTo>
                        <a:pt x="909" y="404"/>
                      </a:moveTo>
                      <a:lnTo>
                        <a:pt x="881" y="379"/>
                      </a:lnTo>
                      <a:lnTo>
                        <a:pt x="854" y="355"/>
                      </a:lnTo>
                      <a:lnTo>
                        <a:pt x="828" y="333"/>
                      </a:lnTo>
                      <a:lnTo>
                        <a:pt x="804" y="314"/>
                      </a:lnTo>
                      <a:lnTo>
                        <a:pt x="781" y="297"/>
                      </a:lnTo>
                      <a:lnTo>
                        <a:pt x="760" y="282"/>
                      </a:lnTo>
                      <a:lnTo>
                        <a:pt x="739" y="269"/>
                      </a:lnTo>
                      <a:lnTo>
                        <a:pt x="719" y="257"/>
                      </a:lnTo>
                      <a:lnTo>
                        <a:pt x="700" y="247"/>
                      </a:lnTo>
                      <a:lnTo>
                        <a:pt x="681" y="239"/>
                      </a:lnTo>
                      <a:lnTo>
                        <a:pt x="661" y="232"/>
                      </a:lnTo>
                      <a:lnTo>
                        <a:pt x="643" y="227"/>
                      </a:lnTo>
                      <a:lnTo>
                        <a:pt x="624" y="222"/>
                      </a:lnTo>
                      <a:lnTo>
                        <a:pt x="605" y="219"/>
                      </a:lnTo>
                      <a:lnTo>
                        <a:pt x="585" y="217"/>
                      </a:lnTo>
                      <a:lnTo>
                        <a:pt x="565" y="216"/>
                      </a:lnTo>
                      <a:lnTo>
                        <a:pt x="543" y="217"/>
                      </a:lnTo>
                      <a:lnTo>
                        <a:pt x="519" y="220"/>
                      </a:lnTo>
                      <a:lnTo>
                        <a:pt x="495" y="226"/>
                      </a:lnTo>
                      <a:lnTo>
                        <a:pt x="470" y="233"/>
                      </a:lnTo>
                      <a:lnTo>
                        <a:pt x="445" y="242"/>
                      </a:lnTo>
                      <a:lnTo>
                        <a:pt x="421" y="252"/>
                      </a:lnTo>
                      <a:lnTo>
                        <a:pt x="395" y="266"/>
                      </a:lnTo>
                      <a:lnTo>
                        <a:pt x="370" y="280"/>
                      </a:lnTo>
                      <a:lnTo>
                        <a:pt x="345" y="296"/>
                      </a:lnTo>
                      <a:lnTo>
                        <a:pt x="321" y="313"/>
                      </a:lnTo>
                      <a:lnTo>
                        <a:pt x="297" y="332"/>
                      </a:lnTo>
                      <a:lnTo>
                        <a:pt x="276" y="352"/>
                      </a:lnTo>
                      <a:lnTo>
                        <a:pt x="254" y="372"/>
                      </a:lnTo>
                      <a:lnTo>
                        <a:pt x="233" y="395"/>
                      </a:lnTo>
                      <a:lnTo>
                        <a:pt x="215" y="418"/>
                      </a:lnTo>
                      <a:lnTo>
                        <a:pt x="197" y="442"/>
                      </a:lnTo>
                      <a:lnTo>
                        <a:pt x="190" y="450"/>
                      </a:lnTo>
                      <a:lnTo>
                        <a:pt x="183" y="458"/>
                      </a:lnTo>
                      <a:lnTo>
                        <a:pt x="174" y="465"/>
                      </a:lnTo>
                      <a:lnTo>
                        <a:pt x="166" y="472"/>
                      </a:lnTo>
                      <a:lnTo>
                        <a:pt x="157" y="477"/>
                      </a:lnTo>
                      <a:lnTo>
                        <a:pt x="148" y="481"/>
                      </a:lnTo>
                      <a:lnTo>
                        <a:pt x="138" y="484"/>
                      </a:lnTo>
                      <a:lnTo>
                        <a:pt x="128" y="486"/>
                      </a:lnTo>
                      <a:lnTo>
                        <a:pt x="118" y="488"/>
                      </a:lnTo>
                      <a:lnTo>
                        <a:pt x="107" y="488"/>
                      </a:lnTo>
                      <a:lnTo>
                        <a:pt x="97" y="487"/>
                      </a:lnTo>
                      <a:lnTo>
                        <a:pt x="87" y="486"/>
                      </a:lnTo>
                      <a:lnTo>
                        <a:pt x="76" y="483"/>
                      </a:lnTo>
                      <a:lnTo>
                        <a:pt x="66" y="480"/>
                      </a:lnTo>
                      <a:lnTo>
                        <a:pt x="57" y="475"/>
                      </a:lnTo>
                      <a:lnTo>
                        <a:pt x="46" y="468"/>
                      </a:lnTo>
                      <a:lnTo>
                        <a:pt x="38" y="462"/>
                      </a:lnTo>
                      <a:lnTo>
                        <a:pt x="30" y="455"/>
                      </a:lnTo>
                      <a:lnTo>
                        <a:pt x="23" y="447"/>
                      </a:lnTo>
                      <a:lnTo>
                        <a:pt x="17" y="437"/>
                      </a:lnTo>
                      <a:lnTo>
                        <a:pt x="12" y="429"/>
                      </a:lnTo>
                      <a:lnTo>
                        <a:pt x="7" y="419"/>
                      </a:lnTo>
                      <a:lnTo>
                        <a:pt x="4" y="410"/>
                      </a:lnTo>
                      <a:lnTo>
                        <a:pt x="2" y="399"/>
                      </a:lnTo>
                      <a:lnTo>
                        <a:pt x="1" y="389"/>
                      </a:lnTo>
                      <a:lnTo>
                        <a:pt x="0" y="379"/>
                      </a:lnTo>
                      <a:lnTo>
                        <a:pt x="1" y="368"/>
                      </a:lnTo>
                      <a:lnTo>
                        <a:pt x="2" y="358"/>
                      </a:lnTo>
                      <a:lnTo>
                        <a:pt x="5" y="348"/>
                      </a:lnTo>
                      <a:lnTo>
                        <a:pt x="9" y="337"/>
                      </a:lnTo>
                      <a:lnTo>
                        <a:pt x="13" y="328"/>
                      </a:lnTo>
                      <a:lnTo>
                        <a:pt x="19" y="319"/>
                      </a:lnTo>
                      <a:lnTo>
                        <a:pt x="32" y="301"/>
                      </a:lnTo>
                      <a:lnTo>
                        <a:pt x="45" y="283"/>
                      </a:lnTo>
                      <a:lnTo>
                        <a:pt x="59" y="267"/>
                      </a:lnTo>
                      <a:lnTo>
                        <a:pt x="73" y="249"/>
                      </a:lnTo>
                      <a:lnTo>
                        <a:pt x="88" y="234"/>
                      </a:lnTo>
                      <a:lnTo>
                        <a:pt x="102" y="218"/>
                      </a:lnTo>
                      <a:lnTo>
                        <a:pt x="118" y="203"/>
                      </a:lnTo>
                      <a:lnTo>
                        <a:pt x="134" y="187"/>
                      </a:lnTo>
                      <a:lnTo>
                        <a:pt x="166" y="159"/>
                      </a:lnTo>
                      <a:lnTo>
                        <a:pt x="200" y="132"/>
                      </a:lnTo>
                      <a:lnTo>
                        <a:pt x="235" y="109"/>
                      </a:lnTo>
                      <a:lnTo>
                        <a:pt x="272" y="86"/>
                      </a:lnTo>
                      <a:lnTo>
                        <a:pt x="308" y="66"/>
                      </a:lnTo>
                      <a:lnTo>
                        <a:pt x="345" y="49"/>
                      </a:lnTo>
                      <a:lnTo>
                        <a:pt x="364" y="41"/>
                      </a:lnTo>
                      <a:lnTo>
                        <a:pt x="382" y="34"/>
                      </a:lnTo>
                      <a:lnTo>
                        <a:pt x="401" y="27"/>
                      </a:lnTo>
                      <a:lnTo>
                        <a:pt x="421" y="22"/>
                      </a:lnTo>
                      <a:lnTo>
                        <a:pt x="439" y="17"/>
                      </a:lnTo>
                      <a:lnTo>
                        <a:pt x="458" y="11"/>
                      </a:lnTo>
                      <a:lnTo>
                        <a:pt x="476" y="8"/>
                      </a:lnTo>
                      <a:lnTo>
                        <a:pt x="495" y="5"/>
                      </a:lnTo>
                      <a:lnTo>
                        <a:pt x="514" y="2"/>
                      </a:lnTo>
                      <a:lnTo>
                        <a:pt x="532" y="1"/>
                      </a:lnTo>
                      <a:lnTo>
                        <a:pt x="550" y="0"/>
                      </a:lnTo>
                      <a:lnTo>
                        <a:pt x="568" y="0"/>
                      </a:lnTo>
                      <a:lnTo>
                        <a:pt x="604" y="1"/>
                      </a:lnTo>
                      <a:lnTo>
                        <a:pt x="637" y="4"/>
                      </a:lnTo>
                      <a:lnTo>
                        <a:pt x="669" y="9"/>
                      </a:lnTo>
                      <a:lnTo>
                        <a:pt x="700" y="17"/>
                      </a:lnTo>
                      <a:lnTo>
                        <a:pt x="730" y="26"/>
                      </a:lnTo>
                      <a:lnTo>
                        <a:pt x="760" y="36"/>
                      </a:lnTo>
                      <a:lnTo>
                        <a:pt x="789" y="49"/>
                      </a:lnTo>
                      <a:lnTo>
                        <a:pt x="818" y="63"/>
                      </a:lnTo>
                      <a:lnTo>
                        <a:pt x="847" y="80"/>
                      </a:lnTo>
                      <a:lnTo>
                        <a:pt x="875" y="98"/>
                      </a:lnTo>
                      <a:lnTo>
                        <a:pt x="903" y="118"/>
                      </a:lnTo>
                      <a:lnTo>
                        <a:pt x="932" y="140"/>
                      </a:lnTo>
                      <a:lnTo>
                        <a:pt x="962" y="163"/>
                      </a:lnTo>
                      <a:lnTo>
                        <a:pt x="992" y="188"/>
                      </a:lnTo>
                      <a:lnTo>
                        <a:pt x="1023" y="215"/>
                      </a:lnTo>
                      <a:lnTo>
                        <a:pt x="1055" y="245"/>
                      </a:lnTo>
                      <a:lnTo>
                        <a:pt x="1063" y="252"/>
                      </a:lnTo>
                      <a:lnTo>
                        <a:pt x="1070" y="261"/>
                      </a:lnTo>
                      <a:lnTo>
                        <a:pt x="1075" y="270"/>
                      </a:lnTo>
                      <a:lnTo>
                        <a:pt x="1080" y="279"/>
                      </a:lnTo>
                      <a:lnTo>
                        <a:pt x="1084" y="290"/>
                      </a:lnTo>
                      <a:lnTo>
                        <a:pt x="1088" y="299"/>
                      </a:lnTo>
                      <a:lnTo>
                        <a:pt x="1090" y="309"/>
                      </a:lnTo>
                      <a:lnTo>
                        <a:pt x="1091" y="320"/>
                      </a:lnTo>
                      <a:lnTo>
                        <a:pt x="1090" y="330"/>
                      </a:lnTo>
                      <a:lnTo>
                        <a:pt x="1089" y="340"/>
                      </a:lnTo>
                      <a:lnTo>
                        <a:pt x="1086" y="351"/>
                      </a:lnTo>
                      <a:lnTo>
                        <a:pt x="1084" y="361"/>
                      </a:lnTo>
                      <a:lnTo>
                        <a:pt x="1080" y="370"/>
                      </a:lnTo>
                      <a:lnTo>
                        <a:pt x="1075" y="380"/>
                      </a:lnTo>
                      <a:lnTo>
                        <a:pt x="1069" y="389"/>
                      </a:lnTo>
                      <a:lnTo>
                        <a:pt x="1062" y="397"/>
                      </a:lnTo>
                      <a:lnTo>
                        <a:pt x="1053" y="405"/>
                      </a:lnTo>
                      <a:lnTo>
                        <a:pt x="1045" y="413"/>
                      </a:lnTo>
                      <a:lnTo>
                        <a:pt x="1036" y="418"/>
                      </a:lnTo>
                      <a:lnTo>
                        <a:pt x="1027" y="423"/>
                      </a:lnTo>
                      <a:lnTo>
                        <a:pt x="1017" y="427"/>
                      </a:lnTo>
                      <a:lnTo>
                        <a:pt x="1007" y="429"/>
                      </a:lnTo>
                      <a:lnTo>
                        <a:pt x="997" y="431"/>
                      </a:lnTo>
                      <a:lnTo>
                        <a:pt x="986" y="432"/>
                      </a:lnTo>
                      <a:lnTo>
                        <a:pt x="976" y="432"/>
                      </a:lnTo>
                      <a:lnTo>
                        <a:pt x="966" y="431"/>
                      </a:lnTo>
                      <a:lnTo>
                        <a:pt x="955" y="429"/>
                      </a:lnTo>
                      <a:lnTo>
                        <a:pt x="946" y="426"/>
                      </a:lnTo>
                      <a:lnTo>
                        <a:pt x="936" y="422"/>
                      </a:lnTo>
                      <a:lnTo>
                        <a:pt x="926" y="417"/>
                      </a:lnTo>
                      <a:lnTo>
                        <a:pt x="917" y="412"/>
                      </a:lnTo>
                      <a:lnTo>
                        <a:pt x="909" y="4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9" name="Freeform 2121">
                  <a:extLst>
                    <a:ext uri="{FF2B5EF4-FFF2-40B4-BE49-F238E27FC236}">
                      <a16:creationId xmlns:a16="http://schemas.microsoft.com/office/drawing/2014/main" id="{52A4927D-0967-4227-A9DA-A032E2770E68}"/>
                    </a:ext>
                  </a:extLst>
                </p:cNvPr>
                <p:cNvSpPr>
                  <a:spLocks/>
                </p:cNvSpPr>
                <p:nvPr/>
              </p:nvSpPr>
              <p:spPr bwMode="auto">
                <a:xfrm>
                  <a:off x="2029" y="2879"/>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09"/>
                      </a:moveTo>
                      <a:lnTo>
                        <a:pt x="217" y="354"/>
                      </a:lnTo>
                      <a:lnTo>
                        <a:pt x="216" y="366"/>
                      </a:lnTo>
                      <a:lnTo>
                        <a:pt x="214" y="376"/>
                      </a:lnTo>
                      <a:lnTo>
                        <a:pt x="211" y="386"/>
                      </a:lnTo>
                      <a:lnTo>
                        <a:pt x="208" y="397"/>
                      </a:lnTo>
                      <a:lnTo>
                        <a:pt x="203" y="406"/>
                      </a:lnTo>
                      <a:lnTo>
                        <a:pt x="198" y="414"/>
                      </a:lnTo>
                      <a:lnTo>
                        <a:pt x="191" y="422"/>
                      </a:lnTo>
                      <a:lnTo>
                        <a:pt x="184" y="430"/>
                      </a:lnTo>
                      <a:lnTo>
                        <a:pt x="176" y="437"/>
                      </a:lnTo>
                      <a:lnTo>
                        <a:pt x="168" y="443"/>
                      </a:lnTo>
                      <a:lnTo>
                        <a:pt x="158" y="448"/>
                      </a:lnTo>
                      <a:lnTo>
                        <a:pt x="149" y="452"/>
                      </a:lnTo>
                      <a:lnTo>
                        <a:pt x="139" y="457"/>
                      </a:lnTo>
                      <a:lnTo>
                        <a:pt x="128" y="459"/>
                      </a:lnTo>
                      <a:lnTo>
                        <a:pt x="118" y="461"/>
                      </a:lnTo>
                      <a:lnTo>
                        <a:pt x="107" y="461"/>
                      </a:lnTo>
                      <a:lnTo>
                        <a:pt x="96" y="460"/>
                      </a:lnTo>
                      <a:lnTo>
                        <a:pt x="85" y="458"/>
                      </a:lnTo>
                      <a:lnTo>
                        <a:pt x="74" y="456"/>
                      </a:lnTo>
                      <a:lnTo>
                        <a:pt x="65" y="451"/>
                      </a:lnTo>
                      <a:lnTo>
                        <a:pt x="56" y="446"/>
                      </a:lnTo>
                      <a:lnTo>
                        <a:pt x="47" y="441"/>
                      </a:lnTo>
                      <a:lnTo>
                        <a:pt x="38" y="435"/>
                      </a:lnTo>
                      <a:lnTo>
                        <a:pt x="31" y="428"/>
                      </a:lnTo>
                      <a:lnTo>
                        <a:pt x="24" y="419"/>
                      </a:lnTo>
                      <a:lnTo>
                        <a:pt x="18" y="411"/>
                      </a:lnTo>
                      <a:lnTo>
                        <a:pt x="12" y="403"/>
                      </a:lnTo>
                      <a:lnTo>
                        <a:pt x="8" y="392"/>
                      </a:lnTo>
                      <a:lnTo>
                        <a:pt x="5" y="383"/>
                      </a:lnTo>
                      <a:lnTo>
                        <a:pt x="2" y="373"/>
                      </a:lnTo>
                      <a:lnTo>
                        <a:pt x="1" y="361"/>
                      </a:lnTo>
                      <a:lnTo>
                        <a:pt x="0" y="350"/>
                      </a:lnTo>
                      <a:lnTo>
                        <a:pt x="8" y="106"/>
                      </a:lnTo>
                      <a:lnTo>
                        <a:pt x="9" y="95"/>
                      </a:lnTo>
                      <a:lnTo>
                        <a:pt x="11" y="84"/>
                      </a:lnTo>
                      <a:lnTo>
                        <a:pt x="14" y="74"/>
                      </a:lnTo>
                      <a:lnTo>
                        <a:pt x="18" y="64"/>
                      </a:lnTo>
                      <a:lnTo>
                        <a:pt x="23" y="54"/>
                      </a:lnTo>
                      <a:lnTo>
                        <a:pt x="28" y="46"/>
                      </a:lnTo>
                      <a:lnTo>
                        <a:pt x="34" y="38"/>
                      </a:lnTo>
                      <a:lnTo>
                        <a:pt x="41" y="30"/>
                      </a:lnTo>
                      <a:lnTo>
                        <a:pt x="50" y="23"/>
                      </a:lnTo>
                      <a:lnTo>
                        <a:pt x="58" y="17"/>
                      </a:lnTo>
                      <a:lnTo>
                        <a:pt x="67" y="12"/>
                      </a:lnTo>
                      <a:lnTo>
                        <a:pt x="77" y="7"/>
                      </a:lnTo>
                      <a:lnTo>
                        <a:pt x="87" y="4"/>
                      </a:lnTo>
                      <a:lnTo>
                        <a:pt x="97" y="2"/>
                      </a:lnTo>
                      <a:lnTo>
                        <a:pt x="108" y="0"/>
                      </a:lnTo>
                      <a:lnTo>
                        <a:pt x="119" y="0"/>
                      </a:lnTo>
                      <a:lnTo>
                        <a:pt x="129" y="1"/>
                      </a:lnTo>
                      <a:lnTo>
                        <a:pt x="141" y="2"/>
                      </a:lnTo>
                      <a:lnTo>
                        <a:pt x="151" y="5"/>
                      </a:lnTo>
                      <a:lnTo>
                        <a:pt x="160" y="9"/>
                      </a:lnTo>
                      <a:lnTo>
                        <a:pt x="170" y="13"/>
                      </a:lnTo>
                      <a:lnTo>
                        <a:pt x="179" y="19"/>
                      </a:lnTo>
                      <a:lnTo>
                        <a:pt x="187" y="25"/>
                      </a:lnTo>
                      <a:lnTo>
                        <a:pt x="194" y="33"/>
                      </a:lnTo>
                      <a:lnTo>
                        <a:pt x="202" y="40"/>
                      </a:lnTo>
                      <a:lnTo>
                        <a:pt x="208" y="48"/>
                      </a:lnTo>
                      <a:lnTo>
                        <a:pt x="213" y="58"/>
                      </a:lnTo>
                      <a:lnTo>
                        <a:pt x="217" y="67"/>
                      </a:lnTo>
                      <a:lnTo>
                        <a:pt x="220" y="77"/>
                      </a:lnTo>
                      <a:lnTo>
                        <a:pt x="223" y="87"/>
                      </a:lnTo>
                      <a:lnTo>
                        <a:pt x="224" y="98"/>
                      </a:lnTo>
                      <a:lnTo>
                        <a:pt x="225" y="10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0" name="Freeform 2122">
                  <a:extLst>
                    <a:ext uri="{FF2B5EF4-FFF2-40B4-BE49-F238E27FC236}">
                      <a16:creationId xmlns:a16="http://schemas.microsoft.com/office/drawing/2014/main" id="{14004A40-565F-4941-9ECD-858899BE49F5}"/>
                    </a:ext>
                  </a:extLst>
                </p:cNvPr>
                <p:cNvSpPr>
                  <a:spLocks/>
                </p:cNvSpPr>
                <p:nvPr/>
              </p:nvSpPr>
              <p:spPr bwMode="auto">
                <a:xfrm>
                  <a:off x="1909" y="2861"/>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2" y="53"/>
                      </a:moveTo>
                      <a:lnTo>
                        <a:pt x="2338" y="40"/>
                      </a:lnTo>
                      <a:lnTo>
                        <a:pt x="2332" y="30"/>
                      </a:lnTo>
                      <a:lnTo>
                        <a:pt x="2324" y="21"/>
                      </a:lnTo>
                      <a:lnTo>
                        <a:pt x="2315" y="13"/>
                      </a:lnTo>
                      <a:lnTo>
                        <a:pt x="2305" y="7"/>
                      </a:lnTo>
                      <a:lnTo>
                        <a:pt x="2294" y="3"/>
                      </a:lnTo>
                      <a:lnTo>
                        <a:pt x="2288" y="1"/>
                      </a:lnTo>
                      <a:lnTo>
                        <a:pt x="2282" y="1"/>
                      </a:lnTo>
                      <a:lnTo>
                        <a:pt x="2276" y="0"/>
                      </a:lnTo>
                      <a:lnTo>
                        <a:pt x="2270" y="1"/>
                      </a:lnTo>
                      <a:lnTo>
                        <a:pt x="60" y="236"/>
                      </a:lnTo>
                      <a:lnTo>
                        <a:pt x="53" y="238"/>
                      </a:lnTo>
                      <a:lnTo>
                        <a:pt x="46" y="239"/>
                      </a:lnTo>
                      <a:lnTo>
                        <a:pt x="40" y="241"/>
                      </a:lnTo>
                      <a:lnTo>
                        <a:pt x="34" y="244"/>
                      </a:lnTo>
                      <a:lnTo>
                        <a:pt x="29" y="247"/>
                      </a:lnTo>
                      <a:lnTo>
                        <a:pt x="24" y="251"/>
                      </a:lnTo>
                      <a:lnTo>
                        <a:pt x="20" y="256"/>
                      </a:lnTo>
                      <a:lnTo>
                        <a:pt x="15" y="261"/>
                      </a:lnTo>
                      <a:lnTo>
                        <a:pt x="11" y="266"/>
                      </a:lnTo>
                      <a:lnTo>
                        <a:pt x="8" y="271"/>
                      </a:lnTo>
                      <a:lnTo>
                        <a:pt x="5" y="277"/>
                      </a:lnTo>
                      <a:lnTo>
                        <a:pt x="3" y="283"/>
                      </a:lnTo>
                      <a:lnTo>
                        <a:pt x="1" y="290"/>
                      </a:lnTo>
                      <a:lnTo>
                        <a:pt x="1" y="296"/>
                      </a:lnTo>
                      <a:lnTo>
                        <a:pt x="0" y="303"/>
                      </a:lnTo>
                      <a:lnTo>
                        <a:pt x="1" y="309"/>
                      </a:lnTo>
                      <a:lnTo>
                        <a:pt x="2" y="317"/>
                      </a:lnTo>
                      <a:lnTo>
                        <a:pt x="3" y="323"/>
                      </a:lnTo>
                      <a:lnTo>
                        <a:pt x="6" y="329"/>
                      </a:lnTo>
                      <a:lnTo>
                        <a:pt x="8" y="335"/>
                      </a:lnTo>
                      <a:lnTo>
                        <a:pt x="12" y="340"/>
                      </a:lnTo>
                      <a:lnTo>
                        <a:pt x="15" y="345"/>
                      </a:lnTo>
                      <a:lnTo>
                        <a:pt x="21" y="350"/>
                      </a:lnTo>
                      <a:lnTo>
                        <a:pt x="25" y="355"/>
                      </a:lnTo>
                      <a:lnTo>
                        <a:pt x="30" y="358"/>
                      </a:lnTo>
                      <a:lnTo>
                        <a:pt x="36" y="361"/>
                      </a:lnTo>
                      <a:lnTo>
                        <a:pt x="41" y="364"/>
                      </a:lnTo>
                      <a:lnTo>
                        <a:pt x="47" y="366"/>
                      </a:lnTo>
                      <a:lnTo>
                        <a:pt x="54" y="368"/>
                      </a:lnTo>
                      <a:lnTo>
                        <a:pt x="60" y="369"/>
                      </a:lnTo>
                      <a:lnTo>
                        <a:pt x="67" y="369"/>
                      </a:lnTo>
                      <a:lnTo>
                        <a:pt x="74" y="368"/>
                      </a:lnTo>
                      <a:lnTo>
                        <a:pt x="2222" y="140"/>
                      </a:lnTo>
                      <a:lnTo>
                        <a:pt x="2225" y="166"/>
                      </a:lnTo>
                      <a:lnTo>
                        <a:pt x="2229" y="195"/>
                      </a:lnTo>
                      <a:lnTo>
                        <a:pt x="2232" y="227"/>
                      </a:lnTo>
                      <a:lnTo>
                        <a:pt x="2236" y="262"/>
                      </a:lnTo>
                      <a:lnTo>
                        <a:pt x="2238" y="299"/>
                      </a:lnTo>
                      <a:lnTo>
                        <a:pt x="2239" y="339"/>
                      </a:lnTo>
                      <a:lnTo>
                        <a:pt x="2239" y="380"/>
                      </a:lnTo>
                      <a:lnTo>
                        <a:pt x="2238" y="421"/>
                      </a:lnTo>
                      <a:lnTo>
                        <a:pt x="2234" y="463"/>
                      </a:lnTo>
                      <a:lnTo>
                        <a:pt x="2229" y="507"/>
                      </a:lnTo>
                      <a:lnTo>
                        <a:pt x="2226" y="527"/>
                      </a:lnTo>
                      <a:lnTo>
                        <a:pt x="2223" y="548"/>
                      </a:lnTo>
                      <a:lnTo>
                        <a:pt x="2218" y="570"/>
                      </a:lnTo>
                      <a:lnTo>
                        <a:pt x="2213" y="590"/>
                      </a:lnTo>
                      <a:lnTo>
                        <a:pt x="2208" y="610"/>
                      </a:lnTo>
                      <a:lnTo>
                        <a:pt x="2201" y="631"/>
                      </a:lnTo>
                      <a:lnTo>
                        <a:pt x="2194" y="649"/>
                      </a:lnTo>
                      <a:lnTo>
                        <a:pt x="2186" y="669"/>
                      </a:lnTo>
                      <a:lnTo>
                        <a:pt x="2178" y="688"/>
                      </a:lnTo>
                      <a:lnTo>
                        <a:pt x="2168" y="705"/>
                      </a:lnTo>
                      <a:lnTo>
                        <a:pt x="2158" y="723"/>
                      </a:lnTo>
                      <a:lnTo>
                        <a:pt x="2147" y="739"/>
                      </a:lnTo>
                      <a:lnTo>
                        <a:pt x="2137" y="753"/>
                      </a:lnTo>
                      <a:lnTo>
                        <a:pt x="2126" y="765"/>
                      </a:lnTo>
                      <a:lnTo>
                        <a:pt x="2116" y="778"/>
                      </a:lnTo>
                      <a:lnTo>
                        <a:pt x="2104" y="789"/>
                      </a:lnTo>
                      <a:lnTo>
                        <a:pt x="2092" y="799"/>
                      </a:lnTo>
                      <a:lnTo>
                        <a:pt x="2079" y="809"/>
                      </a:lnTo>
                      <a:lnTo>
                        <a:pt x="2067" y="818"/>
                      </a:lnTo>
                      <a:lnTo>
                        <a:pt x="2054" y="826"/>
                      </a:lnTo>
                      <a:lnTo>
                        <a:pt x="2039" y="833"/>
                      </a:lnTo>
                      <a:lnTo>
                        <a:pt x="2025" y="840"/>
                      </a:lnTo>
                      <a:lnTo>
                        <a:pt x="2009" y="846"/>
                      </a:lnTo>
                      <a:lnTo>
                        <a:pt x="1994" y="851"/>
                      </a:lnTo>
                      <a:lnTo>
                        <a:pt x="1977" y="856"/>
                      </a:lnTo>
                      <a:lnTo>
                        <a:pt x="1960" y="860"/>
                      </a:lnTo>
                      <a:lnTo>
                        <a:pt x="1943" y="863"/>
                      </a:lnTo>
                      <a:lnTo>
                        <a:pt x="1925" y="866"/>
                      </a:lnTo>
                      <a:lnTo>
                        <a:pt x="1893" y="870"/>
                      </a:lnTo>
                      <a:lnTo>
                        <a:pt x="1861" y="872"/>
                      </a:lnTo>
                      <a:lnTo>
                        <a:pt x="1829" y="874"/>
                      </a:lnTo>
                      <a:lnTo>
                        <a:pt x="1799" y="874"/>
                      </a:lnTo>
                      <a:lnTo>
                        <a:pt x="1769" y="874"/>
                      </a:lnTo>
                      <a:lnTo>
                        <a:pt x="1739" y="872"/>
                      </a:lnTo>
                      <a:lnTo>
                        <a:pt x="1710" y="870"/>
                      </a:lnTo>
                      <a:lnTo>
                        <a:pt x="1681" y="866"/>
                      </a:lnTo>
                      <a:lnTo>
                        <a:pt x="1653" y="861"/>
                      </a:lnTo>
                      <a:lnTo>
                        <a:pt x="1626" y="855"/>
                      </a:lnTo>
                      <a:lnTo>
                        <a:pt x="1599" y="848"/>
                      </a:lnTo>
                      <a:lnTo>
                        <a:pt x="1573" y="841"/>
                      </a:lnTo>
                      <a:lnTo>
                        <a:pt x="1546" y="831"/>
                      </a:lnTo>
                      <a:lnTo>
                        <a:pt x="1521" y="821"/>
                      </a:lnTo>
                      <a:lnTo>
                        <a:pt x="1495" y="810"/>
                      </a:lnTo>
                      <a:lnTo>
                        <a:pt x="1470" y="797"/>
                      </a:lnTo>
                      <a:lnTo>
                        <a:pt x="1446" y="784"/>
                      </a:lnTo>
                      <a:lnTo>
                        <a:pt x="1422" y="769"/>
                      </a:lnTo>
                      <a:lnTo>
                        <a:pt x="1398" y="754"/>
                      </a:lnTo>
                      <a:lnTo>
                        <a:pt x="1375" y="736"/>
                      </a:lnTo>
                      <a:lnTo>
                        <a:pt x="1351" y="719"/>
                      </a:lnTo>
                      <a:lnTo>
                        <a:pt x="1329" y="699"/>
                      </a:lnTo>
                      <a:lnTo>
                        <a:pt x="1307" y="678"/>
                      </a:lnTo>
                      <a:lnTo>
                        <a:pt x="1284" y="657"/>
                      </a:lnTo>
                      <a:lnTo>
                        <a:pt x="1262" y="634"/>
                      </a:lnTo>
                      <a:lnTo>
                        <a:pt x="1241" y="610"/>
                      </a:lnTo>
                      <a:lnTo>
                        <a:pt x="1219" y="585"/>
                      </a:lnTo>
                      <a:lnTo>
                        <a:pt x="1198" y="558"/>
                      </a:lnTo>
                      <a:lnTo>
                        <a:pt x="1177" y="531"/>
                      </a:lnTo>
                      <a:lnTo>
                        <a:pt x="1156" y="502"/>
                      </a:lnTo>
                      <a:lnTo>
                        <a:pt x="1135" y="472"/>
                      </a:lnTo>
                      <a:lnTo>
                        <a:pt x="1116" y="441"/>
                      </a:lnTo>
                      <a:lnTo>
                        <a:pt x="1112" y="435"/>
                      </a:lnTo>
                      <a:lnTo>
                        <a:pt x="1107" y="430"/>
                      </a:lnTo>
                      <a:lnTo>
                        <a:pt x="1102" y="425"/>
                      </a:lnTo>
                      <a:lnTo>
                        <a:pt x="1097" y="421"/>
                      </a:lnTo>
                      <a:lnTo>
                        <a:pt x="1092" y="418"/>
                      </a:lnTo>
                      <a:lnTo>
                        <a:pt x="1086" y="415"/>
                      </a:lnTo>
                      <a:lnTo>
                        <a:pt x="1079" y="413"/>
                      </a:lnTo>
                      <a:lnTo>
                        <a:pt x="1073" y="412"/>
                      </a:lnTo>
                      <a:lnTo>
                        <a:pt x="1067" y="411"/>
                      </a:lnTo>
                      <a:lnTo>
                        <a:pt x="1061" y="410"/>
                      </a:lnTo>
                      <a:lnTo>
                        <a:pt x="1055" y="410"/>
                      </a:lnTo>
                      <a:lnTo>
                        <a:pt x="1048" y="411"/>
                      </a:lnTo>
                      <a:lnTo>
                        <a:pt x="1041" y="412"/>
                      </a:lnTo>
                      <a:lnTo>
                        <a:pt x="1035" y="414"/>
                      </a:lnTo>
                      <a:lnTo>
                        <a:pt x="1029" y="417"/>
                      </a:lnTo>
                      <a:lnTo>
                        <a:pt x="1024" y="420"/>
                      </a:lnTo>
                      <a:lnTo>
                        <a:pt x="1017" y="424"/>
                      </a:lnTo>
                      <a:lnTo>
                        <a:pt x="1013" y="428"/>
                      </a:lnTo>
                      <a:lnTo>
                        <a:pt x="1008" y="433"/>
                      </a:lnTo>
                      <a:lnTo>
                        <a:pt x="1004" y="439"/>
                      </a:lnTo>
                      <a:lnTo>
                        <a:pt x="1001" y="444"/>
                      </a:lnTo>
                      <a:lnTo>
                        <a:pt x="998" y="450"/>
                      </a:lnTo>
                      <a:lnTo>
                        <a:pt x="996" y="456"/>
                      </a:lnTo>
                      <a:lnTo>
                        <a:pt x="995" y="461"/>
                      </a:lnTo>
                      <a:lnTo>
                        <a:pt x="993" y="468"/>
                      </a:lnTo>
                      <a:lnTo>
                        <a:pt x="993" y="475"/>
                      </a:lnTo>
                      <a:lnTo>
                        <a:pt x="993" y="481"/>
                      </a:lnTo>
                      <a:lnTo>
                        <a:pt x="994" y="487"/>
                      </a:lnTo>
                      <a:lnTo>
                        <a:pt x="995" y="493"/>
                      </a:lnTo>
                      <a:lnTo>
                        <a:pt x="997" y="500"/>
                      </a:lnTo>
                      <a:lnTo>
                        <a:pt x="1000" y="506"/>
                      </a:lnTo>
                      <a:lnTo>
                        <a:pt x="1003" y="512"/>
                      </a:lnTo>
                      <a:lnTo>
                        <a:pt x="1026" y="547"/>
                      </a:lnTo>
                      <a:lnTo>
                        <a:pt x="1049" y="581"/>
                      </a:lnTo>
                      <a:lnTo>
                        <a:pt x="1073" y="614"/>
                      </a:lnTo>
                      <a:lnTo>
                        <a:pt x="1097" y="645"/>
                      </a:lnTo>
                      <a:lnTo>
                        <a:pt x="1122" y="675"/>
                      </a:lnTo>
                      <a:lnTo>
                        <a:pt x="1147" y="704"/>
                      </a:lnTo>
                      <a:lnTo>
                        <a:pt x="1171" y="732"/>
                      </a:lnTo>
                      <a:lnTo>
                        <a:pt x="1196" y="758"/>
                      </a:lnTo>
                      <a:lnTo>
                        <a:pt x="1222" y="783"/>
                      </a:lnTo>
                      <a:lnTo>
                        <a:pt x="1248" y="806"/>
                      </a:lnTo>
                      <a:lnTo>
                        <a:pt x="1275" y="827"/>
                      </a:lnTo>
                      <a:lnTo>
                        <a:pt x="1302" y="848"/>
                      </a:lnTo>
                      <a:lnTo>
                        <a:pt x="1329" y="868"/>
                      </a:lnTo>
                      <a:lnTo>
                        <a:pt x="1357" y="886"/>
                      </a:lnTo>
                      <a:lnTo>
                        <a:pt x="1384" y="903"/>
                      </a:lnTo>
                      <a:lnTo>
                        <a:pt x="1413" y="918"/>
                      </a:lnTo>
                      <a:lnTo>
                        <a:pt x="1442" y="933"/>
                      </a:lnTo>
                      <a:lnTo>
                        <a:pt x="1471" y="945"/>
                      </a:lnTo>
                      <a:lnTo>
                        <a:pt x="1501" y="958"/>
                      </a:lnTo>
                      <a:lnTo>
                        <a:pt x="1532" y="968"/>
                      </a:lnTo>
                      <a:lnTo>
                        <a:pt x="1563" y="977"/>
                      </a:lnTo>
                      <a:lnTo>
                        <a:pt x="1594" y="985"/>
                      </a:lnTo>
                      <a:lnTo>
                        <a:pt x="1626" y="992"/>
                      </a:lnTo>
                      <a:lnTo>
                        <a:pt x="1660" y="998"/>
                      </a:lnTo>
                      <a:lnTo>
                        <a:pt x="1693" y="1002"/>
                      </a:lnTo>
                      <a:lnTo>
                        <a:pt x="1727" y="1005"/>
                      </a:lnTo>
                      <a:lnTo>
                        <a:pt x="1761" y="1007"/>
                      </a:lnTo>
                      <a:lnTo>
                        <a:pt x="1796" y="1007"/>
                      </a:lnTo>
                      <a:lnTo>
                        <a:pt x="1831" y="1007"/>
                      </a:lnTo>
                      <a:lnTo>
                        <a:pt x="1867" y="1005"/>
                      </a:lnTo>
                      <a:lnTo>
                        <a:pt x="1905" y="1002"/>
                      </a:lnTo>
                      <a:lnTo>
                        <a:pt x="1942" y="998"/>
                      </a:lnTo>
                      <a:lnTo>
                        <a:pt x="1967" y="995"/>
                      </a:lnTo>
                      <a:lnTo>
                        <a:pt x="1990" y="990"/>
                      </a:lnTo>
                      <a:lnTo>
                        <a:pt x="2014" y="984"/>
                      </a:lnTo>
                      <a:lnTo>
                        <a:pt x="2037" y="977"/>
                      </a:lnTo>
                      <a:lnTo>
                        <a:pt x="2060" y="970"/>
                      </a:lnTo>
                      <a:lnTo>
                        <a:pt x="2080" y="961"/>
                      </a:lnTo>
                      <a:lnTo>
                        <a:pt x="2101" y="951"/>
                      </a:lnTo>
                      <a:lnTo>
                        <a:pt x="2122" y="940"/>
                      </a:lnTo>
                      <a:lnTo>
                        <a:pt x="2140" y="929"/>
                      </a:lnTo>
                      <a:lnTo>
                        <a:pt x="2159" y="915"/>
                      </a:lnTo>
                      <a:lnTo>
                        <a:pt x="2178" y="902"/>
                      </a:lnTo>
                      <a:lnTo>
                        <a:pt x="2194" y="886"/>
                      </a:lnTo>
                      <a:lnTo>
                        <a:pt x="2211" y="871"/>
                      </a:lnTo>
                      <a:lnTo>
                        <a:pt x="2226" y="853"/>
                      </a:lnTo>
                      <a:lnTo>
                        <a:pt x="2242" y="836"/>
                      </a:lnTo>
                      <a:lnTo>
                        <a:pt x="2256" y="816"/>
                      </a:lnTo>
                      <a:lnTo>
                        <a:pt x="2273" y="790"/>
                      </a:lnTo>
                      <a:lnTo>
                        <a:pt x="2288" y="763"/>
                      </a:lnTo>
                      <a:lnTo>
                        <a:pt x="2302" y="735"/>
                      </a:lnTo>
                      <a:lnTo>
                        <a:pt x="2315" y="706"/>
                      </a:lnTo>
                      <a:lnTo>
                        <a:pt x="2325" y="676"/>
                      </a:lnTo>
                      <a:lnTo>
                        <a:pt x="2335" y="646"/>
                      </a:lnTo>
                      <a:lnTo>
                        <a:pt x="2343" y="616"/>
                      </a:lnTo>
                      <a:lnTo>
                        <a:pt x="2350" y="585"/>
                      </a:lnTo>
                      <a:lnTo>
                        <a:pt x="2357" y="554"/>
                      </a:lnTo>
                      <a:lnTo>
                        <a:pt x="2362" y="523"/>
                      </a:lnTo>
                      <a:lnTo>
                        <a:pt x="2366" y="491"/>
                      </a:lnTo>
                      <a:lnTo>
                        <a:pt x="2368" y="460"/>
                      </a:lnTo>
                      <a:lnTo>
                        <a:pt x="2370" y="430"/>
                      </a:lnTo>
                      <a:lnTo>
                        <a:pt x="2372" y="399"/>
                      </a:lnTo>
                      <a:lnTo>
                        <a:pt x="2372" y="369"/>
                      </a:lnTo>
                      <a:lnTo>
                        <a:pt x="2372" y="340"/>
                      </a:lnTo>
                      <a:lnTo>
                        <a:pt x="2371" y="283"/>
                      </a:lnTo>
                      <a:lnTo>
                        <a:pt x="2367" y="232"/>
                      </a:lnTo>
                      <a:lnTo>
                        <a:pt x="2363" y="184"/>
                      </a:lnTo>
                      <a:lnTo>
                        <a:pt x="2358" y="142"/>
                      </a:lnTo>
                      <a:lnTo>
                        <a:pt x="2347" y="80"/>
                      </a:lnTo>
                      <a:lnTo>
                        <a:pt x="2342" y="5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1" name="Freeform 2123">
                  <a:extLst>
                    <a:ext uri="{FF2B5EF4-FFF2-40B4-BE49-F238E27FC236}">
                      <a16:creationId xmlns:a16="http://schemas.microsoft.com/office/drawing/2014/main" id="{2B86AE95-CE67-4998-ABDB-0821E1182AD0}"/>
                    </a:ext>
                  </a:extLst>
                </p:cNvPr>
                <p:cNvSpPr>
                  <a:spLocks/>
                </p:cNvSpPr>
                <p:nvPr/>
              </p:nvSpPr>
              <p:spPr bwMode="auto">
                <a:xfrm>
                  <a:off x="2154" y="2592"/>
                  <a:ext cx="139" cy="182"/>
                </a:xfrm>
                <a:custGeom>
                  <a:avLst/>
                  <a:gdLst>
                    <a:gd name="T0" fmla="*/ 0 w 2082"/>
                    <a:gd name="T1" fmla="*/ 0 h 2741"/>
                    <a:gd name="T2" fmla="*/ 0 w 2082"/>
                    <a:gd name="T3" fmla="*/ 0 h 2741"/>
                    <a:gd name="T4" fmla="*/ 0 w 2082"/>
                    <a:gd name="T5" fmla="*/ 0 h 2741"/>
                    <a:gd name="T6" fmla="*/ 0 w 2082"/>
                    <a:gd name="T7" fmla="*/ 0 h 2741"/>
                    <a:gd name="T8" fmla="*/ 0 w 2082"/>
                    <a:gd name="T9" fmla="*/ 0 h 2741"/>
                    <a:gd name="T10" fmla="*/ 0 w 2082"/>
                    <a:gd name="T11" fmla="*/ 0 h 2741"/>
                    <a:gd name="T12" fmla="*/ 0 w 2082"/>
                    <a:gd name="T13" fmla="*/ 0 h 2741"/>
                    <a:gd name="T14" fmla="*/ 0 w 2082"/>
                    <a:gd name="T15" fmla="*/ 0 h 2741"/>
                    <a:gd name="T16" fmla="*/ 0 w 2082"/>
                    <a:gd name="T17" fmla="*/ 0 h 2741"/>
                    <a:gd name="T18" fmla="*/ 0 w 2082"/>
                    <a:gd name="T19" fmla="*/ 0 h 2741"/>
                    <a:gd name="T20" fmla="*/ 0 w 2082"/>
                    <a:gd name="T21" fmla="*/ 0 h 2741"/>
                    <a:gd name="T22" fmla="*/ 0 w 2082"/>
                    <a:gd name="T23" fmla="*/ 0 h 2741"/>
                    <a:gd name="T24" fmla="*/ 0 w 2082"/>
                    <a:gd name="T25" fmla="*/ 0 h 2741"/>
                    <a:gd name="T26" fmla="*/ 0 w 2082"/>
                    <a:gd name="T27" fmla="*/ 0 h 2741"/>
                    <a:gd name="T28" fmla="*/ 0 w 2082"/>
                    <a:gd name="T29" fmla="*/ 0 h 2741"/>
                    <a:gd name="T30" fmla="*/ 0 w 2082"/>
                    <a:gd name="T31" fmla="*/ 0 h 2741"/>
                    <a:gd name="T32" fmla="*/ 0 w 2082"/>
                    <a:gd name="T33" fmla="*/ 0 h 2741"/>
                    <a:gd name="T34" fmla="*/ 0 w 2082"/>
                    <a:gd name="T35" fmla="*/ 0 h 2741"/>
                    <a:gd name="T36" fmla="*/ 0 w 2082"/>
                    <a:gd name="T37" fmla="*/ 0 h 2741"/>
                    <a:gd name="T38" fmla="*/ 0 w 2082"/>
                    <a:gd name="T39" fmla="*/ 0 h 2741"/>
                    <a:gd name="T40" fmla="*/ 0 w 2082"/>
                    <a:gd name="T41" fmla="*/ 0 h 2741"/>
                    <a:gd name="T42" fmla="*/ 0 w 2082"/>
                    <a:gd name="T43" fmla="*/ 0 h 2741"/>
                    <a:gd name="T44" fmla="*/ 0 w 2082"/>
                    <a:gd name="T45" fmla="*/ 0 h 2741"/>
                    <a:gd name="T46" fmla="*/ 0 w 2082"/>
                    <a:gd name="T47" fmla="*/ 0 h 2741"/>
                    <a:gd name="T48" fmla="*/ 0 w 2082"/>
                    <a:gd name="T49" fmla="*/ 0 h 2741"/>
                    <a:gd name="T50" fmla="*/ 0 w 2082"/>
                    <a:gd name="T51" fmla="*/ 0 h 2741"/>
                    <a:gd name="T52" fmla="*/ 0 w 2082"/>
                    <a:gd name="T53" fmla="*/ 0 h 2741"/>
                    <a:gd name="T54" fmla="*/ 0 w 2082"/>
                    <a:gd name="T55" fmla="*/ 0 h 2741"/>
                    <a:gd name="T56" fmla="*/ 0 w 2082"/>
                    <a:gd name="T57" fmla="*/ 0 h 2741"/>
                    <a:gd name="T58" fmla="*/ 0 w 2082"/>
                    <a:gd name="T59" fmla="*/ 0 h 2741"/>
                    <a:gd name="T60" fmla="*/ 0 w 2082"/>
                    <a:gd name="T61" fmla="*/ 0 h 2741"/>
                    <a:gd name="T62" fmla="*/ 0 w 2082"/>
                    <a:gd name="T63" fmla="*/ 0 h 2741"/>
                    <a:gd name="T64" fmla="*/ 0 w 2082"/>
                    <a:gd name="T65" fmla="*/ 0 h 2741"/>
                    <a:gd name="T66" fmla="*/ 0 w 2082"/>
                    <a:gd name="T67" fmla="*/ 0 h 2741"/>
                    <a:gd name="T68" fmla="*/ 0 w 2082"/>
                    <a:gd name="T69" fmla="*/ 0 h 2741"/>
                    <a:gd name="T70" fmla="*/ 0 w 2082"/>
                    <a:gd name="T71" fmla="*/ 0 h 2741"/>
                    <a:gd name="T72" fmla="*/ 0 w 2082"/>
                    <a:gd name="T73" fmla="*/ 0 h 2741"/>
                    <a:gd name="T74" fmla="*/ 0 w 2082"/>
                    <a:gd name="T75" fmla="*/ 0 h 2741"/>
                    <a:gd name="T76" fmla="*/ 0 w 2082"/>
                    <a:gd name="T77" fmla="*/ 0 h 2741"/>
                    <a:gd name="T78" fmla="*/ 0 w 2082"/>
                    <a:gd name="T79" fmla="*/ 0 h 2741"/>
                    <a:gd name="T80" fmla="*/ 0 w 2082"/>
                    <a:gd name="T81" fmla="*/ 0 h 2741"/>
                    <a:gd name="T82" fmla="*/ 0 w 2082"/>
                    <a:gd name="T83" fmla="*/ 0 h 2741"/>
                    <a:gd name="T84" fmla="*/ 0 w 2082"/>
                    <a:gd name="T85" fmla="*/ 0 h 2741"/>
                    <a:gd name="T86" fmla="*/ 0 w 2082"/>
                    <a:gd name="T87" fmla="*/ 0 h 2741"/>
                    <a:gd name="T88" fmla="*/ 0 w 2082"/>
                    <a:gd name="T89" fmla="*/ 0 h 2741"/>
                    <a:gd name="T90" fmla="*/ 0 w 2082"/>
                    <a:gd name="T91" fmla="*/ 0 h 2741"/>
                    <a:gd name="T92" fmla="*/ 0 w 2082"/>
                    <a:gd name="T93" fmla="*/ 0 h 2741"/>
                    <a:gd name="T94" fmla="*/ 0 w 2082"/>
                    <a:gd name="T95" fmla="*/ 0 h 2741"/>
                    <a:gd name="T96" fmla="*/ 0 w 2082"/>
                    <a:gd name="T97" fmla="*/ 0 h 2741"/>
                    <a:gd name="T98" fmla="*/ 0 w 2082"/>
                    <a:gd name="T99" fmla="*/ 0 h 2741"/>
                    <a:gd name="T100" fmla="*/ 0 w 2082"/>
                    <a:gd name="T101" fmla="*/ 0 h 2741"/>
                    <a:gd name="T102" fmla="*/ 0 w 2082"/>
                    <a:gd name="T103" fmla="*/ 0 h 2741"/>
                    <a:gd name="T104" fmla="*/ 0 w 2082"/>
                    <a:gd name="T105" fmla="*/ 0 h 27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2" h="2741">
                      <a:moveTo>
                        <a:pt x="105" y="2524"/>
                      </a:moveTo>
                      <a:lnTo>
                        <a:pt x="1135" y="2502"/>
                      </a:lnTo>
                      <a:lnTo>
                        <a:pt x="1145" y="2502"/>
                      </a:lnTo>
                      <a:lnTo>
                        <a:pt x="1155" y="2500"/>
                      </a:lnTo>
                      <a:lnTo>
                        <a:pt x="1162" y="2498"/>
                      </a:lnTo>
                      <a:lnTo>
                        <a:pt x="1168" y="2496"/>
                      </a:lnTo>
                      <a:lnTo>
                        <a:pt x="1174" y="2493"/>
                      </a:lnTo>
                      <a:lnTo>
                        <a:pt x="1178" y="2490"/>
                      </a:lnTo>
                      <a:lnTo>
                        <a:pt x="1183" y="2487"/>
                      </a:lnTo>
                      <a:lnTo>
                        <a:pt x="1187" y="2483"/>
                      </a:lnTo>
                      <a:lnTo>
                        <a:pt x="1192" y="2477"/>
                      </a:lnTo>
                      <a:lnTo>
                        <a:pt x="1197" y="2469"/>
                      </a:lnTo>
                      <a:lnTo>
                        <a:pt x="1202" y="2461"/>
                      </a:lnTo>
                      <a:lnTo>
                        <a:pt x="1206" y="2453"/>
                      </a:lnTo>
                      <a:lnTo>
                        <a:pt x="1215" y="2432"/>
                      </a:lnTo>
                      <a:lnTo>
                        <a:pt x="1221" y="2409"/>
                      </a:lnTo>
                      <a:lnTo>
                        <a:pt x="1226" y="2384"/>
                      </a:lnTo>
                      <a:lnTo>
                        <a:pt x="1230" y="2356"/>
                      </a:lnTo>
                      <a:lnTo>
                        <a:pt x="1232" y="2326"/>
                      </a:lnTo>
                      <a:lnTo>
                        <a:pt x="1232" y="2295"/>
                      </a:lnTo>
                      <a:lnTo>
                        <a:pt x="1232" y="2221"/>
                      </a:lnTo>
                      <a:lnTo>
                        <a:pt x="1233" y="2104"/>
                      </a:lnTo>
                      <a:lnTo>
                        <a:pt x="1235" y="1961"/>
                      </a:lnTo>
                      <a:lnTo>
                        <a:pt x="1238" y="1805"/>
                      </a:lnTo>
                      <a:lnTo>
                        <a:pt x="1242" y="1653"/>
                      </a:lnTo>
                      <a:lnTo>
                        <a:pt x="1245" y="1520"/>
                      </a:lnTo>
                      <a:lnTo>
                        <a:pt x="1247" y="1425"/>
                      </a:lnTo>
                      <a:lnTo>
                        <a:pt x="1248" y="1382"/>
                      </a:lnTo>
                      <a:lnTo>
                        <a:pt x="1249" y="1371"/>
                      </a:lnTo>
                      <a:lnTo>
                        <a:pt x="1250" y="1361"/>
                      </a:lnTo>
                      <a:lnTo>
                        <a:pt x="1253" y="1351"/>
                      </a:lnTo>
                      <a:lnTo>
                        <a:pt x="1257" y="1341"/>
                      </a:lnTo>
                      <a:lnTo>
                        <a:pt x="1261" y="1332"/>
                      </a:lnTo>
                      <a:lnTo>
                        <a:pt x="1266" y="1323"/>
                      </a:lnTo>
                      <a:lnTo>
                        <a:pt x="1273" y="1316"/>
                      </a:lnTo>
                      <a:lnTo>
                        <a:pt x="1280" y="1307"/>
                      </a:lnTo>
                      <a:lnTo>
                        <a:pt x="1287" y="1301"/>
                      </a:lnTo>
                      <a:lnTo>
                        <a:pt x="1295" y="1295"/>
                      </a:lnTo>
                      <a:lnTo>
                        <a:pt x="1304" y="1290"/>
                      </a:lnTo>
                      <a:lnTo>
                        <a:pt x="1313" y="1285"/>
                      </a:lnTo>
                      <a:lnTo>
                        <a:pt x="1322" y="1281"/>
                      </a:lnTo>
                      <a:lnTo>
                        <a:pt x="1333" y="1278"/>
                      </a:lnTo>
                      <a:lnTo>
                        <a:pt x="1343" y="1277"/>
                      </a:lnTo>
                      <a:lnTo>
                        <a:pt x="1353" y="1276"/>
                      </a:lnTo>
                      <a:lnTo>
                        <a:pt x="1401" y="1275"/>
                      </a:lnTo>
                      <a:lnTo>
                        <a:pt x="1461" y="1273"/>
                      </a:lnTo>
                      <a:lnTo>
                        <a:pt x="1530" y="1271"/>
                      </a:lnTo>
                      <a:lnTo>
                        <a:pt x="1603" y="1268"/>
                      </a:lnTo>
                      <a:lnTo>
                        <a:pt x="1676" y="1264"/>
                      </a:lnTo>
                      <a:lnTo>
                        <a:pt x="1743" y="1260"/>
                      </a:lnTo>
                      <a:lnTo>
                        <a:pt x="1800" y="1255"/>
                      </a:lnTo>
                      <a:lnTo>
                        <a:pt x="1844" y="1249"/>
                      </a:lnTo>
                      <a:lnTo>
                        <a:pt x="1846" y="1248"/>
                      </a:lnTo>
                      <a:lnTo>
                        <a:pt x="1850" y="1248"/>
                      </a:lnTo>
                      <a:lnTo>
                        <a:pt x="1853" y="1247"/>
                      </a:lnTo>
                      <a:lnTo>
                        <a:pt x="1855" y="1246"/>
                      </a:lnTo>
                      <a:lnTo>
                        <a:pt x="1858" y="1245"/>
                      </a:lnTo>
                      <a:lnTo>
                        <a:pt x="1860" y="1244"/>
                      </a:lnTo>
                      <a:lnTo>
                        <a:pt x="1862" y="1243"/>
                      </a:lnTo>
                      <a:lnTo>
                        <a:pt x="1863" y="1241"/>
                      </a:lnTo>
                      <a:lnTo>
                        <a:pt x="1864" y="1236"/>
                      </a:lnTo>
                      <a:lnTo>
                        <a:pt x="1865" y="1230"/>
                      </a:lnTo>
                      <a:lnTo>
                        <a:pt x="1866" y="1221"/>
                      </a:lnTo>
                      <a:lnTo>
                        <a:pt x="1865" y="1211"/>
                      </a:lnTo>
                      <a:lnTo>
                        <a:pt x="1863" y="1201"/>
                      </a:lnTo>
                      <a:lnTo>
                        <a:pt x="1860" y="1188"/>
                      </a:lnTo>
                      <a:lnTo>
                        <a:pt x="1855" y="1175"/>
                      </a:lnTo>
                      <a:lnTo>
                        <a:pt x="1849" y="1160"/>
                      </a:lnTo>
                      <a:lnTo>
                        <a:pt x="1304" y="161"/>
                      </a:lnTo>
                      <a:lnTo>
                        <a:pt x="1298" y="150"/>
                      </a:lnTo>
                      <a:lnTo>
                        <a:pt x="1295" y="141"/>
                      </a:lnTo>
                      <a:lnTo>
                        <a:pt x="1292" y="131"/>
                      </a:lnTo>
                      <a:lnTo>
                        <a:pt x="1291" y="119"/>
                      </a:lnTo>
                      <a:lnTo>
                        <a:pt x="1290" y="109"/>
                      </a:lnTo>
                      <a:lnTo>
                        <a:pt x="1291" y="99"/>
                      </a:lnTo>
                      <a:lnTo>
                        <a:pt x="1292" y="88"/>
                      </a:lnTo>
                      <a:lnTo>
                        <a:pt x="1295" y="78"/>
                      </a:lnTo>
                      <a:lnTo>
                        <a:pt x="1298" y="69"/>
                      </a:lnTo>
                      <a:lnTo>
                        <a:pt x="1303" y="59"/>
                      </a:lnTo>
                      <a:lnTo>
                        <a:pt x="1308" y="50"/>
                      </a:lnTo>
                      <a:lnTo>
                        <a:pt x="1314" y="42"/>
                      </a:lnTo>
                      <a:lnTo>
                        <a:pt x="1321" y="33"/>
                      </a:lnTo>
                      <a:lnTo>
                        <a:pt x="1328" y="26"/>
                      </a:lnTo>
                      <a:lnTo>
                        <a:pt x="1338" y="20"/>
                      </a:lnTo>
                      <a:lnTo>
                        <a:pt x="1347" y="14"/>
                      </a:lnTo>
                      <a:lnTo>
                        <a:pt x="1356" y="9"/>
                      </a:lnTo>
                      <a:lnTo>
                        <a:pt x="1367" y="6"/>
                      </a:lnTo>
                      <a:lnTo>
                        <a:pt x="1377" y="2"/>
                      </a:lnTo>
                      <a:lnTo>
                        <a:pt x="1387" y="1"/>
                      </a:lnTo>
                      <a:lnTo>
                        <a:pt x="1399" y="0"/>
                      </a:lnTo>
                      <a:lnTo>
                        <a:pt x="1409" y="1"/>
                      </a:lnTo>
                      <a:lnTo>
                        <a:pt x="1419" y="2"/>
                      </a:lnTo>
                      <a:lnTo>
                        <a:pt x="1429" y="6"/>
                      </a:lnTo>
                      <a:lnTo>
                        <a:pt x="1439" y="9"/>
                      </a:lnTo>
                      <a:lnTo>
                        <a:pt x="1448" y="13"/>
                      </a:lnTo>
                      <a:lnTo>
                        <a:pt x="1458" y="18"/>
                      </a:lnTo>
                      <a:lnTo>
                        <a:pt x="1466" y="24"/>
                      </a:lnTo>
                      <a:lnTo>
                        <a:pt x="1474" y="31"/>
                      </a:lnTo>
                      <a:lnTo>
                        <a:pt x="1481" y="39"/>
                      </a:lnTo>
                      <a:lnTo>
                        <a:pt x="1488" y="48"/>
                      </a:lnTo>
                      <a:lnTo>
                        <a:pt x="1494" y="57"/>
                      </a:lnTo>
                      <a:lnTo>
                        <a:pt x="2040" y="1059"/>
                      </a:lnTo>
                      <a:lnTo>
                        <a:pt x="2048" y="1078"/>
                      </a:lnTo>
                      <a:lnTo>
                        <a:pt x="2056" y="1095"/>
                      </a:lnTo>
                      <a:lnTo>
                        <a:pt x="2063" y="1114"/>
                      </a:lnTo>
                      <a:lnTo>
                        <a:pt x="2069" y="1132"/>
                      </a:lnTo>
                      <a:lnTo>
                        <a:pt x="2073" y="1150"/>
                      </a:lnTo>
                      <a:lnTo>
                        <a:pt x="2077" y="1169"/>
                      </a:lnTo>
                      <a:lnTo>
                        <a:pt x="2080" y="1186"/>
                      </a:lnTo>
                      <a:lnTo>
                        <a:pt x="2081" y="1204"/>
                      </a:lnTo>
                      <a:lnTo>
                        <a:pt x="2082" y="1222"/>
                      </a:lnTo>
                      <a:lnTo>
                        <a:pt x="2081" y="1240"/>
                      </a:lnTo>
                      <a:lnTo>
                        <a:pt x="2080" y="1257"/>
                      </a:lnTo>
                      <a:lnTo>
                        <a:pt x="2077" y="1274"/>
                      </a:lnTo>
                      <a:lnTo>
                        <a:pt x="2074" y="1291"/>
                      </a:lnTo>
                      <a:lnTo>
                        <a:pt x="2069" y="1306"/>
                      </a:lnTo>
                      <a:lnTo>
                        <a:pt x="2064" y="1323"/>
                      </a:lnTo>
                      <a:lnTo>
                        <a:pt x="2056" y="1337"/>
                      </a:lnTo>
                      <a:lnTo>
                        <a:pt x="2050" y="1350"/>
                      </a:lnTo>
                      <a:lnTo>
                        <a:pt x="2043" y="1362"/>
                      </a:lnTo>
                      <a:lnTo>
                        <a:pt x="2035" y="1373"/>
                      </a:lnTo>
                      <a:lnTo>
                        <a:pt x="2026" y="1384"/>
                      </a:lnTo>
                      <a:lnTo>
                        <a:pt x="2017" y="1394"/>
                      </a:lnTo>
                      <a:lnTo>
                        <a:pt x="2007" y="1403"/>
                      </a:lnTo>
                      <a:lnTo>
                        <a:pt x="1996" y="1412"/>
                      </a:lnTo>
                      <a:lnTo>
                        <a:pt x="1985" y="1420"/>
                      </a:lnTo>
                      <a:lnTo>
                        <a:pt x="1974" y="1428"/>
                      </a:lnTo>
                      <a:lnTo>
                        <a:pt x="1962" y="1435"/>
                      </a:lnTo>
                      <a:lnTo>
                        <a:pt x="1949" y="1442"/>
                      </a:lnTo>
                      <a:lnTo>
                        <a:pt x="1936" y="1447"/>
                      </a:lnTo>
                      <a:lnTo>
                        <a:pt x="1923" y="1452"/>
                      </a:lnTo>
                      <a:lnTo>
                        <a:pt x="1909" y="1456"/>
                      </a:lnTo>
                      <a:lnTo>
                        <a:pt x="1894" y="1460"/>
                      </a:lnTo>
                      <a:lnTo>
                        <a:pt x="1880" y="1462"/>
                      </a:lnTo>
                      <a:lnTo>
                        <a:pt x="1841" y="1468"/>
                      </a:lnTo>
                      <a:lnTo>
                        <a:pt x="1795" y="1473"/>
                      </a:lnTo>
                      <a:lnTo>
                        <a:pt x="1741" y="1477"/>
                      </a:lnTo>
                      <a:lnTo>
                        <a:pt x="1684" y="1480"/>
                      </a:lnTo>
                      <a:lnTo>
                        <a:pt x="1626" y="1483"/>
                      </a:lnTo>
                      <a:lnTo>
                        <a:pt x="1567" y="1486"/>
                      </a:lnTo>
                      <a:lnTo>
                        <a:pt x="1512" y="1488"/>
                      </a:lnTo>
                      <a:lnTo>
                        <a:pt x="1462" y="1489"/>
                      </a:lnTo>
                      <a:lnTo>
                        <a:pt x="1460" y="1582"/>
                      </a:lnTo>
                      <a:lnTo>
                        <a:pt x="1458" y="1693"/>
                      </a:lnTo>
                      <a:lnTo>
                        <a:pt x="1455" y="1814"/>
                      </a:lnTo>
                      <a:lnTo>
                        <a:pt x="1452" y="1937"/>
                      </a:lnTo>
                      <a:lnTo>
                        <a:pt x="1450" y="2054"/>
                      </a:lnTo>
                      <a:lnTo>
                        <a:pt x="1449" y="2157"/>
                      </a:lnTo>
                      <a:lnTo>
                        <a:pt x="1448" y="2238"/>
                      </a:lnTo>
                      <a:lnTo>
                        <a:pt x="1448" y="2291"/>
                      </a:lnTo>
                      <a:lnTo>
                        <a:pt x="1448" y="2325"/>
                      </a:lnTo>
                      <a:lnTo>
                        <a:pt x="1446" y="2365"/>
                      </a:lnTo>
                      <a:lnTo>
                        <a:pt x="1444" y="2387"/>
                      </a:lnTo>
                      <a:lnTo>
                        <a:pt x="1441" y="2409"/>
                      </a:lnTo>
                      <a:lnTo>
                        <a:pt x="1437" y="2432"/>
                      </a:lnTo>
                      <a:lnTo>
                        <a:pt x="1433" y="2456"/>
                      </a:lnTo>
                      <a:lnTo>
                        <a:pt x="1427" y="2479"/>
                      </a:lnTo>
                      <a:lnTo>
                        <a:pt x="1419" y="2502"/>
                      </a:lnTo>
                      <a:lnTo>
                        <a:pt x="1410" y="2526"/>
                      </a:lnTo>
                      <a:lnTo>
                        <a:pt x="1400" y="2549"/>
                      </a:lnTo>
                      <a:lnTo>
                        <a:pt x="1388" y="2571"/>
                      </a:lnTo>
                      <a:lnTo>
                        <a:pt x="1375" y="2592"/>
                      </a:lnTo>
                      <a:lnTo>
                        <a:pt x="1359" y="2613"/>
                      </a:lnTo>
                      <a:lnTo>
                        <a:pt x="1343" y="2633"/>
                      </a:lnTo>
                      <a:lnTo>
                        <a:pt x="1333" y="2643"/>
                      </a:lnTo>
                      <a:lnTo>
                        <a:pt x="1322" y="2652"/>
                      </a:lnTo>
                      <a:lnTo>
                        <a:pt x="1311" y="2661"/>
                      </a:lnTo>
                      <a:lnTo>
                        <a:pt x="1300" y="2669"/>
                      </a:lnTo>
                      <a:lnTo>
                        <a:pt x="1288" y="2677"/>
                      </a:lnTo>
                      <a:lnTo>
                        <a:pt x="1277" y="2683"/>
                      </a:lnTo>
                      <a:lnTo>
                        <a:pt x="1264" y="2691"/>
                      </a:lnTo>
                      <a:lnTo>
                        <a:pt x="1252" y="2696"/>
                      </a:lnTo>
                      <a:lnTo>
                        <a:pt x="1238" y="2701"/>
                      </a:lnTo>
                      <a:lnTo>
                        <a:pt x="1225" y="2705"/>
                      </a:lnTo>
                      <a:lnTo>
                        <a:pt x="1212" y="2709"/>
                      </a:lnTo>
                      <a:lnTo>
                        <a:pt x="1198" y="2712"/>
                      </a:lnTo>
                      <a:lnTo>
                        <a:pt x="1184" y="2715"/>
                      </a:lnTo>
                      <a:lnTo>
                        <a:pt x="1169" y="2718"/>
                      </a:lnTo>
                      <a:lnTo>
                        <a:pt x="1155" y="2719"/>
                      </a:lnTo>
                      <a:lnTo>
                        <a:pt x="1140" y="2720"/>
                      </a:lnTo>
                      <a:lnTo>
                        <a:pt x="110" y="2741"/>
                      </a:lnTo>
                      <a:lnTo>
                        <a:pt x="99" y="2740"/>
                      </a:lnTo>
                      <a:lnTo>
                        <a:pt x="89" y="2739"/>
                      </a:lnTo>
                      <a:lnTo>
                        <a:pt x="78" y="2737"/>
                      </a:lnTo>
                      <a:lnTo>
                        <a:pt x="68" y="2733"/>
                      </a:lnTo>
                      <a:lnTo>
                        <a:pt x="59" y="2729"/>
                      </a:lnTo>
                      <a:lnTo>
                        <a:pt x="49" y="2724"/>
                      </a:lnTo>
                      <a:lnTo>
                        <a:pt x="41" y="2718"/>
                      </a:lnTo>
                      <a:lnTo>
                        <a:pt x="33" y="2711"/>
                      </a:lnTo>
                      <a:lnTo>
                        <a:pt x="25" y="2703"/>
                      </a:lnTo>
                      <a:lnTo>
                        <a:pt x="19" y="2695"/>
                      </a:lnTo>
                      <a:lnTo>
                        <a:pt x="14" y="2687"/>
                      </a:lnTo>
                      <a:lnTo>
                        <a:pt x="9" y="2677"/>
                      </a:lnTo>
                      <a:lnTo>
                        <a:pt x="5" y="2667"/>
                      </a:lnTo>
                      <a:lnTo>
                        <a:pt x="3" y="2657"/>
                      </a:lnTo>
                      <a:lnTo>
                        <a:pt x="1" y="2646"/>
                      </a:lnTo>
                      <a:lnTo>
                        <a:pt x="0" y="2635"/>
                      </a:lnTo>
                      <a:lnTo>
                        <a:pt x="0" y="2624"/>
                      </a:lnTo>
                      <a:lnTo>
                        <a:pt x="2" y="2613"/>
                      </a:lnTo>
                      <a:lnTo>
                        <a:pt x="4" y="2603"/>
                      </a:lnTo>
                      <a:lnTo>
                        <a:pt x="7" y="2592"/>
                      </a:lnTo>
                      <a:lnTo>
                        <a:pt x="12" y="2583"/>
                      </a:lnTo>
                      <a:lnTo>
                        <a:pt x="17" y="2574"/>
                      </a:lnTo>
                      <a:lnTo>
                        <a:pt x="22" y="2566"/>
                      </a:lnTo>
                      <a:lnTo>
                        <a:pt x="30" y="2558"/>
                      </a:lnTo>
                      <a:lnTo>
                        <a:pt x="37" y="2551"/>
                      </a:lnTo>
                      <a:lnTo>
                        <a:pt x="45" y="2545"/>
                      </a:lnTo>
                      <a:lnTo>
                        <a:pt x="54" y="2539"/>
                      </a:lnTo>
                      <a:lnTo>
                        <a:pt x="64" y="2535"/>
                      </a:lnTo>
                      <a:lnTo>
                        <a:pt x="73" y="2530"/>
                      </a:lnTo>
                      <a:lnTo>
                        <a:pt x="83" y="2527"/>
                      </a:lnTo>
                      <a:lnTo>
                        <a:pt x="95" y="2525"/>
                      </a:lnTo>
                      <a:lnTo>
                        <a:pt x="105" y="252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2" name="Freeform 2124">
                  <a:extLst>
                    <a:ext uri="{FF2B5EF4-FFF2-40B4-BE49-F238E27FC236}">
                      <a16:creationId xmlns:a16="http://schemas.microsoft.com/office/drawing/2014/main" id="{DD6CD59E-B33E-4D31-B85A-61BFE4A366F5}"/>
                    </a:ext>
                  </a:extLst>
                </p:cNvPr>
                <p:cNvSpPr>
                  <a:spLocks/>
                </p:cNvSpPr>
                <p:nvPr/>
              </p:nvSpPr>
              <p:spPr bwMode="auto">
                <a:xfrm>
                  <a:off x="2147" y="2548"/>
                  <a:ext cx="72" cy="33"/>
                </a:xfrm>
                <a:custGeom>
                  <a:avLst/>
                  <a:gdLst>
                    <a:gd name="T0" fmla="*/ 0 w 1089"/>
                    <a:gd name="T1" fmla="*/ 0 h 496"/>
                    <a:gd name="T2" fmla="*/ 0 w 1089"/>
                    <a:gd name="T3" fmla="*/ 0 h 496"/>
                    <a:gd name="T4" fmla="*/ 0 w 1089"/>
                    <a:gd name="T5" fmla="*/ 0 h 496"/>
                    <a:gd name="T6" fmla="*/ 0 w 1089"/>
                    <a:gd name="T7" fmla="*/ 0 h 496"/>
                    <a:gd name="T8" fmla="*/ 0 w 1089"/>
                    <a:gd name="T9" fmla="*/ 0 h 496"/>
                    <a:gd name="T10" fmla="*/ 0 w 1089"/>
                    <a:gd name="T11" fmla="*/ 0 h 496"/>
                    <a:gd name="T12" fmla="*/ 0 w 1089"/>
                    <a:gd name="T13" fmla="*/ 0 h 496"/>
                    <a:gd name="T14" fmla="*/ 0 w 1089"/>
                    <a:gd name="T15" fmla="*/ 0 h 496"/>
                    <a:gd name="T16" fmla="*/ 0 w 1089"/>
                    <a:gd name="T17" fmla="*/ 0 h 496"/>
                    <a:gd name="T18" fmla="*/ 0 w 1089"/>
                    <a:gd name="T19" fmla="*/ 0 h 496"/>
                    <a:gd name="T20" fmla="*/ 0 w 1089"/>
                    <a:gd name="T21" fmla="*/ 0 h 496"/>
                    <a:gd name="T22" fmla="*/ 0 w 1089"/>
                    <a:gd name="T23" fmla="*/ 0 h 496"/>
                    <a:gd name="T24" fmla="*/ 0 w 1089"/>
                    <a:gd name="T25" fmla="*/ 0 h 496"/>
                    <a:gd name="T26" fmla="*/ 0 w 1089"/>
                    <a:gd name="T27" fmla="*/ 0 h 496"/>
                    <a:gd name="T28" fmla="*/ 0 w 1089"/>
                    <a:gd name="T29" fmla="*/ 0 h 496"/>
                    <a:gd name="T30" fmla="*/ 0 w 1089"/>
                    <a:gd name="T31" fmla="*/ 0 h 496"/>
                    <a:gd name="T32" fmla="*/ 0 w 1089"/>
                    <a:gd name="T33" fmla="*/ 0 h 496"/>
                    <a:gd name="T34" fmla="*/ 0 w 1089"/>
                    <a:gd name="T35" fmla="*/ 0 h 496"/>
                    <a:gd name="T36" fmla="*/ 0 w 1089"/>
                    <a:gd name="T37" fmla="*/ 0 h 496"/>
                    <a:gd name="T38" fmla="*/ 0 w 1089"/>
                    <a:gd name="T39" fmla="*/ 0 h 496"/>
                    <a:gd name="T40" fmla="*/ 0 w 1089"/>
                    <a:gd name="T41" fmla="*/ 0 h 496"/>
                    <a:gd name="T42" fmla="*/ 0 w 1089"/>
                    <a:gd name="T43" fmla="*/ 0 h 496"/>
                    <a:gd name="T44" fmla="*/ 0 w 1089"/>
                    <a:gd name="T45" fmla="*/ 0 h 496"/>
                    <a:gd name="T46" fmla="*/ 0 w 1089"/>
                    <a:gd name="T47" fmla="*/ 0 h 496"/>
                    <a:gd name="T48" fmla="*/ 0 w 1089"/>
                    <a:gd name="T49" fmla="*/ 0 h 496"/>
                    <a:gd name="T50" fmla="*/ 0 w 1089"/>
                    <a:gd name="T51" fmla="*/ 0 h 496"/>
                    <a:gd name="T52" fmla="*/ 0 w 1089"/>
                    <a:gd name="T53" fmla="*/ 0 h 496"/>
                    <a:gd name="T54" fmla="*/ 0 w 1089"/>
                    <a:gd name="T55" fmla="*/ 0 h 496"/>
                    <a:gd name="T56" fmla="*/ 0 w 1089"/>
                    <a:gd name="T57" fmla="*/ 0 h 496"/>
                    <a:gd name="T58" fmla="*/ 0 w 1089"/>
                    <a:gd name="T59" fmla="*/ 0 h 496"/>
                    <a:gd name="T60" fmla="*/ 0 w 1089"/>
                    <a:gd name="T61" fmla="*/ 0 h 496"/>
                    <a:gd name="T62" fmla="*/ 0 w 1089"/>
                    <a:gd name="T63" fmla="*/ 0 h 496"/>
                    <a:gd name="T64" fmla="*/ 0 w 1089"/>
                    <a:gd name="T65" fmla="*/ 0 h 496"/>
                    <a:gd name="T66" fmla="*/ 0 w 1089"/>
                    <a:gd name="T67" fmla="*/ 0 h 496"/>
                    <a:gd name="T68" fmla="*/ 0 w 1089"/>
                    <a:gd name="T69" fmla="*/ 0 h 496"/>
                    <a:gd name="T70" fmla="*/ 0 w 1089"/>
                    <a:gd name="T71" fmla="*/ 0 h 496"/>
                    <a:gd name="T72" fmla="*/ 0 w 1089"/>
                    <a:gd name="T73" fmla="*/ 0 h 496"/>
                    <a:gd name="T74" fmla="*/ 0 w 1089"/>
                    <a:gd name="T75" fmla="*/ 0 h 496"/>
                    <a:gd name="T76" fmla="*/ 0 w 1089"/>
                    <a:gd name="T77" fmla="*/ 0 h 496"/>
                    <a:gd name="T78" fmla="*/ 0 w 1089"/>
                    <a:gd name="T79" fmla="*/ 0 h 496"/>
                    <a:gd name="T80" fmla="*/ 0 w 1089"/>
                    <a:gd name="T81" fmla="*/ 0 h 496"/>
                    <a:gd name="T82" fmla="*/ 0 w 1089"/>
                    <a:gd name="T83" fmla="*/ 0 h 496"/>
                    <a:gd name="T84" fmla="*/ 0 w 1089"/>
                    <a:gd name="T85" fmla="*/ 0 h 496"/>
                    <a:gd name="T86" fmla="*/ 0 w 1089"/>
                    <a:gd name="T87" fmla="*/ 0 h 496"/>
                    <a:gd name="T88" fmla="*/ 0 w 1089"/>
                    <a:gd name="T89" fmla="*/ 0 h 496"/>
                    <a:gd name="T90" fmla="*/ 0 w 1089"/>
                    <a:gd name="T91" fmla="*/ 0 h 496"/>
                    <a:gd name="T92" fmla="*/ 0 w 1089"/>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9" h="496">
                      <a:moveTo>
                        <a:pt x="909" y="397"/>
                      </a:moveTo>
                      <a:lnTo>
                        <a:pt x="880" y="372"/>
                      </a:lnTo>
                      <a:lnTo>
                        <a:pt x="853" y="349"/>
                      </a:lnTo>
                      <a:lnTo>
                        <a:pt x="827" y="329"/>
                      </a:lnTo>
                      <a:lnTo>
                        <a:pt x="804" y="309"/>
                      </a:lnTo>
                      <a:lnTo>
                        <a:pt x="780" y="292"/>
                      </a:lnTo>
                      <a:lnTo>
                        <a:pt x="758" y="278"/>
                      </a:lnTo>
                      <a:lnTo>
                        <a:pt x="737" y="265"/>
                      </a:lnTo>
                      <a:lnTo>
                        <a:pt x="717" y="253"/>
                      </a:lnTo>
                      <a:lnTo>
                        <a:pt x="697" y="244"/>
                      </a:lnTo>
                      <a:lnTo>
                        <a:pt x="678" y="236"/>
                      </a:lnTo>
                      <a:lnTo>
                        <a:pt x="659" y="229"/>
                      </a:lnTo>
                      <a:lnTo>
                        <a:pt x="640" y="224"/>
                      </a:lnTo>
                      <a:lnTo>
                        <a:pt x="621" y="220"/>
                      </a:lnTo>
                      <a:lnTo>
                        <a:pt x="602" y="218"/>
                      </a:lnTo>
                      <a:lnTo>
                        <a:pt x="582" y="216"/>
                      </a:lnTo>
                      <a:lnTo>
                        <a:pt x="562" y="216"/>
                      </a:lnTo>
                      <a:lnTo>
                        <a:pt x="539" y="217"/>
                      </a:lnTo>
                      <a:lnTo>
                        <a:pt x="516" y="220"/>
                      </a:lnTo>
                      <a:lnTo>
                        <a:pt x="491" y="226"/>
                      </a:lnTo>
                      <a:lnTo>
                        <a:pt x="467" y="234"/>
                      </a:lnTo>
                      <a:lnTo>
                        <a:pt x="443" y="244"/>
                      </a:lnTo>
                      <a:lnTo>
                        <a:pt x="418" y="255"/>
                      </a:lnTo>
                      <a:lnTo>
                        <a:pt x="393" y="269"/>
                      </a:lnTo>
                      <a:lnTo>
                        <a:pt x="368" y="283"/>
                      </a:lnTo>
                      <a:lnTo>
                        <a:pt x="343" y="300"/>
                      </a:lnTo>
                      <a:lnTo>
                        <a:pt x="320" y="317"/>
                      </a:lnTo>
                      <a:lnTo>
                        <a:pt x="297" y="336"/>
                      </a:lnTo>
                      <a:lnTo>
                        <a:pt x="275" y="357"/>
                      </a:lnTo>
                      <a:lnTo>
                        <a:pt x="253" y="378"/>
                      </a:lnTo>
                      <a:lnTo>
                        <a:pt x="234" y="400"/>
                      </a:lnTo>
                      <a:lnTo>
                        <a:pt x="215" y="424"/>
                      </a:lnTo>
                      <a:lnTo>
                        <a:pt x="199" y="448"/>
                      </a:lnTo>
                      <a:lnTo>
                        <a:pt x="191" y="457"/>
                      </a:lnTo>
                      <a:lnTo>
                        <a:pt x="184" y="464"/>
                      </a:lnTo>
                      <a:lnTo>
                        <a:pt x="176" y="471"/>
                      </a:lnTo>
                      <a:lnTo>
                        <a:pt x="168" y="478"/>
                      </a:lnTo>
                      <a:lnTo>
                        <a:pt x="158" y="484"/>
                      </a:lnTo>
                      <a:lnTo>
                        <a:pt x="149" y="488"/>
                      </a:lnTo>
                      <a:lnTo>
                        <a:pt x="140" y="491"/>
                      </a:lnTo>
                      <a:lnTo>
                        <a:pt x="129" y="494"/>
                      </a:lnTo>
                      <a:lnTo>
                        <a:pt x="119" y="495"/>
                      </a:lnTo>
                      <a:lnTo>
                        <a:pt x="109" y="496"/>
                      </a:lnTo>
                      <a:lnTo>
                        <a:pt x="98" y="495"/>
                      </a:lnTo>
                      <a:lnTo>
                        <a:pt x="88" y="494"/>
                      </a:lnTo>
                      <a:lnTo>
                        <a:pt x="78" y="492"/>
                      </a:lnTo>
                      <a:lnTo>
                        <a:pt x="67" y="488"/>
                      </a:lnTo>
                      <a:lnTo>
                        <a:pt x="58" y="484"/>
                      </a:lnTo>
                      <a:lnTo>
                        <a:pt x="49" y="478"/>
                      </a:lnTo>
                      <a:lnTo>
                        <a:pt x="39" y="471"/>
                      </a:lnTo>
                      <a:lnTo>
                        <a:pt x="31" y="464"/>
                      </a:lnTo>
                      <a:lnTo>
                        <a:pt x="24" y="456"/>
                      </a:lnTo>
                      <a:lnTo>
                        <a:pt x="18" y="448"/>
                      </a:lnTo>
                      <a:lnTo>
                        <a:pt x="13" y="438"/>
                      </a:lnTo>
                      <a:lnTo>
                        <a:pt x="8" y="429"/>
                      </a:lnTo>
                      <a:lnTo>
                        <a:pt x="4" y="419"/>
                      </a:lnTo>
                      <a:lnTo>
                        <a:pt x="2" y="409"/>
                      </a:lnTo>
                      <a:lnTo>
                        <a:pt x="0" y="399"/>
                      </a:lnTo>
                      <a:lnTo>
                        <a:pt x="0" y="389"/>
                      </a:lnTo>
                      <a:lnTo>
                        <a:pt x="0" y="378"/>
                      </a:lnTo>
                      <a:lnTo>
                        <a:pt x="2" y="368"/>
                      </a:lnTo>
                      <a:lnTo>
                        <a:pt x="4" y="358"/>
                      </a:lnTo>
                      <a:lnTo>
                        <a:pt x="7" y="347"/>
                      </a:lnTo>
                      <a:lnTo>
                        <a:pt x="13" y="337"/>
                      </a:lnTo>
                      <a:lnTo>
                        <a:pt x="18" y="328"/>
                      </a:lnTo>
                      <a:lnTo>
                        <a:pt x="30" y="310"/>
                      </a:lnTo>
                      <a:lnTo>
                        <a:pt x="44" y="292"/>
                      </a:lnTo>
                      <a:lnTo>
                        <a:pt x="56" y="275"/>
                      </a:lnTo>
                      <a:lnTo>
                        <a:pt x="70" y="258"/>
                      </a:lnTo>
                      <a:lnTo>
                        <a:pt x="85" y="242"/>
                      </a:lnTo>
                      <a:lnTo>
                        <a:pt x="99" y="226"/>
                      </a:lnTo>
                      <a:lnTo>
                        <a:pt x="115" y="210"/>
                      </a:lnTo>
                      <a:lnTo>
                        <a:pt x="130" y="195"/>
                      </a:lnTo>
                      <a:lnTo>
                        <a:pt x="146" y="181"/>
                      </a:lnTo>
                      <a:lnTo>
                        <a:pt x="162" y="166"/>
                      </a:lnTo>
                      <a:lnTo>
                        <a:pt x="179" y="153"/>
                      </a:lnTo>
                      <a:lnTo>
                        <a:pt x="196" y="139"/>
                      </a:lnTo>
                      <a:lnTo>
                        <a:pt x="231" y="115"/>
                      </a:lnTo>
                      <a:lnTo>
                        <a:pt x="266" y="91"/>
                      </a:lnTo>
                      <a:lnTo>
                        <a:pt x="283" y="81"/>
                      </a:lnTo>
                      <a:lnTo>
                        <a:pt x="302" y="71"/>
                      </a:lnTo>
                      <a:lnTo>
                        <a:pt x="321" y="62"/>
                      </a:lnTo>
                      <a:lnTo>
                        <a:pt x="339" y="53"/>
                      </a:lnTo>
                      <a:lnTo>
                        <a:pt x="358" y="44"/>
                      </a:lnTo>
                      <a:lnTo>
                        <a:pt x="376" y="37"/>
                      </a:lnTo>
                      <a:lnTo>
                        <a:pt x="395" y="30"/>
                      </a:lnTo>
                      <a:lnTo>
                        <a:pt x="414" y="24"/>
                      </a:lnTo>
                      <a:lnTo>
                        <a:pt x="432" y="18"/>
                      </a:lnTo>
                      <a:lnTo>
                        <a:pt x="451" y="13"/>
                      </a:lnTo>
                      <a:lnTo>
                        <a:pt x="470" y="9"/>
                      </a:lnTo>
                      <a:lnTo>
                        <a:pt x="488" y="6"/>
                      </a:lnTo>
                      <a:lnTo>
                        <a:pt x="507" y="3"/>
                      </a:lnTo>
                      <a:lnTo>
                        <a:pt x="525" y="1"/>
                      </a:lnTo>
                      <a:lnTo>
                        <a:pt x="543" y="0"/>
                      </a:lnTo>
                      <a:lnTo>
                        <a:pt x="562" y="0"/>
                      </a:lnTo>
                      <a:lnTo>
                        <a:pt x="596" y="0"/>
                      </a:lnTo>
                      <a:lnTo>
                        <a:pt x="630" y="3"/>
                      </a:lnTo>
                      <a:lnTo>
                        <a:pt x="662" y="8"/>
                      </a:lnTo>
                      <a:lnTo>
                        <a:pt x="693" y="14"/>
                      </a:lnTo>
                      <a:lnTo>
                        <a:pt x="724" y="23"/>
                      </a:lnTo>
                      <a:lnTo>
                        <a:pt x="753" y="33"/>
                      </a:lnTo>
                      <a:lnTo>
                        <a:pt x="783" y="44"/>
                      </a:lnTo>
                      <a:lnTo>
                        <a:pt x="812" y="59"/>
                      </a:lnTo>
                      <a:lnTo>
                        <a:pt x="841" y="74"/>
                      </a:lnTo>
                      <a:lnTo>
                        <a:pt x="870" y="92"/>
                      </a:lnTo>
                      <a:lnTo>
                        <a:pt x="899" y="112"/>
                      </a:lnTo>
                      <a:lnTo>
                        <a:pt x="928" y="132"/>
                      </a:lnTo>
                      <a:lnTo>
                        <a:pt x="958" y="155"/>
                      </a:lnTo>
                      <a:lnTo>
                        <a:pt x="989" y="180"/>
                      </a:lnTo>
                      <a:lnTo>
                        <a:pt x="1020" y="207"/>
                      </a:lnTo>
                      <a:lnTo>
                        <a:pt x="1053" y="236"/>
                      </a:lnTo>
                      <a:lnTo>
                        <a:pt x="1060" y="243"/>
                      </a:lnTo>
                      <a:lnTo>
                        <a:pt x="1067" y="251"/>
                      </a:lnTo>
                      <a:lnTo>
                        <a:pt x="1073" y="260"/>
                      </a:lnTo>
                      <a:lnTo>
                        <a:pt x="1079" y="270"/>
                      </a:lnTo>
                      <a:lnTo>
                        <a:pt x="1083" y="279"/>
                      </a:lnTo>
                      <a:lnTo>
                        <a:pt x="1086" y="289"/>
                      </a:lnTo>
                      <a:lnTo>
                        <a:pt x="1088" y="300"/>
                      </a:lnTo>
                      <a:lnTo>
                        <a:pt x="1089" y="310"/>
                      </a:lnTo>
                      <a:lnTo>
                        <a:pt x="1089" y="320"/>
                      </a:lnTo>
                      <a:lnTo>
                        <a:pt x="1088" y="331"/>
                      </a:lnTo>
                      <a:lnTo>
                        <a:pt x="1086" y="341"/>
                      </a:lnTo>
                      <a:lnTo>
                        <a:pt x="1084" y="351"/>
                      </a:lnTo>
                      <a:lnTo>
                        <a:pt x="1080" y="361"/>
                      </a:lnTo>
                      <a:lnTo>
                        <a:pt x="1074" y="370"/>
                      </a:lnTo>
                      <a:lnTo>
                        <a:pt x="1068" y="379"/>
                      </a:lnTo>
                      <a:lnTo>
                        <a:pt x="1062" y="389"/>
                      </a:lnTo>
                      <a:lnTo>
                        <a:pt x="1054" y="396"/>
                      </a:lnTo>
                      <a:lnTo>
                        <a:pt x="1046" y="403"/>
                      </a:lnTo>
                      <a:lnTo>
                        <a:pt x="1036" y="409"/>
                      </a:lnTo>
                      <a:lnTo>
                        <a:pt x="1028" y="414"/>
                      </a:lnTo>
                      <a:lnTo>
                        <a:pt x="1018" y="419"/>
                      </a:lnTo>
                      <a:lnTo>
                        <a:pt x="1008" y="421"/>
                      </a:lnTo>
                      <a:lnTo>
                        <a:pt x="998" y="424"/>
                      </a:lnTo>
                      <a:lnTo>
                        <a:pt x="988" y="425"/>
                      </a:lnTo>
                      <a:lnTo>
                        <a:pt x="977" y="425"/>
                      </a:lnTo>
                      <a:lnTo>
                        <a:pt x="967" y="424"/>
                      </a:lnTo>
                      <a:lnTo>
                        <a:pt x="957" y="422"/>
                      </a:lnTo>
                      <a:lnTo>
                        <a:pt x="946" y="419"/>
                      </a:lnTo>
                      <a:lnTo>
                        <a:pt x="936" y="415"/>
                      </a:lnTo>
                      <a:lnTo>
                        <a:pt x="927" y="410"/>
                      </a:lnTo>
                      <a:lnTo>
                        <a:pt x="917" y="404"/>
                      </a:lnTo>
                      <a:lnTo>
                        <a:pt x="909" y="39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3" name="Freeform 2125">
                  <a:extLst>
                    <a:ext uri="{FF2B5EF4-FFF2-40B4-BE49-F238E27FC236}">
                      <a16:creationId xmlns:a16="http://schemas.microsoft.com/office/drawing/2014/main" id="{9B5624C3-9B68-4275-A632-529CF2EA6175}"/>
                    </a:ext>
                  </a:extLst>
                </p:cNvPr>
                <p:cNvSpPr>
                  <a:spLocks/>
                </p:cNvSpPr>
                <p:nvPr/>
              </p:nvSpPr>
              <p:spPr bwMode="auto">
                <a:xfrm>
                  <a:off x="2185" y="2586"/>
                  <a:ext cx="14" cy="45"/>
                </a:xfrm>
                <a:custGeom>
                  <a:avLst/>
                  <a:gdLst>
                    <a:gd name="T0" fmla="*/ 0 w 217"/>
                    <a:gd name="T1" fmla="*/ 0 h 688"/>
                    <a:gd name="T2" fmla="*/ 0 w 217"/>
                    <a:gd name="T3" fmla="*/ 0 h 688"/>
                    <a:gd name="T4" fmla="*/ 0 w 217"/>
                    <a:gd name="T5" fmla="*/ 0 h 688"/>
                    <a:gd name="T6" fmla="*/ 0 w 217"/>
                    <a:gd name="T7" fmla="*/ 0 h 688"/>
                    <a:gd name="T8" fmla="*/ 0 w 217"/>
                    <a:gd name="T9" fmla="*/ 0 h 688"/>
                    <a:gd name="T10" fmla="*/ 0 w 217"/>
                    <a:gd name="T11" fmla="*/ 0 h 688"/>
                    <a:gd name="T12" fmla="*/ 0 w 217"/>
                    <a:gd name="T13" fmla="*/ 0 h 688"/>
                    <a:gd name="T14" fmla="*/ 0 w 217"/>
                    <a:gd name="T15" fmla="*/ 0 h 688"/>
                    <a:gd name="T16" fmla="*/ 0 w 217"/>
                    <a:gd name="T17" fmla="*/ 0 h 688"/>
                    <a:gd name="T18" fmla="*/ 0 w 217"/>
                    <a:gd name="T19" fmla="*/ 0 h 688"/>
                    <a:gd name="T20" fmla="*/ 0 w 217"/>
                    <a:gd name="T21" fmla="*/ 0 h 688"/>
                    <a:gd name="T22" fmla="*/ 0 w 217"/>
                    <a:gd name="T23" fmla="*/ 0 h 688"/>
                    <a:gd name="T24" fmla="*/ 0 w 217"/>
                    <a:gd name="T25" fmla="*/ 0 h 688"/>
                    <a:gd name="T26" fmla="*/ 0 w 217"/>
                    <a:gd name="T27" fmla="*/ 0 h 688"/>
                    <a:gd name="T28" fmla="*/ 0 w 217"/>
                    <a:gd name="T29" fmla="*/ 0 h 688"/>
                    <a:gd name="T30" fmla="*/ 0 w 217"/>
                    <a:gd name="T31" fmla="*/ 0 h 688"/>
                    <a:gd name="T32" fmla="*/ 0 w 217"/>
                    <a:gd name="T33" fmla="*/ 0 h 688"/>
                    <a:gd name="T34" fmla="*/ 0 w 217"/>
                    <a:gd name="T35" fmla="*/ 0 h 688"/>
                    <a:gd name="T36" fmla="*/ 0 w 217"/>
                    <a:gd name="T37" fmla="*/ 0 h 688"/>
                    <a:gd name="T38" fmla="*/ 0 w 217"/>
                    <a:gd name="T39" fmla="*/ 0 h 688"/>
                    <a:gd name="T40" fmla="*/ 0 w 217"/>
                    <a:gd name="T41" fmla="*/ 0 h 688"/>
                    <a:gd name="T42" fmla="*/ 0 w 217"/>
                    <a:gd name="T43" fmla="*/ 0 h 688"/>
                    <a:gd name="T44" fmla="*/ 0 w 217"/>
                    <a:gd name="T45" fmla="*/ 0 h 688"/>
                    <a:gd name="T46" fmla="*/ 0 w 217"/>
                    <a:gd name="T47" fmla="*/ 0 h 688"/>
                    <a:gd name="T48" fmla="*/ 0 w 217"/>
                    <a:gd name="T49" fmla="*/ 0 h 688"/>
                    <a:gd name="T50" fmla="*/ 0 w 217"/>
                    <a:gd name="T51" fmla="*/ 0 h 688"/>
                    <a:gd name="T52" fmla="*/ 0 w 217"/>
                    <a:gd name="T53" fmla="*/ 0 h 688"/>
                    <a:gd name="T54" fmla="*/ 0 w 217"/>
                    <a:gd name="T55" fmla="*/ 0 h 688"/>
                    <a:gd name="T56" fmla="*/ 0 w 217"/>
                    <a:gd name="T57" fmla="*/ 0 h 688"/>
                    <a:gd name="T58" fmla="*/ 0 w 217"/>
                    <a:gd name="T59" fmla="*/ 0 h 688"/>
                    <a:gd name="T60" fmla="*/ 0 w 217"/>
                    <a:gd name="T61" fmla="*/ 0 h 688"/>
                    <a:gd name="T62" fmla="*/ 0 w 217"/>
                    <a:gd name="T63" fmla="*/ 0 h 688"/>
                    <a:gd name="T64" fmla="*/ 0 w 217"/>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7" h="688">
                      <a:moveTo>
                        <a:pt x="216" y="108"/>
                      </a:moveTo>
                      <a:lnTo>
                        <a:pt x="217" y="579"/>
                      </a:lnTo>
                      <a:lnTo>
                        <a:pt x="216" y="591"/>
                      </a:lnTo>
                      <a:lnTo>
                        <a:pt x="214" y="601"/>
                      </a:lnTo>
                      <a:lnTo>
                        <a:pt x="212" y="611"/>
                      </a:lnTo>
                      <a:lnTo>
                        <a:pt x="208" y="622"/>
                      </a:lnTo>
                      <a:lnTo>
                        <a:pt x="204" y="631"/>
                      </a:lnTo>
                      <a:lnTo>
                        <a:pt x="199" y="640"/>
                      </a:lnTo>
                      <a:lnTo>
                        <a:pt x="192" y="649"/>
                      </a:lnTo>
                      <a:lnTo>
                        <a:pt x="185" y="656"/>
                      </a:lnTo>
                      <a:lnTo>
                        <a:pt x="178" y="663"/>
                      </a:lnTo>
                      <a:lnTo>
                        <a:pt x="169" y="669"/>
                      </a:lnTo>
                      <a:lnTo>
                        <a:pt x="160" y="674"/>
                      </a:lnTo>
                      <a:lnTo>
                        <a:pt x="151" y="679"/>
                      </a:lnTo>
                      <a:lnTo>
                        <a:pt x="141" y="683"/>
                      </a:lnTo>
                      <a:lnTo>
                        <a:pt x="130" y="686"/>
                      </a:lnTo>
                      <a:lnTo>
                        <a:pt x="120" y="687"/>
                      </a:lnTo>
                      <a:lnTo>
                        <a:pt x="109" y="688"/>
                      </a:lnTo>
                      <a:lnTo>
                        <a:pt x="97" y="687"/>
                      </a:lnTo>
                      <a:lnTo>
                        <a:pt x="87" y="686"/>
                      </a:lnTo>
                      <a:lnTo>
                        <a:pt x="77" y="683"/>
                      </a:lnTo>
                      <a:lnTo>
                        <a:pt x="66" y="680"/>
                      </a:lnTo>
                      <a:lnTo>
                        <a:pt x="57" y="674"/>
                      </a:lnTo>
                      <a:lnTo>
                        <a:pt x="48" y="669"/>
                      </a:lnTo>
                      <a:lnTo>
                        <a:pt x="39" y="663"/>
                      </a:lnTo>
                      <a:lnTo>
                        <a:pt x="32" y="656"/>
                      </a:lnTo>
                      <a:lnTo>
                        <a:pt x="25" y="649"/>
                      </a:lnTo>
                      <a:lnTo>
                        <a:pt x="19" y="640"/>
                      </a:lnTo>
                      <a:lnTo>
                        <a:pt x="13" y="631"/>
                      </a:lnTo>
                      <a:lnTo>
                        <a:pt x="9" y="622"/>
                      </a:lnTo>
                      <a:lnTo>
                        <a:pt x="5" y="611"/>
                      </a:lnTo>
                      <a:lnTo>
                        <a:pt x="2" y="601"/>
                      </a:lnTo>
                      <a:lnTo>
                        <a:pt x="1" y="591"/>
                      </a:lnTo>
                      <a:lnTo>
                        <a:pt x="0" y="579"/>
                      </a:lnTo>
                      <a:lnTo>
                        <a:pt x="0" y="108"/>
                      </a:lnTo>
                      <a:lnTo>
                        <a:pt x="0" y="98"/>
                      </a:lnTo>
                      <a:lnTo>
                        <a:pt x="2" y="86"/>
                      </a:lnTo>
                      <a:lnTo>
                        <a:pt x="4" y="76"/>
                      </a:lnTo>
                      <a:lnTo>
                        <a:pt x="8" y="67"/>
                      </a:lnTo>
                      <a:lnTo>
                        <a:pt x="12" y="57"/>
                      </a:lnTo>
                      <a:lnTo>
                        <a:pt x="18" y="48"/>
                      </a:lnTo>
                      <a:lnTo>
                        <a:pt x="24" y="40"/>
                      </a:lnTo>
                      <a:lnTo>
                        <a:pt x="31" y="31"/>
                      </a:lnTo>
                      <a:lnTo>
                        <a:pt x="38" y="25"/>
                      </a:lnTo>
                      <a:lnTo>
                        <a:pt x="47" y="19"/>
                      </a:lnTo>
                      <a:lnTo>
                        <a:pt x="56" y="13"/>
                      </a:lnTo>
                      <a:lnTo>
                        <a:pt x="65" y="9"/>
                      </a:lnTo>
                      <a:lnTo>
                        <a:pt x="75" y="5"/>
                      </a:lnTo>
                      <a:lnTo>
                        <a:pt x="86" y="2"/>
                      </a:lnTo>
                      <a:lnTo>
                        <a:pt x="96" y="0"/>
                      </a:lnTo>
                      <a:lnTo>
                        <a:pt x="108" y="0"/>
                      </a:lnTo>
                      <a:lnTo>
                        <a:pt x="119" y="0"/>
                      </a:lnTo>
                      <a:lnTo>
                        <a:pt x="129" y="2"/>
                      </a:lnTo>
                      <a:lnTo>
                        <a:pt x="140" y="5"/>
                      </a:lnTo>
                      <a:lnTo>
                        <a:pt x="150" y="9"/>
                      </a:lnTo>
                      <a:lnTo>
                        <a:pt x="159" y="13"/>
                      </a:lnTo>
                      <a:lnTo>
                        <a:pt x="169" y="18"/>
                      </a:lnTo>
                      <a:lnTo>
                        <a:pt x="177" y="24"/>
                      </a:lnTo>
                      <a:lnTo>
                        <a:pt x="184" y="31"/>
                      </a:lnTo>
                      <a:lnTo>
                        <a:pt x="191" y="40"/>
                      </a:lnTo>
                      <a:lnTo>
                        <a:pt x="198" y="48"/>
                      </a:lnTo>
                      <a:lnTo>
                        <a:pt x="203" y="56"/>
                      </a:lnTo>
                      <a:lnTo>
                        <a:pt x="208" y="66"/>
                      </a:lnTo>
                      <a:lnTo>
                        <a:pt x="211" y="76"/>
                      </a:lnTo>
                      <a:lnTo>
                        <a:pt x="214" y="86"/>
                      </a:lnTo>
                      <a:lnTo>
                        <a:pt x="215" y="97"/>
                      </a:lnTo>
                      <a:lnTo>
                        <a:pt x="216" y="10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4" name="Freeform 2126">
                  <a:extLst>
                    <a:ext uri="{FF2B5EF4-FFF2-40B4-BE49-F238E27FC236}">
                      <a16:creationId xmlns:a16="http://schemas.microsoft.com/office/drawing/2014/main" id="{D07C7BF4-9F70-4A5D-9219-081273F051D7}"/>
                    </a:ext>
                  </a:extLst>
                </p:cNvPr>
                <p:cNvSpPr>
                  <a:spLocks/>
                </p:cNvSpPr>
                <p:nvPr/>
              </p:nvSpPr>
              <p:spPr bwMode="auto">
                <a:xfrm>
                  <a:off x="2096" y="2476"/>
                  <a:ext cx="62" cy="53"/>
                </a:xfrm>
                <a:custGeom>
                  <a:avLst/>
                  <a:gdLst>
                    <a:gd name="T0" fmla="*/ 0 w 933"/>
                    <a:gd name="T1" fmla="*/ 0 h 800"/>
                    <a:gd name="T2" fmla="*/ 0 w 933"/>
                    <a:gd name="T3" fmla="*/ 0 h 800"/>
                    <a:gd name="T4" fmla="*/ 0 w 933"/>
                    <a:gd name="T5" fmla="*/ 0 h 800"/>
                    <a:gd name="T6" fmla="*/ 0 w 933"/>
                    <a:gd name="T7" fmla="*/ 0 h 800"/>
                    <a:gd name="T8" fmla="*/ 0 w 933"/>
                    <a:gd name="T9" fmla="*/ 0 h 800"/>
                    <a:gd name="T10" fmla="*/ 0 w 933"/>
                    <a:gd name="T11" fmla="*/ 0 h 800"/>
                    <a:gd name="T12" fmla="*/ 0 w 933"/>
                    <a:gd name="T13" fmla="*/ 0 h 800"/>
                    <a:gd name="T14" fmla="*/ 0 w 933"/>
                    <a:gd name="T15" fmla="*/ 0 h 800"/>
                    <a:gd name="T16" fmla="*/ 0 w 933"/>
                    <a:gd name="T17" fmla="*/ 0 h 800"/>
                    <a:gd name="T18" fmla="*/ 0 w 933"/>
                    <a:gd name="T19" fmla="*/ 0 h 800"/>
                    <a:gd name="T20" fmla="*/ 0 w 933"/>
                    <a:gd name="T21" fmla="*/ 0 h 800"/>
                    <a:gd name="T22" fmla="*/ 0 w 933"/>
                    <a:gd name="T23" fmla="*/ 0 h 800"/>
                    <a:gd name="T24" fmla="*/ 0 w 933"/>
                    <a:gd name="T25" fmla="*/ 0 h 800"/>
                    <a:gd name="T26" fmla="*/ 0 w 933"/>
                    <a:gd name="T27" fmla="*/ 0 h 800"/>
                    <a:gd name="T28" fmla="*/ 0 w 933"/>
                    <a:gd name="T29" fmla="*/ 0 h 800"/>
                    <a:gd name="T30" fmla="*/ 0 w 933"/>
                    <a:gd name="T31" fmla="*/ 0 h 800"/>
                    <a:gd name="T32" fmla="*/ 0 w 933"/>
                    <a:gd name="T33" fmla="*/ 0 h 800"/>
                    <a:gd name="T34" fmla="*/ 0 w 933"/>
                    <a:gd name="T35" fmla="*/ 0 h 800"/>
                    <a:gd name="T36" fmla="*/ 0 w 933"/>
                    <a:gd name="T37" fmla="*/ 0 h 800"/>
                    <a:gd name="T38" fmla="*/ 0 w 933"/>
                    <a:gd name="T39" fmla="*/ 0 h 800"/>
                    <a:gd name="T40" fmla="*/ 0 w 933"/>
                    <a:gd name="T41" fmla="*/ 0 h 800"/>
                    <a:gd name="T42" fmla="*/ 0 w 933"/>
                    <a:gd name="T43" fmla="*/ 0 h 800"/>
                    <a:gd name="T44" fmla="*/ 0 w 933"/>
                    <a:gd name="T45" fmla="*/ 0 h 800"/>
                    <a:gd name="T46" fmla="*/ 0 w 933"/>
                    <a:gd name="T47" fmla="*/ 0 h 800"/>
                    <a:gd name="T48" fmla="*/ 0 w 933"/>
                    <a:gd name="T49" fmla="*/ 0 h 800"/>
                    <a:gd name="T50" fmla="*/ 0 w 933"/>
                    <a:gd name="T51" fmla="*/ 0 h 800"/>
                    <a:gd name="T52" fmla="*/ 0 w 933"/>
                    <a:gd name="T53" fmla="*/ 0 h 800"/>
                    <a:gd name="T54" fmla="*/ 0 w 933"/>
                    <a:gd name="T55" fmla="*/ 0 h 800"/>
                    <a:gd name="T56" fmla="*/ 0 w 933"/>
                    <a:gd name="T57" fmla="*/ 0 h 800"/>
                    <a:gd name="T58" fmla="*/ 0 w 933"/>
                    <a:gd name="T59" fmla="*/ 0 h 800"/>
                    <a:gd name="T60" fmla="*/ 0 w 933"/>
                    <a:gd name="T61" fmla="*/ 0 h 800"/>
                    <a:gd name="T62" fmla="*/ 0 w 933"/>
                    <a:gd name="T63" fmla="*/ 0 h 800"/>
                    <a:gd name="T64" fmla="*/ 0 w 933"/>
                    <a:gd name="T65" fmla="*/ 0 h 800"/>
                    <a:gd name="T66" fmla="*/ 0 w 933"/>
                    <a:gd name="T67" fmla="*/ 0 h 800"/>
                    <a:gd name="T68" fmla="*/ 0 w 933"/>
                    <a:gd name="T69" fmla="*/ 0 h 800"/>
                    <a:gd name="T70" fmla="*/ 0 w 933"/>
                    <a:gd name="T71" fmla="*/ 0 h 800"/>
                    <a:gd name="T72" fmla="*/ 0 w 933"/>
                    <a:gd name="T73" fmla="*/ 0 h 800"/>
                    <a:gd name="T74" fmla="*/ 0 w 933"/>
                    <a:gd name="T75" fmla="*/ 0 h 800"/>
                    <a:gd name="T76" fmla="*/ 0 w 933"/>
                    <a:gd name="T77" fmla="*/ 0 h 800"/>
                    <a:gd name="T78" fmla="*/ 0 w 933"/>
                    <a:gd name="T79" fmla="*/ 0 h 800"/>
                    <a:gd name="T80" fmla="*/ 0 w 933"/>
                    <a:gd name="T81" fmla="*/ 0 h 800"/>
                    <a:gd name="T82" fmla="*/ 0 w 933"/>
                    <a:gd name="T83" fmla="*/ 0 h 800"/>
                    <a:gd name="T84" fmla="*/ 0 w 933"/>
                    <a:gd name="T85" fmla="*/ 0 h 800"/>
                    <a:gd name="T86" fmla="*/ 0 w 933"/>
                    <a:gd name="T87" fmla="*/ 0 h 800"/>
                    <a:gd name="T88" fmla="*/ 0 w 933"/>
                    <a:gd name="T89" fmla="*/ 0 h 800"/>
                    <a:gd name="T90" fmla="*/ 0 w 933"/>
                    <a:gd name="T91" fmla="*/ 0 h 800"/>
                    <a:gd name="T92" fmla="*/ 0 w 933"/>
                    <a:gd name="T93" fmla="*/ 0 h 800"/>
                    <a:gd name="T94" fmla="*/ 0 w 933"/>
                    <a:gd name="T95" fmla="*/ 0 h 800"/>
                    <a:gd name="T96" fmla="*/ 0 w 933"/>
                    <a:gd name="T97" fmla="*/ 0 h 800"/>
                    <a:gd name="T98" fmla="*/ 0 w 933"/>
                    <a:gd name="T99" fmla="*/ 0 h 800"/>
                    <a:gd name="T100" fmla="*/ 0 w 933"/>
                    <a:gd name="T101" fmla="*/ 0 h 800"/>
                    <a:gd name="T102" fmla="*/ 0 w 933"/>
                    <a:gd name="T103" fmla="*/ 0 h 800"/>
                    <a:gd name="T104" fmla="*/ 0 w 933"/>
                    <a:gd name="T105" fmla="*/ 0 h 800"/>
                    <a:gd name="T106" fmla="*/ 0 w 933"/>
                    <a:gd name="T107" fmla="*/ 0 h 800"/>
                    <a:gd name="T108" fmla="*/ 0 w 933"/>
                    <a:gd name="T109" fmla="*/ 0 h 800"/>
                    <a:gd name="T110" fmla="*/ 0 w 933"/>
                    <a:gd name="T111" fmla="*/ 0 h 800"/>
                    <a:gd name="T112" fmla="*/ 0 w 933"/>
                    <a:gd name="T113" fmla="*/ 0 h 800"/>
                    <a:gd name="T114" fmla="*/ 0 w 933"/>
                    <a:gd name="T115" fmla="*/ 0 h 800"/>
                    <a:gd name="T116" fmla="*/ 0 w 933"/>
                    <a:gd name="T117" fmla="*/ 0 h 800"/>
                    <a:gd name="T118" fmla="*/ 0 w 933"/>
                    <a:gd name="T119" fmla="*/ 0 h 800"/>
                    <a:gd name="T120" fmla="*/ 0 w 933"/>
                    <a:gd name="T121" fmla="*/ 0 h 8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0">
                      <a:moveTo>
                        <a:pt x="858" y="3"/>
                      </a:moveTo>
                      <a:lnTo>
                        <a:pt x="848" y="1"/>
                      </a:lnTo>
                      <a:lnTo>
                        <a:pt x="839" y="0"/>
                      </a:lnTo>
                      <a:lnTo>
                        <a:pt x="828" y="0"/>
                      </a:lnTo>
                      <a:lnTo>
                        <a:pt x="819" y="1"/>
                      </a:lnTo>
                      <a:lnTo>
                        <a:pt x="810" y="3"/>
                      </a:lnTo>
                      <a:lnTo>
                        <a:pt x="800" y="5"/>
                      </a:lnTo>
                      <a:lnTo>
                        <a:pt x="791" y="10"/>
                      </a:lnTo>
                      <a:lnTo>
                        <a:pt x="783" y="14"/>
                      </a:lnTo>
                      <a:lnTo>
                        <a:pt x="774" y="19"/>
                      </a:lnTo>
                      <a:lnTo>
                        <a:pt x="767" y="25"/>
                      </a:lnTo>
                      <a:lnTo>
                        <a:pt x="760" y="31"/>
                      </a:lnTo>
                      <a:lnTo>
                        <a:pt x="754" y="38"/>
                      </a:lnTo>
                      <a:lnTo>
                        <a:pt x="749" y="47"/>
                      </a:lnTo>
                      <a:lnTo>
                        <a:pt x="743" y="56"/>
                      </a:lnTo>
                      <a:lnTo>
                        <a:pt x="739" y="64"/>
                      </a:lnTo>
                      <a:lnTo>
                        <a:pt x="736" y="75"/>
                      </a:lnTo>
                      <a:lnTo>
                        <a:pt x="722" y="124"/>
                      </a:lnTo>
                      <a:lnTo>
                        <a:pt x="705" y="171"/>
                      </a:lnTo>
                      <a:lnTo>
                        <a:pt x="688" y="215"/>
                      </a:lnTo>
                      <a:lnTo>
                        <a:pt x="668" y="256"/>
                      </a:lnTo>
                      <a:lnTo>
                        <a:pt x="647" y="293"/>
                      </a:lnTo>
                      <a:lnTo>
                        <a:pt x="625" y="328"/>
                      </a:lnTo>
                      <a:lnTo>
                        <a:pt x="603" y="360"/>
                      </a:lnTo>
                      <a:lnTo>
                        <a:pt x="579" y="389"/>
                      </a:lnTo>
                      <a:lnTo>
                        <a:pt x="555" y="417"/>
                      </a:lnTo>
                      <a:lnTo>
                        <a:pt x="529" y="441"/>
                      </a:lnTo>
                      <a:lnTo>
                        <a:pt x="505" y="463"/>
                      </a:lnTo>
                      <a:lnTo>
                        <a:pt x="479" y="483"/>
                      </a:lnTo>
                      <a:lnTo>
                        <a:pt x="452" y="502"/>
                      </a:lnTo>
                      <a:lnTo>
                        <a:pt x="426" y="518"/>
                      </a:lnTo>
                      <a:lnTo>
                        <a:pt x="400" y="532"/>
                      </a:lnTo>
                      <a:lnTo>
                        <a:pt x="374" y="545"/>
                      </a:lnTo>
                      <a:lnTo>
                        <a:pt x="348" y="555"/>
                      </a:lnTo>
                      <a:lnTo>
                        <a:pt x="324" y="565"/>
                      </a:lnTo>
                      <a:lnTo>
                        <a:pt x="300" y="573"/>
                      </a:lnTo>
                      <a:lnTo>
                        <a:pt x="276" y="580"/>
                      </a:lnTo>
                      <a:lnTo>
                        <a:pt x="253" y="585"/>
                      </a:lnTo>
                      <a:lnTo>
                        <a:pt x="233" y="591"/>
                      </a:lnTo>
                      <a:lnTo>
                        <a:pt x="212" y="594"/>
                      </a:lnTo>
                      <a:lnTo>
                        <a:pt x="193" y="597"/>
                      </a:lnTo>
                      <a:lnTo>
                        <a:pt x="159" y="600"/>
                      </a:lnTo>
                      <a:lnTo>
                        <a:pt x="133" y="601"/>
                      </a:lnTo>
                      <a:lnTo>
                        <a:pt x="116" y="601"/>
                      </a:lnTo>
                      <a:lnTo>
                        <a:pt x="106" y="601"/>
                      </a:lnTo>
                      <a:lnTo>
                        <a:pt x="107" y="601"/>
                      </a:lnTo>
                      <a:lnTo>
                        <a:pt x="97" y="600"/>
                      </a:lnTo>
                      <a:lnTo>
                        <a:pt x="87" y="601"/>
                      </a:lnTo>
                      <a:lnTo>
                        <a:pt x="77" y="603"/>
                      </a:lnTo>
                      <a:lnTo>
                        <a:pt x="68" y="605"/>
                      </a:lnTo>
                      <a:lnTo>
                        <a:pt x="59" y="609"/>
                      </a:lnTo>
                      <a:lnTo>
                        <a:pt x="51" y="613"/>
                      </a:lnTo>
                      <a:lnTo>
                        <a:pt x="42" y="619"/>
                      </a:lnTo>
                      <a:lnTo>
                        <a:pt x="35" y="625"/>
                      </a:lnTo>
                      <a:lnTo>
                        <a:pt x="28" y="631"/>
                      </a:lnTo>
                      <a:lnTo>
                        <a:pt x="22" y="638"/>
                      </a:lnTo>
                      <a:lnTo>
                        <a:pt x="15" y="646"/>
                      </a:lnTo>
                      <a:lnTo>
                        <a:pt x="11" y="655"/>
                      </a:lnTo>
                      <a:lnTo>
                        <a:pt x="7" y="663"/>
                      </a:lnTo>
                      <a:lnTo>
                        <a:pt x="4" y="672"/>
                      </a:lnTo>
                      <a:lnTo>
                        <a:pt x="1" y="683"/>
                      </a:lnTo>
                      <a:lnTo>
                        <a:pt x="0" y="693"/>
                      </a:lnTo>
                      <a:lnTo>
                        <a:pt x="0" y="703"/>
                      </a:lnTo>
                      <a:lnTo>
                        <a:pt x="1" y="713"/>
                      </a:lnTo>
                      <a:lnTo>
                        <a:pt x="2" y="723"/>
                      </a:lnTo>
                      <a:lnTo>
                        <a:pt x="5" y="732"/>
                      </a:lnTo>
                      <a:lnTo>
                        <a:pt x="8" y="742"/>
                      </a:lnTo>
                      <a:lnTo>
                        <a:pt x="12" y="750"/>
                      </a:lnTo>
                      <a:lnTo>
                        <a:pt x="17" y="758"/>
                      </a:lnTo>
                      <a:lnTo>
                        <a:pt x="24" y="765"/>
                      </a:lnTo>
                      <a:lnTo>
                        <a:pt x="31" y="773"/>
                      </a:lnTo>
                      <a:lnTo>
                        <a:pt x="38" y="779"/>
                      </a:lnTo>
                      <a:lnTo>
                        <a:pt x="45" y="784"/>
                      </a:lnTo>
                      <a:lnTo>
                        <a:pt x="54" y="789"/>
                      </a:lnTo>
                      <a:lnTo>
                        <a:pt x="63" y="793"/>
                      </a:lnTo>
                      <a:lnTo>
                        <a:pt x="72" y="796"/>
                      </a:lnTo>
                      <a:lnTo>
                        <a:pt x="82" y="798"/>
                      </a:lnTo>
                      <a:lnTo>
                        <a:pt x="92" y="799"/>
                      </a:lnTo>
                      <a:lnTo>
                        <a:pt x="100" y="800"/>
                      </a:lnTo>
                      <a:lnTo>
                        <a:pt x="122" y="800"/>
                      </a:lnTo>
                      <a:lnTo>
                        <a:pt x="156" y="799"/>
                      </a:lnTo>
                      <a:lnTo>
                        <a:pt x="199" y="795"/>
                      </a:lnTo>
                      <a:lnTo>
                        <a:pt x="224" y="792"/>
                      </a:lnTo>
                      <a:lnTo>
                        <a:pt x="251" y="788"/>
                      </a:lnTo>
                      <a:lnTo>
                        <a:pt x="280" y="782"/>
                      </a:lnTo>
                      <a:lnTo>
                        <a:pt x="310" y="776"/>
                      </a:lnTo>
                      <a:lnTo>
                        <a:pt x="341" y="766"/>
                      </a:lnTo>
                      <a:lnTo>
                        <a:pt x="374" y="757"/>
                      </a:lnTo>
                      <a:lnTo>
                        <a:pt x="408" y="745"/>
                      </a:lnTo>
                      <a:lnTo>
                        <a:pt x="442" y="731"/>
                      </a:lnTo>
                      <a:lnTo>
                        <a:pt x="478" y="715"/>
                      </a:lnTo>
                      <a:lnTo>
                        <a:pt x="513" y="697"/>
                      </a:lnTo>
                      <a:lnTo>
                        <a:pt x="548" y="676"/>
                      </a:lnTo>
                      <a:lnTo>
                        <a:pt x="583" y="654"/>
                      </a:lnTo>
                      <a:lnTo>
                        <a:pt x="618" y="628"/>
                      </a:lnTo>
                      <a:lnTo>
                        <a:pt x="652" y="599"/>
                      </a:lnTo>
                      <a:lnTo>
                        <a:pt x="687" y="567"/>
                      </a:lnTo>
                      <a:lnTo>
                        <a:pt x="720" y="533"/>
                      </a:lnTo>
                      <a:lnTo>
                        <a:pt x="752" y="494"/>
                      </a:lnTo>
                      <a:lnTo>
                        <a:pt x="783" y="453"/>
                      </a:lnTo>
                      <a:lnTo>
                        <a:pt x="812" y="409"/>
                      </a:lnTo>
                      <a:lnTo>
                        <a:pt x="840" y="360"/>
                      </a:lnTo>
                      <a:lnTo>
                        <a:pt x="865" y="307"/>
                      </a:lnTo>
                      <a:lnTo>
                        <a:pt x="889" y="250"/>
                      </a:lnTo>
                      <a:lnTo>
                        <a:pt x="911" y="190"/>
                      </a:lnTo>
                      <a:lnTo>
                        <a:pt x="930" y="125"/>
                      </a:lnTo>
                      <a:lnTo>
                        <a:pt x="932" y="115"/>
                      </a:lnTo>
                      <a:lnTo>
                        <a:pt x="933" y="106"/>
                      </a:lnTo>
                      <a:lnTo>
                        <a:pt x="933" y="95"/>
                      </a:lnTo>
                      <a:lnTo>
                        <a:pt x="932" y="86"/>
                      </a:lnTo>
                      <a:lnTo>
                        <a:pt x="930" y="77"/>
                      </a:lnTo>
                      <a:lnTo>
                        <a:pt x="927" y="67"/>
                      </a:lnTo>
                      <a:lnTo>
                        <a:pt x="923" y="58"/>
                      </a:lnTo>
                      <a:lnTo>
                        <a:pt x="919" y="50"/>
                      </a:lnTo>
                      <a:lnTo>
                        <a:pt x="914" y="42"/>
                      </a:lnTo>
                      <a:lnTo>
                        <a:pt x="908" y="34"/>
                      </a:lnTo>
                      <a:lnTo>
                        <a:pt x="902" y="27"/>
                      </a:lnTo>
                      <a:lnTo>
                        <a:pt x="894" y="21"/>
                      </a:lnTo>
                      <a:lnTo>
                        <a:pt x="886" y="16"/>
                      </a:lnTo>
                      <a:lnTo>
                        <a:pt x="877" y="11"/>
                      </a:lnTo>
                      <a:lnTo>
                        <a:pt x="869" y="6"/>
                      </a:lnTo>
                      <a:lnTo>
                        <a:pt x="858" y="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5" name="Freeform 2127">
                  <a:extLst>
                    <a:ext uri="{FF2B5EF4-FFF2-40B4-BE49-F238E27FC236}">
                      <a16:creationId xmlns:a16="http://schemas.microsoft.com/office/drawing/2014/main" id="{B9A13651-6090-4CD1-9E91-FB69C0FC8925}"/>
                    </a:ext>
                  </a:extLst>
                </p:cNvPr>
                <p:cNvSpPr>
                  <a:spLocks/>
                </p:cNvSpPr>
                <p:nvPr/>
              </p:nvSpPr>
              <p:spPr bwMode="auto">
                <a:xfrm>
                  <a:off x="2210" y="2448"/>
                  <a:ext cx="34" cy="73"/>
                </a:xfrm>
                <a:custGeom>
                  <a:avLst/>
                  <a:gdLst>
                    <a:gd name="T0" fmla="*/ 0 w 517"/>
                    <a:gd name="T1" fmla="*/ 0 h 1083"/>
                    <a:gd name="T2" fmla="*/ 0 w 517"/>
                    <a:gd name="T3" fmla="*/ 0 h 1083"/>
                    <a:gd name="T4" fmla="*/ 0 w 517"/>
                    <a:gd name="T5" fmla="*/ 0 h 1083"/>
                    <a:gd name="T6" fmla="*/ 0 w 517"/>
                    <a:gd name="T7" fmla="*/ 0 h 1083"/>
                    <a:gd name="T8" fmla="*/ 0 w 517"/>
                    <a:gd name="T9" fmla="*/ 0 h 1083"/>
                    <a:gd name="T10" fmla="*/ 0 w 517"/>
                    <a:gd name="T11" fmla="*/ 0 h 1083"/>
                    <a:gd name="T12" fmla="*/ 0 w 517"/>
                    <a:gd name="T13" fmla="*/ 0 h 1083"/>
                    <a:gd name="T14" fmla="*/ 0 w 517"/>
                    <a:gd name="T15" fmla="*/ 0 h 1083"/>
                    <a:gd name="T16" fmla="*/ 0 w 517"/>
                    <a:gd name="T17" fmla="*/ 0 h 1083"/>
                    <a:gd name="T18" fmla="*/ 0 w 517"/>
                    <a:gd name="T19" fmla="*/ 0 h 1083"/>
                    <a:gd name="T20" fmla="*/ 0 w 517"/>
                    <a:gd name="T21" fmla="*/ 0 h 1083"/>
                    <a:gd name="T22" fmla="*/ 0 w 517"/>
                    <a:gd name="T23" fmla="*/ 0 h 1083"/>
                    <a:gd name="T24" fmla="*/ 0 w 517"/>
                    <a:gd name="T25" fmla="*/ 0 h 1083"/>
                    <a:gd name="T26" fmla="*/ 0 w 517"/>
                    <a:gd name="T27" fmla="*/ 0 h 1083"/>
                    <a:gd name="T28" fmla="*/ 0 w 517"/>
                    <a:gd name="T29" fmla="*/ 0 h 1083"/>
                    <a:gd name="T30" fmla="*/ 0 w 517"/>
                    <a:gd name="T31" fmla="*/ 0 h 1083"/>
                    <a:gd name="T32" fmla="*/ 0 w 517"/>
                    <a:gd name="T33" fmla="*/ 0 h 1083"/>
                    <a:gd name="T34" fmla="*/ 0 w 517"/>
                    <a:gd name="T35" fmla="*/ 0 h 1083"/>
                    <a:gd name="T36" fmla="*/ 0 w 517"/>
                    <a:gd name="T37" fmla="*/ 0 h 1083"/>
                    <a:gd name="T38" fmla="*/ 0 w 517"/>
                    <a:gd name="T39" fmla="*/ 0 h 1083"/>
                    <a:gd name="T40" fmla="*/ 0 w 517"/>
                    <a:gd name="T41" fmla="*/ 0 h 1083"/>
                    <a:gd name="T42" fmla="*/ 0 w 517"/>
                    <a:gd name="T43" fmla="*/ 0 h 1083"/>
                    <a:gd name="T44" fmla="*/ 0 w 517"/>
                    <a:gd name="T45" fmla="*/ 0 h 1083"/>
                    <a:gd name="T46" fmla="*/ 0 w 517"/>
                    <a:gd name="T47" fmla="*/ 0 h 1083"/>
                    <a:gd name="T48" fmla="*/ 0 w 517"/>
                    <a:gd name="T49" fmla="*/ 0 h 1083"/>
                    <a:gd name="T50" fmla="*/ 0 w 517"/>
                    <a:gd name="T51" fmla="*/ 0 h 1083"/>
                    <a:gd name="T52" fmla="*/ 0 w 517"/>
                    <a:gd name="T53" fmla="*/ 0 h 1083"/>
                    <a:gd name="T54" fmla="*/ 0 w 517"/>
                    <a:gd name="T55" fmla="*/ 0 h 1083"/>
                    <a:gd name="T56" fmla="*/ 0 w 517"/>
                    <a:gd name="T57" fmla="*/ 0 h 1083"/>
                    <a:gd name="T58" fmla="*/ 0 w 517"/>
                    <a:gd name="T59" fmla="*/ 0 h 1083"/>
                    <a:gd name="T60" fmla="*/ 0 w 517"/>
                    <a:gd name="T61" fmla="*/ 0 h 1083"/>
                    <a:gd name="T62" fmla="*/ 0 w 517"/>
                    <a:gd name="T63" fmla="*/ 0 h 1083"/>
                    <a:gd name="T64" fmla="*/ 0 w 517"/>
                    <a:gd name="T65" fmla="*/ 0 h 1083"/>
                    <a:gd name="T66" fmla="*/ 0 w 517"/>
                    <a:gd name="T67" fmla="*/ 0 h 1083"/>
                    <a:gd name="T68" fmla="*/ 0 w 517"/>
                    <a:gd name="T69" fmla="*/ 0 h 1083"/>
                    <a:gd name="T70" fmla="*/ 0 w 517"/>
                    <a:gd name="T71" fmla="*/ 0 h 1083"/>
                    <a:gd name="T72" fmla="*/ 0 w 517"/>
                    <a:gd name="T73" fmla="*/ 0 h 1083"/>
                    <a:gd name="T74" fmla="*/ 0 w 517"/>
                    <a:gd name="T75" fmla="*/ 0 h 1083"/>
                    <a:gd name="T76" fmla="*/ 0 w 517"/>
                    <a:gd name="T77" fmla="*/ 0 h 1083"/>
                    <a:gd name="T78" fmla="*/ 0 w 517"/>
                    <a:gd name="T79" fmla="*/ 0 h 1083"/>
                    <a:gd name="T80" fmla="*/ 0 w 517"/>
                    <a:gd name="T81" fmla="*/ 0 h 1083"/>
                    <a:gd name="T82" fmla="*/ 0 w 517"/>
                    <a:gd name="T83" fmla="*/ 0 h 1083"/>
                    <a:gd name="T84" fmla="*/ 0 w 517"/>
                    <a:gd name="T85" fmla="*/ 0 h 1083"/>
                    <a:gd name="T86" fmla="*/ 0 w 517"/>
                    <a:gd name="T87" fmla="*/ 0 h 1083"/>
                    <a:gd name="T88" fmla="*/ 0 w 517"/>
                    <a:gd name="T89" fmla="*/ 0 h 1083"/>
                    <a:gd name="T90" fmla="*/ 0 w 517"/>
                    <a:gd name="T91" fmla="*/ 0 h 1083"/>
                    <a:gd name="T92" fmla="*/ 0 w 517"/>
                    <a:gd name="T93" fmla="*/ 0 h 1083"/>
                    <a:gd name="T94" fmla="*/ 0 w 517"/>
                    <a:gd name="T95" fmla="*/ 0 h 1083"/>
                    <a:gd name="T96" fmla="*/ 0 w 517"/>
                    <a:gd name="T97" fmla="*/ 0 h 1083"/>
                    <a:gd name="T98" fmla="*/ 0 w 517"/>
                    <a:gd name="T99" fmla="*/ 0 h 1083"/>
                    <a:gd name="T100" fmla="*/ 0 w 517"/>
                    <a:gd name="T101" fmla="*/ 0 h 1083"/>
                    <a:gd name="T102" fmla="*/ 0 w 517"/>
                    <a:gd name="T103" fmla="*/ 0 h 1083"/>
                    <a:gd name="T104" fmla="*/ 0 w 517"/>
                    <a:gd name="T105" fmla="*/ 0 h 1083"/>
                    <a:gd name="T106" fmla="*/ 0 w 517"/>
                    <a:gd name="T107" fmla="*/ 0 h 1083"/>
                    <a:gd name="T108" fmla="*/ 0 w 517"/>
                    <a:gd name="T109" fmla="*/ 0 h 1083"/>
                    <a:gd name="T110" fmla="*/ 0 w 517"/>
                    <a:gd name="T111" fmla="*/ 0 h 1083"/>
                    <a:gd name="T112" fmla="*/ 0 w 517"/>
                    <a:gd name="T113" fmla="*/ 0 h 1083"/>
                    <a:gd name="T114" fmla="*/ 0 w 517"/>
                    <a:gd name="T115" fmla="*/ 0 h 1083"/>
                    <a:gd name="T116" fmla="*/ 0 w 517"/>
                    <a:gd name="T117" fmla="*/ 0 h 1083"/>
                    <a:gd name="T118" fmla="*/ 0 w 517"/>
                    <a:gd name="T119" fmla="*/ 0 h 1083"/>
                    <a:gd name="T120" fmla="*/ 0 w 517"/>
                    <a:gd name="T121" fmla="*/ 0 h 10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3">
                      <a:moveTo>
                        <a:pt x="459" y="68"/>
                      </a:moveTo>
                      <a:lnTo>
                        <a:pt x="455" y="59"/>
                      </a:lnTo>
                      <a:lnTo>
                        <a:pt x="451" y="50"/>
                      </a:lnTo>
                      <a:lnTo>
                        <a:pt x="446" y="41"/>
                      </a:lnTo>
                      <a:lnTo>
                        <a:pt x="440" y="34"/>
                      </a:lnTo>
                      <a:lnTo>
                        <a:pt x="433" y="27"/>
                      </a:lnTo>
                      <a:lnTo>
                        <a:pt x="425" y="21"/>
                      </a:lnTo>
                      <a:lnTo>
                        <a:pt x="418" y="15"/>
                      </a:lnTo>
                      <a:lnTo>
                        <a:pt x="410" y="10"/>
                      </a:lnTo>
                      <a:lnTo>
                        <a:pt x="401" y="6"/>
                      </a:lnTo>
                      <a:lnTo>
                        <a:pt x="391" y="3"/>
                      </a:lnTo>
                      <a:lnTo>
                        <a:pt x="382" y="1"/>
                      </a:lnTo>
                      <a:lnTo>
                        <a:pt x="373" y="0"/>
                      </a:lnTo>
                      <a:lnTo>
                        <a:pt x="363" y="0"/>
                      </a:lnTo>
                      <a:lnTo>
                        <a:pt x="353" y="0"/>
                      </a:lnTo>
                      <a:lnTo>
                        <a:pt x="344" y="2"/>
                      </a:lnTo>
                      <a:lnTo>
                        <a:pt x="333" y="5"/>
                      </a:lnTo>
                      <a:lnTo>
                        <a:pt x="324" y="8"/>
                      </a:lnTo>
                      <a:lnTo>
                        <a:pt x="315" y="13"/>
                      </a:lnTo>
                      <a:lnTo>
                        <a:pt x="306" y="18"/>
                      </a:lnTo>
                      <a:lnTo>
                        <a:pt x="299" y="25"/>
                      </a:lnTo>
                      <a:lnTo>
                        <a:pt x="292" y="31"/>
                      </a:lnTo>
                      <a:lnTo>
                        <a:pt x="286" y="38"/>
                      </a:lnTo>
                      <a:lnTo>
                        <a:pt x="280" y="46"/>
                      </a:lnTo>
                      <a:lnTo>
                        <a:pt x="275" y="55"/>
                      </a:lnTo>
                      <a:lnTo>
                        <a:pt x="271" y="63"/>
                      </a:lnTo>
                      <a:lnTo>
                        <a:pt x="268" y="72"/>
                      </a:lnTo>
                      <a:lnTo>
                        <a:pt x="266" y="82"/>
                      </a:lnTo>
                      <a:lnTo>
                        <a:pt x="265" y="92"/>
                      </a:lnTo>
                      <a:lnTo>
                        <a:pt x="265" y="101"/>
                      </a:lnTo>
                      <a:lnTo>
                        <a:pt x="265" y="112"/>
                      </a:lnTo>
                      <a:lnTo>
                        <a:pt x="267" y="121"/>
                      </a:lnTo>
                      <a:lnTo>
                        <a:pt x="269" y="131"/>
                      </a:lnTo>
                      <a:lnTo>
                        <a:pt x="285" y="181"/>
                      </a:lnTo>
                      <a:lnTo>
                        <a:pt x="297" y="228"/>
                      </a:lnTo>
                      <a:lnTo>
                        <a:pt x="305" y="275"/>
                      </a:lnTo>
                      <a:lnTo>
                        <a:pt x="313" y="319"/>
                      </a:lnTo>
                      <a:lnTo>
                        <a:pt x="316" y="362"/>
                      </a:lnTo>
                      <a:lnTo>
                        <a:pt x="318" y="402"/>
                      </a:lnTo>
                      <a:lnTo>
                        <a:pt x="317" y="440"/>
                      </a:lnTo>
                      <a:lnTo>
                        <a:pt x="314" y="478"/>
                      </a:lnTo>
                      <a:lnTo>
                        <a:pt x="309" y="513"/>
                      </a:lnTo>
                      <a:lnTo>
                        <a:pt x="301" y="547"/>
                      </a:lnTo>
                      <a:lnTo>
                        <a:pt x="293" y="579"/>
                      </a:lnTo>
                      <a:lnTo>
                        <a:pt x="284" y="609"/>
                      </a:lnTo>
                      <a:lnTo>
                        <a:pt x="273" y="638"/>
                      </a:lnTo>
                      <a:lnTo>
                        <a:pt x="261" y="665"/>
                      </a:lnTo>
                      <a:lnTo>
                        <a:pt x="248" y="690"/>
                      </a:lnTo>
                      <a:lnTo>
                        <a:pt x="234" y="713"/>
                      </a:lnTo>
                      <a:lnTo>
                        <a:pt x="221" y="735"/>
                      </a:lnTo>
                      <a:lnTo>
                        <a:pt x="205" y="756"/>
                      </a:lnTo>
                      <a:lnTo>
                        <a:pt x="191" y="775"/>
                      </a:lnTo>
                      <a:lnTo>
                        <a:pt x="176" y="793"/>
                      </a:lnTo>
                      <a:lnTo>
                        <a:pt x="161" y="808"/>
                      </a:lnTo>
                      <a:lnTo>
                        <a:pt x="146" y="824"/>
                      </a:lnTo>
                      <a:lnTo>
                        <a:pt x="133" y="837"/>
                      </a:lnTo>
                      <a:lnTo>
                        <a:pt x="119" y="849"/>
                      </a:lnTo>
                      <a:lnTo>
                        <a:pt x="94" y="868"/>
                      </a:lnTo>
                      <a:lnTo>
                        <a:pt x="74" y="883"/>
                      </a:lnTo>
                      <a:lnTo>
                        <a:pt x="60" y="891"/>
                      </a:lnTo>
                      <a:lnTo>
                        <a:pt x="53" y="895"/>
                      </a:lnTo>
                      <a:lnTo>
                        <a:pt x="45" y="900"/>
                      </a:lnTo>
                      <a:lnTo>
                        <a:pt x="37" y="907"/>
                      </a:lnTo>
                      <a:lnTo>
                        <a:pt x="29" y="913"/>
                      </a:lnTo>
                      <a:lnTo>
                        <a:pt x="23" y="920"/>
                      </a:lnTo>
                      <a:lnTo>
                        <a:pt x="17" y="928"/>
                      </a:lnTo>
                      <a:lnTo>
                        <a:pt x="12" y="937"/>
                      </a:lnTo>
                      <a:lnTo>
                        <a:pt x="8" y="945"/>
                      </a:lnTo>
                      <a:lnTo>
                        <a:pt x="5" y="954"/>
                      </a:lnTo>
                      <a:lnTo>
                        <a:pt x="2" y="963"/>
                      </a:lnTo>
                      <a:lnTo>
                        <a:pt x="1" y="973"/>
                      </a:lnTo>
                      <a:lnTo>
                        <a:pt x="0" y="983"/>
                      </a:lnTo>
                      <a:lnTo>
                        <a:pt x="0" y="992"/>
                      </a:lnTo>
                      <a:lnTo>
                        <a:pt x="2" y="1002"/>
                      </a:lnTo>
                      <a:lnTo>
                        <a:pt x="5" y="1012"/>
                      </a:lnTo>
                      <a:lnTo>
                        <a:pt x="8" y="1021"/>
                      </a:lnTo>
                      <a:lnTo>
                        <a:pt x="12" y="1031"/>
                      </a:lnTo>
                      <a:lnTo>
                        <a:pt x="17" y="1039"/>
                      </a:lnTo>
                      <a:lnTo>
                        <a:pt x="23" y="1047"/>
                      </a:lnTo>
                      <a:lnTo>
                        <a:pt x="29" y="1054"/>
                      </a:lnTo>
                      <a:lnTo>
                        <a:pt x="37" y="1061"/>
                      </a:lnTo>
                      <a:lnTo>
                        <a:pt x="45" y="1067"/>
                      </a:lnTo>
                      <a:lnTo>
                        <a:pt x="53" y="1072"/>
                      </a:lnTo>
                      <a:lnTo>
                        <a:pt x="61" y="1076"/>
                      </a:lnTo>
                      <a:lnTo>
                        <a:pt x="71" y="1079"/>
                      </a:lnTo>
                      <a:lnTo>
                        <a:pt x="80" y="1081"/>
                      </a:lnTo>
                      <a:lnTo>
                        <a:pt x="89" y="1083"/>
                      </a:lnTo>
                      <a:lnTo>
                        <a:pt x="100" y="1083"/>
                      </a:lnTo>
                      <a:lnTo>
                        <a:pt x="109" y="1083"/>
                      </a:lnTo>
                      <a:lnTo>
                        <a:pt x="118" y="1082"/>
                      </a:lnTo>
                      <a:lnTo>
                        <a:pt x="129" y="1079"/>
                      </a:lnTo>
                      <a:lnTo>
                        <a:pt x="138" y="1076"/>
                      </a:lnTo>
                      <a:lnTo>
                        <a:pt x="147" y="1072"/>
                      </a:lnTo>
                      <a:lnTo>
                        <a:pt x="153" y="1068"/>
                      </a:lnTo>
                      <a:lnTo>
                        <a:pt x="171" y="1057"/>
                      </a:lnTo>
                      <a:lnTo>
                        <a:pt x="198" y="1039"/>
                      </a:lnTo>
                      <a:lnTo>
                        <a:pt x="231" y="1013"/>
                      </a:lnTo>
                      <a:lnTo>
                        <a:pt x="250" y="998"/>
                      </a:lnTo>
                      <a:lnTo>
                        <a:pt x="268" y="980"/>
                      </a:lnTo>
                      <a:lnTo>
                        <a:pt x="289" y="960"/>
                      </a:lnTo>
                      <a:lnTo>
                        <a:pt x="310" y="940"/>
                      </a:lnTo>
                      <a:lnTo>
                        <a:pt x="330" y="916"/>
                      </a:lnTo>
                      <a:lnTo>
                        <a:pt x="351" y="891"/>
                      </a:lnTo>
                      <a:lnTo>
                        <a:pt x="372" y="863"/>
                      </a:lnTo>
                      <a:lnTo>
                        <a:pt x="392" y="834"/>
                      </a:lnTo>
                      <a:lnTo>
                        <a:pt x="412" y="802"/>
                      </a:lnTo>
                      <a:lnTo>
                        <a:pt x="431" y="769"/>
                      </a:lnTo>
                      <a:lnTo>
                        <a:pt x="448" y="733"/>
                      </a:lnTo>
                      <a:lnTo>
                        <a:pt x="464" y="696"/>
                      </a:lnTo>
                      <a:lnTo>
                        <a:pt x="478" y="655"/>
                      </a:lnTo>
                      <a:lnTo>
                        <a:pt x="491" y="613"/>
                      </a:lnTo>
                      <a:lnTo>
                        <a:pt x="502" y="570"/>
                      </a:lnTo>
                      <a:lnTo>
                        <a:pt x="509" y="523"/>
                      </a:lnTo>
                      <a:lnTo>
                        <a:pt x="514" y="473"/>
                      </a:lnTo>
                      <a:lnTo>
                        <a:pt x="517" y="423"/>
                      </a:lnTo>
                      <a:lnTo>
                        <a:pt x="516" y="370"/>
                      </a:lnTo>
                      <a:lnTo>
                        <a:pt x="513" y="314"/>
                      </a:lnTo>
                      <a:lnTo>
                        <a:pt x="506" y="256"/>
                      </a:lnTo>
                      <a:lnTo>
                        <a:pt x="495" y="196"/>
                      </a:lnTo>
                      <a:lnTo>
                        <a:pt x="479" y="133"/>
                      </a:lnTo>
                      <a:lnTo>
                        <a:pt x="459" y="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6" name="Freeform 2128">
                  <a:extLst>
                    <a:ext uri="{FF2B5EF4-FFF2-40B4-BE49-F238E27FC236}">
                      <a16:creationId xmlns:a16="http://schemas.microsoft.com/office/drawing/2014/main" id="{FD00BE7D-1FEF-415F-ADF1-7CD6ED15C974}"/>
                    </a:ext>
                  </a:extLst>
                </p:cNvPr>
                <p:cNvSpPr>
                  <a:spLocks/>
                </p:cNvSpPr>
                <p:nvPr/>
              </p:nvSpPr>
              <p:spPr bwMode="auto">
                <a:xfrm>
                  <a:off x="2038" y="2546"/>
                  <a:ext cx="55" cy="23"/>
                </a:xfrm>
                <a:custGeom>
                  <a:avLst/>
                  <a:gdLst>
                    <a:gd name="T0" fmla="*/ 0 w 821"/>
                    <a:gd name="T1" fmla="*/ 0 h 347"/>
                    <a:gd name="T2" fmla="*/ 0 w 821"/>
                    <a:gd name="T3" fmla="*/ 0 h 347"/>
                    <a:gd name="T4" fmla="*/ 0 w 821"/>
                    <a:gd name="T5" fmla="*/ 0 h 347"/>
                    <a:gd name="T6" fmla="*/ 0 w 821"/>
                    <a:gd name="T7" fmla="*/ 0 h 347"/>
                    <a:gd name="T8" fmla="*/ 0 w 821"/>
                    <a:gd name="T9" fmla="*/ 0 h 347"/>
                    <a:gd name="T10" fmla="*/ 0 w 821"/>
                    <a:gd name="T11" fmla="*/ 0 h 347"/>
                    <a:gd name="T12" fmla="*/ 0 w 821"/>
                    <a:gd name="T13" fmla="*/ 0 h 347"/>
                    <a:gd name="T14" fmla="*/ 0 w 821"/>
                    <a:gd name="T15" fmla="*/ 0 h 347"/>
                    <a:gd name="T16" fmla="*/ 0 w 821"/>
                    <a:gd name="T17" fmla="*/ 0 h 347"/>
                    <a:gd name="T18" fmla="*/ 0 w 821"/>
                    <a:gd name="T19" fmla="*/ 0 h 347"/>
                    <a:gd name="T20" fmla="*/ 0 w 821"/>
                    <a:gd name="T21" fmla="*/ 0 h 347"/>
                    <a:gd name="T22" fmla="*/ 0 w 821"/>
                    <a:gd name="T23" fmla="*/ 0 h 347"/>
                    <a:gd name="T24" fmla="*/ 0 w 821"/>
                    <a:gd name="T25" fmla="*/ 0 h 347"/>
                    <a:gd name="T26" fmla="*/ 0 w 821"/>
                    <a:gd name="T27" fmla="*/ 0 h 347"/>
                    <a:gd name="T28" fmla="*/ 0 w 821"/>
                    <a:gd name="T29" fmla="*/ 0 h 347"/>
                    <a:gd name="T30" fmla="*/ 0 w 821"/>
                    <a:gd name="T31" fmla="*/ 0 h 347"/>
                    <a:gd name="T32" fmla="*/ 0 w 821"/>
                    <a:gd name="T33" fmla="*/ 0 h 347"/>
                    <a:gd name="T34" fmla="*/ 0 w 821"/>
                    <a:gd name="T35" fmla="*/ 0 h 347"/>
                    <a:gd name="T36" fmla="*/ 0 w 821"/>
                    <a:gd name="T37" fmla="*/ 0 h 347"/>
                    <a:gd name="T38" fmla="*/ 0 w 821"/>
                    <a:gd name="T39" fmla="*/ 0 h 347"/>
                    <a:gd name="T40" fmla="*/ 0 w 821"/>
                    <a:gd name="T41" fmla="*/ 0 h 347"/>
                    <a:gd name="T42" fmla="*/ 0 w 821"/>
                    <a:gd name="T43" fmla="*/ 0 h 347"/>
                    <a:gd name="T44" fmla="*/ 0 w 821"/>
                    <a:gd name="T45" fmla="*/ 0 h 347"/>
                    <a:gd name="T46" fmla="*/ 0 w 821"/>
                    <a:gd name="T47" fmla="*/ 0 h 347"/>
                    <a:gd name="T48" fmla="*/ 0 w 821"/>
                    <a:gd name="T49" fmla="*/ 0 h 347"/>
                    <a:gd name="T50" fmla="*/ 0 w 821"/>
                    <a:gd name="T51" fmla="*/ 0 h 347"/>
                    <a:gd name="T52" fmla="*/ 0 w 821"/>
                    <a:gd name="T53" fmla="*/ 0 h 347"/>
                    <a:gd name="T54" fmla="*/ 0 w 821"/>
                    <a:gd name="T55" fmla="*/ 0 h 347"/>
                    <a:gd name="T56" fmla="*/ 0 w 821"/>
                    <a:gd name="T57" fmla="*/ 0 h 347"/>
                    <a:gd name="T58" fmla="*/ 0 w 821"/>
                    <a:gd name="T59" fmla="*/ 0 h 347"/>
                    <a:gd name="T60" fmla="*/ 0 w 821"/>
                    <a:gd name="T61" fmla="*/ 0 h 347"/>
                    <a:gd name="T62" fmla="*/ 0 w 821"/>
                    <a:gd name="T63" fmla="*/ 0 h 347"/>
                    <a:gd name="T64" fmla="*/ 0 w 821"/>
                    <a:gd name="T65" fmla="*/ 0 h 347"/>
                    <a:gd name="T66" fmla="*/ 0 w 821"/>
                    <a:gd name="T67" fmla="*/ 0 h 347"/>
                    <a:gd name="T68" fmla="*/ 0 w 821"/>
                    <a:gd name="T69" fmla="*/ 0 h 347"/>
                    <a:gd name="T70" fmla="*/ 0 w 821"/>
                    <a:gd name="T71" fmla="*/ 0 h 347"/>
                    <a:gd name="T72" fmla="*/ 0 w 821"/>
                    <a:gd name="T73" fmla="*/ 0 h 347"/>
                    <a:gd name="T74" fmla="*/ 0 w 821"/>
                    <a:gd name="T75" fmla="*/ 0 h 347"/>
                    <a:gd name="T76" fmla="*/ 0 w 821"/>
                    <a:gd name="T77" fmla="*/ 0 h 347"/>
                    <a:gd name="T78" fmla="*/ 0 w 821"/>
                    <a:gd name="T79" fmla="*/ 0 h 347"/>
                    <a:gd name="T80" fmla="*/ 0 w 821"/>
                    <a:gd name="T81" fmla="*/ 0 h 347"/>
                    <a:gd name="T82" fmla="*/ 0 w 821"/>
                    <a:gd name="T83" fmla="*/ 0 h 347"/>
                    <a:gd name="T84" fmla="*/ 0 w 821"/>
                    <a:gd name="T85" fmla="*/ 0 h 347"/>
                    <a:gd name="T86" fmla="*/ 0 w 821"/>
                    <a:gd name="T87" fmla="*/ 0 h 347"/>
                    <a:gd name="T88" fmla="*/ 0 w 821"/>
                    <a:gd name="T89" fmla="*/ 0 h 347"/>
                    <a:gd name="T90" fmla="*/ 0 w 821"/>
                    <a:gd name="T91" fmla="*/ 0 h 347"/>
                    <a:gd name="T92" fmla="*/ 0 w 821"/>
                    <a:gd name="T93" fmla="*/ 0 h 347"/>
                    <a:gd name="T94" fmla="*/ 0 w 821"/>
                    <a:gd name="T95" fmla="*/ 0 h 347"/>
                    <a:gd name="T96" fmla="*/ 0 w 821"/>
                    <a:gd name="T97" fmla="*/ 0 h 347"/>
                    <a:gd name="T98" fmla="*/ 0 w 821"/>
                    <a:gd name="T99" fmla="*/ 0 h 347"/>
                    <a:gd name="T100" fmla="*/ 0 w 821"/>
                    <a:gd name="T101" fmla="*/ 0 h 347"/>
                    <a:gd name="T102" fmla="*/ 0 w 821"/>
                    <a:gd name="T103" fmla="*/ 0 h 347"/>
                    <a:gd name="T104" fmla="*/ 0 w 821"/>
                    <a:gd name="T105" fmla="*/ 0 h 347"/>
                    <a:gd name="T106" fmla="*/ 0 w 821"/>
                    <a:gd name="T107" fmla="*/ 0 h 347"/>
                    <a:gd name="T108" fmla="*/ 0 w 821"/>
                    <a:gd name="T109" fmla="*/ 0 h 347"/>
                    <a:gd name="T110" fmla="*/ 0 w 821"/>
                    <a:gd name="T111" fmla="*/ 0 h 347"/>
                    <a:gd name="T112" fmla="*/ 0 w 821"/>
                    <a:gd name="T113" fmla="*/ 0 h 347"/>
                    <a:gd name="T114" fmla="*/ 0 w 821"/>
                    <a:gd name="T115" fmla="*/ 0 h 347"/>
                    <a:gd name="T116" fmla="*/ 0 w 821"/>
                    <a:gd name="T117" fmla="*/ 0 h 347"/>
                    <a:gd name="T118" fmla="*/ 0 w 821"/>
                    <a:gd name="T119" fmla="*/ 0 h 347"/>
                    <a:gd name="T120" fmla="*/ 0 w 821"/>
                    <a:gd name="T121" fmla="*/ 0 h 347"/>
                    <a:gd name="T122" fmla="*/ 0 w 821"/>
                    <a:gd name="T123" fmla="*/ 0 h 3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7">
                      <a:moveTo>
                        <a:pt x="659" y="22"/>
                      </a:moveTo>
                      <a:lnTo>
                        <a:pt x="632" y="42"/>
                      </a:lnTo>
                      <a:lnTo>
                        <a:pt x="606" y="60"/>
                      </a:lnTo>
                      <a:lnTo>
                        <a:pt x="581" y="76"/>
                      </a:lnTo>
                      <a:lnTo>
                        <a:pt x="556" y="91"/>
                      </a:lnTo>
                      <a:lnTo>
                        <a:pt x="531" y="103"/>
                      </a:lnTo>
                      <a:lnTo>
                        <a:pt x="507" y="114"/>
                      </a:lnTo>
                      <a:lnTo>
                        <a:pt x="485" y="123"/>
                      </a:lnTo>
                      <a:lnTo>
                        <a:pt x="463" y="131"/>
                      </a:lnTo>
                      <a:lnTo>
                        <a:pt x="441" y="136"/>
                      </a:lnTo>
                      <a:lnTo>
                        <a:pt x="421" y="142"/>
                      </a:lnTo>
                      <a:lnTo>
                        <a:pt x="401" y="145"/>
                      </a:lnTo>
                      <a:lnTo>
                        <a:pt x="381" y="148"/>
                      </a:lnTo>
                      <a:lnTo>
                        <a:pt x="363" y="149"/>
                      </a:lnTo>
                      <a:lnTo>
                        <a:pt x="345" y="149"/>
                      </a:lnTo>
                      <a:lnTo>
                        <a:pt x="327" y="148"/>
                      </a:lnTo>
                      <a:lnTo>
                        <a:pt x="312" y="147"/>
                      </a:lnTo>
                      <a:lnTo>
                        <a:pt x="296" y="144"/>
                      </a:lnTo>
                      <a:lnTo>
                        <a:pt x="282" y="142"/>
                      </a:lnTo>
                      <a:lnTo>
                        <a:pt x="267" y="137"/>
                      </a:lnTo>
                      <a:lnTo>
                        <a:pt x="255" y="134"/>
                      </a:lnTo>
                      <a:lnTo>
                        <a:pt x="231" y="125"/>
                      </a:lnTo>
                      <a:lnTo>
                        <a:pt x="212" y="116"/>
                      </a:lnTo>
                      <a:lnTo>
                        <a:pt x="195" y="106"/>
                      </a:lnTo>
                      <a:lnTo>
                        <a:pt x="182" y="98"/>
                      </a:lnTo>
                      <a:lnTo>
                        <a:pt x="172" y="91"/>
                      </a:lnTo>
                      <a:lnTo>
                        <a:pt x="167" y="86"/>
                      </a:lnTo>
                      <a:lnTo>
                        <a:pt x="168" y="87"/>
                      </a:lnTo>
                      <a:lnTo>
                        <a:pt x="160" y="81"/>
                      </a:lnTo>
                      <a:lnTo>
                        <a:pt x="152" y="74"/>
                      </a:lnTo>
                      <a:lnTo>
                        <a:pt x="142" y="70"/>
                      </a:lnTo>
                      <a:lnTo>
                        <a:pt x="134" y="66"/>
                      </a:lnTo>
                      <a:lnTo>
                        <a:pt x="125" y="63"/>
                      </a:lnTo>
                      <a:lnTo>
                        <a:pt x="115" y="62"/>
                      </a:lnTo>
                      <a:lnTo>
                        <a:pt x="105" y="61"/>
                      </a:lnTo>
                      <a:lnTo>
                        <a:pt x="96" y="61"/>
                      </a:lnTo>
                      <a:lnTo>
                        <a:pt x="87" y="61"/>
                      </a:lnTo>
                      <a:lnTo>
                        <a:pt x="77" y="63"/>
                      </a:lnTo>
                      <a:lnTo>
                        <a:pt x="68" y="66"/>
                      </a:lnTo>
                      <a:lnTo>
                        <a:pt x="59" y="69"/>
                      </a:lnTo>
                      <a:lnTo>
                        <a:pt x="50" y="73"/>
                      </a:lnTo>
                      <a:lnTo>
                        <a:pt x="42" y="78"/>
                      </a:lnTo>
                      <a:lnTo>
                        <a:pt x="34" y="86"/>
                      </a:lnTo>
                      <a:lnTo>
                        <a:pt x="27" y="92"/>
                      </a:lnTo>
                      <a:lnTo>
                        <a:pt x="20" y="100"/>
                      </a:lnTo>
                      <a:lnTo>
                        <a:pt x="14" y="108"/>
                      </a:lnTo>
                      <a:lnTo>
                        <a:pt x="10" y="117"/>
                      </a:lnTo>
                      <a:lnTo>
                        <a:pt x="6" y="126"/>
                      </a:lnTo>
                      <a:lnTo>
                        <a:pt x="3" y="135"/>
                      </a:lnTo>
                      <a:lnTo>
                        <a:pt x="1" y="145"/>
                      </a:lnTo>
                      <a:lnTo>
                        <a:pt x="0" y="154"/>
                      </a:lnTo>
                      <a:lnTo>
                        <a:pt x="0" y="164"/>
                      </a:lnTo>
                      <a:lnTo>
                        <a:pt x="1" y="174"/>
                      </a:lnTo>
                      <a:lnTo>
                        <a:pt x="3" y="183"/>
                      </a:lnTo>
                      <a:lnTo>
                        <a:pt x="5" y="192"/>
                      </a:lnTo>
                      <a:lnTo>
                        <a:pt x="9" y="202"/>
                      </a:lnTo>
                      <a:lnTo>
                        <a:pt x="13" y="210"/>
                      </a:lnTo>
                      <a:lnTo>
                        <a:pt x="18" y="218"/>
                      </a:lnTo>
                      <a:lnTo>
                        <a:pt x="24" y="226"/>
                      </a:lnTo>
                      <a:lnTo>
                        <a:pt x="32" y="234"/>
                      </a:lnTo>
                      <a:lnTo>
                        <a:pt x="43" y="243"/>
                      </a:lnTo>
                      <a:lnTo>
                        <a:pt x="54" y="252"/>
                      </a:lnTo>
                      <a:lnTo>
                        <a:pt x="67" y="261"/>
                      </a:lnTo>
                      <a:lnTo>
                        <a:pt x="81" y="271"/>
                      </a:lnTo>
                      <a:lnTo>
                        <a:pt x="96" y="280"/>
                      </a:lnTo>
                      <a:lnTo>
                        <a:pt x="111" y="289"/>
                      </a:lnTo>
                      <a:lnTo>
                        <a:pt x="129" y="298"/>
                      </a:lnTo>
                      <a:lnTo>
                        <a:pt x="146" y="306"/>
                      </a:lnTo>
                      <a:lnTo>
                        <a:pt x="165" y="313"/>
                      </a:lnTo>
                      <a:lnTo>
                        <a:pt x="185" y="320"/>
                      </a:lnTo>
                      <a:lnTo>
                        <a:pt x="204" y="327"/>
                      </a:lnTo>
                      <a:lnTo>
                        <a:pt x="226" y="333"/>
                      </a:lnTo>
                      <a:lnTo>
                        <a:pt x="248" y="337"/>
                      </a:lnTo>
                      <a:lnTo>
                        <a:pt x="271" y="341"/>
                      </a:lnTo>
                      <a:lnTo>
                        <a:pt x="294" y="344"/>
                      </a:lnTo>
                      <a:lnTo>
                        <a:pt x="318" y="346"/>
                      </a:lnTo>
                      <a:lnTo>
                        <a:pt x="343" y="347"/>
                      </a:lnTo>
                      <a:lnTo>
                        <a:pt x="369" y="347"/>
                      </a:lnTo>
                      <a:lnTo>
                        <a:pt x="395" y="345"/>
                      </a:lnTo>
                      <a:lnTo>
                        <a:pt x="422" y="342"/>
                      </a:lnTo>
                      <a:lnTo>
                        <a:pt x="449" y="338"/>
                      </a:lnTo>
                      <a:lnTo>
                        <a:pt x="477" y="333"/>
                      </a:lnTo>
                      <a:lnTo>
                        <a:pt x="505" y="326"/>
                      </a:lnTo>
                      <a:lnTo>
                        <a:pt x="535" y="316"/>
                      </a:lnTo>
                      <a:lnTo>
                        <a:pt x="564" y="306"/>
                      </a:lnTo>
                      <a:lnTo>
                        <a:pt x="594" y="294"/>
                      </a:lnTo>
                      <a:lnTo>
                        <a:pt x="625" y="279"/>
                      </a:lnTo>
                      <a:lnTo>
                        <a:pt x="655" y="264"/>
                      </a:lnTo>
                      <a:lnTo>
                        <a:pt x="687" y="245"/>
                      </a:lnTo>
                      <a:lnTo>
                        <a:pt x="718" y="225"/>
                      </a:lnTo>
                      <a:lnTo>
                        <a:pt x="750" y="203"/>
                      </a:lnTo>
                      <a:lnTo>
                        <a:pt x="782" y="178"/>
                      </a:lnTo>
                      <a:lnTo>
                        <a:pt x="791" y="172"/>
                      </a:lnTo>
                      <a:lnTo>
                        <a:pt x="797" y="164"/>
                      </a:lnTo>
                      <a:lnTo>
                        <a:pt x="803" y="156"/>
                      </a:lnTo>
                      <a:lnTo>
                        <a:pt x="808" y="148"/>
                      </a:lnTo>
                      <a:lnTo>
                        <a:pt x="812" y="139"/>
                      </a:lnTo>
                      <a:lnTo>
                        <a:pt x="816" y="130"/>
                      </a:lnTo>
                      <a:lnTo>
                        <a:pt x="819" y="121"/>
                      </a:lnTo>
                      <a:lnTo>
                        <a:pt x="820" y="112"/>
                      </a:lnTo>
                      <a:lnTo>
                        <a:pt x="821" y="102"/>
                      </a:lnTo>
                      <a:lnTo>
                        <a:pt x="821" y="92"/>
                      </a:lnTo>
                      <a:lnTo>
                        <a:pt x="820" y="83"/>
                      </a:lnTo>
                      <a:lnTo>
                        <a:pt x="818" y="73"/>
                      </a:lnTo>
                      <a:lnTo>
                        <a:pt x="814" y="64"/>
                      </a:lnTo>
                      <a:lnTo>
                        <a:pt x="810" y="55"/>
                      </a:lnTo>
                      <a:lnTo>
                        <a:pt x="805" y="46"/>
                      </a:lnTo>
                      <a:lnTo>
                        <a:pt x="799" y="38"/>
                      </a:lnTo>
                      <a:lnTo>
                        <a:pt x="793" y="30"/>
                      </a:lnTo>
                      <a:lnTo>
                        <a:pt x="786" y="24"/>
                      </a:lnTo>
                      <a:lnTo>
                        <a:pt x="777" y="17"/>
                      </a:lnTo>
                      <a:lnTo>
                        <a:pt x="769" y="12"/>
                      </a:lnTo>
                      <a:lnTo>
                        <a:pt x="760" y="8"/>
                      </a:lnTo>
                      <a:lnTo>
                        <a:pt x="751" y="5"/>
                      </a:lnTo>
                      <a:lnTo>
                        <a:pt x="742" y="2"/>
                      </a:lnTo>
                      <a:lnTo>
                        <a:pt x="733" y="1"/>
                      </a:lnTo>
                      <a:lnTo>
                        <a:pt x="722" y="0"/>
                      </a:lnTo>
                      <a:lnTo>
                        <a:pt x="713" y="0"/>
                      </a:lnTo>
                      <a:lnTo>
                        <a:pt x="704" y="2"/>
                      </a:lnTo>
                      <a:lnTo>
                        <a:pt x="695" y="4"/>
                      </a:lnTo>
                      <a:lnTo>
                        <a:pt x="685" y="7"/>
                      </a:lnTo>
                      <a:lnTo>
                        <a:pt x="676" y="10"/>
                      </a:lnTo>
                      <a:lnTo>
                        <a:pt x="668" y="15"/>
                      </a:lnTo>
                      <a:lnTo>
                        <a:pt x="659" y="2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7" name="Freeform 2129">
                  <a:extLst>
                    <a:ext uri="{FF2B5EF4-FFF2-40B4-BE49-F238E27FC236}">
                      <a16:creationId xmlns:a16="http://schemas.microsoft.com/office/drawing/2014/main" id="{F5350611-1107-4317-BB9A-B743E2654A2C}"/>
                    </a:ext>
                  </a:extLst>
                </p:cNvPr>
                <p:cNvSpPr>
                  <a:spLocks/>
                </p:cNvSpPr>
                <p:nvPr/>
              </p:nvSpPr>
              <p:spPr bwMode="auto">
                <a:xfrm>
                  <a:off x="2042" y="2576"/>
                  <a:ext cx="46" cy="27"/>
                </a:xfrm>
                <a:custGeom>
                  <a:avLst/>
                  <a:gdLst>
                    <a:gd name="T0" fmla="*/ 0 w 695"/>
                    <a:gd name="T1" fmla="*/ 0 h 403"/>
                    <a:gd name="T2" fmla="*/ 0 w 695"/>
                    <a:gd name="T3" fmla="*/ 0 h 403"/>
                    <a:gd name="T4" fmla="*/ 0 w 695"/>
                    <a:gd name="T5" fmla="*/ 0 h 403"/>
                    <a:gd name="T6" fmla="*/ 0 w 695"/>
                    <a:gd name="T7" fmla="*/ 0 h 403"/>
                    <a:gd name="T8" fmla="*/ 0 w 695"/>
                    <a:gd name="T9" fmla="*/ 0 h 403"/>
                    <a:gd name="T10" fmla="*/ 0 w 695"/>
                    <a:gd name="T11" fmla="*/ 0 h 403"/>
                    <a:gd name="T12" fmla="*/ 0 w 695"/>
                    <a:gd name="T13" fmla="*/ 0 h 403"/>
                    <a:gd name="T14" fmla="*/ 0 w 695"/>
                    <a:gd name="T15" fmla="*/ 0 h 403"/>
                    <a:gd name="T16" fmla="*/ 0 w 695"/>
                    <a:gd name="T17" fmla="*/ 0 h 403"/>
                    <a:gd name="T18" fmla="*/ 0 w 695"/>
                    <a:gd name="T19" fmla="*/ 0 h 403"/>
                    <a:gd name="T20" fmla="*/ 0 w 695"/>
                    <a:gd name="T21" fmla="*/ 0 h 403"/>
                    <a:gd name="T22" fmla="*/ 0 w 695"/>
                    <a:gd name="T23" fmla="*/ 0 h 403"/>
                    <a:gd name="T24" fmla="*/ 0 w 695"/>
                    <a:gd name="T25" fmla="*/ 0 h 403"/>
                    <a:gd name="T26" fmla="*/ 0 w 695"/>
                    <a:gd name="T27" fmla="*/ 0 h 403"/>
                    <a:gd name="T28" fmla="*/ 0 w 695"/>
                    <a:gd name="T29" fmla="*/ 0 h 403"/>
                    <a:gd name="T30" fmla="*/ 0 w 695"/>
                    <a:gd name="T31" fmla="*/ 0 h 403"/>
                    <a:gd name="T32" fmla="*/ 0 w 695"/>
                    <a:gd name="T33" fmla="*/ 0 h 403"/>
                    <a:gd name="T34" fmla="*/ 0 w 695"/>
                    <a:gd name="T35" fmla="*/ 0 h 403"/>
                    <a:gd name="T36" fmla="*/ 0 w 695"/>
                    <a:gd name="T37" fmla="*/ 0 h 403"/>
                    <a:gd name="T38" fmla="*/ 0 w 695"/>
                    <a:gd name="T39" fmla="*/ 0 h 403"/>
                    <a:gd name="T40" fmla="*/ 0 w 695"/>
                    <a:gd name="T41" fmla="*/ 0 h 403"/>
                    <a:gd name="T42" fmla="*/ 0 w 695"/>
                    <a:gd name="T43" fmla="*/ 0 h 403"/>
                    <a:gd name="T44" fmla="*/ 0 w 695"/>
                    <a:gd name="T45" fmla="*/ 0 h 403"/>
                    <a:gd name="T46" fmla="*/ 0 w 695"/>
                    <a:gd name="T47" fmla="*/ 0 h 403"/>
                    <a:gd name="T48" fmla="*/ 0 w 695"/>
                    <a:gd name="T49" fmla="*/ 0 h 403"/>
                    <a:gd name="T50" fmla="*/ 0 w 695"/>
                    <a:gd name="T51" fmla="*/ 0 h 403"/>
                    <a:gd name="T52" fmla="*/ 0 w 695"/>
                    <a:gd name="T53" fmla="*/ 0 h 403"/>
                    <a:gd name="T54" fmla="*/ 0 w 695"/>
                    <a:gd name="T55" fmla="*/ 0 h 403"/>
                    <a:gd name="T56" fmla="*/ 0 w 695"/>
                    <a:gd name="T57" fmla="*/ 0 h 403"/>
                    <a:gd name="T58" fmla="*/ 0 w 695"/>
                    <a:gd name="T59" fmla="*/ 0 h 403"/>
                    <a:gd name="T60" fmla="*/ 0 w 695"/>
                    <a:gd name="T61" fmla="*/ 0 h 403"/>
                    <a:gd name="T62" fmla="*/ 0 w 695"/>
                    <a:gd name="T63" fmla="*/ 0 h 403"/>
                    <a:gd name="T64" fmla="*/ 0 w 695"/>
                    <a:gd name="T65" fmla="*/ 0 h 403"/>
                    <a:gd name="T66" fmla="*/ 0 w 695"/>
                    <a:gd name="T67" fmla="*/ 0 h 403"/>
                    <a:gd name="T68" fmla="*/ 0 w 695"/>
                    <a:gd name="T69" fmla="*/ 0 h 403"/>
                    <a:gd name="T70" fmla="*/ 0 w 695"/>
                    <a:gd name="T71" fmla="*/ 0 h 403"/>
                    <a:gd name="T72" fmla="*/ 0 w 695"/>
                    <a:gd name="T73" fmla="*/ 0 h 403"/>
                    <a:gd name="T74" fmla="*/ 0 w 695"/>
                    <a:gd name="T75" fmla="*/ 0 h 403"/>
                    <a:gd name="T76" fmla="*/ 0 w 695"/>
                    <a:gd name="T77" fmla="*/ 0 h 403"/>
                    <a:gd name="T78" fmla="*/ 0 w 695"/>
                    <a:gd name="T79" fmla="*/ 0 h 403"/>
                    <a:gd name="T80" fmla="*/ 0 w 695"/>
                    <a:gd name="T81" fmla="*/ 0 h 403"/>
                    <a:gd name="T82" fmla="*/ 0 w 695"/>
                    <a:gd name="T83" fmla="*/ 0 h 403"/>
                    <a:gd name="T84" fmla="*/ 0 w 695"/>
                    <a:gd name="T85" fmla="*/ 0 h 403"/>
                    <a:gd name="T86" fmla="*/ 0 w 695"/>
                    <a:gd name="T87" fmla="*/ 0 h 403"/>
                    <a:gd name="T88" fmla="*/ 0 w 695"/>
                    <a:gd name="T89" fmla="*/ 0 h 403"/>
                    <a:gd name="T90" fmla="*/ 0 w 695"/>
                    <a:gd name="T91" fmla="*/ 0 h 403"/>
                    <a:gd name="T92" fmla="*/ 0 w 695"/>
                    <a:gd name="T93" fmla="*/ 0 h 403"/>
                    <a:gd name="T94" fmla="*/ 0 w 695"/>
                    <a:gd name="T95" fmla="*/ 0 h 403"/>
                    <a:gd name="T96" fmla="*/ 0 w 695"/>
                    <a:gd name="T97" fmla="*/ 0 h 403"/>
                    <a:gd name="T98" fmla="*/ 0 w 695"/>
                    <a:gd name="T99" fmla="*/ 0 h 403"/>
                    <a:gd name="T100" fmla="*/ 0 w 695"/>
                    <a:gd name="T101" fmla="*/ 0 h 403"/>
                    <a:gd name="T102" fmla="*/ 0 w 695"/>
                    <a:gd name="T103" fmla="*/ 0 h 403"/>
                    <a:gd name="T104" fmla="*/ 0 w 695"/>
                    <a:gd name="T105" fmla="*/ 0 h 403"/>
                    <a:gd name="T106" fmla="*/ 0 w 695"/>
                    <a:gd name="T107" fmla="*/ 0 h 403"/>
                    <a:gd name="T108" fmla="*/ 0 w 695"/>
                    <a:gd name="T109" fmla="*/ 0 h 403"/>
                    <a:gd name="T110" fmla="*/ 0 w 695"/>
                    <a:gd name="T111" fmla="*/ 0 h 403"/>
                    <a:gd name="T112" fmla="*/ 0 w 695"/>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5" h="403">
                      <a:moveTo>
                        <a:pt x="522" y="32"/>
                      </a:moveTo>
                      <a:lnTo>
                        <a:pt x="503" y="52"/>
                      </a:lnTo>
                      <a:lnTo>
                        <a:pt x="484" y="70"/>
                      </a:lnTo>
                      <a:lnTo>
                        <a:pt x="466" y="87"/>
                      </a:lnTo>
                      <a:lnTo>
                        <a:pt x="448" y="102"/>
                      </a:lnTo>
                      <a:lnTo>
                        <a:pt x="429" y="117"/>
                      </a:lnTo>
                      <a:lnTo>
                        <a:pt x="412" y="129"/>
                      </a:lnTo>
                      <a:lnTo>
                        <a:pt x="394" y="140"/>
                      </a:lnTo>
                      <a:lnTo>
                        <a:pt x="377" y="151"/>
                      </a:lnTo>
                      <a:lnTo>
                        <a:pt x="360" y="160"/>
                      </a:lnTo>
                      <a:lnTo>
                        <a:pt x="344" y="168"/>
                      </a:lnTo>
                      <a:lnTo>
                        <a:pt x="327" y="176"/>
                      </a:lnTo>
                      <a:lnTo>
                        <a:pt x="312" y="182"/>
                      </a:lnTo>
                      <a:lnTo>
                        <a:pt x="296" y="187"/>
                      </a:lnTo>
                      <a:lnTo>
                        <a:pt x="282" y="191"/>
                      </a:lnTo>
                      <a:lnTo>
                        <a:pt x="267" y="195"/>
                      </a:lnTo>
                      <a:lnTo>
                        <a:pt x="254" y="197"/>
                      </a:lnTo>
                      <a:lnTo>
                        <a:pt x="228" y="201"/>
                      </a:lnTo>
                      <a:lnTo>
                        <a:pt x="204" y="203"/>
                      </a:lnTo>
                      <a:lnTo>
                        <a:pt x="183" y="204"/>
                      </a:lnTo>
                      <a:lnTo>
                        <a:pt x="166" y="203"/>
                      </a:lnTo>
                      <a:lnTo>
                        <a:pt x="141" y="200"/>
                      </a:lnTo>
                      <a:lnTo>
                        <a:pt x="130" y="197"/>
                      </a:lnTo>
                      <a:lnTo>
                        <a:pt x="131" y="198"/>
                      </a:lnTo>
                      <a:lnTo>
                        <a:pt x="121" y="195"/>
                      </a:lnTo>
                      <a:lnTo>
                        <a:pt x="111" y="193"/>
                      </a:lnTo>
                      <a:lnTo>
                        <a:pt x="102" y="193"/>
                      </a:lnTo>
                      <a:lnTo>
                        <a:pt x="91" y="193"/>
                      </a:lnTo>
                      <a:lnTo>
                        <a:pt x="82" y="194"/>
                      </a:lnTo>
                      <a:lnTo>
                        <a:pt x="73" y="196"/>
                      </a:lnTo>
                      <a:lnTo>
                        <a:pt x="63" y="199"/>
                      </a:lnTo>
                      <a:lnTo>
                        <a:pt x="55" y="203"/>
                      </a:lnTo>
                      <a:lnTo>
                        <a:pt x="47" y="209"/>
                      </a:lnTo>
                      <a:lnTo>
                        <a:pt x="39" y="214"/>
                      </a:lnTo>
                      <a:lnTo>
                        <a:pt x="31" y="220"/>
                      </a:lnTo>
                      <a:lnTo>
                        <a:pt x="24" y="227"/>
                      </a:lnTo>
                      <a:lnTo>
                        <a:pt x="18" y="234"/>
                      </a:lnTo>
                      <a:lnTo>
                        <a:pt x="13" y="243"/>
                      </a:lnTo>
                      <a:lnTo>
                        <a:pt x="9" y="252"/>
                      </a:lnTo>
                      <a:lnTo>
                        <a:pt x="4" y="261"/>
                      </a:lnTo>
                      <a:lnTo>
                        <a:pt x="2" y="272"/>
                      </a:lnTo>
                      <a:lnTo>
                        <a:pt x="0" y="281"/>
                      </a:lnTo>
                      <a:lnTo>
                        <a:pt x="0" y="291"/>
                      </a:lnTo>
                      <a:lnTo>
                        <a:pt x="0" y="301"/>
                      </a:lnTo>
                      <a:lnTo>
                        <a:pt x="1" y="310"/>
                      </a:lnTo>
                      <a:lnTo>
                        <a:pt x="3" y="320"/>
                      </a:lnTo>
                      <a:lnTo>
                        <a:pt x="7" y="329"/>
                      </a:lnTo>
                      <a:lnTo>
                        <a:pt x="11" y="338"/>
                      </a:lnTo>
                      <a:lnTo>
                        <a:pt x="15" y="346"/>
                      </a:lnTo>
                      <a:lnTo>
                        <a:pt x="21" y="353"/>
                      </a:lnTo>
                      <a:lnTo>
                        <a:pt x="27" y="362"/>
                      </a:lnTo>
                      <a:lnTo>
                        <a:pt x="34" y="368"/>
                      </a:lnTo>
                      <a:lnTo>
                        <a:pt x="42" y="374"/>
                      </a:lnTo>
                      <a:lnTo>
                        <a:pt x="50" y="379"/>
                      </a:lnTo>
                      <a:lnTo>
                        <a:pt x="59" y="383"/>
                      </a:lnTo>
                      <a:lnTo>
                        <a:pt x="69" y="387"/>
                      </a:lnTo>
                      <a:lnTo>
                        <a:pt x="74" y="390"/>
                      </a:lnTo>
                      <a:lnTo>
                        <a:pt x="86" y="393"/>
                      </a:lnTo>
                      <a:lnTo>
                        <a:pt x="104" y="396"/>
                      </a:lnTo>
                      <a:lnTo>
                        <a:pt x="127" y="400"/>
                      </a:lnTo>
                      <a:lnTo>
                        <a:pt x="154" y="402"/>
                      </a:lnTo>
                      <a:lnTo>
                        <a:pt x="188" y="403"/>
                      </a:lnTo>
                      <a:lnTo>
                        <a:pt x="205" y="403"/>
                      </a:lnTo>
                      <a:lnTo>
                        <a:pt x="224" y="402"/>
                      </a:lnTo>
                      <a:lnTo>
                        <a:pt x="244" y="401"/>
                      </a:lnTo>
                      <a:lnTo>
                        <a:pt x="265" y="398"/>
                      </a:lnTo>
                      <a:lnTo>
                        <a:pt x="286" y="395"/>
                      </a:lnTo>
                      <a:lnTo>
                        <a:pt x="309" y="391"/>
                      </a:lnTo>
                      <a:lnTo>
                        <a:pt x="331" y="384"/>
                      </a:lnTo>
                      <a:lnTo>
                        <a:pt x="355" y="377"/>
                      </a:lnTo>
                      <a:lnTo>
                        <a:pt x="379" y="370"/>
                      </a:lnTo>
                      <a:lnTo>
                        <a:pt x="404" y="360"/>
                      </a:lnTo>
                      <a:lnTo>
                        <a:pt x="428" y="349"/>
                      </a:lnTo>
                      <a:lnTo>
                        <a:pt x="454" y="336"/>
                      </a:lnTo>
                      <a:lnTo>
                        <a:pt x="480" y="322"/>
                      </a:lnTo>
                      <a:lnTo>
                        <a:pt x="507" y="306"/>
                      </a:lnTo>
                      <a:lnTo>
                        <a:pt x="534" y="288"/>
                      </a:lnTo>
                      <a:lnTo>
                        <a:pt x="561" y="268"/>
                      </a:lnTo>
                      <a:lnTo>
                        <a:pt x="588" y="246"/>
                      </a:lnTo>
                      <a:lnTo>
                        <a:pt x="615" y="222"/>
                      </a:lnTo>
                      <a:lnTo>
                        <a:pt x="641" y="195"/>
                      </a:lnTo>
                      <a:lnTo>
                        <a:pt x="669" y="167"/>
                      </a:lnTo>
                      <a:lnTo>
                        <a:pt x="676" y="159"/>
                      </a:lnTo>
                      <a:lnTo>
                        <a:pt x="681" y="151"/>
                      </a:lnTo>
                      <a:lnTo>
                        <a:pt x="686" y="142"/>
                      </a:lnTo>
                      <a:lnTo>
                        <a:pt x="689" y="133"/>
                      </a:lnTo>
                      <a:lnTo>
                        <a:pt x="692" y="124"/>
                      </a:lnTo>
                      <a:lnTo>
                        <a:pt x="694" y="115"/>
                      </a:lnTo>
                      <a:lnTo>
                        <a:pt x="695" y="104"/>
                      </a:lnTo>
                      <a:lnTo>
                        <a:pt x="695" y="95"/>
                      </a:lnTo>
                      <a:lnTo>
                        <a:pt x="694" y="86"/>
                      </a:lnTo>
                      <a:lnTo>
                        <a:pt x="692" y="76"/>
                      </a:lnTo>
                      <a:lnTo>
                        <a:pt x="690" y="67"/>
                      </a:lnTo>
                      <a:lnTo>
                        <a:pt x="686" y="58"/>
                      </a:lnTo>
                      <a:lnTo>
                        <a:pt x="682" y="49"/>
                      </a:lnTo>
                      <a:lnTo>
                        <a:pt x="677" y="41"/>
                      </a:lnTo>
                      <a:lnTo>
                        <a:pt x="669" y="33"/>
                      </a:lnTo>
                      <a:lnTo>
                        <a:pt x="663" y="26"/>
                      </a:lnTo>
                      <a:lnTo>
                        <a:pt x="655" y="19"/>
                      </a:lnTo>
                      <a:lnTo>
                        <a:pt x="647" y="14"/>
                      </a:lnTo>
                      <a:lnTo>
                        <a:pt x="637" y="9"/>
                      </a:lnTo>
                      <a:lnTo>
                        <a:pt x="629" y="6"/>
                      </a:lnTo>
                      <a:lnTo>
                        <a:pt x="620" y="3"/>
                      </a:lnTo>
                      <a:lnTo>
                        <a:pt x="609" y="1"/>
                      </a:lnTo>
                      <a:lnTo>
                        <a:pt x="600" y="0"/>
                      </a:lnTo>
                      <a:lnTo>
                        <a:pt x="591" y="0"/>
                      </a:lnTo>
                      <a:lnTo>
                        <a:pt x="581" y="1"/>
                      </a:lnTo>
                      <a:lnTo>
                        <a:pt x="572" y="3"/>
                      </a:lnTo>
                      <a:lnTo>
                        <a:pt x="563" y="5"/>
                      </a:lnTo>
                      <a:lnTo>
                        <a:pt x="554" y="9"/>
                      </a:lnTo>
                      <a:lnTo>
                        <a:pt x="545" y="13"/>
                      </a:lnTo>
                      <a:lnTo>
                        <a:pt x="537" y="18"/>
                      </a:lnTo>
                      <a:lnTo>
                        <a:pt x="529" y="26"/>
                      </a:lnTo>
                      <a:lnTo>
                        <a:pt x="522" y="3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8" name="Freeform 2130">
                  <a:extLst>
                    <a:ext uri="{FF2B5EF4-FFF2-40B4-BE49-F238E27FC236}">
                      <a16:creationId xmlns:a16="http://schemas.microsoft.com/office/drawing/2014/main" id="{F83582B8-14D4-469D-A9D6-93725BE89F0F}"/>
                    </a:ext>
                  </a:extLst>
                </p:cNvPr>
                <p:cNvSpPr>
                  <a:spLocks/>
                </p:cNvSpPr>
                <p:nvPr/>
              </p:nvSpPr>
              <p:spPr bwMode="auto">
                <a:xfrm>
                  <a:off x="2013" y="2696"/>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9" name="Freeform 2131">
                  <a:extLst>
                    <a:ext uri="{FF2B5EF4-FFF2-40B4-BE49-F238E27FC236}">
                      <a16:creationId xmlns:a16="http://schemas.microsoft.com/office/drawing/2014/main" id="{98B1E8B1-C553-4A96-A006-7B068D8C795F}"/>
                    </a:ext>
                  </a:extLst>
                </p:cNvPr>
                <p:cNvSpPr>
                  <a:spLocks/>
                </p:cNvSpPr>
                <p:nvPr/>
              </p:nvSpPr>
              <p:spPr bwMode="auto">
                <a:xfrm>
                  <a:off x="1954" y="2436"/>
                  <a:ext cx="181" cy="271"/>
                </a:xfrm>
                <a:custGeom>
                  <a:avLst/>
                  <a:gdLst>
                    <a:gd name="T0" fmla="*/ 0 w 2713"/>
                    <a:gd name="T1" fmla="*/ 0 h 4061"/>
                    <a:gd name="T2" fmla="*/ 0 w 2713"/>
                    <a:gd name="T3" fmla="*/ 0 h 4061"/>
                    <a:gd name="T4" fmla="*/ 0 w 2713"/>
                    <a:gd name="T5" fmla="*/ 0 h 4061"/>
                    <a:gd name="T6" fmla="*/ 0 w 2713"/>
                    <a:gd name="T7" fmla="*/ 0 h 4061"/>
                    <a:gd name="T8" fmla="*/ 0 w 2713"/>
                    <a:gd name="T9" fmla="*/ 0 h 4061"/>
                    <a:gd name="T10" fmla="*/ 0 w 2713"/>
                    <a:gd name="T11" fmla="*/ 0 h 4061"/>
                    <a:gd name="T12" fmla="*/ 0 w 2713"/>
                    <a:gd name="T13" fmla="*/ 0 h 4061"/>
                    <a:gd name="T14" fmla="*/ 0 w 2713"/>
                    <a:gd name="T15" fmla="*/ 0 h 4061"/>
                    <a:gd name="T16" fmla="*/ 0 w 2713"/>
                    <a:gd name="T17" fmla="*/ 0 h 4061"/>
                    <a:gd name="T18" fmla="*/ 0 w 2713"/>
                    <a:gd name="T19" fmla="*/ 0 h 4061"/>
                    <a:gd name="T20" fmla="*/ 0 w 2713"/>
                    <a:gd name="T21" fmla="*/ 0 h 4061"/>
                    <a:gd name="T22" fmla="*/ 0 w 2713"/>
                    <a:gd name="T23" fmla="*/ 0 h 4061"/>
                    <a:gd name="T24" fmla="*/ 0 w 2713"/>
                    <a:gd name="T25" fmla="*/ 0 h 4061"/>
                    <a:gd name="T26" fmla="*/ 0 w 2713"/>
                    <a:gd name="T27" fmla="*/ 0 h 4061"/>
                    <a:gd name="T28" fmla="*/ 0 w 2713"/>
                    <a:gd name="T29" fmla="*/ 0 h 4061"/>
                    <a:gd name="T30" fmla="*/ 0 w 2713"/>
                    <a:gd name="T31" fmla="*/ 0 h 4061"/>
                    <a:gd name="T32" fmla="*/ 0 w 2713"/>
                    <a:gd name="T33" fmla="*/ 0 h 4061"/>
                    <a:gd name="T34" fmla="*/ 0 w 2713"/>
                    <a:gd name="T35" fmla="*/ 0 h 4061"/>
                    <a:gd name="T36" fmla="*/ 0 w 2713"/>
                    <a:gd name="T37" fmla="*/ 0 h 4061"/>
                    <a:gd name="T38" fmla="*/ 0 w 2713"/>
                    <a:gd name="T39" fmla="*/ 0 h 4061"/>
                    <a:gd name="T40" fmla="*/ 0 w 2713"/>
                    <a:gd name="T41" fmla="*/ 0 h 4061"/>
                    <a:gd name="T42" fmla="*/ 0 w 2713"/>
                    <a:gd name="T43" fmla="*/ 0 h 4061"/>
                    <a:gd name="T44" fmla="*/ 0 w 2713"/>
                    <a:gd name="T45" fmla="*/ 0 h 4061"/>
                    <a:gd name="T46" fmla="*/ 0 w 2713"/>
                    <a:gd name="T47" fmla="*/ 0 h 4061"/>
                    <a:gd name="T48" fmla="*/ 0 w 2713"/>
                    <a:gd name="T49" fmla="*/ 0 h 4061"/>
                    <a:gd name="T50" fmla="*/ 0 w 2713"/>
                    <a:gd name="T51" fmla="*/ 0 h 4061"/>
                    <a:gd name="T52" fmla="*/ 0 w 2713"/>
                    <a:gd name="T53" fmla="*/ 0 h 4061"/>
                    <a:gd name="T54" fmla="*/ 0 w 2713"/>
                    <a:gd name="T55" fmla="*/ 0 h 4061"/>
                    <a:gd name="T56" fmla="*/ 0 w 2713"/>
                    <a:gd name="T57" fmla="*/ 0 h 4061"/>
                    <a:gd name="T58" fmla="*/ 0 w 2713"/>
                    <a:gd name="T59" fmla="*/ 0 h 4061"/>
                    <a:gd name="T60" fmla="*/ 0 w 2713"/>
                    <a:gd name="T61" fmla="*/ 0 h 4061"/>
                    <a:gd name="T62" fmla="*/ 0 w 2713"/>
                    <a:gd name="T63" fmla="*/ 0 h 4061"/>
                    <a:gd name="T64" fmla="*/ 0 w 2713"/>
                    <a:gd name="T65" fmla="*/ 0 h 4061"/>
                    <a:gd name="T66" fmla="*/ 0 w 2713"/>
                    <a:gd name="T67" fmla="*/ 0 h 4061"/>
                    <a:gd name="T68" fmla="*/ 0 w 2713"/>
                    <a:gd name="T69" fmla="*/ 0 h 4061"/>
                    <a:gd name="T70" fmla="*/ 0 w 2713"/>
                    <a:gd name="T71" fmla="*/ 0 h 4061"/>
                    <a:gd name="T72" fmla="*/ 0 w 2713"/>
                    <a:gd name="T73" fmla="*/ 0 h 4061"/>
                    <a:gd name="T74" fmla="*/ 0 w 2713"/>
                    <a:gd name="T75" fmla="*/ 0 h 4061"/>
                    <a:gd name="T76" fmla="*/ 0 w 2713"/>
                    <a:gd name="T77" fmla="*/ 0 h 4061"/>
                    <a:gd name="T78" fmla="*/ 0 w 2713"/>
                    <a:gd name="T79" fmla="*/ 0 h 4061"/>
                    <a:gd name="T80" fmla="*/ 0 w 2713"/>
                    <a:gd name="T81" fmla="*/ 0 h 4061"/>
                    <a:gd name="T82" fmla="*/ 0 w 2713"/>
                    <a:gd name="T83" fmla="*/ 0 h 4061"/>
                    <a:gd name="T84" fmla="*/ 0 w 2713"/>
                    <a:gd name="T85" fmla="*/ 0 h 4061"/>
                    <a:gd name="T86" fmla="*/ 0 w 2713"/>
                    <a:gd name="T87" fmla="*/ 0 h 4061"/>
                    <a:gd name="T88" fmla="*/ 0 w 2713"/>
                    <a:gd name="T89" fmla="*/ 0 h 4061"/>
                    <a:gd name="T90" fmla="*/ 0 w 2713"/>
                    <a:gd name="T91" fmla="*/ 0 h 4061"/>
                    <a:gd name="T92" fmla="*/ 0 w 2713"/>
                    <a:gd name="T93" fmla="*/ 0 h 4061"/>
                    <a:gd name="T94" fmla="*/ 0 w 2713"/>
                    <a:gd name="T95" fmla="*/ 0 h 4061"/>
                    <a:gd name="T96" fmla="*/ 0 w 2713"/>
                    <a:gd name="T97" fmla="*/ 0 h 4061"/>
                    <a:gd name="T98" fmla="*/ 0 w 2713"/>
                    <a:gd name="T99" fmla="*/ 0 h 4061"/>
                    <a:gd name="T100" fmla="*/ 0 w 2713"/>
                    <a:gd name="T101" fmla="*/ 0 h 4061"/>
                    <a:gd name="T102" fmla="*/ 0 w 2713"/>
                    <a:gd name="T103" fmla="*/ 0 h 4061"/>
                    <a:gd name="T104" fmla="*/ 0 w 2713"/>
                    <a:gd name="T105" fmla="*/ 0 h 4061"/>
                    <a:gd name="T106" fmla="*/ 0 w 2713"/>
                    <a:gd name="T107" fmla="*/ 0 h 4061"/>
                    <a:gd name="T108" fmla="*/ 0 w 2713"/>
                    <a:gd name="T109" fmla="*/ 0 h 4061"/>
                    <a:gd name="T110" fmla="*/ 0 w 2713"/>
                    <a:gd name="T111" fmla="*/ 0 h 4061"/>
                    <a:gd name="T112" fmla="*/ 0 w 2713"/>
                    <a:gd name="T113" fmla="*/ 0 h 4061"/>
                    <a:gd name="T114" fmla="*/ 0 w 2713"/>
                    <a:gd name="T115" fmla="*/ 0 h 4061"/>
                    <a:gd name="T116" fmla="*/ 0 w 2713"/>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3" h="4061">
                      <a:moveTo>
                        <a:pt x="2603" y="211"/>
                      </a:moveTo>
                      <a:lnTo>
                        <a:pt x="2603" y="211"/>
                      </a:lnTo>
                      <a:lnTo>
                        <a:pt x="2613" y="212"/>
                      </a:lnTo>
                      <a:lnTo>
                        <a:pt x="2623" y="211"/>
                      </a:lnTo>
                      <a:lnTo>
                        <a:pt x="2633" y="210"/>
                      </a:lnTo>
                      <a:lnTo>
                        <a:pt x="2642" y="206"/>
                      </a:lnTo>
                      <a:lnTo>
                        <a:pt x="2651" y="203"/>
                      </a:lnTo>
                      <a:lnTo>
                        <a:pt x="2659" y="199"/>
                      </a:lnTo>
                      <a:lnTo>
                        <a:pt x="2668" y="195"/>
                      </a:lnTo>
                      <a:lnTo>
                        <a:pt x="2676" y="189"/>
                      </a:lnTo>
                      <a:lnTo>
                        <a:pt x="2683" y="183"/>
                      </a:lnTo>
                      <a:lnTo>
                        <a:pt x="2689" y="175"/>
                      </a:lnTo>
                      <a:lnTo>
                        <a:pt x="2696" y="168"/>
                      </a:lnTo>
                      <a:lnTo>
                        <a:pt x="2701" y="160"/>
                      </a:lnTo>
                      <a:lnTo>
                        <a:pt x="2705" y="151"/>
                      </a:lnTo>
                      <a:lnTo>
                        <a:pt x="2708" y="141"/>
                      </a:lnTo>
                      <a:lnTo>
                        <a:pt x="2711" y="132"/>
                      </a:lnTo>
                      <a:lnTo>
                        <a:pt x="2712" y="122"/>
                      </a:lnTo>
                      <a:lnTo>
                        <a:pt x="2713" y="111"/>
                      </a:lnTo>
                      <a:lnTo>
                        <a:pt x="2712" y="101"/>
                      </a:lnTo>
                      <a:lnTo>
                        <a:pt x="2711" y="92"/>
                      </a:lnTo>
                      <a:lnTo>
                        <a:pt x="2708" y="82"/>
                      </a:lnTo>
                      <a:lnTo>
                        <a:pt x="2705" y="73"/>
                      </a:lnTo>
                      <a:lnTo>
                        <a:pt x="2701" y="65"/>
                      </a:lnTo>
                      <a:lnTo>
                        <a:pt x="2696" y="57"/>
                      </a:lnTo>
                      <a:lnTo>
                        <a:pt x="2690" y="48"/>
                      </a:lnTo>
                      <a:lnTo>
                        <a:pt x="2684" y="41"/>
                      </a:lnTo>
                      <a:lnTo>
                        <a:pt x="2677" y="35"/>
                      </a:lnTo>
                      <a:lnTo>
                        <a:pt x="2669" y="29"/>
                      </a:lnTo>
                      <a:lnTo>
                        <a:pt x="2661" y="23"/>
                      </a:lnTo>
                      <a:lnTo>
                        <a:pt x="2652" y="19"/>
                      </a:lnTo>
                      <a:lnTo>
                        <a:pt x="2643" y="16"/>
                      </a:lnTo>
                      <a:lnTo>
                        <a:pt x="2634" y="13"/>
                      </a:lnTo>
                      <a:lnTo>
                        <a:pt x="2623" y="12"/>
                      </a:lnTo>
                      <a:lnTo>
                        <a:pt x="2597" y="10"/>
                      </a:lnTo>
                      <a:lnTo>
                        <a:pt x="2545" y="6"/>
                      </a:lnTo>
                      <a:lnTo>
                        <a:pt x="2468" y="2"/>
                      </a:lnTo>
                      <a:lnTo>
                        <a:pt x="2369" y="0"/>
                      </a:lnTo>
                      <a:lnTo>
                        <a:pt x="2312" y="0"/>
                      </a:lnTo>
                      <a:lnTo>
                        <a:pt x="2251" y="1"/>
                      </a:lnTo>
                      <a:lnTo>
                        <a:pt x="2186" y="2"/>
                      </a:lnTo>
                      <a:lnTo>
                        <a:pt x="2118" y="5"/>
                      </a:lnTo>
                      <a:lnTo>
                        <a:pt x="2045" y="10"/>
                      </a:lnTo>
                      <a:lnTo>
                        <a:pt x="1971" y="15"/>
                      </a:lnTo>
                      <a:lnTo>
                        <a:pt x="1893" y="23"/>
                      </a:lnTo>
                      <a:lnTo>
                        <a:pt x="1814" y="34"/>
                      </a:lnTo>
                      <a:lnTo>
                        <a:pt x="1732" y="45"/>
                      </a:lnTo>
                      <a:lnTo>
                        <a:pt x="1649" y="60"/>
                      </a:lnTo>
                      <a:lnTo>
                        <a:pt x="1565" y="76"/>
                      </a:lnTo>
                      <a:lnTo>
                        <a:pt x="1481" y="96"/>
                      </a:lnTo>
                      <a:lnTo>
                        <a:pt x="1395" y="119"/>
                      </a:lnTo>
                      <a:lnTo>
                        <a:pt x="1310" y="144"/>
                      </a:lnTo>
                      <a:lnTo>
                        <a:pt x="1224" y="173"/>
                      </a:lnTo>
                      <a:lnTo>
                        <a:pt x="1140" y="205"/>
                      </a:lnTo>
                      <a:lnTo>
                        <a:pt x="1057" y="241"/>
                      </a:lnTo>
                      <a:lnTo>
                        <a:pt x="975" y="280"/>
                      </a:lnTo>
                      <a:lnTo>
                        <a:pt x="894" y="324"/>
                      </a:lnTo>
                      <a:lnTo>
                        <a:pt x="817" y="372"/>
                      </a:lnTo>
                      <a:lnTo>
                        <a:pt x="741" y="424"/>
                      </a:lnTo>
                      <a:lnTo>
                        <a:pt x="668" y="480"/>
                      </a:lnTo>
                      <a:lnTo>
                        <a:pt x="599" y="541"/>
                      </a:lnTo>
                      <a:lnTo>
                        <a:pt x="532" y="608"/>
                      </a:lnTo>
                      <a:lnTo>
                        <a:pt x="481" y="663"/>
                      </a:lnTo>
                      <a:lnTo>
                        <a:pt x="432" y="720"/>
                      </a:lnTo>
                      <a:lnTo>
                        <a:pt x="387" y="776"/>
                      </a:lnTo>
                      <a:lnTo>
                        <a:pt x="345" y="831"/>
                      </a:lnTo>
                      <a:lnTo>
                        <a:pt x="306" y="886"/>
                      </a:lnTo>
                      <a:lnTo>
                        <a:pt x="270" y="940"/>
                      </a:lnTo>
                      <a:lnTo>
                        <a:pt x="238" y="992"/>
                      </a:lnTo>
                      <a:lnTo>
                        <a:pt x="207" y="1045"/>
                      </a:lnTo>
                      <a:lnTo>
                        <a:pt x="179" y="1096"/>
                      </a:lnTo>
                      <a:lnTo>
                        <a:pt x="154" y="1146"/>
                      </a:lnTo>
                      <a:lnTo>
                        <a:pt x="131" y="1197"/>
                      </a:lnTo>
                      <a:lnTo>
                        <a:pt x="110" y="1246"/>
                      </a:lnTo>
                      <a:lnTo>
                        <a:pt x="93" y="1293"/>
                      </a:lnTo>
                      <a:lnTo>
                        <a:pt x="76" y="1341"/>
                      </a:lnTo>
                      <a:lnTo>
                        <a:pt x="62" y="1386"/>
                      </a:lnTo>
                      <a:lnTo>
                        <a:pt x="49" y="1431"/>
                      </a:lnTo>
                      <a:lnTo>
                        <a:pt x="38" y="1475"/>
                      </a:lnTo>
                      <a:lnTo>
                        <a:pt x="29" y="1517"/>
                      </a:lnTo>
                      <a:lnTo>
                        <a:pt x="22" y="1559"/>
                      </a:lnTo>
                      <a:lnTo>
                        <a:pt x="15" y="1599"/>
                      </a:lnTo>
                      <a:lnTo>
                        <a:pt x="10" y="1637"/>
                      </a:lnTo>
                      <a:lnTo>
                        <a:pt x="6" y="1675"/>
                      </a:lnTo>
                      <a:lnTo>
                        <a:pt x="3" y="1711"/>
                      </a:lnTo>
                      <a:lnTo>
                        <a:pt x="1" y="1746"/>
                      </a:lnTo>
                      <a:lnTo>
                        <a:pt x="0" y="1779"/>
                      </a:lnTo>
                      <a:lnTo>
                        <a:pt x="0" y="1811"/>
                      </a:lnTo>
                      <a:lnTo>
                        <a:pt x="0" y="1841"/>
                      </a:lnTo>
                      <a:lnTo>
                        <a:pt x="0" y="1870"/>
                      </a:lnTo>
                      <a:lnTo>
                        <a:pt x="2" y="1923"/>
                      </a:lnTo>
                      <a:lnTo>
                        <a:pt x="4" y="1968"/>
                      </a:lnTo>
                      <a:lnTo>
                        <a:pt x="6" y="2004"/>
                      </a:lnTo>
                      <a:lnTo>
                        <a:pt x="12" y="2097"/>
                      </a:lnTo>
                      <a:lnTo>
                        <a:pt x="22" y="2192"/>
                      </a:lnTo>
                      <a:lnTo>
                        <a:pt x="34" y="2284"/>
                      </a:lnTo>
                      <a:lnTo>
                        <a:pt x="48" y="2377"/>
                      </a:lnTo>
                      <a:lnTo>
                        <a:pt x="66" y="2468"/>
                      </a:lnTo>
                      <a:lnTo>
                        <a:pt x="87" y="2558"/>
                      </a:lnTo>
                      <a:lnTo>
                        <a:pt x="108" y="2648"/>
                      </a:lnTo>
                      <a:lnTo>
                        <a:pt x="133" y="2735"/>
                      </a:lnTo>
                      <a:lnTo>
                        <a:pt x="159" y="2821"/>
                      </a:lnTo>
                      <a:lnTo>
                        <a:pt x="186" y="2906"/>
                      </a:lnTo>
                      <a:lnTo>
                        <a:pt x="215" y="2989"/>
                      </a:lnTo>
                      <a:lnTo>
                        <a:pt x="245" y="3069"/>
                      </a:lnTo>
                      <a:lnTo>
                        <a:pt x="275" y="3149"/>
                      </a:lnTo>
                      <a:lnTo>
                        <a:pt x="306" y="3224"/>
                      </a:lnTo>
                      <a:lnTo>
                        <a:pt x="338" y="3299"/>
                      </a:lnTo>
                      <a:lnTo>
                        <a:pt x="370" y="3370"/>
                      </a:lnTo>
                      <a:lnTo>
                        <a:pt x="401" y="3438"/>
                      </a:lnTo>
                      <a:lnTo>
                        <a:pt x="433" y="3504"/>
                      </a:lnTo>
                      <a:lnTo>
                        <a:pt x="464" y="3567"/>
                      </a:lnTo>
                      <a:lnTo>
                        <a:pt x="494" y="3626"/>
                      </a:lnTo>
                      <a:lnTo>
                        <a:pt x="523" y="3681"/>
                      </a:lnTo>
                      <a:lnTo>
                        <a:pt x="551" y="3733"/>
                      </a:lnTo>
                      <a:lnTo>
                        <a:pt x="578" y="3781"/>
                      </a:lnTo>
                      <a:lnTo>
                        <a:pt x="603" y="3825"/>
                      </a:lnTo>
                      <a:lnTo>
                        <a:pt x="647" y="3901"/>
                      </a:lnTo>
                      <a:lnTo>
                        <a:pt x="683" y="3959"/>
                      </a:lnTo>
                      <a:lnTo>
                        <a:pt x="707" y="3998"/>
                      </a:lnTo>
                      <a:lnTo>
                        <a:pt x="719" y="4016"/>
                      </a:lnTo>
                      <a:lnTo>
                        <a:pt x="726" y="4025"/>
                      </a:lnTo>
                      <a:lnTo>
                        <a:pt x="733" y="4032"/>
                      </a:lnTo>
                      <a:lnTo>
                        <a:pt x="740" y="4038"/>
                      </a:lnTo>
                      <a:lnTo>
                        <a:pt x="747" y="4044"/>
                      </a:lnTo>
                      <a:lnTo>
                        <a:pt x="756" y="4050"/>
                      </a:lnTo>
                      <a:lnTo>
                        <a:pt x="765" y="4053"/>
                      </a:lnTo>
                      <a:lnTo>
                        <a:pt x="774" y="4057"/>
                      </a:lnTo>
                      <a:lnTo>
                        <a:pt x="784" y="4059"/>
                      </a:lnTo>
                      <a:lnTo>
                        <a:pt x="793" y="4060"/>
                      </a:lnTo>
                      <a:lnTo>
                        <a:pt x="802" y="4061"/>
                      </a:lnTo>
                      <a:lnTo>
                        <a:pt x="812" y="4060"/>
                      </a:lnTo>
                      <a:lnTo>
                        <a:pt x="822" y="4059"/>
                      </a:lnTo>
                      <a:lnTo>
                        <a:pt x="831" y="4057"/>
                      </a:lnTo>
                      <a:lnTo>
                        <a:pt x="840" y="4054"/>
                      </a:lnTo>
                      <a:lnTo>
                        <a:pt x="850" y="4049"/>
                      </a:lnTo>
                      <a:lnTo>
                        <a:pt x="858" y="4043"/>
                      </a:lnTo>
                      <a:lnTo>
                        <a:pt x="866" y="4038"/>
                      </a:lnTo>
                      <a:lnTo>
                        <a:pt x="874" y="4031"/>
                      </a:lnTo>
                      <a:lnTo>
                        <a:pt x="880" y="4024"/>
                      </a:lnTo>
                      <a:lnTo>
                        <a:pt x="886" y="4015"/>
                      </a:lnTo>
                      <a:lnTo>
                        <a:pt x="891" y="4007"/>
                      </a:lnTo>
                      <a:lnTo>
                        <a:pt x="895" y="3999"/>
                      </a:lnTo>
                      <a:lnTo>
                        <a:pt x="898" y="3990"/>
                      </a:lnTo>
                      <a:lnTo>
                        <a:pt x="900" y="3980"/>
                      </a:lnTo>
                      <a:lnTo>
                        <a:pt x="901" y="3971"/>
                      </a:lnTo>
                      <a:lnTo>
                        <a:pt x="903" y="3962"/>
                      </a:lnTo>
                      <a:lnTo>
                        <a:pt x="903" y="3951"/>
                      </a:lnTo>
                      <a:lnTo>
                        <a:pt x="900" y="3942"/>
                      </a:lnTo>
                      <a:lnTo>
                        <a:pt x="898" y="3933"/>
                      </a:lnTo>
                      <a:lnTo>
                        <a:pt x="895" y="3923"/>
                      </a:lnTo>
                      <a:lnTo>
                        <a:pt x="891" y="3914"/>
                      </a:lnTo>
                      <a:lnTo>
                        <a:pt x="886" y="3905"/>
                      </a:lnTo>
                      <a:lnTo>
                        <a:pt x="878" y="3892"/>
                      </a:lnTo>
                      <a:lnTo>
                        <a:pt x="856" y="3859"/>
                      </a:lnTo>
                      <a:lnTo>
                        <a:pt x="824" y="3807"/>
                      </a:lnTo>
                      <a:lnTo>
                        <a:pt x="783" y="3735"/>
                      </a:lnTo>
                      <a:lnTo>
                        <a:pt x="734" y="3648"/>
                      </a:lnTo>
                      <a:lnTo>
                        <a:pt x="679" y="3546"/>
                      </a:lnTo>
                      <a:lnTo>
                        <a:pt x="650" y="3489"/>
                      </a:lnTo>
                      <a:lnTo>
                        <a:pt x="620" y="3429"/>
                      </a:lnTo>
                      <a:lnTo>
                        <a:pt x="590" y="3366"/>
                      </a:lnTo>
                      <a:lnTo>
                        <a:pt x="559" y="3301"/>
                      </a:lnTo>
                      <a:lnTo>
                        <a:pt x="528" y="3232"/>
                      </a:lnTo>
                      <a:lnTo>
                        <a:pt x="498" y="3161"/>
                      </a:lnTo>
                      <a:lnTo>
                        <a:pt x="467" y="3088"/>
                      </a:lnTo>
                      <a:lnTo>
                        <a:pt x="438" y="3011"/>
                      </a:lnTo>
                      <a:lnTo>
                        <a:pt x="409" y="2934"/>
                      </a:lnTo>
                      <a:lnTo>
                        <a:pt x="381" y="2854"/>
                      </a:lnTo>
                      <a:lnTo>
                        <a:pt x="354" y="2774"/>
                      </a:lnTo>
                      <a:lnTo>
                        <a:pt x="330" y="2691"/>
                      </a:lnTo>
                      <a:lnTo>
                        <a:pt x="306" y="2606"/>
                      </a:lnTo>
                      <a:lnTo>
                        <a:pt x="284" y="2521"/>
                      </a:lnTo>
                      <a:lnTo>
                        <a:pt x="265" y="2435"/>
                      </a:lnTo>
                      <a:lnTo>
                        <a:pt x="247" y="2348"/>
                      </a:lnTo>
                      <a:lnTo>
                        <a:pt x="232" y="2260"/>
                      </a:lnTo>
                      <a:lnTo>
                        <a:pt x="220" y="2172"/>
                      </a:lnTo>
                      <a:lnTo>
                        <a:pt x="212" y="2084"/>
                      </a:lnTo>
                      <a:lnTo>
                        <a:pt x="206" y="1995"/>
                      </a:lnTo>
                      <a:lnTo>
                        <a:pt x="203" y="1957"/>
                      </a:lnTo>
                      <a:lnTo>
                        <a:pt x="201" y="1913"/>
                      </a:lnTo>
                      <a:lnTo>
                        <a:pt x="199" y="1865"/>
                      </a:lnTo>
                      <a:lnTo>
                        <a:pt x="199" y="1811"/>
                      </a:lnTo>
                      <a:lnTo>
                        <a:pt x="200" y="1752"/>
                      </a:lnTo>
                      <a:lnTo>
                        <a:pt x="202" y="1721"/>
                      </a:lnTo>
                      <a:lnTo>
                        <a:pt x="205" y="1689"/>
                      </a:lnTo>
                      <a:lnTo>
                        <a:pt x="209" y="1656"/>
                      </a:lnTo>
                      <a:lnTo>
                        <a:pt x="213" y="1622"/>
                      </a:lnTo>
                      <a:lnTo>
                        <a:pt x="219" y="1586"/>
                      </a:lnTo>
                      <a:lnTo>
                        <a:pt x="226" y="1550"/>
                      </a:lnTo>
                      <a:lnTo>
                        <a:pt x="235" y="1512"/>
                      </a:lnTo>
                      <a:lnTo>
                        <a:pt x="244" y="1473"/>
                      </a:lnTo>
                      <a:lnTo>
                        <a:pt x="255" y="1434"/>
                      </a:lnTo>
                      <a:lnTo>
                        <a:pt x="269" y="1393"/>
                      </a:lnTo>
                      <a:lnTo>
                        <a:pt x="283" y="1352"/>
                      </a:lnTo>
                      <a:lnTo>
                        <a:pt x="300" y="1310"/>
                      </a:lnTo>
                      <a:lnTo>
                        <a:pt x="317" y="1267"/>
                      </a:lnTo>
                      <a:lnTo>
                        <a:pt x="338" y="1223"/>
                      </a:lnTo>
                      <a:lnTo>
                        <a:pt x="361" y="1178"/>
                      </a:lnTo>
                      <a:lnTo>
                        <a:pt x="385" y="1133"/>
                      </a:lnTo>
                      <a:lnTo>
                        <a:pt x="413" y="1086"/>
                      </a:lnTo>
                      <a:lnTo>
                        <a:pt x="442" y="1040"/>
                      </a:lnTo>
                      <a:lnTo>
                        <a:pt x="474" y="992"/>
                      </a:lnTo>
                      <a:lnTo>
                        <a:pt x="510" y="944"/>
                      </a:lnTo>
                      <a:lnTo>
                        <a:pt x="547" y="895"/>
                      </a:lnTo>
                      <a:lnTo>
                        <a:pt x="588" y="845"/>
                      </a:lnTo>
                      <a:lnTo>
                        <a:pt x="631" y="795"/>
                      </a:lnTo>
                      <a:lnTo>
                        <a:pt x="677" y="744"/>
                      </a:lnTo>
                      <a:lnTo>
                        <a:pt x="737" y="684"/>
                      </a:lnTo>
                      <a:lnTo>
                        <a:pt x="801" y="629"/>
                      </a:lnTo>
                      <a:lnTo>
                        <a:pt x="867" y="579"/>
                      </a:lnTo>
                      <a:lnTo>
                        <a:pt x="938" y="532"/>
                      </a:lnTo>
                      <a:lnTo>
                        <a:pt x="1009" y="489"/>
                      </a:lnTo>
                      <a:lnTo>
                        <a:pt x="1083" y="450"/>
                      </a:lnTo>
                      <a:lnTo>
                        <a:pt x="1160" y="414"/>
                      </a:lnTo>
                      <a:lnTo>
                        <a:pt x="1238" y="382"/>
                      </a:lnTo>
                      <a:lnTo>
                        <a:pt x="1316" y="354"/>
                      </a:lnTo>
                      <a:lnTo>
                        <a:pt x="1396" y="328"/>
                      </a:lnTo>
                      <a:lnTo>
                        <a:pt x="1475" y="306"/>
                      </a:lnTo>
                      <a:lnTo>
                        <a:pt x="1555" y="285"/>
                      </a:lnTo>
                      <a:lnTo>
                        <a:pt x="1635" y="268"/>
                      </a:lnTo>
                      <a:lnTo>
                        <a:pt x="1713" y="253"/>
                      </a:lnTo>
                      <a:lnTo>
                        <a:pt x="1791" y="241"/>
                      </a:lnTo>
                      <a:lnTo>
                        <a:pt x="1867" y="230"/>
                      </a:lnTo>
                      <a:lnTo>
                        <a:pt x="1942" y="221"/>
                      </a:lnTo>
                      <a:lnTo>
                        <a:pt x="2014" y="215"/>
                      </a:lnTo>
                      <a:lnTo>
                        <a:pt x="2083" y="210"/>
                      </a:lnTo>
                      <a:lnTo>
                        <a:pt x="2151" y="205"/>
                      </a:lnTo>
                      <a:lnTo>
                        <a:pt x="2215" y="202"/>
                      </a:lnTo>
                      <a:lnTo>
                        <a:pt x="2275" y="201"/>
                      </a:lnTo>
                      <a:lnTo>
                        <a:pt x="2332" y="200"/>
                      </a:lnTo>
                      <a:lnTo>
                        <a:pt x="2383" y="201"/>
                      </a:lnTo>
                      <a:lnTo>
                        <a:pt x="2473" y="203"/>
                      </a:lnTo>
                      <a:lnTo>
                        <a:pt x="2542" y="206"/>
                      </a:lnTo>
                      <a:lnTo>
                        <a:pt x="2586" y="210"/>
                      </a:lnTo>
                      <a:lnTo>
                        <a:pt x="2603" y="21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0" name="Freeform 2132">
                  <a:extLst>
                    <a:ext uri="{FF2B5EF4-FFF2-40B4-BE49-F238E27FC236}">
                      <a16:creationId xmlns:a16="http://schemas.microsoft.com/office/drawing/2014/main" id="{3D10B628-B61F-4A51-A3DF-CA094908180B}"/>
                    </a:ext>
                  </a:extLst>
                </p:cNvPr>
                <p:cNvSpPr>
                  <a:spLocks/>
                </p:cNvSpPr>
                <p:nvPr/>
              </p:nvSpPr>
              <p:spPr bwMode="auto">
                <a:xfrm>
                  <a:off x="2137" y="2419"/>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4" y="81"/>
                      </a:lnTo>
                      <a:lnTo>
                        <a:pt x="833" y="70"/>
                      </a:lnTo>
                      <a:lnTo>
                        <a:pt x="811" y="59"/>
                      </a:lnTo>
                      <a:lnTo>
                        <a:pt x="789" y="49"/>
                      </a:lnTo>
                      <a:lnTo>
                        <a:pt x="766" y="41"/>
                      </a:lnTo>
                      <a:lnTo>
                        <a:pt x="744" y="32"/>
                      </a:lnTo>
                      <a:lnTo>
                        <a:pt x="721" y="25"/>
                      </a:lnTo>
                      <a:lnTo>
                        <a:pt x="697" y="19"/>
                      </a:lnTo>
                      <a:lnTo>
                        <a:pt x="673" y="14"/>
                      </a:lnTo>
                      <a:lnTo>
                        <a:pt x="650" y="10"/>
                      </a:lnTo>
                      <a:lnTo>
                        <a:pt x="625" y="6"/>
                      </a:lnTo>
                      <a:lnTo>
                        <a:pt x="600" y="3"/>
                      </a:lnTo>
                      <a:lnTo>
                        <a:pt x="575" y="1"/>
                      </a:lnTo>
                      <a:lnTo>
                        <a:pt x="549" y="0"/>
                      </a:lnTo>
                      <a:lnTo>
                        <a:pt x="523" y="0"/>
                      </a:lnTo>
                      <a:lnTo>
                        <a:pt x="498" y="0"/>
                      </a:lnTo>
                      <a:lnTo>
                        <a:pt x="472" y="2"/>
                      </a:lnTo>
                      <a:lnTo>
                        <a:pt x="445" y="4"/>
                      </a:lnTo>
                      <a:lnTo>
                        <a:pt x="419" y="8"/>
                      </a:lnTo>
                      <a:lnTo>
                        <a:pt x="392" y="12"/>
                      </a:lnTo>
                      <a:lnTo>
                        <a:pt x="364" y="17"/>
                      </a:lnTo>
                      <a:lnTo>
                        <a:pt x="337" y="23"/>
                      </a:lnTo>
                      <a:lnTo>
                        <a:pt x="309" y="29"/>
                      </a:lnTo>
                      <a:lnTo>
                        <a:pt x="283" y="38"/>
                      </a:lnTo>
                      <a:lnTo>
                        <a:pt x="255" y="46"/>
                      </a:lnTo>
                      <a:lnTo>
                        <a:pt x="226" y="55"/>
                      </a:lnTo>
                      <a:lnTo>
                        <a:pt x="198" y="65"/>
                      </a:lnTo>
                      <a:lnTo>
                        <a:pt x="170" y="76"/>
                      </a:lnTo>
                      <a:lnTo>
                        <a:pt x="141" y="88"/>
                      </a:lnTo>
                      <a:lnTo>
                        <a:pt x="112" y="101"/>
                      </a:lnTo>
                      <a:lnTo>
                        <a:pt x="84" y="114"/>
                      </a:lnTo>
                      <a:lnTo>
                        <a:pt x="55" y="129"/>
                      </a:lnTo>
                      <a:lnTo>
                        <a:pt x="46" y="134"/>
                      </a:lnTo>
                      <a:lnTo>
                        <a:pt x="37" y="140"/>
                      </a:lnTo>
                      <a:lnTo>
                        <a:pt x="30" y="146"/>
                      </a:lnTo>
                      <a:lnTo>
                        <a:pt x="24" y="153"/>
                      </a:lnTo>
                      <a:lnTo>
                        <a:pt x="18" y="162"/>
                      </a:lnTo>
                      <a:lnTo>
                        <a:pt x="13" y="170"/>
                      </a:lnTo>
                      <a:lnTo>
                        <a:pt x="8" y="178"/>
                      </a:lnTo>
                      <a:lnTo>
                        <a:pt x="5" y="188"/>
                      </a:lnTo>
                      <a:lnTo>
                        <a:pt x="2" y="196"/>
                      </a:lnTo>
                      <a:lnTo>
                        <a:pt x="1" y="206"/>
                      </a:lnTo>
                      <a:lnTo>
                        <a:pt x="0" y="215"/>
                      </a:lnTo>
                      <a:lnTo>
                        <a:pt x="0" y="225"/>
                      </a:lnTo>
                      <a:lnTo>
                        <a:pt x="2" y="235"/>
                      </a:lnTo>
                      <a:lnTo>
                        <a:pt x="4" y="244"/>
                      </a:lnTo>
                      <a:lnTo>
                        <a:pt x="7" y="254"/>
                      </a:lnTo>
                      <a:lnTo>
                        <a:pt x="12" y="263"/>
                      </a:lnTo>
                      <a:lnTo>
                        <a:pt x="17" y="272"/>
                      </a:lnTo>
                      <a:lnTo>
                        <a:pt x="23" y="281"/>
                      </a:lnTo>
                      <a:lnTo>
                        <a:pt x="29" y="288"/>
                      </a:lnTo>
                      <a:lnTo>
                        <a:pt x="36" y="294"/>
                      </a:lnTo>
                      <a:lnTo>
                        <a:pt x="44" y="300"/>
                      </a:lnTo>
                      <a:lnTo>
                        <a:pt x="52" y="305"/>
                      </a:lnTo>
                      <a:lnTo>
                        <a:pt x="61" y="310"/>
                      </a:lnTo>
                      <a:lnTo>
                        <a:pt x="70" y="313"/>
                      </a:lnTo>
                      <a:lnTo>
                        <a:pt x="79" y="315"/>
                      </a:lnTo>
                      <a:lnTo>
                        <a:pt x="88" y="317"/>
                      </a:lnTo>
                      <a:lnTo>
                        <a:pt x="98" y="318"/>
                      </a:lnTo>
                      <a:lnTo>
                        <a:pt x="108" y="317"/>
                      </a:lnTo>
                      <a:lnTo>
                        <a:pt x="117" y="316"/>
                      </a:lnTo>
                      <a:lnTo>
                        <a:pt x="127" y="314"/>
                      </a:lnTo>
                      <a:lnTo>
                        <a:pt x="137" y="311"/>
                      </a:lnTo>
                      <a:lnTo>
                        <a:pt x="146" y="306"/>
                      </a:lnTo>
                      <a:lnTo>
                        <a:pt x="192" y="285"/>
                      </a:lnTo>
                      <a:lnTo>
                        <a:pt x="236" y="265"/>
                      </a:lnTo>
                      <a:lnTo>
                        <a:pt x="280" y="247"/>
                      </a:lnTo>
                      <a:lnTo>
                        <a:pt x="324" y="233"/>
                      </a:lnTo>
                      <a:lnTo>
                        <a:pt x="367" y="222"/>
                      </a:lnTo>
                      <a:lnTo>
                        <a:pt x="409" y="212"/>
                      </a:lnTo>
                      <a:lnTo>
                        <a:pt x="429" y="208"/>
                      </a:lnTo>
                      <a:lnTo>
                        <a:pt x="450" y="205"/>
                      </a:lnTo>
                      <a:lnTo>
                        <a:pt x="470" y="203"/>
                      </a:lnTo>
                      <a:lnTo>
                        <a:pt x="490" y="201"/>
                      </a:lnTo>
                      <a:lnTo>
                        <a:pt x="510" y="200"/>
                      </a:lnTo>
                      <a:lnTo>
                        <a:pt x="530" y="200"/>
                      </a:lnTo>
                      <a:lnTo>
                        <a:pt x="548" y="200"/>
                      </a:lnTo>
                      <a:lnTo>
                        <a:pt x="567" y="201"/>
                      </a:lnTo>
                      <a:lnTo>
                        <a:pt x="586" y="203"/>
                      </a:lnTo>
                      <a:lnTo>
                        <a:pt x="604" y="205"/>
                      </a:lnTo>
                      <a:lnTo>
                        <a:pt x="623" y="208"/>
                      </a:lnTo>
                      <a:lnTo>
                        <a:pt x="640" y="211"/>
                      </a:lnTo>
                      <a:lnTo>
                        <a:pt x="658" y="215"/>
                      </a:lnTo>
                      <a:lnTo>
                        <a:pt x="674" y="221"/>
                      </a:lnTo>
                      <a:lnTo>
                        <a:pt x="691" y="226"/>
                      </a:lnTo>
                      <a:lnTo>
                        <a:pt x="708" y="232"/>
                      </a:lnTo>
                      <a:lnTo>
                        <a:pt x="724" y="239"/>
                      </a:lnTo>
                      <a:lnTo>
                        <a:pt x="740" y="246"/>
                      </a:lnTo>
                      <a:lnTo>
                        <a:pt x="755" y="255"/>
                      </a:lnTo>
                      <a:lnTo>
                        <a:pt x="771" y="263"/>
                      </a:lnTo>
                      <a:lnTo>
                        <a:pt x="795" y="280"/>
                      </a:lnTo>
                      <a:lnTo>
                        <a:pt x="818" y="298"/>
                      </a:lnTo>
                      <a:lnTo>
                        <a:pt x="841" y="318"/>
                      </a:lnTo>
                      <a:lnTo>
                        <a:pt x="862" y="339"/>
                      </a:lnTo>
                      <a:lnTo>
                        <a:pt x="881" y="363"/>
                      </a:lnTo>
                      <a:lnTo>
                        <a:pt x="899" y="387"/>
                      </a:lnTo>
                      <a:lnTo>
                        <a:pt x="915" y="413"/>
                      </a:lnTo>
                      <a:lnTo>
                        <a:pt x="930" y="440"/>
                      </a:lnTo>
                      <a:lnTo>
                        <a:pt x="942" y="469"/>
                      </a:lnTo>
                      <a:lnTo>
                        <a:pt x="955" y="498"/>
                      </a:lnTo>
                      <a:lnTo>
                        <a:pt x="964" y="528"/>
                      </a:lnTo>
                      <a:lnTo>
                        <a:pt x="972" y="560"/>
                      </a:lnTo>
                      <a:lnTo>
                        <a:pt x="978" y="592"/>
                      </a:lnTo>
                      <a:lnTo>
                        <a:pt x="983" y="625"/>
                      </a:lnTo>
                      <a:lnTo>
                        <a:pt x="985" y="658"/>
                      </a:lnTo>
                      <a:lnTo>
                        <a:pt x="986" y="692"/>
                      </a:lnTo>
                      <a:lnTo>
                        <a:pt x="985" y="729"/>
                      </a:lnTo>
                      <a:lnTo>
                        <a:pt x="981" y="764"/>
                      </a:lnTo>
                      <a:lnTo>
                        <a:pt x="974" y="799"/>
                      </a:lnTo>
                      <a:lnTo>
                        <a:pt x="966" y="831"/>
                      </a:lnTo>
                      <a:lnTo>
                        <a:pt x="957" y="862"/>
                      </a:lnTo>
                      <a:lnTo>
                        <a:pt x="945" y="891"/>
                      </a:lnTo>
                      <a:lnTo>
                        <a:pt x="932" y="918"/>
                      </a:lnTo>
                      <a:lnTo>
                        <a:pt x="917" y="944"/>
                      </a:lnTo>
                      <a:lnTo>
                        <a:pt x="901" y="969"/>
                      </a:lnTo>
                      <a:lnTo>
                        <a:pt x="884" y="992"/>
                      </a:lnTo>
                      <a:lnTo>
                        <a:pt x="866" y="1015"/>
                      </a:lnTo>
                      <a:lnTo>
                        <a:pt x="847" y="1035"/>
                      </a:lnTo>
                      <a:lnTo>
                        <a:pt x="827" y="1054"/>
                      </a:lnTo>
                      <a:lnTo>
                        <a:pt x="808" y="1073"/>
                      </a:lnTo>
                      <a:lnTo>
                        <a:pt x="788" y="1089"/>
                      </a:lnTo>
                      <a:lnTo>
                        <a:pt x="767" y="1105"/>
                      </a:lnTo>
                      <a:lnTo>
                        <a:pt x="747" y="1119"/>
                      </a:lnTo>
                      <a:lnTo>
                        <a:pt x="726" y="1133"/>
                      </a:lnTo>
                      <a:lnTo>
                        <a:pt x="706" y="1145"/>
                      </a:lnTo>
                      <a:lnTo>
                        <a:pt x="686" y="1156"/>
                      </a:lnTo>
                      <a:lnTo>
                        <a:pt x="649" y="1176"/>
                      </a:lnTo>
                      <a:lnTo>
                        <a:pt x="614" y="1191"/>
                      </a:lnTo>
                      <a:lnTo>
                        <a:pt x="586" y="1203"/>
                      </a:lnTo>
                      <a:lnTo>
                        <a:pt x="562" y="1211"/>
                      </a:lnTo>
                      <a:lnTo>
                        <a:pt x="545" y="1216"/>
                      </a:lnTo>
                      <a:lnTo>
                        <a:pt x="537" y="1219"/>
                      </a:lnTo>
                      <a:lnTo>
                        <a:pt x="538" y="1218"/>
                      </a:lnTo>
                      <a:lnTo>
                        <a:pt x="528" y="1221"/>
                      </a:lnTo>
                      <a:lnTo>
                        <a:pt x="518" y="1226"/>
                      </a:lnTo>
                      <a:lnTo>
                        <a:pt x="510" y="1231"/>
                      </a:lnTo>
                      <a:lnTo>
                        <a:pt x="502" y="1236"/>
                      </a:lnTo>
                      <a:lnTo>
                        <a:pt x="495" y="1242"/>
                      </a:lnTo>
                      <a:lnTo>
                        <a:pt x="487" y="1249"/>
                      </a:lnTo>
                      <a:lnTo>
                        <a:pt x="482" y="1257"/>
                      </a:lnTo>
                      <a:lnTo>
                        <a:pt x="477" y="1265"/>
                      </a:lnTo>
                      <a:lnTo>
                        <a:pt x="472" y="1273"/>
                      </a:lnTo>
                      <a:lnTo>
                        <a:pt x="469" y="1282"/>
                      </a:lnTo>
                      <a:lnTo>
                        <a:pt x="466" y="1292"/>
                      </a:lnTo>
                      <a:lnTo>
                        <a:pt x="463" y="1301"/>
                      </a:lnTo>
                      <a:lnTo>
                        <a:pt x="462" y="1310"/>
                      </a:lnTo>
                      <a:lnTo>
                        <a:pt x="462" y="1321"/>
                      </a:lnTo>
                      <a:lnTo>
                        <a:pt x="463" y="1331"/>
                      </a:lnTo>
                      <a:lnTo>
                        <a:pt x="466" y="1340"/>
                      </a:lnTo>
                      <a:lnTo>
                        <a:pt x="469" y="1351"/>
                      </a:lnTo>
                      <a:lnTo>
                        <a:pt x="473" y="1360"/>
                      </a:lnTo>
                      <a:lnTo>
                        <a:pt x="478" y="1368"/>
                      </a:lnTo>
                      <a:lnTo>
                        <a:pt x="483" y="1377"/>
                      </a:lnTo>
                      <a:lnTo>
                        <a:pt x="489" y="1384"/>
                      </a:lnTo>
                      <a:lnTo>
                        <a:pt x="497" y="1390"/>
                      </a:lnTo>
                      <a:lnTo>
                        <a:pt x="504" y="1396"/>
                      </a:lnTo>
                      <a:lnTo>
                        <a:pt x="512" y="1401"/>
                      </a:lnTo>
                      <a:lnTo>
                        <a:pt x="520" y="1406"/>
                      </a:lnTo>
                      <a:lnTo>
                        <a:pt x="530" y="1410"/>
                      </a:lnTo>
                      <a:lnTo>
                        <a:pt x="539" y="1413"/>
                      </a:lnTo>
                      <a:lnTo>
                        <a:pt x="548" y="1415"/>
                      </a:lnTo>
                      <a:lnTo>
                        <a:pt x="558" y="1416"/>
                      </a:lnTo>
                      <a:lnTo>
                        <a:pt x="568" y="1415"/>
                      </a:lnTo>
                      <a:lnTo>
                        <a:pt x="577" y="1414"/>
                      </a:lnTo>
                      <a:lnTo>
                        <a:pt x="588" y="1412"/>
                      </a:lnTo>
                      <a:lnTo>
                        <a:pt x="607" y="1406"/>
                      </a:lnTo>
                      <a:lnTo>
                        <a:pt x="628" y="1400"/>
                      </a:lnTo>
                      <a:lnTo>
                        <a:pt x="650" y="1393"/>
                      </a:lnTo>
                      <a:lnTo>
                        <a:pt x="672" y="1384"/>
                      </a:lnTo>
                      <a:lnTo>
                        <a:pt x="695" y="1374"/>
                      </a:lnTo>
                      <a:lnTo>
                        <a:pt x="719" y="1364"/>
                      </a:lnTo>
                      <a:lnTo>
                        <a:pt x="743" y="1353"/>
                      </a:lnTo>
                      <a:lnTo>
                        <a:pt x="767" y="1340"/>
                      </a:lnTo>
                      <a:lnTo>
                        <a:pt x="792" y="1327"/>
                      </a:lnTo>
                      <a:lnTo>
                        <a:pt x="817" y="1311"/>
                      </a:lnTo>
                      <a:lnTo>
                        <a:pt x="842" y="1296"/>
                      </a:lnTo>
                      <a:lnTo>
                        <a:pt x="866" y="1279"/>
                      </a:lnTo>
                      <a:lnTo>
                        <a:pt x="891" y="1261"/>
                      </a:lnTo>
                      <a:lnTo>
                        <a:pt x="915" y="1242"/>
                      </a:lnTo>
                      <a:lnTo>
                        <a:pt x="939" y="1221"/>
                      </a:lnTo>
                      <a:lnTo>
                        <a:pt x="963" y="1201"/>
                      </a:lnTo>
                      <a:lnTo>
                        <a:pt x="986" y="1178"/>
                      </a:lnTo>
                      <a:lnTo>
                        <a:pt x="1007" y="1154"/>
                      </a:lnTo>
                      <a:lnTo>
                        <a:pt x="1029" y="1129"/>
                      </a:lnTo>
                      <a:lnTo>
                        <a:pt x="1049" y="1104"/>
                      </a:lnTo>
                      <a:lnTo>
                        <a:pt x="1068" y="1076"/>
                      </a:lnTo>
                      <a:lnTo>
                        <a:pt x="1087" y="1048"/>
                      </a:lnTo>
                      <a:lnTo>
                        <a:pt x="1104" y="1018"/>
                      </a:lnTo>
                      <a:lnTo>
                        <a:pt x="1120" y="987"/>
                      </a:lnTo>
                      <a:lnTo>
                        <a:pt x="1134" y="955"/>
                      </a:lnTo>
                      <a:lnTo>
                        <a:pt x="1147" y="922"/>
                      </a:lnTo>
                      <a:lnTo>
                        <a:pt x="1158" y="886"/>
                      </a:lnTo>
                      <a:lnTo>
                        <a:pt x="1168" y="851"/>
                      </a:lnTo>
                      <a:lnTo>
                        <a:pt x="1175" y="814"/>
                      </a:lnTo>
                      <a:lnTo>
                        <a:pt x="1180" y="775"/>
                      </a:lnTo>
                      <a:lnTo>
                        <a:pt x="1184" y="735"/>
                      </a:lnTo>
                      <a:lnTo>
                        <a:pt x="1185" y="694"/>
                      </a:lnTo>
                      <a:lnTo>
                        <a:pt x="1185" y="670"/>
                      </a:lnTo>
                      <a:lnTo>
                        <a:pt x="1184" y="647"/>
                      </a:lnTo>
                      <a:lnTo>
                        <a:pt x="1183" y="623"/>
                      </a:lnTo>
                      <a:lnTo>
                        <a:pt x="1181" y="600"/>
                      </a:lnTo>
                      <a:lnTo>
                        <a:pt x="1178" y="577"/>
                      </a:lnTo>
                      <a:lnTo>
                        <a:pt x="1175" y="555"/>
                      </a:lnTo>
                      <a:lnTo>
                        <a:pt x="1170" y="532"/>
                      </a:lnTo>
                      <a:lnTo>
                        <a:pt x="1166" y="509"/>
                      </a:lnTo>
                      <a:lnTo>
                        <a:pt x="1160" y="487"/>
                      </a:lnTo>
                      <a:lnTo>
                        <a:pt x="1154" y="466"/>
                      </a:lnTo>
                      <a:lnTo>
                        <a:pt x="1147" y="445"/>
                      </a:lnTo>
                      <a:lnTo>
                        <a:pt x="1140" y="423"/>
                      </a:lnTo>
                      <a:lnTo>
                        <a:pt x="1131" y="403"/>
                      </a:lnTo>
                      <a:lnTo>
                        <a:pt x="1123" y="383"/>
                      </a:lnTo>
                      <a:lnTo>
                        <a:pt x="1114" y="362"/>
                      </a:lnTo>
                      <a:lnTo>
                        <a:pt x="1105" y="344"/>
                      </a:lnTo>
                      <a:lnTo>
                        <a:pt x="1094" y="324"/>
                      </a:lnTo>
                      <a:lnTo>
                        <a:pt x="1084" y="305"/>
                      </a:lnTo>
                      <a:lnTo>
                        <a:pt x="1072" y="287"/>
                      </a:lnTo>
                      <a:lnTo>
                        <a:pt x="1060" y="269"/>
                      </a:lnTo>
                      <a:lnTo>
                        <a:pt x="1048" y="252"/>
                      </a:lnTo>
                      <a:lnTo>
                        <a:pt x="1034" y="235"/>
                      </a:lnTo>
                      <a:lnTo>
                        <a:pt x="1021" y="219"/>
                      </a:lnTo>
                      <a:lnTo>
                        <a:pt x="1006" y="202"/>
                      </a:lnTo>
                      <a:lnTo>
                        <a:pt x="992" y="186"/>
                      </a:lnTo>
                      <a:lnTo>
                        <a:pt x="976" y="172"/>
                      </a:lnTo>
                      <a:lnTo>
                        <a:pt x="961" y="158"/>
                      </a:lnTo>
                      <a:lnTo>
                        <a:pt x="944" y="143"/>
                      </a:lnTo>
                      <a:lnTo>
                        <a:pt x="928" y="130"/>
                      </a:lnTo>
                      <a:lnTo>
                        <a:pt x="911" y="117"/>
                      </a:lnTo>
                      <a:lnTo>
                        <a:pt x="893" y="105"/>
                      </a:lnTo>
                      <a:lnTo>
                        <a:pt x="875" y="9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1" name="Freeform 2133">
                  <a:extLst>
                    <a:ext uri="{FF2B5EF4-FFF2-40B4-BE49-F238E27FC236}">
                      <a16:creationId xmlns:a16="http://schemas.microsoft.com/office/drawing/2014/main" id="{4679BFCE-6ED7-495B-AD17-603A210E32A5}"/>
                    </a:ext>
                  </a:extLst>
                </p:cNvPr>
                <p:cNvSpPr>
                  <a:spLocks/>
                </p:cNvSpPr>
                <p:nvPr/>
              </p:nvSpPr>
              <p:spPr bwMode="auto">
                <a:xfrm>
                  <a:off x="1830" y="3157"/>
                  <a:ext cx="138" cy="181"/>
                </a:xfrm>
                <a:custGeom>
                  <a:avLst/>
                  <a:gdLst>
                    <a:gd name="T0" fmla="*/ 0 w 2078"/>
                    <a:gd name="T1" fmla="*/ 0 h 2720"/>
                    <a:gd name="T2" fmla="*/ 0 w 2078"/>
                    <a:gd name="T3" fmla="*/ 0 h 2720"/>
                    <a:gd name="T4" fmla="*/ 0 w 2078"/>
                    <a:gd name="T5" fmla="*/ 0 h 2720"/>
                    <a:gd name="T6" fmla="*/ 0 w 2078"/>
                    <a:gd name="T7" fmla="*/ 0 h 2720"/>
                    <a:gd name="T8" fmla="*/ 0 w 2078"/>
                    <a:gd name="T9" fmla="*/ 0 h 2720"/>
                    <a:gd name="T10" fmla="*/ 0 w 2078"/>
                    <a:gd name="T11" fmla="*/ 0 h 2720"/>
                    <a:gd name="T12" fmla="*/ 0 w 2078"/>
                    <a:gd name="T13" fmla="*/ 0 h 2720"/>
                    <a:gd name="T14" fmla="*/ 0 w 2078"/>
                    <a:gd name="T15" fmla="*/ 0 h 2720"/>
                    <a:gd name="T16" fmla="*/ 0 w 2078"/>
                    <a:gd name="T17" fmla="*/ 0 h 2720"/>
                    <a:gd name="T18" fmla="*/ 0 w 2078"/>
                    <a:gd name="T19" fmla="*/ 0 h 2720"/>
                    <a:gd name="T20" fmla="*/ 0 w 2078"/>
                    <a:gd name="T21" fmla="*/ 0 h 2720"/>
                    <a:gd name="T22" fmla="*/ 0 w 2078"/>
                    <a:gd name="T23" fmla="*/ 0 h 2720"/>
                    <a:gd name="T24" fmla="*/ 0 w 2078"/>
                    <a:gd name="T25" fmla="*/ 0 h 2720"/>
                    <a:gd name="T26" fmla="*/ 0 w 2078"/>
                    <a:gd name="T27" fmla="*/ 0 h 2720"/>
                    <a:gd name="T28" fmla="*/ 0 w 2078"/>
                    <a:gd name="T29" fmla="*/ 0 h 2720"/>
                    <a:gd name="T30" fmla="*/ 0 w 2078"/>
                    <a:gd name="T31" fmla="*/ 0 h 2720"/>
                    <a:gd name="T32" fmla="*/ 0 w 2078"/>
                    <a:gd name="T33" fmla="*/ 0 h 2720"/>
                    <a:gd name="T34" fmla="*/ 0 w 2078"/>
                    <a:gd name="T35" fmla="*/ 0 h 2720"/>
                    <a:gd name="T36" fmla="*/ 0 w 2078"/>
                    <a:gd name="T37" fmla="*/ 0 h 2720"/>
                    <a:gd name="T38" fmla="*/ 0 w 2078"/>
                    <a:gd name="T39" fmla="*/ 0 h 2720"/>
                    <a:gd name="T40" fmla="*/ 0 w 2078"/>
                    <a:gd name="T41" fmla="*/ 0 h 2720"/>
                    <a:gd name="T42" fmla="*/ 0 w 2078"/>
                    <a:gd name="T43" fmla="*/ 0 h 2720"/>
                    <a:gd name="T44" fmla="*/ 0 w 2078"/>
                    <a:gd name="T45" fmla="*/ 0 h 2720"/>
                    <a:gd name="T46" fmla="*/ 0 w 2078"/>
                    <a:gd name="T47" fmla="*/ 0 h 2720"/>
                    <a:gd name="T48" fmla="*/ 0 w 2078"/>
                    <a:gd name="T49" fmla="*/ 0 h 2720"/>
                    <a:gd name="T50" fmla="*/ 0 w 2078"/>
                    <a:gd name="T51" fmla="*/ 0 h 2720"/>
                    <a:gd name="T52" fmla="*/ 0 w 2078"/>
                    <a:gd name="T53" fmla="*/ 0 h 2720"/>
                    <a:gd name="T54" fmla="*/ 0 w 2078"/>
                    <a:gd name="T55" fmla="*/ 0 h 2720"/>
                    <a:gd name="T56" fmla="*/ 0 w 2078"/>
                    <a:gd name="T57" fmla="*/ 0 h 2720"/>
                    <a:gd name="T58" fmla="*/ 0 w 2078"/>
                    <a:gd name="T59" fmla="*/ 0 h 2720"/>
                    <a:gd name="T60" fmla="*/ 0 w 2078"/>
                    <a:gd name="T61" fmla="*/ 0 h 2720"/>
                    <a:gd name="T62" fmla="*/ 0 w 2078"/>
                    <a:gd name="T63" fmla="*/ 0 h 2720"/>
                    <a:gd name="T64" fmla="*/ 0 w 2078"/>
                    <a:gd name="T65" fmla="*/ 0 h 2720"/>
                    <a:gd name="T66" fmla="*/ 0 w 2078"/>
                    <a:gd name="T67" fmla="*/ 0 h 2720"/>
                    <a:gd name="T68" fmla="*/ 0 w 2078"/>
                    <a:gd name="T69" fmla="*/ 0 h 2720"/>
                    <a:gd name="T70" fmla="*/ 0 w 2078"/>
                    <a:gd name="T71" fmla="*/ 0 h 2720"/>
                    <a:gd name="T72" fmla="*/ 0 w 2078"/>
                    <a:gd name="T73" fmla="*/ 0 h 2720"/>
                    <a:gd name="T74" fmla="*/ 0 w 2078"/>
                    <a:gd name="T75" fmla="*/ 0 h 2720"/>
                    <a:gd name="T76" fmla="*/ 0 w 2078"/>
                    <a:gd name="T77" fmla="*/ 0 h 2720"/>
                    <a:gd name="T78" fmla="*/ 0 w 2078"/>
                    <a:gd name="T79" fmla="*/ 0 h 2720"/>
                    <a:gd name="T80" fmla="*/ 0 w 2078"/>
                    <a:gd name="T81" fmla="*/ 0 h 2720"/>
                    <a:gd name="T82" fmla="*/ 0 w 2078"/>
                    <a:gd name="T83" fmla="*/ 0 h 2720"/>
                    <a:gd name="T84" fmla="*/ 0 w 2078"/>
                    <a:gd name="T85" fmla="*/ 0 h 2720"/>
                    <a:gd name="T86" fmla="*/ 0 w 2078"/>
                    <a:gd name="T87" fmla="*/ 0 h 2720"/>
                    <a:gd name="T88" fmla="*/ 0 w 2078"/>
                    <a:gd name="T89" fmla="*/ 0 h 2720"/>
                    <a:gd name="T90" fmla="*/ 0 w 2078"/>
                    <a:gd name="T91" fmla="*/ 0 h 2720"/>
                    <a:gd name="T92" fmla="*/ 0 w 2078"/>
                    <a:gd name="T93" fmla="*/ 0 h 2720"/>
                    <a:gd name="T94" fmla="*/ 0 w 2078"/>
                    <a:gd name="T95" fmla="*/ 0 h 2720"/>
                    <a:gd name="T96" fmla="*/ 0 w 2078"/>
                    <a:gd name="T97" fmla="*/ 0 h 2720"/>
                    <a:gd name="T98" fmla="*/ 0 w 2078"/>
                    <a:gd name="T99" fmla="*/ 0 h 2720"/>
                    <a:gd name="T100" fmla="*/ 0 w 2078"/>
                    <a:gd name="T101" fmla="*/ 0 h 2720"/>
                    <a:gd name="T102" fmla="*/ 0 w 2078"/>
                    <a:gd name="T103" fmla="*/ 0 h 2720"/>
                    <a:gd name="T104" fmla="*/ 0 w 2078"/>
                    <a:gd name="T105" fmla="*/ 0 h 2720"/>
                    <a:gd name="T106" fmla="*/ 0 w 2078"/>
                    <a:gd name="T107" fmla="*/ 0 h 2720"/>
                    <a:gd name="T108" fmla="*/ 0 w 2078"/>
                    <a:gd name="T109" fmla="*/ 0 h 2720"/>
                    <a:gd name="T110" fmla="*/ 0 w 2078"/>
                    <a:gd name="T111" fmla="*/ 0 h 2720"/>
                    <a:gd name="T112" fmla="*/ 0 w 2078"/>
                    <a:gd name="T113" fmla="*/ 0 h 27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8" h="2720">
                      <a:moveTo>
                        <a:pt x="1" y="2504"/>
                      </a:moveTo>
                      <a:lnTo>
                        <a:pt x="3" y="2492"/>
                      </a:lnTo>
                      <a:lnTo>
                        <a:pt x="6" y="2482"/>
                      </a:lnTo>
                      <a:lnTo>
                        <a:pt x="9" y="2473"/>
                      </a:lnTo>
                      <a:lnTo>
                        <a:pt x="14" y="2463"/>
                      </a:lnTo>
                      <a:lnTo>
                        <a:pt x="19" y="2454"/>
                      </a:lnTo>
                      <a:lnTo>
                        <a:pt x="26" y="2446"/>
                      </a:lnTo>
                      <a:lnTo>
                        <a:pt x="33" y="2439"/>
                      </a:lnTo>
                      <a:lnTo>
                        <a:pt x="41" y="2431"/>
                      </a:lnTo>
                      <a:lnTo>
                        <a:pt x="49" y="2425"/>
                      </a:lnTo>
                      <a:lnTo>
                        <a:pt x="59" y="2420"/>
                      </a:lnTo>
                      <a:lnTo>
                        <a:pt x="68" y="2416"/>
                      </a:lnTo>
                      <a:lnTo>
                        <a:pt x="78" y="2413"/>
                      </a:lnTo>
                      <a:lnTo>
                        <a:pt x="89" y="2410"/>
                      </a:lnTo>
                      <a:lnTo>
                        <a:pt x="99" y="2409"/>
                      </a:lnTo>
                      <a:lnTo>
                        <a:pt x="109" y="2408"/>
                      </a:lnTo>
                      <a:lnTo>
                        <a:pt x="121" y="2409"/>
                      </a:lnTo>
                      <a:lnTo>
                        <a:pt x="227" y="2421"/>
                      </a:lnTo>
                      <a:lnTo>
                        <a:pt x="361" y="2436"/>
                      </a:lnTo>
                      <a:lnTo>
                        <a:pt x="510" y="2452"/>
                      </a:lnTo>
                      <a:lnTo>
                        <a:pt x="667" y="2468"/>
                      </a:lnTo>
                      <a:lnTo>
                        <a:pt x="819" y="2482"/>
                      </a:lnTo>
                      <a:lnTo>
                        <a:pt x="955" y="2493"/>
                      </a:lnTo>
                      <a:lnTo>
                        <a:pt x="1014" y="2499"/>
                      </a:lnTo>
                      <a:lnTo>
                        <a:pt x="1065" y="2502"/>
                      </a:lnTo>
                      <a:lnTo>
                        <a:pt x="1107" y="2503"/>
                      </a:lnTo>
                      <a:lnTo>
                        <a:pt x="1138" y="2503"/>
                      </a:lnTo>
                      <a:lnTo>
                        <a:pt x="1148" y="2503"/>
                      </a:lnTo>
                      <a:lnTo>
                        <a:pt x="1157" y="2501"/>
                      </a:lnTo>
                      <a:lnTo>
                        <a:pt x="1165" y="2499"/>
                      </a:lnTo>
                      <a:lnTo>
                        <a:pt x="1171" y="2497"/>
                      </a:lnTo>
                      <a:lnTo>
                        <a:pt x="1176" y="2493"/>
                      </a:lnTo>
                      <a:lnTo>
                        <a:pt x="1182" y="2490"/>
                      </a:lnTo>
                      <a:lnTo>
                        <a:pt x="1186" y="2487"/>
                      </a:lnTo>
                      <a:lnTo>
                        <a:pt x="1189" y="2483"/>
                      </a:lnTo>
                      <a:lnTo>
                        <a:pt x="1195" y="2477"/>
                      </a:lnTo>
                      <a:lnTo>
                        <a:pt x="1200" y="2470"/>
                      </a:lnTo>
                      <a:lnTo>
                        <a:pt x="1204" y="2461"/>
                      </a:lnTo>
                      <a:lnTo>
                        <a:pt x="1209" y="2452"/>
                      </a:lnTo>
                      <a:lnTo>
                        <a:pt x="1217" y="2432"/>
                      </a:lnTo>
                      <a:lnTo>
                        <a:pt x="1224" y="2409"/>
                      </a:lnTo>
                      <a:lnTo>
                        <a:pt x="1229" y="2383"/>
                      </a:lnTo>
                      <a:lnTo>
                        <a:pt x="1232" y="2356"/>
                      </a:lnTo>
                      <a:lnTo>
                        <a:pt x="1234" y="2326"/>
                      </a:lnTo>
                      <a:lnTo>
                        <a:pt x="1234" y="2295"/>
                      </a:lnTo>
                      <a:lnTo>
                        <a:pt x="1233" y="2222"/>
                      </a:lnTo>
                      <a:lnTo>
                        <a:pt x="1234" y="2105"/>
                      </a:lnTo>
                      <a:lnTo>
                        <a:pt x="1236" y="1960"/>
                      </a:lnTo>
                      <a:lnTo>
                        <a:pt x="1238" y="1804"/>
                      </a:lnTo>
                      <a:lnTo>
                        <a:pt x="1240" y="1652"/>
                      </a:lnTo>
                      <a:lnTo>
                        <a:pt x="1243" y="1521"/>
                      </a:lnTo>
                      <a:lnTo>
                        <a:pt x="1245" y="1425"/>
                      </a:lnTo>
                      <a:lnTo>
                        <a:pt x="1245" y="1382"/>
                      </a:lnTo>
                      <a:lnTo>
                        <a:pt x="1246" y="1371"/>
                      </a:lnTo>
                      <a:lnTo>
                        <a:pt x="1248" y="1360"/>
                      </a:lnTo>
                      <a:lnTo>
                        <a:pt x="1250" y="1350"/>
                      </a:lnTo>
                      <a:lnTo>
                        <a:pt x="1254" y="1341"/>
                      </a:lnTo>
                      <a:lnTo>
                        <a:pt x="1258" y="1331"/>
                      </a:lnTo>
                      <a:lnTo>
                        <a:pt x="1263" y="1323"/>
                      </a:lnTo>
                      <a:lnTo>
                        <a:pt x="1269" y="1315"/>
                      </a:lnTo>
                      <a:lnTo>
                        <a:pt x="1277" y="1308"/>
                      </a:lnTo>
                      <a:lnTo>
                        <a:pt x="1284" y="1300"/>
                      </a:lnTo>
                      <a:lnTo>
                        <a:pt x="1292" y="1294"/>
                      </a:lnTo>
                      <a:lnTo>
                        <a:pt x="1300" y="1289"/>
                      </a:lnTo>
                      <a:lnTo>
                        <a:pt x="1310" y="1285"/>
                      </a:lnTo>
                      <a:lnTo>
                        <a:pt x="1319" y="1281"/>
                      </a:lnTo>
                      <a:lnTo>
                        <a:pt x="1329" y="1278"/>
                      </a:lnTo>
                      <a:lnTo>
                        <a:pt x="1340" y="1277"/>
                      </a:lnTo>
                      <a:lnTo>
                        <a:pt x="1350" y="1275"/>
                      </a:lnTo>
                      <a:lnTo>
                        <a:pt x="1398" y="1274"/>
                      </a:lnTo>
                      <a:lnTo>
                        <a:pt x="1458" y="1271"/>
                      </a:lnTo>
                      <a:lnTo>
                        <a:pt x="1527" y="1269"/>
                      </a:lnTo>
                      <a:lnTo>
                        <a:pt x="1599" y="1265"/>
                      </a:lnTo>
                      <a:lnTo>
                        <a:pt x="1672" y="1262"/>
                      </a:lnTo>
                      <a:lnTo>
                        <a:pt x="1739" y="1257"/>
                      </a:lnTo>
                      <a:lnTo>
                        <a:pt x="1797" y="1252"/>
                      </a:lnTo>
                      <a:lnTo>
                        <a:pt x="1840" y="1247"/>
                      </a:lnTo>
                      <a:lnTo>
                        <a:pt x="1843" y="1245"/>
                      </a:lnTo>
                      <a:lnTo>
                        <a:pt x="1846" y="1244"/>
                      </a:lnTo>
                      <a:lnTo>
                        <a:pt x="1849" y="1244"/>
                      </a:lnTo>
                      <a:lnTo>
                        <a:pt x="1852" y="1243"/>
                      </a:lnTo>
                      <a:lnTo>
                        <a:pt x="1854" y="1242"/>
                      </a:lnTo>
                      <a:lnTo>
                        <a:pt x="1857" y="1241"/>
                      </a:lnTo>
                      <a:lnTo>
                        <a:pt x="1858" y="1239"/>
                      </a:lnTo>
                      <a:lnTo>
                        <a:pt x="1859" y="1238"/>
                      </a:lnTo>
                      <a:lnTo>
                        <a:pt x="1861" y="1233"/>
                      </a:lnTo>
                      <a:lnTo>
                        <a:pt x="1862" y="1226"/>
                      </a:lnTo>
                      <a:lnTo>
                        <a:pt x="1862" y="1218"/>
                      </a:lnTo>
                      <a:lnTo>
                        <a:pt x="1861" y="1208"/>
                      </a:lnTo>
                      <a:lnTo>
                        <a:pt x="1859" y="1197"/>
                      </a:lnTo>
                      <a:lnTo>
                        <a:pt x="1856" y="1184"/>
                      </a:lnTo>
                      <a:lnTo>
                        <a:pt x="1851" y="1171"/>
                      </a:lnTo>
                      <a:lnTo>
                        <a:pt x="1844" y="1157"/>
                      </a:lnTo>
                      <a:lnTo>
                        <a:pt x="1294" y="160"/>
                      </a:lnTo>
                      <a:lnTo>
                        <a:pt x="1290" y="151"/>
                      </a:lnTo>
                      <a:lnTo>
                        <a:pt x="1286" y="140"/>
                      </a:lnTo>
                      <a:lnTo>
                        <a:pt x="1283" y="130"/>
                      </a:lnTo>
                      <a:lnTo>
                        <a:pt x="1282" y="120"/>
                      </a:lnTo>
                      <a:lnTo>
                        <a:pt x="1281" y="109"/>
                      </a:lnTo>
                      <a:lnTo>
                        <a:pt x="1282" y="99"/>
                      </a:lnTo>
                      <a:lnTo>
                        <a:pt x="1283" y="89"/>
                      </a:lnTo>
                      <a:lnTo>
                        <a:pt x="1285" y="78"/>
                      </a:lnTo>
                      <a:lnTo>
                        <a:pt x="1289" y="68"/>
                      </a:lnTo>
                      <a:lnTo>
                        <a:pt x="1293" y="59"/>
                      </a:lnTo>
                      <a:lnTo>
                        <a:pt x="1298" y="49"/>
                      </a:lnTo>
                      <a:lnTo>
                        <a:pt x="1305" y="41"/>
                      </a:lnTo>
                      <a:lnTo>
                        <a:pt x="1311" y="33"/>
                      </a:lnTo>
                      <a:lnTo>
                        <a:pt x="1319" y="25"/>
                      </a:lnTo>
                      <a:lnTo>
                        <a:pt x="1327" y="19"/>
                      </a:lnTo>
                      <a:lnTo>
                        <a:pt x="1337" y="13"/>
                      </a:lnTo>
                      <a:lnTo>
                        <a:pt x="1347" y="8"/>
                      </a:lnTo>
                      <a:lnTo>
                        <a:pt x="1357" y="5"/>
                      </a:lnTo>
                      <a:lnTo>
                        <a:pt x="1368" y="2"/>
                      </a:lnTo>
                      <a:lnTo>
                        <a:pt x="1378" y="1"/>
                      </a:lnTo>
                      <a:lnTo>
                        <a:pt x="1388" y="0"/>
                      </a:lnTo>
                      <a:lnTo>
                        <a:pt x="1399" y="1"/>
                      </a:lnTo>
                      <a:lnTo>
                        <a:pt x="1409" y="2"/>
                      </a:lnTo>
                      <a:lnTo>
                        <a:pt x="1419" y="4"/>
                      </a:lnTo>
                      <a:lnTo>
                        <a:pt x="1429" y="7"/>
                      </a:lnTo>
                      <a:lnTo>
                        <a:pt x="1439" y="12"/>
                      </a:lnTo>
                      <a:lnTo>
                        <a:pt x="1447" y="17"/>
                      </a:lnTo>
                      <a:lnTo>
                        <a:pt x="1457" y="22"/>
                      </a:lnTo>
                      <a:lnTo>
                        <a:pt x="1464" y="30"/>
                      </a:lnTo>
                      <a:lnTo>
                        <a:pt x="1471" y="38"/>
                      </a:lnTo>
                      <a:lnTo>
                        <a:pt x="1478" y="46"/>
                      </a:lnTo>
                      <a:lnTo>
                        <a:pt x="1485" y="55"/>
                      </a:lnTo>
                      <a:lnTo>
                        <a:pt x="2035" y="1055"/>
                      </a:lnTo>
                      <a:lnTo>
                        <a:pt x="2044" y="1073"/>
                      </a:lnTo>
                      <a:lnTo>
                        <a:pt x="2052" y="1091"/>
                      </a:lnTo>
                      <a:lnTo>
                        <a:pt x="2058" y="1109"/>
                      </a:lnTo>
                      <a:lnTo>
                        <a:pt x="2065" y="1128"/>
                      </a:lnTo>
                      <a:lnTo>
                        <a:pt x="2070" y="1145"/>
                      </a:lnTo>
                      <a:lnTo>
                        <a:pt x="2073" y="1164"/>
                      </a:lnTo>
                      <a:lnTo>
                        <a:pt x="2076" y="1182"/>
                      </a:lnTo>
                      <a:lnTo>
                        <a:pt x="2078" y="1200"/>
                      </a:lnTo>
                      <a:lnTo>
                        <a:pt x="2078" y="1218"/>
                      </a:lnTo>
                      <a:lnTo>
                        <a:pt x="2078" y="1235"/>
                      </a:lnTo>
                      <a:lnTo>
                        <a:pt x="2076" y="1253"/>
                      </a:lnTo>
                      <a:lnTo>
                        <a:pt x="2074" y="1269"/>
                      </a:lnTo>
                      <a:lnTo>
                        <a:pt x="2071" y="1286"/>
                      </a:lnTo>
                      <a:lnTo>
                        <a:pt x="2066" y="1302"/>
                      </a:lnTo>
                      <a:lnTo>
                        <a:pt x="2060" y="1318"/>
                      </a:lnTo>
                      <a:lnTo>
                        <a:pt x="2053" y="1333"/>
                      </a:lnTo>
                      <a:lnTo>
                        <a:pt x="2047" y="1346"/>
                      </a:lnTo>
                      <a:lnTo>
                        <a:pt x="2040" y="1357"/>
                      </a:lnTo>
                      <a:lnTo>
                        <a:pt x="2032" y="1369"/>
                      </a:lnTo>
                      <a:lnTo>
                        <a:pt x="2023" y="1380"/>
                      </a:lnTo>
                      <a:lnTo>
                        <a:pt x="2014" y="1389"/>
                      </a:lnTo>
                      <a:lnTo>
                        <a:pt x="2005" y="1400"/>
                      </a:lnTo>
                      <a:lnTo>
                        <a:pt x="1994" y="1408"/>
                      </a:lnTo>
                      <a:lnTo>
                        <a:pt x="1983" y="1416"/>
                      </a:lnTo>
                      <a:lnTo>
                        <a:pt x="1972" y="1424"/>
                      </a:lnTo>
                      <a:lnTo>
                        <a:pt x="1959" y="1432"/>
                      </a:lnTo>
                      <a:lnTo>
                        <a:pt x="1947" y="1438"/>
                      </a:lnTo>
                      <a:lnTo>
                        <a:pt x="1933" y="1443"/>
                      </a:lnTo>
                      <a:lnTo>
                        <a:pt x="1920" y="1448"/>
                      </a:lnTo>
                      <a:lnTo>
                        <a:pt x="1906" y="1453"/>
                      </a:lnTo>
                      <a:lnTo>
                        <a:pt x="1892" y="1456"/>
                      </a:lnTo>
                      <a:lnTo>
                        <a:pt x="1876" y="1460"/>
                      </a:lnTo>
                      <a:lnTo>
                        <a:pt x="1838" y="1465"/>
                      </a:lnTo>
                      <a:lnTo>
                        <a:pt x="1792" y="1470"/>
                      </a:lnTo>
                      <a:lnTo>
                        <a:pt x="1739" y="1474"/>
                      </a:lnTo>
                      <a:lnTo>
                        <a:pt x="1682" y="1478"/>
                      </a:lnTo>
                      <a:lnTo>
                        <a:pt x="1623" y="1481"/>
                      </a:lnTo>
                      <a:lnTo>
                        <a:pt x="1565" y="1484"/>
                      </a:lnTo>
                      <a:lnTo>
                        <a:pt x="1510" y="1486"/>
                      </a:lnTo>
                      <a:lnTo>
                        <a:pt x="1460" y="1488"/>
                      </a:lnTo>
                      <a:lnTo>
                        <a:pt x="1458" y="1582"/>
                      </a:lnTo>
                      <a:lnTo>
                        <a:pt x="1457" y="1692"/>
                      </a:lnTo>
                      <a:lnTo>
                        <a:pt x="1455" y="1813"/>
                      </a:lnTo>
                      <a:lnTo>
                        <a:pt x="1452" y="1935"/>
                      </a:lnTo>
                      <a:lnTo>
                        <a:pt x="1451" y="2052"/>
                      </a:lnTo>
                      <a:lnTo>
                        <a:pt x="1450" y="2155"/>
                      </a:lnTo>
                      <a:lnTo>
                        <a:pt x="1449" y="2237"/>
                      </a:lnTo>
                      <a:lnTo>
                        <a:pt x="1450" y="2289"/>
                      </a:lnTo>
                      <a:lnTo>
                        <a:pt x="1450" y="2324"/>
                      </a:lnTo>
                      <a:lnTo>
                        <a:pt x="1448" y="2364"/>
                      </a:lnTo>
                      <a:lnTo>
                        <a:pt x="1446" y="2386"/>
                      </a:lnTo>
                      <a:lnTo>
                        <a:pt x="1443" y="2408"/>
                      </a:lnTo>
                      <a:lnTo>
                        <a:pt x="1440" y="2431"/>
                      </a:lnTo>
                      <a:lnTo>
                        <a:pt x="1435" y="2454"/>
                      </a:lnTo>
                      <a:lnTo>
                        <a:pt x="1429" y="2478"/>
                      </a:lnTo>
                      <a:lnTo>
                        <a:pt x="1421" y="2502"/>
                      </a:lnTo>
                      <a:lnTo>
                        <a:pt x="1413" y="2524"/>
                      </a:lnTo>
                      <a:lnTo>
                        <a:pt x="1403" y="2548"/>
                      </a:lnTo>
                      <a:lnTo>
                        <a:pt x="1391" y="2570"/>
                      </a:lnTo>
                      <a:lnTo>
                        <a:pt x="1378" y="2592"/>
                      </a:lnTo>
                      <a:lnTo>
                        <a:pt x="1364" y="2612"/>
                      </a:lnTo>
                      <a:lnTo>
                        <a:pt x="1346" y="2632"/>
                      </a:lnTo>
                      <a:lnTo>
                        <a:pt x="1336" y="2642"/>
                      </a:lnTo>
                      <a:lnTo>
                        <a:pt x="1325" y="2652"/>
                      </a:lnTo>
                      <a:lnTo>
                        <a:pt x="1315" y="2661"/>
                      </a:lnTo>
                      <a:lnTo>
                        <a:pt x="1304" y="2669"/>
                      </a:lnTo>
                      <a:lnTo>
                        <a:pt x="1292" y="2676"/>
                      </a:lnTo>
                      <a:lnTo>
                        <a:pt x="1281" y="2684"/>
                      </a:lnTo>
                      <a:lnTo>
                        <a:pt x="1268" y="2690"/>
                      </a:lnTo>
                      <a:lnTo>
                        <a:pt x="1256" y="2696"/>
                      </a:lnTo>
                      <a:lnTo>
                        <a:pt x="1243" y="2701"/>
                      </a:lnTo>
                      <a:lnTo>
                        <a:pt x="1229" y="2705"/>
                      </a:lnTo>
                      <a:lnTo>
                        <a:pt x="1216" y="2710"/>
                      </a:lnTo>
                      <a:lnTo>
                        <a:pt x="1202" y="2713"/>
                      </a:lnTo>
                      <a:lnTo>
                        <a:pt x="1188" y="2716"/>
                      </a:lnTo>
                      <a:lnTo>
                        <a:pt x="1173" y="2718"/>
                      </a:lnTo>
                      <a:lnTo>
                        <a:pt x="1159" y="2719"/>
                      </a:lnTo>
                      <a:lnTo>
                        <a:pt x="1144" y="2720"/>
                      </a:lnTo>
                      <a:lnTo>
                        <a:pt x="1103" y="2719"/>
                      </a:lnTo>
                      <a:lnTo>
                        <a:pt x="1048" y="2717"/>
                      </a:lnTo>
                      <a:lnTo>
                        <a:pt x="983" y="2713"/>
                      </a:lnTo>
                      <a:lnTo>
                        <a:pt x="910" y="2707"/>
                      </a:lnTo>
                      <a:lnTo>
                        <a:pt x="742" y="2692"/>
                      </a:lnTo>
                      <a:lnTo>
                        <a:pt x="565" y="2675"/>
                      </a:lnTo>
                      <a:lnTo>
                        <a:pt x="396" y="2657"/>
                      </a:lnTo>
                      <a:lnTo>
                        <a:pt x="249" y="2641"/>
                      </a:lnTo>
                      <a:lnTo>
                        <a:pt x="143" y="2629"/>
                      </a:lnTo>
                      <a:lnTo>
                        <a:pt x="96" y="2624"/>
                      </a:lnTo>
                      <a:lnTo>
                        <a:pt x="84" y="2622"/>
                      </a:lnTo>
                      <a:lnTo>
                        <a:pt x="74" y="2620"/>
                      </a:lnTo>
                      <a:lnTo>
                        <a:pt x="65" y="2615"/>
                      </a:lnTo>
                      <a:lnTo>
                        <a:pt x="54" y="2610"/>
                      </a:lnTo>
                      <a:lnTo>
                        <a:pt x="46" y="2605"/>
                      </a:lnTo>
                      <a:lnTo>
                        <a:pt x="38" y="2599"/>
                      </a:lnTo>
                      <a:lnTo>
                        <a:pt x="31" y="2592"/>
                      </a:lnTo>
                      <a:lnTo>
                        <a:pt x="23" y="2583"/>
                      </a:lnTo>
                      <a:lnTo>
                        <a:pt x="17" y="2575"/>
                      </a:lnTo>
                      <a:lnTo>
                        <a:pt x="12" y="2566"/>
                      </a:lnTo>
                      <a:lnTo>
                        <a:pt x="8" y="2556"/>
                      </a:lnTo>
                      <a:lnTo>
                        <a:pt x="5" y="2546"/>
                      </a:lnTo>
                      <a:lnTo>
                        <a:pt x="2" y="2537"/>
                      </a:lnTo>
                      <a:lnTo>
                        <a:pt x="1" y="2525"/>
                      </a:lnTo>
                      <a:lnTo>
                        <a:pt x="0" y="2515"/>
                      </a:lnTo>
                      <a:lnTo>
                        <a:pt x="1" y="2504"/>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2" name="Freeform 2134">
                  <a:extLst>
                    <a:ext uri="{FF2B5EF4-FFF2-40B4-BE49-F238E27FC236}">
                      <a16:creationId xmlns:a16="http://schemas.microsoft.com/office/drawing/2014/main" id="{B36C4782-7A38-4DF0-B751-AA43F7D288CF}"/>
                    </a:ext>
                  </a:extLst>
                </p:cNvPr>
                <p:cNvSpPr>
                  <a:spLocks/>
                </p:cNvSpPr>
                <p:nvPr/>
              </p:nvSpPr>
              <p:spPr bwMode="auto">
                <a:xfrm>
                  <a:off x="1830" y="3114"/>
                  <a:ext cx="72" cy="34"/>
                </a:xfrm>
                <a:custGeom>
                  <a:avLst/>
                  <a:gdLst>
                    <a:gd name="T0" fmla="*/ 0 w 1086"/>
                    <a:gd name="T1" fmla="*/ 0 h 507"/>
                    <a:gd name="T2" fmla="*/ 0 w 1086"/>
                    <a:gd name="T3" fmla="*/ 0 h 507"/>
                    <a:gd name="T4" fmla="*/ 0 w 1086"/>
                    <a:gd name="T5" fmla="*/ 0 h 507"/>
                    <a:gd name="T6" fmla="*/ 0 w 1086"/>
                    <a:gd name="T7" fmla="*/ 0 h 507"/>
                    <a:gd name="T8" fmla="*/ 0 w 1086"/>
                    <a:gd name="T9" fmla="*/ 0 h 507"/>
                    <a:gd name="T10" fmla="*/ 0 w 1086"/>
                    <a:gd name="T11" fmla="*/ 0 h 507"/>
                    <a:gd name="T12" fmla="*/ 0 w 1086"/>
                    <a:gd name="T13" fmla="*/ 0 h 507"/>
                    <a:gd name="T14" fmla="*/ 0 w 1086"/>
                    <a:gd name="T15" fmla="*/ 0 h 507"/>
                    <a:gd name="T16" fmla="*/ 0 w 1086"/>
                    <a:gd name="T17" fmla="*/ 0 h 507"/>
                    <a:gd name="T18" fmla="*/ 0 w 1086"/>
                    <a:gd name="T19" fmla="*/ 0 h 507"/>
                    <a:gd name="T20" fmla="*/ 0 w 1086"/>
                    <a:gd name="T21" fmla="*/ 0 h 507"/>
                    <a:gd name="T22" fmla="*/ 0 w 1086"/>
                    <a:gd name="T23" fmla="*/ 0 h 507"/>
                    <a:gd name="T24" fmla="*/ 0 w 1086"/>
                    <a:gd name="T25" fmla="*/ 0 h 507"/>
                    <a:gd name="T26" fmla="*/ 0 w 1086"/>
                    <a:gd name="T27" fmla="*/ 0 h 507"/>
                    <a:gd name="T28" fmla="*/ 0 w 1086"/>
                    <a:gd name="T29" fmla="*/ 0 h 507"/>
                    <a:gd name="T30" fmla="*/ 0 w 1086"/>
                    <a:gd name="T31" fmla="*/ 0 h 507"/>
                    <a:gd name="T32" fmla="*/ 0 w 1086"/>
                    <a:gd name="T33" fmla="*/ 0 h 507"/>
                    <a:gd name="T34" fmla="*/ 0 w 1086"/>
                    <a:gd name="T35" fmla="*/ 0 h 507"/>
                    <a:gd name="T36" fmla="*/ 0 w 1086"/>
                    <a:gd name="T37" fmla="*/ 0 h 507"/>
                    <a:gd name="T38" fmla="*/ 0 w 1086"/>
                    <a:gd name="T39" fmla="*/ 0 h 507"/>
                    <a:gd name="T40" fmla="*/ 0 w 1086"/>
                    <a:gd name="T41" fmla="*/ 0 h 507"/>
                    <a:gd name="T42" fmla="*/ 0 w 1086"/>
                    <a:gd name="T43" fmla="*/ 0 h 507"/>
                    <a:gd name="T44" fmla="*/ 0 w 1086"/>
                    <a:gd name="T45" fmla="*/ 0 h 507"/>
                    <a:gd name="T46" fmla="*/ 0 w 1086"/>
                    <a:gd name="T47" fmla="*/ 0 h 507"/>
                    <a:gd name="T48" fmla="*/ 0 w 1086"/>
                    <a:gd name="T49" fmla="*/ 0 h 507"/>
                    <a:gd name="T50" fmla="*/ 0 w 1086"/>
                    <a:gd name="T51" fmla="*/ 0 h 507"/>
                    <a:gd name="T52" fmla="*/ 0 w 1086"/>
                    <a:gd name="T53" fmla="*/ 0 h 507"/>
                    <a:gd name="T54" fmla="*/ 0 w 1086"/>
                    <a:gd name="T55" fmla="*/ 0 h 507"/>
                    <a:gd name="T56" fmla="*/ 0 w 1086"/>
                    <a:gd name="T57" fmla="*/ 0 h 507"/>
                    <a:gd name="T58" fmla="*/ 0 w 1086"/>
                    <a:gd name="T59" fmla="*/ 0 h 507"/>
                    <a:gd name="T60" fmla="*/ 0 w 1086"/>
                    <a:gd name="T61" fmla="*/ 0 h 507"/>
                    <a:gd name="T62" fmla="*/ 0 w 1086"/>
                    <a:gd name="T63" fmla="*/ 0 h 507"/>
                    <a:gd name="T64" fmla="*/ 0 w 1086"/>
                    <a:gd name="T65" fmla="*/ 0 h 507"/>
                    <a:gd name="T66" fmla="*/ 0 w 1086"/>
                    <a:gd name="T67" fmla="*/ 0 h 507"/>
                    <a:gd name="T68" fmla="*/ 0 w 1086"/>
                    <a:gd name="T69" fmla="*/ 0 h 507"/>
                    <a:gd name="T70" fmla="*/ 0 w 1086"/>
                    <a:gd name="T71" fmla="*/ 0 h 507"/>
                    <a:gd name="T72" fmla="*/ 0 w 1086"/>
                    <a:gd name="T73" fmla="*/ 0 h 507"/>
                    <a:gd name="T74" fmla="*/ 0 w 1086"/>
                    <a:gd name="T75" fmla="*/ 0 h 507"/>
                    <a:gd name="T76" fmla="*/ 0 w 1086"/>
                    <a:gd name="T77" fmla="*/ 0 h 507"/>
                    <a:gd name="T78" fmla="*/ 0 w 1086"/>
                    <a:gd name="T79" fmla="*/ 0 h 507"/>
                    <a:gd name="T80" fmla="*/ 0 w 1086"/>
                    <a:gd name="T81" fmla="*/ 0 h 507"/>
                    <a:gd name="T82" fmla="*/ 0 w 1086"/>
                    <a:gd name="T83" fmla="*/ 0 h 507"/>
                    <a:gd name="T84" fmla="*/ 0 w 1086"/>
                    <a:gd name="T85" fmla="*/ 0 h 507"/>
                    <a:gd name="T86" fmla="*/ 0 w 1086"/>
                    <a:gd name="T87" fmla="*/ 0 h 507"/>
                    <a:gd name="T88" fmla="*/ 0 w 1086"/>
                    <a:gd name="T89" fmla="*/ 0 h 507"/>
                    <a:gd name="T90" fmla="*/ 0 w 1086"/>
                    <a:gd name="T91" fmla="*/ 0 h 507"/>
                    <a:gd name="T92" fmla="*/ 0 w 1086"/>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6" h="507">
                      <a:moveTo>
                        <a:pt x="908" y="388"/>
                      </a:moveTo>
                      <a:lnTo>
                        <a:pt x="878" y="364"/>
                      </a:lnTo>
                      <a:lnTo>
                        <a:pt x="851" y="342"/>
                      </a:lnTo>
                      <a:lnTo>
                        <a:pt x="825" y="321"/>
                      </a:lnTo>
                      <a:lnTo>
                        <a:pt x="800" y="304"/>
                      </a:lnTo>
                      <a:lnTo>
                        <a:pt x="777" y="287"/>
                      </a:lnTo>
                      <a:lnTo>
                        <a:pt x="754" y="273"/>
                      </a:lnTo>
                      <a:lnTo>
                        <a:pt x="734" y="260"/>
                      </a:lnTo>
                      <a:lnTo>
                        <a:pt x="713" y="250"/>
                      </a:lnTo>
                      <a:lnTo>
                        <a:pt x="692" y="240"/>
                      </a:lnTo>
                      <a:lnTo>
                        <a:pt x="674" y="233"/>
                      </a:lnTo>
                      <a:lnTo>
                        <a:pt x="654" y="227"/>
                      </a:lnTo>
                      <a:lnTo>
                        <a:pt x="635" y="222"/>
                      </a:lnTo>
                      <a:lnTo>
                        <a:pt x="616" y="219"/>
                      </a:lnTo>
                      <a:lnTo>
                        <a:pt x="596" y="217"/>
                      </a:lnTo>
                      <a:lnTo>
                        <a:pt x="577" y="216"/>
                      </a:lnTo>
                      <a:lnTo>
                        <a:pt x="557" y="216"/>
                      </a:lnTo>
                      <a:lnTo>
                        <a:pt x="534" y="218"/>
                      </a:lnTo>
                      <a:lnTo>
                        <a:pt x="510" y="222"/>
                      </a:lnTo>
                      <a:lnTo>
                        <a:pt x="487" y="228"/>
                      </a:lnTo>
                      <a:lnTo>
                        <a:pt x="463" y="236"/>
                      </a:lnTo>
                      <a:lnTo>
                        <a:pt x="438" y="247"/>
                      </a:lnTo>
                      <a:lnTo>
                        <a:pt x="413" y="258"/>
                      </a:lnTo>
                      <a:lnTo>
                        <a:pt x="389" y="273"/>
                      </a:lnTo>
                      <a:lnTo>
                        <a:pt x="365" y="288"/>
                      </a:lnTo>
                      <a:lnTo>
                        <a:pt x="341" y="305"/>
                      </a:lnTo>
                      <a:lnTo>
                        <a:pt x="317" y="323"/>
                      </a:lnTo>
                      <a:lnTo>
                        <a:pt x="295" y="343"/>
                      </a:lnTo>
                      <a:lnTo>
                        <a:pt x="274" y="364"/>
                      </a:lnTo>
                      <a:lnTo>
                        <a:pt x="253" y="385"/>
                      </a:lnTo>
                      <a:lnTo>
                        <a:pt x="233" y="408"/>
                      </a:lnTo>
                      <a:lnTo>
                        <a:pt x="216" y="432"/>
                      </a:lnTo>
                      <a:lnTo>
                        <a:pt x="199" y="457"/>
                      </a:lnTo>
                      <a:lnTo>
                        <a:pt x="193" y="465"/>
                      </a:lnTo>
                      <a:lnTo>
                        <a:pt x="186" y="473"/>
                      </a:lnTo>
                      <a:lnTo>
                        <a:pt x="177" y="481"/>
                      </a:lnTo>
                      <a:lnTo>
                        <a:pt x="169" y="488"/>
                      </a:lnTo>
                      <a:lnTo>
                        <a:pt x="160" y="493"/>
                      </a:lnTo>
                      <a:lnTo>
                        <a:pt x="151" y="498"/>
                      </a:lnTo>
                      <a:lnTo>
                        <a:pt x="141" y="501"/>
                      </a:lnTo>
                      <a:lnTo>
                        <a:pt x="131" y="504"/>
                      </a:lnTo>
                      <a:lnTo>
                        <a:pt x="121" y="506"/>
                      </a:lnTo>
                      <a:lnTo>
                        <a:pt x="110" y="507"/>
                      </a:lnTo>
                      <a:lnTo>
                        <a:pt x="100" y="506"/>
                      </a:lnTo>
                      <a:lnTo>
                        <a:pt x="90" y="505"/>
                      </a:lnTo>
                      <a:lnTo>
                        <a:pt x="79" y="503"/>
                      </a:lnTo>
                      <a:lnTo>
                        <a:pt x="69" y="500"/>
                      </a:lnTo>
                      <a:lnTo>
                        <a:pt x="60" y="496"/>
                      </a:lnTo>
                      <a:lnTo>
                        <a:pt x="50" y="490"/>
                      </a:lnTo>
                      <a:lnTo>
                        <a:pt x="41" y="483"/>
                      </a:lnTo>
                      <a:lnTo>
                        <a:pt x="33" y="476"/>
                      </a:lnTo>
                      <a:lnTo>
                        <a:pt x="25" y="469"/>
                      </a:lnTo>
                      <a:lnTo>
                        <a:pt x="18" y="461"/>
                      </a:lnTo>
                      <a:lnTo>
                        <a:pt x="13" y="451"/>
                      </a:lnTo>
                      <a:lnTo>
                        <a:pt x="8" y="442"/>
                      </a:lnTo>
                      <a:lnTo>
                        <a:pt x="5" y="433"/>
                      </a:lnTo>
                      <a:lnTo>
                        <a:pt x="2" y="422"/>
                      </a:lnTo>
                      <a:lnTo>
                        <a:pt x="0" y="412"/>
                      </a:lnTo>
                      <a:lnTo>
                        <a:pt x="0" y="402"/>
                      </a:lnTo>
                      <a:lnTo>
                        <a:pt x="0" y="391"/>
                      </a:lnTo>
                      <a:lnTo>
                        <a:pt x="1" y="381"/>
                      </a:lnTo>
                      <a:lnTo>
                        <a:pt x="3" y="371"/>
                      </a:lnTo>
                      <a:lnTo>
                        <a:pt x="6" y="360"/>
                      </a:lnTo>
                      <a:lnTo>
                        <a:pt x="10" y="351"/>
                      </a:lnTo>
                      <a:lnTo>
                        <a:pt x="16" y="341"/>
                      </a:lnTo>
                      <a:lnTo>
                        <a:pt x="27" y="323"/>
                      </a:lnTo>
                      <a:lnTo>
                        <a:pt x="40" y="305"/>
                      </a:lnTo>
                      <a:lnTo>
                        <a:pt x="53" y="287"/>
                      </a:lnTo>
                      <a:lnTo>
                        <a:pt x="67" y="270"/>
                      </a:lnTo>
                      <a:lnTo>
                        <a:pt x="80" y="254"/>
                      </a:lnTo>
                      <a:lnTo>
                        <a:pt x="95" y="237"/>
                      </a:lnTo>
                      <a:lnTo>
                        <a:pt x="109" y="221"/>
                      </a:lnTo>
                      <a:lnTo>
                        <a:pt x="125" y="205"/>
                      </a:lnTo>
                      <a:lnTo>
                        <a:pt x="140" y="191"/>
                      </a:lnTo>
                      <a:lnTo>
                        <a:pt x="156" y="176"/>
                      </a:lnTo>
                      <a:lnTo>
                        <a:pt x="172" y="162"/>
                      </a:lnTo>
                      <a:lnTo>
                        <a:pt x="189" y="148"/>
                      </a:lnTo>
                      <a:lnTo>
                        <a:pt x="223" y="123"/>
                      </a:lnTo>
                      <a:lnTo>
                        <a:pt x="258" y="99"/>
                      </a:lnTo>
                      <a:lnTo>
                        <a:pt x="293" y="77"/>
                      </a:lnTo>
                      <a:lnTo>
                        <a:pt x="329" y="57"/>
                      </a:lnTo>
                      <a:lnTo>
                        <a:pt x="348" y="49"/>
                      </a:lnTo>
                      <a:lnTo>
                        <a:pt x="367" y="41"/>
                      </a:lnTo>
                      <a:lnTo>
                        <a:pt x="385" y="34"/>
                      </a:lnTo>
                      <a:lnTo>
                        <a:pt x="404" y="27"/>
                      </a:lnTo>
                      <a:lnTo>
                        <a:pt x="422" y="21"/>
                      </a:lnTo>
                      <a:lnTo>
                        <a:pt x="441" y="16"/>
                      </a:lnTo>
                      <a:lnTo>
                        <a:pt x="460" y="11"/>
                      </a:lnTo>
                      <a:lnTo>
                        <a:pt x="478" y="8"/>
                      </a:lnTo>
                      <a:lnTo>
                        <a:pt x="496" y="5"/>
                      </a:lnTo>
                      <a:lnTo>
                        <a:pt x="515" y="2"/>
                      </a:lnTo>
                      <a:lnTo>
                        <a:pt x="533" y="1"/>
                      </a:lnTo>
                      <a:lnTo>
                        <a:pt x="551" y="0"/>
                      </a:lnTo>
                      <a:lnTo>
                        <a:pt x="586" y="0"/>
                      </a:lnTo>
                      <a:lnTo>
                        <a:pt x="619" y="2"/>
                      </a:lnTo>
                      <a:lnTo>
                        <a:pt x="652" y="5"/>
                      </a:lnTo>
                      <a:lnTo>
                        <a:pt x="683" y="11"/>
                      </a:lnTo>
                      <a:lnTo>
                        <a:pt x="714" y="18"/>
                      </a:lnTo>
                      <a:lnTo>
                        <a:pt x="744" y="27"/>
                      </a:lnTo>
                      <a:lnTo>
                        <a:pt x="773" y="39"/>
                      </a:lnTo>
                      <a:lnTo>
                        <a:pt x="803" y="52"/>
                      </a:lnTo>
                      <a:lnTo>
                        <a:pt x="832" y="67"/>
                      </a:lnTo>
                      <a:lnTo>
                        <a:pt x="861" y="84"/>
                      </a:lnTo>
                      <a:lnTo>
                        <a:pt x="891" y="103"/>
                      </a:lnTo>
                      <a:lnTo>
                        <a:pt x="921" y="124"/>
                      </a:lnTo>
                      <a:lnTo>
                        <a:pt x="951" y="145"/>
                      </a:lnTo>
                      <a:lnTo>
                        <a:pt x="982" y="169"/>
                      </a:lnTo>
                      <a:lnTo>
                        <a:pt x="1014" y="195"/>
                      </a:lnTo>
                      <a:lnTo>
                        <a:pt x="1048" y="223"/>
                      </a:lnTo>
                      <a:lnTo>
                        <a:pt x="1055" y="231"/>
                      </a:lnTo>
                      <a:lnTo>
                        <a:pt x="1063" y="238"/>
                      </a:lnTo>
                      <a:lnTo>
                        <a:pt x="1069" y="248"/>
                      </a:lnTo>
                      <a:lnTo>
                        <a:pt x="1074" y="257"/>
                      </a:lnTo>
                      <a:lnTo>
                        <a:pt x="1079" y="266"/>
                      </a:lnTo>
                      <a:lnTo>
                        <a:pt x="1082" y="277"/>
                      </a:lnTo>
                      <a:lnTo>
                        <a:pt x="1084" y="286"/>
                      </a:lnTo>
                      <a:lnTo>
                        <a:pt x="1085" y="296"/>
                      </a:lnTo>
                      <a:lnTo>
                        <a:pt x="1086" y="307"/>
                      </a:lnTo>
                      <a:lnTo>
                        <a:pt x="1085" y="317"/>
                      </a:lnTo>
                      <a:lnTo>
                        <a:pt x="1084" y="327"/>
                      </a:lnTo>
                      <a:lnTo>
                        <a:pt x="1081" y="338"/>
                      </a:lnTo>
                      <a:lnTo>
                        <a:pt x="1078" y="348"/>
                      </a:lnTo>
                      <a:lnTo>
                        <a:pt x="1073" y="357"/>
                      </a:lnTo>
                      <a:lnTo>
                        <a:pt x="1068" y="367"/>
                      </a:lnTo>
                      <a:lnTo>
                        <a:pt x="1060" y="376"/>
                      </a:lnTo>
                      <a:lnTo>
                        <a:pt x="1053" y="384"/>
                      </a:lnTo>
                      <a:lnTo>
                        <a:pt x="1045" y="390"/>
                      </a:lnTo>
                      <a:lnTo>
                        <a:pt x="1037" y="397"/>
                      </a:lnTo>
                      <a:lnTo>
                        <a:pt x="1027" y="403"/>
                      </a:lnTo>
                      <a:lnTo>
                        <a:pt x="1017" y="407"/>
                      </a:lnTo>
                      <a:lnTo>
                        <a:pt x="1008" y="410"/>
                      </a:lnTo>
                      <a:lnTo>
                        <a:pt x="997" y="412"/>
                      </a:lnTo>
                      <a:lnTo>
                        <a:pt x="987" y="413"/>
                      </a:lnTo>
                      <a:lnTo>
                        <a:pt x="977" y="414"/>
                      </a:lnTo>
                      <a:lnTo>
                        <a:pt x="966" y="413"/>
                      </a:lnTo>
                      <a:lnTo>
                        <a:pt x="956" y="412"/>
                      </a:lnTo>
                      <a:lnTo>
                        <a:pt x="946" y="409"/>
                      </a:lnTo>
                      <a:lnTo>
                        <a:pt x="936" y="406"/>
                      </a:lnTo>
                      <a:lnTo>
                        <a:pt x="926" y="401"/>
                      </a:lnTo>
                      <a:lnTo>
                        <a:pt x="917" y="396"/>
                      </a:lnTo>
                      <a:lnTo>
                        <a:pt x="908" y="388"/>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3" name="Freeform 2135">
                  <a:extLst>
                    <a:ext uri="{FF2B5EF4-FFF2-40B4-BE49-F238E27FC236}">
                      <a16:creationId xmlns:a16="http://schemas.microsoft.com/office/drawing/2014/main" id="{17183F85-C21C-4983-BD18-F7F1A3AA527F}"/>
                    </a:ext>
                  </a:extLst>
                </p:cNvPr>
                <p:cNvSpPr>
                  <a:spLocks/>
                </p:cNvSpPr>
                <p:nvPr/>
              </p:nvSpPr>
              <p:spPr bwMode="auto">
                <a:xfrm>
                  <a:off x="1866" y="3149"/>
                  <a:ext cx="15" cy="46"/>
                </a:xfrm>
                <a:custGeom>
                  <a:avLst/>
                  <a:gdLst>
                    <a:gd name="T0" fmla="*/ 0 w 228"/>
                    <a:gd name="T1" fmla="*/ 0 h 687"/>
                    <a:gd name="T2" fmla="*/ 0 w 228"/>
                    <a:gd name="T3" fmla="*/ 0 h 687"/>
                    <a:gd name="T4" fmla="*/ 0 w 228"/>
                    <a:gd name="T5" fmla="*/ 0 h 687"/>
                    <a:gd name="T6" fmla="*/ 0 w 228"/>
                    <a:gd name="T7" fmla="*/ 0 h 687"/>
                    <a:gd name="T8" fmla="*/ 0 w 228"/>
                    <a:gd name="T9" fmla="*/ 0 h 687"/>
                    <a:gd name="T10" fmla="*/ 0 w 228"/>
                    <a:gd name="T11" fmla="*/ 0 h 687"/>
                    <a:gd name="T12" fmla="*/ 0 w 228"/>
                    <a:gd name="T13" fmla="*/ 0 h 687"/>
                    <a:gd name="T14" fmla="*/ 0 w 228"/>
                    <a:gd name="T15" fmla="*/ 0 h 687"/>
                    <a:gd name="T16" fmla="*/ 0 w 228"/>
                    <a:gd name="T17" fmla="*/ 0 h 687"/>
                    <a:gd name="T18" fmla="*/ 0 w 228"/>
                    <a:gd name="T19" fmla="*/ 0 h 687"/>
                    <a:gd name="T20" fmla="*/ 0 w 228"/>
                    <a:gd name="T21" fmla="*/ 0 h 687"/>
                    <a:gd name="T22" fmla="*/ 0 w 228"/>
                    <a:gd name="T23" fmla="*/ 0 h 687"/>
                    <a:gd name="T24" fmla="*/ 0 w 228"/>
                    <a:gd name="T25" fmla="*/ 0 h 687"/>
                    <a:gd name="T26" fmla="*/ 0 w 228"/>
                    <a:gd name="T27" fmla="*/ 0 h 687"/>
                    <a:gd name="T28" fmla="*/ 0 w 228"/>
                    <a:gd name="T29" fmla="*/ 0 h 687"/>
                    <a:gd name="T30" fmla="*/ 0 w 228"/>
                    <a:gd name="T31" fmla="*/ 0 h 687"/>
                    <a:gd name="T32" fmla="*/ 0 w 228"/>
                    <a:gd name="T33" fmla="*/ 0 h 687"/>
                    <a:gd name="T34" fmla="*/ 0 w 228"/>
                    <a:gd name="T35" fmla="*/ 0 h 687"/>
                    <a:gd name="T36" fmla="*/ 0 w 228"/>
                    <a:gd name="T37" fmla="*/ 0 h 687"/>
                    <a:gd name="T38" fmla="*/ 0 w 228"/>
                    <a:gd name="T39" fmla="*/ 0 h 687"/>
                    <a:gd name="T40" fmla="*/ 0 w 228"/>
                    <a:gd name="T41" fmla="*/ 0 h 687"/>
                    <a:gd name="T42" fmla="*/ 0 w 228"/>
                    <a:gd name="T43" fmla="*/ 0 h 687"/>
                    <a:gd name="T44" fmla="*/ 0 w 228"/>
                    <a:gd name="T45" fmla="*/ 0 h 687"/>
                    <a:gd name="T46" fmla="*/ 0 w 228"/>
                    <a:gd name="T47" fmla="*/ 0 h 687"/>
                    <a:gd name="T48" fmla="*/ 0 w 228"/>
                    <a:gd name="T49" fmla="*/ 0 h 687"/>
                    <a:gd name="T50" fmla="*/ 0 w 228"/>
                    <a:gd name="T51" fmla="*/ 0 h 687"/>
                    <a:gd name="T52" fmla="*/ 0 w 228"/>
                    <a:gd name="T53" fmla="*/ 0 h 687"/>
                    <a:gd name="T54" fmla="*/ 0 w 228"/>
                    <a:gd name="T55" fmla="*/ 0 h 687"/>
                    <a:gd name="T56" fmla="*/ 0 w 228"/>
                    <a:gd name="T57" fmla="*/ 0 h 687"/>
                    <a:gd name="T58" fmla="*/ 0 w 228"/>
                    <a:gd name="T59" fmla="*/ 0 h 687"/>
                    <a:gd name="T60" fmla="*/ 0 w 228"/>
                    <a:gd name="T61" fmla="*/ 0 h 687"/>
                    <a:gd name="T62" fmla="*/ 0 w 228"/>
                    <a:gd name="T63" fmla="*/ 0 h 687"/>
                    <a:gd name="T64" fmla="*/ 0 w 228"/>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8" h="687">
                      <a:moveTo>
                        <a:pt x="216" y="105"/>
                      </a:moveTo>
                      <a:lnTo>
                        <a:pt x="228" y="576"/>
                      </a:lnTo>
                      <a:lnTo>
                        <a:pt x="228" y="587"/>
                      </a:lnTo>
                      <a:lnTo>
                        <a:pt x="227" y="597"/>
                      </a:lnTo>
                      <a:lnTo>
                        <a:pt x="224" y="609"/>
                      </a:lnTo>
                      <a:lnTo>
                        <a:pt x="221" y="618"/>
                      </a:lnTo>
                      <a:lnTo>
                        <a:pt x="217" y="628"/>
                      </a:lnTo>
                      <a:lnTo>
                        <a:pt x="212" y="637"/>
                      </a:lnTo>
                      <a:lnTo>
                        <a:pt x="205" y="646"/>
                      </a:lnTo>
                      <a:lnTo>
                        <a:pt x="199" y="653"/>
                      </a:lnTo>
                      <a:lnTo>
                        <a:pt x="191" y="660"/>
                      </a:lnTo>
                      <a:lnTo>
                        <a:pt x="183" y="667"/>
                      </a:lnTo>
                      <a:lnTo>
                        <a:pt x="174" y="673"/>
                      </a:lnTo>
                      <a:lnTo>
                        <a:pt x="165" y="677"/>
                      </a:lnTo>
                      <a:lnTo>
                        <a:pt x="155" y="681"/>
                      </a:lnTo>
                      <a:lnTo>
                        <a:pt x="144" y="684"/>
                      </a:lnTo>
                      <a:lnTo>
                        <a:pt x="134" y="686"/>
                      </a:lnTo>
                      <a:lnTo>
                        <a:pt x="123" y="687"/>
                      </a:lnTo>
                      <a:lnTo>
                        <a:pt x="112" y="686"/>
                      </a:lnTo>
                      <a:lnTo>
                        <a:pt x="101" y="685"/>
                      </a:lnTo>
                      <a:lnTo>
                        <a:pt x="91" y="683"/>
                      </a:lnTo>
                      <a:lnTo>
                        <a:pt x="80" y="680"/>
                      </a:lnTo>
                      <a:lnTo>
                        <a:pt x="71" y="675"/>
                      </a:lnTo>
                      <a:lnTo>
                        <a:pt x="62" y="670"/>
                      </a:lnTo>
                      <a:lnTo>
                        <a:pt x="53" y="664"/>
                      </a:lnTo>
                      <a:lnTo>
                        <a:pt x="46" y="657"/>
                      </a:lnTo>
                      <a:lnTo>
                        <a:pt x="39" y="650"/>
                      </a:lnTo>
                      <a:lnTo>
                        <a:pt x="32" y="642"/>
                      </a:lnTo>
                      <a:lnTo>
                        <a:pt x="26" y="632"/>
                      </a:lnTo>
                      <a:lnTo>
                        <a:pt x="21" y="623"/>
                      </a:lnTo>
                      <a:lnTo>
                        <a:pt x="17" y="614"/>
                      </a:lnTo>
                      <a:lnTo>
                        <a:pt x="15" y="603"/>
                      </a:lnTo>
                      <a:lnTo>
                        <a:pt x="13" y="593"/>
                      </a:lnTo>
                      <a:lnTo>
                        <a:pt x="12" y="582"/>
                      </a:lnTo>
                      <a:lnTo>
                        <a:pt x="0" y="110"/>
                      </a:lnTo>
                      <a:lnTo>
                        <a:pt x="0" y="100"/>
                      </a:lnTo>
                      <a:lnTo>
                        <a:pt x="2" y="89"/>
                      </a:lnTo>
                      <a:lnTo>
                        <a:pt x="4" y="78"/>
                      </a:lnTo>
                      <a:lnTo>
                        <a:pt x="7" y="68"/>
                      </a:lnTo>
                      <a:lnTo>
                        <a:pt x="11" y="59"/>
                      </a:lnTo>
                      <a:lnTo>
                        <a:pt x="16" y="49"/>
                      </a:lnTo>
                      <a:lnTo>
                        <a:pt x="22" y="41"/>
                      </a:lnTo>
                      <a:lnTo>
                        <a:pt x="30" y="33"/>
                      </a:lnTo>
                      <a:lnTo>
                        <a:pt x="37" y="26"/>
                      </a:lnTo>
                      <a:lnTo>
                        <a:pt x="45" y="19"/>
                      </a:lnTo>
                      <a:lnTo>
                        <a:pt x="53" y="14"/>
                      </a:lnTo>
                      <a:lnTo>
                        <a:pt x="63" y="9"/>
                      </a:lnTo>
                      <a:lnTo>
                        <a:pt x="73" y="5"/>
                      </a:lnTo>
                      <a:lnTo>
                        <a:pt x="83" y="3"/>
                      </a:lnTo>
                      <a:lnTo>
                        <a:pt x="94" y="1"/>
                      </a:lnTo>
                      <a:lnTo>
                        <a:pt x="105" y="0"/>
                      </a:lnTo>
                      <a:lnTo>
                        <a:pt x="116" y="0"/>
                      </a:lnTo>
                      <a:lnTo>
                        <a:pt x="127" y="1"/>
                      </a:lnTo>
                      <a:lnTo>
                        <a:pt x="137" y="4"/>
                      </a:lnTo>
                      <a:lnTo>
                        <a:pt x="147" y="7"/>
                      </a:lnTo>
                      <a:lnTo>
                        <a:pt x="157" y="11"/>
                      </a:lnTo>
                      <a:lnTo>
                        <a:pt x="166" y="16"/>
                      </a:lnTo>
                      <a:lnTo>
                        <a:pt x="174" y="22"/>
                      </a:lnTo>
                      <a:lnTo>
                        <a:pt x="183" y="29"/>
                      </a:lnTo>
                      <a:lnTo>
                        <a:pt x="190" y="37"/>
                      </a:lnTo>
                      <a:lnTo>
                        <a:pt x="196" y="45"/>
                      </a:lnTo>
                      <a:lnTo>
                        <a:pt x="201" y="53"/>
                      </a:lnTo>
                      <a:lnTo>
                        <a:pt x="206" y="63"/>
                      </a:lnTo>
                      <a:lnTo>
                        <a:pt x="211" y="73"/>
                      </a:lnTo>
                      <a:lnTo>
                        <a:pt x="214" y="83"/>
                      </a:lnTo>
                      <a:lnTo>
                        <a:pt x="215" y="94"/>
                      </a:lnTo>
                      <a:lnTo>
                        <a:pt x="216" y="10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4" name="Freeform 2136">
                  <a:extLst>
                    <a:ext uri="{FF2B5EF4-FFF2-40B4-BE49-F238E27FC236}">
                      <a16:creationId xmlns:a16="http://schemas.microsoft.com/office/drawing/2014/main" id="{1D93A68C-AD1E-4EE1-AAC1-2FBC1F2356C5}"/>
                    </a:ext>
                  </a:extLst>
                </p:cNvPr>
                <p:cNvSpPr>
                  <a:spLocks/>
                </p:cNvSpPr>
                <p:nvPr/>
              </p:nvSpPr>
              <p:spPr bwMode="auto">
                <a:xfrm>
                  <a:off x="1609" y="3002"/>
                  <a:ext cx="346" cy="340"/>
                </a:xfrm>
                <a:custGeom>
                  <a:avLst/>
                  <a:gdLst>
                    <a:gd name="T0" fmla="*/ 0 w 5185"/>
                    <a:gd name="T1" fmla="*/ 0 h 5102"/>
                    <a:gd name="T2" fmla="*/ 0 w 5185"/>
                    <a:gd name="T3" fmla="*/ 0 h 5102"/>
                    <a:gd name="T4" fmla="*/ 0 w 5185"/>
                    <a:gd name="T5" fmla="*/ 0 h 5102"/>
                    <a:gd name="T6" fmla="*/ 0 w 5185"/>
                    <a:gd name="T7" fmla="*/ 0 h 5102"/>
                    <a:gd name="T8" fmla="*/ 0 w 5185"/>
                    <a:gd name="T9" fmla="*/ 0 h 5102"/>
                    <a:gd name="T10" fmla="*/ 0 w 5185"/>
                    <a:gd name="T11" fmla="*/ 0 h 5102"/>
                    <a:gd name="T12" fmla="*/ 0 w 5185"/>
                    <a:gd name="T13" fmla="*/ 0 h 5102"/>
                    <a:gd name="T14" fmla="*/ 0 w 5185"/>
                    <a:gd name="T15" fmla="*/ 0 h 5102"/>
                    <a:gd name="T16" fmla="*/ 0 w 5185"/>
                    <a:gd name="T17" fmla="*/ 0 h 5102"/>
                    <a:gd name="T18" fmla="*/ 0 w 5185"/>
                    <a:gd name="T19" fmla="*/ 0 h 5102"/>
                    <a:gd name="T20" fmla="*/ 0 w 5185"/>
                    <a:gd name="T21" fmla="*/ 0 h 5102"/>
                    <a:gd name="T22" fmla="*/ 0 w 5185"/>
                    <a:gd name="T23" fmla="*/ 0 h 5102"/>
                    <a:gd name="T24" fmla="*/ 0 w 5185"/>
                    <a:gd name="T25" fmla="*/ 0 h 5102"/>
                    <a:gd name="T26" fmla="*/ 0 w 5185"/>
                    <a:gd name="T27" fmla="*/ 0 h 5102"/>
                    <a:gd name="T28" fmla="*/ 0 w 5185"/>
                    <a:gd name="T29" fmla="*/ 0 h 5102"/>
                    <a:gd name="T30" fmla="*/ 0 w 5185"/>
                    <a:gd name="T31" fmla="*/ 0 h 5102"/>
                    <a:gd name="T32" fmla="*/ 0 w 5185"/>
                    <a:gd name="T33" fmla="*/ 0 h 5102"/>
                    <a:gd name="T34" fmla="*/ 0 w 5185"/>
                    <a:gd name="T35" fmla="*/ 0 h 5102"/>
                    <a:gd name="T36" fmla="*/ 0 w 5185"/>
                    <a:gd name="T37" fmla="*/ 0 h 5102"/>
                    <a:gd name="T38" fmla="*/ 0 w 5185"/>
                    <a:gd name="T39" fmla="*/ 0 h 5102"/>
                    <a:gd name="T40" fmla="*/ 0 w 5185"/>
                    <a:gd name="T41" fmla="*/ 0 h 5102"/>
                    <a:gd name="T42" fmla="*/ 0 w 5185"/>
                    <a:gd name="T43" fmla="*/ 0 h 5102"/>
                    <a:gd name="T44" fmla="*/ 0 w 5185"/>
                    <a:gd name="T45" fmla="*/ 0 h 5102"/>
                    <a:gd name="T46" fmla="*/ 0 w 5185"/>
                    <a:gd name="T47" fmla="*/ 0 h 5102"/>
                    <a:gd name="T48" fmla="*/ 0 w 5185"/>
                    <a:gd name="T49" fmla="*/ 0 h 5102"/>
                    <a:gd name="T50" fmla="*/ 0 w 5185"/>
                    <a:gd name="T51" fmla="*/ 0 h 5102"/>
                    <a:gd name="T52" fmla="*/ 0 w 5185"/>
                    <a:gd name="T53" fmla="*/ 0 h 5102"/>
                    <a:gd name="T54" fmla="*/ 0 w 5185"/>
                    <a:gd name="T55" fmla="*/ 0 h 5102"/>
                    <a:gd name="T56" fmla="*/ 0 w 5185"/>
                    <a:gd name="T57" fmla="*/ 0 h 5102"/>
                    <a:gd name="T58" fmla="*/ 0 w 5185"/>
                    <a:gd name="T59" fmla="*/ 0 h 5102"/>
                    <a:gd name="T60" fmla="*/ 0 w 5185"/>
                    <a:gd name="T61" fmla="*/ 0 h 5102"/>
                    <a:gd name="T62" fmla="*/ 0 w 5185"/>
                    <a:gd name="T63" fmla="*/ 0 h 5102"/>
                    <a:gd name="T64" fmla="*/ 0 w 5185"/>
                    <a:gd name="T65" fmla="*/ 0 h 5102"/>
                    <a:gd name="T66" fmla="*/ 0 w 5185"/>
                    <a:gd name="T67" fmla="*/ 0 h 5102"/>
                    <a:gd name="T68" fmla="*/ 0 w 5185"/>
                    <a:gd name="T69" fmla="*/ 0 h 5102"/>
                    <a:gd name="T70" fmla="*/ 0 w 5185"/>
                    <a:gd name="T71" fmla="*/ 0 h 5102"/>
                    <a:gd name="T72" fmla="*/ 0 w 5185"/>
                    <a:gd name="T73" fmla="*/ 0 h 5102"/>
                    <a:gd name="T74" fmla="*/ 0 w 5185"/>
                    <a:gd name="T75" fmla="*/ 0 h 5102"/>
                    <a:gd name="T76" fmla="*/ 0 w 5185"/>
                    <a:gd name="T77" fmla="*/ 0 h 5102"/>
                    <a:gd name="T78" fmla="*/ 0 w 5185"/>
                    <a:gd name="T79" fmla="*/ 0 h 5102"/>
                    <a:gd name="T80" fmla="*/ 0 w 5185"/>
                    <a:gd name="T81" fmla="*/ 0 h 5102"/>
                    <a:gd name="T82" fmla="*/ 0 w 5185"/>
                    <a:gd name="T83" fmla="*/ 0 h 5102"/>
                    <a:gd name="T84" fmla="*/ 0 w 5185"/>
                    <a:gd name="T85" fmla="*/ 0 h 5102"/>
                    <a:gd name="T86" fmla="*/ 0 w 5185"/>
                    <a:gd name="T87" fmla="*/ 0 h 5102"/>
                    <a:gd name="T88" fmla="*/ 0 w 5185"/>
                    <a:gd name="T89" fmla="*/ 0 h 5102"/>
                    <a:gd name="T90" fmla="*/ 0 w 5185"/>
                    <a:gd name="T91" fmla="*/ 0 h 5102"/>
                    <a:gd name="T92" fmla="*/ 0 w 5185"/>
                    <a:gd name="T93" fmla="*/ 0 h 5102"/>
                    <a:gd name="T94" fmla="*/ 0 w 5185"/>
                    <a:gd name="T95" fmla="*/ 0 h 5102"/>
                    <a:gd name="T96" fmla="*/ 0 w 5185"/>
                    <a:gd name="T97" fmla="*/ 0 h 5102"/>
                    <a:gd name="T98" fmla="*/ 0 w 5185"/>
                    <a:gd name="T99" fmla="*/ 0 h 5102"/>
                    <a:gd name="T100" fmla="*/ 0 w 5185"/>
                    <a:gd name="T101" fmla="*/ 0 h 5102"/>
                    <a:gd name="T102" fmla="*/ 0 w 5185"/>
                    <a:gd name="T103" fmla="*/ 0 h 5102"/>
                    <a:gd name="T104" fmla="*/ 0 w 5185"/>
                    <a:gd name="T105" fmla="*/ 0 h 5102"/>
                    <a:gd name="T106" fmla="*/ 0 w 5185"/>
                    <a:gd name="T107" fmla="*/ 0 h 5102"/>
                    <a:gd name="T108" fmla="*/ 0 w 5185"/>
                    <a:gd name="T109" fmla="*/ 0 h 5102"/>
                    <a:gd name="T110" fmla="*/ 0 w 5185"/>
                    <a:gd name="T111" fmla="*/ 0 h 5102"/>
                    <a:gd name="T112" fmla="*/ 0 w 5185"/>
                    <a:gd name="T113" fmla="*/ 0 h 5102"/>
                    <a:gd name="T114" fmla="*/ 0 w 5185"/>
                    <a:gd name="T115" fmla="*/ 0 h 5102"/>
                    <a:gd name="T116" fmla="*/ 0 w 5185"/>
                    <a:gd name="T117" fmla="*/ 0 h 5102"/>
                    <a:gd name="T118" fmla="*/ 0 w 5185"/>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5" h="5102">
                      <a:moveTo>
                        <a:pt x="4820" y="955"/>
                      </a:moveTo>
                      <a:lnTo>
                        <a:pt x="4835" y="945"/>
                      </a:lnTo>
                      <a:lnTo>
                        <a:pt x="4848" y="934"/>
                      </a:lnTo>
                      <a:lnTo>
                        <a:pt x="4862" y="920"/>
                      </a:lnTo>
                      <a:lnTo>
                        <a:pt x="4875" y="904"/>
                      </a:lnTo>
                      <a:lnTo>
                        <a:pt x="4887" y="886"/>
                      </a:lnTo>
                      <a:lnTo>
                        <a:pt x="4900" y="867"/>
                      </a:lnTo>
                      <a:lnTo>
                        <a:pt x="4910" y="845"/>
                      </a:lnTo>
                      <a:lnTo>
                        <a:pt x="4921" y="822"/>
                      </a:lnTo>
                      <a:lnTo>
                        <a:pt x="4931" y="799"/>
                      </a:lnTo>
                      <a:lnTo>
                        <a:pt x="4939" y="773"/>
                      </a:lnTo>
                      <a:lnTo>
                        <a:pt x="4946" y="747"/>
                      </a:lnTo>
                      <a:lnTo>
                        <a:pt x="4954" y="720"/>
                      </a:lnTo>
                      <a:lnTo>
                        <a:pt x="4959" y="692"/>
                      </a:lnTo>
                      <a:lnTo>
                        <a:pt x="4964" y="663"/>
                      </a:lnTo>
                      <a:lnTo>
                        <a:pt x="4967" y="634"/>
                      </a:lnTo>
                      <a:lnTo>
                        <a:pt x="4969" y="605"/>
                      </a:lnTo>
                      <a:lnTo>
                        <a:pt x="4969" y="578"/>
                      </a:lnTo>
                      <a:lnTo>
                        <a:pt x="4969" y="551"/>
                      </a:lnTo>
                      <a:lnTo>
                        <a:pt x="4967" y="526"/>
                      </a:lnTo>
                      <a:lnTo>
                        <a:pt x="4965" y="501"/>
                      </a:lnTo>
                      <a:lnTo>
                        <a:pt x="4961" y="477"/>
                      </a:lnTo>
                      <a:lnTo>
                        <a:pt x="4956" y="453"/>
                      </a:lnTo>
                      <a:lnTo>
                        <a:pt x="4950" y="432"/>
                      </a:lnTo>
                      <a:lnTo>
                        <a:pt x="4943" y="410"/>
                      </a:lnTo>
                      <a:lnTo>
                        <a:pt x="4935" y="390"/>
                      </a:lnTo>
                      <a:lnTo>
                        <a:pt x="4927" y="372"/>
                      </a:lnTo>
                      <a:lnTo>
                        <a:pt x="4916" y="354"/>
                      </a:lnTo>
                      <a:lnTo>
                        <a:pt x="4906" y="337"/>
                      </a:lnTo>
                      <a:lnTo>
                        <a:pt x="4894" y="322"/>
                      </a:lnTo>
                      <a:lnTo>
                        <a:pt x="4881" y="308"/>
                      </a:lnTo>
                      <a:lnTo>
                        <a:pt x="4868" y="296"/>
                      </a:lnTo>
                      <a:lnTo>
                        <a:pt x="4853" y="286"/>
                      </a:lnTo>
                      <a:lnTo>
                        <a:pt x="4834" y="273"/>
                      </a:lnTo>
                      <a:lnTo>
                        <a:pt x="4814" y="262"/>
                      </a:lnTo>
                      <a:lnTo>
                        <a:pt x="4794" y="253"/>
                      </a:lnTo>
                      <a:lnTo>
                        <a:pt x="4774" y="244"/>
                      </a:lnTo>
                      <a:lnTo>
                        <a:pt x="4753" y="237"/>
                      </a:lnTo>
                      <a:lnTo>
                        <a:pt x="4732" y="231"/>
                      </a:lnTo>
                      <a:lnTo>
                        <a:pt x="4712" y="226"/>
                      </a:lnTo>
                      <a:lnTo>
                        <a:pt x="4690" y="223"/>
                      </a:lnTo>
                      <a:lnTo>
                        <a:pt x="4669" y="220"/>
                      </a:lnTo>
                      <a:lnTo>
                        <a:pt x="4649" y="217"/>
                      </a:lnTo>
                      <a:lnTo>
                        <a:pt x="4627" y="217"/>
                      </a:lnTo>
                      <a:lnTo>
                        <a:pt x="4606" y="217"/>
                      </a:lnTo>
                      <a:lnTo>
                        <a:pt x="4586" y="219"/>
                      </a:lnTo>
                      <a:lnTo>
                        <a:pt x="4566" y="221"/>
                      </a:lnTo>
                      <a:lnTo>
                        <a:pt x="4545" y="223"/>
                      </a:lnTo>
                      <a:lnTo>
                        <a:pt x="4526" y="227"/>
                      </a:lnTo>
                      <a:lnTo>
                        <a:pt x="4507" y="231"/>
                      </a:lnTo>
                      <a:lnTo>
                        <a:pt x="4487" y="235"/>
                      </a:lnTo>
                      <a:lnTo>
                        <a:pt x="4470" y="241"/>
                      </a:lnTo>
                      <a:lnTo>
                        <a:pt x="4451" y="246"/>
                      </a:lnTo>
                      <a:lnTo>
                        <a:pt x="4435" y="254"/>
                      </a:lnTo>
                      <a:lnTo>
                        <a:pt x="4418" y="260"/>
                      </a:lnTo>
                      <a:lnTo>
                        <a:pt x="4401" y="268"/>
                      </a:lnTo>
                      <a:lnTo>
                        <a:pt x="4386" y="275"/>
                      </a:lnTo>
                      <a:lnTo>
                        <a:pt x="4371" y="284"/>
                      </a:lnTo>
                      <a:lnTo>
                        <a:pt x="4358" y="292"/>
                      </a:lnTo>
                      <a:lnTo>
                        <a:pt x="4346" y="301"/>
                      </a:lnTo>
                      <a:lnTo>
                        <a:pt x="4333" y="310"/>
                      </a:lnTo>
                      <a:lnTo>
                        <a:pt x="4323" y="319"/>
                      </a:lnTo>
                      <a:lnTo>
                        <a:pt x="4313" y="328"/>
                      </a:lnTo>
                      <a:lnTo>
                        <a:pt x="4304" y="337"/>
                      </a:lnTo>
                      <a:lnTo>
                        <a:pt x="4296" y="347"/>
                      </a:lnTo>
                      <a:lnTo>
                        <a:pt x="4277" y="371"/>
                      </a:lnTo>
                      <a:lnTo>
                        <a:pt x="4257" y="392"/>
                      </a:lnTo>
                      <a:lnTo>
                        <a:pt x="4236" y="413"/>
                      </a:lnTo>
                      <a:lnTo>
                        <a:pt x="4213" y="432"/>
                      </a:lnTo>
                      <a:lnTo>
                        <a:pt x="4190" y="449"/>
                      </a:lnTo>
                      <a:lnTo>
                        <a:pt x="4167" y="466"/>
                      </a:lnTo>
                      <a:lnTo>
                        <a:pt x="4142" y="480"/>
                      </a:lnTo>
                      <a:lnTo>
                        <a:pt x="4116" y="494"/>
                      </a:lnTo>
                      <a:lnTo>
                        <a:pt x="4090" y="505"/>
                      </a:lnTo>
                      <a:lnTo>
                        <a:pt x="4063" y="516"/>
                      </a:lnTo>
                      <a:lnTo>
                        <a:pt x="4036" y="525"/>
                      </a:lnTo>
                      <a:lnTo>
                        <a:pt x="4010" y="533"/>
                      </a:lnTo>
                      <a:lnTo>
                        <a:pt x="3982" y="540"/>
                      </a:lnTo>
                      <a:lnTo>
                        <a:pt x="3954" y="545"/>
                      </a:lnTo>
                      <a:lnTo>
                        <a:pt x="3926" y="549"/>
                      </a:lnTo>
                      <a:lnTo>
                        <a:pt x="3897" y="552"/>
                      </a:lnTo>
                      <a:lnTo>
                        <a:pt x="3869" y="555"/>
                      </a:lnTo>
                      <a:lnTo>
                        <a:pt x="3840" y="556"/>
                      </a:lnTo>
                      <a:lnTo>
                        <a:pt x="3812" y="556"/>
                      </a:lnTo>
                      <a:lnTo>
                        <a:pt x="3784" y="555"/>
                      </a:lnTo>
                      <a:lnTo>
                        <a:pt x="3756" y="554"/>
                      </a:lnTo>
                      <a:lnTo>
                        <a:pt x="3729" y="550"/>
                      </a:lnTo>
                      <a:lnTo>
                        <a:pt x="3702" y="546"/>
                      </a:lnTo>
                      <a:lnTo>
                        <a:pt x="3676" y="542"/>
                      </a:lnTo>
                      <a:lnTo>
                        <a:pt x="3650" y="537"/>
                      </a:lnTo>
                      <a:lnTo>
                        <a:pt x="3624" y="531"/>
                      </a:lnTo>
                      <a:lnTo>
                        <a:pt x="3599" y="524"/>
                      </a:lnTo>
                      <a:lnTo>
                        <a:pt x="3575" y="515"/>
                      </a:lnTo>
                      <a:lnTo>
                        <a:pt x="3551" y="507"/>
                      </a:lnTo>
                      <a:lnTo>
                        <a:pt x="3530" y="498"/>
                      </a:lnTo>
                      <a:lnTo>
                        <a:pt x="3508" y="488"/>
                      </a:lnTo>
                      <a:lnTo>
                        <a:pt x="3487" y="478"/>
                      </a:lnTo>
                      <a:lnTo>
                        <a:pt x="3459" y="464"/>
                      </a:lnTo>
                      <a:lnTo>
                        <a:pt x="3424" y="446"/>
                      </a:lnTo>
                      <a:lnTo>
                        <a:pt x="3382" y="426"/>
                      </a:lnTo>
                      <a:lnTo>
                        <a:pt x="3333" y="406"/>
                      </a:lnTo>
                      <a:lnTo>
                        <a:pt x="3277" y="384"/>
                      </a:lnTo>
                      <a:lnTo>
                        <a:pt x="3217" y="362"/>
                      </a:lnTo>
                      <a:lnTo>
                        <a:pt x="3185" y="351"/>
                      </a:lnTo>
                      <a:lnTo>
                        <a:pt x="3151" y="341"/>
                      </a:lnTo>
                      <a:lnTo>
                        <a:pt x="3117" y="330"/>
                      </a:lnTo>
                      <a:lnTo>
                        <a:pt x="3081" y="320"/>
                      </a:lnTo>
                      <a:lnTo>
                        <a:pt x="3044" y="311"/>
                      </a:lnTo>
                      <a:lnTo>
                        <a:pt x="3006" y="302"/>
                      </a:lnTo>
                      <a:lnTo>
                        <a:pt x="2967" y="294"/>
                      </a:lnTo>
                      <a:lnTo>
                        <a:pt x="2928" y="287"/>
                      </a:lnTo>
                      <a:lnTo>
                        <a:pt x="2887" y="280"/>
                      </a:lnTo>
                      <a:lnTo>
                        <a:pt x="2845" y="274"/>
                      </a:lnTo>
                      <a:lnTo>
                        <a:pt x="2803" y="269"/>
                      </a:lnTo>
                      <a:lnTo>
                        <a:pt x="2760" y="266"/>
                      </a:lnTo>
                      <a:lnTo>
                        <a:pt x="2716" y="263"/>
                      </a:lnTo>
                      <a:lnTo>
                        <a:pt x="2672" y="262"/>
                      </a:lnTo>
                      <a:lnTo>
                        <a:pt x="2627" y="262"/>
                      </a:lnTo>
                      <a:lnTo>
                        <a:pt x="2583" y="264"/>
                      </a:lnTo>
                      <a:lnTo>
                        <a:pt x="2536" y="267"/>
                      </a:lnTo>
                      <a:lnTo>
                        <a:pt x="2490" y="271"/>
                      </a:lnTo>
                      <a:lnTo>
                        <a:pt x="2444" y="277"/>
                      </a:lnTo>
                      <a:lnTo>
                        <a:pt x="2397" y="286"/>
                      </a:lnTo>
                      <a:lnTo>
                        <a:pt x="2314" y="302"/>
                      </a:lnTo>
                      <a:lnTo>
                        <a:pt x="2233" y="321"/>
                      </a:lnTo>
                      <a:lnTo>
                        <a:pt x="2195" y="331"/>
                      </a:lnTo>
                      <a:lnTo>
                        <a:pt x="2156" y="342"/>
                      </a:lnTo>
                      <a:lnTo>
                        <a:pt x="2119" y="352"/>
                      </a:lnTo>
                      <a:lnTo>
                        <a:pt x="2084" y="363"/>
                      </a:lnTo>
                      <a:lnTo>
                        <a:pt x="2049" y="375"/>
                      </a:lnTo>
                      <a:lnTo>
                        <a:pt x="2014" y="387"/>
                      </a:lnTo>
                      <a:lnTo>
                        <a:pt x="1981" y="399"/>
                      </a:lnTo>
                      <a:lnTo>
                        <a:pt x="1948" y="412"/>
                      </a:lnTo>
                      <a:lnTo>
                        <a:pt x="1917" y="425"/>
                      </a:lnTo>
                      <a:lnTo>
                        <a:pt x="1886" y="440"/>
                      </a:lnTo>
                      <a:lnTo>
                        <a:pt x="1855" y="453"/>
                      </a:lnTo>
                      <a:lnTo>
                        <a:pt x="1826" y="469"/>
                      </a:lnTo>
                      <a:lnTo>
                        <a:pt x="1797" y="483"/>
                      </a:lnTo>
                      <a:lnTo>
                        <a:pt x="1769" y="500"/>
                      </a:lnTo>
                      <a:lnTo>
                        <a:pt x="1742" y="515"/>
                      </a:lnTo>
                      <a:lnTo>
                        <a:pt x="1715" y="532"/>
                      </a:lnTo>
                      <a:lnTo>
                        <a:pt x="1689" y="549"/>
                      </a:lnTo>
                      <a:lnTo>
                        <a:pt x="1664" y="567"/>
                      </a:lnTo>
                      <a:lnTo>
                        <a:pt x="1639" y="586"/>
                      </a:lnTo>
                      <a:lnTo>
                        <a:pt x="1616" y="604"/>
                      </a:lnTo>
                      <a:lnTo>
                        <a:pt x="1593" y="624"/>
                      </a:lnTo>
                      <a:lnTo>
                        <a:pt x="1570" y="643"/>
                      </a:lnTo>
                      <a:lnTo>
                        <a:pt x="1548" y="664"/>
                      </a:lnTo>
                      <a:lnTo>
                        <a:pt x="1528" y="685"/>
                      </a:lnTo>
                      <a:lnTo>
                        <a:pt x="1507" y="707"/>
                      </a:lnTo>
                      <a:lnTo>
                        <a:pt x="1486" y="728"/>
                      </a:lnTo>
                      <a:lnTo>
                        <a:pt x="1468" y="751"/>
                      </a:lnTo>
                      <a:lnTo>
                        <a:pt x="1448" y="775"/>
                      </a:lnTo>
                      <a:lnTo>
                        <a:pt x="1432" y="796"/>
                      </a:lnTo>
                      <a:lnTo>
                        <a:pt x="1415" y="819"/>
                      </a:lnTo>
                      <a:lnTo>
                        <a:pt x="1399" y="842"/>
                      </a:lnTo>
                      <a:lnTo>
                        <a:pt x="1382" y="867"/>
                      </a:lnTo>
                      <a:lnTo>
                        <a:pt x="1350" y="917"/>
                      </a:lnTo>
                      <a:lnTo>
                        <a:pt x="1320" y="970"/>
                      </a:lnTo>
                      <a:lnTo>
                        <a:pt x="1290" y="1026"/>
                      </a:lnTo>
                      <a:lnTo>
                        <a:pt x="1261" y="1084"/>
                      </a:lnTo>
                      <a:lnTo>
                        <a:pt x="1233" y="1145"/>
                      </a:lnTo>
                      <a:lnTo>
                        <a:pt x="1206" y="1207"/>
                      </a:lnTo>
                      <a:lnTo>
                        <a:pt x="1181" y="1271"/>
                      </a:lnTo>
                      <a:lnTo>
                        <a:pt x="1158" y="1337"/>
                      </a:lnTo>
                      <a:lnTo>
                        <a:pt x="1135" y="1404"/>
                      </a:lnTo>
                      <a:lnTo>
                        <a:pt x="1114" y="1473"/>
                      </a:lnTo>
                      <a:lnTo>
                        <a:pt x="1096" y="1543"/>
                      </a:lnTo>
                      <a:lnTo>
                        <a:pt x="1078" y="1613"/>
                      </a:lnTo>
                      <a:lnTo>
                        <a:pt x="1061" y="1686"/>
                      </a:lnTo>
                      <a:lnTo>
                        <a:pt x="1048" y="1757"/>
                      </a:lnTo>
                      <a:lnTo>
                        <a:pt x="1043" y="1794"/>
                      </a:lnTo>
                      <a:lnTo>
                        <a:pt x="1039" y="1837"/>
                      </a:lnTo>
                      <a:lnTo>
                        <a:pt x="1037" y="1884"/>
                      </a:lnTo>
                      <a:lnTo>
                        <a:pt x="1036" y="1936"/>
                      </a:lnTo>
                      <a:lnTo>
                        <a:pt x="1037" y="1992"/>
                      </a:lnTo>
                      <a:lnTo>
                        <a:pt x="1039" y="2053"/>
                      </a:lnTo>
                      <a:lnTo>
                        <a:pt x="1042" y="2116"/>
                      </a:lnTo>
                      <a:lnTo>
                        <a:pt x="1046" y="2183"/>
                      </a:lnTo>
                      <a:lnTo>
                        <a:pt x="1051" y="2252"/>
                      </a:lnTo>
                      <a:lnTo>
                        <a:pt x="1057" y="2325"/>
                      </a:lnTo>
                      <a:lnTo>
                        <a:pt x="1065" y="2399"/>
                      </a:lnTo>
                      <a:lnTo>
                        <a:pt x="1073" y="2476"/>
                      </a:lnTo>
                      <a:lnTo>
                        <a:pt x="1090" y="2631"/>
                      </a:lnTo>
                      <a:lnTo>
                        <a:pt x="1111" y="2789"/>
                      </a:lnTo>
                      <a:lnTo>
                        <a:pt x="1133" y="2946"/>
                      </a:lnTo>
                      <a:lnTo>
                        <a:pt x="1157" y="3099"/>
                      </a:lnTo>
                      <a:lnTo>
                        <a:pt x="1179" y="3247"/>
                      </a:lnTo>
                      <a:lnTo>
                        <a:pt x="1202" y="3384"/>
                      </a:lnTo>
                      <a:lnTo>
                        <a:pt x="1225" y="3509"/>
                      </a:lnTo>
                      <a:lnTo>
                        <a:pt x="1244" y="3619"/>
                      </a:lnTo>
                      <a:lnTo>
                        <a:pt x="1263" y="3710"/>
                      </a:lnTo>
                      <a:lnTo>
                        <a:pt x="1278" y="3780"/>
                      </a:lnTo>
                      <a:lnTo>
                        <a:pt x="1285" y="3812"/>
                      </a:lnTo>
                      <a:lnTo>
                        <a:pt x="1291" y="3844"/>
                      </a:lnTo>
                      <a:lnTo>
                        <a:pt x="1296" y="3878"/>
                      </a:lnTo>
                      <a:lnTo>
                        <a:pt x="1301" y="3912"/>
                      </a:lnTo>
                      <a:lnTo>
                        <a:pt x="1304" y="3947"/>
                      </a:lnTo>
                      <a:lnTo>
                        <a:pt x="1308" y="3981"/>
                      </a:lnTo>
                      <a:lnTo>
                        <a:pt x="1311" y="4017"/>
                      </a:lnTo>
                      <a:lnTo>
                        <a:pt x="1312" y="4053"/>
                      </a:lnTo>
                      <a:lnTo>
                        <a:pt x="1313" y="4090"/>
                      </a:lnTo>
                      <a:lnTo>
                        <a:pt x="1313" y="4126"/>
                      </a:lnTo>
                      <a:lnTo>
                        <a:pt x="1312" y="4163"/>
                      </a:lnTo>
                      <a:lnTo>
                        <a:pt x="1311" y="4200"/>
                      </a:lnTo>
                      <a:lnTo>
                        <a:pt x="1308" y="4236"/>
                      </a:lnTo>
                      <a:lnTo>
                        <a:pt x="1304" y="4274"/>
                      </a:lnTo>
                      <a:lnTo>
                        <a:pt x="1300" y="4311"/>
                      </a:lnTo>
                      <a:lnTo>
                        <a:pt x="1295" y="4347"/>
                      </a:lnTo>
                      <a:lnTo>
                        <a:pt x="1290" y="4383"/>
                      </a:lnTo>
                      <a:lnTo>
                        <a:pt x="1283" y="4419"/>
                      </a:lnTo>
                      <a:lnTo>
                        <a:pt x="1275" y="4456"/>
                      </a:lnTo>
                      <a:lnTo>
                        <a:pt x="1266" y="4491"/>
                      </a:lnTo>
                      <a:lnTo>
                        <a:pt x="1257" y="4525"/>
                      </a:lnTo>
                      <a:lnTo>
                        <a:pt x="1247" y="4559"/>
                      </a:lnTo>
                      <a:lnTo>
                        <a:pt x="1235" y="4593"/>
                      </a:lnTo>
                      <a:lnTo>
                        <a:pt x="1222" y="4625"/>
                      </a:lnTo>
                      <a:lnTo>
                        <a:pt x="1208" y="4657"/>
                      </a:lnTo>
                      <a:lnTo>
                        <a:pt x="1194" y="4688"/>
                      </a:lnTo>
                      <a:lnTo>
                        <a:pt x="1178" y="4718"/>
                      </a:lnTo>
                      <a:lnTo>
                        <a:pt x="1162" y="4747"/>
                      </a:lnTo>
                      <a:lnTo>
                        <a:pt x="1144" y="4775"/>
                      </a:lnTo>
                      <a:lnTo>
                        <a:pt x="1126" y="4802"/>
                      </a:lnTo>
                      <a:lnTo>
                        <a:pt x="1106" y="4828"/>
                      </a:lnTo>
                      <a:lnTo>
                        <a:pt x="1085" y="4852"/>
                      </a:lnTo>
                      <a:lnTo>
                        <a:pt x="1071" y="4866"/>
                      </a:lnTo>
                      <a:lnTo>
                        <a:pt x="1056" y="4880"/>
                      </a:lnTo>
                      <a:lnTo>
                        <a:pt x="1041" y="4895"/>
                      </a:lnTo>
                      <a:lnTo>
                        <a:pt x="1025" y="4909"/>
                      </a:lnTo>
                      <a:lnTo>
                        <a:pt x="1009" y="4923"/>
                      </a:lnTo>
                      <a:lnTo>
                        <a:pt x="991" y="4935"/>
                      </a:lnTo>
                      <a:lnTo>
                        <a:pt x="975" y="4948"/>
                      </a:lnTo>
                      <a:lnTo>
                        <a:pt x="956" y="4960"/>
                      </a:lnTo>
                      <a:lnTo>
                        <a:pt x="937" y="4972"/>
                      </a:lnTo>
                      <a:lnTo>
                        <a:pt x="919" y="4983"/>
                      </a:lnTo>
                      <a:lnTo>
                        <a:pt x="899" y="4994"/>
                      </a:lnTo>
                      <a:lnTo>
                        <a:pt x="879" y="5005"/>
                      </a:lnTo>
                      <a:lnTo>
                        <a:pt x="860" y="5014"/>
                      </a:lnTo>
                      <a:lnTo>
                        <a:pt x="839" y="5024"/>
                      </a:lnTo>
                      <a:lnTo>
                        <a:pt x="818" y="5032"/>
                      </a:lnTo>
                      <a:lnTo>
                        <a:pt x="798" y="5041"/>
                      </a:lnTo>
                      <a:lnTo>
                        <a:pt x="776" y="5049"/>
                      </a:lnTo>
                      <a:lnTo>
                        <a:pt x="754" y="5056"/>
                      </a:lnTo>
                      <a:lnTo>
                        <a:pt x="733" y="5063"/>
                      </a:lnTo>
                      <a:lnTo>
                        <a:pt x="711" y="5070"/>
                      </a:lnTo>
                      <a:lnTo>
                        <a:pt x="688" y="5075"/>
                      </a:lnTo>
                      <a:lnTo>
                        <a:pt x="665" y="5080"/>
                      </a:lnTo>
                      <a:lnTo>
                        <a:pt x="643" y="5085"/>
                      </a:lnTo>
                      <a:lnTo>
                        <a:pt x="620" y="5089"/>
                      </a:lnTo>
                      <a:lnTo>
                        <a:pt x="597" y="5092"/>
                      </a:lnTo>
                      <a:lnTo>
                        <a:pt x="574" y="5096"/>
                      </a:lnTo>
                      <a:lnTo>
                        <a:pt x="552" y="5098"/>
                      </a:lnTo>
                      <a:lnTo>
                        <a:pt x="528" y="5100"/>
                      </a:lnTo>
                      <a:lnTo>
                        <a:pt x="505" y="5101"/>
                      </a:lnTo>
                      <a:lnTo>
                        <a:pt x="481" y="5102"/>
                      </a:lnTo>
                      <a:lnTo>
                        <a:pt x="459" y="5102"/>
                      </a:lnTo>
                      <a:lnTo>
                        <a:pt x="436" y="5101"/>
                      </a:lnTo>
                      <a:lnTo>
                        <a:pt x="402" y="5099"/>
                      </a:lnTo>
                      <a:lnTo>
                        <a:pt x="369" y="5094"/>
                      </a:lnTo>
                      <a:lnTo>
                        <a:pt x="337" y="5090"/>
                      </a:lnTo>
                      <a:lnTo>
                        <a:pt x="306" y="5084"/>
                      </a:lnTo>
                      <a:lnTo>
                        <a:pt x="276" y="5077"/>
                      </a:lnTo>
                      <a:lnTo>
                        <a:pt x="247" y="5069"/>
                      </a:lnTo>
                      <a:lnTo>
                        <a:pt x="219" y="5058"/>
                      </a:lnTo>
                      <a:lnTo>
                        <a:pt x="192" y="5047"/>
                      </a:lnTo>
                      <a:lnTo>
                        <a:pt x="166" y="5036"/>
                      </a:lnTo>
                      <a:lnTo>
                        <a:pt x="141" y="5022"/>
                      </a:lnTo>
                      <a:lnTo>
                        <a:pt x="118" y="5008"/>
                      </a:lnTo>
                      <a:lnTo>
                        <a:pt x="97" y="4991"/>
                      </a:lnTo>
                      <a:lnTo>
                        <a:pt x="76" y="4975"/>
                      </a:lnTo>
                      <a:lnTo>
                        <a:pt x="56" y="4957"/>
                      </a:lnTo>
                      <a:lnTo>
                        <a:pt x="39" y="4937"/>
                      </a:lnTo>
                      <a:lnTo>
                        <a:pt x="22" y="4918"/>
                      </a:lnTo>
                      <a:lnTo>
                        <a:pt x="16" y="4908"/>
                      </a:lnTo>
                      <a:lnTo>
                        <a:pt x="11" y="4899"/>
                      </a:lnTo>
                      <a:lnTo>
                        <a:pt x="7" y="4889"/>
                      </a:lnTo>
                      <a:lnTo>
                        <a:pt x="4" y="4879"/>
                      </a:lnTo>
                      <a:lnTo>
                        <a:pt x="2" y="4869"/>
                      </a:lnTo>
                      <a:lnTo>
                        <a:pt x="0" y="4859"/>
                      </a:lnTo>
                      <a:lnTo>
                        <a:pt x="0" y="4848"/>
                      </a:lnTo>
                      <a:lnTo>
                        <a:pt x="2" y="4838"/>
                      </a:lnTo>
                      <a:lnTo>
                        <a:pt x="3" y="4828"/>
                      </a:lnTo>
                      <a:lnTo>
                        <a:pt x="6" y="4817"/>
                      </a:lnTo>
                      <a:lnTo>
                        <a:pt x="10" y="4808"/>
                      </a:lnTo>
                      <a:lnTo>
                        <a:pt x="14" y="4799"/>
                      </a:lnTo>
                      <a:lnTo>
                        <a:pt x="20" y="4789"/>
                      </a:lnTo>
                      <a:lnTo>
                        <a:pt x="26" y="4781"/>
                      </a:lnTo>
                      <a:lnTo>
                        <a:pt x="35" y="4773"/>
                      </a:lnTo>
                      <a:lnTo>
                        <a:pt x="43" y="4766"/>
                      </a:lnTo>
                      <a:lnTo>
                        <a:pt x="52" y="4759"/>
                      </a:lnTo>
                      <a:lnTo>
                        <a:pt x="61" y="4754"/>
                      </a:lnTo>
                      <a:lnTo>
                        <a:pt x="71" y="4750"/>
                      </a:lnTo>
                      <a:lnTo>
                        <a:pt x="81" y="4747"/>
                      </a:lnTo>
                      <a:lnTo>
                        <a:pt x="91" y="4745"/>
                      </a:lnTo>
                      <a:lnTo>
                        <a:pt x="102" y="4744"/>
                      </a:lnTo>
                      <a:lnTo>
                        <a:pt x="112" y="4744"/>
                      </a:lnTo>
                      <a:lnTo>
                        <a:pt x="122" y="4745"/>
                      </a:lnTo>
                      <a:lnTo>
                        <a:pt x="133" y="4747"/>
                      </a:lnTo>
                      <a:lnTo>
                        <a:pt x="143" y="4750"/>
                      </a:lnTo>
                      <a:lnTo>
                        <a:pt x="152" y="4753"/>
                      </a:lnTo>
                      <a:lnTo>
                        <a:pt x="162" y="4758"/>
                      </a:lnTo>
                      <a:lnTo>
                        <a:pt x="171" y="4764"/>
                      </a:lnTo>
                      <a:lnTo>
                        <a:pt x="179" y="4771"/>
                      </a:lnTo>
                      <a:lnTo>
                        <a:pt x="188" y="4778"/>
                      </a:lnTo>
                      <a:lnTo>
                        <a:pt x="195" y="4786"/>
                      </a:lnTo>
                      <a:lnTo>
                        <a:pt x="203" y="4797"/>
                      </a:lnTo>
                      <a:lnTo>
                        <a:pt x="212" y="4807"/>
                      </a:lnTo>
                      <a:lnTo>
                        <a:pt x="224" y="4816"/>
                      </a:lnTo>
                      <a:lnTo>
                        <a:pt x="235" y="4825"/>
                      </a:lnTo>
                      <a:lnTo>
                        <a:pt x="249" y="4833"/>
                      </a:lnTo>
                      <a:lnTo>
                        <a:pt x="262" y="4841"/>
                      </a:lnTo>
                      <a:lnTo>
                        <a:pt x="278" y="4848"/>
                      </a:lnTo>
                      <a:lnTo>
                        <a:pt x="293" y="4855"/>
                      </a:lnTo>
                      <a:lnTo>
                        <a:pt x="310" y="4861"/>
                      </a:lnTo>
                      <a:lnTo>
                        <a:pt x="326" y="4866"/>
                      </a:lnTo>
                      <a:lnTo>
                        <a:pt x="345" y="4871"/>
                      </a:lnTo>
                      <a:lnTo>
                        <a:pt x="363" y="4875"/>
                      </a:lnTo>
                      <a:lnTo>
                        <a:pt x="383" y="4878"/>
                      </a:lnTo>
                      <a:lnTo>
                        <a:pt x="403" y="4881"/>
                      </a:lnTo>
                      <a:lnTo>
                        <a:pt x="423" y="4884"/>
                      </a:lnTo>
                      <a:lnTo>
                        <a:pt x="445" y="4885"/>
                      </a:lnTo>
                      <a:lnTo>
                        <a:pt x="479" y="4885"/>
                      </a:lnTo>
                      <a:lnTo>
                        <a:pt x="513" y="4884"/>
                      </a:lnTo>
                      <a:lnTo>
                        <a:pt x="549" y="4880"/>
                      </a:lnTo>
                      <a:lnTo>
                        <a:pt x="583" y="4876"/>
                      </a:lnTo>
                      <a:lnTo>
                        <a:pt x="616" y="4870"/>
                      </a:lnTo>
                      <a:lnTo>
                        <a:pt x="650" y="4862"/>
                      </a:lnTo>
                      <a:lnTo>
                        <a:pt x="682" y="4853"/>
                      </a:lnTo>
                      <a:lnTo>
                        <a:pt x="714" y="4841"/>
                      </a:lnTo>
                      <a:lnTo>
                        <a:pt x="745" y="4829"/>
                      </a:lnTo>
                      <a:lnTo>
                        <a:pt x="775" y="4815"/>
                      </a:lnTo>
                      <a:lnTo>
                        <a:pt x="804" y="4800"/>
                      </a:lnTo>
                      <a:lnTo>
                        <a:pt x="832" y="4783"/>
                      </a:lnTo>
                      <a:lnTo>
                        <a:pt x="858" y="4766"/>
                      </a:lnTo>
                      <a:lnTo>
                        <a:pt x="883" y="4747"/>
                      </a:lnTo>
                      <a:lnTo>
                        <a:pt x="904" y="4726"/>
                      </a:lnTo>
                      <a:lnTo>
                        <a:pt x="925" y="4706"/>
                      </a:lnTo>
                      <a:lnTo>
                        <a:pt x="941" y="4687"/>
                      </a:lnTo>
                      <a:lnTo>
                        <a:pt x="956" y="4667"/>
                      </a:lnTo>
                      <a:lnTo>
                        <a:pt x="970" y="4647"/>
                      </a:lnTo>
                      <a:lnTo>
                        <a:pt x="984" y="4625"/>
                      </a:lnTo>
                      <a:lnTo>
                        <a:pt x="996" y="4602"/>
                      </a:lnTo>
                      <a:lnTo>
                        <a:pt x="1008" y="4580"/>
                      </a:lnTo>
                      <a:lnTo>
                        <a:pt x="1019" y="4555"/>
                      </a:lnTo>
                      <a:lnTo>
                        <a:pt x="1029" y="4529"/>
                      </a:lnTo>
                      <a:lnTo>
                        <a:pt x="1039" y="4503"/>
                      </a:lnTo>
                      <a:lnTo>
                        <a:pt x="1047" y="4476"/>
                      </a:lnTo>
                      <a:lnTo>
                        <a:pt x="1055" y="4448"/>
                      </a:lnTo>
                      <a:lnTo>
                        <a:pt x="1062" y="4420"/>
                      </a:lnTo>
                      <a:lnTo>
                        <a:pt x="1070" y="4391"/>
                      </a:lnTo>
                      <a:lnTo>
                        <a:pt x="1075" y="4362"/>
                      </a:lnTo>
                      <a:lnTo>
                        <a:pt x="1080" y="4332"/>
                      </a:lnTo>
                      <a:lnTo>
                        <a:pt x="1085" y="4303"/>
                      </a:lnTo>
                      <a:lnTo>
                        <a:pt x="1088" y="4273"/>
                      </a:lnTo>
                      <a:lnTo>
                        <a:pt x="1091" y="4243"/>
                      </a:lnTo>
                      <a:lnTo>
                        <a:pt x="1095" y="4212"/>
                      </a:lnTo>
                      <a:lnTo>
                        <a:pt x="1096" y="4182"/>
                      </a:lnTo>
                      <a:lnTo>
                        <a:pt x="1097" y="4151"/>
                      </a:lnTo>
                      <a:lnTo>
                        <a:pt x="1098" y="4120"/>
                      </a:lnTo>
                      <a:lnTo>
                        <a:pt x="1098" y="4090"/>
                      </a:lnTo>
                      <a:lnTo>
                        <a:pt x="1097" y="4058"/>
                      </a:lnTo>
                      <a:lnTo>
                        <a:pt x="1095" y="4029"/>
                      </a:lnTo>
                      <a:lnTo>
                        <a:pt x="1092" y="3999"/>
                      </a:lnTo>
                      <a:lnTo>
                        <a:pt x="1090" y="3970"/>
                      </a:lnTo>
                      <a:lnTo>
                        <a:pt x="1086" y="3941"/>
                      </a:lnTo>
                      <a:lnTo>
                        <a:pt x="1082" y="3912"/>
                      </a:lnTo>
                      <a:lnTo>
                        <a:pt x="1078" y="3884"/>
                      </a:lnTo>
                      <a:lnTo>
                        <a:pt x="1073" y="3856"/>
                      </a:lnTo>
                      <a:lnTo>
                        <a:pt x="1067" y="3829"/>
                      </a:lnTo>
                      <a:lnTo>
                        <a:pt x="1052" y="3761"/>
                      </a:lnTo>
                      <a:lnTo>
                        <a:pt x="1035" y="3671"/>
                      </a:lnTo>
                      <a:lnTo>
                        <a:pt x="1014" y="3560"/>
                      </a:lnTo>
                      <a:lnTo>
                        <a:pt x="991" y="3433"/>
                      </a:lnTo>
                      <a:lnTo>
                        <a:pt x="967" y="3292"/>
                      </a:lnTo>
                      <a:lnTo>
                        <a:pt x="944" y="3141"/>
                      </a:lnTo>
                      <a:lnTo>
                        <a:pt x="920" y="2982"/>
                      </a:lnTo>
                      <a:lnTo>
                        <a:pt x="897" y="2819"/>
                      </a:lnTo>
                      <a:lnTo>
                        <a:pt x="876" y="2654"/>
                      </a:lnTo>
                      <a:lnTo>
                        <a:pt x="857" y="2492"/>
                      </a:lnTo>
                      <a:lnTo>
                        <a:pt x="848" y="2411"/>
                      </a:lnTo>
                      <a:lnTo>
                        <a:pt x="841" y="2333"/>
                      </a:lnTo>
                      <a:lnTo>
                        <a:pt x="835" y="2257"/>
                      </a:lnTo>
                      <a:lnTo>
                        <a:pt x="830" y="2183"/>
                      </a:lnTo>
                      <a:lnTo>
                        <a:pt x="826" y="2112"/>
                      </a:lnTo>
                      <a:lnTo>
                        <a:pt x="823" y="2043"/>
                      </a:lnTo>
                      <a:lnTo>
                        <a:pt x="820" y="1978"/>
                      </a:lnTo>
                      <a:lnTo>
                        <a:pt x="820" y="1917"/>
                      </a:lnTo>
                      <a:lnTo>
                        <a:pt x="822" y="1860"/>
                      </a:lnTo>
                      <a:lnTo>
                        <a:pt x="825" y="1808"/>
                      </a:lnTo>
                      <a:lnTo>
                        <a:pt x="829" y="1761"/>
                      </a:lnTo>
                      <a:lnTo>
                        <a:pt x="835" y="1719"/>
                      </a:lnTo>
                      <a:lnTo>
                        <a:pt x="850" y="1639"/>
                      </a:lnTo>
                      <a:lnTo>
                        <a:pt x="868" y="1561"/>
                      </a:lnTo>
                      <a:lnTo>
                        <a:pt x="887" y="1483"/>
                      </a:lnTo>
                      <a:lnTo>
                        <a:pt x="908" y="1408"/>
                      </a:lnTo>
                      <a:lnTo>
                        <a:pt x="931" y="1332"/>
                      </a:lnTo>
                      <a:lnTo>
                        <a:pt x="955" y="1259"/>
                      </a:lnTo>
                      <a:lnTo>
                        <a:pt x="981" y="1187"/>
                      </a:lnTo>
                      <a:lnTo>
                        <a:pt x="1009" y="1117"/>
                      </a:lnTo>
                      <a:lnTo>
                        <a:pt x="1038" y="1050"/>
                      </a:lnTo>
                      <a:lnTo>
                        <a:pt x="1069" y="984"/>
                      </a:lnTo>
                      <a:lnTo>
                        <a:pt x="1101" y="920"/>
                      </a:lnTo>
                      <a:lnTo>
                        <a:pt x="1134" y="859"/>
                      </a:lnTo>
                      <a:lnTo>
                        <a:pt x="1150" y="829"/>
                      </a:lnTo>
                      <a:lnTo>
                        <a:pt x="1168" y="800"/>
                      </a:lnTo>
                      <a:lnTo>
                        <a:pt x="1186" y="772"/>
                      </a:lnTo>
                      <a:lnTo>
                        <a:pt x="1204" y="744"/>
                      </a:lnTo>
                      <a:lnTo>
                        <a:pt x="1222" y="717"/>
                      </a:lnTo>
                      <a:lnTo>
                        <a:pt x="1240" y="691"/>
                      </a:lnTo>
                      <a:lnTo>
                        <a:pt x="1260" y="665"/>
                      </a:lnTo>
                      <a:lnTo>
                        <a:pt x="1279" y="640"/>
                      </a:lnTo>
                      <a:lnTo>
                        <a:pt x="1300" y="613"/>
                      </a:lnTo>
                      <a:lnTo>
                        <a:pt x="1323" y="587"/>
                      </a:lnTo>
                      <a:lnTo>
                        <a:pt x="1347" y="561"/>
                      </a:lnTo>
                      <a:lnTo>
                        <a:pt x="1371" y="535"/>
                      </a:lnTo>
                      <a:lnTo>
                        <a:pt x="1395" y="511"/>
                      </a:lnTo>
                      <a:lnTo>
                        <a:pt x="1420" y="486"/>
                      </a:lnTo>
                      <a:lnTo>
                        <a:pt x="1446" y="464"/>
                      </a:lnTo>
                      <a:lnTo>
                        <a:pt x="1473" y="441"/>
                      </a:lnTo>
                      <a:lnTo>
                        <a:pt x="1501" y="419"/>
                      </a:lnTo>
                      <a:lnTo>
                        <a:pt x="1529" y="397"/>
                      </a:lnTo>
                      <a:lnTo>
                        <a:pt x="1558" y="377"/>
                      </a:lnTo>
                      <a:lnTo>
                        <a:pt x="1587" y="357"/>
                      </a:lnTo>
                      <a:lnTo>
                        <a:pt x="1617" y="337"/>
                      </a:lnTo>
                      <a:lnTo>
                        <a:pt x="1648" y="319"/>
                      </a:lnTo>
                      <a:lnTo>
                        <a:pt x="1680" y="300"/>
                      </a:lnTo>
                      <a:lnTo>
                        <a:pt x="1713" y="283"/>
                      </a:lnTo>
                      <a:lnTo>
                        <a:pt x="1746" y="265"/>
                      </a:lnTo>
                      <a:lnTo>
                        <a:pt x="1780" y="249"/>
                      </a:lnTo>
                      <a:lnTo>
                        <a:pt x="1815" y="233"/>
                      </a:lnTo>
                      <a:lnTo>
                        <a:pt x="1851" y="217"/>
                      </a:lnTo>
                      <a:lnTo>
                        <a:pt x="1889" y="203"/>
                      </a:lnTo>
                      <a:lnTo>
                        <a:pt x="1926" y="189"/>
                      </a:lnTo>
                      <a:lnTo>
                        <a:pt x="1965" y="174"/>
                      </a:lnTo>
                      <a:lnTo>
                        <a:pt x="2004" y="162"/>
                      </a:lnTo>
                      <a:lnTo>
                        <a:pt x="2045" y="148"/>
                      </a:lnTo>
                      <a:lnTo>
                        <a:pt x="2087" y="136"/>
                      </a:lnTo>
                      <a:lnTo>
                        <a:pt x="2130" y="124"/>
                      </a:lnTo>
                      <a:lnTo>
                        <a:pt x="2173" y="113"/>
                      </a:lnTo>
                      <a:lnTo>
                        <a:pt x="2218" y="103"/>
                      </a:lnTo>
                      <a:lnTo>
                        <a:pt x="2263" y="92"/>
                      </a:lnTo>
                      <a:lnTo>
                        <a:pt x="2310" y="82"/>
                      </a:lnTo>
                      <a:lnTo>
                        <a:pt x="2357" y="73"/>
                      </a:lnTo>
                      <a:lnTo>
                        <a:pt x="2410" y="63"/>
                      </a:lnTo>
                      <a:lnTo>
                        <a:pt x="2463" y="56"/>
                      </a:lnTo>
                      <a:lnTo>
                        <a:pt x="2515" y="51"/>
                      </a:lnTo>
                      <a:lnTo>
                        <a:pt x="2567" y="48"/>
                      </a:lnTo>
                      <a:lnTo>
                        <a:pt x="2619" y="46"/>
                      </a:lnTo>
                      <a:lnTo>
                        <a:pt x="2669" y="46"/>
                      </a:lnTo>
                      <a:lnTo>
                        <a:pt x="2719" y="47"/>
                      </a:lnTo>
                      <a:lnTo>
                        <a:pt x="2769" y="50"/>
                      </a:lnTo>
                      <a:lnTo>
                        <a:pt x="2817" y="54"/>
                      </a:lnTo>
                      <a:lnTo>
                        <a:pt x="2866" y="59"/>
                      </a:lnTo>
                      <a:lnTo>
                        <a:pt x="2912" y="65"/>
                      </a:lnTo>
                      <a:lnTo>
                        <a:pt x="2959" y="73"/>
                      </a:lnTo>
                      <a:lnTo>
                        <a:pt x="3003" y="81"/>
                      </a:lnTo>
                      <a:lnTo>
                        <a:pt x="3048" y="90"/>
                      </a:lnTo>
                      <a:lnTo>
                        <a:pt x="3090" y="100"/>
                      </a:lnTo>
                      <a:lnTo>
                        <a:pt x="3132" y="110"/>
                      </a:lnTo>
                      <a:lnTo>
                        <a:pt x="3172" y="121"/>
                      </a:lnTo>
                      <a:lnTo>
                        <a:pt x="3211" y="133"/>
                      </a:lnTo>
                      <a:lnTo>
                        <a:pt x="3250" y="145"/>
                      </a:lnTo>
                      <a:lnTo>
                        <a:pt x="3286" y="156"/>
                      </a:lnTo>
                      <a:lnTo>
                        <a:pt x="3354" y="181"/>
                      </a:lnTo>
                      <a:lnTo>
                        <a:pt x="3416" y="206"/>
                      </a:lnTo>
                      <a:lnTo>
                        <a:pt x="3471" y="229"/>
                      </a:lnTo>
                      <a:lnTo>
                        <a:pt x="3518" y="252"/>
                      </a:lnTo>
                      <a:lnTo>
                        <a:pt x="3558" y="271"/>
                      </a:lnTo>
                      <a:lnTo>
                        <a:pt x="3590" y="287"/>
                      </a:lnTo>
                      <a:lnTo>
                        <a:pt x="3603" y="294"/>
                      </a:lnTo>
                      <a:lnTo>
                        <a:pt x="3618" y="300"/>
                      </a:lnTo>
                      <a:lnTo>
                        <a:pt x="3632" y="306"/>
                      </a:lnTo>
                      <a:lnTo>
                        <a:pt x="3648" y="312"/>
                      </a:lnTo>
                      <a:lnTo>
                        <a:pt x="3664" y="317"/>
                      </a:lnTo>
                      <a:lnTo>
                        <a:pt x="3681" y="322"/>
                      </a:lnTo>
                      <a:lnTo>
                        <a:pt x="3697" y="326"/>
                      </a:lnTo>
                      <a:lnTo>
                        <a:pt x="3715" y="329"/>
                      </a:lnTo>
                      <a:lnTo>
                        <a:pt x="3733" y="332"/>
                      </a:lnTo>
                      <a:lnTo>
                        <a:pt x="3752" y="335"/>
                      </a:lnTo>
                      <a:lnTo>
                        <a:pt x="3770" y="336"/>
                      </a:lnTo>
                      <a:lnTo>
                        <a:pt x="3789" y="338"/>
                      </a:lnTo>
                      <a:lnTo>
                        <a:pt x="3808" y="339"/>
                      </a:lnTo>
                      <a:lnTo>
                        <a:pt x="3827" y="339"/>
                      </a:lnTo>
                      <a:lnTo>
                        <a:pt x="3846" y="338"/>
                      </a:lnTo>
                      <a:lnTo>
                        <a:pt x="3865" y="337"/>
                      </a:lnTo>
                      <a:lnTo>
                        <a:pt x="3884" y="335"/>
                      </a:lnTo>
                      <a:lnTo>
                        <a:pt x="3903" y="333"/>
                      </a:lnTo>
                      <a:lnTo>
                        <a:pt x="3922" y="330"/>
                      </a:lnTo>
                      <a:lnTo>
                        <a:pt x="3940" y="326"/>
                      </a:lnTo>
                      <a:lnTo>
                        <a:pt x="3958" y="322"/>
                      </a:lnTo>
                      <a:lnTo>
                        <a:pt x="3976" y="316"/>
                      </a:lnTo>
                      <a:lnTo>
                        <a:pt x="3993" y="310"/>
                      </a:lnTo>
                      <a:lnTo>
                        <a:pt x="4011" y="303"/>
                      </a:lnTo>
                      <a:lnTo>
                        <a:pt x="4027" y="295"/>
                      </a:lnTo>
                      <a:lnTo>
                        <a:pt x="4043" y="287"/>
                      </a:lnTo>
                      <a:lnTo>
                        <a:pt x="4058" y="277"/>
                      </a:lnTo>
                      <a:lnTo>
                        <a:pt x="4073" y="266"/>
                      </a:lnTo>
                      <a:lnTo>
                        <a:pt x="4087" y="256"/>
                      </a:lnTo>
                      <a:lnTo>
                        <a:pt x="4101" y="243"/>
                      </a:lnTo>
                      <a:lnTo>
                        <a:pt x="4112" y="230"/>
                      </a:lnTo>
                      <a:lnTo>
                        <a:pt x="4124" y="215"/>
                      </a:lnTo>
                      <a:lnTo>
                        <a:pt x="4138" y="199"/>
                      </a:lnTo>
                      <a:lnTo>
                        <a:pt x="4153" y="182"/>
                      </a:lnTo>
                      <a:lnTo>
                        <a:pt x="4170" y="166"/>
                      </a:lnTo>
                      <a:lnTo>
                        <a:pt x="4188" y="149"/>
                      </a:lnTo>
                      <a:lnTo>
                        <a:pt x="4207" y="134"/>
                      </a:lnTo>
                      <a:lnTo>
                        <a:pt x="4228" y="119"/>
                      </a:lnTo>
                      <a:lnTo>
                        <a:pt x="4249" y="105"/>
                      </a:lnTo>
                      <a:lnTo>
                        <a:pt x="4272" y="91"/>
                      </a:lnTo>
                      <a:lnTo>
                        <a:pt x="4296" y="79"/>
                      </a:lnTo>
                      <a:lnTo>
                        <a:pt x="4321" y="67"/>
                      </a:lnTo>
                      <a:lnTo>
                        <a:pt x="4347" y="55"/>
                      </a:lnTo>
                      <a:lnTo>
                        <a:pt x="4374" y="45"/>
                      </a:lnTo>
                      <a:lnTo>
                        <a:pt x="4400" y="36"/>
                      </a:lnTo>
                      <a:lnTo>
                        <a:pt x="4428" y="27"/>
                      </a:lnTo>
                      <a:lnTo>
                        <a:pt x="4456" y="20"/>
                      </a:lnTo>
                      <a:lnTo>
                        <a:pt x="4486" y="13"/>
                      </a:lnTo>
                      <a:lnTo>
                        <a:pt x="4515" y="8"/>
                      </a:lnTo>
                      <a:lnTo>
                        <a:pt x="4545" y="4"/>
                      </a:lnTo>
                      <a:lnTo>
                        <a:pt x="4575" y="1"/>
                      </a:lnTo>
                      <a:lnTo>
                        <a:pt x="4606" y="0"/>
                      </a:lnTo>
                      <a:lnTo>
                        <a:pt x="4637" y="0"/>
                      </a:lnTo>
                      <a:lnTo>
                        <a:pt x="4668" y="1"/>
                      </a:lnTo>
                      <a:lnTo>
                        <a:pt x="4699" y="4"/>
                      </a:lnTo>
                      <a:lnTo>
                        <a:pt x="4731" y="9"/>
                      </a:lnTo>
                      <a:lnTo>
                        <a:pt x="4762" y="15"/>
                      </a:lnTo>
                      <a:lnTo>
                        <a:pt x="4793" y="23"/>
                      </a:lnTo>
                      <a:lnTo>
                        <a:pt x="4824" y="32"/>
                      </a:lnTo>
                      <a:lnTo>
                        <a:pt x="4855" y="43"/>
                      </a:lnTo>
                      <a:lnTo>
                        <a:pt x="4885" y="56"/>
                      </a:lnTo>
                      <a:lnTo>
                        <a:pt x="4915" y="71"/>
                      </a:lnTo>
                      <a:lnTo>
                        <a:pt x="4945" y="87"/>
                      </a:lnTo>
                      <a:lnTo>
                        <a:pt x="4975" y="106"/>
                      </a:lnTo>
                      <a:lnTo>
                        <a:pt x="4988" y="115"/>
                      </a:lnTo>
                      <a:lnTo>
                        <a:pt x="5001" y="125"/>
                      </a:lnTo>
                      <a:lnTo>
                        <a:pt x="5014" y="136"/>
                      </a:lnTo>
                      <a:lnTo>
                        <a:pt x="5026" y="147"/>
                      </a:lnTo>
                      <a:lnTo>
                        <a:pt x="5037" y="159"/>
                      </a:lnTo>
                      <a:lnTo>
                        <a:pt x="5049" y="170"/>
                      </a:lnTo>
                      <a:lnTo>
                        <a:pt x="5059" y="182"/>
                      </a:lnTo>
                      <a:lnTo>
                        <a:pt x="5069" y="195"/>
                      </a:lnTo>
                      <a:lnTo>
                        <a:pt x="5089" y="222"/>
                      </a:lnTo>
                      <a:lnTo>
                        <a:pt x="5107" y="251"/>
                      </a:lnTo>
                      <a:lnTo>
                        <a:pt x="5123" y="281"/>
                      </a:lnTo>
                      <a:lnTo>
                        <a:pt x="5138" y="313"/>
                      </a:lnTo>
                      <a:lnTo>
                        <a:pt x="5150" y="346"/>
                      </a:lnTo>
                      <a:lnTo>
                        <a:pt x="5160" y="380"/>
                      </a:lnTo>
                      <a:lnTo>
                        <a:pt x="5170" y="416"/>
                      </a:lnTo>
                      <a:lnTo>
                        <a:pt x="5176" y="453"/>
                      </a:lnTo>
                      <a:lnTo>
                        <a:pt x="5181" y="493"/>
                      </a:lnTo>
                      <a:lnTo>
                        <a:pt x="5184" y="532"/>
                      </a:lnTo>
                      <a:lnTo>
                        <a:pt x="5185" y="573"/>
                      </a:lnTo>
                      <a:lnTo>
                        <a:pt x="5185" y="615"/>
                      </a:lnTo>
                      <a:lnTo>
                        <a:pt x="5182" y="652"/>
                      </a:lnTo>
                      <a:lnTo>
                        <a:pt x="5178" y="690"/>
                      </a:lnTo>
                      <a:lnTo>
                        <a:pt x="5172" y="728"/>
                      </a:lnTo>
                      <a:lnTo>
                        <a:pt x="5165" y="768"/>
                      </a:lnTo>
                      <a:lnTo>
                        <a:pt x="5154" y="806"/>
                      </a:lnTo>
                      <a:lnTo>
                        <a:pt x="5143" y="844"/>
                      </a:lnTo>
                      <a:lnTo>
                        <a:pt x="5129" y="882"/>
                      </a:lnTo>
                      <a:lnTo>
                        <a:pt x="5115" y="918"/>
                      </a:lnTo>
                      <a:lnTo>
                        <a:pt x="5097" y="954"/>
                      </a:lnTo>
                      <a:lnTo>
                        <a:pt x="5079" y="988"/>
                      </a:lnTo>
                      <a:lnTo>
                        <a:pt x="5068" y="1004"/>
                      </a:lnTo>
                      <a:lnTo>
                        <a:pt x="5058" y="1020"/>
                      </a:lnTo>
                      <a:lnTo>
                        <a:pt x="5047" y="1035"/>
                      </a:lnTo>
                      <a:lnTo>
                        <a:pt x="5035" y="1050"/>
                      </a:lnTo>
                      <a:lnTo>
                        <a:pt x="5023" y="1064"/>
                      </a:lnTo>
                      <a:lnTo>
                        <a:pt x="5011" y="1078"/>
                      </a:lnTo>
                      <a:lnTo>
                        <a:pt x="4997" y="1090"/>
                      </a:lnTo>
                      <a:lnTo>
                        <a:pt x="4984" y="1103"/>
                      </a:lnTo>
                      <a:lnTo>
                        <a:pt x="4970" y="1114"/>
                      </a:lnTo>
                      <a:lnTo>
                        <a:pt x="4956" y="1125"/>
                      </a:lnTo>
                      <a:lnTo>
                        <a:pt x="4940" y="1135"/>
                      </a:lnTo>
                      <a:lnTo>
                        <a:pt x="4925" y="1144"/>
                      </a:lnTo>
                      <a:lnTo>
                        <a:pt x="4915" y="1149"/>
                      </a:lnTo>
                      <a:lnTo>
                        <a:pt x="4905" y="1153"/>
                      </a:lnTo>
                      <a:lnTo>
                        <a:pt x="4895" y="1155"/>
                      </a:lnTo>
                      <a:lnTo>
                        <a:pt x="4884" y="1157"/>
                      </a:lnTo>
                      <a:lnTo>
                        <a:pt x="4874" y="1157"/>
                      </a:lnTo>
                      <a:lnTo>
                        <a:pt x="4863" y="1157"/>
                      </a:lnTo>
                      <a:lnTo>
                        <a:pt x="4853" y="1156"/>
                      </a:lnTo>
                      <a:lnTo>
                        <a:pt x="4843" y="1153"/>
                      </a:lnTo>
                      <a:lnTo>
                        <a:pt x="4833" y="1150"/>
                      </a:lnTo>
                      <a:lnTo>
                        <a:pt x="4823" y="1146"/>
                      </a:lnTo>
                      <a:lnTo>
                        <a:pt x="4814" y="1141"/>
                      </a:lnTo>
                      <a:lnTo>
                        <a:pt x="4806" y="1135"/>
                      </a:lnTo>
                      <a:lnTo>
                        <a:pt x="4797" y="1127"/>
                      </a:lnTo>
                      <a:lnTo>
                        <a:pt x="4790" y="1120"/>
                      </a:lnTo>
                      <a:lnTo>
                        <a:pt x="4784" y="1112"/>
                      </a:lnTo>
                      <a:lnTo>
                        <a:pt x="4778" y="1101"/>
                      </a:lnTo>
                      <a:lnTo>
                        <a:pt x="4773" y="1092"/>
                      </a:lnTo>
                      <a:lnTo>
                        <a:pt x="4770" y="1082"/>
                      </a:lnTo>
                      <a:lnTo>
                        <a:pt x="4766" y="1072"/>
                      </a:lnTo>
                      <a:lnTo>
                        <a:pt x="4765" y="1061"/>
                      </a:lnTo>
                      <a:lnTo>
                        <a:pt x="4764" y="1051"/>
                      </a:lnTo>
                      <a:lnTo>
                        <a:pt x="4764" y="1040"/>
                      </a:lnTo>
                      <a:lnTo>
                        <a:pt x="4766" y="1030"/>
                      </a:lnTo>
                      <a:lnTo>
                        <a:pt x="4769" y="1020"/>
                      </a:lnTo>
                      <a:lnTo>
                        <a:pt x="4772" y="1009"/>
                      </a:lnTo>
                      <a:lnTo>
                        <a:pt x="4776" y="1000"/>
                      </a:lnTo>
                      <a:lnTo>
                        <a:pt x="4781" y="991"/>
                      </a:lnTo>
                      <a:lnTo>
                        <a:pt x="4787" y="983"/>
                      </a:lnTo>
                      <a:lnTo>
                        <a:pt x="4794" y="974"/>
                      </a:lnTo>
                      <a:lnTo>
                        <a:pt x="4802" y="967"/>
                      </a:lnTo>
                      <a:lnTo>
                        <a:pt x="4811" y="961"/>
                      </a:lnTo>
                      <a:lnTo>
                        <a:pt x="4820" y="95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5" name="Freeform 2137">
                  <a:extLst>
                    <a:ext uri="{FF2B5EF4-FFF2-40B4-BE49-F238E27FC236}">
                      <a16:creationId xmlns:a16="http://schemas.microsoft.com/office/drawing/2014/main" id="{5C563DF3-0F0F-4B5D-A35E-C168C5115519}"/>
                    </a:ext>
                  </a:extLst>
                </p:cNvPr>
                <p:cNvSpPr>
                  <a:spLocks/>
                </p:cNvSpPr>
                <p:nvPr/>
              </p:nvSpPr>
              <p:spPr bwMode="auto">
                <a:xfrm>
                  <a:off x="1967" y="2871"/>
                  <a:ext cx="143"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0" y="2473"/>
                      </a:moveTo>
                      <a:lnTo>
                        <a:pt x="1139" y="2490"/>
                      </a:lnTo>
                      <a:lnTo>
                        <a:pt x="1149" y="2490"/>
                      </a:lnTo>
                      <a:lnTo>
                        <a:pt x="1159" y="2489"/>
                      </a:lnTo>
                      <a:lnTo>
                        <a:pt x="1166" y="2486"/>
                      </a:lnTo>
                      <a:lnTo>
                        <a:pt x="1173" y="2484"/>
                      </a:lnTo>
                      <a:lnTo>
                        <a:pt x="1178" y="2482"/>
                      </a:lnTo>
                      <a:lnTo>
                        <a:pt x="1184" y="2479"/>
                      </a:lnTo>
                      <a:lnTo>
                        <a:pt x="1188" y="2475"/>
                      </a:lnTo>
                      <a:lnTo>
                        <a:pt x="1191" y="2472"/>
                      </a:lnTo>
                      <a:lnTo>
                        <a:pt x="1197" y="2466"/>
                      </a:lnTo>
                      <a:lnTo>
                        <a:pt x="1202" y="2459"/>
                      </a:lnTo>
                      <a:lnTo>
                        <a:pt x="1207" y="2451"/>
                      </a:lnTo>
                      <a:lnTo>
                        <a:pt x="1213" y="2442"/>
                      </a:lnTo>
                      <a:lnTo>
                        <a:pt x="1222" y="2422"/>
                      </a:lnTo>
                      <a:lnTo>
                        <a:pt x="1229" y="2400"/>
                      </a:lnTo>
                      <a:lnTo>
                        <a:pt x="1235" y="2374"/>
                      </a:lnTo>
                      <a:lnTo>
                        <a:pt x="1239" y="2347"/>
                      </a:lnTo>
                      <a:lnTo>
                        <a:pt x="1243" y="2317"/>
                      </a:lnTo>
                      <a:lnTo>
                        <a:pt x="1245" y="2286"/>
                      </a:lnTo>
                      <a:lnTo>
                        <a:pt x="1247" y="2212"/>
                      </a:lnTo>
                      <a:lnTo>
                        <a:pt x="1253" y="2096"/>
                      </a:lnTo>
                      <a:lnTo>
                        <a:pt x="1260" y="1952"/>
                      </a:lnTo>
                      <a:lnTo>
                        <a:pt x="1269" y="1796"/>
                      </a:lnTo>
                      <a:lnTo>
                        <a:pt x="1278" y="1644"/>
                      </a:lnTo>
                      <a:lnTo>
                        <a:pt x="1286" y="1513"/>
                      </a:lnTo>
                      <a:lnTo>
                        <a:pt x="1291" y="1417"/>
                      </a:lnTo>
                      <a:lnTo>
                        <a:pt x="1294" y="1374"/>
                      </a:lnTo>
                      <a:lnTo>
                        <a:pt x="1295" y="1364"/>
                      </a:lnTo>
                      <a:lnTo>
                        <a:pt x="1297" y="1353"/>
                      </a:lnTo>
                      <a:lnTo>
                        <a:pt x="1300" y="1343"/>
                      </a:lnTo>
                      <a:lnTo>
                        <a:pt x="1305" y="1334"/>
                      </a:lnTo>
                      <a:lnTo>
                        <a:pt x="1310" y="1324"/>
                      </a:lnTo>
                      <a:lnTo>
                        <a:pt x="1315" y="1316"/>
                      </a:lnTo>
                      <a:lnTo>
                        <a:pt x="1322" y="1309"/>
                      </a:lnTo>
                      <a:lnTo>
                        <a:pt x="1328" y="1302"/>
                      </a:lnTo>
                      <a:lnTo>
                        <a:pt x="1337" y="1294"/>
                      </a:lnTo>
                      <a:lnTo>
                        <a:pt x="1345" y="1289"/>
                      </a:lnTo>
                      <a:lnTo>
                        <a:pt x="1353" y="1284"/>
                      </a:lnTo>
                      <a:lnTo>
                        <a:pt x="1362" y="1280"/>
                      </a:lnTo>
                      <a:lnTo>
                        <a:pt x="1373" y="1277"/>
                      </a:lnTo>
                      <a:lnTo>
                        <a:pt x="1383" y="1274"/>
                      </a:lnTo>
                      <a:lnTo>
                        <a:pt x="1394" y="1273"/>
                      </a:lnTo>
                      <a:lnTo>
                        <a:pt x="1404" y="1273"/>
                      </a:lnTo>
                      <a:lnTo>
                        <a:pt x="1451" y="1273"/>
                      </a:lnTo>
                      <a:lnTo>
                        <a:pt x="1511" y="1274"/>
                      </a:lnTo>
                      <a:lnTo>
                        <a:pt x="1581" y="1274"/>
                      </a:lnTo>
                      <a:lnTo>
                        <a:pt x="1654" y="1274"/>
                      </a:lnTo>
                      <a:lnTo>
                        <a:pt x="1726" y="1273"/>
                      </a:lnTo>
                      <a:lnTo>
                        <a:pt x="1794" y="1271"/>
                      </a:lnTo>
                      <a:lnTo>
                        <a:pt x="1852" y="1267"/>
                      </a:lnTo>
                      <a:lnTo>
                        <a:pt x="1895" y="1264"/>
                      </a:lnTo>
                      <a:lnTo>
                        <a:pt x="1898" y="1263"/>
                      </a:lnTo>
                      <a:lnTo>
                        <a:pt x="1901" y="1263"/>
                      </a:lnTo>
                      <a:lnTo>
                        <a:pt x="1903" y="1262"/>
                      </a:lnTo>
                      <a:lnTo>
                        <a:pt x="1906" y="1261"/>
                      </a:lnTo>
                      <a:lnTo>
                        <a:pt x="1908" y="1261"/>
                      </a:lnTo>
                      <a:lnTo>
                        <a:pt x="1912" y="1259"/>
                      </a:lnTo>
                      <a:lnTo>
                        <a:pt x="1913" y="1258"/>
                      </a:lnTo>
                      <a:lnTo>
                        <a:pt x="1914" y="1257"/>
                      </a:lnTo>
                      <a:lnTo>
                        <a:pt x="1916" y="1252"/>
                      </a:lnTo>
                      <a:lnTo>
                        <a:pt x="1918" y="1245"/>
                      </a:lnTo>
                      <a:lnTo>
                        <a:pt x="1918" y="1236"/>
                      </a:lnTo>
                      <a:lnTo>
                        <a:pt x="1918" y="1227"/>
                      </a:lnTo>
                      <a:lnTo>
                        <a:pt x="1916" y="1216"/>
                      </a:lnTo>
                      <a:lnTo>
                        <a:pt x="1913" y="1203"/>
                      </a:lnTo>
                      <a:lnTo>
                        <a:pt x="1908" y="1190"/>
                      </a:lnTo>
                      <a:lnTo>
                        <a:pt x="1902" y="1175"/>
                      </a:lnTo>
                      <a:lnTo>
                        <a:pt x="1397" y="156"/>
                      </a:lnTo>
                      <a:lnTo>
                        <a:pt x="1391" y="146"/>
                      </a:lnTo>
                      <a:lnTo>
                        <a:pt x="1388" y="135"/>
                      </a:lnTo>
                      <a:lnTo>
                        <a:pt x="1386" y="125"/>
                      </a:lnTo>
                      <a:lnTo>
                        <a:pt x="1385" y="115"/>
                      </a:lnTo>
                      <a:lnTo>
                        <a:pt x="1385" y="104"/>
                      </a:lnTo>
                      <a:lnTo>
                        <a:pt x="1386" y="94"/>
                      </a:lnTo>
                      <a:lnTo>
                        <a:pt x="1387" y="84"/>
                      </a:lnTo>
                      <a:lnTo>
                        <a:pt x="1390" y="73"/>
                      </a:lnTo>
                      <a:lnTo>
                        <a:pt x="1395" y="64"/>
                      </a:lnTo>
                      <a:lnTo>
                        <a:pt x="1399" y="55"/>
                      </a:lnTo>
                      <a:lnTo>
                        <a:pt x="1405" y="45"/>
                      </a:lnTo>
                      <a:lnTo>
                        <a:pt x="1411" y="37"/>
                      </a:lnTo>
                      <a:lnTo>
                        <a:pt x="1418" y="30"/>
                      </a:lnTo>
                      <a:lnTo>
                        <a:pt x="1427" y="23"/>
                      </a:lnTo>
                      <a:lnTo>
                        <a:pt x="1435" y="16"/>
                      </a:lnTo>
                      <a:lnTo>
                        <a:pt x="1445" y="11"/>
                      </a:lnTo>
                      <a:lnTo>
                        <a:pt x="1455" y="6"/>
                      </a:lnTo>
                      <a:lnTo>
                        <a:pt x="1465" y="3"/>
                      </a:lnTo>
                      <a:lnTo>
                        <a:pt x="1476" y="1"/>
                      </a:lnTo>
                      <a:lnTo>
                        <a:pt x="1487" y="0"/>
                      </a:lnTo>
                      <a:lnTo>
                        <a:pt x="1497" y="0"/>
                      </a:lnTo>
                      <a:lnTo>
                        <a:pt x="1507" y="1"/>
                      </a:lnTo>
                      <a:lnTo>
                        <a:pt x="1518" y="2"/>
                      </a:lnTo>
                      <a:lnTo>
                        <a:pt x="1528" y="5"/>
                      </a:lnTo>
                      <a:lnTo>
                        <a:pt x="1537" y="9"/>
                      </a:lnTo>
                      <a:lnTo>
                        <a:pt x="1547" y="13"/>
                      </a:lnTo>
                      <a:lnTo>
                        <a:pt x="1555" y="20"/>
                      </a:lnTo>
                      <a:lnTo>
                        <a:pt x="1563" y="26"/>
                      </a:lnTo>
                      <a:lnTo>
                        <a:pt x="1571" y="33"/>
                      </a:lnTo>
                      <a:lnTo>
                        <a:pt x="1579" y="41"/>
                      </a:lnTo>
                      <a:lnTo>
                        <a:pt x="1585" y="50"/>
                      </a:lnTo>
                      <a:lnTo>
                        <a:pt x="1590" y="60"/>
                      </a:lnTo>
                      <a:lnTo>
                        <a:pt x="2098" y="1081"/>
                      </a:lnTo>
                      <a:lnTo>
                        <a:pt x="2106" y="1100"/>
                      </a:lnTo>
                      <a:lnTo>
                        <a:pt x="2113" y="1119"/>
                      </a:lnTo>
                      <a:lnTo>
                        <a:pt x="2119" y="1137"/>
                      </a:lnTo>
                      <a:lnTo>
                        <a:pt x="2125" y="1155"/>
                      </a:lnTo>
                      <a:lnTo>
                        <a:pt x="2128" y="1173"/>
                      </a:lnTo>
                      <a:lnTo>
                        <a:pt x="2131" y="1192"/>
                      </a:lnTo>
                      <a:lnTo>
                        <a:pt x="2133" y="1211"/>
                      </a:lnTo>
                      <a:lnTo>
                        <a:pt x="2134" y="1228"/>
                      </a:lnTo>
                      <a:lnTo>
                        <a:pt x="2134" y="1246"/>
                      </a:lnTo>
                      <a:lnTo>
                        <a:pt x="2133" y="1263"/>
                      </a:lnTo>
                      <a:lnTo>
                        <a:pt x="2131" y="1281"/>
                      </a:lnTo>
                      <a:lnTo>
                        <a:pt x="2128" y="1297"/>
                      </a:lnTo>
                      <a:lnTo>
                        <a:pt x="2124" y="1314"/>
                      </a:lnTo>
                      <a:lnTo>
                        <a:pt x="2117" y="1330"/>
                      </a:lnTo>
                      <a:lnTo>
                        <a:pt x="2111" y="1345"/>
                      </a:lnTo>
                      <a:lnTo>
                        <a:pt x="2104" y="1361"/>
                      </a:lnTo>
                      <a:lnTo>
                        <a:pt x="2097" y="1372"/>
                      </a:lnTo>
                      <a:lnTo>
                        <a:pt x="2089" y="1384"/>
                      </a:lnTo>
                      <a:lnTo>
                        <a:pt x="2081" y="1395"/>
                      </a:lnTo>
                      <a:lnTo>
                        <a:pt x="2072" y="1405"/>
                      </a:lnTo>
                      <a:lnTo>
                        <a:pt x="2063" y="1415"/>
                      </a:lnTo>
                      <a:lnTo>
                        <a:pt x="2052" y="1425"/>
                      </a:lnTo>
                      <a:lnTo>
                        <a:pt x="2041" y="1433"/>
                      </a:lnTo>
                      <a:lnTo>
                        <a:pt x="2031" y="1440"/>
                      </a:lnTo>
                      <a:lnTo>
                        <a:pt x="2018" y="1447"/>
                      </a:lnTo>
                      <a:lnTo>
                        <a:pt x="2006" y="1455"/>
                      </a:lnTo>
                      <a:lnTo>
                        <a:pt x="1993" y="1460"/>
                      </a:lnTo>
                      <a:lnTo>
                        <a:pt x="1980" y="1465"/>
                      </a:lnTo>
                      <a:lnTo>
                        <a:pt x="1966" y="1470"/>
                      </a:lnTo>
                      <a:lnTo>
                        <a:pt x="1952" y="1473"/>
                      </a:lnTo>
                      <a:lnTo>
                        <a:pt x="1937" y="1476"/>
                      </a:lnTo>
                      <a:lnTo>
                        <a:pt x="1922" y="1478"/>
                      </a:lnTo>
                      <a:lnTo>
                        <a:pt x="1884" y="1483"/>
                      </a:lnTo>
                      <a:lnTo>
                        <a:pt x="1837" y="1486"/>
                      </a:lnTo>
                      <a:lnTo>
                        <a:pt x="1784" y="1488"/>
                      </a:lnTo>
                      <a:lnTo>
                        <a:pt x="1726" y="1489"/>
                      </a:lnTo>
                      <a:lnTo>
                        <a:pt x="1669" y="1490"/>
                      </a:lnTo>
                      <a:lnTo>
                        <a:pt x="1610" y="1490"/>
                      </a:lnTo>
                      <a:lnTo>
                        <a:pt x="1555" y="1490"/>
                      </a:lnTo>
                      <a:lnTo>
                        <a:pt x="1504" y="1490"/>
                      </a:lnTo>
                      <a:lnTo>
                        <a:pt x="1499" y="1583"/>
                      </a:lnTo>
                      <a:lnTo>
                        <a:pt x="1492" y="1693"/>
                      </a:lnTo>
                      <a:lnTo>
                        <a:pt x="1485" y="1813"/>
                      </a:lnTo>
                      <a:lnTo>
                        <a:pt x="1478" y="1936"/>
                      </a:lnTo>
                      <a:lnTo>
                        <a:pt x="1471" y="2053"/>
                      </a:lnTo>
                      <a:lnTo>
                        <a:pt x="1466" y="2156"/>
                      </a:lnTo>
                      <a:lnTo>
                        <a:pt x="1463" y="2237"/>
                      </a:lnTo>
                      <a:lnTo>
                        <a:pt x="1461" y="2289"/>
                      </a:lnTo>
                      <a:lnTo>
                        <a:pt x="1459" y="2324"/>
                      </a:lnTo>
                      <a:lnTo>
                        <a:pt x="1456" y="2364"/>
                      </a:lnTo>
                      <a:lnTo>
                        <a:pt x="1452" y="2386"/>
                      </a:lnTo>
                      <a:lnTo>
                        <a:pt x="1448" y="2408"/>
                      </a:lnTo>
                      <a:lnTo>
                        <a:pt x="1444" y="2431"/>
                      </a:lnTo>
                      <a:lnTo>
                        <a:pt x="1438" y="2454"/>
                      </a:lnTo>
                      <a:lnTo>
                        <a:pt x="1431" y="2477"/>
                      </a:lnTo>
                      <a:lnTo>
                        <a:pt x="1422" y="2501"/>
                      </a:lnTo>
                      <a:lnTo>
                        <a:pt x="1413" y="2524"/>
                      </a:lnTo>
                      <a:lnTo>
                        <a:pt x="1403" y="2546"/>
                      </a:lnTo>
                      <a:lnTo>
                        <a:pt x="1389" y="2568"/>
                      </a:lnTo>
                      <a:lnTo>
                        <a:pt x="1376" y="2589"/>
                      </a:lnTo>
                      <a:lnTo>
                        <a:pt x="1359" y="2608"/>
                      </a:lnTo>
                      <a:lnTo>
                        <a:pt x="1342" y="2628"/>
                      </a:lnTo>
                      <a:lnTo>
                        <a:pt x="1331" y="2637"/>
                      </a:lnTo>
                      <a:lnTo>
                        <a:pt x="1320" y="2647"/>
                      </a:lnTo>
                      <a:lnTo>
                        <a:pt x="1310" y="2655"/>
                      </a:lnTo>
                      <a:lnTo>
                        <a:pt x="1298" y="2662"/>
                      </a:lnTo>
                      <a:lnTo>
                        <a:pt x="1286" y="2669"/>
                      </a:lnTo>
                      <a:lnTo>
                        <a:pt x="1274" y="2676"/>
                      </a:lnTo>
                      <a:lnTo>
                        <a:pt x="1261" y="2682"/>
                      </a:lnTo>
                      <a:lnTo>
                        <a:pt x="1249" y="2687"/>
                      </a:lnTo>
                      <a:lnTo>
                        <a:pt x="1235" y="2692"/>
                      </a:lnTo>
                      <a:lnTo>
                        <a:pt x="1222" y="2696"/>
                      </a:lnTo>
                      <a:lnTo>
                        <a:pt x="1208" y="2699"/>
                      </a:lnTo>
                      <a:lnTo>
                        <a:pt x="1194" y="2702"/>
                      </a:lnTo>
                      <a:lnTo>
                        <a:pt x="1179" y="2704"/>
                      </a:lnTo>
                      <a:lnTo>
                        <a:pt x="1166" y="2706"/>
                      </a:lnTo>
                      <a:lnTo>
                        <a:pt x="1151" y="2707"/>
                      </a:lnTo>
                      <a:lnTo>
                        <a:pt x="1136" y="2707"/>
                      </a:lnTo>
                      <a:lnTo>
                        <a:pt x="106" y="2689"/>
                      </a:lnTo>
                      <a:lnTo>
                        <a:pt x="95" y="2688"/>
                      </a:lnTo>
                      <a:lnTo>
                        <a:pt x="84" y="2687"/>
                      </a:lnTo>
                      <a:lnTo>
                        <a:pt x="74" y="2684"/>
                      </a:lnTo>
                      <a:lnTo>
                        <a:pt x="64" y="2680"/>
                      </a:lnTo>
                      <a:lnTo>
                        <a:pt x="54" y="2676"/>
                      </a:lnTo>
                      <a:lnTo>
                        <a:pt x="46" y="2669"/>
                      </a:lnTo>
                      <a:lnTo>
                        <a:pt x="38" y="2663"/>
                      </a:lnTo>
                      <a:lnTo>
                        <a:pt x="31" y="2656"/>
                      </a:lnTo>
                      <a:lnTo>
                        <a:pt x="23" y="2649"/>
                      </a:lnTo>
                      <a:lnTo>
                        <a:pt x="17" y="2641"/>
                      </a:lnTo>
                      <a:lnTo>
                        <a:pt x="12" y="2631"/>
                      </a:lnTo>
                      <a:lnTo>
                        <a:pt x="8" y="2622"/>
                      </a:lnTo>
                      <a:lnTo>
                        <a:pt x="4" y="2612"/>
                      </a:lnTo>
                      <a:lnTo>
                        <a:pt x="2" y="2601"/>
                      </a:lnTo>
                      <a:lnTo>
                        <a:pt x="0" y="2591"/>
                      </a:lnTo>
                      <a:lnTo>
                        <a:pt x="0" y="2580"/>
                      </a:lnTo>
                      <a:lnTo>
                        <a:pt x="1" y="2568"/>
                      </a:lnTo>
                      <a:lnTo>
                        <a:pt x="3" y="2558"/>
                      </a:lnTo>
                      <a:lnTo>
                        <a:pt x="5" y="2547"/>
                      </a:lnTo>
                      <a:lnTo>
                        <a:pt x="9" y="2537"/>
                      </a:lnTo>
                      <a:lnTo>
                        <a:pt x="14" y="2528"/>
                      </a:lnTo>
                      <a:lnTo>
                        <a:pt x="19" y="2520"/>
                      </a:lnTo>
                      <a:lnTo>
                        <a:pt x="25" y="2511"/>
                      </a:lnTo>
                      <a:lnTo>
                        <a:pt x="33" y="2503"/>
                      </a:lnTo>
                      <a:lnTo>
                        <a:pt x="41" y="2497"/>
                      </a:lnTo>
                      <a:lnTo>
                        <a:pt x="49" y="2491"/>
                      </a:lnTo>
                      <a:lnTo>
                        <a:pt x="58" y="2485"/>
                      </a:lnTo>
                      <a:lnTo>
                        <a:pt x="68" y="2480"/>
                      </a:lnTo>
                      <a:lnTo>
                        <a:pt x="77" y="2477"/>
                      </a:lnTo>
                      <a:lnTo>
                        <a:pt x="87" y="2475"/>
                      </a:lnTo>
                      <a:lnTo>
                        <a:pt x="99" y="2473"/>
                      </a:lnTo>
                      <a:lnTo>
                        <a:pt x="110" y="2473"/>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6" name="Freeform 2138">
                  <a:extLst>
                    <a:ext uri="{FF2B5EF4-FFF2-40B4-BE49-F238E27FC236}">
                      <a16:creationId xmlns:a16="http://schemas.microsoft.com/office/drawing/2014/main" id="{2AC6285E-E964-406D-AA25-B7EBF2DDA7C7}"/>
                    </a:ext>
                  </a:extLst>
                </p:cNvPr>
                <p:cNvSpPr>
                  <a:spLocks/>
                </p:cNvSpPr>
                <p:nvPr/>
              </p:nvSpPr>
              <p:spPr bwMode="auto">
                <a:xfrm>
                  <a:off x="1809" y="2703"/>
                  <a:ext cx="286" cy="280"/>
                </a:xfrm>
                <a:custGeom>
                  <a:avLst/>
                  <a:gdLst>
                    <a:gd name="T0" fmla="*/ 0 w 4301"/>
                    <a:gd name="T1" fmla="*/ 0 h 4192"/>
                    <a:gd name="T2" fmla="*/ 0 w 4301"/>
                    <a:gd name="T3" fmla="*/ 0 h 4192"/>
                    <a:gd name="T4" fmla="*/ 0 w 4301"/>
                    <a:gd name="T5" fmla="*/ 0 h 4192"/>
                    <a:gd name="T6" fmla="*/ 0 w 4301"/>
                    <a:gd name="T7" fmla="*/ 0 h 4192"/>
                    <a:gd name="T8" fmla="*/ 0 w 4301"/>
                    <a:gd name="T9" fmla="*/ 0 h 4192"/>
                    <a:gd name="T10" fmla="*/ 0 w 4301"/>
                    <a:gd name="T11" fmla="*/ 0 h 4192"/>
                    <a:gd name="T12" fmla="*/ 0 w 4301"/>
                    <a:gd name="T13" fmla="*/ 0 h 4192"/>
                    <a:gd name="T14" fmla="*/ 0 w 4301"/>
                    <a:gd name="T15" fmla="*/ 0 h 4192"/>
                    <a:gd name="T16" fmla="*/ 0 w 4301"/>
                    <a:gd name="T17" fmla="*/ 0 h 4192"/>
                    <a:gd name="T18" fmla="*/ 0 w 4301"/>
                    <a:gd name="T19" fmla="*/ 0 h 4192"/>
                    <a:gd name="T20" fmla="*/ 0 w 4301"/>
                    <a:gd name="T21" fmla="*/ 0 h 4192"/>
                    <a:gd name="T22" fmla="*/ 0 w 4301"/>
                    <a:gd name="T23" fmla="*/ 0 h 4192"/>
                    <a:gd name="T24" fmla="*/ 0 w 4301"/>
                    <a:gd name="T25" fmla="*/ 0 h 4192"/>
                    <a:gd name="T26" fmla="*/ 0 w 4301"/>
                    <a:gd name="T27" fmla="*/ 0 h 4192"/>
                    <a:gd name="T28" fmla="*/ 0 w 4301"/>
                    <a:gd name="T29" fmla="*/ 0 h 4192"/>
                    <a:gd name="T30" fmla="*/ 0 w 4301"/>
                    <a:gd name="T31" fmla="*/ 0 h 4192"/>
                    <a:gd name="T32" fmla="*/ 0 w 4301"/>
                    <a:gd name="T33" fmla="*/ 0 h 4192"/>
                    <a:gd name="T34" fmla="*/ 0 w 4301"/>
                    <a:gd name="T35" fmla="*/ 0 h 4192"/>
                    <a:gd name="T36" fmla="*/ 0 w 4301"/>
                    <a:gd name="T37" fmla="*/ 0 h 4192"/>
                    <a:gd name="T38" fmla="*/ 0 w 4301"/>
                    <a:gd name="T39" fmla="*/ 0 h 4192"/>
                    <a:gd name="T40" fmla="*/ 0 w 4301"/>
                    <a:gd name="T41" fmla="*/ 0 h 4192"/>
                    <a:gd name="T42" fmla="*/ 0 w 4301"/>
                    <a:gd name="T43" fmla="*/ 0 h 4192"/>
                    <a:gd name="T44" fmla="*/ 0 w 4301"/>
                    <a:gd name="T45" fmla="*/ 0 h 4192"/>
                    <a:gd name="T46" fmla="*/ 0 w 4301"/>
                    <a:gd name="T47" fmla="*/ 0 h 4192"/>
                    <a:gd name="T48" fmla="*/ 0 w 4301"/>
                    <a:gd name="T49" fmla="*/ 0 h 4192"/>
                    <a:gd name="T50" fmla="*/ 0 w 4301"/>
                    <a:gd name="T51" fmla="*/ 0 h 4192"/>
                    <a:gd name="T52" fmla="*/ 0 w 4301"/>
                    <a:gd name="T53" fmla="*/ 0 h 4192"/>
                    <a:gd name="T54" fmla="*/ 0 w 4301"/>
                    <a:gd name="T55" fmla="*/ 0 h 4192"/>
                    <a:gd name="T56" fmla="*/ 0 w 4301"/>
                    <a:gd name="T57" fmla="*/ 0 h 4192"/>
                    <a:gd name="T58" fmla="*/ 0 w 4301"/>
                    <a:gd name="T59" fmla="*/ 0 h 4192"/>
                    <a:gd name="T60" fmla="*/ 0 w 4301"/>
                    <a:gd name="T61" fmla="*/ 0 h 4192"/>
                    <a:gd name="T62" fmla="*/ 0 w 4301"/>
                    <a:gd name="T63" fmla="*/ 0 h 4192"/>
                    <a:gd name="T64" fmla="*/ 0 w 4301"/>
                    <a:gd name="T65" fmla="*/ 0 h 4192"/>
                    <a:gd name="T66" fmla="*/ 0 w 4301"/>
                    <a:gd name="T67" fmla="*/ 0 h 4192"/>
                    <a:gd name="T68" fmla="*/ 0 w 4301"/>
                    <a:gd name="T69" fmla="*/ 0 h 4192"/>
                    <a:gd name="T70" fmla="*/ 0 w 4301"/>
                    <a:gd name="T71" fmla="*/ 0 h 4192"/>
                    <a:gd name="T72" fmla="*/ 0 w 4301"/>
                    <a:gd name="T73" fmla="*/ 0 h 4192"/>
                    <a:gd name="T74" fmla="*/ 0 w 4301"/>
                    <a:gd name="T75" fmla="*/ 0 h 4192"/>
                    <a:gd name="T76" fmla="*/ 0 w 4301"/>
                    <a:gd name="T77" fmla="*/ 0 h 4192"/>
                    <a:gd name="T78" fmla="*/ 0 w 4301"/>
                    <a:gd name="T79" fmla="*/ 0 h 4192"/>
                    <a:gd name="T80" fmla="*/ 0 w 4301"/>
                    <a:gd name="T81" fmla="*/ 0 h 4192"/>
                    <a:gd name="T82" fmla="*/ 0 w 4301"/>
                    <a:gd name="T83" fmla="*/ 0 h 4192"/>
                    <a:gd name="T84" fmla="*/ 0 w 4301"/>
                    <a:gd name="T85" fmla="*/ 0 h 4192"/>
                    <a:gd name="T86" fmla="*/ 0 w 4301"/>
                    <a:gd name="T87" fmla="*/ 0 h 4192"/>
                    <a:gd name="T88" fmla="*/ 0 w 4301"/>
                    <a:gd name="T89" fmla="*/ 0 h 4192"/>
                    <a:gd name="T90" fmla="*/ 0 w 4301"/>
                    <a:gd name="T91" fmla="*/ 0 h 4192"/>
                    <a:gd name="T92" fmla="*/ 0 w 4301"/>
                    <a:gd name="T93" fmla="*/ 0 h 4192"/>
                    <a:gd name="T94" fmla="*/ 0 w 4301"/>
                    <a:gd name="T95" fmla="*/ 0 h 4192"/>
                    <a:gd name="T96" fmla="*/ 0 w 4301"/>
                    <a:gd name="T97" fmla="*/ 0 h 4192"/>
                    <a:gd name="T98" fmla="*/ 0 w 4301"/>
                    <a:gd name="T99" fmla="*/ 0 h 4192"/>
                    <a:gd name="T100" fmla="*/ 0 w 4301"/>
                    <a:gd name="T101" fmla="*/ 0 h 4192"/>
                    <a:gd name="T102" fmla="*/ 0 w 4301"/>
                    <a:gd name="T103" fmla="*/ 0 h 4192"/>
                    <a:gd name="T104" fmla="*/ 0 w 4301"/>
                    <a:gd name="T105" fmla="*/ 0 h 4192"/>
                    <a:gd name="T106" fmla="*/ 0 w 4301"/>
                    <a:gd name="T107" fmla="*/ 0 h 4192"/>
                    <a:gd name="T108" fmla="*/ 0 w 4301"/>
                    <a:gd name="T109" fmla="*/ 0 h 4192"/>
                    <a:gd name="T110" fmla="*/ 0 w 4301"/>
                    <a:gd name="T111" fmla="*/ 0 h 4192"/>
                    <a:gd name="T112" fmla="*/ 0 w 4301"/>
                    <a:gd name="T113" fmla="*/ 0 h 4192"/>
                    <a:gd name="T114" fmla="*/ 0 w 4301"/>
                    <a:gd name="T115" fmla="*/ 0 h 4192"/>
                    <a:gd name="T116" fmla="*/ 0 w 4301"/>
                    <a:gd name="T117" fmla="*/ 0 h 4192"/>
                    <a:gd name="T118" fmla="*/ 0 w 4301"/>
                    <a:gd name="T119" fmla="*/ 0 h 4192"/>
                    <a:gd name="T120" fmla="*/ 0 w 4301"/>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1" h="4192">
                      <a:moveTo>
                        <a:pt x="307" y="568"/>
                      </a:moveTo>
                      <a:lnTo>
                        <a:pt x="326" y="551"/>
                      </a:lnTo>
                      <a:lnTo>
                        <a:pt x="344" y="536"/>
                      </a:lnTo>
                      <a:lnTo>
                        <a:pt x="365" y="521"/>
                      </a:lnTo>
                      <a:lnTo>
                        <a:pt x="386" y="509"/>
                      </a:lnTo>
                      <a:lnTo>
                        <a:pt x="408" y="498"/>
                      </a:lnTo>
                      <a:lnTo>
                        <a:pt x="430" y="487"/>
                      </a:lnTo>
                      <a:lnTo>
                        <a:pt x="453" y="478"/>
                      </a:lnTo>
                      <a:lnTo>
                        <a:pt x="476" y="471"/>
                      </a:lnTo>
                      <a:lnTo>
                        <a:pt x="501" y="464"/>
                      </a:lnTo>
                      <a:lnTo>
                        <a:pt x="524" y="457"/>
                      </a:lnTo>
                      <a:lnTo>
                        <a:pt x="549" y="453"/>
                      </a:lnTo>
                      <a:lnTo>
                        <a:pt x="574" y="449"/>
                      </a:lnTo>
                      <a:lnTo>
                        <a:pt x="600" y="446"/>
                      </a:lnTo>
                      <a:lnTo>
                        <a:pt x="626" y="444"/>
                      </a:lnTo>
                      <a:lnTo>
                        <a:pt x="652" y="443"/>
                      </a:lnTo>
                      <a:lnTo>
                        <a:pt x="678" y="442"/>
                      </a:lnTo>
                      <a:lnTo>
                        <a:pt x="704" y="442"/>
                      </a:lnTo>
                      <a:lnTo>
                        <a:pt x="731" y="443"/>
                      </a:lnTo>
                      <a:lnTo>
                        <a:pt x="757" y="444"/>
                      </a:lnTo>
                      <a:lnTo>
                        <a:pt x="784" y="446"/>
                      </a:lnTo>
                      <a:lnTo>
                        <a:pt x="838" y="451"/>
                      </a:lnTo>
                      <a:lnTo>
                        <a:pt x="890" y="458"/>
                      </a:lnTo>
                      <a:lnTo>
                        <a:pt x="942" y="467"/>
                      </a:lnTo>
                      <a:lnTo>
                        <a:pt x="993" y="475"/>
                      </a:lnTo>
                      <a:lnTo>
                        <a:pt x="1042" y="484"/>
                      </a:lnTo>
                      <a:lnTo>
                        <a:pt x="1090" y="492"/>
                      </a:lnTo>
                      <a:lnTo>
                        <a:pt x="1111" y="497"/>
                      </a:lnTo>
                      <a:lnTo>
                        <a:pt x="1131" y="501"/>
                      </a:lnTo>
                      <a:lnTo>
                        <a:pt x="1150" y="505"/>
                      </a:lnTo>
                      <a:lnTo>
                        <a:pt x="1169" y="508"/>
                      </a:lnTo>
                      <a:lnTo>
                        <a:pt x="1186" y="511"/>
                      </a:lnTo>
                      <a:lnTo>
                        <a:pt x="1203" y="513"/>
                      </a:lnTo>
                      <a:lnTo>
                        <a:pt x="1218" y="515"/>
                      </a:lnTo>
                      <a:lnTo>
                        <a:pt x="1232" y="517"/>
                      </a:lnTo>
                      <a:lnTo>
                        <a:pt x="1265" y="520"/>
                      </a:lnTo>
                      <a:lnTo>
                        <a:pt x="1296" y="521"/>
                      </a:lnTo>
                      <a:lnTo>
                        <a:pt x="1324" y="522"/>
                      </a:lnTo>
                      <a:lnTo>
                        <a:pt x="1351" y="521"/>
                      </a:lnTo>
                      <a:lnTo>
                        <a:pt x="1374" y="519"/>
                      </a:lnTo>
                      <a:lnTo>
                        <a:pt x="1396" y="516"/>
                      </a:lnTo>
                      <a:lnTo>
                        <a:pt x="1416" y="512"/>
                      </a:lnTo>
                      <a:lnTo>
                        <a:pt x="1434" y="506"/>
                      </a:lnTo>
                      <a:lnTo>
                        <a:pt x="1451" y="500"/>
                      </a:lnTo>
                      <a:lnTo>
                        <a:pt x="1466" y="491"/>
                      </a:lnTo>
                      <a:lnTo>
                        <a:pt x="1481" y="483"/>
                      </a:lnTo>
                      <a:lnTo>
                        <a:pt x="1493" y="474"/>
                      </a:lnTo>
                      <a:lnTo>
                        <a:pt x="1506" y="464"/>
                      </a:lnTo>
                      <a:lnTo>
                        <a:pt x="1517" y="452"/>
                      </a:lnTo>
                      <a:lnTo>
                        <a:pt x="1527" y="440"/>
                      </a:lnTo>
                      <a:lnTo>
                        <a:pt x="1538" y="427"/>
                      </a:lnTo>
                      <a:lnTo>
                        <a:pt x="1569" y="384"/>
                      </a:lnTo>
                      <a:lnTo>
                        <a:pt x="1605" y="333"/>
                      </a:lnTo>
                      <a:lnTo>
                        <a:pt x="1646" y="278"/>
                      </a:lnTo>
                      <a:lnTo>
                        <a:pt x="1669" y="252"/>
                      </a:lnTo>
                      <a:lnTo>
                        <a:pt x="1694" y="223"/>
                      </a:lnTo>
                      <a:lnTo>
                        <a:pt x="1719" y="196"/>
                      </a:lnTo>
                      <a:lnTo>
                        <a:pt x="1747" y="169"/>
                      </a:lnTo>
                      <a:lnTo>
                        <a:pt x="1775" y="142"/>
                      </a:lnTo>
                      <a:lnTo>
                        <a:pt x="1806" y="117"/>
                      </a:lnTo>
                      <a:lnTo>
                        <a:pt x="1821" y="106"/>
                      </a:lnTo>
                      <a:lnTo>
                        <a:pt x="1838" y="93"/>
                      </a:lnTo>
                      <a:lnTo>
                        <a:pt x="1854" y="83"/>
                      </a:lnTo>
                      <a:lnTo>
                        <a:pt x="1871" y="72"/>
                      </a:lnTo>
                      <a:lnTo>
                        <a:pt x="1888" y="62"/>
                      </a:lnTo>
                      <a:lnTo>
                        <a:pt x="1907" y="52"/>
                      </a:lnTo>
                      <a:lnTo>
                        <a:pt x="1926" y="44"/>
                      </a:lnTo>
                      <a:lnTo>
                        <a:pt x="1944" y="36"/>
                      </a:lnTo>
                      <a:lnTo>
                        <a:pt x="1964" y="28"/>
                      </a:lnTo>
                      <a:lnTo>
                        <a:pt x="1983" y="21"/>
                      </a:lnTo>
                      <a:lnTo>
                        <a:pt x="2004" y="15"/>
                      </a:lnTo>
                      <a:lnTo>
                        <a:pt x="2025" y="10"/>
                      </a:lnTo>
                      <a:lnTo>
                        <a:pt x="2045" y="6"/>
                      </a:lnTo>
                      <a:lnTo>
                        <a:pt x="2067" y="2"/>
                      </a:lnTo>
                      <a:lnTo>
                        <a:pt x="2088" y="0"/>
                      </a:lnTo>
                      <a:lnTo>
                        <a:pt x="2110" y="0"/>
                      </a:lnTo>
                      <a:lnTo>
                        <a:pt x="2130" y="1"/>
                      </a:lnTo>
                      <a:lnTo>
                        <a:pt x="2152" y="2"/>
                      </a:lnTo>
                      <a:lnTo>
                        <a:pt x="2173" y="6"/>
                      </a:lnTo>
                      <a:lnTo>
                        <a:pt x="2194" y="10"/>
                      </a:lnTo>
                      <a:lnTo>
                        <a:pt x="2215" y="15"/>
                      </a:lnTo>
                      <a:lnTo>
                        <a:pt x="2237" y="20"/>
                      </a:lnTo>
                      <a:lnTo>
                        <a:pt x="2257" y="27"/>
                      </a:lnTo>
                      <a:lnTo>
                        <a:pt x="2279" y="34"/>
                      </a:lnTo>
                      <a:lnTo>
                        <a:pt x="2300" y="43"/>
                      </a:lnTo>
                      <a:lnTo>
                        <a:pt x="2322" y="51"/>
                      </a:lnTo>
                      <a:lnTo>
                        <a:pt x="2342" y="60"/>
                      </a:lnTo>
                      <a:lnTo>
                        <a:pt x="2363" y="71"/>
                      </a:lnTo>
                      <a:lnTo>
                        <a:pt x="2403" y="92"/>
                      </a:lnTo>
                      <a:lnTo>
                        <a:pt x="2444" y="116"/>
                      </a:lnTo>
                      <a:lnTo>
                        <a:pt x="2484" y="141"/>
                      </a:lnTo>
                      <a:lnTo>
                        <a:pt x="2522" y="166"/>
                      </a:lnTo>
                      <a:lnTo>
                        <a:pt x="2597" y="219"/>
                      </a:lnTo>
                      <a:lnTo>
                        <a:pt x="2665" y="269"/>
                      </a:lnTo>
                      <a:lnTo>
                        <a:pt x="2677" y="278"/>
                      </a:lnTo>
                      <a:lnTo>
                        <a:pt x="2689" y="287"/>
                      </a:lnTo>
                      <a:lnTo>
                        <a:pt x="2700" y="296"/>
                      </a:lnTo>
                      <a:lnTo>
                        <a:pt x="2711" y="303"/>
                      </a:lnTo>
                      <a:lnTo>
                        <a:pt x="2722" y="312"/>
                      </a:lnTo>
                      <a:lnTo>
                        <a:pt x="2732" y="319"/>
                      </a:lnTo>
                      <a:lnTo>
                        <a:pt x="2742" y="326"/>
                      </a:lnTo>
                      <a:lnTo>
                        <a:pt x="2752" y="333"/>
                      </a:lnTo>
                      <a:lnTo>
                        <a:pt x="2763" y="341"/>
                      </a:lnTo>
                      <a:lnTo>
                        <a:pt x="2775" y="347"/>
                      </a:lnTo>
                      <a:lnTo>
                        <a:pt x="2786" y="352"/>
                      </a:lnTo>
                      <a:lnTo>
                        <a:pt x="2799" y="357"/>
                      </a:lnTo>
                      <a:lnTo>
                        <a:pt x="2812" y="362"/>
                      </a:lnTo>
                      <a:lnTo>
                        <a:pt x="2826" y="366"/>
                      </a:lnTo>
                      <a:lnTo>
                        <a:pt x="2840" y="369"/>
                      </a:lnTo>
                      <a:lnTo>
                        <a:pt x="2854" y="373"/>
                      </a:lnTo>
                      <a:lnTo>
                        <a:pt x="2870" y="375"/>
                      </a:lnTo>
                      <a:lnTo>
                        <a:pt x="2884" y="377"/>
                      </a:lnTo>
                      <a:lnTo>
                        <a:pt x="2900" y="378"/>
                      </a:lnTo>
                      <a:lnTo>
                        <a:pt x="2915" y="379"/>
                      </a:lnTo>
                      <a:lnTo>
                        <a:pt x="2947" y="379"/>
                      </a:lnTo>
                      <a:lnTo>
                        <a:pt x="2978" y="377"/>
                      </a:lnTo>
                      <a:lnTo>
                        <a:pt x="3009" y="373"/>
                      </a:lnTo>
                      <a:lnTo>
                        <a:pt x="3040" y="366"/>
                      </a:lnTo>
                      <a:lnTo>
                        <a:pt x="3070" y="358"/>
                      </a:lnTo>
                      <a:lnTo>
                        <a:pt x="3098" y="348"/>
                      </a:lnTo>
                      <a:lnTo>
                        <a:pt x="3112" y="343"/>
                      </a:lnTo>
                      <a:lnTo>
                        <a:pt x="3124" y="336"/>
                      </a:lnTo>
                      <a:lnTo>
                        <a:pt x="3136" y="329"/>
                      </a:lnTo>
                      <a:lnTo>
                        <a:pt x="3148" y="322"/>
                      </a:lnTo>
                      <a:lnTo>
                        <a:pt x="3159" y="315"/>
                      </a:lnTo>
                      <a:lnTo>
                        <a:pt x="3170" y="306"/>
                      </a:lnTo>
                      <a:lnTo>
                        <a:pt x="3179" y="298"/>
                      </a:lnTo>
                      <a:lnTo>
                        <a:pt x="3187" y="289"/>
                      </a:lnTo>
                      <a:lnTo>
                        <a:pt x="3204" y="272"/>
                      </a:lnTo>
                      <a:lnTo>
                        <a:pt x="3222" y="255"/>
                      </a:lnTo>
                      <a:lnTo>
                        <a:pt x="3242" y="238"/>
                      </a:lnTo>
                      <a:lnTo>
                        <a:pt x="3264" y="221"/>
                      </a:lnTo>
                      <a:lnTo>
                        <a:pt x="3286" y="204"/>
                      </a:lnTo>
                      <a:lnTo>
                        <a:pt x="3311" y="187"/>
                      </a:lnTo>
                      <a:lnTo>
                        <a:pt x="3337" y="171"/>
                      </a:lnTo>
                      <a:lnTo>
                        <a:pt x="3364" y="155"/>
                      </a:lnTo>
                      <a:lnTo>
                        <a:pt x="3392" y="141"/>
                      </a:lnTo>
                      <a:lnTo>
                        <a:pt x="3421" y="126"/>
                      </a:lnTo>
                      <a:lnTo>
                        <a:pt x="3452" y="113"/>
                      </a:lnTo>
                      <a:lnTo>
                        <a:pt x="3483" y="101"/>
                      </a:lnTo>
                      <a:lnTo>
                        <a:pt x="3514" y="88"/>
                      </a:lnTo>
                      <a:lnTo>
                        <a:pt x="3547" y="78"/>
                      </a:lnTo>
                      <a:lnTo>
                        <a:pt x="3580" y="69"/>
                      </a:lnTo>
                      <a:lnTo>
                        <a:pt x="3614" y="60"/>
                      </a:lnTo>
                      <a:lnTo>
                        <a:pt x="3648" y="53"/>
                      </a:lnTo>
                      <a:lnTo>
                        <a:pt x="3682" y="48"/>
                      </a:lnTo>
                      <a:lnTo>
                        <a:pt x="3717" y="44"/>
                      </a:lnTo>
                      <a:lnTo>
                        <a:pt x="3752" y="42"/>
                      </a:lnTo>
                      <a:lnTo>
                        <a:pt x="3786" y="41"/>
                      </a:lnTo>
                      <a:lnTo>
                        <a:pt x="3821" y="42"/>
                      </a:lnTo>
                      <a:lnTo>
                        <a:pt x="3855" y="45"/>
                      </a:lnTo>
                      <a:lnTo>
                        <a:pt x="3890" y="50"/>
                      </a:lnTo>
                      <a:lnTo>
                        <a:pt x="3923" y="57"/>
                      </a:lnTo>
                      <a:lnTo>
                        <a:pt x="3957" y="67"/>
                      </a:lnTo>
                      <a:lnTo>
                        <a:pt x="3991" y="78"/>
                      </a:lnTo>
                      <a:lnTo>
                        <a:pt x="4023" y="91"/>
                      </a:lnTo>
                      <a:lnTo>
                        <a:pt x="4055" y="108"/>
                      </a:lnTo>
                      <a:lnTo>
                        <a:pt x="4086" y="126"/>
                      </a:lnTo>
                      <a:lnTo>
                        <a:pt x="4116" y="148"/>
                      </a:lnTo>
                      <a:lnTo>
                        <a:pt x="4145" y="172"/>
                      </a:lnTo>
                      <a:lnTo>
                        <a:pt x="4164" y="191"/>
                      </a:lnTo>
                      <a:lnTo>
                        <a:pt x="4182" y="210"/>
                      </a:lnTo>
                      <a:lnTo>
                        <a:pt x="4199" y="230"/>
                      </a:lnTo>
                      <a:lnTo>
                        <a:pt x="4215" y="252"/>
                      </a:lnTo>
                      <a:lnTo>
                        <a:pt x="4229" y="273"/>
                      </a:lnTo>
                      <a:lnTo>
                        <a:pt x="4243" y="295"/>
                      </a:lnTo>
                      <a:lnTo>
                        <a:pt x="4254" y="319"/>
                      </a:lnTo>
                      <a:lnTo>
                        <a:pt x="4265" y="343"/>
                      </a:lnTo>
                      <a:lnTo>
                        <a:pt x="4274" y="367"/>
                      </a:lnTo>
                      <a:lnTo>
                        <a:pt x="4282" y="392"/>
                      </a:lnTo>
                      <a:lnTo>
                        <a:pt x="4288" y="418"/>
                      </a:lnTo>
                      <a:lnTo>
                        <a:pt x="4294" y="445"/>
                      </a:lnTo>
                      <a:lnTo>
                        <a:pt x="4298" y="472"/>
                      </a:lnTo>
                      <a:lnTo>
                        <a:pt x="4300" y="500"/>
                      </a:lnTo>
                      <a:lnTo>
                        <a:pt x="4301" y="528"/>
                      </a:lnTo>
                      <a:lnTo>
                        <a:pt x="4301" y="557"/>
                      </a:lnTo>
                      <a:lnTo>
                        <a:pt x="4299" y="579"/>
                      </a:lnTo>
                      <a:lnTo>
                        <a:pt x="4297" y="601"/>
                      </a:lnTo>
                      <a:lnTo>
                        <a:pt x="4295" y="624"/>
                      </a:lnTo>
                      <a:lnTo>
                        <a:pt x="4290" y="647"/>
                      </a:lnTo>
                      <a:lnTo>
                        <a:pt x="4286" y="669"/>
                      </a:lnTo>
                      <a:lnTo>
                        <a:pt x="4281" y="692"/>
                      </a:lnTo>
                      <a:lnTo>
                        <a:pt x="4275" y="715"/>
                      </a:lnTo>
                      <a:lnTo>
                        <a:pt x="4269" y="738"/>
                      </a:lnTo>
                      <a:lnTo>
                        <a:pt x="4261" y="760"/>
                      </a:lnTo>
                      <a:lnTo>
                        <a:pt x="4253" y="783"/>
                      </a:lnTo>
                      <a:lnTo>
                        <a:pt x="4245" y="806"/>
                      </a:lnTo>
                      <a:lnTo>
                        <a:pt x="4236" y="829"/>
                      </a:lnTo>
                      <a:lnTo>
                        <a:pt x="4225" y="851"/>
                      </a:lnTo>
                      <a:lnTo>
                        <a:pt x="4215" y="874"/>
                      </a:lnTo>
                      <a:lnTo>
                        <a:pt x="4204" y="896"/>
                      </a:lnTo>
                      <a:lnTo>
                        <a:pt x="4192" y="918"/>
                      </a:lnTo>
                      <a:lnTo>
                        <a:pt x="4180" y="940"/>
                      </a:lnTo>
                      <a:lnTo>
                        <a:pt x="4167" y="962"/>
                      </a:lnTo>
                      <a:lnTo>
                        <a:pt x="4153" y="983"/>
                      </a:lnTo>
                      <a:lnTo>
                        <a:pt x="4139" y="1004"/>
                      </a:lnTo>
                      <a:lnTo>
                        <a:pt x="4125" y="1025"/>
                      </a:lnTo>
                      <a:lnTo>
                        <a:pt x="4109" y="1046"/>
                      </a:lnTo>
                      <a:lnTo>
                        <a:pt x="4094" y="1065"/>
                      </a:lnTo>
                      <a:lnTo>
                        <a:pt x="4077" y="1085"/>
                      </a:lnTo>
                      <a:lnTo>
                        <a:pt x="4061" y="1105"/>
                      </a:lnTo>
                      <a:lnTo>
                        <a:pt x="4043" y="1123"/>
                      </a:lnTo>
                      <a:lnTo>
                        <a:pt x="4026" y="1142"/>
                      </a:lnTo>
                      <a:lnTo>
                        <a:pt x="4008" y="1159"/>
                      </a:lnTo>
                      <a:lnTo>
                        <a:pt x="3990" y="1177"/>
                      </a:lnTo>
                      <a:lnTo>
                        <a:pt x="3971" y="1193"/>
                      </a:lnTo>
                      <a:lnTo>
                        <a:pt x="3951" y="1210"/>
                      </a:lnTo>
                      <a:lnTo>
                        <a:pt x="3932" y="1226"/>
                      </a:lnTo>
                      <a:lnTo>
                        <a:pt x="3922" y="1232"/>
                      </a:lnTo>
                      <a:lnTo>
                        <a:pt x="3913" y="1237"/>
                      </a:lnTo>
                      <a:lnTo>
                        <a:pt x="3904" y="1241"/>
                      </a:lnTo>
                      <a:lnTo>
                        <a:pt x="3893" y="1244"/>
                      </a:lnTo>
                      <a:lnTo>
                        <a:pt x="3883" y="1246"/>
                      </a:lnTo>
                      <a:lnTo>
                        <a:pt x="3873" y="1248"/>
                      </a:lnTo>
                      <a:lnTo>
                        <a:pt x="3862" y="1248"/>
                      </a:lnTo>
                      <a:lnTo>
                        <a:pt x="3852" y="1247"/>
                      </a:lnTo>
                      <a:lnTo>
                        <a:pt x="3842" y="1245"/>
                      </a:lnTo>
                      <a:lnTo>
                        <a:pt x="3831" y="1242"/>
                      </a:lnTo>
                      <a:lnTo>
                        <a:pt x="3822" y="1239"/>
                      </a:lnTo>
                      <a:lnTo>
                        <a:pt x="3813" y="1234"/>
                      </a:lnTo>
                      <a:lnTo>
                        <a:pt x="3803" y="1229"/>
                      </a:lnTo>
                      <a:lnTo>
                        <a:pt x="3795" y="1221"/>
                      </a:lnTo>
                      <a:lnTo>
                        <a:pt x="3787" y="1214"/>
                      </a:lnTo>
                      <a:lnTo>
                        <a:pt x="3781" y="1206"/>
                      </a:lnTo>
                      <a:lnTo>
                        <a:pt x="3773" y="1197"/>
                      </a:lnTo>
                      <a:lnTo>
                        <a:pt x="3768" y="1187"/>
                      </a:lnTo>
                      <a:lnTo>
                        <a:pt x="3764" y="1178"/>
                      </a:lnTo>
                      <a:lnTo>
                        <a:pt x="3761" y="1168"/>
                      </a:lnTo>
                      <a:lnTo>
                        <a:pt x="3759" y="1157"/>
                      </a:lnTo>
                      <a:lnTo>
                        <a:pt x="3758" y="1147"/>
                      </a:lnTo>
                      <a:lnTo>
                        <a:pt x="3758" y="1137"/>
                      </a:lnTo>
                      <a:lnTo>
                        <a:pt x="3758" y="1126"/>
                      </a:lnTo>
                      <a:lnTo>
                        <a:pt x="3760" y="1116"/>
                      </a:lnTo>
                      <a:lnTo>
                        <a:pt x="3763" y="1106"/>
                      </a:lnTo>
                      <a:lnTo>
                        <a:pt x="3766" y="1096"/>
                      </a:lnTo>
                      <a:lnTo>
                        <a:pt x="3771" y="1087"/>
                      </a:lnTo>
                      <a:lnTo>
                        <a:pt x="3778" y="1078"/>
                      </a:lnTo>
                      <a:lnTo>
                        <a:pt x="3784" y="1069"/>
                      </a:lnTo>
                      <a:lnTo>
                        <a:pt x="3791" y="1061"/>
                      </a:lnTo>
                      <a:lnTo>
                        <a:pt x="3799" y="1054"/>
                      </a:lnTo>
                      <a:lnTo>
                        <a:pt x="3829" y="1030"/>
                      </a:lnTo>
                      <a:lnTo>
                        <a:pt x="3857" y="1004"/>
                      </a:lnTo>
                      <a:lnTo>
                        <a:pt x="3884" y="976"/>
                      </a:lnTo>
                      <a:lnTo>
                        <a:pt x="3910" y="947"/>
                      </a:lnTo>
                      <a:lnTo>
                        <a:pt x="3935" y="917"/>
                      </a:lnTo>
                      <a:lnTo>
                        <a:pt x="3957" y="885"/>
                      </a:lnTo>
                      <a:lnTo>
                        <a:pt x="3979" y="852"/>
                      </a:lnTo>
                      <a:lnTo>
                        <a:pt x="3999" y="819"/>
                      </a:lnTo>
                      <a:lnTo>
                        <a:pt x="4017" y="785"/>
                      </a:lnTo>
                      <a:lnTo>
                        <a:pt x="4033" y="751"/>
                      </a:lnTo>
                      <a:lnTo>
                        <a:pt x="4047" y="717"/>
                      </a:lnTo>
                      <a:lnTo>
                        <a:pt x="4059" y="683"/>
                      </a:lnTo>
                      <a:lnTo>
                        <a:pt x="4069" y="649"/>
                      </a:lnTo>
                      <a:lnTo>
                        <a:pt x="4076" y="614"/>
                      </a:lnTo>
                      <a:lnTo>
                        <a:pt x="4079" y="598"/>
                      </a:lnTo>
                      <a:lnTo>
                        <a:pt x="4082" y="581"/>
                      </a:lnTo>
                      <a:lnTo>
                        <a:pt x="4083" y="565"/>
                      </a:lnTo>
                      <a:lnTo>
                        <a:pt x="4084" y="548"/>
                      </a:lnTo>
                      <a:lnTo>
                        <a:pt x="4085" y="532"/>
                      </a:lnTo>
                      <a:lnTo>
                        <a:pt x="4084" y="516"/>
                      </a:lnTo>
                      <a:lnTo>
                        <a:pt x="4083" y="500"/>
                      </a:lnTo>
                      <a:lnTo>
                        <a:pt x="4081" y="484"/>
                      </a:lnTo>
                      <a:lnTo>
                        <a:pt x="4077" y="470"/>
                      </a:lnTo>
                      <a:lnTo>
                        <a:pt x="4074" y="455"/>
                      </a:lnTo>
                      <a:lnTo>
                        <a:pt x="4070" y="441"/>
                      </a:lnTo>
                      <a:lnTo>
                        <a:pt x="4065" y="427"/>
                      </a:lnTo>
                      <a:lnTo>
                        <a:pt x="4060" y="414"/>
                      </a:lnTo>
                      <a:lnTo>
                        <a:pt x="4054" y="402"/>
                      </a:lnTo>
                      <a:lnTo>
                        <a:pt x="4046" y="389"/>
                      </a:lnTo>
                      <a:lnTo>
                        <a:pt x="4038" y="377"/>
                      </a:lnTo>
                      <a:lnTo>
                        <a:pt x="4030" y="365"/>
                      </a:lnTo>
                      <a:lnTo>
                        <a:pt x="4021" y="354"/>
                      </a:lnTo>
                      <a:lnTo>
                        <a:pt x="4011" y="344"/>
                      </a:lnTo>
                      <a:lnTo>
                        <a:pt x="4000" y="333"/>
                      </a:lnTo>
                      <a:lnTo>
                        <a:pt x="3980" y="318"/>
                      </a:lnTo>
                      <a:lnTo>
                        <a:pt x="3961" y="303"/>
                      </a:lnTo>
                      <a:lnTo>
                        <a:pt x="3939" y="292"/>
                      </a:lnTo>
                      <a:lnTo>
                        <a:pt x="3917" y="282"/>
                      </a:lnTo>
                      <a:lnTo>
                        <a:pt x="3894" y="273"/>
                      </a:lnTo>
                      <a:lnTo>
                        <a:pt x="3872" y="267"/>
                      </a:lnTo>
                      <a:lnTo>
                        <a:pt x="3849" y="262"/>
                      </a:lnTo>
                      <a:lnTo>
                        <a:pt x="3825" y="259"/>
                      </a:lnTo>
                      <a:lnTo>
                        <a:pt x="3800" y="257"/>
                      </a:lnTo>
                      <a:lnTo>
                        <a:pt x="3777" y="257"/>
                      </a:lnTo>
                      <a:lnTo>
                        <a:pt x="3752" y="258"/>
                      </a:lnTo>
                      <a:lnTo>
                        <a:pt x="3728" y="260"/>
                      </a:lnTo>
                      <a:lnTo>
                        <a:pt x="3703" y="263"/>
                      </a:lnTo>
                      <a:lnTo>
                        <a:pt x="3678" y="267"/>
                      </a:lnTo>
                      <a:lnTo>
                        <a:pt x="3654" y="273"/>
                      </a:lnTo>
                      <a:lnTo>
                        <a:pt x="3631" y="280"/>
                      </a:lnTo>
                      <a:lnTo>
                        <a:pt x="3607" y="287"/>
                      </a:lnTo>
                      <a:lnTo>
                        <a:pt x="3584" y="294"/>
                      </a:lnTo>
                      <a:lnTo>
                        <a:pt x="3561" y="302"/>
                      </a:lnTo>
                      <a:lnTo>
                        <a:pt x="3540" y="312"/>
                      </a:lnTo>
                      <a:lnTo>
                        <a:pt x="3518" y="321"/>
                      </a:lnTo>
                      <a:lnTo>
                        <a:pt x="3497" y="331"/>
                      </a:lnTo>
                      <a:lnTo>
                        <a:pt x="3478" y="342"/>
                      </a:lnTo>
                      <a:lnTo>
                        <a:pt x="3458" y="352"/>
                      </a:lnTo>
                      <a:lnTo>
                        <a:pt x="3440" y="362"/>
                      </a:lnTo>
                      <a:lnTo>
                        <a:pt x="3423" y="374"/>
                      </a:lnTo>
                      <a:lnTo>
                        <a:pt x="3407" y="384"/>
                      </a:lnTo>
                      <a:lnTo>
                        <a:pt x="3393" y="394"/>
                      </a:lnTo>
                      <a:lnTo>
                        <a:pt x="3379" y="406"/>
                      </a:lnTo>
                      <a:lnTo>
                        <a:pt x="3367" y="415"/>
                      </a:lnTo>
                      <a:lnTo>
                        <a:pt x="3357" y="425"/>
                      </a:lnTo>
                      <a:lnTo>
                        <a:pt x="3347" y="435"/>
                      </a:lnTo>
                      <a:lnTo>
                        <a:pt x="3332" y="451"/>
                      </a:lnTo>
                      <a:lnTo>
                        <a:pt x="3315" y="467"/>
                      </a:lnTo>
                      <a:lnTo>
                        <a:pt x="3298" y="481"/>
                      </a:lnTo>
                      <a:lnTo>
                        <a:pt x="3279" y="495"/>
                      </a:lnTo>
                      <a:lnTo>
                        <a:pt x="3259" y="508"/>
                      </a:lnTo>
                      <a:lnTo>
                        <a:pt x="3239" y="519"/>
                      </a:lnTo>
                      <a:lnTo>
                        <a:pt x="3218" y="531"/>
                      </a:lnTo>
                      <a:lnTo>
                        <a:pt x="3195" y="541"/>
                      </a:lnTo>
                      <a:lnTo>
                        <a:pt x="3174" y="550"/>
                      </a:lnTo>
                      <a:lnTo>
                        <a:pt x="3150" y="560"/>
                      </a:lnTo>
                      <a:lnTo>
                        <a:pt x="3126" y="567"/>
                      </a:lnTo>
                      <a:lnTo>
                        <a:pt x="3102" y="574"/>
                      </a:lnTo>
                      <a:lnTo>
                        <a:pt x="3079" y="579"/>
                      </a:lnTo>
                      <a:lnTo>
                        <a:pt x="3054" y="585"/>
                      </a:lnTo>
                      <a:lnTo>
                        <a:pt x="3029" y="589"/>
                      </a:lnTo>
                      <a:lnTo>
                        <a:pt x="3004" y="592"/>
                      </a:lnTo>
                      <a:lnTo>
                        <a:pt x="2978" y="594"/>
                      </a:lnTo>
                      <a:lnTo>
                        <a:pt x="2953" y="595"/>
                      </a:lnTo>
                      <a:lnTo>
                        <a:pt x="2928" y="596"/>
                      </a:lnTo>
                      <a:lnTo>
                        <a:pt x="2903" y="595"/>
                      </a:lnTo>
                      <a:lnTo>
                        <a:pt x="2877" y="594"/>
                      </a:lnTo>
                      <a:lnTo>
                        <a:pt x="2852" y="591"/>
                      </a:lnTo>
                      <a:lnTo>
                        <a:pt x="2828" y="588"/>
                      </a:lnTo>
                      <a:lnTo>
                        <a:pt x="2803" y="582"/>
                      </a:lnTo>
                      <a:lnTo>
                        <a:pt x="2780" y="577"/>
                      </a:lnTo>
                      <a:lnTo>
                        <a:pt x="2756" y="571"/>
                      </a:lnTo>
                      <a:lnTo>
                        <a:pt x="2733" y="564"/>
                      </a:lnTo>
                      <a:lnTo>
                        <a:pt x="2711" y="556"/>
                      </a:lnTo>
                      <a:lnTo>
                        <a:pt x="2690" y="545"/>
                      </a:lnTo>
                      <a:lnTo>
                        <a:pt x="2668" y="535"/>
                      </a:lnTo>
                      <a:lnTo>
                        <a:pt x="2648" y="524"/>
                      </a:lnTo>
                      <a:lnTo>
                        <a:pt x="2629" y="511"/>
                      </a:lnTo>
                      <a:lnTo>
                        <a:pt x="2618" y="504"/>
                      </a:lnTo>
                      <a:lnTo>
                        <a:pt x="2607" y="496"/>
                      </a:lnTo>
                      <a:lnTo>
                        <a:pt x="2596" y="487"/>
                      </a:lnTo>
                      <a:lnTo>
                        <a:pt x="2584" y="479"/>
                      </a:lnTo>
                      <a:lnTo>
                        <a:pt x="2572" y="471"/>
                      </a:lnTo>
                      <a:lnTo>
                        <a:pt x="2560" y="461"/>
                      </a:lnTo>
                      <a:lnTo>
                        <a:pt x="2548" y="452"/>
                      </a:lnTo>
                      <a:lnTo>
                        <a:pt x="2536" y="443"/>
                      </a:lnTo>
                      <a:lnTo>
                        <a:pt x="2482" y="404"/>
                      </a:lnTo>
                      <a:lnTo>
                        <a:pt x="2424" y="362"/>
                      </a:lnTo>
                      <a:lnTo>
                        <a:pt x="2394" y="341"/>
                      </a:lnTo>
                      <a:lnTo>
                        <a:pt x="2364" y="321"/>
                      </a:lnTo>
                      <a:lnTo>
                        <a:pt x="2332" y="301"/>
                      </a:lnTo>
                      <a:lnTo>
                        <a:pt x="2301" y="283"/>
                      </a:lnTo>
                      <a:lnTo>
                        <a:pt x="2270" y="266"/>
                      </a:lnTo>
                      <a:lnTo>
                        <a:pt x="2240" y="252"/>
                      </a:lnTo>
                      <a:lnTo>
                        <a:pt x="2209" y="239"/>
                      </a:lnTo>
                      <a:lnTo>
                        <a:pt x="2180" y="229"/>
                      </a:lnTo>
                      <a:lnTo>
                        <a:pt x="2165" y="225"/>
                      </a:lnTo>
                      <a:lnTo>
                        <a:pt x="2151" y="222"/>
                      </a:lnTo>
                      <a:lnTo>
                        <a:pt x="2138" y="219"/>
                      </a:lnTo>
                      <a:lnTo>
                        <a:pt x="2124" y="217"/>
                      </a:lnTo>
                      <a:lnTo>
                        <a:pt x="2111" y="216"/>
                      </a:lnTo>
                      <a:lnTo>
                        <a:pt x="2098" y="216"/>
                      </a:lnTo>
                      <a:lnTo>
                        <a:pt x="2086" y="219"/>
                      </a:lnTo>
                      <a:lnTo>
                        <a:pt x="2074" y="221"/>
                      </a:lnTo>
                      <a:lnTo>
                        <a:pt x="2060" y="224"/>
                      </a:lnTo>
                      <a:lnTo>
                        <a:pt x="2047" y="228"/>
                      </a:lnTo>
                      <a:lnTo>
                        <a:pt x="2034" y="233"/>
                      </a:lnTo>
                      <a:lnTo>
                        <a:pt x="2021" y="238"/>
                      </a:lnTo>
                      <a:lnTo>
                        <a:pt x="1996" y="250"/>
                      </a:lnTo>
                      <a:lnTo>
                        <a:pt x="1972" y="264"/>
                      </a:lnTo>
                      <a:lnTo>
                        <a:pt x="1949" y="280"/>
                      </a:lnTo>
                      <a:lnTo>
                        <a:pt x="1927" y="297"/>
                      </a:lnTo>
                      <a:lnTo>
                        <a:pt x="1906" y="316"/>
                      </a:lnTo>
                      <a:lnTo>
                        <a:pt x="1885" y="335"/>
                      </a:lnTo>
                      <a:lnTo>
                        <a:pt x="1865" y="356"/>
                      </a:lnTo>
                      <a:lnTo>
                        <a:pt x="1846" y="378"/>
                      </a:lnTo>
                      <a:lnTo>
                        <a:pt x="1827" y="399"/>
                      </a:lnTo>
                      <a:lnTo>
                        <a:pt x="1810" y="421"/>
                      </a:lnTo>
                      <a:lnTo>
                        <a:pt x="1776" y="467"/>
                      </a:lnTo>
                      <a:lnTo>
                        <a:pt x="1745" y="510"/>
                      </a:lnTo>
                      <a:lnTo>
                        <a:pt x="1711" y="557"/>
                      </a:lnTo>
                      <a:lnTo>
                        <a:pt x="1698" y="573"/>
                      </a:lnTo>
                      <a:lnTo>
                        <a:pt x="1685" y="590"/>
                      </a:lnTo>
                      <a:lnTo>
                        <a:pt x="1670" y="604"/>
                      </a:lnTo>
                      <a:lnTo>
                        <a:pt x="1656" y="619"/>
                      </a:lnTo>
                      <a:lnTo>
                        <a:pt x="1641" y="632"/>
                      </a:lnTo>
                      <a:lnTo>
                        <a:pt x="1627" y="644"/>
                      </a:lnTo>
                      <a:lnTo>
                        <a:pt x="1611" y="656"/>
                      </a:lnTo>
                      <a:lnTo>
                        <a:pt x="1597" y="666"/>
                      </a:lnTo>
                      <a:lnTo>
                        <a:pt x="1581" y="676"/>
                      </a:lnTo>
                      <a:lnTo>
                        <a:pt x="1565" y="685"/>
                      </a:lnTo>
                      <a:lnTo>
                        <a:pt x="1549" y="692"/>
                      </a:lnTo>
                      <a:lnTo>
                        <a:pt x="1533" y="699"/>
                      </a:lnTo>
                      <a:lnTo>
                        <a:pt x="1517" y="707"/>
                      </a:lnTo>
                      <a:lnTo>
                        <a:pt x="1501" y="712"/>
                      </a:lnTo>
                      <a:lnTo>
                        <a:pt x="1484" y="717"/>
                      </a:lnTo>
                      <a:lnTo>
                        <a:pt x="1467" y="722"/>
                      </a:lnTo>
                      <a:lnTo>
                        <a:pt x="1434" y="729"/>
                      </a:lnTo>
                      <a:lnTo>
                        <a:pt x="1401" y="734"/>
                      </a:lnTo>
                      <a:lnTo>
                        <a:pt x="1368" y="738"/>
                      </a:lnTo>
                      <a:lnTo>
                        <a:pt x="1335" y="739"/>
                      </a:lnTo>
                      <a:lnTo>
                        <a:pt x="1303" y="739"/>
                      </a:lnTo>
                      <a:lnTo>
                        <a:pt x="1271" y="738"/>
                      </a:lnTo>
                      <a:lnTo>
                        <a:pt x="1239" y="735"/>
                      </a:lnTo>
                      <a:lnTo>
                        <a:pt x="1209" y="732"/>
                      </a:lnTo>
                      <a:lnTo>
                        <a:pt x="1191" y="730"/>
                      </a:lnTo>
                      <a:lnTo>
                        <a:pt x="1174" y="728"/>
                      </a:lnTo>
                      <a:lnTo>
                        <a:pt x="1155" y="725"/>
                      </a:lnTo>
                      <a:lnTo>
                        <a:pt x="1136" y="722"/>
                      </a:lnTo>
                      <a:lnTo>
                        <a:pt x="1115" y="718"/>
                      </a:lnTo>
                      <a:lnTo>
                        <a:pt x="1094" y="714"/>
                      </a:lnTo>
                      <a:lnTo>
                        <a:pt x="1071" y="710"/>
                      </a:lnTo>
                      <a:lnTo>
                        <a:pt x="1049" y="705"/>
                      </a:lnTo>
                      <a:lnTo>
                        <a:pt x="973" y="691"/>
                      </a:lnTo>
                      <a:lnTo>
                        <a:pt x="893" y="678"/>
                      </a:lnTo>
                      <a:lnTo>
                        <a:pt x="850" y="671"/>
                      </a:lnTo>
                      <a:lnTo>
                        <a:pt x="808" y="666"/>
                      </a:lnTo>
                      <a:lnTo>
                        <a:pt x="766" y="662"/>
                      </a:lnTo>
                      <a:lnTo>
                        <a:pt x="724" y="660"/>
                      </a:lnTo>
                      <a:lnTo>
                        <a:pt x="684" y="659"/>
                      </a:lnTo>
                      <a:lnTo>
                        <a:pt x="644" y="660"/>
                      </a:lnTo>
                      <a:lnTo>
                        <a:pt x="625" y="661"/>
                      </a:lnTo>
                      <a:lnTo>
                        <a:pt x="606" y="663"/>
                      </a:lnTo>
                      <a:lnTo>
                        <a:pt x="589" y="666"/>
                      </a:lnTo>
                      <a:lnTo>
                        <a:pt x="571" y="669"/>
                      </a:lnTo>
                      <a:lnTo>
                        <a:pt x="554" y="673"/>
                      </a:lnTo>
                      <a:lnTo>
                        <a:pt x="538" y="678"/>
                      </a:lnTo>
                      <a:lnTo>
                        <a:pt x="522" y="684"/>
                      </a:lnTo>
                      <a:lnTo>
                        <a:pt x="508" y="690"/>
                      </a:lnTo>
                      <a:lnTo>
                        <a:pt x="493" y="697"/>
                      </a:lnTo>
                      <a:lnTo>
                        <a:pt x="481" y="704"/>
                      </a:lnTo>
                      <a:lnTo>
                        <a:pt x="469" y="714"/>
                      </a:lnTo>
                      <a:lnTo>
                        <a:pt x="457" y="724"/>
                      </a:lnTo>
                      <a:lnTo>
                        <a:pt x="443" y="739"/>
                      </a:lnTo>
                      <a:lnTo>
                        <a:pt x="428" y="753"/>
                      </a:lnTo>
                      <a:lnTo>
                        <a:pt x="415" y="769"/>
                      </a:lnTo>
                      <a:lnTo>
                        <a:pt x="402" y="784"/>
                      </a:lnTo>
                      <a:lnTo>
                        <a:pt x="389" y="800"/>
                      </a:lnTo>
                      <a:lnTo>
                        <a:pt x="377" y="816"/>
                      </a:lnTo>
                      <a:lnTo>
                        <a:pt x="365" y="834"/>
                      </a:lnTo>
                      <a:lnTo>
                        <a:pt x="354" y="850"/>
                      </a:lnTo>
                      <a:lnTo>
                        <a:pt x="343" y="868"/>
                      </a:lnTo>
                      <a:lnTo>
                        <a:pt x="332" y="886"/>
                      </a:lnTo>
                      <a:lnTo>
                        <a:pt x="323" y="905"/>
                      </a:lnTo>
                      <a:lnTo>
                        <a:pt x="313" y="924"/>
                      </a:lnTo>
                      <a:lnTo>
                        <a:pt x="304" y="943"/>
                      </a:lnTo>
                      <a:lnTo>
                        <a:pt x="296" y="963"/>
                      </a:lnTo>
                      <a:lnTo>
                        <a:pt x="288" y="984"/>
                      </a:lnTo>
                      <a:lnTo>
                        <a:pt x="279" y="1004"/>
                      </a:lnTo>
                      <a:lnTo>
                        <a:pt x="266" y="1047"/>
                      </a:lnTo>
                      <a:lnTo>
                        <a:pt x="253" y="1091"/>
                      </a:lnTo>
                      <a:lnTo>
                        <a:pt x="242" y="1137"/>
                      </a:lnTo>
                      <a:lnTo>
                        <a:pt x="234" y="1184"/>
                      </a:lnTo>
                      <a:lnTo>
                        <a:pt x="227" y="1234"/>
                      </a:lnTo>
                      <a:lnTo>
                        <a:pt x="221" y="1286"/>
                      </a:lnTo>
                      <a:lnTo>
                        <a:pt x="218" y="1338"/>
                      </a:lnTo>
                      <a:lnTo>
                        <a:pt x="216" y="1394"/>
                      </a:lnTo>
                      <a:lnTo>
                        <a:pt x="216" y="1427"/>
                      </a:lnTo>
                      <a:lnTo>
                        <a:pt x="217" y="1471"/>
                      </a:lnTo>
                      <a:lnTo>
                        <a:pt x="220" y="1525"/>
                      </a:lnTo>
                      <a:lnTo>
                        <a:pt x="225" y="1591"/>
                      </a:lnTo>
                      <a:lnTo>
                        <a:pt x="235" y="1746"/>
                      </a:lnTo>
                      <a:lnTo>
                        <a:pt x="248" y="1931"/>
                      </a:lnTo>
                      <a:lnTo>
                        <a:pt x="266" y="2137"/>
                      </a:lnTo>
                      <a:lnTo>
                        <a:pt x="284" y="2362"/>
                      </a:lnTo>
                      <a:lnTo>
                        <a:pt x="304" y="2595"/>
                      </a:lnTo>
                      <a:lnTo>
                        <a:pt x="326" y="2832"/>
                      </a:lnTo>
                      <a:lnTo>
                        <a:pt x="367" y="3291"/>
                      </a:lnTo>
                      <a:lnTo>
                        <a:pt x="403" y="3685"/>
                      </a:lnTo>
                      <a:lnTo>
                        <a:pt x="429" y="3963"/>
                      </a:lnTo>
                      <a:lnTo>
                        <a:pt x="440" y="4074"/>
                      </a:lnTo>
                      <a:lnTo>
                        <a:pt x="441" y="4084"/>
                      </a:lnTo>
                      <a:lnTo>
                        <a:pt x="440" y="4096"/>
                      </a:lnTo>
                      <a:lnTo>
                        <a:pt x="439" y="4106"/>
                      </a:lnTo>
                      <a:lnTo>
                        <a:pt x="435" y="4116"/>
                      </a:lnTo>
                      <a:lnTo>
                        <a:pt x="432" y="4127"/>
                      </a:lnTo>
                      <a:lnTo>
                        <a:pt x="427" y="4136"/>
                      </a:lnTo>
                      <a:lnTo>
                        <a:pt x="422" y="4144"/>
                      </a:lnTo>
                      <a:lnTo>
                        <a:pt x="416" y="4153"/>
                      </a:lnTo>
                      <a:lnTo>
                        <a:pt x="409" y="4161"/>
                      </a:lnTo>
                      <a:lnTo>
                        <a:pt x="401" y="4167"/>
                      </a:lnTo>
                      <a:lnTo>
                        <a:pt x="393" y="4173"/>
                      </a:lnTo>
                      <a:lnTo>
                        <a:pt x="384" y="4179"/>
                      </a:lnTo>
                      <a:lnTo>
                        <a:pt x="374" y="4184"/>
                      </a:lnTo>
                      <a:lnTo>
                        <a:pt x="364" y="4188"/>
                      </a:lnTo>
                      <a:lnTo>
                        <a:pt x="354" y="4190"/>
                      </a:lnTo>
                      <a:lnTo>
                        <a:pt x="342" y="4192"/>
                      </a:lnTo>
                      <a:lnTo>
                        <a:pt x="332" y="4192"/>
                      </a:lnTo>
                      <a:lnTo>
                        <a:pt x="321" y="4192"/>
                      </a:lnTo>
                      <a:lnTo>
                        <a:pt x="310" y="4190"/>
                      </a:lnTo>
                      <a:lnTo>
                        <a:pt x="300" y="4187"/>
                      </a:lnTo>
                      <a:lnTo>
                        <a:pt x="290" y="4184"/>
                      </a:lnTo>
                      <a:lnTo>
                        <a:pt x="280" y="4179"/>
                      </a:lnTo>
                      <a:lnTo>
                        <a:pt x="272" y="4173"/>
                      </a:lnTo>
                      <a:lnTo>
                        <a:pt x="264" y="4167"/>
                      </a:lnTo>
                      <a:lnTo>
                        <a:pt x="256" y="4161"/>
                      </a:lnTo>
                      <a:lnTo>
                        <a:pt x="248" y="4153"/>
                      </a:lnTo>
                      <a:lnTo>
                        <a:pt x="242" y="4144"/>
                      </a:lnTo>
                      <a:lnTo>
                        <a:pt x="237" y="4135"/>
                      </a:lnTo>
                      <a:lnTo>
                        <a:pt x="233" y="4126"/>
                      </a:lnTo>
                      <a:lnTo>
                        <a:pt x="229" y="4115"/>
                      </a:lnTo>
                      <a:lnTo>
                        <a:pt x="227" y="4105"/>
                      </a:lnTo>
                      <a:lnTo>
                        <a:pt x="225" y="4095"/>
                      </a:lnTo>
                      <a:lnTo>
                        <a:pt x="212" y="3962"/>
                      </a:lnTo>
                      <a:lnTo>
                        <a:pt x="185" y="3673"/>
                      </a:lnTo>
                      <a:lnTo>
                        <a:pt x="148" y="3275"/>
                      </a:lnTo>
                      <a:lnTo>
                        <a:pt x="107" y="2818"/>
                      </a:lnTo>
                      <a:lnTo>
                        <a:pt x="86" y="2583"/>
                      </a:lnTo>
                      <a:lnTo>
                        <a:pt x="66" y="2351"/>
                      </a:lnTo>
                      <a:lnTo>
                        <a:pt x="48" y="2130"/>
                      </a:lnTo>
                      <a:lnTo>
                        <a:pt x="31" y="1926"/>
                      </a:lnTo>
                      <a:lnTo>
                        <a:pt x="18" y="1743"/>
                      </a:lnTo>
                      <a:lnTo>
                        <a:pt x="7" y="1588"/>
                      </a:lnTo>
                      <a:lnTo>
                        <a:pt x="4" y="1524"/>
                      </a:lnTo>
                      <a:lnTo>
                        <a:pt x="1" y="1469"/>
                      </a:lnTo>
                      <a:lnTo>
                        <a:pt x="0" y="1424"/>
                      </a:lnTo>
                      <a:lnTo>
                        <a:pt x="0" y="1390"/>
                      </a:lnTo>
                      <a:lnTo>
                        <a:pt x="0" y="1357"/>
                      </a:lnTo>
                      <a:lnTo>
                        <a:pt x="2" y="1324"/>
                      </a:lnTo>
                      <a:lnTo>
                        <a:pt x="4" y="1292"/>
                      </a:lnTo>
                      <a:lnTo>
                        <a:pt x="6" y="1260"/>
                      </a:lnTo>
                      <a:lnTo>
                        <a:pt x="9" y="1229"/>
                      </a:lnTo>
                      <a:lnTo>
                        <a:pt x="13" y="1198"/>
                      </a:lnTo>
                      <a:lnTo>
                        <a:pt x="17" y="1168"/>
                      </a:lnTo>
                      <a:lnTo>
                        <a:pt x="22" y="1138"/>
                      </a:lnTo>
                      <a:lnTo>
                        <a:pt x="27" y="1109"/>
                      </a:lnTo>
                      <a:lnTo>
                        <a:pt x="33" y="1080"/>
                      </a:lnTo>
                      <a:lnTo>
                        <a:pt x="39" y="1052"/>
                      </a:lnTo>
                      <a:lnTo>
                        <a:pt x="47" y="1024"/>
                      </a:lnTo>
                      <a:lnTo>
                        <a:pt x="54" y="996"/>
                      </a:lnTo>
                      <a:lnTo>
                        <a:pt x="62" y="969"/>
                      </a:lnTo>
                      <a:lnTo>
                        <a:pt x="70" y="943"/>
                      </a:lnTo>
                      <a:lnTo>
                        <a:pt x="80" y="917"/>
                      </a:lnTo>
                      <a:lnTo>
                        <a:pt x="90" y="892"/>
                      </a:lnTo>
                      <a:lnTo>
                        <a:pt x="100" y="867"/>
                      </a:lnTo>
                      <a:lnTo>
                        <a:pt x="112" y="843"/>
                      </a:lnTo>
                      <a:lnTo>
                        <a:pt x="123" y="819"/>
                      </a:lnTo>
                      <a:lnTo>
                        <a:pt x="136" y="795"/>
                      </a:lnTo>
                      <a:lnTo>
                        <a:pt x="148" y="773"/>
                      </a:lnTo>
                      <a:lnTo>
                        <a:pt x="161" y="750"/>
                      </a:lnTo>
                      <a:lnTo>
                        <a:pt x="175" y="728"/>
                      </a:lnTo>
                      <a:lnTo>
                        <a:pt x="189" y="707"/>
                      </a:lnTo>
                      <a:lnTo>
                        <a:pt x="205" y="686"/>
                      </a:lnTo>
                      <a:lnTo>
                        <a:pt x="220" y="665"/>
                      </a:lnTo>
                      <a:lnTo>
                        <a:pt x="236" y="644"/>
                      </a:lnTo>
                      <a:lnTo>
                        <a:pt x="253" y="625"/>
                      </a:lnTo>
                      <a:lnTo>
                        <a:pt x="270" y="605"/>
                      </a:lnTo>
                      <a:lnTo>
                        <a:pt x="289" y="587"/>
                      </a:lnTo>
                      <a:lnTo>
                        <a:pt x="307" y="568"/>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7" name="Freeform 2139">
                  <a:extLst>
                    <a:ext uri="{FF2B5EF4-FFF2-40B4-BE49-F238E27FC236}">
                      <a16:creationId xmlns:a16="http://schemas.microsoft.com/office/drawing/2014/main" id="{B3E5CE63-900F-4D6B-BE88-18CA59DFB9C9}"/>
                    </a:ext>
                  </a:extLst>
                </p:cNvPr>
                <p:cNvSpPr>
                  <a:spLocks/>
                </p:cNvSpPr>
                <p:nvPr/>
              </p:nvSpPr>
              <p:spPr bwMode="auto">
                <a:xfrm>
                  <a:off x="1973" y="2809"/>
                  <a:ext cx="72" cy="32"/>
                </a:xfrm>
                <a:custGeom>
                  <a:avLst/>
                  <a:gdLst>
                    <a:gd name="T0" fmla="*/ 0 w 1090"/>
                    <a:gd name="T1" fmla="*/ 0 h 488"/>
                    <a:gd name="T2" fmla="*/ 0 w 1090"/>
                    <a:gd name="T3" fmla="*/ 0 h 488"/>
                    <a:gd name="T4" fmla="*/ 0 w 1090"/>
                    <a:gd name="T5" fmla="*/ 0 h 488"/>
                    <a:gd name="T6" fmla="*/ 0 w 1090"/>
                    <a:gd name="T7" fmla="*/ 0 h 488"/>
                    <a:gd name="T8" fmla="*/ 0 w 1090"/>
                    <a:gd name="T9" fmla="*/ 0 h 488"/>
                    <a:gd name="T10" fmla="*/ 0 w 1090"/>
                    <a:gd name="T11" fmla="*/ 0 h 488"/>
                    <a:gd name="T12" fmla="*/ 0 w 1090"/>
                    <a:gd name="T13" fmla="*/ 0 h 488"/>
                    <a:gd name="T14" fmla="*/ 0 w 1090"/>
                    <a:gd name="T15" fmla="*/ 0 h 488"/>
                    <a:gd name="T16" fmla="*/ 0 w 1090"/>
                    <a:gd name="T17" fmla="*/ 0 h 488"/>
                    <a:gd name="T18" fmla="*/ 0 w 1090"/>
                    <a:gd name="T19" fmla="*/ 0 h 488"/>
                    <a:gd name="T20" fmla="*/ 0 w 1090"/>
                    <a:gd name="T21" fmla="*/ 0 h 488"/>
                    <a:gd name="T22" fmla="*/ 0 w 1090"/>
                    <a:gd name="T23" fmla="*/ 0 h 488"/>
                    <a:gd name="T24" fmla="*/ 0 w 1090"/>
                    <a:gd name="T25" fmla="*/ 0 h 488"/>
                    <a:gd name="T26" fmla="*/ 0 w 1090"/>
                    <a:gd name="T27" fmla="*/ 0 h 488"/>
                    <a:gd name="T28" fmla="*/ 0 w 1090"/>
                    <a:gd name="T29" fmla="*/ 0 h 488"/>
                    <a:gd name="T30" fmla="*/ 0 w 1090"/>
                    <a:gd name="T31" fmla="*/ 0 h 488"/>
                    <a:gd name="T32" fmla="*/ 0 w 1090"/>
                    <a:gd name="T33" fmla="*/ 0 h 488"/>
                    <a:gd name="T34" fmla="*/ 0 w 1090"/>
                    <a:gd name="T35" fmla="*/ 0 h 488"/>
                    <a:gd name="T36" fmla="*/ 0 w 1090"/>
                    <a:gd name="T37" fmla="*/ 0 h 488"/>
                    <a:gd name="T38" fmla="*/ 0 w 1090"/>
                    <a:gd name="T39" fmla="*/ 0 h 488"/>
                    <a:gd name="T40" fmla="*/ 0 w 1090"/>
                    <a:gd name="T41" fmla="*/ 0 h 488"/>
                    <a:gd name="T42" fmla="*/ 0 w 1090"/>
                    <a:gd name="T43" fmla="*/ 0 h 488"/>
                    <a:gd name="T44" fmla="*/ 0 w 1090"/>
                    <a:gd name="T45" fmla="*/ 0 h 488"/>
                    <a:gd name="T46" fmla="*/ 0 w 1090"/>
                    <a:gd name="T47" fmla="*/ 0 h 488"/>
                    <a:gd name="T48" fmla="*/ 0 w 1090"/>
                    <a:gd name="T49" fmla="*/ 0 h 488"/>
                    <a:gd name="T50" fmla="*/ 0 w 1090"/>
                    <a:gd name="T51" fmla="*/ 0 h 488"/>
                    <a:gd name="T52" fmla="*/ 0 w 1090"/>
                    <a:gd name="T53" fmla="*/ 0 h 488"/>
                    <a:gd name="T54" fmla="*/ 0 w 1090"/>
                    <a:gd name="T55" fmla="*/ 0 h 488"/>
                    <a:gd name="T56" fmla="*/ 0 w 1090"/>
                    <a:gd name="T57" fmla="*/ 0 h 488"/>
                    <a:gd name="T58" fmla="*/ 0 w 1090"/>
                    <a:gd name="T59" fmla="*/ 0 h 488"/>
                    <a:gd name="T60" fmla="*/ 0 w 1090"/>
                    <a:gd name="T61" fmla="*/ 0 h 488"/>
                    <a:gd name="T62" fmla="*/ 0 w 1090"/>
                    <a:gd name="T63" fmla="*/ 0 h 488"/>
                    <a:gd name="T64" fmla="*/ 0 w 1090"/>
                    <a:gd name="T65" fmla="*/ 0 h 488"/>
                    <a:gd name="T66" fmla="*/ 0 w 1090"/>
                    <a:gd name="T67" fmla="*/ 0 h 488"/>
                    <a:gd name="T68" fmla="*/ 0 w 1090"/>
                    <a:gd name="T69" fmla="*/ 0 h 488"/>
                    <a:gd name="T70" fmla="*/ 0 w 1090"/>
                    <a:gd name="T71" fmla="*/ 0 h 488"/>
                    <a:gd name="T72" fmla="*/ 0 w 1090"/>
                    <a:gd name="T73" fmla="*/ 0 h 488"/>
                    <a:gd name="T74" fmla="*/ 0 w 1090"/>
                    <a:gd name="T75" fmla="*/ 0 h 488"/>
                    <a:gd name="T76" fmla="*/ 0 w 1090"/>
                    <a:gd name="T77" fmla="*/ 0 h 488"/>
                    <a:gd name="T78" fmla="*/ 0 w 1090"/>
                    <a:gd name="T79" fmla="*/ 0 h 488"/>
                    <a:gd name="T80" fmla="*/ 0 w 1090"/>
                    <a:gd name="T81" fmla="*/ 0 h 488"/>
                    <a:gd name="T82" fmla="*/ 0 w 1090"/>
                    <a:gd name="T83" fmla="*/ 0 h 488"/>
                    <a:gd name="T84" fmla="*/ 0 w 1090"/>
                    <a:gd name="T85" fmla="*/ 0 h 488"/>
                    <a:gd name="T86" fmla="*/ 0 w 1090"/>
                    <a:gd name="T87" fmla="*/ 0 h 488"/>
                    <a:gd name="T88" fmla="*/ 0 w 1090"/>
                    <a:gd name="T89" fmla="*/ 0 h 488"/>
                    <a:gd name="T90" fmla="*/ 0 w 1090"/>
                    <a:gd name="T91" fmla="*/ 0 h 488"/>
                    <a:gd name="T92" fmla="*/ 0 w 1090"/>
                    <a:gd name="T93" fmla="*/ 0 h 48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90" h="488">
                      <a:moveTo>
                        <a:pt x="909" y="404"/>
                      </a:moveTo>
                      <a:lnTo>
                        <a:pt x="881" y="379"/>
                      </a:lnTo>
                      <a:lnTo>
                        <a:pt x="854" y="355"/>
                      </a:lnTo>
                      <a:lnTo>
                        <a:pt x="828" y="334"/>
                      </a:lnTo>
                      <a:lnTo>
                        <a:pt x="805" y="314"/>
                      </a:lnTo>
                      <a:lnTo>
                        <a:pt x="782" y="298"/>
                      </a:lnTo>
                      <a:lnTo>
                        <a:pt x="760" y="282"/>
                      </a:lnTo>
                      <a:lnTo>
                        <a:pt x="740" y="269"/>
                      </a:lnTo>
                      <a:lnTo>
                        <a:pt x="720" y="258"/>
                      </a:lnTo>
                      <a:lnTo>
                        <a:pt x="700" y="247"/>
                      </a:lnTo>
                      <a:lnTo>
                        <a:pt x="682" y="239"/>
                      </a:lnTo>
                      <a:lnTo>
                        <a:pt x="662" y="232"/>
                      </a:lnTo>
                      <a:lnTo>
                        <a:pt x="643" y="227"/>
                      </a:lnTo>
                      <a:lnTo>
                        <a:pt x="625" y="222"/>
                      </a:lnTo>
                      <a:lnTo>
                        <a:pt x="605" y="219"/>
                      </a:lnTo>
                      <a:lnTo>
                        <a:pt x="585" y="217"/>
                      </a:lnTo>
                      <a:lnTo>
                        <a:pt x="565" y="216"/>
                      </a:lnTo>
                      <a:lnTo>
                        <a:pt x="543" y="217"/>
                      </a:lnTo>
                      <a:lnTo>
                        <a:pt x="519" y="220"/>
                      </a:lnTo>
                      <a:lnTo>
                        <a:pt x="495" y="226"/>
                      </a:lnTo>
                      <a:lnTo>
                        <a:pt x="471" y="233"/>
                      </a:lnTo>
                      <a:lnTo>
                        <a:pt x="446" y="242"/>
                      </a:lnTo>
                      <a:lnTo>
                        <a:pt x="420" y="253"/>
                      </a:lnTo>
                      <a:lnTo>
                        <a:pt x="395" y="266"/>
                      </a:lnTo>
                      <a:lnTo>
                        <a:pt x="370" y="280"/>
                      </a:lnTo>
                      <a:lnTo>
                        <a:pt x="346" y="296"/>
                      </a:lnTo>
                      <a:lnTo>
                        <a:pt x="322" y="313"/>
                      </a:lnTo>
                      <a:lnTo>
                        <a:pt x="298" y="332"/>
                      </a:lnTo>
                      <a:lnTo>
                        <a:pt x="276" y="353"/>
                      </a:lnTo>
                      <a:lnTo>
                        <a:pt x="255" y="373"/>
                      </a:lnTo>
                      <a:lnTo>
                        <a:pt x="234" y="395"/>
                      </a:lnTo>
                      <a:lnTo>
                        <a:pt x="215" y="418"/>
                      </a:lnTo>
                      <a:lnTo>
                        <a:pt x="198" y="442"/>
                      </a:lnTo>
                      <a:lnTo>
                        <a:pt x="190" y="451"/>
                      </a:lnTo>
                      <a:lnTo>
                        <a:pt x="183" y="458"/>
                      </a:lnTo>
                      <a:lnTo>
                        <a:pt x="175" y="465"/>
                      </a:lnTo>
                      <a:lnTo>
                        <a:pt x="167" y="472"/>
                      </a:lnTo>
                      <a:lnTo>
                        <a:pt x="157" y="477"/>
                      </a:lnTo>
                      <a:lnTo>
                        <a:pt x="148" y="481"/>
                      </a:lnTo>
                      <a:lnTo>
                        <a:pt x="138" y="484"/>
                      </a:lnTo>
                      <a:lnTo>
                        <a:pt x="128" y="487"/>
                      </a:lnTo>
                      <a:lnTo>
                        <a:pt x="118" y="488"/>
                      </a:lnTo>
                      <a:lnTo>
                        <a:pt x="108" y="488"/>
                      </a:lnTo>
                      <a:lnTo>
                        <a:pt x="96" y="488"/>
                      </a:lnTo>
                      <a:lnTo>
                        <a:pt x="86" y="486"/>
                      </a:lnTo>
                      <a:lnTo>
                        <a:pt x="77" y="484"/>
                      </a:lnTo>
                      <a:lnTo>
                        <a:pt x="66" y="480"/>
                      </a:lnTo>
                      <a:lnTo>
                        <a:pt x="56" y="475"/>
                      </a:lnTo>
                      <a:lnTo>
                        <a:pt x="47" y="470"/>
                      </a:lnTo>
                      <a:lnTo>
                        <a:pt x="38" y="462"/>
                      </a:lnTo>
                      <a:lnTo>
                        <a:pt x="30" y="455"/>
                      </a:lnTo>
                      <a:lnTo>
                        <a:pt x="23" y="447"/>
                      </a:lnTo>
                      <a:lnTo>
                        <a:pt x="17" y="439"/>
                      </a:lnTo>
                      <a:lnTo>
                        <a:pt x="12" y="429"/>
                      </a:lnTo>
                      <a:lnTo>
                        <a:pt x="7" y="420"/>
                      </a:lnTo>
                      <a:lnTo>
                        <a:pt x="4" y="410"/>
                      </a:lnTo>
                      <a:lnTo>
                        <a:pt x="2" y="399"/>
                      </a:lnTo>
                      <a:lnTo>
                        <a:pt x="0" y="389"/>
                      </a:lnTo>
                      <a:lnTo>
                        <a:pt x="0" y="379"/>
                      </a:lnTo>
                      <a:lnTo>
                        <a:pt x="1" y="368"/>
                      </a:lnTo>
                      <a:lnTo>
                        <a:pt x="2" y="358"/>
                      </a:lnTo>
                      <a:lnTo>
                        <a:pt x="5" y="348"/>
                      </a:lnTo>
                      <a:lnTo>
                        <a:pt x="8" y="338"/>
                      </a:lnTo>
                      <a:lnTo>
                        <a:pt x="14" y="328"/>
                      </a:lnTo>
                      <a:lnTo>
                        <a:pt x="20" y="319"/>
                      </a:lnTo>
                      <a:lnTo>
                        <a:pt x="32" y="301"/>
                      </a:lnTo>
                      <a:lnTo>
                        <a:pt x="46" y="283"/>
                      </a:lnTo>
                      <a:lnTo>
                        <a:pt x="59" y="267"/>
                      </a:lnTo>
                      <a:lnTo>
                        <a:pt x="73" y="250"/>
                      </a:lnTo>
                      <a:lnTo>
                        <a:pt x="88" y="234"/>
                      </a:lnTo>
                      <a:lnTo>
                        <a:pt x="103" y="218"/>
                      </a:lnTo>
                      <a:lnTo>
                        <a:pt x="118" y="203"/>
                      </a:lnTo>
                      <a:lnTo>
                        <a:pt x="134" y="188"/>
                      </a:lnTo>
                      <a:lnTo>
                        <a:pt x="150" y="174"/>
                      </a:lnTo>
                      <a:lnTo>
                        <a:pt x="167" y="159"/>
                      </a:lnTo>
                      <a:lnTo>
                        <a:pt x="183" y="146"/>
                      </a:lnTo>
                      <a:lnTo>
                        <a:pt x="201" y="134"/>
                      </a:lnTo>
                      <a:lnTo>
                        <a:pt x="236" y="109"/>
                      </a:lnTo>
                      <a:lnTo>
                        <a:pt x="272" y="87"/>
                      </a:lnTo>
                      <a:lnTo>
                        <a:pt x="308" y="67"/>
                      </a:lnTo>
                      <a:lnTo>
                        <a:pt x="346" y="50"/>
                      </a:lnTo>
                      <a:lnTo>
                        <a:pt x="364" y="42"/>
                      </a:lnTo>
                      <a:lnTo>
                        <a:pt x="383" y="34"/>
                      </a:lnTo>
                      <a:lnTo>
                        <a:pt x="401" y="28"/>
                      </a:lnTo>
                      <a:lnTo>
                        <a:pt x="421" y="22"/>
                      </a:lnTo>
                      <a:lnTo>
                        <a:pt x="440" y="17"/>
                      </a:lnTo>
                      <a:lnTo>
                        <a:pt x="458" y="13"/>
                      </a:lnTo>
                      <a:lnTo>
                        <a:pt x="477" y="8"/>
                      </a:lnTo>
                      <a:lnTo>
                        <a:pt x="495" y="5"/>
                      </a:lnTo>
                      <a:lnTo>
                        <a:pt x="514" y="3"/>
                      </a:lnTo>
                      <a:lnTo>
                        <a:pt x="533" y="1"/>
                      </a:lnTo>
                      <a:lnTo>
                        <a:pt x="550" y="0"/>
                      </a:lnTo>
                      <a:lnTo>
                        <a:pt x="569" y="0"/>
                      </a:lnTo>
                      <a:lnTo>
                        <a:pt x="603" y="2"/>
                      </a:lnTo>
                      <a:lnTo>
                        <a:pt x="637" y="5"/>
                      </a:lnTo>
                      <a:lnTo>
                        <a:pt x="669" y="10"/>
                      </a:lnTo>
                      <a:lnTo>
                        <a:pt x="700" y="18"/>
                      </a:lnTo>
                      <a:lnTo>
                        <a:pt x="730" y="26"/>
                      </a:lnTo>
                      <a:lnTo>
                        <a:pt x="760" y="37"/>
                      </a:lnTo>
                      <a:lnTo>
                        <a:pt x="789" y="50"/>
                      </a:lnTo>
                      <a:lnTo>
                        <a:pt x="818" y="64"/>
                      </a:lnTo>
                      <a:lnTo>
                        <a:pt x="846" y="80"/>
                      </a:lnTo>
                      <a:lnTo>
                        <a:pt x="875" y="98"/>
                      </a:lnTo>
                      <a:lnTo>
                        <a:pt x="904" y="118"/>
                      </a:lnTo>
                      <a:lnTo>
                        <a:pt x="933" y="140"/>
                      </a:lnTo>
                      <a:lnTo>
                        <a:pt x="962" y="164"/>
                      </a:lnTo>
                      <a:lnTo>
                        <a:pt x="993" y="189"/>
                      </a:lnTo>
                      <a:lnTo>
                        <a:pt x="1024" y="216"/>
                      </a:lnTo>
                      <a:lnTo>
                        <a:pt x="1056" y="245"/>
                      </a:lnTo>
                      <a:lnTo>
                        <a:pt x="1063" y="253"/>
                      </a:lnTo>
                      <a:lnTo>
                        <a:pt x="1070" y="262"/>
                      </a:lnTo>
                      <a:lnTo>
                        <a:pt x="1076" y="271"/>
                      </a:lnTo>
                      <a:lnTo>
                        <a:pt x="1081" y="280"/>
                      </a:lnTo>
                      <a:lnTo>
                        <a:pt x="1085" y="290"/>
                      </a:lnTo>
                      <a:lnTo>
                        <a:pt x="1088" y="300"/>
                      </a:lnTo>
                      <a:lnTo>
                        <a:pt x="1089" y="310"/>
                      </a:lnTo>
                      <a:lnTo>
                        <a:pt x="1090" y="321"/>
                      </a:lnTo>
                      <a:lnTo>
                        <a:pt x="1090" y="331"/>
                      </a:lnTo>
                      <a:lnTo>
                        <a:pt x="1089" y="341"/>
                      </a:lnTo>
                      <a:lnTo>
                        <a:pt x="1087" y="352"/>
                      </a:lnTo>
                      <a:lnTo>
                        <a:pt x="1084" y="361"/>
                      </a:lnTo>
                      <a:lnTo>
                        <a:pt x="1080" y="371"/>
                      </a:lnTo>
                      <a:lnTo>
                        <a:pt x="1076" y="381"/>
                      </a:lnTo>
                      <a:lnTo>
                        <a:pt x="1069" y="390"/>
                      </a:lnTo>
                      <a:lnTo>
                        <a:pt x="1062" y="398"/>
                      </a:lnTo>
                      <a:lnTo>
                        <a:pt x="1054" y="405"/>
                      </a:lnTo>
                      <a:lnTo>
                        <a:pt x="1046" y="413"/>
                      </a:lnTo>
                      <a:lnTo>
                        <a:pt x="1036" y="419"/>
                      </a:lnTo>
                      <a:lnTo>
                        <a:pt x="1027" y="423"/>
                      </a:lnTo>
                      <a:lnTo>
                        <a:pt x="1018" y="427"/>
                      </a:lnTo>
                      <a:lnTo>
                        <a:pt x="1007" y="430"/>
                      </a:lnTo>
                      <a:lnTo>
                        <a:pt x="997" y="432"/>
                      </a:lnTo>
                      <a:lnTo>
                        <a:pt x="987" y="433"/>
                      </a:lnTo>
                      <a:lnTo>
                        <a:pt x="976" y="433"/>
                      </a:lnTo>
                      <a:lnTo>
                        <a:pt x="966" y="432"/>
                      </a:lnTo>
                      <a:lnTo>
                        <a:pt x="956" y="430"/>
                      </a:lnTo>
                      <a:lnTo>
                        <a:pt x="946" y="427"/>
                      </a:lnTo>
                      <a:lnTo>
                        <a:pt x="936" y="423"/>
                      </a:lnTo>
                      <a:lnTo>
                        <a:pt x="927" y="418"/>
                      </a:lnTo>
                      <a:lnTo>
                        <a:pt x="917" y="412"/>
                      </a:lnTo>
                      <a:lnTo>
                        <a:pt x="909" y="404"/>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8" name="Freeform 2140">
                  <a:extLst>
                    <a:ext uri="{FF2B5EF4-FFF2-40B4-BE49-F238E27FC236}">
                      <a16:creationId xmlns:a16="http://schemas.microsoft.com/office/drawing/2014/main" id="{568154CF-A14C-4438-BB9E-C0559D4C7073}"/>
                    </a:ext>
                  </a:extLst>
                </p:cNvPr>
                <p:cNvSpPr>
                  <a:spLocks/>
                </p:cNvSpPr>
                <p:nvPr/>
              </p:nvSpPr>
              <p:spPr bwMode="auto">
                <a:xfrm>
                  <a:off x="2020" y="2867"/>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10"/>
                      </a:moveTo>
                      <a:lnTo>
                        <a:pt x="218" y="354"/>
                      </a:lnTo>
                      <a:lnTo>
                        <a:pt x="217" y="366"/>
                      </a:lnTo>
                      <a:lnTo>
                        <a:pt x="215" y="376"/>
                      </a:lnTo>
                      <a:lnTo>
                        <a:pt x="211" y="386"/>
                      </a:lnTo>
                      <a:lnTo>
                        <a:pt x="208" y="397"/>
                      </a:lnTo>
                      <a:lnTo>
                        <a:pt x="203" y="406"/>
                      </a:lnTo>
                      <a:lnTo>
                        <a:pt x="198" y="415"/>
                      </a:lnTo>
                      <a:lnTo>
                        <a:pt x="191" y="424"/>
                      </a:lnTo>
                      <a:lnTo>
                        <a:pt x="185" y="431"/>
                      </a:lnTo>
                      <a:lnTo>
                        <a:pt x="176" y="438"/>
                      </a:lnTo>
                      <a:lnTo>
                        <a:pt x="168" y="443"/>
                      </a:lnTo>
                      <a:lnTo>
                        <a:pt x="159" y="449"/>
                      </a:lnTo>
                      <a:lnTo>
                        <a:pt x="149" y="454"/>
                      </a:lnTo>
                      <a:lnTo>
                        <a:pt x="139" y="457"/>
                      </a:lnTo>
                      <a:lnTo>
                        <a:pt x="129" y="460"/>
                      </a:lnTo>
                      <a:lnTo>
                        <a:pt x="118" y="461"/>
                      </a:lnTo>
                      <a:lnTo>
                        <a:pt x="107" y="461"/>
                      </a:lnTo>
                      <a:lnTo>
                        <a:pt x="96" y="461"/>
                      </a:lnTo>
                      <a:lnTo>
                        <a:pt x="85" y="459"/>
                      </a:lnTo>
                      <a:lnTo>
                        <a:pt x="75" y="456"/>
                      </a:lnTo>
                      <a:lnTo>
                        <a:pt x="66" y="451"/>
                      </a:lnTo>
                      <a:lnTo>
                        <a:pt x="55" y="447"/>
                      </a:lnTo>
                      <a:lnTo>
                        <a:pt x="47" y="441"/>
                      </a:lnTo>
                      <a:lnTo>
                        <a:pt x="39" y="435"/>
                      </a:lnTo>
                      <a:lnTo>
                        <a:pt x="32" y="428"/>
                      </a:lnTo>
                      <a:lnTo>
                        <a:pt x="24" y="420"/>
                      </a:lnTo>
                      <a:lnTo>
                        <a:pt x="18" y="412"/>
                      </a:lnTo>
                      <a:lnTo>
                        <a:pt x="13" y="403"/>
                      </a:lnTo>
                      <a:lnTo>
                        <a:pt x="9" y="394"/>
                      </a:lnTo>
                      <a:lnTo>
                        <a:pt x="5" y="383"/>
                      </a:lnTo>
                      <a:lnTo>
                        <a:pt x="3" y="373"/>
                      </a:lnTo>
                      <a:lnTo>
                        <a:pt x="2" y="363"/>
                      </a:lnTo>
                      <a:lnTo>
                        <a:pt x="0" y="351"/>
                      </a:lnTo>
                      <a:lnTo>
                        <a:pt x="9" y="106"/>
                      </a:lnTo>
                      <a:lnTo>
                        <a:pt x="10" y="95"/>
                      </a:lnTo>
                      <a:lnTo>
                        <a:pt x="12" y="84"/>
                      </a:lnTo>
                      <a:lnTo>
                        <a:pt x="14" y="74"/>
                      </a:lnTo>
                      <a:lnTo>
                        <a:pt x="18" y="65"/>
                      </a:lnTo>
                      <a:lnTo>
                        <a:pt x="23" y="55"/>
                      </a:lnTo>
                      <a:lnTo>
                        <a:pt x="28" y="46"/>
                      </a:lnTo>
                      <a:lnTo>
                        <a:pt x="35" y="38"/>
                      </a:lnTo>
                      <a:lnTo>
                        <a:pt x="42" y="31"/>
                      </a:lnTo>
                      <a:lnTo>
                        <a:pt x="50" y="23"/>
                      </a:lnTo>
                      <a:lnTo>
                        <a:pt x="58" y="17"/>
                      </a:lnTo>
                      <a:lnTo>
                        <a:pt x="67" y="12"/>
                      </a:lnTo>
                      <a:lnTo>
                        <a:pt x="77" y="8"/>
                      </a:lnTo>
                      <a:lnTo>
                        <a:pt x="86" y="4"/>
                      </a:lnTo>
                      <a:lnTo>
                        <a:pt x="97" y="2"/>
                      </a:lnTo>
                      <a:lnTo>
                        <a:pt x="108" y="1"/>
                      </a:lnTo>
                      <a:lnTo>
                        <a:pt x="119" y="0"/>
                      </a:lnTo>
                      <a:lnTo>
                        <a:pt x="130" y="1"/>
                      </a:lnTo>
                      <a:lnTo>
                        <a:pt x="141" y="3"/>
                      </a:lnTo>
                      <a:lnTo>
                        <a:pt x="151" y="5"/>
                      </a:lnTo>
                      <a:lnTo>
                        <a:pt x="161" y="9"/>
                      </a:lnTo>
                      <a:lnTo>
                        <a:pt x="170" y="14"/>
                      </a:lnTo>
                      <a:lnTo>
                        <a:pt x="179" y="19"/>
                      </a:lnTo>
                      <a:lnTo>
                        <a:pt x="188" y="25"/>
                      </a:lnTo>
                      <a:lnTo>
                        <a:pt x="195" y="33"/>
                      </a:lnTo>
                      <a:lnTo>
                        <a:pt x="202" y="41"/>
                      </a:lnTo>
                      <a:lnTo>
                        <a:pt x="208" y="49"/>
                      </a:lnTo>
                      <a:lnTo>
                        <a:pt x="214" y="59"/>
                      </a:lnTo>
                      <a:lnTo>
                        <a:pt x="218" y="68"/>
                      </a:lnTo>
                      <a:lnTo>
                        <a:pt x="221" y="77"/>
                      </a:lnTo>
                      <a:lnTo>
                        <a:pt x="224" y="88"/>
                      </a:lnTo>
                      <a:lnTo>
                        <a:pt x="225" y="99"/>
                      </a:lnTo>
                      <a:lnTo>
                        <a:pt x="225" y="110"/>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9" name="Freeform 2141">
                  <a:extLst>
                    <a:ext uri="{FF2B5EF4-FFF2-40B4-BE49-F238E27FC236}">
                      <a16:creationId xmlns:a16="http://schemas.microsoft.com/office/drawing/2014/main" id="{F0CF1E92-03B9-4A5E-82D6-CB66B7CBD50F}"/>
                    </a:ext>
                  </a:extLst>
                </p:cNvPr>
                <p:cNvSpPr>
                  <a:spLocks/>
                </p:cNvSpPr>
                <p:nvPr/>
              </p:nvSpPr>
              <p:spPr bwMode="auto">
                <a:xfrm>
                  <a:off x="1900" y="2849"/>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1" y="52"/>
                      </a:moveTo>
                      <a:lnTo>
                        <a:pt x="2338" y="41"/>
                      </a:lnTo>
                      <a:lnTo>
                        <a:pt x="2332" y="29"/>
                      </a:lnTo>
                      <a:lnTo>
                        <a:pt x="2325" y="20"/>
                      </a:lnTo>
                      <a:lnTo>
                        <a:pt x="2316" y="13"/>
                      </a:lnTo>
                      <a:lnTo>
                        <a:pt x="2305" y="6"/>
                      </a:lnTo>
                      <a:lnTo>
                        <a:pt x="2294" y="2"/>
                      </a:lnTo>
                      <a:lnTo>
                        <a:pt x="2289" y="1"/>
                      </a:lnTo>
                      <a:lnTo>
                        <a:pt x="2283" y="0"/>
                      </a:lnTo>
                      <a:lnTo>
                        <a:pt x="2276" y="0"/>
                      </a:lnTo>
                      <a:lnTo>
                        <a:pt x="2270" y="0"/>
                      </a:lnTo>
                      <a:lnTo>
                        <a:pt x="60" y="236"/>
                      </a:lnTo>
                      <a:lnTo>
                        <a:pt x="53" y="237"/>
                      </a:lnTo>
                      <a:lnTo>
                        <a:pt x="47" y="239"/>
                      </a:lnTo>
                      <a:lnTo>
                        <a:pt x="41" y="241"/>
                      </a:lnTo>
                      <a:lnTo>
                        <a:pt x="34" y="244"/>
                      </a:lnTo>
                      <a:lnTo>
                        <a:pt x="29" y="247"/>
                      </a:lnTo>
                      <a:lnTo>
                        <a:pt x="24" y="251"/>
                      </a:lnTo>
                      <a:lnTo>
                        <a:pt x="20" y="256"/>
                      </a:lnTo>
                      <a:lnTo>
                        <a:pt x="15" y="260"/>
                      </a:lnTo>
                      <a:lnTo>
                        <a:pt x="12" y="265"/>
                      </a:lnTo>
                      <a:lnTo>
                        <a:pt x="9" y="271"/>
                      </a:lnTo>
                      <a:lnTo>
                        <a:pt x="6" y="276"/>
                      </a:lnTo>
                      <a:lnTo>
                        <a:pt x="3" y="282"/>
                      </a:lnTo>
                      <a:lnTo>
                        <a:pt x="1" y="289"/>
                      </a:lnTo>
                      <a:lnTo>
                        <a:pt x="0" y="296"/>
                      </a:lnTo>
                      <a:lnTo>
                        <a:pt x="0" y="302"/>
                      </a:lnTo>
                      <a:lnTo>
                        <a:pt x="1" y="309"/>
                      </a:lnTo>
                      <a:lnTo>
                        <a:pt x="2" y="316"/>
                      </a:lnTo>
                      <a:lnTo>
                        <a:pt x="3" y="323"/>
                      </a:lnTo>
                      <a:lnTo>
                        <a:pt x="6" y="329"/>
                      </a:lnTo>
                      <a:lnTo>
                        <a:pt x="9" y="334"/>
                      </a:lnTo>
                      <a:lnTo>
                        <a:pt x="13" y="339"/>
                      </a:lnTo>
                      <a:lnTo>
                        <a:pt x="16" y="344"/>
                      </a:lnTo>
                      <a:lnTo>
                        <a:pt x="20" y="350"/>
                      </a:lnTo>
                      <a:lnTo>
                        <a:pt x="25" y="354"/>
                      </a:lnTo>
                      <a:lnTo>
                        <a:pt x="30" y="358"/>
                      </a:lnTo>
                      <a:lnTo>
                        <a:pt x="36" y="361"/>
                      </a:lnTo>
                      <a:lnTo>
                        <a:pt x="42" y="363"/>
                      </a:lnTo>
                      <a:lnTo>
                        <a:pt x="48" y="366"/>
                      </a:lnTo>
                      <a:lnTo>
                        <a:pt x="54" y="367"/>
                      </a:lnTo>
                      <a:lnTo>
                        <a:pt x="60" y="368"/>
                      </a:lnTo>
                      <a:lnTo>
                        <a:pt x="68" y="368"/>
                      </a:lnTo>
                      <a:lnTo>
                        <a:pt x="74" y="368"/>
                      </a:lnTo>
                      <a:lnTo>
                        <a:pt x="2223" y="139"/>
                      </a:lnTo>
                      <a:lnTo>
                        <a:pt x="2226" y="165"/>
                      </a:lnTo>
                      <a:lnTo>
                        <a:pt x="2230" y="194"/>
                      </a:lnTo>
                      <a:lnTo>
                        <a:pt x="2233" y="227"/>
                      </a:lnTo>
                      <a:lnTo>
                        <a:pt x="2236" y="262"/>
                      </a:lnTo>
                      <a:lnTo>
                        <a:pt x="2238" y="299"/>
                      </a:lnTo>
                      <a:lnTo>
                        <a:pt x="2239" y="338"/>
                      </a:lnTo>
                      <a:lnTo>
                        <a:pt x="2239" y="379"/>
                      </a:lnTo>
                      <a:lnTo>
                        <a:pt x="2238" y="421"/>
                      </a:lnTo>
                      <a:lnTo>
                        <a:pt x="2235" y="463"/>
                      </a:lnTo>
                      <a:lnTo>
                        <a:pt x="2230" y="506"/>
                      </a:lnTo>
                      <a:lnTo>
                        <a:pt x="2227" y="527"/>
                      </a:lnTo>
                      <a:lnTo>
                        <a:pt x="2223" y="548"/>
                      </a:lnTo>
                      <a:lnTo>
                        <a:pt x="2218" y="569"/>
                      </a:lnTo>
                      <a:lnTo>
                        <a:pt x="2213" y="590"/>
                      </a:lnTo>
                      <a:lnTo>
                        <a:pt x="2208" y="610"/>
                      </a:lnTo>
                      <a:lnTo>
                        <a:pt x="2202" y="630"/>
                      </a:lnTo>
                      <a:lnTo>
                        <a:pt x="2195" y="649"/>
                      </a:lnTo>
                      <a:lnTo>
                        <a:pt x="2186" y="668"/>
                      </a:lnTo>
                      <a:lnTo>
                        <a:pt x="2178" y="687"/>
                      </a:lnTo>
                      <a:lnTo>
                        <a:pt x="2169" y="705"/>
                      </a:lnTo>
                      <a:lnTo>
                        <a:pt x="2158" y="723"/>
                      </a:lnTo>
                      <a:lnTo>
                        <a:pt x="2147" y="739"/>
                      </a:lnTo>
                      <a:lnTo>
                        <a:pt x="2137" y="753"/>
                      </a:lnTo>
                      <a:lnTo>
                        <a:pt x="2126" y="765"/>
                      </a:lnTo>
                      <a:lnTo>
                        <a:pt x="2116" y="777"/>
                      </a:lnTo>
                      <a:lnTo>
                        <a:pt x="2105" y="788"/>
                      </a:lnTo>
                      <a:lnTo>
                        <a:pt x="2092" y="798"/>
                      </a:lnTo>
                      <a:lnTo>
                        <a:pt x="2080" y="808"/>
                      </a:lnTo>
                      <a:lnTo>
                        <a:pt x="2067" y="817"/>
                      </a:lnTo>
                      <a:lnTo>
                        <a:pt x="2053" y="825"/>
                      </a:lnTo>
                      <a:lnTo>
                        <a:pt x="2040" y="832"/>
                      </a:lnTo>
                      <a:lnTo>
                        <a:pt x="2025" y="840"/>
                      </a:lnTo>
                      <a:lnTo>
                        <a:pt x="2010" y="846"/>
                      </a:lnTo>
                      <a:lnTo>
                        <a:pt x="1994" y="851"/>
                      </a:lnTo>
                      <a:lnTo>
                        <a:pt x="1977" y="855"/>
                      </a:lnTo>
                      <a:lnTo>
                        <a:pt x="1961" y="859"/>
                      </a:lnTo>
                      <a:lnTo>
                        <a:pt x="1943" y="862"/>
                      </a:lnTo>
                      <a:lnTo>
                        <a:pt x="1926" y="866"/>
                      </a:lnTo>
                      <a:lnTo>
                        <a:pt x="1893" y="869"/>
                      </a:lnTo>
                      <a:lnTo>
                        <a:pt x="1862" y="872"/>
                      </a:lnTo>
                      <a:lnTo>
                        <a:pt x="1830" y="873"/>
                      </a:lnTo>
                      <a:lnTo>
                        <a:pt x="1800" y="874"/>
                      </a:lnTo>
                      <a:lnTo>
                        <a:pt x="1769" y="873"/>
                      </a:lnTo>
                      <a:lnTo>
                        <a:pt x="1740" y="872"/>
                      </a:lnTo>
                      <a:lnTo>
                        <a:pt x="1711" y="869"/>
                      </a:lnTo>
                      <a:lnTo>
                        <a:pt x="1682" y="866"/>
                      </a:lnTo>
                      <a:lnTo>
                        <a:pt x="1654" y="860"/>
                      </a:lnTo>
                      <a:lnTo>
                        <a:pt x="1626" y="854"/>
                      </a:lnTo>
                      <a:lnTo>
                        <a:pt x="1599" y="848"/>
                      </a:lnTo>
                      <a:lnTo>
                        <a:pt x="1573" y="840"/>
                      </a:lnTo>
                      <a:lnTo>
                        <a:pt x="1546" y="830"/>
                      </a:lnTo>
                      <a:lnTo>
                        <a:pt x="1520" y="820"/>
                      </a:lnTo>
                      <a:lnTo>
                        <a:pt x="1496" y="809"/>
                      </a:lnTo>
                      <a:lnTo>
                        <a:pt x="1471" y="796"/>
                      </a:lnTo>
                      <a:lnTo>
                        <a:pt x="1446" y="783"/>
                      </a:lnTo>
                      <a:lnTo>
                        <a:pt x="1422" y="768"/>
                      </a:lnTo>
                      <a:lnTo>
                        <a:pt x="1398" y="753"/>
                      </a:lnTo>
                      <a:lnTo>
                        <a:pt x="1375" y="736"/>
                      </a:lnTo>
                      <a:lnTo>
                        <a:pt x="1352" y="718"/>
                      </a:lnTo>
                      <a:lnTo>
                        <a:pt x="1329" y="698"/>
                      </a:lnTo>
                      <a:lnTo>
                        <a:pt x="1306" y="678"/>
                      </a:lnTo>
                      <a:lnTo>
                        <a:pt x="1285" y="657"/>
                      </a:lnTo>
                      <a:lnTo>
                        <a:pt x="1263" y="634"/>
                      </a:lnTo>
                      <a:lnTo>
                        <a:pt x="1241" y="609"/>
                      </a:lnTo>
                      <a:lnTo>
                        <a:pt x="1220" y="584"/>
                      </a:lnTo>
                      <a:lnTo>
                        <a:pt x="1199" y="557"/>
                      </a:lnTo>
                      <a:lnTo>
                        <a:pt x="1177" y="531"/>
                      </a:lnTo>
                      <a:lnTo>
                        <a:pt x="1156" y="502"/>
                      </a:lnTo>
                      <a:lnTo>
                        <a:pt x="1136" y="472"/>
                      </a:lnTo>
                      <a:lnTo>
                        <a:pt x="1116" y="440"/>
                      </a:lnTo>
                      <a:lnTo>
                        <a:pt x="1112" y="434"/>
                      </a:lnTo>
                      <a:lnTo>
                        <a:pt x="1107" y="429"/>
                      </a:lnTo>
                      <a:lnTo>
                        <a:pt x="1103" y="425"/>
                      </a:lnTo>
                      <a:lnTo>
                        <a:pt x="1097" y="421"/>
                      </a:lnTo>
                      <a:lnTo>
                        <a:pt x="1091" y="418"/>
                      </a:lnTo>
                      <a:lnTo>
                        <a:pt x="1086" y="415"/>
                      </a:lnTo>
                      <a:lnTo>
                        <a:pt x="1080" y="413"/>
                      </a:lnTo>
                      <a:lnTo>
                        <a:pt x="1074" y="411"/>
                      </a:lnTo>
                      <a:lnTo>
                        <a:pt x="1068" y="410"/>
                      </a:lnTo>
                      <a:lnTo>
                        <a:pt x="1061" y="410"/>
                      </a:lnTo>
                      <a:lnTo>
                        <a:pt x="1055" y="410"/>
                      </a:lnTo>
                      <a:lnTo>
                        <a:pt x="1048" y="410"/>
                      </a:lnTo>
                      <a:lnTo>
                        <a:pt x="1042" y="412"/>
                      </a:lnTo>
                      <a:lnTo>
                        <a:pt x="1035" y="414"/>
                      </a:lnTo>
                      <a:lnTo>
                        <a:pt x="1029" y="416"/>
                      </a:lnTo>
                      <a:lnTo>
                        <a:pt x="1024" y="420"/>
                      </a:lnTo>
                      <a:lnTo>
                        <a:pt x="1018" y="423"/>
                      </a:lnTo>
                      <a:lnTo>
                        <a:pt x="1013" y="428"/>
                      </a:lnTo>
                      <a:lnTo>
                        <a:pt x="1009" y="432"/>
                      </a:lnTo>
                      <a:lnTo>
                        <a:pt x="1004" y="438"/>
                      </a:lnTo>
                      <a:lnTo>
                        <a:pt x="1001" y="444"/>
                      </a:lnTo>
                      <a:lnTo>
                        <a:pt x="998" y="449"/>
                      </a:lnTo>
                      <a:lnTo>
                        <a:pt x="996" y="455"/>
                      </a:lnTo>
                      <a:lnTo>
                        <a:pt x="994" y="461"/>
                      </a:lnTo>
                      <a:lnTo>
                        <a:pt x="993" y="468"/>
                      </a:lnTo>
                      <a:lnTo>
                        <a:pt x="993" y="474"/>
                      </a:lnTo>
                      <a:lnTo>
                        <a:pt x="993" y="480"/>
                      </a:lnTo>
                      <a:lnTo>
                        <a:pt x="994" y="487"/>
                      </a:lnTo>
                      <a:lnTo>
                        <a:pt x="995" y="493"/>
                      </a:lnTo>
                      <a:lnTo>
                        <a:pt x="997" y="500"/>
                      </a:lnTo>
                      <a:lnTo>
                        <a:pt x="1000" y="506"/>
                      </a:lnTo>
                      <a:lnTo>
                        <a:pt x="1003" y="511"/>
                      </a:lnTo>
                      <a:lnTo>
                        <a:pt x="1026" y="547"/>
                      </a:lnTo>
                      <a:lnTo>
                        <a:pt x="1050" y="581"/>
                      </a:lnTo>
                      <a:lnTo>
                        <a:pt x="1074" y="613"/>
                      </a:lnTo>
                      <a:lnTo>
                        <a:pt x="1097" y="645"/>
                      </a:lnTo>
                      <a:lnTo>
                        <a:pt x="1122" y="675"/>
                      </a:lnTo>
                      <a:lnTo>
                        <a:pt x="1146" y="704"/>
                      </a:lnTo>
                      <a:lnTo>
                        <a:pt x="1172" y="731"/>
                      </a:lnTo>
                      <a:lnTo>
                        <a:pt x="1197" y="757"/>
                      </a:lnTo>
                      <a:lnTo>
                        <a:pt x="1223" y="782"/>
                      </a:lnTo>
                      <a:lnTo>
                        <a:pt x="1248" y="806"/>
                      </a:lnTo>
                      <a:lnTo>
                        <a:pt x="1275" y="827"/>
                      </a:lnTo>
                      <a:lnTo>
                        <a:pt x="1302" y="848"/>
                      </a:lnTo>
                      <a:lnTo>
                        <a:pt x="1329" y="868"/>
                      </a:lnTo>
                      <a:lnTo>
                        <a:pt x="1357" y="885"/>
                      </a:lnTo>
                      <a:lnTo>
                        <a:pt x="1385" y="902"/>
                      </a:lnTo>
                      <a:lnTo>
                        <a:pt x="1414" y="917"/>
                      </a:lnTo>
                      <a:lnTo>
                        <a:pt x="1443" y="932"/>
                      </a:lnTo>
                      <a:lnTo>
                        <a:pt x="1472" y="945"/>
                      </a:lnTo>
                      <a:lnTo>
                        <a:pt x="1502" y="957"/>
                      </a:lnTo>
                      <a:lnTo>
                        <a:pt x="1533" y="967"/>
                      </a:lnTo>
                      <a:lnTo>
                        <a:pt x="1564" y="976"/>
                      </a:lnTo>
                      <a:lnTo>
                        <a:pt x="1595" y="984"/>
                      </a:lnTo>
                      <a:lnTo>
                        <a:pt x="1627" y="992"/>
                      </a:lnTo>
                      <a:lnTo>
                        <a:pt x="1660" y="997"/>
                      </a:lnTo>
                      <a:lnTo>
                        <a:pt x="1693" y="1001"/>
                      </a:lnTo>
                      <a:lnTo>
                        <a:pt x="1726" y="1004"/>
                      </a:lnTo>
                      <a:lnTo>
                        <a:pt x="1761" y="1006"/>
                      </a:lnTo>
                      <a:lnTo>
                        <a:pt x="1795" y="1007"/>
                      </a:lnTo>
                      <a:lnTo>
                        <a:pt x="1832" y="1006"/>
                      </a:lnTo>
                      <a:lnTo>
                        <a:pt x="1868" y="1004"/>
                      </a:lnTo>
                      <a:lnTo>
                        <a:pt x="1904" y="1002"/>
                      </a:lnTo>
                      <a:lnTo>
                        <a:pt x="1942" y="998"/>
                      </a:lnTo>
                      <a:lnTo>
                        <a:pt x="1967" y="994"/>
                      </a:lnTo>
                      <a:lnTo>
                        <a:pt x="1991" y="990"/>
                      </a:lnTo>
                      <a:lnTo>
                        <a:pt x="2015" y="983"/>
                      </a:lnTo>
                      <a:lnTo>
                        <a:pt x="2037" y="977"/>
                      </a:lnTo>
                      <a:lnTo>
                        <a:pt x="2059" y="969"/>
                      </a:lnTo>
                      <a:lnTo>
                        <a:pt x="2081" y="961"/>
                      </a:lnTo>
                      <a:lnTo>
                        <a:pt x="2102" y="950"/>
                      </a:lnTo>
                      <a:lnTo>
                        <a:pt x="2122" y="940"/>
                      </a:lnTo>
                      <a:lnTo>
                        <a:pt x="2141" y="928"/>
                      </a:lnTo>
                      <a:lnTo>
                        <a:pt x="2159" y="915"/>
                      </a:lnTo>
                      <a:lnTo>
                        <a:pt x="2178" y="901"/>
                      </a:lnTo>
                      <a:lnTo>
                        <a:pt x="2195" y="886"/>
                      </a:lnTo>
                      <a:lnTo>
                        <a:pt x="2211" y="870"/>
                      </a:lnTo>
                      <a:lnTo>
                        <a:pt x="2227" y="853"/>
                      </a:lnTo>
                      <a:lnTo>
                        <a:pt x="2242" y="835"/>
                      </a:lnTo>
                      <a:lnTo>
                        <a:pt x="2256" y="816"/>
                      </a:lnTo>
                      <a:lnTo>
                        <a:pt x="2273" y="790"/>
                      </a:lnTo>
                      <a:lnTo>
                        <a:pt x="2289" y="762"/>
                      </a:lnTo>
                      <a:lnTo>
                        <a:pt x="2302" y="734"/>
                      </a:lnTo>
                      <a:lnTo>
                        <a:pt x="2315" y="705"/>
                      </a:lnTo>
                      <a:lnTo>
                        <a:pt x="2326" y="676"/>
                      </a:lnTo>
                      <a:lnTo>
                        <a:pt x="2335" y="646"/>
                      </a:lnTo>
                      <a:lnTo>
                        <a:pt x="2344" y="615"/>
                      </a:lnTo>
                      <a:lnTo>
                        <a:pt x="2351" y="584"/>
                      </a:lnTo>
                      <a:lnTo>
                        <a:pt x="2357" y="553"/>
                      </a:lnTo>
                      <a:lnTo>
                        <a:pt x="2362" y="522"/>
                      </a:lnTo>
                      <a:lnTo>
                        <a:pt x="2365" y="491"/>
                      </a:lnTo>
                      <a:lnTo>
                        <a:pt x="2368" y="460"/>
                      </a:lnTo>
                      <a:lnTo>
                        <a:pt x="2370" y="429"/>
                      </a:lnTo>
                      <a:lnTo>
                        <a:pt x="2372" y="399"/>
                      </a:lnTo>
                      <a:lnTo>
                        <a:pt x="2372" y="369"/>
                      </a:lnTo>
                      <a:lnTo>
                        <a:pt x="2372" y="339"/>
                      </a:lnTo>
                      <a:lnTo>
                        <a:pt x="2370" y="283"/>
                      </a:lnTo>
                      <a:lnTo>
                        <a:pt x="2367" y="231"/>
                      </a:lnTo>
                      <a:lnTo>
                        <a:pt x="2362" y="183"/>
                      </a:lnTo>
                      <a:lnTo>
                        <a:pt x="2357" y="142"/>
                      </a:lnTo>
                      <a:lnTo>
                        <a:pt x="2348" y="80"/>
                      </a:lnTo>
                      <a:lnTo>
                        <a:pt x="2341" y="52"/>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0" name="Freeform 2142">
                  <a:extLst>
                    <a:ext uri="{FF2B5EF4-FFF2-40B4-BE49-F238E27FC236}">
                      <a16:creationId xmlns:a16="http://schemas.microsoft.com/office/drawing/2014/main" id="{033ABF2E-8C7E-4440-9331-0B879AB0AC54}"/>
                    </a:ext>
                  </a:extLst>
                </p:cNvPr>
                <p:cNvSpPr>
                  <a:spLocks/>
                </p:cNvSpPr>
                <p:nvPr/>
              </p:nvSpPr>
              <p:spPr bwMode="auto">
                <a:xfrm>
                  <a:off x="2145" y="2580"/>
                  <a:ext cx="138" cy="182"/>
                </a:xfrm>
                <a:custGeom>
                  <a:avLst/>
                  <a:gdLst>
                    <a:gd name="T0" fmla="*/ 0 w 2083"/>
                    <a:gd name="T1" fmla="*/ 0 h 2740"/>
                    <a:gd name="T2" fmla="*/ 0 w 2083"/>
                    <a:gd name="T3" fmla="*/ 0 h 2740"/>
                    <a:gd name="T4" fmla="*/ 0 w 2083"/>
                    <a:gd name="T5" fmla="*/ 0 h 2740"/>
                    <a:gd name="T6" fmla="*/ 0 w 2083"/>
                    <a:gd name="T7" fmla="*/ 0 h 2740"/>
                    <a:gd name="T8" fmla="*/ 0 w 2083"/>
                    <a:gd name="T9" fmla="*/ 0 h 2740"/>
                    <a:gd name="T10" fmla="*/ 0 w 2083"/>
                    <a:gd name="T11" fmla="*/ 0 h 2740"/>
                    <a:gd name="T12" fmla="*/ 0 w 2083"/>
                    <a:gd name="T13" fmla="*/ 0 h 2740"/>
                    <a:gd name="T14" fmla="*/ 0 w 2083"/>
                    <a:gd name="T15" fmla="*/ 0 h 2740"/>
                    <a:gd name="T16" fmla="*/ 0 w 2083"/>
                    <a:gd name="T17" fmla="*/ 0 h 2740"/>
                    <a:gd name="T18" fmla="*/ 0 w 2083"/>
                    <a:gd name="T19" fmla="*/ 0 h 2740"/>
                    <a:gd name="T20" fmla="*/ 0 w 2083"/>
                    <a:gd name="T21" fmla="*/ 0 h 2740"/>
                    <a:gd name="T22" fmla="*/ 0 w 2083"/>
                    <a:gd name="T23" fmla="*/ 0 h 2740"/>
                    <a:gd name="T24" fmla="*/ 0 w 2083"/>
                    <a:gd name="T25" fmla="*/ 0 h 2740"/>
                    <a:gd name="T26" fmla="*/ 0 w 2083"/>
                    <a:gd name="T27" fmla="*/ 0 h 2740"/>
                    <a:gd name="T28" fmla="*/ 0 w 2083"/>
                    <a:gd name="T29" fmla="*/ 0 h 2740"/>
                    <a:gd name="T30" fmla="*/ 0 w 2083"/>
                    <a:gd name="T31" fmla="*/ 0 h 2740"/>
                    <a:gd name="T32" fmla="*/ 0 w 2083"/>
                    <a:gd name="T33" fmla="*/ 0 h 2740"/>
                    <a:gd name="T34" fmla="*/ 0 w 2083"/>
                    <a:gd name="T35" fmla="*/ 0 h 2740"/>
                    <a:gd name="T36" fmla="*/ 0 w 2083"/>
                    <a:gd name="T37" fmla="*/ 0 h 2740"/>
                    <a:gd name="T38" fmla="*/ 0 w 2083"/>
                    <a:gd name="T39" fmla="*/ 0 h 2740"/>
                    <a:gd name="T40" fmla="*/ 0 w 2083"/>
                    <a:gd name="T41" fmla="*/ 0 h 2740"/>
                    <a:gd name="T42" fmla="*/ 0 w 2083"/>
                    <a:gd name="T43" fmla="*/ 0 h 2740"/>
                    <a:gd name="T44" fmla="*/ 0 w 2083"/>
                    <a:gd name="T45" fmla="*/ 0 h 2740"/>
                    <a:gd name="T46" fmla="*/ 0 w 2083"/>
                    <a:gd name="T47" fmla="*/ 0 h 2740"/>
                    <a:gd name="T48" fmla="*/ 0 w 2083"/>
                    <a:gd name="T49" fmla="*/ 0 h 2740"/>
                    <a:gd name="T50" fmla="*/ 0 w 2083"/>
                    <a:gd name="T51" fmla="*/ 0 h 2740"/>
                    <a:gd name="T52" fmla="*/ 0 w 2083"/>
                    <a:gd name="T53" fmla="*/ 0 h 2740"/>
                    <a:gd name="T54" fmla="*/ 0 w 2083"/>
                    <a:gd name="T55" fmla="*/ 0 h 2740"/>
                    <a:gd name="T56" fmla="*/ 0 w 2083"/>
                    <a:gd name="T57" fmla="*/ 0 h 2740"/>
                    <a:gd name="T58" fmla="*/ 0 w 2083"/>
                    <a:gd name="T59" fmla="*/ 0 h 2740"/>
                    <a:gd name="T60" fmla="*/ 0 w 2083"/>
                    <a:gd name="T61" fmla="*/ 0 h 2740"/>
                    <a:gd name="T62" fmla="*/ 0 w 2083"/>
                    <a:gd name="T63" fmla="*/ 0 h 2740"/>
                    <a:gd name="T64" fmla="*/ 0 w 2083"/>
                    <a:gd name="T65" fmla="*/ 0 h 2740"/>
                    <a:gd name="T66" fmla="*/ 0 w 2083"/>
                    <a:gd name="T67" fmla="*/ 0 h 2740"/>
                    <a:gd name="T68" fmla="*/ 0 w 2083"/>
                    <a:gd name="T69" fmla="*/ 0 h 2740"/>
                    <a:gd name="T70" fmla="*/ 0 w 2083"/>
                    <a:gd name="T71" fmla="*/ 0 h 2740"/>
                    <a:gd name="T72" fmla="*/ 0 w 2083"/>
                    <a:gd name="T73" fmla="*/ 0 h 2740"/>
                    <a:gd name="T74" fmla="*/ 0 w 2083"/>
                    <a:gd name="T75" fmla="*/ 0 h 2740"/>
                    <a:gd name="T76" fmla="*/ 0 w 2083"/>
                    <a:gd name="T77" fmla="*/ 0 h 2740"/>
                    <a:gd name="T78" fmla="*/ 0 w 2083"/>
                    <a:gd name="T79" fmla="*/ 0 h 2740"/>
                    <a:gd name="T80" fmla="*/ 0 w 2083"/>
                    <a:gd name="T81" fmla="*/ 0 h 2740"/>
                    <a:gd name="T82" fmla="*/ 0 w 2083"/>
                    <a:gd name="T83" fmla="*/ 0 h 2740"/>
                    <a:gd name="T84" fmla="*/ 0 w 2083"/>
                    <a:gd name="T85" fmla="*/ 0 h 2740"/>
                    <a:gd name="T86" fmla="*/ 0 w 2083"/>
                    <a:gd name="T87" fmla="*/ 0 h 2740"/>
                    <a:gd name="T88" fmla="*/ 0 w 2083"/>
                    <a:gd name="T89" fmla="*/ 0 h 2740"/>
                    <a:gd name="T90" fmla="*/ 0 w 2083"/>
                    <a:gd name="T91" fmla="*/ 0 h 2740"/>
                    <a:gd name="T92" fmla="*/ 0 w 2083"/>
                    <a:gd name="T93" fmla="*/ 0 h 2740"/>
                    <a:gd name="T94" fmla="*/ 0 w 2083"/>
                    <a:gd name="T95" fmla="*/ 0 h 2740"/>
                    <a:gd name="T96" fmla="*/ 0 w 2083"/>
                    <a:gd name="T97" fmla="*/ 0 h 2740"/>
                    <a:gd name="T98" fmla="*/ 0 w 2083"/>
                    <a:gd name="T99" fmla="*/ 0 h 2740"/>
                    <a:gd name="T100" fmla="*/ 0 w 2083"/>
                    <a:gd name="T101" fmla="*/ 0 h 2740"/>
                    <a:gd name="T102" fmla="*/ 0 w 2083"/>
                    <a:gd name="T103" fmla="*/ 0 h 2740"/>
                    <a:gd name="T104" fmla="*/ 0 w 2083"/>
                    <a:gd name="T105" fmla="*/ 0 h 27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3" h="2740">
                      <a:moveTo>
                        <a:pt x="106" y="2524"/>
                      </a:moveTo>
                      <a:lnTo>
                        <a:pt x="1136" y="2503"/>
                      </a:lnTo>
                      <a:lnTo>
                        <a:pt x="1146" y="2502"/>
                      </a:lnTo>
                      <a:lnTo>
                        <a:pt x="1154" y="2500"/>
                      </a:lnTo>
                      <a:lnTo>
                        <a:pt x="1162" y="2498"/>
                      </a:lnTo>
                      <a:lnTo>
                        <a:pt x="1169" y="2495"/>
                      </a:lnTo>
                      <a:lnTo>
                        <a:pt x="1174" y="2493"/>
                      </a:lnTo>
                      <a:lnTo>
                        <a:pt x="1179" y="2489"/>
                      </a:lnTo>
                      <a:lnTo>
                        <a:pt x="1183" y="2486"/>
                      </a:lnTo>
                      <a:lnTo>
                        <a:pt x="1186" y="2483"/>
                      </a:lnTo>
                      <a:lnTo>
                        <a:pt x="1192" y="2477"/>
                      </a:lnTo>
                      <a:lnTo>
                        <a:pt x="1198" y="2469"/>
                      </a:lnTo>
                      <a:lnTo>
                        <a:pt x="1202" y="2461"/>
                      </a:lnTo>
                      <a:lnTo>
                        <a:pt x="1207" y="2452"/>
                      </a:lnTo>
                      <a:lnTo>
                        <a:pt x="1215" y="2431"/>
                      </a:lnTo>
                      <a:lnTo>
                        <a:pt x="1221" y="2408"/>
                      </a:lnTo>
                      <a:lnTo>
                        <a:pt x="1227" y="2383"/>
                      </a:lnTo>
                      <a:lnTo>
                        <a:pt x="1231" y="2355"/>
                      </a:lnTo>
                      <a:lnTo>
                        <a:pt x="1233" y="2326"/>
                      </a:lnTo>
                      <a:lnTo>
                        <a:pt x="1233" y="2294"/>
                      </a:lnTo>
                      <a:lnTo>
                        <a:pt x="1233" y="2221"/>
                      </a:lnTo>
                      <a:lnTo>
                        <a:pt x="1234" y="2104"/>
                      </a:lnTo>
                      <a:lnTo>
                        <a:pt x="1236" y="1960"/>
                      </a:lnTo>
                      <a:lnTo>
                        <a:pt x="1239" y="1804"/>
                      </a:lnTo>
                      <a:lnTo>
                        <a:pt x="1242" y="1652"/>
                      </a:lnTo>
                      <a:lnTo>
                        <a:pt x="1245" y="1520"/>
                      </a:lnTo>
                      <a:lnTo>
                        <a:pt x="1247" y="1424"/>
                      </a:lnTo>
                      <a:lnTo>
                        <a:pt x="1248" y="1381"/>
                      </a:lnTo>
                      <a:lnTo>
                        <a:pt x="1249" y="1370"/>
                      </a:lnTo>
                      <a:lnTo>
                        <a:pt x="1250" y="1360"/>
                      </a:lnTo>
                      <a:lnTo>
                        <a:pt x="1253" y="1350"/>
                      </a:lnTo>
                      <a:lnTo>
                        <a:pt x="1258" y="1340"/>
                      </a:lnTo>
                      <a:lnTo>
                        <a:pt x="1262" y="1331"/>
                      </a:lnTo>
                      <a:lnTo>
                        <a:pt x="1267" y="1323"/>
                      </a:lnTo>
                      <a:lnTo>
                        <a:pt x="1273" y="1315"/>
                      </a:lnTo>
                      <a:lnTo>
                        <a:pt x="1280" y="1307"/>
                      </a:lnTo>
                      <a:lnTo>
                        <a:pt x="1288" y="1300"/>
                      </a:lnTo>
                      <a:lnTo>
                        <a:pt x="1296" y="1294"/>
                      </a:lnTo>
                      <a:lnTo>
                        <a:pt x="1304" y="1289"/>
                      </a:lnTo>
                      <a:lnTo>
                        <a:pt x="1313" y="1285"/>
                      </a:lnTo>
                      <a:lnTo>
                        <a:pt x="1323" y="1280"/>
                      </a:lnTo>
                      <a:lnTo>
                        <a:pt x="1333" y="1278"/>
                      </a:lnTo>
                      <a:lnTo>
                        <a:pt x="1343" y="1276"/>
                      </a:lnTo>
                      <a:lnTo>
                        <a:pt x="1354" y="1275"/>
                      </a:lnTo>
                      <a:lnTo>
                        <a:pt x="1401" y="1274"/>
                      </a:lnTo>
                      <a:lnTo>
                        <a:pt x="1461" y="1272"/>
                      </a:lnTo>
                      <a:lnTo>
                        <a:pt x="1531" y="1270"/>
                      </a:lnTo>
                      <a:lnTo>
                        <a:pt x="1603" y="1267"/>
                      </a:lnTo>
                      <a:lnTo>
                        <a:pt x="1675" y="1264"/>
                      </a:lnTo>
                      <a:lnTo>
                        <a:pt x="1743" y="1259"/>
                      </a:lnTo>
                      <a:lnTo>
                        <a:pt x="1800" y="1255"/>
                      </a:lnTo>
                      <a:lnTo>
                        <a:pt x="1845" y="1248"/>
                      </a:lnTo>
                      <a:lnTo>
                        <a:pt x="1847" y="1248"/>
                      </a:lnTo>
                      <a:lnTo>
                        <a:pt x="1850" y="1247"/>
                      </a:lnTo>
                      <a:lnTo>
                        <a:pt x="1853" y="1247"/>
                      </a:lnTo>
                      <a:lnTo>
                        <a:pt x="1855" y="1246"/>
                      </a:lnTo>
                      <a:lnTo>
                        <a:pt x="1858" y="1245"/>
                      </a:lnTo>
                      <a:lnTo>
                        <a:pt x="1860" y="1243"/>
                      </a:lnTo>
                      <a:lnTo>
                        <a:pt x="1861" y="1242"/>
                      </a:lnTo>
                      <a:lnTo>
                        <a:pt x="1863" y="1240"/>
                      </a:lnTo>
                      <a:lnTo>
                        <a:pt x="1865" y="1236"/>
                      </a:lnTo>
                      <a:lnTo>
                        <a:pt x="1866" y="1229"/>
                      </a:lnTo>
                      <a:lnTo>
                        <a:pt x="1866" y="1220"/>
                      </a:lnTo>
                      <a:lnTo>
                        <a:pt x="1866" y="1211"/>
                      </a:lnTo>
                      <a:lnTo>
                        <a:pt x="1863" y="1200"/>
                      </a:lnTo>
                      <a:lnTo>
                        <a:pt x="1860" y="1187"/>
                      </a:lnTo>
                      <a:lnTo>
                        <a:pt x="1855" y="1174"/>
                      </a:lnTo>
                      <a:lnTo>
                        <a:pt x="1848" y="1159"/>
                      </a:lnTo>
                      <a:lnTo>
                        <a:pt x="1304" y="160"/>
                      </a:lnTo>
                      <a:lnTo>
                        <a:pt x="1299" y="150"/>
                      </a:lnTo>
                      <a:lnTo>
                        <a:pt x="1296" y="140"/>
                      </a:lnTo>
                      <a:lnTo>
                        <a:pt x="1293" y="130"/>
                      </a:lnTo>
                      <a:lnTo>
                        <a:pt x="1292" y="119"/>
                      </a:lnTo>
                      <a:lnTo>
                        <a:pt x="1291" y="109"/>
                      </a:lnTo>
                      <a:lnTo>
                        <a:pt x="1292" y="99"/>
                      </a:lnTo>
                      <a:lnTo>
                        <a:pt x="1293" y="88"/>
                      </a:lnTo>
                      <a:lnTo>
                        <a:pt x="1295" y="78"/>
                      </a:lnTo>
                      <a:lnTo>
                        <a:pt x="1299" y="68"/>
                      </a:lnTo>
                      <a:lnTo>
                        <a:pt x="1303" y="58"/>
                      </a:lnTo>
                      <a:lnTo>
                        <a:pt x="1308" y="50"/>
                      </a:lnTo>
                      <a:lnTo>
                        <a:pt x="1314" y="41"/>
                      </a:lnTo>
                      <a:lnTo>
                        <a:pt x="1322" y="34"/>
                      </a:lnTo>
                      <a:lnTo>
                        <a:pt x="1329" y="25"/>
                      </a:lnTo>
                      <a:lnTo>
                        <a:pt x="1337" y="19"/>
                      </a:lnTo>
                      <a:lnTo>
                        <a:pt x="1347" y="13"/>
                      </a:lnTo>
                      <a:lnTo>
                        <a:pt x="1357" y="9"/>
                      </a:lnTo>
                      <a:lnTo>
                        <a:pt x="1367" y="5"/>
                      </a:lnTo>
                      <a:lnTo>
                        <a:pt x="1377" y="3"/>
                      </a:lnTo>
                      <a:lnTo>
                        <a:pt x="1388" y="0"/>
                      </a:lnTo>
                      <a:lnTo>
                        <a:pt x="1398" y="0"/>
                      </a:lnTo>
                      <a:lnTo>
                        <a:pt x="1409" y="0"/>
                      </a:lnTo>
                      <a:lnTo>
                        <a:pt x="1419" y="3"/>
                      </a:lnTo>
                      <a:lnTo>
                        <a:pt x="1429" y="5"/>
                      </a:lnTo>
                      <a:lnTo>
                        <a:pt x="1440" y="8"/>
                      </a:lnTo>
                      <a:lnTo>
                        <a:pt x="1449" y="12"/>
                      </a:lnTo>
                      <a:lnTo>
                        <a:pt x="1458" y="17"/>
                      </a:lnTo>
                      <a:lnTo>
                        <a:pt x="1466" y="23"/>
                      </a:lnTo>
                      <a:lnTo>
                        <a:pt x="1475" y="30"/>
                      </a:lnTo>
                      <a:lnTo>
                        <a:pt x="1482" y="39"/>
                      </a:lnTo>
                      <a:lnTo>
                        <a:pt x="1488" y="47"/>
                      </a:lnTo>
                      <a:lnTo>
                        <a:pt x="1494" y="56"/>
                      </a:lnTo>
                      <a:lnTo>
                        <a:pt x="2040" y="1059"/>
                      </a:lnTo>
                      <a:lnTo>
                        <a:pt x="2049" y="1077"/>
                      </a:lnTo>
                      <a:lnTo>
                        <a:pt x="2057" y="1094"/>
                      </a:lnTo>
                      <a:lnTo>
                        <a:pt x="2063" y="1113"/>
                      </a:lnTo>
                      <a:lnTo>
                        <a:pt x="2069" y="1132"/>
                      </a:lnTo>
                      <a:lnTo>
                        <a:pt x="2073" y="1149"/>
                      </a:lnTo>
                      <a:lnTo>
                        <a:pt x="2078" y="1168"/>
                      </a:lnTo>
                      <a:lnTo>
                        <a:pt x="2081" y="1186"/>
                      </a:lnTo>
                      <a:lnTo>
                        <a:pt x="2082" y="1204"/>
                      </a:lnTo>
                      <a:lnTo>
                        <a:pt x="2083" y="1222"/>
                      </a:lnTo>
                      <a:lnTo>
                        <a:pt x="2082" y="1239"/>
                      </a:lnTo>
                      <a:lnTo>
                        <a:pt x="2081" y="1257"/>
                      </a:lnTo>
                      <a:lnTo>
                        <a:pt x="2078" y="1273"/>
                      </a:lnTo>
                      <a:lnTo>
                        <a:pt x="2074" y="1290"/>
                      </a:lnTo>
                      <a:lnTo>
                        <a:pt x="2069" y="1306"/>
                      </a:lnTo>
                      <a:lnTo>
                        <a:pt x="2063" y="1322"/>
                      </a:lnTo>
                      <a:lnTo>
                        <a:pt x="2057" y="1337"/>
                      </a:lnTo>
                      <a:lnTo>
                        <a:pt x="2050" y="1350"/>
                      </a:lnTo>
                      <a:lnTo>
                        <a:pt x="2042" y="1361"/>
                      </a:lnTo>
                      <a:lnTo>
                        <a:pt x="2035" y="1372"/>
                      </a:lnTo>
                      <a:lnTo>
                        <a:pt x="2026" y="1383"/>
                      </a:lnTo>
                      <a:lnTo>
                        <a:pt x="2017" y="1393"/>
                      </a:lnTo>
                      <a:lnTo>
                        <a:pt x="2007" y="1402"/>
                      </a:lnTo>
                      <a:lnTo>
                        <a:pt x="1997" y="1412"/>
                      </a:lnTo>
                      <a:lnTo>
                        <a:pt x="1986" y="1420"/>
                      </a:lnTo>
                      <a:lnTo>
                        <a:pt x="1974" y="1427"/>
                      </a:lnTo>
                      <a:lnTo>
                        <a:pt x="1962" y="1435"/>
                      </a:lnTo>
                      <a:lnTo>
                        <a:pt x="1949" y="1441"/>
                      </a:lnTo>
                      <a:lnTo>
                        <a:pt x="1937" y="1447"/>
                      </a:lnTo>
                      <a:lnTo>
                        <a:pt x="1923" y="1451"/>
                      </a:lnTo>
                      <a:lnTo>
                        <a:pt x="1909" y="1456"/>
                      </a:lnTo>
                      <a:lnTo>
                        <a:pt x="1895" y="1459"/>
                      </a:lnTo>
                      <a:lnTo>
                        <a:pt x="1880" y="1462"/>
                      </a:lnTo>
                      <a:lnTo>
                        <a:pt x="1842" y="1468"/>
                      </a:lnTo>
                      <a:lnTo>
                        <a:pt x="1794" y="1472"/>
                      </a:lnTo>
                      <a:lnTo>
                        <a:pt x="1741" y="1476"/>
                      </a:lnTo>
                      <a:lnTo>
                        <a:pt x="1685" y="1480"/>
                      </a:lnTo>
                      <a:lnTo>
                        <a:pt x="1626" y="1483"/>
                      </a:lnTo>
                      <a:lnTo>
                        <a:pt x="1568" y="1485"/>
                      </a:lnTo>
                      <a:lnTo>
                        <a:pt x="1513" y="1487"/>
                      </a:lnTo>
                      <a:lnTo>
                        <a:pt x="1462" y="1489"/>
                      </a:lnTo>
                      <a:lnTo>
                        <a:pt x="1460" y="1582"/>
                      </a:lnTo>
                      <a:lnTo>
                        <a:pt x="1458" y="1693"/>
                      </a:lnTo>
                      <a:lnTo>
                        <a:pt x="1455" y="1813"/>
                      </a:lnTo>
                      <a:lnTo>
                        <a:pt x="1453" y="1936"/>
                      </a:lnTo>
                      <a:lnTo>
                        <a:pt x="1451" y="2053"/>
                      </a:lnTo>
                      <a:lnTo>
                        <a:pt x="1450" y="2156"/>
                      </a:lnTo>
                      <a:lnTo>
                        <a:pt x="1449" y="2238"/>
                      </a:lnTo>
                      <a:lnTo>
                        <a:pt x="1449" y="2290"/>
                      </a:lnTo>
                      <a:lnTo>
                        <a:pt x="1449" y="2325"/>
                      </a:lnTo>
                      <a:lnTo>
                        <a:pt x="1447" y="2365"/>
                      </a:lnTo>
                      <a:lnTo>
                        <a:pt x="1445" y="2387"/>
                      </a:lnTo>
                      <a:lnTo>
                        <a:pt x="1442" y="2408"/>
                      </a:lnTo>
                      <a:lnTo>
                        <a:pt x="1437" y="2431"/>
                      </a:lnTo>
                      <a:lnTo>
                        <a:pt x="1432" y="2455"/>
                      </a:lnTo>
                      <a:lnTo>
                        <a:pt x="1426" y="2479"/>
                      </a:lnTo>
                      <a:lnTo>
                        <a:pt x="1419" y="2503"/>
                      </a:lnTo>
                      <a:lnTo>
                        <a:pt x="1411" y="2525"/>
                      </a:lnTo>
                      <a:lnTo>
                        <a:pt x="1400" y="2548"/>
                      </a:lnTo>
                      <a:lnTo>
                        <a:pt x="1389" y="2571"/>
                      </a:lnTo>
                      <a:lnTo>
                        <a:pt x="1375" y="2593"/>
                      </a:lnTo>
                      <a:lnTo>
                        <a:pt x="1360" y="2613"/>
                      </a:lnTo>
                      <a:lnTo>
                        <a:pt x="1343" y="2632"/>
                      </a:lnTo>
                      <a:lnTo>
                        <a:pt x="1333" y="2642"/>
                      </a:lnTo>
                      <a:lnTo>
                        <a:pt x="1323" y="2651"/>
                      </a:lnTo>
                      <a:lnTo>
                        <a:pt x="1311" y="2661"/>
                      </a:lnTo>
                      <a:lnTo>
                        <a:pt x="1300" y="2669"/>
                      </a:lnTo>
                      <a:lnTo>
                        <a:pt x="1289" y="2676"/>
                      </a:lnTo>
                      <a:lnTo>
                        <a:pt x="1277" y="2683"/>
                      </a:lnTo>
                      <a:lnTo>
                        <a:pt x="1265" y="2690"/>
                      </a:lnTo>
                      <a:lnTo>
                        <a:pt x="1252" y="2695"/>
                      </a:lnTo>
                      <a:lnTo>
                        <a:pt x="1239" y="2700"/>
                      </a:lnTo>
                      <a:lnTo>
                        <a:pt x="1225" y="2705"/>
                      </a:lnTo>
                      <a:lnTo>
                        <a:pt x="1212" y="2709"/>
                      </a:lnTo>
                      <a:lnTo>
                        <a:pt x="1199" y="2712"/>
                      </a:lnTo>
                      <a:lnTo>
                        <a:pt x="1184" y="2715"/>
                      </a:lnTo>
                      <a:lnTo>
                        <a:pt x="1170" y="2717"/>
                      </a:lnTo>
                      <a:lnTo>
                        <a:pt x="1155" y="2718"/>
                      </a:lnTo>
                      <a:lnTo>
                        <a:pt x="1141" y="2719"/>
                      </a:lnTo>
                      <a:lnTo>
                        <a:pt x="111" y="2740"/>
                      </a:lnTo>
                      <a:lnTo>
                        <a:pt x="99" y="2740"/>
                      </a:lnTo>
                      <a:lnTo>
                        <a:pt x="89" y="2738"/>
                      </a:lnTo>
                      <a:lnTo>
                        <a:pt x="78" y="2736"/>
                      </a:lnTo>
                      <a:lnTo>
                        <a:pt x="68" y="2733"/>
                      </a:lnTo>
                      <a:lnTo>
                        <a:pt x="59" y="2729"/>
                      </a:lnTo>
                      <a:lnTo>
                        <a:pt x="50" y="2723"/>
                      </a:lnTo>
                      <a:lnTo>
                        <a:pt x="41" y="2718"/>
                      </a:lnTo>
                      <a:lnTo>
                        <a:pt x="33" y="2710"/>
                      </a:lnTo>
                      <a:lnTo>
                        <a:pt x="26" y="2703"/>
                      </a:lnTo>
                      <a:lnTo>
                        <a:pt x="20" y="2695"/>
                      </a:lnTo>
                      <a:lnTo>
                        <a:pt x="15" y="2686"/>
                      </a:lnTo>
                      <a:lnTo>
                        <a:pt x="9" y="2676"/>
                      </a:lnTo>
                      <a:lnTo>
                        <a:pt x="5" y="2667"/>
                      </a:lnTo>
                      <a:lnTo>
                        <a:pt x="2" y="2657"/>
                      </a:lnTo>
                      <a:lnTo>
                        <a:pt x="1" y="2645"/>
                      </a:lnTo>
                      <a:lnTo>
                        <a:pt x="0" y="2635"/>
                      </a:lnTo>
                      <a:lnTo>
                        <a:pt x="0" y="2624"/>
                      </a:lnTo>
                      <a:lnTo>
                        <a:pt x="2" y="2613"/>
                      </a:lnTo>
                      <a:lnTo>
                        <a:pt x="4" y="2603"/>
                      </a:lnTo>
                      <a:lnTo>
                        <a:pt x="7" y="2593"/>
                      </a:lnTo>
                      <a:lnTo>
                        <a:pt x="11" y="2583"/>
                      </a:lnTo>
                      <a:lnTo>
                        <a:pt x="18" y="2574"/>
                      </a:lnTo>
                      <a:lnTo>
                        <a:pt x="23" y="2566"/>
                      </a:lnTo>
                      <a:lnTo>
                        <a:pt x="30" y="2557"/>
                      </a:lnTo>
                      <a:lnTo>
                        <a:pt x="37" y="2550"/>
                      </a:lnTo>
                      <a:lnTo>
                        <a:pt x="46" y="2544"/>
                      </a:lnTo>
                      <a:lnTo>
                        <a:pt x="55" y="2539"/>
                      </a:lnTo>
                      <a:lnTo>
                        <a:pt x="64" y="2534"/>
                      </a:lnTo>
                      <a:lnTo>
                        <a:pt x="74" y="2529"/>
                      </a:lnTo>
                      <a:lnTo>
                        <a:pt x="84" y="2526"/>
                      </a:lnTo>
                      <a:lnTo>
                        <a:pt x="95" y="2525"/>
                      </a:lnTo>
                      <a:lnTo>
                        <a:pt x="106" y="2524"/>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1" name="Freeform 2143">
                  <a:extLst>
                    <a:ext uri="{FF2B5EF4-FFF2-40B4-BE49-F238E27FC236}">
                      <a16:creationId xmlns:a16="http://schemas.microsoft.com/office/drawing/2014/main" id="{3F0D4771-B7EB-4C0A-A9C4-63F3DC274D77}"/>
                    </a:ext>
                  </a:extLst>
                </p:cNvPr>
                <p:cNvSpPr>
                  <a:spLocks/>
                </p:cNvSpPr>
                <p:nvPr/>
              </p:nvSpPr>
              <p:spPr bwMode="auto">
                <a:xfrm>
                  <a:off x="2137" y="2536"/>
                  <a:ext cx="73" cy="33"/>
                </a:xfrm>
                <a:custGeom>
                  <a:avLst/>
                  <a:gdLst>
                    <a:gd name="T0" fmla="*/ 0 w 1088"/>
                    <a:gd name="T1" fmla="*/ 0 h 496"/>
                    <a:gd name="T2" fmla="*/ 0 w 1088"/>
                    <a:gd name="T3" fmla="*/ 0 h 496"/>
                    <a:gd name="T4" fmla="*/ 0 w 1088"/>
                    <a:gd name="T5" fmla="*/ 0 h 496"/>
                    <a:gd name="T6" fmla="*/ 0 w 1088"/>
                    <a:gd name="T7" fmla="*/ 0 h 496"/>
                    <a:gd name="T8" fmla="*/ 0 w 1088"/>
                    <a:gd name="T9" fmla="*/ 0 h 496"/>
                    <a:gd name="T10" fmla="*/ 0 w 1088"/>
                    <a:gd name="T11" fmla="*/ 0 h 496"/>
                    <a:gd name="T12" fmla="*/ 0 w 1088"/>
                    <a:gd name="T13" fmla="*/ 0 h 496"/>
                    <a:gd name="T14" fmla="*/ 0 w 1088"/>
                    <a:gd name="T15" fmla="*/ 0 h 496"/>
                    <a:gd name="T16" fmla="*/ 0 w 1088"/>
                    <a:gd name="T17" fmla="*/ 0 h 496"/>
                    <a:gd name="T18" fmla="*/ 0 w 1088"/>
                    <a:gd name="T19" fmla="*/ 0 h 496"/>
                    <a:gd name="T20" fmla="*/ 0 w 1088"/>
                    <a:gd name="T21" fmla="*/ 0 h 496"/>
                    <a:gd name="T22" fmla="*/ 0 w 1088"/>
                    <a:gd name="T23" fmla="*/ 0 h 496"/>
                    <a:gd name="T24" fmla="*/ 0 w 1088"/>
                    <a:gd name="T25" fmla="*/ 0 h 496"/>
                    <a:gd name="T26" fmla="*/ 0 w 1088"/>
                    <a:gd name="T27" fmla="*/ 0 h 496"/>
                    <a:gd name="T28" fmla="*/ 0 w 1088"/>
                    <a:gd name="T29" fmla="*/ 0 h 496"/>
                    <a:gd name="T30" fmla="*/ 0 w 1088"/>
                    <a:gd name="T31" fmla="*/ 0 h 496"/>
                    <a:gd name="T32" fmla="*/ 0 w 1088"/>
                    <a:gd name="T33" fmla="*/ 0 h 496"/>
                    <a:gd name="T34" fmla="*/ 0 w 1088"/>
                    <a:gd name="T35" fmla="*/ 0 h 496"/>
                    <a:gd name="T36" fmla="*/ 0 w 1088"/>
                    <a:gd name="T37" fmla="*/ 0 h 496"/>
                    <a:gd name="T38" fmla="*/ 0 w 1088"/>
                    <a:gd name="T39" fmla="*/ 0 h 496"/>
                    <a:gd name="T40" fmla="*/ 0 w 1088"/>
                    <a:gd name="T41" fmla="*/ 0 h 496"/>
                    <a:gd name="T42" fmla="*/ 0 w 1088"/>
                    <a:gd name="T43" fmla="*/ 0 h 496"/>
                    <a:gd name="T44" fmla="*/ 0 w 1088"/>
                    <a:gd name="T45" fmla="*/ 0 h 496"/>
                    <a:gd name="T46" fmla="*/ 0 w 1088"/>
                    <a:gd name="T47" fmla="*/ 0 h 496"/>
                    <a:gd name="T48" fmla="*/ 0 w 1088"/>
                    <a:gd name="T49" fmla="*/ 0 h 496"/>
                    <a:gd name="T50" fmla="*/ 0 w 1088"/>
                    <a:gd name="T51" fmla="*/ 0 h 496"/>
                    <a:gd name="T52" fmla="*/ 0 w 1088"/>
                    <a:gd name="T53" fmla="*/ 0 h 496"/>
                    <a:gd name="T54" fmla="*/ 0 w 1088"/>
                    <a:gd name="T55" fmla="*/ 0 h 496"/>
                    <a:gd name="T56" fmla="*/ 0 w 1088"/>
                    <a:gd name="T57" fmla="*/ 0 h 496"/>
                    <a:gd name="T58" fmla="*/ 0 w 1088"/>
                    <a:gd name="T59" fmla="*/ 0 h 496"/>
                    <a:gd name="T60" fmla="*/ 0 w 1088"/>
                    <a:gd name="T61" fmla="*/ 0 h 496"/>
                    <a:gd name="T62" fmla="*/ 0 w 1088"/>
                    <a:gd name="T63" fmla="*/ 0 h 496"/>
                    <a:gd name="T64" fmla="*/ 0 w 1088"/>
                    <a:gd name="T65" fmla="*/ 0 h 496"/>
                    <a:gd name="T66" fmla="*/ 0 w 1088"/>
                    <a:gd name="T67" fmla="*/ 0 h 496"/>
                    <a:gd name="T68" fmla="*/ 0 w 1088"/>
                    <a:gd name="T69" fmla="*/ 0 h 496"/>
                    <a:gd name="T70" fmla="*/ 0 w 1088"/>
                    <a:gd name="T71" fmla="*/ 0 h 496"/>
                    <a:gd name="T72" fmla="*/ 0 w 1088"/>
                    <a:gd name="T73" fmla="*/ 0 h 496"/>
                    <a:gd name="T74" fmla="*/ 0 w 1088"/>
                    <a:gd name="T75" fmla="*/ 0 h 496"/>
                    <a:gd name="T76" fmla="*/ 0 w 1088"/>
                    <a:gd name="T77" fmla="*/ 0 h 496"/>
                    <a:gd name="T78" fmla="*/ 0 w 1088"/>
                    <a:gd name="T79" fmla="*/ 0 h 496"/>
                    <a:gd name="T80" fmla="*/ 0 w 1088"/>
                    <a:gd name="T81" fmla="*/ 0 h 496"/>
                    <a:gd name="T82" fmla="*/ 0 w 1088"/>
                    <a:gd name="T83" fmla="*/ 0 h 496"/>
                    <a:gd name="T84" fmla="*/ 0 w 1088"/>
                    <a:gd name="T85" fmla="*/ 0 h 496"/>
                    <a:gd name="T86" fmla="*/ 0 w 1088"/>
                    <a:gd name="T87" fmla="*/ 0 h 496"/>
                    <a:gd name="T88" fmla="*/ 0 w 1088"/>
                    <a:gd name="T89" fmla="*/ 0 h 496"/>
                    <a:gd name="T90" fmla="*/ 0 w 1088"/>
                    <a:gd name="T91" fmla="*/ 0 h 496"/>
                    <a:gd name="T92" fmla="*/ 0 w 1088"/>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8" h="496">
                      <a:moveTo>
                        <a:pt x="909" y="398"/>
                      </a:moveTo>
                      <a:lnTo>
                        <a:pt x="880" y="372"/>
                      </a:lnTo>
                      <a:lnTo>
                        <a:pt x="853" y="349"/>
                      </a:lnTo>
                      <a:lnTo>
                        <a:pt x="827" y="329"/>
                      </a:lnTo>
                      <a:lnTo>
                        <a:pt x="802" y="310"/>
                      </a:lnTo>
                      <a:lnTo>
                        <a:pt x="779" y="294"/>
                      </a:lnTo>
                      <a:lnTo>
                        <a:pt x="758" y="278"/>
                      </a:lnTo>
                      <a:lnTo>
                        <a:pt x="737" y="266"/>
                      </a:lnTo>
                      <a:lnTo>
                        <a:pt x="716" y="254"/>
                      </a:lnTo>
                      <a:lnTo>
                        <a:pt x="697" y="245"/>
                      </a:lnTo>
                      <a:lnTo>
                        <a:pt x="677" y="237"/>
                      </a:lnTo>
                      <a:lnTo>
                        <a:pt x="658" y="229"/>
                      </a:lnTo>
                      <a:lnTo>
                        <a:pt x="640" y="224"/>
                      </a:lnTo>
                      <a:lnTo>
                        <a:pt x="620" y="221"/>
                      </a:lnTo>
                      <a:lnTo>
                        <a:pt x="601" y="218"/>
                      </a:lnTo>
                      <a:lnTo>
                        <a:pt x="582" y="217"/>
                      </a:lnTo>
                      <a:lnTo>
                        <a:pt x="561" y="216"/>
                      </a:lnTo>
                      <a:lnTo>
                        <a:pt x="538" y="217"/>
                      </a:lnTo>
                      <a:lnTo>
                        <a:pt x="516" y="221"/>
                      </a:lnTo>
                      <a:lnTo>
                        <a:pt x="491" y="226"/>
                      </a:lnTo>
                      <a:lnTo>
                        <a:pt x="467" y="235"/>
                      </a:lnTo>
                      <a:lnTo>
                        <a:pt x="442" y="244"/>
                      </a:lnTo>
                      <a:lnTo>
                        <a:pt x="417" y="255"/>
                      </a:lnTo>
                      <a:lnTo>
                        <a:pt x="393" y="269"/>
                      </a:lnTo>
                      <a:lnTo>
                        <a:pt x="368" y="283"/>
                      </a:lnTo>
                      <a:lnTo>
                        <a:pt x="343" y="300"/>
                      </a:lnTo>
                      <a:lnTo>
                        <a:pt x="319" y="317"/>
                      </a:lnTo>
                      <a:lnTo>
                        <a:pt x="296" y="337"/>
                      </a:lnTo>
                      <a:lnTo>
                        <a:pt x="274" y="357"/>
                      </a:lnTo>
                      <a:lnTo>
                        <a:pt x="253" y="378"/>
                      </a:lnTo>
                      <a:lnTo>
                        <a:pt x="233" y="401"/>
                      </a:lnTo>
                      <a:lnTo>
                        <a:pt x="215" y="424"/>
                      </a:lnTo>
                      <a:lnTo>
                        <a:pt x="197" y="448"/>
                      </a:lnTo>
                      <a:lnTo>
                        <a:pt x="191" y="457"/>
                      </a:lnTo>
                      <a:lnTo>
                        <a:pt x="184" y="465"/>
                      </a:lnTo>
                      <a:lnTo>
                        <a:pt x="175" y="472"/>
                      </a:lnTo>
                      <a:lnTo>
                        <a:pt x="167" y="479"/>
                      </a:lnTo>
                      <a:lnTo>
                        <a:pt x="158" y="484"/>
                      </a:lnTo>
                      <a:lnTo>
                        <a:pt x="148" y="488"/>
                      </a:lnTo>
                      <a:lnTo>
                        <a:pt x="139" y="492"/>
                      </a:lnTo>
                      <a:lnTo>
                        <a:pt x="129" y="494"/>
                      </a:lnTo>
                      <a:lnTo>
                        <a:pt x="118" y="496"/>
                      </a:lnTo>
                      <a:lnTo>
                        <a:pt x="108" y="496"/>
                      </a:lnTo>
                      <a:lnTo>
                        <a:pt x="98" y="496"/>
                      </a:lnTo>
                      <a:lnTo>
                        <a:pt x="87" y="494"/>
                      </a:lnTo>
                      <a:lnTo>
                        <a:pt x="77" y="492"/>
                      </a:lnTo>
                      <a:lnTo>
                        <a:pt x="67" y="489"/>
                      </a:lnTo>
                      <a:lnTo>
                        <a:pt x="57" y="484"/>
                      </a:lnTo>
                      <a:lnTo>
                        <a:pt x="47" y="479"/>
                      </a:lnTo>
                      <a:lnTo>
                        <a:pt x="39" y="471"/>
                      </a:lnTo>
                      <a:lnTo>
                        <a:pt x="31" y="464"/>
                      </a:lnTo>
                      <a:lnTo>
                        <a:pt x="23" y="456"/>
                      </a:lnTo>
                      <a:lnTo>
                        <a:pt x="17" y="448"/>
                      </a:lnTo>
                      <a:lnTo>
                        <a:pt x="12" y="438"/>
                      </a:lnTo>
                      <a:lnTo>
                        <a:pt x="7" y="429"/>
                      </a:lnTo>
                      <a:lnTo>
                        <a:pt x="4" y="420"/>
                      </a:lnTo>
                      <a:lnTo>
                        <a:pt x="2" y="409"/>
                      </a:lnTo>
                      <a:lnTo>
                        <a:pt x="0" y="399"/>
                      </a:lnTo>
                      <a:lnTo>
                        <a:pt x="0" y="389"/>
                      </a:lnTo>
                      <a:lnTo>
                        <a:pt x="0" y="378"/>
                      </a:lnTo>
                      <a:lnTo>
                        <a:pt x="1" y="368"/>
                      </a:lnTo>
                      <a:lnTo>
                        <a:pt x="4" y="358"/>
                      </a:lnTo>
                      <a:lnTo>
                        <a:pt x="7" y="347"/>
                      </a:lnTo>
                      <a:lnTo>
                        <a:pt x="12" y="338"/>
                      </a:lnTo>
                      <a:lnTo>
                        <a:pt x="17" y="329"/>
                      </a:lnTo>
                      <a:lnTo>
                        <a:pt x="30" y="310"/>
                      </a:lnTo>
                      <a:lnTo>
                        <a:pt x="42" y="292"/>
                      </a:lnTo>
                      <a:lnTo>
                        <a:pt x="55" y="276"/>
                      </a:lnTo>
                      <a:lnTo>
                        <a:pt x="70" y="258"/>
                      </a:lnTo>
                      <a:lnTo>
                        <a:pt x="83" y="242"/>
                      </a:lnTo>
                      <a:lnTo>
                        <a:pt x="99" y="226"/>
                      </a:lnTo>
                      <a:lnTo>
                        <a:pt x="113" y="211"/>
                      </a:lnTo>
                      <a:lnTo>
                        <a:pt x="129" y="195"/>
                      </a:lnTo>
                      <a:lnTo>
                        <a:pt x="145" y="181"/>
                      </a:lnTo>
                      <a:lnTo>
                        <a:pt x="162" y="166"/>
                      </a:lnTo>
                      <a:lnTo>
                        <a:pt x="178" y="153"/>
                      </a:lnTo>
                      <a:lnTo>
                        <a:pt x="195" y="139"/>
                      </a:lnTo>
                      <a:lnTo>
                        <a:pt x="229" y="115"/>
                      </a:lnTo>
                      <a:lnTo>
                        <a:pt x="265" y="92"/>
                      </a:lnTo>
                      <a:lnTo>
                        <a:pt x="283" y="82"/>
                      </a:lnTo>
                      <a:lnTo>
                        <a:pt x="302" y="71"/>
                      </a:lnTo>
                      <a:lnTo>
                        <a:pt x="320" y="62"/>
                      </a:lnTo>
                      <a:lnTo>
                        <a:pt x="339" y="53"/>
                      </a:lnTo>
                      <a:lnTo>
                        <a:pt x="356" y="44"/>
                      </a:lnTo>
                      <a:lnTo>
                        <a:pt x="375" y="37"/>
                      </a:lnTo>
                      <a:lnTo>
                        <a:pt x="395" y="31"/>
                      </a:lnTo>
                      <a:lnTo>
                        <a:pt x="413" y="24"/>
                      </a:lnTo>
                      <a:lnTo>
                        <a:pt x="432" y="19"/>
                      </a:lnTo>
                      <a:lnTo>
                        <a:pt x="450" y="13"/>
                      </a:lnTo>
                      <a:lnTo>
                        <a:pt x="469" y="9"/>
                      </a:lnTo>
                      <a:lnTo>
                        <a:pt x="488" y="6"/>
                      </a:lnTo>
                      <a:lnTo>
                        <a:pt x="506" y="3"/>
                      </a:lnTo>
                      <a:lnTo>
                        <a:pt x="524" y="2"/>
                      </a:lnTo>
                      <a:lnTo>
                        <a:pt x="542" y="0"/>
                      </a:lnTo>
                      <a:lnTo>
                        <a:pt x="561" y="0"/>
                      </a:lnTo>
                      <a:lnTo>
                        <a:pt x="595" y="1"/>
                      </a:lnTo>
                      <a:lnTo>
                        <a:pt x="629" y="3"/>
                      </a:lnTo>
                      <a:lnTo>
                        <a:pt x="661" y="8"/>
                      </a:lnTo>
                      <a:lnTo>
                        <a:pt x="692" y="14"/>
                      </a:lnTo>
                      <a:lnTo>
                        <a:pt x="723" y="23"/>
                      </a:lnTo>
                      <a:lnTo>
                        <a:pt x="752" y="33"/>
                      </a:lnTo>
                      <a:lnTo>
                        <a:pt x="782" y="45"/>
                      </a:lnTo>
                      <a:lnTo>
                        <a:pt x="811" y="59"/>
                      </a:lnTo>
                      <a:lnTo>
                        <a:pt x="840" y="74"/>
                      </a:lnTo>
                      <a:lnTo>
                        <a:pt x="868" y="92"/>
                      </a:lnTo>
                      <a:lnTo>
                        <a:pt x="897" y="112"/>
                      </a:lnTo>
                      <a:lnTo>
                        <a:pt x="927" y="133"/>
                      </a:lnTo>
                      <a:lnTo>
                        <a:pt x="957" y="156"/>
                      </a:lnTo>
                      <a:lnTo>
                        <a:pt x="988" y="181"/>
                      </a:lnTo>
                      <a:lnTo>
                        <a:pt x="1019" y="208"/>
                      </a:lnTo>
                      <a:lnTo>
                        <a:pt x="1052" y="236"/>
                      </a:lnTo>
                      <a:lnTo>
                        <a:pt x="1059" y="244"/>
                      </a:lnTo>
                      <a:lnTo>
                        <a:pt x="1067" y="252"/>
                      </a:lnTo>
                      <a:lnTo>
                        <a:pt x="1073" y="260"/>
                      </a:lnTo>
                      <a:lnTo>
                        <a:pt x="1078" y="270"/>
                      </a:lnTo>
                      <a:lnTo>
                        <a:pt x="1082" y="280"/>
                      </a:lnTo>
                      <a:lnTo>
                        <a:pt x="1084" y="289"/>
                      </a:lnTo>
                      <a:lnTo>
                        <a:pt x="1087" y="300"/>
                      </a:lnTo>
                      <a:lnTo>
                        <a:pt x="1088" y="310"/>
                      </a:lnTo>
                      <a:lnTo>
                        <a:pt x="1088" y="320"/>
                      </a:lnTo>
                      <a:lnTo>
                        <a:pt x="1087" y="331"/>
                      </a:lnTo>
                      <a:lnTo>
                        <a:pt x="1085" y="341"/>
                      </a:lnTo>
                      <a:lnTo>
                        <a:pt x="1082" y="351"/>
                      </a:lnTo>
                      <a:lnTo>
                        <a:pt x="1079" y="362"/>
                      </a:lnTo>
                      <a:lnTo>
                        <a:pt x="1074" y="371"/>
                      </a:lnTo>
                      <a:lnTo>
                        <a:pt x="1068" y="380"/>
                      </a:lnTo>
                      <a:lnTo>
                        <a:pt x="1062" y="389"/>
                      </a:lnTo>
                      <a:lnTo>
                        <a:pt x="1053" y="397"/>
                      </a:lnTo>
                      <a:lnTo>
                        <a:pt x="1045" y="403"/>
                      </a:lnTo>
                      <a:lnTo>
                        <a:pt x="1036" y="409"/>
                      </a:lnTo>
                      <a:lnTo>
                        <a:pt x="1026" y="414"/>
                      </a:lnTo>
                      <a:lnTo>
                        <a:pt x="1017" y="419"/>
                      </a:lnTo>
                      <a:lnTo>
                        <a:pt x="1007" y="422"/>
                      </a:lnTo>
                      <a:lnTo>
                        <a:pt x="996" y="424"/>
                      </a:lnTo>
                      <a:lnTo>
                        <a:pt x="987" y="425"/>
                      </a:lnTo>
                      <a:lnTo>
                        <a:pt x="976" y="425"/>
                      </a:lnTo>
                      <a:lnTo>
                        <a:pt x="965" y="424"/>
                      </a:lnTo>
                      <a:lnTo>
                        <a:pt x="955" y="423"/>
                      </a:lnTo>
                      <a:lnTo>
                        <a:pt x="946" y="420"/>
                      </a:lnTo>
                      <a:lnTo>
                        <a:pt x="935" y="416"/>
                      </a:lnTo>
                      <a:lnTo>
                        <a:pt x="926" y="410"/>
                      </a:lnTo>
                      <a:lnTo>
                        <a:pt x="917" y="405"/>
                      </a:lnTo>
                      <a:lnTo>
                        <a:pt x="909" y="398"/>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2" name="Freeform 2144">
                  <a:extLst>
                    <a:ext uri="{FF2B5EF4-FFF2-40B4-BE49-F238E27FC236}">
                      <a16:creationId xmlns:a16="http://schemas.microsoft.com/office/drawing/2014/main" id="{6A6A5BA6-6C42-4191-A67F-C63CCA366942}"/>
                    </a:ext>
                  </a:extLst>
                </p:cNvPr>
                <p:cNvSpPr>
                  <a:spLocks/>
                </p:cNvSpPr>
                <p:nvPr/>
              </p:nvSpPr>
              <p:spPr bwMode="auto">
                <a:xfrm>
                  <a:off x="2176" y="2573"/>
                  <a:ext cx="14" cy="46"/>
                </a:xfrm>
                <a:custGeom>
                  <a:avLst/>
                  <a:gdLst>
                    <a:gd name="T0" fmla="*/ 0 w 218"/>
                    <a:gd name="T1" fmla="*/ 0 h 688"/>
                    <a:gd name="T2" fmla="*/ 0 w 218"/>
                    <a:gd name="T3" fmla="*/ 0 h 688"/>
                    <a:gd name="T4" fmla="*/ 0 w 218"/>
                    <a:gd name="T5" fmla="*/ 0 h 688"/>
                    <a:gd name="T6" fmla="*/ 0 w 218"/>
                    <a:gd name="T7" fmla="*/ 0 h 688"/>
                    <a:gd name="T8" fmla="*/ 0 w 218"/>
                    <a:gd name="T9" fmla="*/ 0 h 688"/>
                    <a:gd name="T10" fmla="*/ 0 w 218"/>
                    <a:gd name="T11" fmla="*/ 0 h 688"/>
                    <a:gd name="T12" fmla="*/ 0 w 218"/>
                    <a:gd name="T13" fmla="*/ 0 h 688"/>
                    <a:gd name="T14" fmla="*/ 0 w 218"/>
                    <a:gd name="T15" fmla="*/ 0 h 688"/>
                    <a:gd name="T16" fmla="*/ 0 w 218"/>
                    <a:gd name="T17" fmla="*/ 0 h 688"/>
                    <a:gd name="T18" fmla="*/ 0 w 218"/>
                    <a:gd name="T19" fmla="*/ 0 h 688"/>
                    <a:gd name="T20" fmla="*/ 0 w 218"/>
                    <a:gd name="T21" fmla="*/ 0 h 688"/>
                    <a:gd name="T22" fmla="*/ 0 w 218"/>
                    <a:gd name="T23" fmla="*/ 0 h 688"/>
                    <a:gd name="T24" fmla="*/ 0 w 218"/>
                    <a:gd name="T25" fmla="*/ 0 h 688"/>
                    <a:gd name="T26" fmla="*/ 0 w 218"/>
                    <a:gd name="T27" fmla="*/ 0 h 688"/>
                    <a:gd name="T28" fmla="*/ 0 w 218"/>
                    <a:gd name="T29" fmla="*/ 0 h 688"/>
                    <a:gd name="T30" fmla="*/ 0 w 218"/>
                    <a:gd name="T31" fmla="*/ 0 h 688"/>
                    <a:gd name="T32" fmla="*/ 0 w 218"/>
                    <a:gd name="T33" fmla="*/ 0 h 688"/>
                    <a:gd name="T34" fmla="*/ 0 w 218"/>
                    <a:gd name="T35" fmla="*/ 0 h 688"/>
                    <a:gd name="T36" fmla="*/ 0 w 218"/>
                    <a:gd name="T37" fmla="*/ 0 h 688"/>
                    <a:gd name="T38" fmla="*/ 0 w 218"/>
                    <a:gd name="T39" fmla="*/ 0 h 688"/>
                    <a:gd name="T40" fmla="*/ 0 w 218"/>
                    <a:gd name="T41" fmla="*/ 0 h 688"/>
                    <a:gd name="T42" fmla="*/ 0 w 218"/>
                    <a:gd name="T43" fmla="*/ 0 h 688"/>
                    <a:gd name="T44" fmla="*/ 0 w 218"/>
                    <a:gd name="T45" fmla="*/ 0 h 688"/>
                    <a:gd name="T46" fmla="*/ 0 w 218"/>
                    <a:gd name="T47" fmla="*/ 0 h 688"/>
                    <a:gd name="T48" fmla="*/ 0 w 218"/>
                    <a:gd name="T49" fmla="*/ 0 h 688"/>
                    <a:gd name="T50" fmla="*/ 0 w 218"/>
                    <a:gd name="T51" fmla="*/ 0 h 688"/>
                    <a:gd name="T52" fmla="*/ 0 w 218"/>
                    <a:gd name="T53" fmla="*/ 0 h 688"/>
                    <a:gd name="T54" fmla="*/ 0 w 218"/>
                    <a:gd name="T55" fmla="*/ 0 h 688"/>
                    <a:gd name="T56" fmla="*/ 0 w 218"/>
                    <a:gd name="T57" fmla="*/ 0 h 688"/>
                    <a:gd name="T58" fmla="*/ 0 w 218"/>
                    <a:gd name="T59" fmla="*/ 0 h 688"/>
                    <a:gd name="T60" fmla="*/ 0 w 218"/>
                    <a:gd name="T61" fmla="*/ 0 h 688"/>
                    <a:gd name="T62" fmla="*/ 0 w 218"/>
                    <a:gd name="T63" fmla="*/ 0 h 688"/>
                    <a:gd name="T64" fmla="*/ 0 w 218"/>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8" h="688">
                      <a:moveTo>
                        <a:pt x="218" y="109"/>
                      </a:moveTo>
                      <a:lnTo>
                        <a:pt x="218" y="579"/>
                      </a:lnTo>
                      <a:lnTo>
                        <a:pt x="218" y="591"/>
                      </a:lnTo>
                      <a:lnTo>
                        <a:pt x="216" y="601"/>
                      </a:lnTo>
                      <a:lnTo>
                        <a:pt x="213" y="612"/>
                      </a:lnTo>
                      <a:lnTo>
                        <a:pt x="209" y="622"/>
                      </a:lnTo>
                      <a:lnTo>
                        <a:pt x="205" y="631"/>
                      </a:lnTo>
                      <a:lnTo>
                        <a:pt x="200" y="640"/>
                      </a:lnTo>
                      <a:lnTo>
                        <a:pt x="194" y="649"/>
                      </a:lnTo>
                      <a:lnTo>
                        <a:pt x="187" y="656"/>
                      </a:lnTo>
                      <a:lnTo>
                        <a:pt x="178" y="663"/>
                      </a:lnTo>
                      <a:lnTo>
                        <a:pt x="170" y="669"/>
                      </a:lnTo>
                      <a:lnTo>
                        <a:pt x="162" y="676"/>
                      </a:lnTo>
                      <a:lnTo>
                        <a:pt x="152" y="680"/>
                      </a:lnTo>
                      <a:lnTo>
                        <a:pt x="142" y="683"/>
                      </a:lnTo>
                      <a:lnTo>
                        <a:pt x="132" y="686"/>
                      </a:lnTo>
                      <a:lnTo>
                        <a:pt x="121" y="688"/>
                      </a:lnTo>
                      <a:lnTo>
                        <a:pt x="110" y="688"/>
                      </a:lnTo>
                      <a:lnTo>
                        <a:pt x="99" y="688"/>
                      </a:lnTo>
                      <a:lnTo>
                        <a:pt x="88" y="686"/>
                      </a:lnTo>
                      <a:lnTo>
                        <a:pt x="78" y="684"/>
                      </a:lnTo>
                      <a:lnTo>
                        <a:pt x="68" y="680"/>
                      </a:lnTo>
                      <a:lnTo>
                        <a:pt x="58" y="676"/>
                      </a:lnTo>
                      <a:lnTo>
                        <a:pt x="49" y="669"/>
                      </a:lnTo>
                      <a:lnTo>
                        <a:pt x="41" y="663"/>
                      </a:lnTo>
                      <a:lnTo>
                        <a:pt x="34" y="657"/>
                      </a:lnTo>
                      <a:lnTo>
                        <a:pt x="26" y="649"/>
                      </a:lnTo>
                      <a:lnTo>
                        <a:pt x="20" y="640"/>
                      </a:lnTo>
                      <a:lnTo>
                        <a:pt x="15" y="632"/>
                      </a:lnTo>
                      <a:lnTo>
                        <a:pt x="10" y="622"/>
                      </a:lnTo>
                      <a:lnTo>
                        <a:pt x="7" y="612"/>
                      </a:lnTo>
                      <a:lnTo>
                        <a:pt x="4" y="602"/>
                      </a:lnTo>
                      <a:lnTo>
                        <a:pt x="3" y="591"/>
                      </a:lnTo>
                      <a:lnTo>
                        <a:pt x="1" y="580"/>
                      </a:lnTo>
                      <a:lnTo>
                        <a:pt x="0" y="109"/>
                      </a:lnTo>
                      <a:lnTo>
                        <a:pt x="1" y="98"/>
                      </a:lnTo>
                      <a:lnTo>
                        <a:pt x="3" y="87"/>
                      </a:lnTo>
                      <a:lnTo>
                        <a:pt x="6" y="77"/>
                      </a:lnTo>
                      <a:lnTo>
                        <a:pt x="10" y="67"/>
                      </a:lnTo>
                      <a:lnTo>
                        <a:pt x="14" y="57"/>
                      </a:lnTo>
                      <a:lnTo>
                        <a:pt x="19" y="48"/>
                      </a:lnTo>
                      <a:lnTo>
                        <a:pt x="25" y="40"/>
                      </a:lnTo>
                      <a:lnTo>
                        <a:pt x="32" y="32"/>
                      </a:lnTo>
                      <a:lnTo>
                        <a:pt x="40" y="25"/>
                      </a:lnTo>
                      <a:lnTo>
                        <a:pt x="48" y="19"/>
                      </a:lnTo>
                      <a:lnTo>
                        <a:pt x="57" y="14"/>
                      </a:lnTo>
                      <a:lnTo>
                        <a:pt x="67" y="9"/>
                      </a:lnTo>
                      <a:lnTo>
                        <a:pt x="77" y="6"/>
                      </a:lnTo>
                      <a:lnTo>
                        <a:pt x="87" y="2"/>
                      </a:lnTo>
                      <a:lnTo>
                        <a:pt x="98" y="1"/>
                      </a:lnTo>
                      <a:lnTo>
                        <a:pt x="109" y="0"/>
                      </a:lnTo>
                      <a:lnTo>
                        <a:pt x="120" y="1"/>
                      </a:lnTo>
                      <a:lnTo>
                        <a:pt x="131" y="2"/>
                      </a:lnTo>
                      <a:lnTo>
                        <a:pt x="141" y="6"/>
                      </a:lnTo>
                      <a:lnTo>
                        <a:pt x="151" y="9"/>
                      </a:lnTo>
                      <a:lnTo>
                        <a:pt x="161" y="14"/>
                      </a:lnTo>
                      <a:lnTo>
                        <a:pt x="169" y="19"/>
                      </a:lnTo>
                      <a:lnTo>
                        <a:pt x="177" y="25"/>
                      </a:lnTo>
                      <a:lnTo>
                        <a:pt x="186" y="32"/>
                      </a:lnTo>
                      <a:lnTo>
                        <a:pt x="193" y="40"/>
                      </a:lnTo>
                      <a:lnTo>
                        <a:pt x="199" y="48"/>
                      </a:lnTo>
                      <a:lnTo>
                        <a:pt x="204" y="57"/>
                      </a:lnTo>
                      <a:lnTo>
                        <a:pt x="208" y="67"/>
                      </a:lnTo>
                      <a:lnTo>
                        <a:pt x="212" y="76"/>
                      </a:lnTo>
                      <a:lnTo>
                        <a:pt x="214" y="86"/>
                      </a:lnTo>
                      <a:lnTo>
                        <a:pt x="217" y="98"/>
                      </a:lnTo>
                      <a:lnTo>
                        <a:pt x="218" y="10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3" name="Freeform 2145">
                  <a:extLst>
                    <a:ext uri="{FF2B5EF4-FFF2-40B4-BE49-F238E27FC236}">
                      <a16:creationId xmlns:a16="http://schemas.microsoft.com/office/drawing/2014/main" id="{D8BF67C2-2539-4615-80D6-9B63F2D48104}"/>
                    </a:ext>
                  </a:extLst>
                </p:cNvPr>
                <p:cNvSpPr>
                  <a:spLocks/>
                </p:cNvSpPr>
                <p:nvPr/>
              </p:nvSpPr>
              <p:spPr bwMode="auto">
                <a:xfrm>
                  <a:off x="2086" y="2463"/>
                  <a:ext cx="63" cy="54"/>
                </a:xfrm>
                <a:custGeom>
                  <a:avLst/>
                  <a:gdLst>
                    <a:gd name="T0" fmla="*/ 0 w 933"/>
                    <a:gd name="T1" fmla="*/ 0 h 801"/>
                    <a:gd name="T2" fmla="*/ 0 w 933"/>
                    <a:gd name="T3" fmla="*/ 0 h 801"/>
                    <a:gd name="T4" fmla="*/ 0 w 933"/>
                    <a:gd name="T5" fmla="*/ 0 h 801"/>
                    <a:gd name="T6" fmla="*/ 0 w 933"/>
                    <a:gd name="T7" fmla="*/ 0 h 801"/>
                    <a:gd name="T8" fmla="*/ 0 w 933"/>
                    <a:gd name="T9" fmla="*/ 0 h 801"/>
                    <a:gd name="T10" fmla="*/ 0 w 933"/>
                    <a:gd name="T11" fmla="*/ 0 h 801"/>
                    <a:gd name="T12" fmla="*/ 0 w 933"/>
                    <a:gd name="T13" fmla="*/ 0 h 801"/>
                    <a:gd name="T14" fmla="*/ 0 w 933"/>
                    <a:gd name="T15" fmla="*/ 0 h 801"/>
                    <a:gd name="T16" fmla="*/ 0 w 933"/>
                    <a:gd name="T17" fmla="*/ 0 h 801"/>
                    <a:gd name="T18" fmla="*/ 0 w 933"/>
                    <a:gd name="T19" fmla="*/ 0 h 801"/>
                    <a:gd name="T20" fmla="*/ 0 w 933"/>
                    <a:gd name="T21" fmla="*/ 0 h 801"/>
                    <a:gd name="T22" fmla="*/ 0 w 933"/>
                    <a:gd name="T23" fmla="*/ 0 h 801"/>
                    <a:gd name="T24" fmla="*/ 0 w 933"/>
                    <a:gd name="T25" fmla="*/ 0 h 801"/>
                    <a:gd name="T26" fmla="*/ 0 w 933"/>
                    <a:gd name="T27" fmla="*/ 0 h 801"/>
                    <a:gd name="T28" fmla="*/ 0 w 933"/>
                    <a:gd name="T29" fmla="*/ 0 h 801"/>
                    <a:gd name="T30" fmla="*/ 0 w 933"/>
                    <a:gd name="T31" fmla="*/ 0 h 801"/>
                    <a:gd name="T32" fmla="*/ 0 w 933"/>
                    <a:gd name="T33" fmla="*/ 0 h 801"/>
                    <a:gd name="T34" fmla="*/ 0 w 933"/>
                    <a:gd name="T35" fmla="*/ 0 h 801"/>
                    <a:gd name="T36" fmla="*/ 0 w 933"/>
                    <a:gd name="T37" fmla="*/ 0 h 801"/>
                    <a:gd name="T38" fmla="*/ 0 w 933"/>
                    <a:gd name="T39" fmla="*/ 0 h 801"/>
                    <a:gd name="T40" fmla="*/ 0 w 933"/>
                    <a:gd name="T41" fmla="*/ 0 h 801"/>
                    <a:gd name="T42" fmla="*/ 0 w 933"/>
                    <a:gd name="T43" fmla="*/ 0 h 801"/>
                    <a:gd name="T44" fmla="*/ 0 w 933"/>
                    <a:gd name="T45" fmla="*/ 0 h 801"/>
                    <a:gd name="T46" fmla="*/ 0 w 933"/>
                    <a:gd name="T47" fmla="*/ 0 h 801"/>
                    <a:gd name="T48" fmla="*/ 0 w 933"/>
                    <a:gd name="T49" fmla="*/ 0 h 801"/>
                    <a:gd name="T50" fmla="*/ 0 w 933"/>
                    <a:gd name="T51" fmla="*/ 0 h 801"/>
                    <a:gd name="T52" fmla="*/ 0 w 933"/>
                    <a:gd name="T53" fmla="*/ 0 h 801"/>
                    <a:gd name="T54" fmla="*/ 0 w 933"/>
                    <a:gd name="T55" fmla="*/ 0 h 801"/>
                    <a:gd name="T56" fmla="*/ 0 w 933"/>
                    <a:gd name="T57" fmla="*/ 0 h 801"/>
                    <a:gd name="T58" fmla="*/ 0 w 933"/>
                    <a:gd name="T59" fmla="*/ 0 h 801"/>
                    <a:gd name="T60" fmla="*/ 0 w 933"/>
                    <a:gd name="T61" fmla="*/ 0 h 801"/>
                    <a:gd name="T62" fmla="*/ 0 w 933"/>
                    <a:gd name="T63" fmla="*/ 0 h 801"/>
                    <a:gd name="T64" fmla="*/ 0 w 933"/>
                    <a:gd name="T65" fmla="*/ 0 h 801"/>
                    <a:gd name="T66" fmla="*/ 0 w 933"/>
                    <a:gd name="T67" fmla="*/ 0 h 801"/>
                    <a:gd name="T68" fmla="*/ 0 w 933"/>
                    <a:gd name="T69" fmla="*/ 0 h 801"/>
                    <a:gd name="T70" fmla="*/ 0 w 933"/>
                    <a:gd name="T71" fmla="*/ 0 h 801"/>
                    <a:gd name="T72" fmla="*/ 0 w 933"/>
                    <a:gd name="T73" fmla="*/ 0 h 801"/>
                    <a:gd name="T74" fmla="*/ 0 w 933"/>
                    <a:gd name="T75" fmla="*/ 0 h 801"/>
                    <a:gd name="T76" fmla="*/ 0 w 933"/>
                    <a:gd name="T77" fmla="*/ 0 h 801"/>
                    <a:gd name="T78" fmla="*/ 0 w 933"/>
                    <a:gd name="T79" fmla="*/ 0 h 801"/>
                    <a:gd name="T80" fmla="*/ 0 w 933"/>
                    <a:gd name="T81" fmla="*/ 0 h 801"/>
                    <a:gd name="T82" fmla="*/ 0 w 933"/>
                    <a:gd name="T83" fmla="*/ 0 h 801"/>
                    <a:gd name="T84" fmla="*/ 0 w 933"/>
                    <a:gd name="T85" fmla="*/ 0 h 801"/>
                    <a:gd name="T86" fmla="*/ 0 w 933"/>
                    <a:gd name="T87" fmla="*/ 0 h 801"/>
                    <a:gd name="T88" fmla="*/ 0 w 933"/>
                    <a:gd name="T89" fmla="*/ 0 h 801"/>
                    <a:gd name="T90" fmla="*/ 0 w 933"/>
                    <a:gd name="T91" fmla="*/ 0 h 801"/>
                    <a:gd name="T92" fmla="*/ 0 w 933"/>
                    <a:gd name="T93" fmla="*/ 0 h 801"/>
                    <a:gd name="T94" fmla="*/ 0 w 933"/>
                    <a:gd name="T95" fmla="*/ 0 h 801"/>
                    <a:gd name="T96" fmla="*/ 0 w 933"/>
                    <a:gd name="T97" fmla="*/ 0 h 801"/>
                    <a:gd name="T98" fmla="*/ 0 w 933"/>
                    <a:gd name="T99" fmla="*/ 0 h 801"/>
                    <a:gd name="T100" fmla="*/ 0 w 933"/>
                    <a:gd name="T101" fmla="*/ 0 h 801"/>
                    <a:gd name="T102" fmla="*/ 0 w 933"/>
                    <a:gd name="T103" fmla="*/ 0 h 801"/>
                    <a:gd name="T104" fmla="*/ 0 w 933"/>
                    <a:gd name="T105" fmla="*/ 0 h 801"/>
                    <a:gd name="T106" fmla="*/ 0 w 933"/>
                    <a:gd name="T107" fmla="*/ 0 h 801"/>
                    <a:gd name="T108" fmla="*/ 0 w 933"/>
                    <a:gd name="T109" fmla="*/ 0 h 801"/>
                    <a:gd name="T110" fmla="*/ 0 w 933"/>
                    <a:gd name="T111" fmla="*/ 0 h 801"/>
                    <a:gd name="T112" fmla="*/ 0 w 933"/>
                    <a:gd name="T113" fmla="*/ 0 h 801"/>
                    <a:gd name="T114" fmla="*/ 0 w 933"/>
                    <a:gd name="T115" fmla="*/ 0 h 801"/>
                    <a:gd name="T116" fmla="*/ 0 w 933"/>
                    <a:gd name="T117" fmla="*/ 0 h 801"/>
                    <a:gd name="T118" fmla="*/ 0 w 933"/>
                    <a:gd name="T119" fmla="*/ 0 h 801"/>
                    <a:gd name="T120" fmla="*/ 0 w 933"/>
                    <a:gd name="T121" fmla="*/ 0 h 80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1">
                      <a:moveTo>
                        <a:pt x="859" y="3"/>
                      </a:moveTo>
                      <a:lnTo>
                        <a:pt x="848" y="1"/>
                      </a:lnTo>
                      <a:lnTo>
                        <a:pt x="839" y="0"/>
                      </a:lnTo>
                      <a:lnTo>
                        <a:pt x="829" y="0"/>
                      </a:lnTo>
                      <a:lnTo>
                        <a:pt x="819" y="1"/>
                      </a:lnTo>
                      <a:lnTo>
                        <a:pt x="809" y="3"/>
                      </a:lnTo>
                      <a:lnTo>
                        <a:pt x="800" y="6"/>
                      </a:lnTo>
                      <a:lnTo>
                        <a:pt x="791" y="10"/>
                      </a:lnTo>
                      <a:lnTo>
                        <a:pt x="783" y="14"/>
                      </a:lnTo>
                      <a:lnTo>
                        <a:pt x="775" y="19"/>
                      </a:lnTo>
                      <a:lnTo>
                        <a:pt x="768" y="25"/>
                      </a:lnTo>
                      <a:lnTo>
                        <a:pt x="760" y="32"/>
                      </a:lnTo>
                      <a:lnTo>
                        <a:pt x="754" y="40"/>
                      </a:lnTo>
                      <a:lnTo>
                        <a:pt x="748" y="48"/>
                      </a:lnTo>
                      <a:lnTo>
                        <a:pt x="744" y="56"/>
                      </a:lnTo>
                      <a:lnTo>
                        <a:pt x="740" y="65"/>
                      </a:lnTo>
                      <a:lnTo>
                        <a:pt x="737" y="75"/>
                      </a:lnTo>
                      <a:lnTo>
                        <a:pt x="722" y="125"/>
                      </a:lnTo>
                      <a:lnTo>
                        <a:pt x="706" y="172"/>
                      </a:lnTo>
                      <a:lnTo>
                        <a:pt x="688" y="215"/>
                      </a:lnTo>
                      <a:lnTo>
                        <a:pt x="668" y="256"/>
                      </a:lnTo>
                      <a:lnTo>
                        <a:pt x="648" y="294"/>
                      </a:lnTo>
                      <a:lnTo>
                        <a:pt x="626" y="328"/>
                      </a:lnTo>
                      <a:lnTo>
                        <a:pt x="603" y="360"/>
                      </a:lnTo>
                      <a:lnTo>
                        <a:pt x="579" y="390"/>
                      </a:lnTo>
                      <a:lnTo>
                        <a:pt x="555" y="417"/>
                      </a:lnTo>
                      <a:lnTo>
                        <a:pt x="530" y="442"/>
                      </a:lnTo>
                      <a:lnTo>
                        <a:pt x="504" y="463"/>
                      </a:lnTo>
                      <a:lnTo>
                        <a:pt x="478" y="484"/>
                      </a:lnTo>
                      <a:lnTo>
                        <a:pt x="452" y="502"/>
                      </a:lnTo>
                      <a:lnTo>
                        <a:pt x="426" y="518"/>
                      </a:lnTo>
                      <a:lnTo>
                        <a:pt x="401" y="533"/>
                      </a:lnTo>
                      <a:lnTo>
                        <a:pt x="375" y="545"/>
                      </a:lnTo>
                      <a:lnTo>
                        <a:pt x="349" y="557"/>
                      </a:lnTo>
                      <a:lnTo>
                        <a:pt x="324" y="566"/>
                      </a:lnTo>
                      <a:lnTo>
                        <a:pt x="300" y="574"/>
                      </a:lnTo>
                      <a:lnTo>
                        <a:pt x="276" y="580"/>
                      </a:lnTo>
                      <a:lnTo>
                        <a:pt x="254" y="587"/>
                      </a:lnTo>
                      <a:lnTo>
                        <a:pt x="232" y="591"/>
                      </a:lnTo>
                      <a:lnTo>
                        <a:pt x="212" y="595"/>
                      </a:lnTo>
                      <a:lnTo>
                        <a:pt x="194" y="597"/>
                      </a:lnTo>
                      <a:lnTo>
                        <a:pt x="160" y="600"/>
                      </a:lnTo>
                      <a:lnTo>
                        <a:pt x="134" y="601"/>
                      </a:lnTo>
                      <a:lnTo>
                        <a:pt x="116" y="601"/>
                      </a:lnTo>
                      <a:lnTo>
                        <a:pt x="107" y="601"/>
                      </a:lnTo>
                      <a:lnTo>
                        <a:pt x="108" y="601"/>
                      </a:lnTo>
                      <a:lnTo>
                        <a:pt x="98" y="601"/>
                      </a:lnTo>
                      <a:lnTo>
                        <a:pt x="87" y="602"/>
                      </a:lnTo>
                      <a:lnTo>
                        <a:pt x="78" y="603"/>
                      </a:lnTo>
                      <a:lnTo>
                        <a:pt x="69" y="606"/>
                      </a:lnTo>
                      <a:lnTo>
                        <a:pt x="59" y="609"/>
                      </a:lnTo>
                      <a:lnTo>
                        <a:pt x="50" y="614"/>
                      </a:lnTo>
                      <a:lnTo>
                        <a:pt x="43" y="620"/>
                      </a:lnTo>
                      <a:lnTo>
                        <a:pt x="34" y="625"/>
                      </a:lnTo>
                      <a:lnTo>
                        <a:pt x="28" y="632"/>
                      </a:lnTo>
                      <a:lnTo>
                        <a:pt x="21" y="639"/>
                      </a:lnTo>
                      <a:lnTo>
                        <a:pt x="16" y="646"/>
                      </a:lnTo>
                      <a:lnTo>
                        <a:pt x="11" y="655"/>
                      </a:lnTo>
                      <a:lnTo>
                        <a:pt x="7" y="664"/>
                      </a:lnTo>
                      <a:lnTo>
                        <a:pt x="3" y="673"/>
                      </a:lnTo>
                      <a:lnTo>
                        <a:pt x="1" y="683"/>
                      </a:lnTo>
                      <a:lnTo>
                        <a:pt x="0" y="693"/>
                      </a:lnTo>
                      <a:lnTo>
                        <a:pt x="0" y="703"/>
                      </a:lnTo>
                      <a:lnTo>
                        <a:pt x="0" y="714"/>
                      </a:lnTo>
                      <a:lnTo>
                        <a:pt x="2" y="723"/>
                      </a:lnTo>
                      <a:lnTo>
                        <a:pt x="6" y="732"/>
                      </a:lnTo>
                      <a:lnTo>
                        <a:pt x="9" y="742"/>
                      </a:lnTo>
                      <a:lnTo>
                        <a:pt x="13" y="750"/>
                      </a:lnTo>
                      <a:lnTo>
                        <a:pt x="18" y="758"/>
                      </a:lnTo>
                      <a:lnTo>
                        <a:pt x="24" y="765"/>
                      </a:lnTo>
                      <a:lnTo>
                        <a:pt x="30" y="773"/>
                      </a:lnTo>
                      <a:lnTo>
                        <a:pt x="38" y="779"/>
                      </a:lnTo>
                      <a:lnTo>
                        <a:pt x="46" y="785"/>
                      </a:lnTo>
                      <a:lnTo>
                        <a:pt x="54" y="789"/>
                      </a:lnTo>
                      <a:lnTo>
                        <a:pt x="63" y="793"/>
                      </a:lnTo>
                      <a:lnTo>
                        <a:pt x="73" y="796"/>
                      </a:lnTo>
                      <a:lnTo>
                        <a:pt x="82" y="799"/>
                      </a:lnTo>
                      <a:lnTo>
                        <a:pt x="92" y="801"/>
                      </a:lnTo>
                      <a:lnTo>
                        <a:pt x="101" y="801"/>
                      </a:lnTo>
                      <a:lnTo>
                        <a:pt x="122" y="801"/>
                      </a:lnTo>
                      <a:lnTo>
                        <a:pt x="155" y="799"/>
                      </a:lnTo>
                      <a:lnTo>
                        <a:pt x="199" y="795"/>
                      </a:lnTo>
                      <a:lnTo>
                        <a:pt x="225" y="792"/>
                      </a:lnTo>
                      <a:lnTo>
                        <a:pt x="252" y="788"/>
                      </a:lnTo>
                      <a:lnTo>
                        <a:pt x="281" y="783"/>
                      </a:lnTo>
                      <a:lnTo>
                        <a:pt x="311" y="776"/>
                      </a:lnTo>
                      <a:lnTo>
                        <a:pt x="342" y="767"/>
                      </a:lnTo>
                      <a:lnTo>
                        <a:pt x="375" y="757"/>
                      </a:lnTo>
                      <a:lnTo>
                        <a:pt x="408" y="746"/>
                      </a:lnTo>
                      <a:lnTo>
                        <a:pt x="443" y="731"/>
                      </a:lnTo>
                      <a:lnTo>
                        <a:pt x="477" y="716"/>
                      </a:lnTo>
                      <a:lnTo>
                        <a:pt x="513" y="697"/>
                      </a:lnTo>
                      <a:lnTo>
                        <a:pt x="548" y="676"/>
                      </a:lnTo>
                      <a:lnTo>
                        <a:pt x="584" y="654"/>
                      </a:lnTo>
                      <a:lnTo>
                        <a:pt x="619" y="628"/>
                      </a:lnTo>
                      <a:lnTo>
                        <a:pt x="653" y="599"/>
                      </a:lnTo>
                      <a:lnTo>
                        <a:pt x="687" y="568"/>
                      </a:lnTo>
                      <a:lnTo>
                        <a:pt x="720" y="533"/>
                      </a:lnTo>
                      <a:lnTo>
                        <a:pt x="752" y="496"/>
                      </a:lnTo>
                      <a:lnTo>
                        <a:pt x="783" y="454"/>
                      </a:lnTo>
                      <a:lnTo>
                        <a:pt x="812" y="409"/>
                      </a:lnTo>
                      <a:lnTo>
                        <a:pt x="840" y="360"/>
                      </a:lnTo>
                      <a:lnTo>
                        <a:pt x="866" y="307"/>
                      </a:lnTo>
                      <a:lnTo>
                        <a:pt x="890" y="252"/>
                      </a:lnTo>
                      <a:lnTo>
                        <a:pt x="910" y="191"/>
                      </a:lnTo>
                      <a:lnTo>
                        <a:pt x="930" y="125"/>
                      </a:lnTo>
                      <a:lnTo>
                        <a:pt x="932" y="116"/>
                      </a:lnTo>
                      <a:lnTo>
                        <a:pt x="933" y="106"/>
                      </a:lnTo>
                      <a:lnTo>
                        <a:pt x="933" y="96"/>
                      </a:lnTo>
                      <a:lnTo>
                        <a:pt x="932" y="86"/>
                      </a:lnTo>
                      <a:lnTo>
                        <a:pt x="930" y="77"/>
                      </a:lnTo>
                      <a:lnTo>
                        <a:pt x="928" y="67"/>
                      </a:lnTo>
                      <a:lnTo>
                        <a:pt x="924" y="59"/>
                      </a:lnTo>
                      <a:lnTo>
                        <a:pt x="920" y="50"/>
                      </a:lnTo>
                      <a:lnTo>
                        <a:pt x="914" y="43"/>
                      </a:lnTo>
                      <a:lnTo>
                        <a:pt x="908" y="34"/>
                      </a:lnTo>
                      <a:lnTo>
                        <a:pt x="901" y="28"/>
                      </a:lnTo>
                      <a:lnTo>
                        <a:pt x="894" y="21"/>
                      </a:lnTo>
                      <a:lnTo>
                        <a:pt x="887" y="16"/>
                      </a:lnTo>
                      <a:lnTo>
                        <a:pt x="877" y="11"/>
                      </a:lnTo>
                      <a:lnTo>
                        <a:pt x="868" y="6"/>
                      </a:lnTo>
                      <a:lnTo>
                        <a:pt x="859" y="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4" name="Freeform 2146">
                  <a:extLst>
                    <a:ext uri="{FF2B5EF4-FFF2-40B4-BE49-F238E27FC236}">
                      <a16:creationId xmlns:a16="http://schemas.microsoft.com/office/drawing/2014/main" id="{35C79423-47D2-4C53-B0BF-345CCA2BB3A6}"/>
                    </a:ext>
                  </a:extLst>
                </p:cNvPr>
                <p:cNvSpPr>
                  <a:spLocks/>
                </p:cNvSpPr>
                <p:nvPr/>
              </p:nvSpPr>
              <p:spPr bwMode="auto">
                <a:xfrm>
                  <a:off x="2201" y="2436"/>
                  <a:ext cx="34" cy="73"/>
                </a:xfrm>
                <a:custGeom>
                  <a:avLst/>
                  <a:gdLst>
                    <a:gd name="T0" fmla="*/ 0 w 517"/>
                    <a:gd name="T1" fmla="*/ 0 h 1084"/>
                    <a:gd name="T2" fmla="*/ 0 w 517"/>
                    <a:gd name="T3" fmla="*/ 0 h 1084"/>
                    <a:gd name="T4" fmla="*/ 0 w 517"/>
                    <a:gd name="T5" fmla="*/ 0 h 1084"/>
                    <a:gd name="T6" fmla="*/ 0 w 517"/>
                    <a:gd name="T7" fmla="*/ 0 h 1084"/>
                    <a:gd name="T8" fmla="*/ 0 w 517"/>
                    <a:gd name="T9" fmla="*/ 0 h 1084"/>
                    <a:gd name="T10" fmla="*/ 0 w 517"/>
                    <a:gd name="T11" fmla="*/ 0 h 1084"/>
                    <a:gd name="T12" fmla="*/ 0 w 517"/>
                    <a:gd name="T13" fmla="*/ 0 h 1084"/>
                    <a:gd name="T14" fmla="*/ 0 w 517"/>
                    <a:gd name="T15" fmla="*/ 0 h 1084"/>
                    <a:gd name="T16" fmla="*/ 0 w 517"/>
                    <a:gd name="T17" fmla="*/ 0 h 1084"/>
                    <a:gd name="T18" fmla="*/ 0 w 517"/>
                    <a:gd name="T19" fmla="*/ 0 h 1084"/>
                    <a:gd name="T20" fmla="*/ 0 w 517"/>
                    <a:gd name="T21" fmla="*/ 0 h 1084"/>
                    <a:gd name="T22" fmla="*/ 0 w 517"/>
                    <a:gd name="T23" fmla="*/ 0 h 1084"/>
                    <a:gd name="T24" fmla="*/ 0 w 517"/>
                    <a:gd name="T25" fmla="*/ 0 h 1084"/>
                    <a:gd name="T26" fmla="*/ 0 w 517"/>
                    <a:gd name="T27" fmla="*/ 0 h 1084"/>
                    <a:gd name="T28" fmla="*/ 0 w 517"/>
                    <a:gd name="T29" fmla="*/ 0 h 1084"/>
                    <a:gd name="T30" fmla="*/ 0 w 517"/>
                    <a:gd name="T31" fmla="*/ 0 h 1084"/>
                    <a:gd name="T32" fmla="*/ 0 w 517"/>
                    <a:gd name="T33" fmla="*/ 0 h 1084"/>
                    <a:gd name="T34" fmla="*/ 0 w 517"/>
                    <a:gd name="T35" fmla="*/ 0 h 1084"/>
                    <a:gd name="T36" fmla="*/ 0 w 517"/>
                    <a:gd name="T37" fmla="*/ 0 h 1084"/>
                    <a:gd name="T38" fmla="*/ 0 w 517"/>
                    <a:gd name="T39" fmla="*/ 0 h 1084"/>
                    <a:gd name="T40" fmla="*/ 0 w 517"/>
                    <a:gd name="T41" fmla="*/ 0 h 1084"/>
                    <a:gd name="T42" fmla="*/ 0 w 517"/>
                    <a:gd name="T43" fmla="*/ 0 h 1084"/>
                    <a:gd name="T44" fmla="*/ 0 w 517"/>
                    <a:gd name="T45" fmla="*/ 0 h 1084"/>
                    <a:gd name="T46" fmla="*/ 0 w 517"/>
                    <a:gd name="T47" fmla="*/ 0 h 1084"/>
                    <a:gd name="T48" fmla="*/ 0 w 517"/>
                    <a:gd name="T49" fmla="*/ 0 h 1084"/>
                    <a:gd name="T50" fmla="*/ 0 w 517"/>
                    <a:gd name="T51" fmla="*/ 0 h 1084"/>
                    <a:gd name="T52" fmla="*/ 0 w 517"/>
                    <a:gd name="T53" fmla="*/ 0 h 1084"/>
                    <a:gd name="T54" fmla="*/ 0 w 517"/>
                    <a:gd name="T55" fmla="*/ 0 h 1084"/>
                    <a:gd name="T56" fmla="*/ 0 w 517"/>
                    <a:gd name="T57" fmla="*/ 0 h 1084"/>
                    <a:gd name="T58" fmla="*/ 0 w 517"/>
                    <a:gd name="T59" fmla="*/ 0 h 1084"/>
                    <a:gd name="T60" fmla="*/ 0 w 517"/>
                    <a:gd name="T61" fmla="*/ 0 h 1084"/>
                    <a:gd name="T62" fmla="*/ 0 w 517"/>
                    <a:gd name="T63" fmla="*/ 0 h 1084"/>
                    <a:gd name="T64" fmla="*/ 0 w 517"/>
                    <a:gd name="T65" fmla="*/ 0 h 1084"/>
                    <a:gd name="T66" fmla="*/ 0 w 517"/>
                    <a:gd name="T67" fmla="*/ 0 h 1084"/>
                    <a:gd name="T68" fmla="*/ 0 w 517"/>
                    <a:gd name="T69" fmla="*/ 0 h 1084"/>
                    <a:gd name="T70" fmla="*/ 0 w 517"/>
                    <a:gd name="T71" fmla="*/ 0 h 1084"/>
                    <a:gd name="T72" fmla="*/ 0 w 517"/>
                    <a:gd name="T73" fmla="*/ 0 h 1084"/>
                    <a:gd name="T74" fmla="*/ 0 w 517"/>
                    <a:gd name="T75" fmla="*/ 0 h 1084"/>
                    <a:gd name="T76" fmla="*/ 0 w 517"/>
                    <a:gd name="T77" fmla="*/ 0 h 1084"/>
                    <a:gd name="T78" fmla="*/ 0 w 517"/>
                    <a:gd name="T79" fmla="*/ 0 h 1084"/>
                    <a:gd name="T80" fmla="*/ 0 w 517"/>
                    <a:gd name="T81" fmla="*/ 0 h 1084"/>
                    <a:gd name="T82" fmla="*/ 0 w 517"/>
                    <a:gd name="T83" fmla="*/ 0 h 1084"/>
                    <a:gd name="T84" fmla="*/ 0 w 517"/>
                    <a:gd name="T85" fmla="*/ 0 h 1084"/>
                    <a:gd name="T86" fmla="*/ 0 w 517"/>
                    <a:gd name="T87" fmla="*/ 0 h 1084"/>
                    <a:gd name="T88" fmla="*/ 0 w 517"/>
                    <a:gd name="T89" fmla="*/ 0 h 1084"/>
                    <a:gd name="T90" fmla="*/ 0 w 517"/>
                    <a:gd name="T91" fmla="*/ 0 h 1084"/>
                    <a:gd name="T92" fmla="*/ 0 w 517"/>
                    <a:gd name="T93" fmla="*/ 0 h 1084"/>
                    <a:gd name="T94" fmla="*/ 0 w 517"/>
                    <a:gd name="T95" fmla="*/ 0 h 1084"/>
                    <a:gd name="T96" fmla="*/ 0 w 517"/>
                    <a:gd name="T97" fmla="*/ 0 h 1084"/>
                    <a:gd name="T98" fmla="*/ 0 w 517"/>
                    <a:gd name="T99" fmla="*/ 0 h 1084"/>
                    <a:gd name="T100" fmla="*/ 0 w 517"/>
                    <a:gd name="T101" fmla="*/ 0 h 1084"/>
                    <a:gd name="T102" fmla="*/ 0 w 517"/>
                    <a:gd name="T103" fmla="*/ 0 h 1084"/>
                    <a:gd name="T104" fmla="*/ 0 w 517"/>
                    <a:gd name="T105" fmla="*/ 0 h 1084"/>
                    <a:gd name="T106" fmla="*/ 0 w 517"/>
                    <a:gd name="T107" fmla="*/ 0 h 1084"/>
                    <a:gd name="T108" fmla="*/ 0 w 517"/>
                    <a:gd name="T109" fmla="*/ 0 h 1084"/>
                    <a:gd name="T110" fmla="*/ 0 w 517"/>
                    <a:gd name="T111" fmla="*/ 0 h 1084"/>
                    <a:gd name="T112" fmla="*/ 0 w 517"/>
                    <a:gd name="T113" fmla="*/ 0 h 1084"/>
                    <a:gd name="T114" fmla="*/ 0 w 517"/>
                    <a:gd name="T115" fmla="*/ 0 h 1084"/>
                    <a:gd name="T116" fmla="*/ 0 w 517"/>
                    <a:gd name="T117" fmla="*/ 0 h 1084"/>
                    <a:gd name="T118" fmla="*/ 0 w 517"/>
                    <a:gd name="T119" fmla="*/ 0 h 1084"/>
                    <a:gd name="T120" fmla="*/ 0 w 517"/>
                    <a:gd name="T121" fmla="*/ 0 h 10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4">
                      <a:moveTo>
                        <a:pt x="459" y="69"/>
                      </a:moveTo>
                      <a:lnTo>
                        <a:pt x="455" y="59"/>
                      </a:lnTo>
                      <a:lnTo>
                        <a:pt x="451" y="51"/>
                      </a:lnTo>
                      <a:lnTo>
                        <a:pt x="446" y="42"/>
                      </a:lnTo>
                      <a:lnTo>
                        <a:pt x="439" y="34"/>
                      </a:lnTo>
                      <a:lnTo>
                        <a:pt x="432" y="28"/>
                      </a:lnTo>
                      <a:lnTo>
                        <a:pt x="425" y="21"/>
                      </a:lnTo>
                      <a:lnTo>
                        <a:pt x="418" y="15"/>
                      </a:lnTo>
                      <a:lnTo>
                        <a:pt x="409" y="11"/>
                      </a:lnTo>
                      <a:lnTo>
                        <a:pt x="400" y="7"/>
                      </a:lnTo>
                      <a:lnTo>
                        <a:pt x="391" y="4"/>
                      </a:lnTo>
                      <a:lnTo>
                        <a:pt x="381" y="2"/>
                      </a:lnTo>
                      <a:lnTo>
                        <a:pt x="372" y="1"/>
                      </a:lnTo>
                      <a:lnTo>
                        <a:pt x="362" y="0"/>
                      </a:lnTo>
                      <a:lnTo>
                        <a:pt x="352" y="1"/>
                      </a:lnTo>
                      <a:lnTo>
                        <a:pt x="342" y="2"/>
                      </a:lnTo>
                      <a:lnTo>
                        <a:pt x="333" y="5"/>
                      </a:lnTo>
                      <a:lnTo>
                        <a:pt x="323" y="9"/>
                      </a:lnTo>
                      <a:lnTo>
                        <a:pt x="314" y="13"/>
                      </a:lnTo>
                      <a:lnTo>
                        <a:pt x="306" y="19"/>
                      </a:lnTo>
                      <a:lnTo>
                        <a:pt x="298" y="25"/>
                      </a:lnTo>
                      <a:lnTo>
                        <a:pt x="291" y="32"/>
                      </a:lnTo>
                      <a:lnTo>
                        <a:pt x="285" y="39"/>
                      </a:lnTo>
                      <a:lnTo>
                        <a:pt x="279" y="46"/>
                      </a:lnTo>
                      <a:lnTo>
                        <a:pt x="275" y="55"/>
                      </a:lnTo>
                      <a:lnTo>
                        <a:pt x="271" y="64"/>
                      </a:lnTo>
                      <a:lnTo>
                        <a:pt x="268" y="73"/>
                      </a:lnTo>
                      <a:lnTo>
                        <a:pt x="266" y="83"/>
                      </a:lnTo>
                      <a:lnTo>
                        <a:pt x="265" y="92"/>
                      </a:lnTo>
                      <a:lnTo>
                        <a:pt x="264" y="101"/>
                      </a:lnTo>
                      <a:lnTo>
                        <a:pt x="265" y="112"/>
                      </a:lnTo>
                      <a:lnTo>
                        <a:pt x="267" y="121"/>
                      </a:lnTo>
                      <a:lnTo>
                        <a:pt x="269" y="131"/>
                      </a:lnTo>
                      <a:lnTo>
                        <a:pt x="284" y="181"/>
                      </a:lnTo>
                      <a:lnTo>
                        <a:pt x="297" y="229"/>
                      </a:lnTo>
                      <a:lnTo>
                        <a:pt x="305" y="275"/>
                      </a:lnTo>
                      <a:lnTo>
                        <a:pt x="312" y="319"/>
                      </a:lnTo>
                      <a:lnTo>
                        <a:pt x="315" y="362"/>
                      </a:lnTo>
                      <a:lnTo>
                        <a:pt x="316" y="402"/>
                      </a:lnTo>
                      <a:lnTo>
                        <a:pt x="315" y="441"/>
                      </a:lnTo>
                      <a:lnTo>
                        <a:pt x="313" y="479"/>
                      </a:lnTo>
                      <a:lnTo>
                        <a:pt x="308" y="514"/>
                      </a:lnTo>
                      <a:lnTo>
                        <a:pt x="301" y="547"/>
                      </a:lnTo>
                      <a:lnTo>
                        <a:pt x="292" y="579"/>
                      </a:lnTo>
                      <a:lnTo>
                        <a:pt x="283" y="609"/>
                      </a:lnTo>
                      <a:lnTo>
                        <a:pt x="272" y="638"/>
                      </a:lnTo>
                      <a:lnTo>
                        <a:pt x="260" y="665"/>
                      </a:lnTo>
                      <a:lnTo>
                        <a:pt x="247" y="690"/>
                      </a:lnTo>
                      <a:lnTo>
                        <a:pt x="234" y="713"/>
                      </a:lnTo>
                      <a:lnTo>
                        <a:pt x="219" y="736"/>
                      </a:lnTo>
                      <a:lnTo>
                        <a:pt x="205" y="757"/>
                      </a:lnTo>
                      <a:lnTo>
                        <a:pt x="190" y="775"/>
                      </a:lnTo>
                      <a:lnTo>
                        <a:pt x="175" y="793"/>
                      </a:lnTo>
                      <a:lnTo>
                        <a:pt x="160" y="809"/>
                      </a:lnTo>
                      <a:lnTo>
                        <a:pt x="146" y="824"/>
                      </a:lnTo>
                      <a:lnTo>
                        <a:pt x="131" y="837"/>
                      </a:lnTo>
                      <a:lnTo>
                        <a:pt x="118" y="849"/>
                      </a:lnTo>
                      <a:lnTo>
                        <a:pt x="94" y="868"/>
                      </a:lnTo>
                      <a:lnTo>
                        <a:pt x="73" y="883"/>
                      </a:lnTo>
                      <a:lnTo>
                        <a:pt x="60" y="892"/>
                      </a:lnTo>
                      <a:lnTo>
                        <a:pt x="53" y="896"/>
                      </a:lnTo>
                      <a:lnTo>
                        <a:pt x="44" y="901"/>
                      </a:lnTo>
                      <a:lnTo>
                        <a:pt x="36" y="907"/>
                      </a:lnTo>
                      <a:lnTo>
                        <a:pt x="29" y="914"/>
                      </a:lnTo>
                      <a:lnTo>
                        <a:pt x="23" y="921"/>
                      </a:lnTo>
                      <a:lnTo>
                        <a:pt x="16" y="928"/>
                      </a:lnTo>
                      <a:lnTo>
                        <a:pt x="11" y="937"/>
                      </a:lnTo>
                      <a:lnTo>
                        <a:pt x="7" y="946"/>
                      </a:lnTo>
                      <a:lnTo>
                        <a:pt x="4" y="954"/>
                      </a:lnTo>
                      <a:lnTo>
                        <a:pt x="2" y="965"/>
                      </a:lnTo>
                      <a:lnTo>
                        <a:pt x="0" y="974"/>
                      </a:lnTo>
                      <a:lnTo>
                        <a:pt x="0" y="983"/>
                      </a:lnTo>
                      <a:lnTo>
                        <a:pt x="0" y="992"/>
                      </a:lnTo>
                      <a:lnTo>
                        <a:pt x="1" y="1003"/>
                      </a:lnTo>
                      <a:lnTo>
                        <a:pt x="4" y="1012"/>
                      </a:lnTo>
                      <a:lnTo>
                        <a:pt x="7" y="1021"/>
                      </a:lnTo>
                      <a:lnTo>
                        <a:pt x="11" y="1031"/>
                      </a:lnTo>
                      <a:lnTo>
                        <a:pt x="16" y="1040"/>
                      </a:lnTo>
                      <a:lnTo>
                        <a:pt x="23" y="1047"/>
                      </a:lnTo>
                      <a:lnTo>
                        <a:pt x="29" y="1055"/>
                      </a:lnTo>
                      <a:lnTo>
                        <a:pt x="36" y="1062"/>
                      </a:lnTo>
                      <a:lnTo>
                        <a:pt x="44" y="1067"/>
                      </a:lnTo>
                      <a:lnTo>
                        <a:pt x="53" y="1072"/>
                      </a:lnTo>
                      <a:lnTo>
                        <a:pt x="61" y="1076"/>
                      </a:lnTo>
                      <a:lnTo>
                        <a:pt x="70" y="1079"/>
                      </a:lnTo>
                      <a:lnTo>
                        <a:pt x="79" y="1082"/>
                      </a:lnTo>
                      <a:lnTo>
                        <a:pt x="89" y="1083"/>
                      </a:lnTo>
                      <a:lnTo>
                        <a:pt x="98" y="1084"/>
                      </a:lnTo>
                      <a:lnTo>
                        <a:pt x="108" y="1083"/>
                      </a:lnTo>
                      <a:lnTo>
                        <a:pt x="118" y="1082"/>
                      </a:lnTo>
                      <a:lnTo>
                        <a:pt x="127" y="1080"/>
                      </a:lnTo>
                      <a:lnTo>
                        <a:pt x="137" y="1077"/>
                      </a:lnTo>
                      <a:lnTo>
                        <a:pt x="147" y="1072"/>
                      </a:lnTo>
                      <a:lnTo>
                        <a:pt x="153" y="1068"/>
                      </a:lnTo>
                      <a:lnTo>
                        <a:pt x="170" y="1058"/>
                      </a:lnTo>
                      <a:lnTo>
                        <a:pt x="197" y="1039"/>
                      </a:lnTo>
                      <a:lnTo>
                        <a:pt x="230" y="1014"/>
                      </a:lnTo>
                      <a:lnTo>
                        <a:pt x="248" y="998"/>
                      </a:lnTo>
                      <a:lnTo>
                        <a:pt x="268" y="981"/>
                      </a:lnTo>
                      <a:lnTo>
                        <a:pt x="288" y="961"/>
                      </a:lnTo>
                      <a:lnTo>
                        <a:pt x="309" y="940"/>
                      </a:lnTo>
                      <a:lnTo>
                        <a:pt x="330" y="917"/>
                      </a:lnTo>
                      <a:lnTo>
                        <a:pt x="350" y="891"/>
                      </a:lnTo>
                      <a:lnTo>
                        <a:pt x="371" y="863"/>
                      </a:lnTo>
                      <a:lnTo>
                        <a:pt x="392" y="834"/>
                      </a:lnTo>
                      <a:lnTo>
                        <a:pt x="411" y="803"/>
                      </a:lnTo>
                      <a:lnTo>
                        <a:pt x="430" y="769"/>
                      </a:lnTo>
                      <a:lnTo>
                        <a:pt x="448" y="734"/>
                      </a:lnTo>
                      <a:lnTo>
                        <a:pt x="463" y="696"/>
                      </a:lnTo>
                      <a:lnTo>
                        <a:pt x="478" y="656"/>
                      </a:lnTo>
                      <a:lnTo>
                        <a:pt x="490" y="614"/>
                      </a:lnTo>
                      <a:lnTo>
                        <a:pt x="500" y="570"/>
                      </a:lnTo>
                      <a:lnTo>
                        <a:pt x="509" y="523"/>
                      </a:lnTo>
                      <a:lnTo>
                        <a:pt x="514" y="474"/>
                      </a:lnTo>
                      <a:lnTo>
                        <a:pt x="517" y="424"/>
                      </a:lnTo>
                      <a:lnTo>
                        <a:pt x="516" y="370"/>
                      </a:lnTo>
                      <a:lnTo>
                        <a:pt x="513" y="314"/>
                      </a:lnTo>
                      <a:lnTo>
                        <a:pt x="504" y="256"/>
                      </a:lnTo>
                      <a:lnTo>
                        <a:pt x="494" y="196"/>
                      </a:lnTo>
                      <a:lnTo>
                        <a:pt x="479" y="133"/>
                      </a:lnTo>
                      <a:lnTo>
                        <a:pt x="459" y="6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5" name="Freeform 2147">
                  <a:extLst>
                    <a:ext uri="{FF2B5EF4-FFF2-40B4-BE49-F238E27FC236}">
                      <a16:creationId xmlns:a16="http://schemas.microsoft.com/office/drawing/2014/main" id="{8CF85DA1-4E37-42F4-AFEB-AB2EAC9863A3}"/>
                    </a:ext>
                  </a:extLst>
                </p:cNvPr>
                <p:cNvSpPr>
                  <a:spLocks/>
                </p:cNvSpPr>
                <p:nvPr/>
              </p:nvSpPr>
              <p:spPr bwMode="auto">
                <a:xfrm>
                  <a:off x="2029" y="2534"/>
                  <a:ext cx="55" cy="23"/>
                </a:xfrm>
                <a:custGeom>
                  <a:avLst/>
                  <a:gdLst>
                    <a:gd name="T0" fmla="*/ 0 w 821"/>
                    <a:gd name="T1" fmla="*/ 0 h 346"/>
                    <a:gd name="T2" fmla="*/ 0 w 821"/>
                    <a:gd name="T3" fmla="*/ 0 h 346"/>
                    <a:gd name="T4" fmla="*/ 0 w 821"/>
                    <a:gd name="T5" fmla="*/ 0 h 346"/>
                    <a:gd name="T6" fmla="*/ 0 w 821"/>
                    <a:gd name="T7" fmla="*/ 0 h 346"/>
                    <a:gd name="T8" fmla="*/ 0 w 821"/>
                    <a:gd name="T9" fmla="*/ 0 h 346"/>
                    <a:gd name="T10" fmla="*/ 0 w 821"/>
                    <a:gd name="T11" fmla="*/ 0 h 346"/>
                    <a:gd name="T12" fmla="*/ 0 w 821"/>
                    <a:gd name="T13" fmla="*/ 0 h 346"/>
                    <a:gd name="T14" fmla="*/ 0 w 821"/>
                    <a:gd name="T15" fmla="*/ 0 h 346"/>
                    <a:gd name="T16" fmla="*/ 0 w 821"/>
                    <a:gd name="T17" fmla="*/ 0 h 346"/>
                    <a:gd name="T18" fmla="*/ 0 w 821"/>
                    <a:gd name="T19" fmla="*/ 0 h 346"/>
                    <a:gd name="T20" fmla="*/ 0 w 821"/>
                    <a:gd name="T21" fmla="*/ 0 h 346"/>
                    <a:gd name="T22" fmla="*/ 0 w 821"/>
                    <a:gd name="T23" fmla="*/ 0 h 346"/>
                    <a:gd name="T24" fmla="*/ 0 w 821"/>
                    <a:gd name="T25" fmla="*/ 0 h 346"/>
                    <a:gd name="T26" fmla="*/ 0 w 821"/>
                    <a:gd name="T27" fmla="*/ 0 h 346"/>
                    <a:gd name="T28" fmla="*/ 0 w 821"/>
                    <a:gd name="T29" fmla="*/ 0 h 346"/>
                    <a:gd name="T30" fmla="*/ 0 w 821"/>
                    <a:gd name="T31" fmla="*/ 0 h 346"/>
                    <a:gd name="T32" fmla="*/ 0 w 821"/>
                    <a:gd name="T33" fmla="*/ 0 h 346"/>
                    <a:gd name="T34" fmla="*/ 0 w 821"/>
                    <a:gd name="T35" fmla="*/ 0 h 346"/>
                    <a:gd name="T36" fmla="*/ 0 w 821"/>
                    <a:gd name="T37" fmla="*/ 0 h 346"/>
                    <a:gd name="T38" fmla="*/ 0 w 821"/>
                    <a:gd name="T39" fmla="*/ 0 h 346"/>
                    <a:gd name="T40" fmla="*/ 0 w 821"/>
                    <a:gd name="T41" fmla="*/ 0 h 346"/>
                    <a:gd name="T42" fmla="*/ 0 w 821"/>
                    <a:gd name="T43" fmla="*/ 0 h 346"/>
                    <a:gd name="T44" fmla="*/ 0 w 821"/>
                    <a:gd name="T45" fmla="*/ 0 h 346"/>
                    <a:gd name="T46" fmla="*/ 0 w 821"/>
                    <a:gd name="T47" fmla="*/ 0 h 346"/>
                    <a:gd name="T48" fmla="*/ 0 w 821"/>
                    <a:gd name="T49" fmla="*/ 0 h 346"/>
                    <a:gd name="T50" fmla="*/ 0 w 821"/>
                    <a:gd name="T51" fmla="*/ 0 h 346"/>
                    <a:gd name="T52" fmla="*/ 0 w 821"/>
                    <a:gd name="T53" fmla="*/ 0 h 346"/>
                    <a:gd name="T54" fmla="*/ 0 w 821"/>
                    <a:gd name="T55" fmla="*/ 0 h 346"/>
                    <a:gd name="T56" fmla="*/ 0 w 821"/>
                    <a:gd name="T57" fmla="*/ 0 h 346"/>
                    <a:gd name="T58" fmla="*/ 0 w 821"/>
                    <a:gd name="T59" fmla="*/ 0 h 346"/>
                    <a:gd name="T60" fmla="*/ 0 w 821"/>
                    <a:gd name="T61" fmla="*/ 0 h 346"/>
                    <a:gd name="T62" fmla="*/ 0 w 821"/>
                    <a:gd name="T63" fmla="*/ 0 h 346"/>
                    <a:gd name="T64" fmla="*/ 0 w 821"/>
                    <a:gd name="T65" fmla="*/ 0 h 346"/>
                    <a:gd name="T66" fmla="*/ 0 w 821"/>
                    <a:gd name="T67" fmla="*/ 0 h 346"/>
                    <a:gd name="T68" fmla="*/ 0 w 821"/>
                    <a:gd name="T69" fmla="*/ 0 h 346"/>
                    <a:gd name="T70" fmla="*/ 0 w 821"/>
                    <a:gd name="T71" fmla="*/ 0 h 346"/>
                    <a:gd name="T72" fmla="*/ 0 w 821"/>
                    <a:gd name="T73" fmla="*/ 0 h 346"/>
                    <a:gd name="T74" fmla="*/ 0 w 821"/>
                    <a:gd name="T75" fmla="*/ 0 h 346"/>
                    <a:gd name="T76" fmla="*/ 0 w 821"/>
                    <a:gd name="T77" fmla="*/ 0 h 346"/>
                    <a:gd name="T78" fmla="*/ 0 w 821"/>
                    <a:gd name="T79" fmla="*/ 0 h 346"/>
                    <a:gd name="T80" fmla="*/ 0 w 821"/>
                    <a:gd name="T81" fmla="*/ 0 h 346"/>
                    <a:gd name="T82" fmla="*/ 0 w 821"/>
                    <a:gd name="T83" fmla="*/ 0 h 346"/>
                    <a:gd name="T84" fmla="*/ 0 w 821"/>
                    <a:gd name="T85" fmla="*/ 0 h 346"/>
                    <a:gd name="T86" fmla="*/ 0 w 821"/>
                    <a:gd name="T87" fmla="*/ 0 h 346"/>
                    <a:gd name="T88" fmla="*/ 0 w 821"/>
                    <a:gd name="T89" fmla="*/ 0 h 346"/>
                    <a:gd name="T90" fmla="*/ 0 w 821"/>
                    <a:gd name="T91" fmla="*/ 0 h 346"/>
                    <a:gd name="T92" fmla="*/ 0 w 821"/>
                    <a:gd name="T93" fmla="*/ 0 h 346"/>
                    <a:gd name="T94" fmla="*/ 0 w 821"/>
                    <a:gd name="T95" fmla="*/ 0 h 346"/>
                    <a:gd name="T96" fmla="*/ 0 w 821"/>
                    <a:gd name="T97" fmla="*/ 0 h 346"/>
                    <a:gd name="T98" fmla="*/ 0 w 821"/>
                    <a:gd name="T99" fmla="*/ 0 h 346"/>
                    <a:gd name="T100" fmla="*/ 0 w 821"/>
                    <a:gd name="T101" fmla="*/ 0 h 346"/>
                    <a:gd name="T102" fmla="*/ 0 w 821"/>
                    <a:gd name="T103" fmla="*/ 0 h 346"/>
                    <a:gd name="T104" fmla="*/ 0 w 821"/>
                    <a:gd name="T105" fmla="*/ 0 h 346"/>
                    <a:gd name="T106" fmla="*/ 0 w 821"/>
                    <a:gd name="T107" fmla="*/ 0 h 346"/>
                    <a:gd name="T108" fmla="*/ 0 w 821"/>
                    <a:gd name="T109" fmla="*/ 0 h 346"/>
                    <a:gd name="T110" fmla="*/ 0 w 821"/>
                    <a:gd name="T111" fmla="*/ 0 h 346"/>
                    <a:gd name="T112" fmla="*/ 0 w 821"/>
                    <a:gd name="T113" fmla="*/ 0 h 346"/>
                    <a:gd name="T114" fmla="*/ 0 w 821"/>
                    <a:gd name="T115" fmla="*/ 0 h 346"/>
                    <a:gd name="T116" fmla="*/ 0 w 821"/>
                    <a:gd name="T117" fmla="*/ 0 h 346"/>
                    <a:gd name="T118" fmla="*/ 0 w 821"/>
                    <a:gd name="T119" fmla="*/ 0 h 346"/>
                    <a:gd name="T120" fmla="*/ 0 w 821"/>
                    <a:gd name="T121" fmla="*/ 0 h 346"/>
                    <a:gd name="T122" fmla="*/ 0 w 821"/>
                    <a:gd name="T123" fmla="*/ 0 h 3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6">
                      <a:moveTo>
                        <a:pt x="659" y="21"/>
                      </a:moveTo>
                      <a:lnTo>
                        <a:pt x="632" y="41"/>
                      </a:lnTo>
                      <a:lnTo>
                        <a:pt x="606" y="60"/>
                      </a:lnTo>
                      <a:lnTo>
                        <a:pt x="580" y="76"/>
                      </a:lnTo>
                      <a:lnTo>
                        <a:pt x="555" y="90"/>
                      </a:lnTo>
                      <a:lnTo>
                        <a:pt x="532" y="102"/>
                      </a:lnTo>
                      <a:lnTo>
                        <a:pt x="508" y="114"/>
                      </a:lnTo>
                      <a:lnTo>
                        <a:pt x="485" y="123"/>
                      </a:lnTo>
                      <a:lnTo>
                        <a:pt x="463" y="130"/>
                      </a:lnTo>
                      <a:lnTo>
                        <a:pt x="442" y="136"/>
                      </a:lnTo>
                      <a:lnTo>
                        <a:pt x="421" y="141"/>
                      </a:lnTo>
                      <a:lnTo>
                        <a:pt x="400" y="145"/>
                      </a:lnTo>
                      <a:lnTo>
                        <a:pt x="382" y="147"/>
                      </a:lnTo>
                      <a:lnTo>
                        <a:pt x="363" y="148"/>
                      </a:lnTo>
                      <a:lnTo>
                        <a:pt x="345" y="148"/>
                      </a:lnTo>
                      <a:lnTo>
                        <a:pt x="328" y="148"/>
                      </a:lnTo>
                      <a:lnTo>
                        <a:pt x="312" y="146"/>
                      </a:lnTo>
                      <a:lnTo>
                        <a:pt x="297" y="144"/>
                      </a:lnTo>
                      <a:lnTo>
                        <a:pt x="282" y="141"/>
                      </a:lnTo>
                      <a:lnTo>
                        <a:pt x="268" y="137"/>
                      </a:lnTo>
                      <a:lnTo>
                        <a:pt x="256" y="133"/>
                      </a:lnTo>
                      <a:lnTo>
                        <a:pt x="232" y="124"/>
                      </a:lnTo>
                      <a:lnTo>
                        <a:pt x="212" y="115"/>
                      </a:lnTo>
                      <a:lnTo>
                        <a:pt x="196" y="105"/>
                      </a:lnTo>
                      <a:lnTo>
                        <a:pt x="182" y="97"/>
                      </a:lnTo>
                      <a:lnTo>
                        <a:pt x="173" y="90"/>
                      </a:lnTo>
                      <a:lnTo>
                        <a:pt x="167" y="86"/>
                      </a:lnTo>
                      <a:lnTo>
                        <a:pt x="168" y="87"/>
                      </a:lnTo>
                      <a:lnTo>
                        <a:pt x="160" y="80"/>
                      </a:lnTo>
                      <a:lnTo>
                        <a:pt x="152" y="74"/>
                      </a:lnTo>
                      <a:lnTo>
                        <a:pt x="143" y="69"/>
                      </a:lnTo>
                      <a:lnTo>
                        <a:pt x="135" y="66"/>
                      </a:lnTo>
                      <a:lnTo>
                        <a:pt x="125" y="63"/>
                      </a:lnTo>
                      <a:lnTo>
                        <a:pt x="115" y="61"/>
                      </a:lnTo>
                      <a:lnTo>
                        <a:pt x="106" y="60"/>
                      </a:lnTo>
                      <a:lnTo>
                        <a:pt x="96" y="60"/>
                      </a:lnTo>
                      <a:lnTo>
                        <a:pt x="87" y="61"/>
                      </a:lnTo>
                      <a:lnTo>
                        <a:pt x="78" y="62"/>
                      </a:lnTo>
                      <a:lnTo>
                        <a:pt x="68" y="65"/>
                      </a:lnTo>
                      <a:lnTo>
                        <a:pt x="59" y="68"/>
                      </a:lnTo>
                      <a:lnTo>
                        <a:pt x="51" y="73"/>
                      </a:lnTo>
                      <a:lnTo>
                        <a:pt x="43" y="79"/>
                      </a:lnTo>
                      <a:lnTo>
                        <a:pt x="34" y="85"/>
                      </a:lnTo>
                      <a:lnTo>
                        <a:pt x="27" y="92"/>
                      </a:lnTo>
                      <a:lnTo>
                        <a:pt x="20" y="99"/>
                      </a:lnTo>
                      <a:lnTo>
                        <a:pt x="15" y="108"/>
                      </a:lnTo>
                      <a:lnTo>
                        <a:pt x="9" y="117"/>
                      </a:lnTo>
                      <a:lnTo>
                        <a:pt x="6" y="126"/>
                      </a:lnTo>
                      <a:lnTo>
                        <a:pt x="3" y="134"/>
                      </a:lnTo>
                      <a:lnTo>
                        <a:pt x="1" y="145"/>
                      </a:lnTo>
                      <a:lnTo>
                        <a:pt x="0" y="154"/>
                      </a:lnTo>
                      <a:lnTo>
                        <a:pt x="0" y="163"/>
                      </a:lnTo>
                      <a:lnTo>
                        <a:pt x="1" y="173"/>
                      </a:lnTo>
                      <a:lnTo>
                        <a:pt x="3" y="182"/>
                      </a:lnTo>
                      <a:lnTo>
                        <a:pt x="5" y="191"/>
                      </a:lnTo>
                      <a:lnTo>
                        <a:pt x="9" y="201"/>
                      </a:lnTo>
                      <a:lnTo>
                        <a:pt x="14" y="210"/>
                      </a:lnTo>
                      <a:lnTo>
                        <a:pt x="19" y="218"/>
                      </a:lnTo>
                      <a:lnTo>
                        <a:pt x="25" y="225"/>
                      </a:lnTo>
                      <a:lnTo>
                        <a:pt x="32" y="233"/>
                      </a:lnTo>
                      <a:lnTo>
                        <a:pt x="43" y="242"/>
                      </a:lnTo>
                      <a:lnTo>
                        <a:pt x="55" y="252"/>
                      </a:lnTo>
                      <a:lnTo>
                        <a:pt x="67" y="262"/>
                      </a:lnTo>
                      <a:lnTo>
                        <a:pt x="82" y="271"/>
                      </a:lnTo>
                      <a:lnTo>
                        <a:pt x="96" y="280"/>
                      </a:lnTo>
                      <a:lnTo>
                        <a:pt x="112" y="288"/>
                      </a:lnTo>
                      <a:lnTo>
                        <a:pt x="129" y="297"/>
                      </a:lnTo>
                      <a:lnTo>
                        <a:pt x="147" y="305"/>
                      </a:lnTo>
                      <a:lnTo>
                        <a:pt x="166" y="313"/>
                      </a:lnTo>
                      <a:lnTo>
                        <a:pt x="185" y="319"/>
                      </a:lnTo>
                      <a:lnTo>
                        <a:pt x="205" y="327"/>
                      </a:lnTo>
                      <a:lnTo>
                        <a:pt x="227" y="332"/>
                      </a:lnTo>
                      <a:lnTo>
                        <a:pt x="248" y="337"/>
                      </a:lnTo>
                      <a:lnTo>
                        <a:pt x="271" y="340"/>
                      </a:lnTo>
                      <a:lnTo>
                        <a:pt x="295" y="343"/>
                      </a:lnTo>
                      <a:lnTo>
                        <a:pt x="319" y="345"/>
                      </a:lnTo>
                      <a:lnTo>
                        <a:pt x="343" y="346"/>
                      </a:lnTo>
                      <a:lnTo>
                        <a:pt x="369" y="346"/>
                      </a:lnTo>
                      <a:lnTo>
                        <a:pt x="395" y="344"/>
                      </a:lnTo>
                      <a:lnTo>
                        <a:pt x="422" y="342"/>
                      </a:lnTo>
                      <a:lnTo>
                        <a:pt x="450" y="338"/>
                      </a:lnTo>
                      <a:lnTo>
                        <a:pt x="478" y="332"/>
                      </a:lnTo>
                      <a:lnTo>
                        <a:pt x="506" y="325"/>
                      </a:lnTo>
                      <a:lnTo>
                        <a:pt x="535" y="316"/>
                      </a:lnTo>
                      <a:lnTo>
                        <a:pt x="565" y="305"/>
                      </a:lnTo>
                      <a:lnTo>
                        <a:pt x="595" y="293"/>
                      </a:lnTo>
                      <a:lnTo>
                        <a:pt x="625" y="279"/>
                      </a:lnTo>
                      <a:lnTo>
                        <a:pt x="656" y="263"/>
                      </a:lnTo>
                      <a:lnTo>
                        <a:pt x="687" y="245"/>
                      </a:lnTo>
                      <a:lnTo>
                        <a:pt x="719" y="224"/>
                      </a:lnTo>
                      <a:lnTo>
                        <a:pt x="751" y="203"/>
                      </a:lnTo>
                      <a:lnTo>
                        <a:pt x="783" y="178"/>
                      </a:lnTo>
                      <a:lnTo>
                        <a:pt x="791" y="171"/>
                      </a:lnTo>
                      <a:lnTo>
                        <a:pt x="797" y="163"/>
                      </a:lnTo>
                      <a:lnTo>
                        <a:pt x="804" y="156"/>
                      </a:lnTo>
                      <a:lnTo>
                        <a:pt x="809" y="148"/>
                      </a:lnTo>
                      <a:lnTo>
                        <a:pt x="813" y="139"/>
                      </a:lnTo>
                      <a:lnTo>
                        <a:pt x="816" y="129"/>
                      </a:lnTo>
                      <a:lnTo>
                        <a:pt x="819" y="120"/>
                      </a:lnTo>
                      <a:lnTo>
                        <a:pt x="820" y="111"/>
                      </a:lnTo>
                      <a:lnTo>
                        <a:pt x="821" y="101"/>
                      </a:lnTo>
                      <a:lnTo>
                        <a:pt x="821" y="92"/>
                      </a:lnTo>
                      <a:lnTo>
                        <a:pt x="819" y="83"/>
                      </a:lnTo>
                      <a:lnTo>
                        <a:pt x="817" y="72"/>
                      </a:lnTo>
                      <a:lnTo>
                        <a:pt x="814" y="63"/>
                      </a:lnTo>
                      <a:lnTo>
                        <a:pt x="811" y="55"/>
                      </a:lnTo>
                      <a:lnTo>
                        <a:pt x="806" y="45"/>
                      </a:lnTo>
                      <a:lnTo>
                        <a:pt x="799" y="37"/>
                      </a:lnTo>
                      <a:lnTo>
                        <a:pt x="792" y="30"/>
                      </a:lnTo>
                      <a:lnTo>
                        <a:pt x="785" y="23"/>
                      </a:lnTo>
                      <a:lnTo>
                        <a:pt x="778" y="17"/>
                      </a:lnTo>
                      <a:lnTo>
                        <a:pt x="769" y="11"/>
                      </a:lnTo>
                      <a:lnTo>
                        <a:pt x="760" y="7"/>
                      </a:lnTo>
                      <a:lnTo>
                        <a:pt x="752" y="4"/>
                      </a:lnTo>
                      <a:lnTo>
                        <a:pt x="743" y="2"/>
                      </a:lnTo>
                      <a:lnTo>
                        <a:pt x="732" y="0"/>
                      </a:lnTo>
                      <a:lnTo>
                        <a:pt x="723" y="0"/>
                      </a:lnTo>
                      <a:lnTo>
                        <a:pt x="714" y="0"/>
                      </a:lnTo>
                      <a:lnTo>
                        <a:pt x="704" y="1"/>
                      </a:lnTo>
                      <a:lnTo>
                        <a:pt x="695" y="3"/>
                      </a:lnTo>
                      <a:lnTo>
                        <a:pt x="686" y="6"/>
                      </a:lnTo>
                      <a:lnTo>
                        <a:pt x="676" y="10"/>
                      </a:lnTo>
                      <a:lnTo>
                        <a:pt x="667" y="15"/>
                      </a:lnTo>
                      <a:lnTo>
                        <a:pt x="659" y="21"/>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6" name="Freeform 2148">
                  <a:extLst>
                    <a:ext uri="{FF2B5EF4-FFF2-40B4-BE49-F238E27FC236}">
                      <a16:creationId xmlns:a16="http://schemas.microsoft.com/office/drawing/2014/main" id="{B874B507-918A-45CC-82DA-B7CDEF3F1B69}"/>
                    </a:ext>
                  </a:extLst>
                </p:cNvPr>
                <p:cNvSpPr>
                  <a:spLocks/>
                </p:cNvSpPr>
                <p:nvPr/>
              </p:nvSpPr>
              <p:spPr bwMode="auto">
                <a:xfrm>
                  <a:off x="2033" y="2564"/>
                  <a:ext cx="46" cy="27"/>
                </a:xfrm>
                <a:custGeom>
                  <a:avLst/>
                  <a:gdLst>
                    <a:gd name="T0" fmla="*/ 0 w 696"/>
                    <a:gd name="T1" fmla="*/ 0 h 403"/>
                    <a:gd name="T2" fmla="*/ 0 w 696"/>
                    <a:gd name="T3" fmla="*/ 0 h 403"/>
                    <a:gd name="T4" fmla="*/ 0 w 696"/>
                    <a:gd name="T5" fmla="*/ 0 h 403"/>
                    <a:gd name="T6" fmla="*/ 0 w 696"/>
                    <a:gd name="T7" fmla="*/ 0 h 403"/>
                    <a:gd name="T8" fmla="*/ 0 w 696"/>
                    <a:gd name="T9" fmla="*/ 0 h 403"/>
                    <a:gd name="T10" fmla="*/ 0 w 696"/>
                    <a:gd name="T11" fmla="*/ 0 h 403"/>
                    <a:gd name="T12" fmla="*/ 0 w 696"/>
                    <a:gd name="T13" fmla="*/ 0 h 403"/>
                    <a:gd name="T14" fmla="*/ 0 w 696"/>
                    <a:gd name="T15" fmla="*/ 0 h 403"/>
                    <a:gd name="T16" fmla="*/ 0 w 696"/>
                    <a:gd name="T17" fmla="*/ 0 h 403"/>
                    <a:gd name="T18" fmla="*/ 0 w 696"/>
                    <a:gd name="T19" fmla="*/ 0 h 403"/>
                    <a:gd name="T20" fmla="*/ 0 w 696"/>
                    <a:gd name="T21" fmla="*/ 0 h 403"/>
                    <a:gd name="T22" fmla="*/ 0 w 696"/>
                    <a:gd name="T23" fmla="*/ 0 h 403"/>
                    <a:gd name="T24" fmla="*/ 0 w 696"/>
                    <a:gd name="T25" fmla="*/ 0 h 403"/>
                    <a:gd name="T26" fmla="*/ 0 w 696"/>
                    <a:gd name="T27" fmla="*/ 0 h 403"/>
                    <a:gd name="T28" fmla="*/ 0 w 696"/>
                    <a:gd name="T29" fmla="*/ 0 h 403"/>
                    <a:gd name="T30" fmla="*/ 0 w 696"/>
                    <a:gd name="T31" fmla="*/ 0 h 403"/>
                    <a:gd name="T32" fmla="*/ 0 w 696"/>
                    <a:gd name="T33" fmla="*/ 0 h 403"/>
                    <a:gd name="T34" fmla="*/ 0 w 696"/>
                    <a:gd name="T35" fmla="*/ 0 h 403"/>
                    <a:gd name="T36" fmla="*/ 0 w 696"/>
                    <a:gd name="T37" fmla="*/ 0 h 403"/>
                    <a:gd name="T38" fmla="*/ 0 w 696"/>
                    <a:gd name="T39" fmla="*/ 0 h 403"/>
                    <a:gd name="T40" fmla="*/ 0 w 696"/>
                    <a:gd name="T41" fmla="*/ 0 h 403"/>
                    <a:gd name="T42" fmla="*/ 0 w 696"/>
                    <a:gd name="T43" fmla="*/ 0 h 403"/>
                    <a:gd name="T44" fmla="*/ 0 w 696"/>
                    <a:gd name="T45" fmla="*/ 0 h 403"/>
                    <a:gd name="T46" fmla="*/ 0 w 696"/>
                    <a:gd name="T47" fmla="*/ 0 h 403"/>
                    <a:gd name="T48" fmla="*/ 0 w 696"/>
                    <a:gd name="T49" fmla="*/ 0 h 403"/>
                    <a:gd name="T50" fmla="*/ 0 w 696"/>
                    <a:gd name="T51" fmla="*/ 0 h 403"/>
                    <a:gd name="T52" fmla="*/ 0 w 696"/>
                    <a:gd name="T53" fmla="*/ 0 h 403"/>
                    <a:gd name="T54" fmla="*/ 0 w 696"/>
                    <a:gd name="T55" fmla="*/ 0 h 403"/>
                    <a:gd name="T56" fmla="*/ 0 w 696"/>
                    <a:gd name="T57" fmla="*/ 0 h 403"/>
                    <a:gd name="T58" fmla="*/ 0 w 696"/>
                    <a:gd name="T59" fmla="*/ 0 h 403"/>
                    <a:gd name="T60" fmla="*/ 0 w 696"/>
                    <a:gd name="T61" fmla="*/ 0 h 403"/>
                    <a:gd name="T62" fmla="*/ 0 w 696"/>
                    <a:gd name="T63" fmla="*/ 0 h 403"/>
                    <a:gd name="T64" fmla="*/ 0 w 696"/>
                    <a:gd name="T65" fmla="*/ 0 h 403"/>
                    <a:gd name="T66" fmla="*/ 0 w 696"/>
                    <a:gd name="T67" fmla="*/ 0 h 403"/>
                    <a:gd name="T68" fmla="*/ 0 w 696"/>
                    <a:gd name="T69" fmla="*/ 0 h 403"/>
                    <a:gd name="T70" fmla="*/ 0 w 696"/>
                    <a:gd name="T71" fmla="*/ 0 h 403"/>
                    <a:gd name="T72" fmla="*/ 0 w 696"/>
                    <a:gd name="T73" fmla="*/ 0 h 403"/>
                    <a:gd name="T74" fmla="*/ 0 w 696"/>
                    <a:gd name="T75" fmla="*/ 0 h 403"/>
                    <a:gd name="T76" fmla="*/ 0 w 696"/>
                    <a:gd name="T77" fmla="*/ 0 h 403"/>
                    <a:gd name="T78" fmla="*/ 0 w 696"/>
                    <a:gd name="T79" fmla="*/ 0 h 403"/>
                    <a:gd name="T80" fmla="*/ 0 w 696"/>
                    <a:gd name="T81" fmla="*/ 0 h 403"/>
                    <a:gd name="T82" fmla="*/ 0 w 696"/>
                    <a:gd name="T83" fmla="*/ 0 h 403"/>
                    <a:gd name="T84" fmla="*/ 0 w 696"/>
                    <a:gd name="T85" fmla="*/ 0 h 403"/>
                    <a:gd name="T86" fmla="*/ 0 w 696"/>
                    <a:gd name="T87" fmla="*/ 0 h 403"/>
                    <a:gd name="T88" fmla="*/ 0 w 696"/>
                    <a:gd name="T89" fmla="*/ 0 h 403"/>
                    <a:gd name="T90" fmla="*/ 0 w 696"/>
                    <a:gd name="T91" fmla="*/ 0 h 403"/>
                    <a:gd name="T92" fmla="*/ 0 w 696"/>
                    <a:gd name="T93" fmla="*/ 0 h 403"/>
                    <a:gd name="T94" fmla="*/ 0 w 696"/>
                    <a:gd name="T95" fmla="*/ 0 h 403"/>
                    <a:gd name="T96" fmla="*/ 0 w 696"/>
                    <a:gd name="T97" fmla="*/ 0 h 403"/>
                    <a:gd name="T98" fmla="*/ 0 w 696"/>
                    <a:gd name="T99" fmla="*/ 0 h 403"/>
                    <a:gd name="T100" fmla="*/ 0 w 696"/>
                    <a:gd name="T101" fmla="*/ 0 h 403"/>
                    <a:gd name="T102" fmla="*/ 0 w 696"/>
                    <a:gd name="T103" fmla="*/ 0 h 403"/>
                    <a:gd name="T104" fmla="*/ 0 w 696"/>
                    <a:gd name="T105" fmla="*/ 0 h 403"/>
                    <a:gd name="T106" fmla="*/ 0 w 696"/>
                    <a:gd name="T107" fmla="*/ 0 h 403"/>
                    <a:gd name="T108" fmla="*/ 0 w 696"/>
                    <a:gd name="T109" fmla="*/ 0 h 403"/>
                    <a:gd name="T110" fmla="*/ 0 w 696"/>
                    <a:gd name="T111" fmla="*/ 0 h 403"/>
                    <a:gd name="T112" fmla="*/ 0 w 696"/>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6" h="403">
                      <a:moveTo>
                        <a:pt x="522" y="32"/>
                      </a:moveTo>
                      <a:lnTo>
                        <a:pt x="503" y="52"/>
                      </a:lnTo>
                      <a:lnTo>
                        <a:pt x="485" y="70"/>
                      </a:lnTo>
                      <a:lnTo>
                        <a:pt x="466" y="87"/>
                      </a:lnTo>
                      <a:lnTo>
                        <a:pt x="448" y="102"/>
                      </a:lnTo>
                      <a:lnTo>
                        <a:pt x="430" y="116"/>
                      </a:lnTo>
                      <a:lnTo>
                        <a:pt x="412" y="128"/>
                      </a:lnTo>
                      <a:lnTo>
                        <a:pt x="395" y="139"/>
                      </a:lnTo>
                      <a:lnTo>
                        <a:pt x="377" y="150"/>
                      </a:lnTo>
                      <a:lnTo>
                        <a:pt x="361" y="159"/>
                      </a:lnTo>
                      <a:lnTo>
                        <a:pt x="344" y="167"/>
                      </a:lnTo>
                      <a:lnTo>
                        <a:pt x="328" y="175"/>
                      </a:lnTo>
                      <a:lnTo>
                        <a:pt x="312" y="181"/>
                      </a:lnTo>
                      <a:lnTo>
                        <a:pt x="297" y="186"/>
                      </a:lnTo>
                      <a:lnTo>
                        <a:pt x="282" y="190"/>
                      </a:lnTo>
                      <a:lnTo>
                        <a:pt x="268" y="194"/>
                      </a:lnTo>
                      <a:lnTo>
                        <a:pt x="254" y="197"/>
                      </a:lnTo>
                      <a:lnTo>
                        <a:pt x="228" y="201"/>
                      </a:lnTo>
                      <a:lnTo>
                        <a:pt x="205" y="204"/>
                      </a:lnTo>
                      <a:lnTo>
                        <a:pt x="184" y="204"/>
                      </a:lnTo>
                      <a:lnTo>
                        <a:pt x="166" y="202"/>
                      </a:lnTo>
                      <a:lnTo>
                        <a:pt x="140" y="199"/>
                      </a:lnTo>
                      <a:lnTo>
                        <a:pt x="130" y="196"/>
                      </a:lnTo>
                      <a:lnTo>
                        <a:pt x="131" y="197"/>
                      </a:lnTo>
                      <a:lnTo>
                        <a:pt x="122" y="194"/>
                      </a:lnTo>
                      <a:lnTo>
                        <a:pt x="111" y="193"/>
                      </a:lnTo>
                      <a:lnTo>
                        <a:pt x="102" y="192"/>
                      </a:lnTo>
                      <a:lnTo>
                        <a:pt x="92" y="192"/>
                      </a:lnTo>
                      <a:lnTo>
                        <a:pt x="83" y="194"/>
                      </a:lnTo>
                      <a:lnTo>
                        <a:pt x="73" y="196"/>
                      </a:lnTo>
                      <a:lnTo>
                        <a:pt x="64" y="199"/>
                      </a:lnTo>
                      <a:lnTo>
                        <a:pt x="56" y="202"/>
                      </a:lnTo>
                      <a:lnTo>
                        <a:pt x="46" y="208"/>
                      </a:lnTo>
                      <a:lnTo>
                        <a:pt x="39" y="213"/>
                      </a:lnTo>
                      <a:lnTo>
                        <a:pt x="32" y="219"/>
                      </a:lnTo>
                      <a:lnTo>
                        <a:pt x="25" y="226"/>
                      </a:lnTo>
                      <a:lnTo>
                        <a:pt x="18" y="235"/>
                      </a:lnTo>
                      <a:lnTo>
                        <a:pt x="13" y="243"/>
                      </a:lnTo>
                      <a:lnTo>
                        <a:pt x="9" y="251"/>
                      </a:lnTo>
                      <a:lnTo>
                        <a:pt x="5" y="260"/>
                      </a:lnTo>
                      <a:lnTo>
                        <a:pt x="3" y="271"/>
                      </a:lnTo>
                      <a:lnTo>
                        <a:pt x="1" y="281"/>
                      </a:lnTo>
                      <a:lnTo>
                        <a:pt x="0" y="290"/>
                      </a:lnTo>
                      <a:lnTo>
                        <a:pt x="1" y="301"/>
                      </a:lnTo>
                      <a:lnTo>
                        <a:pt x="2" y="310"/>
                      </a:lnTo>
                      <a:lnTo>
                        <a:pt x="4" y="319"/>
                      </a:lnTo>
                      <a:lnTo>
                        <a:pt x="7" y="329"/>
                      </a:lnTo>
                      <a:lnTo>
                        <a:pt x="11" y="337"/>
                      </a:lnTo>
                      <a:lnTo>
                        <a:pt x="15" y="345"/>
                      </a:lnTo>
                      <a:lnTo>
                        <a:pt x="22" y="353"/>
                      </a:lnTo>
                      <a:lnTo>
                        <a:pt x="28" y="361"/>
                      </a:lnTo>
                      <a:lnTo>
                        <a:pt x="34" y="367"/>
                      </a:lnTo>
                      <a:lnTo>
                        <a:pt x="42" y="373"/>
                      </a:lnTo>
                      <a:lnTo>
                        <a:pt x="50" y="378"/>
                      </a:lnTo>
                      <a:lnTo>
                        <a:pt x="60" y="383"/>
                      </a:lnTo>
                      <a:lnTo>
                        <a:pt x="69" y="387"/>
                      </a:lnTo>
                      <a:lnTo>
                        <a:pt x="74" y="389"/>
                      </a:lnTo>
                      <a:lnTo>
                        <a:pt x="87" y="392"/>
                      </a:lnTo>
                      <a:lnTo>
                        <a:pt x="104" y="396"/>
                      </a:lnTo>
                      <a:lnTo>
                        <a:pt x="127" y="399"/>
                      </a:lnTo>
                      <a:lnTo>
                        <a:pt x="155" y="402"/>
                      </a:lnTo>
                      <a:lnTo>
                        <a:pt x="188" y="403"/>
                      </a:lnTo>
                      <a:lnTo>
                        <a:pt x="206" y="403"/>
                      </a:lnTo>
                      <a:lnTo>
                        <a:pt x="224" y="402"/>
                      </a:lnTo>
                      <a:lnTo>
                        <a:pt x="244" y="400"/>
                      </a:lnTo>
                      <a:lnTo>
                        <a:pt x="265" y="398"/>
                      </a:lnTo>
                      <a:lnTo>
                        <a:pt x="286" y="394"/>
                      </a:lnTo>
                      <a:lnTo>
                        <a:pt x="309" y="390"/>
                      </a:lnTo>
                      <a:lnTo>
                        <a:pt x="332" y="383"/>
                      </a:lnTo>
                      <a:lnTo>
                        <a:pt x="356" y="377"/>
                      </a:lnTo>
                      <a:lnTo>
                        <a:pt x="379" y="369"/>
                      </a:lnTo>
                      <a:lnTo>
                        <a:pt x="404" y="360"/>
                      </a:lnTo>
                      <a:lnTo>
                        <a:pt x="429" y="348"/>
                      </a:lnTo>
                      <a:lnTo>
                        <a:pt x="455" y="336"/>
                      </a:lnTo>
                      <a:lnTo>
                        <a:pt x="481" y="321"/>
                      </a:lnTo>
                      <a:lnTo>
                        <a:pt x="508" y="305"/>
                      </a:lnTo>
                      <a:lnTo>
                        <a:pt x="533" y="287"/>
                      </a:lnTo>
                      <a:lnTo>
                        <a:pt x="561" y="268"/>
                      </a:lnTo>
                      <a:lnTo>
                        <a:pt x="588" y="246"/>
                      </a:lnTo>
                      <a:lnTo>
                        <a:pt x="615" y="221"/>
                      </a:lnTo>
                      <a:lnTo>
                        <a:pt x="642" y="195"/>
                      </a:lnTo>
                      <a:lnTo>
                        <a:pt x="670" y="166"/>
                      </a:lnTo>
                      <a:lnTo>
                        <a:pt x="676" y="159"/>
                      </a:lnTo>
                      <a:lnTo>
                        <a:pt x="681" y="150"/>
                      </a:lnTo>
                      <a:lnTo>
                        <a:pt x="686" y="141"/>
                      </a:lnTo>
                      <a:lnTo>
                        <a:pt x="690" y="132"/>
                      </a:lnTo>
                      <a:lnTo>
                        <a:pt x="693" y="123"/>
                      </a:lnTo>
                      <a:lnTo>
                        <a:pt x="695" y="114"/>
                      </a:lnTo>
                      <a:lnTo>
                        <a:pt x="696" y="104"/>
                      </a:lnTo>
                      <a:lnTo>
                        <a:pt x="696" y="95"/>
                      </a:lnTo>
                      <a:lnTo>
                        <a:pt x="695" y="85"/>
                      </a:lnTo>
                      <a:lnTo>
                        <a:pt x="693" y="75"/>
                      </a:lnTo>
                      <a:lnTo>
                        <a:pt x="690" y="66"/>
                      </a:lnTo>
                      <a:lnTo>
                        <a:pt x="686" y="58"/>
                      </a:lnTo>
                      <a:lnTo>
                        <a:pt x="682" y="48"/>
                      </a:lnTo>
                      <a:lnTo>
                        <a:pt x="676" y="40"/>
                      </a:lnTo>
                      <a:lnTo>
                        <a:pt x="670" y="33"/>
                      </a:lnTo>
                      <a:lnTo>
                        <a:pt x="663" y="26"/>
                      </a:lnTo>
                      <a:lnTo>
                        <a:pt x="655" y="18"/>
                      </a:lnTo>
                      <a:lnTo>
                        <a:pt x="647" y="13"/>
                      </a:lnTo>
                      <a:lnTo>
                        <a:pt x="638" y="9"/>
                      </a:lnTo>
                      <a:lnTo>
                        <a:pt x="629" y="5"/>
                      </a:lnTo>
                      <a:lnTo>
                        <a:pt x="619" y="2"/>
                      </a:lnTo>
                      <a:lnTo>
                        <a:pt x="610" y="0"/>
                      </a:lnTo>
                      <a:lnTo>
                        <a:pt x="601" y="0"/>
                      </a:lnTo>
                      <a:lnTo>
                        <a:pt x="591" y="0"/>
                      </a:lnTo>
                      <a:lnTo>
                        <a:pt x="582" y="0"/>
                      </a:lnTo>
                      <a:lnTo>
                        <a:pt x="572" y="2"/>
                      </a:lnTo>
                      <a:lnTo>
                        <a:pt x="562" y="5"/>
                      </a:lnTo>
                      <a:lnTo>
                        <a:pt x="554" y="8"/>
                      </a:lnTo>
                      <a:lnTo>
                        <a:pt x="545" y="13"/>
                      </a:lnTo>
                      <a:lnTo>
                        <a:pt x="536" y="18"/>
                      </a:lnTo>
                      <a:lnTo>
                        <a:pt x="529" y="25"/>
                      </a:lnTo>
                      <a:lnTo>
                        <a:pt x="522" y="3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7" name="Freeform 2149">
                  <a:extLst>
                    <a:ext uri="{FF2B5EF4-FFF2-40B4-BE49-F238E27FC236}">
                      <a16:creationId xmlns:a16="http://schemas.microsoft.com/office/drawing/2014/main" id="{20650D92-B230-4527-B1C8-420B7BCAF12D}"/>
                    </a:ext>
                  </a:extLst>
                </p:cNvPr>
                <p:cNvSpPr>
                  <a:spLocks/>
                </p:cNvSpPr>
                <p:nvPr/>
              </p:nvSpPr>
              <p:spPr bwMode="auto">
                <a:xfrm>
                  <a:off x="1944" y="2424"/>
                  <a:ext cx="181" cy="270"/>
                </a:xfrm>
                <a:custGeom>
                  <a:avLst/>
                  <a:gdLst>
                    <a:gd name="T0" fmla="*/ 0 w 2714"/>
                    <a:gd name="T1" fmla="*/ 0 h 4061"/>
                    <a:gd name="T2" fmla="*/ 0 w 2714"/>
                    <a:gd name="T3" fmla="*/ 0 h 4061"/>
                    <a:gd name="T4" fmla="*/ 0 w 2714"/>
                    <a:gd name="T5" fmla="*/ 0 h 4061"/>
                    <a:gd name="T6" fmla="*/ 0 w 2714"/>
                    <a:gd name="T7" fmla="*/ 0 h 4061"/>
                    <a:gd name="T8" fmla="*/ 0 w 2714"/>
                    <a:gd name="T9" fmla="*/ 0 h 4061"/>
                    <a:gd name="T10" fmla="*/ 0 w 2714"/>
                    <a:gd name="T11" fmla="*/ 0 h 4061"/>
                    <a:gd name="T12" fmla="*/ 0 w 2714"/>
                    <a:gd name="T13" fmla="*/ 0 h 4061"/>
                    <a:gd name="T14" fmla="*/ 0 w 2714"/>
                    <a:gd name="T15" fmla="*/ 0 h 4061"/>
                    <a:gd name="T16" fmla="*/ 0 w 2714"/>
                    <a:gd name="T17" fmla="*/ 0 h 4061"/>
                    <a:gd name="T18" fmla="*/ 0 w 2714"/>
                    <a:gd name="T19" fmla="*/ 0 h 4061"/>
                    <a:gd name="T20" fmla="*/ 0 w 2714"/>
                    <a:gd name="T21" fmla="*/ 0 h 4061"/>
                    <a:gd name="T22" fmla="*/ 0 w 2714"/>
                    <a:gd name="T23" fmla="*/ 0 h 4061"/>
                    <a:gd name="T24" fmla="*/ 0 w 2714"/>
                    <a:gd name="T25" fmla="*/ 0 h 4061"/>
                    <a:gd name="T26" fmla="*/ 0 w 2714"/>
                    <a:gd name="T27" fmla="*/ 0 h 4061"/>
                    <a:gd name="T28" fmla="*/ 0 w 2714"/>
                    <a:gd name="T29" fmla="*/ 0 h 4061"/>
                    <a:gd name="T30" fmla="*/ 0 w 2714"/>
                    <a:gd name="T31" fmla="*/ 0 h 4061"/>
                    <a:gd name="T32" fmla="*/ 0 w 2714"/>
                    <a:gd name="T33" fmla="*/ 0 h 4061"/>
                    <a:gd name="T34" fmla="*/ 0 w 2714"/>
                    <a:gd name="T35" fmla="*/ 0 h 4061"/>
                    <a:gd name="T36" fmla="*/ 0 w 2714"/>
                    <a:gd name="T37" fmla="*/ 0 h 4061"/>
                    <a:gd name="T38" fmla="*/ 0 w 2714"/>
                    <a:gd name="T39" fmla="*/ 0 h 4061"/>
                    <a:gd name="T40" fmla="*/ 0 w 2714"/>
                    <a:gd name="T41" fmla="*/ 0 h 4061"/>
                    <a:gd name="T42" fmla="*/ 0 w 2714"/>
                    <a:gd name="T43" fmla="*/ 0 h 4061"/>
                    <a:gd name="T44" fmla="*/ 0 w 2714"/>
                    <a:gd name="T45" fmla="*/ 0 h 4061"/>
                    <a:gd name="T46" fmla="*/ 0 w 2714"/>
                    <a:gd name="T47" fmla="*/ 0 h 4061"/>
                    <a:gd name="T48" fmla="*/ 0 w 2714"/>
                    <a:gd name="T49" fmla="*/ 0 h 4061"/>
                    <a:gd name="T50" fmla="*/ 0 w 2714"/>
                    <a:gd name="T51" fmla="*/ 0 h 4061"/>
                    <a:gd name="T52" fmla="*/ 0 w 2714"/>
                    <a:gd name="T53" fmla="*/ 0 h 4061"/>
                    <a:gd name="T54" fmla="*/ 0 w 2714"/>
                    <a:gd name="T55" fmla="*/ 0 h 4061"/>
                    <a:gd name="T56" fmla="*/ 0 w 2714"/>
                    <a:gd name="T57" fmla="*/ 0 h 4061"/>
                    <a:gd name="T58" fmla="*/ 0 w 2714"/>
                    <a:gd name="T59" fmla="*/ 0 h 4061"/>
                    <a:gd name="T60" fmla="*/ 0 w 2714"/>
                    <a:gd name="T61" fmla="*/ 0 h 4061"/>
                    <a:gd name="T62" fmla="*/ 0 w 2714"/>
                    <a:gd name="T63" fmla="*/ 0 h 4061"/>
                    <a:gd name="T64" fmla="*/ 0 w 2714"/>
                    <a:gd name="T65" fmla="*/ 0 h 4061"/>
                    <a:gd name="T66" fmla="*/ 0 w 2714"/>
                    <a:gd name="T67" fmla="*/ 0 h 4061"/>
                    <a:gd name="T68" fmla="*/ 0 w 2714"/>
                    <a:gd name="T69" fmla="*/ 0 h 4061"/>
                    <a:gd name="T70" fmla="*/ 0 w 2714"/>
                    <a:gd name="T71" fmla="*/ 0 h 4061"/>
                    <a:gd name="T72" fmla="*/ 0 w 2714"/>
                    <a:gd name="T73" fmla="*/ 0 h 4061"/>
                    <a:gd name="T74" fmla="*/ 0 w 2714"/>
                    <a:gd name="T75" fmla="*/ 0 h 4061"/>
                    <a:gd name="T76" fmla="*/ 0 w 2714"/>
                    <a:gd name="T77" fmla="*/ 0 h 4061"/>
                    <a:gd name="T78" fmla="*/ 0 w 2714"/>
                    <a:gd name="T79" fmla="*/ 0 h 4061"/>
                    <a:gd name="T80" fmla="*/ 0 w 2714"/>
                    <a:gd name="T81" fmla="*/ 0 h 4061"/>
                    <a:gd name="T82" fmla="*/ 0 w 2714"/>
                    <a:gd name="T83" fmla="*/ 0 h 4061"/>
                    <a:gd name="T84" fmla="*/ 0 w 2714"/>
                    <a:gd name="T85" fmla="*/ 0 h 4061"/>
                    <a:gd name="T86" fmla="*/ 0 w 2714"/>
                    <a:gd name="T87" fmla="*/ 0 h 4061"/>
                    <a:gd name="T88" fmla="*/ 0 w 2714"/>
                    <a:gd name="T89" fmla="*/ 0 h 4061"/>
                    <a:gd name="T90" fmla="*/ 0 w 2714"/>
                    <a:gd name="T91" fmla="*/ 0 h 4061"/>
                    <a:gd name="T92" fmla="*/ 0 w 2714"/>
                    <a:gd name="T93" fmla="*/ 0 h 4061"/>
                    <a:gd name="T94" fmla="*/ 0 w 2714"/>
                    <a:gd name="T95" fmla="*/ 0 h 4061"/>
                    <a:gd name="T96" fmla="*/ 0 w 2714"/>
                    <a:gd name="T97" fmla="*/ 0 h 4061"/>
                    <a:gd name="T98" fmla="*/ 0 w 2714"/>
                    <a:gd name="T99" fmla="*/ 0 h 4061"/>
                    <a:gd name="T100" fmla="*/ 0 w 2714"/>
                    <a:gd name="T101" fmla="*/ 0 h 4061"/>
                    <a:gd name="T102" fmla="*/ 0 w 2714"/>
                    <a:gd name="T103" fmla="*/ 0 h 4061"/>
                    <a:gd name="T104" fmla="*/ 0 w 2714"/>
                    <a:gd name="T105" fmla="*/ 0 h 4061"/>
                    <a:gd name="T106" fmla="*/ 0 w 2714"/>
                    <a:gd name="T107" fmla="*/ 0 h 4061"/>
                    <a:gd name="T108" fmla="*/ 0 w 2714"/>
                    <a:gd name="T109" fmla="*/ 0 h 4061"/>
                    <a:gd name="T110" fmla="*/ 0 w 2714"/>
                    <a:gd name="T111" fmla="*/ 0 h 4061"/>
                    <a:gd name="T112" fmla="*/ 0 w 2714"/>
                    <a:gd name="T113" fmla="*/ 0 h 4061"/>
                    <a:gd name="T114" fmla="*/ 0 w 2714"/>
                    <a:gd name="T115" fmla="*/ 0 h 4061"/>
                    <a:gd name="T116" fmla="*/ 0 w 2714"/>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4" h="4061">
                      <a:moveTo>
                        <a:pt x="2604" y="212"/>
                      </a:moveTo>
                      <a:lnTo>
                        <a:pt x="2604" y="212"/>
                      </a:lnTo>
                      <a:lnTo>
                        <a:pt x="2614" y="212"/>
                      </a:lnTo>
                      <a:lnTo>
                        <a:pt x="2624" y="212"/>
                      </a:lnTo>
                      <a:lnTo>
                        <a:pt x="2634" y="210"/>
                      </a:lnTo>
                      <a:lnTo>
                        <a:pt x="2643" y="208"/>
                      </a:lnTo>
                      <a:lnTo>
                        <a:pt x="2653" y="204"/>
                      </a:lnTo>
                      <a:lnTo>
                        <a:pt x="2661" y="200"/>
                      </a:lnTo>
                      <a:lnTo>
                        <a:pt x="2669" y="195"/>
                      </a:lnTo>
                      <a:lnTo>
                        <a:pt x="2677" y="189"/>
                      </a:lnTo>
                      <a:lnTo>
                        <a:pt x="2685" y="183"/>
                      </a:lnTo>
                      <a:lnTo>
                        <a:pt x="2691" y="175"/>
                      </a:lnTo>
                      <a:lnTo>
                        <a:pt x="2697" y="168"/>
                      </a:lnTo>
                      <a:lnTo>
                        <a:pt x="2701" y="160"/>
                      </a:lnTo>
                      <a:lnTo>
                        <a:pt x="2706" y="152"/>
                      </a:lnTo>
                      <a:lnTo>
                        <a:pt x="2709" y="142"/>
                      </a:lnTo>
                      <a:lnTo>
                        <a:pt x="2712" y="132"/>
                      </a:lnTo>
                      <a:lnTo>
                        <a:pt x="2714" y="122"/>
                      </a:lnTo>
                      <a:lnTo>
                        <a:pt x="2714" y="112"/>
                      </a:lnTo>
                      <a:lnTo>
                        <a:pt x="2714" y="102"/>
                      </a:lnTo>
                      <a:lnTo>
                        <a:pt x="2712" y="92"/>
                      </a:lnTo>
                      <a:lnTo>
                        <a:pt x="2709" y="82"/>
                      </a:lnTo>
                      <a:lnTo>
                        <a:pt x="2706" y="73"/>
                      </a:lnTo>
                      <a:lnTo>
                        <a:pt x="2702" y="65"/>
                      </a:lnTo>
                      <a:lnTo>
                        <a:pt x="2697" y="57"/>
                      </a:lnTo>
                      <a:lnTo>
                        <a:pt x="2692" y="49"/>
                      </a:lnTo>
                      <a:lnTo>
                        <a:pt x="2686" y="42"/>
                      </a:lnTo>
                      <a:lnTo>
                        <a:pt x="2678" y="35"/>
                      </a:lnTo>
                      <a:lnTo>
                        <a:pt x="2670" y="30"/>
                      </a:lnTo>
                      <a:lnTo>
                        <a:pt x="2662" y="25"/>
                      </a:lnTo>
                      <a:lnTo>
                        <a:pt x="2654" y="20"/>
                      </a:lnTo>
                      <a:lnTo>
                        <a:pt x="2644" y="16"/>
                      </a:lnTo>
                      <a:lnTo>
                        <a:pt x="2634" y="14"/>
                      </a:lnTo>
                      <a:lnTo>
                        <a:pt x="2625" y="12"/>
                      </a:lnTo>
                      <a:lnTo>
                        <a:pt x="2599" y="10"/>
                      </a:lnTo>
                      <a:lnTo>
                        <a:pt x="2546" y="7"/>
                      </a:lnTo>
                      <a:lnTo>
                        <a:pt x="2469" y="3"/>
                      </a:lnTo>
                      <a:lnTo>
                        <a:pt x="2370" y="1"/>
                      </a:lnTo>
                      <a:lnTo>
                        <a:pt x="2313" y="0"/>
                      </a:lnTo>
                      <a:lnTo>
                        <a:pt x="2252" y="1"/>
                      </a:lnTo>
                      <a:lnTo>
                        <a:pt x="2187" y="3"/>
                      </a:lnTo>
                      <a:lnTo>
                        <a:pt x="2119" y="6"/>
                      </a:lnTo>
                      <a:lnTo>
                        <a:pt x="2047" y="10"/>
                      </a:lnTo>
                      <a:lnTo>
                        <a:pt x="1972" y="16"/>
                      </a:lnTo>
                      <a:lnTo>
                        <a:pt x="1895" y="23"/>
                      </a:lnTo>
                      <a:lnTo>
                        <a:pt x="1815" y="34"/>
                      </a:lnTo>
                      <a:lnTo>
                        <a:pt x="1733" y="46"/>
                      </a:lnTo>
                      <a:lnTo>
                        <a:pt x="1651" y="60"/>
                      </a:lnTo>
                      <a:lnTo>
                        <a:pt x="1566" y="77"/>
                      </a:lnTo>
                      <a:lnTo>
                        <a:pt x="1481" y="97"/>
                      </a:lnTo>
                      <a:lnTo>
                        <a:pt x="1396" y="119"/>
                      </a:lnTo>
                      <a:lnTo>
                        <a:pt x="1310" y="144"/>
                      </a:lnTo>
                      <a:lnTo>
                        <a:pt x="1226" y="173"/>
                      </a:lnTo>
                      <a:lnTo>
                        <a:pt x="1142" y="205"/>
                      </a:lnTo>
                      <a:lnTo>
                        <a:pt x="1058" y="242"/>
                      </a:lnTo>
                      <a:lnTo>
                        <a:pt x="976" y="281"/>
                      </a:lnTo>
                      <a:lnTo>
                        <a:pt x="896" y="324"/>
                      </a:lnTo>
                      <a:lnTo>
                        <a:pt x="818" y="372"/>
                      </a:lnTo>
                      <a:lnTo>
                        <a:pt x="742" y="424"/>
                      </a:lnTo>
                      <a:lnTo>
                        <a:pt x="669" y="480"/>
                      </a:lnTo>
                      <a:lnTo>
                        <a:pt x="599" y="541"/>
                      </a:lnTo>
                      <a:lnTo>
                        <a:pt x="533" y="608"/>
                      </a:lnTo>
                      <a:lnTo>
                        <a:pt x="481" y="665"/>
                      </a:lnTo>
                      <a:lnTo>
                        <a:pt x="433" y="720"/>
                      </a:lnTo>
                      <a:lnTo>
                        <a:pt x="388" y="776"/>
                      </a:lnTo>
                      <a:lnTo>
                        <a:pt x="347" y="831"/>
                      </a:lnTo>
                      <a:lnTo>
                        <a:pt x="307" y="886"/>
                      </a:lnTo>
                      <a:lnTo>
                        <a:pt x="271" y="940"/>
                      </a:lnTo>
                      <a:lnTo>
                        <a:pt x="238" y="992"/>
                      </a:lnTo>
                      <a:lnTo>
                        <a:pt x="208" y="1045"/>
                      </a:lnTo>
                      <a:lnTo>
                        <a:pt x="180" y="1097"/>
                      </a:lnTo>
                      <a:lnTo>
                        <a:pt x="155" y="1147"/>
                      </a:lnTo>
                      <a:lnTo>
                        <a:pt x="133" y="1197"/>
                      </a:lnTo>
                      <a:lnTo>
                        <a:pt x="112" y="1246"/>
                      </a:lnTo>
                      <a:lnTo>
                        <a:pt x="93" y="1294"/>
                      </a:lnTo>
                      <a:lnTo>
                        <a:pt x="78" y="1341"/>
                      </a:lnTo>
                      <a:lnTo>
                        <a:pt x="63" y="1386"/>
                      </a:lnTo>
                      <a:lnTo>
                        <a:pt x="51" y="1432"/>
                      </a:lnTo>
                      <a:lnTo>
                        <a:pt x="40" y="1475"/>
                      </a:lnTo>
                      <a:lnTo>
                        <a:pt x="30" y="1517"/>
                      </a:lnTo>
                      <a:lnTo>
                        <a:pt x="23" y="1559"/>
                      </a:lnTo>
                      <a:lnTo>
                        <a:pt x="17" y="1599"/>
                      </a:lnTo>
                      <a:lnTo>
                        <a:pt x="12" y="1638"/>
                      </a:lnTo>
                      <a:lnTo>
                        <a:pt x="7" y="1676"/>
                      </a:lnTo>
                      <a:lnTo>
                        <a:pt x="4" y="1712"/>
                      </a:lnTo>
                      <a:lnTo>
                        <a:pt x="2" y="1746"/>
                      </a:lnTo>
                      <a:lnTo>
                        <a:pt x="1" y="1779"/>
                      </a:lnTo>
                      <a:lnTo>
                        <a:pt x="0" y="1811"/>
                      </a:lnTo>
                      <a:lnTo>
                        <a:pt x="0" y="1841"/>
                      </a:lnTo>
                      <a:lnTo>
                        <a:pt x="1" y="1870"/>
                      </a:lnTo>
                      <a:lnTo>
                        <a:pt x="3" y="1923"/>
                      </a:lnTo>
                      <a:lnTo>
                        <a:pt x="5" y="1968"/>
                      </a:lnTo>
                      <a:lnTo>
                        <a:pt x="7" y="2004"/>
                      </a:lnTo>
                      <a:lnTo>
                        <a:pt x="14" y="2099"/>
                      </a:lnTo>
                      <a:lnTo>
                        <a:pt x="23" y="2192"/>
                      </a:lnTo>
                      <a:lnTo>
                        <a:pt x="35" y="2285"/>
                      </a:lnTo>
                      <a:lnTo>
                        <a:pt x="50" y="2377"/>
                      </a:lnTo>
                      <a:lnTo>
                        <a:pt x="67" y="2468"/>
                      </a:lnTo>
                      <a:lnTo>
                        <a:pt x="88" y="2559"/>
                      </a:lnTo>
                      <a:lnTo>
                        <a:pt x="110" y="2648"/>
                      </a:lnTo>
                      <a:lnTo>
                        <a:pt x="135" y="2735"/>
                      </a:lnTo>
                      <a:lnTo>
                        <a:pt x="161" y="2821"/>
                      </a:lnTo>
                      <a:lnTo>
                        <a:pt x="187" y="2906"/>
                      </a:lnTo>
                      <a:lnTo>
                        <a:pt x="216" y="2990"/>
                      </a:lnTo>
                      <a:lnTo>
                        <a:pt x="246" y="3070"/>
                      </a:lnTo>
                      <a:lnTo>
                        <a:pt x="276" y="3149"/>
                      </a:lnTo>
                      <a:lnTo>
                        <a:pt x="307" y="3226"/>
                      </a:lnTo>
                      <a:lnTo>
                        <a:pt x="339" y="3299"/>
                      </a:lnTo>
                      <a:lnTo>
                        <a:pt x="371" y="3370"/>
                      </a:lnTo>
                      <a:lnTo>
                        <a:pt x="402" y="3440"/>
                      </a:lnTo>
                      <a:lnTo>
                        <a:pt x="433" y="3505"/>
                      </a:lnTo>
                      <a:lnTo>
                        <a:pt x="465" y="3567"/>
                      </a:lnTo>
                      <a:lnTo>
                        <a:pt x="496" y="3626"/>
                      </a:lnTo>
                      <a:lnTo>
                        <a:pt x="524" y="3681"/>
                      </a:lnTo>
                      <a:lnTo>
                        <a:pt x="552" y="3733"/>
                      </a:lnTo>
                      <a:lnTo>
                        <a:pt x="579" y="3782"/>
                      </a:lnTo>
                      <a:lnTo>
                        <a:pt x="604" y="3825"/>
                      </a:lnTo>
                      <a:lnTo>
                        <a:pt x="649" y="3902"/>
                      </a:lnTo>
                      <a:lnTo>
                        <a:pt x="684" y="3960"/>
                      </a:lnTo>
                      <a:lnTo>
                        <a:pt x="709" y="3998"/>
                      </a:lnTo>
                      <a:lnTo>
                        <a:pt x="721" y="4016"/>
                      </a:lnTo>
                      <a:lnTo>
                        <a:pt x="727" y="4025"/>
                      </a:lnTo>
                      <a:lnTo>
                        <a:pt x="733" y="4032"/>
                      </a:lnTo>
                      <a:lnTo>
                        <a:pt x="741" y="4039"/>
                      </a:lnTo>
                      <a:lnTo>
                        <a:pt x="749" y="4044"/>
                      </a:lnTo>
                      <a:lnTo>
                        <a:pt x="757" y="4050"/>
                      </a:lnTo>
                      <a:lnTo>
                        <a:pt x="766" y="4054"/>
                      </a:lnTo>
                      <a:lnTo>
                        <a:pt x="775" y="4057"/>
                      </a:lnTo>
                      <a:lnTo>
                        <a:pt x="784" y="4059"/>
                      </a:lnTo>
                      <a:lnTo>
                        <a:pt x="794" y="4061"/>
                      </a:lnTo>
                      <a:lnTo>
                        <a:pt x="804" y="4061"/>
                      </a:lnTo>
                      <a:lnTo>
                        <a:pt x="813" y="4061"/>
                      </a:lnTo>
                      <a:lnTo>
                        <a:pt x="822" y="4059"/>
                      </a:lnTo>
                      <a:lnTo>
                        <a:pt x="833" y="4057"/>
                      </a:lnTo>
                      <a:lnTo>
                        <a:pt x="842" y="4054"/>
                      </a:lnTo>
                      <a:lnTo>
                        <a:pt x="850" y="4050"/>
                      </a:lnTo>
                      <a:lnTo>
                        <a:pt x="860" y="4044"/>
                      </a:lnTo>
                      <a:lnTo>
                        <a:pt x="868" y="4038"/>
                      </a:lnTo>
                      <a:lnTo>
                        <a:pt x="875" y="4031"/>
                      </a:lnTo>
                      <a:lnTo>
                        <a:pt x="881" y="4024"/>
                      </a:lnTo>
                      <a:lnTo>
                        <a:pt x="887" y="4016"/>
                      </a:lnTo>
                      <a:lnTo>
                        <a:pt x="893" y="4008"/>
                      </a:lnTo>
                      <a:lnTo>
                        <a:pt x="897" y="3999"/>
                      </a:lnTo>
                      <a:lnTo>
                        <a:pt x="900" y="3990"/>
                      </a:lnTo>
                      <a:lnTo>
                        <a:pt x="902" y="3980"/>
                      </a:lnTo>
                      <a:lnTo>
                        <a:pt x="903" y="3971"/>
                      </a:lnTo>
                      <a:lnTo>
                        <a:pt x="904" y="3962"/>
                      </a:lnTo>
                      <a:lnTo>
                        <a:pt x="903" y="3952"/>
                      </a:lnTo>
                      <a:lnTo>
                        <a:pt x="902" y="3942"/>
                      </a:lnTo>
                      <a:lnTo>
                        <a:pt x="900" y="3933"/>
                      </a:lnTo>
                      <a:lnTo>
                        <a:pt x="897" y="3923"/>
                      </a:lnTo>
                      <a:lnTo>
                        <a:pt x="893" y="3914"/>
                      </a:lnTo>
                      <a:lnTo>
                        <a:pt x="887" y="3906"/>
                      </a:lnTo>
                      <a:lnTo>
                        <a:pt x="879" y="3893"/>
                      </a:lnTo>
                      <a:lnTo>
                        <a:pt x="857" y="3859"/>
                      </a:lnTo>
                      <a:lnTo>
                        <a:pt x="825" y="3807"/>
                      </a:lnTo>
                      <a:lnTo>
                        <a:pt x="784" y="3736"/>
                      </a:lnTo>
                      <a:lnTo>
                        <a:pt x="735" y="3648"/>
                      </a:lnTo>
                      <a:lnTo>
                        <a:pt x="681" y="3546"/>
                      </a:lnTo>
                      <a:lnTo>
                        <a:pt x="652" y="3489"/>
                      </a:lnTo>
                      <a:lnTo>
                        <a:pt x="622" y="3429"/>
                      </a:lnTo>
                      <a:lnTo>
                        <a:pt x="592" y="3367"/>
                      </a:lnTo>
                      <a:lnTo>
                        <a:pt x="561" y="3301"/>
                      </a:lnTo>
                      <a:lnTo>
                        <a:pt x="530" y="3233"/>
                      </a:lnTo>
                      <a:lnTo>
                        <a:pt x="500" y="3161"/>
                      </a:lnTo>
                      <a:lnTo>
                        <a:pt x="469" y="3088"/>
                      </a:lnTo>
                      <a:lnTo>
                        <a:pt x="440" y="3013"/>
                      </a:lnTo>
                      <a:lnTo>
                        <a:pt x="411" y="2935"/>
                      </a:lnTo>
                      <a:lnTo>
                        <a:pt x="383" y="2855"/>
                      </a:lnTo>
                      <a:lnTo>
                        <a:pt x="356" y="2774"/>
                      </a:lnTo>
                      <a:lnTo>
                        <a:pt x="330" y="2691"/>
                      </a:lnTo>
                      <a:lnTo>
                        <a:pt x="306" y="2607"/>
                      </a:lnTo>
                      <a:lnTo>
                        <a:pt x="286" y="2521"/>
                      </a:lnTo>
                      <a:lnTo>
                        <a:pt x="266" y="2436"/>
                      </a:lnTo>
                      <a:lnTo>
                        <a:pt x="248" y="2349"/>
                      </a:lnTo>
                      <a:lnTo>
                        <a:pt x="234" y="2261"/>
                      </a:lnTo>
                      <a:lnTo>
                        <a:pt x="222" y="2172"/>
                      </a:lnTo>
                      <a:lnTo>
                        <a:pt x="213" y="2084"/>
                      </a:lnTo>
                      <a:lnTo>
                        <a:pt x="207" y="1995"/>
                      </a:lnTo>
                      <a:lnTo>
                        <a:pt x="205" y="1957"/>
                      </a:lnTo>
                      <a:lnTo>
                        <a:pt x="203" y="1913"/>
                      </a:lnTo>
                      <a:lnTo>
                        <a:pt x="201" y="1865"/>
                      </a:lnTo>
                      <a:lnTo>
                        <a:pt x="200" y="1839"/>
                      </a:lnTo>
                      <a:lnTo>
                        <a:pt x="200" y="1811"/>
                      </a:lnTo>
                      <a:lnTo>
                        <a:pt x="201" y="1783"/>
                      </a:lnTo>
                      <a:lnTo>
                        <a:pt x="202" y="1753"/>
                      </a:lnTo>
                      <a:lnTo>
                        <a:pt x="204" y="1722"/>
                      </a:lnTo>
                      <a:lnTo>
                        <a:pt x="206" y="1689"/>
                      </a:lnTo>
                      <a:lnTo>
                        <a:pt x="210" y="1656"/>
                      </a:lnTo>
                      <a:lnTo>
                        <a:pt x="214" y="1622"/>
                      </a:lnTo>
                      <a:lnTo>
                        <a:pt x="220" y="1587"/>
                      </a:lnTo>
                      <a:lnTo>
                        <a:pt x="227" y="1550"/>
                      </a:lnTo>
                      <a:lnTo>
                        <a:pt x="236" y="1512"/>
                      </a:lnTo>
                      <a:lnTo>
                        <a:pt x="245" y="1474"/>
                      </a:lnTo>
                      <a:lnTo>
                        <a:pt x="257" y="1435"/>
                      </a:lnTo>
                      <a:lnTo>
                        <a:pt x="269" y="1394"/>
                      </a:lnTo>
                      <a:lnTo>
                        <a:pt x="285" y="1353"/>
                      </a:lnTo>
                      <a:lnTo>
                        <a:pt x="301" y="1311"/>
                      </a:lnTo>
                      <a:lnTo>
                        <a:pt x="319" y="1267"/>
                      </a:lnTo>
                      <a:lnTo>
                        <a:pt x="339" y="1224"/>
                      </a:lnTo>
                      <a:lnTo>
                        <a:pt x="362" y="1179"/>
                      </a:lnTo>
                      <a:lnTo>
                        <a:pt x="387" y="1133"/>
                      </a:lnTo>
                      <a:lnTo>
                        <a:pt x="414" y="1087"/>
                      </a:lnTo>
                      <a:lnTo>
                        <a:pt x="444" y="1040"/>
                      </a:lnTo>
                      <a:lnTo>
                        <a:pt x="476" y="992"/>
                      </a:lnTo>
                      <a:lnTo>
                        <a:pt x="511" y="944"/>
                      </a:lnTo>
                      <a:lnTo>
                        <a:pt x="548" y="895"/>
                      </a:lnTo>
                      <a:lnTo>
                        <a:pt x="589" y="845"/>
                      </a:lnTo>
                      <a:lnTo>
                        <a:pt x="632" y="795"/>
                      </a:lnTo>
                      <a:lnTo>
                        <a:pt x="679" y="744"/>
                      </a:lnTo>
                      <a:lnTo>
                        <a:pt x="739" y="685"/>
                      </a:lnTo>
                      <a:lnTo>
                        <a:pt x="803" y="630"/>
                      </a:lnTo>
                      <a:lnTo>
                        <a:pt x="869" y="579"/>
                      </a:lnTo>
                      <a:lnTo>
                        <a:pt x="938" y="532"/>
                      </a:lnTo>
                      <a:lnTo>
                        <a:pt x="1011" y="490"/>
                      </a:lnTo>
                      <a:lnTo>
                        <a:pt x="1085" y="450"/>
                      </a:lnTo>
                      <a:lnTo>
                        <a:pt x="1161" y="415"/>
                      </a:lnTo>
                      <a:lnTo>
                        <a:pt x="1239" y="383"/>
                      </a:lnTo>
                      <a:lnTo>
                        <a:pt x="1318" y="354"/>
                      </a:lnTo>
                      <a:lnTo>
                        <a:pt x="1396" y="328"/>
                      </a:lnTo>
                      <a:lnTo>
                        <a:pt x="1477" y="306"/>
                      </a:lnTo>
                      <a:lnTo>
                        <a:pt x="1556" y="286"/>
                      </a:lnTo>
                      <a:lnTo>
                        <a:pt x="1636" y="269"/>
                      </a:lnTo>
                      <a:lnTo>
                        <a:pt x="1715" y="254"/>
                      </a:lnTo>
                      <a:lnTo>
                        <a:pt x="1792" y="241"/>
                      </a:lnTo>
                      <a:lnTo>
                        <a:pt x="1869" y="230"/>
                      </a:lnTo>
                      <a:lnTo>
                        <a:pt x="1943" y="222"/>
                      </a:lnTo>
                      <a:lnTo>
                        <a:pt x="2016" y="215"/>
                      </a:lnTo>
                      <a:lnTo>
                        <a:pt x="2085" y="210"/>
                      </a:lnTo>
                      <a:lnTo>
                        <a:pt x="2152" y="205"/>
                      </a:lnTo>
                      <a:lnTo>
                        <a:pt x="2216" y="203"/>
                      </a:lnTo>
                      <a:lnTo>
                        <a:pt x="2276" y="201"/>
                      </a:lnTo>
                      <a:lnTo>
                        <a:pt x="2332" y="201"/>
                      </a:lnTo>
                      <a:lnTo>
                        <a:pt x="2385" y="201"/>
                      </a:lnTo>
                      <a:lnTo>
                        <a:pt x="2475" y="203"/>
                      </a:lnTo>
                      <a:lnTo>
                        <a:pt x="2543" y="206"/>
                      </a:lnTo>
                      <a:lnTo>
                        <a:pt x="2586" y="210"/>
                      </a:lnTo>
                      <a:lnTo>
                        <a:pt x="2604" y="21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28" name="Freeform 2150">
                  <a:extLst>
                    <a:ext uri="{FF2B5EF4-FFF2-40B4-BE49-F238E27FC236}">
                      <a16:creationId xmlns:a16="http://schemas.microsoft.com/office/drawing/2014/main" id="{043969D3-2B50-4366-BC46-E211661EA77D}"/>
                    </a:ext>
                  </a:extLst>
                </p:cNvPr>
                <p:cNvSpPr>
                  <a:spLocks/>
                </p:cNvSpPr>
                <p:nvPr/>
              </p:nvSpPr>
              <p:spPr bwMode="auto">
                <a:xfrm>
                  <a:off x="2128" y="2407"/>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3" y="81"/>
                      </a:lnTo>
                      <a:lnTo>
                        <a:pt x="832" y="70"/>
                      </a:lnTo>
                      <a:lnTo>
                        <a:pt x="810" y="59"/>
                      </a:lnTo>
                      <a:lnTo>
                        <a:pt x="789" y="50"/>
                      </a:lnTo>
                      <a:lnTo>
                        <a:pt x="766" y="41"/>
                      </a:lnTo>
                      <a:lnTo>
                        <a:pt x="743" y="33"/>
                      </a:lnTo>
                      <a:lnTo>
                        <a:pt x="720" y="26"/>
                      </a:lnTo>
                      <a:lnTo>
                        <a:pt x="697" y="20"/>
                      </a:lnTo>
                      <a:lnTo>
                        <a:pt x="673" y="15"/>
                      </a:lnTo>
                      <a:lnTo>
                        <a:pt x="648" y="10"/>
                      </a:lnTo>
                      <a:lnTo>
                        <a:pt x="624" y="7"/>
                      </a:lnTo>
                      <a:lnTo>
                        <a:pt x="599" y="3"/>
                      </a:lnTo>
                      <a:lnTo>
                        <a:pt x="575" y="1"/>
                      </a:lnTo>
                      <a:lnTo>
                        <a:pt x="549" y="0"/>
                      </a:lnTo>
                      <a:lnTo>
                        <a:pt x="523" y="0"/>
                      </a:lnTo>
                      <a:lnTo>
                        <a:pt x="497" y="1"/>
                      </a:lnTo>
                      <a:lnTo>
                        <a:pt x="471" y="2"/>
                      </a:lnTo>
                      <a:lnTo>
                        <a:pt x="444" y="6"/>
                      </a:lnTo>
                      <a:lnTo>
                        <a:pt x="417" y="9"/>
                      </a:lnTo>
                      <a:lnTo>
                        <a:pt x="392" y="13"/>
                      </a:lnTo>
                      <a:lnTo>
                        <a:pt x="364" y="18"/>
                      </a:lnTo>
                      <a:lnTo>
                        <a:pt x="337" y="23"/>
                      </a:lnTo>
                      <a:lnTo>
                        <a:pt x="309" y="30"/>
                      </a:lnTo>
                      <a:lnTo>
                        <a:pt x="281" y="38"/>
                      </a:lnTo>
                      <a:lnTo>
                        <a:pt x="253" y="46"/>
                      </a:lnTo>
                      <a:lnTo>
                        <a:pt x="225" y="55"/>
                      </a:lnTo>
                      <a:lnTo>
                        <a:pt x="197" y="66"/>
                      </a:lnTo>
                      <a:lnTo>
                        <a:pt x="169" y="77"/>
                      </a:lnTo>
                      <a:lnTo>
                        <a:pt x="140" y="88"/>
                      </a:lnTo>
                      <a:lnTo>
                        <a:pt x="111" y="101"/>
                      </a:lnTo>
                      <a:lnTo>
                        <a:pt x="82" y="115"/>
                      </a:lnTo>
                      <a:lnTo>
                        <a:pt x="55" y="130"/>
                      </a:lnTo>
                      <a:lnTo>
                        <a:pt x="45" y="135"/>
                      </a:lnTo>
                      <a:lnTo>
                        <a:pt x="37" y="140"/>
                      </a:lnTo>
                      <a:lnTo>
                        <a:pt x="30" y="147"/>
                      </a:lnTo>
                      <a:lnTo>
                        <a:pt x="23" y="154"/>
                      </a:lnTo>
                      <a:lnTo>
                        <a:pt x="17" y="162"/>
                      </a:lnTo>
                      <a:lnTo>
                        <a:pt x="12" y="170"/>
                      </a:lnTo>
                      <a:lnTo>
                        <a:pt x="8" y="178"/>
                      </a:lnTo>
                      <a:lnTo>
                        <a:pt x="5" y="188"/>
                      </a:lnTo>
                      <a:lnTo>
                        <a:pt x="2" y="197"/>
                      </a:lnTo>
                      <a:lnTo>
                        <a:pt x="1" y="206"/>
                      </a:lnTo>
                      <a:lnTo>
                        <a:pt x="0" y="215"/>
                      </a:lnTo>
                      <a:lnTo>
                        <a:pt x="0" y="226"/>
                      </a:lnTo>
                      <a:lnTo>
                        <a:pt x="1" y="235"/>
                      </a:lnTo>
                      <a:lnTo>
                        <a:pt x="4" y="244"/>
                      </a:lnTo>
                      <a:lnTo>
                        <a:pt x="7" y="255"/>
                      </a:lnTo>
                      <a:lnTo>
                        <a:pt x="11" y="264"/>
                      </a:lnTo>
                      <a:lnTo>
                        <a:pt x="16" y="272"/>
                      </a:lnTo>
                      <a:lnTo>
                        <a:pt x="21" y="281"/>
                      </a:lnTo>
                      <a:lnTo>
                        <a:pt x="29" y="288"/>
                      </a:lnTo>
                      <a:lnTo>
                        <a:pt x="36" y="295"/>
                      </a:lnTo>
                      <a:lnTo>
                        <a:pt x="43" y="300"/>
                      </a:lnTo>
                      <a:lnTo>
                        <a:pt x="51" y="305"/>
                      </a:lnTo>
                      <a:lnTo>
                        <a:pt x="60" y="310"/>
                      </a:lnTo>
                      <a:lnTo>
                        <a:pt x="69" y="313"/>
                      </a:lnTo>
                      <a:lnTo>
                        <a:pt x="78" y="316"/>
                      </a:lnTo>
                      <a:lnTo>
                        <a:pt x="88" y="317"/>
                      </a:lnTo>
                      <a:lnTo>
                        <a:pt x="97" y="318"/>
                      </a:lnTo>
                      <a:lnTo>
                        <a:pt x="107" y="318"/>
                      </a:lnTo>
                      <a:lnTo>
                        <a:pt x="117" y="317"/>
                      </a:lnTo>
                      <a:lnTo>
                        <a:pt x="127" y="315"/>
                      </a:lnTo>
                      <a:lnTo>
                        <a:pt x="136" y="312"/>
                      </a:lnTo>
                      <a:lnTo>
                        <a:pt x="145" y="306"/>
                      </a:lnTo>
                      <a:lnTo>
                        <a:pt x="191" y="285"/>
                      </a:lnTo>
                      <a:lnTo>
                        <a:pt x="235" y="265"/>
                      </a:lnTo>
                      <a:lnTo>
                        <a:pt x="280" y="247"/>
                      </a:lnTo>
                      <a:lnTo>
                        <a:pt x="323" y="234"/>
                      </a:lnTo>
                      <a:lnTo>
                        <a:pt x="367" y="222"/>
                      </a:lnTo>
                      <a:lnTo>
                        <a:pt x="408" y="212"/>
                      </a:lnTo>
                      <a:lnTo>
                        <a:pt x="429" y="209"/>
                      </a:lnTo>
                      <a:lnTo>
                        <a:pt x="450" y="206"/>
                      </a:lnTo>
                      <a:lnTo>
                        <a:pt x="469" y="203"/>
                      </a:lnTo>
                      <a:lnTo>
                        <a:pt x="490" y="202"/>
                      </a:lnTo>
                      <a:lnTo>
                        <a:pt x="509" y="201"/>
                      </a:lnTo>
                      <a:lnTo>
                        <a:pt x="529" y="200"/>
                      </a:lnTo>
                      <a:lnTo>
                        <a:pt x="548" y="201"/>
                      </a:lnTo>
                      <a:lnTo>
                        <a:pt x="566" y="201"/>
                      </a:lnTo>
                      <a:lnTo>
                        <a:pt x="585" y="203"/>
                      </a:lnTo>
                      <a:lnTo>
                        <a:pt x="604" y="205"/>
                      </a:lnTo>
                      <a:lnTo>
                        <a:pt x="621" y="208"/>
                      </a:lnTo>
                      <a:lnTo>
                        <a:pt x="640" y="211"/>
                      </a:lnTo>
                      <a:lnTo>
                        <a:pt x="656" y="215"/>
                      </a:lnTo>
                      <a:lnTo>
                        <a:pt x="674" y="221"/>
                      </a:lnTo>
                      <a:lnTo>
                        <a:pt x="690" y="226"/>
                      </a:lnTo>
                      <a:lnTo>
                        <a:pt x="707" y="232"/>
                      </a:lnTo>
                      <a:lnTo>
                        <a:pt x="724" y="239"/>
                      </a:lnTo>
                      <a:lnTo>
                        <a:pt x="739" y="246"/>
                      </a:lnTo>
                      <a:lnTo>
                        <a:pt x="755" y="255"/>
                      </a:lnTo>
                      <a:lnTo>
                        <a:pt x="769" y="264"/>
                      </a:lnTo>
                      <a:lnTo>
                        <a:pt x="795" y="281"/>
                      </a:lnTo>
                      <a:lnTo>
                        <a:pt x="818" y="298"/>
                      </a:lnTo>
                      <a:lnTo>
                        <a:pt x="840" y="319"/>
                      </a:lnTo>
                      <a:lnTo>
                        <a:pt x="861" y="341"/>
                      </a:lnTo>
                      <a:lnTo>
                        <a:pt x="880" y="363"/>
                      </a:lnTo>
                      <a:lnTo>
                        <a:pt x="898" y="388"/>
                      </a:lnTo>
                      <a:lnTo>
                        <a:pt x="914" y="414"/>
                      </a:lnTo>
                      <a:lnTo>
                        <a:pt x="929" y="441"/>
                      </a:lnTo>
                      <a:lnTo>
                        <a:pt x="942" y="469"/>
                      </a:lnTo>
                      <a:lnTo>
                        <a:pt x="953" y="498"/>
                      </a:lnTo>
                      <a:lnTo>
                        <a:pt x="963" y="529"/>
                      </a:lnTo>
                      <a:lnTo>
                        <a:pt x="972" y="560"/>
                      </a:lnTo>
                      <a:lnTo>
                        <a:pt x="978" y="592"/>
                      </a:lnTo>
                      <a:lnTo>
                        <a:pt x="982" y="625"/>
                      </a:lnTo>
                      <a:lnTo>
                        <a:pt x="984" y="659"/>
                      </a:lnTo>
                      <a:lnTo>
                        <a:pt x="985" y="693"/>
                      </a:lnTo>
                      <a:lnTo>
                        <a:pt x="984" y="730"/>
                      </a:lnTo>
                      <a:lnTo>
                        <a:pt x="980" y="765"/>
                      </a:lnTo>
                      <a:lnTo>
                        <a:pt x="974" y="799"/>
                      </a:lnTo>
                      <a:lnTo>
                        <a:pt x="966" y="831"/>
                      </a:lnTo>
                      <a:lnTo>
                        <a:pt x="956" y="862"/>
                      </a:lnTo>
                      <a:lnTo>
                        <a:pt x="944" y="891"/>
                      </a:lnTo>
                      <a:lnTo>
                        <a:pt x="931" y="919"/>
                      </a:lnTo>
                      <a:lnTo>
                        <a:pt x="916" y="944"/>
                      </a:lnTo>
                      <a:lnTo>
                        <a:pt x="900" y="969"/>
                      </a:lnTo>
                      <a:lnTo>
                        <a:pt x="884" y="993"/>
                      </a:lnTo>
                      <a:lnTo>
                        <a:pt x="865" y="1015"/>
                      </a:lnTo>
                      <a:lnTo>
                        <a:pt x="847" y="1035"/>
                      </a:lnTo>
                      <a:lnTo>
                        <a:pt x="827" y="1055"/>
                      </a:lnTo>
                      <a:lnTo>
                        <a:pt x="807" y="1073"/>
                      </a:lnTo>
                      <a:lnTo>
                        <a:pt x="787" y="1090"/>
                      </a:lnTo>
                      <a:lnTo>
                        <a:pt x="767" y="1106"/>
                      </a:lnTo>
                      <a:lnTo>
                        <a:pt x="746" y="1120"/>
                      </a:lnTo>
                      <a:lnTo>
                        <a:pt x="726" y="1134"/>
                      </a:lnTo>
                      <a:lnTo>
                        <a:pt x="705" y="1146"/>
                      </a:lnTo>
                      <a:lnTo>
                        <a:pt x="685" y="1157"/>
                      </a:lnTo>
                      <a:lnTo>
                        <a:pt x="648" y="1176"/>
                      </a:lnTo>
                      <a:lnTo>
                        <a:pt x="614" y="1191"/>
                      </a:lnTo>
                      <a:lnTo>
                        <a:pt x="584" y="1204"/>
                      </a:lnTo>
                      <a:lnTo>
                        <a:pt x="561" y="1212"/>
                      </a:lnTo>
                      <a:lnTo>
                        <a:pt x="545" y="1217"/>
                      </a:lnTo>
                      <a:lnTo>
                        <a:pt x="536" y="1219"/>
                      </a:lnTo>
                      <a:lnTo>
                        <a:pt x="527" y="1222"/>
                      </a:lnTo>
                      <a:lnTo>
                        <a:pt x="518" y="1227"/>
                      </a:lnTo>
                      <a:lnTo>
                        <a:pt x="509" y="1231"/>
                      </a:lnTo>
                      <a:lnTo>
                        <a:pt x="501" y="1237"/>
                      </a:lnTo>
                      <a:lnTo>
                        <a:pt x="494" y="1243"/>
                      </a:lnTo>
                      <a:lnTo>
                        <a:pt x="487" y="1249"/>
                      </a:lnTo>
                      <a:lnTo>
                        <a:pt x="481" y="1258"/>
                      </a:lnTo>
                      <a:lnTo>
                        <a:pt x="475" y="1265"/>
                      </a:lnTo>
                      <a:lnTo>
                        <a:pt x="471" y="1274"/>
                      </a:lnTo>
                      <a:lnTo>
                        <a:pt x="468" y="1282"/>
                      </a:lnTo>
                      <a:lnTo>
                        <a:pt x="465" y="1292"/>
                      </a:lnTo>
                      <a:lnTo>
                        <a:pt x="463" y="1301"/>
                      </a:lnTo>
                      <a:lnTo>
                        <a:pt x="462" y="1311"/>
                      </a:lnTo>
                      <a:lnTo>
                        <a:pt x="462" y="1321"/>
                      </a:lnTo>
                      <a:lnTo>
                        <a:pt x="463" y="1331"/>
                      </a:lnTo>
                      <a:lnTo>
                        <a:pt x="465" y="1341"/>
                      </a:lnTo>
                      <a:lnTo>
                        <a:pt x="468" y="1351"/>
                      </a:lnTo>
                      <a:lnTo>
                        <a:pt x="472" y="1360"/>
                      </a:lnTo>
                      <a:lnTo>
                        <a:pt x="477" y="1368"/>
                      </a:lnTo>
                      <a:lnTo>
                        <a:pt x="483" y="1377"/>
                      </a:lnTo>
                      <a:lnTo>
                        <a:pt x="489" y="1384"/>
                      </a:lnTo>
                      <a:lnTo>
                        <a:pt x="496" y="1391"/>
                      </a:lnTo>
                      <a:lnTo>
                        <a:pt x="503" y="1397"/>
                      </a:lnTo>
                      <a:lnTo>
                        <a:pt x="512" y="1402"/>
                      </a:lnTo>
                      <a:lnTo>
                        <a:pt x="520" y="1407"/>
                      </a:lnTo>
                      <a:lnTo>
                        <a:pt x="529" y="1410"/>
                      </a:lnTo>
                      <a:lnTo>
                        <a:pt x="537" y="1413"/>
                      </a:lnTo>
                      <a:lnTo>
                        <a:pt x="548" y="1415"/>
                      </a:lnTo>
                      <a:lnTo>
                        <a:pt x="557" y="1416"/>
                      </a:lnTo>
                      <a:lnTo>
                        <a:pt x="567" y="1416"/>
                      </a:lnTo>
                      <a:lnTo>
                        <a:pt x="577" y="1415"/>
                      </a:lnTo>
                      <a:lnTo>
                        <a:pt x="587" y="1413"/>
                      </a:lnTo>
                      <a:lnTo>
                        <a:pt x="607" y="1408"/>
                      </a:lnTo>
                      <a:lnTo>
                        <a:pt x="627" y="1400"/>
                      </a:lnTo>
                      <a:lnTo>
                        <a:pt x="649" y="1393"/>
                      </a:lnTo>
                      <a:lnTo>
                        <a:pt x="672" y="1385"/>
                      </a:lnTo>
                      <a:lnTo>
                        <a:pt x="695" y="1376"/>
                      </a:lnTo>
                      <a:lnTo>
                        <a:pt x="718" y="1365"/>
                      </a:lnTo>
                      <a:lnTo>
                        <a:pt x="742" y="1353"/>
                      </a:lnTo>
                      <a:lnTo>
                        <a:pt x="767" y="1340"/>
                      </a:lnTo>
                      <a:lnTo>
                        <a:pt x="791" y="1327"/>
                      </a:lnTo>
                      <a:lnTo>
                        <a:pt x="816" y="1312"/>
                      </a:lnTo>
                      <a:lnTo>
                        <a:pt x="840" y="1297"/>
                      </a:lnTo>
                      <a:lnTo>
                        <a:pt x="865" y="1279"/>
                      </a:lnTo>
                      <a:lnTo>
                        <a:pt x="890" y="1262"/>
                      </a:lnTo>
                      <a:lnTo>
                        <a:pt x="915" y="1242"/>
                      </a:lnTo>
                      <a:lnTo>
                        <a:pt x="939" y="1222"/>
                      </a:lnTo>
                      <a:lnTo>
                        <a:pt x="961" y="1201"/>
                      </a:lnTo>
                      <a:lnTo>
                        <a:pt x="984" y="1178"/>
                      </a:lnTo>
                      <a:lnTo>
                        <a:pt x="1007" y="1154"/>
                      </a:lnTo>
                      <a:lnTo>
                        <a:pt x="1028" y="1129"/>
                      </a:lnTo>
                      <a:lnTo>
                        <a:pt x="1048" y="1104"/>
                      </a:lnTo>
                      <a:lnTo>
                        <a:pt x="1068" y="1077"/>
                      </a:lnTo>
                      <a:lnTo>
                        <a:pt x="1086" y="1048"/>
                      </a:lnTo>
                      <a:lnTo>
                        <a:pt x="1103" y="1019"/>
                      </a:lnTo>
                      <a:lnTo>
                        <a:pt x="1119" y="988"/>
                      </a:lnTo>
                      <a:lnTo>
                        <a:pt x="1133" y="956"/>
                      </a:lnTo>
                      <a:lnTo>
                        <a:pt x="1146" y="922"/>
                      </a:lnTo>
                      <a:lnTo>
                        <a:pt x="1157" y="887"/>
                      </a:lnTo>
                      <a:lnTo>
                        <a:pt x="1167" y="851"/>
                      </a:lnTo>
                      <a:lnTo>
                        <a:pt x="1174" y="814"/>
                      </a:lnTo>
                      <a:lnTo>
                        <a:pt x="1180" y="776"/>
                      </a:lnTo>
                      <a:lnTo>
                        <a:pt x="1184" y="736"/>
                      </a:lnTo>
                      <a:lnTo>
                        <a:pt x="1185" y="694"/>
                      </a:lnTo>
                      <a:lnTo>
                        <a:pt x="1185" y="670"/>
                      </a:lnTo>
                      <a:lnTo>
                        <a:pt x="1184" y="647"/>
                      </a:lnTo>
                      <a:lnTo>
                        <a:pt x="1183" y="624"/>
                      </a:lnTo>
                      <a:lnTo>
                        <a:pt x="1181" y="600"/>
                      </a:lnTo>
                      <a:lnTo>
                        <a:pt x="1177" y="577"/>
                      </a:lnTo>
                      <a:lnTo>
                        <a:pt x="1173" y="555"/>
                      </a:lnTo>
                      <a:lnTo>
                        <a:pt x="1169" y="532"/>
                      </a:lnTo>
                      <a:lnTo>
                        <a:pt x="1165" y="510"/>
                      </a:lnTo>
                      <a:lnTo>
                        <a:pt x="1159" y="488"/>
                      </a:lnTo>
                      <a:lnTo>
                        <a:pt x="1154" y="467"/>
                      </a:lnTo>
                      <a:lnTo>
                        <a:pt x="1146" y="445"/>
                      </a:lnTo>
                      <a:lnTo>
                        <a:pt x="1139" y="424"/>
                      </a:lnTo>
                      <a:lnTo>
                        <a:pt x="1131" y="404"/>
                      </a:lnTo>
                      <a:lnTo>
                        <a:pt x="1123" y="383"/>
                      </a:lnTo>
                      <a:lnTo>
                        <a:pt x="1113" y="363"/>
                      </a:lnTo>
                      <a:lnTo>
                        <a:pt x="1104" y="344"/>
                      </a:lnTo>
                      <a:lnTo>
                        <a:pt x="1094" y="324"/>
                      </a:lnTo>
                      <a:lnTo>
                        <a:pt x="1082" y="305"/>
                      </a:lnTo>
                      <a:lnTo>
                        <a:pt x="1071" y="288"/>
                      </a:lnTo>
                      <a:lnTo>
                        <a:pt x="1060" y="269"/>
                      </a:lnTo>
                      <a:lnTo>
                        <a:pt x="1047" y="252"/>
                      </a:lnTo>
                      <a:lnTo>
                        <a:pt x="1034" y="235"/>
                      </a:lnTo>
                      <a:lnTo>
                        <a:pt x="1020" y="219"/>
                      </a:lnTo>
                      <a:lnTo>
                        <a:pt x="1006" y="203"/>
                      </a:lnTo>
                      <a:lnTo>
                        <a:pt x="991" y="188"/>
                      </a:lnTo>
                      <a:lnTo>
                        <a:pt x="976" y="172"/>
                      </a:lnTo>
                      <a:lnTo>
                        <a:pt x="960" y="158"/>
                      </a:lnTo>
                      <a:lnTo>
                        <a:pt x="944" y="144"/>
                      </a:lnTo>
                      <a:lnTo>
                        <a:pt x="927" y="131"/>
                      </a:lnTo>
                      <a:lnTo>
                        <a:pt x="910" y="117"/>
                      </a:lnTo>
                      <a:lnTo>
                        <a:pt x="892" y="105"/>
                      </a:lnTo>
                      <a:lnTo>
                        <a:pt x="875" y="9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254" name="Group 2151">
                <a:extLst>
                  <a:ext uri="{FF2B5EF4-FFF2-40B4-BE49-F238E27FC236}">
                    <a16:creationId xmlns:a16="http://schemas.microsoft.com/office/drawing/2014/main" id="{08FF03A2-E572-4B05-B431-5D57653FDAC5}"/>
                  </a:ext>
                </a:extLst>
              </p:cNvPr>
              <p:cNvGrpSpPr>
                <a:grpSpLocks/>
              </p:cNvGrpSpPr>
              <p:nvPr/>
            </p:nvGrpSpPr>
            <p:grpSpPr bwMode="auto">
              <a:xfrm>
                <a:off x="1440" y="2160"/>
                <a:ext cx="684" cy="947"/>
                <a:chOff x="1609" y="2407"/>
                <a:chExt cx="684" cy="947"/>
              </a:xfrm>
            </p:grpSpPr>
            <p:sp>
              <p:nvSpPr>
                <p:cNvPr id="8255" name="Freeform 2152">
                  <a:extLst>
                    <a:ext uri="{FF2B5EF4-FFF2-40B4-BE49-F238E27FC236}">
                      <a16:creationId xmlns:a16="http://schemas.microsoft.com/office/drawing/2014/main" id="{B27210EC-E2C4-4CE9-8FB4-E5DB03D3D60A}"/>
                    </a:ext>
                  </a:extLst>
                </p:cNvPr>
                <p:cNvSpPr>
                  <a:spLocks/>
                </p:cNvSpPr>
                <p:nvPr/>
              </p:nvSpPr>
              <p:spPr bwMode="auto">
                <a:xfrm>
                  <a:off x="1839" y="3169"/>
                  <a:ext cx="139" cy="182"/>
                </a:xfrm>
                <a:custGeom>
                  <a:avLst/>
                  <a:gdLst>
                    <a:gd name="T0" fmla="*/ 0 w 2079"/>
                    <a:gd name="T1" fmla="*/ 0 h 2719"/>
                    <a:gd name="T2" fmla="*/ 0 w 2079"/>
                    <a:gd name="T3" fmla="*/ 0 h 2719"/>
                    <a:gd name="T4" fmla="*/ 0 w 2079"/>
                    <a:gd name="T5" fmla="*/ 0 h 2719"/>
                    <a:gd name="T6" fmla="*/ 0 w 2079"/>
                    <a:gd name="T7" fmla="*/ 0 h 2719"/>
                    <a:gd name="T8" fmla="*/ 0 w 2079"/>
                    <a:gd name="T9" fmla="*/ 0 h 2719"/>
                    <a:gd name="T10" fmla="*/ 0 w 2079"/>
                    <a:gd name="T11" fmla="*/ 0 h 2719"/>
                    <a:gd name="T12" fmla="*/ 0 w 2079"/>
                    <a:gd name="T13" fmla="*/ 0 h 2719"/>
                    <a:gd name="T14" fmla="*/ 0 w 2079"/>
                    <a:gd name="T15" fmla="*/ 0 h 2719"/>
                    <a:gd name="T16" fmla="*/ 0 w 2079"/>
                    <a:gd name="T17" fmla="*/ 0 h 2719"/>
                    <a:gd name="T18" fmla="*/ 0 w 2079"/>
                    <a:gd name="T19" fmla="*/ 0 h 2719"/>
                    <a:gd name="T20" fmla="*/ 0 w 2079"/>
                    <a:gd name="T21" fmla="*/ 0 h 2719"/>
                    <a:gd name="T22" fmla="*/ 0 w 2079"/>
                    <a:gd name="T23" fmla="*/ 0 h 2719"/>
                    <a:gd name="T24" fmla="*/ 0 w 2079"/>
                    <a:gd name="T25" fmla="*/ 0 h 2719"/>
                    <a:gd name="T26" fmla="*/ 0 w 2079"/>
                    <a:gd name="T27" fmla="*/ 0 h 2719"/>
                    <a:gd name="T28" fmla="*/ 0 w 2079"/>
                    <a:gd name="T29" fmla="*/ 0 h 2719"/>
                    <a:gd name="T30" fmla="*/ 0 w 2079"/>
                    <a:gd name="T31" fmla="*/ 0 h 2719"/>
                    <a:gd name="T32" fmla="*/ 0 w 2079"/>
                    <a:gd name="T33" fmla="*/ 0 h 2719"/>
                    <a:gd name="T34" fmla="*/ 0 w 2079"/>
                    <a:gd name="T35" fmla="*/ 0 h 2719"/>
                    <a:gd name="T36" fmla="*/ 0 w 2079"/>
                    <a:gd name="T37" fmla="*/ 0 h 2719"/>
                    <a:gd name="T38" fmla="*/ 0 w 2079"/>
                    <a:gd name="T39" fmla="*/ 0 h 2719"/>
                    <a:gd name="T40" fmla="*/ 0 w 2079"/>
                    <a:gd name="T41" fmla="*/ 0 h 2719"/>
                    <a:gd name="T42" fmla="*/ 0 w 2079"/>
                    <a:gd name="T43" fmla="*/ 0 h 2719"/>
                    <a:gd name="T44" fmla="*/ 0 w 2079"/>
                    <a:gd name="T45" fmla="*/ 0 h 2719"/>
                    <a:gd name="T46" fmla="*/ 0 w 2079"/>
                    <a:gd name="T47" fmla="*/ 0 h 2719"/>
                    <a:gd name="T48" fmla="*/ 0 w 2079"/>
                    <a:gd name="T49" fmla="*/ 0 h 2719"/>
                    <a:gd name="T50" fmla="*/ 0 w 2079"/>
                    <a:gd name="T51" fmla="*/ 0 h 2719"/>
                    <a:gd name="T52" fmla="*/ 0 w 2079"/>
                    <a:gd name="T53" fmla="*/ 0 h 2719"/>
                    <a:gd name="T54" fmla="*/ 0 w 2079"/>
                    <a:gd name="T55" fmla="*/ 0 h 2719"/>
                    <a:gd name="T56" fmla="*/ 0 w 2079"/>
                    <a:gd name="T57" fmla="*/ 0 h 2719"/>
                    <a:gd name="T58" fmla="*/ 0 w 2079"/>
                    <a:gd name="T59" fmla="*/ 0 h 2719"/>
                    <a:gd name="T60" fmla="*/ 0 w 2079"/>
                    <a:gd name="T61" fmla="*/ 0 h 2719"/>
                    <a:gd name="T62" fmla="*/ 0 w 2079"/>
                    <a:gd name="T63" fmla="*/ 0 h 2719"/>
                    <a:gd name="T64" fmla="*/ 0 w 2079"/>
                    <a:gd name="T65" fmla="*/ 0 h 2719"/>
                    <a:gd name="T66" fmla="*/ 0 w 2079"/>
                    <a:gd name="T67" fmla="*/ 0 h 2719"/>
                    <a:gd name="T68" fmla="*/ 0 w 2079"/>
                    <a:gd name="T69" fmla="*/ 0 h 2719"/>
                    <a:gd name="T70" fmla="*/ 0 w 2079"/>
                    <a:gd name="T71" fmla="*/ 0 h 2719"/>
                    <a:gd name="T72" fmla="*/ 0 w 2079"/>
                    <a:gd name="T73" fmla="*/ 0 h 2719"/>
                    <a:gd name="T74" fmla="*/ 0 w 2079"/>
                    <a:gd name="T75" fmla="*/ 0 h 2719"/>
                    <a:gd name="T76" fmla="*/ 0 w 2079"/>
                    <a:gd name="T77" fmla="*/ 0 h 2719"/>
                    <a:gd name="T78" fmla="*/ 0 w 2079"/>
                    <a:gd name="T79" fmla="*/ 0 h 2719"/>
                    <a:gd name="T80" fmla="*/ 0 w 2079"/>
                    <a:gd name="T81" fmla="*/ 0 h 2719"/>
                    <a:gd name="T82" fmla="*/ 0 w 2079"/>
                    <a:gd name="T83" fmla="*/ 0 h 2719"/>
                    <a:gd name="T84" fmla="*/ 0 w 2079"/>
                    <a:gd name="T85" fmla="*/ 0 h 2719"/>
                    <a:gd name="T86" fmla="*/ 0 w 2079"/>
                    <a:gd name="T87" fmla="*/ 0 h 2719"/>
                    <a:gd name="T88" fmla="*/ 0 w 2079"/>
                    <a:gd name="T89" fmla="*/ 0 h 2719"/>
                    <a:gd name="T90" fmla="*/ 0 w 2079"/>
                    <a:gd name="T91" fmla="*/ 0 h 2719"/>
                    <a:gd name="T92" fmla="*/ 0 w 2079"/>
                    <a:gd name="T93" fmla="*/ 0 h 2719"/>
                    <a:gd name="T94" fmla="*/ 0 w 2079"/>
                    <a:gd name="T95" fmla="*/ 0 h 2719"/>
                    <a:gd name="T96" fmla="*/ 0 w 2079"/>
                    <a:gd name="T97" fmla="*/ 0 h 2719"/>
                    <a:gd name="T98" fmla="*/ 0 w 2079"/>
                    <a:gd name="T99" fmla="*/ 0 h 2719"/>
                    <a:gd name="T100" fmla="*/ 0 w 2079"/>
                    <a:gd name="T101" fmla="*/ 0 h 2719"/>
                    <a:gd name="T102" fmla="*/ 0 w 2079"/>
                    <a:gd name="T103" fmla="*/ 0 h 2719"/>
                    <a:gd name="T104" fmla="*/ 0 w 2079"/>
                    <a:gd name="T105" fmla="*/ 0 h 2719"/>
                    <a:gd name="T106" fmla="*/ 0 w 2079"/>
                    <a:gd name="T107" fmla="*/ 0 h 2719"/>
                    <a:gd name="T108" fmla="*/ 0 w 2079"/>
                    <a:gd name="T109" fmla="*/ 0 h 2719"/>
                    <a:gd name="T110" fmla="*/ 0 w 2079"/>
                    <a:gd name="T111" fmla="*/ 0 h 2719"/>
                    <a:gd name="T112" fmla="*/ 0 w 2079"/>
                    <a:gd name="T113" fmla="*/ 0 h 27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9" h="2719">
                      <a:moveTo>
                        <a:pt x="1" y="2504"/>
                      </a:moveTo>
                      <a:lnTo>
                        <a:pt x="3" y="2492"/>
                      </a:lnTo>
                      <a:lnTo>
                        <a:pt x="6" y="2482"/>
                      </a:lnTo>
                      <a:lnTo>
                        <a:pt x="9" y="2472"/>
                      </a:lnTo>
                      <a:lnTo>
                        <a:pt x="15" y="2462"/>
                      </a:lnTo>
                      <a:lnTo>
                        <a:pt x="20" y="2454"/>
                      </a:lnTo>
                      <a:lnTo>
                        <a:pt x="27" y="2446"/>
                      </a:lnTo>
                      <a:lnTo>
                        <a:pt x="34" y="2438"/>
                      </a:lnTo>
                      <a:lnTo>
                        <a:pt x="42" y="2431"/>
                      </a:lnTo>
                      <a:lnTo>
                        <a:pt x="50" y="2425"/>
                      </a:lnTo>
                      <a:lnTo>
                        <a:pt x="59" y="2420"/>
                      </a:lnTo>
                      <a:lnTo>
                        <a:pt x="68" y="2416"/>
                      </a:lnTo>
                      <a:lnTo>
                        <a:pt x="79" y="2412"/>
                      </a:lnTo>
                      <a:lnTo>
                        <a:pt x="89" y="2410"/>
                      </a:lnTo>
                      <a:lnTo>
                        <a:pt x="99" y="2408"/>
                      </a:lnTo>
                      <a:lnTo>
                        <a:pt x="111" y="2408"/>
                      </a:lnTo>
                      <a:lnTo>
                        <a:pt x="121" y="2409"/>
                      </a:lnTo>
                      <a:lnTo>
                        <a:pt x="228" y="2420"/>
                      </a:lnTo>
                      <a:lnTo>
                        <a:pt x="361" y="2436"/>
                      </a:lnTo>
                      <a:lnTo>
                        <a:pt x="511" y="2451"/>
                      </a:lnTo>
                      <a:lnTo>
                        <a:pt x="667" y="2468"/>
                      </a:lnTo>
                      <a:lnTo>
                        <a:pt x="819" y="2482"/>
                      </a:lnTo>
                      <a:lnTo>
                        <a:pt x="956" y="2493"/>
                      </a:lnTo>
                      <a:lnTo>
                        <a:pt x="1015" y="2498"/>
                      </a:lnTo>
                      <a:lnTo>
                        <a:pt x="1065" y="2501"/>
                      </a:lnTo>
                      <a:lnTo>
                        <a:pt x="1108" y="2503"/>
                      </a:lnTo>
                      <a:lnTo>
                        <a:pt x="1139" y="2503"/>
                      </a:lnTo>
                      <a:lnTo>
                        <a:pt x="1149" y="2502"/>
                      </a:lnTo>
                      <a:lnTo>
                        <a:pt x="1158" y="2501"/>
                      </a:lnTo>
                      <a:lnTo>
                        <a:pt x="1166" y="2499"/>
                      </a:lnTo>
                      <a:lnTo>
                        <a:pt x="1172" y="2495"/>
                      </a:lnTo>
                      <a:lnTo>
                        <a:pt x="1177" y="2493"/>
                      </a:lnTo>
                      <a:lnTo>
                        <a:pt x="1182" y="2489"/>
                      </a:lnTo>
                      <a:lnTo>
                        <a:pt x="1186" y="2486"/>
                      </a:lnTo>
                      <a:lnTo>
                        <a:pt x="1190" y="2483"/>
                      </a:lnTo>
                      <a:lnTo>
                        <a:pt x="1196" y="2477"/>
                      </a:lnTo>
                      <a:lnTo>
                        <a:pt x="1201" y="2469"/>
                      </a:lnTo>
                      <a:lnTo>
                        <a:pt x="1205" y="2461"/>
                      </a:lnTo>
                      <a:lnTo>
                        <a:pt x="1210" y="2452"/>
                      </a:lnTo>
                      <a:lnTo>
                        <a:pt x="1217" y="2431"/>
                      </a:lnTo>
                      <a:lnTo>
                        <a:pt x="1224" y="2409"/>
                      </a:lnTo>
                      <a:lnTo>
                        <a:pt x="1230" y="2383"/>
                      </a:lnTo>
                      <a:lnTo>
                        <a:pt x="1233" y="2355"/>
                      </a:lnTo>
                      <a:lnTo>
                        <a:pt x="1235" y="2325"/>
                      </a:lnTo>
                      <a:lnTo>
                        <a:pt x="1235" y="2294"/>
                      </a:lnTo>
                      <a:lnTo>
                        <a:pt x="1234" y="2220"/>
                      </a:lnTo>
                      <a:lnTo>
                        <a:pt x="1235" y="2104"/>
                      </a:lnTo>
                      <a:lnTo>
                        <a:pt x="1237" y="1960"/>
                      </a:lnTo>
                      <a:lnTo>
                        <a:pt x="1239" y="1804"/>
                      </a:lnTo>
                      <a:lnTo>
                        <a:pt x="1241" y="1652"/>
                      </a:lnTo>
                      <a:lnTo>
                        <a:pt x="1243" y="1520"/>
                      </a:lnTo>
                      <a:lnTo>
                        <a:pt x="1245" y="1424"/>
                      </a:lnTo>
                      <a:lnTo>
                        <a:pt x="1245" y="1381"/>
                      </a:lnTo>
                      <a:lnTo>
                        <a:pt x="1246" y="1371"/>
                      </a:lnTo>
                      <a:lnTo>
                        <a:pt x="1248" y="1360"/>
                      </a:lnTo>
                      <a:lnTo>
                        <a:pt x="1250" y="1350"/>
                      </a:lnTo>
                      <a:lnTo>
                        <a:pt x="1254" y="1341"/>
                      </a:lnTo>
                      <a:lnTo>
                        <a:pt x="1259" y="1331"/>
                      </a:lnTo>
                      <a:lnTo>
                        <a:pt x="1264" y="1322"/>
                      </a:lnTo>
                      <a:lnTo>
                        <a:pt x="1270" y="1315"/>
                      </a:lnTo>
                      <a:lnTo>
                        <a:pt x="1277" y="1306"/>
                      </a:lnTo>
                      <a:lnTo>
                        <a:pt x="1284" y="1300"/>
                      </a:lnTo>
                      <a:lnTo>
                        <a:pt x="1293" y="1294"/>
                      </a:lnTo>
                      <a:lnTo>
                        <a:pt x="1301" y="1289"/>
                      </a:lnTo>
                      <a:lnTo>
                        <a:pt x="1310" y="1284"/>
                      </a:lnTo>
                      <a:lnTo>
                        <a:pt x="1320" y="1281"/>
                      </a:lnTo>
                      <a:lnTo>
                        <a:pt x="1330" y="1278"/>
                      </a:lnTo>
                      <a:lnTo>
                        <a:pt x="1340" y="1275"/>
                      </a:lnTo>
                      <a:lnTo>
                        <a:pt x="1351" y="1274"/>
                      </a:lnTo>
                      <a:lnTo>
                        <a:pt x="1398" y="1273"/>
                      </a:lnTo>
                      <a:lnTo>
                        <a:pt x="1458" y="1271"/>
                      </a:lnTo>
                      <a:lnTo>
                        <a:pt x="1527" y="1268"/>
                      </a:lnTo>
                      <a:lnTo>
                        <a:pt x="1600" y="1265"/>
                      </a:lnTo>
                      <a:lnTo>
                        <a:pt x="1672" y="1261"/>
                      </a:lnTo>
                      <a:lnTo>
                        <a:pt x="1739" y="1257"/>
                      </a:lnTo>
                      <a:lnTo>
                        <a:pt x="1797" y="1252"/>
                      </a:lnTo>
                      <a:lnTo>
                        <a:pt x="1842" y="1245"/>
                      </a:lnTo>
                      <a:lnTo>
                        <a:pt x="1844" y="1245"/>
                      </a:lnTo>
                      <a:lnTo>
                        <a:pt x="1847" y="1244"/>
                      </a:lnTo>
                      <a:lnTo>
                        <a:pt x="1850" y="1243"/>
                      </a:lnTo>
                      <a:lnTo>
                        <a:pt x="1852" y="1242"/>
                      </a:lnTo>
                      <a:lnTo>
                        <a:pt x="1855" y="1241"/>
                      </a:lnTo>
                      <a:lnTo>
                        <a:pt x="1857" y="1240"/>
                      </a:lnTo>
                      <a:lnTo>
                        <a:pt x="1858" y="1239"/>
                      </a:lnTo>
                      <a:lnTo>
                        <a:pt x="1859" y="1237"/>
                      </a:lnTo>
                      <a:lnTo>
                        <a:pt x="1861" y="1232"/>
                      </a:lnTo>
                      <a:lnTo>
                        <a:pt x="1862" y="1226"/>
                      </a:lnTo>
                      <a:lnTo>
                        <a:pt x="1862" y="1218"/>
                      </a:lnTo>
                      <a:lnTo>
                        <a:pt x="1862" y="1207"/>
                      </a:lnTo>
                      <a:lnTo>
                        <a:pt x="1860" y="1197"/>
                      </a:lnTo>
                      <a:lnTo>
                        <a:pt x="1856" y="1184"/>
                      </a:lnTo>
                      <a:lnTo>
                        <a:pt x="1851" y="1171"/>
                      </a:lnTo>
                      <a:lnTo>
                        <a:pt x="1845" y="1157"/>
                      </a:lnTo>
                      <a:lnTo>
                        <a:pt x="1296" y="160"/>
                      </a:lnTo>
                      <a:lnTo>
                        <a:pt x="1291" y="150"/>
                      </a:lnTo>
                      <a:lnTo>
                        <a:pt x="1287" y="140"/>
                      </a:lnTo>
                      <a:lnTo>
                        <a:pt x="1284" y="130"/>
                      </a:lnTo>
                      <a:lnTo>
                        <a:pt x="1282" y="118"/>
                      </a:lnTo>
                      <a:lnTo>
                        <a:pt x="1281" y="108"/>
                      </a:lnTo>
                      <a:lnTo>
                        <a:pt x="1282" y="98"/>
                      </a:lnTo>
                      <a:lnTo>
                        <a:pt x="1283" y="87"/>
                      </a:lnTo>
                      <a:lnTo>
                        <a:pt x="1287" y="77"/>
                      </a:lnTo>
                      <a:lnTo>
                        <a:pt x="1290" y="68"/>
                      </a:lnTo>
                      <a:lnTo>
                        <a:pt x="1294" y="59"/>
                      </a:lnTo>
                      <a:lnTo>
                        <a:pt x="1299" y="49"/>
                      </a:lnTo>
                      <a:lnTo>
                        <a:pt x="1305" y="41"/>
                      </a:lnTo>
                      <a:lnTo>
                        <a:pt x="1311" y="33"/>
                      </a:lnTo>
                      <a:lnTo>
                        <a:pt x="1320" y="25"/>
                      </a:lnTo>
                      <a:lnTo>
                        <a:pt x="1328" y="18"/>
                      </a:lnTo>
                      <a:lnTo>
                        <a:pt x="1337" y="13"/>
                      </a:lnTo>
                      <a:lnTo>
                        <a:pt x="1348" y="8"/>
                      </a:lnTo>
                      <a:lnTo>
                        <a:pt x="1358" y="4"/>
                      </a:lnTo>
                      <a:lnTo>
                        <a:pt x="1368" y="2"/>
                      </a:lnTo>
                      <a:lnTo>
                        <a:pt x="1379" y="0"/>
                      </a:lnTo>
                      <a:lnTo>
                        <a:pt x="1389" y="0"/>
                      </a:lnTo>
                      <a:lnTo>
                        <a:pt x="1399" y="0"/>
                      </a:lnTo>
                      <a:lnTo>
                        <a:pt x="1410" y="2"/>
                      </a:lnTo>
                      <a:lnTo>
                        <a:pt x="1420" y="4"/>
                      </a:lnTo>
                      <a:lnTo>
                        <a:pt x="1430" y="7"/>
                      </a:lnTo>
                      <a:lnTo>
                        <a:pt x="1440" y="11"/>
                      </a:lnTo>
                      <a:lnTo>
                        <a:pt x="1448" y="16"/>
                      </a:lnTo>
                      <a:lnTo>
                        <a:pt x="1457" y="22"/>
                      </a:lnTo>
                      <a:lnTo>
                        <a:pt x="1464" y="30"/>
                      </a:lnTo>
                      <a:lnTo>
                        <a:pt x="1473" y="37"/>
                      </a:lnTo>
                      <a:lnTo>
                        <a:pt x="1479" y="46"/>
                      </a:lnTo>
                      <a:lnTo>
                        <a:pt x="1485" y="55"/>
                      </a:lnTo>
                      <a:lnTo>
                        <a:pt x="2036" y="1055"/>
                      </a:lnTo>
                      <a:lnTo>
                        <a:pt x="2044" y="1073"/>
                      </a:lnTo>
                      <a:lnTo>
                        <a:pt x="2053" y="1090"/>
                      </a:lnTo>
                      <a:lnTo>
                        <a:pt x="2059" y="1109"/>
                      </a:lnTo>
                      <a:lnTo>
                        <a:pt x="2065" y="1127"/>
                      </a:lnTo>
                      <a:lnTo>
                        <a:pt x="2070" y="1145"/>
                      </a:lnTo>
                      <a:lnTo>
                        <a:pt x="2073" y="1164"/>
                      </a:lnTo>
                      <a:lnTo>
                        <a:pt x="2077" y="1181"/>
                      </a:lnTo>
                      <a:lnTo>
                        <a:pt x="2079" y="1199"/>
                      </a:lnTo>
                      <a:lnTo>
                        <a:pt x="2079" y="1218"/>
                      </a:lnTo>
                      <a:lnTo>
                        <a:pt x="2079" y="1235"/>
                      </a:lnTo>
                      <a:lnTo>
                        <a:pt x="2078" y="1252"/>
                      </a:lnTo>
                      <a:lnTo>
                        <a:pt x="2074" y="1269"/>
                      </a:lnTo>
                      <a:lnTo>
                        <a:pt x="2071" y="1286"/>
                      </a:lnTo>
                      <a:lnTo>
                        <a:pt x="2066" y="1302"/>
                      </a:lnTo>
                      <a:lnTo>
                        <a:pt x="2061" y="1318"/>
                      </a:lnTo>
                      <a:lnTo>
                        <a:pt x="2054" y="1332"/>
                      </a:lnTo>
                      <a:lnTo>
                        <a:pt x="2048" y="1345"/>
                      </a:lnTo>
                      <a:lnTo>
                        <a:pt x="2040" y="1357"/>
                      </a:lnTo>
                      <a:lnTo>
                        <a:pt x="2032" y="1368"/>
                      </a:lnTo>
                      <a:lnTo>
                        <a:pt x="2024" y="1379"/>
                      </a:lnTo>
                      <a:lnTo>
                        <a:pt x="2014" y="1389"/>
                      </a:lnTo>
                      <a:lnTo>
                        <a:pt x="2005" y="1398"/>
                      </a:lnTo>
                      <a:lnTo>
                        <a:pt x="1995" y="1408"/>
                      </a:lnTo>
                      <a:lnTo>
                        <a:pt x="1983" y="1416"/>
                      </a:lnTo>
                      <a:lnTo>
                        <a:pt x="1972" y="1423"/>
                      </a:lnTo>
                      <a:lnTo>
                        <a:pt x="1960" y="1431"/>
                      </a:lnTo>
                      <a:lnTo>
                        <a:pt x="1947" y="1437"/>
                      </a:lnTo>
                      <a:lnTo>
                        <a:pt x="1935" y="1443"/>
                      </a:lnTo>
                      <a:lnTo>
                        <a:pt x="1920" y="1448"/>
                      </a:lnTo>
                      <a:lnTo>
                        <a:pt x="1907" y="1452"/>
                      </a:lnTo>
                      <a:lnTo>
                        <a:pt x="1892" y="1456"/>
                      </a:lnTo>
                      <a:lnTo>
                        <a:pt x="1878" y="1458"/>
                      </a:lnTo>
                      <a:lnTo>
                        <a:pt x="1840" y="1465"/>
                      </a:lnTo>
                      <a:lnTo>
                        <a:pt x="1792" y="1469"/>
                      </a:lnTo>
                      <a:lnTo>
                        <a:pt x="1739" y="1474"/>
                      </a:lnTo>
                      <a:lnTo>
                        <a:pt x="1683" y="1477"/>
                      </a:lnTo>
                      <a:lnTo>
                        <a:pt x="1625" y="1481"/>
                      </a:lnTo>
                      <a:lnTo>
                        <a:pt x="1566" y="1483"/>
                      </a:lnTo>
                      <a:lnTo>
                        <a:pt x="1511" y="1486"/>
                      </a:lnTo>
                      <a:lnTo>
                        <a:pt x="1460" y="1487"/>
                      </a:lnTo>
                      <a:lnTo>
                        <a:pt x="1458" y="1580"/>
                      </a:lnTo>
                      <a:lnTo>
                        <a:pt x="1457" y="1691"/>
                      </a:lnTo>
                      <a:lnTo>
                        <a:pt x="1455" y="1812"/>
                      </a:lnTo>
                      <a:lnTo>
                        <a:pt x="1453" y="1935"/>
                      </a:lnTo>
                      <a:lnTo>
                        <a:pt x="1452" y="2052"/>
                      </a:lnTo>
                      <a:lnTo>
                        <a:pt x="1451" y="2155"/>
                      </a:lnTo>
                      <a:lnTo>
                        <a:pt x="1451" y="2236"/>
                      </a:lnTo>
                      <a:lnTo>
                        <a:pt x="1451" y="2289"/>
                      </a:lnTo>
                      <a:lnTo>
                        <a:pt x="1451" y="2324"/>
                      </a:lnTo>
                      <a:lnTo>
                        <a:pt x="1449" y="2363"/>
                      </a:lnTo>
                      <a:lnTo>
                        <a:pt x="1447" y="2385"/>
                      </a:lnTo>
                      <a:lnTo>
                        <a:pt x="1445" y="2408"/>
                      </a:lnTo>
                      <a:lnTo>
                        <a:pt x="1441" y="2430"/>
                      </a:lnTo>
                      <a:lnTo>
                        <a:pt x="1435" y="2454"/>
                      </a:lnTo>
                      <a:lnTo>
                        <a:pt x="1429" y="2478"/>
                      </a:lnTo>
                      <a:lnTo>
                        <a:pt x="1423" y="2501"/>
                      </a:lnTo>
                      <a:lnTo>
                        <a:pt x="1414" y="2524"/>
                      </a:lnTo>
                      <a:lnTo>
                        <a:pt x="1403" y="2547"/>
                      </a:lnTo>
                      <a:lnTo>
                        <a:pt x="1392" y="2570"/>
                      </a:lnTo>
                      <a:lnTo>
                        <a:pt x="1379" y="2592"/>
                      </a:lnTo>
                      <a:lnTo>
                        <a:pt x="1364" y="2612"/>
                      </a:lnTo>
                      <a:lnTo>
                        <a:pt x="1346" y="2632"/>
                      </a:lnTo>
                      <a:lnTo>
                        <a:pt x="1337" y="2641"/>
                      </a:lnTo>
                      <a:lnTo>
                        <a:pt x="1327" y="2652"/>
                      </a:lnTo>
                      <a:lnTo>
                        <a:pt x="1315" y="2660"/>
                      </a:lnTo>
                      <a:lnTo>
                        <a:pt x="1304" y="2668"/>
                      </a:lnTo>
                      <a:lnTo>
                        <a:pt x="1293" y="2676"/>
                      </a:lnTo>
                      <a:lnTo>
                        <a:pt x="1281" y="2683"/>
                      </a:lnTo>
                      <a:lnTo>
                        <a:pt x="1269" y="2690"/>
                      </a:lnTo>
                      <a:lnTo>
                        <a:pt x="1257" y="2695"/>
                      </a:lnTo>
                      <a:lnTo>
                        <a:pt x="1243" y="2700"/>
                      </a:lnTo>
                      <a:lnTo>
                        <a:pt x="1230" y="2705"/>
                      </a:lnTo>
                      <a:lnTo>
                        <a:pt x="1216" y="2708"/>
                      </a:lnTo>
                      <a:lnTo>
                        <a:pt x="1203" y="2713"/>
                      </a:lnTo>
                      <a:lnTo>
                        <a:pt x="1188" y="2715"/>
                      </a:lnTo>
                      <a:lnTo>
                        <a:pt x="1174" y="2717"/>
                      </a:lnTo>
                      <a:lnTo>
                        <a:pt x="1159" y="2718"/>
                      </a:lnTo>
                      <a:lnTo>
                        <a:pt x="1145" y="2719"/>
                      </a:lnTo>
                      <a:lnTo>
                        <a:pt x="1103" y="2719"/>
                      </a:lnTo>
                      <a:lnTo>
                        <a:pt x="1050" y="2717"/>
                      </a:lnTo>
                      <a:lnTo>
                        <a:pt x="984" y="2713"/>
                      </a:lnTo>
                      <a:lnTo>
                        <a:pt x="910" y="2706"/>
                      </a:lnTo>
                      <a:lnTo>
                        <a:pt x="743" y="2692"/>
                      </a:lnTo>
                      <a:lnTo>
                        <a:pt x="566" y="2674"/>
                      </a:lnTo>
                      <a:lnTo>
                        <a:pt x="396" y="2657"/>
                      </a:lnTo>
                      <a:lnTo>
                        <a:pt x="249" y="2640"/>
                      </a:lnTo>
                      <a:lnTo>
                        <a:pt x="144" y="2629"/>
                      </a:lnTo>
                      <a:lnTo>
                        <a:pt x="96" y="2624"/>
                      </a:lnTo>
                      <a:lnTo>
                        <a:pt x="86" y="2622"/>
                      </a:lnTo>
                      <a:lnTo>
                        <a:pt x="75" y="2619"/>
                      </a:lnTo>
                      <a:lnTo>
                        <a:pt x="65" y="2614"/>
                      </a:lnTo>
                      <a:lnTo>
                        <a:pt x="56" y="2610"/>
                      </a:lnTo>
                      <a:lnTo>
                        <a:pt x="47" y="2604"/>
                      </a:lnTo>
                      <a:lnTo>
                        <a:pt x="38" y="2598"/>
                      </a:lnTo>
                      <a:lnTo>
                        <a:pt x="31" y="2591"/>
                      </a:lnTo>
                      <a:lnTo>
                        <a:pt x="24" y="2583"/>
                      </a:lnTo>
                      <a:lnTo>
                        <a:pt x="18" y="2575"/>
                      </a:lnTo>
                      <a:lnTo>
                        <a:pt x="13" y="2566"/>
                      </a:lnTo>
                      <a:lnTo>
                        <a:pt x="8" y="2556"/>
                      </a:lnTo>
                      <a:lnTo>
                        <a:pt x="5" y="2546"/>
                      </a:lnTo>
                      <a:lnTo>
                        <a:pt x="2" y="2536"/>
                      </a:lnTo>
                      <a:lnTo>
                        <a:pt x="1" y="2525"/>
                      </a:lnTo>
                      <a:lnTo>
                        <a:pt x="0" y="2514"/>
                      </a:lnTo>
                      <a:lnTo>
                        <a:pt x="1" y="25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6" name="Freeform 2153">
                  <a:extLst>
                    <a:ext uri="{FF2B5EF4-FFF2-40B4-BE49-F238E27FC236}">
                      <a16:creationId xmlns:a16="http://schemas.microsoft.com/office/drawing/2014/main" id="{7D7BFF79-FC53-4432-AD0B-530FDC530B97}"/>
                    </a:ext>
                  </a:extLst>
                </p:cNvPr>
                <p:cNvSpPr>
                  <a:spLocks/>
                </p:cNvSpPr>
                <p:nvPr/>
              </p:nvSpPr>
              <p:spPr bwMode="auto">
                <a:xfrm>
                  <a:off x="1839" y="3126"/>
                  <a:ext cx="72" cy="34"/>
                </a:xfrm>
                <a:custGeom>
                  <a:avLst/>
                  <a:gdLst>
                    <a:gd name="T0" fmla="*/ 0 w 1087"/>
                    <a:gd name="T1" fmla="*/ 0 h 507"/>
                    <a:gd name="T2" fmla="*/ 0 w 1087"/>
                    <a:gd name="T3" fmla="*/ 0 h 507"/>
                    <a:gd name="T4" fmla="*/ 0 w 1087"/>
                    <a:gd name="T5" fmla="*/ 0 h 507"/>
                    <a:gd name="T6" fmla="*/ 0 w 1087"/>
                    <a:gd name="T7" fmla="*/ 0 h 507"/>
                    <a:gd name="T8" fmla="*/ 0 w 1087"/>
                    <a:gd name="T9" fmla="*/ 0 h 507"/>
                    <a:gd name="T10" fmla="*/ 0 w 1087"/>
                    <a:gd name="T11" fmla="*/ 0 h 507"/>
                    <a:gd name="T12" fmla="*/ 0 w 1087"/>
                    <a:gd name="T13" fmla="*/ 0 h 507"/>
                    <a:gd name="T14" fmla="*/ 0 w 1087"/>
                    <a:gd name="T15" fmla="*/ 0 h 507"/>
                    <a:gd name="T16" fmla="*/ 0 w 1087"/>
                    <a:gd name="T17" fmla="*/ 0 h 507"/>
                    <a:gd name="T18" fmla="*/ 0 w 1087"/>
                    <a:gd name="T19" fmla="*/ 0 h 507"/>
                    <a:gd name="T20" fmla="*/ 0 w 1087"/>
                    <a:gd name="T21" fmla="*/ 0 h 507"/>
                    <a:gd name="T22" fmla="*/ 0 w 1087"/>
                    <a:gd name="T23" fmla="*/ 0 h 507"/>
                    <a:gd name="T24" fmla="*/ 0 w 1087"/>
                    <a:gd name="T25" fmla="*/ 0 h 507"/>
                    <a:gd name="T26" fmla="*/ 0 w 1087"/>
                    <a:gd name="T27" fmla="*/ 0 h 507"/>
                    <a:gd name="T28" fmla="*/ 0 w 1087"/>
                    <a:gd name="T29" fmla="*/ 0 h 507"/>
                    <a:gd name="T30" fmla="*/ 0 w 1087"/>
                    <a:gd name="T31" fmla="*/ 0 h 507"/>
                    <a:gd name="T32" fmla="*/ 0 w 1087"/>
                    <a:gd name="T33" fmla="*/ 0 h 507"/>
                    <a:gd name="T34" fmla="*/ 0 w 1087"/>
                    <a:gd name="T35" fmla="*/ 0 h 507"/>
                    <a:gd name="T36" fmla="*/ 0 w 1087"/>
                    <a:gd name="T37" fmla="*/ 0 h 507"/>
                    <a:gd name="T38" fmla="*/ 0 w 1087"/>
                    <a:gd name="T39" fmla="*/ 0 h 507"/>
                    <a:gd name="T40" fmla="*/ 0 w 1087"/>
                    <a:gd name="T41" fmla="*/ 0 h 507"/>
                    <a:gd name="T42" fmla="*/ 0 w 1087"/>
                    <a:gd name="T43" fmla="*/ 0 h 507"/>
                    <a:gd name="T44" fmla="*/ 0 w 1087"/>
                    <a:gd name="T45" fmla="*/ 0 h 507"/>
                    <a:gd name="T46" fmla="*/ 0 w 1087"/>
                    <a:gd name="T47" fmla="*/ 0 h 507"/>
                    <a:gd name="T48" fmla="*/ 0 w 1087"/>
                    <a:gd name="T49" fmla="*/ 0 h 507"/>
                    <a:gd name="T50" fmla="*/ 0 w 1087"/>
                    <a:gd name="T51" fmla="*/ 0 h 507"/>
                    <a:gd name="T52" fmla="*/ 0 w 1087"/>
                    <a:gd name="T53" fmla="*/ 0 h 507"/>
                    <a:gd name="T54" fmla="*/ 0 w 1087"/>
                    <a:gd name="T55" fmla="*/ 0 h 507"/>
                    <a:gd name="T56" fmla="*/ 0 w 1087"/>
                    <a:gd name="T57" fmla="*/ 0 h 507"/>
                    <a:gd name="T58" fmla="*/ 0 w 1087"/>
                    <a:gd name="T59" fmla="*/ 0 h 507"/>
                    <a:gd name="T60" fmla="*/ 0 w 1087"/>
                    <a:gd name="T61" fmla="*/ 0 h 507"/>
                    <a:gd name="T62" fmla="*/ 0 w 1087"/>
                    <a:gd name="T63" fmla="*/ 0 h 507"/>
                    <a:gd name="T64" fmla="*/ 0 w 1087"/>
                    <a:gd name="T65" fmla="*/ 0 h 507"/>
                    <a:gd name="T66" fmla="*/ 0 w 1087"/>
                    <a:gd name="T67" fmla="*/ 0 h 507"/>
                    <a:gd name="T68" fmla="*/ 0 w 1087"/>
                    <a:gd name="T69" fmla="*/ 0 h 507"/>
                    <a:gd name="T70" fmla="*/ 0 w 1087"/>
                    <a:gd name="T71" fmla="*/ 0 h 507"/>
                    <a:gd name="T72" fmla="*/ 0 w 1087"/>
                    <a:gd name="T73" fmla="*/ 0 h 507"/>
                    <a:gd name="T74" fmla="*/ 0 w 1087"/>
                    <a:gd name="T75" fmla="*/ 0 h 507"/>
                    <a:gd name="T76" fmla="*/ 0 w 1087"/>
                    <a:gd name="T77" fmla="*/ 0 h 507"/>
                    <a:gd name="T78" fmla="*/ 0 w 1087"/>
                    <a:gd name="T79" fmla="*/ 0 h 507"/>
                    <a:gd name="T80" fmla="*/ 0 w 1087"/>
                    <a:gd name="T81" fmla="*/ 0 h 507"/>
                    <a:gd name="T82" fmla="*/ 0 w 1087"/>
                    <a:gd name="T83" fmla="*/ 0 h 507"/>
                    <a:gd name="T84" fmla="*/ 0 w 1087"/>
                    <a:gd name="T85" fmla="*/ 0 h 507"/>
                    <a:gd name="T86" fmla="*/ 0 w 1087"/>
                    <a:gd name="T87" fmla="*/ 0 h 507"/>
                    <a:gd name="T88" fmla="*/ 0 w 1087"/>
                    <a:gd name="T89" fmla="*/ 0 h 507"/>
                    <a:gd name="T90" fmla="*/ 0 w 1087"/>
                    <a:gd name="T91" fmla="*/ 0 h 507"/>
                    <a:gd name="T92" fmla="*/ 0 w 1087"/>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7" h="507">
                      <a:moveTo>
                        <a:pt x="909" y="389"/>
                      </a:moveTo>
                      <a:lnTo>
                        <a:pt x="879" y="364"/>
                      </a:lnTo>
                      <a:lnTo>
                        <a:pt x="852" y="342"/>
                      </a:lnTo>
                      <a:lnTo>
                        <a:pt x="825" y="322"/>
                      </a:lnTo>
                      <a:lnTo>
                        <a:pt x="800" y="303"/>
                      </a:lnTo>
                      <a:lnTo>
                        <a:pt x="778" y="288"/>
                      </a:lnTo>
                      <a:lnTo>
                        <a:pt x="755" y="274"/>
                      </a:lnTo>
                      <a:lnTo>
                        <a:pt x="734" y="261"/>
                      </a:lnTo>
                      <a:lnTo>
                        <a:pt x="714" y="250"/>
                      </a:lnTo>
                      <a:lnTo>
                        <a:pt x="694" y="241"/>
                      </a:lnTo>
                      <a:lnTo>
                        <a:pt x="674" y="233"/>
                      </a:lnTo>
                      <a:lnTo>
                        <a:pt x="655" y="227"/>
                      </a:lnTo>
                      <a:lnTo>
                        <a:pt x="636" y="223"/>
                      </a:lnTo>
                      <a:lnTo>
                        <a:pt x="616" y="220"/>
                      </a:lnTo>
                      <a:lnTo>
                        <a:pt x="598" y="218"/>
                      </a:lnTo>
                      <a:lnTo>
                        <a:pt x="577" y="217"/>
                      </a:lnTo>
                      <a:lnTo>
                        <a:pt x="557" y="217"/>
                      </a:lnTo>
                      <a:lnTo>
                        <a:pt x="535" y="218"/>
                      </a:lnTo>
                      <a:lnTo>
                        <a:pt x="512" y="222"/>
                      </a:lnTo>
                      <a:lnTo>
                        <a:pt x="487" y="228"/>
                      </a:lnTo>
                      <a:lnTo>
                        <a:pt x="463" y="236"/>
                      </a:lnTo>
                      <a:lnTo>
                        <a:pt x="439" y="247"/>
                      </a:lnTo>
                      <a:lnTo>
                        <a:pt x="414" y="259"/>
                      </a:lnTo>
                      <a:lnTo>
                        <a:pt x="390" y="272"/>
                      </a:lnTo>
                      <a:lnTo>
                        <a:pt x="365" y="288"/>
                      </a:lnTo>
                      <a:lnTo>
                        <a:pt x="341" y="306"/>
                      </a:lnTo>
                      <a:lnTo>
                        <a:pt x="319" y="323"/>
                      </a:lnTo>
                      <a:lnTo>
                        <a:pt x="296" y="343"/>
                      </a:lnTo>
                      <a:lnTo>
                        <a:pt x="274" y="364"/>
                      </a:lnTo>
                      <a:lnTo>
                        <a:pt x="253" y="386"/>
                      </a:lnTo>
                      <a:lnTo>
                        <a:pt x="234" y="409"/>
                      </a:lnTo>
                      <a:lnTo>
                        <a:pt x="216" y="433"/>
                      </a:lnTo>
                      <a:lnTo>
                        <a:pt x="200" y="457"/>
                      </a:lnTo>
                      <a:lnTo>
                        <a:pt x="193" y="466"/>
                      </a:lnTo>
                      <a:lnTo>
                        <a:pt x="186" y="474"/>
                      </a:lnTo>
                      <a:lnTo>
                        <a:pt x="178" y="481"/>
                      </a:lnTo>
                      <a:lnTo>
                        <a:pt x="170" y="488"/>
                      </a:lnTo>
                      <a:lnTo>
                        <a:pt x="161" y="494"/>
                      </a:lnTo>
                      <a:lnTo>
                        <a:pt x="152" y="498"/>
                      </a:lnTo>
                      <a:lnTo>
                        <a:pt x="142" y="502"/>
                      </a:lnTo>
                      <a:lnTo>
                        <a:pt x="132" y="505"/>
                      </a:lnTo>
                      <a:lnTo>
                        <a:pt x="122" y="506"/>
                      </a:lnTo>
                      <a:lnTo>
                        <a:pt x="112" y="507"/>
                      </a:lnTo>
                      <a:lnTo>
                        <a:pt x="101" y="507"/>
                      </a:lnTo>
                      <a:lnTo>
                        <a:pt x="90" y="506"/>
                      </a:lnTo>
                      <a:lnTo>
                        <a:pt x="80" y="504"/>
                      </a:lnTo>
                      <a:lnTo>
                        <a:pt x="70" y="501"/>
                      </a:lnTo>
                      <a:lnTo>
                        <a:pt x="60" y="496"/>
                      </a:lnTo>
                      <a:lnTo>
                        <a:pt x="51" y="491"/>
                      </a:lnTo>
                      <a:lnTo>
                        <a:pt x="41" y="484"/>
                      </a:lnTo>
                      <a:lnTo>
                        <a:pt x="33" y="477"/>
                      </a:lnTo>
                      <a:lnTo>
                        <a:pt x="26" y="470"/>
                      </a:lnTo>
                      <a:lnTo>
                        <a:pt x="20" y="461"/>
                      </a:lnTo>
                      <a:lnTo>
                        <a:pt x="14" y="452"/>
                      </a:lnTo>
                      <a:lnTo>
                        <a:pt x="9" y="443"/>
                      </a:lnTo>
                      <a:lnTo>
                        <a:pt x="5" y="433"/>
                      </a:lnTo>
                      <a:lnTo>
                        <a:pt x="2" y="423"/>
                      </a:lnTo>
                      <a:lnTo>
                        <a:pt x="0" y="413"/>
                      </a:lnTo>
                      <a:lnTo>
                        <a:pt x="0" y="403"/>
                      </a:lnTo>
                      <a:lnTo>
                        <a:pt x="0" y="392"/>
                      </a:lnTo>
                      <a:lnTo>
                        <a:pt x="1" y="382"/>
                      </a:lnTo>
                      <a:lnTo>
                        <a:pt x="3" y="372"/>
                      </a:lnTo>
                      <a:lnTo>
                        <a:pt x="6" y="361"/>
                      </a:lnTo>
                      <a:lnTo>
                        <a:pt x="11" y="351"/>
                      </a:lnTo>
                      <a:lnTo>
                        <a:pt x="17" y="342"/>
                      </a:lnTo>
                      <a:lnTo>
                        <a:pt x="28" y="323"/>
                      </a:lnTo>
                      <a:lnTo>
                        <a:pt x="40" y="306"/>
                      </a:lnTo>
                      <a:lnTo>
                        <a:pt x="54" y="288"/>
                      </a:lnTo>
                      <a:lnTo>
                        <a:pt x="67" y="270"/>
                      </a:lnTo>
                      <a:lnTo>
                        <a:pt x="81" y="254"/>
                      </a:lnTo>
                      <a:lnTo>
                        <a:pt x="95" y="237"/>
                      </a:lnTo>
                      <a:lnTo>
                        <a:pt x="110" y="222"/>
                      </a:lnTo>
                      <a:lnTo>
                        <a:pt x="125" y="206"/>
                      </a:lnTo>
                      <a:lnTo>
                        <a:pt x="141" y="191"/>
                      </a:lnTo>
                      <a:lnTo>
                        <a:pt x="156" y="176"/>
                      </a:lnTo>
                      <a:lnTo>
                        <a:pt x="173" y="163"/>
                      </a:lnTo>
                      <a:lnTo>
                        <a:pt x="189" y="148"/>
                      </a:lnTo>
                      <a:lnTo>
                        <a:pt x="223" y="123"/>
                      </a:lnTo>
                      <a:lnTo>
                        <a:pt x="259" y="99"/>
                      </a:lnTo>
                      <a:lnTo>
                        <a:pt x="294" y="78"/>
                      </a:lnTo>
                      <a:lnTo>
                        <a:pt x="331" y="58"/>
                      </a:lnTo>
                      <a:lnTo>
                        <a:pt x="349" y="50"/>
                      </a:lnTo>
                      <a:lnTo>
                        <a:pt x="367" y="42"/>
                      </a:lnTo>
                      <a:lnTo>
                        <a:pt x="386" y="35"/>
                      </a:lnTo>
                      <a:lnTo>
                        <a:pt x="404" y="27"/>
                      </a:lnTo>
                      <a:lnTo>
                        <a:pt x="423" y="22"/>
                      </a:lnTo>
                      <a:lnTo>
                        <a:pt x="442" y="17"/>
                      </a:lnTo>
                      <a:lnTo>
                        <a:pt x="460" y="12"/>
                      </a:lnTo>
                      <a:lnTo>
                        <a:pt x="479" y="8"/>
                      </a:lnTo>
                      <a:lnTo>
                        <a:pt x="496" y="5"/>
                      </a:lnTo>
                      <a:lnTo>
                        <a:pt x="515" y="3"/>
                      </a:lnTo>
                      <a:lnTo>
                        <a:pt x="534" y="1"/>
                      </a:lnTo>
                      <a:lnTo>
                        <a:pt x="551" y="0"/>
                      </a:lnTo>
                      <a:lnTo>
                        <a:pt x="586" y="0"/>
                      </a:lnTo>
                      <a:lnTo>
                        <a:pt x="619" y="2"/>
                      </a:lnTo>
                      <a:lnTo>
                        <a:pt x="653" y="6"/>
                      </a:lnTo>
                      <a:lnTo>
                        <a:pt x="684" y="11"/>
                      </a:lnTo>
                      <a:lnTo>
                        <a:pt x="715" y="19"/>
                      </a:lnTo>
                      <a:lnTo>
                        <a:pt x="745" y="28"/>
                      </a:lnTo>
                      <a:lnTo>
                        <a:pt x="774" y="40"/>
                      </a:lnTo>
                      <a:lnTo>
                        <a:pt x="804" y="53"/>
                      </a:lnTo>
                      <a:lnTo>
                        <a:pt x="832" y="68"/>
                      </a:lnTo>
                      <a:lnTo>
                        <a:pt x="861" y="84"/>
                      </a:lnTo>
                      <a:lnTo>
                        <a:pt x="891" y="103"/>
                      </a:lnTo>
                      <a:lnTo>
                        <a:pt x="921" y="124"/>
                      </a:lnTo>
                      <a:lnTo>
                        <a:pt x="951" y="146"/>
                      </a:lnTo>
                      <a:lnTo>
                        <a:pt x="982" y="170"/>
                      </a:lnTo>
                      <a:lnTo>
                        <a:pt x="1016" y="196"/>
                      </a:lnTo>
                      <a:lnTo>
                        <a:pt x="1049" y="224"/>
                      </a:lnTo>
                      <a:lnTo>
                        <a:pt x="1057" y="231"/>
                      </a:lnTo>
                      <a:lnTo>
                        <a:pt x="1064" y="239"/>
                      </a:lnTo>
                      <a:lnTo>
                        <a:pt x="1070" y="248"/>
                      </a:lnTo>
                      <a:lnTo>
                        <a:pt x="1076" y="257"/>
                      </a:lnTo>
                      <a:lnTo>
                        <a:pt x="1080" y="267"/>
                      </a:lnTo>
                      <a:lnTo>
                        <a:pt x="1083" y="277"/>
                      </a:lnTo>
                      <a:lnTo>
                        <a:pt x="1085" y="287"/>
                      </a:lnTo>
                      <a:lnTo>
                        <a:pt x="1087" y="297"/>
                      </a:lnTo>
                      <a:lnTo>
                        <a:pt x="1087" y="308"/>
                      </a:lnTo>
                      <a:lnTo>
                        <a:pt x="1086" y="318"/>
                      </a:lnTo>
                      <a:lnTo>
                        <a:pt x="1085" y="328"/>
                      </a:lnTo>
                      <a:lnTo>
                        <a:pt x="1082" y="339"/>
                      </a:lnTo>
                      <a:lnTo>
                        <a:pt x="1079" y="348"/>
                      </a:lnTo>
                      <a:lnTo>
                        <a:pt x="1073" y="358"/>
                      </a:lnTo>
                      <a:lnTo>
                        <a:pt x="1068" y="368"/>
                      </a:lnTo>
                      <a:lnTo>
                        <a:pt x="1061" y="376"/>
                      </a:lnTo>
                      <a:lnTo>
                        <a:pt x="1054" y="384"/>
                      </a:lnTo>
                      <a:lnTo>
                        <a:pt x="1046" y="391"/>
                      </a:lnTo>
                      <a:lnTo>
                        <a:pt x="1037" y="398"/>
                      </a:lnTo>
                      <a:lnTo>
                        <a:pt x="1028" y="403"/>
                      </a:lnTo>
                      <a:lnTo>
                        <a:pt x="1019" y="407"/>
                      </a:lnTo>
                      <a:lnTo>
                        <a:pt x="1008" y="410"/>
                      </a:lnTo>
                      <a:lnTo>
                        <a:pt x="998" y="413"/>
                      </a:lnTo>
                      <a:lnTo>
                        <a:pt x="988" y="414"/>
                      </a:lnTo>
                      <a:lnTo>
                        <a:pt x="977" y="414"/>
                      </a:lnTo>
                      <a:lnTo>
                        <a:pt x="967" y="414"/>
                      </a:lnTo>
                      <a:lnTo>
                        <a:pt x="957" y="412"/>
                      </a:lnTo>
                      <a:lnTo>
                        <a:pt x="946" y="410"/>
                      </a:lnTo>
                      <a:lnTo>
                        <a:pt x="937" y="406"/>
                      </a:lnTo>
                      <a:lnTo>
                        <a:pt x="927" y="402"/>
                      </a:lnTo>
                      <a:lnTo>
                        <a:pt x="917" y="396"/>
                      </a:lnTo>
                      <a:lnTo>
                        <a:pt x="909" y="38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7" name="Freeform 2154">
                  <a:extLst>
                    <a:ext uri="{FF2B5EF4-FFF2-40B4-BE49-F238E27FC236}">
                      <a16:creationId xmlns:a16="http://schemas.microsoft.com/office/drawing/2014/main" id="{CA0B0ECA-CAC3-460E-8804-90849B6BC65E}"/>
                    </a:ext>
                  </a:extLst>
                </p:cNvPr>
                <p:cNvSpPr>
                  <a:spLocks/>
                </p:cNvSpPr>
                <p:nvPr/>
              </p:nvSpPr>
              <p:spPr bwMode="auto">
                <a:xfrm>
                  <a:off x="1875" y="3161"/>
                  <a:ext cx="16" cy="46"/>
                </a:xfrm>
                <a:custGeom>
                  <a:avLst/>
                  <a:gdLst>
                    <a:gd name="T0" fmla="*/ 0 w 229"/>
                    <a:gd name="T1" fmla="*/ 0 h 687"/>
                    <a:gd name="T2" fmla="*/ 0 w 229"/>
                    <a:gd name="T3" fmla="*/ 0 h 687"/>
                    <a:gd name="T4" fmla="*/ 0 w 229"/>
                    <a:gd name="T5" fmla="*/ 0 h 687"/>
                    <a:gd name="T6" fmla="*/ 0 w 229"/>
                    <a:gd name="T7" fmla="*/ 0 h 687"/>
                    <a:gd name="T8" fmla="*/ 0 w 229"/>
                    <a:gd name="T9" fmla="*/ 0 h 687"/>
                    <a:gd name="T10" fmla="*/ 0 w 229"/>
                    <a:gd name="T11" fmla="*/ 0 h 687"/>
                    <a:gd name="T12" fmla="*/ 0 w 229"/>
                    <a:gd name="T13" fmla="*/ 0 h 687"/>
                    <a:gd name="T14" fmla="*/ 0 w 229"/>
                    <a:gd name="T15" fmla="*/ 0 h 687"/>
                    <a:gd name="T16" fmla="*/ 0 w 229"/>
                    <a:gd name="T17" fmla="*/ 0 h 687"/>
                    <a:gd name="T18" fmla="*/ 0 w 229"/>
                    <a:gd name="T19" fmla="*/ 0 h 687"/>
                    <a:gd name="T20" fmla="*/ 0 w 229"/>
                    <a:gd name="T21" fmla="*/ 0 h 687"/>
                    <a:gd name="T22" fmla="*/ 0 w 229"/>
                    <a:gd name="T23" fmla="*/ 0 h 687"/>
                    <a:gd name="T24" fmla="*/ 0 w 229"/>
                    <a:gd name="T25" fmla="*/ 0 h 687"/>
                    <a:gd name="T26" fmla="*/ 0 w 229"/>
                    <a:gd name="T27" fmla="*/ 0 h 687"/>
                    <a:gd name="T28" fmla="*/ 0 w 229"/>
                    <a:gd name="T29" fmla="*/ 0 h 687"/>
                    <a:gd name="T30" fmla="*/ 0 w 229"/>
                    <a:gd name="T31" fmla="*/ 0 h 687"/>
                    <a:gd name="T32" fmla="*/ 0 w 229"/>
                    <a:gd name="T33" fmla="*/ 0 h 687"/>
                    <a:gd name="T34" fmla="*/ 0 w 229"/>
                    <a:gd name="T35" fmla="*/ 0 h 687"/>
                    <a:gd name="T36" fmla="*/ 0 w 229"/>
                    <a:gd name="T37" fmla="*/ 0 h 687"/>
                    <a:gd name="T38" fmla="*/ 0 w 229"/>
                    <a:gd name="T39" fmla="*/ 0 h 687"/>
                    <a:gd name="T40" fmla="*/ 0 w 229"/>
                    <a:gd name="T41" fmla="*/ 0 h 687"/>
                    <a:gd name="T42" fmla="*/ 0 w 229"/>
                    <a:gd name="T43" fmla="*/ 0 h 687"/>
                    <a:gd name="T44" fmla="*/ 0 w 229"/>
                    <a:gd name="T45" fmla="*/ 0 h 687"/>
                    <a:gd name="T46" fmla="*/ 0 w 229"/>
                    <a:gd name="T47" fmla="*/ 0 h 687"/>
                    <a:gd name="T48" fmla="*/ 0 w 229"/>
                    <a:gd name="T49" fmla="*/ 0 h 687"/>
                    <a:gd name="T50" fmla="*/ 0 w 229"/>
                    <a:gd name="T51" fmla="*/ 0 h 687"/>
                    <a:gd name="T52" fmla="*/ 0 w 229"/>
                    <a:gd name="T53" fmla="*/ 0 h 687"/>
                    <a:gd name="T54" fmla="*/ 0 w 229"/>
                    <a:gd name="T55" fmla="*/ 0 h 687"/>
                    <a:gd name="T56" fmla="*/ 0 w 229"/>
                    <a:gd name="T57" fmla="*/ 0 h 687"/>
                    <a:gd name="T58" fmla="*/ 0 w 229"/>
                    <a:gd name="T59" fmla="*/ 0 h 687"/>
                    <a:gd name="T60" fmla="*/ 0 w 229"/>
                    <a:gd name="T61" fmla="*/ 0 h 687"/>
                    <a:gd name="T62" fmla="*/ 0 w 229"/>
                    <a:gd name="T63" fmla="*/ 0 h 687"/>
                    <a:gd name="T64" fmla="*/ 0 w 229"/>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9" h="687">
                      <a:moveTo>
                        <a:pt x="216" y="105"/>
                      </a:moveTo>
                      <a:lnTo>
                        <a:pt x="229" y="577"/>
                      </a:lnTo>
                      <a:lnTo>
                        <a:pt x="229" y="588"/>
                      </a:lnTo>
                      <a:lnTo>
                        <a:pt x="228" y="598"/>
                      </a:lnTo>
                      <a:lnTo>
                        <a:pt x="224" y="609"/>
                      </a:lnTo>
                      <a:lnTo>
                        <a:pt x="221" y="619"/>
                      </a:lnTo>
                      <a:lnTo>
                        <a:pt x="217" y="628"/>
                      </a:lnTo>
                      <a:lnTo>
                        <a:pt x="212" y="638"/>
                      </a:lnTo>
                      <a:lnTo>
                        <a:pt x="206" y="646"/>
                      </a:lnTo>
                      <a:lnTo>
                        <a:pt x="200" y="654"/>
                      </a:lnTo>
                      <a:lnTo>
                        <a:pt x="191" y="661"/>
                      </a:lnTo>
                      <a:lnTo>
                        <a:pt x="183" y="668"/>
                      </a:lnTo>
                      <a:lnTo>
                        <a:pt x="175" y="673"/>
                      </a:lnTo>
                      <a:lnTo>
                        <a:pt x="166" y="678"/>
                      </a:lnTo>
                      <a:lnTo>
                        <a:pt x="155" y="682"/>
                      </a:lnTo>
                      <a:lnTo>
                        <a:pt x="146" y="685"/>
                      </a:lnTo>
                      <a:lnTo>
                        <a:pt x="135" y="686"/>
                      </a:lnTo>
                      <a:lnTo>
                        <a:pt x="124" y="687"/>
                      </a:lnTo>
                      <a:lnTo>
                        <a:pt x="113" y="687"/>
                      </a:lnTo>
                      <a:lnTo>
                        <a:pt x="101" y="686"/>
                      </a:lnTo>
                      <a:lnTo>
                        <a:pt x="91" y="683"/>
                      </a:lnTo>
                      <a:lnTo>
                        <a:pt x="82" y="680"/>
                      </a:lnTo>
                      <a:lnTo>
                        <a:pt x="71" y="676"/>
                      </a:lnTo>
                      <a:lnTo>
                        <a:pt x="63" y="671"/>
                      </a:lnTo>
                      <a:lnTo>
                        <a:pt x="54" y="664"/>
                      </a:lnTo>
                      <a:lnTo>
                        <a:pt x="47" y="658"/>
                      </a:lnTo>
                      <a:lnTo>
                        <a:pt x="39" y="650"/>
                      </a:lnTo>
                      <a:lnTo>
                        <a:pt x="33" y="642"/>
                      </a:lnTo>
                      <a:lnTo>
                        <a:pt x="27" y="633"/>
                      </a:lnTo>
                      <a:lnTo>
                        <a:pt x="22" y="624"/>
                      </a:lnTo>
                      <a:lnTo>
                        <a:pt x="19" y="614"/>
                      </a:lnTo>
                      <a:lnTo>
                        <a:pt x="16" y="603"/>
                      </a:lnTo>
                      <a:lnTo>
                        <a:pt x="14" y="593"/>
                      </a:lnTo>
                      <a:lnTo>
                        <a:pt x="13" y="582"/>
                      </a:lnTo>
                      <a:lnTo>
                        <a:pt x="0" y="111"/>
                      </a:lnTo>
                      <a:lnTo>
                        <a:pt x="0" y="100"/>
                      </a:lnTo>
                      <a:lnTo>
                        <a:pt x="2" y="90"/>
                      </a:lnTo>
                      <a:lnTo>
                        <a:pt x="4" y="79"/>
                      </a:lnTo>
                      <a:lnTo>
                        <a:pt x="7" y="69"/>
                      </a:lnTo>
                      <a:lnTo>
                        <a:pt x="11" y="60"/>
                      </a:lnTo>
                      <a:lnTo>
                        <a:pt x="17" y="50"/>
                      </a:lnTo>
                      <a:lnTo>
                        <a:pt x="23" y="42"/>
                      </a:lnTo>
                      <a:lnTo>
                        <a:pt x="30" y="34"/>
                      </a:lnTo>
                      <a:lnTo>
                        <a:pt x="37" y="26"/>
                      </a:lnTo>
                      <a:lnTo>
                        <a:pt x="46" y="20"/>
                      </a:lnTo>
                      <a:lnTo>
                        <a:pt x="54" y="14"/>
                      </a:lnTo>
                      <a:lnTo>
                        <a:pt x="63" y="10"/>
                      </a:lnTo>
                      <a:lnTo>
                        <a:pt x="74" y="6"/>
                      </a:lnTo>
                      <a:lnTo>
                        <a:pt x="84" y="3"/>
                      </a:lnTo>
                      <a:lnTo>
                        <a:pt x="94" y="1"/>
                      </a:lnTo>
                      <a:lnTo>
                        <a:pt x="106" y="0"/>
                      </a:lnTo>
                      <a:lnTo>
                        <a:pt x="117" y="1"/>
                      </a:lnTo>
                      <a:lnTo>
                        <a:pt x="127" y="2"/>
                      </a:lnTo>
                      <a:lnTo>
                        <a:pt x="138" y="4"/>
                      </a:lnTo>
                      <a:lnTo>
                        <a:pt x="148" y="8"/>
                      </a:lnTo>
                      <a:lnTo>
                        <a:pt x="157" y="12"/>
                      </a:lnTo>
                      <a:lnTo>
                        <a:pt x="167" y="17"/>
                      </a:lnTo>
                      <a:lnTo>
                        <a:pt x="175" y="23"/>
                      </a:lnTo>
                      <a:lnTo>
                        <a:pt x="183" y="30"/>
                      </a:lnTo>
                      <a:lnTo>
                        <a:pt x="190" y="37"/>
                      </a:lnTo>
                      <a:lnTo>
                        <a:pt x="197" y="45"/>
                      </a:lnTo>
                      <a:lnTo>
                        <a:pt x="202" y="54"/>
                      </a:lnTo>
                      <a:lnTo>
                        <a:pt x="207" y="64"/>
                      </a:lnTo>
                      <a:lnTo>
                        <a:pt x="211" y="73"/>
                      </a:lnTo>
                      <a:lnTo>
                        <a:pt x="214" y="83"/>
                      </a:lnTo>
                      <a:lnTo>
                        <a:pt x="216" y="95"/>
                      </a:lnTo>
                      <a:lnTo>
                        <a:pt x="216" y="105"/>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8" name="Freeform 2155">
                  <a:extLst>
                    <a:ext uri="{FF2B5EF4-FFF2-40B4-BE49-F238E27FC236}">
                      <a16:creationId xmlns:a16="http://schemas.microsoft.com/office/drawing/2014/main" id="{8E76144F-EB6D-4216-ACB0-83CFE0337E6C}"/>
                    </a:ext>
                  </a:extLst>
                </p:cNvPr>
                <p:cNvSpPr>
                  <a:spLocks/>
                </p:cNvSpPr>
                <p:nvPr/>
              </p:nvSpPr>
              <p:spPr bwMode="auto">
                <a:xfrm>
                  <a:off x="1618" y="3014"/>
                  <a:ext cx="346" cy="340"/>
                </a:xfrm>
                <a:custGeom>
                  <a:avLst/>
                  <a:gdLst>
                    <a:gd name="T0" fmla="*/ 0 w 5186"/>
                    <a:gd name="T1" fmla="*/ 0 h 5102"/>
                    <a:gd name="T2" fmla="*/ 0 w 5186"/>
                    <a:gd name="T3" fmla="*/ 0 h 5102"/>
                    <a:gd name="T4" fmla="*/ 0 w 5186"/>
                    <a:gd name="T5" fmla="*/ 0 h 5102"/>
                    <a:gd name="T6" fmla="*/ 0 w 5186"/>
                    <a:gd name="T7" fmla="*/ 0 h 5102"/>
                    <a:gd name="T8" fmla="*/ 0 w 5186"/>
                    <a:gd name="T9" fmla="*/ 0 h 5102"/>
                    <a:gd name="T10" fmla="*/ 0 w 5186"/>
                    <a:gd name="T11" fmla="*/ 0 h 5102"/>
                    <a:gd name="T12" fmla="*/ 0 w 5186"/>
                    <a:gd name="T13" fmla="*/ 0 h 5102"/>
                    <a:gd name="T14" fmla="*/ 0 w 5186"/>
                    <a:gd name="T15" fmla="*/ 0 h 5102"/>
                    <a:gd name="T16" fmla="*/ 0 w 5186"/>
                    <a:gd name="T17" fmla="*/ 0 h 5102"/>
                    <a:gd name="T18" fmla="*/ 0 w 5186"/>
                    <a:gd name="T19" fmla="*/ 0 h 5102"/>
                    <a:gd name="T20" fmla="*/ 0 w 5186"/>
                    <a:gd name="T21" fmla="*/ 0 h 5102"/>
                    <a:gd name="T22" fmla="*/ 0 w 5186"/>
                    <a:gd name="T23" fmla="*/ 0 h 5102"/>
                    <a:gd name="T24" fmla="*/ 0 w 5186"/>
                    <a:gd name="T25" fmla="*/ 0 h 5102"/>
                    <a:gd name="T26" fmla="*/ 0 w 5186"/>
                    <a:gd name="T27" fmla="*/ 0 h 5102"/>
                    <a:gd name="T28" fmla="*/ 0 w 5186"/>
                    <a:gd name="T29" fmla="*/ 0 h 5102"/>
                    <a:gd name="T30" fmla="*/ 0 w 5186"/>
                    <a:gd name="T31" fmla="*/ 0 h 5102"/>
                    <a:gd name="T32" fmla="*/ 0 w 5186"/>
                    <a:gd name="T33" fmla="*/ 0 h 5102"/>
                    <a:gd name="T34" fmla="*/ 0 w 5186"/>
                    <a:gd name="T35" fmla="*/ 0 h 5102"/>
                    <a:gd name="T36" fmla="*/ 0 w 5186"/>
                    <a:gd name="T37" fmla="*/ 0 h 5102"/>
                    <a:gd name="T38" fmla="*/ 0 w 5186"/>
                    <a:gd name="T39" fmla="*/ 0 h 5102"/>
                    <a:gd name="T40" fmla="*/ 0 w 5186"/>
                    <a:gd name="T41" fmla="*/ 0 h 5102"/>
                    <a:gd name="T42" fmla="*/ 0 w 5186"/>
                    <a:gd name="T43" fmla="*/ 0 h 5102"/>
                    <a:gd name="T44" fmla="*/ 0 w 5186"/>
                    <a:gd name="T45" fmla="*/ 0 h 5102"/>
                    <a:gd name="T46" fmla="*/ 0 w 5186"/>
                    <a:gd name="T47" fmla="*/ 0 h 5102"/>
                    <a:gd name="T48" fmla="*/ 0 w 5186"/>
                    <a:gd name="T49" fmla="*/ 0 h 5102"/>
                    <a:gd name="T50" fmla="*/ 0 w 5186"/>
                    <a:gd name="T51" fmla="*/ 0 h 5102"/>
                    <a:gd name="T52" fmla="*/ 0 w 5186"/>
                    <a:gd name="T53" fmla="*/ 0 h 5102"/>
                    <a:gd name="T54" fmla="*/ 0 w 5186"/>
                    <a:gd name="T55" fmla="*/ 0 h 5102"/>
                    <a:gd name="T56" fmla="*/ 0 w 5186"/>
                    <a:gd name="T57" fmla="*/ 0 h 5102"/>
                    <a:gd name="T58" fmla="*/ 0 w 5186"/>
                    <a:gd name="T59" fmla="*/ 0 h 5102"/>
                    <a:gd name="T60" fmla="*/ 0 w 5186"/>
                    <a:gd name="T61" fmla="*/ 0 h 5102"/>
                    <a:gd name="T62" fmla="*/ 0 w 5186"/>
                    <a:gd name="T63" fmla="*/ 0 h 5102"/>
                    <a:gd name="T64" fmla="*/ 0 w 5186"/>
                    <a:gd name="T65" fmla="*/ 0 h 5102"/>
                    <a:gd name="T66" fmla="*/ 0 w 5186"/>
                    <a:gd name="T67" fmla="*/ 0 h 5102"/>
                    <a:gd name="T68" fmla="*/ 0 w 5186"/>
                    <a:gd name="T69" fmla="*/ 0 h 5102"/>
                    <a:gd name="T70" fmla="*/ 0 w 5186"/>
                    <a:gd name="T71" fmla="*/ 0 h 5102"/>
                    <a:gd name="T72" fmla="*/ 0 w 5186"/>
                    <a:gd name="T73" fmla="*/ 0 h 5102"/>
                    <a:gd name="T74" fmla="*/ 0 w 5186"/>
                    <a:gd name="T75" fmla="*/ 0 h 5102"/>
                    <a:gd name="T76" fmla="*/ 0 w 5186"/>
                    <a:gd name="T77" fmla="*/ 0 h 5102"/>
                    <a:gd name="T78" fmla="*/ 0 w 5186"/>
                    <a:gd name="T79" fmla="*/ 0 h 5102"/>
                    <a:gd name="T80" fmla="*/ 0 w 5186"/>
                    <a:gd name="T81" fmla="*/ 0 h 5102"/>
                    <a:gd name="T82" fmla="*/ 0 w 5186"/>
                    <a:gd name="T83" fmla="*/ 0 h 5102"/>
                    <a:gd name="T84" fmla="*/ 0 w 5186"/>
                    <a:gd name="T85" fmla="*/ 0 h 5102"/>
                    <a:gd name="T86" fmla="*/ 0 w 5186"/>
                    <a:gd name="T87" fmla="*/ 0 h 5102"/>
                    <a:gd name="T88" fmla="*/ 0 w 5186"/>
                    <a:gd name="T89" fmla="*/ 0 h 5102"/>
                    <a:gd name="T90" fmla="*/ 0 w 5186"/>
                    <a:gd name="T91" fmla="*/ 0 h 5102"/>
                    <a:gd name="T92" fmla="*/ 0 w 5186"/>
                    <a:gd name="T93" fmla="*/ 0 h 5102"/>
                    <a:gd name="T94" fmla="*/ 0 w 5186"/>
                    <a:gd name="T95" fmla="*/ 0 h 5102"/>
                    <a:gd name="T96" fmla="*/ 0 w 5186"/>
                    <a:gd name="T97" fmla="*/ 0 h 5102"/>
                    <a:gd name="T98" fmla="*/ 0 w 5186"/>
                    <a:gd name="T99" fmla="*/ 0 h 5102"/>
                    <a:gd name="T100" fmla="*/ 0 w 5186"/>
                    <a:gd name="T101" fmla="*/ 0 h 5102"/>
                    <a:gd name="T102" fmla="*/ 0 w 5186"/>
                    <a:gd name="T103" fmla="*/ 0 h 5102"/>
                    <a:gd name="T104" fmla="*/ 0 w 5186"/>
                    <a:gd name="T105" fmla="*/ 0 h 5102"/>
                    <a:gd name="T106" fmla="*/ 0 w 5186"/>
                    <a:gd name="T107" fmla="*/ 0 h 5102"/>
                    <a:gd name="T108" fmla="*/ 0 w 5186"/>
                    <a:gd name="T109" fmla="*/ 0 h 5102"/>
                    <a:gd name="T110" fmla="*/ 0 w 5186"/>
                    <a:gd name="T111" fmla="*/ 0 h 5102"/>
                    <a:gd name="T112" fmla="*/ 0 w 5186"/>
                    <a:gd name="T113" fmla="*/ 0 h 5102"/>
                    <a:gd name="T114" fmla="*/ 0 w 5186"/>
                    <a:gd name="T115" fmla="*/ 0 h 5102"/>
                    <a:gd name="T116" fmla="*/ 0 w 5186"/>
                    <a:gd name="T117" fmla="*/ 0 h 5102"/>
                    <a:gd name="T118" fmla="*/ 0 w 5186"/>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6" h="5102">
                      <a:moveTo>
                        <a:pt x="4820" y="956"/>
                      </a:moveTo>
                      <a:lnTo>
                        <a:pt x="4834" y="946"/>
                      </a:lnTo>
                      <a:lnTo>
                        <a:pt x="4849" y="934"/>
                      </a:lnTo>
                      <a:lnTo>
                        <a:pt x="4862" y="920"/>
                      </a:lnTo>
                      <a:lnTo>
                        <a:pt x="4875" y="905"/>
                      </a:lnTo>
                      <a:lnTo>
                        <a:pt x="4887" y="886"/>
                      </a:lnTo>
                      <a:lnTo>
                        <a:pt x="4899" y="867"/>
                      </a:lnTo>
                      <a:lnTo>
                        <a:pt x="4911" y="846"/>
                      </a:lnTo>
                      <a:lnTo>
                        <a:pt x="4921" y="823"/>
                      </a:lnTo>
                      <a:lnTo>
                        <a:pt x="4930" y="798"/>
                      </a:lnTo>
                      <a:lnTo>
                        <a:pt x="4939" y="774"/>
                      </a:lnTo>
                      <a:lnTo>
                        <a:pt x="4947" y="748"/>
                      </a:lnTo>
                      <a:lnTo>
                        <a:pt x="4953" y="720"/>
                      </a:lnTo>
                      <a:lnTo>
                        <a:pt x="4958" y="692"/>
                      </a:lnTo>
                      <a:lnTo>
                        <a:pt x="4964" y="664"/>
                      </a:lnTo>
                      <a:lnTo>
                        <a:pt x="4967" y="635"/>
                      </a:lnTo>
                      <a:lnTo>
                        <a:pt x="4969" y="606"/>
                      </a:lnTo>
                      <a:lnTo>
                        <a:pt x="4969" y="578"/>
                      </a:lnTo>
                      <a:lnTo>
                        <a:pt x="4969" y="552"/>
                      </a:lnTo>
                      <a:lnTo>
                        <a:pt x="4967" y="527"/>
                      </a:lnTo>
                      <a:lnTo>
                        <a:pt x="4965" y="502"/>
                      </a:lnTo>
                      <a:lnTo>
                        <a:pt x="4960" y="477"/>
                      </a:lnTo>
                      <a:lnTo>
                        <a:pt x="4955" y="454"/>
                      </a:lnTo>
                      <a:lnTo>
                        <a:pt x="4950" y="431"/>
                      </a:lnTo>
                      <a:lnTo>
                        <a:pt x="4943" y="411"/>
                      </a:lnTo>
                      <a:lnTo>
                        <a:pt x="4935" y="391"/>
                      </a:lnTo>
                      <a:lnTo>
                        <a:pt x="4926" y="371"/>
                      </a:lnTo>
                      <a:lnTo>
                        <a:pt x="4916" y="354"/>
                      </a:lnTo>
                      <a:lnTo>
                        <a:pt x="4906" y="337"/>
                      </a:lnTo>
                      <a:lnTo>
                        <a:pt x="4893" y="323"/>
                      </a:lnTo>
                      <a:lnTo>
                        <a:pt x="4881" y="309"/>
                      </a:lnTo>
                      <a:lnTo>
                        <a:pt x="4867" y="297"/>
                      </a:lnTo>
                      <a:lnTo>
                        <a:pt x="4853" y="286"/>
                      </a:lnTo>
                      <a:lnTo>
                        <a:pt x="4834" y="273"/>
                      </a:lnTo>
                      <a:lnTo>
                        <a:pt x="4814" y="263"/>
                      </a:lnTo>
                      <a:lnTo>
                        <a:pt x="4794" y="253"/>
                      </a:lnTo>
                      <a:lnTo>
                        <a:pt x="4773" y="244"/>
                      </a:lnTo>
                      <a:lnTo>
                        <a:pt x="4753" y="237"/>
                      </a:lnTo>
                      <a:lnTo>
                        <a:pt x="4732" y="231"/>
                      </a:lnTo>
                      <a:lnTo>
                        <a:pt x="4711" y="227"/>
                      </a:lnTo>
                      <a:lnTo>
                        <a:pt x="4689" y="223"/>
                      </a:lnTo>
                      <a:lnTo>
                        <a:pt x="4669" y="221"/>
                      </a:lnTo>
                      <a:lnTo>
                        <a:pt x="4648" y="218"/>
                      </a:lnTo>
                      <a:lnTo>
                        <a:pt x="4627" y="217"/>
                      </a:lnTo>
                      <a:lnTo>
                        <a:pt x="4607" y="217"/>
                      </a:lnTo>
                      <a:lnTo>
                        <a:pt x="4586" y="219"/>
                      </a:lnTo>
                      <a:lnTo>
                        <a:pt x="4565" y="221"/>
                      </a:lnTo>
                      <a:lnTo>
                        <a:pt x="4546" y="224"/>
                      </a:lnTo>
                      <a:lnTo>
                        <a:pt x="4526" y="227"/>
                      </a:lnTo>
                      <a:lnTo>
                        <a:pt x="4506" y="231"/>
                      </a:lnTo>
                      <a:lnTo>
                        <a:pt x="4488" y="236"/>
                      </a:lnTo>
                      <a:lnTo>
                        <a:pt x="4469" y="241"/>
                      </a:lnTo>
                      <a:lnTo>
                        <a:pt x="4452" y="247"/>
                      </a:lnTo>
                      <a:lnTo>
                        <a:pt x="4434" y="254"/>
                      </a:lnTo>
                      <a:lnTo>
                        <a:pt x="4418" y="261"/>
                      </a:lnTo>
                      <a:lnTo>
                        <a:pt x="4401" y="268"/>
                      </a:lnTo>
                      <a:lnTo>
                        <a:pt x="4385" y="276"/>
                      </a:lnTo>
                      <a:lnTo>
                        <a:pt x="4371" y="285"/>
                      </a:lnTo>
                      <a:lnTo>
                        <a:pt x="4358" y="293"/>
                      </a:lnTo>
                      <a:lnTo>
                        <a:pt x="4345" y="301"/>
                      </a:lnTo>
                      <a:lnTo>
                        <a:pt x="4333" y="310"/>
                      </a:lnTo>
                      <a:lnTo>
                        <a:pt x="4322" y="320"/>
                      </a:lnTo>
                      <a:lnTo>
                        <a:pt x="4312" y="329"/>
                      </a:lnTo>
                      <a:lnTo>
                        <a:pt x="4304" y="338"/>
                      </a:lnTo>
                      <a:lnTo>
                        <a:pt x="4297" y="347"/>
                      </a:lnTo>
                      <a:lnTo>
                        <a:pt x="4277" y="370"/>
                      </a:lnTo>
                      <a:lnTo>
                        <a:pt x="4256" y="393"/>
                      </a:lnTo>
                      <a:lnTo>
                        <a:pt x="4236" y="414"/>
                      </a:lnTo>
                      <a:lnTo>
                        <a:pt x="4213" y="432"/>
                      </a:lnTo>
                      <a:lnTo>
                        <a:pt x="4190" y="450"/>
                      </a:lnTo>
                      <a:lnTo>
                        <a:pt x="4166" y="467"/>
                      </a:lnTo>
                      <a:lnTo>
                        <a:pt x="4141" y="481"/>
                      </a:lnTo>
                      <a:lnTo>
                        <a:pt x="4116" y="493"/>
                      </a:lnTo>
                      <a:lnTo>
                        <a:pt x="4090" y="506"/>
                      </a:lnTo>
                      <a:lnTo>
                        <a:pt x="4063" y="516"/>
                      </a:lnTo>
                      <a:lnTo>
                        <a:pt x="4036" y="526"/>
                      </a:lnTo>
                      <a:lnTo>
                        <a:pt x="4009" y="534"/>
                      </a:lnTo>
                      <a:lnTo>
                        <a:pt x="3981" y="540"/>
                      </a:lnTo>
                      <a:lnTo>
                        <a:pt x="3953" y="546"/>
                      </a:lnTo>
                      <a:lnTo>
                        <a:pt x="3925" y="550"/>
                      </a:lnTo>
                      <a:lnTo>
                        <a:pt x="3896" y="553"/>
                      </a:lnTo>
                      <a:lnTo>
                        <a:pt x="3868" y="556"/>
                      </a:lnTo>
                      <a:lnTo>
                        <a:pt x="3841" y="557"/>
                      </a:lnTo>
                      <a:lnTo>
                        <a:pt x="3812" y="557"/>
                      </a:lnTo>
                      <a:lnTo>
                        <a:pt x="3784" y="556"/>
                      </a:lnTo>
                      <a:lnTo>
                        <a:pt x="3756" y="553"/>
                      </a:lnTo>
                      <a:lnTo>
                        <a:pt x="3729" y="550"/>
                      </a:lnTo>
                      <a:lnTo>
                        <a:pt x="3702" y="547"/>
                      </a:lnTo>
                      <a:lnTo>
                        <a:pt x="3675" y="542"/>
                      </a:lnTo>
                      <a:lnTo>
                        <a:pt x="3649" y="537"/>
                      </a:lnTo>
                      <a:lnTo>
                        <a:pt x="3623" y="531"/>
                      </a:lnTo>
                      <a:lnTo>
                        <a:pt x="3599" y="523"/>
                      </a:lnTo>
                      <a:lnTo>
                        <a:pt x="3575" y="516"/>
                      </a:lnTo>
                      <a:lnTo>
                        <a:pt x="3551" y="508"/>
                      </a:lnTo>
                      <a:lnTo>
                        <a:pt x="3529" y="499"/>
                      </a:lnTo>
                      <a:lnTo>
                        <a:pt x="3508" y="489"/>
                      </a:lnTo>
                      <a:lnTo>
                        <a:pt x="3487" y="479"/>
                      </a:lnTo>
                      <a:lnTo>
                        <a:pt x="3459" y="465"/>
                      </a:lnTo>
                      <a:lnTo>
                        <a:pt x="3424" y="447"/>
                      </a:lnTo>
                      <a:lnTo>
                        <a:pt x="3381" y="427"/>
                      </a:lnTo>
                      <a:lnTo>
                        <a:pt x="3333" y="406"/>
                      </a:lnTo>
                      <a:lnTo>
                        <a:pt x="3278" y="384"/>
                      </a:lnTo>
                      <a:lnTo>
                        <a:pt x="3217" y="362"/>
                      </a:lnTo>
                      <a:lnTo>
                        <a:pt x="3185" y="352"/>
                      </a:lnTo>
                      <a:lnTo>
                        <a:pt x="3151" y="341"/>
                      </a:lnTo>
                      <a:lnTo>
                        <a:pt x="3117" y="331"/>
                      </a:lnTo>
                      <a:lnTo>
                        <a:pt x="3080" y="321"/>
                      </a:lnTo>
                      <a:lnTo>
                        <a:pt x="3044" y="312"/>
                      </a:lnTo>
                      <a:lnTo>
                        <a:pt x="3006" y="303"/>
                      </a:lnTo>
                      <a:lnTo>
                        <a:pt x="2967" y="295"/>
                      </a:lnTo>
                      <a:lnTo>
                        <a:pt x="2927" y="287"/>
                      </a:lnTo>
                      <a:lnTo>
                        <a:pt x="2886" y="280"/>
                      </a:lnTo>
                      <a:lnTo>
                        <a:pt x="2845" y="275"/>
                      </a:lnTo>
                      <a:lnTo>
                        <a:pt x="2802" y="270"/>
                      </a:lnTo>
                      <a:lnTo>
                        <a:pt x="2760" y="266"/>
                      </a:lnTo>
                      <a:lnTo>
                        <a:pt x="2716" y="264"/>
                      </a:lnTo>
                      <a:lnTo>
                        <a:pt x="2672" y="263"/>
                      </a:lnTo>
                      <a:lnTo>
                        <a:pt x="2628" y="263"/>
                      </a:lnTo>
                      <a:lnTo>
                        <a:pt x="2582" y="264"/>
                      </a:lnTo>
                      <a:lnTo>
                        <a:pt x="2537" y="267"/>
                      </a:lnTo>
                      <a:lnTo>
                        <a:pt x="2490" y="272"/>
                      </a:lnTo>
                      <a:lnTo>
                        <a:pt x="2443" y="278"/>
                      </a:lnTo>
                      <a:lnTo>
                        <a:pt x="2397" y="286"/>
                      </a:lnTo>
                      <a:lnTo>
                        <a:pt x="2313" y="303"/>
                      </a:lnTo>
                      <a:lnTo>
                        <a:pt x="2233" y="322"/>
                      </a:lnTo>
                      <a:lnTo>
                        <a:pt x="2194" y="332"/>
                      </a:lnTo>
                      <a:lnTo>
                        <a:pt x="2156" y="341"/>
                      </a:lnTo>
                      <a:lnTo>
                        <a:pt x="2120" y="353"/>
                      </a:lnTo>
                      <a:lnTo>
                        <a:pt x="2084" y="364"/>
                      </a:lnTo>
                      <a:lnTo>
                        <a:pt x="2048" y="376"/>
                      </a:lnTo>
                      <a:lnTo>
                        <a:pt x="2014" y="387"/>
                      </a:lnTo>
                      <a:lnTo>
                        <a:pt x="1980" y="400"/>
                      </a:lnTo>
                      <a:lnTo>
                        <a:pt x="1948" y="413"/>
                      </a:lnTo>
                      <a:lnTo>
                        <a:pt x="1916" y="426"/>
                      </a:lnTo>
                      <a:lnTo>
                        <a:pt x="1885" y="440"/>
                      </a:lnTo>
                      <a:lnTo>
                        <a:pt x="1855" y="454"/>
                      </a:lnTo>
                      <a:lnTo>
                        <a:pt x="1825" y="469"/>
                      </a:lnTo>
                      <a:lnTo>
                        <a:pt x="1796" y="484"/>
                      </a:lnTo>
                      <a:lnTo>
                        <a:pt x="1768" y="500"/>
                      </a:lnTo>
                      <a:lnTo>
                        <a:pt x="1741" y="516"/>
                      </a:lnTo>
                      <a:lnTo>
                        <a:pt x="1714" y="533"/>
                      </a:lnTo>
                      <a:lnTo>
                        <a:pt x="1689" y="550"/>
                      </a:lnTo>
                      <a:lnTo>
                        <a:pt x="1664" y="568"/>
                      </a:lnTo>
                      <a:lnTo>
                        <a:pt x="1639" y="587"/>
                      </a:lnTo>
                      <a:lnTo>
                        <a:pt x="1615" y="605"/>
                      </a:lnTo>
                      <a:lnTo>
                        <a:pt x="1592" y="624"/>
                      </a:lnTo>
                      <a:lnTo>
                        <a:pt x="1570" y="644"/>
                      </a:lnTo>
                      <a:lnTo>
                        <a:pt x="1548" y="664"/>
                      </a:lnTo>
                      <a:lnTo>
                        <a:pt x="1527" y="686"/>
                      </a:lnTo>
                      <a:lnTo>
                        <a:pt x="1507" y="706"/>
                      </a:lnTo>
                      <a:lnTo>
                        <a:pt x="1487" y="729"/>
                      </a:lnTo>
                      <a:lnTo>
                        <a:pt x="1467" y="752"/>
                      </a:lnTo>
                      <a:lnTo>
                        <a:pt x="1449" y="775"/>
                      </a:lnTo>
                      <a:lnTo>
                        <a:pt x="1431" y="796"/>
                      </a:lnTo>
                      <a:lnTo>
                        <a:pt x="1415" y="819"/>
                      </a:lnTo>
                      <a:lnTo>
                        <a:pt x="1398" y="843"/>
                      </a:lnTo>
                      <a:lnTo>
                        <a:pt x="1382" y="867"/>
                      </a:lnTo>
                      <a:lnTo>
                        <a:pt x="1350" y="917"/>
                      </a:lnTo>
                      <a:lnTo>
                        <a:pt x="1319" y="971"/>
                      </a:lnTo>
                      <a:lnTo>
                        <a:pt x="1289" y="1027"/>
                      </a:lnTo>
                      <a:lnTo>
                        <a:pt x="1261" y="1085"/>
                      </a:lnTo>
                      <a:lnTo>
                        <a:pt x="1233" y="1145"/>
                      </a:lnTo>
                      <a:lnTo>
                        <a:pt x="1207" y="1208"/>
                      </a:lnTo>
                      <a:lnTo>
                        <a:pt x="1181" y="1272"/>
                      </a:lnTo>
                      <a:lnTo>
                        <a:pt x="1157" y="1338"/>
                      </a:lnTo>
                      <a:lnTo>
                        <a:pt x="1135" y="1405"/>
                      </a:lnTo>
                      <a:lnTo>
                        <a:pt x="1114" y="1474"/>
                      </a:lnTo>
                      <a:lnTo>
                        <a:pt x="1095" y="1544"/>
                      </a:lnTo>
                      <a:lnTo>
                        <a:pt x="1078" y="1614"/>
                      </a:lnTo>
                      <a:lnTo>
                        <a:pt x="1061" y="1686"/>
                      </a:lnTo>
                      <a:lnTo>
                        <a:pt x="1048" y="1758"/>
                      </a:lnTo>
                      <a:lnTo>
                        <a:pt x="1042" y="1795"/>
                      </a:lnTo>
                      <a:lnTo>
                        <a:pt x="1038" y="1838"/>
                      </a:lnTo>
                      <a:lnTo>
                        <a:pt x="1036" y="1884"/>
                      </a:lnTo>
                      <a:lnTo>
                        <a:pt x="1035" y="1937"/>
                      </a:lnTo>
                      <a:lnTo>
                        <a:pt x="1036" y="1993"/>
                      </a:lnTo>
                      <a:lnTo>
                        <a:pt x="1038" y="2053"/>
                      </a:lnTo>
                      <a:lnTo>
                        <a:pt x="1041" y="2117"/>
                      </a:lnTo>
                      <a:lnTo>
                        <a:pt x="1045" y="2184"/>
                      </a:lnTo>
                      <a:lnTo>
                        <a:pt x="1051" y="2253"/>
                      </a:lnTo>
                      <a:lnTo>
                        <a:pt x="1057" y="2326"/>
                      </a:lnTo>
                      <a:lnTo>
                        <a:pt x="1064" y="2400"/>
                      </a:lnTo>
                      <a:lnTo>
                        <a:pt x="1072" y="2476"/>
                      </a:lnTo>
                      <a:lnTo>
                        <a:pt x="1091" y="2632"/>
                      </a:lnTo>
                      <a:lnTo>
                        <a:pt x="1111" y="2789"/>
                      </a:lnTo>
                      <a:lnTo>
                        <a:pt x="1133" y="2946"/>
                      </a:lnTo>
                      <a:lnTo>
                        <a:pt x="1156" y="3100"/>
                      </a:lnTo>
                      <a:lnTo>
                        <a:pt x="1179" y="3247"/>
                      </a:lnTo>
                      <a:lnTo>
                        <a:pt x="1203" y="3384"/>
                      </a:lnTo>
                      <a:lnTo>
                        <a:pt x="1224" y="3510"/>
                      </a:lnTo>
                      <a:lnTo>
                        <a:pt x="1244" y="3620"/>
                      </a:lnTo>
                      <a:lnTo>
                        <a:pt x="1263" y="3711"/>
                      </a:lnTo>
                      <a:lnTo>
                        <a:pt x="1277" y="3781"/>
                      </a:lnTo>
                      <a:lnTo>
                        <a:pt x="1284" y="3812"/>
                      </a:lnTo>
                      <a:lnTo>
                        <a:pt x="1291" y="3845"/>
                      </a:lnTo>
                      <a:lnTo>
                        <a:pt x="1296" y="3879"/>
                      </a:lnTo>
                      <a:lnTo>
                        <a:pt x="1301" y="3913"/>
                      </a:lnTo>
                      <a:lnTo>
                        <a:pt x="1304" y="3947"/>
                      </a:lnTo>
                      <a:lnTo>
                        <a:pt x="1308" y="3982"/>
                      </a:lnTo>
                      <a:lnTo>
                        <a:pt x="1310" y="4018"/>
                      </a:lnTo>
                      <a:lnTo>
                        <a:pt x="1311" y="4053"/>
                      </a:lnTo>
                      <a:lnTo>
                        <a:pt x="1312" y="4090"/>
                      </a:lnTo>
                      <a:lnTo>
                        <a:pt x="1312" y="4127"/>
                      </a:lnTo>
                      <a:lnTo>
                        <a:pt x="1312" y="4163"/>
                      </a:lnTo>
                      <a:lnTo>
                        <a:pt x="1310" y="4200"/>
                      </a:lnTo>
                      <a:lnTo>
                        <a:pt x="1308" y="4237"/>
                      </a:lnTo>
                      <a:lnTo>
                        <a:pt x="1304" y="4275"/>
                      </a:lnTo>
                      <a:lnTo>
                        <a:pt x="1300" y="4311"/>
                      </a:lnTo>
                      <a:lnTo>
                        <a:pt x="1296" y="4348"/>
                      </a:lnTo>
                      <a:lnTo>
                        <a:pt x="1289" y="4384"/>
                      </a:lnTo>
                      <a:lnTo>
                        <a:pt x="1282" y="4420"/>
                      </a:lnTo>
                      <a:lnTo>
                        <a:pt x="1275" y="4455"/>
                      </a:lnTo>
                      <a:lnTo>
                        <a:pt x="1266" y="4491"/>
                      </a:lnTo>
                      <a:lnTo>
                        <a:pt x="1256" y="4526"/>
                      </a:lnTo>
                      <a:lnTo>
                        <a:pt x="1246" y="4560"/>
                      </a:lnTo>
                      <a:lnTo>
                        <a:pt x="1235" y="4593"/>
                      </a:lnTo>
                      <a:lnTo>
                        <a:pt x="1222" y="4626"/>
                      </a:lnTo>
                      <a:lnTo>
                        <a:pt x="1209" y="4658"/>
                      </a:lnTo>
                      <a:lnTo>
                        <a:pt x="1193" y="4689"/>
                      </a:lnTo>
                      <a:lnTo>
                        <a:pt x="1178" y="4719"/>
                      </a:lnTo>
                      <a:lnTo>
                        <a:pt x="1162" y="4748"/>
                      </a:lnTo>
                      <a:lnTo>
                        <a:pt x="1144" y="4776"/>
                      </a:lnTo>
                      <a:lnTo>
                        <a:pt x="1125" y="4802"/>
                      </a:lnTo>
                      <a:lnTo>
                        <a:pt x="1105" y="4828"/>
                      </a:lnTo>
                      <a:lnTo>
                        <a:pt x="1085" y="4851"/>
                      </a:lnTo>
                      <a:lnTo>
                        <a:pt x="1071" y="4867"/>
                      </a:lnTo>
                      <a:lnTo>
                        <a:pt x="1056" y="4881"/>
                      </a:lnTo>
                      <a:lnTo>
                        <a:pt x="1040" y="4896"/>
                      </a:lnTo>
                      <a:lnTo>
                        <a:pt x="1025" y="4909"/>
                      </a:lnTo>
                      <a:lnTo>
                        <a:pt x="1008" y="4923"/>
                      </a:lnTo>
                      <a:lnTo>
                        <a:pt x="992" y="4936"/>
                      </a:lnTo>
                      <a:lnTo>
                        <a:pt x="974" y="4949"/>
                      </a:lnTo>
                      <a:lnTo>
                        <a:pt x="955" y="4961"/>
                      </a:lnTo>
                      <a:lnTo>
                        <a:pt x="937" y="4972"/>
                      </a:lnTo>
                      <a:lnTo>
                        <a:pt x="918" y="4984"/>
                      </a:lnTo>
                      <a:lnTo>
                        <a:pt x="900" y="4994"/>
                      </a:lnTo>
                      <a:lnTo>
                        <a:pt x="880" y="5004"/>
                      </a:lnTo>
                      <a:lnTo>
                        <a:pt x="859" y="5015"/>
                      </a:lnTo>
                      <a:lnTo>
                        <a:pt x="839" y="5024"/>
                      </a:lnTo>
                      <a:lnTo>
                        <a:pt x="818" y="5033"/>
                      </a:lnTo>
                      <a:lnTo>
                        <a:pt x="797" y="5042"/>
                      </a:lnTo>
                      <a:lnTo>
                        <a:pt x="776" y="5049"/>
                      </a:lnTo>
                      <a:lnTo>
                        <a:pt x="754" y="5057"/>
                      </a:lnTo>
                      <a:lnTo>
                        <a:pt x="732" y="5063"/>
                      </a:lnTo>
                      <a:lnTo>
                        <a:pt x="710" y="5070"/>
                      </a:lnTo>
                      <a:lnTo>
                        <a:pt x="688" y="5076"/>
                      </a:lnTo>
                      <a:lnTo>
                        <a:pt x="665" y="5081"/>
                      </a:lnTo>
                      <a:lnTo>
                        <a:pt x="643" y="5085"/>
                      </a:lnTo>
                      <a:lnTo>
                        <a:pt x="620" y="5089"/>
                      </a:lnTo>
                      <a:lnTo>
                        <a:pt x="597" y="5093"/>
                      </a:lnTo>
                      <a:lnTo>
                        <a:pt x="574" y="5096"/>
                      </a:lnTo>
                      <a:lnTo>
                        <a:pt x="551" y="5099"/>
                      </a:lnTo>
                      <a:lnTo>
                        <a:pt x="527" y="5101"/>
                      </a:lnTo>
                      <a:lnTo>
                        <a:pt x="505" y="5102"/>
                      </a:lnTo>
                      <a:lnTo>
                        <a:pt x="481" y="5102"/>
                      </a:lnTo>
                      <a:lnTo>
                        <a:pt x="458" y="5102"/>
                      </a:lnTo>
                      <a:lnTo>
                        <a:pt x="435" y="5101"/>
                      </a:lnTo>
                      <a:lnTo>
                        <a:pt x="401" y="5099"/>
                      </a:lnTo>
                      <a:lnTo>
                        <a:pt x="368" y="5095"/>
                      </a:lnTo>
                      <a:lnTo>
                        <a:pt x="336" y="5090"/>
                      </a:lnTo>
                      <a:lnTo>
                        <a:pt x="305" y="5084"/>
                      </a:lnTo>
                      <a:lnTo>
                        <a:pt x="275" y="5077"/>
                      </a:lnTo>
                      <a:lnTo>
                        <a:pt x="246" y="5069"/>
                      </a:lnTo>
                      <a:lnTo>
                        <a:pt x="218" y="5059"/>
                      </a:lnTo>
                      <a:lnTo>
                        <a:pt x="191" y="5048"/>
                      </a:lnTo>
                      <a:lnTo>
                        <a:pt x="165" y="5035"/>
                      </a:lnTo>
                      <a:lnTo>
                        <a:pt x="141" y="5022"/>
                      </a:lnTo>
                      <a:lnTo>
                        <a:pt x="118" y="5008"/>
                      </a:lnTo>
                      <a:lnTo>
                        <a:pt x="96" y="4992"/>
                      </a:lnTo>
                      <a:lnTo>
                        <a:pt x="75" y="4976"/>
                      </a:lnTo>
                      <a:lnTo>
                        <a:pt x="56" y="4957"/>
                      </a:lnTo>
                      <a:lnTo>
                        <a:pt x="38" y="4938"/>
                      </a:lnTo>
                      <a:lnTo>
                        <a:pt x="22" y="4919"/>
                      </a:lnTo>
                      <a:lnTo>
                        <a:pt x="16" y="4909"/>
                      </a:lnTo>
                      <a:lnTo>
                        <a:pt x="10" y="4900"/>
                      </a:lnTo>
                      <a:lnTo>
                        <a:pt x="6" y="4890"/>
                      </a:lnTo>
                      <a:lnTo>
                        <a:pt x="3" y="4879"/>
                      </a:lnTo>
                      <a:lnTo>
                        <a:pt x="1" y="4869"/>
                      </a:lnTo>
                      <a:lnTo>
                        <a:pt x="0" y="4859"/>
                      </a:lnTo>
                      <a:lnTo>
                        <a:pt x="0" y="4848"/>
                      </a:lnTo>
                      <a:lnTo>
                        <a:pt x="1" y="4838"/>
                      </a:lnTo>
                      <a:lnTo>
                        <a:pt x="2" y="4828"/>
                      </a:lnTo>
                      <a:lnTo>
                        <a:pt x="5" y="4818"/>
                      </a:lnTo>
                      <a:lnTo>
                        <a:pt x="9" y="4808"/>
                      </a:lnTo>
                      <a:lnTo>
                        <a:pt x="14" y="4799"/>
                      </a:lnTo>
                      <a:lnTo>
                        <a:pt x="20" y="4790"/>
                      </a:lnTo>
                      <a:lnTo>
                        <a:pt x="27" y="4782"/>
                      </a:lnTo>
                      <a:lnTo>
                        <a:pt x="34" y="4774"/>
                      </a:lnTo>
                      <a:lnTo>
                        <a:pt x="42" y="4767"/>
                      </a:lnTo>
                      <a:lnTo>
                        <a:pt x="52" y="4760"/>
                      </a:lnTo>
                      <a:lnTo>
                        <a:pt x="61" y="4755"/>
                      </a:lnTo>
                      <a:lnTo>
                        <a:pt x="71" y="4751"/>
                      </a:lnTo>
                      <a:lnTo>
                        <a:pt x="81" y="4748"/>
                      </a:lnTo>
                      <a:lnTo>
                        <a:pt x="91" y="4746"/>
                      </a:lnTo>
                      <a:lnTo>
                        <a:pt x="101" y="4745"/>
                      </a:lnTo>
                      <a:lnTo>
                        <a:pt x="112" y="4745"/>
                      </a:lnTo>
                      <a:lnTo>
                        <a:pt x="122" y="4746"/>
                      </a:lnTo>
                      <a:lnTo>
                        <a:pt x="132" y="4748"/>
                      </a:lnTo>
                      <a:lnTo>
                        <a:pt x="143" y="4750"/>
                      </a:lnTo>
                      <a:lnTo>
                        <a:pt x="152" y="4754"/>
                      </a:lnTo>
                      <a:lnTo>
                        <a:pt x="161" y="4759"/>
                      </a:lnTo>
                      <a:lnTo>
                        <a:pt x="171" y="4765"/>
                      </a:lnTo>
                      <a:lnTo>
                        <a:pt x="179" y="4771"/>
                      </a:lnTo>
                      <a:lnTo>
                        <a:pt x="187" y="4779"/>
                      </a:lnTo>
                      <a:lnTo>
                        <a:pt x="194" y="4787"/>
                      </a:lnTo>
                      <a:lnTo>
                        <a:pt x="203" y="4798"/>
                      </a:lnTo>
                      <a:lnTo>
                        <a:pt x="212" y="4807"/>
                      </a:lnTo>
                      <a:lnTo>
                        <a:pt x="223" y="4816"/>
                      </a:lnTo>
                      <a:lnTo>
                        <a:pt x="235" y="4826"/>
                      </a:lnTo>
                      <a:lnTo>
                        <a:pt x="248" y="4834"/>
                      </a:lnTo>
                      <a:lnTo>
                        <a:pt x="262" y="4841"/>
                      </a:lnTo>
                      <a:lnTo>
                        <a:pt x="277" y="4848"/>
                      </a:lnTo>
                      <a:lnTo>
                        <a:pt x="293" y="4856"/>
                      </a:lnTo>
                      <a:lnTo>
                        <a:pt x="309" y="4861"/>
                      </a:lnTo>
                      <a:lnTo>
                        <a:pt x="327" y="4867"/>
                      </a:lnTo>
                      <a:lnTo>
                        <a:pt x="344" y="4871"/>
                      </a:lnTo>
                      <a:lnTo>
                        <a:pt x="363" y="4875"/>
                      </a:lnTo>
                      <a:lnTo>
                        <a:pt x="383" y="4879"/>
                      </a:lnTo>
                      <a:lnTo>
                        <a:pt x="402" y="4881"/>
                      </a:lnTo>
                      <a:lnTo>
                        <a:pt x="423" y="4884"/>
                      </a:lnTo>
                      <a:lnTo>
                        <a:pt x="445" y="4885"/>
                      </a:lnTo>
                      <a:lnTo>
                        <a:pt x="479" y="4886"/>
                      </a:lnTo>
                      <a:lnTo>
                        <a:pt x="513" y="4885"/>
                      </a:lnTo>
                      <a:lnTo>
                        <a:pt x="548" y="4881"/>
                      </a:lnTo>
                      <a:lnTo>
                        <a:pt x="582" y="4876"/>
                      </a:lnTo>
                      <a:lnTo>
                        <a:pt x="616" y="4870"/>
                      </a:lnTo>
                      <a:lnTo>
                        <a:pt x="649" y="4862"/>
                      </a:lnTo>
                      <a:lnTo>
                        <a:pt x="682" y="4852"/>
                      </a:lnTo>
                      <a:lnTo>
                        <a:pt x="715" y="4842"/>
                      </a:lnTo>
                      <a:lnTo>
                        <a:pt x="746" y="4830"/>
                      </a:lnTo>
                      <a:lnTo>
                        <a:pt x="776" y="4815"/>
                      </a:lnTo>
                      <a:lnTo>
                        <a:pt x="803" y="4800"/>
                      </a:lnTo>
                      <a:lnTo>
                        <a:pt x="831" y="4783"/>
                      </a:lnTo>
                      <a:lnTo>
                        <a:pt x="857" y="4766"/>
                      </a:lnTo>
                      <a:lnTo>
                        <a:pt x="882" y="4747"/>
                      </a:lnTo>
                      <a:lnTo>
                        <a:pt x="905" y="4727"/>
                      </a:lnTo>
                      <a:lnTo>
                        <a:pt x="925" y="4706"/>
                      </a:lnTo>
                      <a:lnTo>
                        <a:pt x="941" y="4688"/>
                      </a:lnTo>
                      <a:lnTo>
                        <a:pt x="955" y="4668"/>
                      </a:lnTo>
                      <a:lnTo>
                        <a:pt x="970" y="4648"/>
                      </a:lnTo>
                      <a:lnTo>
                        <a:pt x="983" y="4626"/>
                      </a:lnTo>
                      <a:lnTo>
                        <a:pt x="996" y="4603"/>
                      </a:lnTo>
                      <a:lnTo>
                        <a:pt x="1007" y="4580"/>
                      </a:lnTo>
                      <a:lnTo>
                        <a:pt x="1019" y="4555"/>
                      </a:lnTo>
                      <a:lnTo>
                        <a:pt x="1029" y="4530"/>
                      </a:lnTo>
                      <a:lnTo>
                        <a:pt x="1038" y="4503"/>
                      </a:lnTo>
                      <a:lnTo>
                        <a:pt x="1046" y="4476"/>
                      </a:lnTo>
                      <a:lnTo>
                        <a:pt x="1055" y="4449"/>
                      </a:lnTo>
                      <a:lnTo>
                        <a:pt x="1062" y="4420"/>
                      </a:lnTo>
                      <a:lnTo>
                        <a:pt x="1069" y="4392"/>
                      </a:lnTo>
                      <a:lnTo>
                        <a:pt x="1074" y="4362"/>
                      </a:lnTo>
                      <a:lnTo>
                        <a:pt x="1080" y="4333"/>
                      </a:lnTo>
                      <a:lnTo>
                        <a:pt x="1085" y="4303"/>
                      </a:lnTo>
                      <a:lnTo>
                        <a:pt x="1088" y="4273"/>
                      </a:lnTo>
                      <a:lnTo>
                        <a:pt x="1091" y="4242"/>
                      </a:lnTo>
                      <a:lnTo>
                        <a:pt x="1094" y="4212"/>
                      </a:lnTo>
                      <a:lnTo>
                        <a:pt x="1096" y="4181"/>
                      </a:lnTo>
                      <a:lnTo>
                        <a:pt x="1097" y="4151"/>
                      </a:lnTo>
                      <a:lnTo>
                        <a:pt x="1097" y="4120"/>
                      </a:lnTo>
                      <a:lnTo>
                        <a:pt x="1097" y="4089"/>
                      </a:lnTo>
                      <a:lnTo>
                        <a:pt x="1096" y="4059"/>
                      </a:lnTo>
                      <a:lnTo>
                        <a:pt x="1094" y="4029"/>
                      </a:lnTo>
                      <a:lnTo>
                        <a:pt x="1092" y="4000"/>
                      </a:lnTo>
                      <a:lnTo>
                        <a:pt x="1090" y="3970"/>
                      </a:lnTo>
                      <a:lnTo>
                        <a:pt x="1086" y="3941"/>
                      </a:lnTo>
                      <a:lnTo>
                        <a:pt x="1083" y="3912"/>
                      </a:lnTo>
                      <a:lnTo>
                        <a:pt x="1078" y="3884"/>
                      </a:lnTo>
                      <a:lnTo>
                        <a:pt x="1072" y="3857"/>
                      </a:lnTo>
                      <a:lnTo>
                        <a:pt x="1067" y="3829"/>
                      </a:lnTo>
                      <a:lnTo>
                        <a:pt x="1052" y="3762"/>
                      </a:lnTo>
                      <a:lnTo>
                        <a:pt x="1034" y="3671"/>
                      </a:lnTo>
                      <a:lnTo>
                        <a:pt x="1013" y="3560"/>
                      </a:lnTo>
                      <a:lnTo>
                        <a:pt x="991" y="3434"/>
                      </a:lnTo>
                      <a:lnTo>
                        <a:pt x="967" y="3293"/>
                      </a:lnTo>
                      <a:lnTo>
                        <a:pt x="943" y="3141"/>
                      </a:lnTo>
                      <a:lnTo>
                        <a:pt x="919" y="2983"/>
                      </a:lnTo>
                      <a:lnTo>
                        <a:pt x="897" y="2820"/>
                      </a:lnTo>
                      <a:lnTo>
                        <a:pt x="876" y="2655"/>
                      </a:lnTo>
                      <a:lnTo>
                        <a:pt x="857" y="2492"/>
                      </a:lnTo>
                      <a:lnTo>
                        <a:pt x="849" y="2412"/>
                      </a:lnTo>
                      <a:lnTo>
                        <a:pt x="841" y="2334"/>
                      </a:lnTo>
                      <a:lnTo>
                        <a:pt x="834" y="2257"/>
                      </a:lnTo>
                      <a:lnTo>
                        <a:pt x="829" y="2183"/>
                      </a:lnTo>
                      <a:lnTo>
                        <a:pt x="825" y="2112"/>
                      </a:lnTo>
                      <a:lnTo>
                        <a:pt x="822" y="2043"/>
                      </a:lnTo>
                      <a:lnTo>
                        <a:pt x="820" y="1978"/>
                      </a:lnTo>
                      <a:lnTo>
                        <a:pt x="820" y="1917"/>
                      </a:lnTo>
                      <a:lnTo>
                        <a:pt x="821" y="1860"/>
                      </a:lnTo>
                      <a:lnTo>
                        <a:pt x="824" y="1809"/>
                      </a:lnTo>
                      <a:lnTo>
                        <a:pt x="828" y="1761"/>
                      </a:lnTo>
                      <a:lnTo>
                        <a:pt x="834" y="1720"/>
                      </a:lnTo>
                      <a:lnTo>
                        <a:pt x="850" y="1640"/>
                      </a:lnTo>
                      <a:lnTo>
                        <a:pt x="868" y="1562"/>
                      </a:lnTo>
                      <a:lnTo>
                        <a:pt x="886" y="1484"/>
                      </a:lnTo>
                      <a:lnTo>
                        <a:pt x="908" y="1407"/>
                      </a:lnTo>
                      <a:lnTo>
                        <a:pt x="931" y="1333"/>
                      </a:lnTo>
                      <a:lnTo>
                        <a:pt x="954" y="1260"/>
                      </a:lnTo>
                      <a:lnTo>
                        <a:pt x="981" y="1188"/>
                      </a:lnTo>
                      <a:lnTo>
                        <a:pt x="1008" y="1118"/>
                      </a:lnTo>
                      <a:lnTo>
                        <a:pt x="1037" y="1050"/>
                      </a:lnTo>
                      <a:lnTo>
                        <a:pt x="1068" y="984"/>
                      </a:lnTo>
                      <a:lnTo>
                        <a:pt x="1100" y="920"/>
                      </a:lnTo>
                      <a:lnTo>
                        <a:pt x="1133" y="859"/>
                      </a:lnTo>
                      <a:lnTo>
                        <a:pt x="1151" y="830"/>
                      </a:lnTo>
                      <a:lnTo>
                        <a:pt x="1167" y="801"/>
                      </a:lnTo>
                      <a:lnTo>
                        <a:pt x="1186" y="772"/>
                      </a:lnTo>
                      <a:lnTo>
                        <a:pt x="1204" y="745"/>
                      </a:lnTo>
                      <a:lnTo>
                        <a:pt x="1222" y="718"/>
                      </a:lnTo>
                      <a:lnTo>
                        <a:pt x="1241" y="691"/>
                      </a:lnTo>
                      <a:lnTo>
                        <a:pt x="1259" y="666"/>
                      </a:lnTo>
                      <a:lnTo>
                        <a:pt x="1278" y="641"/>
                      </a:lnTo>
                      <a:lnTo>
                        <a:pt x="1301" y="613"/>
                      </a:lnTo>
                      <a:lnTo>
                        <a:pt x="1324" y="587"/>
                      </a:lnTo>
                      <a:lnTo>
                        <a:pt x="1346" y="561"/>
                      </a:lnTo>
                      <a:lnTo>
                        <a:pt x="1370" y="536"/>
                      </a:lnTo>
                      <a:lnTo>
                        <a:pt x="1395" y="511"/>
                      </a:lnTo>
                      <a:lnTo>
                        <a:pt x="1420" y="487"/>
                      </a:lnTo>
                      <a:lnTo>
                        <a:pt x="1447" y="465"/>
                      </a:lnTo>
                      <a:lnTo>
                        <a:pt x="1473" y="442"/>
                      </a:lnTo>
                      <a:lnTo>
                        <a:pt x="1500" y="420"/>
                      </a:lnTo>
                      <a:lnTo>
                        <a:pt x="1528" y="398"/>
                      </a:lnTo>
                      <a:lnTo>
                        <a:pt x="1557" y="378"/>
                      </a:lnTo>
                      <a:lnTo>
                        <a:pt x="1586" y="357"/>
                      </a:lnTo>
                      <a:lnTo>
                        <a:pt x="1617" y="338"/>
                      </a:lnTo>
                      <a:lnTo>
                        <a:pt x="1648" y="319"/>
                      </a:lnTo>
                      <a:lnTo>
                        <a:pt x="1679" y="301"/>
                      </a:lnTo>
                      <a:lnTo>
                        <a:pt x="1712" y="283"/>
                      </a:lnTo>
                      <a:lnTo>
                        <a:pt x="1746" y="266"/>
                      </a:lnTo>
                      <a:lnTo>
                        <a:pt x="1781" y="249"/>
                      </a:lnTo>
                      <a:lnTo>
                        <a:pt x="1816" y="234"/>
                      </a:lnTo>
                      <a:lnTo>
                        <a:pt x="1851" y="218"/>
                      </a:lnTo>
                      <a:lnTo>
                        <a:pt x="1888" y="203"/>
                      </a:lnTo>
                      <a:lnTo>
                        <a:pt x="1926" y="188"/>
                      </a:lnTo>
                      <a:lnTo>
                        <a:pt x="1965" y="175"/>
                      </a:lnTo>
                      <a:lnTo>
                        <a:pt x="2004" y="162"/>
                      </a:lnTo>
                      <a:lnTo>
                        <a:pt x="2045" y="149"/>
                      </a:lnTo>
                      <a:lnTo>
                        <a:pt x="2087" y="137"/>
                      </a:lnTo>
                      <a:lnTo>
                        <a:pt x="2129" y="125"/>
                      </a:lnTo>
                      <a:lnTo>
                        <a:pt x="2173" y="114"/>
                      </a:lnTo>
                      <a:lnTo>
                        <a:pt x="2217" y="103"/>
                      </a:lnTo>
                      <a:lnTo>
                        <a:pt x="2263" y="92"/>
                      </a:lnTo>
                      <a:lnTo>
                        <a:pt x="2309" y="83"/>
                      </a:lnTo>
                      <a:lnTo>
                        <a:pt x="2357" y="74"/>
                      </a:lnTo>
                      <a:lnTo>
                        <a:pt x="2409" y="64"/>
                      </a:lnTo>
                      <a:lnTo>
                        <a:pt x="2462" y="57"/>
                      </a:lnTo>
                      <a:lnTo>
                        <a:pt x="2515" y="52"/>
                      </a:lnTo>
                      <a:lnTo>
                        <a:pt x="2567" y="49"/>
                      </a:lnTo>
                      <a:lnTo>
                        <a:pt x="2618" y="47"/>
                      </a:lnTo>
                      <a:lnTo>
                        <a:pt x="2669" y="47"/>
                      </a:lnTo>
                      <a:lnTo>
                        <a:pt x="2720" y="48"/>
                      </a:lnTo>
                      <a:lnTo>
                        <a:pt x="2768" y="51"/>
                      </a:lnTo>
                      <a:lnTo>
                        <a:pt x="2818" y="54"/>
                      </a:lnTo>
                      <a:lnTo>
                        <a:pt x="2865" y="59"/>
                      </a:lnTo>
                      <a:lnTo>
                        <a:pt x="2912" y="66"/>
                      </a:lnTo>
                      <a:lnTo>
                        <a:pt x="2958" y="74"/>
                      </a:lnTo>
                      <a:lnTo>
                        <a:pt x="3003" y="82"/>
                      </a:lnTo>
                      <a:lnTo>
                        <a:pt x="3047" y="90"/>
                      </a:lnTo>
                      <a:lnTo>
                        <a:pt x="3090" y="101"/>
                      </a:lnTo>
                      <a:lnTo>
                        <a:pt x="3132" y="111"/>
                      </a:lnTo>
                      <a:lnTo>
                        <a:pt x="3173" y="122"/>
                      </a:lnTo>
                      <a:lnTo>
                        <a:pt x="3211" y="134"/>
                      </a:lnTo>
                      <a:lnTo>
                        <a:pt x="3249" y="145"/>
                      </a:lnTo>
                      <a:lnTo>
                        <a:pt x="3285" y="157"/>
                      </a:lnTo>
                      <a:lnTo>
                        <a:pt x="3353" y="182"/>
                      </a:lnTo>
                      <a:lnTo>
                        <a:pt x="3416" y="206"/>
                      </a:lnTo>
                      <a:lnTo>
                        <a:pt x="3470" y="230"/>
                      </a:lnTo>
                      <a:lnTo>
                        <a:pt x="3518" y="252"/>
                      </a:lnTo>
                      <a:lnTo>
                        <a:pt x="3557" y="271"/>
                      </a:lnTo>
                      <a:lnTo>
                        <a:pt x="3589" y="288"/>
                      </a:lnTo>
                      <a:lnTo>
                        <a:pt x="3603" y="295"/>
                      </a:lnTo>
                      <a:lnTo>
                        <a:pt x="3617" y="301"/>
                      </a:lnTo>
                      <a:lnTo>
                        <a:pt x="3632" y="307"/>
                      </a:lnTo>
                      <a:lnTo>
                        <a:pt x="3647" y="313"/>
                      </a:lnTo>
                      <a:lnTo>
                        <a:pt x="3664" y="318"/>
                      </a:lnTo>
                      <a:lnTo>
                        <a:pt x="3680" y="322"/>
                      </a:lnTo>
                      <a:lnTo>
                        <a:pt x="3698" y="326"/>
                      </a:lnTo>
                      <a:lnTo>
                        <a:pt x="3715" y="330"/>
                      </a:lnTo>
                      <a:lnTo>
                        <a:pt x="3733" y="333"/>
                      </a:lnTo>
                      <a:lnTo>
                        <a:pt x="3752" y="335"/>
                      </a:lnTo>
                      <a:lnTo>
                        <a:pt x="3770" y="337"/>
                      </a:lnTo>
                      <a:lnTo>
                        <a:pt x="3789" y="338"/>
                      </a:lnTo>
                      <a:lnTo>
                        <a:pt x="3807" y="339"/>
                      </a:lnTo>
                      <a:lnTo>
                        <a:pt x="3826" y="339"/>
                      </a:lnTo>
                      <a:lnTo>
                        <a:pt x="3846" y="339"/>
                      </a:lnTo>
                      <a:lnTo>
                        <a:pt x="3864" y="338"/>
                      </a:lnTo>
                      <a:lnTo>
                        <a:pt x="3884" y="336"/>
                      </a:lnTo>
                      <a:lnTo>
                        <a:pt x="3903" y="334"/>
                      </a:lnTo>
                      <a:lnTo>
                        <a:pt x="3921" y="331"/>
                      </a:lnTo>
                      <a:lnTo>
                        <a:pt x="3940" y="327"/>
                      </a:lnTo>
                      <a:lnTo>
                        <a:pt x="3957" y="322"/>
                      </a:lnTo>
                      <a:lnTo>
                        <a:pt x="3976" y="317"/>
                      </a:lnTo>
                      <a:lnTo>
                        <a:pt x="3994" y="310"/>
                      </a:lnTo>
                      <a:lnTo>
                        <a:pt x="4010" y="303"/>
                      </a:lnTo>
                      <a:lnTo>
                        <a:pt x="4027" y="296"/>
                      </a:lnTo>
                      <a:lnTo>
                        <a:pt x="4042" y="287"/>
                      </a:lnTo>
                      <a:lnTo>
                        <a:pt x="4058" y="277"/>
                      </a:lnTo>
                      <a:lnTo>
                        <a:pt x="4072" y="267"/>
                      </a:lnTo>
                      <a:lnTo>
                        <a:pt x="4087" y="256"/>
                      </a:lnTo>
                      <a:lnTo>
                        <a:pt x="4100" y="243"/>
                      </a:lnTo>
                      <a:lnTo>
                        <a:pt x="4112" y="231"/>
                      </a:lnTo>
                      <a:lnTo>
                        <a:pt x="4124" y="216"/>
                      </a:lnTo>
                      <a:lnTo>
                        <a:pt x="4137" y="199"/>
                      </a:lnTo>
                      <a:lnTo>
                        <a:pt x="4153" y="182"/>
                      </a:lnTo>
                      <a:lnTo>
                        <a:pt x="4169" y="166"/>
                      </a:lnTo>
                      <a:lnTo>
                        <a:pt x="4188" y="150"/>
                      </a:lnTo>
                      <a:lnTo>
                        <a:pt x="4207" y="135"/>
                      </a:lnTo>
                      <a:lnTo>
                        <a:pt x="4227" y="120"/>
                      </a:lnTo>
                      <a:lnTo>
                        <a:pt x="4249" y="106"/>
                      </a:lnTo>
                      <a:lnTo>
                        <a:pt x="4272" y="92"/>
                      </a:lnTo>
                      <a:lnTo>
                        <a:pt x="4296" y="79"/>
                      </a:lnTo>
                      <a:lnTo>
                        <a:pt x="4320" y="68"/>
                      </a:lnTo>
                      <a:lnTo>
                        <a:pt x="4346" y="56"/>
                      </a:lnTo>
                      <a:lnTo>
                        <a:pt x="4373" y="46"/>
                      </a:lnTo>
                      <a:lnTo>
                        <a:pt x="4400" y="35"/>
                      </a:lnTo>
                      <a:lnTo>
                        <a:pt x="4428" y="27"/>
                      </a:lnTo>
                      <a:lnTo>
                        <a:pt x="4457" y="20"/>
                      </a:lnTo>
                      <a:lnTo>
                        <a:pt x="4486" y="14"/>
                      </a:lnTo>
                      <a:lnTo>
                        <a:pt x="4515" y="9"/>
                      </a:lnTo>
                      <a:lnTo>
                        <a:pt x="4545" y="4"/>
                      </a:lnTo>
                      <a:lnTo>
                        <a:pt x="4576" y="2"/>
                      </a:lnTo>
                      <a:lnTo>
                        <a:pt x="4606" y="0"/>
                      </a:lnTo>
                      <a:lnTo>
                        <a:pt x="4637" y="0"/>
                      </a:lnTo>
                      <a:lnTo>
                        <a:pt x="4668" y="2"/>
                      </a:lnTo>
                      <a:lnTo>
                        <a:pt x="4700" y="5"/>
                      </a:lnTo>
                      <a:lnTo>
                        <a:pt x="4731" y="10"/>
                      </a:lnTo>
                      <a:lnTo>
                        <a:pt x="4762" y="16"/>
                      </a:lnTo>
                      <a:lnTo>
                        <a:pt x="4793" y="23"/>
                      </a:lnTo>
                      <a:lnTo>
                        <a:pt x="4824" y="32"/>
                      </a:lnTo>
                      <a:lnTo>
                        <a:pt x="4855" y="44"/>
                      </a:lnTo>
                      <a:lnTo>
                        <a:pt x="4885" y="57"/>
                      </a:lnTo>
                      <a:lnTo>
                        <a:pt x="4916" y="72"/>
                      </a:lnTo>
                      <a:lnTo>
                        <a:pt x="4945" y="88"/>
                      </a:lnTo>
                      <a:lnTo>
                        <a:pt x="4975" y="107"/>
                      </a:lnTo>
                      <a:lnTo>
                        <a:pt x="4988" y="116"/>
                      </a:lnTo>
                      <a:lnTo>
                        <a:pt x="5001" y="126"/>
                      </a:lnTo>
                      <a:lnTo>
                        <a:pt x="5013" y="137"/>
                      </a:lnTo>
                      <a:lnTo>
                        <a:pt x="5026" y="147"/>
                      </a:lnTo>
                      <a:lnTo>
                        <a:pt x="5037" y="158"/>
                      </a:lnTo>
                      <a:lnTo>
                        <a:pt x="5048" y="171"/>
                      </a:lnTo>
                      <a:lnTo>
                        <a:pt x="5059" y="182"/>
                      </a:lnTo>
                      <a:lnTo>
                        <a:pt x="5069" y="196"/>
                      </a:lnTo>
                      <a:lnTo>
                        <a:pt x="5089" y="223"/>
                      </a:lnTo>
                      <a:lnTo>
                        <a:pt x="5106" y="251"/>
                      </a:lnTo>
                      <a:lnTo>
                        <a:pt x="5123" y="280"/>
                      </a:lnTo>
                      <a:lnTo>
                        <a:pt x="5137" y="313"/>
                      </a:lnTo>
                      <a:lnTo>
                        <a:pt x="5150" y="346"/>
                      </a:lnTo>
                      <a:lnTo>
                        <a:pt x="5160" y="381"/>
                      </a:lnTo>
                      <a:lnTo>
                        <a:pt x="5169" y="417"/>
                      </a:lnTo>
                      <a:lnTo>
                        <a:pt x="5177" y="454"/>
                      </a:lnTo>
                      <a:lnTo>
                        <a:pt x="5182" y="492"/>
                      </a:lnTo>
                      <a:lnTo>
                        <a:pt x="5185" y="533"/>
                      </a:lnTo>
                      <a:lnTo>
                        <a:pt x="5186" y="573"/>
                      </a:lnTo>
                      <a:lnTo>
                        <a:pt x="5185" y="615"/>
                      </a:lnTo>
                      <a:lnTo>
                        <a:pt x="5182" y="653"/>
                      </a:lnTo>
                      <a:lnTo>
                        <a:pt x="5178" y="691"/>
                      </a:lnTo>
                      <a:lnTo>
                        <a:pt x="5171" y="729"/>
                      </a:lnTo>
                      <a:lnTo>
                        <a:pt x="5164" y="767"/>
                      </a:lnTo>
                      <a:lnTo>
                        <a:pt x="5154" y="807"/>
                      </a:lnTo>
                      <a:lnTo>
                        <a:pt x="5142" y="845"/>
                      </a:lnTo>
                      <a:lnTo>
                        <a:pt x="5129" y="882"/>
                      </a:lnTo>
                      <a:lnTo>
                        <a:pt x="5114" y="918"/>
                      </a:lnTo>
                      <a:lnTo>
                        <a:pt x="5097" y="955"/>
                      </a:lnTo>
                      <a:lnTo>
                        <a:pt x="5078" y="988"/>
                      </a:lnTo>
                      <a:lnTo>
                        <a:pt x="5068" y="1004"/>
                      </a:lnTo>
                      <a:lnTo>
                        <a:pt x="5058" y="1021"/>
                      </a:lnTo>
                      <a:lnTo>
                        <a:pt x="5046" y="1035"/>
                      </a:lnTo>
                      <a:lnTo>
                        <a:pt x="5035" y="1051"/>
                      </a:lnTo>
                      <a:lnTo>
                        <a:pt x="5022" y="1064"/>
                      </a:lnTo>
                      <a:lnTo>
                        <a:pt x="5010" y="1078"/>
                      </a:lnTo>
                      <a:lnTo>
                        <a:pt x="4997" y="1091"/>
                      </a:lnTo>
                      <a:lnTo>
                        <a:pt x="4983" y="1103"/>
                      </a:lnTo>
                      <a:lnTo>
                        <a:pt x="4970" y="1115"/>
                      </a:lnTo>
                      <a:lnTo>
                        <a:pt x="4955" y="1125"/>
                      </a:lnTo>
                      <a:lnTo>
                        <a:pt x="4940" y="1136"/>
                      </a:lnTo>
                      <a:lnTo>
                        <a:pt x="4925" y="1145"/>
                      </a:lnTo>
                      <a:lnTo>
                        <a:pt x="4915" y="1149"/>
                      </a:lnTo>
                      <a:lnTo>
                        <a:pt x="4905" y="1153"/>
                      </a:lnTo>
                      <a:lnTo>
                        <a:pt x="4894" y="1156"/>
                      </a:lnTo>
                      <a:lnTo>
                        <a:pt x="4884" y="1157"/>
                      </a:lnTo>
                      <a:lnTo>
                        <a:pt x="4874" y="1158"/>
                      </a:lnTo>
                      <a:lnTo>
                        <a:pt x="4863" y="1157"/>
                      </a:lnTo>
                      <a:lnTo>
                        <a:pt x="4853" y="1156"/>
                      </a:lnTo>
                      <a:lnTo>
                        <a:pt x="4843" y="1154"/>
                      </a:lnTo>
                      <a:lnTo>
                        <a:pt x="4832" y="1151"/>
                      </a:lnTo>
                      <a:lnTo>
                        <a:pt x="4823" y="1147"/>
                      </a:lnTo>
                      <a:lnTo>
                        <a:pt x="4814" y="1142"/>
                      </a:lnTo>
                      <a:lnTo>
                        <a:pt x="4805" y="1136"/>
                      </a:lnTo>
                      <a:lnTo>
                        <a:pt x="4797" y="1128"/>
                      </a:lnTo>
                      <a:lnTo>
                        <a:pt x="4790" y="1120"/>
                      </a:lnTo>
                      <a:lnTo>
                        <a:pt x="4784" y="1112"/>
                      </a:lnTo>
                      <a:lnTo>
                        <a:pt x="4777" y="1102"/>
                      </a:lnTo>
                      <a:lnTo>
                        <a:pt x="4773" y="1092"/>
                      </a:lnTo>
                      <a:lnTo>
                        <a:pt x="4769" y="1083"/>
                      </a:lnTo>
                      <a:lnTo>
                        <a:pt x="4766" y="1072"/>
                      </a:lnTo>
                      <a:lnTo>
                        <a:pt x="4765" y="1061"/>
                      </a:lnTo>
                      <a:lnTo>
                        <a:pt x="4764" y="1051"/>
                      </a:lnTo>
                      <a:lnTo>
                        <a:pt x="4765" y="1040"/>
                      </a:lnTo>
                      <a:lnTo>
                        <a:pt x="4766" y="1030"/>
                      </a:lnTo>
                      <a:lnTo>
                        <a:pt x="4768" y="1020"/>
                      </a:lnTo>
                      <a:lnTo>
                        <a:pt x="4771" y="1010"/>
                      </a:lnTo>
                      <a:lnTo>
                        <a:pt x="4775" y="1001"/>
                      </a:lnTo>
                      <a:lnTo>
                        <a:pt x="4780" y="992"/>
                      </a:lnTo>
                      <a:lnTo>
                        <a:pt x="4787" y="984"/>
                      </a:lnTo>
                      <a:lnTo>
                        <a:pt x="4794" y="975"/>
                      </a:lnTo>
                      <a:lnTo>
                        <a:pt x="4802" y="968"/>
                      </a:lnTo>
                      <a:lnTo>
                        <a:pt x="4810" y="961"/>
                      </a:lnTo>
                      <a:lnTo>
                        <a:pt x="4820" y="956"/>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9" name="Freeform 2156">
                  <a:extLst>
                    <a:ext uri="{FF2B5EF4-FFF2-40B4-BE49-F238E27FC236}">
                      <a16:creationId xmlns:a16="http://schemas.microsoft.com/office/drawing/2014/main" id="{264128B7-16D9-44C9-A352-63566E2BA5E5}"/>
                    </a:ext>
                  </a:extLst>
                </p:cNvPr>
                <p:cNvSpPr>
                  <a:spLocks/>
                </p:cNvSpPr>
                <p:nvPr/>
              </p:nvSpPr>
              <p:spPr bwMode="auto">
                <a:xfrm>
                  <a:off x="1977" y="2883"/>
                  <a:ext cx="142"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1" y="2473"/>
                      </a:moveTo>
                      <a:lnTo>
                        <a:pt x="1141" y="2491"/>
                      </a:lnTo>
                      <a:lnTo>
                        <a:pt x="1150" y="2491"/>
                      </a:lnTo>
                      <a:lnTo>
                        <a:pt x="1159" y="2489"/>
                      </a:lnTo>
                      <a:lnTo>
                        <a:pt x="1167" y="2487"/>
                      </a:lnTo>
                      <a:lnTo>
                        <a:pt x="1174" y="2485"/>
                      </a:lnTo>
                      <a:lnTo>
                        <a:pt x="1179" y="2482"/>
                      </a:lnTo>
                      <a:lnTo>
                        <a:pt x="1184" y="2479"/>
                      </a:lnTo>
                      <a:lnTo>
                        <a:pt x="1188" y="2476"/>
                      </a:lnTo>
                      <a:lnTo>
                        <a:pt x="1192" y="2473"/>
                      </a:lnTo>
                      <a:lnTo>
                        <a:pt x="1198" y="2467"/>
                      </a:lnTo>
                      <a:lnTo>
                        <a:pt x="1203" y="2460"/>
                      </a:lnTo>
                      <a:lnTo>
                        <a:pt x="1208" y="2451"/>
                      </a:lnTo>
                      <a:lnTo>
                        <a:pt x="1213" y="2443"/>
                      </a:lnTo>
                      <a:lnTo>
                        <a:pt x="1222" y="2423"/>
                      </a:lnTo>
                      <a:lnTo>
                        <a:pt x="1230" y="2400"/>
                      </a:lnTo>
                      <a:lnTo>
                        <a:pt x="1236" y="2375"/>
                      </a:lnTo>
                      <a:lnTo>
                        <a:pt x="1240" y="2347"/>
                      </a:lnTo>
                      <a:lnTo>
                        <a:pt x="1243" y="2318"/>
                      </a:lnTo>
                      <a:lnTo>
                        <a:pt x="1245" y="2286"/>
                      </a:lnTo>
                      <a:lnTo>
                        <a:pt x="1247" y="2213"/>
                      </a:lnTo>
                      <a:lnTo>
                        <a:pt x="1253" y="2097"/>
                      </a:lnTo>
                      <a:lnTo>
                        <a:pt x="1261" y="1952"/>
                      </a:lnTo>
                      <a:lnTo>
                        <a:pt x="1270" y="1796"/>
                      </a:lnTo>
                      <a:lnTo>
                        <a:pt x="1278" y="1645"/>
                      </a:lnTo>
                      <a:lnTo>
                        <a:pt x="1287" y="1513"/>
                      </a:lnTo>
                      <a:lnTo>
                        <a:pt x="1293" y="1418"/>
                      </a:lnTo>
                      <a:lnTo>
                        <a:pt x="1295" y="1375"/>
                      </a:lnTo>
                      <a:lnTo>
                        <a:pt x="1296" y="1364"/>
                      </a:lnTo>
                      <a:lnTo>
                        <a:pt x="1298" y="1353"/>
                      </a:lnTo>
                      <a:lnTo>
                        <a:pt x="1301" y="1344"/>
                      </a:lnTo>
                      <a:lnTo>
                        <a:pt x="1305" y="1335"/>
                      </a:lnTo>
                      <a:lnTo>
                        <a:pt x="1310" y="1325"/>
                      </a:lnTo>
                      <a:lnTo>
                        <a:pt x="1315" y="1317"/>
                      </a:lnTo>
                      <a:lnTo>
                        <a:pt x="1323" y="1309"/>
                      </a:lnTo>
                      <a:lnTo>
                        <a:pt x="1330" y="1302"/>
                      </a:lnTo>
                      <a:lnTo>
                        <a:pt x="1337" y="1295"/>
                      </a:lnTo>
                      <a:lnTo>
                        <a:pt x="1345" y="1289"/>
                      </a:lnTo>
                      <a:lnTo>
                        <a:pt x="1355" y="1285"/>
                      </a:lnTo>
                      <a:lnTo>
                        <a:pt x="1364" y="1280"/>
                      </a:lnTo>
                      <a:lnTo>
                        <a:pt x="1373" y="1277"/>
                      </a:lnTo>
                      <a:lnTo>
                        <a:pt x="1384" y="1275"/>
                      </a:lnTo>
                      <a:lnTo>
                        <a:pt x="1394" y="1274"/>
                      </a:lnTo>
                      <a:lnTo>
                        <a:pt x="1404" y="1273"/>
                      </a:lnTo>
                      <a:lnTo>
                        <a:pt x="1452" y="1274"/>
                      </a:lnTo>
                      <a:lnTo>
                        <a:pt x="1512" y="1274"/>
                      </a:lnTo>
                      <a:lnTo>
                        <a:pt x="1581" y="1275"/>
                      </a:lnTo>
                      <a:lnTo>
                        <a:pt x="1655" y="1274"/>
                      </a:lnTo>
                      <a:lnTo>
                        <a:pt x="1727" y="1273"/>
                      </a:lnTo>
                      <a:lnTo>
                        <a:pt x="1794" y="1272"/>
                      </a:lnTo>
                      <a:lnTo>
                        <a:pt x="1852" y="1268"/>
                      </a:lnTo>
                      <a:lnTo>
                        <a:pt x="1896" y="1264"/>
                      </a:lnTo>
                      <a:lnTo>
                        <a:pt x="1899" y="1264"/>
                      </a:lnTo>
                      <a:lnTo>
                        <a:pt x="1902" y="1263"/>
                      </a:lnTo>
                      <a:lnTo>
                        <a:pt x="1905" y="1263"/>
                      </a:lnTo>
                      <a:lnTo>
                        <a:pt x="1907" y="1262"/>
                      </a:lnTo>
                      <a:lnTo>
                        <a:pt x="1910" y="1261"/>
                      </a:lnTo>
                      <a:lnTo>
                        <a:pt x="1912" y="1260"/>
                      </a:lnTo>
                      <a:lnTo>
                        <a:pt x="1913" y="1259"/>
                      </a:lnTo>
                      <a:lnTo>
                        <a:pt x="1915" y="1257"/>
                      </a:lnTo>
                      <a:lnTo>
                        <a:pt x="1916" y="1253"/>
                      </a:lnTo>
                      <a:lnTo>
                        <a:pt x="1918" y="1246"/>
                      </a:lnTo>
                      <a:lnTo>
                        <a:pt x="1918" y="1237"/>
                      </a:lnTo>
                      <a:lnTo>
                        <a:pt x="1918" y="1228"/>
                      </a:lnTo>
                      <a:lnTo>
                        <a:pt x="1916" y="1217"/>
                      </a:lnTo>
                      <a:lnTo>
                        <a:pt x="1914" y="1204"/>
                      </a:lnTo>
                      <a:lnTo>
                        <a:pt x="1909" y="1191"/>
                      </a:lnTo>
                      <a:lnTo>
                        <a:pt x="1903" y="1175"/>
                      </a:lnTo>
                      <a:lnTo>
                        <a:pt x="1397" y="157"/>
                      </a:lnTo>
                      <a:lnTo>
                        <a:pt x="1393" y="147"/>
                      </a:lnTo>
                      <a:lnTo>
                        <a:pt x="1389" y="136"/>
                      </a:lnTo>
                      <a:lnTo>
                        <a:pt x="1387" y="126"/>
                      </a:lnTo>
                      <a:lnTo>
                        <a:pt x="1386" y="115"/>
                      </a:lnTo>
                      <a:lnTo>
                        <a:pt x="1386" y="104"/>
                      </a:lnTo>
                      <a:lnTo>
                        <a:pt x="1387" y="94"/>
                      </a:lnTo>
                      <a:lnTo>
                        <a:pt x="1388" y="84"/>
                      </a:lnTo>
                      <a:lnTo>
                        <a:pt x="1391" y="74"/>
                      </a:lnTo>
                      <a:lnTo>
                        <a:pt x="1395" y="64"/>
                      </a:lnTo>
                      <a:lnTo>
                        <a:pt x="1399" y="55"/>
                      </a:lnTo>
                      <a:lnTo>
                        <a:pt x="1405" y="46"/>
                      </a:lnTo>
                      <a:lnTo>
                        <a:pt x="1412" y="38"/>
                      </a:lnTo>
                      <a:lnTo>
                        <a:pt x="1419" y="30"/>
                      </a:lnTo>
                      <a:lnTo>
                        <a:pt x="1427" y="24"/>
                      </a:lnTo>
                      <a:lnTo>
                        <a:pt x="1435" y="17"/>
                      </a:lnTo>
                      <a:lnTo>
                        <a:pt x="1446" y="11"/>
                      </a:lnTo>
                      <a:lnTo>
                        <a:pt x="1456" y="7"/>
                      </a:lnTo>
                      <a:lnTo>
                        <a:pt x="1466" y="4"/>
                      </a:lnTo>
                      <a:lnTo>
                        <a:pt x="1477" y="2"/>
                      </a:lnTo>
                      <a:lnTo>
                        <a:pt x="1487" y="0"/>
                      </a:lnTo>
                      <a:lnTo>
                        <a:pt x="1497" y="0"/>
                      </a:lnTo>
                      <a:lnTo>
                        <a:pt x="1508" y="1"/>
                      </a:lnTo>
                      <a:lnTo>
                        <a:pt x="1518" y="3"/>
                      </a:lnTo>
                      <a:lnTo>
                        <a:pt x="1528" y="6"/>
                      </a:lnTo>
                      <a:lnTo>
                        <a:pt x="1538" y="9"/>
                      </a:lnTo>
                      <a:lnTo>
                        <a:pt x="1547" y="14"/>
                      </a:lnTo>
                      <a:lnTo>
                        <a:pt x="1556" y="19"/>
                      </a:lnTo>
                      <a:lnTo>
                        <a:pt x="1565" y="26"/>
                      </a:lnTo>
                      <a:lnTo>
                        <a:pt x="1572" y="34"/>
                      </a:lnTo>
                      <a:lnTo>
                        <a:pt x="1579" y="41"/>
                      </a:lnTo>
                      <a:lnTo>
                        <a:pt x="1585" y="50"/>
                      </a:lnTo>
                      <a:lnTo>
                        <a:pt x="1591" y="60"/>
                      </a:lnTo>
                      <a:lnTo>
                        <a:pt x="2098" y="1082"/>
                      </a:lnTo>
                      <a:lnTo>
                        <a:pt x="2107" y="1101"/>
                      </a:lnTo>
                      <a:lnTo>
                        <a:pt x="2114" y="1119"/>
                      </a:lnTo>
                      <a:lnTo>
                        <a:pt x="2120" y="1137"/>
                      </a:lnTo>
                      <a:lnTo>
                        <a:pt x="2125" y="1156"/>
                      </a:lnTo>
                      <a:lnTo>
                        <a:pt x="2129" y="1174"/>
                      </a:lnTo>
                      <a:lnTo>
                        <a:pt x="2131" y="1193"/>
                      </a:lnTo>
                      <a:lnTo>
                        <a:pt x="2133" y="1211"/>
                      </a:lnTo>
                      <a:lnTo>
                        <a:pt x="2134" y="1229"/>
                      </a:lnTo>
                      <a:lnTo>
                        <a:pt x="2134" y="1247"/>
                      </a:lnTo>
                      <a:lnTo>
                        <a:pt x="2133" y="1264"/>
                      </a:lnTo>
                      <a:lnTo>
                        <a:pt x="2131" y="1281"/>
                      </a:lnTo>
                      <a:lnTo>
                        <a:pt x="2128" y="1298"/>
                      </a:lnTo>
                      <a:lnTo>
                        <a:pt x="2124" y="1315"/>
                      </a:lnTo>
                      <a:lnTo>
                        <a:pt x="2119" y="1330"/>
                      </a:lnTo>
                      <a:lnTo>
                        <a:pt x="2112" y="1346"/>
                      </a:lnTo>
                      <a:lnTo>
                        <a:pt x="2104" y="1360"/>
                      </a:lnTo>
                      <a:lnTo>
                        <a:pt x="2097" y="1373"/>
                      </a:lnTo>
                      <a:lnTo>
                        <a:pt x="2090" y="1384"/>
                      </a:lnTo>
                      <a:lnTo>
                        <a:pt x="2082" y="1396"/>
                      </a:lnTo>
                      <a:lnTo>
                        <a:pt x="2072" y="1406"/>
                      </a:lnTo>
                      <a:lnTo>
                        <a:pt x="2063" y="1415"/>
                      </a:lnTo>
                      <a:lnTo>
                        <a:pt x="2053" y="1425"/>
                      </a:lnTo>
                      <a:lnTo>
                        <a:pt x="2042" y="1433"/>
                      </a:lnTo>
                      <a:lnTo>
                        <a:pt x="2031" y="1441"/>
                      </a:lnTo>
                      <a:lnTo>
                        <a:pt x="2019" y="1448"/>
                      </a:lnTo>
                      <a:lnTo>
                        <a:pt x="2006" y="1455"/>
                      </a:lnTo>
                      <a:lnTo>
                        <a:pt x="1994" y="1461"/>
                      </a:lnTo>
                      <a:lnTo>
                        <a:pt x="1980" y="1466"/>
                      </a:lnTo>
                      <a:lnTo>
                        <a:pt x="1967" y="1470"/>
                      </a:lnTo>
                      <a:lnTo>
                        <a:pt x="1952" y="1474"/>
                      </a:lnTo>
                      <a:lnTo>
                        <a:pt x="1938" y="1477"/>
                      </a:lnTo>
                      <a:lnTo>
                        <a:pt x="1923" y="1479"/>
                      </a:lnTo>
                      <a:lnTo>
                        <a:pt x="1884" y="1483"/>
                      </a:lnTo>
                      <a:lnTo>
                        <a:pt x="1838" y="1486"/>
                      </a:lnTo>
                      <a:lnTo>
                        <a:pt x="1785" y="1488"/>
                      </a:lnTo>
                      <a:lnTo>
                        <a:pt x="1728" y="1490"/>
                      </a:lnTo>
                      <a:lnTo>
                        <a:pt x="1669" y="1491"/>
                      </a:lnTo>
                      <a:lnTo>
                        <a:pt x="1611" y="1491"/>
                      </a:lnTo>
                      <a:lnTo>
                        <a:pt x="1555" y="1491"/>
                      </a:lnTo>
                      <a:lnTo>
                        <a:pt x="1505" y="1491"/>
                      </a:lnTo>
                      <a:lnTo>
                        <a:pt x="1500" y="1583"/>
                      </a:lnTo>
                      <a:lnTo>
                        <a:pt x="1492" y="1693"/>
                      </a:lnTo>
                      <a:lnTo>
                        <a:pt x="1486" y="1814"/>
                      </a:lnTo>
                      <a:lnTo>
                        <a:pt x="1479" y="1936"/>
                      </a:lnTo>
                      <a:lnTo>
                        <a:pt x="1473" y="2053"/>
                      </a:lnTo>
                      <a:lnTo>
                        <a:pt x="1466" y="2157"/>
                      </a:lnTo>
                      <a:lnTo>
                        <a:pt x="1463" y="2238"/>
                      </a:lnTo>
                      <a:lnTo>
                        <a:pt x="1461" y="2290"/>
                      </a:lnTo>
                      <a:lnTo>
                        <a:pt x="1460" y="2325"/>
                      </a:lnTo>
                      <a:lnTo>
                        <a:pt x="1456" y="2364"/>
                      </a:lnTo>
                      <a:lnTo>
                        <a:pt x="1453" y="2386"/>
                      </a:lnTo>
                      <a:lnTo>
                        <a:pt x="1450" y="2409"/>
                      </a:lnTo>
                      <a:lnTo>
                        <a:pt x="1445" y="2432"/>
                      </a:lnTo>
                      <a:lnTo>
                        <a:pt x="1439" y="2454"/>
                      </a:lnTo>
                      <a:lnTo>
                        <a:pt x="1432" y="2478"/>
                      </a:lnTo>
                      <a:lnTo>
                        <a:pt x="1424" y="2501"/>
                      </a:lnTo>
                      <a:lnTo>
                        <a:pt x="1414" y="2524"/>
                      </a:lnTo>
                      <a:lnTo>
                        <a:pt x="1403" y="2546"/>
                      </a:lnTo>
                      <a:lnTo>
                        <a:pt x="1391" y="2568"/>
                      </a:lnTo>
                      <a:lnTo>
                        <a:pt x="1376" y="2590"/>
                      </a:lnTo>
                      <a:lnTo>
                        <a:pt x="1360" y="2609"/>
                      </a:lnTo>
                      <a:lnTo>
                        <a:pt x="1342" y="2628"/>
                      </a:lnTo>
                      <a:lnTo>
                        <a:pt x="1332" y="2638"/>
                      </a:lnTo>
                      <a:lnTo>
                        <a:pt x="1322" y="2647"/>
                      </a:lnTo>
                      <a:lnTo>
                        <a:pt x="1310" y="2655"/>
                      </a:lnTo>
                      <a:lnTo>
                        <a:pt x="1299" y="2663"/>
                      </a:lnTo>
                      <a:lnTo>
                        <a:pt x="1287" y="2670"/>
                      </a:lnTo>
                      <a:lnTo>
                        <a:pt x="1274" y="2677"/>
                      </a:lnTo>
                      <a:lnTo>
                        <a:pt x="1262" y="2683"/>
                      </a:lnTo>
                      <a:lnTo>
                        <a:pt x="1249" y="2688"/>
                      </a:lnTo>
                      <a:lnTo>
                        <a:pt x="1236" y="2692"/>
                      </a:lnTo>
                      <a:lnTo>
                        <a:pt x="1222" y="2696"/>
                      </a:lnTo>
                      <a:lnTo>
                        <a:pt x="1209" y="2699"/>
                      </a:lnTo>
                      <a:lnTo>
                        <a:pt x="1194" y="2702"/>
                      </a:lnTo>
                      <a:lnTo>
                        <a:pt x="1181" y="2705"/>
                      </a:lnTo>
                      <a:lnTo>
                        <a:pt x="1167" y="2706"/>
                      </a:lnTo>
                      <a:lnTo>
                        <a:pt x="1151" y="2707"/>
                      </a:lnTo>
                      <a:lnTo>
                        <a:pt x="1137" y="2707"/>
                      </a:lnTo>
                      <a:lnTo>
                        <a:pt x="107" y="2690"/>
                      </a:lnTo>
                      <a:lnTo>
                        <a:pt x="96" y="2689"/>
                      </a:lnTo>
                      <a:lnTo>
                        <a:pt x="85" y="2687"/>
                      </a:lnTo>
                      <a:lnTo>
                        <a:pt x="75" y="2685"/>
                      </a:lnTo>
                      <a:lnTo>
                        <a:pt x="65" y="2681"/>
                      </a:lnTo>
                      <a:lnTo>
                        <a:pt x="55" y="2676"/>
                      </a:lnTo>
                      <a:lnTo>
                        <a:pt x="47" y="2670"/>
                      </a:lnTo>
                      <a:lnTo>
                        <a:pt x="38" y="2664"/>
                      </a:lnTo>
                      <a:lnTo>
                        <a:pt x="31" y="2657"/>
                      </a:lnTo>
                      <a:lnTo>
                        <a:pt x="24" y="2649"/>
                      </a:lnTo>
                      <a:lnTo>
                        <a:pt x="18" y="2640"/>
                      </a:lnTo>
                      <a:lnTo>
                        <a:pt x="13" y="2632"/>
                      </a:lnTo>
                      <a:lnTo>
                        <a:pt x="8" y="2622"/>
                      </a:lnTo>
                      <a:lnTo>
                        <a:pt x="4" y="2613"/>
                      </a:lnTo>
                      <a:lnTo>
                        <a:pt x="2" y="2602"/>
                      </a:lnTo>
                      <a:lnTo>
                        <a:pt x="1" y="2591"/>
                      </a:lnTo>
                      <a:lnTo>
                        <a:pt x="0" y="2579"/>
                      </a:lnTo>
                      <a:lnTo>
                        <a:pt x="1" y="2569"/>
                      </a:lnTo>
                      <a:lnTo>
                        <a:pt x="3" y="2558"/>
                      </a:lnTo>
                      <a:lnTo>
                        <a:pt x="5" y="2547"/>
                      </a:lnTo>
                      <a:lnTo>
                        <a:pt x="9" y="2538"/>
                      </a:lnTo>
                      <a:lnTo>
                        <a:pt x="15" y="2529"/>
                      </a:lnTo>
                      <a:lnTo>
                        <a:pt x="20" y="2519"/>
                      </a:lnTo>
                      <a:lnTo>
                        <a:pt x="26" y="2511"/>
                      </a:lnTo>
                      <a:lnTo>
                        <a:pt x="33" y="2504"/>
                      </a:lnTo>
                      <a:lnTo>
                        <a:pt x="41" y="2497"/>
                      </a:lnTo>
                      <a:lnTo>
                        <a:pt x="50" y="2491"/>
                      </a:lnTo>
                      <a:lnTo>
                        <a:pt x="59" y="2485"/>
                      </a:lnTo>
                      <a:lnTo>
                        <a:pt x="68" y="2481"/>
                      </a:lnTo>
                      <a:lnTo>
                        <a:pt x="78" y="2478"/>
                      </a:lnTo>
                      <a:lnTo>
                        <a:pt x="89" y="2475"/>
                      </a:lnTo>
                      <a:lnTo>
                        <a:pt x="99" y="2474"/>
                      </a:lnTo>
                      <a:lnTo>
                        <a:pt x="111" y="247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0" name="Freeform 2157">
                  <a:extLst>
                    <a:ext uri="{FF2B5EF4-FFF2-40B4-BE49-F238E27FC236}">
                      <a16:creationId xmlns:a16="http://schemas.microsoft.com/office/drawing/2014/main" id="{AFAB863D-C522-476C-BCEE-65F9B517FF1F}"/>
                    </a:ext>
                  </a:extLst>
                </p:cNvPr>
                <p:cNvSpPr>
                  <a:spLocks/>
                </p:cNvSpPr>
                <p:nvPr/>
              </p:nvSpPr>
              <p:spPr bwMode="auto">
                <a:xfrm>
                  <a:off x="1818" y="2716"/>
                  <a:ext cx="286" cy="279"/>
                </a:xfrm>
                <a:custGeom>
                  <a:avLst/>
                  <a:gdLst>
                    <a:gd name="T0" fmla="*/ 0 w 4300"/>
                    <a:gd name="T1" fmla="*/ 0 h 4192"/>
                    <a:gd name="T2" fmla="*/ 0 w 4300"/>
                    <a:gd name="T3" fmla="*/ 0 h 4192"/>
                    <a:gd name="T4" fmla="*/ 0 w 4300"/>
                    <a:gd name="T5" fmla="*/ 0 h 4192"/>
                    <a:gd name="T6" fmla="*/ 0 w 4300"/>
                    <a:gd name="T7" fmla="*/ 0 h 4192"/>
                    <a:gd name="T8" fmla="*/ 0 w 4300"/>
                    <a:gd name="T9" fmla="*/ 0 h 4192"/>
                    <a:gd name="T10" fmla="*/ 0 w 4300"/>
                    <a:gd name="T11" fmla="*/ 0 h 4192"/>
                    <a:gd name="T12" fmla="*/ 0 w 4300"/>
                    <a:gd name="T13" fmla="*/ 0 h 4192"/>
                    <a:gd name="T14" fmla="*/ 0 w 4300"/>
                    <a:gd name="T15" fmla="*/ 0 h 4192"/>
                    <a:gd name="T16" fmla="*/ 0 w 4300"/>
                    <a:gd name="T17" fmla="*/ 0 h 4192"/>
                    <a:gd name="T18" fmla="*/ 0 w 4300"/>
                    <a:gd name="T19" fmla="*/ 0 h 4192"/>
                    <a:gd name="T20" fmla="*/ 0 w 4300"/>
                    <a:gd name="T21" fmla="*/ 0 h 4192"/>
                    <a:gd name="T22" fmla="*/ 0 w 4300"/>
                    <a:gd name="T23" fmla="*/ 0 h 4192"/>
                    <a:gd name="T24" fmla="*/ 0 w 4300"/>
                    <a:gd name="T25" fmla="*/ 0 h 4192"/>
                    <a:gd name="T26" fmla="*/ 0 w 4300"/>
                    <a:gd name="T27" fmla="*/ 0 h 4192"/>
                    <a:gd name="T28" fmla="*/ 0 w 4300"/>
                    <a:gd name="T29" fmla="*/ 0 h 4192"/>
                    <a:gd name="T30" fmla="*/ 0 w 4300"/>
                    <a:gd name="T31" fmla="*/ 0 h 4192"/>
                    <a:gd name="T32" fmla="*/ 0 w 4300"/>
                    <a:gd name="T33" fmla="*/ 0 h 4192"/>
                    <a:gd name="T34" fmla="*/ 0 w 4300"/>
                    <a:gd name="T35" fmla="*/ 0 h 4192"/>
                    <a:gd name="T36" fmla="*/ 0 w 4300"/>
                    <a:gd name="T37" fmla="*/ 0 h 4192"/>
                    <a:gd name="T38" fmla="*/ 0 w 4300"/>
                    <a:gd name="T39" fmla="*/ 0 h 4192"/>
                    <a:gd name="T40" fmla="*/ 0 w 4300"/>
                    <a:gd name="T41" fmla="*/ 0 h 4192"/>
                    <a:gd name="T42" fmla="*/ 0 w 4300"/>
                    <a:gd name="T43" fmla="*/ 0 h 4192"/>
                    <a:gd name="T44" fmla="*/ 0 w 4300"/>
                    <a:gd name="T45" fmla="*/ 0 h 4192"/>
                    <a:gd name="T46" fmla="*/ 0 w 4300"/>
                    <a:gd name="T47" fmla="*/ 0 h 4192"/>
                    <a:gd name="T48" fmla="*/ 0 w 4300"/>
                    <a:gd name="T49" fmla="*/ 0 h 4192"/>
                    <a:gd name="T50" fmla="*/ 0 w 4300"/>
                    <a:gd name="T51" fmla="*/ 0 h 4192"/>
                    <a:gd name="T52" fmla="*/ 0 w 4300"/>
                    <a:gd name="T53" fmla="*/ 0 h 4192"/>
                    <a:gd name="T54" fmla="*/ 0 w 4300"/>
                    <a:gd name="T55" fmla="*/ 0 h 4192"/>
                    <a:gd name="T56" fmla="*/ 0 w 4300"/>
                    <a:gd name="T57" fmla="*/ 0 h 4192"/>
                    <a:gd name="T58" fmla="*/ 0 w 4300"/>
                    <a:gd name="T59" fmla="*/ 0 h 4192"/>
                    <a:gd name="T60" fmla="*/ 0 w 4300"/>
                    <a:gd name="T61" fmla="*/ 0 h 4192"/>
                    <a:gd name="T62" fmla="*/ 0 w 4300"/>
                    <a:gd name="T63" fmla="*/ 0 h 4192"/>
                    <a:gd name="T64" fmla="*/ 0 w 4300"/>
                    <a:gd name="T65" fmla="*/ 0 h 4192"/>
                    <a:gd name="T66" fmla="*/ 0 w 4300"/>
                    <a:gd name="T67" fmla="*/ 0 h 4192"/>
                    <a:gd name="T68" fmla="*/ 0 w 4300"/>
                    <a:gd name="T69" fmla="*/ 0 h 4192"/>
                    <a:gd name="T70" fmla="*/ 0 w 4300"/>
                    <a:gd name="T71" fmla="*/ 0 h 4192"/>
                    <a:gd name="T72" fmla="*/ 0 w 4300"/>
                    <a:gd name="T73" fmla="*/ 0 h 4192"/>
                    <a:gd name="T74" fmla="*/ 0 w 4300"/>
                    <a:gd name="T75" fmla="*/ 0 h 4192"/>
                    <a:gd name="T76" fmla="*/ 0 w 4300"/>
                    <a:gd name="T77" fmla="*/ 0 h 4192"/>
                    <a:gd name="T78" fmla="*/ 0 w 4300"/>
                    <a:gd name="T79" fmla="*/ 0 h 4192"/>
                    <a:gd name="T80" fmla="*/ 0 w 4300"/>
                    <a:gd name="T81" fmla="*/ 0 h 4192"/>
                    <a:gd name="T82" fmla="*/ 0 w 4300"/>
                    <a:gd name="T83" fmla="*/ 0 h 4192"/>
                    <a:gd name="T84" fmla="*/ 0 w 4300"/>
                    <a:gd name="T85" fmla="*/ 0 h 4192"/>
                    <a:gd name="T86" fmla="*/ 0 w 4300"/>
                    <a:gd name="T87" fmla="*/ 0 h 4192"/>
                    <a:gd name="T88" fmla="*/ 0 w 4300"/>
                    <a:gd name="T89" fmla="*/ 0 h 4192"/>
                    <a:gd name="T90" fmla="*/ 0 w 4300"/>
                    <a:gd name="T91" fmla="*/ 0 h 4192"/>
                    <a:gd name="T92" fmla="*/ 0 w 4300"/>
                    <a:gd name="T93" fmla="*/ 0 h 4192"/>
                    <a:gd name="T94" fmla="*/ 0 w 4300"/>
                    <a:gd name="T95" fmla="*/ 0 h 4192"/>
                    <a:gd name="T96" fmla="*/ 0 w 4300"/>
                    <a:gd name="T97" fmla="*/ 0 h 4192"/>
                    <a:gd name="T98" fmla="*/ 0 w 4300"/>
                    <a:gd name="T99" fmla="*/ 0 h 4192"/>
                    <a:gd name="T100" fmla="*/ 0 w 4300"/>
                    <a:gd name="T101" fmla="*/ 0 h 4192"/>
                    <a:gd name="T102" fmla="*/ 0 w 4300"/>
                    <a:gd name="T103" fmla="*/ 0 h 4192"/>
                    <a:gd name="T104" fmla="*/ 0 w 4300"/>
                    <a:gd name="T105" fmla="*/ 0 h 4192"/>
                    <a:gd name="T106" fmla="*/ 0 w 4300"/>
                    <a:gd name="T107" fmla="*/ 0 h 4192"/>
                    <a:gd name="T108" fmla="*/ 0 w 4300"/>
                    <a:gd name="T109" fmla="*/ 0 h 4192"/>
                    <a:gd name="T110" fmla="*/ 0 w 4300"/>
                    <a:gd name="T111" fmla="*/ 0 h 4192"/>
                    <a:gd name="T112" fmla="*/ 0 w 4300"/>
                    <a:gd name="T113" fmla="*/ 0 h 4192"/>
                    <a:gd name="T114" fmla="*/ 0 w 4300"/>
                    <a:gd name="T115" fmla="*/ 0 h 4192"/>
                    <a:gd name="T116" fmla="*/ 0 w 4300"/>
                    <a:gd name="T117" fmla="*/ 0 h 4192"/>
                    <a:gd name="T118" fmla="*/ 0 w 4300"/>
                    <a:gd name="T119" fmla="*/ 0 h 4192"/>
                    <a:gd name="T120" fmla="*/ 0 w 4300"/>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0" h="4192">
                      <a:moveTo>
                        <a:pt x="307" y="568"/>
                      </a:moveTo>
                      <a:lnTo>
                        <a:pt x="325" y="550"/>
                      </a:lnTo>
                      <a:lnTo>
                        <a:pt x="345" y="535"/>
                      </a:lnTo>
                      <a:lnTo>
                        <a:pt x="365" y="521"/>
                      </a:lnTo>
                      <a:lnTo>
                        <a:pt x="385" y="509"/>
                      </a:lnTo>
                      <a:lnTo>
                        <a:pt x="407" y="497"/>
                      </a:lnTo>
                      <a:lnTo>
                        <a:pt x="430" y="487"/>
                      </a:lnTo>
                      <a:lnTo>
                        <a:pt x="453" y="478"/>
                      </a:lnTo>
                      <a:lnTo>
                        <a:pt x="476" y="470"/>
                      </a:lnTo>
                      <a:lnTo>
                        <a:pt x="500" y="464"/>
                      </a:lnTo>
                      <a:lnTo>
                        <a:pt x="524" y="457"/>
                      </a:lnTo>
                      <a:lnTo>
                        <a:pt x="549" y="452"/>
                      </a:lnTo>
                      <a:lnTo>
                        <a:pt x="575" y="449"/>
                      </a:lnTo>
                      <a:lnTo>
                        <a:pt x="599" y="446"/>
                      </a:lnTo>
                      <a:lnTo>
                        <a:pt x="625" y="444"/>
                      </a:lnTo>
                      <a:lnTo>
                        <a:pt x="651" y="442"/>
                      </a:lnTo>
                      <a:lnTo>
                        <a:pt x="678" y="442"/>
                      </a:lnTo>
                      <a:lnTo>
                        <a:pt x="704" y="442"/>
                      </a:lnTo>
                      <a:lnTo>
                        <a:pt x="731" y="443"/>
                      </a:lnTo>
                      <a:lnTo>
                        <a:pt x="758" y="444"/>
                      </a:lnTo>
                      <a:lnTo>
                        <a:pt x="783" y="446"/>
                      </a:lnTo>
                      <a:lnTo>
                        <a:pt x="837" y="451"/>
                      </a:lnTo>
                      <a:lnTo>
                        <a:pt x="890" y="457"/>
                      </a:lnTo>
                      <a:lnTo>
                        <a:pt x="942" y="466"/>
                      </a:lnTo>
                      <a:lnTo>
                        <a:pt x="992" y="474"/>
                      </a:lnTo>
                      <a:lnTo>
                        <a:pt x="1042" y="483"/>
                      </a:lnTo>
                      <a:lnTo>
                        <a:pt x="1090" y="492"/>
                      </a:lnTo>
                      <a:lnTo>
                        <a:pt x="1110" y="497"/>
                      </a:lnTo>
                      <a:lnTo>
                        <a:pt x="1131" y="501"/>
                      </a:lnTo>
                      <a:lnTo>
                        <a:pt x="1150" y="504"/>
                      </a:lnTo>
                      <a:lnTo>
                        <a:pt x="1168" y="507"/>
                      </a:lnTo>
                      <a:lnTo>
                        <a:pt x="1186" y="510"/>
                      </a:lnTo>
                      <a:lnTo>
                        <a:pt x="1202" y="513"/>
                      </a:lnTo>
                      <a:lnTo>
                        <a:pt x="1218" y="515"/>
                      </a:lnTo>
                      <a:lnTo>
                        <a:pt x="1232" y="516"/>
                      </a:lnTo>
                      <a:lnTo>
                        <a:pt x="1265" y="519"/>
                      </a:lnTo>
                      <a:lnTo>
                        <a:pt x="1295" y="521"/>
                      </a:lnTo>
                      <a:lnTo>
                        <a:pt x="1324" y="521"/>
                      </a:lnTo>
                      <a:lnTo>
                        <a:pt x="1350" y="521"/>
                      </a:lnTo>
                      <a:lnTo>
                        <a:pt x="1374" y="519"/>
                      </a:lnTo>
                      <a:lnTo>
                        <a:pt x="1396" y="515"/>
                      </a:lnTo>
                      <a:lnTo>
                        <a:pt x="1415" y="511"/>
                      </a:lnTo>
                      <a:lnTo>
                        <a:pt x="1434" y="506"/>
                      </a:lnTo>
                      <a:lnTo>
                        <a:pt x="1450" y="499"/>
                      </a:lnTo>
                      <a:lnTo>
                        <a:pt x="1466" y="491"/>
                      </a:lnTo>
                      <a:lnTo>
                        <a:pt x="1480" y="483"/>
                      </a:lnTo>
                      <a:lnTo>
                        <a:pt x="1493" y="474"/>
                      </a:lnTo>
                      <a:lnTo>
                        <a:pt x="1505" y="464"/>
                      </a:lnTo>
                      <a:lnTo>
                        <a:pt x="1517" y="452"/>
                      </a:lnTo>
                      <a:lnTo>
                        <a:pt x="1527" y="440"/>
                      </a:lnTo>
                      <a:lnTo>
                        <a:pt x="1537" y="427"/>
                      </a:lnTo>
                      <a:lnTo>
                        <a:pt x="1568" y="384"/>
                      </a:lnTo>
                      <a:lnTo>
                        <a:pt x="1605" y="333"/>
                      </a:lnTo>
                      <a:lnTo>
                        <a:pt x="1647" y="278"/>
                      </a:lnTo>
                      <a:lnTo>
                        <a:pt x="1670" y="251"/>
                      </a:lnTo>
                      <a:lnTo>
                        <a:pt x="1693" y="223"/>
                      </a:lnTo>
                      <a:lnTo>
                        <a:pt x="1719" y="195"/>
                      </a:lnTo>
                      <a:lnTo>
                        <a:pt x="1746" y="168"/>
                      </a:lnTo>
                      <a:lnTo>
                        <a:pt x="1775" y="142"/>
                      </a:lnTo>
                      <a:lnTo>
                        <a:pt x="1805" y="117"/>
                      </a:lnTo>
                      <a:lnTo>
                        <a:pt x="1821" y="105"/>
                      </a:lnTo>
                      <a:lnTo>
                        <a:pt x="1837" y="93"/>
                      </a:lnTo>
                      <a:lnTo>
                        <a:pt x="1854" y="82"/>
                      </a:lnTo>
                      <a:lnTo>
                        <a:pt x="1871" y="72"/>
                      </a:lnTo>
                      <a:lnTo>
                        <a:pt x="1889" y="61"/>
                      </a:lnTo>
                      <a:lnTo>
                        <a:pt x="1906" y="52"/>
                      </a:lnTo>
                      <a:lnTo>
                        <a:pt x="1925" y="44"/>
                      </a:lnTo>
                      <a:lnTo>
                        <a:pt x="1944" y="34"/>
                      </a:lnTo>
                      <a:lnTo>
                        <a:pt x="1963" y="27"/>
                      </a:lnTo>
                      <a:lnTo>
                        <a:pt x="1983" y="20"/>
                      </a:lnTo>
                      <a:lnTo>
                        <a:pt x="2004" y="15"/>
                      </a:lnTo>
                      <a:lnTo>
                        <a:pt x="2024" y="9"/>
                      </a:lnTo>
                      <a:lnTo>
                        <a:pt x="2046" y="4"/>
                      </a:lnTo>
                      <a:lnTo>
                        <a:pt x="2067" y="2"/>
                      </a:lnTo>
                      <a:lnTo>
                        <a:pt x="2087" y="0"/>
                      </a:lnTo>
                      <a:lnTo>
                        <a:pt x="2109" y="0"/>
                      </a:lnTo>
                      <a:lnTo>
                        <a:pt x="2130" y="0"/>
                      </a:lnTo>
                      <a:lnTo>
                        <a:pt x="2152" y="2"/>
                      </a:lnTo>
                      <a:lnTo>
                        <a:pt x="2172" y="5"/>
                      </a:lnTo>
                      <a:lnTo>
                        <a:pt x="2194" y="10"/>
                      </a:lnTo>
                      <a:lnTo>
                        <a:pt x="2216" y="14"/>
                      </a:lnTo>
                      <a:lnTo>
                        <a:pt x="2236" y="20"/>
                      </a:lnTo>
                      <a:lnTo>
                        <a:pt x="2258" y="26"/>
                      </a:lnTo>
                      <a:lnTo>
                        <a:pt x="2279" y="33"/>
                      </a:lnTo>
                      <a:lnTo>
                        <a:pt x="2299" y="42"/>
                      </a:lnTo>
                      <a:lnTo>
                        <a:pt x="2321" y="51"/>
                      </a:lnTo>
                      <a:lnTo>
                        <a:pt x="2342" y="60"/>
                      </a:lnTo>
                      <a:lnTo>
                        <a:pt x="2362" y="71"/>
                      </a:lnTo>
                      <a:lnTo>
                        <a:pt x="2404" y="92"/>
                      </a:lnTo>
                      <a:lnTo>
                        <a:pt x="2444" y="115"/>
                      </a:lnTo>
                      <a:lnTo>
                        <a:pt x="2483" y="140"/>
                      </a:lnTo>
                      <a:lnTo>
                        <a:pt x="2522" y="166"/>
                      </a:lnTo>
                      <a:lnTo>
                        <a:pt x="2596" y="218"/>
                      </a:lnTo>
                      <a:lnTo>
                        <a:pt x="2664" y="269"/>
                      </a:lnTo>
                      <a:lnTo>
                        <a:pt x="2677" y="278"/>
                      </a:lnTo>
                      <a:lnTo>
                        <a:pt x="2688" y="287"/>
                      </a:lnTo>
                      <a:lnTo>
                        <a:pt x="2700" y="295"/>
                      </a:lnTo>
                      <a:lnTo>
                        <a:pt x="2711" y="303"/>
                      </a:lnTo>
                      <a:lnTo>
                        <a:pt x="2721" y="312"/>
                      </a:lnTo>
                      <a:lnTo>
                        <a:pt x="2732" y="319"/>
                      </a:lnTo>
                      <a:lnTo>
                        <a:pt x="2742" y="326"/>
                      </a:lnTo>
                      <a:lnTo>
                        <a:pt x="2751" y="332"/>
                      </a:lnTo>
                      <a:lnTo>
                        <a:pt x="2763" y="339"/>
                      </a:lnTo>
                      <a:lnTo>
                        <a:pt x="2774" y="346"/>
                      </a:lnTo>
                      <a:lnTo>
                        <a:pt x="2786" y="352"/>
                      </a:lnTo>
                      <a:lnTo>
                        <a:pt x="2799" y="357"/>
                      </a:lnTo>
                      <a:lnTo>
                        <a:pt x="2812" y="361"/>
                      </a:lnTo>
                      <a:lnTo>
                        <a:pt x="2826" y="365"/>
                      </a:lnTo>
                      <a:lnTo>
                        <a:pt x="2840" y="369"/>
                      </a:lnTo>
                      <a:lnTo>
                        <a:pt x="2855" y="371"/>
                      </a:lnTo>
                      <a:lnTo>
                        <a:pt x="2869" y="375"/>
                      </a:lnTo>
                      <a:lnTo>
                        <a:pt x="2885" y="377"/>
                      </a:lnTo>
                      <a:lnTo>
                        <a:pt x="2899" y="378"/>
                      </a:lnTo>
                      <a:lnTo>
                        <a:pt x="2915" y="379"/>
                      </a:lnTo>
                      <a:lnTo>
                        <a:pt x="2947" y="378"/>
                      </a:lnTo>
                      <a:lnTo>
                        <a:pt x="2978" y="376"/>
                      </a:lnTo>
                      <a:lnTo>
                        <a:pt x="3010" y="371"/>
                      </a:lnTo>
                      <a:lnTo>
                        <a:pt x="3040" y="365"/>
                      </a:lnTo>
                      <a:lnTo>
                        <a:pt x="3070" y="358"/>
                      </a:lnTo>
                      <a:lnTo>
                        <a:pt x="3098" y="348"/>
                      </a:lnTo>
                      <a:lnTo>
                        <a:pt x="3111" y="342"/>
                      </a:lnTo>
                      <a:lnTo>
                        <a:pt x="3124" y="335"/>
                      </a:lnTo>
                      <a:lnTo>
                        <a:pt x="3136" y="329"/>
                      </a:lnTo>
                      <a:lnTo>
                        <a:pt x="3147" y="322"/>
                      </a:lnTo>
                      <a:lnTo>
                        <a:pt x="3159" y="315"/>
                      </a:lnTo>
                      <a:lnTo>
                        <a:pt x="3169" y="306"/>
                      </a:lnTo>
                      <a:lnTo>
                        <a:pt x="3178" y="298"/>
                      </a:lnTo>
                      <a:lnTo>
                        <a:pt x="3187" y="289"/>
                      </a:lnTo>
                      <a:lnTo>
                        <a:pt x="3203" y="271"/>
                      </a:lnTo>
                      <a:lnTo>
                        <a:pt x="3222" y="255"/>
                      </a:lnTo>
                      <a:lnTo>
                        <a:pt x="3241" y="237"/>
                      </a:lnTo>
                      <a:lnTo>
                        <a:pt x="3263" y="221"/>
                      </a:lnTo>
                      <a:lnTo>
                        <a:pt x="3286" y="203"/>
                      </a:lnTo>
                      <a:lnTo>
                        <a:pt x="3311" y="186"/>
                      </a:lnTo>
                      <a:lnTo>
                        <a:pt x="3337" y="171"/>
                      </a:lnTo>
                      <a:lnTo>
                        <a:pt x="3363" y="155"/>
                      </a:lnTo>
                      <a:lnTo>
                        <a:pt x="3391" y="140"/>
                      </a:lnTo>
                      <a:lnTo>
                        <a:pt x="3421" y="125"/>
                      </a:lnTo>
                      <a:lnTo>
                        <a:pt x="3451" y="112"/>
                      </a:lnTo>
                      <a:lnTo>
                        <a:pt x="3482" y="100"/>
                      </a:lnTo>
                      <a:lnTo>
                        <a:pt x="3514" y="88"/>
                      </a:lnTo>
                      <a:lnTo>
                        <a:pt x="3546" y="78"/>
                      </a:lnTo>
                      <a:lnTo>
                        <a:pt x="3580" y="68"/>
                      </a:lnTo>
                      <a:lnTo>
                        <a:pt x="3614" y="59"/>
                      </a:lnTo>
                      <a:lnTo>
                        <a:pt x="3648" y="53"/>
                      </a:lnTo>
                      <a:lnTo>
                        <a:pt x="3682" y="47"/>
                      </a:lnTo>
                      <a:lnTo>
                        <a:pt x="3716" y="44"/>
                      </a:lnTo>
                      <a:lnTo>
                        <a:pt x="3751" y="41"/>
                      </a:lnTo>
                      <a:lnTo>
                        <a:pt x="3786" y="41"/>
                      </a:lnTo>
                      <a:lnTo>
                        <a:pt x="3821" y="42"/>
                      </a:lnTo>
                      <a:lnTo>
                        <a:pt x="3856" y="45"/>
                      </a:lnTo>
                      <a:lnTo>
                        <a:pt x="3890" y="50"/>
                      </a:lnTo>
                      <a:lnTo>
                        <a:pt x="3924" y="56"/>
                      </a:lnTo>
                      <a:lnTo>
                        <a:pt x="3957" y="65"/>
                      </a:lnTo>
                      <a:lnTo>
                        <a:pt x="3990" y="78"/>
                      </a:lnTo>
                      <a:lnTo>
                        <a:pt x="4022" y="91"/>
                      </a:lnTo>
                      <a:lnTo>
                        <a:pt x="4054" y="108"/>
                      </a:lnTo>
                      <a:lnTo>
                        <a:pt x="4085" y="126"/>
                      </a:lnTo>
                      <a:lnTo>
                        <a:pt x="4115" y="148"/>
                      </a:lnTo>
                      <a:lnTo>
                        <a:pt x="4144" y="172"/>
                      </a:lnTo>
                      <a:lnTo>
                        <a:pt x="4164" y="191"/>
                      </a:lnTo>
                      <a:lnTo>
                        <a:pt x="4182" y="210"/>
                      </a:lnTo>
                      <a:lnTo>
                        <a:pt x="4199" y="230"/>
                      </a:lnTo>
                      <a:lnTo>
                        <a:pt x="4214" y="251"/>
                      </a:lnTo>
                      <a:lnTo>
                        <a:pt x="4229" y="272"/>
                      </a:lnTo>
                      <a:lnTo>
                        <a:pt x="4242" y="295"/>
                      </a:lnTo>
                      <a:lnTo>
                        <a:pt x="4254" y="318"/>
                      </a:lnTo>
                      <a:lnTo>
                        <a:pt x="4264" y="342"/>
                      </a:lnTo>
                      <a:lnTo>
                        <a:pt x="4273" y="366"/>
                      </a:lnTo>
                      <a:lnTo>
                        <a:pt x="4282" y="392"/>
                      </a:lnTo>
                      <a:lnTo>
                        <a:pt x="4288" y="418"/>
                      </a:lnTo>
                      <a:lnTo>
                        <a:pt x="4293" y="444"/>
                      </a:lnTo>
                      <a:lnTo>
                        <a:pt x="4297" y="472"/>
                      </a:lnTo>
                      <a:lnTo>
                        <a:pt x="4299" y="499"/>
                      </a:lnTo>
                      <a:lnTo>
                        <a:pt x="4300" y="528"/>
                      </a:lnTo>
                      <a:lnTo>
                        <a:pt x="4300" y="557"/>
                      </a:lnTo>
                      <a:lnTo>
                        <a:pt x="4299" y="578"/>
                      </a:lnTo>
                      <a:lnTo>
                        <a:pt x="4297" y="601"/>
                      </a:lnTo>
                      <a:lnTo>
                        <a:pt x="4294" y="624"/>
                      </a:lnTo>
                      <a:lnTo>
                        <a:pt x="4290" y="647"/>
                      </a:lnTo>
                      <a:lnTo>
                        <a:pt x="4286" y="669"/>
                      </a:lnTo>
                      <a:lnTo>
                        <a:pt x="4281" y="692"/>
                      </a:lnTo>
                      <a:lnTo>
                        <a:pt x="4276" y="715"/>
                      </a:lnTo>
                      <a:lnTo>
                        <a:pt x="4268" y="738"/>
                      </a:lnTo>
                      <a:lnTo>
                        <a:pt x="4261" y="760"/>
                      </a:lnTo>
                      <a:lnTo>
                        <a:pt x="4254" y="783"/>
                      </a:lnTo>
                      <a:lnTo>
                        <a:pt x="4244" y="806"/>
                      </a:lnTo>
                      <a:lnTo>
                        <a:pt x="4235" y="828"/>
                      </a:lnTo>
                      <a:lnTo>
                        <a:pt x="4226" y="851"/>
                      </a:lnTo>
                      <a:lnTo>
                        <a:pt x="4214" y="873"/>
                      </a:lnTo>
                      <a:lnTo>
                        <a:pt x="4204" y="896"/>
                      </a:lnTo>
                      <a:lnTo>
                        <a:pt x="4192" y="917"/>
                      </a:lnTo>
                      <a:lnTo>
                        <a:pt x="4179" y="940"/>
                      </a:lnTo>
                      <a:lnTo>
                        <a:pt x="4167" y="961"/>
                      </a:lnTo>
                      <a:lnTo>
                        <a:pt x="4153" y="983"/>
                      </a:lnTo>
                      <a:lnTo>
                        <a:pt x="4139" y="1003"/>
                      </a:lnTo>
                      <a:lnTo>
                        <a:pt x="4125" y="1025"/>
                      </a:lnTo>
                      <a:lnTo>
                        <a:pt x="4109" y="1045"/>
                      </a:lnTo>
                      <a:lnTo>
                        <a:pt x="4094" y="1065"/>
                      </a:lnTo>
                      <a:lnTo>
                        <a:pt x="4077" y="1085"/>
                      </a:lnTo>
                      <a:lnTo>
                        <a:pt x="4060" y="1104"/>
                      </a:lnTo>
                      <a:lnTo>
                        <a:pt x="4044" y="1123"/>
                      </a:lnTo>
                      <a:lnTo>
                        <a:pt x="4026" y="1141"/>
                      </a:lnTo>
                      <a:lnTo>
                        <a:pt x="4008" y="1159"/>
                      </a:lnTo>
                      <a:lnTo>
                        <a:pt x="3989" y="1176"/>
                      </a:lnTo>
                      <a:lnTo>
                        <a:pt x="3970" y="1193"/>
                      </a:lnTo>
                      <a:lnTo>
                        <a:pt x="3951" y="1209"/>
                      </a:lnTo>
                      <a:lnTo>
                        <a:pt x="3931" y="1224"/>
                      </a:lnTo>
                      <a:lnTo>
                        <a:pt x="3923" y="1232"/>
                      </a:lnTo>
                      <a:lnTo>
                        <a:pt x="3913" y="1237"/>
                      </a:lnTo>
                      <a:lnTo>
                        <a:pt x="3903" y="1241"/>
                      </a:lnTo>
                      <a:lnTo>
                        <a:pt x="3893" y="1244"/>
                      </a:lnTo>
                      <a:lnTo>
                        <a:pt x="3883" y="1246"/>
                      </a:lnTo>
                      <a:lnTo>
                        <a:pt x="3872" y="1247"/>
                      </a:lnTo>
                      <a:lnTo>
                        <a:pt x="3862" y="1247"/>
                      </a:lnTo>
                      <a:lnTo>
                        <a:pt x="3852" y="1246"/>
                      </a:lnTo>
                      <a:lnTo>
                        <a:pt x="3841" y="1245"/>
                      </a:lnTo>
                      <a:lnTo>
                        <a:pt x="3832" y="1242"/>
                      </a:lnTo>
                      <a:lnTo>
                        <a:pt x="3822" y="1238"/>
                      </a:lnTo>
                      <a:lnTo>
                        <a:pt x="3812" y="1234"/>
                      </a:lnTo>
                      <a:lnTo>
                        <a:pt x="3803" y="1228"/>
                      </a:lnTo>
                      <a:lnTo>
                        <a:pt x="3795" y="1221"/>
                      </a:lnTo>
                      <a:lnTo>
                        <a:pt x="3787" y="1214"/>
                      </a:lnTo>
                      <a:lnTo>
                        <a:pt x="3780" y="1206"/>
                      </a:lnTo>
                      <a:lnTo>
                        <a:pt x="3774" y="1197"/>
                      </a:lnTo>
                      <a:lnTo>
                        <a:pt x="3768" y="1187"/>
                      </a:lnTo>
                      <a:lnTo>
                        <a:pt x="3764" y="1177"/>
                      </a:lnTo>
                      <a:lnTo>
                        <a:pt x="3761" y="1167"/>
                      </a:lnTo>
                      <a:lnTo>
                        <a:pt x="3758" y="1157"/>
                      </a:lnTo>
                      <a:lnTo>
                        <a:pt x="3757" y="1146"/>
                      </a:lnTo>
                      <a:lnTo>
                        <a:pt x="3757" y="1136"/>
                      </a:lnTo>
                      <a:lnTo>
                        <a:pt x="3758" y="1125"/>
                      </a:lnTo>
                      <a:lnTo>
                        <a:pt x="3760" y="1116"/>
                      </a:lnTo>
                      <a:lnTo>
                        <a:pt x="3763" y="1106"/>
                      </a:lnTo>
                      <a:lnTo>
                        <a:pt x="3767" y="1095"/>
                      </a:lnTo>
                      <a:lnTo>
                        <a:pt x="3771" y="1086"/>
                      </a:lnTo>
                      <a:lnTo>
                        <a:pt x="3777" y="1078"/>
                      </a:lnTo>
                      <a:lnTo>
                        <a:pt x="3783" y="1068"/>
                      </a:lnTo>
                      <a:lnTo>
                        <a:pt x="3791" y="1061"/>
                      </a:lnTo>
                      <a:lnTo>
                        <a:pt x="3799" y="1054"/>
                      </a:lnTo>
                      <a:lnTo>
                        <a:pt x="3829" y="1030"/>
                      </a:lnTo>
                      <a:lnTo>
                        <a:pt x="3857" y="1004"/>
                      </a:lnTo>
                      <a:lnTo>
                        <a:pt x="3884" y="976"/>
                      </a:lnTo>
                      <a:lnTo>
                        <a:pt x="3909" y="947"/>
                      </a:lnTo>
                      <a:lnTo>
                        <a:pt x="3934" y="916"/>
                      </a:lnTo>
                      <a:lnTo>
                        <a:pt x="3957" y="884"/>
                      </a:lnTo>
                      <a:lnTo>
                        <a:pt x="3979" y="852"/>
                      </a:lnTo>
                      <a:lnTo>
                        <a:pt x="3998" y="819"/>
                      </a:lnTo>
                      <a:lnTo>
                        <a:pt x="4017" y="785"/>
                      </a:lnTo>
                      <a:lnTo>
                        <a:pt x="4032" y="751"/>
                      </a:lnTo>
                      <a:lnTo>
                        <a:pt x="4047" y="717"/>
                      </a:lnTo>
                      <a:lnTo>
                        <a:pt x="4059" y="682"/>
                      </a:lnTo>
                      <a:lnTo>
                        <a:pt x="4069" y="648"/>
                      </a:lnTo>
                      <a:lnTo>
                        <a:pt x="4076" y="613"/>
                      </a:lnTo>
                      <a:lnTo>
                        <a:pt x="4079" y="597"/>
                      </a:lnTo>
                      <a:lnTo>
                        <a:pt x="4081" y="580"/>
                      </a:lnTo>
                      <a:lnTo>
                        <a:pt x="4083" y="565"/>
                      </a:lnTo>
                      <a:lnTo>
                        <a:pt x="4084" y="548"/>
                      </a:lnTo>
                      <a:lnTo>
                        <a:pt x="4084" y="532"/>
                      </a:lnTo>
                      <a:lnTo>
                        <a:pt x="4083" y="515"/>
                      </a:lnTo>
                      <a:lnTo>
                        <a:pt x="4082" y="500"/>
                      </a:lnTo>
                      <a:lnTo>
                        <a:pt x="4080" y="484"/>
                      </a:lnTo>
                      <a:lnTo>
                        <a:pt x="4078" y="469"/>
                      </a:lnTo>
                      <a:lnTo>
                        <a:pt x="4074" y="454"/>
                      </a:lnTo>
                      <a:lnTo>
                        <a:pt x="4070" y="441"/>
                      </a:lnTo>
                      <a:lnTo>
                        <a:pt x="4066" y="426"/>
                      </a:lnTo>
                      <a:lnTo>
                        <a:pt x="4059" y="414"/>
                      </a:lnTo>
                      <a:lnTo>
                        <a:pt x="4053" y="400"/>
                      </a:lnTo>
                      <a:lnTo>
                        <a:pt x="4046" y="388"/>
                      </a:lnTo>
                      <a:lnTo>
                        <a:pt x="4039" y="377"/>
                      </a:lnTo>
                      <a:lnTo>
                        <a:pt x="4029" y="365"/>
                      </a:lnTo>
                      <a:lnTo>
                        <a:pt x="4020" y="354"/>
                      </a:lnTo>
                      <a:lnTo>
                        <a:pt x="4011" y="344"/>
                      </a:lnTo>
                      <a:lnTo>
                        <a:pt x="3999" y="333"/>
                      </a:lnTo>
                      <a:lnTo>
                        <a:pt x="3981" y="317"/>
                      </a:lnTo>
                      <a:lnTo>
                        <a:pt x="3960" y="303"/>
                      </a:lnTo>
                      <a:lnTo>
                        <a:pt x="3938" y="291"/>
                      </a:lnTo>
                      <a:lnTo>
                        <a:pt x="3917" y="282"/>
                      </a:lnTo>
                      <a:lnTo>
                        <a:pt x="3895" y="273"/>
                      </a:lnTo>
                      <a:lnTo>
                        <a:pt x="3871" y="266"/>
                      </a:lnTo>
                      <a:lnTo>
                        <a:pt x="3848" y="262"/>
                      </a:lnTo>
                      <a:lnTo>
                        <a:pt x="3825" y="259"/>
                      </a:lnTo>
                      <a:lnTo>
                        <a:pt x="3801" y="257"/>
                      </a:lnTo>
                      <a:lnTo>
                        <a:pt x="3776" y="256"/>
                      </a:lnTo>
                      <a:lnTo>
                        <a:pt x="3751" y="257"/>
                      </a:lnTo>
                      <a:lnTo>
                        <a:pt x="3727" y="259"/>
                      </a:lnTo>
                      <a:lnTo>
                        <a:pt x="3703" y="263"/>
                      </a:lnTo>
                      <a:lnTo>
                        <a:pt x="3679" y="267"/>
                      </a:lnTo>
                      <a:lnTo>
                        <a:pt x="3654" y="272"/>
                      </a:lnTo>
                      <a:lnTo>
                        <a:pt x="3630" y="278"/>
                      </a:lnTo>
                      <a:lnTo>
                        <a:pt x="3606" y="286"/>
                      </a:lnTo>
                      <a:lnTo>
                        <a:pt x="3584" y="294"/>
                      </a:lnTo>
                      <a:lnTo>
                        <a:pt x="3561" y="302"/>
                      </a:lnTo>
                      <a:lnTo>
                        <a:pt x="3539" y="312"/>
                      </a:lnTo>
                      <a:lnTo>
                        <a:pt x="3518" y="321"/>
                      </a:lnTo>
                      <a:lnTo>
                        <a:pt x="3497" y="331"/>
                      </a:lnTo>
                      <a:lnTo>
                        <a:pt x="3477" y="342"/>
                      </a:lnTo>
                      <a:lnTo>
                        <a:pt x="3458" y="352"/>
                      </a:lnTo>
                      <a:lnTo>
                        <a:pt x="3440" y="362"/>
                      </a:lnTo>
                      <a:lnTo>
                        <a:pt x="3422" y="373"/>
                      </a:lnTo>
                      <a:lnTo>
                        <a:pt x="3407" y="384"/>
                      </a:lnTo>
                      <a:lnTo>
                        <a:pt x="3392" y="394"/>
                      </a:lnTo>
                      <a:lnTo>
                        <a:pt x="3379" y="405"/>
                      </a:lnTo>
                      <a:lnTo>
                        <a:pt x="3367" y="415"/>
                      </a:lnTo>
                      <a:lnTo>
                        <a:pt x="3356" y="424"/>
                      </a:lnTo>
                      <a:lnTo>
                        <a:pt x="3348" y="434"/>
                      </a:lnTo>
                      <a:lnTo>
                        <a:pt x="3331" y="450"/>
                      </a:lnTo>
                      <a:lnTo>
                        <a:pt x="3315" y="466"/>
                      </a:lnTo>
                      <a:lnTo>
                        <a:pt x="3297" y="480"/>
                      </a:lnTo>
                      <a:lnTo>
                        <a:pt x="3279" y="495"/>
                      </a:lnTo>
                      <a:lnTo>
                        <a:pt x="3259" y="507"/>
                      </a:lnTo>
                      <a:lnTo>
                        <a:pt x="3238" y="519"/>
                      </a:lnTo>
                      <a:lnTo>
                        <a:pt x="3218" y="531"/>
                      </a:lnTo>
                      <a:lnTo>
                        <a:pt x="3196" y="541"/>
                      </a:lnTo>
                      <a:lnTo>
                        <a:pt x="3173" y="550"/>
                      </a:lnTo>
                      <a:lnTo>
                        <a:pt x="3150" y="559"/>
                      </a:lnTo>
                      <a:lnTo>
                        <a:pt x="3127" y="567"/>
                      </a:lnTo>
                      <a:lnTo>
                        <a:pt x="3102" y="573"/>
                      </a:lnTo>
                      <a:lnTo>
                        <a:pt x="3078" y="579"/>
                      </a:lnTo>
                      <a:lnTo>
                        <a:pt x="3053" y="584"/>
                      </a:lnTo>
                      <a:lnTo>
                        <a:pt x="3028" y="589"/>
                      </a:lnTo>
                      <a:lnTo>
                        <a:pt x="3004" y="592"/>
                      </a:lnTo>
                      <a:lnTo>
                        <a:pt x="2978" y="594"/>
                      </a:lnTo>
                      <a:lnTo>
                        <a:pt x="2953" y="595"/>
                      </a:lnTo>
                      <a:lnTo>
                        <a:pt x="2927" y="595"/>
                      </a:lnTo>
                      <a:lnTo>
                        <a:pt x="2902" y="595"/>
                      </a:lnTo>
                      <a:lnTo>
                        <a:pt x="2877" y="593"/>
                      </a:lnTo>
                      <a:lnTo>
                        <a:pt x="2853" y="591"/>
                      </a:lnTo>
                      <a:lnTo>
                        <a:pt x="2828" y="587"/>
                      </a:lnTo>
                      <a:lnTo>
                        <a:pt x="2803" y="582"/>
                      </a:lnTo>
                      <a:lnTo>
                        <a:pt x="2779" y="577"/>
                      </a:lnTo>
                      <a:lnTo>
                        <a:pt x="2756" y="571"/>
                      </a:lnTo>
                      <a:lnTo>
                        <a:pt x="2733" y="563"/>
                      </a:lnTo>
                      <a:lnTo>
                        <a:pt x="2711" y="555"/>
                      </a:lnTo>
                      <a:lnTo>
                        <a:pt x="2689" y="545"/>
                      </a:lnTo>
                      <a:lnTo>
                        <a:pt x="2669" y="535"/>
                      </a:lnTo>
                      <a:lnTo>
                        <a:pt x="2648" y="523"/>
                      </a:lnTo>
                      <a:lnTo>
                        <a:pt x="2628" y="511"/>
                      </a:lnTo>
                      <a:lnTo>
                        <a:pt x="2618" y="503"/>
                      </a:lnTo>
                      <a:lnTo>
                        <a:pt x="2607" y="496"/>
                      </a:lnTo>
                      <a:lnTo>
                        <a:pt x="2595" y="487"/>
                      </a:lnTo>
                      <a:lnTo>
                        <a:pt x="2584" y="479"/>
                      </a:lnTo>
                      <a:lnTo>
                        <a:pt x="2571" y="470"/>
                      </a:lnTo>
                      <a:lnTo>
                        <a:pt x="2560" y="460"/>
                      </a:lnTo>
                      <a:lnTo>
                        <a:pt x="2548" y="452"/>
                      </a:lnTo>
                      <a:lnTo>
                        <a:pt x="2535" y="443"/>
                      </a:lnTo>
                      <a:lnTo>
                        <a:pt x="2482" y="403"/>
                      </a:lnTo>
                      <a:lnTo>
                        <a:pt x="2425" y="361"/>
                      </a:lnTo>
                      <a:lnTo>
                        <a:pt x="2394" y="340"/>
                      </a:lnTo>
                      <a:lnTo>
                        <a:pt x="2364" y="320"/>
                      </a:lnTo>
                      <a:lnTo>
                        <a:pt x="2332" y="301"/>
                      </a:lnTo>
                      <a:lnTo>
                        <a:pt x="2301" y="283"/>
                      </a:lnTo>
                      <a:lnTo>
                        <a:pt x="2269" y="266"/>
                      </a:lnTo>
                      <a:lnTo>
                        <a:pt x="2239" y="251"/>
                      </a:lnTo>
                      <a:lnTo>
                        <a:pt x="2209" y="238"/>
                      </a:lnTo>
                      <a:lnTo>
                        <a:pt x="2179" y="228"/>
                      </a:lnTo>
                      <a:lnTo>
                        <a:pt x="2165" y="225"/>
                      </a:lnTo>
                      <a:lnTo>
                        <a:pt x="2152" y="221"/>
                      </a:lnTo>
                      <a:lnTo>
                        <a:pt x="2137" y="218"/>
                      </a:lnTo>
                      <a:lnTo>
                        <a:pt x="2124" y="216"/>
                      </a:lnTo>
                      <a:lnTo>
                        <a:pt x="2110" y="216"/>
                      </a:lnTo>
                      <a:lnTo>
                        <a:pt x="2098" y="216"/>
                      </a:lnTo>
                      <a:lnTo>
                        <a:pt x="2085" y="217"/>
                      </a:lnTo>
                      <a:lnTo>
                        <a:pt x="2074" y="220"/>
                      </a:lnTo>
                      <a:lnTo>
                        <a:pt x="2060" y="224"/>
                      </a:lnTo>
                      <a:lnTo>
                        <a:pt x="2047" y="228"/>
                      </a:lnTo>
                      <a:lnTo>
                        <a:pt x="2034" y="232"/>
                      </a:lnTo>
                      <a:lnTo>
                        <a:pt x="2021" y="237"/>
                      </a:lnTo>
                      <a:lnTo>
                        <a:pt x="1995" y="249"/>
                      </a:lnTo>
                      <a:lnTo>
                        <a:pt x="1972" y="263"/>
                      </a:lnTo>
                      <a:lnTo>
                        <a:pt x="1949" y="279"/>
                      </a:lnTo>
                      <a:lnTo>
                        <a:pt x="1926" y="296"/>
                      </a:lnTo>
                      <a:lnTo>
                        <a:pt x="1905" y="315"/>
                      </a:lnTo>
                      <a:lnTo>
                        <a:pt x="1885" y="334"/>
                      </a:lnTo>
                      <a:lnTo>
                        <a:pt x="1865" y="355"/>
                      </a:lnTo>
                      <a:lnTo>
                        <a:pt x="1845" y="377"/>
                      </a:lnTo>
                      <a:lnTo>
                        <a:pt x="1827" y="398"/>
                      </a:lnTo>
                      <a:lnTo>
                        <a:pt x="1809" y="421"/>
                      </a:lnTo>
                      <a:lnTo>
                        <a:pt x="1776" y="466"/>
                      </a:lnTo>
                      <a:lnTo>
                        <a:pt x="1744" y="510"/>
                      </a:lnTo>
                      <a:lnTo>
                        <a:pt x="1711" y="556"/>
                      </a:lnTo>
                      <a:lnTo>
                        <a:pt x="1698" y="573"/>
                      </a:lnTo>
                      <a:lnTo>
                        <a:pt x="1684" y="589"/>
                      </a:lnTo>
                      <a:lnTo>
                        <a:pt x="1670" y="604"/>
                      </a:lnTo>
                      <a:lnTo>
                        <a:pt x="1656" y="619"/>
                      </a:lnTo>
                      <a:lnTo>
                        <a:pt x="1641" y="631"/>
                      </a:lnTo>
                      <a:lnTo>
                        <a:pt x="1626" y="643"/>
                      </a:lnTo>
                      <a:lnTo>
                        <a:pt x="1612" y="655"/>
                      </a:lnTo>
                      <a:lnTo>
                        <a:pt x="1596" y="665"/>
                      </a:lnTo>
                      <a:lnTo>
                        <a:pt x="1581" y="675"/>
                      </a:lnTo>
                      <a:lnTo>
                        <a:pt x="1565" y="684"/>
                      </a:lnTo>
                      <a:lnTo>
                        <a:pt x="1549" y="692"/>
                      </a:lnTo>
                      <a:lnTo>
                        <a:pt x="1533" y="699"/>
                      </a:lnTo>
                      <a:lnTo>
                        <a:pt x="1517" y="705"/>
                      </a:lnTo>
                      <a:lnTo>
                        <a:pt x="1500" y="712"/>
                      </a:lnTo>
                      <a:lnTo>
                        <a:pt x="1484" y="717"/>
                      </a:lnTo>
                      <a:lnTo>
                        <a:pt x="1467" y="721"/>
                      </a:lnTo>
                      <a:lnTo>
                        <a:pt x="1434" y="728"/>
                      </a:lnTo>
                      <a:lnTo>
                        <a:pt x="1401" y="733"/>
                      </a:lnTo>
                      <a:lnTo>
                        <a:pt x="1368" y="736"/>
                      </a:lnTo>
                      <a:lnTo>
                        <a:pt x="1335" y="739"/>
                      </a:lnTo>
                      <a:lnTo>
                        <a:pt x="1303" y="739"/>
                      </a:lnTo>
                      <a:lnTo>
                        <a:pt x="1271" y="738"/>
                      </a:lnTo>
                      <a:lnTo>
                        <a:pt x="1239" y="734"/>
                      </a:lnTo>
                      <a:lnTo>
                        <a:pt x="1208" y="732"/>
                      </a:lnTo>
                      <a:lnTo>
                        <a:pt x="1191" y="730"/>
                      </a:lnTo>
                      <a:lnTo>
                        <a:pt x="1173" y="727"/>
                      </a:lnTo>
                      <a:lnTo>
                        <a:pt x="1155" y="724"/>
                      </a:lnTo>
                      <a:lnTo>
                        <a:pt x="1135" y="721"/>
                      </a:lnTo>
                      <a:lnTo>
                        <a:pt x="1114" y="718"/>
                      </a:lnTo>
                      <a:lnTo>
                        <a:pt x="1094" y="714"/>
                      </a:lnTo>
                      <a:lnTo>
                        <a:pt x="1071" y="710"/>
                      </a:lnTo>
                      <a:lnTo>
                        <a:pt x="1048" y="705"/>
                      </a:lnTo>
                      <a:lnTo>
                        <a:pt x="973" y="691"/>
                      </a:lnTo>
                      <a:lnTo>
                        <a:pt x="892" y="677"/>
                      </a:lnTo>
                      <a:lnTo>
                        <a:pt x="850" y="671"/>
                      </a:lnTo>
                      <a:lnTo>
                        <a:pt x="807" y="666"/>
                      </a:lnTo>
                      <a:lnTo>
                        <a:pt x="766" y="662"/>
                      </a:lnTo>
                      <a:lnTo>
                        <a:pt x="725" y="659"/>
                      </a:lnTo>
                      <a:lnTo>
                        <a:pt x="683" y="658"/>
                      </a:lnTo>
                      <a:lnTo>
                        <a:pt x="644" y="660"/>
                      </a:lnTo>
                      <a:lnTo>
                        <a:pt x="625" y="661"/>
                      </a:lnTo>
                      <a:lnTo>
                        <a:pt x="607" y="663"/>
                      </a:lnTo>
                      <a:lnTo>
                        <a:pt x="588" y="665"/>
                      </a:lnTo>
                      <a:lnTo>
                        <a:pt x="570" y="669"/>
                      </a:lnTo>
                      <a:lnTo>
                        <a:pt x="554" y="673"/>
                      </a:lnTo>
                      <a:lnTo>
                        <a:pt x="537" y="678"/>
                      </a:lnTo>
                      <a:lnTo>
                        <a:pt x="522" y="683"/>
                      </a:lnTo>
                      <a:lnTo>
                        <a:pt x="507" y="689"/>
                      </a:lnTo>
                      <a:lnTo>
                        <a:pt x="493" y="696"/>
                      </a:lnTo>
                      <a:lnTo>
                        <a:pt x="480" y="704"/>
                      </a:lnTo>
                      <a:lnTo>
                        <a:pt x="468" y="714"/>
                      </a:lnTo>
                      <a:lnTo>
                        <a:pt x="457" y="723"/>
                      </a:lnTo>
                      <a:lnTo>
                        <a:pt x="442" y="738"/>
                      </a:lnTo>
                      <a:lnTo>
                        <a:pt x="429" y="753"/>
                      </a:lnTo>
                      <a:lnTo>
                        <a:pt x="414" y="767"/>
                      </a:lnTo>
                      <a:lnTo>
                        <a:pt x="402" y="783"/>
                      </a:lnTo>
                      <a:lnTo>
                        <a:pt x="388" y="800"/>
                      </a:lnTo>
                      <a:lnTo>
                        <a:pt x="377" y="816"/>
                      </a:lnTo>
                      <a:lnTo>
                        <a:pt x="365" y="833"/>
                      </a:lnTo>
                      <a:lnTo>
                        <a:pt x="353" y="850"/>
                      </a:lnTo>
                      <a:lnTo>
                        <a:pt x="343" y="868"/>
                      </a:lnTo>
                      <a:lnTo>
                        <a:pt x="333" y="886"/>
                      </a:lnTo>
                      <a:lnTo>
                        <a:pt x="322" y="905"/>
                      </a:lnTo>
                      <a:lnTo>
                        <a:pt x="313" y="924"/>
                      </a:lnTo>
                      <a:lnTo>
                        <a:pt x="304" y="943"/>
                      </a:lnTo>
                      <a:lnTo>
                        <a:pt x="295" y="963"/>
                      </a:lnTo>
                      <a:lnTo>
                        <a:pt x="287" y="983"/>
                      </a:lnTo>
                      <a:lnTo>
                        <a:pt x="279" y="1003"/>
                      </a:lnTo>
                      <a:lnTo>
                        <a:pt x="265" y="1046"/>
                      </a:lnTo>
                      <a:lnTo>
                        <a:pt x="253" y="1090"/>
                      </a:lnTo>
                      <a:lnTo>
                        <a:pt x="243" y="1137"/>
                      </a:lnTo>
                      <a:lnTo>
                        <a:pt x="233" y="1184"/>
                      </a:lnTo>
                      <a:lnTo>
                        <a:pt x="226" y="1234"/>
                      </a:lnTo>
                      <a:lnTo>
                        <a:pt x="221" y="1285"/>
                      </a:lnTo>
                      <a:lnTo>
                        <a:pt x="218" y="1338"/>
                      </a:lnTo>
                      <a:lnTo>
                        <a:pt x="216" y="1393"/>
                      </a:lnTo>
                      <a:lnTo>
                        <a:pt x="216" y="1426"/>
                      </a:lnTo>
                      <a:lnTo>
                        <a:pt x="218" y="1471"/>
                      </a:lnTo>
                      <a:lnTo>
                        <a:pt x="220" y="1525"/>
                      </a:lnTo>
                      <a:lnTo>
                        <a:pt x="224" y="1590"/>
                      </a:lnTo>
                      <a:lnTo>
                        <a:pt x="234" y="1746"/>
                      </a:lnTo>
                      <a:lnTo>
                        <a:pt x="249" y="1930"/>
                      </a:lnTo>
                      <a:lnTo>
                        <a:pt x="265" y="2137"/>
                      </a:lnTo>
                      <a:lnTo>
                        <a:pt x="284" y="2361"/>
                      </a:lnTo>
                      <a:lnTo>
                        <a:pt x="304" y="2594"/>
                      </a:lnTo>
                      <a:lnTo>
                        <a:pt x="325" y="2832"/>
                      </a:lnTo>
                      <a:lnTo>
                        <a:pt x="367" y="3290"/>
                      </a:lnTo>
                      <a:lnTo>
                        <a:pt x="403" y="3685"/>
                      </a:lnTo>
                      <a:lnTo>
                        <a:pt x="429" y="3963"/>
                      </a:lnTo>
                      <a:lnTo>
                        <a:pt x="440" y="4073"/>
                      </a:lnTo>
                      <a:lnTo>
                        <a:pt x="440" y="4084"/>
                      </a:lnTo>
                      <a:lnTo>
                        <a:pt x="439" y="4095"/>
                      </a:lnTo>
                      <a:lnTo>
                        <a:pt x="438" y="4106"/>
                      </a:lnTo>
                      <a:lnTo>
                        <a:pt x="435" y="4116"/>
                      </a:lnTo>
                      <a:lnTo>
                        <a:pt x="432" y="4126"/>
                      </a:lnTo>
                      <a:lnTo>
                        <a:pt x="427" y="4135"/>
                      </a:lnTo>
                      <a:lnTo>
                        <a:pt x="422" y="4144"/>
                      </a:lnTo>
                      <a:lnTo>
                        <a:pt x="415" y="4153"/>
                      </a:lnTo>
                      <a:lnTo>
                        <a:pt x="408" y="4160"/>
                      </a:lnTo>
                      <a:lnTo>
                        <a:pt x="401" y="4167"/>
                      </a:lnTo>
                      <a:lnTo>
                        <a:pt x="393" y="4173"/>
                      </a:lnTo>
                      <a:lnTo>
                        <a:pt x="383" y="4178"/>
                      </a:lnTo>
                      <a:lnTo>
                        <a:pt x="374" y="4184"/>
                      </a:lnTo>
                      <a:lnTo>
                        <a:pt x="364" y="4187"/>
                      </a:lnTo>
                      <a:lnTo>
                        <a:pt x="353" y="4190"/>
                      </a:lnTo>
                      <a:lnTo>
                        <a:pt x="342" y="4191"/>
                      </a:lnTo>
                      <a:lnTo>
                        <a:pt x="332" y="4192"/>
                      </a:lnTo>
                      <a:lnTo>
                        <a:pt x="320" y="4191"/>
                      </a:lnTo>
                      <a:lnTo>
                        <a:pt x="310" y="4190"/>
                      </a:lnTo>
                      <a:lnTo>
                        <a:pt x="300" y="4187"/>
                      </a:lnTo>
                      <a:lnTo>
                        <a:pt x="290" y="4184"/>
                      </a:lnTo>
                      <a:lnTo>
                        <a:pt x="280" y="4178"/>
                      </a:lnTo>
                      <a:lnTo>
                        <a:pt x="272" y="4173"/>
                      </a:lnTo>
                      <a:lnTo>
                        <a:pt x="263" y="4167"/>
                      </a:lnTo>
                      <a:lnTo>
                        <a:pt x="255" y="4160"/>
                      </a:lnTo>
                      <a:lnTo>
                        <a:pt x="249" y="4153"/>
                      </a:lnTo>
                      <a:lnTo>
                        <a:pt x="243" y="4144"/>
                      </a:lnTo>
                      <a:lnTo>
                        <a:pt x="236" y="4135"/>
                      </a:lnTo>
                      <a:lnTo>
                        <a:pt x="232" y="4126"/>
                      </a:lnTo>
                      <a:lnTo>
                        <a:pt x="228" y="4115"/>
                      </a:lnTo>
                      <a:lnTo>
                        <a:pt x="226" y="4105"/>
                      </a:lnTo>
                      <a:lnTo>
                        <a:pt x="224" y="4094"/>
                      </a:lnTo>
                      <a:lnTo>
                        <a:pt x="212" y="3961"/>
                      </a:lnTo>
                      <a:lnTo>
                        <a:pt x="185" y="3672"/>
                      </a:lnTo>
                      <a:lnTo>
                        <a:pt x="148" y="3274"/>
                      </a:lnTo>
                      <a:lnTo>
                        <a:pt x="106" y="2817"/>
                      </a:lnTo>
                      <a:lnTo>
                        <a:pt x="85" y="2582"/>
                      </a:lnTo>
                      <a:lnTo>
                        <a:pt x="66" y="2351"/>
                      </a:lnTo>
                      <a:lnTo>
                        <a:pt x="47" y="2130"/>
                      </a:lnTo>
                      <a:lnTo>
                        <a:pt x="31" y="1924"/>
                      </a:lnTo>
                      <a:lnTo>
                        <a:pt x="17" y="1742"/>
                      </a:lnTo>
                      <a:lnTo>
                        <a:pt x="7" y="1587"/>
                      </a:lnTo>
                      <a:lnTo>
                        <a:pt x="4" y="1523"/>
                      </a:lnTo>
                      <a:lnTo>
                        <a:pt x="1" y="1468"/>
                      </a:lnTo>
                      <a:lnTo>
                        <a:pt x="0" y="1424"/>
                      </a:lnTo>
                      <a:lnTo>
                        <a:pt x="0" y="1390"/>
                      </a:lnTo>
                      <a:lnTo>
                        <a:pt x="1" y="1357"/>
                      </a:lnTo>
                      <a:lnTo>
                        <a:pt x="2" y="1324"/>
                      </a:lnTo>
                      <a:lnTo>
                        <a:pt x="4" y="1292"/>
                      </a:lnTo>
                      <a:lnTo>
                        <a:pt x="6" y="1260"/>
                      </a:lnTo>
                      <a:lnTo>
                        <a:pt x="9" y="1228"/>
                      </a:lnTo>
                      <a:lnTo>
                        <a:pt x="13" y="1198"/>
                      </a:lnTo>
                      <a:lnTo>
                        <a:pt x="17" y="1167"/>
                      </a:lnTo>
                      <a:lnTo>
                        <a:pt x="21" y="1138"/>
                      </a:lnTo>
                      <a:lnTo>
                        <a:pt x="27" y="1108"/>
                      </a:lnTo>
                      <a:lnTo>
                        <a:pt x="33" y="1079"/>
                      </a:lnTo>
                      <a:lnTo>
                        <a:pt x="39" y="1051"/>
                      </a:lnTo>
                      <a:lnTo>
                        <a:pt x="46" y="1023"/>
                      </a:lnTo>
                      <a:lnTo>
                        <a:pt x="53" y="996"/>
                      </a:lnTo>
                      <a:lnTo>
                        <a:pt x="62" y="969"/>
                      </a:lnTo>
                      <a:lnTo>
                        <a:pt x="71" y="943"/>
                      </a:lnTo>
                      <a:lnTo>
                        <a:pt x="80" y="917"/>
                      </a:lnTo>
                      <a:lnTo>
                        <a:pt x="90" y="892"/>
                      </a:lnTo>
                      <a:lnTo>
                        <a:pt x="100" y="867"/>
                      </a:lnTo>
                      <a:lnTo>
                        <a:pt x="111" y="842"/>
                      </a:lnTo>
                      <a:lnTo>
                        <a:pt x="123" y="818"/>
                      </a:lnTo>
                      <a:lnTo>
                        <a:pt x="135" y="795"/>
                      </a:lnTo>
                      <a:lnTo>
                        <a:pt x="148" y="772"/>
                      </a:lnTo>
                      <a:lnTo>
                        <a:pt x="161" y="750"/>
                      </a:lnTo>
                      <a:lnTo>
                        <a:pt x="174" y="727"/>
                      </a:lnTo>
                      <a:lnTo>
                        <a:pt x="189" y="706"/>
                      </a:lnTo>
                      <a:lnTo>
                        <a:pt x="204" y="685"/>
                      </a:lnTo>
                      <a:lnTo>
                        <a:pt x="220" y="664"/>
                      </a:lnTo>
                      <a:lnTo>
                        <a:pt x="236" y="644"/>
                      </a:lnTo>
                      <a:lnTo>
                        <a:pt x="253" y="625"/>
                      </a:lnTo>
                      <a:lnTo>
                        <a:pt x="271" y="605"/>
                      </a:lnTo>
                      <a:lnTo>
                        <a:pt x="288" y="587"/>
                      </a:lnTo>
                      <a:lnTo>
                        <a:pt x="307" y="5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1" name="Freeform 2158">
                  <a:extLst>
                    <a:ext uri="{FF2B5EF4-FFF2-40B4-BE49-F238E27FC236}">
                      <a16:creationId xmlns:a16="http://schemas.microsoft.com/office/drawing/2014/main" id="{70CCDA68-FDA6-49F0-8C9D-68CCDF40AE66}"/>
                    </a:ext>
                  </a:extLst>
                </p:cNvPr>
                <p:cNvSpPr>
                  <a:spLocks/>
                </p:cNvSpPr>
                <p:nvPr/>
              </p:nvSpPr>
              <p:spPr bwMode="auto">
                <a:xfrm>
                  <a:off x="1982" y="2821"/>
                  <a:ext cx="73" cy="32"/>
                </a:xfrm>
                <a:custGeom>
                  <a:avLst/>
                  <a:gdLst>
                    <a:gd name="T0" fmla="*/ 0 w 1091"/>
                    <a:gd name="T1" fmla="*/ 0 h 488"/>
                    <a:gd name="T2" fmla="*/ 0 w 1091"/>
                    <a:gd name="T3" fmla="*/ 0 h 488"/>
                    <a:gd name="T4" fmla="*/ 0 w 1091"/>
                    <a:gd name="T5" fmla="*/ 0 h 488"/>
                    <a:gd name="T6" fmla="*/ 0 w 1091"/>
                    <a:gd name="T7" fmla="*/ 0 h 488"/>
                    <a:gd name="T8" fmla="*/ 0 w 1091"/>
                    <a:gd name="T9" fmla="*/ 0 h 488"/>
                    <a:gd name="T10" fmla="*/ 0 w 1091"/>
                    <a:gd name="T11" fmla="*/ 0 h 488"/>
                    <a:gd name="T12" fmla="*/ 0 w 1091"/>
                    <a:gd name="T13" fmla="*/ 0 h 488"/>
                    <a:gd name="T14" fmla="*/ 0 w 1091"/>
                    <a:gd name="T15" fmla="*/ 0 h 488"/>
                    <a:gd name="T16" fmla="*/ 0 w 1091"/>
                    <a:gd name="T17" fmla="*/ 0 h 488"/>
                    <a:gd name="T18" fmla="*/ 0 w 1091"/>
                    <a:gd name="T19" fmla="*/ 0 h 488"/>
                    <a:gd name="T20" fmla="*/ 0 w 1091"/>
                    <a:gd name="T21" fmla="*/ 0 h 488"/>
                    <a:gd name="T22" fmla="*/ 0 w 1091"/>
                    <a:gd name="T23" fmla="*/ 0 h 488"/>
                    <a:gd name="T24" fmla="*/ 0 w 1091"/>
                    <a:gd name="T25" fmla="*/ 0 h 488"/>
                    <a:gd name="T26" fmla="*/ 0 w 1091"/>
                    <a:gd name="T27" fmla="*/ 0 h 488"/>
                    <a:gd name="T28" fmla="*/ 0 w 1091"/>
                    <a:gd name="T29" fmla="*/ 0 h 488"/>
                    <a:gd name="T30" fmla="*/ 0 w 1091"/>
                    <a:gd name="T31" fmla="*/ 0 h 488"/>
                    <a:gd name="T32" fmla="*/ 0 w 1091"/>
                    <a:gd name="T33" fmla="*/ 0 h 488"/>
                    <a:gd name="T34" fmla="*/ 0 w 1091"/>
                    <a:gd name="T35" fmla="*/ 0 h 488"/>
                    <a:gd name="T36" fmla="*/ 0 w 1091"/>
                    <a:gd name="T37" fmla="*/ 0 h 488"/>
                    <a:gd name="T38" fmla="*/ 0 w 1091"/>
                    <a:gd name="T39" fmla="*/ 0 h 488"/>
                    <a:gd name="T40" fmla="*/ 0 w 1091"/>
                    <a:gd name="T41" fmla="*/ 0 h 488"/>
                    <a:gd name="T42" fmla="*/ 0 w 1091"/>
                    <a:gd name="T43" fmla="*/ 0 h 488"/>
                    <a:gd name="T44" fmla="*/ 0 w 1091"/>
                    <a:gd name="T45" fmla="*/ 0 h 488"/>
                    <a:gd name="T46" fmla="*/ 0 w 1091"/>
                    <a:gd name="T47" fmla="*/ 0 h 488"/>
                    <a:gd name="T48" fmla="*/ 0 w 1091"/>
                    <a:gd name="T49" fmla="*/ 0 h 488"/>
                    <a:gd name="T50" fmla="*/ 0 w 1091"/>
                    <a:gd name="T51" fmla="*/ 0 h 488"/>
                    <a:gd name="T52" fmla="*/ 0 w 1091"/>
                    <a:gd name="T53" fmla="*/ 0 h 488"/>
                    <a:gd name="T54" fmla="*/ 0 w 1091"/>
                    <a:gd name="T55" fmla="*/ 0 h 488"/>
                    <a:gd name="T56" fmla="*/ 0 w 1091"/>
                    <a:gd name="T57" fmla="*/ 0 h 488"/>
                    <a:gd name="T58" fmla="*/ 0 w 1091"/>
                    <a:gd name="T59" fmla="*/ 0 h 488"/>
                    <a:gd name="T60" fmla="*/ 0 w 1091"/>
                    <a:gd name="T61" fmla="*/ 0 h 488"/>
                    <a:gd name="T62" fmla="*/ 0 w 1091"/>
                    <a:gd name="T63" fmla="*/ 0 h 488"/>
                    <a:gd name="T64" fmla="*/ 0 w 1091"/>
                    <a:gd name="T65" fmla="*/ 0 h 488"/>
                    <a:gd name="T66" fmla="*/ 0 w 1091"/>
                    <a:gd name="T67" fmla="*/ 0 h 488"/>
                    <a:gd name="T68" fmla="*/ 0 w 1091"/>
                    <a:gd name="T69" fmla="*/ 0 h 488"/>
                    <a:gd name="T70" fmla="*/ 0 w 1091"/>
                    <a:gd name="T71" fmla="*/ 0 h 488"/>
                    <a:gd name="T72" fmla="*/ 0 w 1091"/>
                    <a:gd name="T73" fmla="*/ 0 h 488"/>
                    <a:gd name="T74" fmla="*/ 0 w 1091"/>
                    <a:gd name="T75" fmla="*/ 0 h 488"/>
                    <a:gd name="T76" fmla="*/ 0 w 1091"/>
                    <a:gd name="T77" fmla="*/ 0 h 488"/>
                    <a:gd name="T78" fmla="*/ 0 w 1091"/>
                    <a:gd name="T79" fmla="*/ 0 h 488"/>
                    <a:gd name="T80" fmla="*/ 0 w 1091"/>
                    <a:gd name="T81" fmla="*/ 0 h 488"/>
                    <a:gd name="T82" fmla="*/ 0 w 1091"/>
                    <a:gd name="T83" fmla="*/ 0 h 488"/>
                    <a:gd name="T84" fmla="*/ 0 w 1091"/>
                    <a:gd name="T85" fmla="*/ 0 h 488"/>
                    <a:gd name="T86" fmla="*/ 0 w 1091"/>
                    <a:gd name="T87" fmla="*/ 0 h 488"/>
                    <a:gd name="T88" fmla="*/ 0 w 1091"/>
                    <a:gd name="T89" fmla="*/ 0 h 488"/>
                    <a:gd name="T90" fmla="*/ 0 w 1091"/>
                    <a:gd name="T91" fmla="*/ 0 h 4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91" h="488">
                      <a:moveTo>
                        <a:pt x="909" y="404"/>
                      </a:moveTo>
                      <a:lnTo>
                        <a:pt x="881" y="379"/>
                      </a:lnTo>
                      <a:lnTo>
                        <a:pt x="854" y="355"/>
                      </a:lnTo>
                      <a:lnTo>
                        <a:pt x="828" y="333"/>
                      </a:lnTo>
                      <a:lnTo>
                        <a:pt x="804" y="314"/>
                      </a:lnTo>
                      <a:lnTo>
                        <a:pt x="781" y="297"/>
                      </a:lnTo>
                      <a:lnTo>
                        <a:pt x="760" y="282"/>
                      </a:lnTo>
                      <a:lnTo>
                        <a:pt x="739" y="269"/>
                      </a:lnTo>
                      <a:lnTo>
                        <a:pt x="719" y="257"/>
                      </a:lnTo>
                      <a:lnTo>
                        <a:pt x="700" y="247"/>
                      </a:lnTo>
                      <a:lnTo>
                        <a:pt x="681" y="239"/>
                      </a:lnTo>
                      <a:lnTo>
                        <a:pt x="661" y="232"/>
                      </a:lnTo>
                      <a:lnTo>
                        <a:pt x="643" y="227"/>
                      </a:lnTo>
                      <a:lnTo>
                        <a:pt x="624" y="222"/>
                      </a:lnTo>
                      <a:lnTo>
                        <a:pt x="605" y="219"/>
                      </a:lnTo>
                      <a:lnTo>
                        <a:pt x="585" y="217"/>
                      </a:lnTo>
                      <a:lnTo>
                        <a:pt x="565" y="216"/>
                      </a:lnTo>
                      <a:lnTo>
                        <a:pt x="543" y="217"/>
                      </a:lnTo>
                      <a:lnTo>
                        <a:pt x="519" y="220"/>
                      </a:lnTo>
                      <a:lnTo>
                        <a:pt x="495" y="226"/>
                      </a:lnTo>
                      <a:lnTo>
                        <a:pt x="470" y="233"/>
                      </a:lnTo>
                      <a:lnTo>
                        <a:pt x="445" y="242"/>
                      </a:lnTo>
                      <a:lnTo>
                        <a:pt x="421" y="252"/>
                      </a:lnTo>
                      <a:lnTo>
                        <a:pt x="395" y="266"/>
                      </a:lnTo>
                      <a:lnTo>
                        <a:pt x="370" y="280"/>
                      </a:lnTo>
                      <a:lnTo>
                        <a:pt x="345" y="296"/>
                      </a:lnTo>
                      <a:lnTo>
                        <a:pt x="321" y="313"/>
                      </a:lnTo>
                      <a:lnTo>
                        <a:pt x="297" y="332"/>
                      </a:lnTo>
                      <a:lnTo>
                        <a:pt x="276" y="352"/>
                      </a:lnTo>
                      <a:lnTo>
                        <a:pt x="254" y="372"/>
                      </a:lnTo>
                      <a:lnTo>
                        <a:pt x="233" y="395"/>
                      </a:lnTo>
                      <a:lnTo>
                        <a:pt x="215" y="418"/>
                      </a:lnTo>
                      <a:lnTo>
                        <a:pt x="197" y="442"/>
                      </a:lnTo>
                      <a:lnTo>
                        <a:pt x="190" y="450"/>
                      </a:lnTo>
                      <a:lnTo>
                        <a:pt x="183" y="458"/>
                      </a:lnTo>
                      <a:lnTo>
                        <a:pt x="174" y="465"/>
                      </a:lnTo>
                      <a:lnTo>
                        <a:pt x="166" y="472"/>
                      </a:lnTo>
                      <a:lnTo>
                        <a:pt x="157" y="477"/>
                      </a:lnTo>
                      <a:lnTo>
                        <a:pt x="148" y="481"/>
                      </a:lnTo>
                      <a:lnTo>
                        <a:pt x="138" y="484"/>
                      </a:lnTo>
                      <a:lnTo>
                        <a:pt x="128" y="486"/>
                      </a:lnTo>
                      <a:lnTo>
                        <a:pt x="118" y="488"/>
                      </a:lnTo>
                      <a:lnTo>
                        <a:pt x="107" y="488"/>
                      </a:lnTo>
                      <a:lnTo>
                        <a:pt x="97" y="487"/>
                      </a:lnTo>
                      <a:lnTo>
                        <a:pt x="87" y="486"/>
                      </a:lnTo>
                      <a:lnTo>
                        <a:pt x="76" y="483"/>
                      </a:lnTo>
                      <a:lnTo>
                        <a:pt x="66" y="480"/>
                      </a:lnTo>
                      <a:lnTo>
                        <a:pt x="57" y="475"/>
                      </a:lnTo>
                      <a:lnTo>
                        <a:pt x="46" y="468"/>
                      </a:lnTo>
                      <a:lnTo>
                        <a:pt x="38" y="462"/>
                      </a:lnTo>
                      <a:lnTo>
                        <a:pt x="30" y="455"/>
                      </a:lnTo>
                      <a:lnTo>
                        <a:pt x="23" y="447"/>
                      </a:lnTo>
                      <a:lnTo>
                        <a:pt x="17" y="437"/>
                      </a:lnTo>
                      <a:lnTo>
                        <a:pt x="12" y="429"/>
                      </a:lnTo>
                      <a:lnTo>
                        <a:pt x="7" y="419"/>
                      </a:lnTo>
                      <a:lnTo>
                        <a:pt x="4" y="410"/>
                      </a:lnTo>
                      <a:lnTo>
                        <a:pt x="2" y="399"/>
                      </a:lnTo>
                      <a:lnTo>
                        <a:pt x="1" y="389"/>
                      </a:lnTo>
                      <a:lnTo>
                        <a:pt x="0" y="379"/>
                      </a:lnTo>
                      <a:lnTo>
                        <a:pt x="1" y="368"/>
                      </a:lnTo>
                      <a:lnTo>
                        <a:pt x="2" y="358"/>
                      </a:lnTo>
                      <a:lnTo>
                        <a:pt x="5" y="348"/>
                      </a:lnTo>
                      <a:lnTo>
                        <a:pt x="9" y="337"/>
                      </a:lnTo>
                      <a:lnTo>
                        <a:pt x="13" y="328"/>
                      </a:lnTo>
                      <a:lnTo>
                        <a:pt x="19" y="319"/>
                      </a:lnTo>
                      <a:lnTo>
                        <a:pt x="32" y="301"/>
                      </a:lnTo>
                      <a:lnTo>
                        <a:pt x="45" y="283"/>
                      </a:lnTo>
                      <a:lnTo>
                        <a:pt x="59" y="267"/>
                      </a:lnTo>
                      <a:lnTo>
                        <a:pt x="73" y="249"/>
                      </a:lnTo>
                      <a:lnTo>
                        <a:pt x="88" y="234"/>
                      </a:lnTo>
                      <a:lnTo>
                        <a:pt x="102" y="218"/>
                      </a:lnTo>
                      <a:lnTo>
                        <a:pt x="118" y="203"/>
                      </a:lnTo>
                      <a:lnTo>
                        <a:pt x="134" y="187"/>
                      </a:lnTo>
                      <a:lnTo>
                        <a:pt x="166" y="159"/>
                      </a:lnTo>
                      <a:lnTo>
                        <a:pt x="200" y="132"/>
                      </a:lnTo>
                      <a:lnTo>
                        <a:pt x="235" y="109"/>
                      </a:lnTo>
                      <a:lnTo>
                        <a:pt x="272" y="86"/>
                      </a:lnTo>
                      <a:lnTo>
                        <a:pt x="308" y="66"/>
                      </a:lnTo>
                      <a:lnTo>
                        <a:pt x="345" y="49"/>
                      </a:lnTo>
                      <a:lnTo>
                        <a:pt x="364" y="41"/>
                      </a:lnTo>
                      <a:lnTo>
                        <a:pt x="382" y="34"/>
                      </a:lnTo>
                      <a:lnTo>
                        <a:pt x="401" y="27"/>
                      </a:lnTo>
                      <a:lnTo>
                        <a:pt x="421" y="22"/>
                      </a:lnTo>
                      <a:lnTo>
                        <a:pt x="439" y="17"/>
                      </a:lnTo>
                      <a:lnTo>
                        <a:pt x="458" y="11"/>
                      </a:lnTo>
                      <a:lnTo>
                        <a:pt x="476" y="8"/>
                      </a:lnTo>
                      <a:lnTo>
                        <a:pt x="495" y="5"/>
                      </a:lnTo>
                      <a:lnTo>
                        <a:pt x="514" y="2"/>
                      </a:lnTo>
                      <a:lnTo>
                        <a:pt x="532" y="1"/>
                      </a:lnTo>
                      <a:lnTo>
                        <a:pt x="550" y="0"/>
                      </a:lnTo>
                      <a:lnTo>
                        <a:pt x="568" y="0"/>
                      </a:lnTo>
                      <a:lnTo>
                        <a:pt x="604" y="1"/>
                      </a:lnTo>
                      <a:lnTo>
                        <a:pt x="637" y="4"/>
                      </a:lnTo>
                      <a:lnTo>
                        <a:pt x="669" y="9"/>
                      </a:lnTo>
                      <a:lnTo>
                        <a:pt x="700" y="17"/>
                      </a:lnTo>
                      <a:lnTo>
                        <a:pt x="730" y="26"/>
                      </a:lnTo>
                      <a:lnTo>
                        <a:pt x="760" y="36"/>
                      </a:lnTo>
                      <a:lnTo>
                        <a:pt x="789" y="49"/>
                      </a:lnTo>
                      <a:lnTo>
                        <a:pt x="818" y="63"/>
                      </a:lnTo>
                      <a:lnTo>
                        <a:pt x="847" y="80"/>
                      </a:lnTo>
                      <a:lnTo>
                        <a:pt x="875" y="98"/>
                      </a:lnTo>
                      <a:lnTo>
                        <a:pt x="903" y="118"/>
                      </a:lnTo>
                      <a:lnTo>
                        <a:pt x="932" y="140"/>
                      </a:lnTo>
                      <a:lnTo>
                        <a:pt x="962" y="163"/>
                      </a:lnTo>
                      <a:lnTo>
                        <a:pt x="992" y="188"/>
                      </a:lnTo>
                      <a:lnTo>
                        <a:pt x="1023" y="215"/>
                      </a:lnTo>
                      <a:lnTo>
                        <a:pt x="1055" y="245"/>
                      </a:lnTo>
                      <a:lnTo>
                        <a:pt x="1063" y="252"/>
                      </a:lnTo>
                      <a:lnTo>
                        <a:pt x="1070" y="261"/>
                      </a:lnTo>
                      <a:lnTo>
                        <a:pt x="1075" y="270"/>
                      </a:lnTo>
                      <a:lnTo>
                        <a:pt x="1080" y="279"/>
                      </a:lnTo>
                      <a:lnTo>
                        <a:pt x="1084" y="290"/>
                      </a:lnTo>
                      <a:lnTo>
                        <a:pt x="1088" y="299"/>
                      </a:lnTo>
                      <a:lnTo>
                        <a:pt x="1090" y="309"/>
                      </a:lnTo>
                      <a:lnTo>
                        <a:pt x="1091" y="320"/>
                      </a:lnTo>
                      <a:lnTo>
                        <a:pt x="1090" y="330"/>
                      </a:lnTo>
                      <a:lnTo>
                        <a:pt x="1089" y="340"/>
                      </a:lnTo>
                      <a:lnTo>
                        <a:pt x="1086" y="351"/>
                      </a:lnTo>
                      <a:lnTo>
                        <a:pt x="1084" y="361"/>
                      </a:lnTo>
                      <a:lnTo>
                        <a:pt x="1080" y="370"/>
                      </a:lnTo>
                      <a:lnTo>
                        <a:pt x="1075" y="380"/>
                      </a:lnTo>
                      <a:lnTo>
                        <a:pt x="1069" y="389"/>
                      </a:lnTo>
                      <a:lnTo>
                        <a:pt x="1062" y="397"/>
                      </a:lnTo>
                      <a:lnTo>
                        <a:pt x="1053" y="405"/>
                      </a:lnTo>
                      <a:lnTo>
                        <a:pt x="1045" y="413"/>
                      </a:lnTo>
                      <a:lnTo>
                        <a:pt x="1036" y="418"/>
                      </a:lnTo>
                      <a:lnTo>
                        <a:pt x="1027" y="423"/>
                      </a:lnTo>
                      <a:lnTo>
                        <a:pt x="1017" y="427"/>
                      </a:lnTo>
                      <a:lnTo>
                        <a:pt x="1007" y="429"/>
                      </a:lnTo>
                      <a:lnTo>
                        <a:pt x="997" y="431"/>
                      </a:lnTo>
                      <a:lnTo>
                        <a:pt x="986" y="432"/>
                      </a:lnTo>
                      <a:lnTo>
                        <a:pt x="976" y="432"/>
                      </a:lnTo>
                      <a:lnTo>
                        <a:pt x="966" y="431"/>
                      </a:lnTo>
                      <a:lnTo>
                        <a:pt x="955" y="429"/>
                      </a:lnTo>
                      <a:lnTo>
                        <a:pt x="946" y="426"/>
                      </a:lnTo>
                      <a:lnTo>
                        <a:pt x="936" y="422"/>
                      </a:lnTo>
                      <a:lnTo>
                        <a:pt x="926" y="417"/>
                      </a:lnTo>
                      <a:lnTo>
                        <a:pt x="917" y="412"/>
                      </a:lnTo>
                      <a:lnTo>
                        <a:pt x="909" y="40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2" name="Freeform 2159">
                  <a:extLst>
                    <a:ext uri="{FF2B5EF4-FFF2-40B4-BE49-F238E27FC236}">
                      <a16:creationId xmlns:a16="http://schemas.microsoft.com/office/drawing/2014/main" id="{FC5F70C5-C6E0-4F88-975B-31CB79FD60C7}"/>
                    </a:ext>
                  </a:extLst>
                </p:cNvPr>
                <p:cNvSpPr>
                  <a:spLocks/>
                </p:cNvSpPr>
                <p:nvPr/>
              </p:nvSpPr>
              <p:spPr bwMode="auto">
                <a:xfrm>
                  <a:off x="2029" y="2879"/>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09"/>
                      </a:moveTo>
                      <a:lnTo>
                        <a:pt x="217" y="354"/>
                      </a:lnTo>
                      <a:lnTo>
                        <a:pt x="216" y="366"/>
                      </a:lnTo>
                      <a:lnTo>
                        <a:pt x="214" y="376"/>
                      </a:lnTo>
                      <a:lnTo>
                        <a:pt x="211" y="386"/>
                      </a:lnTo>
                      <a:lnTo>
                        <a:pt x="208" y="397"/>
                      </a:lnTo>
                      <a:lnTo>
                        <a:pt x="203" y="406"/>
                      </a:lnTo>
                      <a:lnTo>
                        <a:pt x="198" y="414"/>
                      </a:lnTo>
                      <a:lnTo>
                        <a:pt x="191" y="422"/>
                      </a:lnTo>
                      <a:lnTo>
                        <a:pt x="184" y="430"/>
                      </a:lnTo>
                      <a:lnTo>
                        <a:pt x="176" y="437"/>
                      </a:lnTo>
                      <a:lnTo>
                        <a:pt x="168" y="443"/>
                      </a:lnTo>
                      <a:lnTo>
                        <a:pt x="158" y="448"/>
                      </a:lnTo>
                      <a:lnTo>
                        <a:pt x="149" y="452"/>
                      </a:lnTo>
                      <a:lnTo>
                        <a:pt x="139" y="457"/>
                      </a:lnTo>
                      <a:lnTo>
                        <a:pt x="128" y="459"/>
                      </a:lnTo>
                      <a:lnTo>
                        <a:pt x="118" y="461"/>
                      </a:lnTo>
                      <a:lnTo>
                        <a:pt x="107" y="461"/>
                      </a:lnTo>
                      <a:lnTo>
                        <a:pt x="96" y="460"/>
                      </a:lnTo>
                      <a:lnTo>
                        <a:pt x="85" y="458"/>
                      </a:lnTo>
                      <a:lnTo>
                        <a:pt x="74" y="456"/>
                      </a:lnTo>
                      <a:lnTo>
                        <a:pt x="65" y="451"/>
                      </a:lnTo>
                      <a:lnTo>
                        <a:pt x="56" y="446"/>
                      </a:lnTo>
                      <a:lnTo>
                        <a:pt x="47" y="441"/>
                      </a:lnTo>
                      <a:lnTo>
                        <a:pt x="38" y="435"/>
                      </a:lnTo>
                      <a:lnTo>
                        <a:pt x="31" y="428"/>
                      </a:lnTo>
                      <a:lnTo>
                        <a:pt x="24" y="419"/>
                      </a:lnTo>
                      <a:lnTo>
                        <a:pt x="18" y="411"/>
                      </a:lnTo>
                      <a:lnTo>
                        <a:pt x="12" y="403"/>
                      </a:lnTo>
                      <a:lnTo>
                        <a:pt x="8" y="392"/>
                      </a:lnTo>
                      <a:lnTo>
                        <a:pt x="5" y="383"/>
                      </a:lnTo>
                      <a:lnTo>
                        <a:pt x="2" y="373"/>
                      </a:lnTo>
                      <a:lnTo>
                        <a:pt x="1" y="361"/>
                      </a:lnTo>
                      <a:lnTo>
                        <a:pt x="0" y="350"/>
                      </a:lnTo>
                      <a:lnTo>
                        <a:pt x="8" y="106"/>
                      </a:lnTo>
                      <a:lnTo>
                        <a:pt x="9" y="95"/>
                      </a:lnTo>
                      <a:lnTo>
                        <a:pt x="11" y="84"/>
                      </a:lnTo>
                      <a:lnTo>
                        <a:pt x="14" y="74"/>
                      </a:lnTo>
                      <a:lnTo>
                        <a:pt x="18" y="64"/>
                      </a:lnTo>
                      <a:lnTo>
                        <a:pt x="23" y="54"/>
                      </a:lnTo>
                      <a:lnTo>
                        <a:pt x="28" y="46"/>
                      </a:lnTo>
                      <a:lnTo>
                        <a:pt x="34" y="38"/>
                      </a:lnTo>
                      <a:lnTo>
                        <a:pt x="41" y="30"/>
                      </a:lnTo>
                      <a:lnTo>
                        <a:pt x="50" y="23"/>
                      </a:lnTo>
                      <a:lnTo>
                        <a:pt x="58" y="17"/>
                      </a:lnTo>
                      <a:lnTo>
                        <a:pt x="67" y="12"/>
                      </a:lnTo>
                      <a:lnTo>
                        <a:pt x="77" y="7"/>
                      </a:lnTo>
                      <a:lnTo>
                        <a:pt x="87" y="4"/>
                      </a:lnTo>
                      <a:lnTo>
                        <a:pt x="97" y="2"/>
                      </a:lnTo>
                      <a:lnTo>
                        <a:pt x="108" y="0"/>
                      </a:lnTo>
                      <a:lnTo>
                        <a:pt x="119" y="0"/>
                      </a:lnTo>
                      <a:lnTo>
                        <a:pt x="129" y="1"/>
                      </a:lnTo>
                      <a:lnTo>
                        <a:pt x="141" y="2"/>
                      </a:lnTo>
                      <a:lnTo>
                        <a:pt x="151" y="5"/>
                      </a:lnTo>
                      <a:lnTo>
                        <a:pt x="160" y="9"/>
                      </a:lnTo>
                      <a:lnTo>
                        <a:pt x="170" y="13"/>
                      </a:lnTo>
                      <a:lnTo>
                        <a:pt x="179" y="19"/>
                      </a:lnTo>
                      <a:lnTo>
                        <a:pt x="187" y="25"/>
                      </a:lnTo>
                      <a:lnTo>
                        <a:pt x="194" y="33"/>
                      </a:lnTo>
                      <a:lnTo>
                        <a:pt x="202" y="40"/>
                      </a:lnTo>
                      <a:lnTo>
                        <a:pt x="208" y="48"/>
                      </a:lnTo>
                      <a:lnTo>
                        <a:pt x="213" y="58"/>
                      </a:lnTo>
                      <a:lnTo>
                        <a:pt x="217" y="67"/>
                      </a:lnTo>
                      <a:lnTo>
                        <a:pt x="220" y="77"/>
                      </a:lnTo>
                      <a:lnTo>
                        <a:pt x="223" y="87"/>
                      </a:lnTo>
                      <a:lnTo>
                        <a:pt x="224" y="98"/>
                      </a:lnTo>
                      <a:lnTo>
                        <a:pt x="225" y="10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3" name="Freeform 2160">
                  <a:extLst>
                    <a:ext uri="{FF2B5EF4-FFF2-40B4-BE49-F238E27FC236}">
                      <a16:creationId xmlns:a16="http://schemas.microsoft.com/office/drawing/2014/main" id="{4AEB32F4-5808-48F8-834E-3F8006F106B9}"/>
                    </a:ext>
                  </a:extLst>
                </p:cNvPr>
                <p:cNvSpPr>
                  <a:spLocks/>
                </p:cNvSpPr>
                <p:nvPr/>
              </p:nvSpPr>
              <p:spPr bwMode="auto">
                <a:xfrm>
                  <a:off x="1909" y="2861"/>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2" y="53"/>
                      </a:moveTo>
                      <a:lnTo>
                        <a:pt x="2338" y="40"/>
                      </a:lnTo>
                      <a:lnTo>
                        <a:pt x="2332" y="30"/>
                      </a:lnTo>
                      <a:lnTo>
                        <a:pt x="2324" y="21"/>
                      </a:lnTo>
                      <a:lnTo>
                        <a:pt x="2315" y="13"/>
                      </a:lnTo>
                      <a:lnTo>
                        <a:pt x="2305" y="7"/>
                      </a:lnTo>
                      <a:lnTo>
                        <a:pt x="2294" y="3"/>
                      </a:lnTo>
                      <a:lnTo>
                        <a:pt x="2288" y="1"/>
                      </a:lnTo>
                      <a:lnTo>
                        <a:pt x="2282" y="1"/>
                      </a:lnTo>
                      <a:lnTo>
                        <a:pt x="2276" y="0"/>
                      </a:lnTo>
                      <a:lnTo>
                        <a:pt x="2270" y="1"/>
                      </a:lnTo>
                      <a:lnTo>
                        <a:pt x="60" y="236"/>
                      </a:lnTo>
                      <a:lnTo>
                        <a:pt x="53" y="238"/>
                      </a:lnTo>
                      <a:lnTo>
                        <a:pt x="46" y="239"/>
                      </a:lnTo>
                      <a:lnTo>
                        <a:pt x="40" y="241"/>
                      </a:lnTo>
                      <a:lnTo>
                        <a:pt x="34" y="244"/>
                      </a:lnTo>
                      <a:lnTo>
                        <a:pt x="29" y="247"/>
                      </a:lnTo>
                      <a:lnTo>
                        <a:pt x="24" y="251"/>
                      </a:lnTo>
                      <a:lnTo>
                        <a:pt x="20" y="256"/>
                      </a:lnTo>
                      <a:lnTo>
                        <a:pt x="15" y="261"/>
                      </a:lnTo>
                      <a:lnTo>
                        <a:pt x="11" y="266"/>
                      </a:lnTo>
                      <a:lnTo>
                        <a:pt x="8" y="271"/>
                      </a:lnTo>
                      <a:lnTo>
                        <a:pt x="5" y="277"/>
                      </a:lnTo>
                      <a:lnTo>
                        <a:pt x="3" y="283"/>
                      </a:lnTo>
                      <a:lnTo>
                        <a:pt x="1" y="290"/>
                      </a:lnTo>
                      <a:lnTo>
                        <a:pt x="1" y="296"/>
                      </a:lnTo>
                      <a:lnTo>
                        <a:pt x="0" y="303"/>
                      </a:lnTo>
                      <a:lnTo>
                        <a:pt x="1" y="309"/>
                      </a:lnTo>
                      <a:lnTo>
                        <a:pt x="2" y="317"/>
                      </a:lnTo>
                      <a:lnTo>
                        <a:pt x="3" y="323"/>
                      </a:lnTo>
                      <a:lnTo>
                        <a:pt x="6" y="329"/>
                      </a:lnTo>
                      <a:lnTo>
                        <a:pt x="8" y="335"/>
                      </a:lnTo>
                      <a:lnTo>
                        <a:pt x="12" y="340"/>
                      </a:lnTo>
                      <a:lnTo>
                        <a:pt x="15" y="345"/>
                      </a:lnTo>
                      <a:lnTo>
                        <a:pt x="21" y="350"/>
                      </a:lnTo>
                      <a:lnTo>
                        <a:pt x="25" y="355"/>
                      </a:lnTo>
                      <a:lnTo>
                        <a:pt x="30" y="358"/>
                      </a:lnTo>
                      <a:lnTo>
                        <a:pt x="36" y="361"/>
                      </a:lnTo>
                      <a:lnTo>
                        <a:pt x="41" y="364"/>
                      </a:lnTo>
                      <a:lnTo>
                        <a:pt x="47" y="366"/>
                      </a:lnTo>
                      <a:lnTo>
                        <a:pt x="54" y="368"/>
                      </a:lnTo>
                      <a:lnTo>
                        <a:pt x="60" y="369"/>
                      </a:lnTo>
                      <a:lnTo>
                        <a:pt x="67" y="369"/>
                      </a:lnTo>
                      <a:lnTo>
                        <a:pt x="74" y="368"/>
                      </a:lnTo>
                      <a:lnTo>
                        <a:pt x="2222" y="140"/>
                      </a:lnTo>
                      <a:lnTo>
                        <a:pt x="2225" y="166"/>
                      </a:lnTo>
                      <a:lnTo>
                        <a:pt x="2229" y="195"/>
                      </a:lnTo>
                      <a:lnTo>
                        <a:pt x="2232" y="227"/>
                      </a:lnTo>
                      <a:lnTo>
                        <a:pt x="2236" y="262"/>
                      </a:lnTo>
                      <a:lnTo>
                        <a:pt x="2238" y="299"/>
                      </a:lnTo>
                      <a:lnTo>
                        <a:pt x="2239" y="339"/>
                      </a:lnTo>
                      <a:lnTo>
                        <a:pt x="2239" y="380"/>
                      </a:lnTo>
                      <a:lnTo>
                        <a:pt x="2238" y="421"/>
                      </a:lnTo>
                      <a:lnTo>
                        <a:pt x="2234" y="463"/>
                      </a:lnTo>
                      <a:lnTo>
                        <a:pt x="2229" y="507"/>
                      </a:lnTo>
                      <a:lnTo>
                        <a:pt x="2226" y="527"/>
                      </a:lnTo>
                      <a:lnTo>
                        <a:pt x="2223" y="548"/>
                      </a:lnTo>
                      <a:lnTo>
                        <a:pt x="2218" y="570"/>
                      </a:lnTo>
                      <a:lnTo>
                        <a:pt x="2213" y="590"/>
                      </a:lnTo>
                      <a:lnTo>
                        <a:pt x="2208" y="610"/>
                      </a:lnTo>
                      <a:lnTo>
                        <a:pt x="2201" y="631"/>
                      </a:lnTo>
                      <a:lnTo>
                        <a:pt x="2194" y="649"/>
                      </a:lnTo>
                      <a:lnTo>
                        <a:pt x="2186" y="669"/>
                      </a:lnTo>
                      <a:lnTo>
                        <a:pt x="2178" y="688"/>
                      </a:lnTo>
                      <a:lnTo>
                        <a:pt x="2168" y="705"/>
                      </a:lnTo>
                      <a:lnTo>
                        <a:pt x="2158" y="723"/>
                      </a:lnTo>
                      <a:lnTo>
                        <a:pt x="2147" y="739"/>
                      </a:lnTo>
                      <a:lnTo>
                        <a:pt x="2137" y="753"/>
                      </a:lnTo>
                      <a:lnTo>
                        <a:pt x="2126" y="765"/>
                      </a:lnTo>
                      <a:lnTo>
                        <a:pt x="2116" y="778"/>
                      </a:lnTo>
                      <a:lnTo>
                        <a:pt x="2104" y="789"/>
                      </a:lnTo>
                      <a:lnTo>
                        <a:pt x="2092" y="799"/>
                      </a:lnTo>
                      <a:lnTo>
                        <a:pt x="2079" y="809"/>
                      </a:lnTo>
                      <a:lnTo>
                        <a:pt x="2067" y="818"/>
                      </a:lnTo>
                      <a:lnTo>
                        <a:pt x="2054" y="826"/>
                      </a:lnTo>
                      <a:lnTo>
                        <a:pt x="2039" y="833"/>
                      </a:lnTo>
                      <a:lnTo>
                        <a:pt x="2025" y="840"/>
                      </a:lnTo>
                      <a:lnTo>
                        <a:pt x="2009" y="846"/>
                      </a:lnTo>
                      <a:lnTo>
                        <a:pt x="1994" y="851"/>
                      </a:lnTo>
                      <a:lnTo>
                        <a:pt x="1977" y="856"/>
                      </a:lnTo>
                      <a:lnTo>
                        <a:pt x="1960" y="860"/>
                      </a:lnTo>
                      <a:lnTo>
                        <a:pt x="1943" y="863"/>
                      </a:lnTo>
                      <a:lnTo>
                        <a:pt x="1925" y="866"/>
                      </a:lnTo>
                      <a:lnTo>
                        <a:pt x="1893" y="870"/>
                      </a:lnTo>
                      <a:lnTo>
                        <a:pt x="1861" y="872"/>
                      </a:lnTo>
                      <a:lnTo>
                        <a:pt x="1829" y="874"/>
                      </a:lnTo>
                      <a:lnTo>
                        <a:pt x="1799" y="874"/>
                      </a:lnTo>
                      <a:lnTo>
                        <a:pt x="1769" y="874"/>
                      </a:lnTo>
                      <a:lnTo>
                        <a:pt x="1739" y="872"/>
                      </a:lnTo>
                      <a:lnTo>
                        <a:pt x="1710" y="870"/>
                      </a:lnTo>
                      <a:lnTo>
                        <a:pt x="1681" y="866"/>
                      </a:lnTo>
                      <a:lnTo>
                        <a:pt x="1653" y="861"/>
                      </a:lnTo>
                      <a:lnTo>
                        <a:pt x="1626" y="855"/>
                      </a:lnTo>
                      <a:lnTo>
                        <a:pt x="1599" y="848"/>
                      </a:lnTo>
                      <a:lnTo>
                        <a:pt x="1573" y="841"/>
                      </a:lnTo>
                      <a:lnTo>
                        <a:pt x="1546" y="831"/>
                      </a:lnTo>
                      <a:lnTo>
                        <a:pt x="1521" y="821"/>
                      </a:lnTo>
                      <a:lnTo>
                        <a:pt x="1495" y="810"/>
                      </a:lnTo>
                      <a:lnTo>
                        <a:pt x="1470" y="797"/>
                      </a:lnTo>
                      <a:lnTo>
                        <a:pt x="1446" y="784"/>
                      </a:lnTo>
                      <a:lnTo>
                        <a:pt x="1422" y="769"/>
                      </a:lnTo>
                      <a:lnTo>
                        <a:pt x="1398" y="754"/>
                      </a:lnTo>
                      <a:lnTo>
                        <a:pt x="1375" y="736"/>
                      </a:lnTo>
                      <a:lnTo>
                        <a:pt x="1351" y="719"/>
                      </a:lnTo>
                      <a:lnTo>
                        <a:pt x="1329" y="699"/>
                      </a:lnTo>
                      <a:lnTo>
                        <a:pt x="1307" y="678"/>
                      </a:lnTo>
                      <a:lnTo>
                        <a:pt x="1284" y="657"/>
                      </a:lnTo>
                      <a:lnTo>
                        <a:pt x="1262" y="634"/>
                      </a:lnTo>
                      <a:lnTo>
                        <a:pt x="1241" y="610"/>
                      </a:lnTo>
                      <a:lnTo>
                        <a:pt x="1219" y="585"/>
                      </a:lnTo>
                      <a:lnTo>
                        <a:pt x="1198" y="558"/>
                      </a:lnTo>
                      <a:lnTo>
                        <a:pt x="1177" y="531"/>
                      </a:lnTo>
                      <a:lnTo>
                        <a:pt x="1156" y="502"/>
                      </a:lnTo>
                      <a:lnTo>
                        <a:pt x="1135" y="472"/>
                      </a:lnTo>
                      <a:lnTo>
                        <a:pt x="1116" y="441"/>
                      </a:lnTo>
                      <a:lnTo>
                        <a:pt x="1112" y="435"/>
                      </a:lnTo>
                      <a:lnTo>
                        <a:pt x="1107" y="430"/>
                      </a:lnTo>
                      <a:lnTo>
                        <a:pt x="1102" y="425"/>
                      </a:lnTo>
                      <a:lnTo>
                        <a:pt x="1097" y="421"/>
                      </a:lnTo>
                      <a:lnTo>
                        <a:pt x="1092" y="418"/>
                      </a:lnTo>
                      <a:lnTo>
                        <a:pt x="1086" y="415"/>
                      </a:lnTo>
                      <a:lnTo>
                        <a:pt x="1079" y="413"/>
                      </a:lnTo>
                      <a:lnTo>
                        <a:pt x="1073" y="412"/>
                      </a:lnTo>
                      <a:lnTo>
                        <a:pt x="1067" y="411"/>
                      </a:lnTo>
                      <a:lnTo>
                        <a:pt x="1061" y="410"/>
                      </a:lnTo>
                      <a:lnTo>
                        <a:pt x="1055" y="410"/>
                      </a:lnTo>
                      <a:lnTo>
                        <a:pt x="1048" y="411"/>
                      </a:lnTo>
                      <a:lnTo>
                        <a:pt x="1041" y="412"/>
                      </a:lnTo>
                      <a:lnTo>
                        <a:pt x="1035" y="414"/>
                      </a:lnTo>
                      <a:lnTo>
                        <a:pt x="1029" y="417"/>
                      </a:lnTo>
                      <a:lnTo>
                        <a:pt x="1024" y="420"/>
                      </a:lnTo>
                      <a:lnTo>
                        <a:pt x="1017" y="424"/>
                      </a:lnTo>
                      <a:lnTo>
                        <a:pt x="1013" y="428"/>
                      </a:lnTo>
                      <a:lnTo>
                        <a:pt x="1008" y="433"/>
                      </a:lnTo>
                      <a:lnTo>
                        <a:pt x="1004" y="439"/>
                      </a:lnTo>
                      <a:lnTo>
                        <a:pt x="1001" y="444"/>
                      </a:lnTo>
                      <a:lnTo>
                        <a:pt x="998" y="450"/>
                      </a:lnTo>
                      <a:lnTo>
                        <a:pt x="996" y="456"/>
                      </a:lnTo>
                      <a:lnTo>
                        <a:pt x="995" y="461"/>
                      </a:lnTo>
                      <a:lnTo>
                        <a:pt x="993" y="468"/>
                      </a:lnTo>
                      <a:lnTo>
                        <a:pt x="993" y="475"/>
                      </a:lnTo>
                      <a:lnTo>
                        <a:pt x="993" y="481"/>
                      </a:lnTo>
                      <a:lnTo>
                        <a:pt x="994" y="487"/>
                      </a:lnTo>
                      <a:lnTo>
                        <a:pt x="995" y="493"/>
                      </a:lnTo>
                      <a:lnTo>
                        <a:pt x="997" y="500"/>
                      </a:lnTo>
                      <a:lnTo>
                        <a:pt x="1000" y="506"/>
                      </a:lnTo>
                      <a:lnTo>
                        <a:pt x="1003" y="512"/>
                      </a:lnTo>
                      <a:lnTo>
                        <a:pt x="1026" y="547"/>
                      </a:lnTo>
                      <a:lnTo>
                        <a:pt x="1049" y="581"/>
                      </a:lnTo>
                      <a:lnTo>
                        <a:pt x="1073" y="614"/>
                      </a:lnTo>
                      <a:lnTo>
                        <a:pt x="1097" y="645"/>
                      </a:lnTo>
                      <a:lnTo>
                        <a:pt x="1122" y="675"/>
                      </a:lnTo>
                      <a:lnTo>
                        <a:pt x="1147" y="704"/>
                      </a:lnTo>
                      <a:lnTo>
                        <a:pt x="1171" y="732"/>
                      </a:lnTo>
                      <a:lnTo>
                        <a:pt x="1196" y="758"/>
                      </a:lnTo>
                      <a:lnTo>
                        <a:pt x="1222" y="783"/>
                      </a:lnTo>
                      <a:lnTo>
                        <a:pt x="1248" y="806"/>
                      </a:lnTo>
                      <a:lnTo>
                        <a:pt x="1275" y="827"/>
                      </a:lnTo>
                      <a:lnTo>
                        <a:pt x="1302" y="848"/>
                      </a:lnTo>
                      <a:lnTo>
                        <a:pt x="1329" y="868"/>
                      </a:lnTo>
                      <a:lnTo>
                        <a:pt x="1357" y="886"/>
                      </a:lnTo>
                      <a:lnTo>
                        <a:pt x="1384" y="903"/>
                      </a:lnTo>
                      <a:lnTo>
                        <a:pt x="1413" y="918"/>
                      </a:lnTo>
                      <a:lnTo>
                        <a:pt x="1442" y="933"/>
                      </a:lnTo>
                      <a:lnTo>
                        <a:pt x="1471" y="945"/>
                      </a:lnTo>
                      <a:lnTo>
                        <a:pt x="1501" y="958"/>
                      </a:lnTo>
                      <a:lnTo>
                        <a:pt x="1532" y="968"/>
                      </a:lnTo>
                      <a:lnTo>
                        <a:pt x="1563" y="977"/>
                      </a:lnTo>
                      <a:lnTo>
                        <a:pt x="1594" y="985"/>
                      </a:lnTo>
                      <a:lnTo>
                        <a:pt x="1626" y="992"/>
                      </a:lnTo>
                      <a:lnTo>
                        <a:pt x="1660" y="998"/>
                      </a:lnTo>
                      <a:lnTo>
                        <a:pt x="1693" y="1002"/>
                      </a:lnTo>
                      <a:lnTo>
                        <a:pt x="1727" y="1005"/>
                      </a:lnTo>
                      <a:lnTo>
                        <a:pt x="1761" y="1007"/>
                      </a:lnTo>
                      <a:lnTo>
                        <a:pt x="1796" y="1007"/>
                      </a:lnTo>
                      <a:lnTo>
                        <a:pt x="1831" y="1007"/>
                      </a:lnTo>
                      <a:lnTo>
                        <a:pt x="1867" y="1005"/>
                      </a:lnTo>
                      <a:lnTo>
                        <a:pt x="1905" y="1002"/>
                      </a:lnTo>
                      <a:lnTo>
                        <a:pt x="1942" y="998"/>
                      </a:lnTo>
                      <a:lnTo>
                        <a:pt x="1967" y="995"/>
                      </a:lnTo>
                      <a:lnTo>
                        <a:pt x="1990" y="990"/>
                      </a:lnTo>
                      <a:lnTo>
                        <a:pt x="2014" y="984"/>
                      </a:lnTo>
                      <a:lnTo>
                        <a:pt x="2037" y="977"/>
                      </a:lnTo>
                      <a:lnTo>
                        <a:pt x="2060" y="970"/>
                      </a:lnTo>
                      <a:lnTo>
                        <a:pt x="2080" y="961"/>
                      </a:lnTo>
                      <a:lnTo>
                        <a:pt x="2101" y="951"/>
                      </a:lnTo>
                      <a:lnTo>
                        <a:pt x="2122" y="940"/>
                      </a:lnTo>
                      <a:lnTo>
                        <a:pt x="2140" y="929"/>
                      </a:lnTo>
                      <a:lnTo>
                        <a:pt x="2159" y="915"/>
                      </a:lnTo>
                      <a:lnTo>
                        <a:pt x="2178" y="902"/>
                      </a:lnTo>
                      <a:lnTo>
                        <a:pt x="2194" y="886"/>
                      </a:lnTo>
                      <a:lnTo>
                        <a:pt x="2211" y="871"/>
                      </a:lnTo>
                      <a:lnTo>
                        <a:pt x="2226" y="853"/>
                      </a:lnTo>
                      <a:lnTo>
                        <a:pt x="2242" y="836"/>
                      </a:lnTo>
                      <a:lnTo>
                        <a:pt x="2256" y="816"/>
                      </a:lnTo>
                      <a:lnTo>
                        <a:pt x="2273" y="790"/>
                      </a:lnTo>
                      <a:lnTo>
                        <a:pt x="2288" y="763"/>
                      </a:lnTo>
                      <a:lnTo>
                        <a:pt x="2302" y="735"/>
                      </a:lnTo>
                      <a:lnTo>
                        <a:pt x="2315" y="706"/>
                      </a:lnTo>
                      <a:lnTo>
                        <a:pt x="2325" y="676"/>
                      </a:lnTo>
                      <a:lnTo>
                        <a:pt x="2335" y="646"/>
                      </a:lnTo>
                      <a:lnTo>
                        <a:pt x="2343" y="616"/>
                      </a:lnTo>
                      <a:lnTo>
                        <a:pt x="2350" y="585"/>
                      </a:lnTo>
                      <a:lnTo>
                        <a:pt x="2357" y="554"/>
                      </a:lnTo>
                      <a:lnTo>
                        <a:pt x="2362" y="523"/>
                      </a:lnTo>
                      <a:lnTo>
                        <a:pt x="2366" y="491"/>
                      </a:lnTo>
                      <a:lnTo>
                        <a:pt x="2368" y="460"/>
                      </a:lnTo>
                      <a:lnTo>
                        <a:pt x="2370" y="430"/>
                      </a:lnTo>
                      <a:lnTo>
                        <a:pt x="2372" y="399"/>
                      </a:lnTo>
                      <a:lnTo>
                        <a:pt x="2372" y="369"/>
                      </a:lnTo>
                      <a:lnTo>
                        <a:pt x="2372" y="340"/>
                      </a:lnTo>
                      <a:lnTo>
                        <a:pt x="2371" y="283"/>
                      </a:lnTo>
                      <a:lnTo>
                        <a:pt x="2367" y="232"/>
                      </a:lnTo>
                      <a:lnTo>
                        <a:pt x="2363" y="184"/>
                      </a:lnTo>
                      <a:lnTo>
                        <a:pt x="2358" y="142"/>
                      </a:lnTo>
                      <a:lnTo>
                        <a:pt x="2347" y="80"/>
                      </a:lnTo>
                      <a:lnTo>
                        <a:pt x="2342" y="5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4" name="Freeform 2161">
                  <a:extLst>
                    <a:ext uri="{FF2B5EF4-FFF2-40B4-BE49-F238E27FC236}">
                      <a16:creationId xmlns:a16="http://schemas.microsoft.com/office/drawing/2014/main" id="{D947C3FE-3339-4B1B-ACC2-62FEF5BC1396}"/>
                    </a:ext>
                  </a:extLst>
                </p:cNvPr>
                <p:cNvSpPr>
                  <a:spLocks/>
                </p:cNvSpPr>
                <p:nvPr/>
              </p:nvSpPr>
              <p:spPr bwMode="auto">
                <a:xfrm>
                  <a:off x="2154" y="2592"/>
                  <a:ext cx="139" cy="182"/>
                </a:xfrm>
                <a:custGeom>
                  <a:avLst/>
                  <a:gdLst>
                    <a:gd name="T0" fmla="*/ 0 w 2082"/>
                    <a:gd name="T1" fmla="*/ 0 h 2741"/>
                    <a:gd name="T2" fmla="*/ 0 w 2082"/>
                    <a:gd name="T3" fmla="*/ 0 h 2741"/>
                    <a:gd name="T4" fmla="*/ 0 w 2082"/>
                    <a:gd name="T5" fmla="*/ 0 h 2741"/>
                    <a:gd name="T6" fmla="*/ 0 w 2082"/>
                    <a:gd name="T7" fmla="*/ 0 h 2741"/>
                    <a:gd name="T8" fmla="*/ 0 w 2082"/>
                    <a:gd name="T9" fmla="*/ 0 h 2741"/>
                    <a:gd name="T10" fmla="*/ 0 w 2082"/>
                    <a:gd name="T11" fmla="*/ 0 h 2741"/>
                    <a:gd name="T12" fmla="*/ 0 w 2082"/>
                    <a:gd name="T13" fmla="*/ 0 h 2741"/>
                    <a:gd name="T14" fmla="*/ 0 w 2082"/>
                    <a:gd name="T15" fmla="*/ 0 h 2741"/>
                    <a:gd name="T16" fmla="*/ 0 w 2082"/>
                    <a:gd name="T17" fmla="*/ 0 h 2741"/>
                    <a:gd name="T18" fmla="*/ 0 w 2082"/>
                    <a:gd name="T19" fmla="*/ 0 h 2741"/>
                    <a:gd name="T20" fmla="*/ 0 w 2082"/>
                    <a:gd name="T21" fmla="*/ 0 h 2741"/>
                    <a:gd name="T22" fmla="*/ 0 w 2082"/>
                    <a:gd name="T23" fmla="*/ 0 h 2741"/>
                    <a:gd name="T24" fmla="*/ 0 w 2082"/>
                    <a:gd name="T25" fmla="*/ 0 h 2741"/>
                    <a:gd name="T26" fmla="*/ 0 w 2082"/>
                    <a:gd name="T27" fmla="*/ 0 h 2741"/>
                    <a:gd name="T28" fmla="*/ 0 w 2082"/>
                    <a:gd name="T29" fmla="*/ 0 h 2741"/>
                    <a:gd name="T30" fmla="*/ 0 w 2082"/>
                    <a:gd name="T31" fmla="*/ 0 h 2741"/>
                    <a:gd name="T32" fmla="*/ 0 w 2082"/>
                    <a:gd name="T33" fmla="*/ 0 h 2741"/>
                    <a:gd name="T34" fmla="*/ 0 w 2082"/>
                    <a:gd name="T35" fmla="*/ 0 h 2741"/>
                    <a:gd name="T36" fmla="*/ 0 w 2082"/>
                    <a:gd name="T37" fmla="*/ 0 h 2741"/>
                    <a:gd name="T38" fmla="*/ 0 w 2082"/>
                    <a:gd name="T39" fmla="*/ 0 h 2741"/>
                    <a:gd name="T40" fmla="*/ 0 w 2082"/>
                    <a:gd name="T41" fmla="*/ 0 h 2741"/>
                    <a:gd name="T42" fmla="*/ 0 w 2082"/>
                    <a:gd name="T43" fmla="*/ 0 h 2741"/>
                    <a:gd name="T44" fmla="*/ 0 w 2082"/>
                    <a:gd name="T45" fmla="*/ 0 h 2741"/>
                    <a:gd name="T46" fmla="*/ 0 w 2082"/>
                    <a:gd name="T47" fmla="*/ 0 h 2741"/>
                    <a:gd name="T48" fmla="*/ 0 w 2082"/>
                    <a:gd name="T49" fmla="*/ 0 h 2741"/>
                    <a:gd name="T50" fmla="*/ 0 w 2082"/>
                    <a:gd name="T51" fmla="*/ 0 h 2741"/>
                    <a:gd name="T52" fmla="*/ 0 w 2082"/>
                    <a:gd name="T53" fmla="*/ 0 h 2741"/>
                    <a:gd name="T54" fmla="*/ 0 w 2082"/>
                    <a:gd name="T55" fmla="*/ 0 h 2741"/>
                    <a:gd name="T56" fmla="*/ 0 w 2082"/>
                    <a:gd name="T57" fmla="*/ 0 h 2741"/>
                    <a:gd name="T58" fmla="*/ 0 w 2082"/>
                    <a:gd name="T59" fmla="*/ 0 h 2741"/>
                    <a:gd name="T60" fmla="*/ 0 w 2082"/>
                    <a:gd name="T61" fmla="*/ 0 h 2741"/>
                    <a:gd name="T62" fmla="*/ 0 w 2082"/>
                    <a:gd name="T63" fmla="*/ 0 h 2741"/>
                    <a:gd name="T64" fmla="*/ 0 w 2082"/>
                    <a:gd name="T65" fmla="*/ 0 h 2741"/>
                    <a:gd name="T66" fmla="*/ 0 w 2082"/>
                    <a:gd name="T67" fmla="*/ 0 h 2741"/>
                    <a:gd name="T68" fmla="*/ 0 w 2082"/>
                    <a:gd name="T69" fmla="*/ 0 h 2741"/>
                    <a:gd name="T70" fmla="*/ 0 w 2082"/>
                    <a:gd name="T71" fmla="*/ 0 h 2741"/>
                    <a:gd name="T72" fmla="*/ 0 w 2082"/>
                    <a:gd name="T73" fmla="*/ 0 h 2741"/>
                    <a:gd name="T74" fmla="*/ 0 w 2082"/>
                    <a:gd name="T75" fmla="*/ 0 h 2741"/>
                    <a:gd name="T76" fmla="*/ 0 w 2082"/>
                    <a:gd name="T77" fmla="*/ 0 h 2741"/>
                    <a:gd name="T78" fmla="*/ 0 w 2082"/>
                    <a:gd name="T79" fmla="*/ 0 h 2741"/>
                    <a:gd name="T80" fmla="*/ 0 w 2082"/>
                    <a:gd name="T81" fmla="*/ 0 h 2741"/>
                    <a:gd name="T82" fmla="*/ 0 w 2082"/>
                    <a:gd name="T83" fmla="*/ 0 h 2741"/>
                    <a:gd name="T84" fmla="*/ 0 w 2082"/>
                    <a:gd name="T85" fmla="*/ 0 h 2741"/>
                    <a:gd name="T86" fmla="*/ 0 w 2082"/>
                    <a:gd name="T87" fmla="*/ 0 h 2741"/>
                    <a:gd name="T88" fmla="*/ 0 w 2082"/>
                    <a:gd name="T89" fmla="*/ 0 h 2741"/>
                    <a:gd name="T90" fmla="*/ 0 w 2082"/>
                    <a:gd name="T91" fmla="*/ 0 h 2741"/>
                    <a:gd name="T92" fmla="*/ 0 w 2082"/>
                    <a:gd name="T93" fmla="*/ 0 h 2741"/>
                    <a:gd name="T94" fmla="*/ 0 w 2082"/>
                    <a:gd name="T95" fmla="*/ 0 h 2741"/>
                    <a:gd name="T96" fmla="*/ 0 w 2082"/>
                    <a:gd name="T97" fmla="*/ 0 h 2741"/>
                    <a:gd name="T98" fmla="*/ 0 w 2082"/>
                    <a:gd name="T99" fmla="*/ 0 h 2741"/>
                    <a:gd name="T100" fmla="*/ 0 w 2082"/>
                    <a:gd name="T101" fmla="*/ 0 h 2741"/>
                    <a:gd name="T102" fmla="*/ 0 w 2082"/>
                    <a:gd name="T103" fmla="*/ 0 h 2741"/>
                    <a:gd name="T104" fmla="*/ 0 w 2082"/>
                    <a:gd name="T105" fmla="*/ 0 h 27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2" h="2741">
                      <a:moveTo>
                        <a:pt x="105" y="2524"/>
                      </a:moveTo>
                      <a:lnTo>
                        <a:pt x="1135" y="2502"/>
                      </a:lnTo>
                      <a:lnTo>
                        <a:pt x="1145" y="2502"/>
                      </a:lnTo>
                      <a:lnTo>
                        <a:pt x="1155" y="2500"/>
                      </a:lnTo>
                      <a:lnTo>
                        <a:pt x="1162" y="2498"/>
                      </a:lnTo>
                      <a:lnTo>
                        <a:pt x="1168" y="2496"/>
                      </a:lnTo>
                      <a:lnTo>
                        <a:pt x="1174" y="2493"/>
                      </a:lnTo>
                      <a:lnTo>
                        <a:pt x="1178" y="2490"/>
                      </a:lnTo>
                      <a:lnTo>
                        <a:pt x="1183" y="2487"/>
                      </a:lnTo>
                      <a:lnTo>
                        <a:pt x="1187" y="2483"/>
                      </a:lnTo>
                      <a:lnTo>
                        <a:pt x="1192" y="2477"/>
                      </a:lnTo>
                      <a:lnTo>
                        <a:pt x="1197" y="2469"/>
                      </a:lnTo>
                      <a:lnTo>
                        <a:pt x="1202" y="2461"/>
                      </a:lnTo>
                      <a:lnTo>
                        <a:pt x="1206" y="2453"/>
                      </a:lnTo>
                      <a:lnTo>
                        <a:pt x="1215" y="2432"/>
                      </a:lnTo>
                      <a:lnTo>
                        <a:pt x="1221" y="2409"/>
                      </a:lnTo>
                      <a:lnTo>
                        <a:pt x="1226" y="2384"/>
                      </a:lnTo>
                      <a:lnTo>
                        <a:pt x="1230" y="2356"/>
                      </a:lnTo>
                      <a:lnTo>
                        <a:pt x="1232" y="2326"/>
                      </a:lnTo>
                      <a:lnTo>
                        <a:pt x="1232" y="2295"/>
                      </a:lnTo>
                      <a:lnTo>
                        <a:pt x="1232" y="2221"/>
                      </a:lnTo>
                      <a:lnTo>
                        <a:pt x="1233" y="2104"/>
                      </a:lnTo>
                      <a:lnTo>
                        <a:pt x="1235" y="1961"/>
                      </a:lnTo>
                      <a:lnTo>
                        <a:pt x="1238" y="1805"/>
                      </a:lnTo>
                      <a:lnTo>
                        <a:pt x="1242" y="1653"/>
                      </a:lnTo>
                      <a:lnTo>
                        <a:pt x="1245" y="1520"/>
                      </a:lnTo>
                      <a:lnTo>
                        <a:pt x="1247" y="1425"/>
                      </a:lnTo>
                      <a:lnTo>
                        <a:pt x="1248" y="1382"/>
                      </a:lnTo>
                      <a:lnTo>
                        <a:pt x="1249" y="1371"/>
                      </a:lnTo>
                      <a:lnTo>
                        <a:pt x="1250" y="1361"/>
                      </a:lnTo>
                      <a:lnTo>
                        <a:pt x="1253" y="1351"/>
                      </a:lnTo>
                      <a:lnTo>
                        <a:pt x="1257" y="1341"/>
                      </a:lnTo>
                      <a:lnTo>
                        <a:pt x="1261" y="1332"/>
                      </a:lnTo>
                      <a:lnTo>
                        <a:pt x="1266" y="1323"/>
                      </a:lnTo>
                      <a:lnTo>
                        <a:pt x="1273" y="1316"/>
                      </a:lnTo>
                      <a:lnTo>
                        <a:pt x="1280" y="1307"/>
                      </a:lnTo>
                      <a:lnTo>
                        <a:pt x="1287" y="1301"/>
                      </a:lnTo>
                      <a:lnTo>
                        <a:pt x="1295" y="1295"/>
                      </a:lnTo>
                      <a:lnTo>
                        <a:pt x="1304" y="1290"/>
                      </a:lnTo>
                      <a:lnTo>
                        <a:pt x="1313" y="1285"/>
                      </a:lnTo>
                      <a:lnTo>
                        <a:pt x="1322" y="1281"/>
                      </a:lnTo>
                      <a:lnTo>
                        <a:pt x="1333" y="1278"/>
                      </a:lnTo>
                      <a:lnTo>
                        <a:pt x="1343" y="1277"/>
                      </a:lnTo>
                      <a:lnTo>
                        <a:pt x="1353" y="1276"/>
                      </a:lnTo>
                      <a:lnTo>
                        <a:pt x="1401" y="1275"/>
                      </a:lnTo>
                      <a:lnTo>
                        <a:pt x="1461" y="1273"/>
                      </a:lnTo>
                      <a:lnTo>
                        <a:pt x="1530" y="1271"/>
                      </a:lnTo>
                      <a:lnTo>
                        <a:pt x="1603" y="1268"/>
                      </a:lnTo>
                      <a:lnTo>
                        <a:pt x="1676" y="1264"/>
                      </a:lnTo>
                      <a:lnTo>
                        <a:pt x="1743" y="1260"/>
                      </a:lnTo>
                      <a:lnTo>
                        <a:pt x="1800" y="1255"/>
                      </a:lnTo>
                      <a:lnTo>
                        <a:pt x="1844" y="1249"/>
                      </a:lnTo>
                      <a:lnTo>
                        <a:pt x="1846" y="1248"/>
                      </a:lnTo>
                      <a:lnTo>
                        <a:pt x="1850" y="1248"/>
                      </a:lnTo>
                      <a:lnTo>
                        <a:pt x="1853" y="1247"/>
                      </a:lnTo>
                      <a:lnTo>
                        <a:pt x="1855" y="1246"/>
                      </a:lnTo>
                      <a:lnTo>
                        <a:pt x="1858" y="1245"/>
                      </a:lnTo>
                      <a:lnTo>
                        <a:pt x="1860" y="1244"/>
                      </a:lnTo>
                      <a:lnTo>
                        <a:pt x="1862" y="1243"/>
                      </a:lnTo>
                      <a:lnTo>
                        <a:pt x="1863" y="1241"/>
                      </a:lnTo>
                      <a:lnTo>
                        <a:pt x="1864" y="1236"/>
                      </a:lnTo>
                      <a:lnTo>
                        <a:pt x="1865" y="1230"/>
                      </a:lnTo>
                      <a:lnTo>
                        <a:pt x="1866" y="1221"/>
                      </a:lnTo>
                      <a:lnTo>
                        <a:pt x="1865" y="1211"/>
                      </a:lnTo>
                      <a:lnTo>
                        <a:pt x="1863" y="1201"/>
                      </a:lnTo>
                      <a:lnTo>
                        <a:pt x="1860" y="1188"/>
                      </a:lnTo>
                      <a:lnTo>
                        <a:pt x="1855" y="1175"/>
                      </a:lnTo>
                      <a:lnTo>
                        <a:pt x="1849" y="1160"/>
                      </a:lnTo>
                      <a:lnTo>
                        <a:pt x="1304" y="161"/>
                      </a:lnTo>
                      <a:lnTo>
                        <a:pt x="1298" y="150"/>
                      </a:lnTo>
                      <a:lnTo>
                        <a:pt x="1295" y="141"/>
                      </a:lnTo>
                      <a:lnTo>
                        <a:pt x="1292" y="131"/>
                      </a:lnTo>
                      <a:lnTo>
                        <a:pt x="1291" y="119"/>
                      </a:lnTo>
                      <a:lnTo>
                        <a:pt x="1290" y="109"/>
                      </a:lnTo>
                      <a:lnTo>
                        <a:pt x="1291" y="99"/>
                      </a:lnTo>
                      <a:lnTo>
                        <a:pt x="1292" y="88"/>
                      </a:lnTo>
                      <a:lnTo>
                        <a:pt x="1295" y="78"/>
                      </a:lnTo>
                      <a:lnTo>
                        <a:pt x="1298" y="69"/>
                      </a:lnTo>
                      <a:lnTo>
                        <a:pt x="1303" y="59"/>
                      </a:lnTo>
                      <a:lnTo>
                        <a:pt x="1308" y="50"/>
                      </a:lnTo>
                      <a:lnTo>
                        <a:pt x="1314" y="42"/>
                      </a:lnTo>
                      <a:lnTo>
                        <a:pt x="1321" y="33"/>
                      </a:lnTo>
                      <a:lnTo>
                        <a:pt x="1328" y="26"/>
                      </a:lnTo>
                      <a:lnTo>
                        <a:pt x="1338" y="20"/>
                      </a:lnTo>
                      <a:lnTo>
                        <a:pt x="1347" y="14"/>
                      </a:lnTo>
                      <a:lnTo>
                        <a:pt x="1356" y="9"/>
                      </a:lnTo>
                      <a:lnTo>
                        <a:pt x="1367" y="6"/>
                      </a:lnTo>
                      <a:lnTo>
                        <a:pt x="1377" y="2"/>
                      </a:lnTo>
                      <a:lnTo>
                        <a:pt x="1387" y="1"/>
                      </a:lnTo>
                      <a:lnTo>
                        <a:pt x="1399" y="0"/>
                      </a:lnTo>
                      <a:lnTo>
                        <a:pt x="1409" y="1"/>
                      </a:lnTo>
                      <a:lnTo>
                        <a:pt x="1419" y="2"/>
                      </a:lnTo>
                      <a:lnTo>
                        <a:pt x="1429" y="6"/>
                      </a:lnTo>
                      <a:lnTo>
                        <a:pt x="1439" y="9"/>
                      </a:lnTo>
                      <a:lnTo>
                        <a:pt x="1448" y="13"/>
                      </a:lnTo>
                      <a:lnTo>
                        <a:pt x="1458" y="18"/>
                      </a:lnTo>
                      <a:lnTo>
                        <a:pt x="1466" y="24"/>
                      </a:lnTo>
                      <a:lnTo>
                        <a:pt x="1474" y="31"/>
                      </a:lnTo>
                      <a:lnTo>
                        <a:pt x="1481" y="39"/>
                      </a:lnTo>
                      <a:lnTo>
                        <a:pt x="1488" y="48"/>
                      </a:lnTo>
                      <a:lnTo>
                        <a:pt x="1494" y="57"/>
                      </a:lnTo>
                      <a:lnTo>
                        <a:pt x="2040" y="1059"/>
                      </a:lnTo>
                      <a:lnTo>
                        <a:pt x="2048" y="1078"/>
                      </a:lnTo>
                      <a:lnTo>
                        <a:pt x="2056" y="1095"/>
                      </a:lnTo>
                      <a:lnTo>
                        <a:pt x="2063" y="1114"/>
                      </a:lnTo>
                      <a:lnTo>
                        <a:pt x="2069" y="1132"/>
                      </a:lnTo>
                      <a:lnTo>
                        <a:pt x="2073" y="1150"/>
                      </a:lnTo>
                      <a:lnTo>
                        <a:pt x="2077" y="1169"/>
                      </a:lnTo>
                      <a:lnTo>
                        <a:pt x="2080" y="1186"/>
                      </a:lnTo>
                      <a:lnTo>
                        <a:pt x="2081" y="1204"/>
                      </a:lnTo>
                      <a:lnTo>
                        <a:pt x="2082" y="1222"/>
                      </a:lnTo>
                      <a:lnTo>
                        <a:pt x="2081" y="1240"/>
                      </a:lnTo>
                      <a:lnTo>
                        <a:pt x="2080" y="1257"/>
                      </a:lnTo>
                      <a:lnTo>
                        <a:pt x="2077" y="1274"/>
                      </a:lnTo>
                      <a:lnTo>
                        <a:pt x="2074" y="1291"/>
                      </a:lnTo>
                      <a:lnTo>
                        <a:pt x="2069" y="1306"/>
                      </a:lnTo>
                      <a:lnTo>
                        <a:pt x="2064" y="1323"/>
                      </a:lnTo>
                      <a:lnTo>
                        <a:pt x="2056" y="1337"/>
                      </a:lnTo>
                      <a:lnTo>
                        <a:pt x="2050" y="1350"/>
                      </a:lnTo>
                      <a:lnTo>
                        <a:pt x="2043" y="1362"/>
                      </a:lnTo>
                      <a:lnTo>
                        <a:pt x="2035" y="1373"/>
                      </a:lnTo>
                      <a:lnTo>
                        <a:pt x="2026" y="1384"/>
                      </a:lnTo>
                      <a:lnTo>
                        <a:pt x="2017" y="1394"/>
                      </a:lnTo>
                      <a:lnTo>
                        <a:pt x="2007" y="1403"/>
                      </a:lnTo>
                      <a:lnTo>
                        <a:pt x="1996" y="1412"/>
                      </a:lnTo>
                      <a:lnTo>
                        <a:pt x="1985" y="1420"/>
                      </a:lnTo>
                      <a:lnTo>
                        <a:pt x="1974" y="1428"/>
                      </a:lnTo>
                      <a:lnTo>
                        <a:pt x="1962" y="1435"/>
                      </a:lnTo>
                      <a:lnTo>
                        <a:pt x="1949" y="1442"/>
                      </a:lnTo>
                      <a:lnTo>
                        <a:pt x="1936" y="1447"/>
                      </a:lnTo>
                      <a:lnTo>
                        <a:pt x="1923" y="1452"/>
                      </a:lnTo>
                      <a:lnTo>
                        <a:pt x="1909" y="1456"/>
                      </a:lnTo>
                      <a:lnTo>
                        <a:pt x="1894" y="1460"/>
                      </a:lnTo>
                      <a:lnTo>
                        <a:pt x="1880" y="1462"/>
                      </a:lnTo>
                      <a:lnTo>
                        <a:pt x="1841" y="1468"/>
                      </a:lnTo>
                      <a:lnTo>
                        <a:pt x="1795" y="1473"/>
                      </a:lnTo>
                      <a:lnTo>
                        <a:pt x="1741" y="1477"/>
                      </a:lnTo>
                      <a:lnTo>
                        <a:pt x="1684" y="1480"/>
                      </a:lnTo>
                      <a:lnTo>
                        <a:pt x="1626" y="1483"/>
                      </a:lnTo>
                      <a:lnTo>
                        <a:pt x="1567" y="1486"/>
                      </a:lnTo>
                      <a:lnTo>
                        <a:pt x="1512" y="1488"/>
                      </a:lnTo>
                      <a:lnTo>
                        <a:pt x="1462" y="1489"/>
                      </a:lnTo>
                      <a:lnTo>
                        <a:pt x="1460" y="1582"/>
                      </a:lnTo>
                      <a:lnTo>
                        <a:pt x="1458" y="1693"/>
                      </a:lnTo>
                      <a:lnTo>
                        <a:pt x="1455" y="1814"/>
                      </a:lnTo>
                      <a:lnTo>
                        <a:pt x="1452" y="1937"/>
                      </a:lnTo>
                      <a:lnTo>
                        <a:pt x="1450" y="2054"/>
                      </a:lnTo>
                      <a:lnTo>
                        <a:pt x="1449" y="2157"/>
                      </a:lnTo>
                      <a:lnTo>
                        <a:pt x="1448" y="2238"/>
                      </a:lnTo>
                      <a:lnTo>
                        <a:pt x="1448" y="2291"/>
                      </a:lnTo>
                      <a:lnTo>
                        <a:pt x="1448" y="2325"/>
                      </a:lnTo>
                      <a:lnTo>
                        <a:pt x="1446" y="2365"/>
                      </a:lnTo>
                      <a:lnTo>
                        <a:pt x="1444" y="2387"/>
                      </a:lnTo>
                      <a:lnTo>
                        <a:pt x="1441" y="2409"/>
                      </a:lnTo>
                      <a:lnTo>
                        <a:pt x="1437" y="2432"/>
                      </a:lnTo>
                      <a:lnTo>
                        <a:pt x="1433" y="2456"/>
                      </a:lnTo>
                      <a:lnTo>
                        <a:pt x="1427" y="2479"/>
                      </a:lnTo>
                      <a:lnTo>
                        <a:pt x="1419" y="2502"/>
                      </a:lnTo>
                      <a:lnTo>
                        <a:pt x="1410" y="2526"/>
                      </a:lnTo>
                      <a:lnTo>
                        <a:pt x="1400" y="2549"/>
                      </a:lnTo>
                      <a:lnTo>
                        <a:pt x="1388" y="2571"/>
                      </a:lnTo>
                      <a:lnTo>
                        <a:pt x="1375" y="2592"/>
                      </a:lnTo>
                      <a:lnTo>
                        <a:pt x="1359" y="2613"/>
                      </a:lnTo>
                      <a:lnTo>
                        <a:pt x="1343" y="2633"/>
                      </a:lnTo>
                      <a:lnTo>
                        <a:pt x="1333" y="2643"/>
                      </a:lnTo>
                      <a:lnTo>
                        <a:pt x="1322" y="2652"/>
                      </a:lnTo>
                      <a:lnTo>
                        <a:pt x="1311" y="2661"/>
                      </a:lnTo>
                      <a:lnTo>
                        <a:pt x="1300" y="2669"/>
                      </a:lnTo>
                      <a:lnTo>
                        <a:pt x="1288" y="2677"/>
                      </a:lnTo>
                      <a:lnTo>
                        <a:pt x="1277" y="2683"/>
                      </a:lnTo>
                      <a:lnTo>
                        <a:pt x="1264" y="2691"/>
                      </a:lnTo>
                      <a:lnTo>
                        <a:pt x="1252" y="2696"/>
                      </a:lnTo>
                      <a:lnTo>
                        <a:pt x="1238" y="2701"/>
                      </a:lnTo>
                      <a:lnTo>
                        <a:pt x="1225" y="2705"/>
                      </a:lnTo>
                      <a:lnTo>
                        <a:pt x="1212" y="2709"/>
                      </a:lnTo>
                      <a:lnTo>
                        <a:pt x="1198" y="2712"/>
                      </a:lnTo>
                      <a:lnTo>
                        <a:pt x="1184" y="2715"/>
                      </a:lnTo>
                      <a:lnTo>
                        <a:pt x="1169" y="2718"/>
                      </a:lnTo>
                      <a:lnTo>
                        <a:pt x="1155" y="2719"/>
                      </a:lnTo>
                      <a:lnTo>
                        <a:pt x="1140" y="2720"/>
                      </a:lnTo>
                      <a:lnTo>
                        <a:pt x="110" y="2741"/>
                      </a:lnTo>
                      <a:lnTo>
                        <a:pt x="99" y="2740"/>
                      </a:lnTo>
                      <a:lnTo>
                        <a:pt x="89" y="2739"/>
                      </a:lnTo>
                      <a:lnTo>
                        <a:pt x="78" y="2737"/>
                      </a:lnTo>
                      <a:lnTo>
                        <a:pt x="68" y="2733"/>
                      </a:lnTo>
                      <a:lnTo>
                        <a:pt x="59" y="2729"/>
                      </a:lnTo>
                      <a:lnTo>
                        <a:pt x="49" y="2724"/>
                      </a:lnTo>
                      <a:lnTo>
                        <a:pt x="41" y="2718"/>
                      </a:lnTo>
                      <a:lnTo>
                        <a:pt x="33" y="2711"/>
                      </a:lnTo>
                      <a:lnTo>
                        <a:pt x="25" y="2703"/>
                      </a:lnTo>
                      <a:lnTo>
                        <a:pt x="19" y="2695"/>
                      </a:lnTo>
                      <a:lnTo>
                        <a:pt x="14" y="2687"/>
                      </a:lnTo>
                      <a:lnTo>
                        <a:pt x="9" y="2677"/>
                      </a:lnTo>
                      <a:lnTo>
                        <a:pt x="5" y="2667"/>
                      </a:lnTo>
                      <a:lnTo>
                        <a:pt x="3" y="2657"/>
                      </a:lnTo>
                      <a:lnTo>
                        <a:pt x="1" y="2646"/>
                      </a:lnTo>
                      <a:lnTo>
                        <a:pt x="0" y="2635"/>
                      </a:lnTo>
                      <a:lnTo>
                        <a:pt x="0" y="2624"/>
                      </a:lnTo>
                      <a:lnTo>
                        <a:pt x="2" y="2613"/>
                      </a:lnTo>
                      <a:lnTo>
                        <a:pt x="4" y="2603"/>
                      </a:lnTo>
                      <a:lnTo>
                        <a:pt x="7" y="2592"/>
                      </a:lnTo>
                      <a:lnTo>
                        <a:pt x="12" y="2583"/>
                      </a:lnTo>
                      <a:lnTo>
                        <a:pt x="17" y="2574"/>
                      </a:lnTo>
                      <a:lnTo>
                        <a:pt x="22" y="2566"/>
                      </a:lnTo>
                      <a:lnTo>
                        <a:pt x="30" y="2558"/>
                      </a:lnTo>
                      <a:lnTo>
                        <a:pt x="37" y="2551"/>
                      </a:lnTo>
                      <a:lnTo>
                        <a:pt x="45" y="2545"/>
                      </a:lnTo>
                      <a:lnTo>
                        <a:pt x="54" y="2539"/>
                      </a:lnTo>
                      <a:lnTo>
                        <a:pt x="64" y="2535"/>
                      </a:lnTo>
                      <a:lnTo>
                        <a:pt x="73" y="2530"/>
                      </a:lnTo>
                      <a:lnTo>
                        <a:pt x="83" y="2527"/>
                      </a:lnTo>
                      <a:lnTo>
                        <a:pt x="95" y="2525"/>
                      </a:lnTo>
                      <a:lnTo>
                        <a:pt x="105" y="2524"/>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5" name="Freeform 2162">
                  <a:extLst>
                    <a:ext uri="{FF2B5EF4-FFF2-40B4-BE49-F238E27FC236}">
                      <a16:creationId xmlns:a16="http://schemas.microsoft.com/office/drawing/2014/main" id="{C546B661-1041-4B80-9F5C-2EBF66E49023}"/>
                    </a:ext>
                  </a:extLst>
                </p:cNvPr>
                <p:cNvSpPr>
                  <a:spLocks/>
                </p:cNvSpPr>
                <p:nvPr/>
              </p:nvSpPr>
              <p:spPr bwMode="auto">
                <a:xfrm>
                  <a:off x="2147" y="2548"/>
                  <a:ext cx="72" cy="33"/>
                </a:xfrm>
                <a:custGeom>
                  <a:avLst/>
                  <a:gdLst>
                    <a:gd name="T0" fmla="*/ 0 w 1089"/>
                    <a:gd name="T1" fmla="*/ 0 h 496"/>
                    <a:gd name="T2" fmla="*/ 0 w 1089"/>
                    <a:gd name="T3" fmla="*/ 0 h 496"/>
                    <a:gd name="T4" fmla="*/ 0 w 1089"/>
                    <a:gd name="T5" fmla="*/ 0 h 496"/>
                    <a:gd name="T6" fmla="*/ 0 w 1089"/>
                    <a:gd name="T7" fmla="*/ 0 h 496"/>
                    <a:gd name="T8" fmla="*/ 0 w 1089"/>
                    <a:gd name="T9" fmla="*/ 0 h 496"/>
                    <a:gd name="T10" fmla="*/ 0 w 1089"/>
                    <a:gd name="T11" fmla="*/ 0 h 496"/>
                    <a:gd name="T12" fmla="*/ 0 w 1089"/>
                    <a:gd name="T13" fmla="*/ 0 h 496"/>
                    <a:gd name="T14" fmla="*/ 0 w 1089"/>
                    <a:gd name="T15" fmla="*/ 0 h 496"/>
                    <a:gd name="T16" fmla="*/ 0 w 1089"/>
                    <a:gd name="T17" fmla="*/ 0 h 496"/>
                    <a:gd name="T18" fmla="*/ 0 w 1089"/>
                    <a:gd name="T19" fmla="*/ 0 h 496"/>
                    <a:gd name="T20" fmla="*/ 0 w 1089"/>
                    <a:gd name="T21" fmla="*/ 0 h 496"/>
                    <a:gd name="T22" fmla="*/ 0 w 1089"/>
                    <a:gd name="T23" fmla="*/ 0 h 496"/>
                    <a:gd name="T24" fmla="*/ 0 w 1089"/>
                    <a:gd name="T25" fmla="*/ 0 h 496"/>
                    <a:gd name="T26" fmla="*/ 0 w 1089"/>
                    <a:gd name="T27" fmla="*/ 0 h 496"/>
                    <a:gd name="T28" fmla="*/ 0 w 1089"/>
                    <a:gd name="T29" fmla="*/ 0 h 496"/>
                    <a:gd name="T30" fmla="*/ 0 w 1089"/>
                    <a:gd name="T31" fmla="*/ 0 h 496"/>
                    <a:gd name="T32" fmla="*/ 0 w 1089"/>
                    <a:gd name="T33" fmla="*/ 0 h 496"/>
                    <a:gd name="T34" fmla="*/ 0 w 1089"/>
                    <a:gd name="T35" fmla="*/ 0 h 496"/>
                    <a:gd name="T36" fmla="*/ 0 w 1089"/>
                    <a:gd name="T37" fmla="*/ 0 h 496"/>
                    <a:gd name="T38" fmla="*/ 0 w 1089"/>
                    <a:gd name="T39" fmla="*/ 0 h 496"/>
                    <a:gd name="T40" fmla="*/ 0 w 1089"/>
                    <a:gd name="T41" fmla="*/ 0 h 496"/>
                    <a:gd name="T42" fmla="*/ 0 w 1089"/>
                    <a:gd name="T43" fmla="*/ 0 h 496"/>
                    <a:gd name="T44" fmla="*/ 0 w 1089"/>
                    <a:gd name="T45" fmla="*/ 0 h 496"/>
                    <a:gd name="T46" fmla="*/ 0 w 1089"/>
                    <a:gd name="T47" fmla="*/ 0 h 496"/>
                    <a:gd name="T48" fmla="*/ 0 w 1089"/>
                    <a:gd name="T49" fmla="*/ 0 h 496"/>
                    <a:gd name="T50" fmla="*/ 0 w 1089"/>
                    <a:gd name="T51" fmla="*/ 0 h 496"/>
                    <a:gd name="T52" fmla="*/ 0 w 1089"/>
                    <a:gd name="T53" fmla="*/ 0 h 496"/>
                    <a:gd name="T54" fmla="*/ 0 w 1089"/>
                    <a:gd name="T55" fmla="*/ 0 h 496"/>
                    <a:gd name="T56" fmla="*/ 0 w 1089"/>
                    <a:gd name="T57" fmla="*/ 0 h 496"/>
                    <a:gd name="T58" fmla="*/ 0 w 1089"/>
                    <a:gd name="T59" fmla="*/ 0 h 496"/>
                    <a:gd name="T60" fmla="*/ 0 w 1089"/>
                    <a:gd name="T61" fmla="*/ 0 h 496"/>
                    <a:gd name="T62" fmla="*/ 0 w 1089"/>
                    <a:gd name="T63" fmla="*/ 0 h 496"/>
                    <a:gd name="T64" fmla="*/ 0 w 1089"/>
                    <a:gd name="T65" fmla="*/ 0 h 496"/>
                    <a:gd name="T66" fmla="*/ 0 w 1089"/>
                    <a:gd name="T67" fmla="*/ 0 h 496"/>
                    <a:gd name="T68" fmla="*/ 0 w 1089"/>
                    <a:gd name="T69" fmla="*/ 0 h 496"/>
                    <a:gd name="T70" fmla="*/ 0 w 1089"/>
                    <a:gd name="T71" fmla="*/ 0 h 496"/>
                    <a:gd name="T72" fmla="*/ 0 w 1089"/>
                    <a:gd name="T73" fmla="*/ 0 h 496"/>
                    <a:gd name="T74" fmla="*/ 0 w 1089"/>
                    <a:gd name="T75" fmla="*/ 0 h 496"/>
                    <a:gd name="T76" fmla="*/ 0 w 1089"/>
                    <a:gd name="T77" fmla="*/ 0 h 496"/>
                    <a:gd name="T78" fmla="*/ 0 w 1089"/>
                    <a:gd name="T79" fmla="*/ 0 h 496"/>
                    <a:gd name="T80" fmla="*/ 0 w 1089"/>
                    <a:gd name="T81" fmla="*/ 0 h 496"/>
                    <a:gd name="T82" fmla="*/ 0 w 1089"/>
                    <a:gd name="T83" fmla="*/ 0 h 496"/>
                    <a:gd name="T84" fmla="*/ 0 w 1089"/>
                    <a:gd name="T85" fmla="*/ 0 h 496"/>
                    <a:gd name="T86" fmla="*/ 0 w 1089"/>
                    <a:gd name="T87" fmla="*/ 0 h 496"/>
                    <a:gd name="T88" fmla="*/ 0 w 1089"/>
                    <a:gd name="T89" fmla="*/ 0 h 496"/>
                    <a:gd name="T90" fmla="*/ 0 w 1089"/>
                    <a:gd name="T91" fmla="*/ 0 h 496"/>
                    <a:gd name="T92" fmla="*/ 0 w 1089"/>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9" h="496">
                      <a:moveTo>
                        <a:pt x="909" y="397"/>
                      </a:moveTo>
                      <a:lnTo>
                        <a:pt x="880" y="372"/>
                      </a:lnTo>
                      <a:lnTo>
                        <a:pt x="853" y="349"/>
                      </a:lnTo>
                      <a:lnTo>
                        <a:pt x="827" y="329"/>
                      </a:lnTo>
                      <a:lnTo>
                        <a:pt x="804" y="309"/>
                      </a:lnTo>
                      <a:lnTo>
                        <a:pt x="780" y="292"/>
                      </a:lnTo>
                      <a:lnTo>
                        <a:pt x="758" y="278"/>
                      </a:lnTo>
                      <a:lnTo>
                        <a:pt x="737" y="265"/>
                      </a:lnTo>
                      <a:lnTo>
                        <a:pt x="717" y="253"/>
                      </a:lnTo>
                      <a:lnTo>
                        <a:pt x="697" y="244"/>
                      </a:lnTo>
                      <a:lnTo>
                        <a:pt x="678" y="236"/>
                      </a:lnTo>
                      <a:lnTo>
                        <a:pt x="659" y="229"/>
                      </a:lnTo>
                      <a:lnTo>
                        <a:pt x="640" y="224"/>
                      </a:lnTo>
                      <a:lnTo>
                        <a:pt x="621" y="220"/>
                      </a:lnTo>
                      <a:lnTo>
                        <a:pt x="602" y="218"/>
                      </a:lnTo>
                      <a:lnTo>
                        <a:pt x="582" y="216"/>
                      </a:lnTo>
                      <a:lnTo>
                        <a:pt x="562" y="216"/>
                      </a:lnTo>
                      <a:lnTo>
                        <a:pt x="539" y="217"/>
                      </a:lnTo>
                      <a:lnTo>
                        <a:pt x="516" y="220"/>
                      </a:lnTo>
                      <a:lnTo>
                        <a:pt x="491" y="226"/>
                      </a:lnTo>
                      <a:lnTo>
                        <a:pt x="467" y="234"/>
                      </a:lnTo>
                      <a:lnTo>
                        <a:pt x="443" y="244"/>
                      </a:lnTo>
                      <a:lnTo>
                        <a:pt x="418" y="255"/>
                      </a:lnTo>
                      <a:lnTo>
                        <a:pt x="393" y="269"/>
                      </a:lnTo>
                      <a:lnTo>
                        <a:pt x="368" y="283"/>
                      </a:lnTo>
                      <a:lnTo>
                        <a:pt x="343" y="300"/>
                      </a:lnTo>
                      <a:lnTo>
                        <a:pt x="320" y="317"/>
                      </a:lnTo>
                      <a:lnTo>
                        <a:pt x="297" y="336"/>
                      </a:lnTo>
                      <a:lnTo>
                        <a:pt x="275" y="357"/>
                      </a:lnTo>
                      <a:lnTo>
                        <a:pt x="253" y="378"/>
                      </a:lnTo>
                      <a:lnTo>
                        <a:pt x="234" y="400"/>
                      </a:lnTo>
                      <a:lnTo>
                        <a:pt x="215" y="424"/>
                      </a:lnTo>
                      <a:lnTo>
                        <a:pt x="199" y="448"/>
                      </a:lnTo>
                      <a:lnTo>
                        <a:pt x="191" y="457"/>
                      </a:lnTo>
                      <a:lnTo>
                        <a:pt x="184" y="464"/>
                      </a:lnTo>
                      <a:lnTo>
                        <a:pt x="176" y="471"/>
                      </a:lnTo>
                      <a:lnTo>
                        <a:pt x="168" y="478"/>
                      </a:lnTo>
                      <a:lnTo>
                        <a:pt x="158" y="484"/>
                      </a:lnTo>
                      <a:lnTo>
                        <a:pt x="149" y="488"/>
                      </a:lnTo>
                      <a:lnTo>
                        <a:pt x="140" y="491"/>
                      </a:lnTo>
                      <a:lnTo>
                        <a:pt x="129" y="494"/>
                      </a:lnTo>
                      <a:lnTo>
                        <a:pt x="119" y="495"/>
                      </a:lnTo>
                      <a:lnTo>
                        <a:pt x="109" y="496"/>
                      </a:lnTo>
                      <a:lnTo>
                        <a:pt x="98" y="495"/>
                      </a:lnTo>
                      <a:lnTo>
                        <a:pt x="88" y="494"/>
                      </a:lnTo>
                      <a:lnTo>
                        <a:pt x="78" y="492"/>
                      </a:lnTo>
                      <a:lnTo>
                        <a:pt x="67" y="488"/>
                      </a:lnTo>
                      <a:lnTo>
                        <a:pt x="58" y="484"/>
                      </a:lnTo>
                      <a:lnTo>
                        <a:pt x="49" y="478"/>
                      </a:lnTo>
                      <a:lnTo>
                        <a:pt x="39" y="471"/>
                      </a:lnTo>
                      <a:lnTo>
                        <a:pt x="31" y="464"/>
                      </a:lnTo>
                      <a:lnTo>
                        <a:pt x="24" y="456"/>
                      </a:lnTo>
                      <a:lnTo>
                        <a:pt x="18" y="448"/>
                      </a:lnTo>
                      <a:lnTo>
                        <a:pt x="13" y="438"/>
                      </a:lnTo>
                      <a:lnTo>
                        <a:pt x="8" y="429"/>
                      </a:lnTo>
                      <a:lnTo>
                        <a:pt x="4" y="419"/>
                      </a:lnTo>
                      <a:lnTo>
                        <a:pt x="2" y="409"/>
                      </a:lnTo>
                      <a:lnTo>
                        <a:pt x="0" y="399"/>
                      </a:lnTo>
                      <a:lnTo>
                        <a:pt x="0" y="389"/>
                      </a:lnTo>
                      <a:lnTo>
                        <a:pt x="0" y="378"/>
                      </a:lnTo>
                      <a:lnTo>
                        <a:pt x="2" y="368"/>
                      </a:lnTo>
                      <a:lnTo>
                        <a:pt x="4" y="358"/>
                      </a:lnTo>
                      <a:lnTo>
                        <a:pt x="7" y="347"/>
                      </a:lnTo>
                      <a:lnTo>
                        <a:pt x="13" y="337"/>
                      </a:lnTo>
                      <a:lnTo>
                        <a:pt x="18" y="328"/>
                      </a:lnTo>
                      <a:lnTo>
                        <a:pt x="30" y="310"/>
                      </a:lnTo>
                      <a:lnTo>
                        <a:pt x="44" y="292"/>
                      </a:lnTo>
                      <a:lnTo>
                        <a:pt x="56" y="275"/>
                      </a:lnTo>
                      <a:lnTo>
                        <a:pt x="70" y="258"/>
                      </a:lnTo>
                      <a:lnTo>
                        <a:pt x="85" y="242"/>
                      </a:lnTo>
                      <a:lnTo>
                        <a:pt x="99" y="226"/>
                      </a:lnTo>
                      <a:lnTo>
                        <a:pt x="115" y="210"/>
                      </a:lnTo>
                      <a:lnTo>
                        <a:pt x="130" y="195"/>
                      </a:lnTo>
                      <a:lnTo>
                        <a:pt x="146" y="181"/>
                      </a:lnTo>
                      <a:lnTo>
                        <a:pt x="162" y="166"/>
                      </a:lnTo>
                      <a:lnTo>
                        <a:pt x="179" y="153"/>
                      </a:lnTo>
                      <a:lnTo>
                        <a:pt x="196" y="139"/>
                      </a:lnTo>
                      <a:lnTo>
                        <a:pt x="231" y="115"/>
                      </a:lnTo>
                      <a:lnTo>
                        <a:pt x="266" y="91"/>
                      </a:lnTo>
                      <a:lnTo>
                        <a:pt x="283" y="81"/>
                      </a:lnTo>
                      <a:lnTo>
                        <a:pt x="302" y="71"/>
                      </a:lnTo>
                      <a:lnTo>
                        <a:pt x="321" y="62"/>
                      </a:lnTo>
                      <a:lnTo>
                        <a:pt x="339" y="53"/>
                      </a:lnTo>
                      <a:lnTo>
                        <a:pt x="358" y="44"/>
                      </a:lnTo>
                      <a:lnTo>
                        <a:pt x="376" y="37"/>
                      </a:lnTo>
                      <a:lnTo>
                        <a:pt x="395" y="30"/>
                      </a:lnTo>
                      <a:lnTo>
                        <a:pt x="414" y="24"/>
                      </a:lnTo>
                      <a:lnTo>
                        <a:pt x="432" y="18"/>
                      </a:lnTo>
                      <a:lnTo>
                        <a:pt x="451" y="13"/>
                      </a:lnTo>
                      <a:lnTo>
                        <a:pt x="470" y="9"/>
                      </a:lnTo>
                      <a:lnTo>
                        <a:pt x="488" y="6"/>
                      </a:lnTo>
                      <a:lnTo>
                        <a:pt x="507" y="3"/>
                      </a:lnTo>
                      <a:lnTo>
                        <a:pt x="525" y="1"/>
                      </a:lnTo>
                      <a:lnTo>
                        <a:pt x="543" y="0"/>
                      </a:lnTo>
                      <a:lnTo>
                        <a:pt x="562" y="0"/>
                      </a:lnTo>
                      <a:lnTo>
                        <a:pt x="596" y="0"/>
                      </a:lnTo>
                      <a:lnTo>
                        <a:pt x="630" y="3"/>
                      </a:lnTo>
                      <a:lnTo>
                        <a:pt x="662" y="8"/>
                      </a:lnTo>
                      <a:lnTo>
                        <a:pt x="693" y="14"/>
                      </a:lnTo>
                      <a:lnTo>
                        <a:pt x="724" y="23"/>
                      </a:lnTo>
                      <a:lnTo>
                        <a:pt x="753" y="33"/>
                      </a:lnTo>
                      <a:lnTo>
                        <a:pt x="783" y="44"/>
                      </a:lnTo>
                      <a:lnTo>
                        <a:pt x="812" y="59"/>
                      </a:lnTo>
                      <a:lnTo>
                        <a:pt x="841" y="74"/>
                      </a:lnTo>
                      <a:lnTo>
                        <a:pt x="870" y="92"/>
                      </a:lnTo>
                      <a:lnTo>
                        <a:pt x="899" y="112"/>
                      </a:lnTo>
                      <a:lnTo>
                        <a:pt x="928" y="132"/>
                      </a:lnTo>
                      <a:lnTo>
                        <a:pt x="958" y="155"/>
                      </a:lnTo>
                      <a:lnTo>
                        <a:pt x="989" y="180"/>
                      </a:lnTo>
                      <a:lnTo>
                        <a:pt x="1020" y="207"/>
                      </a:lnTo>
                      <a:lnTo>
                        <a:pt x="1053" y="236"/>
                      </a:lnTo>
                      <a:lnTo>
                        <a:pt x="1060" y="243"/>
                      </a:lnTo>
                      <a:lnTo>
                        <a:pt x="1067" y="251"/>
                      </a:lnTo>
                      <a:lnTo>
                        <a:pt x="1073" y="260"/>
                      </a:lnTo>
                      <a:lnTo>
                        <a:pt x="1079" y="270"/>
                      </a:lnTo>
                      <a:lnTo>
                        <a:pt x="1083" y="279"/>
                      </a:lnTo>
                      <a:lnTo>
                        <a:pt x="1086" y="289"/>
                      </a:lnTo>
                      <a:lnTo>
                        <a:pt x="1088" y="300"/>
                      </a:lnTo>
                      <a:lnTo>
                        <a:pt x="1089" y="310"/>
                      </a:lnTo>
                      <a:lnTo>
                        <a:pt x="1089" y="320"/>
                      </a:lnTo>
                      <a:lnTo>
                        <a:pt x="1088" y="331"/>
                      </a:lnTo>
                      <a:lnTo>
                        <a:pt x="1086" y="341"/>
                      </a:lnTo>
                      <a:lnTo>
                        <a:pt x="1084" y="351"/>
                      </a:lnTo>
                      <a:lnTo>
                        <a:pt x="1080" y="361"/>
                      </a:lnTo>
                      <a:lnTo>
                        <a:pt x="1074" y="370"/>
                      </a:lnTo>
                      <a:lnTo>
                        <a:pt x="1068" y="379"/>
                      </a:lnTo>
                      <a:lnTo>
                        <a:pt x="1062" y="389"/>
                      </a:lnTo>
                      <a:lnTo>
                        <a:pt x="1054" y="396"/>
                      </a:lnTo>
                      <a:lnTo>
                        <a:pt x="1046" y="403"/>
                      </a:lnTo>
                      <a:lnTo>
                        <a:pt x="1036" y="409"/>
                      </a:lnTo>
                      <a:lnTo>
                        <a:pt x="1028" y="414"/>
                      </a:lnTo>
                      <a:lnTo>
                        <a:pt x="1018" y="419"/>
                      </a:lnTo>
                      <a:lnTo>
                        <a:pt x="1008" y="421"/>
                      </a:lnTo>
                      <a:lnTo>
                        <a:pt x="998" y="424"/>
                      </a:lnTo>
                      <a:lnTo>
                        <a:pt x="988" y="425"/>
                      </a:lnTo>
                      <a:lnTo>
                        <a:pt x="977" y="425"/>
                      </a:lnTo>
                      <a:lnTo>
                        <a:pt x="967" y="424"/>
                      </a:lnTo>
                      <a:lnTo>
                        <a:pt x="957" y="422"/>
                      </a:lnTo>
                      <a:lnTo>
                        <a:pt x="946" y="419"/>
                      </a:lnTo>
                      <a:lnTo>
                        <a:pt x="936" y="415"/>
                      </a:lnTo>
                      <a:lnTo>
                        <a:pt x="927" y="410"/>
                      </a:lnTo>
                      <a:lnTo>
                        <a:pt x="917" y="404"/>
                      </a:lnTo>
                      <a:lnTo>
                        <a:pt x="909" y="39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6" name="Freeform 2163">
                  <a:extLst>
                    <a:ext uri="{FF2B5EF4-FFF2-40B4-BE49-F238E27FC236}">
                      <a16:creationId xmlns:a16="http://schemas.microsoft.com/office/drawing/2014/main" id="{1CE48A1C-3C74-45B0-894F-610830C35529}"/>
                    </a:ext>
                  </a:extLst>
                </p:cNvPr>
                <p:cNvSpPr>
                  <a:spLocks/>
                </p:cNvSpPr>
                <p:nvPr/>
              </p:nvSpPr>
              <p:spPr bwMode="auto">
                <a:xfrm>
                  <a:off x="2185" y="2586"/>
                  <a:ext cx="14" cy="45"/>
                </a:xfrm>
                <a:custGeom>
                  <a:avLst/>
                  <a:gdLst>
                    <a:gd name="T0" fmla="*/ 0 w 217"/>
                    <a:gd name="T1" fmla="*/ 0 h 688"/>
                    <a:gd name="T2" fmla="*/ 0 w 217"/>
                    <a:gd name="T3" fmla="*/ 0 h 688"/>
                    <a:gd name="T4" fmla="*/ 0 w 217"/>
                    <a:gd name="T5" fmla="*/ 0 h 688"/>
                    <a:gd name="T6" fmla="*/ 0 w 217"/>
                    <a:gd name="T7" fmla="*/ 0 h 688"/>
                    <a:gd name="T8" fmla="*/ 0 w 217"/>
                    <a:gd name="T9" fmla="*/ 0 h 688"/>
                    <a:gd name="T10" fmla="*/ 0 w 217"/>
                    <a:gd name="T11" fmla="*/ 0 h 688"/>
                    <a:gd name="T12" fmla="*/ 0 w 217"/>
                    <a:gd name="T13" fmla="*/ 0 h 688"/>
                    <a:gd name="T14" fmla="*/ 0 w 217"/>
                    <a:gd name="T15" fmla="*/ 0 h 688"/>
                    <a:gd name="T16" fmla="*/ 0 w 217"/>
                    <a:gd name="T17" fmla="*/ 0 h 688"/>
                    <a:gd name="T18" fmla="*/ 0 w 217"/>
                    <a:gd name="T19" fmla="*/ 0 h 688"/>
                    <a:gd name="T20" fmla="*/ 0 w 217"/>
                    <a:gd name="T21" fmla="*/ 0 h 688"/>
                    <a:gd name="T22" fmla="*/ 0 w 217"/>
                    <a:gd name="T23" fmla="*/ 0 h 688"/>
                    <a:gd name="T24" fmla="*/ 0 w 217"/>
                    <a:gd name="T25" fmla="*/ 0 h 688"/>
                    <a:gd name="T26" fmla="*/ 0 w 217"/>
                    <a:gd name="T27" fmla="*/ 0 h 688"/>
                    <a:gd name="T28" fmla="*/ 0 w 217"/>
                    <a:gd name="T29" fmla="*/ 0 h 688"/>
                    <a:gd name="T30" fmla="*/ 0 w 217"/>
                    <a:gd name="T31" fmla="*/ 0 h 688"/>
                    <a:gd name="T32" fmla="*/ 0 w 217"/>
                    <a:gd name="T33" fmla="*/ 0 h 688"/>
                    <a:gd name="T34" fmla="*/ 0 w 217"/>
                    <a:gd name="T35" fmla="*/ 0 h 688"/>
                    <a:gd name="T36" fmla="*/ 0 w 217"/>
                    <a:gd name="T37" fmla="*/ 0 h 688"/>
                    <a:gd name="T38" fmla="*/ 0 w 217"/>
                    <a:gd name="T39" fmla="*/ 0 h 688"/>
                    <a:gd name="T40" fmla="*/ 0 w 217"/>
                    <a:gd name="T41" fmla="*/ 0 h 688"/>
                    <a:gd name="T42" fmla="*/ 0 w 217"/>
                    <a:gd name="T43" fmla="*/ 0 h 688"/>
                    <a:gd name="T44" fmla="*/ 0 w 217"/>
                    <a:gd name="T45" fmla="*/ 0 h 688"/>
                    <a:gd name="T46" fmla="*/ 0 w 217"/>
                    <a:gd name="T47" fmla="*/ 0 h 688"/>
                    <a:gd name="T48" fmla="*/ 0 w 217"/>
                    <a:gd name="T49" fmla="*/ 0 h 688"/>
                    <a:gd name="T50" fmla="*/ 0 w 217"/>
                    <a:gd name="T51" fmla="*/ 0 h 688"/>
                    <a:gd name="T52" fmla="*/ 0 w 217"/>
                    <a:gd name="T53" fmla="*/ 0 h 688"/>
                    <a:gd name="T54" fmla="*/ 0 w 217"/>
                    <a:gd name="T55" fmla="*/ 0 h 688"/>
                    <a:gd name="T56" fmla="*/ 0 w 217"/>
                    <a:gd name="T57" fmla="*/ 0 h 688"/>
                    <a:gd name="T58" fmla="*/ 0 w 217"/>
                    <a:gd name="T59" fmla="*/ 0 h 688"/>
                    <a:gd name="T60" fmla="*/ 0 w 217"/>
                    <a:gd name="T61" fmla="*/ 0 h 688"/>
                    <a:gd name="T62" fmla="*/ 0 w 217"/>
                    <a:gd name="T63" fmla="*/ 0 h 688"/>
                    <a:gd name="T64" fmla="*/ 0 w 217"/>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7" h="688">
                      <a:moveTo>
                        <a:pt x="216" y="108"/>
                      </a:moveTo>
                      <a:lnTo>
                        <a:pt x="217" y="579"/>
                      </a:lnTo>
                      <a:lnTo>
                        <a:pt x="216" y="591"/>
                      </a:lnTo>
                      <a:lnTo>
                        <a:pt x="214" y="601"/>
                      </a:lnTo>
                      <a:lnTo>
                        <a:pt x="212" y="611"/>
                      </a:lnTo>
                      <a:lnTo>
                        <a:pt x="208" y="622"/>
                      </a:lnTo>
                      <a:lnTo>
                        <a:pt x="204" y="631"/>
                      </a:lnTo>
                      <a:lnTo>
                        <a:pt x="199" y="640"/>
                      </a:lnTo>
                      <a:lnTo>
                        <a:pt x="192" y="649"/>
                      </a:lnTo>
                      <a:lnTo>
                        <a:pt x="185" y="656"/>
                      </a:lnTo>
                      <a:lnTo>
                        <a:pt x="178" y="663"/>
                      </a:lnTo>
                      <a:lnTo>
                        <a:pt x="169" y="669"/>
                      </a:lnTo>
                      <a:lnTo>
                        <a:pt x="160" y="674"/>
                      </a:lnTo>
                      <a:lnTo>
                        <a:pt x="151" y="679"/>
                      </a:lnTo>
                      <a:lnTo>
                        <a:pt x="141" y="683"/>
                      </a:lnTo>
                      <a:lnTo>
                        <a:pt x="130" y="686"/>
                      </a:lnTo>
                      <a:lnTo>
                        <a:pt x="120" y="687"/>
                      </a:lnTo>
                      <a:lnTo>
                        <a:pt x="109" y="688"/>
                      </a:lnTo>
                      <a:lnTo>
                        <a:pt x="97" y="687"/>
                      </a:lnTo>
                      <a:lnTo>
                        <a:pt x="87" y="686"/>
                      </a:lnTo>
                      <a:lnTo>
                        <a:pt x="77" y="683"/>
                      </a:lnTo>
                      <a:lnTo>
                        <a:pt x="66" y="680"/>
                      </a:lnTo>
                      <a:lnTo>
                        <a:pt x="57" y="674"/>
                      </a:lnTo>
                      <a:lnTo>
                        <a:pt x="48" y="669"/>
                      </a:lnTo>
                      <a:lnTo>
                        <a:pt x="39" y="663"/>
                      </a:lnTo>
                      <a:lnTo>
                        <a:pt x="32" y="656"/>
                      </a:lnTo>
                      <a:lnTo>
                        <a:pt x="25" y="649"/>
                      </a:lnTo>
                      <a:lnTo>
                        <a:pt x="19" y="640"/>
                      </a:lnTo>
                      <a:lnTo>
                        <a:pt x="13" y="631"/>
                      </a:lnTo>
                      <a:lnTo>
                        <a:pt x="9" y="622"/>
                      </a:lnTo>
                      <a:lnTo>
                        <a:pt x="5" y="611"/>
                      </a:lnTo>
                      <a:lnTo>
                        <a:pt x="2" y="601"/>
                      </a:lnTo>
                      <a:lnTo>
                        <a:pt x="1" y="591"/>
                      </a:lnTo>
                      <a:lnTo>
                        <a:pt x="0" y="579"/>
                      </a:lnTo>
                      <a:lnTo>
                        <a:pt x="0" y="108"/>
                      </a:lnTo>
                      <a:lnTo>
                        <a:pt x="0" y="98"/>
                      </a:lnTo>
                      <a:lnTo>
                        <a:pt x="2" y="86"/>
                      </a:lnTo>
                      <a:lnTo>
                        <a:pt x="4" y="76"/>
                      </a:lnTo>
                      <a:lnTo>
                        <a:pt x="8" y="67"/>
                      </a:lnTo>
                      <a:lnTo>
                        <a:pt x="12" y="57"/>
                      </a:lnTo>
                      <a:lnTo>
                        <a:pt x="18" y="48"/>
                      </a:lnTo>
                      <a:lnTo>
                        <a:pt x="24" y="40"/>
                      </a:lnTo>
                      <a:lnTo>
                        <a:pt x="31" y="31"/>
                      </a:lnTo>
                      <a:lnTo>
                        <a:pt x="38" y="25"/>
                      </a:lnTo>
                      <a:lnTo>
                        <a:pt x="47" y="19"/>
                      </a:lnTo>
                      <a:lnTo>
                        <a:pt x="56" y="13"/>
                      </a:lnTo>
                      <a:lnTo>
                        <a:pt x="65" y="9"/>
                      </a:lnTo>
                      <a:lnTo>
                        <a:pt x="75" y="5"/>
                      </a:lnTo>
                      <a:lnTo>
                        <a:pt x="86" y="2"/>
                      </a:lnTo>
                      <a:lnTo>
                        <a:pt x="96" y="0"/>
                      </a:lnTo>
                      <a:lnTo>
                        <a:pt x="108" y="0"/>
                      </a:lnTo>
                      <a:lnTo>
                        <a:pt x="119" y="0"/>
                      </a:lnTo>
                      <a:lnTo>
                        <a:pt x="129" y="2"/>
                      </a:lnTo>
                      <a:lnTo>
                        <a:pt x="140" y="5"/>
                      </a:lnTo>
                      <a:lnTo>
                        <a:pt x="150" y="9"/>
                      </a:lnTo>
                      <a:lnTo>
                        <a:pt x="159" y="13"/>
                      </a:lnTo>
                      <a:lnTo>
                        <a:pt x="169" y="18"/>
                      </a:lnTo>
                      <a:lnTo>
                        <a:pt x="177" y="24"/>
                      </a:lnTo>
                      <a:lnTo>
                        <a:pt x="184" y="31"/>
                      </a:lnTo>
                      <a:lnTo>
                        <a:pt x="191" y="40"/>
                      </a:lnTo>
                      <a:lnTo>
                        <a:pt x="198" y="48"/>
                      </a:lnTo>
                      <a:lnTo>
                        <a:pt x="203" y="56"/>
                      </a:lnTo>
                      <a:lnTo>
                        <a:pt x="208" y="66"/>
                      </a:lnTo>
                      <a:lnTo>
                        <a:pt x="211" y="76"/>
                      </a:lnTo>
                      <a:lnTo>
                        <a:pt x="214" y="86"/>
                      </a:lnTo>
                      <a:lnTo>
                        <a:pt x="215" y="97"/>
                      </a:lnTo>
                      <a:lnTo>
                        <a:pt x="216" y="10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7" name="Freeform 2164">
                  <a:extLst>
                    <a:ext uri="{FF2B5EF4-FFF2-40B4-BE49-F238E27FC236}">
                      <a16:creationId xmlns:a16="http://schemas.microsoft.com/office/drawing/2014/main" id="{FBEBAC1F-1E01-4A78-AFB1-78D0906D9C96}"/>
                    </a:ext>
                  </a:extLst>
                </p:cNvPr>
                <p:cNvSpPr>
                  <a:spLocks/>
                </p:cNvSpPr>
                <p:nvPr/>
              </p:nvSpPr>
              <p:spPr bwMode="auto">
                <a:xfrm>
                  <a:off x="2096" y="2476"/>
                  <a:ext cx="62" cy="53"/>
                </a:xfrm>
                <a:custGeom>
                  <a:avLst/>
                  <a:gdLst>
                    <a:gd name="T0" fmla="*/ 0 w 933"/>
                    <a:gd name="T1" fmla="*/ 0 h 800"/>
                    <a:gd name="T2" fmla="*/ 0 w 933"/>
                    <a:gd name="T3" fmla="*/ 0 h 800"/>
                    <a:gd name="T4" fmla="*/ 0 w 933"/>
                    <a:gd name="T5" fmla="*/ 0 h 800"/>
                    <a:gd name="T6" fmla="*/ 0 w 933"/>
                    <a:gd name="T7" fmla="*/ 0 h 800"/>
                    <a:gd name="T8" fmla="*/ 0 w 933"/>
                    <a:gd name="T9" fmla="*/ 0 h 800"/>
                    <a:gd name="T10" fmla="*/ 0 w 933"/>
                    <a:gd name="T11" fmla="*/ 0 h 800"/>
                    <a:gd name="T12" fmla="*/ 0 w 933"/>
                    <a:gd name="T13" fmla="*/ 0 h 800"/>
                    <a:gd name="T14" fmla="*/ 0 w 933"/>
                    <a:gd name="T15" fmla="*/ 0 h 800"/>
                    <a:gd name="T16" fmla="*/ 0 w 933"/>
                    <a:gd name="T17" fmla="*/ 0 h 800"/>
                    <a:gd name="T18" fmla="*/ 0 w 933"/>
                    <a:gd name="T19" fmla="*/ 0 h 800"/>
                    <a:gd name="T20" fmla="*/ 0 w 933"/>
                    <a:gd name="T21" fmla="*/ 0 h 800"/>
                    <a:gd name="T22" fmla="*/ 0 w 933"/>
                    <a:gd name="T23" fmla="*/ 0 h 800"/>
                    <a:gd name="T24" fmla="*/ 0 w 933"/>
                    <a:gd name="T25" fmla="*/ 0 h 800"/>
                    <a:gd name="T26" fmla="*/ 0 w 933"/>
                    <a:gd name="T27" fmla="*/ 0 h 800"/>
                    <a:gd name="T28" fmla="*/ 0 w 933"/>
                    <a:gd name="T29" fmla="*/ 0 h 800"/>
                    <a:gd name="T30" fmla="*/ 0 w 933"/>
                    <a:gd name="T31" fmla="*/ 0 h 800"/>
                    <a:gd name="T32" fmla="*/ 0 w 933"/>
                    <a:gd name="T33" fmla="*/ 0 h 800"/>
                    <a:gd name="T34" fmla="*/ 0 w 933"/>
                    <a:gd name="T35" fmla="*/ 0 h 800"/>
                    <a:gd name="T36" fmla="*/ 0 w 933"/>
                    <a:gd name="T37" fmla="*/ 0 h 800"/>
                    <a:gd name="T38" fmla="*/ 0 w 933"/>
                    <a:gd name="T39" fmla="*/ 0 h 800"/>
                    <a:gd name="T40" fmla="*/ 0 w 933"/>
                    <a:gd name="T41" fmla="*/ 0 h 800"/>
                    <a:gd name="T42" fmla="*/ 0 w 933"/>
                    <a:gd name="T43" fmla="*/ 0 h 800"/>
                    <a:gd name="T44" fmla="*/ 0 w 933"/>
                    <a:gd name="T45" fmla="*/ 0 h 800"/>
                    <a:gd name="T46" fmla="*/ 0 w 933"/>
                    <a:gd name="T47" fmla="*/ 0 h 800"/>
                    <a:gd name="T48" fmla="*/ 0 w 933"/>
                    <a:gd name="T49" fmla="*/ 0 h 800"/>
                    <a:gd name="T50" fmla="*/ 0 w 933"/>
                    <a:gd name="T51" fmla="*/ 0 h 800"/>
                    <a:gd name="T52" fmla="*/ 0 w 933"/>
                    <a:gd name="T53" fmla="*/ 0 h 800"/>
                    <a:gd name="T54" fmla="*/ 0 w 933"/>
                    <a:gd name="T55" fmla="*/ 0 h 800"/>
                    <a:gd name="T56" fmla="*/ 0 w 933"/>
                    <a:gd name="T57" fmla="*/ 0 h 800"/>
                    <a:gd name="T58" fmla="*/ 0 w 933"/>
                    <a:gd name="T59" fmla="*/ 0 h 800"/>
                    <a:gd name="T60" fmla="*/ 0 w 933"/>
                    <a:gd name="T61" fmla="*/ 0 h 800"/>
                    <a:gd name="T62" fmla="*/ 0 w 933"/>
                    <a:gd name="T63" fmla="*/ 0 h 800"/>
                    <a:gd name="T64" fmla="*/ 0 w 933"/>
                    <a:gd name="T65" fmla="*/ 0 h 800"/>
                    <a:gd name="T66" fmla="*/ 0 w 933"/>
                    <a:gd name="T67" fmla="*/ 0 h 800"/>
                    <a:gd name="T68" fmla="*/ 0 w 933"/>
                    <a:gd name="T69" fmla="*/ 0 h 800"/>
                    <a:gd name="T70" fmla="*/ 0 w 933"/>
                    <a:gd name="T71" fmla="*/ 0 h 800"/>
                    <a:gd name="T72" fmla="*/ 0 w 933"/>
                    <a:gd name="T73" fmla="*/ 0 h 800"/>
                    <a:gd name="T74" fmla="*/ 0 w 933"/>
                    <a:gd name="T75" fmla="*/ 0 h 800"/>
                    <a:gd name="T76" fmla="*/ 0 w 933"/>
                    <a:gd name="T77" fmla="*/ 0 h 800"/>
                    <a:gd name="T78" fmla="*/ 0 w 933"/>
                    <a:gd name="T79" fmla="*/ 0 h 800"/>
                    <a:gd name="T80" fmla="*/ 0 w 933"/>
                    <a:gd name="T81" fmla="*/ 0 h 800"/>
                    <a:gd name="T82" fmla="*/ 0 w 933"/>
                    <a:gd name="T83" fmla="*/ 0 h 800"/>
                    <a:gd name="T84" fmla="*/ 0 w 933"/>
                    <a:gd name="T85" fmla="*/ 0 h 800"/>
                    <a:gd name="T86" fmla="*/ 0 w 933"/>
                    <a:gd name="T87" fmla="*/ 0 h 800"/>
                    <a:gd name="T88" fmla="*/ 0 w 933"/>
                    <a:gd name="T89" fmla="*/ 0 h 800"/>
                    <a:gd name="T90" fmla="*/ 0 w 933"/>
                    <a:gd name="T91" fmla="*/ 0 h 800"/>
                    <a:gd name="T92" fmla="*/ 0 w 933"/>
                    <a:gd name="T93" fmla="*/ 0 h 800"/>
                    <a:gd name="T94" fmla="*/ 0 w 933"/>
                    <a:gd name="T95" fmla="*/ 0 h 800"/>
                    <a:gd name="T96" fmla="*/ 0 w 933"/>
                    <a:gd name="T97" fmla="*/ 0 h 800"/>
                    <a:gd name="T98" fmla="*/ 0 w 933"/>
                    <a:gd name="T99" fmla="*/ 0 h 800"/>
                    <a:gd name="T100" fmla="*/ 0 w 933"/>
                    <a:gd name="T101" fmla="*/ 0 h 800"/>
                    <a:gd name="T102" fmla="*/ 0 w 933"/>
                    <a:gd name="T103" fmla="*/ 0 h 800"/>
                    <a:gd name="T104" fmla="*/ 0 w 933"/>
                    <a:gd name="T105" fmla="*/ 0 h 800"/>
                    <a:gd name="T106" fmla="*/ 0 w 933"/>
                    <a:gd name="T107" fmla="*/ 0 h 800"/>
                    <a:gd name="T108" fmla="*/ 0 w 933"/>
                    <a:gd name="T109" fmla="*/ 0 h 800"/>
                    <a:gd name="T110" fmla="*/ 0 w 933"/>
                    <a:gd name="T111" fmla="*/ 0 h 800"/>
                    <a:gd name="T112" fmla="*/ 0 w 933"/>
                    <a:gd name="T113" fmla="*/ 0 h 800"/>
                    <a:gd name="T114" fmla="*/ 0 w 933"/>
                    <a:gd name="T115" fmla="*/ 0 h 800"/>
                    <a:gd name="T116" fmla="*/ 0 w 933"/>
                    <a:gd name="T117" fmla="*/ 0 h 800"/>
                    <a:gd name="T118" fmla="*/ 0 w 933"/>
                    <a:gd name="T119" fmla="*/ 0 h 800"/>
                    <a:gd name="T120" fmla="*/ 0 w 933"/>
                    <a:gd name="T121" fmla="*/ 0 h 8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0">
                      <a:moveTo>
                        <a:pt x="858" y="3"/>
                      </a:moveTo>
                      <a:lnTo>
                        <a:pt x="848" y="1"/>
                      </a:lnTo>
                      <a:lnTo>
                        <a:pt x="839" y="0"/>
                      </a:lnTo>
                      <a:lnTo>
                        <a:pt x="828" y="0"/>
                      </a:lnTo>
                      <a:lnTo>
                        <a:pt x="819" y="1"/>
                      </a:lnTo>
                      <a:lnTo>
                        <a:pt x="810" y="3"/>
                      </a:lnTo>
                      <a:lnTo>
                        <a:pt x="800" y="5"/>
                      </a:lnTo>
                      <a:lnTo>
                        <a:pt x="791" y="10"/>
                      </a:lnTo>
                      <a:lnTo>
                        <a:pt x="783" y="14"/>
                      </a:lnTo>
                      <a:lnTo>
                        <a:pt x="774" y="19"/>
                      </a:lnTo>
                      <a:lnTo>
                        <a:pt x="767" y="25"/>
                      </a:lnTo>
                      <a:lnTo>
                        <a:pt x="760" y="31"/>
                      </a:lnTo>
                      <a:lnTo>
                        <a:pt x="754" y="38"/>
                      </a:lnTo>
                      <a:lnTo>
                        <a:pt x="749" y="47"/>
                      </a:lnTo>
                      <a:lnTo>
                        <a:pt x="743" y="56"/>
                      </a:lnTo>
                      <a:lnTo>
                        <a:pt x="739" y="64"/>
                      </a:lnTo>
                      <a:lnTo>
                        <a:pt x="736" y="75"/>
                      </a:lnTo>
                      <a:lnTo>
                        <a:pt x="722" y="124"/>
                      </a:lnTo>
                      <a:lnTo>
                        <a:pt x="705" y="171"/>
                      </a:lnTo>
                      <a:lnTo>
                        <a:pt x="688" y="215"/>
                      </a:lnTo>
                      <a:lnTo>
                        <a:pt x="668" y="256"/>
                      </a:lnTo>
                      <a:lnTo>
                        <a:pt x="647" y="293"/>
                      </a:lnTo>
                      <a:lnTo>
                        <a:pt x="625" y="328"/>
                      </a:lnTo>
                      <a:lnTo>
                        <a:pt x="603" y="360"/>
                      </a:lnTo>
                      <a:lnTo>
                        <a:pt x="579" y="389"/>
                      </a:lnTo>
                      <a:lnTo>
                        <a:pt x="555" y="417"/>
                      </a:lnTo>
                      <a:lnTo>
                        <a:pt x="529" y="441"/>
                      </a:lnTo>
                      <a:lnTo>
                        <a:pt x="505" y="463"/>
                      </a:lnTo>
                      <a:lnTo>
                        <a:pt x="479" y="483"/>
                      </a:lnTo>
                      <a:lnTo>
                        <a:pt x="452" y="502"/>
                      </a:lnTo>
                      <a:lnTo>
                        <a:pt x="426" y="518"/>
                      </a:lnTo>
                      <a:lnTo>
                        <a:pt x="400" y="532"/>
                      </a:lnTo>
                      <a:lnTo>
                        <a:pt x="374" y="545"/>
                      </a:lnTo>
                      <a:lnTo>
                        <a:pt x="348" y="555"/>
                      </a:lnTo>
                      <a:lnTo>
                        <a:pt x="324" y="565"/>
                      </a:lnTo>
                      <a:lnTo>
                        <a:pt x="300" y="573"/>
                      </a:lnTo>
                      <a:lnTo>
                        <a:pt x="276" y="580"/>
                      </a:lnTo>
                      <a:lnTo>
                        <a:pt x="253" y="585"/>
                      </a:lnTo>
                      <a:lnTo>
                        <a:pt x="233" y="591"/>
                      </a:lnTo>
                      <a:lnTo>
                        <a:pt x="212" y="594"/>
                      </a:lnTo>
                      <a:lnTo>
                        <a:pt x="193" y="597"/>
                      </a:lnTo>
                      <a:lnTo>
                        <a:pt x="159" y="600"/>
                      </a:lnTo>
                      <a:lnTo>
                        <a:pt x="133" y="601"/>
                      </a:lnTo>
                      <a:lnTo>
                        <a:pt x="116" y="601"/>
                      </a:lnTo>
                      <a:lnTo>
                        <a:pt x="106" y="601"/>
                      </a:lnTo>
                      <a:lnTo>
                        <a:pt x="107" y="601"/>
                      </a:lnTo>
                      <a:lnTo>
                        <a:pt x="97" y="600"/>
                      </a:lnTo>
                      <a:lnTo>
                        <a:pt x="87" y="601"/>
                      </a:lnTo>
                      <a:lnTo>
                        <a:pt x="77" y="603"/>
                      </a:lnTo>
                      <a:lnTo>
                        <a:pt x="68" y="605"/>
                      </a:lnTo>
                      <a:lnTo>
                        <a:pt x="59" y="609"/>
                      </a:lnTo>
                      <a:lnTo>
                        <a:pt x="51" y="613"/>
                      </a:lnTo>
                      <a:lnTo>
                        <a:pt x="42" y="619"/>
                      </a:lnTo>
                      <a:lnTo>
                        <a:pt x="35" y="625"/>
                      </a:lnTo>
                      <a:lnTo>
                        <a:pt x="28" y="631"/>
                      </a:lnTo>
                      <a:lnTo>
                        <a:pt x="22" y="638"/>
                      </a:lnTo>
                      <a:lnTo>
                        <a:pt x="15" y="646"/>
                      </a:lnTo>
                      <a:lnTo>
                        <a:pt x="11" y="655"/>
                      </a:lnTo>
                      <a:lnTo>
                        <a:pt x="7" y="663"/>
                      </a:lnTo>
                      <a:lnTo>
                        <a:pt x="4" y="672"/>
                      </a:lnTo>
                      <a:lnTo>
                        <a:pt x="1" y="683"/>
                      </a:lnTo>
                      <a:lnTo>
                        <a:pt x="0" y="693"/>
                      </a:lnTo>
                      <a:lnTo>
                        <a:pt x="0" y="703"/>
                      </a:lnTo>
                      <a:lnTo>
                        <a:pt x="1" y="713"/>
                      </a:lnTo>
                      <a:lnTo>
                        <a:pt x="2" y="723"/>
                      </a:lnTo>
                      <a:lnTo>
                        <a:pt x="5" y="732"/>
                      </a:lnTo>
                      <a:lnTo>
                        <a:pt x="8" y="742"/>
                      </a:lnTo>
                      <a:lnTo>
                        <a:pt x="12" y="750"/>
                      </a:lnTo>
                      <a:lnTo>
                        <a:pt x="17" y="758"/>
                      </a:lnTo>
                      <a:lnTo>
                        <a:pt x="24" y="765"/>
                      </a:lnTo>
                      <a:lnTo>
                        <a:pt x="31" y="773"/>
                      </a:lnTo>
                      <a:lnTo>
                        <a:pt x="38" y="779"/>
                      </a:lnTo>
                      <a:lnTo>
                        <a:pt x="45" y="784"/>
                      </a:lnTo>
                      <a:lnTo>
                        <a:pt x="54" y="789"/>
                      </a:lnTo>
                      <a:lnTo>
                        <a:pt x="63" y="793"/>
                      </a:lnTo>
                      <a:lnTo>
                        <a:pt x="72" y="796"/>
                      </a:lnTo>
                      <a:lnTo>
                        <a:pt x="82" y="798"/>
                      </a:lnTo>
                      <a:lnTo>
                        <a:pt x="92" y="799"/>
                      </a:lnTo>
                      <a:lnTo>
                        <a:pt x="100" y="800"/>
                      </a:lnTo>
                      <a:lnTo>
                        <a:pt x="122" y="800"/>
                      </a:lnTo>
                      <a:lnTo>
                        <a:pt x="156" y="799"/>
                      </a:lnTo>
                      <a:lnTo>
                        <a:pt x="199" y="795"/>
                      </a:lnTo>
                      <a:lnTo>
                        <a:pt x="224" y="792"/>
                      </a:lnTo>
                      <a:lnTo>
                        <a:pt x="251" y="788"/>
                      </a:lnTo>
                      <a:lnTo>
                        <a:pt x="280" y="782"/>
                      </a:lnTo>
                      <a:lnTo>
                        <a:pt x="310" y="776"/>
                      </a:lnTo>
                      <a:lnTo>
                        <a:pt x="341" y="766"/>
                      </a:lnTo>
                      <a:lnTo>
                        <a:pt x="374" y="757"/>
                      </a:lnTo>
                      <a:lnTo>
                        <a:pt x="408" y="745"/>
                      </a:lnTo>
                      <a:lnTo>
                        <a:pt x="442" y="731"/>
                      </a:lnTo>
                      <a:lnTo>
                        <a:pt x="478" y="715"/>
                      </a:lnTo>
                      <a:lnTo>
                        <a:pt x="513" y="697"/>
                      </a:lnTo>
                      <a:lnTo>
                        <a:pt x="548" y="676"/>
                      </a:lnTo>
                      <a:lnTo>
                        <a:pt x="583" y="654"/>
                      </a:lnTo>
                      <a:lnTo>
                        <a:pt x="618" y="628"/>
                      </a:lnTo>
                      <a:lnTo>
                        <a:pt x="652" y="599"/>
                      </a:lnTo>
                      <a:lnTo>
                        <a:pt x="687" y="567"/>
                      </a:lnTo>
                      <a:lnTo>
                        <a:pt x="720" y="533"/>
                      </a:lnTo>
                      <a:lnTo>
                        <a:pt x="752" y="494"/>
                      </a:lnTo>
                      <a:lnTo>
                        <a:pt x="783" y="453"/>
                      </a:lnTo>
                      <a:lnTo>
                        <a:pt x="812" y="409"/>
                      </a:lnTo>
                      <a:lnTo>
                        <a:pt x="840" y="360"/>
                      </a:lnTo>
                      <a:lnTo>
                        <a:pt x="865" y="307"/>
                      </a:lnTo>
                      <a:lnTo>
                        <a:pt x="889" y="250"/>
                      </a:lnTo>
                      <a:lnTo>
                        <a:pt x="911" y="190"/>
                      </a:lnTo>
                      <a:lnTo>
                        <a:pt x="930" y="125"/>
                      </a:lnTo>
                      <a:lnTo>
                        <a:pt x="932" y="115"/>
                      </a:lnTo>
                      <a:lnTo>
                        <a:pt x="933" y="106"/>
                      </a:lnTo>
                      <a:lnTo>
                        <a:pt x="933" y="95"/>
                      </a:lnTo>
                      <a:lnTo>
                        <a:pt x="932" y="86"/>
                      </a:lnTo>
                      <a:lnTo>
                        <a:pt x="930" y="77"/>
                      </a:lnTo>
                      <a:lnTo>
                        <a:pt x="927" y="67"/>
                      </a:lnTo>
                      <a:lnTo>
                        <a:pt x="923" y="58"/>
                      </a:lnTo>
                      <a:lnTo>
                        <a:pt x="919" y="50"/>
                      </a:lnTo>
                      <a:lnTo>
                        <a:pt x="914" y="42"/>
                      </a:lnTo>
                      <a:lnTo>
                        <a:pt x="908" y="34"/>
                      </a:lnTo>
                      <a:lnTo>
                        <a:pt x="902" y="27"/>
                      </a:lnTo>
                      <a:lnTo>
                        <a:pt x="894" y="21"/>
                      </a:lnTo>
                      <a:lnTo>
                        <a:pt x="886" y="16"/>
                      </a:lnTo>
                      <a:lnTo>
                        <a:pt x="877" y="11"/>
                      </a:lnTo>
                      <a:lnTo>
                        <a:pt x="869" y="6"/>
                      </a:lnTo>
                      <a:lnTo>
                        <a:pt x="858" y="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8" name="Freeform 2165">
                  <a:extLst>
                    <a:ext uri="{FF2B5EF4-FFF2-40B4-BE49-F238E27FC236}">
                      <a16:creationId xmlns:a16="http://schemas.microsoft.com/office/drawing/2014/main" id="{5E6E3CFD-22C0-45D2-BC14-7C265759A853}"/>
                    </a:ext>
                  </a:extLst>
                </p:cNvPr>
                <p:cNvSpPr>
                  <a:spLocks/>
                </p:cNvSpPr>
                <p:nvPr/>
              </p:nvSpPr>
              <p:spPr bwMode="auto">
                <a:xfrm>
                  <a:off x="2210" y="2448"/>
                  <a:ext cx="34" cy="73"/>
                </a:xfrm>
                <a:custGeom>
                  <a:avLst/>
                  <a:gdLst>
                    <a:gd name="T0" fmla="*/ 0 w 517"/>
                    <a:gd name="T1" fmla="*/ 0 h 1083"/>
                    <a:gd name="T2" fmla="*/ 0 w 517"/>
                    <a:gd name="T3" fmla="*/ 0 h 1083"/>
                    <a:gd name="T4" fmla="*/ 0 w 517"/>
                    <a:gd name="T5" fmla="*/ 0 h 1083"/>
                    <a:gd name="T6" fmla="*/ 0 w 517"/>
                    <a:gd name="T7" fmla="*/ 0 h 1083"/>
                    <a:gd name="T8" fmla="*/ 0 w 517"/>
                    <a:gd name="T9" fmla="*/ 0 h 1083"/>
                    <a:gd name="T10" fmla="*/ 0 w 517"/>
                    <a:gd name="T11" fmla="*/ 0 h 1083"/>
                    <a:gd name="T12" fmla="*/ 0 w 517"/>
                    <a:gd name="T13" fmla="*/ 0 h 1083"/>
                    <a:gd name="T14" fmla="*/ 0 w 517"/>
                    <a:gd name="T15" fmla="*/ 0 h 1083"/>
                    <a:gd name="T16" fmla="*/ 0 w 517"/>
                    <a:gd name="T17" fmla="*/ 0 h 1083"/>
                    <a:gd name="T18" fmla="*/ 0 w 517"/>
                    <a:gd name="T19" fmla="*/ 0 h 1083"/>
                    <a:gd name="T20" fmla="*/ 0 w 517"/>
                    <a:gd name="T21" fmla="*/ 0 h 1083"/>
                    <a:gd name="T22" fmla="*/ 0 w 517"/>
                    <a:gd name="T23" fmla="*/ 0 h 1083"/>
                    <a:gd name="T24" fmla="*/ 0 w 517"/>
                    <a:gd name="T25" fmla="*/ 0 h 1083"/>
                    <a:gd name="T26" fmla="*/ 0 w 517"/>
                    <a:gd name="T27" fmla="*/ 0 h 1083"/>
                    <a:gd name="T28" fmla="*/ 0 w 517"/>
                    <a:gd name="T29" fmla="*/ 0 h 1083"/>
                    <a:gd name="T30" fmla="*/ 0 w 517"/>
                    <a:gd name="T31" fmla="*/ 0 h 1083"/>
                    <a:gd name="T32" fmla="*/ 0 w 517"/>
                    <a:gd name="T33" fmla="*/ 0 h 1083"/>
                    <a:gd name="T34" fmla="*/ 0 w 517"/>
                    <a:gd name="T35" fmla="*/ 0 h 1083"/>
                    <a:gd name="T36" fmla="*/ 0 w 517"/>
                    <a:gd name="T37" fmla="*/ 0 h 1083"/>
                    <a:gd name="T38" fmla="*/ 0 w 517"/>
                    <a:gd name="T39" fmla="*/ 0 h 1083"/>
                    <a:gd name="T40" fmla="*/ 0 w 517"/>
                    <a:gd name="T41" fmla="*/ 0 h 1083"/>
                    <a:gd name="T42" fmla="*/ 0 w 517"/>
                    <a:gd name="T43" fmla="*/ 0 h 1083"/>
                    <a:gd name="T44" fmla="*/ 0 w 517"/>
                    <a:gd name="T45" fmla="*/ 0 h 1083"/>
                    <a:gd name="T46" fmla="*/ 0 w 517"/>
                    <a:gd name="T47" fmla="*/ 0 h 1083"/>
                    <a:gd name="T48" fmla="*/ 0 w 517"/>
                    <a:gd name="T49" fmla="*/ 0 h 1083"/>
                    <a:gd name="T50" fmla="*/ 0 w 517"/>
                    <a:gd name="T51" fmla="*/ 0 h 1083"/>
                    <a:gd name="T52" fmla="*/ 0 w 517"/>
                    <a:gd name="T53" fmla="*/ 0 h 1083"/>
                    <a:gd name="T54" fmla="*/ 0 w 517"/>
                    <a:gd name="T55" fmla="*/ 0 h 1083"/>
                    <a:gd name="T56" fmla="*/ 0 w 517"/>
                    <a:gd name="T57" fmla="*/ 0 h 1083"/>
                    <a:gd name="T58" fmla="*/ 0 w 517"/>
                    <a:gd name="T59" fmla="*/ 0 h 1083"/>
                    <a:gd name="T60" fmla="*/ 0 w 517"/>
                    <a:gd name="T61" fmla="*/ 0 h 1083"/>
                    <a:gd name="T62" fmla="*/ 0 w 517"/>
                    <a:gd name="T63" fmla="*/ 0 h 1083"/>
                    <a:gd name="T64" fmla="*/ 0 w 517"/>
                    <a:gd name="T65" fmla="*/ 0 h 1083"/>
                    <a:gd name="T66" fmla="*/ 0 w 517"/>
                    <a:gd name="T67" fmla="*/ 0 h 1083"/>
                    <a:gd name="T68" fmla="*/ 0 w 517"/>
                    <a:gd name="T69" fmla="*/ 0 h 1083"/>
                    <a:gd name="T70" fmla="*/ 0 w 517"/>
                    <a:gd name="T71" fmla="*/ 0 h 1083"/>
                    <a:gd name="T72" fmla="*/ 0 w 517"/>
                    <a:gd name="T73" fmla="*/ 0 h 1083"/>
                    <a:gd name="T74" fmla="*/ 0 w 517"/>
                    <a:gd name="T75" fmla="*/ 0 h 1083"/>
                    <a:gd name="T76" fmla="*/ 0 w 517"/>
                    <a:gd name="T77" fmla="*/ 0 h 1083"/>
                    <a:gd name="T78" fmla="*/ 0 w 517"/>
                    <a:gd name="T79" fmla="*/ 0 h 1083"/>
                    <a:gd name="T80" fmla="*/ 0 w 517"/>
                    <a:gd name="T81" fmla="*/ 0 h 1083"/>
                    <a:gd name="T82" fmla="*/ 0 w 517"/>
                    <a:gd name="T83" fmla="*/ 0 h 1083"/>
                    <a:gd name="T84" fmla="*/ 0 w 517"/>
                    <a:gd name="T85" fmla="*/ 0 h 1083"/>
                    <a:gd name="T86" fmla="*/ 0 w 517"/>
                    <a:gd name="T87" fmla="*/ 0 h 1083"/>
                    <a:gd name="T88" fmla="*/ 0 w 517"/>
                    <a:gd name="T89" fmla="*/ 0 h 1083"/>
                    <a:gd name="T90" fmla="*/ 0 w 517"/>
                    <a:gd name="T91" fmla="*/ 0 h 1083"/>
                    <a:gd name="T92" fmla="*/ 0 w 517"/>
                    <a:gd name="T93" fmla="*/ 0 h 1083"/>
                    <a:gd name="T94" fmla="*/ 0 w 517"/>
                    <a:gd name="T95" fmla="*/ 0 h 1083"/>
                    <a:gd name="T96" fmla="*/ 0 w 517"/>
                    <a:gd name="T97" fmla="*/ 0 h 1083"/>
                    <a:gd name="T98" fmla="*/ 0 w 517"/>
                    <a:gd name="T99" fmla="*/ 0 h 1083"/>
                    <a:gd name="T100" fmla="*/ 0 w 517"/>
                    <a:gd name="T101" fmla="*/ 0 h 1083"/>
                    <a:gd name="T102" fmla="*/ 0 w 517"/>
                    <a:gd name="T103" fmla="*/ 0 h 1083"/>
                    <a:gd name="T104" fmla="*/ 0 w 517"/>
                    <a:gd name="T105" fmla="*/ 0 h 1083"/>
                    <a:gd name="T106" fmla="*/ 0 w 517"/>
                    <a:gd name="T107" fmla="*/ 0 h 1083"/>
                    <a:gd name="T108" fmla="*/ 0 w 517"/>
                    <a:gd name="T109" fmla="*/ 0 h 1083"/>
                    <a:gd name="T110" fmla="*/ 0 w 517"/>
                    <a:gd name="T111" fmla="*/ 0 h 1083"/>
                    <a:gd name="T112" fmla="*/ 0 w 517"/>
                    <a:gd name="T113" fmla="*/ 0 h 1083"/>
                    <a:gd name="T114" fmla="*/ 0 w 517"/>
                    <a:gd name="T115" fmla="*/ 0 h 1083"/>
                    <a:gd name="T116" fmla="*/ 0 w 517"/>
                    <a:gd name="T117" fmla="*/ 0 h 1083"/>
                    <a:gd name="T118" fmla="*/ 0 w 517"/>
                    <a:gd name="T119" fmla="*/ 0 h 1083"/>
                    <a:gd name="T120" fmla="*/ 0 w 517"/>
                    <a:gd name="T121" fmla="*/ 0 h 10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3">
                      <a:moveTo>
                        <a:pt x="459" y="68"/>
                      </a:moveTo>
                      <a:lnTo>
                        <a:pt x="455" y="59"/>
                      </a:lnTo>
                      <a:lnTo>
                        <a:pt x="451" y="50"/>
                      </a:lnTo>
                      <a:lnTo>
                        <a:pt x="446" y="41"/>
                      </a:lnTo>
                      <a:lnTo>
                        <a:pt x="440" y="34"/>
                      </a:lnTo>
                      <a:lnTo>
                        <a:pt x="433" y="27"/>
                      </a:lnTo>
                      <a:lnTo>
                        <a:pt x="425" y="21"/>
                      </a:lnTo>
                      <a:lnTo>
                        <a:pt x="418" y="15"/>
                      </a:lnTo>
                      <a:lnTo>
                        <a:pt x="410" y="10"/>
                      </a:lnTo>
                      <a:lnTo>
                        <a:pt x="401" y="6"/>
                      </a:lnTo>
                      <a:lnTo>
                        <a:pt x="391" y="3"/>
                      </a:lnTo>
                      <a:lnTo>
                        <a:pt x="382" y="1"/>
                      </a:lnTo>
                      <a:lnTo>
                        <a:pt x="373" y="0"/>
                      </a:lnTo>
                      <a:lnTo>
                        <a:pt x="363" y="0"/>
                      </a:lnTo>
                      <a:lnTo>
                        <a:pt x="353" y="0"/>
                      </a:lnTo>
                      <a:lnTo>
                        <a:pt x="344" y="2"/>
                      </a:lnTo>
                      <a:lnTo>
                        <a:pt x="333" y="5"/>
                      </a:lnTo>
                      <a:lnTo>
                        <a:pt x="324" y="8"/>
                      </a:lnTo>
                      <a:lnTo>
                        <a:pt x="315" y="13"/>
                      </a:lnTo>
                      <a:lnTo>
                        <a:pt x="306" y="18"/>
                      </a:lnTo>
                      <a:lnTo>
                        <a:pt x="299" y="25"/>
                      </a:lnTo>
                      <a:lnTo>
                        <a:pt x="292" y="31"/>
                      </a:lnTo>
                      <a:lnTo>
                        <a:pt x="286" y="38"/>
                      </a:lnTo>
                      <a:lnTo>
                        <a:pt x="280" y="46"/>
                      </a:lnTo>
                      <a:lnTo>
                        <a:pt x="275" y="55"/>
                      </a:lnTo>
                      <a:lnTo>
                        <a:pt x="271" y="63"/>
                      </a:lnTo>
                      <a:lnTo>
                        <a:pt x="268" y="72"/>
                      </a:lnTo>
                      <a:lnTo>
                        <a:pt x="266" y="82"/>
                      </a:lnTo>
                      <a:lnTo>
                        <a:pt x="265" y="92"/>
                      </a:lnTo>
                      <a:lnTo>
                        <a:pt x="265" y="101"/>
                      </a:lnTo>
                      <a:lnTo>
                        <a:pt x="265" y="112"/>
                      </a:lnTo>
                      <a:lnTo>
                        <a:pt x="267" y="121"/>
                      </a:lnTo>
                      <a:lnTo>
                        <a:pt x="269" y="131"/>
                      </a:lnTo>
                      <a:lnTo>
                        <a:pt x="285" y="181"/>
                      </a:lnTo>
                      <a:lnTo>
                        <a:pt x="297" y="228"/>
                      </a:lnTo>
                      <a:lnTo>
                        <a:pt x="305" y="275"/>
                      </a:lnTo>
                      <a:lnTo>
                        <a:pt x="313" y="319"/>
                      </a:lnTo>
                      <a:lnTo>
                        <a:pt x="316" y="362"/>
                      </a:lnTo>
                      <a:lnTo>
                        <a:pt x="318" y="402"/>
                      </a:lnTo>
                      <a:lnTo>
                        <a:pt x="317" y="440"/>
                      </a:lnTo>
                      <a:lnTo>
                        <a:pt x="314" y="478"/>
                      </a:lnTo>
                      <a:lnTo>
                        <a:pt x="309" y="513"/>
                      </a:lnTo>
                      <a:lnTo>
                        <a:pt x="301" y="547"/>
                      </a:lnTo>
                      <a:lnTo>
                        <a:pt x="293" y="579"/>
                      </a:lnTo>
                      <a:lnTo>
                        <a:pt x="284" y="609"/>
                      </a:lnTo>
                      <a:lnTo>
                        <a:pt x="273" y="638"/>
                      </a:lnTo>
                      <a:lnTo>
                        <a:pt x="261" y="665"/>
                      </a:lnTo>
                      <a:lnTo>
                        <a:pt x="248" y="690"/>
                      </a:lnTo>
                      <a:lnTo>
                        <a:pt x="234" y="713"/>
                      </a:lnTo>
                      <a:lnTo>
                        <a:pt x="221" y="735"/>
                      </a:lnTo>
                      <a:lnTo>
                        <a:pt x="205" y="756"/>
                      </a:lnTo>
                      <a:lnTo>
                        <a:pt x="191" y="775"/>
                      </a:lnTo>
                      <a:lnTo>
                        <a:pt x="176" y="793"/>
                      </a:lnTo>
                      <a:lnTo>
                        <a:pt x="161" y="808"/>
                      </a:lnTo>
                      <a:lnTo>
                        <a:pt x="146" y="824"/>
                      </a:lnTo>
                      <a:lnTo>
                        <a:pt x="133" y="837"/>
                      </a:lnTo>
                      <a:lnTo>
                        <a:pt x="119" y="849"/>
                      </a:lnTo>
                      <a:lnTo>
                        <a:pt x="94" y="868"/>
                      </a:lnTo>
                      <a:lnTo>
                        <a:pt x="74" y="883"/>
                      </a:lnTo>
                      <a:lnTo>
                        <a:pt x="60" y="891"/>
                      </a:lnTo>
                      <a:lnTo>
                        <a:pt x="53" y="895"/>
                      </a:lnTo>
                      <a:lnTo>
                        <a:pt x="45" y="900"/>
                      </a:lnTo>
                      <a:lnTo>
                        <a:pt x="37" y="907"/>
                      </a:lnTo>
                      <a:lnTo>
                        <a:pt x="29" y="913"/>
                      </a:lnTo>
                      <a:lnTo>
                        <a:pt x="23" y="920"/>
                      </a:lnTo>
                      <a:lnTo>
                        <a:pt x="17" y="928"/>
                      </a:lnTo>
                      <a:lnTo>
                        <a:pt x="12" y="937"/>
                      </a:lnTo>
                      <a:lnTo>
                        <a:pt x="8" y="945"/>
                      </a:lnTo>
                      <a:lnTo>
                        <a:pt x="5" y="954"/>
                      </a:lnTo>
                      <a:lnTo>
                        <a:pt x="2" y="963"/>
                      </a:lnTo>
                      <a:lnTo>
                        <a:pt x="1" y="973"/>
                      </a:lnTo>
                      <a:lnTo>
                        <a:pt x="0" y="983"/>
                      </a:lnTo>
                      <a:lnTo>
                        <a:pt x="0" y="992"/>
                      </a:lnTo>
                      <a:lnTo>
                        <a:pt x="2" y="1002"/>
                      </a:lnTo>
                      <a:lnTo>
                        <a:pt x="5" y="1012"/>
                      </a:lnTo>
                      <a:lnTo>
                        <a:pt x="8" y="1021"/>
                      </a:lnTo>
                      <a:lnTo>
                        <a:pt x="12" y="1031"/>
                      </a:lnTo>
                      <a:lnTo>
                        <a:pt x="17" y="1039"/>
                      </a:lnTo>
                      <a:lnTo>
                        <a:pt x="23" y="1047"/>
                      </a:lnTo>
                      <a:lnTo>
                        <a:pt x="29" y="1054"/>
                      </a:lnTo>
                      <a:lnTo>
                        <a:pt x="37" y="1061"/>
                      </a:lnTo>
                      <a:lnTo>
                        <a:pt x="45" y="1067"/>
                      </a:lnTo>
                      <a:lnTo>
                        <a:pt x="53" y="1072"/>
                      </a:lnTo>
                      <a:lnTo>
                        <a:pt x="61" y="1076"/>
                      </a:lnTo>
                      <a:lnTo>
                        <a:pt x="71" y="1079"/>
                      </a:lnTo>
                      <a:lnTo>
                        <a:pt x="80" y="1081"/>
                      </a:lnTo>
                      <a:lnTo>
                        <a:pt x="89" y="1083"/>
                      </a:lnTo>
                      <a:lnTo>
                        <a:pt x="100" y="1083"/>
                      </a:lnTo>
                      <a:lnTo>
                        <a:pt x="109" y="1083"/>
                      </a:lnTo>
                      <a:lnTo>
                        <a:pt x="118" y="1082"/>
                      </a:lnTo>
                      <a:lnTo>
                        <a:pt x="129" y="1079"/>
                      </a:lnTo>
                      <a:lnTo>
                        <a:pt x="138" y="1076"/>
                      </a:lnTo>
                      <a:lnTo>
                        <a:pt x="147" y="1072"/>
                      </a:lnTo>
                      <a:lnTo>
                        <a:pt x="153" y="1068"/>
                      </a:lnTo>
                      <a:lnTo>
                        <a:pt x="171" y="1057"/>
                      </a:lnTo>
                      <a:lnTo>
                        <a:pt x="198" y="1039"/>
                      </a:lnTo>
                      <a:lnTo>
                        <a:pt x="231" y="1013"/>
                      </a:lnTo>
                      <a:lnTo>
                        <a:pt x="250" y="998"/>
                      </a:lnTo>
                      <a:lnTo>
                        <a:pt x="268" y="980"/>
                      </a:lnTo>
                      <a:lnTo>
                        <a:pt x="289" y="960"/>
                      </a:lnTo>
                      <a:lnTo>
                        <a:pt x="310" y="940"/>
                      </a:lnTo>
                      <a:lnTo>
                        <a:pt x="330" y="916"/>
                      </a:lnTo>
                      <a:lnTo>
                        <a:pt x="351" y="891"/>
                      </a:lnTo>
                      <a:lnTo>
                        <a:pt x="372" y="863"/>
                      </a:lnTo>
                      <a:lnTo>
                        <a:pt x="392" y="834"/>
                      </a:lnTo>
                      <a:lnTo>
                        <a:pt x="412" y="802"/>
                      </a:lnTo>
                      <a:lnTo>
                        <a:pt x="431" y="769"/>
                      </a:lnTo>
                      <a:lnTo>
                        <a:pt x="448" y="733"/>
                      </a:lnTo>
                      <a:lnTo>
                        <a:pt x="464" y="696"/>
                      </a:lnTo>
                      <a:lnTo>
                        <a:pt x="478" y="655"/>
                      </a:lnTo>
                      <a:lnTo>
                        <a:pt x="491" y="613"/>
                      </a:lnTo>
                      <a:lnTo>
                        <a:pt x="502" y="570"/>
                      </a:lnTo>
                      <a:lnTo>
                        <a:pt x="509" y="523"/>
                      </a:lnTo>
                      <a:lnTo>
                        <a:pt x="514" y="473"/>
                      </a:lnTo>
                      <a:lnTo>
                        <a:pt x="517" y="423"/>
                      </a:lnTo>
                      <a:lnTo>
                        <a:pt x="516" y="370"/>
                      </a:lnTo>
                      <a:lnTo>
                        <a:pt x="513" y="314"/>
                      </a:lnTo>
                      <a:lnTo>
                        <a:pt x="506" y="256"/>
                      </a:lnTo>
                      <a:lnTo>
                        <a:pt x="495" y="196"/>
                      </a:lnTo>
                      <a:lnTo>
                        <a:pt x="479" y="133"/>
                      </a:lnTo>
                      <a:lnTo>
                        <a:pt x="459" y="6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69" name="Freeform 2166">
                  <a:extLst>
                    <a:ext uri="{FF2B5EF4-FFF2-40B4-BE49-F238E27FC236}">
                      <a16:creationId xmlns:a16="http://schemas.microsoft.com/office/drawing/2014/main" id="{FC4E277A-AAEC-467F-BB18-AE5BE14A4573}"/>
                    </a:ext>
                  </a:extLst>
                </p:cNvPr>
                <p:cNvSpPr>
                  <a:spLocks/>
                </p:cNvSpPr>
                <p:nvPr/>
              </p:nvSpPr>
              <p:spPr bwMode="auto">
                <a:xfrm>
                  <a:off x="2038" y="2546"/>
                  <a:ext cx="55" cy="23"/>
                </a:xfrm>
                <a:custGeom>
                  <a:avLst/>
                  <a:gdLst>
                    <a:gd name="T0" fmla="*/ 0 w 821"/>
                    <a:gd name="T1" fmla="*/ 0 h 347"/>
                    <a:gd name="T2" fmla="*/ 0 w 821"/>
                    <a:gd name="T3" fmla="*/ 0 h 347"/>
                    <a:gd name="T4" fmla="*/ 0 w 821"/>
                    <a:gd name="T5" fmla="*/ 0 h 347"/>
                    <a:gd name="T6" fmla="*/ 0 w 821"/>
                    <a:gd name="T7" fmla="*/ 0 h 347"/>
                    <a:gd name="T8" fmla="*/ 0 w 821"/>
                    <a:gd name="T9" fmla="*/ 0 h 347"/>
                    <a:gd name="T10" fmla="*/ 0 w 821"/>
                    <a:gd name="T11" fmla="*/ 0 h 347"/>
                    <a:gd name="T12" fmla="*/ 0 w 821"/>
                    <a:gd name="T13" fmla="*/ 0 h 347"/>
                    <a:gd name="T14" fmla="*/ 0 w 821"/>
                    <a:gd name="T15" fmla="*/ 0 h 347"/>
                    <a:gd name="T16" fmla="*/ 0 w 821"/>
                    <a:gd name="T17" fmla="*/ 0 h 347"/>
                    <a:gd name="T18" fmla="*/ 0 w 821"/>
                    <a:gd name="T19" fmla="*/ 0 h 347"/>
                    <a:gd name="T20" fmla="*/ 0 w 821"/>
                    <a:gd name="T21" fmla="*/ 0 h 347"/>
                    <a:gd name="T22" fmla="*/ 0 w 821"/>
                    <a:gd name="T23" fmla="*/ 0 h 347"/>
                    <a:gd name="T24" fmla="*/ 0 w 821"/>
                    <a:gd name="T25" fmla="*/ 0 h 347"/>
                    <a:gd name="T26" fmla="*/ 0 w 821"/>
                    <a:gd name="T27" fmla="*/ 0 h 347"/>
                    <a:gd name="T28" fmla="*/ 0 w 821"/>
                    <a:gd name="T29" fmla="*/ 0 h 347"/>
                    <a:gd name="T30" fmla="*/ 0 w 821"/>
                    <a:gd name="T31" fmla="*/ 0 h 347"/>
                    <a:gd name="T32" fmla="*/ 0 w 821"/>
                    <a:gd name="T33" fmla="*/ 0 h 347"/>
                    <a:gd name="T34" fmla="*/ 0 w 821"/>
                    <a:gd name="T35" fmla="*/ 0 h 347"/>
                    <a:gd name="T36" fmla="*/ 0 w 821"/>
                    <a:gd name="T37" fmla="*/ 0 h 347"/>
                    <a:gd name="T38" fmla="*/ 0 w 821"/>
                    <a:gd name="T39" fmla="*/ 0 h 347"/>
                    <a:gd name="T40" fmla="*/ 0 w 821"/>
                    <a:gd name="T41" fmla="*/ 0 h 347"/>
                    <a:gd name="T42" fmla="*/ 0 w 821"/>
                    <a:gd name="T43" fmla="*/ 0 h 347"/>
                    <a:gd name="T44" fmla="*/ 0 w 821"/>
                    <a:gd name="T45" fmla="*/ 0 h 347"/>
                    <a:gd name="T46" fmla="*/ 0 w 821"/>
                    <a:gd name="T47" fmla="*/ 0 h 347"/>
                    <a:gd name="T48" fmla="*/ 0 w 821"/>
                    <a:gd name="T49" fmla="*/ 0 h 347"/>
                    <a:gd name="T50" fmla="*/ 0 w 821"/>
                    <a:gd name="T51" fmla="*/ 0 h 347"/>
                    <a:gd name="T52" fmla="*/ 0 w 821"/>
                    <a:gd name="T53" fmla="*/ 0 h 347"/>
                    <a:gd name="T54" fmla="*/ 0 w 821"/>
                    <a:gd name="T55" fmla="*/ 0 h 347"/>
                    <a:gd name="T56" fmla="*/ 0 w 821"/>
                    <a:gd name="T57" fmla="*/ 0 h 347"/>
                    <a:gd name="T58" fmla="*/ 0 w 821"/>
                    <a:gd name="T59" fmla="*/ 0 h 347"/>
                    <a:gd name="T60" fmla="*/ 0 w 821"/>
                    <a:gd name="T61" fmla="*/ 0 h 347"/>
                    <a:gd name="T62" fmla="*/ 0 w 821"/>
                    <a:gd name="T63" fmla="*/ 0 h 347"/>
                    <a:gd name="T64" fmla="*/ 0 w 821"/>
                    <a:gd name="T65" fmla="*/ 0 h 347"/>
                    <a:gd name="T66" fmla="*/ 0 w 821"/>
                    <a:gd name="T67" fmla="*/ 0 h 347"/>
                    <a:gd name="T68" fmla="*/ 0 w 821"/>
                    <a:gd name="T69" fmla="*/ 0 h 347"/>
                    <a:gd name="T70" fmla="*/ 0 w 821"/>
                    <a:gd name="T71" fmla="*/ 0 h 347"/>
                    <a:gd name="T72" fmla="*/ 0 w 821"/>
                    <a:gd name="T73" fmla="*/ 0 h 347"/>
                    <a:gd name="T74" fmla="*/ 0 w 821"/>
                    <a:gd name="T75" fmla="*/ 0 h 347"/>
                    <a:gd name="T76" fmla="*/ 0 w 821"/>
                    <a:gd name="T77" fmla="*/ 0 h 347"/>
                    <a:gd name="T78" fmla="*/ 0 w 821"/>
                    <a:gd name="T79" fmla="*/ 0 h 347"/>
                    <a:gd name="T80" fmla="*/ 0 w 821"/>
                    <a:gd name="T81" fmla="*/ 0 h 347"/>
                    <a:gd name="T82" fmla="*/ 0 w 821"/>
                    <a:gd name="T83" fmla="*/ 0 h 347"/>
                    <a:gd name="T84" fmla="*/ 0 w 821"/>
                    <a:gd name="T85" fmla="*/ 0 h 347"/>
                    <a:gd name="T86" fmla="*/ 0 w 821"/>
                    <a:gd name="T87" fmla="*/ 0 h 347"/>
                    <a:gd name="T88" fmla="*/ 0 w 821"/>
                    <a:gd name="T89" fmla="*/ 0 h 347"/>
                    <a:gd name="T90" fmla="*/ 0 w 821"/>
                    <a:gd name="T91" fmla="*/ 0 h 347"/>
                    <a:gd name="T92" fmla="*/ 0 w 821"/>
                    <a:gd name="T93" fmla="*/ 0 h 347"/>
                    <a:gd name="T94" fmla="*/ 0 w 821"/>
                    <a:gd name="T95" fmla="*/ 0 h 347"/>
                    <a:gd name="T96" fmla="*/ 0 w 821"/>
                    <a:gd name="T97" fmla="*/ 0 h 347"/>
                    <a:gd name="T98" fmla="*/ 0 w 821"/>
                    <a:gd name="T99" fmla="*/ 0 h 347"/>
                    <a:gd name="T100" fmla="*/ 0 w 821"/>
                    <a:gd name="T101" fmla="*/ 0 h 347"/>
                    <a:gd name="T102" fmla="*/ 0 w 821"/>
                    <a:gd name="T103" fmla="*/ 0 h 347"/>
                    <a:gd name="T104" fmla="*/ 0 w 821"/>
                    <a:gd name="T105" fmla="*/ 0 h 347"/>
                    <a:gd name="T106" fmla="*/ 0 w 821"/>
                    <a:gd name="T107" fmla="*/ 0 h 347"/>
                    <a:gd name="T108" fmla="*/ 0 w 821"/>
                    <a:gd name="T109" fmla="*/ 0 h 347"/>
                    <a:gd name="T110" fmla="*/ 0 w 821"/>
                    <a:gd name="T111" fmla="*/ 0 h 347"/>
                    <a:gd name="T112" fmla="*/ 0 w 821"/>
                    <a:gd name="T113" fmla="*/ 0 h 347"/>
                    <a:gd name="T114" fmla="*/ 0 w 821"/>
                    <a:gd name="T115" fmla="*/ 0 h 347"/>
                    <a:gd name="T116" fmla="*/ 0 w 821"/>
                    <a:gd name="T117" fmla="*/ 0 h 347"/>
                    <a:gd name="T118" fmla="*/ 0 w 821"/>
                    <a:gd name="T119" fmla="*/ 0 h 347"/>
                    <a:gd name="T120" fmla="*/ 0 w 821"/>
                    <a:gd name="T121" fmla="*/ 0 h 347"/>
                    <a:gd name="T122" fmla="*/ 0 w 821"/>
                    <a:gd name="T123" fmla="*/ 0 h 3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7">
                      <a:moveTo>
                        <a:pt x="659" y="22"/>
                      </a:moveTo>
                      <a:lnTo>
                        <a:pt x="632" y="42"/>
                      </a:lnTo>
                      <a:lnTo>
                        <a:pt x="606" y="60"/>
                      </a:lnTo>
                      <a:lnTo>
                        <a:pt x="581" y="76"/>
                      </a:lnTo>
                      <a:lnTo>
                        <a:pt x="556" y="91"/>
                      </a:lnTo>
                      <a:lnTo>
                        <a:pt x="531" y="103"/>
                      </a:lnTo>
                      <a:lnTo>
                        <a:pt x="507" y="114"/>
                      </a:lnTo>
                      <a:lnTo>
                        <a:pt x="485" y="123"/>
                      </a:lnTo>
                      <a:lnTo>
                        <a:pt x="463" y="131"/>
                      </a:lnTo>
                      <a:lnTo>
                        <a:pt x="441" y="136"/>
                      </a:lnTo>
                      <a:lnTo>
                        <a:pt x="421" y="142"/>
                      </a:lnTo>
                      <a:lnTo>
                        <a:pt x="401" y="145"/>
                      </a:lnTo>
                      <a:lnTo>
                        <a:pt x="381" y="148"/>
                      </a:lnTo>
                      <a:lnTo>
                        <a:pt x="363" y="149"/>
                      </a:lnTo>
                      <a:lnTo>
                        <a:pt x="345" y="149"/>
                      </a:lnTo>
                      <a:lnTo>
                        <a:pt x="327" y="148"/>
                      </a:lnTo>
                      <a:lnTo>
                        <a:pt x="312" y="147"/>
                      </a:lnTo>
                      <a:lnTo>
                        <a:pt x="296" y="144"/>
                      </a:lnTo>
                      <a:lnTo>
                        <a:pt x="282" y="142"/>
                      </a:lnTo>
                      <a:lnTo>
                        <a:pt x="267" y="137"/>
                      </a:lnTo>
                      <a:lnTo>
                        <a:pt x="255" y="134"/>
                      </a:lnTo>
                      <a:lnTo>
                        <a:pt x="231" y="125"/>
                      </a:lnTo>
                      <a:lnTo>
                        <a:pt x="212" y="116"/>
                      </a:lnTo>
                      <a:lnTo>
                        <a:pt x="195" y="106"/>
                      </a:lnTo>
                      <a:lnTo>
                        <a:pt x="182" y="98"/>
                      </a:lnTo>
                      <a:lnTo>
                        <a:pt x="172" y="91"/>
                      </a:lnTo>
                      <a:lnTo>
                        <a:pt x="167" y="86"/>
                      </a:lnTo>
                      <a:lnTo>
                        <a:pt x="168" y="87"/>
                      </a:lnTo>
                      <a:lnTo>
                        <a:pt x="160" y="81"/>
                      </a:lnTo>
                      <a:lnTo>
                        <a:pt x="152" y="74"/>
                      </a:lnTo>
                      <a:lnTo>
                        <a:pt x="142" y="70"/>
                      </a:lnTo>
                      <a:lnTo>
                        <a:pt x="134" y="66"/>
                      </a:lnTo>
                      <a:lnTo>
                        <a:pt x="125" y="63"/>
                      </a:lnTo>
                      <a:lnTo>
                        <a:pt x="115" y="62"/>
                      </a:lnTo>
                      <a:lnTo>
                        <a:pt x="105" y="61"/>
                      </a:lnTo>
                      <a:lnTo>
                        <a:pt x="96" y="61"/>
                      </a:lnTo>
                      <a:lnTo>
                        <a:pt x="87" y="61"/>
                      </a:lnTo>
                      <a:lnTo>
                        <a:pt x="77" y="63"/>
                      </a:lnTo>
                      <a:lnTo>
                        <a:pt x="68" y="66"/>
                      </a:lnTo>
                      <a:lnTo>
                        <a:pt x="59" y="69"/>
                      </a:lnTo>
                      <a:lnTo>
                        <a:pt x="50" y="73"/>
                      </a:lnTo>
                      <a:lnTo>
                        <a:pt x="42" y="78"/>
                      </a:lnTo>
                      <a:lnTo>
                        <a:pt x="34" y="86"/>
                      </a:lnTo>
                      <a:lnTo>
                        <a:pt x="27" y="92"/>
                      </a:lnTo>
                      <a:lnTo>
                        <a:pt x="20" y="100"/>
                      </a:lnTo>
                      <a:lnTo>
                        <a:pt x="14" y="108"/>
                      </a:lnTo>
                      <a:lnTo>
                        <a:pt x="10" y="117"/>
                      </a:lnTo>
                      <a:lnTo>
                        <a:pt x="6" y="126"/>
                      </a:lnTo>
                      <a:lnTo>
                        <a:pt x="3" y="135"/>
                      </a:lnTo>
                      <a:lnTo>
                        <a:pt x="1" y="145"/>
                      </a:lnTo>
                      <a:lnTo>
                        <a:pt x="0" y="154"/>
                      </a:lnTo>
                      <a:lnTo>
                        <a:pt x="0" y="164"/>
                      </a:lnTo>
                      <a:lnTo>
                        <a:pt x="1" y="174"/>
                      </a:lnTo>
                      <a:lnTo>
                        <a:pt x="3" y="183"/>
                      </a:lnTo>
                      <a:lnTo>
                        <a:pt x="5" y="192"/>
                      </a:lnTo>
                      <a:lnTo>
                        <a:pt x="9" y="202"/>
                      </a:lnTo>
                      <a:lnTo>
                        <a:pt x="13" y="210"/>
                      </a:lnTo>
                      <a:lnTo>
                        <a:pt x="18" y="218"/>
                      </a:lnTo>
                      <a:lnTo>
                        <a:pt x="24" y="226"/>
                      </a:lnTo>
                      <a:lnTo>
                        <a:pt x="32" y="234"/>
                      </a:lnTo>
                      <a:lnTo>
                        <a:pt x="43" y="243"/>
                      </a:lnTo>
                      <a:lnTo>
                        <a:pt x="54" y="252"/>
                      </a:lnTo>
                      <a:lnTo>
                        <a:pt x="67" y="261"/>
                      </a:lnTo>
                      <a:lnTo>
                        <a:pt x="81" y="271"/>
                      </a:lnTo>
                      <a:lnTo>
                        <a:pt x="96" y="280"/>
                      </a:lnTo>
                      <a:lnTo>
                        <a:pt x="111" y="289"/>
                      </a:lnTo>
                      <a:lnTo>
                        <a:pt x="129" y="298"/>
                      </a:lnTo>
                      <a:lnTo>
                        <a:pt x="146" y="306"/>
                      </a:lnTo>
                      <a:lnTo>
                        <a:pt x="165" y="313"/>
                      </a:lnTo>
                      <a:lnTo>
                        <a:pt x="185" y="320"/>
                      </a:lnTo>
                      <a:lnTo>
                        <a:pt x="204" y="327"/>
                      </a:lnTo>
                      <a:lnTo>
                        <a:pt x="226" y="333"/>
                      </a:lnTo>
                      <a:lnTo>
                        <a:pt x="248" y="337"/>
                      </a:lnTo>
                      <a:lnTo>
                        <a:pt x="271" y="341"/>
                      </a:lnTo>
                      <a:lnTo>
                        <a:pt x="294" y="344"/>
                      </a:lnTo>
                      <a:lnTo>
                        <a:pt x="318" y="346"/>
                      </a:lnTo>
                      <a:lnTo>
                        <a:pt x="343" y="347"/>
                      </a:lnTo>
                      <a:lnTo>
                        <a:pt x="369" y="347"/>
                      </a:lnTo>
                      <a:lnTo>
                        <a:pt x="395" y="345"/>
                      </a:lnTo>
                      <a:lnTo>
                        <a:pt x="422" y="342"/>
                      </a:lnTo>
                      <a:lnTo>
                        <a:pt x="449" y="338"/>
                      </a:lnTo>
                      <a:lnTo>
                        <a:pt x="477" y="333"/>
                      </a:lnTo>
                      <a:lnTo>
                        <a:pt x="505" y="326"/>
                      </a:lnTo>
                      <a:lnTo>
                        <a:pt x="535" y="316"/>
                      </a:lnTo>
                      <a:lnTo>
                        <a:pt x="564" y="306"/>
                      </a:lnTo>
                      <a:lnTo>
                        <a:pt x="594" y="294"/>
                      </a:lnTo>
                      <a:lnTo>
                        <a:pt x="625" y="279"/>
                      </a:lnTo>
                      <a:lnTo>
                        <a:pt x="655" y="264"/>
                      </a:lnTo>
                      <a:lnTo>
                        <a:pt x="687" y="245"/>
                      </a:lnTo>
                      <a:lnTo>
                        <a:pt x="718" y="225"/>
                      </a:lnTo>
                      <a:lnTo>
                        <a:pt x="750" y="203"/>
                      </a:lnTo>
                      <a:lnTo>
                        <a:pt x="782" y="178"/>
                      </a:lnTo>
                      <a:lnTo>
                        <a:pt x="791" y="172"/>
                      </a:lnTo>
                      <a:lnTo>
                        <a:pt x="797" y="164"/>
                      </a:lnTo>
                      <a:lnTo>
                        <a:pt x="803" y="156"/>
                      </a:lnTo>
                      <a:lnTo>
                        <a:pt x="808" y="148"/>
                      </a:lnTo>
                      <a:lnTo>
                        <a:pt x="812" y="139"/>
                      </a:lnTo>
                      <a:lnTo>
                        <a:pt x="816" y="130"/>
                      </a:lnTo>
                      <a:lnTo>
                        <a:pt x="819" y="121"/>
                      </a:lnTo>
                      <a:lnTo>
                        <a:pt x="820" y="112"/>
                      </a:lnTo>
                      <a:lnTo>
                        <a:pt x="821" y="102"/>
                      </a:lnTo>
                      <a:lnTo>
                        <a:pt x="821" y="92"/>
                      </a:lnTo>
                      <a:lnTo>
                        <a:pt x="820" y="83"/>
                      </a:lnTo>
                      <a:lnTo>
                        <a:pt x="818" y="73"/>
                      </a:lnTo>
                      <a:lnTo>
                        <a:pt x="814" y="64"/>
                      </a:lnTo>
                      <a:lnTo>
                        <a:pt x="810" y="55"/>
                      </a:lnTo>
                      <a:lnTo>
                        <a:pt x="805" y="46"/>
                      </a:lnTo>
                      <a:lnTo>
                        <a:pt x="799" y="38"/>
                      </a:lnTo>
                      <a:lnTo>
                        <a:pt x="793" y="30"/>
                      </a:lnTo>
                      <a:lnTo>
                        <a:pt x="786" y="24"/>
                      </a:lnTo>
                      <a:lnTo>
                        <a:pt x="777" y="17"/>
                      </a:lnTo>
                      <a:lnTo>
                        <a:pt x="769" y="12"/>
                      </a:lnTo>
                      <a:lnTo>
                        <a:pt x="760" y="8"/>
                      </a:lnTo>
                      <a:lnTo>
                        <a:pt x="751" y="5"/>
                      </a:lnTo>
                      <a:lnTo>
                        <a:pt x="742" y="2"/>
                      </a:lnTo>
                      <a:lnTo>
                        <a:pt x="733" y="1"/>
                      </a:lnTo>
                      <a:lnTo>
                        <a:pt x="722" y="0"/>
                      </a:lnTo>
                      <a:lnTo>
                        <a:pt x="713" y="0"/>
                      </a:lnTo>
                      <a:lnTo>
                        <a:pt x="704" y="2"/>
                      </a:lnTo>
                      <a:lnTo>
                        <a:pt x="695" y="4"/>
                      </a:lnTo>
                      <a:lnTo>
                        <a:pt x="685" y="7"/>
                      </a:lnTo>
                      <a:lnTo>
                        <a:pt x="676" y="10"/>
                      </a:lnTo>
                      <a:lnTo>
                        <a:pt x="668" y="15"/>
                      </a:lnTo>
                      <a:lnTo>
                        <a:pt x="659" y="2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0" name="Freeform 2167">
                  <a:extLst>
                    <a:ext uri="{FF2B5EF4-FFF2-40B4-BE49-F238E27FC236}">
                      <a16:creationId xmlns:a16="http://schemas.microsoft.com/office/drawing/2014/main" id="{592AF4F6-22B7-4187-A9E8-272ADF6D36E5}"/>
                    </a:ext>
                  </a:extLst>
                </p:cNvPr>
                <p:cNvSpPr>
                  <a:spLocks/>
                </p:cNvSpPr>
                <p:nvPr/>
              </p:nvSpPr>
              <p:spPr bwMode="auto">
                <a:xfrm>
                  <a:off x="2042" y="2576"/>
                  <a:ext cx="46" cy="27"/>
                </a:xfrm>
                <a:custGeom>
                  <a:avLst/>
                  <a:gdLst>
                    <a:gd name="T0" fmla="*/ 0 w 695"/>
                    <a:gd name="T1" fmla="*/ 0 h 403"/>
                    <a:gd name="T2" fmla="*/ 0 w 695"/>
                    <a:gd name="T3" fmla="*/ 0 h 403"/>
                    <a:gd name="T4" fmla="*/ 0 w 695"/>
                    <a:gd name="T5" fmla="*/ 0 h 403"/>
                    <a:gd name="T6" fmla="*/ 0 w 695"/>
                    <a:gd name="T7" fmla="*/ 0 h 403"/>
                    <a:gd name="T8" fmla="*/ 0 w 695"/>
                    <a:gd name="T9" fmla="*/ 0 h 403"/>
                    <a:gd name="T10" fmla="*/ 0 w 695"/>
                    <a:gd name="T11" fmla="*/ 0 h 403"/>
                    <a:gd name="T12" fmla="*/ 0 w 695"/>
                    <a:gd name="T13" fmla="*/ 0 h 403"/>
                    <a:gd name="T14" fmla="*/ 0 w 695"/>
                    <a:gd name="T15" fmla="*/ 0 h 403"/>
                    <a:gd name="T16" fmla="*/ 0 w 695"/>
                    <a:gd name="T17" fmla="*/ 0 h 403"/>
                    <a:gd name="T18" fmla="*/ 0 w 695"/>
                    <a:gd name="T19" fmla="*/ 0 h 403"/>
                    <a:gd name="T20" fmla="*/ 0 w 695"/>
                    <a:gd name="T21" fmla="*/ 0 h 403"/>
                    <a:gd name="T22" fmla="*/ 0 w 695"/>
                    <a:gd name="T23" fmla="*/ 0 h 403"/>
                    <a:gd name="T24" fmla="*/ 0 w 695"/>
                    <a:gd name="T25" fmla="*/ 0 h 403"/>
                    <a:gd name="T26" fmla="*/ 0 w 695"/>
                    <a:gd name="T27" fmla="*/ 0 h 403"/>
                    <a:gd name="T28" fmla="*/ 0 w 695"/>
                    <a:gd name="T29" fmla="*/ 0 h 403"/>
                    <a:gd name="T30" fmla="*/ 0 w 695"/>
                    <a:gd name="T31" fmla="*/ 0 h 403"/>
                    <a:gd name="T32" fmla="*/ 0 w 695"/>
                    <a:gd name="T33" fmla="*/ 0 h 403"/>
                    <a:gd name="T34" fmla="*/ 0 w 695"/>
                    <a:gd name="T35" fmla="*/ 0 h 403"/>
                    <a:gd name="T36" fmla="*/ 0 w 695"/>
                    <a:gd name="T37" fmla="*/ 0 h 403"/>
                    <a:gd name="T38" fmla="*/ 0 w 695"/>
                    <a:gd name="T39" fmla="*/ 0 h 403"/>
                    <a:gd name="T40" fmla="*/ 0 w 695"/>
                    <a:gd name="T41" fmla="*/ 0 h 403"/>
                    <a:gd name="T42" fmla="*/ 0 w 695"/>
                    <a:gd name="T43" fmla="*/ 0 h 403"/>
                    <a:gd name="T44" fmla="*/ 0 w 695"/>
                    <a:gd name="T45" fmla="*/ 0 h 403"/>
                    <a:gd name="T46" fmla="*/ 0 w 695"/>
                    <a:gd name="T47" fmla="*/ 0 h 403"/>
                    <a:gd name="T48" fmla="*/ 0 w 695"/>
                    <a:gd name="T49" fmla="*/ 0 h 403"/>
                    <a:gd name="T50" fmla="*/ 0 w 695"/>
                    <a:gd name="T51" fmla="*/ 0 h 403"/>
                    <a:gd name="T52" fmla="*/ 0 w 695"/>
                    <a:gd name="T53" fmla="*/ 0 h 403"/>
                    <a:gd name="T54" fmla="*/ 0 w 695"/>
                    <a:gd name="T55" fmla="*/ 0 h 403"/>
                    <a:gd name="T56" fmla="*/ 0 w 695"/>
                    <a:gd name="T57" fmla="*/ 0 h 403"/>
                    <a:gd name="T58" fmla="*/ 0 w 695"/>
                    <a:gd name="T59" fmla="*/ 0 h 403"/>
                    <a:gd name="T60" fmla="*/ 0 w 695"/>
                    <a:gd name="T61" fmla="*/ 0 h 403"/>
                    <a:gd name="T62" fmla="*/ 0 w 695"/>
                    <a:gd name="T63" fmla="*/ 0 h 403"/>
                    <a:gd name="T64" fmla="*/ 0 w 695"/>
                    <a:gd name="T65" fmla="*/ 0 h 403"/>
                    <a:gd name="T66" fmla="*/ 0 w 695"/>
                    <a:gd name="T67" fmla="*/ 0 h 403"/>
                    <a:gd name="T68" fmla="*/ 0 w 695"/>
                    <a:gd name="T69" fmla="*/ 0 h 403"/>
                    <a:gd name="T70" fmla="*/ 0 w 695"/>
                    <a:gd name="T71" fmla="*/ 0 h 403"/>
                    <a:gd name="T72" fmla="*/ 0 w 695"/>
                    <a:gd name="T73" fmla="*/ 0 h 403"/>
                    <a:gd name="T74" fmla="*/ 0 w 695"/>
                    <a:gd name="T75" fmla="*/ 0 h 403"/>
                    <a:gd name="T76" fmla="*/ 0 w 695"/>
                    <a:gd name="T77" fmla="*/ 0 h 403"/>
                    <a:gd name="T78" fmla="*/ 0 w 695"/>
                    <a:gd name="T79" fmla="*/ 0 h 403"/>
                    <a:gd name="T80" fmla="*/ 0 w 695"/>
                    <a:gd name="T81" fmla="*/ 0 h 403"/>
                    <a:gd name="T82" fmla="*/ 0 w 695"/>
                    <a:gd name="T83" fmla="*/ 0 h 403"/>
                    <a:gd name="T84" fmla="*/ 0 w 695"/>
                    <a:gd name="T85" fmla="*/ 0 h 403"/>
                    <a:gd name="T86" fmla="*/ 0 w 695"/>
                    <a:gd name="T87" fmla="*/ 0 h 403"/>
                    <a:gd name="T88" fmla="*/ 0 w 695"/>
                    <a:gd name="T89" fmla="*/ 0 h 403"/>
                    <a:gd name="T90" fmla="*/ 0 w 695"/>
                    <a:gd name="T91" fmla="*/ 0 h 403"/>
                    <a:gd name="T92" fmla="*/ 0 w 695"/>
                    <a:gd name="T93" fmla="*/ 0 h 403"/>
                    <a:gd name="T94" fmla="*/ 0 w 695"/>
                    <a:gd name="T95" fmla="*/ 0 h 403"/>
                    <a:gd name="T96" fmla="*/ 0 w 695"/>
                    <a:gd name="T97" fmla="*/ 0 h 403"/>
                    <a:gd name="T98" fmla="*/ 0 w 695"/>
                    <a:gd name="T99" fmla="*/ 0 h 403"/>
                    <a:gd name="T100" fmla="*/ 0 w 695"/>
                    <a:gd name="T101" fmla="*/ 0 h 403"/>
                    <a:gd name="T102" fmla="*/ 0 w 695"/>
                    <a:gd name="T103" fmla="*/ 0 h 403"/>
                    <a:gd name="T104" fmla="*/ 0 w 695"/>
                    <a:gd name="T105" fmla="*/ 0 h 403"/>
                    <a:gd name="T106" fmla="*/ 0 w 695"/>
                    <a:gd name="T107" fmla="*/ 0 h 403"/>
                    <a:gd name="T108" fmla="*/ 0 w 695"/>
                    <a:gd name="T109" fmla="*/ 0 h 403"/>
                    <a:gd name="T110" fmla="*/ 0 w 695"/>
                    <a:gd name="T111" fmla="*/ 0 h 403"/>
                    <a:gd name="T112" fmla="*/ 0 w 695"/>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5" h="403">
                      <a:moveTo>
                        <a:pt x="522" y="32"/>
                      </a:moveTo>
                      <a:lnTo>
                        <a:pt x="503" y="52"/>
                      </a:lnTo>
                      <a:lnTo>
                        <a:pt x="484" y="70"/>
                      </a:lnTo>
                      <a:lnTo>
                        <a:pt x="466" y="87"/>
                      </a:lnTo>
                      <a:lnTo>
                        <a:pt x="448" y="102"/>
                      </a:lnTo>
                      <a:lnTo>
                        <a:pt x="429" y="117"/>
                      </a:lnTo>
                      <a:lnTo>
                        <a:pt x="412" y="129"/>
                      </a:lnTo>
                      <a:lnTo>
                        <a:pt x="394" y="140"/>
                      </a:lnTo>
                      <a:lnTo>
                        <a:pt x="377" y="151"/>
                      </a:lnTo>
                      <a:lnTo>
                        <a:pt x="360" y="160"/>
                      </a:lnTo>
                      <a:lnTo>
                        <a:pt x="344" y="168"/>
                      </a:lnTo>
                      <a:lnTo>
                        <a:pt x="327" y="176"/>
                      </a:lnTo>
                      <a:lnTo>
                        <a:pt x="312" y="182"/>
                      </a:lnTo>
                      <a:lnTo>
                        <a:pt x="296" y="187"/>
                      </a:lnTo>
                      <a:lnTo>
                        <a:pt x="282" y="191"/>
                      </a:lnTo>
                      <a:lnTo>
                        <a:pt x="267" y="195"/>
                      </a:lnTo>
                      <a:lnTo>
                        <a:pt x="254" y="197"/>
                      </a:lnTo>
                      <a:lnTo>
                        <a:pt x="228" y="201"/>
                      </a:lnTo>
                      <a:lnTo>
                        <a:pt x="204" y="203"/>
                      </a:lnTo>
                      <a:lnTo>
                        <a:pt x="183" y="204"/>
                      </a:lnTo>
                      <a:lnTo>
                        <a:pt x="166" y="203"/>
                      </a:lnTo>
                      <a:lnTo>
                        <a:pt x="141" y="200"/>
                      </a:lnTo>
                      <a:lnTo>
                        <a:pt x="130" y="197"/>
                      </a:lnTo>
                      <a:lnTo>
                        <a:pt x="131" y="198"/>
                      </a:lnTo>
                      <a:lnTo>
                        <a:pt x="121" y="195"/>
                      </a:lnTo>
                      <a:lnTo>
                        <a:pt x="111" y="193"/>
                      </a:lnTo>
                      <a:lnTo>
                        <a:pt x="102" y="193"/>
                      </a:lnTo>
                      <a:lnTo>
                        <a:pt x="91" y="193"/>
                      </a:lnTo>
                      <a:lnTo>
                        <a:pt x="82" y="194"/>
                      </a:lnTo>
                      <a:lnTo>
                        <a:pt x="73" y="196"/>
                      </a:lnTo>
                      <a:lnTo>
                        <a:pt x="63" y="199"/>
                      </a:lnTo>
                      <a:lnTo>
                        <a:pt x="55" y="203"/>
                      </a:lnTo>
                      <a:lnTo>
                        <a:pt x="47" y="209"/>
                      </a:lnTo>
                      <a:lnTo>
                        <a:pt x="39" y="214"/>
                      </a:lnTo>
                      <a:lnTo>
                        <a:pt x="31" y="220"/>
                      </a:lnTo>
                      <a:lnTo>
                        <a:pt x="24" y="227"/>
                      </a:lnTo>
                      <a:lnTo>
                        <a:pt x="18" y="234"/>
                      </a:lnTo>
                      <a:lnTo>
                        <a:pt x="13" y="243"/>
                      </a:lnTo>
                      <a:lnTo>
                        <a:pt x="9" y="252"/>
                      </a:lnTo>
                      <a:lnTo>
                        <a:pt x="4" y="261"/>
                      </a:lnTo>
                      <a:lnTo>
                        <a:pt x="2" y="272"/>
                      </a:lnTo>
                      <a:lnTo>
                        <a:pt x="0" y="281"/>
                      </a:lnTo>
                      <a:lnTo>
                        <a:pt x="0" y="291"/>
                      </a:lnTo>
                      <a:lnTo>
                        <a:pt x="0" y="301"/>
                      </a:lnTo>
                      <a:lnTo>
                        <a:pt x="1" y="310"/>
                      </a:lnTo>
                      <a:lnTo>
                        <a:pt x="3" y="320"/>
                      </a:lnTo>
                      <a:lnTo>
                        <a:pt x="7" y="329"/>
                      </a:lnTo>
                      <a:lnTo>
                        <a:pt x="11" y="338"/>
                      </a:lnTo>
                      <a:lnTo>
                        <a:pt x="15" y="346"/>
                      </a:lnTo>
                      <a:lnTo>
                        <a:pt x="21" y="353"/>
                      </a:lnTo>
                      <a:lnTo>
                        <a:pt x="27" y="362"/>
                      </a:lnTo>
                      <a:lnTo>
                        <a:pt x="34" y="368"/>
                      </a:lnTo>
                      <a:lnTo>
                        <a:pt x="42" y="374"/>
                      </a:lnTo>
                      <a:lnTo>
                        <a:pt x="50" y="379"/>
                      </a:lnTo>
                      <a:lnTo>
                        <a:pt x="59" y="383"/>
                      </a:lnTo>
                      <a:lnTo>
                        <a:pt x="69" y="387"/>
                      </a:lnTo>
                      <a:lnTo>
                        <a:pt x="74" y="390"/>
                      </a:lnTo>
                      <a:lnTo>
                        <a:pt x="86" y="393"/>
                      </a:lnTo>
                      <a:lnTo>
                        <a:pt x="104" y="396"/>
                      </a:lnTo>
                      <a:lnTo>
                        <a:pt x="127" y="400"/>
                      </a:lnTo>
                      <a:lnTo>
                        <a:pt x="154" y="402"/>
                      </a:lnTo>
                      <a:lnTo>
                        <a:pt x="188" y="403"/>
                      </a:lnTo>
                      <a:lnTo>
                        <a:pt x="205" y="403"/>
                      </a:lnTo>
                      <a:lnTo>
                        <a:pt x="224" y="402"/>
                      </a:lnTo>
                      <a:lnTo>
                        <a:pt x="244" y="401"/>
                      </a:lnTo>
                      <a:lnTo>
                        <a:pt x="265" y="398"/>
                      </a:lnTo>
                      <a:lnTo>
                        <a:pt x="286" y="395"/>
                      </a:lnTo>
                      <a:lnTo>
                        <a:pt x="309" y="391"/>
                      </a:lnTo>
                      <a:lnTo>
                        <a:pt x="331" y="384"/>
                      </a:lnTo>
                      <a:lnTo>
                        <a:pt x="355" y="377"/>
                      </a:lnTo>
                      <a:lnTo>
                        <a:pt x="379" y="370"/>
                      </a:lnTo>
                      <a:lnTo>
                        <a:pt x="404" y="360"/>
                      </a:lnTo>
                      <a:lnTo>
                        <a:pt x="428" y="349"/>
                      </a:lnTo>
                      <a:lnTo>
                        <a:pt x="454" y="336"/>
                      </a:lnTo>
                      <a:lnTo>
                        <a:pt x="480" y="322"/>
                      </a:lnTo>
                      <a:lnTo>
                        <a:pt x="507" y="306"/>
                      </a:lnTo>
                      <a:lnTo>
                        <a:pt x="534" y="288"/>
                      </a:lnTo>
                      <a:lnTo>
                        <a:pt x="561" y="268"/>
                      </a:lnTo>
                      <a:lnTo>
                        <a:pt x="588" y="246"/>
                      </a:lnTo>
                      <a:lnTo>
                        <a:pt x="615" y="222"/>
                      </a:lnTo>
                      <a:lnTo>
                        <a:pt x="641" y="195"/>
                      </a:lnTo>
                      <a:lnTo>
                        <a:pt x="669" y="167"/>
                      </a:lnTo>
                      <a:lnTo>
                        <a:pt x="676" y="159"/>
                      </a:lnTo>
                      <a:lnTo>
                        <a:pt x="681" y="151"/>
                      </a:lnTo>
                      <a:lnTo>
                        <a:pt x="686" y="142"/>
                      </a:lnTo>
                      <a:lnTo>
                        <a:pt x="689" y="133"/>
                      </a:lnTo>
                      <a:lnTo>
                        <a:pt x="692" y="124"/>
                      </a:lnTo>
                      <a:lnTo>
                        <a:pt x="694" y="115"/>
                      </a:lnTo>
                      <a:lnTo>
                        <a:pt x="695" y="104"/>
                      </a:lnTo>
                      <a:lnTo>
                        <a:pt x="695" y="95"/>
                      </a:lnTo>
                      <a:lnTo>
                        <a:pt x="694" y="86"/>
                      </a:lnTo>
                      <a:lnTo>
                        <a:pt x="692" y="76"/>
                      </a:lnTo>
                      <a:lnTo>
                        <a:pt x="690" y="67"/>
                      </a:lnTo>
                      <a:lnTo>
                        <a:pt x="686" y="58"/>
                      </a:lnTo>
                      <a:lnTo>
                        <a:pt x="682" y="49"/>
                      </a:lnTo>
                      <a:lnTo>
                        <a:pt x="677" y="41"/>
                      </a:lnTo>
                      <a:lnTo>
                        <a:pt x="669" y="33"/>
                      </a:lnTo>
                      <a:lnTo>
                        <a:pt x="663" y="26"/>
                      </a:lnTo>
                      <a:lnTo>
                        <a:pt x="655" y="19"/>
                      </a:lnTo>
                      <a:lnTo>
                        <a:pt x="647" y="14"/>
                      </a:lnTo>
                      <a:lnTo>
                        <a:pt x="637" y="9"/>
                      </a:lnTo>
                      <a:lnTo>
                        <a:pt x="629" y="6"/>
                      </a:lnTo>
                      <a:lnTo>
                        <a:pt x="620" y="3"/>
                      </a:lnTo>
                      <a:lnTo>
                        <a:pt x="609" y="1"/>
                      </a:lnTo>
                      <a:lnTo>
                        <a:pt x="600" y="0"/>
                      </a:lnTo>
                      <a:lnTo>
                        <a:pt x="591" y="0"/>
                      </a:lnTo>
                      <a:lnTo>
                        <a:pt x="581" y="1"/>
                      </a:lnTo>
                      <a:lnTo>
                        <a:pt x="572" y="3"/>
                      </a:lnTo>
                      <a:lnTo>
                        <a:pt x="563" y="5"/>
                      </a:lnTo>
                      <a:lnTo>
                        <a:pt x="554" y="9"/>
                      </a:lnTo>
                      <a:lnTo>
                        <a:pt x="545" y="13"/>
                      </a:lnTo>
                      <a:lnTo>
                        <a:pt x="537" y="18"/>
                      </a:lnTo>
                      <a:lnTo>
                        <a:pt x="529" y="26"/>
                      </a:lnTo>
                      <a:lnTo>
                        <a:pt x="522" y="3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1" name="Freeform 2168">
                  <a:extLst>
                    <a:ext uri="{FF2B5EF4-FFF2-40B4-BE49-F238E27FC236}">
                      <a16:creationId xmlns:a16="http://schemas.microsoft.com/office/drawing/2014/main" id="{9F9F5BC8-BF91-48CB-B761-AA7D061F29EB}"/>
                    </a:ext>
                  </a:extLst>
                </p:cNvPr>
                <p:cNvSpPr>
                  <a:spLocks/>
                </p:cNvSpPr>
                <p:nvPr/>
              </p:nvSpPr>
              <p:spPr bwMode="auto">
                <a:xfrm>
                  <a:off x="2013" y="2696"/>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2" name="Freeform 2169">
                  <a:extLst>
                    <a:ext uri="{FF2B5EF4-FFF2-40B4-BE49-F238E27FC236}">
                      <a16:creationId xmlns:a16="http://schemas.microsoft.com/office/drawing/2014/main" id="{CBE3203A-3260-4600-8144-76DC562A97A0}"/>
                    </a:ext>
                  </a:extLst>
                </p:cNvPr>
                <p:cNvSpPr>
                  <a:spLocks/>
                </p:cNvSpPr>
                <p:nvPr/>
              </p:nvSpPr>
              <p:spPr bwMode="auto">
                <a:xfrm>
                  <a:off x="1954" y="2436"/>
                  <a:ext cx="181" cy="271"/>
                </a:xfrm>
                <a:custGeom>
                  <a:avLst/>
                  <a:gdLst>
                    <a:gd name="T0" fmla="*/ 0 w 2713"/>
                    <a:gd name="T1" fmla="*/ 0 h 4061"/>
                    <a:gd name="T2" fmla="*/ 0 w 2713"/>
                    <a:gd name="T3" fmla="*/ 0 h 4061"/>
                    <a:gd name="T4" fmla="*/ 0 w 2713"/>
                    <a:gd name="T5" fmla="*/ 0 h 4061"/>
                    <a:gd name="T6" fmla="*/ 0 w 2713"/>
                    <a:gd name="T7" fmla="*/ 0 h 4061"/>
                    <a:gd name="T8" fmla="*/ 0 w 2713"/>
                    <a:gd name="T9" fmla="*/ 0 h 4061"/>
                    <a:gd name="T10" fmla="*/ 0 w 2713"/>
                    <a:gd name="T11" fmla="*/ 0 h 4061"/>
                    <a:gd name="T12" fmla="*/ 0 w 2713"/>
                    <a:gd name="T13" fmla="*/ 0 h 4061"/>
                    <a:gd name="T14" fmla="*/ 0 w 2713"/>
                    <a:gd name="T15" fmla="*/ 0 h 4061"/>
                    <a:gd name="T16" fmla="*/ 0 w 2713"/>
                    <a:gd name="T17" fmla="*/ 0 h 4061"/>
                    <a:gd name="T18" fmla="*/ 0 w 2713"/>
                    <a:gd name="T19" fmla="*/ 0 h 4061"/>
                    <a:gd name="T20" fmla="*/ 0 w 2713"/>
                    <a:gd name="T21" fmla="*/ 0 h 4061"/>
                    <a:gd name="T22" fmla="*/ 0 w 2713"/>
                    <a:gd name="T23" fmla="*/ 0 h 4061"/>
                    <a:gd name="T24" fmla="*/ 0 w 2713"/>
                    <a:gd name="T25" fmla="*/ 0 h 4061"/>
                    <a:gd name="T26" fmla="*/ 0 w 2713"/>
                    <a:gd name="T27" fmla="*/ 0 h 4061"/>
                    <a:gd name="T28" fmla="*/ 0 w 2713"/>
                    <a:gd name="T29" fmla="*/ 0 h 4061"/>
                    <a:gd name="T30" fmla="*/ 0 w 2713"/>
                    <a:gd name="T31" fmla="*/ 0 h 4061"/>
                    <a:gd name="T32" fmla="*/ 0 w 2713"/>
                    <a:gd name="T33" fmla="*/ 0 h 4061"/>
                    <a:gd name="T34" fmla="*/ 0 w 2713"/>
                    <a:gd name="T35" fmla="*/ 0 h 4061"/>
                    <a:gd name="T36" fmla="*/ 0 w 2713"/>
                    <a:gd name="T37" fmla="*/ 0 h 4061"/>
                    <a:gd name="T38" fmla="*/ 0 w 2713"/>
                    <a:gd name="T39" fmla="*/ 0 h 4061"/>
                    <a:gd name="T40" fmla="*/ 0 w 2713"/>
                    <a:gd name="T41" fmla="*/ 0 h 4061"/>
                    <a:gd name="T42" fmla="*/ 0 w 2713"/>
                    <a:gd name="T43" fmla="*/ 0 h 4061"/>
                    <a:gd name="T44" fmla="*/ 0 w 2713"/>
                    <a:gd name="T45" fmla="*/ 0 h 4061"/>
                    <a:gd name="T46" fmla="*/ 0 w 2713"/>
                    <a:gd name="T47" fmla="*/ 0 h 4061"/>
                    <a:gd name="T48" fmla="*/ 0 w 2713"/>
                    <a:gd name="T49" fmla="*/ 0 h 4061"/>
                    <a:gd name="T50" fmla="*/ 0 w 2713"/>
                    <a:gd name="T51" fmla="*/ 0 h 4061"/>
                    <a:gd name="T52" fmla="*/ 0 w 2713"/>
                    <a:gd name="T53" fmla="*/ 0 h 4061"/>
                    <a:gd name="T54" fmla="*/ 0 w 2713"/>
                    <a:gd name="T55" fmla="*/ 0 h 4061"/>
                    <a:gd name="T56" fmla="*/ 0 w 2713"/>
                    <a:gd name="T57" fmla="*/ 0 h 4061"/>
                    <a:gd name="T58" fmla="*/ 0 w 2713"/>
                    <a:gd name="T59" fmla="*/ 0 h 4061"/>
                    <a:gd name="T60" fmla="*/ 0 w 2713"/>
                    <a:gd name="T61" fmla="*/ 0 h 4061"/>
                    <a:gd name="T62" fmla="*/ 0 w 2713"/>
                    <a:gd name="T63" fmla="*/ 0 h 4061"/>
                    <a:gd name="T64" fmla="*/ 0 w 2713"/>
                    <a:gd name="T65" fmla="*/ 0 h 4061"/>
                    <a:gd name="T66" fmla="*/ 0 w 2713"/>
                    <a:gd name="T67" fmla="*/ 0 h 4061"/>
                    <a:gd name="T68" fmla="*/ 0 w 2713"/>
                    <a:gd name="T69" fmla="*/ 0 h 4061"/>
                    <a:gd name="T70" fmla="*/ 0 w 2713"/>
                    <a:gd name="T71" fmla="*/ 0 h 4061"/>
                    <a:gd name="T72" fmla="*/ 0 w 2713"/>
                    <a:gd name="T73" fmla="*/ 0 h 4061"/>
                    <a:gd name="T74" fmla="*/ 0 w 2713"/>
                    <a:gd name="T75" fmla="*/ 0 h 4061"/>
                    <a:gd name="T76" fmla="*/ 0 w 2713"/>
                    <a:gd name="T77" fmla="*/ 0 h 4061"/>
                    <a:gd name="T78" fmla="*/ 0 w 2713"/>
                    <a:gd name="T79" fmla="*/ 0 h 4061"/>
                    <a:gd name="T80" fmla="*/ 0 w 2713"/>
                    <a:gd name="T81" fmla="*/ 0 h 4061"/>
                    <a:gd name="T82" fmla="*/ 0 w 2713"/>
                    <a:gd name="T83" fmla="*/ 0 h 4061"/>
                    <a:gd name="T84" fmla="*/ 0 w 2713"/>
                    <a:gd name="T85" fmla="*/ 0 h 4061"/>
                    <a:gd name="T86" fmla="*/ 0 w 2713"/>
                    <a:gd name="T87" fmla="*/ 0 h 4061"/>
                    <a:gd name="T88" fmla="*/ 0 w 2713"/>
                    <a:gd name="T89" fmla="*/ 0 h 4061"/>
                    <a:gd name="T90" fmla="*/ 0 w 2713"/>
                    <a:gd name="T91" fmla="*/ 0 h 4061"/>
                    <a:gd name="T92" fmla="*/ 0 w 2713"/>
                    <a:gd name="T93" fmla="*/ 0 h 4061"/>
                    <a:gd name="T94" fmla="*/ 0 w 2713"/>
                    <a:gd name="T95" fmla="*/ 0 h 4061"/>
                    <a:gd name="T96" fmla="*/ 0 w 2713"/>
                    <a:gd name="T97" fmla="*/ 0 h 4061"/>
                    <a:gd name="T98" fmla="*/ 0 w 2713"/>
                    <a:gd name="T99" fmla="*/ 0 h 4061"/>
                    <a:gd name="T100" fmla="*/ 0 w 2713"/>
                    <a:gd name="T101" fmla="*/ 0 h 4061"/>
                    <a:gd name="T102" fmla="*/ 0 w 2713"/>
                    <a:gd name="T103" fmla="*/ 0 h 4061"/>
                    <a:gd name="T104" fmla="*/ 0 w 2713"/>
                    <a:gd name="T105" fmla="*/ 0 h 4061"/>
                    <a:gd name="T106" fmla="*/ 0 w 2713"/>
                    <a:gd name="T107" fmla="*/ 0 h 4061"/>
                    <a:gd name="T108" fmla="*/ 0 w 2713"/>
                    <a:gd name="T109" fmla="*/ 0 h 4061"/>
                    <a:gd name="T110" fmla="*/ 0 w 2713"/>
                    <a:gd name="T111" fmla="*/ 0 h 4061"/>
                    <a:gd name="T112" fmla="*/ 0 w 2713"/>
                    <a:gd name="T113" fmla="*/ 0 h 4061"/>
                    <a:gd name="T114" fmla="*/ 0 w 2713"/>
                    <a:gd name="T115" fmla="*/ 0 h 4061"/>
                    <a:gd name="T116" fmla="*/ 0 w 2713"/>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3" h="4061">
                      <a:moveTo>
                        <a:pt x="2603" y="211"/>
                      </a:moveTo>
                      <a:lnTo>
                        <a:pt x="2603" y="211"/>
                      </a:lnTo>
                      <a:lnTo>
                        <a:pt x="2613" y="212"/>
                      </a:lnTo>
                      <a:lnTo>
                        <a:pt x="2623" y="211"/>
                      </a:lnTo>
                      <a:lnTo>
                        <a:pt x="2633" y="210"/>
                      </a:lnTo>
                      <a:lnTo>
                        <a:pt x="2642" y="206"/>
                      </a:lnTo>
                      <a:lnTo>
                        <a:pt x="2651" y="203"/>
                      </a:lnTo>
                      <a:lnTo>
                        <a:pt x="2659" y="199"/>
                      </a:lnTo>
                      <a:lnTo>
                        <a:pt x="2668" y="195"/>
                      </a:lnTo>
                      <a:lnTo>
                        <a:pt x="2676" y="189"/>
                      </a:lnTo>
                      <a:lnTo>
                        <a:pt x="2683" y="183"/>
                      </a:lnTo>
                      <a:lnTo>
                        <a:pt x="2689" y="175"/>
                      </a:lnTo>
                      <a:lnTo>
                        <a:pt x="2696" y="168"/>
                      </a:lnTo>
                      <a:lnTo>
                        <a:pt x="2701" y="160"/>
                      </a:lnTo>
                      <a:lnTo>
                        <a:pt x="2705" y="151"/>
                      </a:lnTo>
                      <a:lnTo>
                        <a:pt x="2708" y="141"/>
                      </a:lnTo>
                      <a:lnTo>
                        <a:pt x="2711" y="132"/>
                      </a:lnTo>
                      <a:lnTo>
                        <a:pt x="2712" y="122"/>
                      </a:lnTo>
                      <a:lnTo>
                        <a:pt x="2713" y="111"/>
                      </a:lnTo>
                      <a:lnTo>
                        <a:pt x="2712" y="101"/>
                      </a:lnTo>
                      <a:lnTo>
                        <a:pt x="2711" y="92"/>
                      </a:lnTo>
                      <a:lnTo>
                        <a:pt x="2708" y="82"/>
                      </a:lnTo>
                      <a:lnTo>
                        <a:pt x="2705" y="73"/>
                      </a:lnTo>
                      <a:lnTo>
                        <a:pt x="2701" y="65"/>
                      </a:lnTo>
                      <a:lnTo>
                        <a:pt x="2696" y="57"/>
                      </a:lnTo>
                      <a:lnTo>
                        <a:pt x="2690" y="48"/>
                      </a:lnTo>
                      <a:lnTo>
                        <a:pt x="2684" y="41"/>
                      </a:lnTo>
                      <a:lnTo>
                        <a:pt x="2677" y="35"/>
                      </a:lnTo>
                      <a:lnTo>
                        <a:pt x="2669" y="29"/>
                      </a:lnTo>
                      <a:lnTo>
                        <a:pt x="2661" y="23"/>
                      </a:lnTo>
                      <a:lnTo>
                        <a:pt x="2652" y="19"/>
                      </a:lnTo>
                      <a:lnTo>
                        <a:pt x="2643" y="16"/>
                      </a:lnTo>
                      <a:lnTo>
                        <a:pt x="2634" y="13"/>
                      </a:lnTo>
                      <a:lnTo>
                        <a:pt x="2623" y="12"/>
                      </a:lnTo>
                      <a:lnTo>
                        <a:pt x="2597" y="10"/>
                      </a:lnTo>
                      <a:lnTo>
                        <a:pt x="2545" y="6"/>
                      </a:lnTo>
                      <a:lnTo>
                        <a:pt x="2468" y="2"/>
                      </a:lnTo>
                      <a:lnTo>
                        <a:pt x="2369" y="0"/>
                      </a:lnTo>
                      <a:lnTo>
                        <a:pt x="2312" y="0"/>
                      </a:lnTo>
                      <a:lnTo>
                        <a:pt x="2251" y="1"/>
                      </a:lnTo>
                      <a:lnTo>
                        <a:pt x="2186" y="2"/>
                      </a:lnTo>
                      <a:lnTo>
                        <a:pt x="2118" y="5"/>
                      </a:lnTo>
                      <a:lnTo>
                        <a:pt x="2045" y="10"/>
                      </a:lnTo>
                      <a:lnTo>
                        <a:pt x="1971" y="15"/>
                      </a:lnTo>
                      <a:lnTo>
                        <a:pt x="1893" y="23"/>
                      </a:lnTo>
                      <a:lnTo>
                        <a:pt x="1814" y="34"/>
                      </a:lnTo>
                      <a:lnTo>
                        <a:pt x="1732" y="45"/>
                      </a:lnTo>
                      <a:lnTo>
                        <a:pt x="1649" y="60"/>
                      </a:lnTo>
                      <a:lnTo>
                        <a:pt x="1565" y="76"/>
                      </a:lnTo>
                      <a:lnTo>
                        <a:pt x="1481" y="96"/>
                      </a:lnTo>
                      <a:lnTo>
                        <a:pt x="1395" y="119"/>
                      </a:lnTo>
                      <a:lnTo>
                        <a:pt x="1310" y="144"/>
                      </a:lnTo>
                      <a:lnTo>
                        <a:pt x="1224" y="173"/>
                      </a:lnTo>
                      <a:lnTo>
                        <a:pt x="1140" y="205"/>
                      </a:lnTo>
                      <a:lnTo>
                        <a:pt x="1057" y="241"/>
                      </a:lnTo>
                      <a:lnTo>
                        <a:pt x="975" y="280"/>
                      </a:lnTo>
                      <a:lnTo>
                        <a:pt x="894" y="324"/>
                      </a:lnTo>
                      <a:lnTo>
                        <a:pt x="817" y="372"/>
                      </a:lnTo>
                      <a:lnTo>
                        <a:pt x="741" y="424"/>
                      </a:lnTo>
                      <a:lnTo>
                        <a:pt x="668" y="480"/>
                      </a:lnTo>
                      <a:lnTo>
                        <a:pt x="599" y="541"/>
                      </a:lnTo>
                      <a:lnTo>
                        <a:pt x="532" y="608"/>
                      </a:lnTo>
                      <a:lnTo>
                        <a:pt x="481" y="663"/>
                      </a:lnTo>
                      <a:lnTo>
                        <a:pt x="432" y="720"/>
                      </a:lnTo>
                      <a:lnTo>
                        <a:pt x="387" y="776"/>
                      </a:lnTo>
                      <a:lnTo>
                        <a:pt x="345" y="831"/>
                      </a:lnTo>
                      <a:lnTo>
                        <a:pt x="306" y="886"/>
                      </a:lnTo>
                      <a:lnTo>
                        <a:pt x="270" y="940"/>
                      </a:lnTo>
                      <a:lnTo>
                        <a:pt x="238" y="992"/>
                      </a:lnTo>
                      <a:lnTo>
                        <a:pt x="207" y="1045"/>
                      </a:lnTo>
                      <a:lnTo>
                        <a:pt x="179" y="1096"/>
                      </a:lnTo>
                      <a:lnTo>
                        <a:pt x="154" y="1146"/>
                      </a:lnTo>
                      <a:lnTo>
                        <a:pt x="131" y="1197"/>
                      </a:lnTo>
                      <a:lnTo>
                        <a:pt x="110" y="1246"/>
                      </a:lnTo>
                      <a:lnTo>
                        <a:pt x="93" y="1293"/>
                      </a:lnTo>
                      <a:lnTo>
                        <a:pt x="76" y="1341"/>
                      </a:lnTo>
                      <a:lnTo>
                        <a:pt x="62" y="1386"/>
                      </a:lnTo>
                      <a:lnTo>
                        <a:pt x="49" y="1431"/>
                      </a:lnTo>
                      <a:lnTo>
                        <a:pt x="38" y="1475"/>
                      </a:lnTo>
                      <a:lnTo>
                        <a:pt x="29" y="1517"/>
                      </a:lnTo>
                      <a:lnTo>
                        <a:pt x="22" y="1559"/>
                      </a:lnTo>
                      <a:lnTo>
                        <a:pt x="15" y="1599"/>
                      </a:lnTo>
                      <a:lnTo>
                        <a:pt x="10" y="1637"/>
                      </a:lnTo>
                      <a:lnTo>
                        <a:pt x="6" y="1675"/>
                      </a:lnTo>
                      <a:lnTo>
                        <a:pt x="3" y="1711"/>
                      </a:lnTo>
                      <a:lnTo>
                        <a:pt x="1" y="1746"/>
                      </a:lnTo>
                      <a:lnTo>
                        <a:pt x="0" y="1779"/>
                      </a:lnTo>
                      <a:lnTo>
                        <a:pt x="0" y="1811"/>
                      </a:lnTo>
                      <a:lnTo>
                        <a:pt x="0" y="1841"/>
                      </a:lnTo>
                      <a:lnTo>
                        <a:pt x="0" y="1870"/>
                      </a:lnTo>
                      <a:lnTo>
                        <a:pt x="2" y="1923"/>
                      </a:lnTo>
                      <a:lnTo>
                        <a:pt x="4" y="1968"/>
                      </a:lnTo>
                      <a:lnTo>
                        <a:pt x="6" y="2004"/>
                      </a:lnTo>
                      <a:lnTo>
                        <a:pt x="12" y="2097"/>
                      </a:lnTo>
                      <a:lnTo>
                        <a:pt x="22" y="2192"/>
                      </a:lnTo>
                      <a:lnTo>
                        <a:pt x="34" y="2284"/>
                      </a:lnTo>
                      <a:lnTo>
                        <a:pt x="48" y="2377"/>
                      </a:lnTo>
                      <a:lnTo>
                        <a:pt x="66" y="2468"/>
                      </a:lnTo>
                      <a:lnTo>
                        <a:pt x="87" y="2558"/>
                      </a:lnTo>
                      <a:lnTo>
                        <a:pt x="108" y="2648"/>
                      </a:lnTo>
                      <a:lnTo>
                        <a:pt x="133" y="2735"/>
                      </a:lnTo>
                      <a:lnTo>
                        <a:pt x="159" y="2821"/>
                      </a:lnTo>
                      <a:lnTo>
                        <a:pt x="186" y="2906"/>
                      </a:lnTo>
                      <a:lnTo>
                        <a:pt x="215" y="2989"/>
                      </a:lnTo>
                      <a:lnTo>
                        <a:pt x="245" y="3069"/>
                      </a:lnTo>
                      <a:lnTo>
                        <a:pt x="275" y="3149"/>
                      </a:lnTo>
                      <a:lnTo>
                        <a:pt x="306" y="3224"/>
                      </a:lnTo>
                      <a:lnTo>
                        <a:pt x="338" y="3299"/>
                      </a:lnTo>
                      <a:lnTo>
                        <a:pt x="370" y="3370"/>
                      </a:lnTo>
                      <a:lnTo>
                        <a:pt x="401" y="3438"/>
                      </a:lnTo>
                      <a:lnTo>
                        <a:pt x="433" y="3504"/>
                      </a:lnTo>
                      <a:lnTo>
                        <a:pt x="464" y="3567"/>
                      </a:lnTo>
                      <a:lnTo>
                        <a:pt x="494" y="3626"/>
                      </a:lnTo>
                      <a:lnTo>
                        <a:pt x="523" y="3681"/>
                      </a:lnTo>
                      <a:lnTo>
                        <a:pt x="551" y="3733"/>
                      </a:lnTo>
                      <a:lnTo>
                        <a:pt x="578" y="3781"/>
                      </a:lnTo>
                      <a:lnTo>
                        <a:pt x="603" y="3825"/>
                      </a:lnTo>
                      <a:lnTo>
                        <a:pt x="647" y="3901"/>
                      </a:lnTo>
                      <a:lnTo>
                        <a:pt x="683" y="3959"/>
                      </a:lnTo>
                      <a:lnTo>
                        <a:pt x="707" y="3998"/>
                      </a:lnTo>
                      <a:lnTo>
                        <a:pt x="719" y="4016"/>
                      </a:lnTo>
                      <a:lnTo>
                        <a:pt x="726" y="4025"/>
                      </a:lnTo>
                      <a:lnTo>
                        <a:pt x="733" y="4032"/>
                      </a:lnTo>
                      <a:lnTo>
                        <a:pt x="740" y="4038"/>
                      </a:lnTo>
                      <a:lnTo>
                        <a:pt x="747" y="4044"/>
                      </a:lnTo>
                      <a:lnTo>
                        <a:pt x="756" y="4050"/>
                      </a:lnTo>
                      <a:lnTo>
                        <a:pt x="765" y="4053"/>
                      </a:lnTo>
                      <a:lnTo>
                        <a:pt x="774" y="4057"/>
                      </a:lnTo>
                      <a:lnTo>
                        <a:pt x="784" y="4059"/>
                      </a:lnTo>
                      <a:lnTo>
                        <a:pt x="793" y="4060"/>
                      </a:lnTo>
                      <a:lnTo>
                        <a:pt x="802" y="4061"/>
                      </a:lnTo>
                      <a:lnTo>
                        <a:pt x="812" y="4060"/>
                      </a:lnTo>
                      <a:lnTo>
                        <a:pt x="822" y="4059"/>
                      </a:lnTo>
                      <a:lnTo>
                        <a:pt x="831" y="4057"/>
                      </a:lnTo>
                      <a:lnTo>
                        <a:pt x="840" y="4054"/>
                      </a:lnTo>
                      <a:lnTo>
                        <a:pt x="850" y="4049"/>
                      </a:lnTo>
                      <a:lnTo>
                        <a:pt x="858" y="4043"/>
                      </a:lnTo>
                      <a:lnTo>
                        <a:pt x="866" y="4038"/>
                      </a:lnTo>
                      <a:lnTo>
                        <a:pt x="874" y="4031"/>
                      </a:lnTo>
                      <a:lnTo>
                        <a:pt x="880" y="4024"/>
                      </a:lnTo>
                      <a:lnTo>
                        <a:pt x="886" y="4015"/>
                      </a:lnTo>
                      <a:lnTo>
                        <a:pt x="891" y="4007"/>
                      </a:lnTo>
                      <a:lnTo>
                        <a:pt x="895" y="3999"/>
                      </a:lnTo>
                      <a:lnTo>
                        <a:pt x="898" y="3990"/>
                      </a:lnTo>
                      <a:lnTo>
                        <a:pt x="900" y="3980"/>
                      </a:lnTo>
                      <a:lnTo>
                        <a:pt x="901" y="3971"/>
                      </a:lnTo>
                      <a:lnTo>
                        <a:pt x="903" y="3962"/>
                      </a:lnTo>
                      <a:lnTo>
                        <a:pt x="903" y="3951"/>
                      </a:lnTo>
                      <a:lnTo>
                        <a:pt x="900" y="3942"/>
                      </a:lnTo>
                      <a:lnTo>
                        <a:pt x="898" y="3933"/>
                      </a:lnTo>
                      <a:lnTo>
                        <a:pt x="895" y="3923"/>
                      </a:lnTo>
                      <a:lnTo>
                        <a:pt x="891" y="3914"/>
                      </a:lnTo>
                      <a:lnTo>
                        <a:pt x="886" y="3905"/>
                      </a:lnTo>
                      <a:lnTo>
                        <a:pt x="878" y="3892"/>
                      </a:lnTo>
                      <a:lnTo>
                        <a:pt x="856" y="3859"/>
                      </a:lnTo>
                      <a:lnTo>
                        <a:pt x="824" y="3807"/>
                      </a:lnTo>
                      <a:lnTo>
                        <a:pt x="783" y="3735"/>
                      </a:lnTo>
                      <a:lnTo>
                        <a:pt x="734" y="3648"/>
                      </a:lnTo>
                      <a:lnTo>
                        <a:pt x="679" y="3546"/>
                      </a:lnTo>
                      <a:lnTo>
                        <a:pt x="650" y="3489"/>
                      </a:lnTo>
                      <a:lnTo>
                        <a:pt x="620" y="3429"/>
                      </a:lnTo>
                      <a:lnTo>
                        <a:pt x="590" y="3366"/>
                      </a:lnTo>
                      <a:lnTo>
                        <a:pt x="559" y="3301"/>
                      </a:lnTo>
                      <a:lnTo>
                        <a:pt x="528" y="3232"/>
                      </a:lnTo>
                      <a:lnTo>
                        <a:pt x="498" y="3161"/>
                      </a:lnTo>
                      <a:lnTo>
                        <a:pt x="467" y="3088"/>
                      </a:lnTo>
                      <a:lnTo>
                        <a:pt x="438" y="3011"/>
                      </a:lnTo>
                      <a:lnTo>
                        <a:pt x="409" y="2934"/>
                      </a:lnTo>
                      <a:lnTo>
                        <a:pt x="381" y="2854"/>
                      </a:lnTo>
                      <a:lnTo>
                        <a:pt x="354" y="2774"/>
                      </a:lnTo>
                      <a:lnTo>
                        <a:pt x="330" y="2691"/>
                      </a:lnTo>
                      <a:lnTo>
                        <a:pt x="306" y="2606"/>
                      </a:lnTo>
                      <a:lnTo>
                        <a:pt x="284" y="2521"/>
                      </a:lnTo>
                      <a:lnTo>
                        <a:pt x="265" y="2435"/>
                      </a:lnTo>
                      <a:lnTo>
                        <a:pt x="247" y="2348"/>
                      </a:lnTo>
                      <a:lnTo>
                        <a:pt x="232" y="2260"/>
                      </a:lnTo>
                      <a:lnTo>
                        <a:pt x="220" y="2172"/>
                      </a:lnTo>
                      <a:lnTo>
                        <a:pt x="212" y="2084"/>
                      </a:lnTo>
                      <a:lnTo>
                        <a:pt x="206" y="1995"/>
                      </a:lnTo>
                      <a:lnTo>
                        <a:pt x="203" y="1957"/>
                      </a:lnTo>
                      <a:lnTo>
                        <a:pt x="201" y="1913"/>
                      </a:lnTo>
                      <a:lnTo>
                        <a:pt x="199" y="1865"/>
                      </a:lnTo>
                      <a:lnTo>
                        <a:pt x="199" y="1811"/>
                      </a:lnTo>
                      <a:lnTo>
                        <a:pt x="200" y="1752"/>
                      </a:lnTo>
                      <a:lnTo>
                        <a:pt x="202" y="1721"/>
                      </a:lnTo>
                      <a:lnTo>
                        <a:pt x="205" y="1689"/>
                      </a:lnTo>
                      <a:lnTo>
                        <a:pt x="209" y="1656"/>
                      </a:lnTo>
                      <a:lnTo>
                        <a:pt x="213" y="1622"/>
                      </a:lnTo>
                      <a:lnTo>
                        <a:pt x="219" y="1586"/>
                      </a:lnTo>
                      <a:lnTo>
                        <a:pt x="226" y="1550"/>
                      </a:lnTo>
                      <a:lnTo>
                        <a:pt x="235" y="1512"/>
                      </a:lnTo>
                      <a:lnTo>
                        <a:pt x="244" y="1473"/>
                      </a:lnTo>
                      <a:lnTo>
                        <a:pt x="255" y="1434"/>
                      </a:lnTo>
                      <a:lnTo>
                        <a:pt x="269" y="1393"/>
                      </a:lnTo>
                      <a:lnTo>
                        <a:pt x="283" y="1352"/>
                      </a:lnTo>
                      <a:lnTo>
                        <a:pt x="300" y="1310"/>
                      </a:lnTo>
                      <a:lnTo>
                        <a:pt x="317" y="1267"/>
                      </a:lnTo>
                      <a:lnTo>
                        <a:pt x="338" y="1223"/>
                      </a:lnTo>
                      <a:lnTo>
                        <a:pt x="361" y="1178"/>
                      </a:lnTo>
                      <a:lnTo>
                        <a:pt x="385" y="1133"/>
                      </a:lnTo>
                      <a:lnTo>
                        <a:pt x="413" y="1086"/>
                      </a:lnTo>
                      <a:lnTo>
                        <a:pt x="442" y="1040"/>
                      </a:lnTo>
                      <a:lnTo>
                        <a:pt x="474" y="992"/>
                      </a:lnTo>
                      <a:lnTo>
                        <a:pt x="510" y="944"/>
                      </a:lnTo>
                      <a:lnTo>
                        <a:pt x="547" y="895"/>
                      </a:lnTo>
                      <a:lnTo>
                        <a:pt x="588" y="845"/>
                      </a:lnTo>
                      <a:lnTo>
                        <a:pt x="631" y="795"/>
                      </a:lnTo>
                      <a:lnTo>
                        <a:pt x="677" y="744"/>
                      </a:lnTo>
                      <a:lnTo>
                        <a:pt x="737" y="684"/>
                      </a:lnTo>
                      <a:lnTo>
                        <a:pt x="801" y="629"/>
                      </a:lnTo>
                      <a:lnTo>
                        <a:pt x="867" y="579"/>
                      </a:lnTo>
                      <a:lnTo>
                        <a:pt x="938" y="532"/>
                      </a:lnTo>
                      <a:lnTo>
                        <a:pt x="1009" y="489"/>
                      </a:lnTo>
                      <a:lnTo>
                        <a:pt x="1083" y="450"/>
                      </a:lnTo>
                      <a:lnTo>
                        <a:pt x="1160" y="414"/>
                      </a:lnTo>
                      <a:lnTo>
                        <a:pt x="1238" y="382"/>
                      </a:lnTo>
                      <a:lnTo>
                        <a:pt x="1316" y="354"/>
                      </a:lnTo>
                      <a:lnTo>
                        <a:pt x="1396" y="328"/>
                      </a:lnTo>
                      <a:lnTo>
                        <a:pt x="1475" y="306"/>
                      </a:lnTo>
                      <a:lnTo>
                        <a:pt x="1555" y="285"/>
                      </a:lnTo>
                      <a:lnTo>
                        <a:pt x="1635" y="268"/>
                      </a:lnTo>
                      <a:lnTo>
                        <a:pt x="1713" y="253"/>
                      </a:lnTo>
                      <a:lnTo>
                        <a:pt x="1791" y="241"/>
                      </a:lnTo>
                      <a:lnTo>
                        <a:pt x="1867" y="230"/>
                      </a:lnTo>
                      <a:lnTo>
                        <a:pt x="1942" y="221"/>
                      </a:lnTo>
                      <a:lnTo>
                        <a:pt x="2014" y="215"/>
                      </a:lnTo>
                      <a:lnTo>
                        <a:pt x="2083" y="210"/>
                      </a:lnTo>
                      <a:lnTo>
                        <a:pt x="2151" y="205"/>
                      </a:lnTo>
                      <a:lnTo>
                        <a:pt x="2215" y="202"/>
                      </a:lnTo>
                      <a:lnTo>
                        <a:pt x="2275" y="201"/>
                      </a:lnTo>
                      <a:lnTo>
                        <a:pt x="2332" y="200"/>
                      </a:lnTo>
                      <a:lnTo>
                        <a:pt x="2383" y="201"/>
                      </a:lnTo>
                      <a:lnTo>
                        <a:pt x="2473" y="203"/>
                      </a:lnTo>
                      <a:lnTo>
                        <a:pt x="2542" y="206"/>
                      </a:lnTo>
                      <a:lnTo>
                        <a:pt x="2586" y="210"/>
                      </a:lnTo>
                      <a:lnTo>
                        <a:pt x="2603" y="21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3" name="Freeform 2170">
                  <a:extLst>
                    <a:ext uri="{FF2B5EF4-FFF2-40B4-BE49-F238E27FC236}">
                      <a16:creationId xmlns:a16="http://schemas.microsoft.com/office/drawing/2014/main" id="{429093C3-0D78-49DD-A340-360E567B20FC}"/>
                    </a:ext>
                  </a:extLst>
                </p:cNvPr>
                <p:cNvSpPr>
                  <a:spLocks/>
                </p:cNvSpPr>
                <p:nvPr/>
              </p:nvSpPr>
              <p:spPr bwMode="auto">
                <a:xfrm>
                  <a:off x="2137" y="2419"/>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4" y="81"/>
                      </a:lnTo>
                      <a:lnTo>
                        <a:pt x="833" y="70"/>
                      </a:lnTo>
                      <a:lnTo>
                        <a:pt x="811" y="59"/>
                      </a:lnTo>
                      <a:lnTo>
                        <a:pt x="789" y="49"/>
                      </a:lnTo>
                      <a:lnTo>
                        <a:pt x="766" y="41"/>
                      </a:lnTo>
                      <a:lnTo>
                        <a:pt x="744" y="32"/>
                      </a:lnTo>
                      <a:lnTo>
                        <a:pt x="721" y="25"/>
                      </a:lnTo>
                      <a:lnTo>
                        <a:pt x="697" y="19"/>
                      </a:lnTo>
                      <a:lnTo>
                        <a:pt x="673" y="14"/>
                      </a:lnTo>
                      <a:lnTo>
                        <a:pt x="650" y="10"/>
                      </a:lnTo>
                      <a:lnTo>
                        <a:pt x="625" y="6"/>
                      </a:lnTo>
                      <a:lnTo>
                        <a:pt x="600" y="3"/>
                      </a:lnTo>
                      <a:lnTo>
                        <a:pt x="575" y="1"/>
                      </a:lnTo>
                      <a:lnTo>
                        <a:pt x="549" y="0"/>
                      </a:lnTo>
                      <a:lnTo>
                        <a:pt x="523" y="0"/>
                      </a:lnTo>
                      <a:lnTo>
                        <a:pt x="498" y="0"/>
                      </a:lnTo>
                      <a:lnTo>
                        <a:pt x="472" y="2"/>
                      </a:lnTo>
                      <a:lnTo>
                        <a:pt x="445" y="4"/>
                      </a:lnTo>
                      <a:lnTo>
                        <a:pt x="419" y="8"/>
                      </a:lnTo>
                      <a:lnTo>
                        <a:pt x="392" y="12"/>
                      </a:lnTo>
                      <a:lnTo>
                        <a:pt x="364" y="17"/>
                      </a:lnTo>
                      <a:lnTo>
                        <a:pt x="337" y="23"/>
                      </a:lnTo>
                      <a:lnTo>
                        <a:pt x="309" y="29"/>
                      </a:lnTo>
                      <a:lnTo>
                        <a:pt x="283" y="38"/>
                      </a:lnTo>
                      <a:lnTo>
                        <a:pt x="255" y="46"/>
                      </a:lnTo>
                      <a:lnTo>
                        <a:pt x="226" y="55"/>
                      </a:lnTo>
                      <a:lnTo>
                        <a:pt x="198" y="65"/>
                      </a:lnTo>
                      <a:lnTo>
                        <a:pt x="170" y="76"/>
                      </a:lnTo>
                      <a:lnTo>
                        <a:pt x="141" y="88"/>
                      </a:lnTo>
                      <a:lnTo>
                        <a:pt x="112" y="101"/>
                      </a:lnTo>
                      <a:lnTo>
                        <a:pt x="84" y="114"/>
                      </a:lnTo>
                      <a:lnTo>
                        <a:pt x="55" y="129"/>
                      </a:lnTo>
                      <a:lnTo>
                        <a:pt x="46" y="134"/>
                      </a:lnTo>
                      <a:lnTo>
                        <a:pt x="37" y="140"/>
                      </a:lnTo>
                      <a:lnTo>
                        <a:pt x="30" y="146"/>
                      </a:lnTo>
                      <a:lnTo>
                        <a:pt x="24" y="153"/>
                      </a:lnTo>
                      <a:lnTo>
                        <a:pt x="18" y="162"/>
                      </a:lnTo>
                      <a:lnTo>
                        <a:pt x="13" y="170"/>
                      </a:lnTo>
                      <a:lnTo>
                        <a:pt x="8" y="178"/>
                      </a:lnTo>
                      <a:lnTo>
                        <a:pt x="5" y="188"/>
                      </a:lnTo>
                      <a:lnTo>
                        <a:pt x="2" y="196"/>
                      </a:lnTo>
                      <a:lnTo>
                        <a:pt x="1" y="206"/>
                      </a:lnTo>
                      <a:lnTo>
                        <a:pt x="0" y="215"/>
                      </a:lnTo>
                      <a:lnTo>
                        <a:pt x="0" y="225"/>
                      </a:lnTo>
                      <a:lnTo>
                        <a:pt x="2" y="235"/>
                      </a:lnTo>
                      <a:lnTo>
                        <a:pt x="4" y="244"/>
                      </a:lnTo>
                      <a:lnTo>
                        <a:pt x="7" y="254"/>
                      </a:lnTo>
                      <a:lnTo>
                        <a:pt x="12" y="263"/>
                      </a:lnTo>
                      <a:lnTo>
                        <a:pt x="17" y="272"/>
                      </a:lnTo>
                      <a:lnTo>
                        <a:pt x="23" y="281"/>
                      </a:lnTo>
                      <a:lnTo>
                        <a:pt x="29" y="288"/>
                      </a:lnTo>
                      <a:lnTo>
                        <a:pt x="36" y="294"/>
                      </a:lnTo>
                      <a:lnTo>
                        <a:pt x="44" y="300"/>
                      </a:lnTo>
                      <a:lnTo>
                        <a:pt x="52" y="305"/>
                      </a:lnTo>
                      <a:lnTo>
                        <a:pt x="61" y="310"/>
                      </a:lnTo>
                      <a:lnTo>
                        <a:pt x="70" y="313"/>
                      </a:lnTo>
                      <a:lnTo>
                        <a:pt x="79" y="315"/>
                      </a:lnTo>
                      <a:lnTo>
                        <a:pt x="88" y="317"/>
                      </a:lnTo>
                      <a:lnTo>
                        <a:pt x="98" y="318"/>
                      </a:lnTo>
                      <a:lnTo>
                        <a:pt x="108" y="317"/>
                      </a:lnTo>
                      <a:lnTo>
                        <a:pt x="117" y="316"/>
                      </a:lnTo>
                      <a:lnTo>
                        <a:pt x="127" y="314"/>
                      </a:lnTo>
                      <a:lnTo>
                        <a:pt x="137" y="311"/>
                      </a:lnTo>
                      <a:lnTo>
                        <a:pt x="146" y="306"/>
                      </a:lnTo>
                      <a:lnTo>
                        <a:pt x="192" y="285"/>
                      </a:lnTo>
                      <a:lnTo>
                        <a:pt x="236" y="265"/>
                      </a:lnTo>
                      <a:lnTo>
                        <a:pt x="280" y="247"/>
                      </a:lnTo>
                      <a:lnTo>
                        <a:pt x="324" y="233"/>
                      </a:lnTo>
                      <a:lnTo>
                        <a:pt x="367" y="222"/>
                      </a:lnTo>
                      <a:lnTo>
                        <a:pt x="409" y="212"/>
                      </a:lnTo>
                      <a:lnTo>
                        <a:pt x="429" y="208"/>
                      </a:lnTo>
                      <a:lnTo>
                        <a:pt x="450" y="205"/>
                      </a:lnTo>
                      <a:lnTo>
                        <a:pt x="470" y="203"/>
                      </a:lnTo>
                      <a:lnTo>
                        <a:pt x="490" y="201"/>
                      </a:lnTo>
                      <a:lnTo>
                        <a:pt x="510" y="200"/>
                      </a:lnTo>
                      <a:lnTo>
                        <a:pt x="530" y="200"/>
                      </a:lnTo>
                      <a:lnTo>
                        <a:pt x="548" y="200"/>
                      </a:lnTo>
                      <a:lnTo>
                        <a:pt x="567" y="201"/>
                      </a:lnTo>
                      <a:lnTo>
                        <a:pt x="586" y="203"/>
                      </a:lnTo>
                      <a:lnTo>
                        <a:pt x="604" y="205"/>
                      </a:lnTo>
                      <a:lnTo>
                        <a:pt x="623" y="208"/>
                      </a:lnTo>
                      <a:lnTo>
                        <a:pt x="640" y="211"/>
                      </a:lnTo>
                      <a:lnTo>
                        <a:pt x="658" y="215"/>
                      </a:lnTo>
                      <a:lnTo>
                        <a:pt x="674" y="221"/>
                      </a:lnTo>
                      <a:lnTo>
                        <a:pt x="691" y="226"/>
                      </a:lnTo>
                      <a:lnTo>
                        <a:pt x="708" y="232"/>
                      </a:lnTo>
                      <a:lnTo>
                        <a:pt x="724" y="239"/>
                      </a:lnTo>
                      <a:lnTo>
                        <a:pt x="740" y="246"/>
                      </a:lnTo>
                      <a:lnTo>
                        <a:pt x="755" y="255"/>
                      </a:lnTo>
                      <a:lnTo>
                        <a:pt x="771" y="263"/>
                      </a:lnTo>
                      <a:lnTo>
                        <a:pt x="795" y="280"/>
                      </a:lnTo>
                      <a:lnTo>
                        <a:pt x="818" y="298"/>
                      </a:lnTo>
                      <a:lnTo>
                        <a:pt x="841" y="318"/>
                      </a:lnTo>
                      <a:lnTo>
                        <a:pt x="862" y="339"/>
                      </a:lnTo>
                      <a:lnTo>
                        <a:pt x="881" y="363"/>
                      </a:lnTo>
                      <a:lnTo>
                        <a:pt x="899" y="387"/>
                      </a:lnTo>
                      <a:lnTo>
                        <a:pt x="915" y="413"/>
                      </a:lnTo>
                      <a:lnTo>
                        <a:pt x="930" y="440"/>
                      </a:lnTo>
                      <a:lnTo>
                        <a:pt x="942" y="469"/>
                      </a:lnTo>
                      <a:lnTo>
                        <a:pt x="955" y="498"/>
                      </a:lnTo>
                      <a:lnTo>
                        <a:pt x="964" y="528"/>
                      </a:lnTo>
                      <a:lnTo>
                        <a:pt x="972" y="560"/>
                      </a:lnTo>
                      <a:lnTo>
                        <a:pt x="978" y="592"/>
                      </a:lnTo>
                      <a:lnTo>
                        <a:pt x="983" y="625"/>
                      </a:lnTo>
                      <a:lnTo>
                        <a:pt x="985" y="658"/>
                      </a:lnTo>
                      <a:lnTo>
                        <a:pt x="986" y="692"/>
                      </a:lnTo>
                      <a:lnTo>
                        <a:pt x="985" y="729"/>
                      </a:lnTo>
                      <a:lnTo>
                        <a:pt x="981" y="764"/>
                      </a:lnTo>
                      <a:lnTo>
                        <a:pt x="974" y="799"/>
                      </a:lnTo>
                      <a:lnTo>
                        <a:pt x="966" y="831"/>
                      </a:lnTo>
                      <a:lnTo>
                        <a:pt x="957" y="862"/>
                      </a:lnTo>
                      <a:lnTo>
                        <a:pt x="945" y="891"/>
                      </a:lnTo>
                      <a:lnTo>
                        <a:pt x="932" y="918"/>
                      </a:lnTo>
                      <a:lnTo>
                        <a:pt x="917" y="944"/>
                      </a:lnTo>
                      <a:lnTo>
                        <a:pt x="901" y="969"/>
                      </a:lnTo>
                      <a:lnTo>
                        <a:pt x="884" y="992"/>
                      </a:lnTo>
                      <a:lnTo>
                        <a:pt x="866" y="1015"/>
                      </a:lnTo>
                      <a:lnTo>
                        <a:pt x="847" y="1035"/>
                      </a:lnTo>
                      <a:lnTo>
                        <a:pt x="827" y="1054"/>
                      </a:lnTo>
                      <a:lnTo>
                        <a:pt x="808" y="1073"/>
                      </a:lnTo>
                      <a:lnTo>
                        <a:pt x="788" y="1089"/>
                      </a:lnTo>
                      <a:lnTo>
                        <a:pt x="767" y="1105"/>
                      </a:lnTo>
                      <a:lnTo>
                        <a:pt x="747" y="1119"/>
                      </a:lnTo>
                      <a:lnTo>
                        <a:pt x="726" y="1133"/>
                      </a:lnTo>
                      <a:lnTo>
                        <a:pt x="706" y="1145"/>
                      </a:lnTo>
                      <a:lnTo>
                        <a:pt x="686" y="1156"/>
                      </a:lnTo>
                      <a:lnTo>
                        <a:pt x="649" y="1176"/>
                      </a:lnTo>
                      <a:lnTo>
                        <a:pt x="614" y="1191"/>
                      </a:lnTo>
                      <a:lnTo>
                        <a:pt x="586" y="1203"/>
                      </a:lnTo>
                      <a:lnTo>
                        <a:pt x="562" y="1211"/>
                      </a:lnTo>
                      <a:lnTo>
                        <a:pt x="545" y="1216"/>
                      </a:lnTo>
                      <a:lnTo>
                        <a:pt x="537" y="1219"/>
                      </a:lnTo>
                      <a:lnTo>
                        <a:pt x="538" y="1218"/>
                      </a:lnTo>
                      <a:lnTo>
                        <a:pt x="528" y="1221"/>
                      </a:lnTo>
                      <a:lnTo>
                        <a:pt x="518" y="1226"/>
                      </a:lnTo>
                      <a:lnTo>
                        <a:pt x="510" y="1231"/>
                      </a:lnTo>
                      <a:lnTo>
                        <a:pt x="502" y="1236"/>
                      </a:lnTo>
                      <a:lnTo>
                        <a:pt x="495" y="1242"/>
                      </a:lnTo>
                      <a:lnTo>
                        <a:pt x="487" y="1249"/>
                      </a:lnTo>
                      <a:lnTo>
                        <a:pt x="482" y="1257"/>
                      </a:lnTo>
                      <a:lnTo>
                        <a:pt x="477" y="1265"/>
                      </a:lnTo>
                      <a:lnTo>
                        <a:pt x="472" y="1273"/>
                      </a:lnTo>
                      <a:lnTo>
                        <a:pt x="469" y="1282"/>
                      </a:lnTo>
                      <a:lnTo>
                        <a:pt x="466" y="1292"/>
                      </a:lnTo>
                      <a:lnTo>
                        <a:pt x="463" y="1301"/>
                      </a:lnTo>
                      <a:lnTo>
                        <a:pt x="462" y="1310"/>
                      </a:lnTo>
                      <a:lnTo>
                        <a:pt x="462" y="1321"/>
                      </a:lnTo>
                      <a:lnTo>
                        <a:pt x="463" y="1331"/>
                      </a:lnTo>
                      <a:lnTo>
                        <a:pt x="466" y="1340"/>
                      </a:lnTo>
                      <a:lnTo>
                        <a:pt x="469" y="1351"/>
                      </a:lnTo>
                      <a:lnTo>
                        <a:pt x="473" y="1360"/>
                      </a:lnTo>
                      <a:lnTo>
                        <a:pt x="478" y="1368"/>
                      </a:lnTo>
                      <a:lnTo>
                        <a:pt x="483" y="1377"/>
                      </a:lnTo>
                      <a:lnTo>
                        <a:pt x="489" y="1384"/>
                      </a:lnTo>
                      <a:lnTo>
                        <a:pt x="497" y="1390"/>
                      </a:lnTo>
                      <a:lnTo>
                        <a:pt x="504" y="1396"/>
                      </a:lnTo>
                      <a:lnTo>
                        <a:pt x="512" y="1401"/>
                      </a:lnTo>
                      <a:lnTo>
                        <a:pt x="520" y="1406"/>
                      </a:lnTo>
                      <a:lnTo>
                        <a:pt x="530" y="1410"/>
                      </a:lnTo>
                      <a:lnTo>
                        <a:pt x="539" y="1413"/>
                      </a:lnTo>
                      <a:lnTo>
                        <a:pt x="548" y="1415"/>
                      </a:lnTo>
                      <a:lnTo>
                        <a:pt x="558" y="1416"/>
                      </a:lnTo>
                      <a:lnTo>
                        <a:pt x="568" y="1415"/>
                      </a:lnTo>
                      <a:lnTo>
                        <a:pt x="577" y="1414"/>
                      </a:lnTo>
                      <a:lnTo>
                        <a:pt x="588" y="1412"/>
                      </a:lnTo>
                      <a:lnTo>
                        <a:pt x="607" y="1406"/>
                      </a:lnTo>
                      <a:lnTo>
                        <a:pt x="628" y="1400"/>
                      </a:lnTo>
                      <a:lnTo>
                        <a:pt x="650" y="1393"/>
                      </a:lnTo>
                      <a:lnTo>
                        <a:pt x="672" y="1384"/>
                      </a:lnTo>
                      <a:lnTo>
                        <a:pt x="695" y="1374"/>
                      </a:lnTo>
                      <a:lnTo>
                        <a:pt x="719" y="1364"/>
                      </a:lnTo>
                      <a:lnTo>
                        <a:pt x="743" y="1353"/>
                      </a:lnTo>
                      <a:lnTo>
                        <a:pt x="767" y="1340"/>
                      </a:lnTo>
                      <a:lnTo>
                        <a:pt x="792" y="1327"/>
                      </a:lnTo>
                      <a:lnTo>
                        <a:pt x="817" y="1311"/>
                      </a:lnTo>
                      <a:lnTo>
                        <a:pt x="842" y="1296"/>
                      </a:lnTo>
                      <a:lnTo>
                        <a:pt x="866" y="1279"/>
                      </a:lnTo>
                      <a:lnTo>
                        <a:pt x="891" y="1261"/>
                      </a:lnTo>
                      <a:lnTo>
                        <a:pt x="915" y="1242"/>
                      </a:lnTo>
                      <a:lnTo>
                        <a:pt x="939" y="1221"/>
                      </a:lnTo>
                      <a:lnTo>
                        <a:pt x="963" y="1201"/>
                      </a:lnTo>
                      <a:lnTo>
                        <a:pt x="986" y="1178"/>
                      </a:lnTo>
                      <a:lnTo>
                        <a:pt x="1007" y="1154"/>
                      </a:lnTo>
                      <a:lnTo>
                        <a:pt x="1029" y="1129"/>
                      </a:lnTo>
                      <a:lnTo>
                        <a:pt x="1049" y="1104"/>
                      </a:lnTo>
                      <a:lnTo>
                        <a:pt x="1068" y="1076"/>
                      </a:lnTo>
                      <a:lnTo>
                        <a:pt x="1087" y="1048"/>
                      </a:lnTo>
                      <a:lnTo>
                        <a:pt x="1104" y="1018"/>
                      </a:lnTo>
                      <a:lnTo>
                        <a:pt x="1120" y="987"/>
                      </a:lnTo>
                      <a:lnTo>
                        <a:pt x="1134" y="955"/>
                      </a:lnTo>
                      <a:lnTo>
                        <a:pt x="1147" y="922"/>
                      </a:lnTo>
                      <a:lnTo>
                        <a:pt x="1158" y="886"/>
                      </a:lnTo>
                      <a:lnTo>
                        <a:pt x="1168" y="851"/>
                      </a:lnTo>
                      <a:lnTo>
                        <a:pt x="1175" y="814"/>
                      </a:lnTo>
                      <a:lnTo>
                        <a:pt x="1180" y="775"/>
                      </a:lnTo>
                      <a:lnTo>
                        <a:pt x="1184" y="735"/>
                      </a:lnTo>
                      <a:lnTo>
                        <a:pt x="1185" y="694"/>
                      </a:lnTo>
                      <a:lnTo>
                        <a:pt x="1185" y="670"/>
                      </a:lnTo>
                      <a:lnTo>
                        <a:pt x="1184" y="647"/>
                      </a:lnTo>
                      <a:lnTo>
                        <a:pt x="1183" y="623"/>
                      </a:lnTo>
                      <a:lnTo>
                        <a:pt x="1181" y="600"/>
                      </a:lnTo>
                      <a:lnTo>
                        <a:pt x="1178" y="577"/>
                      </a:lnTo>
                      <a:lnTo>
                        <a:pt x="1175" y="555"/>
                      </a:lnTo>
                      <a:lnTo>
                        <a:pt x="1170" y="532"/>
                      </a:lnTo>
                      <a:lnTo>
                        <a:pt x="1166" y="509"/>
                      </a:lnTo>
                      <a:lnTo>
                        <a:pt x="1160" y="487"/>
                      </a:lnTo>
                      <a:lnTo>
                        <a:pt x="1154" y="466"/>
                      </a:lnTo>
                      <a:lnTo>
                        <a:pt x="1147" y="445"/>
                      </a:lnTo>
                      <a:lnTo>
                        <a:pt x="1140" y="423"/>
                      </a:lnTo>
                      <a:lnTo>
                        <a:pt x="1131" y="403"/>
                      </a:lnTo>
                      <a:lnTo>
                        <a:pt x="1123" y="383"/>
                      </a:lnTo>
                      <a:lnTo>
                        <a:pt x="1114" y="362"/>
                      </a:lnTo>
                      <a:lnTo>
                        <a:pt x="1105" y="344"/>
                      </a:lnTo>
                      <a:lnTo>
                        <a:pt x="1094" y="324"/>
                      </a:lnTo>
                      <a:lnTo>
                        <a:pt x="1084" y="305"/>
                      </a:lnTo>
                      <a:lnTo>
                        <a:pt x="1072" y="287"/>
                      </a:lnTo>
                      <a:lnTo>
                        <a:pt x="1060" y="269"/>
                      </a:lnTo>
                      <a:lnTo>
                        <a:pt x="1048" y="252"/>
                      </a:lnTo>
                      <a:lnTo>
                        <a:pt x="1034" y="235"/>
                      </a:lnTo>
                      <a:lnTo>
                        <a:pt x="1021" y="219"/>
                      </a:lnTo>
                      <a:lnTo>
                        <a:pt x="1006" y="202"/>
                      </a:lnTo>
                      <a:lnTo>
                        <a:pt x="992" y="186"/>
                      </a:lnTo>
                      <a:lnTo>
                        <a:pt x="976" y="172"/>
                      </a:lnTo>
                      <a:lnTo>
                        <a:pt x="961" y="158"/>
                      </a:lnTo>
                      <a:lnTo>
                        <a:pt x="944" y="143"/>
                      </a:lnTo>
                      <a:lnTo>
                        <a:pt x="928" y="130"/>
                      </a:lnTo>
                      <a:lnTo>
                        <a:pt x="911" y="117"/>
                      </a:lnTo>
                      <a:lnTo>
                        <a:pt x="893" y="105"/>
                      </a:lnTo>
                      <a:lnTo>
                        <a:pt x="875" y="9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4" name="Freeform 2171">
                  <a:extLst>
                    <a:ext uri="{FF2B5EF4-FFF2-40B4-BE49-F238E27FC236}">
                      <a16:creationId xmlns:a16="http://schemas.microsoft.com/office/drawing/2014/main" id="{8A3434E0-30E1-44AC-8621-F7FC3B89EBF4}"/>
                    </a:ext>
                  </a:extLst>
                </p:cNvPr>
                <p:cNvSpPr>
                  <a:spLocks/>
                </p:cNvSpPr>
                <p:nvPr/>
              </p:nvSpPr>
              <p:spPr bwMode="auto">
                <a:xfrm>
                  <a:off x="1830" y="3157"/>
                  <a:ext cx="138" cy="181"/>
                </a:xfrm>
                <a:custGeom>
                  <a:avLst/>
                  <a:gdLst>
                    <a:gd name="T0" fmla="*/ 0 w 2078"/>
                    <a:gd name="T1" fmla="*/ 0 h 2720"/>
                    <a:gd name="T2" fmla="*/ 0 w 2078"/>
                    <a:gd name="T3" fmla="*/ 0 h 2720"/>
                    <a:gd name="T4" fmla="*/ 0 w 2078"/>
                    <a:gd name="T5" fmla="*/ 0 h 2720"/>
                    <a:gd name="T6" fmla="*/ 0 w 2078"/>
                    <a:gd name="T7" fmla="*/ 0 h 2720"/>
                    <a:gd name="T8" fmla="*/ 0 w 2078"/>
                    <a:gd name="T9" fmla="*/ 0 h 2720"/>
                    <a:gd name="T10" fmla="*/ 0 w 2078"/>
                    <a:gd name="T11" fmla="*/ 0 h 2720"/>
                    <a:gd name="T12" fmla="*/ 0 w 2078"/>
                    <a:gd name="T13" fmla="*/ 0 h 2720"/>
                    <a:gd name="T14" fmla="*/ 0 w 2078"/>
                    <a:gd name="T15" fmla="*/ 0 h 2720"/>
                    <a:gd name="T16" fmla="*/ 0 w 2078"/>
                    <a:gd name="T17" fmla="*/ 0 h 2720"/>
                    <a:gd name="T18" fmla="*/ 0 w 2078"/>
                    <a:gd name="T19" fmla="*/ 0 h 2720"/>
                    <a:gd name="T20" fmla="*/ 0 w 2078"/>
                    <a:gd name="T21" fmla="*/ 0 h 2720"/>
                    <a:gd name="T22" fmla="*/ 0 w 2078"/>
                    <a:gd name="T23" fmla="*/ 0 h 2720"/>
                    <a:gd name="T24" fmla="*/ 0 w 2078"/>
                    <a:gd name="T25" fmla="*/ 0 h 2720"/>
                    <a:gd name="T26" fmla="*/ 0 w 2078"/>
                    <a:gd name="T27" fmla="*/ 0 h 2720"/>
                    <a:gd name="T28" fmla="*/ 0 w 2078"/>
                    <a:gd name="T29" fmla="*/ 0 h 2720"/>
                    <a:gd name="T30" fmla="*/ 0 w 2078"/>
                    <a:gd name="T31" fmla="*/ 0 h 2720"/>
                    <a:gd name="T32" fmla="*/ 0 w 2078"/>
                    <a:gd name="T33" fmla="*/ 0 h 2720"/>
                    <a:gd name="T34" fmla="*/ 0 w 2078"/>
                    <a:gd name="T35" fmla="*/ 0 h 2720"/>
                    <a:gd name="T36" fmla="*/ 0 w 2078"/>
                    <a:gd name="T37" fmla="*/ 0 h 2720"/>
                    <a:gd name="T38" fmla="*/ 0 w 2078"/>
                    <a:gd name="T39" fmla="*/ 0 h 2720"/>
                    <a:gd name="T40" fmla="*/ 0 w 2078"/>
                    <a:gd name="T41" fmla="*/ 0 h 2720"/>
                    <a:gd name="T42" fmla="*/ 0 w 2078"/>
                    <a:gd name="T43" fmla="*/ 0 h 2720"/>
                    <a:gd name="T44" fmla="*/ 0 w 2078"/>
                    <a:gd name="T45" fmla="*/ 0 h 2720"/>
                    <a:gd name="T46" fmla="*/ 0 w 2078"/>
                    <a:gd name="T47" fmla="*/ 0 h 2720"/>
                    <a:gd name="T48" fmla="*/ 0 w 2078"/>
                    <a:gd name="T49" fmla="*/ 0 h 2720"/>
                    <a:gd name="T50" fmla="*/ 0 w 2078"/>
                    <a:gd name="T51" fmla="*/ 0 h 2720"/>
                    <a:gd name="T52" fmla="*/ 0 w 2078"/>
                    <a:gd name="T53" fmla="*/ 0 h 2720"/>
                    <a:gd name="T54" fmla="*/ 0 w 2078"/>
                    <a:gd name="T55" fmla="*/ 0 h 2720"/>
                    <a:gd name="T56" fmla="*/ 0 w 2078"/>
                    <a:gd name="T57" fmla="*/ 0 h 2720"/>
                    <a:gd name="T58" fmla="*/ 0 w 2078"/>
                    <a:gd name="T59" fmla="*/ 0 h 2720"/>
                    <a:gd name="T60" fmla="*/ 0 w 2078"/>
                    <a:gd name="T61" fmla="*/ 0 h 2720"/>
                    <a:gd name="T62" fmla="*/ 0 w 2078"/>
                    <a:gd name="T63" fmla="*/ 0 h 2720"/>
                    <a:gd name="T64" fmla="*/ 0 w 2078"/>
                    <a:gd name="T65" fmla="*/ 0 h 2720"/>
                    <a:gd name="T66" fmla="*/ 0 w 2078"/>
                    <a:gd name="T67" fmla="*/ 0 h 2720"/>
                    <a:gd name="T68" fmla="*/ 0 w 2078"/>
                    <a:gd name="T69" fmla="*/ 0 h 2720"/>
                    <a:gd name="T70" fmla="*/ 0 w 2078"/>
                    <a:gd name="T71" fmla="*/ 0 h 2720"/>
                    <a:gd name="T72" fmla="*/ 0 w 2078"/>
                    <a:gd name="T73" fmla="*/ 0 h 2720"/>
                    <a:gd name="T74" fmla="*/ 0 w 2078"/>
                    <a:gd name="T75" fmla="*/ 0 h 2720"/>
                    <a:gd name="T76" fmla="*/ 0 w 2078"/>
                    <a:gd name="T77" fmla="*/ 0 h 2720"/>
                    <a:gd name="T78" fmla="*/ 0 w 2078"/>
                    <a:gd name="T79" fmla="*/ 0 h 2720"/>
                    <a:gd name="T80" fmla="*/ 0 w 2078"/>
                    <a:gd name="T81" fmla="*/ 0 h 2720"/>
                    <a:gd name="T82" fmla="*/ 0 w 2078"/>
                    <a:gd name="T83" fmla="*/ 0 h 2720"/>
                    <a:gd name="T84" fmla="*/ 0 w 2078"/>
                    <a:gd name="T85" fmla="*/ 0 h 2720"/>
                    <a:gd name="T86" fmla="*/ 0 w 2078"/>
                    <a:gd name="T87" fmla="*/ 0 h 2720"/>
                    <a:gd name="T88" fmla="*/ 0 w 2078"/>
                    <a:gd name="T89" fmla="*/ 0 h 2720"/>
                    <a:gd name="T90" fmla="*/ 0 w 2078"/>
                    <a:gd name="T91" fmla="*/ 0 h 2720"/>
                    <a:gd name="T92" fmla="*/ 0 w 2078"/>
                    <a:gd name="T93" fmla="*/ 0 h 2720"/>
                    <a:gd name="T94" fmla="*/ 0 w 2078"/>
                    <a:gd name="T95" fmla="*/ 0 h 2720"/>
                    <a:gd name="T96" fmla="*/ 0 w 2078"/>
                    <a:gd name="T97" fmla="*/ 0 h 2720"/>
                    <a:gd name="T98" fmla="*/ 0 w 2078"/>
                    <a:gd name="T99" fmla="*/ 0 h 2720"/>
                    <a:gd name="T100" fmla="*/ 0 w 2078"/>
                    <a:gd name="T101" fmla="*/ 0 h 2720"/>
                    <a:gd name="T102" fmla="*/ 0 w 2078"/>
                    <a:gd name="T103" fmla="*/ 0 h 2720"/>
                    <a:gd name="T104" fmla="*/ 0 w 2078"/>
                    <a:gd name="T105" fmla="*/ 0 h 2720"/>
                    <a:gd name="T106" fmla="*/ 0 w 2078"/>
                    <a:gd name="T107" fmla="*/ 0 h 2720"/>
                    <a:gd name="T108" fmla="*/ 0 w 2078"/>
                    <a:gd name="T109" fmla="*/ 0 h 2720"/>
                    <a:gd name="T110" fmla="*/ 0 w 2078"/>
                    <a:gd name="T111" fmla="*/ 0 h 2720"/>
                    <a:gd name="T112" fmla="*/ 0 w 2078"/>
                    <a:gd name="T113" fmla="*/ 0 h 27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78" h="2720">
                      <a:moveTo>
                        <a:pt x="1" y="2504"/>
                      </a:moveTo>
                      <a:lnTo>
                        <a:pt x="3" y="2492"/>
                      </a:lnTo>
                      <a:lnTo>
                        <a:pt x="6" y="2482"/>
                      </a:lnTo>
                      <a:lnTo>
                        <a:pt x="9" y="2473"/>
                      </a:lnTo>
                      <a:lnTo>
                        <a:pt x="14" y="2463"/>
                      </a:lnTo>
                      <a:lnTo>
                        <a:pt x="19" y="2454"/>
                      </a:lnTo>
                      <a:lnTo>
                        <a:pt x="26" y="2446"/>
                      </a:lnTo>
                      <a:lnTo>
                        <a:pt x="33" y="2439"/>
                      </a:lnTo>
                      <a:lnTo>
                        <a:pt x="41" y="2431"/>
                      </a:lnTo>
                      <a:lnTo>
                        <a:pt x="49" y="2425"/>
                      </a:lnTo>
                      <a:lnTo>
                        <a:pt x="59" y="2420"/>
                      </a:lnTo>
                      <a:lnTo>
                        <a:pt x="68" y="2416"/>
                      </a:lnTo>
                      <a:lnTo>
                        <a:pt x="78" y="2413"/>
                      </a:lnTo>
                      <a:lnTo>
                        <a:pt x="89" y="2410"/>
                      </a:lnTo>
                      <a:lnTo>
                        <a:pt x="99" y="2409"/>
                      </a:lnTo>
                      <a:lnTo>
                        <a:pt x="109" y="2408"/>
                      </a:lnTo>
                      <a:lnTo>
                        <a:pt x="121" y="2409"/>
                      </a:lnTo>
                      <a:lnTo>
                        <a:pt x="227" y="2421"/>
                      </a:lnTo>
                      <a:lnTo>
                        <a:pt x="361" y="2436"/>
                      </a:lnTo>
                      <a:lnTo>
                        <a:pt x="510" y="2452"/>
                      </a:lnTo>
                      <a:lnTo>
                        <a:pt x="667" y="2468"/>
                      </a:lnTo>
                      <a:lnTo>
                        <a:pt x="819" y="2482"/>
                      </a:lnTo>
                      <a:lnTo>
                        <a:pt x="955" y="2493"/>
                      </a:lnTo>
                      <a:lnTo>
                        <a:pt x="1014" y="2499"/>
                      </a:lnTo>
                      <a:lnTo>
                        <a:pt x="1065" y="2502"/>
                      </a:lnTo>
                      <a:lnTo>
                        <a:pt x="1107" y="2503"/>
                      </a:lnTo>
                      <a:lnTo>
                        <a:pt x="1138" y="2503"/>
                      </a:lnTo>
                      <a:lnTo>
                        <a:pt x="1148" y="2503"/>
                      </a:lnTo>
                      <a:lnTo>
                        <a:pt x="1157" y="2501"/>
                      </a:lnTo>
                      <a:lnTo>
                        <a:pt x="1165" y="2499"/>
                      </a:lnTo>
                      <a:lnTo>
                        <a:pt x="1171" y="2497"/>
                      </a:lnTo>
                      <a:lnTo>
                        <a:pt x="1176" y="2493"/>
                      </a:lnTo>
                      <a:lnTo>
                        <a:pt x="1182" y="2490"/>
                      </a:lnTo>
                      <a:lnTo>
                        <a:pt x="1186" y="2487"/>
                      </a:lnTo>
                      <a:lnTo>
                        <a:pt x="1189" y="2483"/>
                      </a:lnTo>
                      <a:lnTo>
                        <a:pt x="1195" y="2477"/>
                      </a:lnTo>
                      <a:lnTo>
                        <a:pt x="1200" y="2470"/>
                      </a:lnTo>
                      <a:lnTo>
                        <a:pt x="1204" y="2461"/>
                      </a:lnTo>
                      <a:lnTo>
                        <a:pt x="1209" y="2452"/>
                      </a:lnTo>
                      <a:lnTo>
                        <a:pt x="1217" y="2432"/>
                      </a:lnTo>
                      <a:lnTo>
                        <a:pt x="1224" y="2409"/>
                      </a:lnTo>
                      <a:lnTo>
                        <a:pt x="1229" y="2383"/>
                      </a:lnTo>
                      <a:lnTo>
                        <a:pt x="1232" y="2356"/>
                      </a:lnTo>
                      <a:lnTo>
                        <a:pt x="1234" y="2326"/>
                      </a:lnTo>
                      <a:lnTo>
                        <a:pt x="1234" y="2295"/>
                      </a:lnTo>
                      <a:lnTo>
                        <a:pt x="1233" y="2222"/>
                      </a:lnTo>
                      <a:lnTo>
                        <a:pt x="1234" y="2105"/>
                      </a:lnTo>
                      <a:lnTo>
                        <a:pt x="1236" y="1960"/>
                      </a:lnTo>
                      <a:lnTo>
                        <a:pt x="1238" y="1804"/>
                      </a:lnTo>
                      <a:lnTo>
                        <a:pt x="1240" y="1652"/>
                      </a:lnTo>
                      <a:lnTo>
                        <a:pt x="1243" y="1521"/>
                      </a:lnTo>
                      <a:lnTo>
                        <a:pt x="1245" y="1425"/>
                      </a:lnTo>
                      <a:lnTo>
                        <a:pt x="1245" y="1382"/>
                      </a:lnTo>
                      <a:lnTo>
                        <a:pt x="1246" y="1371"/>
                      </a:lnTo>
                      <a:lnTo>
                        <a:pt x="1248" y="1360"/>
                      </a:lnTo>
                      <a:lnTo>
                        <a:pt x="1250" y="1350"/>
                      </a:lnTo>
                      <a:lnTo>
                        <a:pt x="1254" y="1341"/>
                      </a:lnTo>
                      <a:lnTo>
                        <a:pt x="1258" y="1331"/>
                      </a:lnTo>
                      <a:lnTo>
                        <a:pt x="1263" y="1323"/>
                      </a:lnTo>
                      <a:lnTo>
                        <a:pt x="1269" y="1315"/>
                      </a:lnTo>
                      <a:lnTo>
                        <a:pt x="1277" y="1308"/>
                      </a:lnTo>
                      <a:lnTo>
                        <a:pt x="1284" y="1300"/>
                      </a:lnTo>
                      <a:lnTo>
                        <a:pt x="1292" y="1294"/>
                      </a:lnTo>
                      <a:lnTo>
                        <a:pt x="1300" y="1289"/>
                      </a:lnTo>
                      <a:lnTo>
                        <a:pt x="1310" y="1285"/>
                      </a:lnTo>
                      <a:lnTo>
                        <a:pt x="1319" y="1281"/>
                      </a:lnTo>
                      <a:lnTo>
                        <a:pt x="1329" y="1278"/>
                      </a:lnTo>
                      <a:lnTo>
                        <a:pt x="1340" y="1277"/>
                      </a:lnTo>
                      <a:lnTo>
                        <a:pt x="1350" y="1275"/>
                      </a:lnTo>
                      <a:lnTo>
                        <a:pt x="1398" y="1274"/>
                      </a:lnTo>
                      <a:lnTo>
                        <a:pt x="1458" y="1271"/>
                      </a:lnTo>
                      <a:lnTo>
                        <a:pt x="1527" y="1269"/>
                      </a:lnTo>
                      <a:lnTo>
                        <a:pt x="1599" y="1265"/>
                      </a:lnTo>
                      <a:lnTo>
                        <a:pt x="1672" y="1262"/>
                      </a:lnTo>
                      <a:lnTo>
                        <a:pt x="1739" y="1257"/>
                      </a:lnTo>
                      <a:lnTo>
                        <a:pt x="1797" y="1252"/>
                      </a:lnTo>
                      <a:lnTo>
                        <a:pt x="1840" y="1247"/>
                      </a:lnTo>
                      <a:lnTo>
                        <a:pt x="1843" y="1245"/>
                      </a:lnTo>
                      <a:lnTo>
                        <a:pt x="1846" y="1244"/>
                      </a:lnTo>
                      <a:lnTo>
                        <a:pt x="1849" y="1244"/>
                      </a:lnTo>
                      <a:lnTo>
                        <a:pt x="1852" y="1243"/>
                      </a:lnTo>
                      <a:lnTo>
                        <a:pt x="1854" y="1242"/>
                      </a:lnTo>
                      <a:lnTo>
                        <a:pt x="1857" y="1241"/>
                      </a:lnTo>
                      <a:lnTo>
                        <a:pt x="1858" y="1239"/>
                      </a:lnTo>
                      <a:lnTo>
                        <a:pt x="1859" y="1238"/>
                      </a:lnTo>
                      <a:lnTo>
                        <a:pt x="1861" y="1233"/>
                      </a:lnTo>
                      <a:lnTo>
                        <a:pt x="1862" y="1226"/>
                      </a:lnTo>
                      <a:lnTo>
                        <a:pt x="1862" y="1218"/>
                      </a:lnTo>
                      <a:lnTo>
                        <a:pt x="1861" y="1208"/>
                      </a:lnTo>
                      <a:lnTo>
                        <a:pt x="1859" y="1197"/>
                      </a:lnTo>
                      <a:lnTo>
                        <a:pt x="1856" y="1184"/>
                      </a:lnTo>
                      <a:lnTo>
                        <a:pt x="1851" y="1171"/>
                      </a:lnTo>
                      <a:lnTo>
                        <a:pt x="1844" y="1157"/>
                      </a:lnTo>
                      <a:lnTo>
                        <a:pt x="1294" y="160"/>
                      </a:lnTo>
                      <a:lnTo>
                        <a:pt x="1290" y="151"/>
                      </a:lnTo>
                      <a:lnTo>
                        <a:pt x="1286" y="140"/>
                      </a:lnTo>
                      <a:lnTo>
                        <a:pt x="1283" y="130"/>
                      </a:lnTo>
                      <a:lnTo>
                        <a:pt x="1282" y="120"/>
                      </a:lnTo>
                      <a:lnTo>
                        <a:pt x="1281" y="109"/>
                      </a:lnTo>
                      <a:lnTo>
                        <a:pt x="1282" y="99"/>
                      </a:lnTo>
                      <a:lnTo>
                        <a:pt x="1283" y="89"/>
                      </a:lnTo>
                      <a:lnTo>
                        <a:pt x="1285" y="78"/>
                      </a:lnTo>
                      <a:lnTo>
                        <a:pt x="1289" y="68"/>
                      </a:lnTo>
                      <a:lnTo>
                        <a:pt x="1293" y="59"/>
                      </a:lnTo>
                      <a:lnTo>
                        <a:pt x="1298" y="49"/>
                      </a:lnTo>
                      <a:lnTo>
                        <a:pt x="1305" y="41"/>
                      </a:lnTo>
                      <a:lnTo>
                        <a:pt x="1311" y="33"/>
                      </a:lnTo>
                      <a:lnTo>
                        <a:pt x="1319" y="25"/>
                      </a:lnTo>
                      <a:lnTo>
                        <a:pt x="1327" y="19"/>
                      </a:lnTo>
                      <a:lnTo>
                        <a:pt x="1337" y="13"/>
                      </a:lnTo>
                      <a:lnTo>
                        <a:pt x="1347" y="8"/>
                      </a:lnTo>
                      <a:lnTo>
                        <a:pt x="1357" y="5"/>
                      </a:lnTo>
                      <a:lnTo>
                        <a:pt x="1368" y="2"/>
                      </a:lnTo>
                      <a:lnTo>
                        <a:pt x="1378" y="1"/>
                      </a:lnTo>
                      <a:lnTo>
                        <a:pt x="1388" y="0"/>
                      </a:lnTo>
                      <a:lnTo>
                        <a:pt x="1399" y="1"/>
                      </a:lnTo>
                      <a:lnTo>
                        <a:pt x="1409" y="2"/>
                      </a:lnTo>
                      <a:lnTo>
                        <a:pt x="1419" y="4"/>
                      </a:lnTo>
                      <a:lnTo>
                        <a:pt x="1429" y="7"/>
                      </a:lnTo>
                      <a:lnTo>
                        <a:pt x="1439" y="12"/>
                      </a:lnTo>
                      <a:lnTo>
                        <a:pt x="1447" y="17"/>
                      </a:lnTo>
                      <a:lnTo>
                        <a:pt x="1457" y="22"/>
                      </a:lnTo>
                      <a:lnTo>
                        <a:pt x="1464" y="30"/>
                      </a:lnTo>
                      <a:lnTo>
                        <a:pt x="1471" y="38"/>
                      </a:lnTo>
                      <a:lnTo>
                        <a:pt x="1478" y="46"/>
                      </a:lnTo>
                      <a:lnTo>
                        <a:pt x="1485" y="55"/>
                      </a:lnTo>
                      <a:lnTo>
                        <a:pt x="2035" y="1055"/>
                      </a:lnTo>
                      <a:lnTo>
                        <a:pt x="2044" y="1073"/>
                      </a:lnTo>
                      <a:lnTo>
                        <a:pt x="2052" y="1091"/>
                      </a:lnTo>
                      <a:lnTo>
                        <a:pt x="2058" y="1109"/>
                      </a:lnTo>
                      <a:lnTo>
                        <a:pt x="2065" y="1128"/>
                      </a:lnTo>
                      <a:lnTo>
                        <a:pt x="2070" y="1145"/>
                      </a:lnTo>
                      <a:lnTo>
                        <a:pt x="2073" y="1164"/>
                      </a:lnTo>
                      <a:lnTo>
                        <a:pt x="2076" y="1182"/>
                      </a:lnTo>
                      <a:lnTo>
                        <a:pt x="2078" y="1200"/>
                      </a:lnTo>
                      <a:lnTo>
                        <a:pt x="2078" y="1218"/>
                      </a:lnTo>
                      <a:lnTo>
                        <a:pt x="2078" y="1235"/>
                      </a:lnTo>
                      <a:lnTo>
                        <a:pt x="2076" y="1253"/>
                      </a:lnTo>
                      <a:lnTo>
                        <a:pt x="2074" y="1269"/>
                      </a:lnTo>
                      <a:lnTo>
                        <a:pt x="2071" y="1286"/>
                      </a:lnTo>
                      <a:lnTo>
                        <a:pt x="2066" y="1302"/>
                      </a:lnTo>
                      <a:lnTo>
                        <a:pt x="2060" y="1318"/>
                      </a:lnTo>
                      <a:lnTo>
                        <a:pt x="2053" y="1333"/>
                      </a:lnTo>
                      <a:lnTo>
                        <a:pt x="2047" y="1346"/>
                      </a:lnTo>
                      <a:lnTo>
                        <a:pt x="2040" y="1357"/>
                      </a:lnTo>
                      <a:lnTo>
                        <a:pt x="2032" y="1369"/>
                      </a:lnTo>
                      <a:lnTo>
                        <a:pt x="2023" y="1380"/>
                      </a:lnTo>
                      <a:lnTo>
                        <a:pt x="2014" y="1389"/>
                      </a:lnTo>
                      <a:lnTo>
                        <a:pt x="2005" y="1400"/>
                      </a:lnTo>
                      <a:lnTo>
                        <a:pt x="1994" y="1408"/>
                      </a:lnTo>
                      <a:lnTo>
                        <a:pt x="1983" y="1416"/>
                      </a:lnTo>
                      <a:lnTo>
                        <a:pt x="1972" y="1424"/>
                      </a:lnTo>
                      <a:lnTo>
                        <a:pt x="1959" y="1432"/>
                      </a:lnTo>
                      <a:lnTo>
                        <a:pt x="1947" y="1438"/>
                      </a:lnTo>
                      <a:lnTo>
                        <a:pt x="1933" y="1443"/>
                      </a:lnTo>
                      <a:lnTo>
                        <a:pt x="1920" y="1448"/>
                      </a:lnTo>
                      <a:lnTo>
                        <a:pt x="1906" y="1453"/>
                      </a:lnTo>
                      <a:lnTo>
                        <a:pt x="1892" y="1456"/>
                      </a:lnTo>
                      <a:lnTo>
                        <a:pt x="1876" y="1460"/>
                      </a:lnTo>
                      <a:lnTo>
                        <a:pt x="1838" y="1465"/>
                      </a:lnTo>
                      <a:lnTo>
                        <a:pt x="1792" y="1470"/>
                      </a:lnTo>
                      <a:lnTo>
                        <a:pt x="1739" y="1474"/>
                      </a:lnTo>
                      <a:lnTo>
                        <a:pt x="1682" y="1478"/>
                      </a:lnTo>
                      <a:lnTo>
                        <a:pt x="1623" y="1481"/>
                      </a:lnTo>
                      <a:lnTo>
                        <a:pt x="1565" y="1484"/>
                      </a:lnTo>
                      <a:lnTo>
                        <a:pt x="1510" y="1486"/>
                      </a:lnTo>
                      <a:lnTo>
                        <a:pt x="1460" y="1488"/>
                      </a:lnTo>
                      <a:lnTo>
                        <a:pt x="1458" y="1582"/>
                      </a:lnTo>
                      <a:lnTo>
                        <a:pt x="1457" y="1692"/>
                      </a:lnTo>
                      <a:lnTo>
                        <a:pt x="1455" y="1813"/>
                      </a:lnTo>
                      <a:lnTo>
                        <a:pt x="1452" y="1935"/>
                      </a:lnTo>
                      <a:lnTo>
                        <a:pt x="1451" y="2052"/>
                      </a:lnTo>
                      <a:lnTo>
                        <a:pt x="1450" y="2155"/>
                      </a:lnTo>
                      <a:lnTo>
                        <a:pt x="1449" y="2237"/>
                      </a:lnTo>
                      <a:lnTo>
                        <a:pt x="1450" y="2289"/>
                      </a:lnTo>
                      <a:lnTo>
                        <a:pt x="1450" y="2324"/>
                      </a:lnTo>
                      <a:lnTo>
                        <a:pt x="1448" y="2364"/>
                      </a:lnTo>
                      <a:lnTo>
                        <a:pt x="1446" y="2386"/>
                      </a:lnTo>
                      <a:lnTo>
                        <a:pt x="1443" y="2408"/>
                      </a:lnTo>
                      <a:lnTo>
                        <a:pt x="1440" y="2431"/>
                      </a:lnTo>
                      <a:lnTo>
                        <a:pt x="1435" y="2454"/>
                      </a:lnTo>
                      <a:lnTo>
                        <a:pt x="1429" y="2478"/>
                      </a:lnTo>
                      <a:lnTo>
                        <a:pt x="1421" y="2502"/>
                      </a:lnTo>
                      <a:lnTo>
                        <a:pt x="1413" y="2524"/>
                      </a:lnTo>
                      <a:lnTo>
                        <a:pt x="1403" y="2548"/>
                      </a:lnTo>
                      <a:lnTo>
                        <a:pt x="1391" y="2570"/>
                      </a:lnTo>
                      <a:lnTo>
                        <a:pt x="1378" y="2592"/>
                      </a:lnTo>
                      <a:lnTo>
                        <a:pt x="1364" y="2612"/>
                      </a:lnTo>
                      <a:lnTo>
                        <a:pt x="1346" y="2632"/>
                      </a:lnTo>
                      <a:lnTo>
                        <a:pt x="1336" y="2642"/>
                      </a:lnTo>
                      <a:lnTo>
                        <a:pt x="1325" y="2652"/>
                      </a:lnTo>
                      <a:lnTo>
                        <a:pt x="1315" y="2661"/>
                      </a:lnTo>
                      <a:lnTo>
                        <a:pt x="1304" y="2669"/>
                      </a:lnTo>
                      <a:lnTo>
                        <a:pt x="1292" y="2676"/>
                      </a:lnTo>
                      <a:lnTo>
                        <a:pt x="1281" y="2684"/>
                      </a:lnTo>
                      <a:lnTo>
                        <a:pt x="1268" y="2690"/>
                      </a:lnTo>
                      <a:lnTo>
                        <a:pt x="1256" y="2696"/>
                      </a:lnTo>
                      <a:lnTo>
                        <a:pt x="1243" y="2701"/>
                      </a:lnTo>
                      <a:lnTo>
                        <a:pt x="1229" y="2705"/>
                      </a:lnTo>
                      <a:lnTo>
                        <a:pt x="1216" y="2710"/>
                      </a:lnTo>
                      <a:lnTo>
                        <a:pt x="1202" y="2713"/>
                      </a:lnTo>
                      <a:lnTo>
                        <a:pt x="1188" y="2716"/>
                      </a:lnTo>
                      <a:lnTo>
                        <a:pt x="1173" y="2718"/>
                      </a:lnTo>
                      <a:lnTo>
                        <a:pt x="1159" y="2719"/>
                      </a:lnTo>
                      <a:lnTo>
                        <a:pt x="1144" y="2720"/>
                      </a:lnTo>
                      <a:lnTo>
                        <a:pt x="1103" y="2719"/>
                      </a:lnTo>
                      <a:lnTo>
                        <a:pt x="1048" y="2717"/>
                      </a:lnTo>
                      <a:lnTo>
                        <a:pt x="983" y="2713"/>
                      </a:lnTo>
                      <a:lnTo>
                        <a:pt x="910" y="2707"/>
                      </a:lnTo>
                      <a:lnTo>
                        <a:pt x="742" y="2692"/>
                      </a:lnTo>
                      <a:lnTo>
                        <a:pt x="565" y="2675"/>
                      </a:lnTo>
                      <a:lnTo>
                        <a:pt x="396" y="2657"/>
                      </a:lnTo>
                      <a:lnTo>
                        <a:pt x="249" y="2641"/>
                      </a:lnTo>
                      <a:lnTo>
                        <a:pt x="143" y="2629"/>
                      </a:lnTo>
                      <a:lnTo>
                        <a:pt x="96" y="2624"/>
                      </a:lnTo>
                      <a:lnTo>
                        <a:pt x="84" y="2622"/>
                      </a:lnTo>
                      <a:lnTo>
                        <a:pt x="74" y="2620"/>
                      </a:lnTo>
                      <a:lnTo>
                        <a:pt x="65" y="2615"/>
                      </a:lnTo>
                      <a:lnTo>
                        <a:pt x="54" y="2610"/>
                      </a:lnTo>
                      <a:lnTo>
                        <a:pt x="46" y="2605"/>
                      </a:lnTo>
                      <a:lnTo>
                        <a:pt x="38" y="2599"/>
                      </a:lnTo>
                      <a:lnTo>
                        <a:pt x="31" y="2592"/>
                      </a:lnTo>
                      <a:lnTo>
                        <a:pt x="23" y="2583"/>
                      </a:lnTo>
                      <a:lnTo>
                        <a:pt x="17" y="2575"/>
                      </a:lnTo>
                      <a:lnTo>
                        <a:pt x="12" y="2566"/>
                      </a:lnTo>
                      <a:lnTo>
                        <a:pt x="8" y="2556"/>
                      </a:lnTo>
                      <a:lnTo>
                        <a:pt x="5" y="2546"/>
                      </a:lnTo>
                      <a:lnTo>
                        <a:pt x="2" y="2537"/>
                      </a:lnTo>
                      <a:lnTo>
                        <a:pt x="1" y="2525"/>
                      </a:lnTo>
                      <a:lnTo>
                        <a:pt x="0" y="2515"/>
                      </a:lnTo>
                      <a:lnTo>
                        <a:pt x="1" y="2504"/>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5" name="Freeform 2172">
                  <a:extLst>
                    <a:ext uri="{FF2B5EF4-FFF2-40B4-BE49-F238E27FC236}">
                      <a16:creationId xmlns:a16="http://schemas.microsoft.com/office/drawing/2014/main" id="{E070A314-8E75-4160-9ADF-2FC70ADDD969}"/>
                    </a:ext>
                  </a:extLst>
                </p:cNvPr>
                <p:cNvSpPr>
                  <a:spLocks/>
                </p:cNvSpPr>
                <p:nvPr/>
              </p:nvSpPr>
              <p:spPr bwMode="auto">
                <a:xfrm>
                  <a:off x="1830" y="3114"/>
                  <a:ext cx="72" cy="34"/>
                </a:xfrm>
                <a:custGeom>
                  <a:avLst/>
                  <a:gdLst>
                    <a:gd name="T0" fmla="*/ 0 w 1086"/>
                    <a:gd name="T1" fmla="*/ 0 h 507"/>
                    <a:gd name="T2" fmla="*/ 0 w 1086"/>
                    <a:gd name="T3" fmla="*/ 0 h 507"/>
                    <a:gd name="T4" fmla="*/ 0 w 1086"/>
                    <a:gd name="T5" fmla="*/ 0 h 507"/>
                    <a:gd name="T6" fmla="*/ 0 w 1086"/>
                    <a:gd name="T7" fmla="*/ 0 h 507"/>
                    <a:gd name="T8" fmla="*/ 0 w 1086"/>
                    <a:gd name="T9" fmla="*/ 0 h 507"/>
                    <a:gd name="T10" fmla="*/ 0 w 1086"/>
                    <a:gd name="T11" fmla="*/ 0 h 507"/>
                    <a:gd name="T12" fmla="*/ 0 w 1086"/>
                    <a:gd name="T13" fmla="*/ 0 h 507"/>
                    <a:gd name="T14" fmla="*/ 0 w 1086"/>
                    <a:gd name="T15" fmla="*/ 0 h 507"/>
                    <a:gd name="T16" fmla="*/ 0 w 1086"/>
                    <a:gd name="T17" fmla="*/ 0 h 507"/>
                    <a:gd name="T18" fmla="*/ 0 w 1086"/>
                    <a:gd name="T19" fmla="*/ 0 h 507"/>
                    <a:gd name="T20" fmla="*/ 0 w 1086"/>
                    <a:gd name="T21" fmla="*/ 0 h 507"/>
                    <a:gd name="T22" fmla="*/ 0 w 1086"/>
                    <a:gd name="T23" fmla="*/ 0 h 507"/>
                    <a:gd name="T24" fmla="*/ 0 w 1086"/>
                    <a:gd name="T25" fmla="*/ 0 h 507"/>
                    <a:gd name="T26" fmla="*/ 0 w 1086"/>
                    <a:gd name="T27" fmla="*/ 0 h 507"/>
                    <a:gd name="T28" fmla="*/ 0 w 1086"/>
                    <a:gd name="T29" fmla="*/ 0 h 507"/>
                    <a:gd name="T30" fmla="*/ 0 w 1086"/>
                    <a:gd name="T31" fmla="*/ 0 h 507"/>
                    <a:gd name="T32" fmla="*/ 0 w 1086"/>
                    <a:gd name="T33" fmla="*/ 0 h 507"/>
                    <a:gd name="T34" fmla="*/ 0 w 1086"/>
                    <a:gd name="T35" fmla="*/ 0 h 507"/>
                    <a:gd name="T36" fmla="*/ 0 w 1086"/>
                    <a:gd name="T37" fmla="*/ 0 h 507"/>
                    <a:gd name="T38" fmla="*/ 0 w 1086"/>
                    <a:gd name="T39" fmla="*/ 0 h 507"/>
                    <a:gd name="T40" fmla="*/ 0 w 1086"/>
                    <a:gd name="T41" fmla="*/ 0 h 507"/>
                    <a:gd name="T42" fmla="*/ 0 w 1086"/>
                    <a:gd name="T43" fmla="*/ 0 h 507"/>
                    <a:gd name="T44" fmla="*/ 0 w 1086"/>
                    <a:gd name="T45" fmla="*/ 0 h 507"/>
                    <a:gd name="T46" fmla="*/ 0 w 1086"/>
                    <a:gd name="T47" fmla="*/ 0 h 507"/>
                    <a:gd name="T48" fmla="*/ 0 w 1086"/>
                    <a:gd name="T49" fmla="*/ 0 h 507"/>
                    <a:gd name="T50" fmla="*/ 0 w 1086"/>
                    <a:gd name="T51" fmla="*/ 0 h 507"/>
                    <a:gd name="T52" fmla="*/ 0 w 1086"/>
                    <a:gd name="T53" fmla="*/ 0 h 507"/>
                    <a:gd name="T54" fmla="*/ 0 w 1086"/>
                    <a:gd name="T55" fmla="*/ 0 h 507"/>
                    <a:gd name="T56" fmla="*/ 0 w 1086"/>
                    <a:gd name="T57" fmla="*/ 0 h 507"/>
                    <a:gd name="T58" fmla="*/ 0 w 1086"/>
                    <a:gd name="T59" fmla="*/ 0 h 507"/>
                    <a:gd name="T60" fmla="*/ 0 w 1086"/>
                    <a:gd name="T61" fmla="*/ 0 h 507"/>
                    <a:gd name="T62" fmla="*/ 0 w 1086"/>
                    <a:gd name="T63" fmla="*/ 0 h 507"/>
                    <a:gd name="T64" fmla="*/ 0 w 1086"/>
                    <a:gd name="T65" fmla="*/ 0 h 507"/>
                    <a:gd name="T66" fmla="*/ 0 w 1086"/>
                    <a:gd name="T67" fmla="*/ 0 h 507"/>
                    <a:gd name="T68" fmla="*/ 0 w 1086"/>
                    <a:gd name="T69" fmla="*/ 0 h 507"/>
                    <a:gd name="T70" fmla="*/ 0 w 1086"/>
                    <a:gd name="T71" fmla="*/ 0 h 507"/>
                    <a:gd name="T72" fmla="*/ 0 w 1086"/>
                    <a:gd name="T73" fmla="*/ 0 h 507"/>
                    <a:gd name="T74" fmla="*/ 0 w 1086"/>
                    <a:gd name="T75" fmla="*/ 0 h 507"/>
                    <a:gd name="T76" fmla="*/ 0 w 1086"/>
                    <a:gd name="T77" fmla="*/ 0 h 507"/>
                    <a:gd name="T78" fmla="*/ 0 w 1086"/>
                    <a:gd name="T79" fmla="*/ 0 h 507"/>
                    <a:gd name="T80" fmla="*/ 0 w 1086"/>
                    <a:gd name="T81" fmla="*/ 0 h 507"/>
                    <a:gd name="T82" fmla="*/ 0 w 1086"/>
                    <a:gd name="T83" fmla="*/ 0 h 507"/>
                    <a:gd name="T84" fmla="*/ 0 w 1086"/>
                    <a:gd name="T85" fmla="*/ 0 h 507"/>
                    <a:gd name="T86" fmla="*/ 0 w 1086"/>
                    <a:gd name="T87" fmla="*/ 0 h 507"/>
                    <a:gd name="T88" fmla="*/ 0 w 1086"/>
                    <a:gd name="T89" fmla="*/ 0 h 507"/>
                    <a:gd name="T90" fmla="*/ 0 w 1086"/>
                    <a:gd name="T91" fmla="*/ 0 h 507"/>
                    <a:gd name="T92" fmla="*/ 0 w 1086"/>
                    <a:gd name="T93" fmla="*/ 0 h 5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6" h="507">
                      <a:moveTo>
                        <a:pt x="908" y="388"/>
                      </a:moveTo>
                      <a:lnTo>
                        <a:pt x="878" y="364"/>
                      </a:lnTo>
                      <a:lnTo>
                        <a:pt x="851" y="342"/>
                      </a:lnTo>
                      <a:lnTo>
                        <a:pt x="825" y="321"/>
                      </a:lnTo>
                      <a:lnTo>
                        <a:pt x="800" y="304"/>
                      </a:lnTo>
                      <a:lnTo>
                        <a:pt x="777" y="287"/>
                      </a:lnTo>
                      <a:lnTo>
                        <a:pt x="754" y="273"/>
                      </a:lnTo>
                      <a:lnTo>
                        <a:pt x="734" y="260"/>
                      </a:lnTo>
                      <a:lnTo>
                        <a:pt x="713" y="250"/>
                      </a:lnTo>
                      <a:lnTo>
                        <a:pt x="692" y="240"/>
                      </a:lnTo>
                      <a:lnTo>
                        <a:pt x="674" y="233"/>
                      </a:lnTo>
                      <a:lnTo>
                        <a:pt x="654" y="227"/>
                      </a:lnTo>
                      <a:lnTo>
                        <a:pt x="635" y="222"/>
                      </a:lnTo>
                      <a:lnTo>
                        <a:pt x="616" y="219"/>
                      </a:lnTo>
                      <a:lnTo>
                        <a:pt x="596" y="217"/>
                      </a:lnTo>
                      <a:lnTo>
                        <a:pt x="577" y="216"/>
                      </a:lnTo>
                      <a:lnTo>
                        <a:pt x="557" y="216"/>
                      </a:lnTo>
                      <a:lnTo>
                        <a:pt x="534" y="218"/>
                      </a:lnTo>
                      <a:lnTo>
                        <a:pt x="510" y="222"/>
                      </a:lnTo>
                      <a:lnTo>
                        <a:pt x="487" y="228"/>
                      </a:lnTo>
                      <a:lnTo>
                        <a:pt x="463" y="236"/>
                      </a:lnTo>
                      <a:lnTo>
                        <a:pt x="438" y="247"/>
                      </a:lnTo>
                      <a:lnTo>
                        <a:pt x="413" y="258"/>
                      </a:lnTo>
                      <a:lnTo>
                        <a:pt x="389" y="273"/>
                      </a:lnTo>
                      <a:lnTo>
                        <a:pt x="365" y="288"/>
                      </a:lnTo>
                      <a:lnTo>
                        <a:pt x="341" y="305"/>
                      </a:lnTo>
                      <a:lnTo>
                        <a:pt x="317" y="323"/>
                      </a:lnTo>
                      <a:lnTo>
                        <a:pt x="295" y="343"/>
                      </a:lnTo>
                      <a:lnTo>
                        <a:pt x="274" y="364"/>
                      </a:lnTo>
                      <a:lnTo>
                        <a:pt x="253" y="385"/>
                      </a:lnTo>
                      <a:lnTo>
                        <a:pt x="233" y="408"/>
                      </a:lnTo>
                      <a:lnTo>
                        <a:pt x="216" y="432"/>
                      </a:lnTo>
                      <a:lnTo>
                        <a:pt x="199" y="457"/>
                      </a:lnTo>
                      <a:lnTo>
                        <a:pt x="193" y="465"/>
                      </a:lnTo>
                      <a:lnTo>
                        <a:pt x="186" y="473"/>
                      </a:lnTo>
                      <a:lnTo>
                        <a:pt x="177" y="481"/>
                      </a:lnTo>
                      <a:lnTo>
                        <a:pt x="169" y="488"/>
                      </a:lnTo>
                      <a:lnTo>
                        <a:pt x="160" y="493"/>
                      </a:lnTo>
                      <a:lnTo>
                        <a:pt x="151" y="498"/>
                      </a:lnTo>
                      <a:lnTo>
                        <a:pt x="141" y="501"/>
                      </a:lnTo>
                      <a:lnTo>
                        <a:pt x="131" y="504"/>
                      </a:lnTo>
                      <a:lnTo>
                        <a:pt x="121" y="506"/>
                      </a:lnTo>
                      <a:lnTo>
                        <a:pt x="110" y="507"/>
                      </a:lnTo>
                      <a:lnTo>
                        <a:pt x="100" y="506"/>
                      </a:lnTo>
                      <a:lnTo>
                        <a:pt x="90" y="505"/>
                      </a:lnTo>
                      <a:lnTo>
                        <a:pt x="79" y="503"/>
                      </a:lnTo>
                      <a:lnTo>
                        <a:pt x="69" y="500"/>
                      </a:lnTo>
                      <a:lnTo>
                        <a:pt x="60" y="496"/>
                      </a:lnTo>
                      <a:lnTo>
                        <a:pt x="50" y="490"/>
                      </a:lnTo>
                      <a:lnTo>
                        <a:pt x="41" y="483"/>
                      </a:lnTo>
                      <a:lnTo>
                        <a:pt x="33" y="476"/>
                      </a:lnTo>
                      <a:lnTo>
                        <a:pt x="25" y="469"/>
                      </a:lnTo>
                      <a:lnTo>
                        <a:pt x="18" y="461"/>
                      </a:lnTo>
                      <a:lnTo>
                        <a:pt x="13" y="451"/>
                      </a:lnTo>
                      <a:lnTo>
                        <a:pt x="8" y="442"/>
                      </a:lnTo>
                      <a:lnTo>
                        <a:pt x="5" y="433"/>
                      </a:lnTo>
                      <a:lnTo>
                        <a:pt x="2" y="422"/>
                      </a:lnTo>
                      <a:lnTo>
                        <a:pt x="0" y="412"/>
                      </a:lnTo>
                      <a:lnTo>
                        <a:pt x="0" y="402"/>
                      </a:lnTo>
                      <a:lnTo>
                        <a:pt x="0" y="391"/>
                      </a:lnTo>
                      <a:lnTo>
                        <a:pt x="1" y="381"/>
                      </a:lnTo>
                      <a:lnTo>
                        <a:pt x="3" y="371"/>
                      </a:lnTo>
                      <a:lnTo>
                        <a:pt x="6" y="360"/>
                      </a:lnTo>
                      <a:lnTo>
                        <a:pt x="10" y="351"/>
                      </a:lnTo>
                      <a:lnTo>
                        <a:pt x="16" y="341"/>
                      </a:lnTo>
                      <a:lnTo>
                        <a:pt x="27" y="323"/>
                      </a:lnTo>
                      <a:lnTo>
                        <a:pt x="40" y="305"/>
                      </a:lnTo>
                      <a:lnTo>
                        <a:pt x="53" y="287"/>
                      </a:lnTo>
                      <a:lnTo>
                        <a:pt x="67" y="270"/>
                      </a:lnTo>
                      <a:lnTo>
                        <a:pt x="80" y="254"/>
                      </a:lnTo>
                      <a:lnTo>
                        <a:pt x="95" y="237"/>
                      </a:lnTo>
                      <a:lnTo>
                        <a:pt x="109" y="221"/>
                      </a:lnTo>
                      <a:lnTo>
                        <a:pt x="125" y="205"/>
                      </a:lnTo>
                      <a:lnTo>
                        <a:pt x="140" y="191"/>
                      </a:lnTo>
                      <a:lnTo>
                        <a:pt x="156" y="176"/>
                      </a:lnTo>
                      <a:lnTo>
                        <a:pt x="172" y="162"/>
                      </a:lnTo>
                      <a:lnTo>
                        <a:pt x="189" y="148"/>
                      </a:lnTo>
                      <a:lnTo>
                        <a:pt x="223" y="123"/>
                      </a:lnTo>
                      <a:lnTo>
                        <a:pt x="258" y="99"/>
                      </a:lnTo>
                      <a:lnTo>
                        <a:pt x="293" y="77"/>
                      </a:lnTo>
                      <a:lnTo>
                        <a:pt x="329" y="57"/>
                      </a:lnTo>
                      <a:lnTo>
                        <a:pt x="348" y="49"/>
                      </a:lnTo>
                      <a:lnTo>
                        <a:pt x="367" y="41"/>
                      </a:lnTo>
                      <a:lnTo>
                        <a:pt x="385" y="34"/>
                      </a:lnTo>
                      <a:lnTo>
                        <a:pt x="404" y="27"/>
                      </a:lnTo>
                      <a:lnTo>
                        <a:pt x="422" y="21"/>
                      </a:lnTo>
                      <a:lnTo>
                        <a:pt x="441" y="16"/>
                      </a:lnTo>
                      <a:lnTo>
                        <a:pt x="460" y="11"/>
                      </a:lnTo>
                      <a:lnTo>
                        <a:pt x="478" y="8"/>
                      </a:lnTo>
                      <a:lnTo>
                        <a:pt x="496" y="5"/>
                      </a:lnTo>
                      <a:lnTo>
                        <a:pt x="515" y="2"/>
                      </a:lnTo>
                      <a:lnTo>
                        <a:pt x="533" y="1"/>
                      </a:lnTo>
                      <a:lnTo>
                        <a:pt x="551" y="0"/>
                      </a:lnTo>
                      <a:lnTo>
                        <a:pt x="586" y="0"/>
                      </a:lnTo>
                      <a:lnTo>
                        <a:pt x="619" y="2"/>
                      </a:lnTo>
                      <a:lnTo>
                        <a:pt x="652" y="5"/>
                      </a:lnTo>
                      <a:lnTo>
                        <a:pt x="683" y="11"/>
                      </a:lnTo>
                      <a:lnTo>
                        <a:pt x="714" y="18"/>
                      </a:lnTo>
                      <a:lnTo>
                        <a:pt x="744" y="27"/>
                      </a:lnTo>
                      <a:lnTo>
                        <a:pt x="773" y="39"/>
                      </a:lnTo>
                      <a:lnTo>
                        <a:pt x="803" y="52"/>
                      </a:lnTo>
                      <a:lnTo>
                        <a:pt x="832" y="67"/>
                      </a:lnTo>
                      <a:lnTo>
                        <a:pt x="861" y="84"/>
                      </a:lnTo>
                      <a:lnTo>
                        <a:pt x="891" y="103"/>
                      </a:lnTo>
                      <a:lnTo>
                        <a:pt x="921" y="124"/>
                      </a:lnTo>
                      <a:lnTo>
                        <a:pt x="951" y="145"/>
                      </a:lnTo>
                      <a:lnTo>
                        <a:pt x="982" y="169"/>
                      </a:lnTo>
                      <a:lnTo>
                        <a:pt x="1014" y="195"/>
                      </a:lnTo>
                      <a:lnTo>
                        <a:pt x="1048" y="223"/>
                      </a:lnTo>
                      <a:lnTo>
                        <a:pt x="1055" y="231"/>
                      </a:lnTo>
                      <a:lnTo>
                        <a:pt x="1063" y="238"/>
                      </a:lnTo>
                      <a:lnTo>
                        <a:pt x="1069" y="248"/>
                      </a:lnTo>
                      <a:lnTo>
                        <a:pt x="1074" y="257"/>
                      </a:lnTo>
                      <a:lnTo>
                        <a:pt x="1079" y="266"/>
                      </a:lnTo>
                      <a:lnTo>
                        <a:pt x="1082" y="277"/>
                      </a:lnTo>
                      <a:lnTo>
                        <a:pt x="1084" y="286"/>
                      </a:lnTo>
                      <a:lnTo>
                        <a:pt x="1085" y="296"/>
                      </a:lnTo>
                      <a:lnTo>
                        <a:pt x="1086" y="307"/>
                      </a:lnTo>
                      <a:lnTo>
                        <a:pt x="1085" y="317"/>
                      </a:lnTo>
                      <a:lnTo>
                        <a:pt x="1084" y="327"/>
                      </a:lnTo>
                      <a:lnTo>
                        <a:pt x="1081" y="338"/>
                      </a:lnTo>
                      <a:lnTo>
                        <a:pt x="1078" y="348"/>
                      </a:lnTo>
                      <a:lnTo>
                        <a:pt x="1073" y="357"/>
                      </a:lnTo>
                      <a:lnTo>
                        <a:pt x="1068" y="367"/>
                      </a:lnTo>
                      <a:lnTo>
                        <a:pt x="1060" y="376"/>
                      </a:lnTo>
                      <a:lnTo>
                        <a:pt x="1053" y="384"/>
                      </a:lnTo>
                      <a:lnTo>
                        <a:pt x="1045" y="390"/>
                      </a:lnTo>
                      <a:lnTo>
                        <a:pt x="1037" y="397"/>
                      </a:lnTo>
                      <a:lnTo>
                        <a:pt x="1027" y="403"/>
                      </a:lnTo>
                      <a:lnTo>
                        <a:pt x="1017" y="407"/>
                      </a:lnTo>
                      <a:lnTo>
                        <a:pt x="1008" y="410"/>
                      </a:lnTo>
                      <a:lnTo>
                        <a:pt x="997" y="412"/>
                      </a:lnTo>
                      <a:lnTo>
                        <a:pt x="987" y="413"/>
                      </a:lnTo>
                      <a:lnTo>
                        <a:pt x="977" y="414"/>
                      </a:lnTo>
                      <a:lnTo>
                        <a:pt x="966" y="413"/>
                      </a:lnTo>
                      <a:lnTo>
                        <a:pt x="956" y="412"/>
                      </a:lnTo>
                      <a:lnTo>
                        <a:pt x="946" y="409"/>
                      </a:lnTo>
                      <a:lnTo>
                        <a:pt x="936" y="406"/>
                      </a:lnTo>
                      <a:lnTo>
                        <a:pt x="926" y="401"/>
                      </a:lnTo>
                      <a:lnTo>
                        <a:pt x="917" y="396"/>
                      </a:lnTo>
                      <a:lnTo>
                        <a:pt x="908" y="388"/>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6" name="Freeform 2173">
                  <a:extLst>
                    <a:ext uri="{FF2B5EF4-FFF2-40B4-BE49-F238E27FC236}">
                      <a16:creationId xmlns:a16="http://schemas.microsoft.com/office/drawing/2014/main" id="{75FD457B-C801-48BF-AC44-D3C14E8699B7}"/>
                    </a:ext>
                  </a:extLst>
                </p:cNvPr>
                <p:cNvSpPr>
                  <a:spLocks/>
                </p:cNvSpPr>
                <p:nvPr/>
              </p:nvSpPr>
              <p:spPr bwMode="auto">
                <a:xfrm>
                  <a:off x="1866" y="3149"/>
                  <a:ext cx="15" cy="46"/>
                </a:xfrm>
                <a:custGeom>
                  <a:avLst/>
                  <a:gdLst>
                    <a:gd name="T0" fmla="*/ 0 w 228"/>
                    <a:gd name="T1" fmla="*/ 0 h 687"/>
                    <a:gd name="T2" fmla="*/ 0 w 228"/>
                    <a:gd name="T3" fmla="*/ 0 h 687"/>
                    <a:gd name="T4" fmla="*/ 0 w 228"/>
                    <a:gd name="T5" fmla="*/ 0 h 687"/>
                    <a:gd name="T6" fmla="*/ 0 w 228"/>
                    <a:gd name="T7" fmla="*/ 0 h 687"/>
                    <a:gd name="T8" fmla="*/ 0 w 228"/>
                    <a:gd name="T9" fmla="*/ 0 h 687"/>
                    <a:gd name="T10" fmla="*/ 0 w 228"/>
                    <a:gd name="T11" fmla="*/ 0 h 687"/>
                    <a:gd name="T12" fmla="*/ 0 w 228"/>
                    <a:gd name="T13" fmla="*/ 0 h 687"/>
                    <a:gd name="T14" fmla="*/ 0 w 228"/>
                    <a:gd name="T15" fmla="*/ 0 h 687"/>
                    <a:gd name="T16" fmla="*/ 0 w 228"/>
                    <a:gd name="T17" fmla="*/ 0 h 687"/>
                    <a:gd name="T18" fmla="*/ 0 w 228"/>
                    <a:gd name="T19" fmla="*/ 0 h 687"/>
                    <a:gd name="T20" fmla="*/ 0 w 228"/>
                    <a:gd name="T21" fmla="*/ 0 h 687"/>
                    <a:gd name="T22" fmla="*/ 0 w 228"/>
                    <a:gd name="T23" fmla="*/ 0 h 687"/>
                    <a:gd name="T24" fmla="*/ 0 w 228"/>
                    <a:gd name="T25" fmla="*/ 0 h 687"/>
                    <a:gd name="T26" fmla="*/ 0 w 228"/>
                    <a:gd name="T27" fmla="*/ 0 h 687"/>
                    <a:gd name="T28" fmla="*/ 0 w 228"/>
                    <a:gd name="T29" fmla="*/ 0 h 687"/>
                    <a:gd name="T30" fmla="*/ 0 w 228"/>
                    <a:gd name="T31" fmla="*/ 0 h 687"/>
                    <a:gd name="T32" fmla="*/ 0 w 228"/>
                    <a:gd name="T33" fmla="*/ 0 h 687"/>
                    <a:gd name="T34" fmla="*/ 0 w 228"/>
                    <a:gd name="T35" fmla="*/ 0 h 687"/>
                    <a:gd name="T36" fmla="*/ 0 w 228"/>
                    <a:gd name="T37" fmla="*/ 0 h 687"/>
                    <a:gd name="T38" fmla="*/ 0 w 228"/>
                    <a:gd name="T39" fmla="*/ 0 h 687"/>
                    <a:gd name="T40" fmla="*/ 0 w 228"/>
                    <a:gd name="T41" fmla="*/ 0 h 687"/>
                    <a:gd name="T42" fmla="*/ 0 w 228"/>
                    <a:gd name="T43" fmla="*/ 0 h 687"/>
                    <a:gd name="T44" fmla="*/ 0 w 228"/>
                    <a:gd name="T45" fmla="*/ 0 h 687"/>
                    <a:gd name="T46" fmla="*/ 0 w 228"/>
                    <a:gd name="T47" fmla="*/ 0 h 687"/>
                    <a:gd name="T48" fmla="*/ 0 w 228"/>
                    <a:gd name="T49" fmla="*/ 0 h 687"/>
                    <a:gd name="T50" fmla="*/ 0 w 228"/>
                    <a:gd name="T51" fmla="*/ 0 h 687"/>
                    <a:gd name="T52" fmla="*/ 0 w 228"/>
                    <a:gd name="T53" fmla="*/ 0 h 687"/>
                    <a:gd name="T54" fmla="*/ 0 w 228"/>
                    <a:gd name="T55" fmla="*/ 0 h 687"/>
                    <a:gd name="T56" fmla="*/ 0 w 228"/>
                    <a:gd name="T57" fmla="*/ 0 h 687"/>
                    <a:gd name="T58" fmla="*/ 0 w 228"/>
                    <a:gd name="T59" fmla="*/ 0 h 687"/>
                    <a:gd name="T60" fmla="*/ 0 w 228"/>
                    <a:gd name="T61" fmla="*/ 0 h 687"/>
                    <a:gd name="T62" fmla="*/ 0 w 228"/>
                    <a:gd name="T63" fmla="*/ 0 h 687"/>
                    <a:gd name="T64" fmla="*/ 0 w 228"/>
                    <a:gd name="T65" fmla="*/ 0 h 6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8" h="687">
                      <a:moveTo>
                        <a:pt x="216" y="105"/>
                      </a:moveTo>
                      <a:lnTo>
                        <a:pt x="228" y="576"/>
                      </a:lnTo>
                      <a:lnTo>
                        <a:pt x="228" y="587"/>
                      </a:lnTo>
                      <a:lnTo>
                        <a:pt x="227" y="597"/>
                      </a:lnTo>
                      <a:lnTo>
                        <a:pt x="224" y="609"/>
                      </a:lnTo>
                      <a:lnTo>
                        <a:pt x="221" y="618"/>
                      </a:lnTo>
                      <a:lnTo>
                        <a:pt x="217" y="628"/>
                      </a:lnTo>
                      <a:lnTo>
                        <a:pt x="212" y="637"/>
                      </a:lnTo>
                      <a:lnTo>
                        <a:pt x="205" y="646"/>
                      </a:lnTo>
                      <a:lnTo>
                        <a:pt x="199" y="653"/>
                      </a:lnTo>
                      <a:lnTo>
                        <a:pt x="191" y="660"/>
                      </a:lnTo>
                      <a:lnTo>
                        <a:pt x="183" y="667"/>
                      </a:lnTo>
                      <a:lnTo>
                        <a:pt x="174" y="673"/>
                      </a:lnTo>
                      <a:lnTo>
                        <a:pt x="165" y="677"/>
                      </a:lnTo>
                      <a:lnTo>
                        <a:pt x="155" y="681"/>
                      </a:lnTo>
                      <a:lnTo>
                        <a:pt x="144" y="684"/>
                      </a:lnTo>
                      <a:lnTo>
                        <a:pt x="134" y="686"/>
                      </a:lnTo>
                      <a:lnTo>
                        <a:pt x="123" y="687"/>
                      </a:lnTo>
                      <a:lnTo>
                        <a:pt x="112" y="686"/>
                      </a:lnTo>
                      <a:lnTo>
                        <a:pt x="101" y="685"/>
                      </a:lnTo>
                      <a:lnTo>
                        <a:pt x="91" y="683"/>
                      </a:lnTo>
                      <a:lnTo>
                        <a:pt x="80" y="680"/>
                      </a:lnTo>
                      <a:lnTo>
                        <a:pt x="71" y="675"/>
                      </a:lnTo>
                      <a:lnTo>
                        <a:pt x="62" y="670"/>
                      </a:lnTo>
                      <a:lnTo>
                        <a:pt x="53" y="664"/>
                      </a:lnTo>
                      <a:lnTo>
                        <a:pt x="46" y="657"/>
                      </a:lnTo>
                      <a:lnTo>
                        <a:pt x="39" y="650"/>
                      </a:lnTo>
                      <a:lnTo>
                        <a:pt x="32" y="642"/>
                      </a:lnTo>
                      <a:lnTo>
                        <a:pt x="26" y="632"/>
                      </a:lnTo>
                      <a:lnTo>
                        <a:pt x="21" y="623"/>
                      </a:lnTo>
                      <a:lnTo>
                        <a:pt x="17" y="614"/>
                      </a:lnTo>
                      <a:lnTo>
                        <a:pt x="15" y="603"/>
                      </a:lnTo>
                      <a:lnTo>
                        <a:pt x="13" y="593"/>
                      </a:lnTo>
                      <a:lnTo>
                        <a:pt x="12" y="582"/>
                      </a:lnTo>
                      <a:lnTo>
                        <a:pt x="0" y="110"/>
                      </a:lnTo>
                      <a:lnTo>
                        <a:pt x="0" y="100"/>
                      </a:lnTo>
                      <a:lnTo>
                        <a:pt x="2" y="89"/>
                      </a:lnTo>
                      <a:lnTo>
                        <a:pt x="4" y="78"/>
                      </a:lnTo>
                      <a:lnTo>
                        <a:pt x="7" y="68"/>
                      </a:lnTo>
                      <a:lnTo>
                        <a:pt x="11" y="59"/>
                      </a:lnTo>
                      <a:lnTo>
                        <a:pt x="16" y="49"/>
                      </a:lnTo>
                      <a:lnTo>
                        <a:pt x="22" y="41"/>
                      </a:lnTo>
                      <a:lnTo>
                        <a:pt x="30" y="33"/>
                      </a:lnTo>
                      <a:lnTo>
                        <a:pt x="37" y="26"/>
                      </a:lnTo>
                      <a:lnTo>
                        <a:pt x="45" y="19"/>
                      </a:lnTo>
                      <a:lnTo>
                        <a:pt x="53" y="14"/>
                      </a:lnTo>
                      <a:lnTo>
                        <a:pt x="63" y="9"/>
                      </a:lnTo>
                      <a:lnTo>
                        <a:pt x="73" y="5"/>
                      </a:lnTo>
                      <a:lnTo>
                        <a:pt x="83" y="3"/>
                      </a:lnTo>
                      <a:lnTo>
                        <a:pt x="94" y="1"/>
                      </a:lnTo>
                      <a:lnTo>
                        <a:pt x="105" y="0"/>
                      </a:lnTo>
                      <a:lnTo>
                        <a:pt x="116" y="0"/>
                      </a:lnTo>
                      <a:lnTo>
                        <a:pt x="127" y="1"/>
                      </a:lnTo>
                      <a:lnTo>
                        <a:pt x="137" y="4"/>
                      </a:lnTo>
                      <a:lnTo>
                        <a:pt x="147" y="7"/>
                      </a:lnTo>
                      <a:lnTo>
                        <a:pt x="157" y="11"/>
                      </a:lnTo>
                      <a:lnTo>
                        <a:pt x="166" y="16"/>
                      </a:lnTo>
                      <a:lnTo>
                        <a:pt x="174" y="22"/>
                      </a:lnTo>
                      <a:lnTo>
                        <a:pt x="183" y="29"/>
                      </a:lnTo>
                      <a:lnTo>
                        <a:pt x="190" y="37"/>
                      </a:lnTo>
                      <a:lnTo>
                        <a:pt x="196" y="45"/>
                      </a:lnTo>
                      <a:lnTo>
                        <a:pt x="201" y="53"/>
                      </a:lnTo>
                      <a:lnTo>
                        <a:pt x="206" y="63"/>
                      </a:lnTo>
                      <a:lnTo>
                        <a:pt x="211" y="73"/>
                      </a:lnTo>
                      <a:lnTo>
                        <a:pt x="214" y="83"/>
                      </a:lnTo>
                      <a:lnTo>
                        <a:pt x="215" y="94"/>
                      </a:lnTo>
                      <a:lnTo>
                        <a:pt x="216" y="10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7" name="Freeform 2174">
                  <a:extLst>
                    <a:ext uri="{FF2B5EF4-FFF2-40B4-BE49-F238E27FC236}">
                      <a16:creationId xmlns:a16="http://schemas.microsoft.com/office/drawing/2014/main" id="{0A66F006-F22F-4115-8F41-469C8E1A2F91}"/>
                    </a:ext>
                  </a:extLst>
                </p:cNvPr>
                <p:cNvSpPr>
                  <a:spLocks/>
                </p:cNvSpPr>
                <p:nvPr/>
              </p:nvSpPr>
              <p:spPr bwMode="auto">
                <a:xfrm>
                  <a:off x="1609" y="3002"/>
                  <a:ext cx="346" cy="340"/>
                </a:xfrm>
                <a:custGeom>
                  <a:avLst/>
                  <a:gdLst>
                    <a:gd name="T0" fmla="*/ 0 w 5185"/>
                    <a:gd name="T1" fmla="*/ 0 h 5102"/>
                    <a:gd name="T2" fmla="*/ 0 w 5185"/>
                    <a:gd name="T3" fmla="*/ 0 h 5102"/>
                    <a:gd name="T4" fmla="*/ 0 w 5185"/>
                    <a:gd name="T5" fmla="*/ 0 h 5102"/>
                    <a:gd name="T6" fmla="*/ 0 w 5185"/>
                    <a:gd name="T7" fmla="*/ 0 h 5102"/>
                    <a:gd name="T8" fmla="*/ 0 w 5185"/>
                    <a:gd name="T9" fmla="*/ 0 h 5102"/>
                    <a:gd name="T10" fmla="*/ 0 w 5185"/>
                    <a:gd name="T11" fmla="*/ 0 h 5102"/>
                    <a:gd name="T12" fmla="*/ 0 w 5185"/>
                    <a:gd name="T13" fmla="*/ 0 h 5102"/>
                    <a:gd name="T14" fmla="*/ 0 w 5185"/>
                    <a:gd name="T15" fmla="*/ 0 h 5102"/>
                    <a:gd name="T16" fmla="*/ 0 w 5185"/>
                    <a:gd name="T17" fmla="*/ 0 h 5102"/>
                    <a:gd name="T18" fmla="*/ 0 w 5185"/>
                    <a:gd name="T19" fmla="*/ 0 h 5102"/>
                    <a:gd name="T20" fmla="*/ 0 w 5185"/>
                    <a:gd name="T21" fmla="*/ 0 h 5102"/>
                    <a:gd name="T22" fmla="*/ 0 w 5185"/>
                    <a:gd name="T23" fmla="*/ 0 h 5102"/>
                    <a:gd name="T24" fmla="*/ 0 w 5185"/>
                    <a:gd name="T25" fmla="*/ 0 h 5102"/>
                    <a:gd name="T26" fmla="*/ 0 w 5185"/>
                    <a:gd name="T27" fmla="*/ 0 h 5102"/>
                    <a:gd name="T28" fmla="*/ 0 w 5185"/>
                    <a:gd name="T29" fmla="*/ 0 h 5102"/>
                    <a:gd name="T30" fmla="*/ 0 w 5185"/>
                    <a:gd name="T31" fmla="*/ 0 h 5102"/>
                    <a:gd name="T32" fmla="*/ 0 w 5185"/>
                    <a:gd name="T33" fmla="*/ 0 h 5102"/>
                    <a:gd name="T34" fmla="*/ 0 w 5185"/>
                    <a:gd name="T35" fmla="*/ 0 h 5102"/>
                    <a:gd name="T36" fmla="*/ 0 w 5185"/>
                    <a:gd name="T37" fmla="*/ 0 h 5102"/>
                    <a:gd name="T38" fmla="*/ 0 w 5185"/>
                    <a:gd name="T39" fmla="*/ 0 h 5102"/>
                    <a:gd name="T40" fmla="*/ 0 w 5185"/>
                    <a:gd name="T41" fmla="*/ 0 h 5102"/>
                    <a:gd name="T42" fmla="*/ 0 w 5185"/>
                    <a:gd name="T43" fmla="*/ 0 h 5102"/>
                    <a:gd name="T44" fmla="*/ 0 w 5185"/>
                    <a:gd name="T45" fmla="*/ 0 h 5102"/>
                    <a:gd name="T46" fmla="*/ 0 w 5185"/>
                    <a:gd name="T47" fmla="*/ 0 h 5102"/>
                    <a:gd name="T48" fmla="*/ 0 w 5185"/>
                    <a:gd name="T49" fmla="*/ 0 h 5102"/>
                    <a:gd name="T50" fmla="*/ 0 w 5185"/>
                    <a:gd name="T51" fmla="*/ 0 h 5102"/>
                    <a:gd name="T52" fmla="*/ 0 w 5185"/>
                    <a:gd name="T53" fmla="*/ 0 h 5102"/>
                    <a:gd name="T54" fmla="*/ 0 w 5185"/>
                    <a:gd name="T55" fmla="*/ 0 h 5102"/>
                    <a:gd name="T56" fmla="*/ 0 w 5185"/>
                    <a:gd name="T57" fmla="*/ 0 h 5102"/>
                    <a:gd name="T58" fmla="*/ 0 w 5185"/>
                    <a:gd name="T59" fmla="*/ 0 h 5102"/>
                    <a:gd name="T60" fmla="*/ 0 w 5185"/>
                    <a:gd name="T61" fmla="*/ 0 h 5102"/>
                    <a:gd name="T62" fmla="*/ 0 w 5185"/>
                    <a:gd name="T63" fmla="*/ 0 h 5102"/>
                    <a:gd name="T64" fmla="*/ 0 w 5185"/>
                    <a:gd name="T65" fmla="*/ 0 h 5102"/>
                    <a:gd name="T66" fmla="*/ 0 w 5185"/>
                    <a:gd name="T67" fmla="*/ 0 h 5102"/>
                    <a:gd name="T68" fmla="*/ 0 w 5185"/>
                    <a:gd name="T69" fmla="*/ 0 h 5102"/>
                    <a:gd name="T70" fmla="*/ 0 w 5185"/>
                    <a:gd name="T71" fmla="*/ 0 h 5102"/>
                    <a:gd name="T72" fmla="*/ 0 w 5185"/>
                    <a:gd name="T73" fmla="*/ 0 h 5102"/>
                    <a:gd name="T74" fmla="*/ 0 w 5185"/>
                    <a:gd name="T75" fmla="*/ 0 h 5102"/>
                    <a:gd name="T76" fmla="*/ 0 w 5185"/>
                    <a:gd name="T77" fmla="*/ 0 h 5102"/>
                    <a:gd name="T78" fmla="*/ 0 w 5185"/>
                    <a:gd name="T79" fmla="*/ 0 h 5102"/>
                    <a:gd name="T80" fmla="*/ 0 w 5185"/>
                    <a:gd name="T81" fmla="*/ 0 h 5102"/>
                    <a:gd name="T82" fmla="*/ 0 w 5185"/>
                    <a:gd name="T83" fmla="*/ 0 h 5102"/>
                    <a:gd name="T84" fmla="*/ 0 w 5185"/>
                    <a:gd name="T85" fmla="*/ 0 h 5102"/>
                    <a:gd name="T86" fmla="*/ 0 w 5185"/>
                    <a:gd name="T87" fmla="*/ 0 h 5102"/>
                    <a:gd name="T88" fmla="*/ 0 w 5185"/>
                    <a:gd name="T89" fmla="*/ 0 h 5102"/>
                    <a:gd name="T90" fmla="*/ 0 w 5185"/>
                    <a:gd name="T91" fmla="*/ 0 h 5102"/>
                    <a:gd name="T92" fmla="*/ 0 w 5185"/>
                    <a:gd name="T93" fmla="*/ 0 h 5102"/>
                    <a:gd name="T94" fmla="*/ 0 w 5185"/>
                    <a:gd name="T95" fmla="*/ 0 h 5102"/>
                    <a:gd name="T96" fmla="*/ 0 w 5185"/>
                    <a:gd name="T97" fmla="*/ 0 h 5102"/>
                    <a:gd name="T98" fmla="*/ 0 w 5185"/>
                    <a:gd name="T99" fmla="*/ 0 h 5102"/>
                    <a:gd name="T100" fmla="*/ 0 w 5185"/>
                    <a:gd name="T101" fmla="*/ 0 h 5102"/>
                    <a:gd name="T102" fmla="*/ 0 w 5185"/>
                    <a:gd name="T103" fmla="*/ 0 h 5102"/>
                    <a:gd name="T104" fmla="*/ 0 w 5185"/>
                    <a:gd name="T105" fmla="*/ 0 h 5102"/>
                    <a:gd name="T106" fmla="*/ 0 w 5185"/>
                    <a:gd name="T107" fmla="*/ 0 h 5102"/>
                    <a:gd name="T108" fmla="*/ 0 w 5185"/>
                    <a:gd name="T109" fmla="*/ 0 h 5102"/>
                    <a:gd name="T110" fmla="*/ 0 w 5185"/>
                    <a:gd name="T111" fmla="*/ 0 h 5102"/>
                    <a:gd name="T112" fmla="*/ 0 w 5185"/>
                    <a:gd name="T113" fmla="*/ 0 h 5102"/>
                    <a:gd name="T114" fmla="*/ 0 w 5185"/>
                    <a:gd name="T115" fmla="*/ 0 h 5102"/>
                    <a:gd name="T116" fmla="*/ 0 w 5185"/>
                    <a:gd name="T117" fmla="*/ 0 h 5102"/>
                    <a:gd name="T118" fmla="*/ 0 w 5185"/>
                    <a:gd name="T119" fmla="*/ 0 h 5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185" h="5102">
                      <a:moveTo>
                        <a:pt x="4820" y="955"/>
                      </a:moveTo>
                      <a:lnTo>
                        <a:pt x="4835" y="945"/>
                      </a:lnTo>
                      <a:lnTo>
                        <a:pt x="4848" y="934"/>
                      </a:lnTo>
                      <a:lnTo>
                        <a:pt x="4862" y="920"/>
                      </a:lnTo>
                      <a:lnTo>
                        <a:pt x="4875" y="904"/>
                      </a:lnTo>
                      <a:lnTo>
                        <a:pt x="4887" y="886"/>
                      </a:lnTo>
                      <a:lnTo>
                        <a:pt x="4900" y="867"/>
                      </a:lnTo>
                      <a:lnTo>
                        <a:pt x="4910" y="845"/>
                      </a:lnTo>
                      <a:lnTo>
                        <a:pt x="4921" y="822"/>
                      </a:lnTo>
                      <a:lnTo>
                        <a:pt x="4931" y="799"/>
                      </a:lnTo>
                      <a:lnTo>
                        <a:pt x="4939" y="773"/>
                      </a:lnTo>
                      <a:lnTo>
                        <a:pt x="4946" y="747"/>
                      </a:lnTo>
                      <a:lnTo>
                        <a:pt x="4954" y="720"/>
                      </a:lnTo>
                      <a:lnTo>
                        <a:pt x="4959" y="692"/>
                      </a:lnTo>
                      <a:lnTo>
                        <a:pt x="4964" y="663"/>
                      </a:lnTo>
                      <a:lnTo>
                        <a:pt x="4967" y="634"/>
                      </a:lnTo>
                      <a:lnTo>
                        <a:pt x="4969" y="605"/>
                      </a:lnTo>
                      <a:lnTo>
                        <a:pt x="4969" y="578"/>
                      </a:lnTo>
                      <a:lnTo>
                        <a:pt x="4969" y="551"/>
                      </a:lnTo>
                      <a:lnTo>
                        <a:pt x="4967" y="526"/>
                      </a:lnTo>
                      <a:lnTo>
                        <a:pt x="4965" y="501"/>
                      </a:lnTo>
                      <a:lnTo>
                        <a:pt x="4961" y="477"/>
                      </a:lnTo>
                      <a:lnTo>
                        <a:pt x="4956" y="453"/>
                      </a:lnTo>
                      <a:lnTo>
                        <a:pt x="4950" y="432"/>
                      </a:lnTo>
                      <a:lnTo>
                        <a:pt x="4943" y="410"/>
                      </a:lnTo>
                      <a:lnTo>
                        <a:pt x="4935" y="390"/>
                      </a:lnTo>
                      <a:lnTo>
                        <a:pt x="4927" y="372"/>
                      </a:lnTo>
                      <a:lnTo>
                        <a:pt x="4916" y="354"/>
                      </a:lnTo>
                      <a:lnTo>
                        <a:pt x="4906" y="337"/>
                      </a:lnTo>
                      <a:lnTo>
                        <a:pt x="4894" y="322"/>
                      </a:lnTo>
                      <a:lnTo>
                        <a:pt x="4881" y="308"/>
                      </a:lnTo>
                      <a:lnTo>
                        <a:pt x="4868" y="296"/>
                      </a:lnTo>
                      <a:lnTo>
                        <a:pt x="4853" y="286"/>
                      </a:lnTo>
                      <a:lnTo>
                        <a:pt x="4834" y="273"/>
                      </a:lnTo>
                      <a:lnTo>
                        <a:pt x="4814" y="262"/>
                      </a:lnTo>
                      <a:lnTo>
                        <a:pt x="4794" y="253"/>
                      </a:lnTo>
                      <a:lnTo>
                        <a:pt x="4774" y="244"/>
                      </a:lnTo>
                      <a:lnTo>
                        <a:pt x="4753" y="237"/>
                      </a:lnTo>
                      <a:lnTo>
                        <a:pt x="4732" y="231"/>
                      </a:lnTo>
                      <a:lnTo>
                        <a:pt x="4712" y="226"/>
                      </a:lnTo>
                      <a:lnTo>
                        <a:pt x="4690" y="223"/>
                      </a:lnTo>
                      <a:lnTo>
                        <a:pt x="4669" y="220"/>
                      </a:lnTo>
                      <a:lnTo>
                        <a:pt x="4649" y="217"/>
                      </a:lnTo>
                      <a:lnTo>
                        <a:pt x="4627" y="217"/>
                      </a:lnTo>
                      <a:lnTo>
                        <a:pt x="4606" y="217"/>
                      </a:lnTo>
                      <a:lnTo>
                        <a:pt x="4586" y="219"/>
                      </a:lnTo>
                      <a:lnTo>
                        <a:pt x="4566" y="221"/>
                      </a:lnTo>
                      <a:lnTo>
                        <a:pt x="4545" y="223"/>
                      </a:lnTo>
                      <a:lnTo>
                        <a:pt x="4526" y="227"/>
                      </a:lnTo>
                      <a:lnTo>
                        <a:pt x="4507" y="231"/>
                      </a:lnTo>
                      <a:lnTo>
                        <a:pt x="4487" y="235"/>
                      </a:lnTo>
                      <a:lnTo>
                        <a:pt x="4470" y="241"/>
                      </a:lnTo>
                      <a:lnTo>
                        <a:pt x="4451" y="246"/>
                      </a:lnTo>
                      <a:lnTo>
                        <a:pt x="4435" y="254"/>
                      </a:lnTo>
                      <a:lnTo>
                        <a:pt x="4418" y="260"/>
                      </a:lnTo>
                      <a:lnTo>
                        <a:pt x="4401" y="268"/>
                      </a:lnTo>
                      <a:lnTo>
                        <a:pt x="4386" y="275"/>
                      </a:lnTo>
                      <a:lnTo>
                        <a:pt x="4371" y="284"/>
                      </a:lnTo>
                      <a:lnTo>
                        <a:pt x="4358" y="292"/>
                      </a:lnTo>
                      <a:lnTo>
                        <a:pt x="4346" y="301"/>
                      </a:lnTo>
                      <a:lnTo>
                        <a:pt x="4333" y="310"/>
                      </a:lnTo>
                      <a:lnTo>
                        <a:pt x="4323" y="319"/>
                      </a:lnTo>
                      <a:lnTo>
                        <a:pt x="4313" y="328"/>
                      </a:lnTo>
                      <a:lnTo>
                        <a:pt x="4304" y="337"/>
                      </a:lnTo>
                      <a:lnTo>
                        <a:pt x="4296" y="347"/>
                      </a:lnTo>
                      <a:lnTo>
                        <a:pt x="4277" y="371"/>
                      </a:lnTo>
                      <a:lnTo>
                        <a:pt x="4257" y="392"/>
                      </a:lnTo>
                      <a:lnTo>
                        <a:pt x="4236" y="413"/>
                      </a:lnTo>
                      <a:lnTo>
                        <a:pt x="4213" y="432"/>
                      </a:lnTo>
                      <a:lnTo>
                        <a:pt x="4190" y="449"/>
                      </a:lnTo>
                      <a:lnTo>
                        <a:pt x="4167" y="466"/>
                      </a:lnTo>
                      <a:lnTo>
                        <a:pt x="4142" y="480"/>
                      </a:lnTo>
                      <a:lnTo>
                        <a:pt x="4116" y="494"/>
                      </a:lnTo>
                      <a:lnTo>
                        <a:pt x="4090" y="505"/>
                      </a:lnTo>
                      <a:lnTo>
                        <a:pt x="4063" y="516"/>
                      </a:lnTo>
                      <a:lnTo>
                        <a:pt x="4036" y="525"/>
                      </a:lnTo>
                      <a:lnTo>
                        <a:pt x="4010" y="533"/>
                      </a:lnTo>
                      <a:lnTo>
                        <a:pt x="3982" y="540"/>
                      </a:lnTo>
                      <a:lnTo>
                        <a:pt x="3954" y="545"/>
                      </a:lnTo>
                      <a:lnTo>
                        <a:pt x="3926" y="549"/>
                      </a:lnTo>
                      <a:lnTo>
                        <a:pt x="3897" y="552"/>
                      </a:lnTo>
                      <a:lnTo>
                        <a:pt x="3869" y="555"/>
                      </a:lnTo>
                      <a:lnTo>
                        <a:pt x="3840" y="556"/>
                      </a:lnTo>
                      <a:lnTo>
                        <a:pt x="3812" y="556"/>
                      </a:lnTo>
                      <a:lnTo>
                        <a:pt x="3784" y="555"/>
                      </a:lnTo>
                      <a:lnTo>
                        <a:pt x="3756" y="554"/>
                      </a:lnTo>
                      <a:lnTo>
                        <a:pt x="3729" y="550"/>
                      </a:lnTo>
                      <a:lnTo>
                        <a:pt x="3702" y="546"/>
                      </a:lnTo>
                      <a:lnTo>
                        <a:pt x="3676" y="542"/>
                      </a:lnTo>
                      <a:lnTo>
                        <a:pt x="3650" y="537"/>
                      </a:lnTo>
                      <a:lnTo>
                        <a:pt x="3624" y="531"/>
                      </a:lnTo>
                      <a:lnTo>
                        <a:pt x="3599" y="524"/>
                      </a:lnTo>
                      <a:lnTo>
                        <a:pt x="3575" y="515"/>
                      </a:lnTo>
                      <a:lnTo>
                        <a:pt x="3551" y="507"/>
                      </a:lnTo>
                      <a:lnTo>
                        <a:pt x="3530" y="498"/>
                      </a:lnTo>
                      <a:lnTo>
                        <a:pt x="3508" y="488"/>
                      </a:lnTo>
                      <a:lnTo>
                        <a:pt x="3487" y="478"/>
                      </a:lnTo>
                      <a:lnTo>
                        <a:pt x="3459" y="464"/>
                      </a:lnTo>
                      <a:lnTo>
                        <a:pt x="3424" y="446"/>
                      </a:lnTo>
                      <a:lnTo>
                        <a:pt x="3382" y="426"/>
                      </a:lnTo>
                      <a:lnTo>
                        <a:pt x="3333" y="406"/>
                      </a:lnTo>
                      <a:lnTo>
                        <a:pt x="3277" y="384"/>
                      </a:lnTo>
                      <a:lnTo>
                        <a:pt x="3217" y="362"/>
                      </a:lnTo>
                      <a:lnTo>
                        <a:pt x="3185" y="351"/>
                      </a:lnTo>
                      <a:lnTo>
                        <a:pt x="3151" y="341"/>
                      </a:lnTo>
                      <a:lnTo>
                        <a:pt x="3117" y="330"/>
                      </a:lnTo>
                      <a:lnTo>
                        <a:pt x="3081" y="320"/>
                      </a:lnTo>
                      <a:lnTo>
                        <a:pt x="3044" y="311"/>
                      </a:lnTo>
                      <a:lnTo>
                        <a:pt x="3006" y="302"/>
                      </a:lnTo>
                      <a:lnTo>
                        <a:pt x="2967" y="294"/>
                      </a:lnTo>
                      <a:lnTo>
                        <a:pt x="2928" y="287"/>
                      </a:lnTo>
                      <a:lnTo>
                        <a:pt x="2887" y="280"/>
                      </a:lnTo>
                      <a:lnTo>
                        <a:pt x="2845" y="274"/>
                      </a:lnTo>
                      <a:lnTo>
                        <a:pt x="2803" y="269"/>
                      </a:lnTo>
                      <a:lnTo>
                        <a:pt x="2760" y="266"/>
                      </a:lnTo>
                      <a:lnTo>
                        <a:pt x="2716" y="263"/>
                      </a:lnTo>
                      <a:lnTo>
                        <a:pt x="2672" y="262"/>
                      </a:lnTo>
                      <a:lnTo>
                        <a:pt x="2627" y="262"/>
                      </a:lnTo>
                      <a:lnTo>
                        <a:pt x="2583" y="264"/>
                      </a:lnTo>
                      <a:lnTo>
                        <a:pt x="2536" y="267"/>
                      </a:lnTo>
                      <a:lnTo>
                        <a:pt x="2490" y="271"/>
                      </a:lnTo>
                      <a:lnTo>
                        <a:pt x="2444" y="277"/>
                      </a:lnTo>
                      <a:lnTo>
                        <a:pt x="2397" y="286"/>
                      </a:lnTo>
                      <a:lnTo>
                        <a:pt x="2314" y="302"/>
                      </a:lnTo>
                      <a:lnTo>
                        <a:pt x="2233" y="321"/>
                      </a:lnTo>
                      <a:lnTo>
                        <a:pt x="2195" y="331"/>
                      </a:lnTo>
                      <a:lnTo>
                        <a:pt x="2156" y="342"/>
                      </a:lnTo>
                      <a:lnTo>
                        <a:pt x="2119" y="352"/>
                      </a:lnTo>
                      <a:lnTo>
                        <a:pt x="2084" y="363"/>
                      </a:lnTo>
                      <a:lnTo>
                        <a:pt x="2049" y="375"/>
                      </a:lnTo>
                      <a:lnTo>
                        <a:pt x="2014" y="387"/>
                      </a:lnTo>
                      <a:lnTo>
                        <a:pt x="1981" y="399"/>
                      </a:lnTo>
                      <a:lnTo>
                        <a:pt x="1948" y="412"/>
                      </a:lnTo>
                      <a:lnTo>
                        <a:pt x="1917" y="425"/>
                      </a:lnTo>
                      <a:lnTo>
                        <a:pt x="1886" y="440"/>
                      </a:lnTo>
                      <a:lnTo>
                        <a:pt x="1855" y="453"/>
                      </a:lnTo>
                      <a:lnTo>
                        <a:pt x="1826" y="469"/>
                      </a:lnTo>
                      <a:lnTo>
                        <a:pt x="1797" y="483"/>
                      </a:lnTo>
                      <a:lnTo>
                        <a:pt x="1769" y="500"/>
                      </a:lnTo>
                      <a:lnTo>
                        <a:pt x="1742" y="515"/>
                      </a:lnTo>
                      <a:lnTo>
                        <a:pt x="1715" y="532"/>
                      </a:lnTo>
                      <a:lnTo>
                        <a:pt x="1689" y="549"/>
                      </a:lnTo>
                      <a:lnTo>
                        <a:pt x="1664" y="567"/>
                      </a:lnTo>
                      <a:lnTo>
                        <a:pt x="1639" y="586"/>
                      </a:lnTo>
                      <a:lnTo>
                        <a:pt x="1616" y="604"/>
                      </a:lnTo>
                      <a:lnTo>
                        <a:pt x="1593" y="624"/>
                      </a:lnTo>
                      <a:lnTo>
                        <a:pt x="1570" y="643"/>
                      </a:lnTo>
                      <a:lnTo>
                        <a:pt x="1548" y="664"/>
                      </a:lnTo>
                      <a:lnTo>
                        <a:pt x="1528" y="685"/>
                      </a:lnTo>
                      <a:lnTo>
                        <a:pt x="1507" y="707"/>
                      </a:lnTo>
                      <a:lnTo>
                        <a:pt x="1486" y="728"/>
                      </a:lnTo>
                      <a:lnTo>
                        <a:pt x="1468" y="751"/>
                      </a:lnTo>
                      <a:lnTo>
                        <a:pt x="1448" y="775"/>
                      </a:lnTo>
                      <a:lnTo>
                        <a:pt x="1432" y="796"/>
                      </a:lnTo>
                      <a:lnTo>
                        <a:pt x="1415" y="819"/>
                      </a:lnTo>
                      <a:lnTo>
                        <a:pt x="1399" y="842"/>
                      </a:lnTo>
                      <a:lnTo>
                        <a:pt x="1382" y="867"/>
                      </a:lnTo>
                      <a:lnTo>
                        <a:pt x="1350" y="917"/>
                      </a:lnTo>
                      <a:lnTo>
                        <a:pt x="1320" y="970"/>
                      </a:lnTo>
                      <a:lnTo>
                        <a:pt x="1290" y="1026"/>
                      </a:lnTo>
                      <a:lnTo>
                        <a:pt x="1261" y="1084"/>
                      </a:lnTo>
                      <a:lnTo>
                        <a:pt x="1233" y="1145"/>
                      </a:lnTo>
                      <a:lnTo>
                        <a:pt x="1206" y="1207"/>
                      </a:lnTo>
                      <a:lnTo>
                        <a:pt x="1181" y="1271"/>
                      </a:lnTo>
                      <a:lnTo>
                        <a:pt x="1158" y="1337"/>
                      </a:lnTo>
                      <a:lnTo>
                        <a:pt x="1135" y="1404"/>
                      </a:lnTo>
                      <a:lnTo>
                        <a:pt x="1114" y="1473"/>
                      </a:lnTo>
                      <a:lnTo>
                        <a:pt x="1096" y="1543"/>
                      </a:lnTo>
                      <a:lnTo>
                        <a:pt x="1078" y="1613"/>
                      </a:lnTo>
                      <a:lnTo>
                        <a:pt x="1061" y="1686"/>
                      </a:lnTo>
                      <a:lnTo>
                        <a:pt x="1048" y="1757"/>
                      </a:lnTo>
                      <a:lnTo>
                        <a:pt x="1043" y="1794"/>
                      </a:lnTo>
                      <a:lnTo>
                        <a:pt x="1039" y="1837"/>
                      </a:lnTo>
                      <a:lnTo>
                        <a:pt x="1037" y="1884"/>
                      </a:lnTo>
                      <a:lnTo>
                        <a:pt x="1036" y="1936"/>
                      </a:lnTo>
                      <a:lnTo>
                        <a:pt x="1037" y="1992"/>
                      </a:lnTo>
                      <a:lnTo>
                        <a:pt x="1039" y="2053"/>
                      </a:lnTo>
                      <a:lnTo>
                        <a:pt x="1042" y="2116"/>
                      </a:lnTo>
                      <a:lnTo>
                        <a:pt x="1046" y="2183"/>
                      </a:lnTo>
                      <a:lnTo>
                        <a:pt x="1051" y="2252"/>
                      </a:lnTo>
                      <a:lnTo>
                        <a:pt x="1057" y="2325"/>
                      </a:lnTo>
                      <a:lnTo>
                        <a:pt x="1065" y="2399"/>
                      </a:lnTo>
                      <a:lnTo>
                        <a:pt x="1073" y="2476"/>
                      </a:lnTo>
                      <a:lnTo>
                        <a:pt x="1090" y="2631"/>
                      </a:lnTo>
                      <a:lnTo>
                        <a:pt x="1111" y="2789"/>
                      </a:lnTo>
                      <a:lnTo>
                        <a:pt x="1133" y="2946"/>
                      </a:lnTo>
                      <a:lnTo>
                        <a:pt x="1157" y="3099"/>
                      </a:lnTo>
                      <a:lnTo>
                        <a:pt x="1179" y="3247"/>
                      </a:lnTo>
                      <a:lnTo>
                        <a:pt x="1202" y="3384"/>
                      </a:lnTo>
                      <a:lnTo>
                        <a:pt x="1225" y="3509"/>
                      </a:lnTo>
                      <a:lnTo>
                        <a:pt x="1244" y="3619"/>
                      </a:lnTo>
                      <a:lnTo>
                        <a:pt x="1263" y="3710"/>
                      </a:lnTo>
                      <a:lnTo>
                        <a:pt x="1278" y="3780"/>
                      </a:lnTo>
                      <a:lnTo>
                        <a:pt x="1285" y="3812"/>
                      </a:lnTo>
                      <a:lnTo>
                        <a:pt x="1291" y="3844"/>
                      </a:lnTo>
                      <a:lnTo>
                        <a:pt x="1296" y="3878"/>
                      </a:lnTo>
                      <a:lnTo>
                        <a:pt x="1301" y="3912"/>
                      </a:lnTo>
                      <a:lnTo>
                        <a:pt x="1304" y="3947"/>
                      </a:lnTo>
                      <a:lnTo>
                        <a:pt x="1308" y="3981"/>
                      </a:lnTo>
                      <a:lnTo>
                        <a:pt x="1311" y="4017"/>
                      </a:lnTo>
                      <a:lnTo>
                        <a:pt x="1312" y="4053"/>
                      </a:lnTo>
                      <a:lnTo>
                        <a:pt x="1313" y="4090"/>
                      </a:lnTo>
                      <a:lnTo>
                        <a:pt x="1313" y="4126"/>
                      </a:lnTo>
                      <a:lnTo>
                        <a:pt x="1312" y="4163"/>
                      </a:lnTo>
                      <a:lnTo>
                        <a:pt x="1311" y="4200"/>
                      </a:lnTo>
                      <a:lnTo>
                        <a:pt x="1308" y="4236"/>
                      </a:lnTo>
                      <a:lnTo>
                        <a:pt x="1304" y="4274"/>
                      </a:lnTo>
                      <a:lnTo>
                        <a:pt x="1300" y="4311"/>
                      </a:lnTo>
                      <a:lnTo>
                        <a:pt x="1295" y="4347"/>
                      </a:lnTo>
                      <a:lnTo>
                        <a:pt x="1290" y="4383"/>
                      </a:lnTo>
                      <a:lnTo>
                        <a:pt x="1283" y="4419"/>
                      </a:lnTo>
                      <a:lnTo>
                        <a:pt x="1275" y="4456"/>
                      </a:lnTo>
                      <a:lnTo>
                        <a:pt x="1266" y="4491"/>
                      </a:lnTo>
                      <a:lnTo>
                        <a:pt x="1257" y="4525"/>
                      </a:lnTo>
                      <a:lnTo>
                        <a:pt x="1247" y="4559"/>
                      </a:lnTo>
                      <a:lnTo>
                        <a:pt x="1235" y="4593"/>
                      </a:lnTo>
                      <a:lnTo>
                        <a:pt x="1222" y="4625"/>
                      </a:lnTo>
                      <a:lnTo>
                        <a:pt x="1208" y="4657"/>
                      </a:lnTo>
                      <a:lnTo>
                        <a:pt x="1194" y="4688"/>
                      </a:lnTo>
                      <a:lnTo>
                        <a:pt x="1178" y="4718"/>
                      </a:lnTo>
                      <a:lnTo>
                        <a:pt x="1162" y="4747"/>
                      </a:lnTo>
                      <a:lnTo>
                        <a:pt x="1144" y="4775"/>
                      </a:lnTo>
                      <a:lnTo>
                        <a:pt x="1126" y="4802"/>
                      </a:lnTo>
                      <a:lnTo>
                        <a:pt x="1106" y="4828"/>
                      </a:lnTo>
                      <a:lnTo>
                        <a:pt x="1085" y="4852"/>
                      </a:lnTo>
                      <a:lnTo>
                        <a:pt x="1071" y="4866"/>
                      </a:lnTo>
                      <a:lnTo>
                        <a:pt x="1056" y="4880"/>
                      </a:lnTo>
                      <a:lnTo>
                        <a:pt x="1041" y="4895"/>
                      </a:lnTo>
                      <a:lnTo>
                        <a:pt x="1025" y="4909"/>
                      </a:lnTo>
                      <a:lnTo>
                        <a:pt x="1009" y="4923"/>
                      </a:lnTo>
                      <a:lnTo>
                        <a:pt x="991" y="4935"/>
                      </a:lnTo>
                      <a:lnTo>
                        <a:pt x="975" y="4948"/>
                      </a:lnTo>
                      <a:lnTo>
                        <a:pt x="956" y="4960"/>
                      </a:lnTo>
                      <a:lnTo>
                        <a:pt x="937" y="4972"/>
                      </a:lnTo>
                      <a:lnTo>
                        <a:pt x="919" y="4983"/>
                      </a:lnTo>
                      <a:lnTo>
                        <a:pt x="899" y="4994"/>
                      </a:lnTo>
                      <a:lnTo>
                        <a:pt x="879" y="5005"/>
                      </a:lnTo>
                      <a:lnTo>
                        <a:pt x="860" y="5014"/>
                      </a:lnTo>
                      <a:lnTo>
                        <a:pt x="839" y="5024"/>
                      </a:lnTo>
                      <a:lnTo>
                        <a:pt x="818" y="5032"/>
                      </a:lnTo>
                      <a:lnTo>
                        <a:pt x="798" y="5041"/>
                      </a:lnTo>
                      <a:lnTo>
                        <a:pt x="776" y="5049"/>
                      </a:lnTo>
                      <a:lnTo>
                        <a:pt x="754" y="5056"/>
                      </a:lnTo>
                      <a:lnTo>
                        <a:pt x="733" y="5063"/>
                      </a:lnTo>
                      <a:lnTo>
                        <a:pt x="711" y="5070"/>
                      </a:lnTo>
                      <a:lnTo>
                        <a:pt x="688" y="5075"/>
                      </a:lnTo>
                      <a:lnTo>
                        <a:pt x="665" y="5080"/>
                      </a:lnTo>
                      <a:lnTo>
                        <a:pt x="643" y="5085"/>
                      </a:lnTo>
                      <a:lnTo>
                        <a:pt x="620" y="5089"/>
                      </a:lnTo>
                      <a:lnTo>
                        <a:pt x="597" y="5092"/>
                      </a:lnTo>
                      <a:lnTo>
                        <a:pt x="574" y="5096"/>
                      </a:lnTo>
                      <a:lnTo>
                        <a:pt x="552" y="5098"/>
                      </a:lnTo>
                      <a:lnTo>
                        <a:pt x="528" y="5100"/>
                      </a:lnTo>
                      <a:lnTo>
                        <a:pt x="505" y="5101"/>
                      </a:lnTo>
                      <a:lnTo>
                        <a:pt x="481" y="5102"/>
                      </a:lnTo>
                      <a:lnTo>
                        <a:pt x="459" y="5102"/>
                      </a:lnTo>
                      <a:lnTo>
                        <a:pt x="436" y="5101"/>
                      </a:lnTo>
                      <a:lnTo>
                        <a:pt x="402" y="5099"/>
                      </a:lnTo>
                      <a:lnTo>
                        <a:pt x="369" y="5094"/>
                      </a:lnTo>
                      <a:lnTo>
                        <a:pt x="337" y="5090"/>
                      </a:lnTo>
                      <a:lnTo>
                        <a:pt x="306" y="5084"/>
                      </a:lnTo>
                      <a:lnTo>
                        <a:pt x="276" y="5077"/>
                      </a:lnTo>
                      <a:lnTo>
                        <a:pt x="247" y="5069"/>
                      </a:lnTo>
                      <a:lnTo>
                        <a:pt x="219" y="5058"/>
                      </a:lnTo>
                      <a:lnTo>
                        <a:pt x="192" y="5047"/>
                      </a:lnTo>
                      <a:lnTo>
                        <a:pt x="166" y="5036"/>
                      </a:lnTo>
                      <a:lnTo>
                        <a:pt x="141" y="5022"/>
                      </a:lnTo>
                      <a:lnTo>
                        <a:pt x="118" y="5008"/>
                      </a:lnTo>
                      <a:lnTo>
                        <a:pt x="97" y="4991"/>
                      </a:lnTo>
                      <a:lnTo>
                        <a:pt x="76" y="4975"/>
                      </a:lnTo>
                      <a:lnTo>
                        <a:pt x="56" y="4957"/>
                      </a:lnTo>
                      <a:lnTo>
                        <a:pt x="39" y="4937"/>
                      </a:lnTo>
                      <a:lnTo>
                        <a:pt x="22" y="4918"/>
                      </a:lnTo>
                      <a:lnTo>
                        <a:pt x="16" y="4908"/>
                      </a:lnTo>
                      <a:lnTo>
                        <a:pt x="11" y="4899"/>
                      </a:lnTo>
                      <a:lnTo>
                        <a:pt x="7" y="4889"/>
                      </a:lnTo>
                      <a:lnTo>
                        <a:pt x="4" y="4879"/>
                      </a:lnTo>
                      <a:lnTo>
                        <a:pt x="2" y="4869"/>
                      </a:lnTo>
                      <a:lnTo>
                        <a:pt x="0" y="4859"/>
                      </a:lnTo>
                      <a:lnTo>
                        <a:pt x="0" y="4848"/>
                      </a:lnTo>
                      <a:lnTo>
                        <a:pt x="2" y="4838"/>
                      </a:lnTo>
                      <a:lnTo>
                        <a:pt x="3" y="4828"/>
                      </a:lnTo>
                      <a:lnTo>
                        <a:pt x="6" y="4817"/>
                      </a:lnTo>
                      <a:lnTo>
                        <a:pt x="10" y="4808"/>
                      </a:lnTo>
                      <a:lnTo>
                        <a:pt x="14" y="4799"/>
                      </a:lnTo>
                      <a:lnTo>
                        <a:pt x="20" y="4789"/>
                      </a:lnTo>
                      <a:lnTo>
                        <a:pt x="26" y="4781"/>
                      </a:lnTo>
                      <a:lnTo>
                        <a:pt x="35" y="4773"/>
                      </a:lnTo>
                      <a:lnTo>
                        <a:pt x="43" y="4766"/>
                      </a:lnTo>
                      <a:lnTo>
                        <a:pt x="52" y="4759"/>
                      </a:lnTo>
                      <a:lnTo>
                        <a:pt x="61" y="4754"/>
                      </a:lnTo>
                      <a:lnTo>
                        <a:pt x="71" y="4750"/>
                      </a:lnTo>
                      <a:lnTo>
                        <a:pt x="81" y="4747"/>
                      </a:lnTo>
                      <a:lnTo>
                        <a:pt x="91" y="4745"/>
                      </a:lnTo>
                      <a:lnTo>
                        <a:pt x="102" y="4744"/>
                      </a:lnTo>
                      <a:lnTo>
                        <a:pt x="112" y="4744"/>
                      </a:lnTo>
                      <a:lnTo>
                        <a:pt x="122" y="4745"/>
                      </a:lnTo>
                      <a:lnTo>
                        <a:pt x="133" y="4747"/>
                      </a:lnTo>
                      <a:lnTo>
                        <a:pt x="143" y="4750"/>
                      </a:lnTo>
                      <a:lnTo>
                        <a:pt x="152" y="4753"/>
                      </a:lnTo>
                      <a:lnTo>
                        <a:pt x="162" y="4758"/>
                      </a:lnTo>
                      <a:lnTo>
                        <a:pt x="171" y="4764"/>
                      </a:lnTo>
                      <a:lnTo>
                        <a:pt x="179" y="4771"/>
                      </a:lnTo>
                      <a:lnTo>
                        <a:pt x="188" y="4778"/>
                      </a:lnTo>
                      <a:lnTo>
                        <a:pt x="195" y="4786"/>
                      </a:lnTo>
                      <a:lnTo>
                        <a:pt x="203" y="4797"/>
                      </a:lnTo>
                      <a:lnTo>
                        <a:pt x="212" y="4807"/>
                      </a:lnTo>
                      <a:lnTo>
                        <a:pt x="224" y="4816"/>
                      </a:lnTo>
                      <a:lnTo>
                        <a:pt x="235" y="4825"/>
                      </a:lnTo>
                      <a:lnTo>
                        <a:pt x="249" y="4833"/>
                      </a:lnTo>
                      <a:lnTo>
                        <a:pt x="262" y="4841"/>
                      </a:lnTo>
                      <a:lnTo>
                        <a:pt x="278" y="4848"/>
                      </a:lnTo>
                      <a:lnTo>
                        <a:pt x="293" y="4855"/>
                      </a:lnTo>
                      <a:lnTo>
                        <a:pt x="310" y="4861"/>
                      </a:lnTo>
                      <a:lnTo>
                        <a:pt x="326" y="4866"/>
                      </a:lnTo>
                      <a:lnTo>
                        <a:pt x="345" y="4871"/>
                      </a:lnTo>
                      <a:lnTo>
                        <a:pt x="363" y="4875"/>
                      </a:lnTo>
                      <a:lnTo>
                        <a:pt x="383" y="4878"/>
                      </a:lnTo>
                      <a:lnTo>
                        <a:pt x="403" y="4881"/>
                      </a:lnTo>
                      <a:lnTo>
                        <a:pt x="423" y="4884"/>
                      </a:lnTo>
                      <a:lnTo>
                        <a:pt x="445" y="4885"/>
                      </a:lnTo>
                      <a:lnTo>
                        <a:pt x="479" y="4885"/>
                      </a:lnTo>
                      <a:lnTo>
                        <a:pt x="513" y="4884"/>
                      </a:lnTo>
                      <a:lnTo>
                        <a:pt x="549" y="4880"/>
                      </a:lnTo>
                      <a:lnTo>
                        <a:pt x="583" y="4876"/>
                      </a:lnTo>
                      <a:lnTo>
                        <a:pt x="616" y="4870"/>
                      </a:lnTo>
                      <a:lnTo>
                        <a:pt x="650" y="4862"/>
                      </a:lnTo>
                      <a:lnTo>
                        <a:pt x="682" y="4853"/>
                      </a:lnTo>
                      <a:lnTo>
                        <a:pt x="714" y="4841"/>
                      </a:lnTo>
                      <a:lnTo>
                        <a:pt x="745" y="4829"/>
                      </a:lnTo>
                      <a:lnTo>
                        <a:pt x="775" y="4815"/>
                      </a:lnTo>
                      <a:lnTo>
                        <a:pt x="804" y="4800"/>
                      </a:lnTo>
                      <a:lnTo>
                        <a:pt x="832" y="4783"/>
                      </a:lnTo>
                      <a:lnTo>
                        <a:pt x="858" y="4766"/>
                      </a:lnTo>
                      <a:lnTo>
                        <a:pt x="883" y="4747"/>
                      </a:lnTo>
                      <a:lnTo>
                        <a:pt x="904" y="4726"/>
                      </a:lnTo>
                      <a:lnTo>
                        <a:pt x="925" y="4706"/>
                      </a:lnTo>
                      <a:lnTo>
                        <a:pt x="941" y="4687"/>
                      </a:lnTo>
                      <a:lnTo>
                        <a:pt x="956" y="4667"/>
                      </a:lnTo>
                      <a:lnTo>
                        <a:pt x="970" y="4647"/>
                      </a:lnTo>
                      <a:lnTo>
                        <a:pt x="984" y="4625"/>
                      </a:lnTo>
                      <a:lnTo>
                        <a:pt x="996" y="4602"/>
                      </a:lnTo>
                      <a:lnTo>
                        <a:pt x="1008" y="4580"/>
                      </a:lnTo>
                      <a:lnTo>
                        <a:pt x="1019" y="4555"/>
                      </a:lnTo>
                      <a:lnTo>
                        <a:pt x="1029" y="4529"/>
                      </a:lnTo>
                      <a:lnTo>
                        <a:pt x="1039" y="4503"/>
                      </a:lnTo>
                      <a:lnTo>
                        <a:pt x="1047" y="4476"/>
                      </a:lnTo>
                      <a:lnTo>
                        <a:pt x="1055" y="4448"/>
                      </a:lnTo>
                      <a:lnTo>
                        <a:pt x="1062" y="4420"/>
                      </a:lnTo>
                      <a:lnTo>
                        <a:pt x="1070" y="4391"/>
                      </a:lnTo>
                      <a:lnTo>
                        <a:pt x="1075" y="4362"/>
                      </a:lnTo>
                      <a:lnTo>
                        <a:pt x="1080" y="4332"/>
                      </a:lnTo>
                      <a:lnTo>
                        <a:pt x="1085" y="4303"/>
                      </a:lnTo>
                      <a:lnTo>
                        <a:pt x="1088" y="4273"/>
                      </a:lnTo>
                      <a:lnTo>
                        <a:pt x="1091" y="4243"/>
                      </a:lnTo>
                      <a:lnTo>
                        <a:pt x="1095" y="4212"/>
                      </a:lnTo>
                      <a:lnTo>
                        <a:pt x="1096" y="4182"/>
                      </a:lnTo>
                      <a:lnTo>
                        <a:pt x="1097" y="4151"/>
                      </a:lnTo>
                      <a:lnTo>
                        <a:pt x="1098" y="4120"/>
                      </a:lnTo>
                      <a:lnTo>
                        <a:pt x="1098" y="4090"/>
                      </a:lnTo>
                      <a:lnTo>
                        <a:pt x="1097" y="4058"/>
                      </a:lnTo>
                      <a:lnTo>
                        <a:pt x="1095" y="4029"/>
                      </a:lnTo>
                      <a:lnTo>
                        <a:pt x="1092" y="3999"/>
                      </a:lnTo>
                      <a:lnTo>
                        <a:pt x="1090" y="3970"/>
                      </a:lnTo>
                      <a:lnTo>
                        <a:pt x="1086" y="3941"/>
                      </a:lnTo>
                      <a:lnTo>
                        <a:pt x="1082" y="3912"/>
                      </a:lnTo>
                      <a:lnTo>
                        <a:pt x="1078" y="3884"/>
                      </a:lnTo>
                      <a:lnTo>
                        <a:pt x="1073" y="3856"/>
                      </a:lnTo>
                      <a:lnTo>
                        <a:pt x="1067" y="3829"/>
                      </a:lnTo>
                      <a:lnTo>
                        <a:pt x="1052" y="3761"/>
                      </a:lnTo>
                      <a:lnTo>
                        <a:pt x="1035" y="3671"/>
                      </a:lnTo>
                      <a:lnTo>
                        <a:pt x="1014" y="3560"/>
                      </a:lnTo>
                      <a:lnTo>
                        <a:pt x="991" y="3433"/>
                      </a:lnTo>
                      <a:lnTo>
                        <a:pt x="967" y="3292"/>
                      </a:lnTo>
                      <a:lnTo>
                        <a:pt x="944" y="3141"/>
                      </a:lnTo>
                      <a:lnTo>
                        <a:pt x="920" y="2982"/>
                      </a:lnTo>
                      <a:lnTo>
                        <a:pt x="897" y="2819"/>
                      </a:lnTo>
                      <a:lnTo>
                        <a:pt x="876" y="2654"/>
                      </a:lnTo>
                      <a:lnTo>
                        <a:pt x="857" y="2492"/>
                      </a:lnTo>
                      <a:lnTo>
                        <a:pt x="848" y="2411"/>
                      </a:lnTo>
                      <a:lnTo>
                        <a:pt x="841" y="2333"/>
                      </a:lnTo>
                      <a:lnTo>
                        <a:pt x="835" y="2257"/>
                      </a:lnTo>
                      <a:lnTo>
                        <a:pt x="830" y="2183"/>
                      </a:lnTo>
                      <a:lnTo>
                        <a:pt x="826" y="2112"/>
                      </a:lnTo>
                      <a:lnTo>
                        <a:pt x="823" y="2043"/>
                      </a:lnTo>
                      <a:lnTo>
                        <a:pt x="820" y="1978"/>
                      </a:lnTo>
                      <a:lnTo>
                        <a:pt x="820" y="1917"/>
                      </a:lnTo>
                      <a:lnTo>
                        <a:pt x="822" y="1860"/>
                      </a:lnTo>
                      <a:lnTo>
                        <a:pt x="825" y="1808"/>
                      </a:lnTo>
                      <a:lnTo>
                        <a:pt x="829" y="1761"/>
                      </a:lnTo>
                      <a:lnTo>
                        <a:pt x="835" y="1719"/>
                      </a:lnTo>
                      <a:lnTo>
                        <a:pt x="850" y="1639"/>
                      </a:lnTo>
                      <a:lnTo>
                        <a:pt x="868" y="1561"/>
                      </a:lnTo>
                      <a:lnTo>
                        <a:pt x="887" y="1483"/>
                      </a:lnTo>
                      <a:lnTo>
                        <a:pt x="908" y="1408"/>
                      </a:lnTo>
                      <a:lnTo>
                        <a:pt x="931" y="1332"/>
                      </a:lnTo>
                      <a:lnTo>
                        <a:pt x="955" y="1259"/>
                      </a:lnTo>
                      <a:lnTo>
                        <a:pt x="981" y="1187"/>
                      </a:lnTo>
                      <a:lnTo>
                        <a:pt x="1009" y="1117"/>
                      </a:lnTo>
                      <a:lnTo>
                        <a:pt x="1038" y="1050"/>
                      </a:lnTo>
                      <a:lnTo>
                        <a:pt x="1069" y="984"/>
                      </a:lnTo>
                      <a:lnTo>
                        <a:pt x="1101" y="920"/>
                      </a:lnTo>
                      <a:lnTo>
                        <a:pt x="1134" y="859"/>
                      </a:lnTo>
                      <a:lnTo>
                        <a:pt x="1150" y="829"/>
                      </a:lnTo>
                      <a:lnTo>
                        <a:pt x="1168" y="800"/>
                      </a:lnTo>
                      <a:lnTo>
                        <a:pt x="1186" y="772"/>
                      </a:lnTo>
                      <a:lnTo>
                        <a:pt x="1204" y="744"/>
                      </a:lnTo>
                      <a:lnTo>
                        <a:pt x="1222" y="717"/>
                      </a:lnTo>
                      <a:lnTo>
                        <a:pt x="1240" y="691"/>
                      </a:lnTo>
                      <a:lnTo>
                        <a:pt x="1260" y="665"/>
                      </a:lnTo>
                      <a:lnTo>
                        <a:pt x="1279" y="640"/>
                      </a:lnTo>
                      <a:lnTo>
                        <a:pt x="1300" y="613"/>
                      </a:lnTo>
                      <a:lnTo>
                        <a:pt x="1323" y="587"/>
                      </a:lnTo>
                      <a:lnTo>
                        <a:pt x="1347" y="561"/>
                      </a:lnTo>
                      <a:lnTo>
                        <a:pt x="1371" y="535"/>
                      </a:lnTo>
                      <a:lnTo>
                        <a:pt x="1395" y="511"/>
                      </a:lnTo>
                      <a:lnTo>
                        <a:pt x="1420" y="486"/>
                      </a:lnTo>
                      <a:lnTo>
                        <a:pt x="1446" y="464"/>
                      </a:lnTo>
                      <a:lnTo>
                        <a:pt x="1473" y="441"/>
                      </a:lnTo>
                      <a:lnTo>
                        <a:pt x="1501" y="419"/>
                      </a:lnTo>
                      <a:lnTo>
                        <a:pt x="1529" y="397"/>
                      </a:lnTo>
                      <a:lnTo>
                        <a:pt x="1558" y="377"/>
                      </a:lnTo>
                      <a:lnTo>
                        <a:pt x="1587" y="357"/>
                      </a:lnTo>
                      <a:lnTo>
                        <a:pt x="1617" y="337"/>
                      </a:lnTo>
                      <a:lnTo>
                        <a:pt x="1648" y="319"/>
                      </a:lnTo>
                      <a:lnTo>
                        <a:pt x="1680" y="300"/>
                      </a:lnTo>
                      <a:lnTo>
                        <a:pt x="1713" y="283"/>
                      </a:lnTo>
                      <a:lnTo>
                        <a:pt x="1746" y="265"/>
                      </a:lnTo>
                      <a:lnTo>
                        <a:pt x="1780" y="249"/>
                      </a:lnTo>
                      <a:lnTo>
                        <a:pt x="1815" y="233"/>
                      </a:lnTo>
                      <a:lnTo>
                        <a:pt x="1851" y="217"/>
                      </a:lnTo>
                      <a:lnTo>
                        <a:pt x="1889" y="203"/>
                      </a:lnTo>
                      <a:lnTo>
                        <a:pt x="1926" y="189"/>
                      </a:lnTo>
                      <a:lnTo>
                        <a:pt x="1965" y="174"/>
                      </a:lnTo>
                      <a:lnTo>
                        <a:pt x="2004" y="162"/>
                      </a:lnTo>
                      <a:lnTo>
                        <a:pt x="2045" y="148"/>
                      </a:lnTo>
                      <a:lnTo>
                        <a:pt x="2087" y="136"/>
                      </a:lnTo>
                      <a:lnTo>
                        <a:pt x="2130" y="124"/>
                      </a:lnTo>
                      <a:lnTo>
                        <a:pt x="2173" y="113"/>
                      </a:lnTo>
                      <a:lnTo>
                        <a:pt x="2218" y="103"/>
                      </a:lnTo>
                      <a:lnTo>
                        <a:pt x="2263" y="92"/>
                      </a:lnTo>
                      <a:lnTo>
                        <a:pt x="2310" y="82"/>
                      </a:lnTo>
                      <a:lnTo>
                        <a:pt x="2357" y="73"/>
                      </a:lnTo>
                      <a:lnTo>
                        <a:pt x="2410" y="63"/>
                      </a:lnTo>
                      <a:lnTo>
                        <a:pt x="2463" y="56"/>
                      </a:lnTo>
                      <a:lnTo>
                        <a:pt x="2515" y="51"/>
                      </a:lnTo>
                      <a:lnTo>
                        <a:pt x="2567" y="48"/>
                      </a:lnTo>
                      <a:lnTo>
                        <a:pt x="2619" y="46"/>
                      </a:lnTo>
                      <a:lnTo>
                        <a:pt x="2669" y="46"/>
                      </a:lnTo>
                      <a:lnTo>
                        <a:pt x="2719" y="47"/>
                      </a:lnTo>
                      <a:lnTo>
                        <a:pt x="2769" y="50"/>
                      </a:lnTo>
                      <a:lnTo>
                        <a:pt x="2817" y="54"/>
                      </a:lnTo>
                      <a:lnTo>
                        <a:pt x="2866" y="59"/>
                      </a:lnTo>
                      <a:lnTo>
                        <a:pt x="2912" y="65"/>
                      </a:lnTo>
                      <a:lnTo>
                        <a:pt x="2959" y="73"/>
                      </a:lnTo>
                      <a:lnTo>
                        <a:pt x="3003" y="81"/>
                      </a:lnTo>
                      <a:lnTo>
                        <a:pt x="3048" y="90"/>
                      </a:lnTo>
                      <a:lnTo>
                        <a:pt x="3090" y="100"/>
                      </a:lnTo>
                      <a:lnTo>
                        <a:pt x="3132" y="110"/>
                      </a:lnTo>
                      <a:lnTo>
                        <a:pt x="3172" y="121"/>
                      </a:lnTo>
                      <a:lnTo>
                        <a:pt x="3211" y="133"/>
                      </a:lnTo>
                      <a:lnTo>
                        <a:pt x="3250" y="145"/>
                      </a:lnTo>
                      <a:lnTo>
                        <a:pt x="3286" y="156"/>
                      </a:lnTo>
                      <a:lnTo>
                        <a:pt x="3354" y="181"/>
                      </a:lnTo>
                      <a:lnTo>
                        <a:pt x="3416" y="206"/>
                      </a:lnTo>
                      <a:lnTo>
                        <a:pt x="3471" y="229"/>
                      </a:lnTo>
                      <a:lnTo>
                        <a:pt x="3518" y="252"/>
                      </a:lnTo>
                      <a:lnTo>
                        <a:pt x="3558" y="271"/>
                      </a:lnTo>
                      <a:lnTo>
                        <a:pt x="3590" y="287"/>
                      </a:lnTo>
                      <a:lnTo>
                        <a:pt x="3603" y="294"/>
                      </a:lnTo>
                      <a:lnTo>
                        <a:pt x="3618" y="300"/>
                      </a:lnTo>
                      <a:lnTo>
                        <a:pt x="3632" y="306"/>
                      </a:lnTo>
                      <a:lnTo>
                        <a:pt x="3648" y="312"/>
                      </a:lnTo>
                      <a:lnTo>
                        <a:pt x="3664" y="317"/>
                      </a:lnTo>
                      <a:lnTo>
                        <a:pt x="3681" y="322"/>
                      </a:lnTo>
                      <a:lnTo>
                        <a:pt x="3697" y="326"/>
                      </a:lnTo>
                      <a:lnTo>
                        <a:pt x="3715" y="329"/>
                      </a:lnTo>
                      <a:lnTo>
                        <a:pt x="3733" y="332"/>
                      </a:lnTo>
                      <a:lnTo>
                        <a:pt x="3752" y="335"/>
                      </a:lnTo>
                      <a:lnTo>
                        <a:pt x="3770" y="336"/>
                      </a:lnTo>
                      <a:lnTo>
                        <a:pt x="3789" y="338"/>
                      </a:lnTo>
                      <a:lnTo>
                        <a:pt x="3808" y="339"/>
                      </a:lnTo>
                      <a:lnTo>
                        <a:pt x="3827" y="339"/>
                      </a:lnTo>
                      <a:lnTo>
                        <a:pt x="3846" y="338"/>
                      </a:lnTo>
                      <a:lnTo>
                        <a:pt x="3865" y="337"/>
                      </a:lnTo>
                      <a:lnTo>
                        <a:pt x="3884" y="335"/>
                      </a:lnTo>
                      <a:lnTo>
                        <a:pt x="3903" y="333"/>
                      </a:lnTo>
                      <a:lnTo>
                        <a:pt x="3922" y="330"/>
                      </a:lnTo>
                      <a:lnTo>
                        <a:pt x="3940" y="326"/>
                      </a:lnTo>
                      <a:lnTo>
                        <a:pt x="3958" y="322"/>
                      </a:lnTo>
                      <a:lnTo>
                        <a:pt x="3976" y="316"/>
                      </a:lnTo>
                      <a:lnTo>
                        <a:pt x="3993" y="310"/>
                      </a:lnTo>
                      <a:lnTo>
                        <a:pt x="4011" y="303"/>
                      </a:lnTo>
                      <a:lnTo>
                        <a:pt x="4027" y="295"/>
                      </a:lnTo>
                      <a:lnTo>
                        <a:pt x="4043" y="287"/>
                      </a:lnTo>
                      <a:lnTo>
                        <a:pt x="4058" y="277"/>
                      </a:lnTo>
                      <a:lnTo>
                        <a:pt x="4073" y="266"/>
                      </a:lnTo>
                      <a:lnTo>
                        <a:pt x="4087" y="256"/>
                      </a:lnTo>
                      <a:lnTo>
                        <a:pt x="4101" y="243"/>
                      </a:lnTo>
                      <a:lnTo>
                        <a:pt x="4112" y="230"/>
                      </a:lnTo>
                      <a:lnTo>
                        <a:pt x="4124" y="215"/>
                      </a:lnTo>
                      <a:lnTo>
                        <a:pt x="4138" y="199"/>
                      </a:lnTo>
                      <a:lnTo>
                        <a:pt x="4153" y="182"/>
                      </a:lnTo>
                      <a:lnTo>
                        <a:pt x="4170" y="166"/>
                      </a:lnTo>
                      <a:lnTo>
                        <a:pt x="4188" y="149"/>
                      </a:lnTo>
                      <a:lnTo>
                        <a:pt x="4207" y="134"/>
                      </a:lnTo>
                      <a:lnTo>
                        <a:pt x="4228" y="119"/>
                      </a:lnTo>
                      <a:lnTo>
                        <a:pt x="4249" y="105"/>
                      </a:lnTo>
                      <a:lnTo>
                        <a:pt x="4272" y="91"/>
                      </a:lnTo>
                      <a:lnTo>
                        <a:pt x="4296" y="79"/>
                      </a:lnTo>
                      <a:lnTo>
                        <a:pt x="4321" y="67"/>
                      </a:lnTo>
                      <a:lnTo>
                        <a:pt x="4347" y="55"/>
                      </a:lnTo>
                      <a:lnTo>
                        <a:pt x="4374" y="45"/>
                      </a:lnTo>
                      <a:lnTo>
                        <a:pt x="4400" y="36"/>
                      </a:lnTo>
                      <a:lnTo>
                        <a:pt x="4428" y="27"/>
                      </a:lnTo>
                      <a:lnTo>
                        <a:pt x="4456" y="20"/>
                      </a:lnTo>
                      <a:lnTo>
                        <a:pt x="4486" y="13"/>
                      </a:lnTo>
                      <a:lnTo>
                        <a:pt x="4515" y="8"/>
                      </a:lnTo>
                      <a:lnTo>
                        <a:pt x="4545" y="4"/>
                      </a:lnTo>
                      <a:lnTo>
                        <a:pt x="4575" y="1"/>
                      </a:lnTo>
                      <a:lnTo>
                        <a:pt x="4606" y="0"/>
                      </a:lnTo>
                      <a:lnTo>
                        <a:pt x="4637" y="0"/>
                      </a:lnTo>
                      <a:lnTo>
                        <a:pt x="4668" y="1"/>
                      </a:lnTo>
                      <a:lnTo>
                        <a:pt x="4699" y="4"/>
                      </a:lnTo>
                      <a:lnTo>
                        <a:pt x="4731" y="9"/>
                      </a:lnTo>
                      <a:lnTo>
                        <a:pt x="4762" y="15"/>
                      </a:lnTo>
                      <a:lnTo>
                        <a:pt x="4793" y="23"/>
                      </a:lnTo>
                      <a:lnTo>
                        <a:pt x="4824" y="32"/>
                      </a:lnTo>
                      <a:lnTo>
                        <a:pt x="4855" y="43"/>
                      </a:lnTo>
                      <a:lnTo>
                        <a:pt x="4885" y="56"/>
                      </a:lnTo>
                      <a:lnTo>
                        <a:pt x="4915" y="71"/>
                      </a:lnTo>
                      <a:lnTo>
                        <a:pt x="4945" y="87"/>
                      </a:lnTo>
                      <a:lnTo>
                        <a:pt x="4975" y="106"/>
                      </a:lnTo>
                      <a:lnTo>
                        <a:pt x="4988" y="115"/>
                      </a:lnTo>
                      <a:lnTo>
                        <a:pt x="5001" y="125"/>
                      </a:lnTo>
                      <a:lnTo>
                        <a:pt x="5014" y="136"/>
                      </a:lnTo>
                      <a:lnTo>
                        <a:pt x="5026" y="147"/>
                      </a:lnTo>
                      <a:lnTo>
                        <a:pt x="5037" y="159"/>
                      </a:lnTo>
                      <a:lnTo>
                        <a:pt x="5049" y="170"/>
                      </a:lnTo>
                      <a:lnTo>
                        <a:pt x="5059" y="182"/>
                      </a:lnTo>
                      <a:lnTo>
                        <a:pt x="5069" y="195"/>
                      </a:lnTo>
                      <a:lnTo>
                        <a:pt x="5089" y="222"/>
                      </a:lnTo>
                      <a:lnTo>
                        <a:pt x="5107" y="251"/>
                      </a:lnTo>
                      <a:lnTo>
                        <a:pt x="5123" y="281"/>
                      </a:lnTo>
                      <a:lnTo>
                        <a:pt x="5138" y="313"/>
                      </a:lnTo>
                      <a:lnTo>
                        <a:pt x="5150" y="346"/>
                      </a:lnTo>
                      <a:lnTo>
                        <a:pt x="5160" y="380"/>
                      </a:lnTo>
                      <a:lnTo>
                        <a:pt x="5170" y="416"/>
                      </a:lnTo>
                      <a:lnTo>
                        <a:pt x="5176" y="453"/>
                      </a:lnTo>
                      <a:lnTo>
                        <a:pt x="5181" y="493"/>
                      </a:lnTo>
                      <a:lnTo>
                        <a:pt x="5184" y="532"/>
                      </a:lnTo>
                      <a:lnTo>
                        <a:pt x="5185" y="573"/>
                      </a:lnTo>
                      <a:lnTo>
                        <a:pt x="5185" y="615"/>
                      </a:lnTo>
                      <a:lnTo>
                        <a:pt x="5182" y="652"/>
                      </a:lnTo>
                      <a:lnTo>
                        <a:pt x="5178" y="690"/>
                      </a:lnTo>
                      <a:lnTo>
                        <a:pt x="5172" y="728"/>
                      </a:lnTo>
                      <a:lnTo>
                        <a:pt x="5165" y="768"/>
                      </a:lnTo>
                      <a:lnTo>
                        <a:pt x="5154" y="806"/>
                      </a:lnTo>
                      <a:lnTo>
                        <a:pt x="5143" y="844"/>
                      </a:lnTo>
                      <a:lnTo>
                        <a:pt x="5129" y="882"/>
                      </a:lnTo>
                      <a:lnTo>
                        <a:pt x="5115" y="918"/>
                      </a:lnTo>
                      <a:lnTo>
                        <a:pt x="5097" y="954"/>
                      </a:lnTo>
                      <a:lnTo>
                        <a:pt x="5079" y="988"/>
                      </a:lnTo>
                      <a:lnTo>
                        <a:pt x="5068" y="1004"/>
                      </a:lnTo>
                      <a:lnTo>
                        <a:pt x="5058" y="1020"/>
                      </a:lnTo>
                      <a:lnTo>
                        <a:pt x="5047" y="1035"/>
                      </a:lnTo>
                      <a:lnTo>
                        <a:pt x="5035" y="1050"/>
                      </a:lnTo>
                      <a:lnTo>
                        <a:pt x="5023" y="1064"/>
                      </a:lnTo>
                      <a:lnTo>
                        <a:pt x="5011" y="1078"/>
                      </a:lnTo>
                      <a:lnTo>
                        <a:pt x="4997" y="1090"/>
                      </a:lnTo>
                      <a:lnTo>
                        <a:pt x="4984" y="1103"/>
                      </a:lnTo>
                      <a:lnTo>
                        <a:pt x="4970" y="1114"/>
                      </a:lnTo>
                      <a:lnTo>
                        <a:pt x="4956" y="1125"/>
                      </a:lnTo>
                      <a:lnTo>
                        <a:pt x="4940" y="1135"/>
                      </a:lnTo>
                      <a:lnTo>
                        <a:pt x="4925" y="1144"/>
                      </a:lnTo>
                      <a:lnTo>
                        <a:pt x="4915" y="1149"/>
                      </a:lnTo>
                      <a:lnTo>
                        <a:pt x="4905" y="1153"/>
                      </a:lnTo>
                      <a:lnTo>
                        <a:pt x="4895" y="1155"/>
                      </a:lnTo>
                      <a:lnTo>
                        <a:pt x="4884" y="1157"/>
                      </a:lnTo>
                      <a:lnTo>
                        <a:pt x="4874" y="1157"/>
                      </a:lnTo>
                      <a:lnTo>
                        <a:pt x="4863" y="1157"/>
                      </a:lnTo>
                      <a:lnTo>
                        <a:pt x="4853" y="1156"/>
                      </a:lnTo>
                      <a:lnTo>
                        <a:pt x="4843" y="1153"/>
                      </a:lnTo>
                      <a:lnTo>
                        <a:pt x="4833" y="1150"/>
                      </a:lnTo>
                      <a:lnTo>
                        <a:pt x="4823" y="1146"/>
                      </a:lnTo>
                      <a:lnTo>
                        <a:pt x="4814" y="1141"/>
                      </a:lnTo>
                      <a:lnTo>
                        <a:pt x="4806" y="1135"/>
                      </a:lnTo>
                      <a:lnTo>
                        <a:pt x="4797" y="1127"/>
                      </a:lnTo>
                      <a:lnTo>
                        <a:pt x="4790" y="1120"/>
                      </a:lnTo>
                      <a:lnTo>
                        <a:pt x="4784" y="1112"/>
                      </a:lnTo>
                      <a:lnTo>
                        <a:pt x="4778" y="1101"/>
                      </a:lnTo>
                      <a:lnTo>
                        <a:pt x="4773" y="1092"/>
                      </a:lnTo>
                      <a:lnTo>
                        <a:pt x="4770" y="1082"/>
                      </a:lnTo>
                      <a:lnTo>
                        <a:pt x="4766" y="1072"/>
                      </a:lnTo>
                      <a:lnTo>
                        <a:pt x="4765" y="1061"/>
                      </a:lnTo>
                      <a:lnTo>
                        <a:pt x="4764" y="1051"/>
                      </a:lnTo>
                      <a:lnTo>
                        <a:pt x="4764" y="1040"/>
                      </a:lnTo>
                      <a:lnTo>
                        <a:pt x="4766" y="1030"/>
                      </a:lnTo>
                      <a:lnTo>
                        <a:pt x="4769" y="1020"/>
                      </a:lnTo>
                      <a:lnTo>
                        <a:pt x="4772" y="1009"/>
                      </a:lnTo>
                      <a:lnTo>
                        <a:pt x="4776" y="1000"/>
                      </a:lnTo>
                      <a:lnTo>
                        <a:pt x="4781" y="991"/>
                      </a:lnTo>
                      <a:lnTo>
                        <a:pt x="4787" y="983"/>
                      </a:lnTo>
                      <a:lnTo>
                        <a:pt x="4794" y="974"/>
                      </a:lnTo>
                      <a:lnTo>
                        <a:pt x="4802" y="967"/>
                      </a:lnTo>
                      <a:lnTo>
                        <a:pt x="4811" y="961"/>
                      </a:lnTo>
                      <a:lnTo>
                        <a:pt x="4820" y="955"/>
                      </a:lnTo>
                      <a:close/>
                    </a:path>
                  </a:pathLst>
                </a:custGeom>
                <a:solidFill>
                  <a:srgbClr val="FF3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8" name="Freeform 2175">
                  <a:extLst>
                    <a:ext uri="{FF2B5EF4-FFF2-40B4-BE49-F238E27FC236}">
                      <a16:creationId xmlns:a16="http://schemas.microsoft.com/office/drawing/2014/main" id="{83D23CBE-3AB7-46E6-97D9-962A5BAF3F5C}"/>
                    </a:ext>
                  </a:extLst>
                </p:cNvPr>
                <p:cNvSpPr>
                  <a:spLocks/>
                </p:cNvSpPr>
                <p:nvPr/>
              </p:nvSpPr>
              <p:spPr bwMode="auto">
                <a:xfrm>
                  <a:off x="1967" y="2871"/>
                  <a:ext cx="143" cy="181"/>
                </a:xfrm>
                <a:custGeom>
                  <a:avLst/>
                  <a:gdLst>
                    <a:gd name="T0" fmla="*/ 0 w 2134"/>
                    <a:gd name="T1" fmla="*/ 0 h 2707"/>
                    <a:gd name="T2" fmla="*/ 0 w 2134"/>
                    <a:gd name="T3" fmla="*/ 0 h 2707"/>
                    <a:gd name="T4" fmla="*/ 0 w 2134"/>
                    <a:gd name="T5" fmla="*/ 0 h 2707"/>
                    <a:gd name="T6" fmla="*/ 0 w 2134"/>
                    <a:gd name="T7" fmla="*/ 0 h 2707"/>
                    <a:gd name="T8" fmla="*/ 0 w 2134"/>
                    <a:gd name="T9" fmla="*/ 0 h 2707"/>
                    <a:gd name="T10" fmla="*/ 0 w 2134"/>
                    <a:gd name="T11" fmla="*/ 0 h 2707"/>
                    <a:gd name="T12" fmla="*/ 0 w 2134"/>
                    <a:gd name="T13" fmla="*/ 0 h 2707"/>
                    <a:gd name="T14" fmla="*/ 0 w 2134"/>
                    <a:gd name="T15" fmla="*/ 0 h 2707"/>
                    <a:gd name="T16" fmla="*/ 0 w 2134"/>
                    <a:gd name="T17" fmla="*/ 0 h 2707"/>
                    <a:gd name="T18" fmla="*/ 0 w 2134"/>
                    <a:gd name="T19" fmla="*/ 0 h 2707"/>
                    <a:gd name="T20" fmla="*/ 0 w 2134"/>
                    <a:gd name="T21" fmla="*/ 0 h 2707"/>
                    <a:gd name="T22" fmla="*/ 0 w 2134"/>
                    <a:gd name="T23" fmla="*/ 0 h 2707"/>
                    <a:gd name="T24" fmla="*/ 0 w 2134"/>
                    <a:gd name="T25" fmla="*/ 0 h 2707"/>
                    <a:gd name="T26" fmla="*/ 0 w 2134"/>
                    <a:gd name="T27" fmla="*/ 0 h 2707"/>
                    <a:gd name="T28" fmla="*/ 0 w 2134"/>
                    <a:gd name="T29" fmla="*/ 0 h 2707"/>
                    <a:gd name="T30" fmla="*/ 0 w 2134"/>
                    <a:gd name="T31" fmla="*/ 0 h 2707"/>
                    <a:gd name="T32" fmla="*/ 0 w 2134"/>
                    <a:gd name="T33" fmla="*/ 0 h 2707"/>
                    <a:gd name="T34" fmla="*/ 0 w 2134"/>
                    <a:gd name="T35" fmla="*/ 0 h 2707"/>
                    <a:gd name="T36" fmla="*/ 0 w 2134"/>
                    <a:gd name="T37" fmla="*/ 0 h 2707"/>
                    <a:gd name="T38" fmla="*/ 0 w 2134"/>
                    <a:gd name="T39" fmla="*/ 0 h 2707"/>
                    <a:gd name="T40" fmla="*/ 0 w 2134"/>
                    <a:gd name="T41" fmla="*/ 0 h 2707"/>
                    <a:gd name="T42" fmla="*/ 0 w 2134"/>
                    <a:gd name="T43" fmla="*/ 0 h 2707"/>
                    <a:gd name="T44" fmla="*/ 0 w 2134"/>
                    <a:gd name="T45" fmla="*/ 0 h 2707"/>
                    <a:gd name="T46" fmla="*/ 0 w 2134"/>
                    <a:gd name="T47" fmla="*/ 0 h 2707"/>
                    <a:gd name="T48" fmla="*/ 0 w 2134"/>
                    <a:gd name="T49" fmla="*/ 0 h 2707"/>
                    <a:gd name="T50" fmla="*/ 0 w 2134"/>
                    <a:gd name="T51" fmla="*/ 0 h 2707"/>
                    <a:gd name="T52" fmla="*/ 0 w 2134"/>
                    <a:gd name="T53" fmla="*/ 0 h 2707"/>
                    <a:gd name="T54" fmla="*/ 0 w 2134"/>
                    <a:gd name="T55" fmla="*/ 0 h 2707"/>
                    <a:gd name="T56" fmla="*/ 0 w 2134"/>
                    <a:gd name="T57" fmla="*/ 0 h 2707"/>
                    <a:gd name="T58" fmla="*/ 0 w 2134"/>
                    <a:gd name="T59" fmla="*/ 0 h 2707"/>
                    <a:gd name="T60" fmla="*/ 0 w 2134"/>
                    <a:gd name="T61" fmla="*/ 0 h 2707"/>
                    <a:gd name="T62" fmla="*/ 0 w 2134"/>
                    <a:gd name="T63" fmla="*/ 0 h 2707"/>
                    <a:gd name="T64" fmla="*/ 0 w 2134"/>
                    <a:gd name="T65" fmla="*/ 0 h 2707"/>
                    <a:gd name="T66" fmla="*/ 0 w 2134"/>
                    <a:gd name="T67" fmla="*/ 0 h 2707"/>
                    <a:gd name="T68" fmla="*/ 0 w 2134"/>
                    <a:gd name="T69" fmla="*/ 0 h 2707"/>
                    <a:gd name="T70" fmla="*/ 0 w 2134"/>
                    <a:gd name="T71" fmla="*/ 0 h 2707"/>
                    <a:gd name="T72" fmla="*/ 0 w 2134"/>
                    <a:gd name="T73" fmla="*/ 0 h 2707"/>
                    <a:gd name="T74" fmla="*/ 0 w 2134"/>
                    <a:gd name="T75" fmla="*/ 0 h 2707"/>
                    <a:gd name="T76" fmla="*/ 0 w 2134"/>
                    <a:gd name="T77" fmla="*/ 0 h 2707"/>
                    <a:gd name="T78" fmla="*/ 0 w 2134"/>
                    <a:gd name="T79" fmla="*/ 0 h 2707"/>
                    <a:gd name="T80" fmla="*/ 0 w 2134"/>
                    <a:gd name="T81" fmla="*/ 0 h 2707"/>
                    <a:gd name="T82" fmla="*/ 0 w 2134"/>
                    <a:gd name="T83" fmla="*/ 0 h 2707"/>
                    <a:gd name="T84" fmla="*/ 0 w 2134"/>
                    <a:gd name="T85" fmla="*/ 0 h 2707"/>
                    <a:gd name="T86" fmla="*/ 0 w 2134"/>
                    <a:gd name="T87" fmla="*/ 0 h 2707"/>
                    <a:gd name="T88" fmla="*/ 0 w 2134"/>
                    <a:gd name="T89" fmla="*/ 0 h 2707"/>
                    <a:gd name="T90" fmla="*/ 0 w 2134"/>
                    <a:gd name="T91" fmla="*/ 0 h 2707"/>
                    <a:gd name="T92" fmla="*/ 0 w 2134"/>
                    <a:gd name="T93" fmla="*/ 0 h 2707"/>
                    <a:gd name="T94" fmla="*/ 0 w 2134"/>
                    <a:gd name="T95" fmla="*/ 0 h 2707"/>
                    <a:gd name="T96" fmla="*/ 0 w 2134"/>
                    <a:gd name="T97" fmla="*/ 0 h 2707"/>
                    <a:gd name="T98" fmla="*/ 0 w 2134"/>
                    <a:gd name="T99" fmla="*/ 0 h 2707"/>
                    <a:gd name="T100" fmla="*/ 0 w 2134"/>
                    <a:gd name="T101" fmla="*/ 0 h 2707"/>
                    <a:gd name="T102" fmla="*/ 0 w 2134"/>
                    <a:gd name="T103" fmla="*/ 0 h 2707"/>
                    <a:gd name="T104" fmla="*/ 0 w 2134"/>
                    <a:gd name="T105" fmla="*/ 0 h 27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34" h="2707">
                      <a:moveTo>
                        <a:pt x="110" y="2473"/>
                      </a:moveTo>
                      <a:lnTo>
                        <a:pt x="1139" y="2490"/>
                      </a:lnTo>
                      <a:lnTo>
                        <a:pt x="1149" y="2490"/>
                      </a:lnTo>
                      <a:lnTo>
                        <a:pt x="1159" y="2489"/>
                      </a:lnTo>
                      <a:lnTo>
                        <a:pt x="1166" y="2486"/>
                      </a:lnTo>
                      <a:lnTo>
                        <a:pt x="1173" y="2484"/>
                      </a:lnTo>
                      <a:lnTo>
                        <a:pt x="1178" y="2482"/>
                      </a:lnTo>
                      <a:lnTo>
                        <a:pt x="1184" y="2479"/>
                      </a:lnTo>
                      <a:lnTo>
                        <a:pt x="1188" y="2475"/>
                      </a:lnTo>
                      <a:lnTo>
                        <a:pt x="1191" y="2472"/>
                      </a:lnTo>
                      <a:lnTo>
                        <a:pt x="1197" y="2466"/>
                      </a:lnTo>
                      <a:lnTo>
                        <a:pt x="1202" y="2459"/>
                      </a:lnTo>
                      <a:lnTo>
                        <a:pt x="1207" y="2451"/>
                      </a:lnTo>
                      <a:lnTo>
                        <a:pt x="1213" y="2442"/>
                      </a:lnTo>
                      <a:lnTo>
                        <a:pt x="1222" y="2422"/>
                      </a:lnTo>
                      <a:lnTo>
                        <a:pt x="1229" y="2400"/>
                      </a:lnTo>
                      <a:lnTo>
                        <a:pt x="1235" y="2374"/>
                      </a:lnTo>
                      <a:lnTo>
                        <a:pt x="1239" y="2347"/>
                      </a:lnTo>
                      <a:lnTo>
                        <a:pt x="1243" y="2317"/>
                      </a:lnTo>
                      <a:lnTo>
                        <a:pt x="1245" y="2286"/>
                      </a:lnTo>
                      <a:lnTo>
                        <a:pt x="1247" y="2212"/>
                      </a:lnTo>
                      <a:lnTo>
                        <a:pt x="1253" y="2096"/>
                      </a:lnTo>
                      <a:lnTo>
                        <a:pt x="1260" y="1952"/>
                      </a:lnTo>
                      <a:lnTo>
                        <a:pt x="1269" y="1796"/>
                      </a:lnTo>
                      <a:lnTo>
                        <a:pt x="1278" y="1644"/>
                      </a:lnTo>
                      <a:lnTo>
                        <a:pt x="1286" y="1513"/>
                      </a:lnTo>
                      <a:lnTo>
                        <a:pt x="1291" y="1417"/>
                      </a:lnTo>
                      <a:lnTo>
                        <a:pt x="1294" y="1374"/>
                      </a:lnTo>
                      <a:lnTo>
                        <a:pt x="1295" y="1364"/>
                      </a:lnTo>
                      <a:lnTo>
                        <a:pt x="1297" y="1353"/>
                      </a:lnTo>
                      <a:lnTo>
                        <a:pt x="1300" y="1343"/>
                      </a:lnTo>
                      <a:lnTo>
                        <a:pt x="1305" y="1334"/>
                      </a:lnTo>
                      <a:lnTo>
                        <a:pt x="1310" y="1324"/>
                      </a:lnTo>
                      <a:lnTo>
                        <a:pt x="1315" y="1316"/>
                      </a:lnTo>
                      <a:lnTo>
                        <a:pt x="1322" y="1309"/>
                      </a:lnTo>
                      <a:lnTo>
                        <a:pt x="1328" y="1302"/>
                      </a:lnTo>
                      <a:lnTo>
                        <a:pt x="1337" y="1294"/>
                      </a:lnTo>
                      <a:lnTo>
                        <a:pt x="1345" y="1289"/>
                      </a:lnTo>
                      <a:lnTo>
                        <a:pt x="1353" y="1284"/>
                      </a:lnTo>
                      <a:lnTo>
                        <a:pt x="1362" y="1280"/>
                      </a:lnTo>
                      <a:lnTo>
                        <a:pt x="1373" y="1277"/>
                      </a:lnTo>
                      <a:lnTo>
                        <a:pt x="1383" y="1274"/>
                      </a:lnTo>
                      <a:lnTo>
                        <a:pt x="1394" y="1273"/>
                      </a:lnTo>
                      <a:lnTo>
                        <a:pt x="1404" y="1273"/>
                      </a:lnTo>
                      <a:lnTo>
                        <a:pt x="1451" y="1273"/>
                      </a:lnTo>
                      <a:lnTo>
                        <a:pt x="1511" y="1274"/>
                      </a:lnTo>
                      <a:lnTo>
                        <a:pt x="1581" y="1274"/>
                      </a:lnTo>
                      <a:lnTo>
                        <a:pt x="1654" y="1274"/>
                      </a:lnTo>
                      <a:lnTo>
                        <a:pt x="1726" y="1273"/>
                      </a:lnTo>
                      <a:lnTo>
                        <a:pt x="1794" y="1271"/>
                      </a:lnTo>
                      <a:lnTo>
                        <a:pt x="1852" y="1267"/>
                      </a:lnTo>
                      <a:lnTo>
                        <a:pt x="1895" y="1264"/>
                      </a:lnTo>
                      <a:lnTo>
                        <a:pt x="1898" y="1263"/>
                      </a:lnTo>
                      <a:lnTo>
                        <a:pt x="1901" y="1263"/>
                      </a:lnTo>
                      <a:lnTo>
                        <a:pt x="1903" y="1262"/>
                      </a:lnTo>
                      <a:lnTo>
                        <a:pt x="1906" y="1261"/>
                      </a:lnTo>
                      <a:lnTo>
                        <a:pt x="1908" y="1261"/>
                      </a:lnTo>
                      <a:lnTo>
                        <a:pt x="1912" y="1259"/>
                      </a:lnTo>
                      <a:lnTo>
                        <a:pt x="1913" y="1258"/>
                      </a:lnTo>
                      <a:lnTo>
                        <a:pt x="1914" y="1257"/>
                      </a:lnTo>
                      <a:lnTo>
                        <a:pt x="1916" y="1252"/>
                      </a:lnTo>
                      <a:lnTo>
                        <a:pt x="1918" y="1245"/>
                      </a:lnTo>
                      <a:lnTo>
                        <a:pt x="1918" y="1236"/>
                      </a:lnTo>
                      <a:lnTo>
                        <a:pt x="1918" y="1227"/>
                      </a:lnTo>
                      <a:lnTo>
                        <a:pt x="1916" y="1216"/>
                      </a:lnTo>
                      <a:lnTo>
                        <a:pt x="1913" y="1203"/>
                      </a:lnTo>
                      <a:lnTo>
                        <a:pt x="1908" y="1190"/>
                      </a:lnTo>
                      <a:lnTo>
                        <a:pt x="1902" y="1175"/>
                      </a:lnTo>
                      <a:lnTo>
                        <a:pt x="1397" y="156"/>
                      </a:lnTo>
                      <a:lnTo>
                        <a:pt x="1391" y="146"/>
                      </a:lnTo>
                      <a:lnTo>
                        <a:pt x="1388" y="135"/>
                      </a:lnTo>
                      <a:lnTo>
                        <a:pt x="1386" y="125"/>
                      </a:lnTo>
                      <a:lnTo>
                        <a:pt x="1385" y="115"/>
                      </a:lnTo>
                      <a:lnTo>
                        <a:pt x="1385" y="104"/>
                      </a:lnTo>
                      <a:lnTo>
                        <a:pt x="1386" y="94"/>
                      </a:lnTo>
                      <a:lnTo>
                        <a:pt x="1387" y="84"/>
                      </a:lnTo>
                      <a:lnTo>
                        <a:pt x="1390" y="73"/>
                      </a:lnTo>
                      <a:lnTo>
                        <a:pt x="1395" y="64"/>
                      </a:lnTo>
                      <a:lnTo>
                        <a:pt x="1399" y="55"/>
                      </a:lnTo>
                      <a:lnTo>
                        <a:pt x="1405" y="45"/>
                      </a:lnTo>
                      <a:lnTo>
                        <a:pt x="1411" y="37"/>
                      </a:lnTo>
                      <a:lnTo>
                        <a:pt x="1418" y="30"/>
                      </a:lnTo>
                      <a:lnTo>
                        <a:pt x="1427" y="23"/>
                      </a:lnTo>
                      <a:lnTo>
                        <a:pt x="1435" y="16"/>
                      </a:lnTo>
                      <a:lnTo>
                        <a:pt x="1445" y="11"/>
                      </a:lnTo>
                      <a:lnTo>
                        <a:pt x="1455" y="6"/>
                      </a:lnTo>
                      <a:lnTo>
                        <a:pt x="1465" y="3"/>
                      </a:lnTo>
                      <a:lnTo>
                        <a:pt x="1476" y="1"/>
                      </a:lnTo>
                      <a:lnTo>
                        <a:pt x="1487" y="0"/>
                      </a:lnTo>
                      <a:lnTo>
                        <a:pt x="1497" y="0"/>
                      </a:lnTo>
                      <a:lnTo>
                        <a:pt x="1507" y="1"/>
                      </a:lnTo>
                      <a:lnTo>
                        <a:pt x="1518" y="2"/>
                      </a:lnTo>
                      <a:lnTo>
                        <a:pt x="1528" y="5"/>
                      </a:lnTo>
                      <a:lnTo>
                        <a:pt x="1537" y="9"/>
                      </a:lnTo>
                      <a:lnTo>
                        <a:pt x="1547" y="13"/>
                      </a:lnTo>
                      <a:lnTo>
                        <a:pt x="1555" y="20"/>
                      </a:lnTo>
                      <a:lnTo>
                        <a:pt x="1563" y="26"/>
                      </a:lnTo>
                      <a:lnTo>
                        <a:pt x="1571" y="33"/>
                      </a:lnTo>
                      <a:lnTo>
                        <a:pt x="1579" y="41"/>
                      </a:lnTo>
                      <a:lnTo>
                        <a:pt x="1585" y="50"/>
                      </a:lnTo>
                      <a:lnTo>
                        <a:pt x="1590" y="60"/>
                      </a:lnTo>
                      <a:lnTo>
                        <a:pt x="2098" y="1081"/>
                      </a:lnTo>
                      <a:lnTo>
                        <a:pt x="2106" y="1100"/>
                      </a:lnTo>
                      <a:lnTo>
                        <a:pt x="2113" y="1119"/>
                      </a:lnTo>
                      <a:lnTo>
                        <a:pt x="2119" y="1137"/>
                      </a:lnTo>
                      <a:lnTo>
                        <a:pt x="2125" y="1155"/>
                      </a:lnTo>
                      <a:lnTo>
                        <a:pt x="2128" y="1173"/>
                      </a:lnTo>
                      <a:lnTo>
                        <a:pt x="2131" y="1192"/>
                      </a:lnTo>
                      <a:lnTo>
                        <a:pt x="2133" y="1211"/>
                      </a:lnTo>
                      <a:lnTo>
                        <a:pt x="2134" y="1228"/>
                      </a:lnTo>
                      <a:lnTo>
                        <a:pt x="2134" y="1246"/>
                      </a:lnTo>
                      <a:lnTo>
                        <a:pt x="2133" y="1263"/>
                      </a:lnTo>
                      <a:lnTo>
                        <a:pt x="2131" y="1281"/>
                      </a:lnTo>
                      <a:lnTo>
                        <a:pt x="2128" y="1297"/>
                      </a:lnTo>
                      <a:lnTo>
                        <a:pt x="2124" y="1314"/>
                      </a:lnTo>
                      <a:lnTo>
                        <a:pt x="2117" y="1330"/>
                      </a:lnTo>
                      <a:lnTo>
                        <a:pt x="2111" y="1345"/>
                      </a:lnTo>
                      <a:lnTo>
                        <a:pt x="2104" y="1361"/>
                      </a:lnTo>
                      <a:lnTo>
                        <a:pt x="2097" y="1372"/>
                      </a:lnTo>
                      <a:lnTo>
                        <a:pt x="2089" y="1384"/>
                      </a:lnTo>
                      <a:lnTo>
                        <a:pt x="2081" y="1395"/>
                      </a:lnTo>
                      <a:lnTo>
                        <a:pt x="2072" y="1405"/>
                      </a:lnTo>
                      <a:lnTo>
                        <a:pt x="2063" y="1415"/>
                      </a:lnTo>
                      <a:lnTo>
                        <a:pt x="2052" y="1425"/>
                      </a:lnTo>
                      <a:lnTo>
                        <a:pt x="2041" y="1433"/>
                      </a:lnTo>
                      <a:lnTo>
                        <a:pt x="2031" y="1440"/>
                      </a:lnTo>
                      <a:lnTo>
                        <a:pt x="2018" y="1447"/>
                      </a:lnTo>
                      <a:lnTo>
                        <a:pt x="2006" y="1455"/>
                      </a:lnTo>
                      <a:lnTo>
                        <a:pt x="1993" y="1460"/>
                      </a:lnTo>
                      <a:lnTo>
                        <a:pt x="1980" y="1465"/>
                      </a:lnTo>
                      <a:lnTo>
                        <a:pt x="1966" y="1470"/>
                      </a:lnTo>
                      <a:lnTo>
                        <a:pt x="1952" y="1473"/>
                      </a:lnTo>
                      <a:lnTo>
                        <a:pt x="1937" y="1476"/>
                      </a:lnTo>
                      <a:lnTo>
                        <a:pt x="1922" y="1478"/>
                      </a:lnTo>
                      <a:lnTo>
                        <a:pt x="1884" y="1483"/>
                      </a:lnTo>
                      <a:lnTo>
                        <a:pt x="1837" y="1486"/>
                      </a:lnTo>
                      <a:lnTo>
                        <a:pt x="1784" y="1488"/>
                      </a:lnTo>
                      <a:lnTo>
                        <a:pt x="1726" y="1489"/>
                      </a:lnTo>
                      <a:lnTo>
                        <a:pt x="1669" y="1490"/>
                      </a:lnTo>
                      <a:lnTo>
                        <a:pt x="1610" y="1490"/>
                      </a:lnTo>
                      <a:lnTo>
                        <a:pt x="1555" y="1490"/>
                      </a:lnTo>
                      <a:lnTo>
                        <a:pt x="1504" y="1490"/>
                      </a:lnTo>
                      <a:lnTo>
                        <a:pt x="1499" y="1583"/>
                      </a:lnTo>
                      <a:lnTo>
                        <a:pt x="1492" y="1693"/>
                      </a:lnTo>
                      <a:lnTo>
                        <a:pt x="1485" y="1813"/>
                      </a:lnTo>
                      <a:lnTo>
                        <a:pt x="1478" y="1936"/>
                      </a:lnTo>
                      <a:lnTo>
                        <a:pt x="1471" y="2053"/>
                      </a:lnTo>
                      <a:lnTo>
                        <a:pt x="1466" y="2156"/>
                      </a:lnTo>
                      <a:lnTo>
                        <a:pt x="1463" y="2237"/>
                      </a:lnTo>
                      <a:lnTo>
                        <a:pt x="1461" y="2289"/>
                      </a:lnTo>
                      <a:lnTo>
                        <a:pt x="1459" y="2324"/>
                      </a:lnTo>
                      <a:lnTo>
                        <a:pt x="1456" y="2364"/>
                      </a:lnTo>
                      <a:lnTo>
                        <a:pt x="1452" y="2386"/>
                      </a:lnTo>
                      <a:lnTo>
                        <a:pt x="1448" y="2408"/>
                      </a:lnTo>
                      <a:lnTo>
                        <a:pt x="1444" y="2431"/>
                      </a:lnTo>
                      <a:lnTo>
                        <a:pt x="1438" y="2454"/>
                      </a:lnTo>
                      <a:lnTo>
                        <a:pt x="1431" y="2477"/>
                      </a:lnTo>
                      <a:lnTo>
                        <a:pt x="1422" y="2501"/>
                      </a:lnTo>
                      <a:lnTo>
                        <a:pt x="1413" y="2524"/>
                      </a:lnTo>
                      <a:lnTo>
                        <a:pt x="1403" y="2546"/>
                      </a:lnTo>
                      <a:lnTo>
                        <a:pt x="1389" y="2568"/>
                      </a:lnTo>
                      <a:lnTo>
                        <a:pt x="1376" y="2589"/>
                      </a:lnTo>
                      <a:lnTo>
                        <a:pt x="1359" y="2608"/>
                      </a:lnTo>
                      <a:lnTo>
                        <a:pt x="1342" y="2628"/>
                      </a:lnTo>
                      <a:lnTo>
                        <a:pt x="1331" y="2637"/>
                      </a:lnTo>
                      <a:lnTo>
                        <a:pt x="1320" y="2647"/>
                      </a:lnTo>
                      <a:lnTo>
                        <a:pt x="1310" y="2655"/>
                      </a:lnTo>
                      <a:lnTo>
                        <a:pt x="1298" y="2662"/>
                      </a:lnTo>
                      <a:lnTo>
                        <a:pt x="1286" y="2669"/>
                      </a:lnTo>
                      <a:lnTo>
                        <a:pt x="1274" y="2676"/>
                      </a:lnTo>
                      <a:lnTo>
                        <a:pt x="1261" y="2682"/>
                      </a:lnTo>
                      <a:lnTo>
                        <a:pt x="1249" y="2687"/>
                      </a:lnTo>
                      <a:lnTo>
                        <a:pt x="1235" y="2692"/>
                      </a:lnTo>
                      <a:lnTo>
                        <a:pt x="1222" y="2696"/>
                      </a:lnTo>
                      <a:lnTo>
                        <a:pt x="1208" y="2699"/>
                      </a:lnTo>
                      <a:lnTo>
                        <a:pt x="1194" y="2702"/>
                      </a:lnTo>
                      <a:lnTo>
                        <a:pt x="1179" y="2704"/>
                      </a:lnTo>
                      <a:lnTo>
                        <a:pt x="1166" y="2706"/>
                      </a:lnTo>
                      <a:lnTo>
                        <a:pt x="1151" y="2707"/>
                      </a:lnTo>
                      <a:lnTo>
                        <a:pt x="1136" y="2707"/>
                      </a:lnTo>
                      <a:lnTo>
                        <a:pt x="106" y="2689"/>
                      </a:lnTo>
                      <a:lnTo>
                        <a:pt x="95" y="2688"/>
                      </a:lnTo>
                      <a:lnTo>
                        <a:pt x="84" y="2687"/>
                      </a:lnTo>
                      <a:lnTo>
                        <a:pt x="74" y="2684"/>
                      </a:lnTo>
                      <a:lnTo>
                        <a:pt x="64" y="2680"/>
                      </a:lnTo>
                      <a:lnTo>
                        <a:pt x="54" y="2676"/>
                      </a:lnTo>
                      <a:lnTo>
                        <a:pt x="46" y="2669"/>
                      </a:lnTo>
                      <a:lnTo>
                        <a:pt x="38" y="2663"/>
                      </a:lnTo>
                      <a:lnTo>
                        <a:pt x="31" y="2656"/>
                      </a:lnTo>
                      <a:lnTo>
                        <a:pt x="23" y="2649"/>
                      </a:lnTo>
                      <a:lnTo>
                        <a:pt x="17" y="2641"/>
                      </a:lnTo>
                      <a:lnTo>
                        <a:pt x="12" y="2631"/>
                      </a:lnTo>
                      <a:lnTo>
                        <a:pt x="8" y="2622"/>
                      </a:lnTo>
                      <a:lnTo>
                        <a:pt x="4" y="2612"/>
                      </a:lnTo>
                      <a:lnTo>
                        <a:pt x="2" y="2601"/>
                      </a:lnTo>
                      <a:lnTo>
                        <a:pt x="0" y="2591"/>
                      </a:lnTo>
                      <a:lnTo>
                        <a:pt x="0" y="2580"/>
                      </a:lnTo>
                      <a:lnTo>
                        <a:pt x="1" y="2568"/>
                      </a:lnTo>
                      <a:lnTo>
                        <a:pt x="3" y="2558"/>
                      </a:lnTo>
                      <a:lnTo>
                        <a:pt x="5" y="2547"/>
                      </a:lnTo>
                      <a:lnTo>
                        <a:pt x="9" y="2537"/>
                      </a:lnTo>
                      <a:lnTo>
                        <a:pt x="14" y="2528"/>
                      </a:lnTo>
                      <a:lnTo>
                        <a:pt x="19" y="2520"/>
                      </a:lnTo>
                      <a:lnTo>
                        <a:pt x="25" y="2511"/>
                      </a:lnTo>
                      <a:lnTo>
                        <a:pt x="33" y="2503"/>
                      </a:lnTo>
                      <a:lnTo>
                        <a:pt x="41" y="2497"/>
                      </a:lnTo>
                      <a:lnTo>
                        <a:pt x="49" y="2491"/>
                      </a:lnTo>
                      <a:lnTo>
                        <a:pt x="58" y="2485"/>
                      </a:lnTo>
                      <a:lnTo>
                        <a:pt x="68" y="2480"/>
                      </a:lnTo>
                      <a:lnTo>
                        <a:pt x="77" y="2477"/>
                      </a:lnTo>
                      <a:lnTo>
                        <a:pt x="87" y="2475"/>
                      </a:lnTo>
                      <a:lnTo>
                        <a:pt x="99" y="2473"/>
                      </a:lnTo>
                      <a:lnTo>
                        <a:pt x="110" y="2473"/>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79" name="Freeform 2176">
                  <a:extLst>
                    <a:ext uri="{FF2B5EF4-FFF2-40B4-BE49-F238E27FC236}">
                      <a16:creationId xmlns:a16="http://schemas.microsoft.com/office/drawing/2014/main" id="{4B5085ED-5258-4AB7-AEAB-5D5CAD6CFFB6}"/>
                    </a:ext>
                  </a:extLst>
                </p:cNvPr>
                <p:cNvSpPr>
                  <a:spLocks/>
                </p:cNvSpPr>
                <p:nvPr/>
              </p:nvSpPr>
              <p:spPr bwMode="auto">
                <a:xfrm>
                  <a:off x="1809" y="2703"/>
                  <a:ext cx="286" cy="280"/>
                </a:xfrm>
                <a:custGeom>
                  <a:avLst/>
                  <a:gdLst>
                    <a:gd name="T0" fmla="*/ 0 w 4301"/>
                    <a:gd name="T1" fmla="*/ 0 h 4192"/>
                    <a:gd name="T2" fmla="*/ 0 w 4301"/>
                    <a:gd name="T3" fmla="*/ 0 h 4192"/>
                    <a:gd name="T4" fmla="*/ 0 w 4301"/>
                    <a:gd name="T5" fmla="*/ 0 h 4192"/>
                    <a:gd name="T6" fmla="*/ 0 w 4301"/>
                    <a:gd name="T7" fmla="*/ 0 h 4192"/>
                    <a:gd name="T8" fmla="*/ 0 w 4301"/>
                    <a:gd name="T9" fmla="*/ 0 h 4192"/>
                    <a:gd name="T10" fmla="*/ 0 w 4301"/>
                    <a:gd name="T11" fmla="*/ 0 h 4192"/>
                    <a:gd name="T12" fmla="*/ 0 w 4301"/>
                    <a:gd name="T13" fmla="*/ 0 h 4192"/>
                    <a:gd name="T14" fmla="*/ 0 w 4301"/>
                    <a:gd name="T15" fmla="*/ 0 h 4192"/>
                    <a:gd name="T16" fmla="*/ 0 w 4301"/>
                    <a:gd name="T17" fmla="*/ 0 h 4192"/>
                    <a:gd name="T18" fmla="*/ 0 w 4301"/>
                    <a:gd name="T19" fmla="*/ 0 h 4192"/>
                    <a:gd name="T20" fmla="*/ 0 w 4301"/>
                    <a:gd name="T21" fmla="*/ 0 h 4192"/>
                    <a:gd name="T22" fmla="*/ 0 w 4301"/>
                    <a:gd name="T23" fmla="*/ 0 h 4192"/>
                    <a:gd name="T24" fmla="*/ 0 w 4301"/>
                    <a:gd name="T25" fmla="*/ 0 h 4192"/>
                    <a:gd name="T26" fmla="*/ 0 w 4301"/>
                    <a:gd name="T27" fmla="*/ 0 h 4192"/>
                    <a:gd name="T28" fmla="*/ 0 w 4301"/>
                    <a:gd name="T29" fmla="*/ 0 h 4192"/>
                    <a:gd name="T30" fmla="*/ 0 w 4301"/>
                    <a:gd name="T31" fmla="*/ 0 h 4192"/>
                    <a:gd name="T32" fmla="*/ 0 w 4301"/>
                    <a:gd name="T33" fmla="*/ 0 h 4192"/>
                    <a:gd name="T34" fmla="*/ 0 w 4301"/>
                    <a:gd name="T35" fmla="*/ 0 h 4192"/>
                    <a:gd name="T36" fmla="*/ 0 w 4301"/>
                    <a:gd name="T37" fmla="*/ 0 h 4192"/>
                    <a:gd name="T38" fmla="*/ 0 w 4301"/>
                    <a:gd name="T39" fmla="*/ 0 h 4192"/>
                    <a:gd name="T40" fmla="*/ 0 w 4301"/>
                    <a:gd name="T41" fmla="*/ 0 h 4192"/>
                    <a:gd name="T42" fmla="*/ 0 w 4301"/>
                    <a:gd name="T43" fmla="*/ 0 h 4192"/>
                    <a:gd name="T44" fmla="*/ 0 w 4301"/>
                    <a:gd name="T45" fmla="*/ 0 h 4192"/>
                    <a:gd name="T46" fmla="*/ 0 w 4301"/>
                    <a:gd name="T47" fmla="*/ 0 h 4192"/>
                    <a:gd name="T48" fmla="*/ 0 w 4301"/>
                    <a:gd name="T49" fmla="*/ 0 h 4192"/>
                    <a:gd name="T50" fmla="*/ 0 w 4301"/>
                    <a:gd name="T51" fmla="*/ 0 h 4192"/>
                    <a:gd name="T52" fmla="*/ 0 w 4301"/>
                    <a:gd name="T53" fmla="*/ 0 h 4192"/>
                    <a:gd name="T54" fmla="*/ 0 w 4301"/>
                    <a:gd name="T55" fmla="*/ 0 h 4192"/>
                    <a:gd name="T56" fmla="*/ 0 w 4301"/>
                    <a:gd name="T57" fmla="*/ 0 h 4192"/>
                    <a:gd name="T58" fmla="*/ 0 w 4301"/>
                    <a:gd name="T59" fmla="*/ 0 h 4192"/>
                    <a:gd name="T60" fmla="*/ 0 w 4301"/>
                    <a:gd name="T61" fmla="*/ 0 h 4192"/>
                    <a:gd name="T62" fmla="*/ 0 w 4301"/>
                    <a:gd name="T63" fmla="*/ 0 h 4192"/>
                    <a:gd name="T64" fmla="*/ 0 w 4301"/>
                    <a:gd name="T65" fmla="*/ 0 h 4192"/>
                    <a:gd name="T66" fmla="*/ 0 w 4301"/>
                    <a:gd name="T67" fmla="*/ 0 h 4192"/>
                    <a:gd name="T68" fmla="*/ 0 w 4301"/>
                    <a:gd name="T69" fmla="*/ 0 h 4192"/>
                    <a:gd name="T70" fmla="*/ 0 w 4301"/>
                    <a:gd name="T71" fmla="*/ 0 h 4192"/>
                    <a:gd name="T72" fmla="*/ 0 w 4301"/>
                    <a:gd name="T73" fmla="*/ 0 h 4192"/>
                    <a:gd name="T74" fmla="*/ 0 w 4301"/>
                    <a:gd name="T75" fmla="*/ 0 h 4192"/>
                    <a:gd name="T76" fmla="*/ 0 w 4301"/>
                    <a:gd name="T77" fmla="*/ 0 h 4192"/>
                    <a:gd name="T78" fmla="*/ 0 w 4301"/>
                    <a:gd name="T79" fmla="*/ 0 h 4192"/>
                    <a:gd name="T80" fmla="*/ 0 w 4301"/>
                    <a:gd name="T81" fmla="*/ 0 h 4192"/>
                    <a:gd name="T82" fmla="*/ 0 w 4301"/>
                    <a:gd name="T83" fmla="*/ 0 h 4192"/>
                    <a:gd name="T84" fmla="*/ 0 w 4301"/>
                    <a:gd name="T85" fmla="*/ 0 h 4192"/>
                    <a:gd name="T86" fmla="*/ 0 w 4301"/>
                    <a:gd name="T87" fmla="*/ 0 h 4192"/>
                    <a:gd name="T88" fmla="*/ 0 w 4301"/>
                    <a:gd name="T89" fmla="*/ 0 h 4192"/>
                    <a:gd name="T90" fmla="*/ 0 w 4301"/>
                    <a:gd name="T91" fmla="*/ 0 h 4192"/>
                    <a:gd name="T92" fmla="*/ 0 w 4301"/>
                    <a:gd name="T93" fmla="*/ 0 h 4192"/>
                    <a:gd name="T94" fmla="*/ 0 w 4301"/>
                    <a:gd name="T95" fmla="*/ 0 h 4192"/>
                    <a:gd name="T96" fmla="*/ 0 w 4301"/>
                    <a:gd name="T97" fmla="*/ 0 h 4192"/>
                    <a:gd name="T98" fmla="*/ 0 w 4301"/>
                    <a:gd name="T99" fmla="*/ 0 h 4192"/>
                    <a:gd name="T100" fmla="*/ 0 w 4301"/>
                    <a:gd name="T101" fmla="*/ 0 h 4192"/>
                    <a:gd name="T102" fmla="*/ 0 w 4301"/>
                    <a:gd name="T103" fmla="*/ 0 h 4192"/>
                    <a:gd name="T104" fmla="*/ 0 w 4301"/>
                    <a:gd name="T105" fmla="*/ 0 h 4192"/>
                    <a:gd name="T106" fmla="*/ 0 w 4301"/>
                    <a:gd name="T107" fmla="*/ 0 h 4192"/>
                    <a:gd name="T108" fmla="*/ 0 w 4301"/>
                    <a:gd name="T109" fmla="*/ 0 h 4192"/>
                    <a:gd name="T110" fmla="*/ 0 w 4301"/>
                    <a:gd name="T111" fmla="*/ 0 h 4192"/>
                    <a:gd name="T112" fmla="*/ 0 w 4301"/>
                    <a:gd name="T113" fmla="*/ 0 h 4192"/>
                    <a:gd name="T114" fmla="*/ 0 w 4301"/>
                    <a:gd name="T115" fmla="*/ 0 h 4192"/>
                    <a:gd name="T116" fmla="*/ 0 w 4301"/>
                    <a:gd name="T117" fmla="*/ 0 h 4192"/>
                    <a:gd name="T118" fmla="*/ 0 w 4301"/>
                    <a:gd name="T119" fmla="*/ 0 h 4192"/>
                    <a:gd name="T120" fmla="*/ 0 w 4301"/>
                    <a:gd name="T121" fmla="*/ 0 h 41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301" h="4192">
                      <a:moveTo>
                        <a:pt x="307" y="568"/>
                      </a:moveTo>
                      <a:lnTo>
                        <a:pt x="326" y="551"/>
                      </a:lnTo>
                      <a:lnTo>
                        <a:pt x="344" y="536"/>
                      </a:lnTo>
                      <a:lnTo>
                        <a:pt x="365" y="521"/>
                      </a:lnTo>
                      <a:lnTo>
                        <a:pt x="386" y="509"/>
                      </a:lnTo>
                      <a:lnTo>
                        <a:pt x="408" y="498"/>
                      </a:lnTo>
                      <a:lnTo>
                        <a:pt x="430" y="487"/>
                      </a:lnTo>
                      <a:lnTo>
                        <a:pt x="453" y="478"/>
                      </a:lnTo>
                      <a:lnTo>
                        <a:pt x="476" y="471"/>
                      </a:lnTo>
                      <a:lnTo>
                        <a:pt x="501" y="464"/>
                      </a:lnTo>
                      <a:lnTo>
                        <a:pt x="524" y="457"/>
                      </a:lnTo>
                      <a:lnTo>
                        <a:pt x="549" y="453"/>
                      </a:lnTo>
                      <a:lnTo>
                        <a:pt x="574" y="449"/>
                      </a:lnTo>
                      <a:lnTo>
                        <a:pt x="600" y="446"/>
                      </a:lnTo>
                      <a:lnTo>
                        <a:pt x="626" y="444"/>
                      </a:lnTo>
                      <a:lnTo>
                        <a:pt x="652" y="443"/>
                      </a:lnTo>
                      <a:lnTo>
                        <a:pt x="678" y="442"/>
                      </a:lnTo>
                      <a:lnTo>
                        <a:pt x="704" y="442"/>
                      </a:lnTo>
                      <a:lnTo>
                        <a:pt x="731" y="443"/>
                      </a:lnTo>
                      <a:lnTo>
                        <a:pt x="757" y="444"/>
                      </a:lnTo>
                      <a:lnTo>
                        <a:pt x="784" y="446"/>
                      </a:lnTo>
                      <a:lnTo>
                        <a:pt x="838" y="451"/>
                      </a:lnTo>
                      <a:lnTo>
                        <a:pt x="890" y="458"/>
                      </a:lnTo>
                      <a:lnTo>
                        <a:pt x="942" y="467"/>
                      </a:lnTo>
                      <a:lnTo>
                        <a:pt x="993" y="475"/>
                      </a:lnTo>
                      <a:lnTo>
                        <a:pt x="1042" y="484"/>
                      </a:lnTo>
                      <a:lnTo>
                        <a:pt x="1090" y="492"/>
                      </a:lnTo>
                      <a:lnTo>
                        <a:pt x="1111" y="497"/>
                      </a:lnTo>
                      <a:lnTo>
                        <a:pt x="1131" y="501"/>
                      </a:lnTo>
                      <a:lnTo>
                        <a:pt x="1150" y="505"/>
                      </a:lnTo>
                      <a:lnTo>
                        <a:pt x="1169" y="508"/>
                      </a:lnTo>
                      <a:lnTo>
                        <a:pt x="1186" y="511"/>
                      </a:lnTo>
                      <a:lnTo>
                        <a:pt x="1203" y="513"/>
                      </a:lnTo>
                      <a:lnTo>
                        <a:pt x="1218" y="515"/>
                      </a:lnTo>
                      <a:lnTo>
                        <a:pt x="1232" y="517"/>
                      </a:lnTo>
                      <a:lnTo>
                        <a:pt x="1265" y="520"/>
                      </a:lnTo>
                      <a:lnTo>
                        <a:pt x="1296" y="521"/>
                      </a:lnTo>
                      <a:lnTo>
                        <a:pt x="1324" y="522"/>
                      </a:lnTo>
                      <a:lnTo>
                        <a:pt x="1351" y="521"/>
                      </a:lnTo>
                      <a:lnTo>
                        <a:pt x="1374" y="519"/>
                      </a:lnTo>
                      <a:lnTo>
                        <a:pt x="1396" y="516"/>
                      </a:lnTo>
                      <a:lnTo>
                        <a:pt x="1416" y="512"/>
                      </a:lnTo>
                      <a:lnTo>
                        <a:pt x="1434" y="506"/>
                      </a:lnTo>
                      <a:lnTo>
                        <a:pt x="1451" y="500"/>
                      </a:lnTo>
                      <a:lnTo>
                        <a:pt x="1466" y="491"/>
                      </a:lnTo>
                      <a:lnTo>
                        <a:pt x="1481" y="483"/>
                      </a:lnTo>
                      <a:lnTo>
                        <a:pt x="1493" y="474"/>
                      </a:lnTo>
                      <a:lnTo>
                        <a:pt x="1506" y="464"/>
                      </a:lnTo>
                      <a:lnTo>
                        <a:pt x="1517" y="452"/>
                      </a:lnTo>
                      <a:lnTo>
                        <a:pt x="1527" y="440"/>
                      </a:lnTo>
                      <a:lnTo>
                        <a:pt x="1538" y="427"/>
                      </a:lnTo>
                      <a:lnTo>
                        <a:pt x="1569" y="384"/>
                      </a:lnTo>
                      <a:lnTo>
                        <a:pt x="1605" y="333"/>
                      </a:lnTo>
                      <a:lnTo>
                        <a:pt x="1646" y="278"/>
                      </a:lnTo>
                      <a:lnTo>
                        <a:pt x="1669" y="252"/>
                      </a:lnTo>
                      <a:lnTo>
                        <a:pt x="1694" y="223"/>
                      </a:lnTo>
                      <a:lnTo>
                        <a:pt x="1719" y="196"/>
                      </a:lnTo>
                      <a:lnTo>
                        <a:pt x="1747" y="169"/>
                      </a:lnTo>
                      <a:lnTo>
                        <a:pt x="1775" y="142"/>
                      </a:lnTo>
                      <a:lnTo>
                        <a:pt x="1806" y="117"/>
                      </a:lnTo>
                      <a:lnTo>
                        <a:pt x="1821" y="106"/>
                      </a:lnTo>
                      <a:lnTo>
                        <a:pt x="1838" y="93"/>
                      </a:lnTo>
                      <a:lnTo>
                        <a:pt x="1854" y="83"/>
                      </a:lnTo>
                      <a:lnTo>
                        <a:pt x="1871" y="72"/>
                      </a:lnTo>
                      <a:lnTo>
                        <a:pt x="1888" y="62"/>
                      </a:lnTo>
                      <a:lnTo>
                        <a:pt x="1907" y="52"/>
                      </a:lnTo>
                      <a:lnTo>
                        <a:pt x="1926" y="44"/>
                      </a:lnTo>
                      <a:lnTo>
                        <a:pt x="1944" y="36"/>
                      </a:lnTo>
                      <a:lnTo>
                        <a:pt x="1964" y="28"/>
                      </a:lnTo>
                      <a:lnTo>
                        <a:pt x="1983" y="21"/>
                      </a:lnTo>
                      <a:lnTo>
                        <a:pt x="2004" y="15"/>
                      </a:lnTo>
                      <a:lnTo>
                        <a:pt x="2025" y="10"/>
                      </a:lnTo>
                      <a:lnTo>
                        <a:pt x="2045" y="6"/>
                      </a:lnTo>
                      <a:lnTo>
                        <a:pt x="2067" y="2"/>
                      </a:lnTo>
                      <a:lnTo>
                        <a:pt x="2088" y="0"/>
                      </a:lnTo>
                      <a:lnTo>
                        <a:pt x="2110" y="0"/>
                      </a:lnTo>
                      <a:lnTo>
                        <a:pt x="2130" y="1"/>
                      </a:lnTo>
                      <a:lnTo>
                        <a:pt x="2152" y="2"/>
                      </a:lnTo>
                      <a:lnTo>
                        <a:pt x="2173" y="6"/>
                      </a:lnTo>
                      <a:lnTo>
                        <a:pt x="2194" y="10"/>
                      </a:lnTo>
                      <a:lnTo>
                        <a:pt x="2215" y="15"/>
                      </a:lnTo>
                      <a:lnTo>
                        <a:pt x="2237" y="20"/>
                      </a:lnTo>
                      <a:lnTo>
                        <a:pt x="2257" y="27"/>
                      </a:lnTo>
                      <a:lnTo>
                        <a:pt x="2279" y="34"/>
                      </a:lnTo>
                      <a:lnTo>
                        <a:pt x="2300" y="43"/>
                      </a:lnTo>
                      <a:lnTo>
                        <a:pt x="2322" y="51"/>
                      </a:lnTo>
                      <a:lnTo>
                        <a:pt x="2342" y="60"/>
                      </a:lnTo>
                      <a:lnTo>
                        <a:pt x="2363" y="71"/>
                      </a:lnTo>
                      <a:lnTo>
                        <a:pt x="2403" y="92"/>
                      </a:lnTo>
                      <a:lnTo>
                        <a:pt x="2444" y="116"/>
                      </a:lnTo>
                      <a:lnTo>
                        <a:pt x="2484" y="141"/>
                      </a:lnTo>
                      <a:lnTo>
                        <a:pt x="2522" y="166"/>
                      </a:lnTo>
                      <a:lnTo>
                        <a:pt x="2597" y="219"/>
                      </a:lnTo>
                      <a:lnTo>
                        <a:pt x="2665" y="269"/>
                      </a:lnTo>
                      <a:lnTo>
                        <a:pt x="2677" y="278"/>
                      </a:lnTo>
                      <a:lnTo>
                        <a:pt x="2689" y="287"/>
                      </a:lnTo>
                      <a:lnTo>
                        <a:pt x="2700" y="296"/>
                      </a:lnTo>
                      <a:lnTo>
                        <a:pt x="2711" y="303"/>
                      </a:lnTo>
                      <a:lnTo>
                        <a:pt x="2722" y="312"/>
                      </a:lnTo>
                      <a:lnTo>
                        <a:pt x="2732" y="319"/>
                      </a:lnTo>
                      <a:lnTo>
                        <a:pt x="2742" y="326"/>
                      </a:lnTo>
                      <a:lnTo>
                        <a:pt x="2752" y="333"/>
                      </a:lnTo>
                      <a:lnTo>
                        <a:pt x="2763" y="341"/>
                      </a:lnTo>
                      <a:lnTo>
                        <a:pt x="2775" y="347"/>
                      </a:lnTo>
                      <a:lnTo>
                        <a:pt x="2786" y="352"/>
                      </a:lnTo>
                      <a:lnTo>
                        <a:pt x="2799" y="357"/>
                      </a:lnTo>
                      <a:lnTo>
                        <a:pt x="2812" y="362"/>
                      </a:lnTo>
                      <a:lnTo>
                        <a:pt x="2826" y="366"/>
                      </a:lnTo>
                      <a:lnTo>
                        <a:pt x="2840" y="369"/>
                      </a:lnTo>
                      <a:lnTo>
                        <a:pt x="2854" y="373"/>
                      </a:lnTo>
                      <a:lnTo>
                        <a:pt x="2870" y="375"/>
                      </a:lnTo>
                      <a:lnTo>
                        <a:pt x="2884" y="377"/>
                      </a:lnTo>
                      <a:lnTo>
                        <a:pt x="2900" y="378"/>
                      </a:lnTo>
                      <a:lnTo>
                        <a:pt x="2915" y="379"/>
                      </a:lnTo>
                      <a:lnTo>
                        <a:pt x="2947" y="379"/>
                      </a:lnTo>
                      <a:lnTo>
                        <a:pt x="2978" y="377"/>
                      </a:lnTo>
                      <a:lnTo>
                        <a:pt x="3009" y="373"/>
                      </a:lnTo>
                      <a:lnTo>
                        <a:pt x="3040" y="366"/>
                      </a:lnTo>
                      <a:lnTo>
                        <a:pt x="3070" y="358"/>
                      </a:lnTo>
                      <a:lnTo>
                        <a:pt x="3098" y="348"/>
                      </a:lnTo>
                      <a:lnTo>
                        <a:pt x="3112" y="343"/>
                      </a:lnTo>
                      <a:lnTo>
                        <a:pt x="3124" y="336"/>
                      </a:lnTo>
                      <a:lnTo>
                        <a:pt x="3136" y="329"/>
                      </a:lnTo>
                      <a:lnTo>
                        <a:pt x="3148" y="322"/>
                      </a:lnTo>
                      <a:lnTo>
                        <a:pt x="3159" y="315"/>
                      </a:lnTo>
                      <a:lnTo>
                        <a:pt x="3170" y="306"/>
                      </a:lnTo>
                      <a:lnTo>
                        <a:pt x="3179" y="298"/>
                      </a:lnTo>
                      <a:lnTo>
                        <a:pt x="3187" y="289"/>
                      </a:lnTo>
                      <a:lnTo>
                        <a:pt x="3204" y="272"/>
                      </a:lnTo>
                      <a:lnTo>
                        <a:pt x="3222" y="255"/>
                      </a:lnTo>
                      <a:lnTo>
                        <a:pt x="3242" y="238"/>
                      </a:lnTo>
                      <a:lnTo>
                        <a:pt x="3264" y="221"/>
                      </a:lnTo>
                      <a:lnTo>
                        <a:pt x="3286" y="204"/>
                      </a:lnTo>
                      <a:lnTo>
                        <a:pt x="3311" y="187"/>
                      </a:lnTo>
                      <a:lnTo>
                        <a:pt x="3337" y="171"/>
                      </a:lnTo>
                      <a:lnTo>
                        <a:pt x="3364" y="155"/>
                      </a:lnTo>
                      <a:lnTo>
                        <a:pt x="3392" y="141"/>
                      </a:lnTo>
                      <a:lnTo>
                        <a:pt x="3421" y="126"/>
                      </a:lnTo>
                      <a:lnTo>
                        <a:pt x="3452" y="113"/>
                      </a:lnTo>
                      <a:lnTo>
                        <a:pt x="3483" y="101"/>
                      </a:lnTo>
                      <a:lnTo>
                        <a:pt x="3514" y="88"/>
                      </a:lnTo>
                      <a:lnTo>
                        <a:pt x="3547" y="78"/>
                      </a:lnTo>
                      <a:lnTo>
                        <a:pt x="3580" y="69"/>
                      </a:lnTo>
                      <a:lnTo>
                        <a:pt x="3614" y="60"/>
                      </a:lnTo>
                      <a:lnTo>
                        <a:pt x="3648" y="53"/>
                      </a:lnTo>
                      <a:lnTo>
                        <a:pt x="3682" y="48"/>
                      </a:lnTo>
                      <a:lnTo>
                        <a:pt x="3717" y="44"/>
                      </a:lnTo>
                      <a:lnTo>
                        <a:pt x="3752" y="42"/>
                      </a:lnTo>
                      <a:lnTo>
                        <a:pt x="3786" y="41"/>
                      </a:lnTo>
                      <a:lnTo>
                        <a:pt x="3821" y="42"/>
                      </a:lnTo>
                      <a:lnTo>
                        <a:pt x="3855" y="45"/>
                      </a:lnTo>
                      <a:lnTo>
                        <a:pt x="3890" y="50"/>
                      </a:lnTo>
                      <a:lnTo>
                        <a:pt x="3923" y="57"/>
                      </a:lnTo>
                      <a:lnTo>
                        <a:pt x="3957" y="67"/>
                      </a:lnTo>
                      <a:lnTo>
                        <a:pt x="3991" y="78"/>
                      </a:lnTo>
                      <a:lnTo>
                        <a:pt x="4023" y="91"/>
                      </a:lnTo>
                      <a:lnTo>
                        <a:pt x="4055" y="108"/>
                      </a:lnTo>
                      <a:lnTo>
                        <a:pt x="4086" y="126"/>
                      </a:lnTo>
                      <a:lnTo>
                        <a:pt x="4116" y="148"/>
                      </a:lnTo>
                      <a:lnTo>
                        <a:pt x="4145" y="172"/>
                      </a:lnTo>
                      <a:lnTo>
                        <a:pt x="4164" y="191"/>
                      </a:lnTo>
                      <a:lnTo>
                        <a:pt x="4182" y="210"/>
                      </a:lnTo>
                      <a:lnTo>
                        <a:pt x="4199" y="230"/>
                      </a:lnTo>
                      <a:lnTo>
                        <a:pt x="4215" y="252"/>
                      </a:lnTo>
                      <a:lnTo>
                        <a:pt x="4229" y="273"/>
                      </a:lnTo>
                      <a:lnTo>
                        <a:pt x="4243" y="295"/>
                      </a:lnTo>
                      <a:lnTo>
                        <a:pt x="4254" y="319"/>
                      </a:lnTo>
                      <a:lnTo>
                        <a:pt x="4265" y="343"/>
                      </a:lnTo>
                      <a:lnTo>
                        <a:pt x="4274" y="367"/>
                      </a:lnTo>
                      <a:lnTo>
                        <a:pt x="4282" y="392"/>
                      </a:lnTo>
                      <a:lnTo>
                        <a:pt x="4288" y="418"/>
                      </a:lnTo>
                      <a:lnTo>
                        <a:pt x="4294" y="445"/>
                      </a:lnTo>
                      <a:lnTo>
                        <a:pt x="4298" y="472"/>
                      </a:lnTo>
                      <a:lnTo>
                        <a:pt x="4300" y="500"/>
                      </a:lnTo>
                      <a:lnTo>
                        <a:pt x="4301" y="528"/>
                      </a:lnTo>
                      <a:lnTo>
                        <a:pt x="4301" y="557"/>
                      </a:lnTo>
                      <a:lnTo>
                        <a:pt x="4299" y="579"/>
                      </a:lnTo>
                      <a:lnTo>
                        <a:pt x="4297" y="601"/>
                      </a:lnTo>
                      <a:lnTo>
                        <a:pt x="4295" y="624"/>
                      </a:lnTo>
                      <a:lnTo>
                        <a:pt x="4290" y="647"/>
                      </a:lnTo>
                      <a:lnTo>
                        <a:pt x="4286" y="669"/>
                      </a:lnTo>
                      <a:lnTo>
                        <a:pt x="4281" y="692"/>
                      </a:lnTo>
                      <a:lnTo>
                        <a:pt x="4275" y="715"/>
                      </a:lnTo>
                      <a:lnTo>
                        <a:pt x="4269" y="738"/>
                      </a:lnTo>
                      <a:lnTo>
                        <a:pt x="4261" y="760"/>
                      </a:lnTo>
                      <a:lnTo>
                        <a:pt x="4253" y="783"/>
                      </a:lnTo>
                      <a:lnTo>
                        <a:pt x="4245" y="806"/>
                      </a:lnTo>
                      <a:lnTo>
                        <a:pt x="4236" y="829"/>
                      </a:lnTo>
                      <a:lnTo>
                        <a:pt x="4225" y="851"/>
                      </a:lnTo>
                      <a:lnTo>
                        <a:pt x="4215" y="874"/>
                      </a:lnTo>
                      <a:lnTo>
                        <a:pt x="4204" y="896"/>
                      </a:lnTo>
                      <a:lnTo>
                        <a:pt x="4192" y="918"/>
                      </a:lnTo>
                      <a:lnTo>
                        <a:pt x="4180" y="940"/>
                      </a:lnTo>
                      <a:lnTo>
                        <a:pt x="4167" y="962"/>
                      </a:lnTo>
                      <a:lnTo>
                        <a:pt x="4153" y="983"/>
                      </a:lnTo>
                      <a:lnTo>
                        <a:pt x="4139" y="1004"/>
                      </a:lnTo>
                      <a:lnTo>
                        <a:pt x="4125" y="1025"/>
                      </a:lnTo>
                      <a:lnTo>
                        <a:pt x="4109" y="1046"/>
                      </a:lnTo>
                      <a:lnTo>
                        <a:pt x="4094" y="1065"/>
                      </a:lnTo>
                      <a:lnTo>
                        <a:pt x="4077" y="1085"/>
                      </a:lnTo>
                      <a:lnTo>
                        <a:pt x="4061" y="1105"/>
                      </a:lnTo>
                      <a:lnTo>
                        <a:pt x="4043" y="1123"/>
                      </a:lnTo>
                      <a:lnTo>
                        <a:pt x="4026" y="1142"/>
                      </a:lnTo>
                      <a:lnTo>
                        <a:pt x="4008" y="1159"/>
                      </a:lnTo>
                      <a:lnTo>
                        <a:pt x="3990" y="1177"/>
                      </a:lnTo>
                      <a:lnTo>
                        <a:pt x="3971" y="1193"/>
                      </a:lnTo>
                      <a:lnTo>
                        <a:pt x="3951" y="1210"/>
                      </a:lnTo>
                      <a:lnTo>
                        <a:pt x="3932" y="1226"/>
                      </a:lnTo>
                      <a:lnTo>
                        <a:pt x="3922" y="1232"/>
                      </a:lnTo>
                      <a:lnTo>
                        <a:pt x="3913" y="1237"/>
                      </a:lnTo>
                      <a:lnTo>
                        <a:pt x="3904" y="1241"/>
                      </a:lnTo>
                      <a:lnTo>
                        <a:pt x="3893" y="1244"/>
                      </a:lnTo>
                      <a:lnTo>
                        <a:pt x="3883" y="1246"/>
                      </a:lnTo>
                      <a:lnTo>
                        <a:pt x="3873" y="1248"/>
                      </a:lnTo>
                      <a:lnTo>
                        <a:pt x="3862" y="1248"/>
                      </a:lnTo>
                      <a:lnTo>
                        <a:pt x="3852" y="1247"/>
                      </a:lnTo>
                      <a:lnTo>
                        <a:pt x="3842" y="1245"/>
                      </a:lnTo>
                      <a:lnTo>
                        <a:pt x="3831" y="1242"/>
                      </a:lnTo>
                      <a:lnTo>
                        <a:pt x="3822" y="1239"/>
                      </a:lnTo>
                      <a:lnTo>
                        <a:pt x="3813" y="1234"/>
                      </a:lnTo>
                      <a:lnTo>
                        <a:pt x="3803" y="1229"/>
                      </a:lnTo>
                      <a:lnTo>
                        <a:pt x="3795" y="1221"/>
                      </a:lnTo>
                      <a:lnTo>
                        <a:pt x="3787" y="1214"/>
                      </a:lnTo>
                      <a:lnTo>
                        <a:pt x="3781" y="1206"/>
                      </a:lnTo>
                      <a:lnTo>
                        <a:pt x="3773" y="1197"/>
                      </a:lnTo>
                      <a:lnTo>
                        <a:pt x="3768" y="1187"/>
                      </a:lnTo>
                      <a:lnTo>
                        <a:pt x="3764" y="1178"/>
                      </a:lnTo>
                      <a:lnTo>
                        <a:pt x="3761" y="1168"/>
                      </a:lnTo>
                      <a:lnTo>
                        <a:pt x="3759" y="1157"/>
                      </a:lnTo>
                      <a:lnTo>
                        <a:pt x="3758" y="1147"/>
                      </a:lnTo>
                      <a:lnTo>
                        <a:pt x="3758" y="1137"/>
                      </a:lnTo>
                      <a:lnTo>
                        <a:pt x="3758" y="1126"/>
                      </a:lnTo>
                      <a:lnTo>
                        <a:pt x="3760" y="1116"/>
                      </a:lnTo>
                      <a:lnTo>
                        <a:pt x="3763" y="1106"/>
                      </a:lnTo>
                      <a:lnTo>
                        <a:pt x="3766" y="1096"/>
                      </a:lnTo>
                      <a:lnTo>
                        <a:pt x="3771" y="1087"/>
                      </a:lnTo>
                      <a:lnTo>
                        <a:pt x="3778" y="1078"/>
                      </a:lnTo>
                      <a:lnTo>
                        <a:pt x="3784" y="1069"/>
                      </a:lnTo>
                      <a:lnTo>
                        <a:pt x="3791" y="1061"/>
                      </a:lnTo>
                      <a:lnTo>
                        <a:pt x="3799" y="1054"/>
                      </a:lnTo>
                      <a:lnTo>
                        <a:pt x="3829" y="1030"/>
                      </a:lnTo>
                      <a:lnTo>
                        <a:pt x="3857" y="1004"/>
                      </a:lnTo>
                      <a:lnTo>
                        <a:pt x="3884" y="976"/>
                      </a:lnTo>
                      <a:lnTo>
                        <a:pt x="3910" y="947"/>
                      </a:lnTo>
                      <a:lnTo>
                        <a:pt x="3935" y="917"/>
                      </a:lnTo>
                      <a:lnTo>
                        <a:pt x="3957" y="885"/>
                      </a:lnTo>
                      <a:lnTo>
                        <a:pt x="3979" y="852"/>
                      </a:lnTo>
                      <a:lnTo>
                        <a:pt x="3999" y="819"/>
                      </a:lnTo>
                      <a:lnTo>
                        <a:pt x="4017" y="785"/>
                      </a:lnTo>
                      <a:lnTo>
                        <a:pt x="4033" y="751"/>
                      </a:lnTo>
                      <a:lnTo>
                        <a:pt x="4047" y="717"/>
                      </a:lnTo>
                      <a:lnTo>
                        <a:pt x="4059" y="683"/>
                      </a:lnTo>
                      <a:lnTo>
                        <a:pt x="4069" y="649"/>
                      </a:lnTo>
                      <a:lnTo>
                        <a:pt x="4076" y="614"/>
                      </a:lnTo>
                      <a:lnTo>
                        <a:pt x="4079" y="598"/>
                      </a:lnTo>
                      <a:lnTo>
                        <a:pt x="4082" y="581"/>
                      </a:lnTo>
                      <a:lnTo>
                        <a:pt x="4083" y="565"/>
                      </a:lnTo>
                      <a:lnTo>
                        <a:pt x="4084" y="548"/>
                      </a:lnTo>
                      <a:lnTo>
                        <a:pt x="4085" y="532"/>
                      </a:lnTo>
                      <a:lnTo>
                        <a:pt x="4084" y="516"/>
                      </a:lnTo>
                      <a:lnTo>
                        <a:pt x="4083" y="500"/>
                      </a:lnTo>
                      <a:lnTo>
                        <a:pt x="4081" y="484"/>
                      </a:lnTo>
                      <a:lnTo>
                        <a:pt x="4077" y="470"/>
                      </a:lnTo>
                      <a:lnTo>
                        <a:pt x="4074" y="455"/>
                      </a:lnTo>
                      <a:lnTo>
                        <a:pt x="4070" y="441"/>
                      </a:lnTo>
                      <a:lnTo>
                        <a:pt x="4065" y="427"/>
                      </a:lnTo>
                      <a:lnTo>
                        <a:pt x="4060" y="414"/>
                      </a:lnTo>
                      <a:lnTo>
                        <a:pt x="4054" y="402"/>
                      </a:lnTo>
                      <a:lnTo>
                        <a:pt x="4046" y="389"/>
                      </a:lnTo>
                      <a:lnTo>
                        <a:pt x="4038" y="377"/>
                      </a:lnTo>
                      <a:lnTo>
                        <a:pt x="4030" y="365"/>
                      </a:lnTo>
                      <a:lnTo>
                        <a:pt x="4021" y="354"/>
                      </a:lnTo>
                      <a:lnTo>
                        <a:pt x="4011" y="344"/>
                      </a:lnTo>
                      <a:lnTo>
                        <a:pt x="4000" y="333"/>
                      </a:lnTo>
                      <a:lnTo>
                        <a:pt x="3980" y="318"/>
                      </a:lnTo>
                      <a:lnTo>
                        <a:pt x="3961" y="303"/>
                      </a:lnTo>
                      <a:lnTo>
                        <a:pt x="3939" y="292"/>
                      </a:lnTo>
                      <a:lnTo>
                        <a:pt x="3917" y="282"/>
                      </a:lnTo>
                      <a:lnTo>
                        <a:pt x="3894" y="273"/>
                      </a:lnTo>
                      <a:lnTo>
                        <a:pt x="3872" y="267"/>
                      </a:lnTo>
                      <a:lnTo>
                        <a:pt x="3849" y="262"/>
                      </a:lnTo>
                      <a:lnTo>
                        <a:pt x="3825" y="259"/>
                      </a:lnTo>
                      <a:lnTo>
                        <a:pt x="3800" y="257"/>
                      </a:lnTo>
                      <a:lnTo>
                        <a:pt x="3777" y="257"/>
                      </a:lnTo>
                      <a:lnTo>
                        <a:pt x="3752" y="258"/>
                      </a:lnTo>
                      <a:lnTo>
                        <a:pt x="3728" y="260"/>
                      </a:lnTo>
                      <a:lnTo>
                        <a:pt x="3703" y="263"/>
                      </a:lnTo>
                      <a:lnTo>
                        <a:pt x="3678" y="267"/>
                      </a:lnTo>
                      <a:lnTo>
                        <a:pt x="3654" y="273"/>
                      </a:lnTo>
                      <a:lnTo>
                        <a:pt x="3631" y="280"/>
                      </a:lnTo>
                      <a:lnTo>
                        <a:pt x="3607" y="287"/>
                      </a:lnTo>
                      <a:lnTo>
                        <a:pt x="3584" y="294"/>
                      </a:lnTo>
                      <a:lnTo>
                        <a:pt x="3561" y="302"/>
                      </a:lnTo>
                      <a:lnTo>
                        <a:pt x="3540" y="312"/>
                      </a:lnTo>
                      <a:lnTo>
                        <a:pt x="3518" y="321"/>
                      </a:lnTo>
                      <a:lnTo>
                        <a:pt x="3497" y="331"/>
                      </a:lnTo>
                      <a:lnTo>
                        <a:pt x="3478" y="342"/>
                      </a:lnTo>
                      <a:lnTo>
                        <a:pt x="3458" y="352"/>
                      </a:lnTo>
                      <a:lnTo>
                        <a:pt x="3440" y="362"/>
                      </a:lnTo>
                      <a:lnTo>
                        <a:pt x="3423" y="374"/>
                      </a:lnTo>
                      <a:lnTo>
                        <a:pt x="3407" y="384"/>
                      </a:lnTo>
                      <a:lnTo>
                        <a:pt x="3393" y="394"/>
                      </a:lnTo>
                      <a:lnTo>
                        <a:pt x="3379" y="406"/>
                      </a:lnTo>
                      <a:lnTo>
                        <a:pt x="3367" y="415"/>
                      </a:lnTo>
                      <a:lnTo>
                        <a:pt x="3357" y="425"/>
                      </a:lnTo>
                      <a:lnTo>
                        <a:pt x="3347" y="435"/>
                      </a:lnTo>
                      <a:lnTo>
                        <a:pt x="3332" y="451"/>
                      </a:lnTo>
                      <a:lnTo>
                        <a:pt x="3315" y="467"/>
                      </a:lnTo>
                      <a:lnTo>
                        <a:pt x="3298" y="481"/>
                      </a:lnTo>
                      <a:lnTo>
                        <a:pt x="3279" y="495"/>
                      </a:lnTo>
                      <a:lnTo>
                        <a:pt x="3259" y="508"/>
                      </a:lnTo>
                      <a:lnTo>
                        <a:pt x="3239" y="519"/>
                      </a:lnTo>
                      <a:lnTo>
                        <a:pt x="3218" y="531"/>
                      </a:lnTo>
                      <a:lnTo>
                        <a:pt x="3195" y="541"/>
                      </a:lnTo>
                      <a:lnTo>
                        <a:pt x="3174" y="550"/>
                      </a:lnTo>
                      <a:lnTo>
                        <a:pt x="3150" y="560"/>
                      </a:lnTo>
                      <a:lnTo>
                        <a:pt x="3126" y="567"/>
                      </a:lnTo>
                      <a:lnTo>
                        <a:pt x="3102" y="574"/>
                      </a:lnTo>
                      <a:lnTo>
                        <a:pt x="3079" y="579"/>
                      </a:lnTo>
                      <a:lnTo>
                        <a:pt x="3054" y="585"/>
                      </a:lnTo>
                      <a:lnTo>
                        <a:pt x="3029" y="589"/>
                      </a:lnTo>
                      <a:lnTo>
                        <a:pt x="3004" y="592"/>
                      </a:lnTo>
                      <a:lnTo>
                        <a:pt x="2978" y="594"/>
                      </a:lnTo>
                      <a:lnTo>
                        <a:pt x="2953" y="595"/>
                      </a:lnTo>
                      <a:lnTo>
                        <a:pt x="2928" y="596"/>
                      </a:lnTo>
                      <a:lnTo>
                        <a:pt x="2903" y="595"/>
                      </a:lnTo>
                      <a:lnTo>
                        <a:pt x="2877" y="594"/>
                      </a:lnTo>
                      <a:lnTo>
                        <a:pt x="2852" y="591"/>
                      </a:lnTo>
                      <a:lnTo>
                        <a:pt x="2828" y="588"/>
                      </a:lnTo>
                      <a:lnTo>
                        <a:pt x="2803" y="582"/>
                      </a:lnTo>
                      <a:lnTo>
                        <a:pt x="2780" y="577"/>
                      </a:lnTo>
                      <a:lnTo>
                        <a:pt x="2756" y="571"/>
                      </a:lnTo>
                      <a:lnTo>
                        <a:pt x="2733" y="564"/>
                      </a:lnTo>
                      <a:lnTo>
                        <a:pt x="2711" y="556"/>
                      </a:lnTo>
                      <a:lnTo>
                        <a:pt x="2690" y="545"/>
                      </a:lnTo>
                      <a:lnTo>
                        <a:pt x="2668" y="535"/>
                      </a:lnTo>
                      <a:lnTo>
                        <a:pt x="2648" y="524"/>
                      </a:lnTo>
                      <a:lnTo>
                        <a:pt x="2629" y="511"/>
                      </a:lnTo>
                      <a:lnTo>
                        <a:pt x="2618" y="504"/>
                      </a:lnTo>
                      <a:lnTo>
                        <a:pt x="2607" y="496"/>
                      </a:lnTo>
                      <a:lnTo>
                        <a:pt x="2596" y="487"/>
                      </a:lnTo>
                      <a:lnTo>
                        <a:pt x="2584" y="479"/>
                      </a:lnTo>
                      <a:lnTo>
                        <a:pt x="2572" y="471"/>
                      </a:lnTo>
                      <a:lnTo>
                        <a:pt x="2560" y="461"/>
                      </a:lnTo>
                      <a:lnTo>
                        <a:pt x="2548" y="452"/>
                      </a:lnTo>
                      <a:lnTo>
                        <a:pt x="2536" y="443"/>
                      </a:lnTo>
                      <a:lnTo>
                        <a:pt x="2482" y="404"/>
                      </a:lnTo>
                      <a:lnTo>
                        <a:pt x="2424" y="362"/>
                      </a:lnTo>
                      <a:lnTo>
                        <a:pt x="2394" y="341"/>
                      </a:lnTo>
                      <a:lnTo>
                        <a:pt x="2364" y="321"/>
                      </a:lnTo>
                      <a:lnTo>
                        <a:pt x="2332" y="301"/>
                      </a:lnTo>
                      <a:lnTo>
                        <a:pt x="2301" y="283"/>
                      </a:lnTo>
                      <a:lnTo>
                        <a:pt x="2270" y="266"/>
                      </a:lnTo>
                      <a:lnTo>
                        <a:pt x="2240" y="252"/>
                      </a:lnTo>
                      <a:lnTo>
                        <a:pt x="2209" y="239"/>
                      </a:lnTo>
                      <a:lnTo>
                        <a:pt x="2180" y="229"/>
                      </a:lnTo>
                      <a:lnTo>
                        <a:pt x="2165" y="225"/>
                      </a:lnTo>
                      <a:lnTo>
                        <a:pt x="2151" y="222"/>
                      </a:lnTo>
                      <a:lnTo>
                        <a:pt x="2138" y="219"/>
                      </a:lnTo>
                      <a:lnTo>
                        <a:pt x="2124" y="217"/>
                      </a:lnTo>
                      <a:lnTo>
                        <a:pt x="2111" y="216"/>
                      </a:lnTo>
                      <a:lnTo>
                        <a:pt x="2098" y="216"/>
                      </a:lnTo>
                      <a:lnTo>
                        <a:pt x="2086" y="219"/>
                      </a:lnTo>
                      <a:lnTo>
                        <a:pt x="2074" y="221"/>
                      </a:lnTo>
                      <a:lnTo>
                        <a:pt x="2060" y="224"/>
                      </a:lnTo>
                      <a:lnTo>
                        <a:pt x="2047" y="228"/>
                      </a:lnTo>
                      <a:lnTo>
                        <a:pt x="2034" y="233"/>
                      </a:lnTo>
                      <a:lnTo>
                        <a:pt x="2021" y="238"/>
                      </a:lnTo>
                      <a:lnTo>
                        <a:pt x="1996" y="250"/>
                      </a:lnTo>
                      <a:lnTo>
                        <a:pt x="1972" y="264"/>
                      </a:lnTo>
                      <a:lnTo>
                        <a:pt x="1949" y="280"/>
                      </a:lnTo>
                      <a:lnTo>
                        <a:pt x="1927" y="297"/>
                      </a:lnTo>
                      <a:lnTo>
                        <a:pt x="1906" y="316"/>
                      </a:lnTo>
                      <a:lnTo>
                        <a:pt x="1885" y="335"/>
                      </a:lnTo>
                      <a:lnTo>
                        <a:pt x="1865" y="356"/>
                      </a:lnTo>
                      <a:lnTo>
                        <a:pt x="1846" y="378"/>
                      </a:lnTo>
                      <a:lnTo>
                        <a:pt x="1827" y="399"/>
                      </a:lnTo>
                      <a:lnTo>
                        <a:pt x="1810" y="421"/>
                      </a:lnTo>
                      <a:lnTo>
                        <a:pt x="1776" y="467"/>
                      </a:lnTo>
                      <a:lnTo>
                        <a:pt x="1745" y="510"/>
                      </a:lnTo>
                      <a:lnTo>
                        <a:pt x="1711" y="557"/>
                      </a:lnTo>
                      <a:lnTo>
                        <a:pt x="1698" y="573"/>
                      </a:lnTo>
                      <a:lnTo>
                        <a:pt x="1685" y="590"/>
                      </a:lnTo>
                      <a:lnTo>
                        <a:pt x="1670" y="604"/>
                      </a:lnTo>
                      <a:lnTo>
                        <a:pt x="1656" y="619"/>
                      </a:lnTo>
                      <a:lnTo>
                        <a:pt x="1641" y="632"/>
                      </a:lnTo>
                      <a:lnTo>
                        <a:pt x="1627" y="644"/>
                      </a:lnTo>
                      <a:lnTo>
                        <a:pt x="1611" y="656"/>
                      </a:lnTo>
                      <a:lnTo>
                        <a:pt x="1597" y="666"/>
                      </a:lnTo>
                      <a:lnTo>
                        <a:pt x="1581" y="676"/>
                      </a:lnTo>
                      <a:lnTo>
                        <a:pt x="1565" y="685"/>
                      </a:lnTo>
                      <a:lnTo>
                        <a:pt x="1549" y="692"/>
                      </a:lnTo>
                      <a:lnTo>
                        <a:pt x="1533" y="699"/>
                      </a:lnTo>
                      <a:lnTo>
                        <a:pt x="1517" y="707"/>
                      </a:lnTo>
                      <a:lnTo>
                        <a:pt x="1501" y="712"/>
                      </a:lnTo>
                      <a:lnTo>
                        <a:pt x="1484" y="717"/>
                      </a:lnTo>
                      <a:lnTo>
                        <a:pt x="1467" y="722"/>
                      </a:lnTo>
                      <a:lnTo>
                        <a:pt x="1434" y="729"/>
                      </a:lnTo>
                      <a:lnTo>
                        <a:pt x="1401" y="734"/>
                      </a:lnTo>
                      <a:lnTo>
                        <a:pt x="1368" y="738"/>
                      </a:lnTo>
                      <a:lnTo>
                        <a:pt x="1335" y="739"/>
                      </a:lnTo>
                      <a:lnTo>
                        <a:pt x="1303" y="739"/>
                      </a:lnTo>
                      <a:lnTo>
                        <a:pt x="1271" y="738"/>
                      </a:lnTo>
                      <a:lnTo>
                        <a:pt x="1239" y="735"/>
                      </a:lnTo>
                      <a:lnTo>
                        <a:pt x="1209" y="732"/>
                      </a:lnTo>
                      <a:lnTo>
                        <a:pt x="1191" y="730"/>
                      </a:lnTo>
                      <a:lnTo>
                        <a:pt x="1174" y="728"/>
                      </a:lnTo>
                      <a:lnTo>
                        <a:pt x="1155" y="725"/>
                      </a:lnTo>
                      <a:lnTo>
                        <a:pt x="1136" y="722"/>
                      </a:lnTo>
                      <a:lnTo>
                        <a:pt x="1115" y="718"/>
                      </a:lnTo>
                      <a:lnTo>
                        <a:pt x="1094" y="714"/>
                      </a:lnTo>
                      <a:lnTo>
                        <a:pt x="1071" y="710"/>
                      </a:lnTo>
                      <a:lnTo>
                        <a:pt x="1049" y="705"/>
                      </a:lnTo>
                      <a:lnTo>
                        <a:pt x="973" y="691"/>
                      </a:lnTo>
                      <a:lnTo>
                        <a:pt x="893" y="678"/>
                      </a:lnTo>
                      <a:lnTo>
                        <a:pt x="850" y="671"/>
                      </a:lnTo>
                      <a:lnTo>
                        <a:pt x="808" y="666"/>
                      </a:lnTo>
                      <a:lnTo>
                        <a:pt x="766" y="662"/>
                      </a:lnTo>
                      <a:lnTo>
                        <a:pt x="724" y="660"/>
                      </a:lnTo>
                      <a:lnTo>
                        <a:pt x="684" y="659"/>
                      </a:lnTo>
                      <a:lnTo>
                        <a:pt x="644" y="660"/>
                      </a:lnTo>
                      <a:lnTo>
                        <a:pt x="625" y="661"/>
                      </a:lnTo>
                      <a:lnTo>
                        <a:pt x="606" y="663"/>
                      </a:lnTo>
                      <a:lnTo>
                        <a:pt x="589" y="666"/>
                      </a:lnTo>
                      <a:lnTo>
                        <a:pt x="571" y="669"/>
                      </a:lnTo>
                      <a:lnTo>
                        <a:pt x="554" y="673"/>
                      </a:lnTo>
                      <a:lnTo>
                        <a:pt x="538" y="678"/>
                      </a:lnTo>
                      <a:lnTo>
                        <a:pt x="522" y="684"/>
                      </a:lnTo>
                      <a:lnTo>
                        <a:pt x="508" y="690"/>
                      </a:lnTo>
                      <a:lnTo>
                        <a:pt x="493" y="697"/>
                      </a:lnTo>
                      <a:lnTo>
                        <a:pt x="481" y="704"/>
                      </a:lnTo>
                      <a:lnTo>
                        <a:pt x="469" y="714"/>
                      </a:lnTo>
                      <a:lnTo>
                        <a:pt x="457" y="724"/>
                      </a:lnTo>
                      <a:lnTo>
                        <a:pt x="443" y="739"/>
                      </a:lnTo>
                      <a:lnTo>
                        <a:pt x="428" y="753"/>
                      </a:lnTo>
                      <a:lnTo>
                        <a:pt x="415" y="769"/>
                      </a:lnTo>
                      <a:lnTo>
                        <a:pt x="402" y="784"/>
                      </a:lnTo>
                      <a:lnTo>
                        <a:pt x="389" y="800"/>
                      </a:lnTo>
                      <a:lnTo>
                        <a:pt x="377" y="816"/>
                      </a:lnTo>
                      <a:lnTo>
                        <a:pt x="365" y="834"/>
                      </a:lnTo>
                      <a:lnTo>
                        <a:pt x="354" y="850"/>
                      </a:lnTo>
                      <a:lnTo>
                        <a:pt x="343" y="868"/>
                      </a:lnTo>
                      <a:lnTo>
                        <a:pt x="332" y="886"/>
                      </a:lnTo>
                      <a:lnTo>
                        <a:pt x="323" y="905"/>
                      </a:lnTo>
                      <a:lnTo>
                        <a:pt x="313" y="924"/>
                      </a:lnTo>
                      <a:lnTo>
                        <a:pt x="304" y="943"/>
                      </a:lnTo>
                      <a:lnTo>
                        <a:pt x="296" y="963"/>
                      </a:lnTo>
                      <a:lnTo>
                        <a:pt x="288" y="984"/>
                      </a:lnTo>
                      <a:lnTo>
                        <a:pt x="279" y="1004"/>
                      </a:lnTo>
                      <a:lnTo>
                        <a:pt x="266" y="1047"/>
                      </a:lnTo>
                      <a:lnTo>
                        <a:pt x="253" y="1091"/>
                      </a:lnTo>
                      <a:lnTo>
                        <a:pt x="242" y="1137"/>
                      </a:lnTo>
                      <a:lnTo>
                        <a:pt x="234" y="1184"/>
                      </a:lnTo>
                      <a:lnTo>
                        <a:pt x="227" y="1234"/>
                      </a:lnTo>
                      <a:lnTo>
                        <a:pt x="221" y="1286"/>
                      </a:lnTo>
                      <a:lnTo>
                        <a:pt x="218" y="1338"/>
                      </a:lnTo>
                      <a:lnTo>
                        <a:pt x="216" y="1394"/>
                      </a:lnTo>
                      <a:lnTo>
                        <a:pt x="216" y="1427"/>
                      </a:lnTo>
                      <a:lnTo>
                        <a:pt x="217" y="1471"/>
                      </a:lnTo>
                      <a:lnTo>
                        <a:pt x="220" y="1525"/>
                      </a:lnTo>
                      <a:lnTo>
                        <a:pt x="225" y="1591"/>
                      </a:lnTo>
                      <a:lnTo>
                        <a:pt x="235" y="1746"/>
                      </a:lnTo>
                      <a:lnTo>
                        <a:pt x="248" y="1931"/>
                      </a:lnTo>
                      <a:lnTo>
                        <a:pt x="266" y="2137"/>
                      </a:lnTo>
                      <a:lnTo>
                        <a:pt x="284" y="2362"/>
                      </a:lnTo>
                      <a:lnTo>
                        <a:pt x="304" y="2595"/>
                      </a:lnTo>
                      <a:lnTo>
                        <a:pt x="326" y="2832"/>
                      </a:lnTo>
                      <a:lnTo>
                        <a:pt x="367" y="3291"/>
                      </a:lnTo>
                      <a:lnTo>
                        <a:pt x="403" y="3685"/>
                      </a:lnTo>
                      <a:lnTo>
                        <a:pt x="429" y="3963"/>
                      </a:lnTo>
                      <a:lnTo>
                        <a:pt x="440" y="4074"/>
                      </a:lnTo>
                      <a:lnTo>
                        <a:pt x="441" y="4084"/>
                      </a:lnTo>
                      <a:lnTo>
                        <a:pt x="440" y="4096"/>
                      </a:lnTo>
                      <a:lnTo>
                        <a:pt x="439" y="4106"/>
                      </a:lnTo>
                      <a:lnTo>
                        <a:pt x="435" y="4116"/>
                      </a:lnTo>
                      <a:lnTo>
                        <a:pt x="432" y="4127"/>
                      </a:lnTo>
                      <a:lnTo>
                        <a:pt x="427" y="4136"/>
                      </a:lnTo>
                      <a:lnTo>
                        <a:pt x="422" y="4144"/>
                      </a:lnTo>
                      <a:lnTo>
                        <a:pt x="416" y="4153"/>
                      </a:lnTo>
                      <a:lnTo>
                        <a:pt x="409" y="4161"/>
                      </a:lnTo>
                      <a:lnTo>
                        <a:pt x="401" y="4167"/>
                      </a:lnTo>
                      <a:lnTo>
                        <a:pt x="393" y="4173"/>
                      </a:lnTo>
                      <a:lnTo>
                        <a:pt x="384" y="4179"/>
                      </a:lnTo>
                      <a:lnTo>
                        <a:pt x="374" y="4184"/>
                      </a:lnTo>
                      <a:lnTo>
                        <a:pt x="364" y="4188"/>
                      </a:lnTo>
                      <a:lnTo>
                        <a:pt x="354" y="4190"/>
                      </a:lnTo>
                      <a:lnTo>
                        <a:pt x="342" y="4192"/>
                      </a:lnTo>
                      <a:lnTo>
                        <a:pt x="332" y="4192"/>
                      </a:lnTo>
                      <a:lnTo>
                        <a:pt x="321" y="4192"/>
                      </a:lnTo>
                      <a:lnTo>
                        <a:pt x="310" y="4190"/>
                      </a:lnTo>
                      <a:lnTo>
                        <a:pt x="300" y="4187"/>
                      </a:lnTo>
                      <a:lnTo>
                        <a:pt x="290" y="4184"/>
                      </a:lnTo>
                      <a:lnTo>
                        <a:pt x="280" y="4179"/>
                      </a:lnTo>
                      <a:lnTo>
                        <a:pt x="272" y="4173"/>
                      </a:lnTo>
                      <a:lnTo>
                        <a:pt x="264" y="4167"/>
                      </a:lnTo>
                      <a:lnTo>
                        <a:pt x="256" y="4161"/>
                      </a:lnTo>
                      <a:lnTo>
                        <a:pt x="248" y="4153"/>
                      </a:lnTo>
                      <a:lnTo>
                        <a:pt x="242" y="4144"/>
                      </a:lnTo>
                      <a:lnTo>
                        <a:pt x="237" y="4135"/>
                      </a:lnTo>
                      <a:lnTo>
                        <a:pt x="233" y="4126"/>
                      </a:lnTo>
                      <a:lnTo>
                        <a:pt x="229" y="4115"/>
                      </a:lnTo>
                      <a:lnTo>
                        <a:pt x="227" y="4105"/>
                      </a:lnTo>
                      <a:lnTo>
                        <a:pt x="225" y="4095"/>
                      </a:lnTo>
                      <a:lnTo>
                        <a:pt x="212" y="3962"/>
                      </a:lnTo>
                      <a:lnTo>
                        <a:pt x="185" y="3673"/>
                      </a:lnTo>
                      <a:lnTo>
                        <a:pt x="148" y="3275"/>
                      </a:lnTo>
                      <a:lnTo>
                        <a:pt x="107" y="2818"/>
                      </a:lnTo>
                      <a:lnTo>
                        <a:pt x="86" y="2583"/>
                      </a:lnTo>
                      <a:lnTo>
                        <a:pt x="66" y="2351"/>
                      </a:lnTo>
                      <a:lnTo>
                        <a:pt x="48" y="2130"/>
                      </a:lnTo>
                      <a:lnTo>
                        <a:pt x="31" y="1926"/>
                      </a:lnTo>
                      <a:lnTo>
                        <a:pt x="18" y="1743"/>
                      </a:lnTo>
                      <a:lnTo>
                        <a:pt x="7" y="1588"/>
                      </a:lnTo>
                      <a:lnTo>
                        <a:pt x="4" y="1524"/>
                      </a:lnTo>
                      <a:lnTo>
                        <a:pt x="1" y="1469"/>
                      </a:lnTo>
                      <a:lnTo>
                        <a:pt x="0" y="1424"/>
                      </a:lnTo>
                      <a:lnTo>
                        <a:pt x="0" y="1390"/>
                      </a:lnTo>
                      <a:lnTo>
                        <a:pt x="0" y="1357"/>
                      </a:lnTo>
                      <a:lnTo>
                        <a:pt x="2" y="1324"/>
                      </a:lnTo>
                      <a:lnTo>
                        <a:pt x="4" y="1292"/>
                      </a:lnTo>
                      <a:lnTo>
                        <a:pt x="6" y="1260"/>
                      </a:lnTo>
                      <a:lnTo>
                        <a:pt x="9" y="1229"/>
                      </a:lnTo>
                      <a:lnTo>
                        <a:pt x="13" y="1198"/>
                      </a:lnTo>
                      <a:lnTo>
                        <a:pt x="17" y="1168"/>
                      </a:lnTo>
                      <a:lnTo>
                        <a:pt x="22" y="1138"/>
                      </a:lnTo>
                      <a:lnTo>
                        <a:pt x="27" y="1109"/>
                      </a:lnTo>
                      <a:lnTo>
                        <a:pt x="33" y="1080"/>
                      </a:lnTo>
                      <a:lnTo>
                        <a:pt x="39" y="1052"/>
                      </a:lnTo>
                      <a:lnTo>
                        <a:pt x="47" y="1024"/>
                      </a:lnTo>
                      <a:lnTo>
                        <a:pt x="54" y="996"/>
                      </a:lnTo>
                      <a:lnTo>
                        <a:pt x="62" y="969"/>
                      </a:lnTo>
                      <a:lnTo>
                        <a:pt x="70" y="943"/>
                      </a:lnTo>
                      <a:lnTo>
                        <a:pt x="80" y="917"/>
                      </a:lnTo>
                      <a:lnTo>
                        <a:pt x="90" y="892"/>
                      </a:lnTo>
                      <a:lnTo>
                        <a:pt x="100" y="867"/>
                      </a:lnTo>
                      <a:lnTo>
                        <a:pt x="112" y="843"/>
                      </a:lnTo>
                      <a:lnTo>
                        <a:pt x="123" y="819"/>
                      </a:lnTo>
                      <a:lnTo>
                        <a:pt x="136" y="795"/>
                      </a:lnTo>
                      <a:lnTo>
                        <a:pt x="148" y="773"/>
                      </a:lnTo>
                      <a:lnTo>
                        <a:pt x="161" y="750"/>
                      </a:lnTo>
                      <a:lnTo>
                        <a:pt x="175" y="728"/>
                      </a:lnTo>
                      <a:lnTo>
                        <a:pt x="189" y="707"/>
                      </a:lnTo>
                      <a:lnTo>
                        <a:pt x="205" y="686"/>
                      </a:lnTo>
                      <a:lnTo>
                        <a:pt x="220" y="665"/>
                      </a:lnTo>
                      <a:lnTo>
                        <a:pt x="236" y="644"/>
                      </a:lnTo>
                      <a:lnTo>
                        <a:pt x="253" y="625"/>
                      </a:lnTo>
                      <a:lnTo>
                        <a:pt x="270" y="605"/>
                      </a:lnTo>
                      <a:lnTo>
                        <a:pt x="289" y="587"/>
                      </a:lnTo>
                      <a:lnTo>
                        <a:pt x="307" y="568"/>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0" name="Freeform 2177">
                  <a:extLst>
                    <a:ext uri="{FF2B5EF4-FFF2-40B4-BE49-F238E27FC236}">
                      <a16:creationId xmlns:a16="http://schemas.microsoft.com/office/drawing/2014/main" id="{95A6C223-397A-4739-9A6D-6CFADEA0F794}"/>
                    </a:ext>
                  </a:extLst>
                </p:cNvPr>
                <p:cNvSpPr>
                  <a:spLocks/>
                </p:cNvSpPr>
                <p:nvPr/>
              </p:nvSpPr>
              <p:spPr bwMode="auto">
                <a:xfrm>
                  <a:off x="1973" y="2809"/>
                  <a:ext cx="72" cy="32"/>
                </a:xfrm>
                <a:custGeom>
                  <a:avLst/>
                  <a:gdLst>
                    <a:gd name="T0" fmla="*/ 0 w 1090"/>
                    <a:gd name="T1" fmla="*/ 0 h 488"/>
                    <a:gd name="T2" fmla="*/ 0 w 1090"/>
                    <a:gd name="T3" fmla="*/ 0 h 488"/>
                    <a:gd name="T4" fmla="*/ 0 w 1090"/>
                    <a:gd name="T5" fmla="*/ 0 h 488"/>
                    <a:gd name="T6" fmla="*/ 0 w 1090"/>
                    <a:gd name="T7" fmla="*/ 0 h 488"/>
                    <a:gd name="T8" fmla="*/ 0 w 1090"/>
                    <a:gd name="T9" fmla="*/ 0 h 488"/>
                    <a:gd name="T10" fmla="*/ 0 w 1090"/>
                    <a:gd name="T11" fmla="*/ 0 h 488"/>
                    <a:gd name="T12" fmla="*/ 0 w 1090"/>
                    <a:gd name="T13" fmla="*/ 0 h 488"/>
                    <a:gd name="T14" fmla="*/ 0 w 1090"/>
                    <a:gd name="T15" fmla="*/ 0 h 488"/>
                    <a:gd name="T16" fmla="*/ 0 w 1090"/>
                    <a:gd name="T17" fmla="*/ 0 h 488"/>
                    <a:gd name="T18" fmla="*/ 0 w 1090"/>
                    <a:gd name="T19" fmla="*/ 0 h 488"/>
                    <a:gd name="T20" fmla="*/ 0 w 1090"/>
                    <a:gd name="T21" fmla="*/ 0 h 488"/>
                    <a:gd name="T22" fmla="*/ 0 w 1090"/>
                    <a:gd name="T23" fmla="*/ 0 h 488"/>
                    <a:gd name="T24" fmla="*/ 0 w 1090"/>
                    <a:gd name="T25" fmla="*/ 0 h 488"/>
                    <a:gd name="T26" fmla="*/ 0 w 1090"/>
                    <a:gd name="T27" fmla="*/ 0 h 488"/>
                    <a:gd name="T28" fmla="*/ 0 w 1090"/>
                    <a:gd name="T29" fmla="*/ 0 h 488"/>
                    <a:gd name="T30" fmla="*/ 0 w 1090"/>
                    <a:gd name="T31" fmla="*/ 0 h 488"/>
                    <a:gd name="T32" fmla="*/ 0 w 1090"/>
                    <a:gd name="T33" fmla="*/ 0 h 488"/>
                    <a:gd name="T34" fmla="*/ 0 w 1090"/>
                    <a:gd name="T35" fmla="*/ 0 h 488"/>
                    <a:gd name="T36" fmla="*/ 0 w 1090"/>
                    <a:gd name="T37" fmla="*/ 0 h 488"/>
                    <a:gd name="T38" fmla="*/ 0 w 1090"/>
                    <a:gd name="T39" fmla="*/ 0 h 488"/>
                    <a:gd name="T40" fmla="*/ 0 w 1090"/>
                    <a:gd name="T41" fmla="*/ 0 h 488"/>
                    <a:gd name="T42" fmla="*/ 0 w 1090"/>
                    <a:gd name="T43" fmla="*/ 0 h 488"/>
                    <a:gd name="T44" fmla="*/ 0 w 1090"/>
                    <a:gd name="T45" fmla="*/ 0 h 488"/>
                    <a:gd name="T46" fmla="*/ 0 w 1090"/>
                    <a:gd name="T47" fmla="*/ 0 h 488"/>
                    <a:gd name="T48" fmla="*/ 0 w 1090"/>
                    <a:gd name="T49" fmla="*/ 0 h 488"/>
                    <a:gd name="T50" fmla="*/ 0 w 1090"/>
                    <a:gd name="T51" fmla="*/ 0 h 488"/>
                    <a:gd name="T52" fmla="*/ 0 w 1090"/>
                    <a:gd name="T53" fmla="*/ 0 h 488"/>
                    <a:gd name="T54" fmla="*/ 0 w 1090"/>
                    <a:gd name="T55" fmla="*/ 0 h 488"/>
                    <a:gd name="T56" fmla="*/ 0 w 1090"/>
                    <a:gd name="T57" fmla="*/ 0 h 488"/>
                    <a:gd name="T58" fmla="*/ 0 w 1090"/>
                    <a:gd name="T59" fmla="*/ 0 h 488"/>
                    <a:gd name="T60" fmla="*/ 0 w 1090"/>
                    <a:gd name="T61" fmla="*/ 0 h 488"/>
                    <a:gd name="T62" fmla="*/ 0 w 1090"/>
                    <a:gd name="T63" fmla="*/ 0 h 488"/>
                    <a:gd name="T64" fmla="*/ 0 w 1090"/>
                    <a:gd name="T65" fmla="*/ 0 h 488"/>
                    <a:gd name="T66" fmla="*/ 0 w 1090"/>
                    <a:gd name="T67" fmla="*/ 0 h 488"/>
                    <a:gd name="T68" fmla="*/ 0 w 1090"/>
                    <a:gd name="T69" fmla="*/ 0 h 488"/>
                    <a:gd name="T70" fmla="*/ 0 w 1090"/>
                    <a:gd name="T71" fmla="*/ 0 h 488"/>
                    <a:gd name="T72" fmla="*/ 0 w 1090"/>
                    <a:gd name="T73" fmla="*/ 0 h 488"/>
                    <a:gd name="T74" fmla="*/ 0 w 1090"/>
                    <a:gd name="T75" fmla="*/ 0 h 488"/>
                    <a:gd name="T76" fmla="*/ 0 w 1090"/>
                    <a:gd name="T77" fmla="*/ 0 h 488"/>
                    <a:gd name="T78" fmla="*/ 0 w 1090"/>
                    <a:gd name="T79" fmla="*/ 0 h 488"/>
                    <a:gd name="T80" fmla="*/ 0 w 1090"/>
                    <a:gd name="T81" fmla="*/ 0 h 488"/>
                    <a:gd name="T82" fmla="*/ 0 w 1090"/>
                    <a:gd name="T83" fmla="*/ 0 h 488"/>
                    <a:gd name="T84" fmla="*/ 0 w 1090"/>
                    <a:gd name="T85" fmla="*/ 0 h 488"/>
                    <a:gd name="T86" fmla="*/ 0 w 1090"/>
                    <a:gd name="T87" fmla="*/ 0 h 488"/>
                    <a:gd name="T88" fmla="*/ 0 w 1090"/>
                    <a:gd name="T89" fmla="*/ 0 h 488"/>
                    <a:gd name="T90" fmla="*/ 0 w 1090"/>
                    <a:gd name="T91" fmla="*/ 0 h 488"/>
                    <a:gd name="T92" fmla="*/ 0 w 1090"/>
                    <a:gd name="T93" fmla="*/ 0 h 48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90" h="488">
                      <a:moveTo>
                        <a:pt x="909" y="404"/>
                      </a:moveTo>
                      <a:lnTo>
                        <a:pt x="881" y="379"/>
                      </a:lnTo>
                      <a:lnTo>
                        <a:pt x="854" y="355"/>
                      </a:lnTo>
                      <a:lnTo>
                        <a:pt x="828" y="334"/>
                      </a:lnTo>
                      <a:lnTo>
                        <a:pt x="805" y="314"/>
                      </a:lnTo>
                      <a:lnTo>
                        <a:pt x="782" y="298"/>
                      </a:lnTo>
                      <a:lnTo>
                        <a:pt x="760" y="282"/>
                      </a:lnTo>
                      <a:lnTo>
                        <a:pt x="740" y="269"/>
                      </a:lnTo>
                      <a:lnTo>
                        <a:pt x="720" y="258"/>
                      </a:lnTo>
                      <a:lnTo>
                        <a:pt x="700" y="247"/>
                      </a:lnTo>
                      <a:lnTo>
                        <a:pt x="682" y="239"/>
                      </a:lnTo>
                      <a:lnTo>
                        <a:pt x="662" y="232"/>
                      </a:lnTo>
                      <a:lnTo>
                        <a:pt x="643" y="227"/>
                      </a:lnTo>
                      <a:lnTo>
                        <a:pt x="625" y="222"/>
                      </a:lnTo>
                      <a:lnTo>
                        <a:pt x="605" y="219"/>
                      </a:lnTo>
                      <a:lnTo>
                        <a:pt x="585" y="217"/>
                      </a:lnTo>
                      <a:lnTo>
                        <a:pt x="565" y="216"/>
                      </a:lnTo>
                      <a:lnTo>
                        <a:pt x="543" y="217"/>
                      </a:lnTo>
                      <a:lnTo>
                        <a:pt x="519" y="220"/>
                      </a:lnTo>
                      <a:lnTo>
                        <a:pt x="495" y="226"/>
                      </a:lnTo>
                      <a:lnTo>
                        <a:pt x="471" y="233"/>
                      </a:lnTo>
                      <a:lnTo>
                        <a:pt x="446" y="242"/>
                      </a:lnTo>
                      <a:lnTo>
                        <a:pt x="420" y="253"/>
                      </a:lnTo>
                      <a:lnTo>
                        <a:pt x="395" y="266"/>
                      </a:lnTo>
                      <a:lnTo>
                        <a:pt x="370" y="280"/>
                      </a:lnTo>
                      <a:lnTo>
                        <a:pt x="346" y="296"/>
                      </a:lnTo>
                      <a:lnTo>
                        <a:pt x="322" y="313"/>
                      </a:lnTo>
                      <a:lnTo>
                        <a:pt x="298" y="332"/>
                      </a:lnTo>
                      <a:lnTo>
                        <a:pt x="276" y="353"/>
                      </a:lnTo>
                      <a:lnTo>
                        <a:pt x="255" y="373"/>
                      </a:lnTo>
                      <a:lnTo>
                        <a:pt x="234" y="395"/>
                      </a:lnTo>
                      <a:lnTo>
                        <a:pt x="215" y="418"/>
                      </a:lnTo>
                      <a:lnTo>
                        <a:pt x="198" y="442"/>
                      </a:lnTo>
                      <a:lnTo>
                        <a:pt x="190" y="451"/>
                      </a:lnTo>
                      <a:lnTo>
                        <a:pt x="183" y="458"/>
                      </a:lnTo>
                      <a:lnTo>
                        <a:pt x="175" y="465"/>
                      </a:lnTo>
                      <a:lnTo>
                        <a:pt x="167" y="472"/>
                      </a:lnTo>
                      <a:lnTo>
                        <a:pt x="157" y="477"/>
                      </a:lnTo>
                      <a:lnTo>
                        <a:pt x="148" y="481"/>
                      </a:lnTo>
                      <a:lnTo>
                        <a:pt x="138" y="484"/>
                      </a:lnTo>
                      <a:lnTo>
                        <a:pt x="128" y="487"/>
                      </a:lnTo>
                      <a:lnTo>
                        <a:pt x="118" y="488"/>
                      </a:lnTo>
                      <a:lnTo>
                        <a:pt x="108" y="488"/>
                      </a:lnTo>
                      <a:lnTo>
                        <a:pt x="96" y="488"/>
                      </a:lnTo>
                      <a:lnTo>
                        <a:pt x="86" y="486"/>
                      </a:lnTo>
                      <a:lnTo>
                        <a:pt x="77" y="484"/>
                      </a:lnTo>
                      <a:lnTo>
                        <a:pt x="66" y="480"/>
                      </a:lnTo>
                      <a:lnTo>
                        <a:pt x="56" y="475"/>
                      </a:lnTo>
                      <a:lnTo>
                        <a:pt x="47" y="470"/>
                      </a:lnTo>
                      <a:lnTo>
                        <a:pt x="38" y="462"/>
                      </a:lnTo>
                      <a:lnTo>
                        <a:pt x="30" y="455"/>
                      </a:lnTo>
                      <a:lnTo>
                        <a:pt x="23" y="447"/>
                      </a:lnTo>
                      <a:lnTo>
                        <a:pt x="17" y="439"/>
                      </a:lnTo>
                      <a:lnTo>
                        <a:pt x="12" y="429"/>
                      </a:lnTo>
                      <a:lnTo>
                        <a:pt x="7" y="420"/>
                      </a:lnTo>
                      <a:lnTo>
                        <a:pt x="4" y="410"/>
                      </a:lnTo>
                      <a:lnTo>
                        <a:pt x="2" y="399"/>
                      </a:lnTo>
                      <a:lnTo>
                        <a:pt x="0" y="389"/>
                      </a:lnTo>
                      <a:lnTo>
                        <a:pt x="0" y="379"/>
                      </a:lnTo>
                      <a:lnTo>
                        <a:pt x="1" y="368"/>
                      </a:lnTo>
                      <a:lnTo>
                        <a:pt x="2" y="358"/>
                      </a:lnTo>
                      <a:lnTo>
                        <a:pt x="5" y="348"/>
                      </a:lnTo>
                      <a:lnTo>
                        <a:pt x="8" y="338"/>
                      </a:lnTo>
                      <a:lnTo>
                        <a:pt x="14" y="328"/>
                      </a:lnTo>
                      <a:lnTo>
                        <a:pt x="20" y="319"/>
                      </a:lnTo>
                      <a:lnTo>
                        <a:pt x="32" y="301"/>
                      </a:lnTo>
                      <a:lnTo>
                        <a:pt x="46" y="283"/>
                      </a:lnTo>
                      <a:lnTo>
                        <a:pt x="59" y="267"/>
                      </a:lnTo>
                      <a:lnTo>
                        <a:pt x="73" y="250"/>
                      </a:lnTo>
                      <a:lnTo>
                        <a:pt x="88" y="234"/>
                      </a:lnTo>
                      <a:lnTo>
                        <a:pt x="103" y="218"/>
                      </a:lnTo>
                      <a:lnTo>
                        <a:pt x="118" y="203"/>
                      </a:lnTo>
                      <a:lnTo>
                        <a:pt x="134" y="188"/>
                      </a:lnTo>
                      <a:lnTo>
                        <a:pt x="150" y="174"/>
                      </a:lnTo>
                      <a:lnTo>
                        <a:pt x="167" y="159"/>
                      </a:lnTo>
                      <a:lnTo>
                        <a:pt x="183" y="146"/>
                      </a:lnTo>
                      <a:lnTo>
                        <a:pt x="201" y="134"/>
                      </a:lnTo>
                      <a:lnTo>
                        <a:pt x="236" y="109"/>
                      </a:lnTo>
                      <a:lnTo>
                        <a:pt x="272" y="87"/>
                      </a:lnTo>
                      <a:lnTo>
                        <a:pt x="308" y="67"/>
                      </a:lnTo>
                      <a:lnTo>
                        <a:pt x="346" y="50"/>
                      </a:lnTo>
                      <a:lnTo>
                        <a:pt x="364" y="42"/>
                      </a:lnTo>
                      <a:lnTo>
                        <a:pt x="383" y="34"/>
                      </a:lnTo>
                      <a:lnTo>
                        <a:pt x="401" y="28"/>
                      </a:lnTo>
                      <a:lnTo>
                        <a:pt x="421" y="22"/>
                      </a:lnTo>
                      <a:lnTo>
                        <a:pt x="440" y="17"/>
                      </a:lnTo>
                      <a:lnTo>
                        <a:pt x="458" y="13"/>
                      </a:lnTo>
                      <a:lnTo>
                        <a:pt x="477" y="8"/>
                      </a:lnTo>
                      <a:lnTo>
                        <a:pt x="495" y="5"/>
                      </a:lnTo>
                      <a:lnTo>
                        <a:pt x="514" y="3"/>
                      </a:lnTo>
                      <a:lnTo>
                        <a:pt x="533" y="1"/>
                      </a:lnTo>
                      <a:lnTo>
                        <a:pt x="550" y="0"/>
                      </a:lnTo>
                      <a:lnTo>
                        <a:pt x="569" y="0"/>
                      </a:lnTo>
                      <a:lnTo>
                        <a:pt x="603" y="2"/>
                      </a:lnTo>
                      <a:lnTo>
                        <a:pt x="637" y="5"/>
                      </a:lnTo>
                      <a:lnTo>
                        <a:pt x="669" y="10"/>
                      </a:lnTo>
                      <a:lnTo>
                        <a:pt x="700" y="18"/>
                      </a:lnTo>
                      <a:lnTo>
                        <a:pt x="730" y="26"/>
                      </a:lnTo>
                      <a:lnTo>
                        <a:pt x="760" y="37"/>
                      </a:lnTo>
                      <a:lnTo>
                        <a:pt x="789" y="50"/>
                      </a:lnTo>
                      <a:lnTo>
                        <a:pt x="818" y="64"/>
                      </a:lnTo>
                      <a:lnTo>
                        <a:pt x="846" y="80"/>
                      </a:lnTo>
                      <a:lnTo>
                        <a:pt x="875" y="98"/>
                      </a:lnTo>
                      <a:lnTo>
                        <a:pt x="904" y="118"/>
                      </a:lnTo>
                      <a:lnTo>
                        <a:pt x="933" y="140"/>
                      </a:lnTo>
                      <a:lnTo>
                        <a:pt x="962" y="164"/>
                      </a:lnTo>
                      <a:lnTo>
                        <a:pt x="993" y="189"/>
                      </a:lnTo>
                      <a:lnTo>
                        <a:pt x="1024" y="216"/>
                      </a:lnTo>
                      <a:lnTo>
                        <a:pt x="1056" y="245"/>
                      </a:lnTo>
                      <a:lnTo>
                        <a:pt x="1063" y="253"/>
                      </a:lnTo>
                      <a:lnTo>
                        <a:pt x="1070" y="262"/>
                      </a:lnTo>
                      <a:lnTo>
                        <a:pt x="1076" y="271"/>
                      </a:lnTo>
                      <a:lnTo>
                        <a:pt x="1081" y="280"/>
                      </a:lnTo>
                      <a:lnTo>
                        <a:pt x="1085" y="290"/>
                      </a:lnTo>
                      <a:lnTo>
                        <a:pt x="1088" y="300"/>
                      </a:lnTo>
                      <a:lnTo>
                        <a:pt x="1089" y="310"/>
                      </a:lnTo>
                      <a:lnTo>
                        <a:pt x="1090" y="321"/>
                      </a:lnTo>
                      <a:lnTo>
                        <a:pt x="1090" y="331"/>
                      </a:lnTo>
                      <a:lnTo>
                        <a:pt x="1089" y="341"/>
                      </a:lnTo>
                      <a:lnTo>
                        <a:pt x="1087" y="352"/>
                      </a:lnTo>
                      <a:lnTo>
                        <a:pt x="1084" y="361"/>
                      </a:lnTo>
                      <a:lnTo>
                        <a:pt x="1080" y="371"/>
                      </a:lnTo>
                      <a:lnTo>
                        <a:pt x="1076" y="381"/>
                      </a:lnTo>
                      <a:lnTo>
                        <a:pt x="1069" y="390"/>
                      </a:lnTo>
                      <a:lnTo>
                        <a:pt x="1062" y="398"/>
                      </a:lnTo>
                      <a:lnTo>
                        <a:pt x="1054" y="405"/>
                      </a:lnTo>
                      <a:lnTo>
                        <a:pt x="1046" y="413"/>
                      </a:lnTo>
                      <a:lnTo>
                        <a:pt x="1036" y="419"/>
                      </a:lnTo>
                      <a:lnTo>
                        <a:pt x="1027" y="423"/>
                      </a:lnTo>
                      <a:lnTo>
                        <a:pt x="1018" y="427"/>
                      </a:lnTo>
                      <a:lnTo>
                        <a:pt x="1007" y="430"/>
                      </a:lnTo>
                      <a:lnTo>
                        <a:pt x="997" y="432"/>
                      </a:lnTo>
                      <a:lnTo>
                        <a:pt x="987" y="433"/>
                      </a:lnTo>
                      <a:lnTo>
                        <a:pt x="976" y="433"/>
                      </a:lnTo>
                      <a:lnTo>
                        <a:pt x="966" y="432"/>
                      </a:lnTo>
                      <a:lnTo>
                        <a:pt x="956" y="430"/>
                      </a:lnTo>
                      <a:lnTo>
                        <a:pt x="946" y="427"/>
                      </a:lnTo>
                      <a:lnTo>
                        <a:pt x="936" y="423"/>
                      </a:lnTo>
                      <a:lnTo>
                        <a:pt x="927" y="418"/>
                      </a:lnTo>
                      <a:lnTo>
                        <a:pt x="917" y="412"/>
                      </a:lnTo>
                      <a:lnTo>
                        <a:pt x="909" y="404"/>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1" name="Freeform 2178">
                  <a:extLst>
                    <a:ext uri="{FF2B5EF4-FFF2-40B4-BE49-F238E27FC236}">
                      <a16:creationId xmlns:a16="http://schemas.microsoft.com/office/drawing/2014/main" id="{43A638D8-DD32-4E69-9EA4-E4AA526EE284}"/>
                    </a:ext>
                  </a:extLst>
                </p:cNvPr>
                <p:cNvSpPr>
                  <a:spLocks/>
                </p:cNvSpPr>
                <p:nvPr/>
              </p:nvSpPr>
              <p:spPr bwMode="auto">
                <a:xfrm>
                  <a:off x="2020" y="2867"/>
                  <a:ext cx="15" cy="30"/>
                </a:xfrm>
                <a:custGeom>
                  <a:avLst/>
                  <a:gdLst>
                    <a:gd name="T0" fmla="*/ 0 w 225"/>
                    <a:gd name="T1" fmla="*/ 0 h 461"/>
                    <a:gd name="T2" fmla="*/ 0 w 225"/>
                    <a:gd name="T3" fmla="*/ 0 h 461"/>
                    <a:gd name="T4" fmla="*/ 0 w 225"/>
                    <a:gd name="T5" fmla="*/ 0 h 461"/>
                    <a:gd name="T6" fmla="*/ 0 w 225"/>
                    <a:gd name="T7" fmla="*/ 0 h 461"/>
                    <a:gd name="T8" fmla="*/ 0 w 225"/>
                    <a:gd name="T9" fmla="*/ 0 h 461"/>
                    <a:gd name="T10" fmla="*/ 0 w 225"/>
                    <a:gd name="T11" fmla="*/ 0 h 461"/>
                    <a:gd name="T12" fmla="*/ 0 w 225"/>
                    <a:gd name="T13" fmla="*/ 0 h 461"/>
                    <a:gd name="T14" fmla="*/ 0 w 225"/>
                    <a:gd name="T15" fmla="*/ 0 h 461"/>
                    <a:gd name="T16" fmla="*/ 0 w 225"/>
                    <a:gd name="T17" fmla="*/ 0 h 461"/>
                    <a:gd name="T18" fmla="*/ 0 w 225"/>
                    <a:gd name="T19" fmla="*/ 0 h 461"/>
                    <a:gd name="T20" fmla="*/ 0 w 225"/>
                    <a:gd name="T21" fmla="*/ 0 h 461"/>
                    <a:gd name="T22" fmla="*/ 0 w 225"/>
                    <a:gd name="T23" fmla="*/ 0 h 461"/>
                    <a:gd name="T24" fmla="*/ 0 w 225"/>
                    <a:gd name="T25" fmla="*/ 0 h 461"/>
                    <a:gd name="T26" fmla="*/ 0 w 225"/>
                    <a:gd name="T27" fmla="*/ 0 h 461"/>
                    <a:gd name="T28" fmla="*/ 0 w 225"/>
                    <a:gd name="T29" fmla="*/ 0 h 461"/>
                    <a:gd name="T30" fmla="*/ 0 w 225"/>
                    <a:gd name="T31" fmla="*/ 0 h 461"/>
                    <a:gd name="T32" fmla="*/ 0 w 225"/>
                    <a:gd name="T33" fmla="*/ 0 h 461"/>
                    <a:gd name="T34" fmla="*/ 0 w 225"/>
                    <a:gd name="T35" fmla="*/ 0 h 461"/>
                    <a:gd name="T36" fmla="*/ 0 w 225"/>
                    <a:gd name="T37" fmla="*/ 0 h 461"/>
                    <a:gd name="T38" fmla="*/ 0 w 225"/>
                    <a:gd name="T39" fmla="*/ 0 h 461"/>
                    <a:gd name="T40" fmla="*/ 0 w 225"/>
                    <a:gd name="T41" fmla="*/ 0 h 461"/>
                    <a:gd name="T42" fmla="*/ 0 w 225"/>
                    <a:gd name="T43" fmla="*/ 0 h 461"/>
                    <a:gd name="T44" fmla="*/ 0 w 225"/>
                    <a:gd name="T45" fmla="*/ 0 h 461"/>
                    <a:gd name="T46" fmla="*/ 0 w 225"/>
                    <a:gd name="T47" fmla="*/ 0 h 461"/>
                    <a:gd name="T48" fmla="*/ 0 w 225"/>
                    <a:gd name="T49" fmla="*/ 0 h 461"/>
                    <a:gd name="T50" fmla="*/ 0 w 225"/>
                    <a:gd name="T51" fmla="*/ 0 h 461"/>
                    <a:gd name="T52" fmla="*/ 0 w 225"/>
                    <a:gd name="T53" fmla="*/ 0 h 461"/>
                    <a:gd name="T54" fmla="*/ 0 w 225"/>
                    <a:gd name="T55" fmla="*/ 0 h 461"/>
                    <a:gd name="T56" fmla="*/ 0 w 225"/>
                    <a:gd name="T57" fmla="*/ 0 h 461"/>
                    <a:gd name="T58" fmla="*/ 0 w 225"/>
                    <a:gd name="T59" fmla="*/ 0 h 461"/>
                    <a:gd name="T60" fmla="*/ 0 w 225"/>
                    <a:gd name="T61" fmla="*/ 0 h 461"/>
                    <a:gd name="T62" fmla="*/ 0 w 225"/>
                    <a:gd name="T63" fmla="*/ 0 h 461"/>
                    <a:gd name="T64" fmla="*/ 0 w 225"/>
                    <a:gd name="T65" fmla="*/ 0 h 4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461">
                      <a:moveTo>
                        <a:pt x="225" y="110"/>
                      </a:moveTo>
                      <a:lnTo>
                        <a:pt x="218" y="354"/>
                      </a:lnTo>
                      <a:lnTo>
                        <a:pt x="217" y="366"/>
                      </a:lnTo>
                      <a:lnTo>
                        <a:pt x="215" y="376"/>
                      </a:lnTo>
                      <a:lnTo>
                        <a:pt x="211" y="386"/>
                      </a:lnTo>
                      <a:lnTo>
                        <a:pt x="208" y="397"/>
                      </a:lnTo>
                      <a:lnTo>
                        <a:pt x="203" y="406"/>
                      </a:lnTo>
                      <a:lnTo>
                        <a:pt x="198" y="415"/>
                      </a:lnTo>
                      <a:lnTo>
                        <a:pt x="191" y="424"/>
                      </a:lnTo>
                      <a:lnTo>
                        <a:pt x="185" y="431"/>
                      </a:lnTo>
                      <a:lnTo>
                        <a:pt x="176" y="438"/>
                      </a:lnTo>
                      <a:lnTo>
                        <a:pt x="168" y="443"/>
                      </a:lnTo>
                      <a:lnTo>
                        <a:pt x="159" y="449"/>
                      </a:lnTo>
                      <a:lnTo>
                        <a:pt x="149" y="454"/>
                      </a:lnTo>
                      <a:lnTo>
                        <a:pt x="139" y="457"/>
                      </a:lnTo>
                      <a:lnTo>
                        <a:pt x="129" y="460"/>
                      </a:lnTo>
                      <a:lnTo>
                        <a:pt x="118" y="461"/>
                      </a:lnTo>
                      <a:lnTo>
                        <a:pt x="107" y="461"/>
                      </a:lnTo>
                      <a:lnTo>
                        <a:pt x="96" y="461"/>
                      </a:lnTo>
                      <a:lnTo>
                        <a:pt x="85" y="459"/>
                      </a:lnTo>
                      <a:lnTo>
                        <a:pt x="75" y="456"/>
                      </a:lnTo>
                      <a:lnTo>
                        <a:pt x="66" y="451"/>
                      </a:lnTo>
                      <a:lnTo>
                        <a:pt x="55" y="447"/>
                      </a:lnTo>
                      <a:lnTo>
                        <a:pt x="47" y="441"/>
                      </a:lnTo>
                      <a:lnTo>
                        <a:pt x="39" y="435"/>
                      </a:lnTo>
                      <a:lnTo>
                        <a:pt x="32" y="428"/>
                      </a:lnTo>
                      <a:lnTo>
                        <a:pt x="24" y="420"/>
                      </a:lnTo>
                      <a:lnTo>
                        <a:pt x="18" y="412"/>
                      </a:lnTo>
                      <a:lnTo>
                        <a:pt x="13" y="403"/>
                      </a:lnTo>
                      <a:lnTo>
                        <a:pt x="9" y="394"/>
                      </a:lnTo>
                      <a:lnTo>
                        <a:pt x="5" y="383"/>
                      </a:lnTo>
                      <a:lnTo>
                        <a:pt x="3" y="373"/>
                      </a:lnTo>
                      <a:lnTo>
                        <a:pt x="2" y="363"/>
                      </a:lnTo>
                      <a:lnTo>
                        <a:pt x="0" y="351"/>
                      </a:lnTo>
                      <a:lnTo>
                        <a:pt x="9" y="106"/>
                      </a:lnTo>
                      <a:lnTo>
                        <a:pt x="10" y="95"/>
                      </a:lnTo>
                      <a:lnTo>
                        <a:pt x="12" y="84"/>
                      </a:lnTo>
                      <a:lnTo>
                        <a:pt x="14" y="74"/>
                      </a:lnTo>
                      <a:lnTo>
                        <a:pt x="18" y="65"/>
                      </a:lnTo>
                      <a:lnTo>
                        <a:pt x="23" y="55"/>
                      </a:lnTo>
                      <a:lnTo>
                        <a:pt x="28" y="46"/>
                      </a:lnTo>
                      <a:lnTo>
                        <a:pt x="35" y="38"/>
                      </a:lnTo>
                      <a:lnTo>
                        <a:pt x="42" y="31"/>
                      </a:lnTo>
                      <a:lnTo>
                        <a:pt x="50" y="23"/>
                      </a:lnTo>
                      <a:lnTo>
                        <a:pt x="58" y="17"/>
                      </a:lnTo>
                      <a:lnTo>
                        <a:pt x="67" y="12"/>
                      </a:lnTo>
                      <a:lnTo>
                        <a:pt x="77" y="8"/>
                      </a:lnTo>
                      <a:lnTo>
                        <a:pt x="86" y="4"/>
                      </a:lnTo>
                      <a:lnTo>
                        <a:pt x="97" y="2"/>
                      </a:lnTo>
                      <a:lnTo>
                        <a:pt x="108" y="1"/>
                      </a:lnTo>
                      <a:lnTo>
                        <a:pt x="119" y="0"/>
                      </a:lnTo>
                      <a:lnTo>
                        <a:pt x="130" y="1"/>
                      </a:lnTo>
                      <a:lnTo>
                        <a:pt x="141" y="3"/>
                      </a:lnTo>
                      <a:lnTo>
                        <a:pt x="151" y="5"/>
                      </a:lnTo>
                      <a:lnTo>
                        <a:pt x="161" y="9"/>
                      </a:lnTo>
                      <a:lnTo>
                        <a:pt x="170" y="14"/>
                      </a:lnTo>
                      <a:lnTo>
                        <a:pt x="179" y="19"/>
                      </a:lnTo>
                      <a:lnTo>
                        <a:pt x="188" y="25"/>
                      </a:lnTo>
                      <a:lnTo>
                        <a:pt x="195" y="33"/>
                      </a:lnTo>
                      <a:lnTo>
                        <a:pt x="202" y="41"/>
                      </a:lnTo>
                      <a:lnTo>
                        <a:pt x="208" y="49"/>
                      </a:lnTo>
                      <a:lnTo>
                        <a:pt x="214" y="59"/>
                      </a:lnTo>
                      <a:lnTo>
                        <a:pt x="218" y="68"/>
                      </a:lnTo>
                      <a:lnTo>
                        <a:pt x="221" y="77"/>
                      </a:lnTo>
                      <a:lnTo>
                        <a:pt x="224" y="88"/>
                      </a:lnTo>
                      <a:lnTo>
                        <a:pt x="225" y="99"/>
                      </a:lnTo>
                      <a:lnTo>
                        <a:pt x="225" y="110"/>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2" name="Freeform 2179">
                  <a:extLst>
                    <a:ext uri="{FF2B5EF4-FFF2-40B4-BE49-F238E27FC236}">
                      <a16:creationId xmlns:a16="http://schemas.microsoft.com/office/drawing/2014/main" id="{A3ADE6CB-AB54-4835-BE6D-6A1F7227B2B1}"/>
                    </a:ext>
                  </a:extLst>
                </p:cNvPr>
                <p:cNvSpPr>
                  <a:spLocks/>
                </p:cNvSpPr>
                <p:nvPr/>
              </p:nvSpPr>
              <p:spPr bwMode="auto">
                <a:xfrm>
                  <a:off x="1900" y="2849"/>
                  <a:ext cx="158" cy="68"/>
                </a:xfrm>
                <a:custGeom>
                  <a:avLst/>
                  <a:gdLst>
                    <a:gd name="T0" fmla="*/ 0 w 2372"/>
                    <a:gd name="T1" fmla="*/ 0 h 1007"/>
                    <a:gd name="T2" fmla="*/ 0 w 2372"/>
                    <a:gd name="T3" fmla="*/ 0 h 1007"/>
                    <a:gd name="T4" fmla="*/ 0 w 2372"/>
                    <a:gd name="T5" fmla="*/ 0 h 1007"/>
                    <a:gd name="T6" fmla="*/ 0 w 2372"/>
                    <a:gd name="T7" fmla="*/ 0 h 1007"/>
                    <a:gd name="T8" fmla="*/ 0 w 2372"/>
                    <a:gd name="T9" fmla="*/ 0 h 1007"/>
                    <a:gd name="T10" fmla="*/ 0 w 2372"/>
                    <a:gd name="T11" fmla="*/ 0 h 1007"/>
                    <a:gd name="T12" fmla="*/ 0 w 2372"/>
                    <a:gd name="T13" fmla="*/ 0 h 1007"/>
                    <a:gd name="T14" fmla="*/ 0 w 2372"/>
                    <a:gd name="T15" fmla="*/ 0 h 1007"/>
                    <a:gd name="T16" fmla="*/ 0 w 2372"/>
                    <a:gd name="T17" fmla="*/ 0 h 1007"/>
                    <a:gd name="T18" fmla="*/ 0 w 2372"/>
                    <a:gd name="T19" fmla="*/ 0 h 1007"/>
                    <a:gd name="T20" fmla="*/ 0 w 2372"/>
                    <a:gd name="T21" fmla="*/ 0 h 1007"/>
                    <a:gd name="T22" fmla="*/ 0 w 2372"/>
                    <a:gd name="T23" fmla="*/ 0 h 1007"/>
                    <a:gd name="T24" fmla="*/ 0 w 2372"/>
                    <a:gd name="T25" fmla="*/ 0 h 1007"/>
                    <a:gd name="T26" fmla="*/ 0 w 2372"/>
                    <a:gd name="T27" fmla="*/ 0 h 1007"/>
                    <a:gd name="T28" fmla="*/ 0 w 2372"/>
                    <a:gd name="T29" fmla="*/ 0 h 1007"/>
                    <a:gd name="T30" fmla="*/ 0 w 2372"/>
                    <a:gd name="T31" fmla="*/ 0 h 1007"/>
                    <a:gd name="T32" fmla="*/ 0 w 2372"/>
                    <a:gd name="T33" fmla="*/ 0 h 1007"/>
                    <a:gd name="T34" fmla="*/ 0 w 2372"/>
                    <a:gd name="T35" fmla="*/ 0 h 1007"/>
                    <a:gd name="T36" fmla="*/ 0 w 2372"/>
                    <a:gd name="T37" fmla="*/ 0 h 1007"/>
                    <a:gd name="T38" fmla="*/ 0 w 2372"/>
                    <a:gd name="T39" fmla="*/ 0 h 1007"/>
                    <a:gd name="T40" fmla="*/ 0 w 2372"/>
                    <a:gd name="T41" fmla="*/ 0 h 1007"/>
                    <a:gd name="T42" fmla="*/ 0 w 2372"/>
                    <a:gd name="T43" fmla="*/ 0 h 1007"/>
                    <a:gd name="T44" fmla="*/ 0 w 2372"/>
                    <a:gd name="T45" fmla="*/ 0 h 1007"/>
                    <a:gd name="T46" fmla="*/ 0 w 2372"/>
                    <a:gd name="T47" fmla="*/ 0 h 1007"/>
                    <a:gd name="T48" fmla="*/ 0 w 2372"/>
                    <a:gd name="T49" fmla="*/ 0 h 1007"/>
                    <a:gd name="T50" fmla="*/ 0 w 2372"/>
                    <a:gd name="T51" fmla="*/ 0 h 1007"/>
                    <a:gd name="T52" fmla="*/ 0 w 2372"/>
                    <a:gd name="T53" fmla="*/ 0 h 1007"/>
                    <a:gd name="T54" fmla="*/ 0 w 2372"/>
                    <a:gd name="T55" fmla="*/ 0 h 1007"/>
                    <a:gd name="T56" fmla="*/ 0 w 2372"/>
                    <a:gd name="T57" fmla="*/ 0 h 1007"/>
                    <a:gd name="T58" fmla="*/ 0 w 2372"/>
                    <a:gd name="T59" fmla="*/ 0 h 1007"/>
                    <a:gd name="T60" fmla="*/ 0 w 2372"/>
                    <a:gd name="T61" fmla="*/ 0 h 1007"/>
                    <a:gd name="T62" fmla="*/ 0 w 2372"/>
                    <a:gd name="T63" fmla="*/ 0 h 1007"/>
                    <a:gd name="T64" fmla="*/ 0 w 2372"/>
                    <a:gd name="T65" fmla="*/ 0 h 1007"/>
                    <a:gd name="T66" fmla="*/ 0 w 2372"/>
                    <a:gd name="T67" fmla="*/ 0 h 1007"/>
                    <a:gd name="T68" fmla="*/ 0 w 2372"/>
                    <a:gd name="T69" fmla="*/ 0 h 1007"/>
                    <a:gd name="T70" fmla="*/ 0 w 2372"/>
                    <a:gd name="T71" fmla="*/ 0 h 1007"/>
                    <a:gd name="T72" fmla="*/ 0 w 2372"/>
                    <a:gd name="T73" fmla="*/ 0 h 1007"/>
                    <a:gd name="T74" fmla="*/ 0 w 2372"/>
                    <a:gd name="T75" fmla="*/ 0 h 1007"/>
                    <a:gd name="T76" fmla="*/ 0 w 2372"/>
                    <a:gd name="T77" fmla="*/ 0 h 1007"/>
                    <a:gd name="T78" fmla="*/ 0 w 2372"/>
                    <a:gd name="T79" fmla="*/ 0 h 1007"/>
                    <a:gd name="T80" fmla="*/ 0 w 2372"/>
                    <a:gd name="T81" fmla="*/ 0 h 1007"/>
                    <a:gd name="T82" fmla="*/ 0 w 2372"/>
                    <a:gd name="T83" fmla="*/ 0 h 1007"/>
                    <a:gd name="T84" fmla="*/ 0 w 2372"/>
                    <a:gd name="T85" fmla="*/ 0 h 1007"/>
                    <a:gd name="T86" fmla="*/ 0 w 2372"/>
                    <a:gd name="T87" fmla="*/ 0 h 1007"/>
                    <a:gd name="T88" fmla="*/ 0 w 2372"/>
                    <a:gd name="T89" fmla="*/ 0 h 1007"/>
                    <a:gd name="T90" fmla="*/ 0 w 2372"/>
                    <a:gd name="T91" fmla="*/ 0 h 1007"/>
                    <a:gd name="T92" fmla="*/ 0 w 2372"/>
                    <a:gd name="T93" fmla="*/ 0 h 1007"/>
                    <a:gd name="T94" fmla="*/ 0 w 2372"/>
                    <a:gd name="T95" fmla="*/ 0 h 1007"/>
                    <a:gd name="T96" fmla="*/ 0 w 2372"/>
                    <a:gd name="T97" fmla="*/ 0 h 1007"/>
                    <a:gd name="T98" fmla="*/ 0 w 2372"/>
                    <a:gd name="T99" fmla="*/ 0 h 1007"/>
                    <a:gd name="T100" fmla="*/ 0 w 2372"/>
                    <a:gd name="T101" fmla="*/ 0 h 1007"/>
                    <a:gd name="T102" fmla="*/ 0 w 2372"/>
                    <a:gd name="T103" fmla="*/ 0 h 1007"/>
                    <a:gd name="T104" fmla="*/ 0 w 2372"/>
                    <a:gd name="T105" fmla="*/ 0 h 1007"/>
                    <a:gd name="T106" fmla="*/ 0 w 2372"/>
                    <a:gd name="T107" fmla="*/ 0 h 10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72" h="1007">
                      <a:moveTo>
                        <a:pt x="2341" y="52"/>
                      </a:moveTo>
                      <a:lnTo>
                        <a:pt x="2338" y="41"/>
                      </a:lnTo>
                      <a:lnTo>
                        <a:pt x="2332" y="29"/>
                      </a:lnTo>
                      <a:lnTo>
                        <a:pt x="2325" y="20"/>
                      </a:lnTo>
                      <a:lnTo>
                        <a:pt x="2316" y="13"/>
                      </a:lnTo>
                      <a:lnTo>
                        <a:pt x="2305" y="6"/>
                      </a:lnTo>
                      <a:lnTo>
                        <a:pt x="2294" y="2"/>
                      </a:lnTo>
                      <a:lnTo>
                        <a:pt x="2289" y="1"/>
                      </a:lnTo>
                      <a:lnTo>
                        <a:pt x="2283" y="0"/>
                      </a:lnTo>
                      <a:lnTo>
                        <a:pt x="2276" y="0"/>
                      </a:lnTo>
                      <a:lnTo>
                        <a:pt x="2270" y="0"/>
                      </a:lnTo>
                      <a:lnTo>
                        <a:pt x="60" y="236"/>
                      </a:lnTo>
                      <a:lnTo>
                        <a:pt x="53" y="237"/>
                      </a:lnTo>
                      <a:lnTo>
                        <a:pt x="47" y="239"/>
                      </a:lnTo>
                      <a:lnTo>
                        <a:pt x="41" y="241"/>
                      </a:lnTo>
                      <a:lnTo>
                        <a:pt x="34" y="244"/>
                      </a:lnTo>
                      <a:lnTo>
                        <a:pt x="29" y="247"/>
                      </a:lnTo>
                      <a:lnTo>
                        <a:pt x="24" y="251"/>
                      </a:lnTo>
                      <a:lnTo>
                        <a:pt x="20" y="256"/>
                      </a:lnTo>
                      <a:lnTo>
                        <a:pt x="15" y="260"/>
                      </a:lnTo>
                      <a:lnTo>
                        <a:pt x="12" y="265"/>
                      </a:lnTo>
                      <a:lnTo>
                        <a:pt x="9" y="271"/>
                      </a:lnTo>
                      <a:lnTo>
                        <a:pt x="6" y="276"/>
                      </a:lnTo>
                      <a:lnTo>
                        <a:pt x="3" y="282"/>
                      </a:lnTo>
                      <a:lnTo>
                        <a:pt x="1" y="289"/>
                      </a:lnTo>
                      <a:lnTo>
                        <a:pt x="0" y="296"/>
                      </a:lnTo>
                      <a:lnTo>
                        <a:pt x="0" y="302"/>
                      </a:lnTo>
                      <a:lnTo>
                        <a:pt x="1" y="309"/>
                      </a:lnTo>
                      <a:lnTo>
                        <a:pt x="2" y="316"/>
                      </a:lnTo>
                      <a:lnTo>
                        <a:pt x="3" y="323"/>
                      </a:lnTo>
                      <a:lnTo>
                        <a:pt x="6" y="329"/>
                      </a:lnTo>
                      <a:lnTo>
                        <a:pt x="9" y="334"/>
                      </a:lnTo>
                      <a:lnTo>
                        <a:pt x="13" y="339"/>
                      </a:lnTo>
                      <a:lnTo>
                        <a:pt x="16" y="344"/>
                      </a:lnTo>
                      <a:lnTo>
                        <a:pt x="20" y="350"/>
                      </a:lnTo>
                      <a:lnTo>
                        <a:pt x="25" y="354"/>
                      </a:lnTo>
                      <a:lnTo>
                        <a:pt x="30" y="358"/>
                      </a:lnTo>
                      <a:lnTo>
                        <a:pt x="36" y="361"/>
                      </a:lnTo>
                      <a:lnTo>
                        <a:pt x="42" y="363"/>
                      </a:lnTo>
                      <a:lnTo>
                        <a:pt x="48" y="366"/>
                      </a:lnTo>
                      <a:lnTo>
                        <a:pt x="54" y="367"/>
                      </a:lnTo>
                      <a:lnTo>
                        <a:pt x="60" y="368"/>
                      </a:lnTo>
                      <a:lnTo>
                        <a:pt x="68" y="368"/>
                      </a:lnTo>
                      <a:lnTo>
                        <a:pt x="74" y="368"/>
                      </a:lnTo>
                      <a:lnTo>
                        <a:pt x="2223" y="139"/>
                      </a:lnTo>
                      <a:lnTo>
                        <a:pt x="2226" y="165"/>
                      </a:lnTo>
                      <a:lnTo>
                        <a:pt x="2230" y="194"/>
                      </a:lnTo>
                      <a:lnTo>
                        <a:pt x="2233" y="227"/>
                      </a:lnTo>
                      <a:lnTo>
                        <a:pt x="2236" y="262"/>
                      </a:lnTo>
                      <a:lnTo>
                        <a:pt x="2238" y="299"/>
                      </a:lnTo>
                      <a:lnTo>
                        <a:pt x="2239" y="338"/>
                      </a:lnTo>
                      <a:lnTo>
                        <a:pt x="2239" y="379"/>
                      </a:lnTo>
                      <a:lnTo>
                        <a:pt x="2238" y="421"/>
                      </a:lnTo>
                      <a:lnTo>
                        <a:pt x="2235" y="463"/>
                      </a:lnTo>
                      <a:lnTo>
                        <a:pt x="2230" y="506"/>
                      </a:lnTo>
                      <a:lnTo>
                        <a:pt x="2227" y="527"/>
                      </a:lnTo>
                      <a:lnTo>
                        <a:pt x="2223" y="548"/>
                      </a:lnTo>
                      <a:lnTo>
                        <a:pt x="2218" y="569"/>
                      </a:lnTo>
                      <a:lnTo>
                        <a:pt x="2213" y="590"/>
                      </a:lnTo>
                      <a:lnTo>
                        <a:pt x="2208" y="610"/>
                      </a:lnTo>
                      <a:lnTo>
                        <a:pt x="2202" y="630"/>
                      </a:lnTo>
                      <a:lnTo>
                        <a:pt x="2195" y="649"/>
                      </a:lnTo>
                      <a:lnTo>
                        <a:pt x="2186" y="668"/>
                      </a:lnTo>
                      <a:lnTo>
                        <a:pt x="2178" y="687"/>
                      </a:lnTo>
                      <a:lnTo>
                        <a:pt x="2169" y="705"/>
                      </a:lnTo>
                      <a:lnTo>
                        <a:pt x="2158" y="723"/>
                      </a:lnTo>
                      <a:lnTo>
                        <a:pt x="2147" y="739"/>
                      </a:lnTo>
                      <a:lnTo>
                        <a:pt x="2137" y="753"/>
                      </a:lnTo>
                      <a:lnTo>
                        <a:pt x="2126" y="765"/>
                      </a:lnTo>
                      <a:lnTo>
                        <a:pt x="2116" y="777"/>
                      </a:lnTo>
                      <a:lnTo>
                        <a:pt x="2105" y="788"/>
                      </a:lnTo>
                      <a:lnTo>
                        <a:pt x="2092" y="798"/>
                      </a:lnTo>
                      <a:lnTo>
                        <a:pt x="2080" y="808"/>
                      </a:lnTo>
                      <a:lnTo>
                        <a:pt x="2067" y="817"/>
                      </a:lnTo>
                      <a:lnTo>
                        <a:pt x="2053" y="825"/>
                      </a:lnTo>
                      <a:lnTo>
                        <a:pt x="2040" y="832"/>
                      </a:lnTo>
                      <a:lnTo>
                        <a:pt x="2025" y="840"/>
                      </a:lnTo>
                      <a:lnTo>
                        <a:pt x="2010" y="846"/>
                      </a:lnTo>
                      <a:lnTo>
                        <a:pt x="1994" y="851"/>
                      </a:lnTo>
                      <a:lnTo>
                        <a:pt x="1977" y="855"/>
                      </a:lnTo>
                      <a:lnTo>
                        <a:pt x="1961" y="859"/>
                      </a:lnTo>
                      <a:lnTo>
                        <a:pt x="1943" y="862"/>
                      </a:lnTo>
                      <a:lnTo>
                        <a:pt x="1926" y="866"/>
                      </a:lnTo>
                      <a:lnTo>
                        <a:pt x="1893" y="869"/>
                      </a:lnTo>
                      <a:lnTo>
                        <a:pt x="1862" y="872"/>
                      </a:lnTo>
                      <a:lnTo>
                        <a:pt x="1830" y="873"/>
                      </a:lnTo>
                      <a:lnTo>
                        <a:pt x="1800" y="874"/>
                      </a:lnTo>
                      <a:lnTo>
                        <a:pt x="1769" y="873"/>
                      </a:lnTo>
                      <a:lnTo>
                        <a:pt x="1740" y="872"/>
                      </a:lnTo>
                      <a:lnTo>
                        <a:pt x="1711" y="869"/>
                      </a:lnTo>
                      <a:lnTo>
                        <a:pt x="1682" y="866"/>
                      </a:lnTo>
                      <a:lnTo>
                        <a:pt x="1654" y="860"/>
                      </a:lnTo>
                      <a:lnTo>
                        <a:pt x="1626" y="854"/>
                      </a:lnTo>
                      <a:lnTo>
                        <a:pt x="1599" y="848"/>
                      </a:lnTo>
                      <a:lnTo>
                        <a:pt x="1573" y="840"/>
                      </a:lnTo>
                      <a:lnTo>
                        <a:pt x="1546" y="830"/>
                      </a:lnTo>
                      <a:lnTo>
                        <a:pt x="1520" y="820"/>
                      </a:lnTo>
                      <a:lnTo>
                        <a:pt x="1496" y="809"/>
                      </a:lnTo>
                      <a:lnTo>
                        <a:pt x="1471" y="796"/>
                      </a:lnTo>
                      <a:lnTo>
                        <a:pt x="1446" y="783"/>
                      </a:lnTo>
                      <a:lnTo>
                        <a:pt x="1422" y="768"/>
                      </a:lnTo>
                      <a:lnTo>
                        <a:pt x="1398" y="753"/>
                      </a:lnTo>
                      <a:lnTo>
                        <a:pt x="1375" y="736"/>
                      </a:lnTo>
                      <a:lnTo>
                        <a:pt x="1352" y="718"/>
                      </a:lnTo>
                      <a:lnTo>
                        <a:pt x="1329" y="698"/>
                      </a:lnTo>
                      <a:lnTo>
                        <a:pt x="1306" y="678"/>
                      </a:lnTo>
                      <a:lnTo>
                        <a:pt x="1285" y="657"/>
                      </a:lnTo>
                      <a:lnTo>
                        <a:pt x="1263" y="634"/>
                      </a:lnTo>
                      <a:lnTo>
                        <a:pt x="1241" y="609"/>
                      </a:lnTo>
                      <a:lnTo>
                        <a:pt x="1220" y="584"/>
                      </a:lnTo>
                      <a:lnTo>
                        <a:pt x="1199" y="557"/>
                      </a:lnTo>
                      <a:lnTo>
                        <a:pt x="1177" y="531"/>
                      </a:lnTo>
                      <a:lnTo>
                        <a:pt x="1156" y="502"/>
                      </a:lnTo>
                      <a:lnTo>
                        <a:pt x="1136" y="472"/>
                      </a:lnTo>
                      <a:lnTo>
                        <a:pt x="1116" y="440"/>
                      </a:lnTo>
                      <a:lnTo>
                        <a:pt x="1112" y="434"/>
                      </a:lnTo>
                      <a:lnTo>
                        <a:pt x="1107" y="429"/>
                      </a:lnTo>
                      <a:lnTo>
                        <a:pt x="1103" y="425"/>
                      </a:lnTo>
                      <a:lnTo>
                        <a:pt x="1097" y="421"/>
                      </a:lnTo>
                      <a:lnTo>
                        <a:pt x="1091" y="418"/>
                      </a:lnTo>
                      <a:lnTo>
                        <a:pt x="1086" y="415"/>
                      </a:lnTo>
                      <a:lnTo>
                        <a:pt x="1080" y="413"/>
                      </a:lnTo>
                      <a:lnTo>
                        <a:pt x="1074" y="411"/>
                      </a:lnTo>
                      <a:lnTo>
                        <a:pt x="1068" y="410"/>
                      </a:lnTo>
                      <a:lnTo>
                        <a:pt x="1061" y="410"/>
                      </a:lnTo>
                      <a:lnTo>
                        <a:pt x="1055" y="410"/>
                      </a:lnTo>
                      <a:lnTo>
                        <a:pt x="1048" y="410"/>
                      </a:lnTo>
                      <a:lnTo>
                        <a:pt x="1042" y="412"/>
                      </a:lnTo>
                      <a:lnTo>
                        <a:pt x="1035" y="414"/>
                      </a:lnTo>
                      <a:lnTo>
                        <a:pt x="1029" y="416"/>
                      </a:lnTo>
                      <a:lnTo>
                        <a:pt x="1024" y="420"/>
                      </a:lnTo>
                      <a:lnTo>
                        <a:pt x="1018" y="423"/>
                      </a:lnTo>
                      <a:lnTo>
                        <a:pt x="1013" y="428"/>
                      </a:lnTo>
                      <a:lnTo>
                        <a:pt x="1009" y="432"/>
                      </a:lnTo>
                      <a:lnTo>
                        <a:pt x="1004" y="438"/>
                      </a:lnTo>
                      <a:lnTo>
                        <a:pt x="1001" y="444"/>
                      </a:lnTo>
                      <a:lnTo>
                        <a:pt x="998" y="449"/>
                      </a:lnTo>
                      <a:lnTo>
                        <a:pt x="996" y="455"/>
                      </a:lnTo>
                      <a:lnTo>
                        <a:pt x="994" y="461"/>
                      </a:lnTo>
                      <a:lnTo>
                        <a:pt x="993" y="468"/>
                      </a:lnTo>
                      <a:lnTo>
                        <a:pt x="993" y="474"/>
                      </a:lnTo>
                      <a:lnTo>
                        <a:pt x="993" y="480"/>
                      </a:lnTo>
                      <a:lnTo>
                        <a:pt x="994" y="487"/>
                      </a:lnTo>
                      <a:lnTo>
                        <a:pt x="995" y="493"/>
                      </a:lnTo>
                      <a:lnTo>
                        <a:pt x="997" y="500"/>
                      </a:lnTo>
                      <a:lnTo>
                        <a:pt x="1000" y="506"/>
                      </a:lnTo>
                      <a:lnTo>
                        <a:pt x="1003" y="511"/>
                      </a:lnTo>
                      <a:lnTo>
                        <a:pt x="1026" y="547"/>
                      </a:lnTo>
                      <a:lnTo>
                        <a:pt x="1050" y="581"/>
                      </a:lnTo>
                      <a:lnTo>
                        <a:pt x="1074" y="613"/>
                      </a:lnTo>
                      <a:lnTo>
                        <a:pt x="1097" y="645"/>
                      </a:lnTo>
                      <a:lnTo>
                        <a:pt x="1122" y="675"/>
                      </a:lnTo>
                      <a:lnTo>
                        <a:pt x="1146" y="704"/>
                      </a:lnTo>
                      <a:lnTo>
                        <a:pt x="1172" y="731"/>
                      </a:lnTo>
                      <a:lnTo>
                        <a:pt x="1197" y="757"/>
                      </a:lnTo>
                      <a:lnTo>
                        <a:pt x="1223" y="782"/>
                      </a:lnTo>
                      <a:lnTo>
                        <a:pt x="1248" y="806"/>
                      </a:lnTo>
                      <a:lnTo>
                        <a:pt x="1275" y="827"/>
                      </a:lnTo>
                      <a:lnTo>
                        <a:pt x="1302" y="848"/>
                      </a:lnTo>
                      <a:lnTo>
                        <a:pt x="1329" y="868"/>
                      </a:lnTo>
                      <a:lnTo>
                        <a:pt x="1357" y="885"/>
                      </a:lnTo>
                      <a:lnTo>
                        <a:pt x="1385" y="902"/>
                      </a:lnTo>
                      <a:lnTo>
                        <a:pt x="1414" y="917"/>
                      </a:lnTo>
                      <a:lnTo>
                        <a:pt x="1443" y="932"/>
                      </a:lnTo>
                      <a:lnTo>
                        <a:pt x="1472" y="945"/>
                      </a:lnTo>
                      <a:lnTo>
                        <a:pt x="1502" y="957"/>
                      </a:lnTo>
                      <a:lnTo>
                        <a:pt x="1533" y="967"/>
                      </a:lnTo>
                      <a:lnTo>
                        <a:pt x="1564" y="976"/>
                      </a:lnTo>
                      <a:lnTo>
                        <a:pt x="1595" y="984"/>
                      </a:lnTo>
                      <a:lnTo>
                        <a:pt x="1627" y="992"/>
                      </a:lnTo>
                      <a:lnTo>
                        <a:pt x="1660" y="997"/>
                      </a:lnTo>
                      <a:lnTo>
                        <a:pt x="1693" y="1001"/>
                      </a:lnTo>
                      <a:lnTo>
                        <a:pt x="1726" y="1004"/>
                      </a:lnTo>
                      <a:lnTo>
                        <a:pt x="1761" y="1006"/>
                      </a:lnTo>
                      <a:lnTo>
                        <a:pt x="1795" y="1007"/>
                      </a:lnTo>
                      <a:lnTo>
                        <a:pt x="1832" y="1006"/>
                      </a:lnTo>
                      <a:lnTo>
                        <a:pt x="1868" y="1004"/>
                      </a:lnTo>
                      <a:lnTo>
                        <a:pt x="1904" y="1002"/>
                      </a:lnTo>
                      <a:lnTo>
                        <a:pt x="1942" y="998"/>
                      </a:lnTo>
                      <a:lnTo>
                        <a:pt x="1967" y="994"/>
                      </a:lnTo>
                      <a:lnTo>
                        <a:pt x="1991" y="990"/>
                      </a:lnTo>
                      <a:lnTo>
                        <a:pt x="2015" y="983"/>
                      </a:lnTo>
                      <a:lnTo>
                        <a:pt x="2037" y="977"/>
                      </a:lnTo>
                      <a:lnTo>
                        <a:pt x="2059" y="969"/>
                      </a:lnTo>
                      <a:lnTo>
                        <a:pt x="2081" y="961"/>
                      </a:lnTo>
                      <a:lnTo>
                        <a:pt x="2102" y="950"/>
                      </a:lnTo>
                      <a:lnTo>
                        <a:pt x="2122" y="940"/>
                      </a:lnTo>
                      <a:lnTo>
                        <a:pt x="2141" y="928"/>
                      </a:lnTo>
                      <a:lnTo>
                        <a:pt x="2159" y="915"/>
                      </a:lnTo>
                      <a:lnTo>
                        <a:pt x="2178" y="901"/>
                      </a:lnTo>
                      <a:lnTo>
                        <a:pt x="2195" y="886"/>
                      </a:lnTo>
                      <a:lnTo>
                        <a:pt x="2211" y="870"/>
                      </a:lnTo>
                      <a:lnTo>
                        <a:pt x="2227" y="853"/>
                      </a:lnTo>
                      <a:lnTo>
                        <a:pt x="2242" y="835"/>
                      </a:lnTo>
                      <a:lnTo>
                        <a:pt x="2256" y="816"/>
                      </a:lnTo>
                      <a:lnTo>
                        <a:pt x="2273" y="790"/>
                      </a:lnTo>
                      <a:lnTo>
                        <a:pt x="2289" y="762"/>
                      </a:lnTo>
                      <a:lnTo>
                        <a:pt x="2302" y="734"/>
                      </a:lnTo>
                      <a:lnTo>
                        <a:pt x="2315" y="705"/>
                      </a:lnTo>
                      <a:lnTo>
                        <a:pt x="2326" y="676"/>
                      </a:lnTo>
                      <a:lnTo>
                        <a:pt x="2335" y="646"/>
                      </a:lnTo>
                      <a:lnTo>
                        <a:pt x="2344" y="615"/>
                      </a:lnTo>
                      <a:lnTo>
                        <a:pt x="2351" y="584"/>
                      </a:lnTo>
                      <a:lnTo>
                        <a:pt x="2357" y="553"/>
                      </a:lnTo>
                      <a:lnTo>
                        <a:pt x="2362" y="522"/>
                      </a:lnTo>
                      <a:lnTo>
                        <a:pt x="2365" y="491"/>
                      </a:lnTo>
                      <a:lnTo>
                        <a:pt x="2368" y="460"/>
                      </a:lnTo>
                      <a:lnTo>
                        <a:pt x="2370" y="429"/>
                      </a:lnTo>
                      <a:lnTo>
                        <a:pt x="2372" y="399"/>
                      </a:lnTo>
                      <a:lnTo>
                        <a:pt x="2372" y="369"/>
                      </a:lnTo>
                      <a:lnTo>
                        <a:pt x="2372" y="339"/>
                      </a:lnTo>
                      <a:lnTo>
                        <a:pt x="2370" y="283"/>
                      </a:lnTo>
                      <a:lnTo>
                        <a:pt x="2367" y="231"/>
                      </a:lnTo>
                      <a:lnTo>
                        <a:pt x="2362" y="183"/>
                      </a:lnTo>
                      <a:lnTo>
                        <a:pt x="2357" y="142"/>
                      </a:lnTo>
                      <a:lnTo>
                        <a:pt x="2348" y="80"/>
                      </a:lnTo>
                      <a:lnTo>
                        <a:pt x="2341" y="52"/>
                      </a:lnTo>
                      <a:close/>
                    </a:path>
                  </a:pathLst>
                </a:custGeom>
                <a:solidFill>
                  <a:srgbClr val="B2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3" name="Freeform 2180">
                  <a:extLst>
                    <a:ext uri="{FF2B5EF4-FFF2-40B4-BE49-F238E27FC236}">
                      <a16:creationId xmlns:a16="http://schemas.microsoft.com/office/drawing/2014/main" id="{EDE885F1-3602-4375-BF31-9A2E5FE9CC7C}"/>
                    </a:ext>
                  </a:extLst>
                </p:cNvPr>
                <p:cNvSpPr>
                  <a:spLocks/>
                </p:cNvSpPr>
                <p:nvPr/>
              </p:nvSpPr>
              <p:spPr bwMode="auto">
                <a:xfrm>
                  <a:off x="2145" y="2580"/>
                  <a:ext cx="138" cy="182"/>
                </a:xfrm>
                <a:custGeom>
                  <a:avLst/>
                  <a:gdLst>
                    <a:gd name="T0" fmla="*/ 0 w 2083"/>
                    <a:gd name="T1" fmla="*/ 0 h 2740"/>
                    <a:gd name="T2" fmla="*/ 0 w 2083"/>
                    <a:gd name="T3" fmla="*/ 0 h 2740"/>
                    <a:gd name="T4" fmla="*/ 0 w 2083"/>
                    <a:gd name="T5" fmla="*/ 0 h 2740"/>
                    <a:gd name="T6" fmla="*/ 0 w 2083"/>
                    <a:gd name="T7" fmla="*/ 0 h 2740"/>
                    <a:gd name="T8" fmla="*/ 0 w 2083"/>
                    <a:gd name="T9" fmla="*/ 0 h 2740"/>
                    <a:gd name="T10" fmla="*/ 0 w 2083"/>
                    <a:gd name="T11" fmla="*/ 0 h 2740"/>
                    <a:gd name="T12" fmla="*/ 0 w 2083"/>
                    <a:gd name="T13" fmla="*/ 0 h 2740"/>
                    <a:gd name="T14" fmla="*/ 0 w 2083"/>
                    <a:gd name="T15" fmla="*/ 0 h 2740"/>
                    <a:gd name="T16" fmla="*/ 0 w 2083"/>
                    <a:gd name="T17" fmla="*/ 0 h 2740"/>
                    <a:gd name="T18" fmla="*/ 0 w 2083"/>
                    <a:gd name="T19" fmla="*/ 0 h 2740"/>
                    <a:gd name="T20" fmla="*/ 0 w 2083"/>
                    <a:gd name="T21" fmla="*/ 0 h 2740"/>
                    <a:gd name="T22" fmla="*/ 0 w 2083"/>
                    <a:gd name="T23" fmla="*/ 0 h 2740"/>
                    <a:gd name="T24" fmla="*/ 0 w 2083"/>
                    <a:gd name="T25" fmla="*/ 0 h 2740"/>
                    <a:gd name="T26" fmla="*/ 0 w 2083"/>
                    <a:gd name="T27" fmla="*/ 0 h 2740"/>
                    <a:gd name="T28" fmla="*/ 0 w 2083"/>
                    <a:gd name="T29" fmla="*/ 0 h 2740"/>
                    <a:gd name="T30" fmla="*/ 0 w 2083"/>
                    <a:gd name="T31" fmla="*/ 0 h 2740"/>
                    <a:gd name="T32" fmla="*/ 0 w 2083"/>
                    <a:gd name="T33" fmla="*/ 0 h 2740"/>
                    <a:gd name="T34" fmla="*/ 0 w 2083"/>
                    <a:gd name="T35" fmla="*/ 0 h 2740"/>
                    <a:gd name="T36" fmla="*/ 0 w 2083"/>
                    <a:gd name="T37" fmla="*/ 0 h 2740"/>
                    <a:gd name="T38" fmla="*/ 0 w 2083"/>
                    <a:gd name="T39" fmla="*/ 0 h 2740"/>
                    <a:gd name="T40" fmla="*/ 0 w 2083"/>
                    <a:gd name="T41" fmla="*/ 0 h 2740"/>
                    <a:gd name="T42" fmla="*/ 0 w 2083"/>
                    <a:gd name="T43" fmla="*/ 0 h 2740"/>
                    <a:gd name="T44" fmla="*/ 0 w 2083"/>
                    <a:gd name="T45" fmla="*/ 0 h 2740"/>
                    <a:gd name="T46" fmla="*/ 0 w 2083"/>
                    <a:gd name="T47" fmla="*/ 0 h 2740"/>
                    <a:gd name="T48" fmla="*/ 0 w 2083"/>
                    <a:gd name="T49" fmla="*/ 0 h 2740"/>
                    <a:gd name="T50" fmla="*/ 0 w 2083"/>
                    <a:gd name="T51" fmla="*/ 0 h 2740"/>
                    <a:gd name="T52" fmla="*/ 0 w 2083"/>
                    <a:gd name="T53" fmla="*/ 0 h 2740"/>
                    <a:gd name="T54" fmla="*/ 0 w 2083"/>
                    <a:gd name="T55" fmla="*/ 0 h 2740"/>
                    <a:gd name="T56" fmla="*/ 0 w 2083"/>
                    <a:gd name="T57" fmla="*/ 0 h 2740"/>
                    <a:gd name="T58" fmla="*/ 0 w 2083"/>
                    <a:gd name="T59" fmla="*/ 0 h 2740"/>
                    <a:gd name="T60" fmla="*/ 0 w 2083"/>
                    <a:gd name="T61" fmla="*/ 0 h 2740"/>
                    <a:gd name="T62" fmla="*/ 0 w 2083"/>
                    <a:gd name="T63" fmla="*/ 0 h 2740"/>
                    <a:gd name="T64" fmla="*/ 0 w 2083"/>
                    <a:gd name="T65" fmla="*/ 0 h 2740"/>
                    <a:gd name="T66" fmla="*/ 0 w 2083"/>
                    <a:gd name="T67" fmla="*/ 0 h 2740"/>
                    <a:gd name="T68" fmla="*/ 0 w 2083"/>
                    <a:gd name="T69" fmla="*/ 0 h 2740"/>
                    <a:gd name="T70" fmla="*/ 0 w 2083"/>
                    <a:gd name="T71" fmla="*/ 0 h 2740"/>
                    <a:gd name="T72" fmla="*/ 0 w 2083"/>
                    <a:gd name="T73" fmla="*/ 0 h 2740"/>
                    <a:gd name="T74" fmla="*/ 0 w 2083"/>
                    <a:gd name="T75" fmla="*/ 0 h 2740"/>
                    <a:gd name="T76" fmla="*/ 0 w 2083"/>
                    <a:gd name="T77" fmla="*/ 0 h 2740"/>
                    <a:gd name="T78" fmla="*/ 0 w 2083"/>
                    <a:gd name="T79" fmla="*/ 0 h 2740"/>
                    <a:gd name="T80" fmla="*/ 0 w 2083"/>
                    <a:gd name="T81" fmla="*/ 0 h 2740"/>
                    <a:gd name="T82" fmla="*/ 0 w 2083"/>
                    <a:gd name="T83" fmla="*/ 0 h 2740"/>
                    <a:gd name="T84" fmla="*/ 0 w 2083"/>
                    <a:gd name="T85" fmla="*/ 0 h 2740"/>
                    <a:gd name="T86" fmla="*/ 0 w 2083"/>
                    <a:gd name="T87" fmla="*/ 0 h 2740"/>
                    <a:gd name="T88" fmla="*/ 0 w 2083"/>
                    <a:gd name="T89" fmla="*/ 0 h 2740"/>
                    <a:gd name="T90" fmla="*/ 0 w 2083"/>
                    <a:gd name="T91" fmla="*/ 0 h 2740"/>
                    <a:gd name="T92" fmla="*/ 0 w 2083"/>
                    <a:gd name="T93" fmla="*/ 0 h 2740"/>
                    <a:gd name="T94" fmla="*/ 0 w 2083"/>
                    <a:gd name="T95" fmla="*/ 0 h 2740"/>
                    <a:gd name="T96" fmla="*/ 0 w 2083"/>
                    <a:gd name="T97" fmla="*/ 0 h 2740"/>
                    <a:gd name="T98" fmla="*/ 0 w 2083"/>
                    <a:gd name="T99" fmla="*/ 0 h 2740"/>
                    <a:gd name="T100" fmla="*/ 0 w 2083"/>
                    <a:gd name="T101" fmla="*/ 0 h 2740"/>
                    <a:gd name="T102" fmla="*/ 0 w 2083"/>
                    <a:gd name="T103" fmla="*/ 0 h 2740"/>
                    <a:gd name="T104" fmla="*/ 0 w 2083"/>
                    <a:gd name="T105" fmla="*/ 0 h 27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83" h="2740">
                      <a:moveTo>
                        <a:pt x="106" y="2524"/>
                      </a:moveTo>
                      <a:lnTo>
                        <a:pt x="1136" y="2503"/>
                      </a:lnTo>
                      <a:lnTo>
                        <a:pt x="1146" y="2502"/>
                      </a:lnTo>
                      <a:lnTo>
                        <a:pt x="1154" y="2500"/>
                      </a:lnTo>
                      <a:lnTo>
                        <a:pt x="1162" y="2498"/>
                      </a:lnTo>
                      <a:lnTo>
                        <a:pt x="1169" y="2495"/>
                      </a:lnTo>
                      <a:lnTo>
                        <a:pt x="1174" y="2493"/>
                      </a:lnTo>
                      <a:lnTo>
                        <a:pt x="1179" y="2489"/>
                      </a:lnTo>
                      <a:lnTo>
                        <a:pt x="1183" y="2486"/>
                      </a:lnTo>
                      <a:lnTo>
                        <a:pt x="1186" y="2483"/>
                      </a:lnTo>
                      <a:lnTo>
                        <a:pt x="1192" y="2477"/>
                      </a:lnTo>
                      <a:lnTo>
                        <a:pt x="1198" y="2469"/>
                      </a:lnTo>
                      <a:lnTo>
                        <a:pt x="1202" y="2461"/>
                      </a:lnTo>
                      <a:lnTo>
                        <a:pt x="1207" y="2452"/>
                      </a:lnTo>
                      <a:lnTo>
                        <a:pt x="1215" y="2431"/>
                      </a:lnTo>
                      <a:lnTo>
                        <a:pt x="1221" y="2408"/>
                      </a:lnTo>
                      <a:lnTo>
                        <a:pt x="1227" y="2383"/>
                      </a:lnTo>
                      <a:lnTo>
                        <a:pt x="1231" y="2355"/>
                      </a:lnTo>
                      <a:lnTo>
                        <a:pt x="1233" y="2326"/>
                      </a:lnTo>
                      <a:lnTo>
                        <a:pt x="1233" y="2294"/>
                      </a:lnTo>
                      <a:lnTo>
                        <a:pt x="1233" y="2221"/>
                      </a:lnTo>
                      <a:lnTo>
                        <a:pt x="1234" y="2104"/>
                      </a:lnTo>
                      <a:lnTo>
                        <a:pt x="1236" y="1960"/>
                      </a:lnTo>
                      <a:lnTo>
                        <a:pt x="1239" y="1804"/>
                      </a:lnTo>
                      <a:lnTo>
                        <a:pt x="1242" y="1652"/>
                      </a:lnTo>
                      <a:lnTo>
                        <a:pt x="1245" y="1520"/>
                      </a:lnTo>
                      <a:lnTo>
                        <a:pt x="1247" y="1424"/>
                      </a:lnTo>
                      <a:lnTo>
                        <a:pt x="1248" y="1381"/>
                      </a:lnTo>
                      <a:lnTo>
                        <a:pt x="1249" y="1370"/>
                      </a:lnTo>
                      <a:lnTo>
                        <a:pt x="1250" y="1360"/>
                      </a:lnTo>
                      <a:lnTo>
                        <a:pt x="1253" y="1350"/>
                      </a:lnTo>
                      <a:lnTo>
                        <a:pt x="1258" y="1340"/>
                      </a:lnTo>
                      <a:lnTo>
                        <a:pt x="1262" y="1331"/>
                      </a:lnTo>
                      <a:lnTo>
                        <a:pt x="1267" y="1323"/>
                      </a:lnTo>
                      <a:lnTo>
                        <a:pt x="1273" y="1315"/>
                      </a:lnTo>
                      <a:lnTo>
                        <a:pt x="1280" y="1307"/>
                      </a:lnTo>
                      <a:lnTo>
                        <a:pt x="1288" y="1300"/>
                      </a:lnTo>
                      <a:lnTo>
                        <a:pt x="1296" y="1294"/>
                      </a:lnTo>
                      <a:lnTo>
                        <a:pt x="1304" y="1289"/>
                      </a:lnTo>
                      <a:lnTo>
                        <a:pt x="1313" y="1285"/>
                      </a:lnTo>
                      <a:lnTo>
                        <a:pt x="1323" y="1280"/>
                      </a:lnTo>
                      <a:lnTo>
                        <a:pt x="1333" y="1278"/>
                      </a:lnTo>
                      <a:lnTo>
                        <a:pt x="1343" y="1276"/>
                      </a:lnTo>
                      <a:lnTo>
                        <a:pt x="1354" y="1275"/>
                      </a:lnTo>
                      <a:lnTo>
                        <a:pt x="1401" y="1274"/>
                      </a:lnTo>
                      <a:lnTo>
                        <a:pt x="1461" y="1272"/>
                      </a:lnTo>
                      <a:lnTo>
                        <a:pt x="1531" y="1270"/>
                      </a:lnTo>
                      <a:lnTo>
                        <a:pt x="1603" y="1267"/>
                      </a:lnTo>
                      <a:lnTo>
                        <a:pt x="1675" y="1264"/>
                      </a:lnTo>
                      <a:lnTo>
                        <a:pt x="1743" y="1259"/>
                      </a:lnTo>
                      <a:lnTo>
                        <a:pt x="1800" y="1255"/>
                      </a:lnTo>
                      <a:lnTo>
                        <a:pt x="1845" y="1248"/>
                      </a:lnTo>
                      <a:lnTo>
                        <a:pt x="1847" y="1248"/>
                      </a:lnTo>
                      <a:lnTo>
                        <a:pt x="1850" y="1247"/>
                      </a:lnTo>
                      <a:lnTo>
                        <a:pt x="1853" y="1247"/>
                      </a:lnTo>
                      <a:lnTo>
                        <a:pt x="1855" y="1246"/>
                      </a:lnTo>
                      <a:lnTo>
                        <a:pt x="1858" y="1245"/>
                      </a:lnTo>
                      <a:lnTo>
                        <a:pt x="1860" y="1243"/>
                      </a:lnTo>
                      <a:lnTo>
                        <a:pt x="1861" y="1242"/>
                      </a:lnTo>
                      <a:lnTo>
                        <a:pt x="1863" y="1240"/>
                      </a:lnTo>
                      <a:lnTo>
                        <a:pt x="1865" y="1236"/>
                      </a:lnTo>
                      <a:lnTo>
                        <a:pt x="1866" y="1229"/>
                      </a:lnTo>
                      <a:lnTo>
                        <a:pt x="1866" y="1220"/>
                      </a:lnTo>
                      <a:lnTo>
                        <a:pt x="1866" y="1211"/>
                      </a:lnTo>
                      <a:lnTo>
                        <a:pt x="1863" y="1200"/>
                      </a:lnTo>
                      <a:lnTo>
                        <a:pt x="1860" y="1187"/>
                      </a:lnTo>
                      <a:lnTo>
                        <a:pt x="1855" y="1174"/>
                      </a:lnTo>
                      <a:lnTo>
                        <a:pt x="1848" y="1159"/>
                      </a:lnTo>
                      <a:lnTo>
                        <a:pt x="1304" y="160"/>
                      </a:lnTo>
                      <a:lnTo>
                        <a:pt x="1299" y="150"/>
                      </a:lnTo>
                      <a:lnTo>
                        <a:pt x="1296" y="140"/>
                      </a:lnTo>
                      <a:lnTo>
                        <a:pt x="1293" y="130"/>
                      </a:lnTo>
                      <a:lnTo>
                        <a:pt x="1292" y="119"/>
                      </a:lnTo>
                      <a:lnTo>
                        <a:pt x="1291" y="109"/>
                      </a:lnTo>
                      <a:lnTo>
                        <a:pt x="1292" y="99"/>
                      </a:lnTo>
                      <a:lnTo>
                        <a:pt x="1293" y="88"/>
                      </a:lnTo>
                      <a:lnTo>
                        <a:pt x="1295" y="78"/>
                      </a:lnTo>
                      <a:lnTo>
                        <a:pt x="1299" y="68"/>
                      </a:lnTo>
                      <a:lnTo>
                        <a:pt x="1303" y="58"/>
                      </a:lnTo>
                      <a:lnTo>
                        <a:pt x="1308" y="50"/>
                      </a:lnTo>
                      <a:lnTo>
                        <a:pt x="1314" y="41"/>
                      </a:lnTo>
                      <a:lnTo>
                        <a:pt x="1322" y="34"/>
                      </a:lnTo>
                      <a:lnTo>
                        <a:pt x="1329" y="25"/>
                      </a:lnTo>
                      <a:lnTo>
                        <a:pt x="1337" y="19"/>
                      </a:lnTo>
                      <a:lnTo>
                        <a:pt x="1347" y="13"/>
                      </a:lnTo>
                      <a:lnTo>
                        <a:pt x="1357" y="9"/>
                      </a:lnTo>
                      <a:lnTo>
                        <a:pt x="1367" y="5"/>
                      </a:lnTo>
                      <a:lnTo>
                        <a:pt x="1377" y="3"/>
                      </a:lnTo>
                      <a:lnTo>
                        <a:pt x="1388" y="0"/>
                      </a:lnTo>
                      <a:lnTo>
                        <a:pt x="1398" y="0"/>
                      </a:lnTo>
                      <a:lnTo>
                        <a:pt x="1409" y="0"/>
                      </a:lnTo>
                      <a:lnTo>
                        <a:pt x="1419" y="3"/>
                      </a:lnTo>
                      <a:lnTo>
                        <a:pt x="1429" y="5"/>
                      </a:lnTo>
                      <a:lnTo>
                        <a:pt x="1440" y="8"/>
                      </a:lnTo>
                      <a:lnTo>
                        <a:pt x="1449" y="12"/>
                      </a:lnTo>
                      <a:lnTo>
                        <a:pt x="1458" y="17"/>
                      </a:lnTo>
                      <a:lnTo>
                        <a:pt x="1466" y="23"/>
                      </a:lnTo>
                      <a:lnTo>
                        <a:pt x="1475" y="30"/>
                      </a:lnTo>
                      <a:lnTo>
                        <a:pt x="1482" y="39"/>
                      </a:lnTo>
                      <a:lnTo>
                        <a:pt x="1488" y="47"/>
                      </a:lnTo>
                      <a:lnTo>
                        <a:pt x="1494" y="56"/>
                      </a:lnTo>
                      <a:lnTo>
                        <a:pt x="2040" y="1059"/>
                      </a:lnTo>
                      <a:lnTo>
                        <a:pt x="2049" y="1077"/>
                      </a:lnTo>
                      <a:lnTo>
                        <a:pt x="2057" y="1094"/>
                      </a:lnTo>
                      <a:lnTo>
                        <a:pt x="2063" y="1113"/>
                      </a:lnTo>
                      <a:lnTo>
                        <a:pt x="2069" y="1132"/>
                      </a:lnTo>
                      <a:lnTo>
                        <a:pt x="2073" y="1149"/>
                      </a:lnTo>
                      <a:lnTo>
                        <a:pt x="2078" y="1168"/>
                      </a:lnTo>
                      <a:lnTo>
                        <a:pt x="2081" y="1186"/>
                      </a:lnTo>
                      <a:lnTo>
                        <a:pt x="2082" y="1204"/>
                      </a:lnTo>
                      <a:lnTo>
                        <a:pt x="2083" y="1222"/>
                      </a:lnTo>
                      <a:lnTo>
                        <a:pt x="2082" y="1239"/>
                      </a:lnTo>
                      <a:lnTo>
                        <a:pt x="2081" y="1257"/>
                      </a:lnTo>
                      <a:lnTo>
                        <a:pt x="2078" y="1273"/>
                      </a:lnTo>
                      <a:lnTo>
                        <a:pt x="2074" y="1290"/>
                      </a:lnTo>
                      <a:lnTo>
                        <a:pt x="2069" y="1306"/>
                      </a:lnTo>
                      <a:lnTo>
                        <a:pt x="2063" y="1322"/>
                      </a:lnTo>
                      <a:lnTo>
                        <a:pt x="2057" y="1337"/>
                      </a:lnTo>
                      <a:lnTo>
                        <a:pt x="2050" y="1350"/>
                      </a:lnTo>
                      <a:lnTo>
                        <a:pt x="2042" y="1361"/>
                      </a:lnTo>
                      <a:lnTo>
                        <a:pt x="2035" y="1372"/>
                      </a:lnTo>
                      <a:lnTo>
                        <a:pt x="2026" y="1383"/>
                      </a:lnTo>
                      <a:lnTo>
                        <a:pt x="2017" y="1393"/>
                      </a:lnTo>
                      <a:lnTo>
                        <a:pt x="2007" y="1402"/>
                      </a:lnTo>
                      <a:lnTo>
                        <a:pt x="1997" y="1412"/>
                      </a:lnTo>
                      <a:lnTo>
                        <a:pt x="1986" y="1420"/>
                      </a:lnTo>
                      <a:lnTo>
                        <a:pt x="1974" y="1427"/>
                      </a:lnTo>
                      <a:lnTo>
                        <a:pt x="1962" y="1435"/>
                      </a:lnTo>
                      <a:lnTo>
                        <a:pt x="1949" y="1441"/>
                      </a:lnTo>
                      <a:lnTo>
                        <a:pt x="1937" y="1447"/>
                      </a:lnTo>
                      <a:lnTo>
                        <a:pt x="1923" y="1451"/>
                      </a:lnTo>
                      <a:lnTo>
                        <a:pt x="1909" y="1456"/>
                      </a:lnTo>
                      <a:lnTo>
                        <a:pt x="1895" y="1459"/>
                      </a:lnTo>
                      <a:lnTo>
                        <a:pt x="1880" y="1462"/>
                      </a:lnTo>
                      <a:lnTo>
                        <a:pt x="1842" y="1468"/>
                      </a:lnTo>
                      <a:lnTo>
                        <a:pt x="1794" y="1472"/>
                      </a:lnTo>
                      <a:lnTo>
                        <a:pt x="1741" y="1476"/>
                      </a:lnTo>
                      <a:lnTo>
                        <a:pt x="1685" y="1480"/>
                      </a:lnTo>
                      <a:lnTo>
                        <a:pt x="1626" y="1483"/>
                      </a:lnTo>
                      <a:lnTo>
                        <a:pt x="1568" y="1485"/>
                      </a:lnTo>
                      <a:lnTo>
                        <a:pt x="1513" y="1487"/>
                      </a:lnTo>
                      <a:lnTo>
                        <a:pt x="1462" y="1489"/>
                      </a:lnTo>
                      <a:lnTo>
                        <a:pt x="1460" y="1582"/>
                      </a:lnTo>
                      <a:lnTo>
                        <a:pt x="1458" y="1693"/>
                      </a:lnTo>
                      <a:lnTo>
                        <a:pt x="1455" y="1813"/>
                      </a:lnTo>
                      <a:lnTo>
                        <a:pt x="1453" y="1936"/>
                      </a:lnTo>
                      <a:lnTo>
                        <a:pt x="1451" y="2053"/>
                      </a:lnTo>
                      <a:lnTo>
                        <a:pt x="1450" y="2156"/>
                      </a:lnTo>
                      <a:lnTo>
                        <a:pt x="1449" y="2238"/>
                      </a:lnTo>
                      <a:lnTo>
                        <a:pt x="1449" y="2290"/>
                      </a:lnTo>
                      <a:lnTo>
                        <a:pt x="1449" y="2325"/>
                      </a:lnTo>
                      <a:lnTo>
                        <a:pt x="1447" y="2365"/>
                      </a:lnTo>
                      <a:lnTo>
                        <a:pt x="1445" y="2387"/>
                      </a:lnTo>
                      <a:lnTo>
                        <a:pt x="1442" y="2408"/>
                      </a:lnTo>
                      <a:lnTo>
                        <a:pt x="1437" y="2431"/>
                      </a:lnTo>
                      <a:lnTo>
                        <a:pt x="1432" y="2455"/>
                      </a:lnTo>
                      <a:lnTo>
                        <a:pt x="1426" y="2479"/>
                      </a:lnTo>
                      <a:lnTo>
                        <a:pt x="1419" y="2503"/>
                      </a:lnTo>
                      <a:lnTo>
                        <a:pt x="1411" y="2525"/>
                      </a:lnTo>
                      <a:lnTo>
                        <a:pt x="1400" y="2548"/>
                      </a:lnTo>
                      <a:lnTo>
                        <a:pt x="1389" y="2571"/>
                      </a:lnTo>
                      <a:lnTo>
                        <a:pt x="1375" y="2593"/>
                      </a:lnTo>
                      <a:lnTo>
                        <a:pt x="1360" y="2613"/>
                      </a:lnTo>
                      <a:lnTo>
                        <a:pt x="1343" y="2632"/>
                      </a:lnTo>
                      <a:lnTo>
                        <a:pt x="1333" y="2642"/>
                      </a:lnTo>
                      <a:lnTo>
                        <a:pt x="1323" y="2651"/>
                      </a:lnTo>
                      <a:lnTo>
                        <a:pt x="1311" y="2661"/>
                      </a:lnTo>
                      <a:lnTo>
                        <a:pt x="1300" y="2669"/>
                      </a:lnTo>
                      <a:lnTo>
                        <a:pt x="1289" y="2676"/>
                      </a:lnTo>
                      <a:lnTo>
                        <a:pt x="1277" y="2683"/>
                      </a:lnTo>
                      <a:lnTo>
                        <a:pt x="1265" y="2690"/>
                      </a:lnTo>
                      <a:lnTo>
                        <a:pt x="1252" y="2695"/>
                      </a:lnTo>
                      <a:lnTo>
                        <a:pt x="1239" y="2700"/>
                      </a:lnTo>
                      <a:lnTo>
                        <a:pt x="1225" y="2705"/>
                      </a:lnTo>
                      <a:lnTo>
                        <a:pt x="1212" y="2709"/>
                      </a:lnTo>
                      <a:lnTo>
                        <a:pt x="1199" y="2712"/>
                      </a:lnTo>
                      <a:lnTo>
                        <a:pt x="1184" y="2715"/>
                      </a:lnTo>
                      <a:lnTo>
                        <a:pt x="1170" y="2717"/>
                      </a:lnTo>
                      <a:lnTo>
                        <a:pt x="1155" y="2718"/>
                      </a:lnTo>
                      <a:lnTo>
                        <a:pt x="1141" y="2719"/>
                      </a:lnTo>
                      <a:lnTo>
                        <a:pt x="111" y="2740"/>
                      </a:lnTo>
                      <a:lnTo>
                        <a:pt x="99" y="2740"/>
                      </a:lnTo>
                      <a:lnTo>
                        <a:pt x="89" y="2738"/>
                      </a:lnTo>
                      <a:lnTo>
                        <a:pt x="78" y="2736"/>
                      </a:lnTo>
                      <a:lnTo>
                        <a:pt x="68" y="2733"/>
                      </a:lnTo>
                      <a:lnTo>
                        <a:pt x="59" y="2729"/>
                      </a:lnTo>
                      <a:lnTo>
                        <a:pt x="50" y="2723"/>
                      </a:lnTo>
                      <a:lnTo>
                        <a:pt x="41" y="2718"/>
                      </a:lnTo>
                      <a:lnTo>
                        <a:pt x="33" y="2710"/>
                      </a:lnTo>
                      <a:lnTo>
                        <a:pt x="26" y="2703"/>
                      </a:lnTo>
                      <a:lnTo>
                        <a:pt x="20" y="2695"/>
                      </a:lnTo>
                      <a:lnTo>
                        <a:pt x="15" y="2686"/>
                      </a:lnTo>
                      <a:lnTo>
                        <a:pt x="9" y="2676"/>
                      </a:lnTo>
                      <a:lnTo>
                        <a:pt x="5" y="2667"/>
                      </a:lnTo>
                      <a:lnTo>
                        <a:pt x="2" y="2657"/>
                      </a:lnTo>
                      <a:lnTo>
                        <a:pt x="1" y="2645"/>
                      </a:lnTo>
                      <a:lnTo>
                        <a:pt x="0" y="2635"/>
                      </a:lnTo>
                      <a:lnTo>
                        <a:pt x="0" y="2624"/>
                      </a:lnTo>
                      <a:lnTo>
                        <a:pt x="2" y="2613"/>
                      </a:lnTo>
                      <a:lnTo>
                        <a:pt x="4" y="2603"/>
                      </a:lnTo>
                      <a:lnTo>
                        <a:pt x="7" y="2593"/>
                      </a:lnTo>
                      <a:lnTo>
                        <a:pt x="11" y="2583"/>
                      </a:lnTo>
                      <a:lnTo>
                        <a:pt x="18" y="2574"/>
                      </a:lnTo>
                      <a:lnTo>
                        <a:pt x="23" y="2566"/>
                      </a:lnTo>
                      <a:lnTo>
                        <a:pt x="30" y="2557"/>
                      </a:lnTo>
                      <a:lnTo>
                        <a:pt x="37" y="2550"/>
                      </a:lnTo>
                      <a:lnTo>
                        <a:pt x="46" y="2544"/>
                      </a:lnTo>
                      <a:lnTo>
                        <a:pt x="55" y="2539"/>
                      </a:lnTo>
                      <a:lnTo>
                        <a:pt x="64" y="2534"/>
                      </a:lnTo>
                      <a:lnTo>
                        <a:pt x="74" y="2529"/>
                      </a:lnTo>
                      <a:lnTo>
                        <a:pt x="84" y="2526"/>
                      </a:lnTo>
                      <a:lnTo>
                        <a:pt x="95" y="2525"/>
                      </a:lnTo>
                      <a:lnTo>
                        <a:pt x="106" y="2524"/>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4" name="Freeform 2181">
                  <a:extLst>
                    <a:ext uri="{FF2B5EF4-FFF2-40B4-BE49-F238E27FC236}">
                      <a16:creationId xmlns:a16="http://schemas.microsoft.com/office/drawing/2014/main" id="{BF178613-9FB4-4890-9A9B-9171F4A89A3C}"/>
                    </a:ext>
                  </a:extLst>
                </p:cNvPr>
                <p:cNvSpPr>
                  <a:spLocks/>
                </p:cNvSpPr>
                <p:nvPr/>
              </p:nvSpPr>
              <p:spPr bwMode="auto">
                <a:xfrm>
                  <a:off x="2137" y="2536"/>
                  <a:ext cx="73" cy="33"/>
                </a:xfrm>
                <a:custGeom>
                  <a:avLst/>
                  <a:gdLst>
                    <a:gd name="T0" fmla="*/ 0 w 1088"/>
                    <a:gd name="T1" fmla="*/ 0 h 496"/>
                    <a:gd name="T2" fmla="*/ 0 w 1088"/>
                    <a:gd name="T3" fmla="*/ 0 h 496"/>
                    <a:gd name="T4" fmla="*/ 0 w 1088"/>
                    <a:gd name="T5" fmla="*/ 0 h 496"/>
                    <a:gd name="T6" fmla="*/ 0 w 1088"/>
                    <a:gd name="T7" fmla="*/ 0 h 496"/>
                    <a:gd name="T8" fmla="*/ 0 w 1088"/>
                    <a:gd name="T9" fmla="*/ 0 h 496"/>
                    <a:gd name="T10" fmla="*/ 0 w 1088"/>
                    <a:gd name="T11" fmla="*/ 0 h 496"/>
                    <a:gd name="T12" fmla="*/ 0 w 1088"/>
                    <a:gd name="T13" fmla="*/ 0 h 496"/>
                    <a:gd name="T14" fmla="*/ 0 w 1088"/>
                    <a:gd name="T15" fmla="*/ 0 h 496"/>
                    <a:gd name="T16" fmla="*/ 0 w 1088"/>
                    <a:gd name="T17" fmla="*/ 0 h 496"/>
                    <a:gd name="T18" fmla="*/ 0 w 1088"/>
                    <a:gd name="T19" fmla="*/ 0 h 496"/>
                    <a:gd name="T20" fmla="*/ 0 w 1088"/>
                    <a:gd name="T21" fmla="*/ 0 h 496"/>
                    <a:gd name="T22" fmla="*/ 0 w 1088"/>
                    <a:gd name="T23" fmla="*/ 0 h 496"/>
                    <a:gd name="T24" fmla="*/ 0 w 1088"/>
                    <a:gd name="T25" fmla="*/ 0 h 496"/>
                    <a:gd name="T26" fmla="*/ 0 w 1088"/>
                    <a:gd name="T27" fmla="*/ 0 h 496"/>
                    <a:gd name="T28" fmla="*/ 0 w 1088"/>
                    <a:gd name="T29" fmla="*/ 0 h 496"/>
                    <a:gd name="T30" fmla="*/ 0 w 1088"/>
                    <a:gd name="T31" fmla="*/ 0 h 496"/>
                    <a:gd name="T32" fmla="*/ 0 w 1088"/>
                    <a:gd name="T33" fmla="*/ 0 h 496"/>
                    <a:gd name="T34" fmla="*/ 0 w 1088"/>
                    <a:gd name="T35" fmla="*/ 0 h 496"/>
                    <a:gd name="T36" fmla="*/ 0 w 1088"/>
                    <a:gd name="T37" fmla="*/ 0 h 496"/>
                    <a:gd name="T38" fmla="*/ 0 w 1088"/>
                    <a:gd name="T39" fmla="*/ 0 h 496"/>
                    <a:gd name="T40" fmla="*/ 0 w 1088"/>
                    <a:gd name="T41" fmla="*/ 0 h 496"/>
                    <a:gd name="T42" fmla="*/ 0 w 1088"/>
                    <a:gd name="T43" fmla="*/ 0 h 496"/>
                    <a:gd name="T44" fmla="*/ 0 w 1088"/>
                    <a:gd name="T45" fmla="*/ 0 h 496"/>
                    <a:gd name="T46" fmla="*/ 0 w 1088"/>
                    <a:gd name="T47" fmla="*/ 0 h 496"/>
                    <a:gd name="T48" fmla="*/ 0 w 1088"/>
                    <a:gd name="T49" fmla="*/ 0 h 496"/>
                    <a:gd name="T50" fmla="*/ 0 w 1088"/>
                    <a:gd name="T51" fmla="*/ 0 h 496"/>
                    <a:gd name="T52" fmla="*/ 0 w 1088"/>
                    <a:gd name="T53" fmla="*/ 0 h 496"/>
                    <a:gd name="T54" fmla="*/ 0 w 1088"/>
                    <a:gd name="T55" fmla="*/ 0 h 496"/>
                    <a:gd name="T56" fmla="*/ 0 w 1088"/>
                    <a:gd name="T57" fmla="*/ 0 h 496"/>
                    <a:gd name="T58" fmla="*/ 0 w 1088"/>
                    <a:gd name="T59" fmla="*/ 0 h 496"/>
                    <a:gd name="T60" fmla="*/ 0 w 1088"/>
                    <a:gd name="T61" fmla="*/ 0 h 496"/>
                    <a:gd name="T62" fmla="*/ 0 w 1088"/>
                    <a:gd name="T63" fmla="*/ 0 h 496"/>
                    <a:gd name="T64" fmla="*/ 0 w 1088"/>
                    <a:gd name="T65" fmla="*/ 0 h 496"/>
                    <a:gd name="T66" fmla="*/ 0 w 1088"/>
                    <a:gd name="T67" fmla="*/ 0 h 496"/>
                    <a:gd name="T68" fmla="*/ 0 w 1088"/>
                    <a:gd name="T69" fmla="*/ 0 h 496"/>
                    <a:gd name="T70" fmla="*/ 0 w 1088"/>
                    <a:gd name="T71" fmla="*/ 0 h 496"/>
                    <a:gd name="T72" fmla="*/ 0 w 1088"/>
                    <a:gd name="T73" fmla="*/ 0 h 496"/>
                    <a:gd name="T74" fmla="*/ 0 w 1088"/>
                    <a:gd name="T75" fmla="*/ 0 h 496"/>
                    <a:gd name="T76" fmla="*/ 0 w 1088"/>
                    <a:gd name="T77" fmla="*/ 0 h 496"/>
                    <a:gd name="T78" fmla="*/ 0 w 1088"/>
                    <a:gd name="T79" fmla="*/ 0 h 496"/>
                    <a:gd name="T80" fmla="*/ 0 w 1088"/>
                    <a:gd name="T81" fmla="*/ 0 h 496"/>
                    <a:gd name="T82" fmla="*/ 0 w 1088"/>
                    <a:gd name="T83" fmla="*/ 0 h 496"/>
                    <a:gd name="T84" fmla="*/ 0 w 1088"/>
                    <a:gd name="T85" fmla="*/ 0 h 496"/>
                    <a:gd name="T86" fmla="*/ 0 w 1088"/>
                    <a:gd name="T87" fmla="*/ 0 h 496"/>
                    <a:gd name="T88" fmla="*/ 0 w 1088"/>
                    <a:gd name="T89" fmla="*/ 0 h 496"/>
                    <a:gd name="T90" fmla="*/ 0 w 1088"/>
                    <a:gd name="T91" fmla="*/ 0 h 496"/>
                    <a:gd name="T92" fmla="*/ 0 w 1088"/>
                    <a:gd name="T93" fmla="*/ 0 h 4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88" h="496">
                      <a:moveTo>
                        <a:pt x="909" y="398"/>
                      </a:moveTo>
                      <a:lnTo>
                        <a:pt x="880" y="372"/>
                      </a:lnTo>
                      <a:lnTo>
                        <a:pt x="853" y="349"/>
                      </a:lnTo>
                      <a:lnTo>
                        <a:pt x="827" y="329"/>
                      </a:lnTo>
                      <a:lnTo>
                        <a:pt x="802" y="310"/>
                      </a:lnTo>
                      <a:lnTo>
                        <a:pt x="779" y="294"/>
                      </a:lnTo>
                      <a:lnTo>
                        <a:pt x="758" y="278"/>
                      </a:lnTo>
                      <a:lnTo>
                        <a:pt x="737" y="266"/>
                      </a:lnTo>
                      <a:lnTo>
                        <a:pt x="716" y="254"/>
                      </a:lnTo>
                      <a:lnTo>
                        <a:pt x="697" y="245"/>
                      </a:lnTo>
                      <a:lnTo>
                        <a:pt x="677" y="237"/>
                      </a:lnTo>
                      <a:lnTo>
                        <a:pt x="658" y="229"/>
                      </a:lnTo>
                      <a:lnTo>
                        <a:pt x="640" y="224"/>
                      </a:lnTo>
                      <a:lnTo>
                        <a:pt x="620" y="221"/>
                      </a:lnTo>
                      <a:lnTo>
                        <a:pt x="601" y="218"/>
                      </a:lnTo>
                      <a:lnTo>
                        <a:pt x="582" y="217"/>
                      </a:lnTo>
                      <a:lnTo>
                        <a:pt x="561" y="216"/>
                      </a:lnTo>
                      <a:lnTo>
                        <a:pt x="538" y="217"/>
                      </a:lnTo>
                      <a:lnTo>
                        <a:pt x="516" y="221"/>
                      </a:lnTo>
                      <a:lnTo>
                        <a:pt x="491" y="226"/>
                      </a:lnTo>
                      <a:lnTo>
                        <a:pt x="467" y="235"/>
                      </a:lnTo>
                      <a:lnTo>
                        <a:pt x="442" y="244"/>
                      </a:lnTo>
                      <a:lnTo>
                        <a:pt x="417" y="255"/>
                      </a:lnTo>
                      <a:lnTo>
                        <a:pt x="393" y="269"/>
                      </a:lnTo>
                      <a:lnTo>
                        <a:pt x="368" y="283"/>
                      </a:lnTo>
                      <a:lnTo>
                        <a:pt x="343" y="300"/>
                      </a:lnTo>
                      <a:lnTo>
                        <a:pt x="319" y="317"/>
                      </a:lnTo>
                      <a:lnTo>
                        <a:pt x="296" y="337"/>
                      </a:lnTo>
                      <a:lnTo>
                        <a:pt x="274" y="357"/>
                      </a:lnTo>
                      <a:lnTo>
                        <a:pt x="253" y="378"/>
                      </a:lnTo>
                      <a:lnTo>
                        <a:pt x="233" y="401"/>
                      </a:lnTo>
                      <a:lnTo>
                        <a:pt x="215" y="424"/>
                      </a:lnTo>
                      <a:lnTo>
                        <a:pt x="197" y="448"/>
                      </a:lnTo>
                      <a:lnTo>
                        <a:pt x="191" y="457"/>
                      </a:lnTo>
                      <a:lnTo>
                        <a:pt x="184" y="465"/>
                      </a:lnTo>
                      <a:lnTo>
                        <a:pt x="175" y="472"/>
                      </a:lnTo>
                      <a:lnTo>
                        <a:pt x="167" y="479"/>
                      </a:lnTo>
                      <a:lnTo>
                        <a:pt x="158" y="484"/>
                      </a:lnTo>
                      <a:lnTo>
                        <a:pt x="148" y="488"/>
                      </a:lnTo>
                      <a:lnTo>
                        <a:pt x="139" y="492"/>
                      </a:lnTo>
                      <a:lnTo>
                        <a:pt x="129" y="494"/>
                      </a:lnTo>
                      <a:lnTo>
                        <a:pt x="118" y="496"/>
                      </a:lnTo>
                      <a:lnTo>
                        <a:pt x="108" y="496"/>
                      </a:lnTo>
                      <a:lnTo>
                        <a:pt x="98" y="496"/>
                      </a:lnTo>
                      <a:lnTo>
                        <a:pt x="87" y="494"/>
                      </a:lnTo>
                      <a:lnTo>
                        <a:pt x="77" y="492"/>
                      </a:lnTo>
                      <a:lnTo>
                        <a:pt x="67" y="489"/>
                      </a:lnTo>
                      <a:lnTo>
                        <a:pt x="57" y="484"/>
                      </a:lnTo>
                      <a:lnTo>
                        <a:pt x="47" y="479"/>
                      </a:lnTo>
                      <a:lnTo>
                        <a:pt x="39" y="471"/>
                      </a:lnTo>
                      <a:lnTo>
                        <a:pt x="31" y="464"/>
                      </a:lnTo>
                      <a:lnTo>
                        <a:pt x="23" y="456"/>
                      </a:lnTo>
                      <a:lnTo>
                        <a:pt x="17" y="448"/>
                      </a:lnTo>
                      <a:lnTo>
                        <a:pt x="12" y="438"/>
                      </a:lnTo>
                      <a:lnTo>
                        <a:pt x="7" y="429"/>
                      </a:lnTo>
                      <a:lnTo>
                        <a:pt x="4" y="420"/>
                      </a:lnTo>
                      <a:lnTo>
                        <a:pt x="2" y="409"/>
                      </a:lnTo>
                      <a:lnTo>
                        <a:pt x="0" y="399"/>
                      </a:lnTo>
                      <a:lnTo>
                        <a:pt x="0" y="389"/>
                      </a:lnTo>
                      <a:lnTo>
                        <a:pt x="0" y="378"/>
                      </a:lnTo>
                      <a:lnTo>
                        <a:pt x="1" y="368"/>
                      </a:lnTo>
                      <a:lnTo>
                        <a:pt x="4" y="358"/>
                      </a:lnTo>
                      <a:lnTo>
                        <a:pt x="7" y="347"/>
                      </a:lnTo>
                      <a:lnTo>
                        <a:pt x="12" y="338"/>
                      </a:lnTo>
                      <a:lnTo>
                        <a:pt x="17" y="329"/>
                      </a:lnTo>
                      <a:lnTo>
                        <a:pt x="30" y="310"/>
                      </a:lnTo>
                      <a:lnTo>
                        <a:pt x="42" y="292"/>
                      </a:lnTo>
                      <a:lnTo>
                        <a:pt x="55" y="276"/>
                      </a:lnTo>
                      <a:lnTo>
                        <a:pt x="70" y="258"/>
                      </a:lnTo>
                      <a:lnTo>
                        <a:pt x="83" y="242"/>
                      </a:lnTo>
                      <a:lnTo>
                        <a:pt x="99" y="226"/>
                      </a:lnTo>
                      <a:lnTo>
                        <a:pt x="113" y="211"/>
                      </a:lnTo>
                      <a:lnTo>
                        <a:pt x="129" y="195"/>
                      </a:lnTo>
                      <a:lnTo>
                        <a:pt x="145" y="181"/>
                      </a:lnTo>
                      <a:lnTo>
                        <a:pt x="162" y="166"/>
                      </a:lnTo>
                      <a:lnTo>
                        <a:pt x="178" y="153"/>
                      </a:lnTo>
                      <a:lnTo>
                        <a:pt x="195" y="139"/>
                      </a:lnTo>
                      <a:lnTo>
                        <a:pt x="229" y="115"/>
                      </a:lnTo>
                      <a:lnTo>
                        <a:pt x="265" y="92"/>
                      </a:lnTo>
                      <a:lnTo>
                        <a:pt x="283" y="82"/>
                      </a:lnTo>
                      <a:lnTo>
                        <a:pt x="302" y="71"/>
                      </a:lnTo>
                      <a:lnTo>
                        <a:pt x="320" y="62"/>
                      </a:lnTo>
                      <a:lnTo>
                        <a:pt x="339" y="53"/>
                      </a:lnTo>
                      <a:lnTo>
                        <a:pt x="356" y="44"/>
                      </a:lnTo>
                      <a:lnTo>
                        <a:pt x="375" y="37"/>
                      </a:lnTo>
                      <a:lnTo>
                        <a:pt x="395" y="31"/>
                      </a:lnTo>
                      <a:lnTo>
                        <a:pt x="413" y="24"/>
                      </a:lnTo>
                      <a:lnTo>
                        <a:pt x="432" y="19"/>
                      </a:lnTo>
                      <a:lnTo>
                        <a:pt x="450" y="13"/>
                      </a:lnTo>
                      <a:lnTo>
                        <a:pt x="469" y="9"/>
                      </a:lnTo>
                      <a:lnTo>
                        <a:pt x="488" y="6"/>
                      </a:lnTo>
                      <a:lnTo>
                        <a:pt x="506" y="3"/>
                      </a:lnTo>
                      <a:lnTo>
                        <a:pt x="524" y="2"/>
                      </a:lnTo>
                      <a:lnTo>
                        <a:pt x="542" y="0"/>
                      </a:lnTo>
                      <a:lnTo>
                        <a:pt x="561" y="0"/>
                      </a:lnTo>
                      <a:lnTo>
                        <a:pt x="595" y="1"/>
                      </a:lnTo>
                      <a:lnTo>
                        <a:pt x="629" y="3"/>
                      </a:lnTo>
                      <a:lnTo>
                        <a:pt x="661" y="8"/>
                      </a:lnTo>
                      <a:lnTo>
                        <a:pt x="692" y="14"/>
                      </a:lnTo>
                      <a:lnTo>
                        <a:pt x="723" y="23"/>
                      </a:lnTo>
                      <a:lnTo>
                        <a:pt x="752" y="33"/>
                      </a:lnTo>
                      <a:lnTo>
                        <a:pt x="782" y="45"/>
                      </a:lnTo>
                      <a:lnTo>
                        <a:pt x="811" y="59"/>
                      </a:lnTo>
                      <a:lnTo>
                        <a:pt x="840" y="74"/>
                      </a:lnTo>
                      <a:lnTo>
                        <a:pt x="868" y="92"/>
                      </a:lnTo>
                      <a:lnTo>
                        <a:pt x="897" y="112"/>
                      </a:lnTo>
                      <a:lnTo>
                        <a:pt x="927" y="133"/>
                      </a:lnTo>
                      <a:lnTo>
                        <a:pt x="957" y="156"/>
                      </a:lnTo>
                      <a:lnTo>
                        <a:pt x="988" y="181"/>
                      </a:lnTo>
                      <a:lnTo>
                        <a:pt x="1019" y="208"/>
                      </a:lnTo>
                      <a:lnTo>
                        <a:pt x="1052" y="236"/>
                      </a:lnTo>
                      <a:lnTo>
                        <a:pt x="1059" y="244"/>
                      </a:lnTo>
                      <a:lnTo>
                        <a:pt x="1067" y="252"/>
                      </a:lnTo>
                      <a:lnTo>
                        <a:pt x="1073" y="260"/>
                      </a:lnTo>
                      <a:lnTo>
                        <a:pt x="1078" y="270"/>
                      </a:lnTo>
                      <a:lnTo>
                        <a:pt x="1082" y="280"/>
                      </a:lnTo>
                      <a:lnTo>
                        <a:pt x="1084" y="289"/>
                      </a:lnTo>
                      <a:lnTo>
                        <a:pt x="1087" y="300"/>
                      </a:lnTo>
                      <a:lnTo>
                        <a:pt x="1088" y="310"/>
                      </a:lnTo>
                      <a:lnTo>
                        <a:pt x="1088" y="320"/>
                      </a:lnTo>
                      <a:lnTo>
                        <a:pt x="1087" y="331"/>
                      </a:lnTo>
                      <a:lnTo>
                        <a:pt x="1085" y="341"/>
                      </a:lnTo>
                      <a:lnTo>
                        <a:pt x="1082" y="351"/>
                      </a:lnTo>
                      <a:lnTo>
                        <a:pt x="1079" y="362"/>
                      </a:lnTo>
                      <a:lnTo>
                        <a:pt x="1074" y="371"/>
                      </a:lnTo>
                      <a:lnTo>
                        <a:pt x="1068" y="380"/>
                      </a:lnTo>
                      <a:lnTo>
                        <a:pt x="1062" y="389"/>
                      </a:lnTo>
                      <a:lnTo>
                        <a:pt x="1053" y="397"/>
                      </a:lnTo>
                      <a:lnTo>
                        <a:pt x="1045" y="403"/>
                      </a:lnTo>
                      <a:lnTo>
                        <a:pt x="1036" y="409"/>
                      </a:lnTo>
                      <a:lnTo>
                        <a:pt x="1026" y="414"/>
                      </a:lnTo>
                      <a:lnTo>
                        <a:pt x="1017" y="419"/>
                      </a:lnTo>
                      <a:lnTo>
                        <a:pt x="1007" y="422"/>
                      </a:lnTo>
                      <a:lnTo>
                        <a:pt x="996" y="424"/>
                      </a:lnTo>
                      <a:lnTo>
                        <a:pt x="987" y="425"/>
                      </a:lnTo>
                      <a:lnTo>
                        <a:pt x="976" y="425"/>
                      </a:lnTo>
                      <a:lnTo>
                        <a:pt x="965" y="424"/>
                      </a:lnTo>
                      <a:lnTo>
                        <a:pt x="955" y="423"/>
                      </a:lnTo>
                      <a:lnTo>
                        <a:pt x="946" y="420"/>
                      </a:lnTo>
                      <a:lnTo>
                        <a:pt x="935" y="416"/>
                      </a:lnTo>
                      <a:lnTo>
                        <a:pt x="926" y="410"/>
                      </a:lnTo>
                      <a:lnTo>
                        <a:pt x="917" y="405"/>
                      </a:lnTo>
                      <a:lnTo>
                        <a:pt x="909" y="398"/>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5" name="Freeform 2182">
                  <a:extLst>
                    <a:ext uri="{FF2B5EF4-FFF2-40B4-BE49-F238E27FC236}">
                      <a16:creationId xmlns:a16="http://schemas.microsoft.com/office/drawing/2014/main" id="{516B61A4-6906-4F4B-8126-F496679E5F09}"/>
                    </a:ext>
                  </a:extLst>
                </p:cNvPr>
                <p:cNvSpPr>
                  <a:spLocks/>
                </p:cNvSpPr>
                <p:nvPr/>
              </p:nvSpPr>
              <p:spPr bwMode="auto">
                <a:xfrm>
                  <a:off x="2176" y="2573"/>
                  <a:ext cx="14" cy="46"/>
                </a:xfrm>
                <a:custGeom>
                  <a:avLst/>
                  <a:gdLst>
                    <a:gd name="T0" fmla="*/ 0 w 218"/>
                    <a:gd name="T1" fmla="*/ 0 h 688"/>
                    <a:gd name="T2" fmla="*/ 0 w 218"/>
                    <a:gd name="T3" fmla="*/ 0 h 688"/>
                    <a:gd name="T4" fmla="*/ 0 w 218"/>
                    <a:gd name="T5" fmla="*/ 0 h 688"/>
                    <a:gd name="T6" fmla="*/ 0 w 218"/>
                    <a:gd name="T7" fmla="*/ 0 h 688"/>
                    <a:gd name="T8" fmla="*/ 0 w 218"/>
                    <a:gd name="T9" fmla="*/ 0 h 688"/>
                    <a:gd name="T10" fmla="*/ 0 w 218"/>
                    <a:gd name="T11" fmla="*/ 0 h 688"/>
                    <a:gd name="T12" fmla="*/ 0 w 218"/>
                    <a:gd name="T13" fmla="*/ 0 h 688"/>
                    <a:gd name="T14" fmla="*/ 0 w 218"/>
                    <a:gd name="T15" fmla="*/ 0 h 688"/>
                    <a:gd name="T16" fmla="*/ 0 w 218"/>
                    <a:gd name="T17" fmla="*/ 0 h 688"/>
                    <a:gd name="T18" fmla="*/ 0 w 218"/>
                    <a:gd name="T19" fmla="*/ 0 h 688"/>
                    <a:gd name="T20" fmla="*/ 0 w 218"/>
                    <a:gd name="T21" fmla="*/ 0 h 688"/>
                    <a:gd name="T22" fmla="*/ 0 w 218"/>
                    <a:gd name="T23" fmla="*/ 0 h 688"/>
                    <a:gd name="T24" fmla="*/ 0 w 218"/>
                    <a:gd name="T25" fmla="*/ 0 h 688"/>
                    <a:gd name="T26" fmla="*/ 0 w 218"/>
                    <a:gd name="T27" fmla="*/ 0 h 688"/>
                    <a:gd name="T28" fmla="*/ 0 w 218"/>
                    <a:gd name="T29" fmla="*/ 0 h 688"/>
                    <a:gd name="T30" fmla="*/ 0 w 218"/>
                    <a:gd name="T31" fmla="*/ 0 h 688"/>
                    <a:gd name="T32" fmla="*/ 0 w 218"/>
                    <a:gd name="T33" fmla="*/ 0 h 688"/>
                    <a:gd name="T34" fmla="*/ 0 w 218"/>
                    <a:gd name="T35" fmla="*/ 0 h 688"/>
                    <a:gd name="T36" fmla="*/ 0 w 218"/>
                    <a:gd name="T37" fmla="*/ 0 h 688"/>
                    <a:gd name="T38" fmla="*/ 0 w 218"/>
                    <a:gd name="T39" fmla="*/ 0 h 688"/>
                    <a:gd name="T40" fmla="*/ 0 w 218"/>
                    <a:gd name="T41" fmla="*/ 0 h 688"/>
                    <a:gd name="T42" fmla="*/ 0 w 218"/>
                    <a:gd name="T43" fmla="*/ 0 h 688"/>
                    <a:gd name="T44" fmla="*/ 0 w 218"/>
                    <a:gd name="T45" fmla="*/ 0 h 688"/>
                    <a:gd name="T46" fmla="*/ 0 w 218"/>
                    <a:gd name="T47" fmla="*/ 0 h 688"/>
                    <a:gd name="T48" fmla="*/ 0 w 218"/>
                    <a:gd name="T49" fmla="*/ 0 h 688"/>
                    <a:gd name="T50" fmla="*/ 0 w 218"/>
                    <a:gd name="T51" fmla="*/ 0 h 688"/>
                    <a:gd name="T52" fmla="*/ 0 w 218"/>
                    <a:gd name="T53" fmla="*/ 0 h 688"/>
                    <a:gd name="T54" fmla="*/ 0 w 218"/>
                    <a:gd name="T55" fmla="*/ 0 h 688"/>
                    <a:gd name="T56" fmla="*/ 0 w 218"/>
                    <a:gd name="T57" fmla="*/ 0 h 688"/>
                    <a:gd name="T58" fmla="*/ 0 w 218"/>
                    <a:gd name="T59" fmla="*/ 0 h 688"/>
                    <a:gd name="T60" fmla="*/ 0 w 218"/>
                    <a:gd name="T61" fmla="*/ 0 h 688"/>
                    <a:gd name="T62" fmla="*/ 0 w 218"/>
                    <a:gd name="T63" fmla="*/ 0 h 688"/>
                    <a:gd name="T64" fmla="*/ 0 w 218"/>
                    <a:gd name="T65" fmla="*/ 0 h 6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8" h="688">
                      <a:moveTo>
                        <a:pt x="218" y="109"/>
                      </a:moveTo>
                      <a:lnTo>
                        <a:pt x="218" y="579"/>
                      </a:lnTo>
                      <a:lnTo>
                        <a:pt x="218" y="591"/>
                      </a:lnTo>
                      <a:lnTo>
                        <a:pt x="216" y="601"/>
                      </a:lnTo>
                      <a:lnTo>
                        <a:pt x="213" y="612"/>
                      </a:lnTo>
                      <a:lnTo>
                        <a:pt x="209" y="622"/>
                      </a:lnTo>
                      <a:lnTo>
                        <a:pt x="205" y="631"/>
                      </a:lnTo>
                      <a:lnTo>
                        <a:pt x="200" y="640"/>
                      </a:lnTo>
                      <a:lnTo>
                        <a:pt x="194" y="649"/>
                      </a:lnTo>
                      <a:lnTo>
                        <a:pt x="187" y="656"/>
                      </a:lnTo>
                      <a:lnTo>
                        <a:pt x="178" y="663"/>
                      </a:lnTo>
                      <a:lnTo>
                        <a:pt x="170" y="669"/>
                      </a:lnTo>
                      <a:lnTo>
                        <a:pt x="162" y="676"/>
                      </a:lnTo>
                      <a:lnTo>
                        <a:pt x="152" y="680"/>
                      </a:lnTo>
                      <a:lnTo>
                        <a:pt x="142" y="683"/>
                      </a:lnTo>
                      <a:lnTo>
                        <a:pt x="132" y="686"/>
                      </a:lnTo>
                      <a:lnTo>
                        <a:pt x="121" y="688"/>
                      </a:lnTo>
                      <a:lnTo>
                        <a:pt x="110" y="688"/>
                      </a:lnTo>
                      <a:lnTo>
                        <a:pt x="99" y="688"/>
                      </a:lnTo>
                      <a:lnTo>
                        <a:pt x="88" y="686"/>
                      </a:lnTo>
                      <a:lnTo>
                        <a:pt x="78" y="684"/>
                      </a:lnTo>
                      <a:lnTo>
                        <a:pt x="68" y="680"/>
                      </a:lnTo>
                      <a:lnTo>
                        <a:pt x="58" y="676"/>
                      </a:lnTo>
                      <a:lnTo>
                        <a:pt x="49" y="669"/>
                      </a:lnTo>
                      <a:lnTo>
                        <a:pt x="41" y="663"/>
                      </a:lnTo>
                      <a:lnTo>
                        <a:pt x="34" y="657"/>
                      </a:lnTo>
                      <a:lnTo>
                        <a:pt x="26" y="649"/>
                      </a:lnTo>
                      <a:lnTo>
                        <a:pt x="20" y="640"/>
                      </a:lnTo>
                      <a:lnTo>
                        <a:pt x="15" y="632"/>
                      </a:lnTo>
                      <a:lnTo>
                        <a:pt x="10" y="622"/>
                      </a:lnTo>
                      <a:lnTo>
                        <a:pt x="7" y="612"/>
                      </a:lnTo>
                      <a:lnTo>
                        <a:pt x="4" y="602"/>
                      </a:lnTo>
                      <a:lnTo>
                        <a:pt x="3" y="591"/>
                      </a:lnTo>
                      <a:lnTo>
                        <a:pt x="1" y="580"/>
                      </a:lnTo>
                      <a:lnTo>
                        <a:pt x="0" y="109"/>
                      </a:lnTo>
                      <a:lnTo>
                        <a:pt x="1" y="98"/>
                      </a:lnTo>
                      <a:lnTo>
                        <a:pt x="3" y="87"/>
                      </a:lnTo>
                      <a:lnTo>
                        <a:pt x="6" y="77"/>
                      </a:lnTo>
                      <a:lnTo>
                        <a:pt x="10" y="67"/>
                      </a:lnTo>
                      <a:lnTo>
                        <a:pt x="14" y="57"/>
                      </a:lnTo>
                      <a:lnTo>
                        <a:pt x="19" y="48"/>
                      </a:lnTo>
                      <a:lnTo>
                        <a:pt x="25" y="40"/>
                      </a:lnTo>
                      <a:lnTo>
                        <a:pt x="32" y="32"/>
                      </a:lnTo>
                      <a:lnTo>
                        <a:pt x="40" y="25"/>
                      </a:lnTo>
                      <a:lnTo>
                        <a:pt x="48" y="19"/>
                      </a:lnTo>
                      <a:lnTo>
                        <a:pt x="57" y="14"/>
                      </a:lnTo>
                      <a:lnTo>
                        <a:pt x="67" y="9"/>
                      </a:lnTo>
                      <a:lnTo>
                        <a:pt x="77" y="6"/>
                      </a:lnTo>
                      <a:lnTo>
                        <a:pt x="87" y="2"/>
                      </a:lnTo>
                      <a:lnTo>
                        <a:pt x="98" y="1"/>
                      </a:lnTo>
                      <a:lnTo>
                        <a:pt x="109" y="0"/>
                      </a:lnTo>
                      <a:lnTo>
                        <a:pt x="120" y="1"/>
                      </a:lnTo>
                      <a:lnTo>
                        <a:pt x="131" y="2"/>
                      </a:lnTo>
                      <a:lnTo>
                        <a:pt x="141" y="6"/>
                      </a:lnTo>
                      <a:lnTo>
                        <a:pt x="151" y="9"/>
                      </a:lnTo>
                      <a:lnTo>
                        <a:pt x="161" y="14"/>
                      </a:lnTo>
                      <a:lnTo>
                        <a:pt x="169" y="19"/>
                      </a:lnTo>
                      <a:lnTo>
                        <a:pt x="177" y="25"/>
                      </a:lnTo>
                      <a:lnTo>
                        <a:pt x="186" y="32"/>
                      </a:lnTo>
                      <a:lnTo>
                        <a:pt x="193" y="40"/>
                      </a:lnTo>
                      <a:lnTo>
                        <a:pt x="199" y="48"/>
                      </a:lnTo>
                      <a:lnTo>
                        <a:pt x="204" y="57"/>
                      </a:lnTo>
                      <a:lnTo>
                        <a:pt x="208" y="67"/>
                      </a:lnTo>
                      <a:lnTo>
                        <a:pt x="212" y="76"/>
                      </a:lnTo>
                      <a:lnTo>
                        <a:pt x="214" y="86"/>
                      </a:lnTo>
                      <a:lnTo>
                        <a:pt x="217" y="98"/>
                      </a:lnTo>
                      <a:lnTo>
                        <a:pt x="218" y="10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6" name="Freeform 2183">
                  <a:extLst>
                    <a:ext uri="{FF2B5EF4-FFF2-40B4-BE49-F238E27FC236}">
                      <a16:creationId xmlns:a16="http://schemas.microsoft.com/office/drawing/2014/main" id="{EF778188-BEE8-43E7-9A07-E6AC6885CEBC}"/>
                    </a:ext>
                  </a:extLst>
                </p:cNvPr>
                <p:cNvSpPr>
                  <a:spLocks/>
                </p:cNvSpPr>
                <p:nvPr/>
              </p:nvSpPr>
              <p:spPr bwMode="auto">
                <a:xfrm>
                  <a:off x="2086" y="2463"/>
                  <a:ext cx="63" cy="54"/>
                </a:xfrm>
                <a:custGeom>
                  <a:avLst/>
                  <a:gdLst>
                    <a:gd name="T0" fmla="*/ 0 w 933"/>
                    <a:gd name="T1" fmla="*/ 0 h 801"/>
                    <a:gd name="T2" fmla="*/ 0 w 933"/>
                    <a:gd name="T3" fmla="*/ 0 h 801"/>
                    <a:gd name="T4" fmla="*/ 0 w 933"/>
                    <a:gd name="T5" fmla="*/ 0 h 801"/>
                    <a:gd name="T6" fmla="*/ 0 w 933"/>
                    <a:gd name="T7" fmla="*/ 0 h 801"/>
                    <a:gd name="T8" fmla="*/ 0 w 933"/>
                    <a:gd name="T9" fmla="*/ 0 h 801"/>
                    <a:gd name="T10" fmla="*/ 0 w 933"/>
                    <a:gd name="T11" fmla="*/ 0 h 801"/>
                    <a:gd name="T12" fmla="*/ 0 w 933"/>
                    <a:gd name="T13" fmla="*/ 0 h 801"/>
                    <a:gd name="T14" fmla="*/ 0 w 933"/>
                    <a:gd name="T15" fmla="*/ 0 h 801"/>
                    <a:gd name="T16" fmla="*/ 0 w 933"/>
                    <a:gd name="T17" fmla="*/ 0 h 801"/>
                    <a:gd name="T18" fmla="*/ 0 w 933"/>
                    <a:gd name="T19" fmla="*/ 0 h 801"/>
                    <a:gd name="T20" fmla="*/ 0 w 933"/>
                    <a:gd name="T21" fmla="*/ 0 h 801"/>
                    <a:gd name="T22" fmla="*/ 0 w 933"/>
                    <a:gd name="T23" fmla="*/ 0 h 801"/>
                    <a:gd name="T24" fmla="*/ 0 w 933"/>
                    <a:gd name="T25" fmla="*/ 0 h 801"/>
                    <a:gd name="T26" fmla="*/ 0 w 933"/>
                    <a:gd name="T27" fmla="*/ 0 h 801"/>
                    <a:gd name="T28" fmla="*/ 0 w 933"/>
                    <a:gd name="T29" fmla="*/ 0 h 801"/>
                    <a:gd name="T30" fmla="*/ 0 w 933"/>
                    <a:gd name="T31" fmla="*/ 0 h 801"/>
                    <a:gd name="T32" fmla="*/ 0 w 933"/>
                    <a:gd name="T33" fmla="*/ 0 h 801"/>
                    <a:gd name="T34" fmla="*/ 0 w 933"/>
                    <a:gd name="T35" fmla="*/ 0 h 801"/>
                    <a:gd name="T36" fmla="*/ 0 w 933"/>
                    <a:gd name="T37" fmla="*/ 0 h 801"/>
                    <a:gd name="T38" fmla="*/ 0 w 933"/>
                    <a:gd name="T39" fmla="*/ 0 h 801"/>
                    <a:gd name="T40" fmla="*/ 0 w 933"/>
                    <a:gd name="T41" fmla="*/ 0 h 801"/>
                    <a:gd name="T42" fmla="*/ 0 w 933"/>
                    <a:gd name="T43" fmla="*/ 0 h 801"/>
                    <a:gd name="T44" fmla="*/ 0 w 933"/>
                    <a:gd name="T45" fmla="*/ 0 h 801"/>
                    <a:gd name="T46" fmla="*/ 0 w 933"/>
                    <a:gd name="T47" fmla="*/ 0 h 801"/>
                    <a:gd name="T48" fmla="*/ 0 w 933"/>
                    <a:gd name="T49" fmla="*/ 0 h 801"/>
                    <a:gd name="T50" fmla="*/ 0 w 933"/>
                    <a:gd name="T51" fmla="*/ 0 h 801"/>
                    <a:gd name="T52" fmla="*/ 0 w 933"/>
                    <a:gd name="T53" fmla="*/ 0 h 801"/>
                    <a:gd name="T54" fmla="*/ 0 w 933"/>
                    <a:gd name="T55" fmla="*/ 0 h 801"/>
                    <a:gd name="T56" fmla="*/ 0 w 933"/>
                    <a:gd name="T57" fmla="*/ 0 h 801"/>
                    <a:gd name="T58" fmla="*/ 0 w 933"/>
                    <a:gd name="T59" fmla="*/ 0 h 801"/>
                    <a:gd name="T60" fmla="*/ 0 w 933"/>
                    <a:gd name="T61" fmla="*/ 0 h 801"/>
                    <a:gd name="T62" fmla="*/ 0 w 933"/>
                    <a:gd name="T63" fmla="*/ 0 h 801"/>
                    <a:gd name="T64" fmla="*/ 0 w 933"/>
                    <a:gd name="T65" fmla="*/ 0 h 801"/>
                    <a:gd name="T66" fmla="*/ 0 w 933"/>
                    <a:gd name="T67" fmla="*/ 0 h 801"/>
                    <a:gd name="T68" fmla="*/ 0 w 933"/>
                    <a:gd name="T69" fmla="*/ 0 h 801"/>
                    <a:gd name="T70" fmla="*/ 0 w 933"/>
                    <a:gd name="T71" fmla="*/ 0 h 801"/>
                    <a:gd name="T72" fmla="*/ 0 w 933"/>
                    <a:gd name="T73" fmla="*/ 0 h 801"/>
                    <a:gd name="T74" fmla="*/ 0 w 933"/>
                    <a:gd name="T75" fmla="*/ 0 h 801"/>
                    <a:gd name="T76" fmla="*/ 0 w 933"/>
                    <a:gd name="T77" fmla="*/ 0 h 801"/>
                    <a:gd name="T78" fmla="*/ 0 w 933"/>
                    <a:gd name="T79" fmla="*/ 0 h 801"/>
                    <a:gd name="T80" fmla="*/ 0 w 933"/>
                    <a:gd name="T81" fmla="*/ 0 h 801"/>
                    <a:gd name="T82" fmla="*/ 0 w 933"/>
                    <a:gd name="T83" fmla="*/ 0 h 801"/>
                    <a:gd name="T84" fmla="*/ 0 w 933"/>
                    <a:gd name="T85" fmla="*/ 0 h 801"/>
                    <a:gd name="T86" fmla="*/ 0 w 933"/>
                    <a:gd name="T87" fmla="*/ 0 h 801"/>
                    <a:gd name="T88" fmla="*/ 0 w 933"/>
                    <a:gd name="T89" fmla="*/ 0 h 801"/>
                    <a:gd name="T90" fmla="*/ 0 w 933"/>
                    <a:gd name="T91" fmla="*/ 0 h 801"/>
                    <a:gd name="T92" fmla="*/ 0 w 933"/>
                    <a:gd name="T93" fmla="*/ 0 h 801"/>
                    <a:gd name="T94" fmla="*/ 0 w 933"/>
                    <a:gd name="T95" fmla="*/ 0 h 801"/>
                    <a:gd name="T96" fmla="*/ 0 w 933"/>
                    <a:gd name="T97" fmla="*/ 0 h 801"/>
                    <a:gd name="T98" fmla="*/ 0 w 933"/>
                    <a:gd name="T99" fmla="*/ 0 h 801"/>
                    <a:gd name="T100" fmla="*/ 0 w 933"/>
                    <a:gd name="T101" fmla="*/ 0 h 801"/>
                    <a:gd name="T102" fmla="*/ 0 w 933"/>
                    <a:gd name="T103" fmla="*/ 0 h 801"/>
                    <a:gd name="T104" fmla="*/ 0 w 933"/>
                    <a:gd name="T105" fmla="*/ 0 h 801"/>
                    <a:gd name="T106" fmla="*/ 0 w 933"/>
                    <a:gd name="T107" fmla="*/ 0 h 801"/>
                    <a:gd name="T108" fmla="*/ 0 w 933"/>
                    <a:gd name="T109" fmla="*/ 0 h 801"/>
                    <a:gd name="T110" fmla="*/ 0 w 933"/>
                    <a:gd name="T111" fmla="*/ 0 h 801"/>
                    <a:gd name="T112" fmla="*/ 0 w 933"/>
                    <a:gd name="T113" fmla="*/ 0 h 801"/>
                    <a:gd name="T114" fmla="*/ 0 w 933"/>
                    <a:gd name="T115" fmla="*/ 0 h 801"/>
                    <a:gd name="T116" fmla="*/ 0 w 933"/>
                    <a:gd name="T117" fmla="*/ 0 h 801"/>
                    <a:gd name="T118" fmla="*/ 0 w 933"/>
                    <a:gd name="T119" fmla="*/ 0 h 801"/>
                    <a:gd name="T120" fmla="*/ 0 w 933"/>
                    <a:gd name="T121" fmla="*/ 0 h 80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33" h="801">
                      <a:moveTo>
                        <a:pt x="859" y="3"/>
                      </a:moveTo>
                      <a:lnTo>
                        <a:pt x="848" y="1"/>
                      </a:lnTo>
                      <a:lnTo>
                        <a:pt x="839" y="0"/>
                      </a:lnTo>
                      <a:lnTo>
                        <a:pt x="829" y="0"/>
                      </a:lnTo>
                      <a:lnTo>
                        <a:pt x="819" y="1"/>
                      </a:lnTo>
                      <a:lnTo>
                        <a:pt x="809" y="3"/>
                      </a:lnTo>
                      <a:lnTo>
                        <a:pt x="800" y="6"/>
                      </a:lnTo>
                      <a:lnTo>
                        <a:pt x="791" y="10"/>
                      </a:lnTo>
                      <a:lnTo>
                        <a:pt x="783" y="14"/>
                      </a:lnTo>
                      <a:lnTo>
                        <a:pt x="775" y="19"/>
                      </a:lnTo>
                      <a:lnTo>
                        <a:pt x="768" y="25"/>
                      </a:lnTo>
                      <a:lnTo>
                        <a:pt x="760" y="32"/>
                      </a:lnTo>
                      <a:lnTo>
                        <a:pt x="754" y="40"/>
                      </a:lnTo>
                      <a:lnTo>
                        <a:pt x="748" y="48"/>
                      </a:lnTo>
                      <a:lnTo>
                        <a:pt x="744" y="56"/>
                      </a:lnTo>
                      <a:lnTo>
                        <a:pt x="740" y="65"/>
                      </a:lnTo>
                      <a:lnTo>
                        <a:pt x="737" y="75"/>
                      </a:lnTo>
                      <a:lnTo>
                        <a:pt x="722" y="125"/>
                      </a:lnTo>
                      <a:lnTo>
                        <a:pt x="706" y="172"/>
                      </a:lnTo>
                      <a:lnTo>
                        <a:pt x="688" y="215"/>
                      </a:lnTo>
                      <a:lnTo>
                        <a:pt x="668" y="256"/>
                      </a:lnTo>
                      <a:lnTo>
                        <a:pt x="648" y="294"/>
                      </a:lnTo>
                      <a:lnTo>
                        <a:pt x="626" y="328"/>
                      </a:lnTo>
                      <a:lnTo>
                        <a:pt x="603" y="360"/>
                      </a:lnTo>
                      <a:lnTo>
                        <a:pt x="579" y="390"/>
                      </a:lnTo>
                      <a:lnTo>
                        <a:pt x="555" y="417"/>
                      </a:lnTo>
                      <a:lnTo>
                        <a:pt x="530" y="442"/>
                      </a:lnTo>
                      <a:lnTo>
                        <a:pt x="504" y="463"/>
                      </a:lnTo>
                      <a:lnTo>
                        <a:pt x="478" y="484"/>
                      </a:lnTo>
                      <a:lnTo>
                        <a:pt x="452" y="502"/>
                      </a:lnTo>
                      <a:lnTo>
                        <a:pt x="426" y="518"/>
                      </a:lnTo>
                      <a:lnTo>
                        <a:pt x="401" y="533"/>
                      </a:lnTo>
                      <a:lnTo>
                        <a:pt x="375" y="545"/>
                      </a:lnTo>
                      <a:lnTo>
                        <a:pt x="349" y="557"/>
                      </a:lnTo>
                      <a:lnTo>
                        <a:pt x="324" y="566"/>
                      </a:lnTo>
                      <a:lnTo>
                        <a:pt x="300" y="574"/>
                      </a:lnTo>
                      <a:lnTo>
                        <a:pt x="276" y="580"/>
                      </a:lnTo>
                      <a:lnTo>
                        <a:pt x="254" y="587"/>
                      </a:lnTo>
                      <a:lnTo>
                        <a:pt x="232" y="591"/>
                      </a:lnTo>
                      <a:lnTo>
                        <a:pt x="212" y="595"/>
                      </a:lnTo>
                      <a:lnTo>
                        <a:pt x="194" y="597"/>
                      </a:lnTo>
                      <a:lnTo>
                        <a:pt x="160" y="600"/>
                      </a:lnTo>
                      <a:lnTo>
                        <a:pt x="134" y="601"/>
                      </a:lnTo>
                      <a:lnTo>
                        <a:pt x="116" y="601"/>
                      </a:lnTo>
                      <a:lnTo>
                        <a:pt x="107" y="601"/>
                      </a:lnTo>
                      <a:lnTo>
                        <a:pt x="108" y="601"/>
                      </a:lnTo>
                      <a:lnTo>
                        <a:pt x="98" y="601"/>
                      </a:lnTo>
                      <a:lnTo>
                        <a:pt x="87" y="602"/>
                      </a:lnTo>
                      <a:lnTo>
                        <a:pt x="78" y="603"/>
                      </a:lnTo>
                      <a:lnTo>
                        <a:pt x="69" y="606"/>
                      </a:lnTo>
                      <a:lnTo>
                        <a:pt x="59" y="609"/>
                      </a:lnTo>
                      <a:lnTo>
                        <a:pt x="50" y="614"/>
                      </a:lnTo>
                      <a:lnTo>
                        <a:pt x="43" y="620"/>
                      </a:lnTo>
                      <a:lnTo>
                        <a:pt x="34" y="625"/>
                      </a:lnTo>
                      <a:lnTo>
                        <a:pt x="28" y="632"/>
                      </a:lnTo>
                      <a:lnTo>
                        <a:pt x="21" y="639"/>
                      </a:lnTo>
                      <a:lnTo>
                        <a:pt x="16" y="646"/>
                      </a:lnTo>
                      <a:lnTo>
                        <a:pt x="11" y="655"/>
                      </a:lnTo>
                      <a:lnTo>
                        <a:pt x="7" y="664"/>
                      </a:lnTo>
                      <a:lnTo>
                        <a:pt x="3" y="673"/>
                      </a:lnTo>
                      <a:lnTo>
                        <a:pt x="1" y="683"/>
                      </a:lnTo>
                      <a:lnTo>
                        <a:pt x="0" y="693"/>
                      </a:lnTo>
                      <a:lnTo>
                        <a:pt x="0" y="703"/>
                      </a:lnTo>
                      <a:lnTo>
                        <a:pt x="0" y="714"/>
                      </a:lnTo>
                      <a:lnTo>
                        <a:pt x="2" y="723"/>
                      </a:lnTo>
                      <a:lnTo>
                        <a:pt x="6" y="732"/>
                      </a:lnTo>
                      <a:lnTo>
                        <a:pt x="9" y="742"/>
                      </a:lnTo>
                      <a:lnTo>
                        <a:pt x="13" y="750"/>
                      </a:lnTo>
                      <a:lnTo>
                        <a:pt x="18" y="758"/>
                      </a:lnTo>
                      <a:lnTo>
                        <a:pt x="24" y="765"/>
                      </a:lnTo>
                      <a:lnTo>
                        <a:pt x="30" y="773"/>
                      </a:lnTo>
                      <a:lnTo>
                        <a:pt x="38" y="779"/>
                      </a:lnTo>
                      <a:lnTo>
                        <a:pt x="46" y="785"/>
                      </a:lnTo>
                      <a:lnTo>
                        <a:pt x="54" y="789"/>
                      </a:lnTo>
                      <a:lnTo>
                        <a:pt x="63" y="793"/>
                      </a:lnTo>
                      <a:lnTo>
                        <a:pt x="73" y="796"/>
                      </a:lnTo>
                      <a:lnTo>
                        <a:pt x="82" y="799"/>
                      </a:lnTo>
                      <a:lnTo>
                        <a:pt x="92" y="801"/>
                      </a:lnTo>
                      <a:lnTo>
                        <a:pt x="101" y="801"/>
                      </a:lnTo>
                      <a:lnTo>
                        <a:pt x="122" y="801"/>
                      </a:lnTo>
                      <a:lnTo>
                        <a:pt x="155" y="799"/>
                      </a:lnTo>
                      <a:lnTo>
                        <a:pt x="199" y="795"/>
                      </a:lnTo>
                      <a:lnTo>
                        <a:pt x="225" y="792"/>
                      </a:lnTo>
                      <a:lnTo>
                        <a:pt x="252" y="788"/>
                      </a:lnTo>
                      <a:lnTo>
                        <a:pt x="281" y="783"/>
                      </a:lnTo>
                      <a:lnTo>
                        <a:pt x="311" y="776"/>
                      </a:lnTo>
                      <a:lnTo>
                        <a:pt x="342" y="767"/>
                      </a:lnTo>
                      <a:lnTo>
                        <a:pt x="375" y="757"/>
                      </a:lnTo>
                      <a:lnTo>
                        <a:pt x="408" y="746"/>
                      </a:lnTo>
                      <a:lnTo>
                        <a:pt x="443" y="731"/>
                      </a:lnTo>
                      <a:lnTo>
                        <a:pt x="477" y="716"/>
                      </a:lnTo>
                      <a:lnTo>
                        <a:pt x="513" y="697"/>
                      </a:lnTo>
                      <a:lnTo>
                        <a:pt x="548" y="676"/>
                      </a:lnTo>
                      <a:lnTo>
                        <a:pt x="584" y="654"/>
                      </a:lnTo>
                      <a:lnTo>
                        <a:pt x="619" y="628"/>
                      </a:lnTo>
                      <a:lnTo>
                        <a:pt x="653" y="599"/>
                      </a:lnTo>
                      <a:lnTo>
                        <a:pt x="687" y="568"/>
                      </a:lnTo>
                      <a:lnTo>
                        <a:pt x="720" y="533"/>
                      </a:lnTo>
                      <a:lnTo>
                        <a:pt x="752" y="496"/>
                      </a:lnTo>
                      <a:lnTo>
                        <a:pt x="783" y="454"/>
                      </a:lnTo>
                      <a:lnTo>
                        <a:pt x="812" y="409"/>
                      </a:lnTo>
                      <a:lnTo>
                        <a:pt x="840" y="360"/>
                      </a:lnTo>
                      <a:lnTo>
                        <a:pt x="866" y="307"/>
                      </a:lnTo>
                      <a:lnTo>
                        <a:pt x="890" y="252"/>
                      </a:lnTo>
                      <a:lnTo>
                        <a:pt x="910" y="191"/>
                      </a:lnTo>
                      <a:lnTo>
                        <a:pt x="930" y="125"/>
                      </a:lnTo>
                      <a:lnTo>
                        <a:pt x="932" y="116"/>
                      </a:lnTo>
                      <a:lnTo>
                        <a:pt x="933" y="106"/>
                      </a:lnTo>
                      <a:lnTo>
                        <a:pt x="933" y="96"/>
                      </a:lnTo>
                      <a:lnTo>
                        <a:pt x="932" y="86"/>
                      </a:lnTo>
                      <a:lnTo>
                        <a:pt x="930" y="77"/>
                      </a:lnTo>
                      <a:lnTo>
                        <a:pt x="928" y="67"/>
                      </a:lnTo>
                      <a:lnTo>
                        <a:pt x="924" y="59"/>
                      </a:lnTo>
                      <a:lnTo>
                        <a:pt x="920" y="50"/>
                      </a:lnTo>
                      <a:lnTo>
                        <a:pt x="914" y="43"/>
                      </a:lnTo>
                      <a:lnTo>
                        <a:pt x="908" y="34"/>
                      </a:lnTo>
                      <a:lnTo>
                        <a:pt x="901" y="28"/>
                      </a:lnTo>
                      <a:lnTo>
                        <a:pt x="894" y="21"/>
                      </a:lnTo>
                      <a:lnTo>
                        <a:pt x="887" y="16"/>
                      </a:lnTo>
                      <a:lnTo>
                        <a:pt x="877" y="11"/>
                      </a:lnTo>
                      <a:lnTo>
                        <a:pt x="868" y="6"/>
                      </a:lnTo>
                      <a:lnTo>
                        <a:pt x="859" y="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7" name="Freeform 2184">
                  <a:extLst>
                    <a:ext uri="{FF2B5EF4-FFF2-40B4-BE49-F238E27FC236}">
                      <a16:creationId xmlns:a16="http://schemas.microsoft.com/office/drawing/2014/main" id="{A23F0833-68DD-4B22-8B15-1938F662DE92}"/>
                    </a:ext>
                  </a:extLst>
                </p:cNvPr>
                <p:cNvSpPr>
                  <a:spLocks/>
                </p:cNvSpPr>
                <p:nvPr/>
              </p:nvSpPr>
              <p:spPr bwMode="auto">
                <a:xfrm>
                  <a:off x="2201" y="2436"/>
                  <a:ext cx="34" cy="73"/>
                </a:xfrm>
                <a:custGeom>
                  <a:avLst/>
                  <a:gdLst>
                    <a:gd name="T0" fmla="*/ 0 w 517"/>
                    <a:gd name="T1" fmla="*/ 0 h 1084"/>
                    <a:gd name="T2" fmla="*/ 0 w 517"/>
                    <a:gd name="T3" fmla="*/ 0 h 1084"/>
                    <a:gd name="T4" fmla="*/ 0 w 517"/>
                    <a:gd name="T5" fmla="*/ 0 h 1084"/>
                    <a:gd name="T6" fmla="*/ 0 w 517"/>
                    <a:gd name="T7" fmla="*/ 0 h 1084"/>
                    <a:gd name="T8" fmla="*/ 0 w 517"/>
                    <a:gd name="T9" fmla="*/ 0 h 1084"/>
                    <a:gd name="T10" fmla="*/ 0 w 517"/>
                    <a:gd name="T11" fmla="*/ 0 h 1084"/>
                    <a:gd name="T12" fmla="*/ 0 w 517"/>
                    <a:gd name="T13" fmla="*/ 0 h 1084"/>
                    <a:gd name="T14" fmla="*/ 0 w 517"/>
                    <a:gd name="T15" fmla="*/ 0 h 1084"/>
                    <a:gd name="T16" fmla="*/ 0 w 517"/>
                    <a:gd name="T17" fmla="*/ 0 h 1084"/>
                    <a:gd name="T18" fmla="*/ 0 w 517"/>
                    <a:gd name="T19" fmla="*/ 0 h 1084"/>
                    <a:gd name="T20" fmla="*/ 0 w 517"/>
                    <a:gd name="T21" fmla="*/ 0 h 1084"/>
                    <a:gd name="T22" fmla="*/ 0 w 517"/>
                    <a:gd name="T23" fmla="*/ 0 h 1084"/>
                    <a:gd name="T24" fmla="*/ 0 w 517"/>
                    <a:gd name="T25" fmla="*/ 0 h 1084"/>
                    <a:gd name="T26" fmla="*/ 0 w 517"/>
                    <a:gd name="T27" fmla="*/ 0 h 1084"/>
                    <a:gd name="T28" fmla="*/ 0 w 517"/>
                    <a:gd name="T29" fmla="*/ 0 h 1084"/>
                    <a:gd name="T30" fmla="*/ 0 w 517"/>
                    <a:gd name="T31" fmla="*/ 0 h 1084"/>
                    <a:gd name="T32" fmla="*/ 0 w 517"/>
                    <a:gd name="T33" fmla="*/ 0 h 1084"/>
                    <a:gd name="T34" fmla="*/ 0 w 517"/>
                    <a:gd name="T35" fmla="*/ 0 h 1084"/>
                    <a:gd name="T36" fmla="*/ 0 w 517"/>
                    <a:gd name="T37" fmla="*/ 0 h 1084"/>
                    <a:gd name="T38" fmla="*/ 0 w 517"/>
                    <a:gd name="T39" fmla="*/ 0 h 1084"/>
                    <a:gd name="T40" fmla="*/ 0 w 517"/>
                    <a:gd name="T41" fmla="*/ 0 h 1084"/>
                    <a:gd name="T42" fmla="*/ 0 w 517"/>
                    <a:gd name="T43" fmla="*/ 0 h 1084"/>
                    <a:gd name="T44" fmla="*/ 0 w 517"/>
                    <a:gd name="T45" fmla="*/ 0 h 1084"/>
                    <a:gd name="T46" fmla="*/ 0 w 517"/>
                    <a:gd name="T47" fmla="*/ 0 h 1084"/>
                    <a:gd name="T48" fmla="*/ 0 w 517"/>
                    <a:gd name="T49" fmla="*/ 0 h 1084"/>
                    <a:gd name="T50" fmla="*/ 0 w 517"/>
                    <a:gd name="T51" fmla="*/ 0 h 1084"/>
                    <a:gd name="T52" fmla="*/ 0 w 517"/>
                    <a:gd name="T53" fmla="*/ 0 h 1084"/>
                    <a:gd name="T54" fmla="*/ 0 w 517"/>
                    <a:gd name="T55" fmla="*/ 0 h 1084"/>
                    <a:gd name="T56" fmla="*/ 0 w 517"/>
                    <a:gd name="T57" fmla="*/ 0 h 1084"/>
                    <a:gd name="T58" fmla="*/ 0 w 517"/>
                    <a:gd name="T59" fmla="*/ 0 h 1084"/>
                    <a:gd name="T60" fmla="*/ 0 w 517"/>
                    <a:gd name="T61" fmla="*/ 0 h 1084"/>
                    <a:gd name="T62" fmla="*/ 0 w 517"/>
                    <a:gd name="T63" fmla="*/ 0 h 1084"/>
                    <a:gd name="T64" fmla="*/ 0 w 517"/>
                    <a:gd name="T65" fmla="*/ 0 h 1084"/>
                    <a:gd name="T66" fmla="*/ 0 w 517"/>
                    <a:gd name="T67" fmla="*/ 0 h 1084"/>
                    <a:gd name="T68" fmla="*/ 0 w 517"/>
                    <a:gd name="T69" fmla="*/ 0 h 1084"/>
                    <a:gd name="T70" fmla="*/ 0 w 517"/>
                    <a:gd name="T71" fmla="*/ 0 h 1084"/>
                    <a:gd name="T72" fmla="*/ 0 w 517"/>
                    <a:gd name="T73" fmla="*/ 0 h 1084"/>
                    <a:gd name="T74" fmla="*/ 0 w 517"/>
                    <a:gd name="T75" fmla="*/ 0 h 1084"/>
                    <a:gd name="T76" fmla="*/ 0 w 517"/>
                    <a:gd name="T77" fmla="*/ 0 h 1084"/>
                    <a:gd name="T78" fmla="*/ 0 w 517"/>
                    <a:gd name="T79" fmla="*/ 0 h 1084"/>
                    <a:gd name="T80" fmla="*/ 0 w 517"/>
                    <a:gd name="T81" fmla="*/ 0 h 1084"/>
                    <a:gd name="T82" fmla="*/ 0 w 517"/>
                    <a:gd name="T83" fmla="*/ 0 h 1084"/>
                    <a:gd name="T84" fmla="*/ 0 w 517"/>
                    <a:gd name="T85" fmla="*/ 0 h 1084"/>
                    <a:gd name="T86" fmla="*/ 0 w 517"/>
                    <a:gd name="T87" fmla="*/ 0 h 1084"/>
                    <a:gd name="T88" fmla="*/ 0 w 517"/>
                    <a:gd name="T89" fmla="*/ 0 h 1084"/>
                    <a:gd name="T90" fmla="*/ 0 w 517"/>
                    <a:gd name="T91" fmla="*/ 0 h 1084"/>
                    <a:gd name="T92" fmla="*/ 0 w 517"/>
                    <a:gd name="T93" fmla="*/ 0 h 1084"/>
                    <a:gd name="T94" fmla="*/ 0 w 517"/>
                    <a:gd name="T95" fmla="*/ 0 h 1084"/>
                    <a:gd name="T96" fmla="*/ 0 w 517"/>
                    <a:gd name="T97" fmla="*/ 0 h 1084"/>
                    <a:gd name="T98" fmla="*/ 0 w 517"/>
                    <a:gd name="T99" fmla="*/ 0 h 1084"/>
                    <a:gd name="T100" fmla="*/ 0 w 517"/>
                    <a:gd name="T101" fmla="*/ 0 h 1084"/>
                    <a:gd name="T102" fmla="*/ 0 w 517"/>
                    <a:gd name="T103" fmla="*/ 0 h 1084"/>
                    <a:gd name="T104" fmla="*/ 0 w 517"/>
                    <a:gd name="T105" fmla="*/ 0 h 1084"/>
                    <a:gd name="T106" fmla="*/ 0 w 517"/>
                    <a:gd name="T107" fmla="*/ 0 h 1084"/>
                    <a:gd name="T108" fmla="*/ 0 w 517"/>
                    <a:gd name="T109" fmla="*/ 0 h 1084"/>
                    <a:gd name="T110" fmla="*/ 0 w 517"/>
                    <a:gd name="T111" fmla="*/ 0 h 1084"/>
                    <a:gd name="T112" fmla="*/ 0 w 517"/>
                    <a:gd name="T113" fmla="*/ 0 h 1084"/>
                    <a:gd name="T114" fmla="*/ 0 w 517"/>
                    <a:gd name="T115" fmla="*/ 0 h 1084"/>
                    <a:gd name="T116" fmla="*/ 0 w 517"/>
                    <a:gd name="T117" fmla="*/ 0 h 1084"/>
                    <a:gd name="T118" fmla="*/ 0 w 517"/>
                    <a:gd name="T119" fmla="*/ 0 h 1084"/>
                    <a:gd name="T120" fmla="*/ 0 w 517"/>
                    <a:gd name="T121" fmla="*/ 0 h 10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7" h="1084">
                      <a:moveTo>
                        <a:pt x="459" y="69"/>
                      </a:moveTo>
                      <a:lnTo>
                        <a:pt x="455" y="59"/>
                      </a:lnTo>
                      <a:lnTo>
                        <a:pt x="451" y="51"/>
                      </a:lnTo>
                      <a:lnTo>
                        <a:pt x="446" y="42"/>
                      </a:lnTo>
                      <a:lnTo>
                        <a:pt x="439" y="34"/>
                      </a:lnTo>
                      <a:lnTo>
                        <a:pt x="432" y="28"/>
                      </a:lnTo>
                      <a:lnTo>
                        <a:pt x="425" y="21"/>
                      </a:lnTo>
                      <a:lnTo>
                        <a:pt x="418" y="15"/>
                      </a:lnTo>
                      <a:lnTo>
                        <a:pt x="409" y="11"/>
                      </a:lnTo>
                      <a:lnTo>
                        <a:pt x="400" y="7"/>
                      </a:lnTo>
                      <a:lnTo>
                        <a:pt x="391" y="4"/>
                      </a:lnTo>
                      <a:lnTo>
                        <a:pt x="381" y="2"/>
                      </a:lnTo>
                      <a:lnTo>
                        <a:pt x="372" y="1"/>
                      </a:lnTo>
                      <a:lnTo>
                        <a:pt x="362" y="0"/>
                      </a:lnTo>
                      <a:lnTo>
                        <a:pt x="352" y="1"/>
                      </a:lnTo>
                      <a:lnTo>
                        <a:pt x="342" y="2"/>
                      </a:lnTo>
                      <a:lnTo>
                        <a:pt x="333" y="5"/>
                      </a:lnTo>
                      <a:lnTo>
                        <a:pt x="323" y="9"/>
                      </a:lnTo>
                      <a:lnTo>
                        <a:pt x="314" y="13"/>
                      </a:lnTo>
                      <a:lnTo>
                        <a:pt x="306" y="19"/>
                      </a:lnTo>
                      <a:lnTo>
                        <a:pt x="298" y="25"/>
                      </a:lnTo>
                      <a:lnTo>
                        <a:pt x="291" y="32"/>
                      </a:lnTo>
                      <a:lnTo>
                        <a:pt x="285" y="39"/>
                      </a:lnTo>
                      <a:lnTo>
                        <a:pt x="279" y="46"/>
                      </a:lnTo>
                      <a:lnTo>
                        <a:pt x="275" y="55"/>
                      </a:lnTo>
                      <a:lnTo>
                        <a:pt x="271" y="64"/>
                      </a:lnTo>
                      <a:lnTo>
                        <a:pt x="268" y="73"/>
                      </a:lnTo>
                      <a:lnTo>
                        <a:pt x="266" y="83"/>
                      </a:lnTo>
                      <a:lnTo>
                        <a:pt x="265" y="92"/>
                      </a:lnTo>
                      <a:lnTo>
                        <a:pt x="264" y="101"/>
                      </a:lnTo>
                      <a:lnTo>
                        <a:pt x="265" y="112"/>
                      </a:lnTo>
                      <a:lnTo>
                        <a:pt x="267" y="121"/>
                      </a:lnTo>
                      <a:lnTo>
                        <a:pt x="269" y="131"/>
                      </a:lnTo>
                      <a:lnTo>
                        <a:pt x="284" y="181"/>
                      </a:lnTo>
                      <a:lnTo>
                        <a:pt x="297" y="229"/>
                      </a:lnTo>
                      <a:lnTo>
                        <a:pt x="305" y="275"/>
                      </a:lnTo>
                      <a:lnTo>
                        <a:pt x="312" y="319"/>
                      </a:lnTo>
                      <a:lnTo>
                        <a:pt x="315" y="362"/>
                      </a:lnTo>
                      <a:lnTo>
                        <a:pt x="316" y="402"/>
                      </a:lnTo>
                      <a:lnTo>
                        <a:pt x="315" y="441"/>
                      </a:lnTo>
                      <a:lnTo>
                        <a:pt x="313" y="479"/>
                      </a:lnTo>
                      <a:lnTo>
                        <a:pt x="308" y="514"/>
                      </a:lnTo>
                      <a:lnTo>
                        <a:pt x="301" y="547"/>
                      </a:lnTo>
                      <a:lnTo>
                        <a:pt x="292" y="579"/>
                      </a:lnTo>
                      <a:lnTo>
                        <a:pt x="283" y="609"/>
                      </a:lnTo>
                      <a:lnTo>
                        <a:pt x="272" y="638"/>
                      </a:lnTo>
                      <a:lnTo>
                        <a:pt x="260" y="665"/>
                      </a:lnTo>
                      <a:lnTo>
                        <a:pt x="247" y="690"/>
                      </a:lnTo>
                      <a:lnTo>
                        <a:pt x="234" y="713"/>
                      </a:lnTo>
                      <a:lnTo>
                        <a:pt x="219" y="736"/>
                      </a:lnTo>
                      <a:lnTo>
                        <a:pt x="205" y="757"/>
                      </a:lnTo>
                      <a:lnTo>
                        <a:pt x="190" y="775"/>
                      </a:lnTo>
                      <a:lnTo>
                        <a:pt x="175" y="793"/>
                      </a:lnTo>
                      <a:lnTo>
                        <a:pt x="160" y="809"/>
                      </a:lnTo>
                      <a:lnTo>
                        <a:pt x="146" y="824"/>
                      </a:lnTo>
                      <a:lnTo>
                        <a:pt x="131" y="837"/>
                      </a:lnTo>
                      <a:lnTo>
                        <a:pt x="118" y="849"/>
                      </a:lnTo>
                      <a:lnTo>
                        <a:pt x="94" y="868"/>
                      </a:lnTo>
                      <a:lnTo>
                        <a:pt x="73" y="883"/>
                      </a:lnTo>
                      <a:lnTo>
                        <a:pt x="60" y="892"/>
                      </a:lnTo>
                      <a:lnTo>
                        <a:pt x="53" y="896"/>
                      </a:lnTo>
                      <a:lnTo>
                        <a:pt x="44" y="901"/>
                      </a:lnTo>
                      <a:lnTo>
                        <a:pt x="36" y="907"/>
                      </a:lnTo>
                      <a:lnTo>
                        <a:pt x="29" y="914"/>
                      </a:lnTo>
                      <a:lnTo>
                        <a:pt x="23" y="921"/>
                      </a:lnTo>
                      <a:lnTo>
                        <a:pt x="16" y="928"/>
                      </a:lnTo>
                      <a:lnTo>
                        <a:pt x="11" y="937"/>
                      </a:lnTo>
                      <a:lnTo>
                        <a:pt x="7" y="946"/>
                      </a:lnTo>
                      <a:lnTo>
                        <a:pt x="4" y="954"/>
                      </a:lnTo>
                      <a:lnTo>
                        <a:pt x="2" y="965"/>
                      </a:lnTo>
                      <a:lnTo>
                        <a:pt x="0" y="974"/>
                      </a:lnTo>
                      <a:lnTo>
                        <a:pt x="0" y="983"/>
                      </a:lnTo>
                      <a:lnTo>
                        <a:pt x="0" y="992"/>
                      </a:lnTo>
                      <a:lnTo>
                        <a:pt x="1" y="1003"/>
                      </a:lnTo>
                      <a:lnTo>
                        <a:pt x="4" y="1012"/>
                      </a:lnTo>
                      <a:lnTo>
                        <a:pt x="7" y="1021"/>
                      </a:lnTo>
                      <a:lnTo>
                        <a:pt x="11" y="1031"/>
                      </a:lnTo>
                      <a:lnTo>
                        <a:pt x="16" y="1040"/>
                      </a:lnTo>
                      <a:lnTo>
                        <a:pt x="23" y="1047"/>
                      </a:lnTo>
                      <a:lnTo>
                        <a:pt x="29" y="1055"/>
                      </a:lnTo>
                      <a:lnTo>
                        <a:pt x="36" y="1062"/>
                      </a:lnTo>
                      <a:lnTo>
                        <a:pt x="44" y="1067"/>
                      </a:lnTo>
                      <a:lnTo>
                        <a:pt x="53" y="1072"/>
                      </a:lnTo>
                      <a:lnTo>
                        <a:pt x="61" y="1076"/>
                      </a:lnTo>
                      <a:lnTo>
                        <a:pt x="70" y="1079"/>
                      </a:lnTo>
                      <a:lnTo>
                        <a:pt x="79" y="1082"/>
                      </a:lnTo>
                      <a:lnTo>
                        <a:pt x="89" y="1083"/>
                      </a:lnTo>
                      <a:lnTo>
                        <a:pt x="98" y="1084"/>
                      </a:lnTo>
                      <a:lnTo>
                        <a:pt x="108" y="1083"/>
                      </a:lnTo>
                      <a:lnTo>
                        <a:pt x="118" y="1082"/>
                      </a:lnTo>
                      <a:lnTo>
                        <a:pt x="127" y="1080"/>
                      </a:lnTo>
                      <a:lnTo>
                        <a:pt x="137" y="1077"/>
                      </a:lnTo>
                      <a:lnTo>
                        <a:pt x="147" y="1072"/>
                      </a:lnTo>
                      <a:lnTo>
                        <a:pt x="153" y="1068"/>
                      </a:lnTo>
                      <a:lnTo>
                        <a:pt x="170" y="1058"/>
                      </a:lnTo>
                      <a:lnTo>
                        <a:pt x="197" y="1039"/>
                      </a:lnTo>
                      <a:lnTo>
                        <a:pt x="230" y="1014"/>
                      </a:lnTo>
                      <a:lnTo>
                        <a:pt x="248" y="998"/>
                      </a:lnTo>
                      <a:lnTo>
                        <a:pt x="268" y="981"/>
                      </a:lnTo>
                      <a:lnTo>
                        <a:pt x="288" y="961"/>
                      </a:lnTo>
                      <a:lnTo>
                        <a:pt x="309" y="940"/>
                      </a:lnTo>
                      <a:lnTo>
                        <a:pt x="330" y="917"/>
                      </a:lnTo>
                      <a:lnTo>
                        <a:pt x="350" y="891"/>
                      </a:lnTo>
                      <a:lnTo>
                        <a:pt x="371" y="863"/>
                      </a:lnTo>
                      <a:lnTo>
                        <a:pt x="392" y="834"/>
                      </a:lnTo>
                      <a:lnTo>
                        <a:pt x="411" y="803"/>
                      </a:lnTo>
                      <a:lnTo>
                        <a:pt x="430" y="769"/>
                      </a:lnTo>
                      <a:lnTo>
                        <a:pt x="448" y="734"/>
                      </a:lnTo>
                      <a:lnTo>
                        <a:pt x="463" y="696"/>
                      </a:lnTo>
                      <a:lnTo>
                        <a:pt x="478" y="656"/>
                      </a:lnTo>
                      <a:lnTo>
                        <a:pt x="490" y="614"/>
                      </a:lnTo>
                      <a:lnTo>
                        <a:pt x="500" y="570"/>
                      </a:lnTo>
                      <a:lnTo>
                        <a:pt x="509" y="523"/>
                      </a:lnTo>
                      <a:lnTo>
                        <a:pt x="514" y="474"/>
                      </a:lnTo>
                      <a:lnTo>
                        <a:pt x="517" y="424"/>
                      </a:lnTo>
                      <a:lnTo>
                        <a:pt x="516" y="370"/>
                      </a:lnTo>
                      <a:lnTo>
                        <a:pt x="513" y="314"/>
                      </a:lnTo>
                      <a:lnTo>
                        <a:pt x="504" y="256"/>
                      </a:lnTo>
                      <a:lnTo>
                        <a:pt x="494" y="196"/>
                      </a:lnTo>
                      <a:lnTo>
                        <a:pt x="479" y="133"/>
                      </a:lnTo>
                      <a:lnTo>
                        <a:pt x="459" y="69"/>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8" name="Freeform 2185">
                  <a:extLst>
                    <a:ext uri="{FF2B5EF4-FFF2-40B4-BE49-F238E27FC236}">
                      <a16:creationId xmlns:a16="http://schemas.microsoft.com/office/drawing/2014/main" id="{B64B3F15-C167-46C5-B22D-21857870861A}"/>
                    </a:ext>
                  </a:extLst>
                </p:cNvPr>
                <p:cNvSpPr>
                  <a:spLocks/>
                </p:cNvSpPr>
                <p:nvPr/>
              </p:nvSpPr>
              <p:spPr bwMode="auto">
                <a:xfrm>
                  <a:off x="2029" y="2534"/>
                  <a:ext cx="55" cy="23"/>
                </a:xfrm>
                <a:custGeom>
                  <a:avLst/>
                  <a:gdLst>
                    <a:gd name="T0" fmla="*/ 0 w 821"/>
                    <a:gd name="T1" fmla="*/ 0 h 346"/>
                    <a:gd name="T2" fmla="*/ 0 w 821"/>
                    <a:gd name="T3" fmla="*/ 0 h 346"/>
                    <a:gd name="T4" fmla="*/ 0 w 821"/>
                    <a:gd name="T5" fmla="*/ 0 h 346"/>
                    <a:gd name="T6" fmla="*/ 0 w 821"/>
                    <a:gd name="T7" fmla="*/ 0 h 346"/>
                    <a:gd name="T8" fmla="*/ 0 w 821"/>
                    <a:gd name="T9" fmla="*/ 0 h 346"/>
                    <a:gd name="T10" fmla="*/ 0 w 821"/>
                    <a:gd name="T11" fmla="*/ 0 h 346"/>
                    <a:gd name="T12" fmla="*/ 0 w 821"/>
                    <a:gd name="T13" fmla="*/ 0 h 346"/>
                    <a:gd name="T14" fmla="*/ 0 w 821"/>
                    <a:gd name="T15" fmla="*/ 0 h 346"/>
                    <a:gd name="T16" fmla="*/ 0 w 821"/>
                    <a:gd name="T17" fmla="*/ 0 h 346"/>
                    <a:gd name="T18" fmla="*/ 0 w 821"/>
                    <a:gd name="T19" fmla="*/ 0 h 346"/>
                    <a:gd name="T20" fmla="*/ 0 w 821"/>
                    <a:gd name="T21" fmla="*/ 0 h 346"/>
                    <a:gd name="T22" fmla="*/ 0 w 821"/>
                    <a:gd name="T23" fmla="*/ 0 h 346"/>
                    <a:gd name="T24" fmla="*/ 0 w 821"/>
                    <a:gd name="T25" fmla="*/ 0 h 346"/>
                    <a:gd name="T26" fmla="*/ 0 w 821"/>
                    <a:gd name="T27" fmla="*/ 0 h 346"/>
                    <a:gd name="T28" fmla="*/ 0 w 821"/>
                    <a:gd name="T29" fmla="*/ 0 h 346"/>
                    <a:gd name="T30" fmla="*/ 0 w 821"/>
                    <a:gd name="T31" fmla="*/ 0 h 346"/>
                    <a:gd name="T32" fmla="*/ 0 w 821"/>
                    <a:gd name="T33" fmla="*/ 0 h 346"/>
                    <a:gd name="T34" fmla="*/ 0 w 821"/>
                    <a:gd name="T35" fmla="*/ 0 h 346"/>
                    <a:gd name="T36" fmla="*/ 0 w 821"/>
                    <a:gd name="T37" fmla="*/ 0 h 346"/>
                    <a:gd name="T38" fmla="*/ 0 w 821"/>
                    <a:gd name="T39" fmla="*/ 0 h 346"/>
                    <a:gd name="T40" fmla="*/ 0 w 821"/>
                    <a:gd name="T41" fmla="*/ 0 h 346"/>
                    <a:gd name="T42" fmla="*/ 0 w 821"/>
                    <a:gd name="T43" fmla="*/ 0 h 346"/>
                    <a:gd name="T44" fmla="*/ 0 w 821"/>
                    <a:gd name="T45" fmla="*/ 0 h 346"/>
                    <a:gd name="T46" fmla="*/ 0 w 821"/>
                    <a:gd name="T47" fmla="*/ 0 h 346"/>
                    <a:gd name="T48" fmla="*/ 0 w 821"/>
                    <a:gd name="T49" fmla="*/ 0 h 346"/>
                    <a:gd name="T50" fmla="*/ 0 w 821"/>
                    <a:gd name="T51" fmla="*/ 0 h 346"/>
                    <a:gd name="T52" fmla="*/ 0 w 821"/>
                    <a:gd name="T53" fmla="*/ 0 h 346"/>
                    <a:gd name="T54" fmla="*/ 0 w 821"/>
                    <a:gd name="T55" fmla="*/ 0 h 346"/>
                    <a:gd name="T56" fmla="*/ 0 w 821"/>
                    <a:gd name="T57" fmla="*/ 0 h 346"/>
                    <a:gd name="T58" fmla="*/ 0 w 821"/>
                    <a:gd name="T59" fmla="*/ 0 h 346"/>
                    <a:gd name="T60" fmla="*/ 0 w 821"/>
                    <a:gd name="T61" fmla="*/ 0 h 346"/>
                    <a:gd name="T62" fmla="*/ 0 w 821"/>
                    <a:gd name="T63" fmla="*/ 0 h 346"/>
                    <a:gd name="T64" fmla="*/ 0 w 821"/>
                    <a:gd name="T65" fmla="*/ 0 h 346"/>
                    <a:gd name="T66" fmla="*/ 0 w 821"/>
                    <a:gd name="T67" fmla="*/ 0 h 346"/>
                    <a:gd name="T68" fmla="*/ 0 w 821"/>
                    <a:gd name="T69" fmla="*/ 0 h 346"/>
                    <a:gd name="T70" fmla="*/ 0 w 821"/>
                    <a:gd name="T71" fmla="*/ 0 h 346"/>
                    <a:gd name="T72" fmla="*/ 0 w 821"/>
                    <a:gd name="T73" fmla="*/ 0 h 346"/>
                    <a:gd name="T74" fmla="*/ 0 w 821"/>
                    <a:gd name="T75" fmla="*/ 0 h 346"/>
                    <a:gd name="T76" fmla="*/ 0 w 821"/>
                    <a:gd name="T77" fmla="*/ 0 h 346"/>
                    <a:gd name="T78" fmla="*/ 0 w 821"/>
                    <a:gd name="T79" fmla="*/ 0 h 346"/>
                    <a:gd name="T80" fmla="*/ 0 w 821"/>
                    <a:gd name="T81" fmla="*/ 0 h 346"/>
                    <a:gd name="T82" fmla="*/ 0 w 821"/>
                    <a:gd name="T83" fmla="*/ 0 h 346"/>
                    <a:gd name="T84" fmla="*/ 0 w 821"/>
                    <a:gd name="T85" fmla="*/ 0 h 346"/>
                    <a:gd name="T86" fmla="*/ 0 w 821"/>
                    <a:gd name="T87" fmla="*/ 0 h 346"/>
                    <a:gd name="T88" fmla="*/ 0 w 821"/>
                    <a:gd name="T89" fmla="*/ 0 h 346"/>
                    <a:gd name="T90" fmla="*/ 0 w 821"/>
                    <a:gd name="T91" fmla="*/ 0 h 346"/>
                    <a:gd name="T92" fmla="*/ 0 w 821"/>
                    <a:gd name="T93" fmla="*/ 0 h 346"/>
                    <a:gd name="T94" fmla="*/ 0 w 821"/>
                    <a:gd name="T95" fmla="*/ 0 h 346"/>
                    <a:gd name="T96" fmla="*/ 0 w 821"/>
                    <a:gd name="T97" fmla="*/ 0 h 346"/>
                    <a:gd name="T98" fmla="*/ 0 w 821"/>
                    <a:gd name="T99" fmla="*/ 0 h 346"/>
                    <a:gd name="T100" fmla="*/ 0 w 821"/>
                    <a:gd name="T101" fmla="*/ 0 h 346"/>
                    <a:gd name="T102" fmla="*/ 0 w 821"/>
                    <a:gd name="T103" fmla="*/ 0 h 346"/>
                    <a:gd name="T104" fmla="*/ 0 w 821"/>
                    <a:gd name="T105" fmla="*/ 0 h 346"/>
                    <a:gd name="T106" fmla="*/ 0 w 821"/>
                    <a:gd name="T107" fmla="*/ 0 h 346"/>
                    <a:gd name="T108" fmla="*/ 0 w 821"/>
                    <a:gd name="T109" fmla="*/ 0 h 346"/>
                    <a:gd name="T110" fmla="*/ 0 w 821"/>
                    <a:gd name="T111" fmla="*/ 0 h 346"/>
                    <a:gd name="T112" fmla="*/ 0 w 821"/>
                    <a:gd name="T113" fmla="*/ 0 h 346"/>
                    <a:gd name="T114" fmla="*/ 0 w 821"/>
                    <a:gd name="T115" fmla="*/ 0 h 346"/>
                    <a:gd name="T116" fmla="*/ 0 w 821"/>
                    <a:gd name="T117" fmla="*/ 0 h 346"/>
                    <a:gd name="T118" fmla="*/ 0 w 821"/>
                    <a:gd name="T119" fmla="*/ 0 h 346"/>
                    <a:gd name="T120" fmla="*/ 0 w 821"/>
                    <a:gd name="T121" fmla="*/ 0 h 346"/>
                    <a:gd name="T122" fmla="*/ 0 w 821"/>
                    <a:gd name="T123" fmla="*/ 0 h 3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21" h="346">
                      <a:moveTo>
                        <a:pt x="659" y="21"/>
                      </a:moveTo>
                      <a:lnTo>
                        <a:pt x="632" y="41"/>
                      </a:lnTo>
                      <a:lnTo>
                        <a:pt x="606" y="60"/>
                      </a:lnTo>
                      <a:lnTo>
                        <a:pt x="580" y="76"/>
                      </a:lnTo>
                      <a:lnTo>
                        <a:pt x="555" y="90"/>
                      </a:lnTo>
                      <a:lnTo>
                        <a:pt x="532" y="102"/>
                      </a:lnTo>
                      <a:lnTo>
                        <a:pt x="508" y="114"/>
                      </a:lnTo>
                      <a:lnTo>
                        <a:pt x="485" y="123"/>
                      </a:lnTo>
                      <a:lnTo>
                        <a:pt x="463" y="130"/>
                      </a:lnTo>
                      <a:lnTo>
                        <a:pt x="442" y="136"/>
                      </a:lnTo>
                      <a:lnTo>
                        <a:pt x="421" y="141"/>
                      </a:lnTo>
                      <a:lnTo>
                        <a:pt x="400" y="145"/>
                      </a:lnTo>
                      <a:lnTo>
                        <a:pt x="382" y="147"/>
                      </a:lnTo>
                      <a:lnTo>
                        <a:pt x="363" y="148"/>
                      </a:lnTo>
                      <a:lnTo>
                        <a:pt x="345" y="148"/>
                      </a:lnTo>
                      <a:lnTo>
                        <a:pt x="328" y="148"/>
                      </a:lnTo>
                      <a:lnTo>
                        <a:pt x="312" y="146"/>
                      </a:lnTo>
                      <a:lnTo>
                        <a:pt x="297" y="144"/>
                      </a:lnTo>
                      <a:lnTo>
                        <a:pt x="282" y="141"/>
                      </a:lnTo>
                      <a:lnTo>
                        <a:pt x="268" y="137"/>
                      </a:lnTo>
                      <a:lnTo>
                        <a:pt x="256" y="133"/>
                      </a:lnTo>
                      <a:lnTo>
                        <a:pt x="232" y="124"/>
                      </a:lnTo>
                      <a:lnTo>
                        <a:pt x="212" y="115"/>
                      </a:lnTo>
                      <a:lnTo>
                        <a:pt x="196" y="105"/>
                      </a:lnTo>
                      <a:lnTo>
                        <a:pt x="182" y="97"/>
                      </a:lnTo>
                      <a:lnTo>
                        <a:pt x="173" y="90"/>
                      </a:lnTo>
                      <a:lnTo>
                        <a:pt x="167" y="86"/>
                      </a:lnTo>
                      <a:lnTo>
                        <a:pt x="168" y="87"/>
                      </a:lnTo>
                      <a:lnTo>
                        <a:pt x="160" y="80"/>
                      </a:lnTo>
                      <a:lnTo>
                        <a:pt x="152" y="74"/>
                      </a:lnTo>
                      <a:lnTo>
                        <a:pt x="143" y="69"/>
                      </a:lnTo>
                      <a:lnTo>
                        <a:pt x="135" y="66"/>
                      </a:lnTo>
                      <a:lnTo>
                        <a:pt x="125" y="63"/>
                      </a:lnTo>
                      <a:lnTo>
                        <a:pt x="115" y="61"/>
                      </a:lnTo>
                      <a:lnTo>
                        <a:pt x="106" y="60"/>
                      </a:lnTo>
                      <a:lnTo>
                        <a:pt x="96" y="60"/>
                      </a:lnTo>
                      <a:lnTo>
                        <a:pt x="87" y="61"/>
                      </a:lnTo>
                      <a:lnTo>
                        <a:pt x="78" y="62"/>
                      </a:lnTo>
                      <a:lnTo>
                        <a:pt x="68" y="65"/>
                      </a:lnTo>
                      <a:lnTo>
                        <a:pt x="59" y="68"/>
                      </a:lnTo>
                      <a:lnTo>
                        <a:pt x="51" y="73"/>
                      </a:lnTo>
                      <a:lnTo>
                        <a:pt x="43" y="79"/>
                      </a:lnTo>
                      <a:lnTo>
                        <a:pt x="34" y="85"/>
                      </a:lnTo>
                      <a:lnTo>
                        <a:pt x="27" y="92"/>
                      </a:lnTo>
                      <a:lnTo>
                        <a:pt x="20" y="99"/>
                      </a:lnTo>
                      <a:lnTo>
                        <a:pt x="15" y="108"/>
                      </a:lnTo>
                      <a:lnTo>
                        <a:pt x="9" y="117"/>
                      </a:lnTo>
                      <a:lnTo>
                        <a:pt x="6" y="126"/>
                      </a:lnTo>
                      <a:lnTo>
                        <a:pt x="3" y="134"/>
                      </a:lnTo>
                      <a:lnTo>
                        <a:pt x="1" y="145"/>
                      </a:lnTo>
                      <a:lnTo>
                        <a:pt x="0" y="154"/>
                      </a:lnTo>
                      <a:lnTo>
                        <a:pt x="0" y="163"/>
                      </a:lnTo>
                      <a:lnTo>
                        <a:pt x="1" y="173"/>
                      </a:lnTo>
                      <a:lnTo>
                        <a:pt x="3" y="182"/>
                      </a:lnTo>
                      <a:lnTo>
                        <a:pt x="5" y="191"/>
                      </a:lnTo>
                      <a:lnTo>
                        <a:pt x="9" y="201"/>
                      </a:lnTo>
                      <a:lnTo>
                        <a:pt x="14" y="210"/>
                      </a:lnTo>
                      <a:lnTo>
                        <a:pt x="19" y="218"/>
                      </a:lnTo>
                      <a:lnTo>
                        <a:pt x="25" y="225"/>
                      </a:lnTo>
                      <a:lnTo>
                        <a:pt x="32" y="233"/>
                      </a:lnTo>
                      <a:lnTo>
                        <a:pt x="43" y="242"/>
                      </a:lnTo>
                      <a:lnTo>
                        <a:pt x="55" y="252"/>
                      </a:lnTo>
                      <a:lnTo>
                        <a:pt x="67" y="262"/>
                      </a:lnTo>
                      <a:lnTo>
                        <a:pt x="82" y="271"/>
                      </a:lnTo>
                      <a:lnTo>
                        <a:pt x="96" y="280"/>
                      </a:lnTo>
                      <a:lnTo>
                        <a:pt x="112" y="288"/>
                      </a:lnTo>
                      <a:lnTo>
                        <a:pt x="129" y="297"/>
                      </a:lnTo>
                      <a:lnTo>
                        <a:pt x="147" y="305"/>
                      </a:lnTo>
                      <a:lnTo>
                        <a:pt x="166" y="313"/>
                      </a:lnTo>
                      <a:lnTo>
                        <a:pt x="185" y="319"/>
                      </a:lnTo>
                      <a:lnTo>
                        <a:pt x="205" y="327"/>
                      </a:lnTo>
                      <a:lnTo>
                        <a:pt x="227" y="332"/>
                      </a:lnTo>
                      <a:lnTo>
                        <a:pt x="248" y="337"/>
                      </a:lnTo>
                      <a:lnTo>
                        <a:pt x="271" y="340"/>
                      </a:lnTo>
                      <a:lnTo>
                        <a:pt x="295" y="343"/>
                      </a:lnTo>
                      <a:lnTo>
                        <a:pt x="319" y="345"/>
                      </a:lnTo>
                      <a:lnTo>
                        <a:pt x="343" y="346"/>
                      </a:lnTo>
                      <a:lnTo>
                        <a:pt x="369" y="346"/>
                      </a:lnTo>
                      <a:lnTo>
                        <a:pt x="395" y="344"/>
                      </a:lnTo>
                      <a:lnTo>
                        <a:pt x="422" y="342"/>
                      </a:lnTo>
                      <a:lnTo>
                        <a:pt x="450" y="338"/>
                      </a:lnTo>
                      <a:lnTo>
                        <a:pt x="478" y="332"/>
                      </a:lnTo>
                      <a:lnTo>
                        <a:pt x="506" y="325"/>
                      </a:lnTo>
                      <a:lnTo>
                        <a:pt x="535" y="316"/>
                      </a:lnTo>
                      <a:lnTo>
                        <a:pt x="565" y="305"/>
                      </a:lnTo>
                      <a:lnTo>
                        <a:pt x="595" y="293"/>
                      </a:lnTo>
                      <a:lnTo>
                        <a:pt x="625" y="279"/>
                      </a:lnTo>
                      <a:lnTo>
                        <a:pt x="656" y="263"/>
                      </a:lnTo>
                      <a:lnTo>
                        <a:pt x="687" y="245"/>
                      </a:lnTo>
                      <a:lnTo>
                        <a:pt x="719" y="224"/>
                      </a:lnTo>
                      <a:lnTo>
                        <a:pt x="751" y="203"/>
                      </a:lnTo>
                      <a:lnTo>
                        <a:pt x="783" y="178"/>
                      </a:lnTo>
                      <a:lnTo>
                        <a:pt x="791" y="171"/>
                      </a:lnTo>
                      <a:lnTo>
                        <a:pt x="797" y="163"/>
                      </a:lnTo>
                      <a:lnTo>
                        <a:pt x="804" y="156"/>
                      </a:lnTo>
                      <a:lnTo>
                        <a:pt x="809" y="148"/>
                      </a:lnTo>
                      <a:lnTo>
                        <a:pt x="813" y="139"/>
                      </a:lnTo>
                      <a:lnTo>
                        <a:pt x="816" y="129"/>
                      </a:lnTo>
                      <a:lnTo>
                        <a:pt x="819" y="120"/>
                      </a:lnTo>
                      <a:lnTo>
                        <a:pt x="820" y="111"/>
                      </a:lnTo>
                      <a:lnTo>
                        <a:pt x="821" y="101"/>
                      </a:lnTo>
                      <a:lnTo>
                        <a:pt x="821" y="92"/>
                      </a:lnTo>
                      <a:lnTo>
                        <a:pt x="819" y="83"/>
                      </a:lnTo>
                      <a:lnTo>
                        <a:pt x="817" y="72"/>
                      </a:lnTo>
                      <a:lnTo>
                        <a:pt x="814" y="63"/>
                      </a:lnTo>
                      <a:lnTo>
                        <a:pt x="811" y="55"/>
                      </a:lnTo>
                      <a:lnTo>
                        <a:pt x="806" y="45"/>
                      </a:lnTo>
                      <a:lnTo>
                        <a:pt x="799" y="37"/>
                      </a:lnTo>
                      <a:lnTo>
                        <a:pt x="792" y="30"/>
                      </a:lnTo>
                      <a:lnTo>
                        <a:pt x="785" y="23"/>
                      </a:lnTo>
                      <a:lnTo>
                        <a:pt x="778" y="17"/>
                      </a:lnTo>
                      <a:lnTo>
                        <a:pt x="769" y="11"/>
                      </a:lnTo>
                      <a:lnTo>
                        <a:pt x="760" y="7"/>
                      </a:lnTo>
                      <a:lnTo>
                        <a:pt x="752" y="4"/>
                      </a:lnTo>
                      <a:lnTo>
                        <a:pt x="743" y="2"/>
                      </a:lnTo>
                      <a:lnTo>
                        <a:pt x="732" y="0"/>
                      </a:lnTo>
                      <a:lnTo>
                        <a:pt x="723" y="0"/>
                      </a:lnTo>
                      <a:lnTo>
                        <a:pt x="714" y="0"/>
                      </a:lnTo>
                      <a:lnTo>
                        <a:pt x="704" y="1"/>
                      </a:lnTo>
                      <a:lnTo>
                        <a:pt x="695" y="3"/>
                      </a:lnTo>
                      <a:lnTo>
                        <a:pt x="686" y="6"/>
                      </a:lnTo>
                      <a:lnTo>
                        <a:pt x="676" y="10"/>
                      </a:lnTo>
                      <a:lnTo>
                        <a:pt x="667" y="15"/>
                      </a:lnTo>
                      <a:lnTo>
                        <a:pt x="659" y="21"/>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89" name="Freeform 2186">
                  <a:extLst>
                    <a:ext uri="{FF2B5EF4-FFF2-40B4-BE49-F238E27FC236}">
                      <a16:creationId xmlns:a16="http://schemas.microsoft.com/office/drawing/2014/main" id="{CE90EE53-E128-4C4E-A00E-FAA03CB570D0}"/>
                    </a:ext>
                  </a:extLst>
                </p:cNvPr>
                <p:cNvSpPr>
                  <a:spLocks/>
                </p:cNvSpPr>
                <p:nvPr/>
              </p:nvSpPr>
              <p:spPr bwMode="auto">
                <a:xfrm>
                  <a:off x="2033" y="2564"/>
                  <a:ext cx="46" cy="27"/>
                </a:xfrm>
                <a:custGeom>
                  <a:avLst/>
                  <a:gdLst>
                    <a:gd name="T0" fmla="*/ 0 w 696"/>
                    <a:gd name="T1" fmla="*/ 0 h 403"/>
                    <a:gd name="T2" fmla="*/ 0 w 696"/>
                    <a:gd name="T3" fmla="*/ 0 h 403"/>
                    <a:gd name="T4" fmla="*/ 0 w 696"/>
                    <a:gd name="T5" fmla="*/ 0 h 403"/>
                    <a:gd name="T6" fmla="*/ 0 w 696"/>
                    <a:gd name="T7" fmla="*/ 0 h 403"/>
                    <a:gd name="T8" fmla="*/ 0 w 696"/>
                    <a:gd name="T9" fmla="*/ 0 h 403"/>
                    <a:gd name="T10" fmla="*/ 0 w 696"/>
                    <a:gd name="T11" fmla="*/ 0 h 403"/>
                    <a:gd name="T12" fmla="*/ 0 w 696"/>
                    <a:gd name="T13" fmla="*/ 0 h 403"/>
                    <a:gd name="T14" fmla="*/ 0 w 696"/>
                    <a:gd name="T15" fmla="*/ 0 h 403"/>
                    <a:gd name="T16" fmla="*/ 0 w 696"/>
                    <a:gd name="T17" fmla="*/ 0 h 403"/>
                    <a:gd name="T18" fmla="*/ 0 w 696"/>
                    <a:gd name="T19" fmla="*/ 0 h 403"/>
                    <a:gd name="T20" fmla="*/ 0 w 696"/>
                    <a:gd name="T21" fmla="*/ 0 h 403"/>
                    <a:gd name="T22" fmla="*/ 0 w 696"/>
                    <a:gd name="T23" fmla="*/ 0 h 403"/>
                    <a:gd name="T24" fmla="*/ 0 w 696"/>
                    <a:gd name="T25" fmla="*/ 0 h 403"/>
                    <a:gd name="T26" fmla="*/ 0 w 696"/>
                    <a:gd name="T27" fmla="*/ 0 h 403"/>
                    <a:gd name="T28" fmla="*/ 0 w 696"/>
                    <a:gd name="T29" fmla="*/ 0 h 403"/>
                    <a:gd name="T30" fmla="*/ 0 w 696"/>
                    <a:gd name="T31" fmla="*/ 0 h 403"/>
                    <a:gd name="T32" fmla="*/ 0 w 696"/>
                    <a:gd name="T33" fmla="*/ 0 h 403"/>
                    <a:gd name="T34" fmla="*/ 0 w 696"/>
                    <a:gd name="T35" fmla="*/ 0 h 403"/>
                    <a:gd name="T36" fmla="*/ 0 w 696"/>
                    <a:gd name="T37" fmla="*/ 0 h 403"/>
                    <a:gd name="T38" fmla="*/ 0 w 696"/>
                    <a:gd name="T39" fmla="*/ 0 h 403"/>
                    <a:gd name="T40" fmla="*/ 0 w 696"/>
                    <a:gd name="T41" fmla="*/ 0 h 403"/>
                    <a:gd name="T42" fmla="*/ 0 w 696"/>
                    <a:gd name="T43" fmla="*/ 0 h 403"/>
                    <a:gd name="T44" fmla="*/ 0 w 696"/>
                    <a:gd name="T45" fmla="*/ 0 h 403"/>
                    <a:gd name="T46" fmla="*/ 0 w 696"/>
                    <a:gd name="T47" fmla="*/ 0 h 403"/>
                    <a:gd name="T48" fmla="*/ 0 w 696"/>
                    <a:gd name="T49" fmla="*/ 0 h 403"/>
                    <a:gd name="T50" fmla="*/ 0 w 696"/>
                    <a:gd name="T51" fmla="*/ 0 h 403"/>
                    <a:gd name="T52" fmla="*/ 0 w 696"/>
                    <a:gd name="T53" fmla="*/ 0 h 403"/>
                    <a:gd name="T54" fmla="*/ 0 w 696"/>
                    <a:gd name="T55" fmla="*/ 0 h 403"/>
                    <a:gd name="T56" fmla="*/ 0 w 696"/>
                    <a:gd name="T57" fmla="*/ 0 h 403"/>
                    <a:gd name="T58" fmla="*/ 0 w 696"/>
                    <a:gd name="T59" fmla="*/ 0 h 403"/>
                    <a:gd name="T60" fmla="*/ 0 w 696"/>
                    <a:gd name="T61" fmla="*/ 0 h 403"/>
                    <a:gd name="T62" fmla="*/ 0 w 696"/>
                    <a:gd name="T63" fmla="*/ 0 h 403"/>
                    <a:gd name="T64" fmla="*/ 0 w 696"/>
                    <a:gd name="T65" fmla="*/ 0 h 403"/>
                    <a:gd name="T66" fmla="*/ 0 w 696"/>
                    <a:gd name="T67" fmla="*/ 0 h 403"/>
                    <a:gd name="T68" fmla="*/ 0 w 696"/>
                    <a:gd name="T69" fmla="*/ 0 h 403"/>
                    <a:gd name="T70" fmla="*/ 0 w 696"/>
                    <a:gd name="T71" fmla="*/ 0 h 403"/>
                    <a:gd name="T72" fmla="*/ 0 w 696"/>
                    <a:gd name="T73" fmla="*/ 0 h 403"/>
                    <a:gd name="T74" fmla="*/ 0 w 696"/>
                    <a:gd name="T75" fmla="*/ 0 h 403"/>
                    <a:gd name="T76" fmla="*/ 0 w 696"/>
                    <a:gd name="T77" fmla="*/ 0 h 403"/>
                    <a:gd name="T78" fmla="*/ 0 w 696"/>
                    <a:gd name="T79" fmla="*/ 0 h 403"/>
                    <a:gd name="T80" fmla="*/ 0 w 696"/>
                    <a:gd name="T81" fmla="*/ 0 h 403"/>
                    <a:gd name="T82" fmla="*/ 0 w 696"/>
                    <a:gd name="T83" fmla="*/ 0 h 403"/>
                    <a:gd name="T84" fmla="*/ 0 w 696"/>
                    <a:gd name="T85" fmla="*/ 0 h 403"/>
                    <a:gd name="T86" fmla="*/ 0 w 696"/>
                    <a:gd name="T87" fmla="*/ 0 h 403"/>
                    <a:gd name="T88" fmla="*/ 0 w 696"/>
                    <a:gd name="T89" fmla="*/ 0 h 403"/>
                    <a:gd name="T90" fmla="*/ 0 w 696"/>
                    <a:gd name="T91" fmla="*/ 0 h 403"/>
                    <a:gd name="T92" fmla="*/ 0 w 696"/>
                    <a:gd name="T93" fmla="*/ 0 h 403"/>
                    <a:gd name="T94" fmla="*/ 0 w 696"/>
                    <a:gd name="T95" fmla="*/ 0 h 403"/>
                    <a:gd name="T96" fmla="*/ 0 w 696"/>
                    <a:gd name="T97" fmla="*/ 0 h 403"/>
                    <a:gd name="T98" fmla="*/ 0 w 696"/>
                    <a:gd name="T99" fmla="*/ 0 h 403"/>
                    <a:gd name="T100" fmla="*/ 0 w 696"/>
                    <a:gd name="T101" fmla="*/ 0 h 403"/>
                    <a:gd name="T102" fmla="*/ 0 w 696"/>
                    <a:gd name="T103" fmla="*/ 0 h 403"/>
                    <a:gd name="T104" fmla="*/ 0 w 696"/>
                    <a:gd name="T105" fmla="*/ 0 h 403"/>
                    <a:gd name="T106" fmla="*/ 0 w 696"/>
                    <a:gd name="T107" fmla="*/ 0 h 403"/>
                    <a:gd name="T108" fmla="*/ 0 w 696"/>
                    <a:gd name="T109" fmla="*/ 0 h 403"/>
                    <a:gd name="T110" fmla="*/ 0 w 696"/>
                    <a:gd name="T111" fmla="*/ 0 h 403"/>
                    <a:gd name="T112" fmla="*/ 0 w 696"/>
                    <a:gd name="T113" fmla="*/ 0 h 4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6" h="403">
                      <a:moveTo>
                        <a:pt x="522" y="32"/>
                      </a:moveTo>
                      <a:lnTo>
                        <a:pt x="503" y="52"/>
                      </a:lnTo>
                      <a:lnTo>
                        <a:pt x="485" y="70"/>
                      </a:lnTo>
                      <a:lnTo>
                        <a:pt x="466" y="87"/>
                      </a:lnTo>
                      <a:lnTo>
                        <a:pt x="448" y="102"/>
                      </a:lnTo>
                      <a:lnTo>
                        <a:pt x="430" y="116"/>
                      </a:lnTo>
                      <a:lnTo>
                        <a:pt x="412" y="128"/>
                      </a:lnTo>
                      <a:lnTo>
                        <a:pt x="395" y="139"/>
                      </a:lnTo>
                      <a:lnTo>
                        <a:pt x="377" y="150"/>
                      </a:lnTo>
                      <a:lnTo>
                        <a:pt x="361" y="159"/>
                      </a:lnTo>
                      <a:lnTo>
                        <a:pt x="344" y="167"/>
                      </a:lnTo>
                      <a:lnTo>
                        <a:pt x="328" y="175"/>
                      </a:lnTo>
                      <a:lnTo>
                        <a:pt x="312" y="181"/>
                      </a:lnTo>
                      <a:lnTo>
                        <a:pt x="297" y="186"/>
                      </a:lnTo>
                      <a:lnTo>
                        <a:pt x="282" y="190"/>
                      </a:lnTo>
                      <a:lnTo>
                        <a:pt x="268" y="194"/>
                      </a:lnTo>
                      <a:lnTo>
                        <a:pt x="254" y="197"/>
                      </a:lnTo>
                      <a:lnTo>
                        <a:pt x="228" y="201"/>
                      </a:lnTo>
                      <a:lnTo>
                        <a:pt x="205" y="204"/>
                      </a:lnTo>
                      <a:lnTo>
                        <a:pt x="184" y="204"/>
                      </a:lnTo>
                      <a:lnTo>
                        <a:pt x="166" y="202"/>
                      </a:lnTo>
                      <a:lnTo>
                        <a:pt x="140" y="199"/>
                      </a:lnTo>
                      <a:lnTo>
                        <a:pt x="130" y="196"/>
                      </a:lnTo>
                      <a:lnTo>
                        <a:pt x="131" y="197"/>
                      </a:lnTo>
                      <a:lnTo>
                        <a:pt x="122" y="194"/>
                      </a:lnTo>
                      <a:lnTo>
                        <a:pt x="111" y="193"/>
                      </a:lnTo>
                      <a:lnTo>
                        <a:pt x="102" y="192"/>
                      </a:lnTo>
                      <a:lnTo>
                        <a:pt x="92" y="192"/>
                      </a:lnTo>
                      <a:lnTo>
                        <a:pt x="83" y="194"/>
                      </a:lnTo>
                      <a:lnTo>
                        <a:pt x="73" y="196"/>
                      </a:lnTo>
                      <a:lnTo>
                        <a:pt x="64" y="199"/>
                      </a:lnTo>
                      <a:lnTo>
                        <a:pt x="56" y="202"/>
                      </a:lnTo>
                      <a:lnTo>
                        <a:pt x="46" y="208"/>
                      </a:lnTo>
                      <a:lnTo>
                        <a:pt x="39" y="213"/>
                      </a:lnTo>
                      <a:lnTo>
                        <a:pt x="32" y="219"/>
                      </a:lnTo>
                      <a:lnTo>
                        <a:pt x="25" y="226"/>
                      </a:lnTo>
                      <a:lnTo>
                        <a:pt x="18" y="235"/>
                      </a:lnTo>
                      <a:lnTo>
                        <a:pt x="13" y="243"/>
                      </a:lnTo>
                      <a:lnTo>
                        <a:pt x="9" y="251"/>
                      </a:lnTo>
                      <a:lnTo>
                        <a:pt x="5" y="260"/>
                      </a:lnTo>
                      <a:lnTo>
                        <a:pt x="3" y="271"/>
                      </a:lnTo>
                      <a:lnTo>
                        <a:pt x="1" y="281"/>
                      </a:lnTo>
                      <a:lnTo>
                        <a:pt x="0" y="290"/>
                      </a:lnTo>
                      <a:lnTo>
                        <a:pt x="1" y="301"/>
                      </a:lnTo>
                      <a:lnTo>
                        <a:pt x="2" y="310"/>
                      </a:lnTo>
                      <a:lnTo>
                        <a:pt x="4" y="319"/>
                      </a:lnTo>
                      <a:lnTo>
                        <a:pt x="7" y="329"/>
                      </a:lnTo>
                      <a:lnTo>
                        <a:pt x="11" y="337"/>
                      </a:lnTo>
                      <a:lnTo>
                        <a:pt x="15" y="345"/>
                      </a:lnTo>
                      <a:lnTo>
                        <a:pt x="22" y="353"/>
                      </a:lnTo>
                      <a:lnTo>
                        <a:pt x="28" y="361"/>
                      </a:lnTo>
                      <a:lnTo>
                        <a:pt x="34" y="367"/>
                      </a:lnTo>
                      <a:lnTo>
                        <a:pt x="42" y="373"/>
                      </a:lnTo>
                      <a:lnTo>
                        <a:pt x="50" y="378"/>
                      </a:lnTo>
                      <a:lnTo>
                        <a:pt x="60" y="383"/>
                      </a:lnTo>
                      <a:lnTo>
                        <a:pt x="69" y="387"/>
                      </a:lnTo>
                      <a:lnTo>
                        <a:pt x="74" y="389"/>
                      </a:lnTo>
                      <a:lnTo>
                        <a:pt x="87" y="392"/>
                      </a:lnTo>
                      <a:lnTo>
                        <a:pt x="104" y="396"/>
                      </a:lnTo>
                      <a:lnTo>
                        <a:pt x="127" y="399"/>
                      </a:lnTo>
                      <a:lnTo>
                        <a:pt x="155" y="402"/>
                      </a:lnTo>
                      <a:lnTo>
                        <a:pt x="188" y="403"/>
                      </a:lnTo>
                      <a:lnTo>
                        <a:pt x="206" y="403"/>
                      </a:lnTo>
                      <a:lnTo>
                        <a:pt x="224" y="402"/>
                      </a:lnTo>
                      <a:lnTo>
                        <a:pt x="244" y="400"/>
                      </a:lnTo>
                      <a:lnTo>
                        <a:pt x="265" y="398"/>
                      </a:lnTo>
                      <a:lnTo>
                        <a:pt x="286" y="394"/>
                      </a:lnTo>
                      <a:lnTo>
                        <a:pt x="309" y="390"/>
                      </a:lnTo>
                      <a:lnTo>
                        <a:pt x="332" y="383"/>
                      </a:lnTo>
                      <a:lnTo>
                        <a:pt x="356" y="377"/>
                      </a:lnTo>
                      <a:lnTo>
                        <a:pt x="379" y="369"/>
                      </a:lnTo>
                      <a:lnTo>
                        <a:pt x="404" y="360"/>
                      </a:lnTo>
                      <a:lnTo>
                        <a:pt x="429" y="348"/>
                      </a:lnTo>
                      <a:lnTo>
                        <a:pt x="455" y="336"/>
                      </a:lnTo>
                      <a:lnTo>
                        <a:pt x="481" y="321"/>
                      </a:lnTo>
                      <a:lnTo>
                        <a:pt x="508" y="305"/>
                      </a:lnTo>
                      <a:lnTo>
                        <a:pt x="533" y="287"/>
                      </a:lnTo>
                      <a:lnTo>
                        <a:pt x="561" y="268"/>
                      </a:lnTo>
                      <a:lnTo>
                        <a:pt x="588" y="246"/>
                      </a:lnTo>
                      <a:lnTo>
                        <a:pt x="615" y="221"/>
                      </a:lnTo>
                      <a:lnTo>
                        <a:pt x="642" y="195"/>
                      </a:lnTo>
                      <a:lnTo>
                        <a:pt x="670" y="166"/>
                      </a:lnTo>
                      <a:lnTo>
                        <a:pt x="676" y="159"/>
                      </a:lnTo>
                      <a:lnTo>
                        <a:pt x="681" y="150"/>
                      </a:lnTo>
                      <a:lnTo>
                        <a:pt x="686" y="141"/>
                      </a:lnTo>
                      <a:lnTo>
                        <a:pt x="690" y="132"/>
                      </a:lnTo>
                      <a:lnTo>
                        <a:pt x="693" y="123"/>
                      </a:lnTo>
                      <a:lnTo>
                        <a:pt x="695" y="114"/>
                      </a:lnTo>
                      <a:lnTo>
                        <a:pt x="696" y="104"/>
                      </a:lnTo>
                      <a:lnTo>
                        <a:pt x="696" y="95"/>
                      </a:lnTo>
                      <a:lnTo>
                        <a:pt x="695" y="85"/>
                      </a:lnTo>
                      <a:lnTo>
                        <a:pt x="693" y="75"/>
                      </a:lnTo>
                      <a:lnTo>
                        <a:pt x="690" y="66"/>
                      </a:lnTo>
                      <a:lnTo>
                        <a:pt x="686" y="58"/>
                      </a:lnTo>
                      <a:lnTo>
                        <a:pt x="682" y="48"/>
                      </a:lnTo>
                      <a:lnTo>
                        <a:pt x="676" y="40"/>
                      </a:lnTo>
                      <a:lnTo>
                        <a:pt x="670" y="33"/>
                      </a:lnTo>
                      <a:lnTo>
                        <a:pt x="663" y="26"/>
                      </a:lnTo>
                      <a:lnTo>
                        <a:pt x="655" y="18"/>
                      </a:lnTo>
                      <a:lnTo>
                        <a:pt x="647" y="13"/>
                      </a:lnTo>
                      <a:lnTo>
                        <a:pt x="638" y="9"/>
                      </a:lnTo>
                      <a:lnTo>
                        <a:pt x="629" y="5"/>
                      </a:lnTo>
                      <a:lnTo>
                        <a:pt x="619" y="2"/>
                      </a:lnTo>
                      <a:lnTo>
                        <a:pt x="610" y="0"/>
                      </a:lnTo>
                      <a:lnTo>
                        <a:pt x="601" y="0"/>
                      </a:lnTo>
                      <a:lnTo>
                        <a:pt x="591" y="0"/>
                      </a:lnTo>
                      <a:lnTo>
                        <a:pt x="582" y="0"/>
                      </a:lnTo>
                      <a:lnTo>
                        <a:pt x="572" y="2"/>
                      </a:lnTo>
                      <a:lnTo>
                        <a:pt x="562" y="5"/>
                      </a:lnTo>
                      <a:lnTo>
                        <a:pt x="554" y="8"/>
                      </a:lnTo>
                      <a:lnTo>
                        <a:pt x="545" y="13"/>
                      </a:lnTo>
                      <a:lnTo>
                        <a:pt x="536" y="18"/>
                      </a:lnTo>
                      <a:lnTo>
                        <a:pt x="529" y="25"/>
                      </a:lnTo>
                      <a:lnTo>
                        <a:pt x="522" y="3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0" name="Freeform 2187">
                  <a:extLst>
                    <a:ext uri="{FF2B5EF4-FFF2-40B4-BE49-F238E27FC236}">
                      <a16:creationId xmlns:a16="http://schemas.microsoft.com/office/drawing/2014/main" id="{03AA0FD1-FB31-427F-9F1B-E3908E2B07A7}"/>
                    </a:ext>
                  </a:extLst>
                </p:cNvPr>
                <p:cNvSpPr>
                  <a:spLocks/>
                </p:cNvSpPr>
                <p:nvPr/>
              </p:nvSpPr>
              <p:spPr bwMode="auto">
                <a:xfrm>
                  <a:off x="1944" y="2424"/>
                  <a:ext cx="181" cy="270"/>
                </a:xfrm>
                <a:custGeom>
                  <a:avLst/>
                  <a:gdLst>
                    <a:gd name="T0" fmla="*/ 0 w 2714"/>
                    <a:gd name="T1" fmla="*/ 0 h 4061"/>
                    <a:gd name="T2" fmla="*/ 0 w 2714"/>
                    <a:gd name="T3" fmla="*/ 0 h 4061"/>
                    <a:gd name="T4" fmla="*/ 0 w 2714"/>
                    <a:gd name="T5" fmla="*/ 0 h 4061"/>
                    <a:gd name="T6" fmla="*/ 0 w 2714"/>
                    <a:gd name="T7" fmla="*/ 0 h 4061"/>
                    <a:gd name="T8" fmla="*/ 0 w 2714"/>
                    <a:gd name="T9" fmla="*/ 0 h 4061"/>
                    <a:gd name="T10" fmla="*/ 0 w 2714"/>
                    <a:gd name="T11" fmla="*/ 0 h 4061"/>
                    <a:gd name="T12" fmla="*/ 0 w 2714"/>
                    <a:gd name="T13" fmla="*/ 0 h 4061"/>
                    <a:gd name="T14" fmla="*/ 0 w 2714"/>
                    <a:gd name="T15" fmla="*/ 0 h 4061"/>
                    <a:gd name="T16" fmla="*/ 0 w 2714"/>
                    <a:gd name="T17" fmla="*/ 0 h 4061"/>
                    <a:gd name="T18" fmla="*/ 0 w 2714"/>
                    <a:gd name="T19" fmla="*/ 0 h 4061"/>
                    <a:gd name="T20" fmla="*/ 0 w 2714"/>
                    <a:gd name="T21" fmla="*/ 0 h 4061"/>
                    <a:gd name="T22" fmla="*/ 0 w 2714"/>
                    <a:gd name="T23" fmla="*/ 0 h 4061"/>
                    <a:gd name="T24" fmla="*/ 0 w 2714"/>
                    <a:gd name="T25" fmla="*/ 0 h 4061"/>
                    <a:gd name="T26" fmla="*/ 0 w 2714"/>
                    <a:gd name="T27" fmla="*/ 0 h 4061"/>
                    <a:gd name="T28" fmla="*/ 0 w 2714"/>
                    <a:gd name="T29" fmla="*/ 0 h 4061"/>
                    <a:gd name="T30" fmla="*/ 0 w 2714"/>
                    <a:gd name="T31" fmla="*/ 0 h 4061"/>
                    <a:gd name="T32" fmla="*/ 0 w 2714"/>
                    <a:gd name="T33" fmla="*/ 0 h 4061"/>
                    <a:gd name="T34" fmla="*/ 0 w 2714"/>
                    <a:gd name="T35" fmla="*/ 0 h 4061"/>
                    <a:gd name="T36" fmla="*/ 0 w 2714"/>
                    <a:gd name="T37" fmla="*/ 0 h 4061"/>
                    <a:gd name="T38" fmla="*/ 0 w 2714"/>
                    <a:gd name="T39" fmla="*/ 0 h 4061"/>
                    <a:gd name="T40" fmla="*/ 0 w 2714"/>
                    <a:gd name="T41" fmla="*/ 0 h 4061"/>
                    <a:gd name="T42" fmla="*/ 0 w 2714"/>
                    <a:gd name="T43" fmla="*/ 0 h 4061"/>
                    <a:gd name="T44" fmla="*/ 0 w 2714"/>
                    <a:gd name="T45" fmla="*/ 0 h 4061"/>
                    <a:gd name="T46" fmla="*/ 0 w 2714"/>
                    <a:gd name="T47" fmla="*/ 0 h 4061"/>
                    <a:gd name="T48" fmla="*/ 0 w 2714"/>
                    <a:gd name="T49" fmla="*/ 0 h 4061"/>
                    <a:gd name="T50" fmla="*/ 0 w 2714"/>
                    <a:gd name="T51" fmla="*/ 0 h 4061"/>
                    <a:gd name="T52" fmla="*/ 0 w 2714"/>
                    <a:gd name="T53" fmla="*/ 0 h 4061"/>
                    <a:gd name="T54" fmla="*/ 0 w 2714"/>
                    <a:gd name="T55" fmla="*/ 0 h 4061"/>
                    <a:gd name="T56" fmla="*/ 0 w 2714"/>
                    <a:gd name="T57" fmla="*/ 0 h 4061"/>
                    <a:gd name="T58" fmla="*/ 0 w 2714"/>
                    <a:gd name="T59" fmla="*/ 0 h 4061"/>
                    <a:gd name="T60" fmla="*/ 0 w 2714"/>
                    <a:gd name="T61" fmla="*/ 0 h 4061"/>
                    <a:gd name="T62" fmla="*/ 0 w 2714"/>
                    <a:gd name="T63" fmla="*/ 0 h 4061"/>
                    <a:gd name="T64" fmla="*/ 0 w 2714"/>
                    <a:gd name="T65" fmla="*/ 0 h 4061"/>
                    <a:gd name="T66" fmla="*/ 0 w 2714"/>
                    <a:gd name="T67" fmla="*/ 0 h 4061"/>
                    <a:gd name="T68" fmla="*/ 0 w 2714"/>
                    <a:gd name="T69" fmla="*/ 0 h 4061"/>
                    <a:gd name="T70" fmla="*/ 0 w 2714"/>
                    <a:gd name="T71" fmla="*/ 0 h 4061"/>
                    <a:gd name="T72" fmla="*/ 0 w 2714"/>
                    <a:gd name="T73" fmla="*/ 0 h 4061"/>
                    <a:gd name="T74" fmla="*/ 0 w 2714"/>
                    <a:gd name="T75" fmla="*/ 0 h 4061"/>
                    <a:gd name="T76" fmla="*/ 0 w 2714"/>
                    <a:gd name="T77" fmla="*/ 0 h 4061"/>
                    <a:gd name="T78" fmla="*/ 0 w 2714"/>
                    <a:gd name="T79" fmla="*/ 0 h 4061"/>
                    <a:gd name="T80" fmla="*/ 0 w 2714"/>
                    <a:gd name="T81" fmla="*/ 0 h 4061"/>
                    <a:gd name="T82" fmla="*/ 0 w 2714"/>
                    <a:gd name="T83" fmla="*/ 0 h 4061"/>
                    <a:gd name="T84" fmla="*/ 0 w 2714"/>
                    <a:gd name="T85" fmla="*/ 0 h 4061"/>
                    <a:gd name="T86" fmla="*/ 0 w 2714"/>
                    <a:gd name="T87" fmla="*/ 0 h 4061"/>
                    <a:gd name="T88" fmla="*/ 0 w 2714"/>
                    <a:gd name="T89" fmla="*/ 0 h 4061"/>
                    <a:gd name="T90" fmla="*/ 0 w 2714"/>
                    <a:gd name="T91" fmla="*/ 0 h 4061"/>
                    <a:gd name="T92" fmla="*/ 0 w 2714"/>
                    <a:gd name="T93" fmla="*/ 0 h 4061"/>
                    <a:gd name="T94" fmla="*/ 0 w 2714"/>
                    <a:gd name="T95" fmla="*/ 0 h 4061"/>
                    <a:gd name="T96" fmla="*/ 0 w 2714"/>
                    <a:gd name="T97" fmla="*/ 0 h 4061"/>
                    <a:gd name="T98" fmla="*/ 0 w 2714"/>
                    <a:gd name="T99" fmla="*/ 0 h 4061"/>
                    <a:gd name="T100" fmla="*/ 0 w 2714"/>
                    <a:gd name="T101" fmla="*/ 0 h 4061"/>
                    <a:gd name="T102" fmla="*/ 0 w 2714"/>
                    <a:gd name="T103" fmla="*/ 0 h 4061"/>
                    <a:gd name="T104" fmla="*/ 0 w 2714"/>
                    <a:gd name="T105" fmla="*/ 0 h 4061"/>
                    <a:gd name="T106" fmla="*/ 0 w 2714"/>
                    <a:gd name="T107" fmla="*/ 0 h 4061"/>
                    <a:gd name="T108" fmla="*/ 0 w 2714"/>
                    <a:gd name="T109" fmla="*/ 0 h 4061"/>
                    <a:gd name="T110" fmla="*/ 0 w 2714"/>
                    <a:gd name="T111" fmla="*/ 0 h 4061"/>
                    <a:gd name="T112" fmla="*/ 0 w 2714"/>
                    <a:gd name="T113" fmla="*/ 0 h 4061"/>
                    <a:gd name="T114" fmla="*/ 0 w 2714"/>
                    <a:gd name="T115" fmla="*/ 0 h 4061"/>
                    <a:gd name="T116" fmla="*/ 0 w 2714"/>
                    <a:gd name="T117" fmla="*/ 0 h 4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14" h="4061">
                      <a:moveTo>
                        <a:pt x="2604" y="212"/>
                      </a:moveTo>
                      <a:lnTo>
                        <a:pt x="2604" y="212"/>
                      </a:lnTo>
                      <a:lnTo>
                        <a:pt x="2614" y="212"/>
                      </a:lnTo>
                      <a:lnTo>
                        <a:pt x="2624" y="212"/>
                      </a:lnTo>
                      <a:lnTo>
                        <a:pt x="2634" y="210"/>
                      </a:lnTo>
                      <a:lnTo>
                        <a:pt x="2643" y="208"/>
                      </a:lnTo>
                      <a:lnTo>
                        <a:pt x="2653" y="204"/>
                      </a:lnTo>
                      <a:lnTo>
                        <a:pt x="2661" y="200"/>
                      </a:lnTo>
                      <a:lnTo>
                        <a:pt x="2669" y="195"/>
                      </a:lnTo>
                      <a:lnTo>
                        <a:pt x="2677" y="189"/>
                      </a:lnTo>
                      <a:lnTo>
                        <a:pt x="2685" y="183"/>
                      </a:lnTo>
                      <a:lnTo>
                        <a:pt x="2691" y="175"/>
                      </a:lnTo>
                      <a:lnTo>
                        <a:pt x="2697" y="168"/>
                      </a:lnTo>
                      <a:lnTo>
                        <a:pt x="2701" y="160"/>
                      </a:lnTo>
                      <a:lnTo>
                        <a:pt x="2706" y="152"/>
                      </a:lnTo>
                      <a:lnTo>
                        <a:pt x="2709" y="142"/>
                      </a:lnTo>
                      <a:lnTo>
                        <a:pt x="2712" y="132"/>
                      </a:lnTo>
                      <a:lnTo>
                        <a:pt x="2714" y="122"/>
                      </a:lnTo>
                      <a:lnTo>
                        <a:pt x="2714" y="112"/>
                      </a:lnTo>
                      <a:lnTo>
                        <a:pt x="2714" y="102"/>
                      </a:lnTo>
                      <a:lnTo>
                        <a:pt x="2712" y="92"/>
                      </a:lnTo>
                      <a:lnTo>
                        <a:pt x="2709" y="82"/>
                      </a:lnTo>
                      <a:lnTo>
                        <a:pt x="2706" y="73"/>
                      </a:lnTo>
                      <a:lnTo>
                        <a:pt x="2702" y="65"/>
                      </a:lnTo>
                      <a:lnTo>
                        <a:pt x="2697" y="57"/>
                      </a:lnTo>
                      <a:lnTo>
                        <a:pt x="2692" y="49"/>
                      </a:lnTo>
                      <a:lnTo>
                        <a:pt x="2686" y="42"/>
                      </a:lnTo>
                      <a:lnTo>
                        <a:pt x="2678" y="35"/>
                      </a:lnTo>
                      <a:lnTo>
                        <a:pt x="2670" y="30"/>
                      </a:lnTo>
                      <a:lnTo>
                        <a:pt x="2662" y="25"/>
                      </a:lnTo>
                      <a:lnTo>
                        <a:pt x="2654" y="20"/>
                      </a:lnTo>
                      <a:lnTo>
                        <a:pt x="2644" y="16"/>
                      </a:lnTo>
                      <a:lnTo>
                        <a:pt x="2634" y="14"/>
                      </a:lnTo>
                      <a:lnTo>
                        <a:pt x="2625" y="12"/>
                      </a:lnTo>
                      <a:lnTo>
                        <a:pt x="2599" y="10"/>
                      </a:lnTo>
                      <a:lnTo>
                        <a:pt x="2546" y="7"/>
                      </a:lnTo>
                      <a:lnTo>
                        <a:pt x="2469" y="3"/>
                      </a:lnTo>
                      <a:lnTo>
                        <a:pt x="2370" y="1"/>
                      </a:lnTo>
                      <a:lnTo>
                        <a:pt x="2313" y="0"/>
                      </a:lnTo>
                      <a:lnTo>
                        <a:pt x="2252" y="1"/>
                      </a:lnTo>
                      <a:lnTo>
                        <a:pt x="2187" y="3"/>
                      </a:lnTo>
                      <a:lnTo>
                        <a:pt x="2119" y="6"/>
                      </a:lnTo>
                      <a:lnTo>
                        <a:pt x="2047" y="10"/>
                      </a:lnTo>
                      <a:lnTo>
                        <a:pt x="1972" y="16"/>
                      </a:lnTo>
                      <a:lnTo>
                        <a:pt x="1895" y="23"/>
                      </a:lnTo>
                      <a:lnTo>
                        <a:pt x="1815" y="34"/>
                      </a:lnTo>
                      <a:lnTo>
                        <a:pt x="1733" y="46"/>
                      </a:lnTo>
                      <a:lnTo>
                        <a:pt x="1651" y="60"/>
                      </a:lnTo>
                      <a:lnTo>
                        <a:pt x="1566" y="77"/>
                      </a:lnTo>
                      <a:lnTo>
                        <a:pt x="1481" y="97"/>
                      </a:lnTo>
                      <a:lnTo>
                        <a:pt x="1396" y="119"/>
                      </a:lnTo>
                      <a:lnTo>
                        <a:pt x="1310" y="144"/>
                      </a:lnTo>
                      <a:lnTo>
                        <a:pt x="1226" y="173"/>
                      </a:lnTo>
                      <a:lnTo>
                        <a:pt x="1142" y="205"/>
                      </a:lnTo>
                      <a:lnTo>
                        <a:pt x="1058" y="242"/>
                      </a:lnTo>
                      <a:lnTo>
                        <a:pt x="976" y="281"/>
                      </a:lnTo>
                      <a:lnTo>
                        <a:pt x="896" y="324"/>
                      </a:lnTo>
                      <a:lnTo>
                        <a:pt x="818" y="372"/>
                      </a:lnTo>
                      <a:lnTo>
                        <a:pt x="742" y="424"/>
                      </a:lnTo>
                      <a:lnTo>
                        <a:pt x="669" y="480"/>
                      </a:lnTo>
                      <a:lnTo>
                        <a:pt x="599" y="541"/>
                      </a:lnTo>
                      <a:lnTo>
                        <a:pt x="533" y="608"/>
                      </a:lnTo>
                      <a:lnTo>
                        <a:pt x="481" y="665"/>
                      </a:lnTo>
                      <a:lnTo>
                        <a:pt x="433" y="720"/>
                      </a:lnTo>
                      <a:lnTo>
                        <a:pt x="388" y="776"/>
                      </a:lnTo>
                      <a:lnTo>
                        <a:pt x="347" y="831"/>
                      </a:lnTo>
                      <a:lnTo>
                        <a:pt x="307" y="886"/>
                      </a:lnTo>
                      <a:lnTo>
                        <a:pt x="271" y="940"/>
                      </a:lnTo>
                      <a:lnTo>
                        <a:pt x="238" y="992"/>
                      </a:lnTo>
                      <a:lnTo>
                        <a:pt x="208" y="1045"/>
                      </a:lnTo>
                      <a:lnTo>
                        <a:pt x="180" y="1097"/>
                      </a:lnTo>
                      <a:lnTo>
                        <a:pt x="155" y="1147"/>
                      </a:lnTo>
                      <a:lnTo>
                        <a:pt x="133" y="1197"/>
                      </a:lnTo>
                      <a:lnTo>
                        <a:pt x="112" y="1246"/>
                      </a:lnTo>
                      <a:lnTo>
                        <a:pt x="93" y="1294"/>
                      </a:lnTo>
                      <a:lnTo>
                        <a:pt x="78" y="1341"/>
                      </a:lnTo>
                      <a:lnTo>
                        <a:pt x="63" y="1386"/>
                      </a:lnTo>
                      <a:lnTo>
                        <a:pt x="51" y="1432"/>
                      </a:lnTo>
                      <a:lnTo>
                        <a:pt x="40" y="1475"/>
                      </a:lnTo>
                      <a:lnTo>
                        <a:pt x="30" y="1517"/>
                      </a:lnTo>
                      <a:lnTo>
                        <a:pt x="23" y="1559"/>
                      </a:lnTo>
                      <a:lnTo>
                        <a:pt x="17" y="1599"/>
                      </a:lnTo>
                      <a:lnTo>
                        <a:pt x="12" y="1638"/>
                      </a:lnTo>
                      <a:lnTo>
                        <a:pt x="7" y="1676"/>
                      </a:lnTo>
                      <a:lnTo>
                        <a:pt x="4" y="1712"/>
                      </a:lnTo>
                      <a:lnTo>
                        <a:pt x="2" y="1746"/>
                      </a:lnTo>
                      <a:lnTo>
                        <a:pt x="1" y="1779"/>
                      </a:lnTo>
                      <a:lnTo>
                        <a:pt x="0" y="1811"/>
                      </a:lnTo>
                      <a:lnTo>
                        <a:pt x="0" y="1841"/>
                      </a:lnTo>
                      <a:lnTo>
                        <a:pt x="1" y="1870"/>
                      </a:lnTo>
                      <a:lnTo>
                        <a:pt x="3" y="1923"/>
                      </a:lnTo>
                      <a:lnTo>
                        <a:pt x="5" y="1968"/>
                      </a:lnTo>
                      <a:lnTo>
                        <a:pt x="7" y="2004"/>
                      </a:lnTo>
                      <a:lnTo>
                        <a:pt x="14" y="2099"/>
                      </a:lnTo>
                      <a:lnTo>
                        <a:pt x="23" y="2192"/>
                      </a:lnTo>
                      <a:lnTo>
                        <a:pt x="35" y="2285"/>
                      </a:lnTo>
                      <a:lnTo>
                        <a:pt x="50" y="2377"/>
                      </a:lnTo>
                      <a:lnTo>
                        <a:pt x="67" y="2468"/>
                      </a:lnTo>
                      <a:lnTo>
                        <a:pt x="88" y="2559"/>
                      </a:lnTo>
                      <a:lnTo>
                        <a:pt x="110" y="2648"/>
                      </a:lnTo>
                      <a:lnTo>
                        <a:pt x="135" y="2735"/>
                      </a:lnTo>
                      <a:lnTo>
                        <a:pt x="161" y="2821"/>
                      </a:lnTo>
                      <a:lnTo>
                        <a:pt x="187" y="2906"/>
                      </a:lnTo>
                      <a:lnTo>
                        <a:pt x="216" y="2990"/>
                      </a:lnTo>
                      <a:lnTo>
                        <a:pt x="246" y="3070"/>
                      </a:lnTo>
                      <a:lnTo>
                        <a:pt x="276" y="3149"/>
                      </a:lnTo>
                      <a:lnTo>
                        <a:pt x="307" y="3226"/>
                      </a:lnTo>
                      <a:lnTo>
                        <a:pt x="339" y="3299"/>
                      </a:lnTo>
                      <a:lnTo>
                        <a:pt x="371" y="3370"/>
                      </a:lnTo>
                      <a:lnTo>
                        <a:pt x="402" y="3440"/>
                      </a:lnTo>
                      <a:lnTo>
                        <a:pt x="433" y="3505"/>
                      </a:lnTo>
                      <a:lnTo>
                        <a:pt x="465" y="3567"/>
                      </a:lnTo>
                      <a:lnTo>
                        <a:pt x="496" y="3626"/>
                      </a:lnTo>
                      <a:lnTo>
                        <a:pt x="524" y="3681"/>
                      </a:lnTo>
                      <a:lnTo>
                        <a:pt x="552" y="3733"/>
                      </a:lnTo>
                      <a:lnTo>
                        <a:pt x="579" y="3782"/>
                      </a:lnTo>
                      <a:lnTo>
                        <a:pt x="604" y="3825"/>
                      </a:lnTo>
                      <a:lnTo>
                        <a:pt x="649" y="3902"/>
                      </a:lnTo>
                      <a:lnTo>
                        <a:pt x="684" y="3960"/>
                      </a:lnTo>
                      <a:lnTo>
                        <a:pt x="709" y="3998"/>
                      </a:lnTo>
                      <a:lnTo>
                        <a:pt x="721" y="4016"/>
                      </a:lnTo>
                      <a:lnTo>
                        <a:pt x="727" y="4025"/>
                      </a:lnTo>
                      <a:lnTo>
                        <a:pt x="733" y="4032"/>
                      </a:lnTo>
                      <a:lnTo>
                        <a:pt x="741" y="4039"/>
                      </a:lnTo>
                      <a:lnTo>
                        <a:pt x="749" y="4044"/>
                      </a:lnTo>
                      <a:lnTo>
                        <a:pt x="757" y="4050"/>
                      </a:lnTo>
                      <a:lnTo>
                        <a:pt x="766" y="4054"/>
                      </a:lnTo>
                      <a:lnTo>
                        <a:pt x="775" y="4057"/>
                      </a:lnTo>
                      <a:lnTo>
                        <a:pt x="784" y="4059"/>
                      </a:lnTo>
                      <a:lnTo>
                        <a:pt x="794" y="4061"/>
                      </a:lnTo>
                      <a:lnTo>
                        <a:pt x="804" y="4061"/>
                      </a:lnTo>
                      <a:lnTo>
                        <a:pt x="813" y="4061"/>
                      </a:lnTo>
                      <a:lnTo>
                        <a:pt x="822" y="4059"/>
                      </a:lnTo>
                      <a:lnTo>
                        <a:pt x="833" y="4057"/>
                      </a:lnTo>
                      <a:lnTo>
                        <a:pt x="842" y="4054"/>
                      </a:lnTo>
                      <a:lnTo>
                        <a:pt x="850" y="4050"/>
                      </a:lnTo>
                      <a:lnTo>
                        <a:pt x="860" y="4044"/>
                      </a:lnTo>
                      <a:lnTo>
                        <a:pt x="868" y="4038"/>
                      </a:lnTo>
                      <a:lnTo>
                        <a:pt x="875" y="4031"/>
                      </a:lnTo>
                      <a:lnTo>
                        <a:pt x="881" y="4024"/>
                      </a:lnTo>
                      <a:lnTo>
                        <a:pt x="887" y="4016"/>
                      </a:lnTo>
                      <a:lnTo>
                        <a:pt x="893" y="4008"/>
                      </a:lnTo>
                      <a:lnTo>
                        <a:pt x="897" y="3999"/>
                      </a:lnTo>
                      <a:lnTo>
                        <a:pt x="900" y="3990"/>
                      </a:lnTo>
                      <a:lnTo>
                        <a:pt x="902" y="3980"/>
                      </a:lnTo>
                      <a:lnTo>
                        <a:pt x="903" y="3971"/>
                      </a:lnTo>
                      <a:lnTo>
                        <a:pt x="904" y="3962"/>
                      </a:lnTo>
                      <a:lnTo>
                        <a:pt x="903" y="3952"/>
                      </a:lnTo>
                      <a:lnTo>
                        <a:pt x="902" y="3942"/>
                      </a:lnTo>
                      <a:lnTo>
                        <a:pt x="900" y="3933"/>
                      </a:lnTo>
                      <a:lnTo>
                        <a:pt x="897" y="3923"/>
                      </a:lnTo>
                      <a:lnTo>
                        <a:pt x="893" y="3914"/>
                      </a:lnTo>
                      <a:lnTo>
                        <a:pt x="887" y="3906"/>
                      </a:lnTo>
                      <a:lnTo>
                        <a:pt x="879" y="3893"/>
                      </a:lnTo>
                      <a:lnTo>
                        <a:pt x="857" y="3859"/>
                      </a:lnTo>
                      <a:lnTo>
                        <a:pt x="825" y="3807"/>
                      </a:lnTo>
                      <a:lnTo>
                        <a:pt x="784" y="3736"/>
                      </a:lnTo>
                      <a:lnTo>
                        <a:pt x="735" y="3648"/>
                      </a:lnTo>
                      <a:lnTo>
                        <a:pt x="681" y="3546"/>
                      </a:lnTo>
                      <a:lnTo>
                        <a:pt x="652" y="3489"/>
                      </a:lnTo>
                      <a:lnTo>
                        <a:pt x="622" y="3429"/>
                      </a:lnTo>
                      <a:lnTo>
                        <a:pt x="592" y="3367"/>
                      </a:lnTo>
                      <a:lnTo>
                        <a:pt x="561" y="3301"/>
                      </a:lnTo>
                      <a:lnTo>
                        <a:pt x="530" y="3233"/>
                      </a:lnTo>
                      <a:lnTo>
                        <a:pt x="500" y="3161"/>
                      </a:lnTo>
                      <a:lnTo>
                        <a:pt x="469" y="3088"/>
                      </a:lnTo>
                      <a:lnTo>
                        <a:pt x="440" y="3013"/>
                      </a:lnTo>
                      <a:lnTo>
                        <a:pt x="411" y="2935"/>
                      </a:lnTo>
                      <a:lnTo>
                        <a:pt x="383" y="2855"/>
                      </a:lnTo>
                      <a:lnTo>
                        <a:pt x="356" y="2774"/>
                      </a:lnTo>
                      <a:lnTo>
                        <a:pt x="330" y="2691"/>
                      </a:lnTo>
                      <a:lnTo>
                        <a:pt x="306" y="2607"/>
                      </a:lnTo>
                      <a:lnTo>
                        <a:pt x="286" y="2521"/>
                      </a:lnTo>
                      <a:lnTo>
                        <a:pt x="266" y="2436"/>
                      </a:lnTo>
                      <a:lnTo>
                        <a:pt x="248" y="2349"/>
                      </a:lnTo>
                      <a:lnTo>
                        <a:pt x="234" y="2261"/>
                      </a:lnTo>
                      <a:lnTo>
                        <a:pt x="222" y="2172"/>
                      </a:lnTo>
                      <a:lnTo>
                        <a:pt x="213" y="2084"/>
                      </a:lnTo>
                      <a:lnTo>
                        <a:pt x="207" y="1995"/>
                      </a:lnTo>
                      <a:lnTo>
                        <a:pt x="205" y="1957"/>
                      </a:lnTo>
                      <a:lnTo>
                        <a:pt x="203" y="1913"/>
                      </a:lnTo>
                      <a:lnTo>
                        <a:pt x="201" y="1865"/>
                      </a:lnTo>
                      <a:lnTo>
                        <a:pt x="200" y="1839"/>
                      </a:lnTo>
                      <a:lnTo>
                        <a:pt x="200" y="1811"/>
                      </a:lnTo>
                      <a:lnTo>
                        <a:pt x="201" y="1783"/>
                      </a:lnTo>
                      <a:lnTo>
                        <a:pt x="202" y="1753"/>
                      </a:lnTo>
                      <a:lnTo>
                        <a:pt x="204" y="1722"/>
                      </a:lnTo>
                      <a:lnTo>
                        <a:pt x="206" y="1689"/>
                      </a:lnTo>
                      <a:lnTo>
                        <a:pt x="210" y="1656"/>
                      </a:lnTo>
                      <a:lnTo>
                        <a:pt x="214" y="1622"/>
                      </a:lnTo>
                      <a:lnTo>
                        <a:pt x="220" y="1587"/>
                      </a:lnTo>
                      <a:lnTo>
                        <a:pt x="227" y="1550"/>
                      </a:lnTo>
                      <a:lnTo>
                        <a:pt x="236" y="1512"/>
                      </a:lnTo>
                      <a:lnTo>
                        <a:pt x="245" y="1474"/>
                      </a:lnTo>
                      <a:lnTo>
                        <a:pt x="257" y="1435"/>
                      </a:lnTo>
                      <a:lnTo>
                        <a:pt x="269" y="1394"/>
                      </a:lnTo>
                      <a:lnTo>
                        <a:pt x="285" y="1353"/>
                      </a:lnTo>
                      <a:lnTo>
                        <a:pt x="301" y="1311"/>
                      </a:lnTo>
                      <a:lnTo>
                        <a:pt x="319" y="1267"/>
                      </a:lnTo>
                      <a:lnTo>
                        <a:pt x="339" y="1224"/>
                      </a:lnTo>
                      <a:lnTo>
                        <a:pt x="362" y="1179"/>
                      </a:lnTo>
                      <a:lnTo>
                        <a:pt x="387" y="1133"/>
                      </a:lnTo>
                      <a:lnTo>
                        <a:pt x="414" y="1087"/>
                      </a:lnTo>
                      <a:lnTo>
                        <a:pt x="444" y="1040"/>
                      </a:lnTo>
                      <a:lnTo>
                        <a:pt x="476" y="992"/>
                      </a:lnTo>
                      <a:lnTo>
                        <a:pt x="511" y="944"/>
                      </a:lnTo>
                      <a:lnTo>
                        <a:pt x="548" y="895"/>
                      </a:lnTo>
                      <a:lnTo>
                        <a:pt x="589" y="845"/>
                      </a:lnTo>
                      <a:lnTo>
                        <a:pt x="632" y="795"/>
                      </a:lnTo>
                      <a:lnTo>
                        <a:pt x="679" y="744"/>
                      </a:lnTo>
                      <a:lnTo>
                        <a:pt x="739" y="685"/>
                      </a:lnTo>
                      <a:lnTo>
                        <a:pt x="803" y="630"/>
                      </a:lnTo>
                      <a:lnTo>
                        <a:pt x="869" y="579"/>
                      </a:lnTo>
                      <a:lnTo>
                        <a:pt x="938" y="532"/>
                      </a:lnTo>
                      <a:lnTo>
                        <a:pt x="1011" y="490"/>
                      </a:lnTo>
                      <a:lnTo>
                        <a:pt x="1085" y="450"/>
                      </a:lnTo>
                      <a:lnTo>
                        <a:pt x="1161" y="415"/>
                      </a:lnTo>
                      <a:lnTo>
                        <a:pt x="1239" y="383"/>
                      </a:lnTo>
                      <a:lnTo>
                        <a:pt x="1318" y="354"/>
                      </a:lnTo>
                      <a:lnTo>
                        <a:pt x="1396" y="328"/>
                      </a:lnTo>
                      <a:lnTo>
                        <a:pt x="1477" y="306"/>
                      </a:lnTo>
                      <a:lnTo>
                        <a:pt x="1556" y="286"/>
                      </a:lnTo>
                      <a:lnTo>
                        <a:pt x="1636" y="269"/>
                      </a:lnTo>
                      <a:lnTo>
                        <a:pt x="1715" y="254"/>
                      </a:lnTo>
                      <a:lnTo>
                        <a:pt x="1792" y="241"/>
                      </a:lnTo>
                      <a:lnTo>
                        <a:pt x="1869" y="230"/>
                      </a:lnTo>
                      <a:lnTo>
                        <a:pt x="1943" y="222"/>
                      </a:lnTo>
                      <a:lnTo>
                        <a:pt x="2016" y="215"/>
                      </a:lnTo>
                      <a:lnTo>
                        <a:pt x="2085" y="210"/>
                      </a:lnTo>
                      <a:lnTo>
                        <a:pt x="2152" y="205"/>
                      </a:lnTo>
                      <a:lnTo>
                        <a:pt x="2216" y="203"/>
                      </a:lnTo>
                      <a:lnTo>
                        <a:pt x="2276" y="201"/>
                      </a:lnTo>
                      <a:lnTo>
                        <a:pt x="2332" y="201"/>
                      </a:lnTo>
                      <a:lnTo>
                        <a:pt x="2385" y="201"/>
                      </a:lnTo>
                      <a:lnTo>
                        <a:pt x="2475" y="203"/>
                      </a:lnTo>
                      <a:lnTo>
                        <a:pt x="2543" y="206"/>
                      </a:lnTo>
                      <a:lnTo>
                        <a:pt x="2586" y="210"/>
                      </a:lnTo>
                      <a:lnTo>
                        <a:pt x="2604" y="212"/>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91" name="Freeform 2188">
                  <a:extLst>
                    <a:ext uri="{FF2B5EF4-FFF2-40B4-BE49-F238E27FC236}">
                      <a16:creationId xmlns:a16="http://schemas.microsoft.com/office/drawing/2014/main" id="{F3DDD532-82FC-4F27-9068-5B40639B6529}"/>
                    </a:ext>
                  </a:extLst>
                </p:cNvPr>
                <p:cNvSpPr>
                  <a:spLocks/>
                </p:cNvSpPr>
                <p:nvPr/>
              </p:nvSpPr>
              <p:spPr bwMode="auto">
                <a:xfrm>
                  <a:off x="2128" y="2407"/>
                  <a:ext cx="79" cy="94"/>
                </a:xfrm>
                <a:custGeom>
                  <a:avLst/>
                  <a:gdLst>
                    <a:gd name="T0" fmla="*/ 0 w 1185"/>
                    <a:gd name="T1" fmla="*/ 0 h 1416"/>
                    <a:gd name="T2" fmla="*/ 0 w 1185"/>
                    <a:gd name="T3" fmla="*/ 0 h 1416"/>
                    <a:gd name="T4" fmla="*/ 0 w 1185"/>
                    <a:gd name="T5" fmla="*/ 0 h 1416"/>
                    <a:gd name="T6" fmla="*/ 0 w 1185"/>
                    <a:gd name="T7" fmla="*/ 0 h 1416"/>
                    <a:gd name="T8" fmla="*/ 0 w 1185"/>
                    <a:gd name="T9" fmla="*/ 0 h 1416"/>
                    <a:gd name="T10" fmla="*/ 0 w 1185"/>
                    <a:gd name="T11" fmla="*/ 0 h 1416"/>
                    <a:gd name="T12" fmla="*/ 0 w 1185"/>
                    <a:gd name="T13" fmla="*/ 0 h 1416"/>
                    <a:gd name="T14" fmla="*/ 0 w 1185"/>
                    <a:gd name="T15" fmla="*/ 0 h 1416"/>
                    <a:gd name="T16" fmla="*/ 0 w 1185"/>
                    <a:gd name="T17" fmla="*/ 0 h 1416"/>
                    <a:gd name="T18" fmla="*/ 0 w 1185"/>
                    <a:gd name="T19" fmla="*/ 0 h 1416"/>
                    <a:gd name="T20" fmla="*/ 0 w 1185"/>
                    <a:gd name="T21" fmla="*/ 0 h 1416"/>
                    <a:gd name="T22" fmla="*/ 0 w 1185"/>
                    <a:gd name="T23" fmla="*/ 0 h 1416"/>
                    <a:gd name="T24" fmla="*/ 0 w 1185"/>
                    <a:gd name="T25" fmla="*/ 0 h 1416"/>
                    <a:gd name="T26" fmla="*/ 0 w 1185"/>
                    <a:gd name="T27" fmla="*/ 0 h 1416"/>
                    <a:gd name="T28" fmla="*/ 0 w 1185"/>
                    <a:gd name="T29" fmla="*/ 0 h 1416"/>
                    <a:gd name="T30" fmla="*/ 0 w 1185"/>
                    <a:gd name="T31" fmla="*/ 0 h 1416"/>
                    <a:gd name="T32" fmla="*/ 0 w 1185"/>
                    <a:gd name="T33" fmla="*/ 0 h 1416"/>
                    <a:gd name="T34" fmla="*/ 0 w 1185"/>
                    <a:gd name="T35" fmla="*/ 0 h 1416"/>
                    <a:gd name="T36" fmla="*/ 0 w 1185"/>
                    <a:gd name="T37" fmla="*/ 0 h 1416"/>
                    <a:gd name="T38" fmla="*/ 0 w 1185"/>
                    <a:gd name="T39" fmla="*/ 0 h 1416"/>
                    <a:gd name="T40" fmla="*/ 0 w 1185"/>
                    <a:gd name="T41" fmla="*/ 0 h 1416"/>
                    <a:gd name="T42" fmla="*/ 0 w 1185"/>
                    <a:gd name="T43" fmla="*/ 0 h 1416"/>
                    <a:gd name="T44" fmla="*/ 0 w 1185"/>
                    <a:gd name="T45" fmla="*/ 0 h 1416"/>
                    <a:gd name="T46" fmla="*/ 0 w 1185"/>
                    <a:gd name="T47" fmla="*/ 0 h 1416"/>
                    <a:gd name="T48" fmla="*/ 0 w 1185"/>
                    <a:gd name="T49" fmla="*/ 0 h 1416"/>
                    <a:gd name="T50" fmla="*/ 0 w 1185"/>
                    <a:gd name="T51" fmla="*/ 0 h 1416"/>
                    <a:gd name="T52" fmla="*/ 0 w 1185"/>
                    <a:gd name="T53" fmla="*/ 0 h 1416"/>
                    <a:gd name="T54" fmla="*/ 0 w 1185"/>
                    <a:gd name="T55" fmla="*/ 0 h 1416"/>
                    <a:gd name="T56" fmla="*/ 0 w 1185"/>
                    <a:gd name="T57" fmla="*/ 0 h 1416"/>
                    <a:gd name="T58" fmla="*/ 0 w 1185"/>
                    <a:gd name="T59" fmla="*/ 0 h 1416"/>
                    <a:gd name="T60" fmla="*/ 0 w 1185"/>
                    <a:gd name="T61" fmla="*/ 0 h 1416"/>
                    <a:gd name="T62" fmla="*/ 0 w 1185"/>
                    <a:gd name="T63" fmla="*/ 0 h 1416"/>
                    <a:gd name="T64" fmla="*/ 0 w 1185"/>
                    <a:gd name="T65" fmla="*/ 0 h 1416"/>
                    <a:gd name="T66" fmla="*/ 0 w 1185"/>
                    <a:gd name="T67" fmla="*/ 0 h 1416"/>
                    <a:gd name="T68" fmla="*/ 0 w 1185"/>
                    <a:gd name="T69" fmla="*/ 0 h 1416"/>
                    <a:gd name="T70" fmla="*/ 0 w 1185"/>
                    <a:gd name="T71" fmla="*/ 0 h 1416"/>
                    <a:gd name="T72" fmla="*/ 0 w 1185"/>
                    <a:gd name="T73" fmla="*/ 0 h 1416"/>
                    <a:gd name="T74" fmla="*/ 0 w 1185"/>
                    <a:gd name="T75" fmla="*/ 0 h 1416"/>
                    <a:gd name="T76" fmla="*/ 0 w 1185"/>
                    <a:gd name="T77" fmla="*/ 0 h 1416"/>
                    <a:gd name="T78" fmla="*/ 0 w 1185"/>
                    <a:gd name="T79" fmla="*/ 0 h 1416"/>
                    <a:gd name="T80" fmla="*/ 0 w 1185"/>
                    <a:gd name="T81" fmla="*/ 0 h 1416"/>
                    <a:gd name="T82" fmla="*/ 0 w 1185"/>
                    <a:gd name="T83" fmla="*/ 0 h 1416"/>
                    <a:gd name="T84" fmla="*/ 0 w 1185"/>
                    <a:gd name="T85" fmla="*/ 0 h 1416"/>
                    <a:gd name="T86" fmla="*/ 0 w 1185"/>
                    <a:gd name="T87" fmla="*/ 0 h 1416"/>
                    <a:gd name="T88" fmla="*/ 0 w 1185"/>
                    <a:gd name="T89" fmla="*/ 0 h 1416"/>
                    <a:gd name="T90" fmla="*/ 0 w 1185"/>
                    <a:gd name="T91" fmla="*/ 0 h 1416"/>
                    <a:gd name="T92" fmla="*/ 0 w 1185"/>
                    <a:gd name="T93" fmla="*/ 0 h 1416"/>
                    <a:gd name="T94" fmla="*/ 0 w 1185"/>
                    <a:gd name="T95" fmla="*/ 0 h 1416"/>
                    <a:gd name="T96" fmla="*/ 0 w 1185"/>
                    <a:gd name="T97" fmla="*/ 0 h 1416"/>
                    <a:gd name="T98" fmla="*/ 0 w 1185"/>
                    <a:gd name="T99" fmla="*/ 0 h 1416"/>
                    <a:gd name="T100" fmla="*/ 0 w 1185"/>
                    <a:gd name="T101" fmla="*/ 0 h 1416"/>
                    <a:gd name="T102" fmla="*/ 0 w 1185"/>
                    <a:gd name="T103" fmla="*/ 0 h 1416"/>
                    <a:gd name="T104" fmla="*/ 0 w 1185"/>
                    <a:gd name="T105" fmla="*/ 0 h 1416"/>
                    <a:gd name="T106" fmla="*/ 0 w 1185"/>
                    <a:gd name="T107" fmla="*/ 0 h 1416"/>
                    <a:gd name="T108" fmla="*/ 0 w 1185"/>
                    <a:gd name="T109" fmla="*/ 0 h 1416"/>
                    <a:gd name="T110" fmla="*/ 0 w 1185"/>
                    <a:gd name="T111" fmla="*/ 0 h 1416"/>
                    <a:gd name="T112" fmla="*/ 0 w 1185"/>
                    <a:gd name="T113" fmla="*/ 0 h 14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85" h="1416">
                      <a:moveTo>
                        <a:pt x="875" y="93"/>
                      </a:moveTo>
                      <a:lnTo>
                        <a:pt x="853" y="81"/>
                      </a:lnTo>
                      <a:lnTo>
                        <a:pt x="832" y="70"/>
                      </a:lnTo>
                      <a:lnTo>
                        <a:pt x="810" y="59"/>
                      </a:lnTo>
                      <a:lnTo>
                        <a:pt x="789" y="50"/>
                      </a:lnTo>
                      <a:lnTo>
                        <a:pt x="766" y="41"/>
                      </a:lnTo>
                      <a:lnTo>
                        <a:pt x="743" y="33"/>
                      </a:lnTo>
                      <a:lnTo>
                        <a:pt x="720" y="26"/>
                      </a:lnTo>
                      <a:lnTo>
                        <a:pt x="697" y="20"/>
                      </a:lnTo>
                      <a:lnTo>
                        <a:pt x="673" y="15"/>
                      </a:lnTo>
                      <a:lnTo>
                        <a:pt x="648" y="10"/>
                      </a:lnTo>
                      <a:lnTo>
                        <a:pt x="624" y="7"/>
                      </a:lnTo>
                      <a:lnTo>
                        <a:pt x="599" y="3"/>
                      </a:lnTo>
                      <a:lnTo>
                        <a:pt x="575" y="1"/>
                      </a:lnTo>
                      <a:lnTo>
                        <a:pt x="549" y="0"/>
                      </a:lnTo>
                      <a:lnTo>
                        <a:pt x="523" y="0"/>
                      </a:lnTo>
                      <a:lnTo>
                        <a:pt x="497" y="1"/>
                      </a:lnTo>
                      <a:lnTo>
                        <a:pt x="471" y="2"/>
                      </a:lnTo>
                      <a:lnTo>
                        <a:pt x="444" y="6"/>
                      </a:lnTo>
                      <a:lnTo>
                        <a:pt x="417" y="9"/>
                      </a:lnTo>
                      <a:lnTo>
                        <a:pt x="392" y="13"/>
                      </a:lnTo>
                      <a:lnTo>
                        <a:pt x="364" y="18"/>
                      </a:lnTo>
                      <a:lnTo>
                        <a:pt x="337" y="23"/>
                      </a:lnTo>
                      <a:lnTo>
                        <a:pt x="309" y="30"/>
                      </a:lnTo>
                      <a:lnTo>
                        <a:pt x="281" y="38"/>
                      </a:lnTo>
                      <a:lnTo>
                        <a:pt x="253" y="46"/>
                      </a:lnTo>
                      <a:lnTo>
                        <a:pt x="225" y="55"/>
                      </a:lnTo>
                      <a:lnTo>
                        <a:pt x="197" y="66"/>
                      </a:lnTo>
                      <a:lnTo>
                        <a:pt x="169" y="77"/>
                      </a:lnTo>
                      <a:lnTo>
                        <a:pt x="140" y="88"/>
                      </a:lnTo>
                      <a:lnTo>
                        <a:pt x="111" y="101"/>
                      </a:lnTo>
                      <a:lnTo>
                        <a:pt x="82" y="115"/>
                      </a:lnTo>
                      <a:lnTo>
                        <a:pt x="55" y="130"/>
                      </a:lnTo>
                      <a:lnTo>
                        <a:pt x="45" y="135"/>
                      </a:lnTo>
                      <a:lnTo>
                        <a:pt x="37" y="140"/>
                      </a:lnTo>
                      <a:lnTo>
                        <a:pt x="30" y="147"/>
                      </a:lnTo>
                      <a:lnTo>
                        <a:pt x="23" y="154"/>
                      </a:lnTo>
                      <a:lnTo>
                        <a:pt x="17" y="162"/>
                      </a:lnTo>
                      <a:lnTo>
                        <a:pt x="12" y="170"/>
                      </a:lnTo>
                      <a:lnTo>
                        <a:pt x="8" y="178"/>
                      </a:lnTo>
                      <a:lnTo>
                        <a:pt x="5" y="188"/>
                      </a:lnTo>
                      <a:lnTo>
                        <a:pt x="2" y="197"/>
                      </a:lnTo>
                      <a:lnTo>
                        <a:pt x="1" y="206"/>
                      </a:lnTo>
                      <a:lnTo>
                        <a:pt x="0" y="215"/>
                      </a:lnTo>
                      <a:lnTo>
                        <a:pt x="0" y="226"/>
                      </a:lnTo>
                      <a:lnTo>
                        <a:pt x="1" y="235"/>
                      </a:lnTo>
                      <a:lnTo>
                        <a:pt x="4" y="244"/>
                      </a:lnTo>
                      <a:lnTo>
                        <a:pt x="7" y="255"/>
                      </a:lnTo>
                      <a:lnTo>
                        <a:pt x="11" y="264"/>
                      </a:lnTo>
                      <a:lnTo>
                        <a:pt x="16" y="272"/>
                      </a:lnTo>
                      <a:lnTo>
                        <a:pt x="21" y="281"/>
                      </a:lnTo>
                      <a:lnTo>
                        <a:pt x="29" y="288"/>
                      </a:lnTo>
                      <a:lnTo>
                        <a:pt x="36" y="295"/>
                      </a:lnTo>
                      <a:lnTo>
                        <a:pt x="43" y="300"/>
                      </a:lnTo>
                      <a:lnTo>
                        <a:pt x="51" y="305"/>
                      </a:lnTo>
                      <a:lnTo>
                        <a:pt x="60" y="310"/>
                      </a:lnTo>
                      <a:lnTo>
                        <a:pt x="69" y="313"/>
                      </a:lnTo>
                      <a:lnTo>
                        <a:pt x="78" y="316"/>
                      </a:lnTo>
                      <a:lnTo>
                        <a:pt x="88" y="317"/>
                      </a:lnTo>
                      <a:lnTo>
                        <a:pt x="97" y="318"/>
                      </a:lnTo>
                      <a:lnTo>
                        <a:pt x="107" y="318"/>
                      </a:lnTo>
                      <a:lnTo>
                        <a:pt x="117" y="317"/>
                      </a:lnTo>
                      <a:lnTo>
                        <a:pt x="127" y="315"/>
                      </a:lnTo>
                      <a:lnTo>
                        <a:pt x="136" y="312"/>
                      </a:lnTo>
                      <a:lnTo>
                        <a:pt x="145" y="306"/>
                      </a:lnTo>
                      <a:lnTo>
                        <a:pt x="191" y="285"/>
                      </a:lnTo>
                      <a:lnTo>
                        <a:pt x="235" y="265"/>
                      </a:lnTo>
                      <a:lnTo>
                        <a:pt x="280" y="247"/>
                      </a:lnTo>
                      <a:lnTo>
                        <a:pt x="323" y="234"/>
                      </a:lnTo>
                      <a:lnTo>
                        <a:pt x="367" y="222"/>
                      </a:lnTo>
                      <a:lnTo>
                        <a:pt x="408" y="212"/>
                      </a:lnTo>
                      <a:lnTo>
                        <a:pt x="429" y="209"/>
                      </a:lnTo>
                      <a:lnTo>
                        <a:pt x="450" y="206"/>
                      </a:lnTo>
                      <a:lnTo>
                        <a:pt x="469" y="203"/>
                      </a:lnTo>
                      <a:lnTo>
                        <a:pt x="490" y="202"/>
                      </a:lnTo>
                      <a:lnTo>
                        <a:pt x="509" y="201"/>
                      </a:lnTo>
                      <a:lnTo>
                        <a:pt x="529" y="200"/>
                      </a:lnTo>
                      <a:lnTo>
                        <a:pt x="548" y="201"/>
                      </a:lnTo>
                      <a:lnTo>
                        <a:pt x="566" y="201"/>
                      </a:lnTo>
                      <a:lnTo>
                        <a:pt x="585" y="203"/>
                      </a:lnTo>
                      <a:lnTo>
                        <a:pt x="604" y="205"/>
                      </a:lnTo>
                      <a:lnTo>
                        <a:pt x="621" y="208"/>
                      </a:lnTo>
                      <a:lnTo>
                        <a:pt x="640" y="211"/>
                      </a:lnTo>
                      <a:lnTo>
                        <a:pt x="656" y="215"/>
                      </a:lnTo>
                      <a:lnTo>
                        <a:pt x="674" y="221"/>
                      </a:lnTo>
                      <a:lnTo>
                        <a:pt x="690" y="226"/>
                      </a:lnTo>
                      <a:lnTo>
                        <a:pt x="707" y="232"/>
                      </a:lnTo>
                      <a:lnTo>
                        <a:pt x="724" y="239"/>
                      </a:lnTo>
                      <a:lnTo>
                        <a:pt x="739" y="246"/>
                      </a:lnTo>
                      <a:lnTo>
                        <a:pt x="755" y="255"/>
                      </a:lnTo>
                      <a:lnTo>
                        <a:pt x="769" y="264"/>
                      </a:lnTo>
                      <a:lnTo>
                        <a:pt x="795" y="281"/>
                      </a:lnTo>
                      <a:lnTo>
                        <a:pt x="818" y="298"/>
                      </a:lnTo>
                      <a:lnTo>
                        <a:pt x="840" y="319"/>
                      </a:lnTo>
                      <a:lnTo>
                        <a:pt x="861" y="341"/>
                      </a:lnTo>
                      <a:lnTo>
                        <a:pt x="880" y="363"/>
                      </a:lnTo>
                      <a:lnTo>
                        <a:pt x="898" y="388"/>
                      </a:lnTo>
                      <a:lnTo>
                        <a:pt x="914" y="414"/>
                      </a:lnTo>
                      <a:lnTo>
                        <a:pt x="929" y="441"/>
                      </a:lnTo>
                      <a:lnTo>
                        <a:pt x="942" y="469"/>
                      </a:lnTo>
                      <a:lnTo>
                        <a:pt x="953" y="498"/>
                      </a:lnTo>
                      <a:lnTo>
                        <a:pt x="963" y="529"/>
                      </a:lnTo>
                      <a:lnTo>
                        <a:pt x="972" y="560"/>
                      </a:lnTo>
                      <a:lnTo>
                        <a:pt x="978" y="592"/>
                      </a:lnTo>
                      <a:lnTo>
                        <a:pt x="982" y="625"/>
                      </a:lnTo>
                      <a:lnTo>
                        <a:pt x="984" y="659"/>
                      </a:lnTo>
                      <a:lnTo>
                        <a:pt x="985" y="693"/>
                      </a:lnTo>
                      <a:lnTo>
                        <a:pt x="984" y="730"/>
                      </a:lnTo>
                      <a:lnTo>
                        <a:pt x="980" y="765"/>
                      </a:lnTo>
                      <a:lnTo>
                        <a:pt x="974" y="799"/>
                      </a:lnTo>
                      <a:lnTo>
                        <a:pt x="966" y="831"/>
                      </a:lnTo>
                      <a:lnTo>
                        <a:pt x="956" y="862"/>
                      </a:lnTo>
                      <a:lnTo>
                        <a:pt x="944" y="891"/>
                      </a:lnTo>
                      <a:lnTo>
                        <a:pt x="931" y="919"/>
                      </a:lnTo>
                      <a:lnTo>
                        <a:pt x="916" y="944"/>
                      </a:lnTo>
                      <a:lnTo>
                        <a:pt x="900" y="969"/>
                      </a:lnTo>
                      <a:lnTo>
                        <a:pt x="884" y="993"/>
                      </a:lnTo>
                      <a:lnTo>
                        <a:pt x="865" y="1015"/>
                      </a:lnTo>
                      <a:lnTo>
                        <a:pt x="847" y="1035"/>
                      </a:lnTo>
                      <a:lnTo>
                        <a:pt x="827" y="1055"/>
                      </a:lnTo>
                      <a:lnTo>
                        <a:pt x="807" y="1073"/>
                      </a:lnTo>
                      <a:lnTo>
                        <a:pt x="787" y="1090"/>
                      </a:lnTo>
                      <a:lnTo>
                        <a:pt x="767" y="1106"/>
                      </a:lnTo>
                      <a:lnTo>
                        <a:pt x="746" y="1120"/>
                      </a:lnTo>
                      <a:lnTo>
                        <a:pt x="726" y="1134"/>
                      </a:lnTo>
                      <a:lnTo>
                        <a:pt x="705" y="1146"/>
                      </a:lnTo>
                      <a:lnTo>
                        <a:pt x="685" y="1157"/>
                      </a:lnTo>
                      <a:lnTo>
                        <a:pt x="648" y="1176"/>
                      </a:lnTo>
                      <a:lnTo>
                        <a:pt x="614" y="1191"/>
                      </a:lnTo>
                      <a:lnTo>
                        <a:pt x="584" y="1204"/>
                      </a:lnTo>
                      <a:lnTo>
                        <a:pt x="561" y="1212"/>
                      </a:lnTo>
                      <a:lnTo>
                        <a:pt x="545" y="1217"/>
                      </a:lnTo>
                      <a:lnTo>
                        <a:pt x="536" y="1219"/>
                      </a:lnTo>
                      <a:lnTo>
                        <a:pt x="527" y="1222"/>
                      </a:lnTo>
                      <a:lnTo>
                        <a:pt x="518" y="1227"/>
                      </a:lnTo>
                      <a:lnTo>
                        <a:pt x="509" y="1231"/>
                      </a:lnTo>
                      <a:lnTo>
                        <a:pt x="501" y="1237"/>
                      </a:lnTo>
                      <a:lnTo>
                        <a:pt x="494" y="1243"/>
                      </a:lnTo>
                      <a:lnTo>
                        <a:pt x="487" y="1249"/>
                      </a:lnTo>
                      <a:lnTo>
                        <a:pt x="481" y="1258"/>
                      </a:lnTo>
                      <a:lnTo>
                        <a:pt x="475" y="1265"/>
                      </a:lnTo>
                      <a:lnTo>
                        <a:pt x="471" y="1274"/>
                      </a:lnTo>
                      <a:lnTo>
                        <a:pt x="468" y="1282"/>
                      </a:lnTo>
                      <a:lnTo>
                        <a:pt x="465" y="1292"/>
                      </a:lnTo>
                      <a:lnTo>
                        <a:pt x="463" y="1301"/>
                      </a:lnTo>
                      <a:lnTo>
                        <a:pt x="462" y="1311"/>
                      </a:lnTo>
                      <a:lnTo>
                        <a:pt x="462" y="1321"/>
                      </a:lnTo>
                      <a:lnTo>
                        <a:pt x="463" y="1331"/>
                      </a:lnTo>
                      <a:lnTo>
                        <a:pt x="465" y="1341"/>
                      </a:lnTo>
                      <a:lnTo>
                        <a:pt x="468" y="1351"/>
                      </a:lnTo>
                      <a:lnTo>
                        <a:pt x="472" y="1360"/>
                      </a:lnTo>
                      <a:lnTo>
                        <a:pt x="477" y="1368"/>
                      </a:lnTo>
                      <a:lnTo>
                        <a:pt x="483" y="1377"/>
                      </a:lnTo>
                      <a:lnTo>
                        <a:pt x="489" y="1384"/>
                      </a:lnTo>
                      <a:lnTo>
                        <a:pt x="496" y="1391"/>
                      </a:lnTo>
                      <a:lnTo>
                        <a:pt x="503" y="1397"/>
                      </a:lnTo>
                      <a:lnTo>
                        <a:pt x="512" y="1402"/>
                      </a:lnTo>
                      <a:lnTo>
                        <a:pt x="520" y="1407"/>
                      </a:lnTo>
                      <a:lnTo>
                        <a:pt x="529" y="1410"/>
                      </a:lnTo>
                      <a:lnTo>
                        <a:pt x="537" y="1413"/>
                      </a:lnTo>
                      <a:lnTo>
                        <a:pt x="548" y="1415"/>
                      </a:lnTo>
                      <a:lnTo>
                        <a:pt x="557" y="1416"/>
                      </a:lnTo>
                      <a:lnTo>
                        <a:pt x="567" y="1416"/>
                      </a:lnTo>
                      <a:lnTo>
                        <a:pt x="577" y="1415"/>
                      </a:lnTo>
                      <a:lnTo>
                        <a:pt x="587" y="1413"/>
                      </a:lnTo>
                      <a:lnTo>
                        <a:pt x="607" y="1408"/>
                      </a:lnTo>
                      <a:lnTo>
                        <a:pt x="627" y="1400"/>
                      </a:lnTo>
                      <a:lnTo>
                        <a:pt x="649" y="1393"/>
                      </a:lnTo>
                      <a:lnTo>
                        <a:pt x="672" y="1385"/>
                      </a:lnTo>
                      <a:lnTo>
                        <a:pt x="695" y="1376"/>
                      </a:lnTo>
                      <a:lnTo>
                        <a:pt x="718" y="1365"/>
                      </a:lnTo>
                      <a:lnTo>
                        <a:pt x="742" y="1353"/>
                      </a:lnTo>
                      <a:lnTo>
                        <a:pt x="767" y="1340"/>
                      </a:lnTo>
                      <a:lnTo>
                        <a:pt x="791" y="1327"/>
                      </a:lnTo>
                      <a:lnTo>
                        <a:pt x="816" y="1312"/>
                      </a:lnTo>
                      <a:lnTo>
                        <a:pt x="840" y="1297"/>
                      </a:lnTo>
                      <a:lnTo>
                        <a:pt x="865" y="1279"/>
                      </a:lnTo>
                      <a:lnTo>
                        <a:pt x="890" y="1262"/>
                      </a:lnTo>
                      <a:lnTo>
                        <a:pt x="915" y="1242"/>
                      </a:lnTo>
                      <a:lnTo>
                        <a:pt x="939" y="1222"/>
                      </a:lnTo>
                      <a:lnTo>
                        <a:pt x="961" y="1201"/>
                      </a:lnTo>
                      <a:lnTo>
                        <a:pt x="984" y="1178"/>
                      </a:lnTo>
                      <a:lnTo>
                        <a:pt x="1007" y="1154"/>
                      </a:lnTo>
                      <a:lnTo>
                        <a:pt x="1028" y="1129"/>
                      </a:lnTo>
                      <a:lnTo>
                        <a:pt x="1048" y="1104"/>
                      </a:lnTo>
                      <a:lnTo>
                        <a:pt x="1068" y="1077"/>
                      </a:lnTo>
                      <a:lnTo>
                        <a:pt x="1086" y="1048"/>
                      </a:lnTo>
                      <a:lnTo>
                        <a:pt x="1103" y="1019"/>
                      </a:lnTo>
                      <a:lnTo>
                        <a:pt x="1119" y="988"/>
                      </a:lnTo>
                      <a:lnTo>
                        <a:pt x="1133" y="956"/>
                      </a:lnTo>
                      <a:lnTo>
                        <a:pt x="1146" y="922"/>
                      </a:lnTo>
                      <a:lnTo>
                        <a:pt x="1157" y="887"/>
                      </a:lnTo>
                      <a:lnTo>
                        <a:pt x="1167" y="851"/>
                      </a:lnTo>
                      <a:lnTo>
                        <a:pt x="1174" y="814"/>
                      </a:lnTo>
                      <a:lnTo>
                        <a:pt x="1180" y="776"/>
                      </a:lnTo>
                      <a:lnTo>
                        <a:pt x="1184" y="736"/>
                      </a:lnTo>
                      <a:lnTo>
                        <a:pt x="1185" y="694"/>
                      </a:lnTo>
                      <a:lnTo>
                        <a:pt x="1185" y="670"/>
                      </a:lnTo>
                      <a:lnTo>
                        <a:pt x="1184" y="647"/>
                      </a:lnTo>
                      <a:lnTo>
                        <a:pt x="1183" y="624"/>
                      </a:lnTo>
                      <a:lnTo>
                        <a:pt x="1181" y="600"/>
                      </a:lnTo>
                      <a:lnTo>
                        <a:pt x="1177" y="577"/>
                      </a:lnTo>
                      <a:lnTo>
                        <a:pt x="1173" y="555"/>
                      </a:lnTo>
                      <a:lnTo>
                        <a:pt x="1169" y="532"/>
                      </a:lnTo>
                      <a:lnTo>
                        <a:pt x="1165" y="510"/>
                      </a:lnTo>
                      <a:lnTo>
                        <a:pt x="1159" y="488"/>
                      </a:lnTo>
                      <a:lnTo>
                        <a:pt x="1154" y="467"/>
                      </a:lnTo>
                      <a:lnTo>
                        <a:pt x="1146" y="445"/>
                      </a:lnTo>
                      <a:lnTo>
                        <a:pt x="1139" y="424"/>
                      </a:lnTo>
                      <a:lnTo>
                        <a:pt x="1131" y="404"/>
                      </a:lnTo>
                      <a:lnTo>
                        <a:pt x="1123" y="383"/>
                      </a:lnTo>
                      <a:lnTo>
                        <a:pt x="1113" y="363"/>
                      </a:lnTo>
                      <a:lnTo>
                        <a:pt x="1104" y="344"/>
                      </a:lnTo>
                      <a:lnTo>
                        <a:pt x="1094" y="324"/>
                      </a:lnTo>
                      <a:lnTo>
                        <a:pt x="1082" y="305"/>
                      </a:lnTo>
                      <a:lnTo>
                        <a:pt x="1071" y="288"/>
                      </a:lnTo>
                      <a:lnTo>
                        <a:pt x="1060" y="269"/>
                      </a:lnTo>
                      <a:lnTo>
                        <a:pt x="1047" y="252"/>
                      </a:lnTo>
                      <a:lnTo>
                        <a:pt x="1034" y="235"/>
                      </a:lnTo>
                      <a:lnTo>
                        <a:pt x="1020" y="219"/>
                      </a:lnTo>
                      <a:lnTo>
                        <a:pt x="1006" y="203"/>
                      </a:lnTo>
                      <a:lnTo>
                        <a:pt x="991" y="188"/>
                      </a:lnTo>
                      <a:lnTo>
                        <a:pt x="976" y="172"/>
                      </a:lnTo>
                      <a:lnTo>
                        <a:pt x="960" y="158"/>
                      </a:lnTo>
                      <a:lnTo>
                        <a:pt x="944" y="144"/>
                      </a:lnTo>
                      <a:lnTo>
                        <a:pt x="927" y="131"/>
                      </a:lnTo>
                      <a:lnTo>
                        <a:pt x="910" y="117"/>
                      </a:lnTo>
                      <a:lnTo>
                        <a:pt x="892" y="105"/>
                      </a:lnTo>
                      <a:lnTo>
                        <a:pt x="875" y="93"/>
                      </a:lnTo>
                      <a:close/>
                    </a:path>
                  </a:pathLst>
                </a:custGeom>
                <a:solidFill>
                  <a:srgbClr val="32FF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8232" name="Group 2189">
              <a:extLst>
                <a:ext uri="{FF2B5EF4-FFF2-40B4-BE49-F238E27FC236}">
                  <a16:creationId xmlns:a16="http://schemas.microsoft.com/office/drawing/2014/main" id="{C5BC0064-54B0-43C9-8000-13C9EEDD4B7B}"/>
                </a:ext>
              </a:extLst>
            </p:cNvPr>
            <p:cNvGrpSpPr>
              <a:grpSpLocks/>
            </p:cNvGrpSpPr>
            <p:nvPr/>
          </p:nvGrpSpPr>
          <p:grpSpPr bwMode="auto">
            <a:xfrm>
              <a:off x="1824" y="3312"/>
              <a:ext cx="528" cy="440"/>
              <a:chOff x="3189" y="2788"/>
              <a:chExt cx="698" cy="632"/>
            </a:xfrm>
          </p:grpSpPr>
          <p:sp>
            <p:nvSpPr>
              <p:cNvPr id="8233" name="Freeform 2190">
                <a:extLst>
                  <a:ext uri="{FF2B5EF4-FFF2-40B4-BE49-F238E27FC236}">
                    <a16:creationId xmlns:a16="http://schemas.microsoft.com/office/drawing/2014/main" id="{DD0F4A1A-A5DA-412C-B306-31A3CA55FFDC}"/>
                  </a:ext>
                </a:extLst>
              </p:cNvPr>
              <p:cNvSpPr>
                <a:spLocks/>
              </p:cNvSpPr>
              <p:nvPr/>
            </p:nvSpPr>
            <p:spPr bwMode="auto">
              <a:xfrm>
                <a:off x="3189" y="2788"/>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lnTo>
                      <a:pt x="0" y="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34" name="Freeform 2191">
                <a:extLst>
                  <a:ext uri="{FF2B5EF4-FFF2-40B4-BE49-F238E27FC236}">
                    <a16:creationId xmlns:a16="http://schemas.microsoft.com/office/drawing/2014/main" id="{0E73976A-3F51-4C1F-8D3D-64A2070D0240}"/>
                  </a:ext>
                </a:extLst>
              </p:cNvPr>
              <p:cNvSpPr>
                <a:spLocks/>
              </p:cNvSpPr>
              <p:nvPr/>
            </p:nvSpPr>
            <p:spPr bwMode="auto">
              <a:xfrm>
                <a:off x="3570" y="2985"/>
                <a:ext cx="147" cy="188"/>
              </a:xfrm>
              <a:custGeom>
                <a:avLst/>
                <a:gdLst>
                  <a:gd name="T0" fmla="*/ 0 w 2206"/>
                  <a:gd name="T1" fmla="*/ 0 h 2831"/>
                  <a:gd name="T2" fmla="*/ 0 w 2206"/>
                  <a:gd name="T3" fmla="*/ 0 h 2831"/>
                  <a:gd name="T4" fmla="*/ 0 w 2206"/>
                  <a:gd name="T5" fmla="*/ 0 h 2831"/>
                  <a:gd name="T6" fmla="*/ 0 w 2206"/>
                  <a:gd name="T7" fmla="*/ 0 h 2831"/>
                  <a:gd name="T8" fmla="*/ 0 w 2206"/>
                  <a:gd name="T9" fmla="*/ 0 h 2831"/>
                  <a:gd name="T10" fmla="*/ 0 w 2206"/>
                  <a:gd name="T11" fmla="*/ 0 h 2831"/>
                  <a:gd name="T12" fmla="*/ 0 w 2206"/>
                  <a:gd name="T13" fmla="*/ 0 h 2831"/>
                  <a:gd name="T14" fmla="*/ 0 w 2206"/>
                  <a:gd name="T15" fmla="*/ 0 h 2831"/>
                  <a:gd name="T16" fmla="*/ 0 w 2206"/>
                  <a:gd name="T17" fmla="*/ 0 h 2831"/>
                  <a:gd name="T18" fmla="*/ 0 w 2206"/>
                  <a:gd name="T19" fmla="*/ 0 h 2831"/>
                  <a:gd name="T20" fmla="*/ 0 w 2206"/>
                  <a:gd name="T21" fmla="*/ 0 h 2831"/>
                  <a:gd name="T22" fmla="*/ 0 w 2206"/>
                  <a:gd name="T23" fmla="*/ 0 h 2831"/>
                  <a:gd name="T24" fmla="*/ 0 w 2206"/>
                  <a:gd name="T25" fmla="*/ 0 h 2831"/>
                  <a:gd name="T26" fmla="*/ 0 w 2206"/>
                  <a:gd name="T27" fmla="*/ 0 h 2831"/>
                  <a:gd name="T28" fmla="*/ 0 w 2206"/>
                  <a:gd name="T29" fmla="*/ 0 h 2831"/>
                  <a:gd name="T30" fmla="*/ 0 w 2206"/>
                  <a:gd name="T31" fmla="*/ 0 h 2831"/>
                  <a:gd name="T32" fmla="*/ 0 w 2206"/>
                  <a:gd name="T33" fmla="*/ 0 h 2831"/>
                  <a:gd name="T34" fmla="*/ 0 w 2206"/>
                  <a:gd name="T35" fmla="*/ 0 h 2831"/>
                  <a:gd name="T36" fmla="*/ 0 w 2206"/>
                  <a:gd name="T37" fmla="*/ 0 h 2831"/>
                  <a:gd name="T38" fmla="*/ 0 w 2206"/>
                  <a:gd name="T39" fmla="*/ 0 h 2831"/>
                  <a:gd name="T40" fmla="*/ 0 w 2206"/>
                  <a:gd name="T41" fmla="*/ 0 h 2831"/>
                  <a:gd name="T42" fmla="*/ 0 w 2206"/>
                  <a:gd name="T43" fmla="*/ 0 h 2831"/>
                  <a:gd name="T44" fmla="*/ 0 w 2206"/>
                  <a:gd name="T45" fmla="*/ 0 h 2831"/>
                  <a:gd name="T46" fmla="*/ 0 w 2206"/>
                  <a:gd name="T47" fmla="*/ 0 h 2831"/>
                  <a:gd name="T48" fmla="*/ 0 w 2206"/>
                  <a:gd name="T49" fmla="*/ 0 h 2831"/>
                  <a:gd name="T50" fmla="*/ 0 w 2206"/>
                  <a:gd name="T51" fmla="*/ 0 h 2831"/>
                  <a:gd name="T52" fmla="*/ 0 w 2206"/>
                  <a:gd name="T53" fmla="*/ 0 h 2831"/>
                  <a:gd name="T54" fmla="*/ 0 w 2206"/>
                  <a:gd name="T55" fmla="*/ 0 h 2831"/>
                  <a:gd name="T56" fmla="*/ 0 w 2206"/>
                  <a:gd name="T57" fmla="*/ 0 h 2831"/>
                  <a:gd name="T58" fmla="*/ 0 w 2206"/>
                  <a:gd name="T59" fmla="*/ 0 h 2831"/>
                  <a:gd name="T60" fmla="*/ 0 w 2206"/>
                  <a:gd name="T61" fmla="*/ 0 h 2831"/>
                  <a:gd name="T62" fmla="*/ 0 w 2206"/>
                  <a:gd name="T63" fmla="*/ 0 h 2831"/>
                  <a:gd name="T64" fmla="*/ 0 w 2206"/>
                  <a:gd name="T65" fmla="*/ 0 h 2831"/>
                  <a:gd name="T66" fmla="*/ 0 w 2206"/>
                  <a:gd name="T67" fmla="*/ 0 h 2831"/>
                  <a:gd name="T68" fmla="*/ 0 w 2206"/>
                  <a:gd name="T69" fmla="*/ 0 h 2831"/>
                  <a:gd name="T70" fmla="*/ 0 w 2206"/>
                  <a:gd name="T71" fmla="*/ 0 h 2831"/>
                  <a:gd name="T72" fmla="*/ 0 w 2206"/>
                  <a:gd name="T73" fmla="*/ 0 h 2831"/>
                  <a:gd name="T74" fmla="*/ 0 w 2206"/>
                  <a:gd name="T75" fmla="*/ 0 h 2831"/>
                  <a:gd name="T76" fmla="*/ 0 w 2206"/>
                  <a:gd name="T77" fmla="*/ 0 h 2831"/>
                  <a:gd name="T78" fmla="*/ 0 w 2206"/>
                  <a:gd name="T79" fmla="*/ 0 h 2831"/>
                  <a:gd name="T80" fmla="*/ 0 w 2206"/>
                  <a:gd name="T81" fmla="*/ 0 h 2831"/>
                  <a:gd name="T82" fmla="*/ 0 w 2206"/>
                  <a:gd name="T83" fmla="*/ 0 h 2831"/>
                  <a:gd name="T84" fmla="*/ 0 w 2206"/>
                  <a:gd name="T85" fmla="*/ 0 h 2831"/>
                  <a:gd name="T86" fmla="*/ 0 w 2206"/>
                  <a:gd name="T87" fmla="*/ 0 h 2831"/>
                  <a:gd name="T88" fmla="*/ 0 w 2206"/>
                  <a:gd name="T89" fmla="*/ 0 h 2831"/>
                  <a:gd name="T90" fmla="*/ 0 w 2206"/>
                  <a:gd name="T91" fmla="*/ 0 h 2831"/>
                  <a:gd name="T92" fmla="*/ 0 w 2206"/>
                  <a:gd name="T93" fmla="*/ 0 h 2831"/>
                  <a:gd name="T94" fmla="*/ 0 w 2206"/>
                  <a:gd name="T95" fmla="*/ 0 h 2831"/>
                  <a:gd name="T96" fmla="*/ 0 w 2206"/>
                  <a:gd name="T97" fmla="*/ 0 h 2831"/>
                  <a:gd name="T98" fmla="*/ 0 w 2206"/>
                  <a:gd name="T99" fmla="*/ 0 h 2831"/>
                  <a:gd name="T100" fmla="*/ 0 w 2206"/>
                  <a:gd name="T101" fmla="*/ 0 h 2831"/>
                  <a:gd name="T102" fmla="*/ 0 w 2206"/>
                  <a:gd name="T103" fmla="*/ 0 h 2831"/>
                  <a:gd name="T104" fmla="*/ 0 w 2206"/>
                  <a:gd name="T105" fmla="*/ 0 h 2831"/>
                  <a:gd name="T106" fmla="*/ 0 w 2206"/>
                  <a:gd name="T107" fmla="*/ 0 h 28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206" h="2831">
                    <a:moveTo>
                      <a:pt x="2093" y="2605"/>
                    </a:moveTo>
                    <a:lnTo>
                      <a:pt x="1018" y="2606"/>
                    </a:lnTo>
                    <a:lnTo>
                      <a:pt x="1007" y="2606"/>
                    </a:lnTo>
                    <a:lnTo>
                      <a:pt x="998" y="2604"/>
                    </a:lnTo>
                    <a:lnTo>
                      <a:pt x="990" y="2603"/>
                    </a:lnTo>
                    <a:lnTo>
                      <a:pt x="983" y="2600"/>
                    </a:lnTo>
                    <a:lnTo>
                      <a:pt x="977" y="2597"/>
                    </a:lnTo>
                    <a:lnTo>
                      <a:pt x="972" y="2594"/>
                    </a:lnTo>
                    <a:lnTo>
                      <a:pt x="967" y="2590"/>
                    </a:lnTo>
                    <a:lnTo>
                      <a:pt x="964" y="2586"/>
                    </a:lnTo>
                    <a:lnTo>
                      <a:pt x="958" y="2580"/>
                    </a:lnTo>
                    <a:lnTo>
                      <a:pt x="953" y="2573"/>
                    </a:lnTo>
                    <a:lnTo>
                      <a:pt x="948" y="2565"/>
                    </a:lnTo>
                    <a:lnTo>
                      <a:pt x="942" y="2555"/>
                    </a:lnTo>
                    <a:lnTo>
                      <a:pt x="937" y="2545"/>
                    </a:lnTo>
                    <a:lnTo>
                      <a:pt x="933" y="2534"/>
                    </a:lnTo>
                    <a:lnTo>
                      <a:pt x="929" y="2522"/>
                    </a:lnTo>
                    <a:lnTo>
                      <a:pt x="926" y="2510"/>
                    </a:lnTo>
                    <a:lnTo>
                      <a:pt x="920" y="2483"/>
                    </a:lnTo>
                    <a:lnTo>
                      <a:pt x="916" y="2454"/>
                    </a:lnTo>
                    <a:lnTo>
                      <a:pt x="912" y="2424"/>
                    </a:lnTo>
                    <a:lnTo>
                      <a:pt x="911" y="2391"/>
                    </a:lnTo>
                    <a:lnTo>
                      <a:pt x="910" y="2314"/>
                    </a:lnTo>
                    <a:lnTo>
                      <a:pt x="906" y="2192"/>
                    </a:lnTo>
                    <a:lnTo>
                      <a:pt x="900" y="2042"/>
                    </a:lnTo>
                    <a:lnTo>
                      <a:pt x="894" y="1879"/>
                    </a:lnTo>
                    <a:lnTo>
                      <a:pt x="887" y="1721"/>
                    </a:lnTo>
                    <a:lnTo>
                      <a:pt x="880" y="1583"/>
                    </a:lnTo>
                    <a:lnTo>
                      <a:pt x="876" y="1484"/>
                    </a:lnTo>
                    <a:lnTo>
                      <a:pt x="874" y="1439"/>
                    </a:lnTo>
                    <a:lnTo>
                      <a:pt x="873" y="1427"/>
                    </a:lnTo>
                    <a:lnTo>
                      <a:pt x="871" y="1416"/>
                    </a:lnTo>
                    <a:lnTo>
                      <a:pt x="868" y="1406"/>
                    </a:lnTo>
                    <a:lnTo>
                      <a:pt x="864" y="1396"/>
                    </a:lnTo>
                    <a:lnTo>
                      <a:pt x="859" y="1387"/>
                    </a:lnTo>
                    <a:lnTo>
                      <a:pt x="853" y="1378"/>
                    </a:lnTo>
                    <a:lnTo>
                      <a:pt x="847" y="1369"/>
                    </a:lnTo>
                    <a:lnTo>
                      <a:pt x="840" y="1362"/>
                    </a:lnTo>
                    <a:lnTo>
                      <a:pt x="832" y="1355"/>
                    </a:lnTo>
                    <a:lnTo>
                      <a:pt x="823" y="1349"/>
                    </a:lnTo>
                    <a:lnTo>
                      <a:pt x="814" y="1343"/>
                    </a:lnTo>
                    <a:lnTo>
                      <a:pt x="804" y="1339"/>
                    </a:lnTo>
                    <a:lnTo>
                      <a:pt x="795" y="1335"/>
                    </a:lnTo>
                    <a:lnTo>
                      <a:pt x="783" y="1333"/>
                    </a:lnTo>
                    <a:lnTo>
                      <a:pt x="773" y="1331"/>
                    </a:lnTo>
                    <a:lnTo>
                      <a:pt x="761" y="1330"/>
                    </a:lnTo>
                    <a:lnTo>
                      <a:pt x="712" y="1330"/>
                    </a:lnTo>
                    <a:lnTo>
                      <a:pt x="649" y="1330"/>
                    </a:lnTo>
                    <a:lnTo>
                      <a:pt x="577" y="1329"/>
                    </a:lnTo>
                    <a:lnTo>
                      <a:pt x="501" y="1327"/>
                    </a:lnTo>
                    <a:lnTo>
                      <a:pt x="425" y="1325"/>
                    </a:lnTo>
                    <a:lnTo>
                      <a:pt x="355" y="1323"/>
                    </a:lnTo>
                    <a:lnTo>
                      <a:pt x="295" y="1319"/>
                    </a:lnTo>
                    <a:lnTo>
                      <a:pt x="249" y="1314"/>
                    </a:lnTo>
                    <a:lnTo>
                      <a:pt x="245" y="1314"/>
                    </a:lnTo>
                    <a:lnTo>
                      <a:pt x="243" y="1312"/>
                    </a:lnTo>
                    <a:lnTo>
                      <a:pt x="240" y="1312"/>
                    </a:lnTo>
                    <a:lnTo>
                      <a:pt x="237" y="1311"/>
                    </a:lnTo>
                    <a:lnTo>
                      <a:pt x="235" y="1310"/>
                    </a:lnTo>
                    <a:lnTo>
                      <a:pt x="232" y="1309"/>
                    </a:lnTo>
                    <a:lnTo>
                      <a:pt x="231" y="1307"/>
                    </a:lnTo>
                    <a:lnTo>
                      <a:pt x="229" y="1305"/>
                    </a:lnTo>
                    <a:lnTo>
                      <a:pt x="228" y="1301"/>
                    </a:lnTo>
                    <a:lnTo>
                      <a:pt x="226" y="1294"/>
                    </a:lnTo>
                    <a:lnTo>
                      <a:pt x="226" y="1285"/>
                    </a:lnTo>
                    <a:lnTo>
                      <a:pt x="226" y="1274"/>
                    </a:lnTo>
                    <a:lnTo>
                      <a:pt x="228" y="1263"/>
                    </a:lnTo>
                    <a:lnTo>
                      <a:pt x="231" y="1250"/>
                    </a:lnTo>
                    <a:lnTo>
                      <a:pt x="236" y="1236"/>
                    </a:lnTo>
                    <a:lnTo>
                      <a:pt x="242" y="1221"/>
                    </a:lnTo>
                    <a:lnTo>
                      <a:pt x="788" y="165"/>
                    </a:lnTo>
                    <a:lnTo>
                      <a:pt x="792" y="154"/>
                    </a:lnTo>
                    <a:lnTo>
                      <a:pt x="797" y="144"/>
                    </a:lnTo>
                    <a:lnTo>
                      <a:pt x="799" y="133"/>
                    </a:lnTo>
                    <a:lnTo>
                      <a:pt x="801" y="122"/>
                    </a:lnTo>
                    <a:lnTo>
                      <a:pt x="801" y="111"/>
                    </a:lnTo>
                    <a:lnTo>
                      <a:pt x="800" y="101"/>
                    </a:lnTo>
                    <a:lnTo>
                      <a:pt x="798" y="89"/>
                    </a:lnTo>
                    <a:lnTo>
                      <a:pt x="796" y="79"/>
                    </a:lnTo>
                    <a:lnTo>
                      <a:pt x="791" y="69"/>
                    </a:lnTo>
                    <a:lnTo>
                      <a:pt x="787" y="59"/>
                    </a:lnTo>
                    <a:lnTo>
                      <a:pt x="781" y="50"/>
                    </a:lnTo>
                    <a:lnTo>
                      <a:pt x="775" y="41"/>
                    </a:lnTo>
                    <a:lnTo>
                      <a:pt x="767" y="32"/>
                    </a:lnTo>
                    <a:lnTo>
                      <a:pt x="758" y="25"/>
                    </a:lnTo>
                    <a:lnTo>
                      <a:pt x="750" y="19"/>
                    </a:lnTo>
                    <a:lnTo>
                      <a:pt x="740" y="13"/>
                    </a:lnTo>
                    <a:lnTo>
                      <a:pt x="729" y="8"/>
                    </a:lnTo>
                    <a:lnTo>
                      <a:pt x="718" y="5"/>
                    </a:lnTo>
                    <a:lnTo>
                      <a:pt x="708" y="2"/>
                    </a:lnTo>
                    <a:lnTo>
                      <a:pt x="696" y="0"/>
                    </a:lnTo>
                    <a:lnTo>
                      <a:pt x="686" y="0"/>
                    </a:lnTo>
                    <a:lnTo>
                      <a:pt x="675" y="1"/>
                    </a:lnTo>
                    <a:lnTo>
                      <a:pt x="664" y="2"/>
                    </a:lnTo>
                    <a:lnTo>
                      <a:pt x="654" y="6"/>
                    </a:lnTo>
                    <a:lnTo>
                      <a:pt x="644" y="10"/>
                    </a:lnTo>
                    <a:lnTo>
                      <a:pt x="633" y="14"/>
                    </a:lnTo>
                    <a:lnTo>
                      <a:pt x="624" y="20"/>
                    </a:lnTo>
                    <a:lnTo>
                      <a:pt x="616" y="26"/>
                    </a:lnTo>
                    <a:lnTo>
                      <a:pt x="607" y="34"/>
                    </a:lnTo>
                    <a:lnTo>
                      <a:pt x="600" y="42"/>
                    </a:lnTo>
                    <a:lnTo>
                      <a:pt x="593" y="51"/>
                    </a:lnTo>
                    <a:lnTo>
                      <a:pt x="588" y="61"/>
                    </a:lnTo>
                    <a:lnTo>
                      <a:pt x="41" y="1120"/>
                    </a:lnTo>
                    <a:lnTo>
                      <a:pt x="31" y="1139"/>
                    </a:lnTo>
                    <a:lnTo>
                      <a:pt x="24" y="1158"/>
                    </a:lnTo>
                    <a:lnTo>
                      <a:pt x="17" y="1177"/>
                    </a:lnTo>
                    <a:lnTo>
                      <a:pt x="12" y="1197"/>
                    </a:lnTo>
                    <a:lnTo>
                      <a:pt x="8" y="1215"/>
                    </a:lnTo>
                    <a:lnTo>
                      <a:pt x="3" y="1235"/>
                    </a:lnTo>
                    <a:lnTo>
                      <a:pt x="1" y="1254"/>
                    </a:lnTo>
                    <a:lnTo>
                      <a:pt x="0" y="1272"/>
                    </a:lnTo>
                    <a:lnTo>
                      <a:pt x="0" y="1291"/>
                    </a:lnTo>
                    <a:lnTo>
                      <a:pt x="0" y="1309"/>
                    </a:lnTo>
                    <a:lnTo>
                      <a:pt x="2" y="1327"/>
                    </a:lnTo>
                    <a:lnTo>
                      <a:pt x="6" y="1345"/>
                    </a:lnTo>
                    <a:lnTo>
                      <a:pt x="10" y="1362"/>
                    </a:lnTo>
                    <a:lnTo>
                      <a:pt x="16" y="1379"/>
                    </a:lnTo>
                    <a:lnTo>
                      <a:pt x="22" y="1395"/>
                    </a:lnTo>
                    <a:lnTo>
                      <a:pt x="29" y="1411"/>
                    </a:lnTo>
                    <a:lnTo>
                      <a:pt x="37" y="1423"/>
                    </a:lnTo>
                    <a:lnTo>
                      <a:pt x="45" y="1436"/>
                    </a:lnTo>
                    <a:lnTo>
                      <a:pt x="53" y="1447"/>
                    </a:lnTo>
                    <a:lnTo>
                      <a:pt x="62" y="1458"/>
                    </a:lnTo>
                    <a:lnTo>
                      <a:pt x="72" y="1469"/>
                    </a:lnTo>
                    <a:lnTo>
                      <a:pt x="82" y="1478"/>
                    </a:lnTo>
                    <a:lnTo>
                      <a:pt x="93" y="1487"/>
                    </a:lnTo>
                    <a:lnTo>
                      <a:pt x="105" y="1495"/>
                    </a:lnTo>
                    <a:lnTo>
                      <a:pt x="117" y="1504"/>
                    </a:lnTo>
                    <a:lnTo>
                      <a:pt x="131" y="1510"/>
                    </a:lnTo>
                    <a:lnTo>
                      <a:pt x="143" y="1517"/>
                    </a:lnTo>
                    <a:lnTo>
                      <a:pt x="158" y="1522"/>
                    </a:lnTo>
                    <a:lnTo>
                      <a:pt x="171" y="1528"/>
                    </a:lnTo>
                    <a:lnTo>
                      <a:pt x="187" y="1532"/>
                    </a:lnTo>
                    <a:lnTo>
                      <a:pt x="201" y="1535"/>
                    </a:lnTo>
                    <a:lnTo>
                      <a:pt x="218" y="1538"/>
                    </a:lnTo>
                    <a:lnTo>
                      <a:pt x="257" y="1542"/>
                    </a:lnTo>
                    <a:lnTo>
                      <a:pt x="306" y="1546"/>
                    </a:lnTo>
                    <a:lnTo>
                      <a:pt x="361" y="1549"/>
                    </a:lnTo>
                    <a:lnTo>
                      <a:pt x="421" y="1551"/>
                    </a:lnTo>
                    <a:lnTo>
                      <a:pt x="482" y="1553"/>
                    </a:lnTo>
                    <a:lnTo>
                      <a:pt x="543" y="1554"/>
                    </a:lnTo>
                    <a:lnTo>
                      <a:pt x="601" y="1555"/>
                    </a:lnTo>
                    <a:lnTo>
                      <a:pt x="654" y="1555"/>
                    </a:lnTo>
                    <a:lnTo>
                      <a:pt x="658" y="1653"/>
                    </a:lnTo>
                    <a:lnTo>
                      <a:pt x="663" y="1768"/>
                    </a:lnTo>
                    <a:lnTo>
                      <a:pt x="668" y="1895"/>
                    </a:lnTo>
                    <a:lnTo>
                      <a:pt x="674" y="2022"/>
                    </a:lnTo>
                    <a:lnTo>
                      <a:pt x="678" y="2144"/>
                    </a:lnTo>
                    <a:lnTo>
                      <a:pt x="682" y="2252"/>
                    </a:lnTo>
                    <a:lnTo>
                      <a:pt x="685" y="2337"/>
                    </a:lnTo>
                    <a:lnTo>
                      <a:pt x="686" y="2391"/>
                    </a:lnTo>
                    <a:lnTo>
                      <a:pt x="687" y="2428"/>
                    </a:lnTo>
                    <a:lnTo>
                      <a:pt x="690" y="2469"/>
                    </a:lnTo>
                    <a:lnTo>
                      <a:pt x="692" y="2492"/>
                    </a:lnTo>
                    <a:lnTo>
                      <a:pt x="696" y="2515"/>
                    </a:lnTo>
                    <a:lnTo>
                      <a:pt x="700" y="2540"/>
                    </a:lnTo>
                    <a:lnTo>
                      <a:pt x="707" y="2564"/>
                    </a:lnTo>
                    <a:lnTo>
                      <a:pt x="713" y="2588"/>
                    </a:lnTo>
                    <a:lnTo>
                      <a:pt x="721" y="2612"/>
                    </a:lnTo>
                    <a:lnTo>
                      <a:pt x="731" y="2636"/>
                    </a:lnTo>
                    <a:lnTo>
                      <a:pt x="742" y="2660"/>
                    </a:lnTo>
                    <a:lnTo>
                      <a:pt x="755" y="2683"/>
                    </a:lnTo>
                    <a:lnTo>
                      <a:pt x="770" y="2705"/>
                    </a:lnTo>
                    <a:lnTo>
                      <a:pt x="778" y="2717"/>
                    </a:lnTo>
                    <a:lnTo>
                      <a:pt x="786" y="2727"/>
                    </a:lnTo>
                    <a:lnTo>
                      <a:pt x="795" y="2736"/>
                    </a:lnTo>
                    <a:lnTo>
                      <a:pt x="804" y="2747"/>
                    </a:lnTo>
                    <a:lnTo>
                      <a:pt x="815" y="2757"/>
                    </a:lnTo>
                    <a:lnTo>
                      <a:pt x="826" y="2766"/>
                    </a:lnTo>
                    <a:lnTo>
                      <a:pt x="838" y="2775"/>
                    </a:lnTo>
                    <a:lnTo>
                      <a:pt x="849" y="2784"/>
                    </a:lnTo>
                    <a:lnTo>
                      <a:pt x="862" y="2791"/>
                    </a:lnTo>
                    <a:lnTo>
                      <a:pt x="874" y="2798"/>
                    </a:lnTo>
                    <a:lnTo>
                      <a:pt x="888" y="2804"/>
                    </a:lnTo>
                    <a:lnTo>
                      <a:pt x="901" y="2811"/>
                    </a:lnTo>
                    <a:lnTo>
                      <a:pt x="914" y="2815"/>
                    </a:lnTo>
                    <a:lnTo>
                      <a:pt x="928" y="2820"/>
                    </a:lnTo>
                    <a:lnTo>
                      <a:pt x="942" y="2823"/>
                    </a:lnTo>
                    <a:lnTo>
                      <a:pt x="957" y="2826"/>
                    </a:lnTo>
                    <a:lnTo>
                      <a:pt x="971" y="2829"/>
                    </a:lnTo>
                    <a:lnTo>
                      <a:pt x="987" y="2830"/>
                    </a:lnTo>
                    <a:lnTo>
                      <a:pt x="1002" y="2831"/>
                    </a:lnTo>
                    <a:lnTo>
                      <a:pt x="1018" y="2831"/>
                    </a:lnTo>
                    <a:lnTo>
                      <a:pt x="2093" y="2831"/>
                    </a:lnTo>
                    <a:lnTo>
                      <a:pt x="2105" y="2830"/>
                    </a:lnTo>
                    <a:lnTo>
                      <a:pt x="2116" y="2828"/>
                    </a:lnTo>
                    <a:lnTo>
                      <a:pt x="2126" y="2826"/>
                    </a:lnTo>
                    <a:lnTo>
                      <a:pt x="2137" y="2822"/>
                    </a:lnTo>
                    <a:lnTo>
                      <a:pt x="2147" y="2818"/>
                    </a:lnTo>
                    <a:lnTo>
                      <a:pt x="2156" y="2812"/>
                    </a:lnTo>
                    <a:lnTo>
                      <a:pt x="2165" y="2805"/>
                    </a:lnTo>
                    <a:lnTo>
                      <a:pt x="2173" y="2798"/>
                    </a:lnTo>
                    <a:lnTo>
                      <a:pt x="2180" y="2790"/>
                    </a:lnTo>
                    <a:lnTo>
                      <a:pt x="2186" y="2782"/>
                    </a:lnTo>
                    <a:lnTo>
                      <a:pt x="2193" y="2772"/>
                    </a:lnTo>
                    <a:lnTo>
                      <a:pt x="2197" y="2762"/>
                    </a:lnTo>
                    <a:lnTo>
                      <a:pt x="2201" y="2752"/>
                    </a:lnTo>
                    <a:lnTo>
                      <a:pt x="2204" y="2740"/>
                    </a:lnTo>
                    <a:lnTo>
                      <a:pt x="2205" y="2730"/>
                    </a:lnTo>
                    <a:lnTo>
                      <a:pt x="2206" y="2718"/>
                    </a:lnTo>
                    <a:lnTo>
                      <a:pt x="2205" y="2706"/>
                    </a:lnTo>
                    <a:lnTo>
                      <a:pt x="2204" y="2695"/>
                    </a:lnTo>
                    <a:lnTo>
                      <a:pt x="2201" y="2684"/>
                    </a:lnTo>
                    <a:lnTo>
                      <a:pt x="2197" y="2674"/>
                    </a:lnTo>
                    <a:lnTo>
                      <a:pt x="2193" y="2664"/>
                    </a:lnTo>
                    <a:lnTo>
                      <a:pt x="2186" y="2655"/>
                    </a:lnTo>
                    <a:lnTo>
                      <a:pt x="2180" y="2646"/>
                    </a:lnTo>
                    <a:lnTo>
                      <a:pt x="2173" y="2638"/>
                    </a:lnTo>
                    <a:lnTo>
                      <a:pt x="2165" y="2631"/>
                    </a:lnTo>
                    <a:lnTo>
                      <a:pt x="2156" y="2625"/>
                    </a:lnTo>
                    <a:lnTo>
                      <a:pt x="2147" y="2618"/>
                    </a:lnTo>
                    <a:lnTo>
                      <a:pt x="2137" y="2614"/>
                    </a:lnTo>
                    <a:lnTo>
                      <a:pt x="2126" y="2610"/>
                    </a:lnTo>
                    <a:lnTo>
                      <a:pt x="2116" y="2607"/>
                    </a:lnTo>
                    <a:lnTo>
                      <a:pt x="2105" y="2606"/>
                    </a:lnTo>
                    <a:lnTo>
                      <a:pt x="2093" y="2605"/>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35" name="Freeform 2192">
                <a:extLst>
                  <a:ext uri="{FF2B5EF4-FFF2-40B4-BE49-F238E27FC236}">
                    <a16:creationId xmlns:a16="http://schemas.microsoft.com/office/drawing/2014/main" id="{63FB0157-12C1-474C-9FC1-19A685B34ADB}"/>
                  </a:ext>
                </a:extLst>
              </p:cNvPr>
              <p:cNvSpPr>
                <a:spLocks/>
              </p:cNvSpPr>
              <p:nvPr/>
            </p:nvSpPr>
            <p:spPr bwMode="auto">
              <a:xfrm>
                <a:off x="3589" y="2811"/>
                <a:ext cx="298" cy="294"/>
              </a:xfrm>
              <a:custGeom>
                <a:avLst/>
                <a:gdLst>
                  <a:gd name="T0" fmla="*/ 0 w 4476"/>
                  <a:gd name="T1" fmla="*/ 0 h 4406"/>
                  <a:gd name="T2" fmla="*/ 0 w 4476"/>
                  <a:gd name="T3" fmla="*/ 0 h 4406"/>
                  <a:gd name="T4" fmla="*/ 0 w 4476"/>
                  <a:gd name="T5" fmla="*/ 0 h 4406"/>
                  <a:gd name="T6" fmla="*/ 0 w 4476"/>
                  <a:gd name="T7" fmla="*/ 0 h 4406"/>
                  <a:gd name="T8" fmla="*/ 0 w 4476"/>
                  <a:gd name="T9" fmla="*/ 0 h 4406"/>
                  <a:gd name="T10" fmla="*/ 0 w 4476"/>
                  <a:gd name="T11" fmla="*/ 0 h 4406"/>
                  <a:gd name="T12" fmla="*/ 0 w 4476"/>
                  <a:gd name="T13" fmla="*/ 0 h 4406"/>
                  <a:gd name="T14" fmla="*/ 0 w 4476"/>
                  <a:gd name="T15" fmla="*/ 0 h 4406"/>
                  <a:gd name="T16" fmla="*/ 0 w 4476"/>
                  <a:gd name="T17" fmla="*/ 0 h 4406"/>
                  <a:gd name="T18" fmla="*/ 0 w 4476"/>
                  <a:gd name="T19" fmla="*/ 0 h 4406"/>
                  <a:gd name="T20" fmla="*/ 0 w 4476"/>
                  <a:gd name="T21" fmla="*/ 0 h 4406"/>
                  <a:gd name="T22" fmla="*/ 0 w 4476"/>
                  <a:gd name="T23" fmla="*/ 0 h 4406"/>
                  <a:gd name="T24" fmla="*/ 0 w 4476"/>
                  <a:gd name="T25" fmla="*/ 0 h 4406"/>
                  <a:gd name="T26" fmla="*/ 0 w 4476"/>
                  <a:gd name="T27" fmla="*/ 0 h 4406"/>
                  <a:gd name="T28" fmla="*/ 0 w 4476"/>
                  <a:gd name="T29" fmla="*/ 0 h 4406"/>
                  <a:gd name="T30" fmla="*/ 0 w 4476"/>
                  <a:gd name="T31" fmla="*/ 0 h 4406"/>
                  <a:gd name="T32" fmla="*/ 0 w 4476"/>
                  <a:gd name="T33" fmla="*/ 0 h 4406"/>
                  <a:gd name="T34" fmla="*/ 0 w 4476"/>
                  <a:gd name="T35" fmla="*/ 0 h 4406"/>
                  <a:gd name="T36" fmla="*/ 0 w 4476"/>
                  <a:gd name="T37" fmla="*/ 0 h 4406"/>
                  <a:gd name="T38" fmla="*/ 0 w 4476"/>
                  <a:gd name="T39" fmla="*/ 0 h 4406"/>
                  <a:gd name="T40" fmla="*/ 0 w 4476"/>
                  <a:gd name="T41" fmla="*/ 0 h 4406"/>
                  <a:gd name="T42" fmla="*/ 0 w 4476"/>
                  <a:gd name="T43" fmla="*/ 0 h 4406"/>
                  <a:gd name="T44" fmla="*/ 0 w 4476"/>
                  <a:gd name="T45" fmla="*/ 0 h 4406"/>
                  <a:gd name="T46" fmla="*/ 0 w 4476"/>
                  <a:gd name="T47" fmla="*/ 0 h 4406"/>
                  <a:gd name="T48" fmla="*/ 0 w 4476"/>
                  <a:gd name="T49" fmla="*/ 0 h 4406"/>
                  <a:gd name="T50" fmla="*/ 0 w 4476"/>
                  <a:gd name="T51" fmla="*/ 0 h 4406"/>
                  <a:gd name="T52" fmla="*/ 0 w 4476"/>
                  <a:gd name="T53" fmla="*/ 0 h 4406"/>
                  <a:gd name="T54" fmla="*/ 0 w 4476"/>
                  <a:gd name="T55" fmla="*/ 0 h 4406"/>
                  <a:gd name="T56" fmla="*/ 0 w 4476"/>
                  <a:gd name="T57" fmla="*/ 0 h 4406"/>
                  <a:gd name="T58" fmla="*/ 0 w 4476"/>
                  <a:gd name="T59" fmla="*/ 0 h 4406"/>
                  <a:gd name="T60" fmla="*/ 0 w 4476"/>
                  <a:gd name="T61" fmla="*/ 0 h 4406"/>
                  <a:gd name="T62" fmla="*/ 0 w 4476"/>
                  <a:gd name="T63" fmla="*/ 0 h 4406"/>
                  <a:gd name="T64" fmla="*/ 0 w 4476"/>
                  <a:gd name="T65" fmla="*/ 0 h 4406"/>
                  <a:gd name="T66" fmla="*/ 0 w 4476"/>
                  <a:gd name="T67" fmla="*/ 0 h 4406"/>
                  <a:gd name="T68" fmla="*/ 0 w 4476"/>
                  <a:gd name="T69" fmla="*/ 0 h 4406"/>
                  <a:gd name="T70" fmla="*/ 0 w 4476"/>
                  <a:gd name="T71" fmla="*/ 0 h 4406"/>
                  <a:gd name="T72" fmla="*/ 0 w 4476"/>
                  <a:gd name="T73" fmla="*/ 0 h 4406"/>
                  <a:gd name="T74" fmla="*/ 0 w 4476"/>
                  <a:gd name="T75" fmla="*/ 0 h 4406"/>
                  <a:gd name="T76" fmla="*/ 0 w 4476"/>
                  <a:gd name="T77" fmla="*/ 0 h 4406"/>
                  <a:gd name="T78" fmla="*/ 0 w 4476"/>
                  <a:gd name="T79" fmla="*/ 0 h 4406"/>
                  <a:gd name="T80" fmla="*/ 0 w 4476"/>
                  <a:gd name="T81" fmla="*/ 0 h 4406"/>
                  <a:gd name="T82" fmla="*/ 0 w 4476"/>
                  <a:gd name="T83" fmla="*/ 0 h 4406"/>
                  <a:gd name="T84" fmla="*/ 0 w 4476"/>
                  <a:gd name="T85" fmla="*/ 0 h 4406"/>
                  <a:gd name="T86" fmla="*/ 0 w 4476"/>
                  <a:gd name="T87" fmla="*/ 0 h 4406"/>
                  <a:gd name="T88" fmla="*/ 0 w 4476"/>
                  <a:gd name="T89" fmla="*/ 0 h 4406"/>
                  <a:gd name="T90" fmla="*/ 0 w 4476"/>
                  <a:gd name="T91" fmla="*/ 0 h 4406"/>
                  <a:gd name="T92" fmla="*/ 0 w 4476"/>
                  <a:gd name="T93" fmla="*/ 0 h 4406"/>
                  <a:gd name="T94" fmla="*/ 0 w 4476"/>
                  <a:gd name="T95" fmla="*/ 0 h 4406"/>
                  <a:gd name="T96" fmla="*/ 0 w 4476"/>
                  <a:gd name="T97" fmla="*/ 0 h 4406"/>
                  <a:gd name="T98" fmla="*/ 0 w 4476"/>
                  <a:gd name="T99" fmla="*/ 0 h 4406"/>
                  <a:gd name="T100" fmla="*/ 0 w 4476"/>
                  <a:gd name="T101" fmla="*/ 0 h 4406"/>
                  <a:gd name="T102" fmla="*/ 0 w 4476"/>
                  <a:gd name="T103" fmla="*/ 0 h 4406"/>
                  <a:gd name="T104" fmla="*/ 0 w 4476"/>
                  <a:gd name="T105" fmla="*/ 0 h 4406"/>
                  <a:gd name="T106" fmla="*/ 0 w 4476"/>
                  <a:gd name="T107" fmla="*/ 0 h 4406"/>
                  <a:gd name="T108" fmla="*/ 0 w 4476"/>
                  <a:gd name="T109" fmla="*/ 0 h 4406"/>
                  <a:gd name="T110" fmla="*/ 0 w 4476"/>
                  <a:gd name="T111" fmla="*/ 0 h 4406"/>
                  <a:gd name="T112" fmla="*/ 0 w 4476"/>
                  <a:gd name="T113" fmla="*/ 0 h 4406"/>
                  <a:gd name="T114" fmla="*/ 0 w 4476"/>
                  <a:gd name="T115" fmla="*/ 0 h 4406"/>
                  <a:gd name="T116" fmla="*/ 0 w 4476"/>
                  <a:gd name="T117" fmla="*/ 0 h 4406"/>
                  <a:gd name="T118" fmla="*/ 0 w 4476"/>
                  <a:gd name="T119" fmla="*/ 0 h 4406"/>
                  <a:gd name="T120" fmla="*/ 0 w 4476"/>
                  <a:gd name="T121" fmla="*/ 0 h 4406"/>
                  <a:gd name="T122" fmla="*/ 0 w 4476"/>
                  <a:gd name="T123" fmla="*/ 0 h 44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476" h="4406">
                    <a:moveTo>
                      <a:pt x="4169" y="623"/>
                    </a:moveTo>
                    <a:lnTo>
                      <a:pt x="4149" y="605"/>
                    </a:lnTo>
                    <a:lnTo>
                      <a:pt x="4130" y="589"/>
                    </a:lnTo>
                    <a:lnTo>
                      <a:pt x="4109" y="573"/>
                    </a:lnTo>
                    <a:lnTo>
                      <a:pt x="4087" y="560"/>
                    </a:lnTo>
                    <a:lnTo>
                      <a:pt x="4064" y="547"/>
                    </a:lnTo>
                    <a:lnTo>
                      <a:pt x="4042" y="537"/>
                    </a:lnTo>
                    <a:lnTo>
                      <a:pt x="4018" y="526"/>
                    </a:lnTo>
                    <a:lnTo>
                      <a:pt x="3993" y="518"/>
                    </a:lnTo>
                    <a:lnTo>
                      <a:pt x="3968" y="511"/>
                    </a:lnTo>
                    <a:lnTo>
                      <a:pt x="3943" y="504"/>
                    </a:lnTo>
                    <a:lnTo>
                      <a:pt x="3918" y="499"/>
                    </a:lnTo>
                    <a:lnTo>
                      <a:pt x="3891" y="494"/>
                    </a:lnTo>
                    <a:lnTo>
                      <a:pt x="3865" y="490"/>
                    </a:lnTo>
                    <a:lnTo>
                      <a:pt x="3838" y="488"/>
                    </a:lnTo>
                    <a:lnTo>
                      <a:pt x="3810" y="486"/>
                    </a:lnTo>
                    <a:lnTo>
                      <a:pt x="3783" y="485"/>
                    </a:lnTo>
                    <a:lnTo>
                      <a:pt x="3755" y="485"/>
                    </a:lnTo>
                    <a:lnTo>
                      <a:pt x="3727" y="485"/>
                    </a:lnTo>
                    <a:lnTo>
                      <a:pt x="3700" y="486"/>
                    </a:lnTo>
                    <a:lnTo>
                      <a:pt x="3673" y="488"/>
                    </a:lnTo>
                    <a:lnTo>
                      <a:pt x="3617" y="492"/>
                    </a:lnTo>
                    <a:lnTo>
                      <a:pt x="3562" y="499"/>
                    </a:lnTo>
                    <a:lnTo>
                      <a:pt x="3507" y="506"/>
                    </a:lnTo>
                    <a:lnTo>
                      <a:pt x="3454" y="514"/>
                    </a:lnTo>
                    <a:lnTo>
                      <a:pt x="3403" y="523"/>
                    </a:lnTo>
                    <a:lnTo>
                      <a:pt x="3353" y="532"/>
                    </a:lnTo>
                    <a:lnTo>
                      <a:pt x="3330" y="536"/>
                    </a:lnTo>
                    <a:lnTo>
                      <a:pt x="3310" y="539"/>
                    </a:lnTo>
                    <a:lnTo>
                      <a:pt x="3289" y="543"/>
                    </a:lnTo>
                    <a:lnTo>
                      <a:pt x="3270" y="546"/>
                    </a:lnTo>
                    <a:lnTo>
                      <a:pt x="3252" y="548"/>
                    </a:lnTo>
                    <a:lnTo>
                      <a:pt x="3234" y="551"/>
                    </a:lnTo>
                    <a:lnTo>
                      <a:pt x="3219" y="553"/>
                    </a:lnTo>
                    <a:lnTo>
                      <a:pt x="3203" y="554"/>
                    </a:lnTo>
                    <a:lnTo>
                      <a:pt x="3169" y="558"/>
                    </a:lnTo>
                    <a:lnTo>
                      <a:pt x="3137" y="559"/>
                    </a:lnTo>
                    <a:lnTo>
                      <a:pt x="3107" y="559"/>
                    </a:lnTo>
                    <a:lnTo>
                      <a:pt x="3080" y="558"/>
                    </a:lnTo>
                    <a:lnTo>
                      <a:pt x="3055" y="554"/>
                    </a:lnTo>
                    <a:lnTo>
                      <a:pt x="3032" y="550"/>
                    </a:lnTo>
                    <a:lnTo>
                      <a:pt x="3012" y="546"/>
                    </a:lnTo>
                    <a:lnTo>
                      <a:pt x="2992" y="540"/>
                    </a:lnTo>
                    <a:lnTo>
                      <a:pt x="2976" y="533"/>
                    </a:lnTo>
                    <a:lnTo>
                      <a:pt x="2959" y="524"/>
                    </a:lnTo>
                    <a:lnTo>
                      <a:pt x="2945" y="515"/>
                    </a:lnTo>
                    <a:lnTo>
                      <a:pt x="2931" y="505"/>
                    </a:lnTo>
                    <a:lnTo>
                      <a:pt x="2919" y="494"/>
                    </a:lnTo>
                    <a:lnTo>
                      <a:pt x="2907" y="482"/>
                    </a:lnTo>
                    <a:lnTo>
                      <a:pt x="2897" y="470"/>
                    </a:lnTo>
                    <a:lnTo>
                      <a:pt x="2887" y="456"/>
                    </a:lnTo>
                    <a:lnTo>
                      <a:pt x="2855" y="411"/>
                    </a:lnTo>
                    <a:lnTo>
                      <a:pt x="2817" y="357"/>
                    </a:lnTo>
                    <a:lnTo>
                      <a:pt x="2775" y="299"/>
                    </a:lnTo>
                    <a:lnTo>
                      <a:pt x="2751" y="269"/>
                    </a:lnTo>
                    <a:lnTo>
                      <a:pt x="2726" y="240"/>
                    </a:lnTo>
                    <a:lnTo>
                      <a:pt x="2701" y="211"/>
                    </a:lnTo>
                    <a:lnTo>
                      <a:pt x="2673" y="182"/>
                    </a:lnTo>
                    <a:lnTo>
                      <a:pt x="2643" y="154"/>
                    </a:lnTo>
                    <a:lnTo>
                      <a:pt x="2612" y="127"/>
                    </a:lnTo>
                    <a:lnTo>
                      <a:pt x="2595" y="115"/>
                    </a:lnTo>
                    <a:lnTo>
                      <a:pt x="2578" y="103"/>
                    </a:lnTo>
                    <a:lnTo>
                      <a:pt x="2561" y="91"/>
                    </a:lnTo>
                    <a:lnTo>
                      <a:pt x="2543" y="80"/>
                    </a:lnTo>
                    <a:lnTo>
                      <a:pt x="2526" y="68"/>
                    </a:lnTo>
                    <a:lnTo>
                      <a:pt x="2507" y="58"/>
                    </a:lnTo>
                    <a:lnTo>
                      <a:pt x="2487" y="49"/>
                    </a:lnTo>
                    <a:lnTo>
                      <a:pt x="2468" y="40"/>
                    </a:lnTo>
                    <a:lnTo>
                      <a:pt x="2448" y="31"/>
                    </a:lnTo>
                    <a:lnTo>
                      <a:pt x="2428" y="24"/>
                    </a:lnTo>
                    <a:lnTo>
                      <a:pt x="2406" y="18"/>
                    </a:lnTo>
                    <a:lnTo>
                      <a:pt x="2384" y="12"/>
                    </a:lnTo>
                    <a:lnTo>
                      <a:pt x="2362" y="6"/>
                    </a:lnTo>
                    <a:lnTo>
                      <a:pt x="2341" y="3"/>
                    </a:lnTo>
                    <a:lnTo>
                      <a:pt x="2318" y="1"/>
                    </a:lnTo>
                    <a:lnTo>
                      <a:pt x="2296" y="0"/>
                    </a:lnTo>
                    <a:lnTo>
                      <a:pt x="2274" y="1"/>
                    </a:lnTo>
                    <a:lnTo>
                      <a:pt x="2252" y="2"/>
                    </a:lnTo>
                    <a:lnTo>
                      <a:pt x="2230" y="5"/>
                    </a:lnTo>
                    <a:lnTo>
                      <a:pt x="2207" y="8"/>
                    </a:lnTo>
                    <a:lnTo>
                      <a:pt x="2185" y="14"/>
                    </a:lnTo>
                    <a:lnTo>
                      <a:pt x="2163" y="19"/>
                    </a:lnTo>
                    <a:lnTo>
                      <a:pt x="2140" y="26"/>
                    </a:lnTo>
                    <a:lnTo>
                      <a:pt x="2118" y="33"/>
                    </a:lnTo>
                    <a:lnTo>
                      <a:pt x="2097" y="42"/>
                    </a:lnTo>
                    <a:lnTo>
                      <a:pt x="2074" y="50"/>
                    </a:lnTo>
                    <a:lnTo>
                      <a:pt x="2052" y="60"/>
                    </a:lnTo>
                    <a:lnTo>
                      <a:pt x="2030" y="69"/>
                    </a:lnTo>
                    <a:lnTo>
                      <a:pt x="1987" y="92"/>
                    </a:lnTo>
                    <a:lnTo>
                      <a:pt x="1945" y="116"/>
                    </a:lnTo>
                    <a:lnTo>
                      <a:pt x="1903" y="141"/>
                    </a:lnTo>
                    <a:lnTo>
                      <a:pt x="1863" y="167"/>
                    </a:lnTo>
                    <a:lnTo>
                      <a:pt x="1784" y="220"/>
                    </a:lnTo>
                    <a:lnTo>
                      <a:pt x="1712" y="272"/>
                    </a:lnTo>
                    <a:lnTo>
                      <a:pt x="1700" y="281"/>
                    </a:lnTo>
                    <a:lnTo>
                      <a:pt x="1687" y="291"/>
                    </a:lnTo>
                    <a:lnTo>
                      <a:pt x="1675" y="299"/>
                    </a:lnTo>
                    <a:lnTo>
                      <a:pt x="1663" y="307"/>
                    </a:lnTo>
                    <a:lnTo>
                      <a:pt x="1652" y="316"/>
                    </a:lnTo>
                    <a:lnTo>
                      <a:pt x="1641" y="323"/>
                    </a:lnTo>
                    <a:lnTo>
                      <a:pt x="1630" y="330"/>
                    </a:lnTo>
                    <a:lnTo>
                      <a:pt x="1620" y="337"/>
                    </a:lnTo>
                    <a:lnTo>
                      <a:pt x="1609" y="345"/>
                    </a:lnTo>
                    <a:lnTo>
                      <a:pt x="1596" y="351"/>
                    </a:lnTo>
                    <a:lnTo>
                      <a:pt x="1584" y="357"/>
                    </a:lnTo>
                    <a:lnTo>
                      <a:pt x="1570" y="362"/>
                    </a:lnTo>
                    <a:lnTo>
                      <a:pt x="1557" y="366"/>
                    </a:lnTo>
                    <a:lnTo>
                      <a:pt x="1542" y="370"/>
                    </a:lnTo>
                    <a:lnTo>
                      <a:pt x="1527" y="373"/>
                    </a:lnTo>
                    <a:lnTo>
                      <a:pt x="1512" y="377"/>
                    </a:lnTo>
                    <a:lnTo>
                      <a:pt x="1497" y="379"/>
                    </a:lnTo>
                    <a:lnTo>
                      <a:pt x="1480" y="381"/>
                    </a:lnTo>
                    <a:lnTo>
                      <a:pt x="1465" y="382"/>
                    </a:lnTo>
                    <a:lnTo>
                      <a:pt x="1448" y="383"/>
                    </a:lnTo>
                    <a:lnTo>
                      <a:pt x="1432" y="383"/>
                    </a:lnTo>
                    <a:lnTo>
                      <a:pt x="1415" y="382"/>
                    </a:lnTo>
                    <a:lnTo>
                      <a:pt x="1399" y="381"/>
                    </a:lnTo>
                    <a:lnTo>
                      <a:pt x="1383" y="379"/>
                    </a:lnTo>
                    <a:lnTo>
                      <a:pt x="1350" y="374"/>
                    </a:lnTo>
                    <a:lnTo>
                      <a:pt x="1318" y="367"/>
                    </a:lnTo>
                    <a:lnTo>
                      <a:pt x="1302" y="363"/>
                    </a:lnTo>
                    <a:lnTo>
                      <a:pt x="1288" y="358"/>
                    </a:lnTo>
                    <a:lnTo>
                      <a:pt x="1272" y="353"/>
                    </a:lnTo>
                    <a:lnTo>
                      <a:pt x="1259" y="348"/>
                    </a:lnTo>
                    <a:lnTo>
                      <a:pt x="1245" y="341"/>
                    </a:lnTo>
                    <a:lnTo>
                      <a:pt x="1231" y="334"/>
                    </a:lnTo>
                    <a:lnTo>
                      <a:pt x="1219" y="327"/>
                    </a:lnTo>
                    <a:lnTo>
                      <a:pt x="1206" y="320"/>
                    </a:lnTo>
                    <a:lnTo>
                      <a:pt x="1195" y="311"/>
                    </a:lnTo>
                    <a:lnTo>
                      <a:pt x="1185" y="303"/>
                    </a:lnTo>
                    <a:lnTo>
                      <a:pt x="1175" y="294"/>
                    </a:lnTo>
                    <a:lnTo>
                      <a:pt x="1166" y="285"/>
                    </a:lnTo>
                    <a:lnTo>
                      <a:pt x="1149" y="266"/>
                    </a:lnTo>
                    <a:lnTo>
                      <a:pt x="1131" y="248"/>
                    </a:lnTo>
                    <a:lnTo>
                      <a:pt x="1110" y="230"/>
                    </a:lnTo>
                    <a:lnTo>
                      <a:pt x="1087" y="211"/>
                    </a:lnTo>
                    <a:lnTo>
                      <a:pt x="1064" y="194"/>
                    </a:lnTo>
                    <a:lnTo>
                      <a:pt x="1039" y="176"/>
                    </a:lnTo>
                    <a:lnTo>
                      <a:pt x="1012" y="158"/>
                    </a:lnTo>
                    <a:lnTo>
                      <a:pt x="984" y="142"/>
                    </a:lnTo>
                    <a:lnTo>
                      <a:pt x="955" y="126"/>
                    </a:lnTo>
                    <a:lnTo>
                      <a:pt x="925" y="111"/>
                    </a:lnTo>
                    <a:lnTo>
                      <a:pt x="893" y="96"/>
                    </a:lnTo>
                    <a:lnTo>
                      <a:pt x="861" y="82"/>
                    </a:lnTo>
                    <a:lnTo>
                      <a:pt x="828" y="69"/>
                    </a:lnTo>
                    <a:lnTo>
                      <a:pt x="794" y="58"/>
                    </a:lnTo>
                    <a:lnTo>
                      <a:pt x="760" y="48"/>
                    </a:lnTo>
                    <a:lnTo>
                      <a:pt x="724" y="38"/>
                    </a:lnTo>
                    <a:lnTo>
                      <a:pt x="689" y="30"/>
                    </a:lnTo>
                    <a:lnTo>
                      <a:pt x="653" y="24"/>
                    </a:lnTo>
                    <a:lnTo>
                      <a:pt x="617" y="20"/>
                    </a:lnTo>
                    <a:lnTo>
                      <a:pt x="581" y="17"/>
                    </a:lnTo>
                    <a:lnTo>
                      <a:pt x="544" y="15"/>
                    </a:lnTo>
                    <a:lnTo>
                      <a:pt x="508" y="16"/>
                    </a:lnTo>
                    <a:lnTo>
                      <a:pt x="472" y="19"/>
                    </a:lnTo>
                    <a:lnTo>
                      <a:pt x="437" y="23"/>
                    </a:lnTo>
                    <a:lnTo>
                      <a:pt x="401" y="30"/>
                    </a:lnTo>
                    <a:lnTo>
                      <a:pt x="366" y="38"/>
                    </a:lnTo>
                    <a:lnTo>
                      <a:pt x="331" y="51"/>
                    </a:lnTo>
                    <a:lnTo>
                      <a:pt x="297" y="64"/>
                    </a:lnTo>
                    <a:lnTo>
                      <a:pt x="263" y="81"/>
                    </a:lnTo>
                    <a:lnTo>
                      <a:pt x="231" y="101"/>
                    </a:lnTo>
                    <a:lnTo>
                      <a:pt x="199" y="122"/>
                    </a:lnTo>
                    <a:lnTo>
                      <a:pt x="169" y="147"/>
                    </a:lnTo>
                    <a:lnTo>
                      <a:pt x="148" y="166"/>
                    </a:lnTo>
                    <a:lnTo>
                      <a:pt x="129" y="185"/>
                    </a:lnTo>
                    <a:lnTo>
                      <a:pt x="110" y="206"/>
                    </a:lnTo>
                    <a:lnTo>
                      <a:pt x="94" y="228"/>
                    </a:lnTo>
                    <a:lnTo>
                      <a:pt x="78" y="250"/>
                    </a:lnTo>
                    <a:lnTo>
                      <a:pt x="65" y="273"/>
                    </a:lnTo>
                    <a:lnTo>
                      <a:pt x="51" y="298"/>
                    </a:lnTo>
                    <a:lnTo>
                      <a:pt x="40" y="322"/>
                    </a:lnTo>
                    <a:lnTo>
                      <a:pt x="31" y="348"/>
                    </a:lnTo>
                    <a:lnTo>
                      <a:pt x="21" y="374"/>
                    </a:lnTo>
                    <a:lnTo>
                      <a:pt x="14" y="401"/>
                    </a:lnTo>
                    <a:lnTo>
                      <a:pt x="9" y="428"/>
                    </a:lnTo>
                    <a:lnTo>
                      <a:pt x="5" y="457"/>
                    </a:lnTo>
                    <a:lnTo>
                      <a:pt x="2" y="486"/>
                    </a:lnTo>
                    <a:lnTo>
                      <a:pt x="0" y="515"/>
                    </a:lnTo>
                    <a:lnTo>
                      <a:pt x="0" y="545"/>
                    </a:lnTo>
                    <a:lnTo>
                      <a:pt x="1" y="569"/>
                    </a:lnTo>
                    <a:lnTo>
                      <a:pt x="3" y="592"/>
                    </a:lnTo>
                    <a:lnTo>
                      <a:pt x="5" y="615"/>
                    </a:lnTo>
                    <a:lnTo>
                      <a:pt x="8" y="639"/>
                    </a:lnTo>
                    <a:lnTo>
                      <a:pt x="12" y="663"/>
                    </a:lnTo>
                    <a:lnTo>
                      <a:pt x="17" y="687"/>
                    </a:lnTo>
                    <a:lnTo>
                      <a:pt x="23" y="711"/>
                    </a:lnTo>
                    <a:lnTo>
                      <a:pt x="30" y="735"/>
                    </a:lnTo>
                    <a:lnTo>
                      <a:pt x="37" y="759"/>
                    </a:lnTo>
                    <a:lnTo>
                      <a:pt x="45" y="783"/>
                    </a:lnTo>
                    <a:lnTo>
                      <a:pt x="53" y="807"/>
                    </a:lnTo>
                    <a:lnTo>
                      <a:pt x="63" y="830"/>
                    </a:lnTo>
                    <a:lnTo>
                      <a:pt x="73" y="854"/>
                    </a:lnTo>
                    <a:lnTo>
                      <a:pt x="83" y="878"/>
                    </a:lnTo>
                    <a:lnTo>
                      <a:pt x="95" y="902"/>
                    </a:lnTo>
                    <a:lnTo>
                      <a:pt x="107" y="925"/>
                    </a:lnTo>
                    <a:lnTo>
                      <a:pt x="119" y="947"/>
                    </a:lnTo>
                    <a:lnTo>
                      <a:pt x="132" y="970"/>
                    </a:lnTo>
                    <a:lnTo>
                      <a:pt x="146" y="993"/>
                    </a:lnTo>
                    <a:lnTo>
                      <a:pt x="161" y="1016"/>
                    </a:lnTo>
                    <a:lnTo>
                      <a:pt x="175" y="1037"/>
                    </a:lnTo>
                    <a:lnTo>
                      <a:pt x="191" y="1059"/>
                    </a:lnTo>
                    <a:lnTo>
                      <a:pt x="207" y="1080"/>
                    </a:lnTo>
                    <a:lnTo>
                      <a:pt x="224" y="1100"/>
                    </a:lnTo>
                    <a:lnTo>
                      <a:pt x="240" y="1121"/>
                    </a:lnTo>
                    <a:lnTo>
                      <a:pt x="258" y="1141"/>
                    </a:lnTo>
                    <a:lnTo>
                      <a:pt x="277" y="1160"/>
                    </a:lnTo>
                    <a:lnTo>
                      <a:pt x="295" y="1179"/>
                    </a:lnTo>
                    <a:lnTo>
                      <a:pt x="314" y="1197"/>
                    </a:lnTo>
                    <a:lnTo>
                      <a:pt x="334" y="1215"/>
                    </a:lnTo>
                    <a:lnTo>
                      <a:pt x="353" y="1233"/>
                    </a:lnTo>
                    <a:lnTo>
                      <a:pt x="374" y="1249"/>
                    </a:lnTo>
                    <a:lnTo>
                      <a:pt x="383" y="1256"/>
                    </a:lnTo>
                    <a:lnTo>
                      <a:pt x="392" y="1262"/>
                    </a:lnTo>
                    <a:lnTo>
                      <a:pt x="403" y="1267"/>
                    </a:lnTo>
                    <a:lnTo>
                      <a:pt x="413" y="1270"/>
                    </a:lnTo>
                    <a:lnTo>
                      <a:pt x="424" y="1272"/>
                    </a:lnTo>
                    <a:lnTo>
                      <a:pt x="435" y="1274"/>
                    </a:lnTo>
                    <a:lnTo>
                      <a:pt x="445" y="1274"/>
                    </a:lnTo>
                    <a:lnTo>
                      <a:pt x="457" y="1273"/>
                    </a:lnTo>
                    <a:lnTo>
                      <a:pt x="467" y="1272"/>
                    </a:lnTo>
                    <a:lnTo>
                      <a:pt x="477" y="1269"/>
                    </a:lnTo>
                    <a:lnTo>
                      <a:pt x="488" y="1266"/>
                    </a:lnTo>
                    <a:lnTo>
                      <a:pt x="498" y="1261"/>
                    </a:lnTo>
                    <a:lnTo>
                      <a:pt x="507" y="1254"/>
                    </a:lnTo>
                    <a:lnTo>
                      <a:pt x="517" y="1248"/>
                    </a:lnTo>
                    <a:lnTo>
                      <a:pt x="525" y="1240"/>
                    </a:lnTo>
                    <a:lnTo>
                      <a:pt x="532" y="1232"/>
                    </a:lnTo>
                    <a:lnTo>
                      <a:pt x="539" y="1222"/>
                    </a:lnTo>
                    <a:lnTo>
                      <a:pt x="544" y="1212"/>
                    </a:lnTo>
                    <a:lnTo>
                      <a:pt x="549" y="1203"/>
                    </a:lnTo>
                    <a:lnTo>
                      <a:pt x="553" y="1191"/>
                    </a:lnTo>
                    <a:lnTo>
                      <a:pt x="555" y="1181"/>
                    </a:lnTo>
                    <a:lnTo>
                      <a:pt x="557" y="1171"/>
                    </a:lnTo>
                    <a:lnTo>
                      <a:pt x="557" y="1159"/>
                    </a:lnTo>
                    <a:lnTo>
                      <a:pt x="556" y="1149"/>
                    </a:lnTo>
                    <a:lnTo>
                      <a:pt x="555" y="1138"/>
                    </a:lnTo>
                    <a:lnTo>
                      <a:pt x="552" y="1127"/>
                    </a:lnTo>
                    <a:lnTo>
                      <a:pt x="548" y="1117"/>
                    </a:lnTo>
                    <a:lnTo>
                      <a:pt x="543" y="1108"/>
                    </a:lnTo>
                    <a:lnTo>
                      <a:pt x="537" y="1098"/>
                    </a:lnTo>
                    <a:lnTo>
                      <a:pt x="531" y="1089"/>
                    </a:lnTo>
                    <a:lnTo>
                      <a:pt x="523" y="1081"/>
                    </a:lnTo>
                    <a:lnTo>
                      <a:pt x="515" y="1072"/>
                    </a:lnTo>
                    <a:lnTo>
                      <a:pt x="499" y="1060"/>
                    </a:lnTo>
                    <a:lnTo>
                      <a:pt x="485" y="1048"/>
                    </a:lnTo>
                    <a:lnTo>
                      <a:pt x="469" y="1034"/>
                    </a:lnTo>
                    <a:lnTo>
                      <a:pt x="456" y="1020"/>
                    </a:lnTo>
                    <a:lnTo>
                      <a:pt x="428" y="991"/>
                    </a:lnTo>
                    <a:lnTo>
                      <a:pt x="401" y="960"/>
                    </a:lnTo>
                    <a:lnTo>
                      <a:pt x="376" y="928"/>
                    </a:lnTo>
                    <a:lnTo>
                      <a:pt x="352" y="894"/>
                    </a:lnTo>
                    <a:lnTo>
                      <a:pt x="330" y="859"/>
                    </a:lnTo>
                    <a:lnTo>
                      <a:pt x="310" y="824"/>
                    </a:lnTo>
                    <a:lnTo>
                      <a:pt x="292" y="789"/>
                    </a:lnTo>
                    <a:lnTo>
                      <a:pt x="276" y="753"/>
                    </a:lnTo>
                    <a:lnTo>
                      <a:pt x="261" y="717"/>
                    </a:lnTo>
                    <a:lnTo>
                      <a:pt x="250" y="681"/>
                    </a:lnTo>
                    <a:lnTo>
                      <a:pt x="244" y="663"/>
                    </a:lnTo>
                    <a:lnTo>
                      <a:pt x="239" y="644"/>
                    </a:lnTo>
                    <a:lnTo>
                      <a:pt x="235" y="627"/>
                    </a:lnTo>
                    <a:lnTo>
                      <a:pt x="232" y="609"/>
                    </a:lnTo>
                    <a:lnTo>
                      <a:pt x="230" y="592"/>
                    </a:lnTo>
                    <a:lnTo>
                      <a:pt x="228" y="574"/>
                    </a:lnTo>
                    <a:lnTo>
                      <a:pt x="226" y="558"/>
                    </a:lnTo>
                    <a:lnTo>
                      <a:pt x="226" y="541"/>
                    </a:lnTo>
                    <a:lnTo>
                      <a:pt x="226" y="523"/>
                    </a:lnTo>
                    <a:lnTo>
                      <a:pt x="226" y="506"/>
                    </a:lnTo>
                    <a:lnTo>
                      <a:pt x="228" y="489"/>
                    </a:lnTo>
                    <a:lnTo>
                      <a:pt x="230" y="474"/>
                    </a:lnTo>
                    <a:lnTo>
                      <a:pt x="233" y="458"/>
                    </a:lnTo>
                    <a:lnTo>
                      <a:pt x="237" y="443"/>
                    </a:lnTo>
                    <a:lnTo>
                      <a:pt x="242" y="428"/>
                    </a:lnTo>
                    <a:lnTo>
                      <a:pt x="247" y="414"/>
                    </a:lnTo>
                    <a:lnTo>
                      <a:pt x="253" y="400"/>
                    </a:lnTo>
                    <a:lnTo>
                      <a:pt x="260" y="387"/>
                    </a:lnTo>
                    <a:lnTo>
                      <a:pt x="267" y="374"/>
                    </a:lnTo>
                    <a:lnTo>
                      <a:pt x="276" y="362"/>
                    </a:lnTo>
                    <a:lnTo>
                      <a:pt x="285" y="350"/>
                    </a:lnTo>
                    <a:lnTo>
                      <a:pt x="295" y="338"/>
                    </a:lnTo>
                    <a:lnTo>
                      <a:pt x="306" y="328"/>
                    </a:lnTo>
                    <a:lnTo>
                      <a:pt x="317" y="318"/>
                    </a:lnTo>
                    <a:lnTo>
                      <a:pt x="338" y="301"/>
                    </a:lnTo>
                    <a:lnTo>
                      <a:pt x="358" y="287"/>
                    </a:lnTo>
                    <a:lnTo>
                      <a:pt x="381" y="274"/>
                    </a:lnTo>
                    <a:lnTo>
                      <a:pt x="404" y="265"/>
                    </a:lnTo>
                    <a:lnTo>
                      <a:pt x="428" y="257"/>
                    </a:lnTo>
                    <a:lnTo>
                      <a:pt x="451" y="249"/>
                    </a:lnTo>
                    <a:lnTo>
                      <a:pt x="476" y="245"/>
                    </a:lnTo>
                    <a:lnTo>
                      <a:pt x="501" y="242"/>
                    </a:lnTo>
                    <a:lnTo>
                      <a:pt x="526" y="241"/>
                    </a:lnTo>
                    <a:lnTo>
                      <a:pt x="552" y="241"/>
                    </a:lnTo>
                    <a:lnTo>
                      <a:pt x="577" y="242"/>
                    </a:lnTo>
                    <a:lnTo>
                      <a:pt x="602" y="245"/>
                    </a:lnTo>
                    <a:lnTo>
                      <a:pt x="628" y="248"/>
                    </a:lnTo>
                    <a:lnTo>
                      <a:pt x="653" y="254"/>
                    </a:lnTo>
                    <a:lnTo>
                      <a:pt x="679" y="260"/>
                    </a:lnTo>
                    <a:lnTo>
                      <a:pt x="704" y="267"/>
                    </a:lnTo>
                    <a:lnTo>
                      <a:pt x="728" y="274"/>
                    </a:lnTo>
                    <a:lnTo>
                      <a:pt x="752" y="284"/>
                    </a:lnTo>
                    <a:lnTo>
                      <a:pt x="775" y="292"/>
                    </a:lnTo>
                    <a:lnTo>
                      <a:pt x="798" y="302"/>
                    </a:lnTo>
                    <a:lnTo>
                      <a:pt x="821" y="312"/>
                    </a:lnTo>
                    <a:lnTo>
                      <a:pt x="842" y="323"/>
                    </a:lnTo>
                    <a:lnTo>
                      <a:pt x="863" y="334"/>
                    </a:lnTo>
                    <a:lnTo>
                      <a:pt x="883" y="346"/>
                    </a:lnTo>
                    <a:lnTo>
                      <a:pt x="901" y="357"/>
                    </a:lnTo>
                    <a:lnTo>
                      <a:pt x="919" y="368"/>
                    </a:lnTo>
                    <a:lnTo>
                      <a:pt x="934" y="380"/>
                    </a:lnTo>
                    <a:lnTo>
                      <a:pt x="950" y="391"/>
                    </a:lnTo>
                    <a:lnTo>
                      <a:pt x="963" y="402"/>
                    </a:lnTo>
                    <a:lnTo>
                      <a:pt x="976" y="413"/>
                    </a:lnTo>
                    <a:lnTo>
                      <a:pt x="987" y="423"/>
                    </a:lnTo>
                    <a:lnTo>
                      <a:pt x="996" y="433"/>
                    </a:lnTo>
                    <a:lnTo>
                      <a:pt x="1012" y="451"/>
                    </a:lnTo>
                    <a:lnTo>
                      <a:pt x="1029" y="467"/>
                    </a:lnTo>
                    <a:lnTo>
                      <a:pt x="1048" y="483"/>
                    </a:lnTo>
                    <a:lnTo>
                      <a:pt x="1067" y="498"/>
                    </a:lnTo>
                    <a:lnTo>
                      <a:pt x="1087" y="511"/>
                    </a:lnTo>
                    <a:lnTo>
                      <a:pt x="1108" y="524"/>
                    </a:lnTo>
                    <a:lnTo>
                      <a:pt x="1131" y="536"/>
                    </a:lnTo>
                    <a:lnTo>
                      <a:pt x="1154" y="547"/>
                    </a:lnTo>
                    <a:lnTo>
                      <a:pt x="1176" y="558"/>
                    </a:lnTo>
                    <a:lnTo>
                      <a:pt x="1200" y="567"/>
                    </a:lnTo>
                    <a:lnTo>
                      <a:pt x="1225" y="575"/>
                    </a:lnTo>
                    <a:lnTo>
                      <a:pt x="1250" y="582"/>
                    </a:lnTo>
                    <a:lnTo>
                      <a:pt x="1276" y="590"/>
                    </a:lnTo>
                    <a:lnTo>
                      <a:pt x="1300" y="595"/>
                    </a:lnTo>
                    <a:lnTo>
                      <a:pt x="1326" y="600"/>
                    </a:lnTo>
                    <a:lnTo>
                      <a:pt x="1353" y="603"/>
                    </a:lnTo>
                    <a:lnTo>
                      <a:pt x="1379" y="606"/>
                    </a:lnTo>
                    <a:lnTo>
                      <a:pt x="1406" y="608"/>
                    </a:lnTo>
                    <a:lnTo>
                      <a:pt x="1432" y="608"/>
                    </a:lnTo>
                    <a:lnTo>
                      <a:pt x="1459" y="608"/>
                    </a:lnTo>
                    <a:lnTo>
                      <a:pt x="1484" y="607"/>
                    </a:lnTo>
                    <a:lnTo>
                      <a:pt x="1510" y="605"/>
                    </a:lnTo>
                    <a:lnTo>
                      <a:pt x="1536" y="602"/>
                    </a:lnTo>
                    <a:lnTo>
                      <a:pt x="1562" y="598"/>
                    </a:lnTo>
                    <a:lnTo>
                      <a:pt x="1587" y="592"/>
                    </a:lnTo>
                    <a:lnTo>
                      <a:pt x="1612" y="585"/>
                    </a:lnTo>
                    <a:lnTo>
                      <a:pt x="1635" y="578"/>
                    </a:lnTo>
                    <a:lnTo>
                      <a:pt x="1659" y="570"/>
                    </a:lnTo>
                    <a:lnTo>
                      <a:pt x="1682" y="561"/>
                    </a:lnTo>
                    <a:lnTo>
                      <a:pt x="1704" y="549"/>
                    </a:lnTo>
                    <a:lnTo>
                      <a:pt x="1725" y="538"/>
                    </a:lnTo>
                    <a:lnTo>
                      <a:pt x="1745" y="525"/>
                    </a:lnTo>
                    <a:lnTo>
                      <a:pt x="1756" y="517"/>
                    </a:lnTo>
                    <a:lnTo>
                      <a:pt x="1769" y="510"/>
                    </a:lnTo>
                    <a:lnTo>
                      <a:pt x="1780" y="501"/>
                    </a:lnTo>
                    <a:lnTo>
                      <a:pt x="1793" y="492"/>
                    </a:lnTo>
                    <a:lnTo>
                      <a:pt x="1805" y="483"/>
                    </a:lnTo>
                    <a:lnTo>
                      <a:pt x="1818" y="475"/>
                    </a:lnTo>
                    <a:lnTo>
                      <a:pt x="1831" y="465"/>
                    </a:lnTo>
                    <a:lnTo>
                      <a:pt x="1844" y="455"/>
                    </a:lnTo>
                    <a:lnTo>
                      <a:pt x="1900" y="415"/>
                    </a:lnTo>
                    <a:lnTo>
                      <a:pt x="1961" y="372"/>
                    </a:lnTo>
                    <a:lnTo>
                      <a:pt x="1993" y="352"/>
                    </a:lnTo>
                    <a:lnTo>
                      <a:pt x="2025" y="331"/>
                    </a:lnTo>
                    <a:lnTo>
                      <a:pt x="2058" y="311"/>
                    </a:lnTo>
                    <a:lnTo>
                      <a:pt x="2091" y="293"/>
                    </a:lnTo>
                    <a:lnTo>
                      <a:pt x="2124" y="275"/>
                    </a:lnTo>
                    <a:lnTo>
                      <a:pt x="2156" y="261"/>
                    </a:lnTo>
                    <a:lnTo>
                      <a:pt x="2188" y="247"/>
                    </a:lnTo>
                    <a:lnTo>
                      <a:pt x="2219" y="238"/>
                    </a:lnTo>
                    <a:lnTo>
                      <a:pt x="2234" y="234"/>
                    </a:lnTo>
                    <a:lnTo>
                      <a:pt x="2249" y="231"/>
                    </a:lnTo>
                    <a:lnTo>
                      <a:pt x="2263" y="229"/>
                    </a:lnTo>
                    <a:lnTo>
                      <a:pt x="2278" y="227"/>
                    </a:lnTo>
                    <a:lnTo>
                      <a:pt x="2291" y="227"/>
                    </a:lnTo>
                    <a:lnTo>
                      <a:pt x="2304" y="227"/>
                    </a:lnTo>
                    <a:lnTo>
                      <a:pt x="2317" y="228"/>
                    </a:lnTo>
                    <a:lnTo>
                      <a:pt x="2329" y="231"/>
                    </a:lnTo>
                    <a:lnTo>
                      <a:pt x="2344" y="235"/>
                    </a:lnTo>
                    <a:lnTo>
                      <a:pt x="2357" y="239"/>
                    </a:lnTo>
                    <a:lnTo>
                      <a:pt x="2371" y="244"/>
                    </a:lnTo>
                    <a:lnTo>
                      <a:pt x="2384" y="249"/>
                    </a:lnTo>
                    <a:lnTo>
                      <a:pt x="2410" y="263"/>
                    </a:lnTo>
                    <a:lnTo>
                      <a:pt x="2435" y="277"/>
                    </a:lnTo>
                    <a:lnTo>
                      <a:pt x="2459" y="295"/>
                    </a:lnTo>
                    <a:lnTo>
                      <a:pt x="2481" y="313"/>
                    </a:lnTo>
                    <a:lnTo>
                      <a:pt x="2504" y="333"/>
                    </a:lnTo>
                    <a:lnTo>
                      <a:pt x="2525" y="354"/>
                    </a:lnTo>
                    <a:lnTo>
                      <a:pt x="2545" y="376"/>
                    </a:lnTo>
                    <a:lnTo>
                      <a:pt x="2565" y="398"/>
                    </a:lnTo>
                    <a:lnTo>
                      <a:pt x="2584" y="422"/>
                    </a:lnTo>
                    <a:lnTo>
                      <a:pt x="2602" y="445"/>
                    </a:lnTo>
                    <a:lnTo>
                      <a:pt x="2636" y="492"/>
                    </a:lnTo>
                    <a:lnTo>
                      <a:pt x="2668" y="539"/>
                    </a:lnTo>
                    <a:lnTo>
                      <a:pt x="2703" y="587"/>
                    </a:lnTo>
                    <a:lnTo>
                      <a:pt x="2716" y="605"/>
                    </a:lnTo>
                    <a:lnTo>
                      <a:pt x="2731" y="623"/>
                    </a:lnTo>
                    <a:lnTo>
                      <a:pt x="2745" y="638"/>
                    </a:lnTo>
                    <a:lnTo>
                      <a:pt x="2759" y="654"/>
                    </a:lnTo>
                    <a:lnTo>
                      <a:pt x="2774" y="667"/>
                    </a:lnTo>
                    <a:lnTo>
                      <a:pt x="2789" y="681"/>
                    </a:lnTo>
                    <a:lnTo>
                      <a:pt x="2805" y="693"/>
                    </a:lnTo>
                    <a:lnTo>
                      <a:pt x="2820" y="703"/>
                    </a:lnTo>
                    <a:lnTo>
                      <a:pt x="2837" y="714"/>
                    </a:lnTo>
                    <a:lnTo>
                      <a:pt x="2854" y="724"/>
                    </a:lnTo>
                    <a:lnTo>
                      <a:pt x="2869" y="732"/>
                    </a:lnTo>
                    <a:lnTo>
                      <a:pt x="2887" y="739"/>
                    </a:lnTo>
                    <a:lnTo>
                      <a:pt x="2903" y="747"/>
                    </a:lnTo>
                    <a:lnTo>
                      <a:pt x="2920" y="753"/>
                    </a:lnTo>
                    <a:lnTo>
                      <a:pt x="2937" y="759"/>
                    </a:lnTo>
                    <a:lnTo>
                      <a:pt x="2954" y="764"/>
                    </a:lnTo>
                    <a:lnTo>
                      <a:pt x="2971" y="768"/>
                    </a:lnTo>
                    <a:lnTo>
                      <a:pt x="2988" y="773"/>
                    </a:lnTo>
                    <a:lnTo>
                      <a:pt x="3006" y="776"/>
                    </a:lnTo>
                    <a:lnTo>
                      <a:pt x="3023" y="778"/>
                    </a:lnTo>
                    <a:lnTo>
                      <a:pt x="3057" y="782"/>
                    </a:lnTo>
                    <a:lnTo>
                      <a:pt x="3092" y="784"/>
                    </a:lnTo>
                    <a:lnTo>
                      <a:pt x="3126" y="785"/>
                    </a:lnTo>
                    <a:lnTo>
                      <a:pt x="3160" y="784"/>
                    </a:lnTo>
                    <a:lnTo>
                      <a:pt x="3193" y="782"/>
                    </a:lnTo>
                    <a:lnTo>
                      <a:pt x="3224" y="780"/>
                    </a:lnTo>
                    <a:lnTo>
                      <a:pt x="3242" y="778"/>
                    </a:lnTo>
                    <a:lnTo>
                      <a:pt x="3261" y="776"/>
                    </a:lnTo>
                    <a:lnTo>
                      <a:pt x="3281" y="773"/>
                    </a:lnTo>
                    <a:lnTo>
                      <a:pt x="3301" y="769"/>
                    </a:lnTo>
                    <a:lnTo>
                      <a:pt x="3323" y="766"/>
                    </a:lnTo>
                    <a:lnTo>
                      <a:pt x="3345" y="762"/>
                    </a:lnTo>
                    <a:lnTo>
                      <a:pt x="3367" y="758"/>
                    </a:lnTo>
                    <a:lnTo>
                      <a:pt x="3391" y="754"/>
                    </a:lnTo>
                    <a:lnTo>
                      <a:pt x="3471" y="741"/>
                    </a:lnTo>
                    <a:lnTo>
                      <a:pt x="3556" y="727"/>
                    </a:lnTo>
                    <a:lnTo>
                      <a:pt x="3599" y="722"/>
                    </a:lnTo>
                    <a:lnTo>
                      <a:pt x="3644" y="717"/>
                    </a:lnTo>
                    <a:lnTo>
                      <a:pt x="3688" y="714"/>
                    </a:lnTo>
                    <a:lnTo>
                      <a:pt x="3731" y="712"/>
                    </a:lnTo>
                    <a:lnTo>
                      <a:pt x="3774" y="712"/>
                    </a:lnTo>
                    <a:lnTo>
                      <a:pt x="3815" y="714"/>
                    </a:lnTo>
                    <a:lnTo>
                      <a:pt x="3835" y="715"/>
                    </a:lnTo>
                    <a:lnTo>
                      <a:pt x="3855" y="718"/>
                    </a:lnTo>
                    <a:lnTo>
                      <a:pt x="3873" y="721"/>
                    </a:lnTo>
                    <a:lnTo>
                      <a:pt x="3891" y="724"/>
                    </a:lnTo>
                    <a:lnTo>
                      <a:pt x="3908" y="729"/>
                    </a:lnTo>
                    <a:lnTo>
                      <a:pt x="3926" y="734"/>
                    </a:lnTo>
                    <a:lnTo>
                      <a:pt x="3941" y="739"/>
                    </a:lnTo>
                    <a:lnTo>
                      <a:pt x="3957" y="747"/>
                    </a:lnTo>
                    <a:lnTo>
                      <a:pt x="3971" y="754"/>
                    </a:lnTo>
                    <a:lnTo>
                      <a:pt x="3985" y="763"/>
                    </a:lnTo>
                    <a:lnTo>
                      <a:pt x="3997" y="773"/>
                    </a:lnTo>
                    <a:lnTo>
                      <a:pt x="4009" y="783"/>
                    </a:lnTo>
                    <a:lnTo>
                      <a:pt x="4024" y="798"/>
                    </a:lnTo>
                    <a:lnTo>
                      <a:pt x="4039" y="814"/>
                    </a:lnTo>
                    <a:lnTo>
                      <a:pt x="4052" y="830"/>
                    </a:lnTo>
                    <a:lnTo>
                      <a:pt x="4065" y="847"/>
                    </a:lnTo>
                    <a:lnTo>
                      <a:pt x="4079" y="864"/>
                    </a:lnTo>
                    <a:lnTo>
                      <a:pt x="4091" y="881"/>
                    </a:lnTo>
                    <a:lnTo>
                      <a:pt x="4103" y="899"/>
                    </a:lnTo>
                    <a:lnTo>
                      <a:pt x="4115" y="917"/>
                    </a:lnTo>
                    <a:lnTo>
                      <a:pt x="4125" y="936"/>
                    </a:lnTo>
                    <a:lnTo>
                      <a:pt x="4137" y="955"/>
                    </a:lnTo>
                    <a:lnTo>
                      <a:pt x="4146" y="974"/>
                    </a:lnTo>
                    <a:lnTo>
                      <a:pt x="4156" y="994"/>
                    </a:lnTo>
                    <a:lnTo>
                      <a:pt x="4166" y="1014"/>
                    </a:lnTo>
                    <a:lnTo>
                      <a:pt x="4174" y="1035"/>
                    </a:lnTo>
                    <a:lnTo>
                      <a:pt x="4182" y="1057"/>
                    </a:lnTo>
                    <a:lnTo>
                      <a:pt x="4190" y="1079"/>
                    </a:lnTo>
                    <a:lnTo>
                      <a:pt x="4204" y="1123"/>
                    </a:lnTo>
                    <a:lnTo>
                      <a:pt x="4216" y="1170"/>
                    </a:lnTo>
                    <a:lnTo>
                      <a:pt x="4227" y="1217"/>
                    </a:lnTo>
                    <a:lnTo>
                      <a:pt x="4235" y="1268"/>
                    </a:lnTo>
                    <a:lnTo>
                      <a:pt x="4241" y="1320"/>
                    </a:lnTo>
                    <a:lnTo>
                      <a:pt x="4246" y="1373"/>
                    </a:lnTo>
                    <a:lnTo>
                      <a:pt x="4249" y="1429"/>
                    </a:lnTo>
                    <a:lnTo>
                      <a:pt x="4250" y="1486"/>
                    </a:lnTo>
                    <a:lnTo>
                      <a:pt x="4249" y="1521"/>
                    </a:lnTo>
                    <a:lnTo>
                      <a:pt x="4246" y="1567"/>
                    </a:lnTo>
                    <a:lnTo>
                      <a:pt x="4243" y="1625"/>
                    </a:lnTo>
                    <a:lnTo>
                      <a:pt x="4238" y="1692"/>
                    </a:lnTo>
                    <a:lnTo>
                      <a:pt x="4225" y="1853"/>
                    </a:lnTo>
                    <a:lnTo>
                      <a:pt x="4207" y="2046"/>
                    </a:lnTo>
                    <a:lnTo>
                      <a:pt x="4186" y="2262"/>
                    </a:lnTo>
                    <a:lnTo>
                      <a:pt x="4163" y="2496"/>
                    </a:lnTo>
                    <a:lnTo>
                      <a:pt x="4138" y="2739"/>
                    </a:lnTo>
                    <a:lnTo>
                      <a:pt x="4112" y="2986"/>
                    </a:lnTo>
                    <a:lnTo>
                      <a:pt x="4061" y="3465"/>
                    </a:lnTo>
                    <a:lnTo>
                      <a:pt x="4017" y="3875"/>
                    </a:lnTo>
                    <a:lnTo>
                      <a:pt x="3985" y="4166"/>
                    </a:lnTo>
                    <a:lnTo>
                      <a:pt x="3972" y="4281"/>
                    </a:lnTo>
                    <a:lnTo>
                      <a:pt x="3971" y="4292"/>
                    </a:lnTo>
                    <a:lnTo>
                      <a:pt x="3971" y="4303"/>
                    </a:lnTo>
                    <a:lnTo>
                      <a:pt x="3973" y="4315"/>
                    </a:lnTo>
                    <a:lnTo>
                      <a:pt x="3976" y="4325"/>
                    </a:lnTo>
                    <a:lnTo>
                      <a:pt x="3980" y="4335"/>
                    </a:lnTo>
                    <a:lnTo>
                      <a:pt x="3984" y="4345"/>
                    </a:lnTo>
                    <a:lnTo>
                      <a:pt x="3990" y="4354"/>
                    </a:lnTo>
                    <a:lnTo>
                      <a:pt x="3996" y="4363"/>
                    </a:lnTo>
                    <a:lnTo>
                      <a:pt x="4003" y="4372"/>
                    </a:lnTo>
                    <a:lnTo>
                      <a:pt x="4011" y="4379"/>
                    </a:lnTo>
                    <a:lnTo>
                      <a:pt x="4020" y="4385"/>
                    </a:lnTo>
                    <a:lnTo>
                      <a:pt x="4029" y="4391"/>
                    </a:lnTo>
                    <a:lnTo>
                      <a:pt x="4039" y="4396"/>
                    </a:lnTo>
                    <a:lnTo>
                      <a:pt x="4049" y="4401"/>
                    </a:lnTo>
                    <a:lnTo>
                      <a:pt x="4060" y="4404"/>
                    </a:lnTo>
                    <a:lnTo>
                      <a:pt x="4072" y="4405"/>
                    </a:lnTo>
                    <a:lnTo>
                      <a:pt x="4083" y="4406"/>
                    </a:lnTo>
                    <a:lnTo>
                      <a:pt x="4094" y="4406"/>
                    </a:lnTo>
                    <a:lnTo>
                      <a:pt x="4106" y="4404"/>
                    </a:lnTo>
                    <a:lnTo>
                      <a:pt x="4116" y="4402"/>
                    </a:lnTo>
                    <a:lnTo>
                      <a:pt x="4126" y="4397"/>
                    </a:lnTo>
                    <a:lnTo>
                      <a:pt x="4137" y="4393"/>
                    </a:lnTo>
                    <a:lnTo>
                      <a:pt x="4146" y="4387"/>
                    </a:lnTo>
                    <a:lnTo>
                      <a:pt x="4154" y="4381"/>
                    </a:lnTo>
                    <a:lnTo>
                      <a:pt x="4163" y="4374"/>
                    </a:lnTo>
                    <a:lnTo>
                      <a:pt x="4170" y="4366"/>
                    </a:lnTo>
                    <a:lnTo>
                      <a:pt x="4177" y="4357"/>
                    </a:lnTo>
                    <a:lnTo>
                      <a:pt x="4182" y="4348"/>
                    </a:lnTo>
                    <a:lnTo>
                      <a:pt x="4187" y="4339"/>
                    </a:lnTo>
                    <a:lnTo>
                      <a:pt x="4192" y="4328"/>
                    </a:lnTo>
                    <a:lnTo>
                      <a:pt x="4195" y="4317"/>
                    </a:lnTo>
                    <a:lnTo>
                      <a:pt x="4197" y="4305"/>
                    </a:lnTo>
                    <a:lnTo>
                      <a:pt x="4211" y="4168"/>
                    </a:lnTo>
                    <a:lnTo>
                      <a:pt x="4245" y="3866"/>
                    </a:lnTo>
                    <a:lnTo>
                      <a:pt x="4290" y="3450"/>
                    </a:lnTo>
                    <a:lnTo>
                      <a:pt x="4341" y="2975"/>
                    </a:lnTo>
                    <a:lnTo>
                      <a:pt x="4366" y="2730"/>
                    </a:lnTo>
                    <a:lnTo>
                      <a:pt x="4390" y="2489"/>
                    </a:lnTo>
                    <a:lnTo>
                      <a:pt x="4413" y="2258"/>
                    </a:lnTo>
                    <a:lnTo>
                      <a:pt x="4434" y="2044"/>
                    </a:lnTo>
                    <a:lnTo>
                      <a:pt x="4451" y="1854"/>
                    </a:lnTo>
                    <a:lnTo>
                      <a:pt x="4465" y="1693"/>
                    </a:lnTo>
                    <a:lnTo>
                      <a:pt x="4469" y="1626"/>
                    </a:lnTo>
                    <a:lnTo>
                      <a:pt x="4473" y="1569"/>
                    </a:lnTo>
                    <a:lnTo>
                      <a:pt x="4475" y="1521"/>
                    </a:lnTo>
                    <a:lnTo>
                      <a:pt x="4476" y="1486"/>
                    </a:lnTo>
                    <a:lnTo>
                      <a:pt x="4475" y="1451"/>
                    </a:lnTo>
                    <a:lnTo>
                      <a:pt x="4475" y="1417"/>
                    </a:lnTo>
                    <a:lnTo>
                      <a:pt x="4473" y="1384"/>
                    </a:lnTo>
                    <a:lnTo>
                      <a:pt x="4471" y="1349"/>
                    </a:lnTo>
                    <a:lnTo>
                      <a:pt x="4468" y="1317"/>
                    </a:lnTo>
                    <a:lnTo>
                      <a:pt x="4465" y="1285"/>
                    </a:lnTo>
                    <a:lnTo>
                      <a:pt x="4462" y="1253"/>
                    </a:lnTo>
                    <a:lnTo>
                      <a:pt x="4456" y="1222"/>
                    </a:lnTo>
                    <a:lnTo>
                      <a:pt x="4451" y="1191"/>
                    </a:lnTo>
                    <a:lnTo>
                      <a:pt x="4446" y="1161"/>
                    </a:lnTo>
                    <a:lnTo>
                      <a:pt x="4440" y="1131"/>
                    </a:lnTo>
                    <a:lnTo>
                      <a:pt x="4433" y="1102"/>
                    </a:lnTo>
                    <a:lnTo>
                      <a:pt x="4425" y="1074"/>
                    </a:lnTo>
                    <a:lnTo>
                      <a:pt x="4417" y="1046"/>
                    </a:lnTo>
                    <a:lnTo>
                      <a:pt x="4409" y="1019"/>
                    </a:lnTo>
                    <a:lnTo>
                      <a:pt x="4399" y="991"/>
                    </a:lnTo>
                    <a:lnTo>
                      <a:pt x="4389" y="965"/>
                    </a:lnTo>
                    <a:lnTo>
                      <a:pt x="4379" y="939"/>
                    </a:lnTo>
                    <a:lnTo>
                      <a:pt x="4368" y="913"/>
                    </a:lnTo>
                    <a:lnTo>
                      <a:pt x="4356" y="887"/>
                    </a:lnTo>
                    <a:lnTo>
                      <a:pt x="4344" y="864"/>
                    </a:lnTo>
                    <a:lnTo>
                      <a:pt x="4331" y="839"/>
                    </a:lnTo>
                    <a:lnTo>
                      <a:pt x="4318" y="815"/>
                    </a:lnTo>
                    <a:lnTo>
                      <a:pt x="4303" y="792"/>
                    </a:lnTo>
                    <a:lnTo>
                      <a:pt x="4289" y="769"/>
                    </a:lnTo>
                    <a:lnTo>
                      <a:pt x="4273" y="747"/>
                    </a:lnTo>
                    <a:lnTo>
                      <a:pt x="4258" y="725"/>
                    </a:lnTo>
                    <a:lnTo>
                      <a:pt x="4241" y="703"/>
                    </a:lnTo>
                    <a:lnTo>
                      <a:pt x="4224" y="683"/>
                    </a:lnTo>
                    <a:lnTo>
                      <a:pt x="4206" y="662"/>
                    </a:lnTo>
                    <a:lnTo>
                      <a:pt x="4187" y="642"/>
                    </a:lnTo>
                    <a:lnTo>
                      <a:pt x="4169" y="62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36" name="Freeform 2193">
                <a:extLst>
                  <a:ext uri="{FF2B5EF4-FFF2-40B4-BE49-F238E27FC236}">
                    <a16:creationId xmlns:a16="http://schemas.microsoft.com/office/drawing/2014/main" id="{03DFA376-0C66-4A82-A550-86EB86D0EA3B}"/>
                  </a:ext>
                </a:extLst>
              </p:cNvPr>
              <p:cNvSpPr>
                <a:spLocks/>
              </p:cNvSpPr>
              <p:nvPr/>
            </p:nvSpPr>
            <p:spPr bwMode="auto">
              <a:xfrm>
                <a:off x="3636" y="2938"/>
                <a:ext cx="76" cy="35"/>
              </a:xfrm>
              <a:custGeom>
                <a:avLst/>
                <a:gdLst>
                  <a:gd name="T0" fmla="*/ 0 w 1138"/>
                  <a:gd name="T1" fmla="*/ 0 h 518"/>
                  <a:gd name="T2" fmla="*/ 0 w 1138"/>
                  <a:gd name="T3" fmla="*/ 0 h 518"/>
                  <a:gd name="T4" fmla="*/ 0 w 1138"/>
                  <a:gd name="T5" fmla="*/ 0 h 518"/>
                  <a:gd name="T6" fmla="*/ 0 w 1138"/>
                  <a:gd name="T7" fmla="*/ 0 h 518"/>
                  <a:gd name="T8" fmla="*/ 0 w 1138"/>
                  <a:gd name="T9" fmla="*/ 0 h 518"/>
                  <a:gd name="T10" fmla="*/ 0 w 1138"/>
                  <a:gd name="T11" fmla="*/ 0 h 518"/>
                  <a:gd name="T12" fmla="*/ 0 w 1138"/>
                  <a:gd name="T13" fmla="*/ 0 h 518"/>
                  <a:gd name="T14" fmla="*/ 0 w 1138"/>
                  <a:gd name="T15" fmla="*/ 0 h 518"/>
                  <a:gd name="T16" fmla="*/ 0 w 1138"/>
                  <a:gd name="T17" fmla="*/ 0 h 518"/>
                  <a:gd name="T18" fmla="*/ 0 w 1138"/>
                  <a:gd name="T19" fmla="*/ 0 h 518"/>
                  <a:gd name="T20" fmla="*/ 0 w 1138"/>
                  <a:gd name="T21" fmla="*/ 0 h 518"/>
                  <a:gd name="T22" fmla="*/ 0 w 1138"/>
                  <a:gd name="T23" fmla="*/ 0 h 518"/>
                  <a:gd name="T24" fmla="*/ 0 w 1138"/>
                  <a:gd name="T25" fmla="*/ 0 h 518"/>
                  <a:gd name="T26" fmla="*/ 0 w 1138"/>
                  <a:gd name="T27" fmla="*/ 0 h 518"/>
                  <a:gd name="T28" fmla="*/ 0 w 1138"/>
                  <a:gd name="T29" fmla="*/ 0 h 518"/>
                  <a:gd name="T30" fmla="*/ 0 w 1138"/>
                  <a:gd name="T31" fmla="*/ 0 h 518"/>
                  <a:gd name="T32" fmla="*/ 0 w 1138"/>
                  <a:gd name="T33" fmla="*/ 0 h 518"/>
                  <a:gd name="T34" fmla="*/ 0 w 1138"/>
                  <a:gd name="T35" fmla="*/ 0 h 518"/>
                  <a:gd name="T36" fmla="*/ 0 w 1138"/>
                  <a:gd name="T37" fmla="*/ 0 h 518"/>
                  <a:gd name="T38" fmla="*/ 0 w 1138"/>
                  <a:gd name="T39" fmla="*/ 0 h 518"/>
                  <a:gd name="T40" fmla="*/ 0 w 1138"/>
                  <a:gd name="T41" fmla="*/ 0 h 518"/>
                  <a:gd name="T42" fmla="*/ 0 w 1138"/>
                  <a:gd name="T43" fmla="*/ 0 h 518"/>
                  <a:gd name="T44" fmla="*/ 0 w 1138"/>
                  <a:gd name="T45" fmla="*/ 0 h 518"/>
                  <a:gd name="T46" fmla="*/ 0 w 1138"/>
                  <a:gd name="T47" fmla="*/ 0 h 518"/>
                  <a:gd name="T48" fmla="*/ 0 w 1138"/>
                  <a:gd name="T49" fmla="*/ 0 h 518"/>
                  <a:gd name="T50" fmla="*/ 0 w 1138"/>
                  <a:gd name="T51" fmla="*/ 0 h 518"/>
                  <a:gd name="T52" fmla="*/ 0 w 1138"/>
                  <a:gd name="T53" fmla="*/ 0 h 518"/>
                  <a:gd name="T54" fmla="*/ 0 w 1138"/>
                  <a:gd name="T55" fmla="*/ 0 h 518"/>
                  <a:gd name="T56" fmla="*/ 0 w 1138"/>
                  <a:gd name="T57" fmla="*/ 0 h 518"/>
                  <a:gd name="T58" fmla="*/ 0 w 1138"/>
                  <a:gd name="T59" fmla="*/ 0 h 518"/>
                  <a:gd name="T60" fmla="*/ 0 w 1138"/>
                  <a:gd name="T61" fmla="*/ 0 h 518"/>
                  <a:gd name="T62" fmla="*/ 0 w 1138"/>
                  <a:gd name="T63" fmla="*/ 0 h 518"/>
                  <a:gd name="T64" fmla="*/ 0 w 1138"/>
                  <a:gd name="T65" fmla="*/ 0 h 518"/>
                  <a:gd name="T66" fmla="*/ 0 w 1138"/>
                  <a:gd name="T67" fmla="*/ 0 h 518"/>
                  <a:gd name="T68" fmla="*/ 0 w 1138"/>
                  <a:gd name="T69" fmla="*/ 0 h 518"/>
                  <a:gd name="T70" fmla="*/ 0 w 1138"/>
                  <a:gd name="T71" fmla="*/ 0 h 518"/>
                  <a:gd name="T72" fmla="*/ 0 w 1138"/>
                  <a:gd name="T73" fmla="*/ 0 h 518"/>
                  <a:gd name="T74" fmla="*/ 0 w 1138"/>
                  <a:gd name="T75" fmla="*/ 0 h 518"/>
                  <a:gd name="T76" fmla="*/ 0 w 1138"/>
                  <a:gd name="T77" fmla="*/ 0 h 518"/>
                  <a:gd name="T78" fmla="*/ 0 w 1138"/>
                  <a:gd name="T79" fmla="*/ 0 h 518"/>
                  <a:gd name="T80" fmla="*/ 0 w 1138"/>
                  <a:gd name="T81" fmla="*/ 0 h 518"/>
                  <a:gd name="T82" fmla="*/ 0 w 1138"/>
                  <a:gd name="T83" fmla="*/ 0 h 518"/>
                  <a:gd name="T84" fmla="*/ 0 w 1138"/>
                  <a:gd name="T85" fmla="*/ 0 h 518"/>
                  <a:gd name="T86" fmla="*/ 0 w 1138"/>
                  <a:gd name="T87" fmla="*/ 0 h 518"/>
                  <a:gd name="T88" fmla="*/ 0 w 1138"/>
                  <a:gd name="T89" fmla="*/ 0 h 518"/>
                  <a:gd name="T90" fmla="*/ 0 w 1138"/>
                  <a:gd name="T91" fmla="*/ 0 h 518"/>
                  <a:gd name="T92" fmla="*/ 0 w 1138"/>
                  <a:gd name="T93" fmla="*/ 0 h 518"/>
                  <a:gd name="T94" fmla="*/ 0 w 1138"/>
                  <a:gd name="T95" fmla="*/ 0 h 5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8" h="518">
                    <a:moveTo>
                      <a:pt x="188" y="416"/>
                    </a:moveTo>
                    <a:lnTo>
                      <a:pt x="218" y="390"/>
                    </a:lnTo>
                    <a:lnTo>
                      <a:pt x="247" y="366"/>
                    </a:lnTo>
                    <a:lnTo>
                      <a:pt x="274" y="344"/>
                    </a:lnTo>
                    <a:lnTo>
                      <a:pt x="299" y="324"/>
                    </a:lnTo>
                    <a:lnTo>
                      <a:pt x="323" y="307"/>
                    </a:lnTo>
                    <a:lnTo>
                      <a:pt x="345" y="291"/>
                    </a:lnTo>
                    <a:lnTo>
                      <a:pt x="367" y="278"/>
                    </a:lnTo>
                    <a:lnTo>
                      <a:pt x="389" y="265"/>
                    </a:lnTo>
                    <a:lnTo>
                      <a:pt x="410" y="256"/>
                    </a:lnTo>
                    <a:lnTo>
                      <a:pt x="429" y="248"/>
                    </a:lnTo>
                    <a:lnTo>
                      <a:pt x="449" y="241"/>
                    </a:lnTo>
                    <a:lnTo>
                      <a:pt x="469" y="235"/>
                    </a:lnTo>
                    <a:lnTo>
                      <a:pt x="489" y="231"/>
                    </a:lnTo>
                    <a:lnTo>
                      <a:pt x="509" y="228"/>
                    </a:lnTo>
                    <a:lnTo>
                      <a:pt x="530" y="226"/>
                    </a:lnTo>
                    <a:lnTo>
                      <a:pt x="551" y="226"/>
                    </a:lnTo>
                    <a:lnTo>
                      <a:pt x="563" y="226"/>
                    </a:lnTo>
                    <a:lnTo>
                      <a:pt x="574" y="227"/>
                    </a:lnTo>
                    <a:lnTo>
                      <a:pt x="586" y="229"/>
                    </a:lnTo>
                    <a:lnTo>
                      <a:pt x="599" y="231"/>
                    </a:lnTo>
                    <a:lnTo>
                      <a:pt x="624" y="236"/>
                    </a:lnTo>
                    <a:lnTo>
                      <a:pt x="649" y="245"/>
                    </a:lnTo>
                    <a:lnTo>
                      <a:pt x="675" y="255"/>
                    </a:lnTo>
                    <a:lnTo>
                      <a:pt x="701" y="266"/>
                    </a:lnTo>
                    <a:lnTo>
                      <a:pt x="727" y="280"/>
                    </a:lnTo>
                    <a:lnTo>
                      <a:pt x="753" y="295"/>
                    </a:lnTo>
                    <a:lnTo>
                      <a:pt x="779" y="313"/>
                    </a:lnTo>
                    <a:lnTo>
                      <a:pt x="804" y="332"/>
                    </a:lnTo>
                    <a:lnTo>
                      <a:pt x="827" y="351"/>
                    </a:lnTo>
                    <a:lnTo>
                      <a:pt x="851" y="372"/>
                    </a:lnTo>
                    <a:lnTo>
                      <a:pt x="873" y="395"/>
                    </a:lnTo>
                    <a:lnTo>
                      <a:pt x="894" y="417"/>
                    </a:lnTo>
                    <a:lnTo>
                      <a:pt x="913" y="442"/>
                    </a:lnTo>
                    <a:lnTo>
                      <a:pt x="931" y="467"/>
                    </a:lnTo>
                    <a:lnTo>
                      <a:pt x="938" y="476"/>
                    </a:lnTo>
                    <a:lnTo>
                      <a:pt x="945" y="485"/>
                    </a:lnTo>
                    <a:lnTo>
                      <a:pt x="953" y="492"/>
                    </a:lnTo>
                    <a:lnTo>
                      <a:pt x="963" y="499"/>
                    </a:lnTo>
                    <a:lnTo>
                      <a:pt x="972" y="504"/>
                    </a:lnTo>
                    <a:lnTo>
                      <a:pt x="982" y="508"/>
                    </a:lnTo>
                    <a:lnTo>
                      <a:pt x="992" y="512"/>
                    </a:lnTo>
                    <a:lnTo>
                      <a:pt x="1003" y="515"/>
                    </a:lnTo>
                    <a:lnTo>
                      <a:pt x="1013" y="517"/>
                    </a:lnTo>
                    <a:lnTo>
                      <a:pt x="1024" y="518"/>
                    </a:lnTo>
                    <a:lnTo>
                      <a:pt x="1035" y="517"/>
                    </a:lnTo>
                    <a:lnTo>
                      <a:pt x="1047" y="516"/>
                    </a:lnTo>
                    <a:lnTo>
                      <a:pt x="1057" y="512"/>
                    </a:lnTo>
                    <a:lnTo>
                      <a:pt x="1067" y="509"/>
                    </a:lnTo>
                    <a:lnTo>
                      <a:pt x="1078" y="504"/>
                    </a:lnTo>
                    <a:lnTo>
                      <a:pt x="1088" y="498"/>
                    </a:lnTo>
                    <a:lnTo>
                      <a:pt x="1097" y="492"/>
                    </a:lnTo>
                    <a:lnTo>
                      <a:pt x="1105" y="484"/>
                    </a:lnTo>
                    <a:lnTo>
                      <a:pt x="1113" y="475"/>
                    </a:lnTo>
                    <a:lnTo>
                      <a:pt x="1119" y="466"/>
                    </a:lnTo>
                    <a:lnTo>
                      <a:pt x="1125" y="457"/>
                    </a:lnTo>
                    <a:lnTo>
                      <a:pt x="1129" y="447"/>
                    </a:lnTo>
                    <a:lnTo>
                      <a:pt x="1133" y="437"/>
                    </a:lnTo>
                    <a:lnTo>
                      <a:pt x="1135" y="427"/>
                    </a:lnTo>
                    <a:lnTo>
                      <a:pt x="1138" y="415"/>
                    </a:lnTo>
                    <a:lnTo>
                      <a:pt x="1138" y="405"/>
                    </a:lnTo>
                    <a:lnTo>
                      <a:pt x="1138" y="394"/>
                    </a:lnTo>
                    <a:lnTo>
                      <a:pt x="1135" y="383"/>
                    </a:lnTo>
                    <a:lnTo>
                      <a:pt x="1133" y="372"/>
                    </a:lnTo>
                    <a:lnTo>
                      <a:pt x="1129" y="362"/>
                    </a:lnTo>
                    <a:lnTo>
                      <a:pt x="1125" y="351"/>
                    </a:lnTo>
                    <a:lnTo>
                      <a:pt x="1119" y="342"/>
                    </a:lnTo>
                    <a:lnTo>
                      <a:pt x="1105" y="323"/>
                    </a:lnTo>
                    <a:lnTo>
                      <a:pt x="1092" y="305"/>
                    </a:lnTo>
                    <a:lnTo>
                      <a:pt x="1079" y="287"/>
                    </a:lnTo>
                    <a:lnTo>
                      <a:pt x="1064" y="270"/>
                    </a:lnTo>
                    <a:lnTo>
                      <a:pt x="1049" y="252"/>
                    </a:lnTo>
                    <a:lnTo>
                      <a:pt x="1033" y="235"/>
                    </a:lnTo>
                    <a:lnTo>
                      <a:pt x="1018" y="219"/>
                    </a:lnTo>
                    <a:lnTo>
                      <a:pt x="1001" y="203"/>
                    </a:lnTo>
                    <a:lnTo>
                      <a:pt x="985" y="188"/>
                    </a:lnTo>
                    <a:lnTo>
                      <a:pt x="968" y="173"/>
                    </a:lnTo>
                    <a:lnTo>
                      <a:pt x="950" y="159"/>
                    </a:lnTo>
                    <a:lnTo>
                      <a:pt x="933" y="145"/>
                    </a:lnTo>
                    <a:lnTo>
                      <a:pt x="897" y="120"/>
                    </a:lnTo>
                    <a:lnTo>
                      <a:pt x="859" y="96"/>
                    </a:lnTo>
                    <a:lnTo>
                      <a:pt x="841" y="84"/>
                    </a:lnTo>
                    <a:lnTo>
                      <a:pt x="821" y="74"/>
                    </a:lnTo>
                    <a:lnTo>
                      <a:pt x="803" y="64"/>
                    </a:lnTo>
                    <a:lnTo>
                      <a:pt x="783" y="55"/>
                    </a:lnTo>
                    <a:lnTo>
                      <a:pt x="763" y="46"/>
                    </a:lnTo>
                    <a:lnTo>
                      <a:pt x="744" y="39"/>
                    </a:lnTo>
                    <a:lnTo>
                      <a:pt x="725" y="32"/>
                    </a:lnTo>
                    <a:lnTo>
                      <a:pt x="705" y="26"/>
                    </a:lnTo>
                    <a:lnTo>
                      <a:pt x="686" y="19"/>
                    </a:lnTo>
                    <a:lnTo>
                      <a:pt x="666" y="14"/>
                    </a:lnTo>
                    <a:lnTo>
                      <a:pt x="646" y="10"/>
                    </a:lnTo>
                    <a:lnTo>
                      <a:pt x="627" y="7"/>
                    </a:lnTo>
                    <a:lnTo>
                      <a:pt x="608" y="4"/>
                    </a:lnTo>
                    <a:lnTo>
                      <a:pt x="588" y="2"/>
                    </a:lnTo>
                    <a:lnTo>
                      <a:pt x="570" y="1"/>
                    </a:lnTo>
                    <a:lnTo>
                      <a:pt x="550" y="0"/>
                    </a:lnTo>
                    <a:lnTo>
                      <a:pt x="514" y="1"/>
                    </a:lnTo>
                    <a:lnTo>
                      <a:pt x="479" y="4"/>
                    </a:lnTo>
                    <a:lnTo>
                      <a:pt x="446" y="9"/>
                    </a:lnTo>
                    <a:lnTo>
                      <a:pt x="413" y="16"/>
                    </a:lnTo>
                    <a:lnTo>
                      <a:pt x="382" y="24"/>
                    </a:lnTo>
                    <a:lnTo>
                      <a:pt x="350" y="35"/>
                    </a:lnTo>
                    <a:lnTo>
                      <a:pt x="320" y="48"/>
                    </a:lnTo>
                    <a:lnTo>
                      <a:pt x="290" y="63"/>
                    </a:lnTo>
                    <a:lnTo>
                      <a:pt x="260" y="79"/>
                    </a:lnTo>
                    <a:lnTo>
                      <a:pt x="230" y="97"/>
                    </a:lnTo>
                    <a:lnTo>
                      <a:pt x="199" y="118"/>
                    </a:lnTo>
                    <a:lnTo>
                      <a:pt x="169" y="140"/>
                    </a:lnTo>
                    <a:lnTo>
                      <a:pt x="137" y="164"/>
                    </a:lnTo>
                    <a:lnTo>
                      <a:pt x="106" y="190"/>
                    </a:lnTo>
                    <a:lnTo>
                      <a:pt x="72" y="218"/>
                    </a:lnTo>
                    <a:lnTo>
                      <a:pt x="38" y="248"/>
                    </a:lnTo>
                    <a:lnTo>
                      <a:pt x="30" y="256"/>
                    </a:lnTo>
                    <a:lnTo>
                      <a:pt x="23" y="264"/>
                    </a:lnTo>
                    <a:lnTo>
                      <a:pt x="17" y="274"/>
                    </a:lnTo>
                    <a:lnTo>
                      <a:pt x="11" y="284"/>
                    </a:lnTo>
                    <a:lnTo>
                      <a:pt x="7" y="293"/>
                    </a:lnTo>
                    <a:lnTo>
                      <a:pt x="4" y="304"/>
                    </a:lnTo>
                    <a:lnTo>
                      <a:pt x="2" y="315"/>
                    </a:lnTo>
                    <a:lnTo>
                      <a:pt x="1" y="325"/>
                    </a:lnTo>
                    <a:lnTo>
                      <a:pt x="0" y="337"/>
                    </a:lnTo>
                    <a:lnTo>
                      <a:pt x="1" y="347"/>
                    </a:lnTo>
                    <a:lnTo>
                      <a:pt x="3" y="358"/>
                    </a:lnTo>
                    <a:lnTo>
                      <a:pt x="6" y="369"/>
                    </a:lnTo>
                    <a:lnTo>
                      <a:pt x="10" y="379"/>
                    </a:lnTo>
                    <a:lnTo>
                      <a:pt x="16" y="388"/>
                    </a:lnTo>
                    <a:lnTo>
                      <a:pt x="22" y="398"/>
                    </a:lnTo>
                    <a:lnTo>
                      <a:pt x="29" y="407"/>
                    </a:lnTo>
                    <a:lnTo>
                      <a:pt x="37" y="415"/>
                    </a:lnTo>
                    <a:lnTo>
                      <a:pt x="46" y="423"/>
                    </a:lnTo>
                    <a:lnTo>
                      <a:pt x="55" y="429"/>
                    </a:lnTo>
                    <a:lnTo>
                      <a:pt x="65" y="434"/>
                    </a:lnTo>
                    <a:lnTo>
                      <a:pt x="75" y="438"/>
                    </a:lnTo>
                    <a:lnTo>
                      <a:pt x="86" y="441"/>
                    </a:lnTo>
                    <a:lnTo>
                      <a:pt x="96" y="443"/>
                    </a:lnTo>
                    <a:lnTo>
                      <a:pt x="107" y="445"/>
                    </a:lnTo>
                    <a:lnTo>
                      <a:pt x="118" y="445"/>
                    </a:lnTo>
                    <a:lnTo>
                      <a:pt x="128" y="444"/>
                    </a:lnTo>
                    <a:lnTo>
                      <a:pt x="140" y="442"/>
                    </a:lnTo>
                    <a:lnTo>
                      <a:pt x="150" y="439"/>
                    </a:lnTo>
                    <a:lnTo>
                      <a:pt x="160" y="435"/>
                    </a:lnTo>
                    <a:lnTo>
                      <a:pt x="170" y="430"/>
                    </a:lnTo>
                    <a:lnTo>
                      <a:pt x="180" y="424"/>
                    </a:lnTo>
                    <a:lnTo>
                      <a:pt x="188" y="416"/>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37" name="Freeform 2194">
                <a:extLst>
                  <a:ext uri="{FF2B5EF4-FFF2-40B4-BE49-F238E27FC236}">
                    <a16:creationId xmlns:a16="http://schemas.microsoft.com/office/drawing/2014/main" id="{AFE6D1FA-5DB7-4AC7-AA86-A44FA515F121}"/>
                  </a:ext>
                </a:extLst>
              </p:cNvPr>
              <p:cNvSpPr>
                <a:spLocks/>
              </p:cNvSpPr>
              <p:nvPr/>
            </p:nvSpPr>
            <p:spPr bwMode="auto">
              <a:xfrm>
                <a:off x="3659" y="2975"/>
                <a:ext cx="15" cy="48"/>
              </a:xfrm>
              <a:custGeom>
                <a:avLst/>
                <a:gdLst>
                  <a:gd name="T0" fmla="*/ 0 w 225"/>
                  <a:gd name="T1" fmla="*/ 0 h 718"/>
                  <a:gd name="T2" fmla="*/ 0 w 225"/>
                  <a:gd name="T3" fmla="*/ 0 h 718"/>
                  <a:gd name="T4" fmla="*/ 0 w 225"/>
                  <a:gd name="T5" fmla="*/ 0 h 718"/>
                  <a:gd name="T6" fmla="*/ 0 w 225"/>
                  <a:gd name="T7" fmla="*/ 0 h 718"/>
                  <a:gd name="T8" fmla="*/ 0 w 225"/>
                  <a:gd name="T9" fmla="*/ 0 h 718"/>
                  <a:gd name="T10" fmla="*/ 0 w 225"/>
                  <a:gd name="T11" fmla="*/ 0 h 718"/>
                  <a:gd name="T12" fmla="*/ 0 w 225"/>
                  <a:gd name="T13" fmla="*/ 0 h 718"/>
                  <a:gd name="T14" fmla="*/ 0 w 225"/>
                  <a:gd name="T15" fmla="*/ 0 h 718"/>
                  <a:gd name="T16" fmla="*/ 0 w 225"/>
                  <a:gd name="T17" fmla="*/ 0 h 718"/>
                  <a:gd name="T18" fmla="*/ 0 w 225"/>
                  <a:gd name="T19" fmla="*/ 0 h 718"/>
                  <a:gd name="T20" fmla="*/ 0 w 225"/>
                  <a:gd name="T21" fmla="*/ 0 h 718"/>
                  <a:gd name="T22" fmla="*/ 0 w 225"/>
                  <a:gd name="T23" fmla="*/ 0 h 718"/>
                  <a:gd name="T24" fmla="*/ 0 w 225"/>
                  <a:gd name="T25" fmla="*/ 0 h 718"/>
                  <a:gd name="T26" fmla="*/ 0 w 225"/>
                  <a:gd name="T27" fmla="*/ 0 h 718"/>
                  <a:gd name="T28" fmla="*/ 0 w 225"/>
                  <a:gd name="T29" fmla="*/ 0 h 718"/>
                  <a:gd name="T30" fmla="*/ 0 w 225"/>
                  <a:gd name="T31" fmla="*/ 0 h 718"/>
                  <a:gd name="T32" fmla="*/ 0 w 225"/>
                  <a:gd name="T33" fmla="*/ 0 h 718"/>
                  <a:gd name="T34" fmla="*/ 0 w 225"/>
                  <a:gd name="T35" fmla="*/ 0 h 718"/>
                  <a:gd name="T36" fmla="*/ 0 w 225"/>
                  <a:gd name="T37" fmla="*/ 0 h 718"/>
                  <a:gd name="T38" fmla="*/ 0 w 225"/>
                  <a:gd name="T39" fmla="*/ 0 h 718"/>
                  <a:gd name="T40" fmla="*/ 0 w 225"/>
                  <a:gd name="T41" fmla="*/ 0 h 718"/>
                  <a:gd name="T42" fmla="*/ 0 w 225"/>
                  <a:gd name="T43" fmla="*/ 0 h 718"/>
                  <a:gd name="T44" fmla="*/ 0 w 225"/>
                  <a:gd name="T45" fmla="*/ 0 h 718"/>
                  <a:gd name="T46" fmla="*/ 0 w 225"/>
                  <a:gd name="T47" fmla="*/ 0 h 718"/>
                  <a:gd name="T48" fmla="*/ 0 w 225"/>
                  <a:gd name="T49" fmla="*/ 0 h 718"/>
                  <a:gd name="T50" fmla="*/ 0 w 225"/>
                  <a:gd name="T51" fmla="*/ 0 h 718"/>
                  <a:gd name="T52" fmla="*/ 0 w 225"/>
                  <a:gd name="T53" fmla="*/ 0 h 718"/>
                  <a:gd name="T54" fmla="*/ 0 w 225"/>
                  <a:gd name="T55" fmla="*/ 0 h 718"/>
                  <a:gd name="T56" fmla="*/ 0 w 225"/>
                  <a:gd name="T57" fmla="*/ 0 h 718"/>
                  <a:gd name="T58" fmla="*/ 0 w 225"/>
                  <a:gd name="T59" fmla="*/ 0 h 718"/>
                  <a:gd name="T60" fmla="*/ 0 w 225"/>
                  <a:gd name="T61" fmla="*/ 0 h 718"/>
                  <a:gd name="T62" fmla="*/ 0 w 225"/>
                  <a:gd name="T63" fmla="*/ 0 h 718"/>
                  <a:gd name="T64" fmla="*/ 0 w 225"/>
                  <a:gd name="T65" fmla="*/ 0 h 7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718">
                    <a:moveTo>
                      <a:pt x="0" y="113"/>
                    </a:moveTo>
                    <a:lnTo>
                      <a:pt x="0" y="604"/>
                    </a:lnTo>
                    <a:lnTo>
                      <a:pt x="0" y="617"/>
                    </a:lnTo>
                    <a:lnTo>
                      <a:pt x="2" y="627"/>
                    </a:lnTo>
                    <a:lnTo>
                      <a:pt x="5" y="639"/>
                    </a:lnTo>
                    <a:lnTo>
                      <a:pt x="9" y="649"/>
                    </a:lnTo>
                    <a:lnTo>
                      <a:pt x="13" y="659"/>
                    </a:lnTo>
                    <a:lnTo>
                      <a:pt x="19" y="669"/>
                    </a:lnTo>
                    <a:lnTo>
                      <a:pt x="25" y="677"/>
                    </a:lnTo>
                    <a:lnTo>
                      <a:pt x="33" y="685"/>
                    </a:lnTo>
                    <a:lnTo>
                      <a:pt x="41" y="692"/>
                    </a:lnTo>
                    <a:lnTo>
                      <a:pt x="49" y="699"/>
                    </a:lnTo>
                    <a:lnTo>
                      <a:pt x="58" y="705"/>
                    </a:lnTo>
                    <a:lnTo>
                      <a:pt x="69" y="709"/>
                    </a:lnTo>
                    <a:lnTo>
                      <a:pt x="79" y="713"/>
                    </a:lnTo>
                    <a:lnTo>
                      <a:pt x="89" y="715"/>
                    </a:lnTo>
                    <a:lnTo>
                      <a:pt x="101" y="717"/>
                    </a:lnTo>
                    <a:lnTo>
                      <a:pt x="112" y="718"/>
                    </a:lnTo>
                    <a:lnTo>
                      <a:pt x="124" y="717"/>
                    </a:lnTo>
                    <a:lnTo>
                      <a:pt x="135" y="715"/>
                    </a:lnTo>
                    <a:lnTo>
                      <a:pt x="146" y="713"/>
                    </a:lnTo>
                    <a:lnTo>
                      <a:pt x="157" y="709"/>
                    </a:lnTo>
                    <a:lnTo>
                      <a:pt x="166" y="704"/>
                    </a:lnTo>
                    <a:lnTo>
                      <a:pt x="175" y="699"/>
                    </a:lnTo>
                    <a:lnTo>
                      <a:pt x="185" y="692"/>
                    </a:lnTo>
                    <a:lnTo>
                      <a:pt x="192" y="685"/>
                    </a:lnTo>
                    <a:lnTo>
                      <a:pt x="199" y="677"/>
                    </a:lnTo>
                    <a:lnTo>
                      <a:pt x="206" y="668"/>
                    </a:lnTo>
                    <a:lnTo>
                      <a:pt x="212" y="658"/>
                    </a:lnTo>
                    <a:lnTo>
                      <a:pt x="217" y="649"/>
                    </a:lnTo>
                    <a:lnTo>
                      <a:pt x="220" y="639"/>
                    </a:lnTo>
                    <a:lnTo>
                      <a:pt x="223" y="627"/>
                    </a:lnTo>
                    <a:lnTo>
                      <a:pt x="225" y="616"/>
                    </a:lnTo>
                    <a:lnTo>
                      <a:pt x="225" y="604"/>
                    </a:lnTo>
                    <a:lnTo>
                      <a:pt x="225" y="112"/>
                    </a:lnTo>
                    <a:lnTo>
                      <a:pt x="224" y="101"/>
                    </a:lnTo>
                    <a:lnTo>
                      <a:pt x="223" y="90"/>
                    </a:lnTo>
                    <a:lnTo>
                      <a:pt x="220" y="79"/>
                    </a:lnTo>
                    <a:lnTo>
                      <a:pt x="216" y="69"/>
                    </a:lnTo>
                    <a:lnTo>
                      <a:pt x="212" y="59"/>
                    </a:lnTo>
                    <a:lnTo>
                      <a:pt x="205" y="49"/>
                    </a:lnTo>
                    <a:lnTo>
                      <a:pt x="199" y="41"/>
                    </a:lnTo>
                    <a:lnTo>
                      <a:pt x="192" y="33"/>
                    </a:lnTo>
                    <a:lnTo>
                      <a:pt x="184" y="25"/>
                    </a:lnTo>
                    <a:lnTo>
                      <a:pt x="175" y="19"/>
                    </a:lnTo>
                    <a:lnTo>
                      <a:pt x="166" y="13"/>
                    </a:lnTo>
                    <a:lnTo>
                      <a:pt x="156" y="9"/>
                    </a:lnTo>
                    <a:lnTo>
                      <a:pt x="145" y="5"/>
                    </a:lnTo>
                    <a:lnTo>
                      <a:pt x="135" y="2"/>
                    </a:lnTo>
                    <a:lnTo>
                      <a:pt x="124" y="1"/>
                    </a:lnTo>
                    <a:lnTo>
                      <a:pt x="112" y="0"/>
                    </a:lnTo>
                    <a:lnTo>
                      <a:pt x="100" y="1"/>
                    </a:lnTo>
                    <a:lnTo>
                      <a:pt x="89" y="3"/>
                    </a:lnTo>
                    <a:lnTo>
                      <a:pt x="78" y="5"/>
                    </a:lnTo>
                    <a:lnTo>
                      <a:pt x="68" y="9"/>
                    </a:lnTo>
                    <a:lnTo>
                      <a:pt x="58" y="14"/>
                    </a:lnTo>
                    <a:lnTo>
                      <a:pt x="49" y="19"/>
                    </a:lnTo>
                    <a:lnTo>
                      <a:pt x="40" y="25"/>
                    </a:lnTo>
                    <a:lnTo>
                      <a:pt x="32" y="33"/>
                    </a:lnTo>
                    <a:lnTo>
                      <a:pt x="24" y="41"/>
                    </a:lnTo>
                    <a:lnTo>
                      <a:pt x="18" y="49"/>
                    </a:lnTo>
                    <a:lnTo>
                      <a:pt x="13" y="60"/>
                    </a:lnTo>
                    <a:lnTo>
                      <a:pt x="8" y="69"/>
                    </a:lnTo>
                    <a:lnTo>
                      <a:pt x="4" y="79"/>
                    </a:lnTo>
                    <a:lnTo>
                      <a:pt x="2" y="91"/>
                    </a:lnTo>
                    <a:lnTo>
                      <a:pt x="0" y="101"/>
                    </a:lnTo>
                    <a:lnTo>
                      <a:pt x="0" y="11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38" name="Freeform 2195">
                <a:extLst>
                  <a:ext uri="{FF2B5EF4-FFF2-40B4-BE49-F238E27FC236}">
                    <a16:creationId xmlns:a16="http://schemas.microsoft.com/office/drawing/2014/main" id="{CDADE4DA-CA08-4442-B726-B9D6F55A1FF5}"/>
                  </a:ext>
                </a:extLst>
              </p:cNvPr>
              <p:cNvSpPr>
                <a:spLocks/>
              </p:cNvSpPr>
              <p:nvPr/>
            </p:nvSpPr>
            <p:spPr bwMode="auto">
              <a:xfrm>
                <a:off x="3495" y="3310"/>
                <a:ext cx="55" cy="54"/>
              </a:xfrm>
              <a:custGeom>
                <a:avLst/>
                <a:gdLst>
                  <a:gd name="T0" fmla="*/ 0 w 818"/>
                  <a:gd name="T1" fmla="*/ 0 h 817"/>
                  <a:gd name="T2" fmla="*/ 0 w 818"/>
                  <a:gd name="T3" fmla="*/ 0 h 817"/>
                  <a:gd name="T4" fmla="*/ 0 w 818"/>
                  <a:gd name="T5" fmla="*/ 0 h 817"/>
                  <a:gd name="T6" fmla="*/ 0 w 818"/>
                  <a:gd name="T7" fmla="*/ 0 h 817"/>
                  <a:gd name="T8" fmla="*/ 0 w 818"/>
                  <a:gd name="T9" fmla="*/ 0 h 817"/>
                  <a:gd name="T10" fmla="*/ 0 w 818"/>
                  <a:gd name="T11" fmla="*/ 0 h 817"/>
                  <a:gd name="T12" fmla="*/ 0 w 818"/>
                  <a:gd name="T13" fmla="*/ 0 h 817"/>
                  <a:gd name="T14" fmla="*/ 0 w 818"/>
                  <a:gd name="T15" fmla="*/ 0 h 817"/>
                  <a:gd name="T16" fmla="*/ 0 w 818"/>
                  <a:gd name="T17" fmla="*/ 0 h 817"/>
                  <a:gd name="T18" fmla="*/ 0 w 818"/>
                  <a:gd name="T19" fmla="*/ 0 h 817"/>
                  <a:gd name="T20" fmla="*/ 0 w 818"/>
                  <a:gd name="T21" fmla="*/ 0 h 817"/>
                  <a:gd name="T22" fmla="*/ 0 w 818"/>
                  <a:gd name="T23" fmla="*/ 0 h 817"/>
                  <a:gd name="T24" fmla="*/ 0 w 818"/>
                  <a:gd name="T25" fmla="*/ 0 h 817"/>
                  <a:gd name="T26" fmla="*/ 0 w 818"/>
                  <a:gd name="T27" fmla="*/ 0 h 817"/>
                  <a:gd name="T28" fmla="*/ 0 w 818"/>
                  <a:gd name="T29" fmla="*/ 0 h 817"/>
                  <a:gd name="T30" fmla="*/ 0 w 818"/>
                  <a:gd name="T31" fmla="*/ 0 h 817"/>
                  <a:gd name="T32" fmla="*/ 0 w 818"/>
                  <a:gd name="T33" fmla="*/ 0 h 817"/>
                  <a:gd name="T34" fmla="*/ 0 w 818"/>
                  <a:gd name="T35" fmla="*/ 0 h 817"/>
                  <a:gd name="T36" fmla="*/ 0 w 818"/>
                  <a:gd name="T37" fmla="*/ 0 h 817"/>
                  <a:gd name="T38" fmla="*/ 0 w 818"/>
                  <a:gd name="T39" fmla="*/ 0 h 817"/>
                  <a:gd name="T40" fmla="*/ 0 w 818"/>
                  <a:gd name="T41" fmla="*/ 0 h 817"/>
                  <a:gd name="T42" fmla="*/ 0 w 818"/>
                  <a:gd name="T43" fmla="*/ 0 h 817"/>
                  <a:gd name="T44" fmla="*/ 0 w 818"/>
                  <a:gd name="T45" fmla="*/ 0 h 817"/>
                  <a:gd name="T46" fmla="*/ 0 w 818"/>
                  <a:gd name="T47" fmla="*/ 0 h 817"/>
                  <a:gd name="T48" fmla="*/ 0 w 818"/>
                  <a:gd name="T49" fmla="*/ 0 h 817"/>
                  <a:gd name="T50" fmla="*/ 0 w 818"/>
                  <a:gd name="T51" fmla="*/ 0 h 817"/>
                  <a:gd name="T52" fmla="*/ 0 w 818"/>
                  <a:gd name="T53" fmla="*/ 0 h 817"/>
                  <a:gd name="T54" fmla="*/ 0 w 818"/>
                  <a:gd name="T55" fmla="*/ 0 h 817"/>
                  <a:gd name="T56" fmla="*/ 0 w 818"/>
                  <a:gd name="T57" fmla="*/ 0 h 817"/>
                  <a:gd name="T58" fmla="*/ 0 w 818"/>
                  <a:gd name="T59" fmla="*/ 0 h 817"/>
                  <a:gd name="T60" fmla="*/ 0 w 818"/>
                  <a:gd name="T61" fmla="*/ 0 h 817"/>
                  <a:gd name="T62" fmla="*/ 0 w 818"/>
                  <a:gd name="T63" fmla="*/ 0 h 817"/>
                  <a:gd name="T64" fmla="*/ 0 w 818"/>
                  <a:gd name="T65" fmla="*/ 0 h 8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8" h="817">
                    <a:moveTo>
                      <a:pt x="233" y="40"/>
                    </a:moveTo>
                    <a:lnTo>
                      <a:pt x="223" y="30"/>
                    </a:lnTo>
                    <a:lnTo>
                      <a:pt x="211" y="22"/>
                    </a:lnTo>
                    <a:lnTo>
                      <a:pt x="200" y="16"/>
                    </a:lnTo>
                    <a:lnTo>
                      <a:pt x="188" y="10"/>
                    </a:lnTo>
                    <a:lnTo>
                      <a:pt x="175" y="6"/>
                    </a:lnTo>
                    <a:lnTo>
                      <a:pt x="163" y="2"/>
                    </a:lnTo>
                    <a:lnTo>
                      <a:pt x="149" y="0"/>
                    </a:lnTo>
                    <a:lnTo>
                      <a:pt x="137" y="0"/>
                    </a:lnTo>
                    <a:lnTo>
                      <a:pt x="124" y="0"/>
                    </a:lnTo>
                    <a:lnTo>
                      <a:pt x="110" y="2"/>
                    </a:lnTo>
                    <a:lnTo>
                      <a:pt x="98" y="6"/>
                    </a:lnTo>
                    <a:lnTo>
                      <a:pt x="85" y="10"/>
                    </a:lnTo>
                    <a:lnTo>
                      <a:pt x="73" y="16"/>
                    </a:lnTo>
                    <a:lnTo>
                      <a:pt x="61" y="22"/>
                    </a:lnTo>
                    <a:lnTo>
                      <a:pt x="50" y="30"/>
                    </a:lnTo>
                    <a:lnTo>
                      <a:pt x="41" y="40"/>
                    </a:lnTo>
                    <a:lnTo>
                      <a:pt x="30" y="50"/>
                    </a:lnTo>
                    <a:lnTo>
                      <a:pt x="23" y="61"/>
                    </a:lnTo>
                    <a:lnTo>
                      <a:pt x="16" y="73"/>
                    </a:lnTo>
                    <a:lnTo>
                      <a:pt x="11" y="85"/>
                    </a:lnTo>
                    <a:lnTo>
                      <a:pt x="6" y="98"/>
                    </a:lnTo>
                    <a:lnTo>
                      <a:pt x="3" y="110"/>
                    </a:lnTo>
                    <a:lnTo>
                      <a:pt x="0" y="123"/>
                    </a:lnTo>
                    <a:lnTo>
                      <a:pt x="0" y="136"/>
                    </a:lnTo>
                    <a:lnTo>
                      <a:pt x="0" y="149"/>
                    </a:lnTo>
                    <a:lnTo>
                      <a:pt x="3" y="163"/>
                    </a:lnTo>
                    <a:lnTo>
                      <a:pt x="6" y="175"/>
                    </a:lnTo>
                    <a:lnTo>
                      <a:pt x="11" y="188"/>
                    </a:lnTo>
                    <a:lnTo>
                      <a:pt x="16" y="200"/>
                    </a:lnTo>
                    <a:lnTo>
                      <a:pt x="23" y="211"/>
                    </a:lnTo>
                    <a:lnTo>
                      <a:pt x="30" y="223"/>
                    </a:lnTo>
                    <a:lnTo>
                      <a:pt x="41" y="233"/>
                    </a:lnTo>
                    <a:lnTo>
                      <a:pt x="586" y="778"/>
                    </a:lnTo>
                    <a:lnTo>
                      <a:pt x="596" y="787"/>
                    </a:lnTo>
                    <a:lnTo>
                      <a:pt x="606" y="796"/>
                    </a:lnTo>
                    <a:lnTo>
                      <a:pt x="618" y="802"/>
                    </a:lnTo>
                    <a:lnTo>
                      <a:pt x="630" y="808"/>
                    </a:lnTo>
                    <a:lnTo>
                      <a:pt x="643" y="812"/>
                    </a:lnTo>
                    <a:lnTo>
                      <a:pt x="656" y="815"/>
                    </a:lnTo>
                    <a:lnTo>
                      <a:pt x="668" y="817"/>
                    </a:lnTo>
                    <a:lnTo>
                      <a:pt x="682" y="817"/>
                    </a:lnTo>
                    <a:lnTo>
                      <a:pt x="694" y="817"/>
                    </a:lnTo>
                    <a:lnTo>
                      <a:pt x="708" y="815"/>
                    </a:lnTo>
                    <a:lnTo>
                      <a:pt x="720" y="812"/>
                    </a:lnTo>
                    <a:lnTo>
                      <a:pt x="733" y="808"/>
                    </a:lnTo>
                    <a:lnTo>
                      <a:pt x="745" y="802"/>
                    </a:lnTo>
                    <a:lnTo>
                      <a:pt x="756" y="796"/>
                    </a:lnTo>
                    <a:lnTo>
                      <a:pt x="768" y="787"/>
                    </a:lnTo>
                    <a:lnTo>
                      <a:pt x="778" y="778"/>
                    </a:lnTo>
                    <a:lnTo>
                      <a:pt x="787" y="768"/>
                    </a:lnTo>
                    <a:lnTo>
                      <a:pt x="796" y="756"/>
                    </a:lnTo>
                    <a:lnTo>
                      <a:pt x="802" y="745"/>
                    </a:lnTo>
                    <a:lnTo>
                      <a:pt x="808" y="732"/>
                    </a:lnTo>
                    <a:lnTo>
                      <a:pt x="812" y="720"/>
                    </a:lnTo>
                    <a:lnTo>
                      <a:pt x="815" y="708"/>
                    </a:lnTo>
                    <a:lnTo>
                      <a:pt x="817" y="694"/>
                    </a:lnTo>
                    <a:lnTo>
                      <a:pt x="818" y="682"/>
                    </a:lnTo>
                    <a:lnTo>
                      <a:pt x="817" y="668"/>
                    </a:lnTo>
                    <a:lnTo>
                      <a:pt x="815" y="655"/>
                    </a:lnTo>
                    <a:lnTo>
                      <a:pt x="812" y="642"/>
                    </a:lnTo>
                    <a:lnTo>
                      <a:pt x="808" y="630"/>
                    </a:lnTo>
                    <a:lnTo>
                      <a:pt x="802" y="618"/>
                    </a:lnTo>
                    <a:lnTo>
                      <a:pt x="796" y="606"/>
                    </a:lnTo>
                    <a:lnTo>
                      <a:pt x="787" y="595"/>
                    </a:lnTo>
                    <a:lnTo>
                      <a:pt x="778" y="585"/>
                    </a:lnTo>
                    <a:lnTo>
                      <a:pt x="233" y="4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39" name="Freeform 2196">
                <a:extLst>
                  <a:ext uri="{FF2B5EF4-FFF2-40B4-BE49-F238E27FC236}">
                    <a16:creationId xmlns:a16="http://schemas.microsoft.com/office/drawing/2014/main" id="{50DF33EB-F982-4EA8-9DA6-5CEFBC18B057}"/>
                  </a:ext>
                </a:extLst>
              </p:cNvPr>
              <p:cNvSpPr>
                <a:spLocks/>
              </p:cNvSpPr>
              <p:nvPr/>
            </p:nvSpPr>
            <p:spPr bwMode="auto">
              <a:xfrm>
                <a:off x="3518" y="3287"/>
                <a:ext cx="55" cy="54"/>
              </a:xfrm>
              <a:custGeom>
                <a:avLst/>
                <a:gdLst>
                  <a:gd name="T0" fmla="*/ 0 w 818"/>
                  <a:gd name="T1" fmla="*/ 0 h 817"/>
                  <a:gd name="T2" fmla="*/ 0 w 818"/>
                  <a:gd name="T3" fmla="*/ 0 h 817"/>
                  <a:gd name="T4" fmla="*/ 0 w 818"/>
                  <a:gd name="T5" fmla="*/ 0 h 817"/>
                  <a:gd name="T6" fmla="*/ 0 w 818"/>
                  <a:gd name="T7" fmla="*/ 0 h 817"/>
                  <a:gd name="T8" fmla="*/ 0 w 818"/>
                  <a:gd name="T9" fmla="*/ 0 h 817"/>
                  <a:gd name="T10" fmla="*/ 0 w 818"/>
                  <a:gd name="T11" fmla="*/ 0 h 817"/>
                  <a:gd name="T12" fmla="*/ 0 w 818"/>
                  <a:gd name="T13" fmla="*/ 0 h 817"/>
                  <a:gd name="T14" fmla="*/ 0 w 818"/>
                  <a:gd name="T15" fmla="*/ 0 h 817"/>
                  <a:gd name="T16" fmla="*/ 0 w 818"/>
                  <a:gd name="T17" fmla="*/ 0 h 817"/>
                  <a:gd name="T18" fmla="*/ 0 w 818"/>
                  <a:gd name="T19" fmla="*/ 0 h 817"/>
                  <a:gd name="T20" fmla="*/ 0 w 818"/>
                  <a:gd name="T21" fmla="*/ 0 h 817"/>
                  <a:gd name="T22" fmla="*/ 0 w 818"/>
                  <a:gd name="T23" fmla="*/ 0 h 817"/>
                  <a:gd name="T24" fmla="*/ 0 w 818"/>
                  <a:gd name="T25" fmla="*/ 0 h 817"/>
                  <a:gd name="T26" fmla="*/ 0 w 818"/>
                  <a:gd name="T27" fmla="*/ 0 h 817"/>
                  <a:gd name="T28" fmla="*/ 0 w 818"/>
                  <a:gd name="T29" fmla="*/ 0 h 817"/>
                  <a:gd name="T30" fmla="*/ 0 w 818"/>
                  <a:gd name="T31" fmla="*/ 0 h 817"/>
                  <a:gd name="T32" fmla="*/ 0 w 818"/>
                  <a:gd name="T33" fmla="*/ 0 h 817"/>
                  <a:gd name="T34" fmla="*/ 0 w 818"/>
                  <a:gd name="T35" fmla="*/ 0 h 817"/>
                  <a:gd name="T36" fmla="*/ 0 w 818"/>
                  <a:gd name="T37" fmla="*/ 0 h 817"/>
                  <a:gd name="T38" fmla="*/ 0 w 818"/>
                  <a:gd name="T39" fmla="*/ 0 h 817"/>
                  <a:gd name="T40" fmla="*/ 0 w 818"/>
                  <a:gd name="T41" fmla="*/ 0 h 817"/>
                  <a:gd name="T42" fmla="*/ 0 w 818"/>
                  <a:gd name="T43" fmla="*/ 0 h 817"/>
                  <a:gd name="T44" fmla="*/ 0 w 818"/>
                  <a:gd name="T45" fmla="*/ 0 h 817"/>
                  <a:gd name="T46" fmla="*/ 0 w 818"/>
                  <a:gd name="T47" fmla="*/ 0 h 817"/>
                  <a:gd name="T48" fmla="*/ 0 w 818"/>
                  <a:gd name="T49" fmla="*/ 0 h 817"/>
                  <a:gd name="T50" fmla="*/ 0 w 818"/>
                  <a:gd name="T51" fmla="*/ 0 h 817"/>
                  <a:gd name="T52" fmla="*/ 0 w 818"/>
                  <a:gd name="T53" fmla="*/ 0 h 817"/>
                  <a:gd name="T54" fmla="*/ 0 w 818"/>
                  <a:gd name="T55" fmla="*/ 0 h 817"/>
                  <a:gd name="T56" fmla="*/ 0 w 818"/>
                  <a:gd name="T57" fmla="*/ 0 h 817"/>
                  <a:gd name="T58" fmla="*/ 0 w 818"/>
                  <a:gd name="T59" fmla="*/ 0 h 817"/>
                  <a:gd name="T60" fmla="*/ 0 w 818"/>
                  <a:gd name="T61" fmla="*/ 0 h 817"/>
                  <a:gd name="T62" fmla="*/ 0 w 818"/>
                  <a:gd name="T63" fmla="*/ 0 h 817"/>
                  <a:gd name="T64" fmla="*/ 0 w 818"/>
                  <a:gd name="T65" fmla="*/ 0 h 8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8" h="817">
                    <a:moveTo>
                      <a:pt x="40" y="39"/>
                    </a:moveTo>
                    <a:lnTo>
                      <a:pt x="31" y="50"/>
                    </a:lnTo>
                    <a:lnTo>
                      <a:pt x="22" y="61"/>
                    </a:lnTo>
                    <a:lnTo>
                      <a:pt x="15" y="72"/>
                    </a:lnTo>
                    <a:lnTo>
                      <a:pt x="10" y="85"/>
                    </a:lnTo>
                    <a:lnTo>
                      <a:pt x="5" y="97"/>
                    </a:lnTo>
                    <a:lnTo>
                      <a:pt x="2" y="110"/>
                    </a:lnTo>
                    <a:lnTo>
                      <a:pt x="1" y="123"/>
                    </a:lnTo>
                    <a:lnTo>
                      <a:pt x="0" y="137"/>
                    </a:lnTo>
                    <a:lnTo>
                      <a:pt x="1" y="149"/>
                    </a:lnTo>
                    <a:lnTo>
                      <a:pt x="2" y="162"/>
                    </a:lnTo>
                    <a:lnTo>
                      <a:pt x="5" y="175"/>
                    </a:lnTo>
                    <a:lnTo>
                      <a:pt x="10" y="187"/>
                    </a:lnTo>
                    <a:lnTo>
                      <a:pt x="15" y="200"/>
                    </a:lnTo>
                    <a:lnTo>
                      <a:pt x="22" y="211"/>
                    </a:lnTo>
                    <a:lnTo>
                      <a:pt x="31" y="222"/>
                    </a:lnTo>
                    <a:lnTo>
                      <a:pt x="40" y="233"/>
                    </a:lnTo>
                    <a:lnTo>
                      <a:pt x="585" y="778"/>
                    </a:lnTo>
                    <a:lnTo>
                      <a:pt x="595" y="787"/>
                    </a:lnTo>
                    <a:lnTo>
                      <a:pt x="606" y="795"/>
                    </a:lnTo>
                    <a:lnTo>
                      <a:pt x="617" y="801"/>
                    </a:lnTo>
                    <a:lnTo>
                      <a:pt x="629" y="808"/>
                    </a:lnTo>
                    <a:lnTo>
                      <a:pt x="642" y="812"/>
                    </a:lnTo>
                    <a:lnTo>
                      <a:pt x="655" y="815"/>
                    </a:lnTo>
                    <a:lnTo>
                      <a:pt x="668" y="817"/>
                    </a:lnTo>
                    <a:lnTo>
                      <a:pt x="681" y="817"/>
                    </a:lnTo>
                    <a:lnTo>
                      <a:pt x="694" y="817"/>
                    </a:lnTo>
                    <a:lnTo>
                      <a:pt x="707" y="815"/>
                    </a:lnTo>
                    <a:lnTo>
                      <a:pt x="719" y="812"/>
                    </a:lnTo>
                    <a:lnTo>
                      <a:pt x="732" y="808"/>
                    </a:lnTo>
                    <a:lnTo>
                      <a:pt x="744" y="801"/>
                    </a:lnTo>
                    <a:lnTo>
                      <a:pt x="756" y="795"/>
                    </a:lnTo>
                    <a:lnTo>
                      <a:pt x="767" y="787"/>
                    </a:lnTo>
                    <a:lnTo>
                      <a:pt x="777" y="778"/>
                    </a:lnTo>
                    <a:lnTo>
                      <a:pt x="787" y="767"/>
                    </a:lnTo>
                    <a:lnTo>
                      <a:pt x="795" y="756"/>
                    </a:lnTo>
                    <a:lnTo>
                      <a:pt x="802" y="744"/>
                    </a:lnTo>
                    <a:lnTo>
                      <a:pt x="807" y="732"/>
                    </a:lnTo>
                    <a:lnTo>
                      <a:pt x="811" y="720"/>
                    </a:lnTo>
                    <a:lnTo>
                      <a:pt x="815" y="707"/>
                    </a:lnTo>
                    <a:lnTo>
                      <a:pt x="817" y="694"/>
                    </a:lnTo>
                    <a:lnTo>
                      <a:pt x="818" y="681"/>
                    </a:lnTo>
                    <a:lnTo>
                      <a:pt x="817" y="668"/>
                    </a:lnTo>
                    <a:lnTo>
                      <a:pt x="815" y="655"/>
                    </a:lnTo>
                    <a:lnTo>
                      <a:pt x="811" y="642"/>
                    </a:lnTo>
                    <a:lnTo>
                      <a:pt x="807" y="630"/>
                    </a:lnTo>
                    <a:lnTo>
                      <a:pt x="802" y="617"/>
                    </a:lnTo>
                    <a:lnTo>
                      <a:pt x="795" y="606"/>
                    </a:lnTo>
                    <a:lnTo>
                      <a:pt x="787" y="595"/>
                    </a:lnTo>
                    <a:lnTo>
                      <a:pt x="777" y="584"/>
                    </a:lnTo>
                    <a:lnTo>
                      <a:pt x="232" y="39"/>
                    </a:lnTo>
                    <a:lnTo>
                      <a:pt x="222" y="30"/>
                    </a:lnTo>
                    <a:lnTo>
                      <a:pt x="211" y="22"/>
                    </a:lnTo>
                    <a:lnTo>
                      <a:pt x="199" y="16"/>
                    </a:lnTo>
                    <a:lnTo>
                      <a:pt x="187" y="9"/>
                    </a:lnTo>
                    <a:lnTo>
                      <a:pt x="174" y="5"/>
                    </a:lnTo>
                    <a:lnTo>
                      <a:pt x="162" y="2"/>
                    </a:lnTo>
                    <a:lnTo>
                      <a:pt x="149" y="0"/>
                    </a:lnTo>
                    <a:lnTo>
                      <a:pt x="136" y="0"/>
                    </a:lnTo>
                    <a:lnTo>
                      <a:pt x="123" y="0"/>
                    </a:lnTo>
                    <a:lnTo>
                      <a:pt x="110" y="2"/>
                    </a:lnTo>
                    <a:lnTo>
                      <a:pt x="97" y="5"/>
                    </a:lnTo>
                    <a:lnTo>
                      <a:pt x="85" y="9"/>
                    </a:lnTo>
                    <a:lnTo>
                      <a:pt x="72" y="16"/>
                    </a:lnTo>
                    <a:lnTo>
                      <a:pt x="61" y="22"/>
                    </a:lnTo>
                    <a:lnTo>
                      <a:pt x="50" y="30"/>
                    </a:lnTo>
                    <a:lnTo>
                      <a:pt x="40" y="39"/>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0" name="Freeform 2197">
                <a:extLst>
                  <a:ext uri="{FF2B5EF4-FFF2-40B4-BE49-F238E27FC236}">
                    <a16:creationId xmlns:a16="http://schemas.microsoft.com/office/drawing/2014/main" id="{F464E3D9-68FA-479B-A2A6-F3101E74B6BF}"/>
                  </a:ext>
                </a:extLst>
              </p:cNvPr>
              <p:cNvSpPr>
                <a:spLocks/>
              </p:cNvSpPr>
              <p:nvPr/>
            </p:nvSpPr>
            <p:spPr bwMode="auto">
              <a:xfrm>
                <a:off x="3542" y="3263"/>
                <a:ext cx="55" cy="54"/>
              </a:xfrm>
              <a:custGeom>
                <a:avLst/>
                <a:gdLst>
                  <a:gd name="T0" fmla="*/ 0 w 816"/>
                  <a:gd name="T1" fmla="*/ 0 h 818"/>
                  <a:gd name="T2" fmla="*/ 0 w 816"/>
                  <a:gd name="T3" fmla="*/ 0 h 818"/>
                  <a:gd name="T4" fmla="*/ 0 w 816"/>
                  <a:gd name="T5" fmla="*/ 0 h 818"/>
                  <a:gd name="T6" fmla="*/ 0 w 816"/>
                  <a:gd name="T7" fmla="*/ 0 h 818"/>
                  <a:gd name="T8" fmla="*/ 0 w 816"/>
                  <a:gd name="T9" fmla="*/ 0 h 818"/>
                  <a:gd name="T10" fmla="*/ 0 w 816"/>
                  <a:gd name="T11" fmla="*/ 0 h 818"/>
                  <a:gd name="T12" fmla="*/ 0 w 816"/>
                  <a:gd name="T13" fmla="*/ 0 h 818"/>
                  <a:gd name="T14" fmla="*/ 0 w 816"/>
                  <a:gd name="T15" fmla="*/ 0 h 818"/>
                  <a:gd name="T16" fmla="*/ 0 w 816"/>
                  <a:gd name="T17" fmla="*/ 0 h 818"/>
                  <a:gd name="T18" fmla="*/ 0 w 816"/>
                  <a:gd name="T19" fmla="*/ 0 h 818"/>
                  <a:gd name="T20" fmla="*/ 0 w 816"/>
                  <a:gd name="T21" fmla="*/ 0 h 818"/>
                  <a:gd name="T22" fmla="*/ 0 w 816"/>
                  <a:gd name="T23" fmla="*/ 0 h 818"/>
                  <a:gd name="T24" fmla="*/ 0 w 816"/>
                  <a:gd name="T25" fmla="*/ 0 h 818"/>
                  <a:gd name="T26" fmla="*/ 0 w 816"/>
                  <a:gd name="T27" fmla="*/ 0 h 818"/>
                  <a:gd name="T28" fmla="*/ 0 w 816"/>
                  <a:gd name="T29" fmla="*/ 0 h 818"/>
                  <a:gd name="T30" fmla="*/ 0 w 816"/>
                  <a:gd name="T31" fmla="*/ 0 h 818"/>
                  <a:gd name="T32" fmla="*/ 0 w 816"/>
                  <a:gd name="T33" fmla="*/ 0 h 818"/>
                  <a:gd name="T34" fmla="*/ 0 w 816"/>
                  <a:gd name="T35" fmla="*/ 0 h 818"/>
                  <a:gd name="T36" fmla="*/ 0 w 816"/>
                  <a:gd name="T37" fmla="*/ 0 h 818"/>
                  <a:gd name="T38" fmla="*/ 0 w 816"/>
                  <a:gd name="T39" fmla="*/ 0 h 818"/>
                  <a:gd name="T40" fmla="*/ 0 w 816"/>
                  <a:gd name="T41" fmla="*/ 0 h 818"/>
                  <a:gd name="T42" fmla="*/ 0 w 816"/>
                  <a:gd name="T43" fmla="*/ 0 h 818"/>
                  <a:gd name="T44" fmla="*/ 0 w 816"/>
                  <a:gd name="T45" fmla="*/ 0 h 818"/>
                  <a:gd name="T46" fmla="*/ 0 w 816"/>
                  <a:gd name="T47" fmla="*/ 0 h 818"/>
                  <a:gd name="T48" fmla="*/ 0 w 816"/>
                  <a:gd name="T49" fmla="*/ 0 h 818"/>
                  <a:gd name="T50" fmla="*/ 0 w 816"/>
                  <a:gd name="T51" fmla="*/ 0 h 818"/>
                  <a:gd name="T52" fmla="*/ 0 w 816"/>
                  <a:gd name="T53" fmla="*/ 0 h 818"/>
                  <a:gd name="T54" fmla="*/ 0 w 816"/>
                  <a:gd name="T55" fmla="*/ 0 h 818"/>
                  <a:gd name="T56" fmla="*/ 0 w 816"/>
                  <a:gd name="T57" fmla="*/ 0 h 818"/>
                  <a:gd name="T58" fmla="*/ 0 w 816"/>
                  <a:gd name="T59" fmla="*/ 0 h 818"/>
                  <a:gd name="T60" fmla="*/ 0 w 816"/>
                  <a:gd name="T61" fmla="*/ 0 h 818"/>
                  <a:gd name="T62" fmla="*/ 0 w 816"/>
                  <a:gd name="T63" fmla="*/ 0 h 818"/>
                  <a:gd name="T64" fmla="*/ 0 w 816"/>
                  <a:gd name="T65" fmla="*/ 0 h 8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6" h="818">
                    <a:moveTo>
                      <a:pt x="232" y="41"/>
                    </a:moveTo>
                    <a:lnTo>
                      <a:pt x="222" y="31"/>
                    </a:lnTo>
                    <a:lnTo>
                      <a:pt x="211" y="23"/>
                    </a:lnTo>
                    <a:lnTo>
                      <a:pt x="199" y="16"/>
                    </a:lnTo>
                    <a:lnTo>
                      <a:pt x="187" y="11"/>
                    </a:lnTo>
                    <a:lnTo>
                      <a:pt x="174" y="6"/>
                    </a:lnTo>
                    <a:lnTo>
                      <a:pt x="161" y="3"/>
                    </a:lnTo>
                    <a:lnTo>
                      <a:pt x="148" y="1"/>
                    </a:lnTo>
                    <a:lnTo>
                      <a:pt x="135" y="0"/>
                    </a:lnTo>
                    <a:lnTo>
                      <a:pt x="123" y="1"/>
                    </a:lnTo>
                    <a:lnTo>
                      <a:pt x="109" y="3"/>
                    </a:lnTo>
                    <a:lnTo>
                      <a:pt x="97" y="6"/>
                    </a:lnTo>
                    <a:lnTo>
                      <a:pt x="84" y="11"/>
                    </a:lnTo>
                    <a:lnTo>
                      <a:pt x="72" y="16"/>
                    </a:lnTo>
                    <a:lnTo>
                      <a:pt x="61" y="23"/>
                    </a:lnTo>
                    <a:lnTo>
                      <a:pt x="49" y="31"/>
                    </a:lnTo>
                    <a:lnTo>
                      <a:pt x="39" y="41"/>
                    </a:lnTo>
                    <a:lnTo>
                      <a:pt x="30" y="51"/>
                    </a:lnTo>
                    <a:lnTo>
                      <a:pt x="21" y="61"/>
                    </a:lnTo>
                    <a:lnTo>
                      <a:pt x="15" y="74"/>
                    </a:lnTo>
                    <a:lnTo>
                      <a:pt x="9" y="85"/>
                    </a:lnTo>
                    <a:lnTo>
                      <a:pt x="5" y="98"/>
                    </a:lnTo>
                    <a:lnTo>
                      <a:pt x="2" y="111"/>
                    </a:lnTo>
                    <a:lnTo>
                      <a:pt x="0" y="123"/>
                    </a:lnTo>
                    <a:lnTo>
                      <a:pt x="0" y="137"/>
                    </a:lnTo>
                    <a:lnTo>
                      <a:pt x="0" y="150"/>
                    </a:lnTo>
                    <a:lnTo>
                      <a:pt x="2" y="163"/>
                    </a:lnTo>
                    <a:lnTo>
                      <a:pt x="5" y="176"/>
                    </a:lnTo>
                    <a:lnTo>
                      <a:pt x="9" y="188"/>
                    </a:lnTo>
                    <a:lnTo>
                      <a:pt x="15" y="200"/>
                    </a:lnTo>
                    <a:lnTo>
                      <a:pt x="21" y="212"/>
                    </a:lnTo>
                    <a:lnTo>
                      <a:pt x="30" y="223"/>
                    </a:lnTo>
                    <a:lnTo>
                      <a:pt x="39" y="233"/>
                    </a:lnTo>
                    <a:lnTo>
                      <a:pt x="584" y="778"/>
                    </a:lnTo>
                    <a:lnTo>
                      <a:pt x="594" y="787"/>
                    </a:lnTo>
                    <a:lnTo>
                      <a:pt x="606" y="795"/>
                    </a:lnTo>
                    <a:lnTo>
                      <a:pt x="617" y="803"/>
                    </a:lnTo>
                    <a:lnTo>
                      <a:pt x="629" y="808"/>
                    </a:lnTo>
                    <a:lnTo>
                      <a:pt x="642" y="812"/>
                    </a:lnTo>
                    <a:lnTo>
                      <a:pt x="654" y="815"/>
                    </a:lnTo>
                    <a:lnTo>
                      <a:pt x="668" y="817"/>
                    </a:lnTo>
                    <a:lnTo>
                      <a:pt x="680" y="818"/>
                    </a:lnTo>
                    <a:lnTo>
                      <a:pt x="693" y="817"/>
                    </a:lnTo>
                    <a:lnTo>
                      <a:pt x="707" y="815"/>
                    </a:lnTo>
                    <a:lnTo>
                      <a:pt x="719" y="812"/>
                    </a:lnTo>
                    <a:lnTo>
                      <a:pt x="732" y="808"/>
                    </a:lnTo>
                    <a:lnTo>
                      <a:pt x="744" y="803"/>
                    </a:lnTo>
                    <a:lnTo>
                      <a:pt x="755" y="795"/>
                    </a:lnTo>
                    <a:lnTo>
                      <a:pt x="767" y="787"/>
                    </a:lnTo>
                    <a:lnTo>
                      <a:pt x="777" y="778"/>
                    </a:lnTo>
                    <a:lnTo>
                      <a:pt x="787" y="767"/>
                    </a:lnTo>
                    <a:lnTo>
                      <a:pt x="795" y="757"/>
                    </a:lnTo>
                    <a:lnTo>
                      <a:pt x="801" y="745"/>
                    </a:lnTo>
                    <a:lnTo>
                      <a:pt x="807" y="733"/>
                    </a:lnTo>
                    <a:lnTo>
                      <a:pt x="811" y="721"/>
                    </a:lnTo>
                    <a:lnTo>
                      <a:pt x="814" y="707"/>
                    </a:lnTo>
                    <a:lnTo>
                      <a:pt x="816" y="695"/>
                    </a:lnTo>
                    <a:lnTo>
                      <a:pt x="816" y="682"/>
                    </a:lnTo>
                    <a:lnTo>
                      <a:pt x="816" y="668"/>
                    </a:lnTo>
                    <a:lnTo>
                      <a:pt x="814" y="656"/>
                    </a:lnTo>
                    <a:lnTo>
                      <a:pt x="811" y="643"/>
                    </a:lnTo>
                    <a:lnTo>
                      <a:pt x="807" y="630"/>
                    </a:lnTo>
                    <a:lnTo>
                      <a:pt x="801" y="619"/>
                    </a:lnTo>
                    <a:lnTo>
                      <a:pt x="795" y="607"/>
                    </a:lnTo>
                    <a:lnTo>
                      <a:pt x="787" y="596"/>
                    </a:lnTo>
                    <a:lnTo>
                      <a:pt x="777" y="585"/>
                    </a:lnTo>
                    <a:lnTo>
                      <a:pt x="232" y="4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1" name="Freeform 2198">
                <a:extLst>
                  <a:ext uri="{FF2B5EF4-FFF2-40B4-BE49-F238E27FC236}">
                    <a16:creationId xmlns:a16="http://schemas.microsoft.com/office/drawing/2014/main" id="{B49B2798-D642-424C-A336-A3FA7D0E2CEA}"/>
                  </a:ext>
                </a:extLst>
              </p:cNvPr>
              <p:cNvSpPr>
                <a:spLocks/>
              </p:cNvSpPr>
              <p:nvPr/>
            </p:nvSpPr>
            <p:spPr bwMode="auto">
              <a:xfrm>
                <a:off x="3556" y="3362"/>
                <a:ext cx="75" cy="58"/>
              </a:xfrm>
              <a:custGeom>
                <a:avLst/>
                <a:gdLst>
                  <a:gd name="T0" fmla="*/ 0 w 1127"/>
                  <a:gd name="T1" fmla="*/ 0 h 869"/>
                  <a:gd name="T2" fmla="*/ 0 w 1127"/>
                  <a:gd name="T3" fmla="*/ 0 h 869"/>
                  <a:gd name="T4" fmla="*/ 0 w 1127"/>
                  <a:gd name="T5" fmla="*/ 0 h 869"/>
                  <a:gd name="T6" fmla="*/ 0 w 1127"/>
                  <a:gd name="T7" fmla="*/ 0 h 869"/>
                  <a:gd name="T8" fmla="*/ 0 w 1127"/>
                  <a:gd name="T9" fmla="*/ 0 h 869"/>
                  <a:gd name="T10" fmla="*/ 0 w 1127"/>
                  <a:gd name="T11" fmla="*/ 0 h 869"/>
                  <a:gd name="T12" fmla="*/ 0 w 1127"/>
                  <a:gd name="T13" fmla="*/ 0 h 869"/>
                  <a:gd name="T14" fmla="*/ 0 w 1127"/>
                  <a:gd name="T15" fmla="*/ 0 h 869"/>
                  <a:gd name="T16" fmla="*/ 0 w 1127"/>
                  <a:gd name="T17" fmla="*/ 0 h 869"/>
                  <a:gd name="T18" fmla="*/ 0 w 1127"/>
                  <a:gd name="T19" fmla="*/ 0 h 869"/>
                  <a:gd name="T20" fmla="*/ 0 w 1127"/>
                  <a:gd name="T21" fmla="*/ 0 h 869"/>
                  <a:gd name="T22" fmla="*/ 0 w 1127"/>
                  <a:gd name="T23" fmla="*/ 0 h 869"/>
                  <a:gd name="T24" fmla="*/ 0 w 1127"/>
                  <a:gd name="T25" fmla="*/ 0 h 869"/>
                  <a:gd name="T26" fmla="*/ 0 w 1127"/>
                  <a:gd name="T27" fmla="*/ 0 h 869"/>
                  <a:gd name="T28" fmla="*/ 0 w 1127"/>
                  <a:gd name="T29" fmla="*/ 0 h 869"/>
                  <a:gd name="T30" fmla="*/ 0 w 1127"/>
                  <a:gd name="T31" fmla="*/ 0 h 869"/>
                  <a:gd name="T32" fmla="*/ 0 w 1127"/>
                  <a:gd name="T33" fmla="*/ 0 h 869"/>
                  <a:gd name="T34" fmla="*/ 0 w 1127"/>
                  <a:gd name="T35" fmla="*/ 0 h 869"/>
                  <a:gd name="T36" fmla="*/ 0 w 1127"/>
                  <a:gd name="T37" fmla="*/ 0 h 869"/>
                  <a:gd name="T38" fmla="*/ 0 w 1127"/>
                  <a:gd name="T39" fmla="*/ 0 h 869"/>
                  <a:gd name="T40" fmla="*/ 0 w 1127"/>
                  <a:gd name="T41" fmla="*/ 0 h 869"/>
                  <a:gd name="T42" fmla="*/ 0 w 1127"/>
                  <a:gd name="T43" fmla="*/ 0 h 869"/>
                  <a:gd name="T44" fmla="*/ 0 w 1127"/>
                  <a:gd name="T45" fmla="*/ 0 h 869"/>
                  <a:gd name="T46" fmla="*/ 0 w 1127"/>
                  <a:gd name="T47" fmla="*/ 0 h 869"/>
                  <a:gd name="T48" fmla="*/ 0 w 1127"/>
                  <a:gd name="T49" fmla="*/ 0 h 869"/>
                  <a:gd name="T50" fmla="*/ 0 w 1127"/>
                  <a:gd name="T51" fmla="*/ 0 h 869"/>
                  <a:gd name="T52" fmla="*/ 0 w 1127"/>
                  <a:gd name="T53" fmla="*/ 0 h 869"/>
                  <a:gd name="T54" fmla="*/ 0 w 1127"/>
                  <a:gd name="T55" fmla="*/ 0 h 869"/>
                  <a:gd name="T56" fmla="*/ 0 w 1127"/>
                  <a:gd name="T57" fmla="*/ 0 h 869"/>
                  <a:gd name="T58" fmla="*/ 0 w 1127"/>
                  <a:gd name="T59" fmla="*/ 0 h 869"/>
                  <a:gd name="T60" fmla="*/ 0 w 1127"/>
                  <a:gd name="T61" fmla="*/ 0 h 869"/>
                  <a:gd name="T62" fmla="*/ 0 w 1127"/>
                  <a:gd name="T63" fmla="*/ 0 h 869"/>
                  <a:gd name="T64" fmla="*/ 0 w 1127"/>
                  <a:gd name="T65" fmla="*/ 0 h 869"/>
                  <a:gd name="T66" fmla="*/ 0 w 1127"/>
                  <a:gd name="T67" fmla="*/ 0 h 869"/>
                  <a:gd name="T68" fmla="*/ 0 w 1127"/>
                  <a:gd name="T69" fmla="*/ 0 h 869"/>
                  <a:gd name="T70" fmla="*/ 0 w 1127"/>
                  <a:gd name="T71" fmla="*/ 0 h 869"/>
                  <a:gd name="T72" fmla="*/ 0 w 1127"/>
                  <a:gd name="T73" fmla="*/ 0 h 869"/>
                  <a:gd name="T74" fmla="*/ 0 w 1127"/>
                  <a:gd name="T75" fmla="*/ 0 h 869"/>
                  <a:gd name="T76" fmla="*/ 0 w 1127"/>
                  <a:gd name="T77" fmla="*/ 0 h 869"/>
                  <a:gd name="T78" fmla="*/ 0 w 1127"/>
                  <a:gd name="T79" fmla="*/ 0 h 869"/>
                  <a:gd name="T80" fmla="*/ 0 w 1127"/>
                  <a:gd name="T81" fmla="*/ 0 h 869"/>
                  <a:gd name="T82" fmla="*/ 0 w 1127"/>
                  <a:gd name="T83" fmla="*/ 0 h 869"/>
                  <a:gd name="T84" fmla="*/ 0 w 1127"/>
                  <a:gd name="T85" fmla="*/ 0 h 869"/>
                  <a:gd name="T86" fmla="*/ 0 w 1127"/>
                  <a:gd name="T87" fmla="*/ 0 h 869"/>
                  <a:gd name="T88" fmla="*/ 0 w 1127"/>
                  <a:gd name="T89" fmla="*/ 0 h 869"/>
                  <a:gd name="T90" fmla="*/ 0 w 1127"/>
                  <a:gd name="T91" fmla="*/ 0 h 869"/>
                  <a:gd name="T92" fmla="*/ 0 w 1127"/>
                  <a:gd name="T93" fmla="*/ 0 h 869"/>
                  <a:gd name="T94" fmla="*/ 0 w 1127"/>
                  <a:gd name="T95" fmla="*/ 0 h 869"/>
                  <a:gd name="T96" fmla="*/ 0 w 1127"/>
                  <a:gd name="T97" fmla="*/ 0 h 869"/>
                  <a:gd name="T98" fmla="*/ 0 w 1127"/>
                  <a:gd name="T99" fmla="*/ 0 h 869"/>
                  <a:gd name="T100" fmla="*/ 0 w 1127"/>
                  <a:gd name="T101" fmla="*/ 0 h 869"/>
                  <a:gd name="T102" fmla="*/ 0 w 1127"/>
                  <a:gd name="T103" fmla="*/ 0 h 869"/>
                  <a:gd name="T104" fmla="*/ 0 w 1127"/>
                  <a:gd name="T105" fmla="*/ 0 h 869"/>
                  <a:gd name="T106" fmla="*/ 0 w 1127"/>
                  <a:gd name="T107" fmla="*/ 0 h 869"/>
                  <a:gd name="T108" fmla="*/ 0 w 1127"/>
                  <a:gd name="T109" fmla="*/ 0 h 869"/>
                  <a:gd name="T110" fmla="*/ 0 w 1127"/>
                  <a:gd name="T111" fmla="*/ 0 h 869"/>
                  <a:gd name="T112" fmla="*/ 0 w 1127"/>
                  <a:gd name="T113" fmla="*/ 0 h 869"/>
                  <a:gd name="T114" fmla="*/ 0 w 1127"/>
                  <a:gd name="T115" fmla="*/ 0 h 869"/>
                  <a:gd name="T116" fmla="*/ 0 w 1127"/>
                  <a:gd name="T117" fmla="*/ 0 h 86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27" h="869">
                    <a:moveTo>
                      <a:pt x="945" y="592"/>
                    </a:moveTo>
                    <a:lnTo>
                      <a:pt x="948" y="591"/>
                    </a:lnTo>
                    <a:lnTo>
                      <a:pt x="938" y="593"/>
                    </a:lnTo>
                    <a:lnTo>
                      <a:pt x="920" y="596"/>
                    </a:lnTo>
                    <a:lnTo>
                      <a:pt x="907" y="596"/>
                    </a:lnTo>
                    <a:lnTo>
                      <a:pt x="894" y="596"/>
                    </a:lnTo>
                    <a:lnTo>
                      <a:pt x="877" y="595"/>
                    </a:lnTo>
                    <a:lnTo>
                      <a:pt x="861" y="593"/>
                    </a:lnTo>
                    <a:lnTo>
                      <a:pt x="842" y="589"/>
                    </a:lnTo>
                    <a:lnTo>
                      <a:pt x="821" y="583"/>
                    </a:lnTo>
                    <a:lnTo>
                      <a:pt x="801" y="574"/>
                    </a:lnTo>
                    <a:lnTo>
                      <a:pt x="778" y="563"/>
                    </a:lnTo>
                    <a:lnTo>
                      <a:pt x="755" y="549"/>
                    </a:lnTo>
                    <a:lnTo>
                      <a:pt x="730" y="533"/>
                    </a:lnTo>
                    <a:lnTo>
                      <a:pt x="719" y="524"/>
                    </a:lnTo>
                    <a:lnTo>
                      <a:pt x="707" y="512"/>
                    </a:lnTo>
                    <a:lnTo>
                      <a:pt x="694" y="501"/>
                    </a:lnTo>
                    <a:lnTo>
                      <a:pt x="682" y="488"/>
                    </a:lnTo>
                    <a:lnTo>
                      <a:pt x="662" y="470"/>
                    </a:lnTo>
                    <a:lnTo>
                      <a:pt x="611" y="419"/>
                    </a:lnTo>
                    <a:lnTo>
                      <a:pt x="539" y="347"/>
                    </a:lnTo>
                    <a:lnTo>
                      <a:pt x="457" y="265"/>
                    </a:lnTo>
                    <a:lnTo>
                      <a:pt x="375" y="182"/>
                    </a:lnTo>
                    <a:lnTo>
                      <a:pt x="302" y="110"/>
                    </a:lnTo>
                    <a:lnTo>
                      <a:pt x="252" y="59"/>
                    </a:lnTo>
                    <a:lnTo>
                      <a:pt x="233" y="41"/>
                    </a:lnTo>
                    <a:lnTo>
                      <a:pt x="223" y="31"/>
                    </a:lnTo>
                    <a:lnTo>
                      <a:pt x="211" y="23"/>
                    </a:lnTo>
                    <a:lnTo>
                      <a:pt x="200" y="16"/>
                    </a:lnTo>
                    <a:lnTo>
                      <a:pt x="187" y="11"/>
                    </a:lnTo>
                    <a:lnTo>
                      <a:pt x="175" y="7"/>
                    </a:lnTo>
                    <a:lnTo>
                      <a:pt x="162" y="4"/>
                    </a:lnTo>
                    <a:lnTo>
                      <a:pt x="149" y="1"/>
                    </a:lnTo>
                    <a:lnTo>
                      <a:pt x="136" y="0"/>
                    </a:lnTo>
                    <a:lnTo>
                      <a:pt x="123" y="1"/>
                    </a:lnTo>
                    <a:lnTo>
                      <a:pt x="110" y="4"/>
                    </a:lnTo>
                    <a:lnTo>
                      <a:pt x="97" y="7"/>
                    </a:lnTo>
                    <a:lnTo>
                      <a:pt x="85" y="11"/>
                    </a:lnTo>
                    <a:lnTo>
                      <a:pt x="73" y="17"/>
                    </a:lnTo>
                    <a:lnTo>
                      <a:pt x="61" y="23"/>
                    </a:lnTo>
                    <a:lnTo>
                      <a:pt x="50" y="31"/>
                    </a:lnTo>
                    <a:lnTo>
                      <a:pt x="40" y="41"/>
                    </a:lnTo>
                    <a:lnTo>
                      <a:pt x="30" y="51"/>
                    </a:lnTo>
                    <a:lnTo>
                      <a:pt x="22" y="62"/>
                    </a:lnTo>
                    <a:lnTo>
                      <a:pt x="16" y="74"/>
                    </a:lnTo>
                    <a:lnTo>
                      <a:pt x="10" y="86"/>
                    </a:lnTo>
                    <a:lnTo>
                      <a:pt x="5" y="99"/>
                    </a:lnTo>
                    <a:lnTo>
                      <a:pt x="2" y="111"/>
                    </a:lnTo>
                    <a:lnTo>
                      <a:pt x="0" y="124"/>
                    </a:lnTo>
                    <a:lnTo>
                      <a:pt x="0" y="137"/>
                    </a:lnTo>
                    <a:lnTo>
                      <a:pt x="0" y="150"/>
                    </a:lnTo>
                    <a:lnTo>
                      <a:pt x="2" y="164"/>
                    </a:lnTo>
                    <a:lnTo>
                      <a:pt x="5" y="176"/>
                    </a:lnTo>
                    <a:lnTo>
                      <a:pt x="11" y="189"/>
                    </a:lnTo>
                    <a:lnTo>
                      <a:pt x="16" y="201"/>
                    </a:lnTo>
                    <a:lnTo>
                      <a:pt x="23" y="212"/>
                    </a:lnTo>
                    <a:lnTo>
                      <a:pt x="31" y="224"/>
                    </a:lnTo>
                    <a:lnTo>
                      <a:pt x="41" y="234"/>
                    </a:lnTo>
                    <a:lnTo>
                      <a:pt x="487" y="681"/>
                    </a:lnTo>
                    <a:lnTo>
                      <a:pt x="507" y="699"/>
                    </a:lnTo>
                    <a:lnTo>
                      <a:pt x="527" y="718"/>
                    </a:lnTo>
                    <a:lnTo>
                      <a:pt x="546" y="734"/>
                    </a:lnTo>
                    <a:lnTo>
                      <a:pt x="567" y="750"/>
                    </a:lnTo>
                    <a:lnTo>
                      <a:pt x="587" y="764"/>
                    </a:lnTo>
                    <a:lnTo>
                      <a:pt x="606" y="778"/>
                    </a:lnTo>
                    <a:lnTo>
                      <a:pt x="627" y="790"/>
                    </a:lnTo>
                    <a:lnTo>
                      <a:pt x="647" y="802"/>
                    </a:lnTo>
                    <a:lnTo>
                      <a:pt x="666" y="812"/>
                    </a:lnTo>
                    <a:lnTo>
                      <a:pt x="686" y="821"/>
                    </a:lnTo>
                    <a:lnTo>
                      <a:pt x="705" y="830"/>
                    </a:lnTo>
                    <a:lnTo>
                      <a:pt x="725" y="837"/>
                    </a:lnTo>
                    <a:lnTo>
                      <a:pt x="745" y="843"/>
                    </a:lnTo>
                    <a:lnTo>
                      <a:pt x="763" y="849"/>
                    </a:lnTo>
                    <a:lnTo>
                      <a:pt x="782" y="854"/>
                    </a:lnTo>
                    <a:lnTo>
                      <a:pt x="801" y="859"/>
                    </a:lnTo>
                    <a:lnTo>
                      <a:pt x="819" y="862"/>
                    </a:lnTo>
                    <a:lnTo>
                      <a:pt x="837" y="865"/>
                    </a:lnTo>
                    <a:lnTo>
                      <a:pt x="854" y="867"/>
                    </a:lnTo>
                    <a:lnTo>
                      <a:pt x="872" y="868"/>
                    </a:lnTo>
                    <a:lnTo>
                      <a:pt x="889" y="869"/>
                    </a:lnTo>
                    <a:lnTo>
                      <a:pt x="904" y="869"/>
                    </a:lnTo>
                    <a:lnTo>
                      <a:pt x="921" y="869"/>
                    </a:lnTo>
                    <a:lnTo>
                      <a:pt x="935" y="868"/>
                    </a:lnTo>
                    <a:lnTo>
                      <a:pt x="964" y="865"/>
                    </a:lnTo>
                    <a:lnTo>
                      <a:pt x="991" y="861"/>
                    </a:lnTo>
                    <a:lnTo>
                      <a:pt x="1015" y="855"/>
                    </a:lnTo>
                    <a:lnTo>
                      <a:pt x="1036" y="848"/>
                    </a:lnTo>
                    <a:lnTo>
                      <a:pt x="1049" y="843"/>
                    </a:lnTo>
                    <a:lnTo>
                      <a:pt x="1061" y="837"/>
                    </a:lnTo>
                    <a:lnTo>
                      <a:pt x="1073" y="830"/>
                    </a:lnTo>
                    <a:lnTo>
                      <a:pt x="1083" y="821"/>
                    </a:lnTo>
                    <a:lnTo>
                      <a:pt x="1092" y="812"/>
                    </a:lnTo>
                    <a:lnTo>
                      <a:pt x="1101" y="802"/>
                    </a:lnTo>
                    <a:lnTo>
                      <a:pt x="1108" y="790"/>
                    </a:lnTo>
                    <a:lnTo>
                      <a:pt x="1114" y="779"/>
                    </a:lnTo>
                    <a:lnTo>
                      <a:pt x="1119" y="767"/>
                    </a:lnTo>
                    <a:lnTo>
                      <a:pt x="1123" y="754"/>
                    </a:lnTo>
                    <a:lnTo>
                      <a:pt x="1125" y="742"/>
                    </a:lnTo>
                    <a:lnTo>
                      <a:pt x="1127" y="728"/>
                    </a:lnTo>
                    <a:lnTo>
                      <a:pt x="1127" y="715"/>
                    </a:lnTo>
                    <a:lnTo>
                      <a:pt x="1126" y="701"/>
                    </a:lnTo>
                    <a:lnTo>
                      <a:pt x="1123" y="688"/>
                    </a:lnTo>
                    <a:lnTo>
                      <a:pt x="1119" y="675"/>
                    </a:lnTo>
                    <a:lnTo>
                      <a:pt x="1114" y="662"/>
                    </a:lnTo>
                    <a:lnTo>
                      <a:pt x="1108" y="650"/>
                    </a:lnTo>
                    <a:lnTo>
                      <a:pt x="1101" y="638"/>
                    </a:lnTo>
                    <a:lnTo>
                      <a:pt x="1091" y="628"/>
                    </a:lnTo>
                    <a:lnTo>
                      <a:pt x="1082" y="619"/>
                    </a:lnTo>
                    <a:lnTo>
                      <a:pt x="1072" y="610"/>
                    </a:lnTo>
                    <a:lnTo>
                      <a:pt x="1061" y="603"/>
                    </a:lnTo>
                    <a:lnTo>
                      <a:pt x="1050" y="597"/>
                    </a:lnTo>
                    <a:lnTo>
                      <a:pt x="1037" y="592"/>
                    </a:lnTo>
                    <a:lnTo>
                      <a:pt x="1025" y="589"/>
                    </a:lnTo>
                    <a:lnTo>
                      <a:pt x="1012" y="586"/>
                    </a:lnTo>
                    <a:lnTo>
                      <a:pt x="999" y="585"/>
                    </a:lnTo>
                    <a:lnTo>
                      <a:pt x="986" y="584"/>
                    </a:lnTo>
                    <a:lnTo>
                      <a:pt x="972" y="586"/>
                    </a:lnTo>
                    <a:lnTo>
                      <a:pt x="959" y="588"/>
                    </a:lnTo>
                    <a:lnTo>
                      <a:pt x="945" y="59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2" name="Freeform 2199">
                <a:extLst>
                  <a:ext uri="{FF2B5EF4-FFF2-40B4-BE49-F238E27FC236}">
                    <a16:creationId xmlns:a16="http://schemas.microsoft.com/office/drawing/2014/main" id="{EBA21530-D177-4292-8102-835BF635E7D9}"/>
                  </a:ext>
                </a:extLst>
              </p:cNvPr>
              <p:cNvSpPr>
                <a:spLocks/>
              </p:cNvSpPr>
              <p:nvPr/>
            </p:nvSpPr>
            <p:spPr bwMode="auto">
              <a:xfrm>
                <a:off x="3520" y="3188"/>
                <a:ext cx="166" cy="175"/>
              </a:xfrm>
              <a:custGeom>
                <a:avLst/>
                <a:gdLst>
                  <a:gd name="T0" fmla="*/ 0 w 2502"/>
                  <a:gd name="T1" fmla="*/ 0 h 2634"/>
                  <a:gd name="T2" fmla="*/ 0 w 2502"/>
                  <a:gd name="T3" fmla="*/ 0 h 2634"/>
                  <a:gd name="T4" fmla="*/ 0 w 2502"/>
                  <a:gd name="T5" fmla="*/ 0 h 2634"/>
                  <a:gd name="T6" fmla="*/ 0 w 2502"/>
                  <a:gd name="T7" fmla="*/ 0 h 2634"/>
                  <a:gd name="T8" fmla="*/ 0 w 2502"/>
                  <a:gd name="T9" fmla="*/ 0 h 2634"/>
                  <a:gd name="T10" fmla="*/ 0 w 2502"/>
                  <a:gd name="T11" fmla="*/ 0 h 2634"/>
                  <a:gd name="T12" fmla="*/ 0 w 2502"/>
                  <a:gd name="T13" fmla="*/ 0 h 2634"/>
                  <a:gd name="T14" fmla="*/ 0 w 2502"/>
                  <a:gd name="T15" fmla="*/ 0 h 2634"/>
                  <a:gd name="T16" fmla="*/ 0 w 2502"/>
                  <a:gd name="T17" fmla="*/ 0 h 2634"/>
                  <a:gd name="T18" fmla="*/ 0 w 2502"/>
                  <a:gd name="T19" fmla="*/ 0 h 2634"/>
                  <a:gd name="T20" fmla="*/ 0 w 2502"/>
                  <a:gd name="T21" fmla="*/ 0 h 2634"/>
                  <a:gd name="T22" fmla="*/ 0 w 2502"/>
                  <a:gd name="T23" fmla="*/ 0 h 2634"/>
                  <a:gd name="T24" fmla="*/ 0 w 2502"/>
                  <a:gd name="T25" fmla="*/ 0 h 2634"/>
                  <a:gd name="T26" fmla="*/ 0 w 2502"/>
                  <a:gd name="T27" fmla="*/ 0 h 2634"/>
                  <a:gd name="T28" fmla="*/ 0 w 2502"/>
                  <a:gd name="T29" fmla="*/ 0 h 2634"/>
                  <a:gd name="T30" fmla="*/ 0 w 2502"/>
                  <a:gd name="T31" fmla="*/ 0 h 2634"/>
                  <a:gd name="T32" fmla="*/ 0 w 2502"/>
                  <a:gd name="T33" fmla="*/ 0 h 2634"/>
                  <a:gd name="T34" fmla="*/ 0 w 2502"/>
                  <a:gd name="T35" fmla="*/ 0 h 2634"/>
                  <a:gd name="T36" fmla="*/ 0 w 2502"/>
                  <a:gd name="T37" fmla="*/ 0 h 2634"/>
                  <a:gd name="T38" fmla="*/ 0 w 2502"/>
                  <a:gd name="T39" fmla="*/ 0 h 2634"/>
                  <a:gd name="T40" fmla="*/ 0 w 2502"/>
                  <a:gd name="T41" fmla="*/ 0 h 2634"/>
                  <a:gd name="T42" fmla="*/ 0 w 2502"/>
                  <a:gd name="T43" fmla="*/ 0 h 2634"/>
                  <a:gd name="T44" fmla="*/ 0 w 2502"/>
                  <a:gd name="T45" fmla="*/ 0 h 2634"/>
                  <a:gd name="T46" fmla="*/ 0 w 2502"/>
                  <a:gd name="T47" fmla="*/ 0 h 2634"/>
                  <a:gd name="T48" fmla="*/ 0 w 2502"/>
                  <a:gd name="T49" fmla="*/ 0 h 2634"/>
                  <a:gd name="T50" fmla="*/ 0 w 2502"/>
                  <a:gd name="T51" fmla="*/ 0 h 2634"/>
                  <a:gd name="T52" fmla="*/ 0 w 2502"/>
                  <a:gd name="T53" fmla="*/ 0 h 2634"/>
                  <a:gd name="T54" fmla="*/ 0 w 2502"/>
                  <a:gd name="T55" fmla="*/ 0 h 2634"/>
                  <a:gd name="T56" fmla="*/ 0 w 2502"/>
                  <a:gd name="T57" fmla="*/ 0 h 2634"/>
                  <a:gd name="T58" fmla="*/ 0 w 2502"/>
                  <a:gd name="T59" fmla="*/ 0 h 2634"/>
                  <a:gd name="T60" fmla="*/ 0 w 2502"/>
                  <a:gd name="T61" fmla="*/ 0 h 2634"/>
                  <a:gd name="T62" fmla="*/ 0 w 2502"/>
                  <a:gd name="T63" fmla="*/ 0 h 2634"/>
                  <a:gd name="T64" fmla="*/ 0 w 2502"/>
                  <a:gd name="T65" fmla="*/ 0 h 2634"/>
                  <a:gd name="T66" fmla="*/ 0 w 2502"/>
                  <a:gd name="T67" fmla="*/ 0 h 2634"/>
                  <a:gd name="T68" fmla="*/ 0 w 2502"/>
                  <a:gd name="T69" fmla="*/ 0 h 2634"/>
                  <a:gd name="T70" fmla="*/ 0 w 2502"/>
                  <a:gd name="T71" fmla="*/ 0 h 2634"/>
                  <a:gd name="T72" fmla="*/ 0 w 2502"/>
                  <a:gd name="T73" fmla="*/ 0 h 2634"/>
                  <a:gd name="T74" fmla="*/ 0 w 2502"/>
                  <a:gd name="T75" fmla="*/ 0 h 2634"/>
                  <a:gd name="T76" fmla="*/ 0 w 2502"/>
                  <a:gd name="T77" fmla="*/ 0 h 2634"/>
                  <a:gd name="T78" fmla="*/ 0 w 2502"/>
                  <a:gd name="T79" fmla="*/ 0 h 2634"/>
                  <a:gd name="T80" fmla="*/ 0 w 2502"/>
                  <a:gd name="T81" fmla="*/ 0 h 2634"/>
                  <a:gd name="T82" fmla="*/ 0 w 2502"/>
                  <a:gd name="T83" fmla="*/ 0 h 2634"/>
                  <a:gd name="T84" fmla="*/ 0 w 2502"/>
                  <a:gd name="T85" fmla="*/ 0 h 2634"/>
                  <a:gd name="T86" fmla="*/ 0 w 2502"/>
                  <a:gd name="T87" fmla="*/ 0 h 2634"/>
                  <a:gd name="T88" fmla="*/ 0 w 2502"/>
                  <a:gd name="T89" fmla="*/ 0 h 2634"/>
                  <a:gd name="T90" fmla="*/ 0 w 2502"/>
                  <a:gd name="T91" fmla="*/ 0 h 2634"/>
                  <a:gd name="T92" fmla="*/ 0 w 2502"/>
                  <a:gd name="T93" fmla="*/ 0 h 2634"/>
                  <a:gd name="T94" fmla="*/ 0 w 2502"/>
                  <a:gd name="T95" fmla="*/ 0 h 2634"/>
                  <a:gd name="T96" fmla="*/ 0 w 2502"/>
                  <a:gd name="T97" fmla="*/ 0 h 26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02" h="2634">
                    <a:moveTo>
                      <a:pt x="2462" y="2401"/>
                    </a:moveTo>
                    <a:lnTo>
                      <a:pt x="2119" y="2058"/>
                    </a:lnTo>
                    <a:lnTo>
                      <a:pt x="2117" y="2018"/>
                    </a:lnTo>
                    <a:lnTo>
                      <a:pt x="2115" y="1969"/>
                    </a:lnTo>
                    <a:lnTo>
                      <a:pt x="2112" y="1913"/>
                    </a:lnTo>
                    <a:lnTo>
                      <a:pt x="2108" y="1850"/>
                    </a:lnTo>
                    <a:lnTo>
                      <a:pt x="2104" y="1784"/>
                    </a:lnTo>
                    <a:lnTo>
                      <a:pt x="2098" y="1714"/>
                    </a:lnTo>
                    <a:lnTo>
                      <a:pt x="2090" y="1641"/>
                    </a:lnTo>
                    <a:lnTo>
                      <a:pt x="2082" y="1568"/>
                    </a:lnTo>
                    <a:lnTo>
                      <a:pt x="2078" y="1538"/>
                    </a:lnTo>
                    <a:lnTo>
                      <a:pt x="2074" y="1509"/>
                    </a:lnTo>
                    <a:lnTo>
                      <a:pt x="2068" y="1481"/>
                    </a:lnTo>
                    <a:lnTo>
                      <a:pt x="2061" y="1454"/>
                    </a:lnTo>
                    <a:lnTo>
                      <a:pt x="2054" y="1429"/>
                    </a:lnTo>
                    <a:lnTo>
                      <a:pt x="2047" y="1406"/>
                    </a:lnTo>
                    <a:lnTo>
                      <a:pt x="2039" y="1383"/>
                    </a:lnTo>
                    <a:lnTo>
                      <a:pt x="2030" y="1361"/>
                    </a:lnTo>
                    <a:lnTo>
                      <a:pt x="2021" y="1340"/>
                    </a:lnTo>
                    <a:lnTo>
                      <a:pt x="2011" y="1321"/>
                    </a:lnTo>
                    <a:lnTo>
                      <a:pt x="2000" y="1302"/>
                    </a:lnTo>
                    <a:lnTo>
                      <a:pt x="1990" y="1285"/>
                    </a:lnTo>
                    <a:lnTo>
                      <a:pt x="1979" y="1267"/>
                    </a:lnTo>
                    <a:lnTo>
                      <a:pt x="1966" y="1252"/>
                    </a:lnTo>
                    <a:lnTo>
                      <a:pt x="1955" y="1236"/>
                    </a:lnTo>
                    <a:lnTo>
                      <a:pt x="1942" y="1223"/>
                    </a:lnTo>
                    <a:lnTo>
                      <a:pt x="1929" y="1209"/>
                    </a:lnTo>
                    <a:lnTo>
                      <a:pt x="1917" y="1196"/>
                    </a:lnTo>
                    <a:lnTo>
                      <a:pt x="1903" y="1184"/>
                    </a:lnTo>
                    <a:lnTo>
                      <a:pt x="1890" y="1173"/>
                    </a:lnTo>
                    <a:lnTo>
                      <a:pt x="1862" y="1152"/>
                    </a:lnTo>
                    <a:lnTo>
                      <a:pt x="1833" y="1133"/>
                    </a:lnTo>
                    <a:lnTo>
                      <a:pt x="1804" y="1116"/>
                    </a:lnTo>
                    <a:lnTo>
                      <a:pt x="1774" y="1102"/>
                    </a:lnTo>
                    <a:lnTo>
                      <a:pt x="1745" y="1087"/>
                    </a:lnTo>
                    <a:lnTo>
                      <a:pt x="1715" y="1075"/>
                    </a:lnTo>
                    <a:lnTo>
                      <a:pt x="1696" y="1067"/>
                    </a:lnTo>
                    <a:lnTo>
                      <a:pt x="1675" y="1061"/>
                    </a:lnTo>
                    <a:lnTo>
                      <a:pt x="1651" y="1057"/>
                    </a:lnTo>
                    <a:lnTo>
                      <a:pt x="1626" y="1053"/>
                    </a:lnTo>
                    <a:lnTo>
                      <a:pt x="1600" y="1049"/>
                    </a:lnTo>
                    <a:lnTo>
                      <a:pt x="1572" y="1047"/>
                    </a:lnTo>
                    <a:lnTo>
                      <a:pt x="1542" y="1046"/>
                    </a:lnTo>
                    <a:lnTo>
                      <a:pt x="1512" y="1045"/>
                    </a:lnTo>
                    <a:lnTo>
                      <a:pt x="1481" y="1045"/>
                    </a:lnTo>
                    <a:lnTo>
                      <a:pt x="1449" y="1045"/>
                    </a:lnTo>
                    <a:lnTo>
                      <a:pt x="1417" y="1046"/>
                    </a:lnTo>
                    <a:lnTo>
                      <a:pt x="1384" y="1048"/>
                    </a:lnTo>
                    <a:lnTo>
                      <a:pt x="1318" y="1052"/>
                    </a:lnTo>
                    <a:lnTo>
                      <a:pt x="1252" y="1058"/>
                    </a:lnTo>
                    <a:lnTo>
                      <a:pt x="233" y="40"/>
                    </a:lnTo>
                    <a:lnTo>
                      <a:pt x="223" y="30"/>
                    </a:lnTo>
                    <a:lnTo>
                      <a:pt x="212" y="22"/>
                    </a:lnTo>
                    <a:lnTo>
                      <a:pt x="200" y="16"/>
                    </a:lnTo>
                    <a:lnTo>
                      <a:pt x="189" y="10"/>
                    </a:lnTo>
                    <a:lnTo>
                      <a:pt x="176" y="6"/>
                    </a:lnTo>
                    <a:lnTo>
                      <a:pt x="163" y="3"/>
                    </a:lnTo>
                    <a:lnTo>
                      <a:pt x="150" y="0"/>
                    </a:lnTo>
                    <a:lnTo>
                      <a:pt x="137" y="0"/>
                    </a:lnTo>
                    <a:lnTo>
                      <a:pt x="124" y="0"/>
                    </a:lnTo>
                    <a:lnTo>
                      <a:pt x="111" y="3"/>
                    </a:lnTo>
                    <a:lnTo>
                      <a:pt x="99" y="6"/>
                    </a:lnTo>
                    <a:lnTo>
                      <a:pt x="86" y="10"/>
                    </a:lnTo>
                    <a:lnTo>
                      <a:pt x="74" y="16"/>
                    </a:lnTo>
                    <a:lnTo>
                      <a:pt x="62" y="22"/>
                    </a:lnTo>
                    <a:lnTo>
                      <a:pt x="51" y="30"/>
                    </a:lnTo>
                    <a:lnTo>
                      <a:pt x="41" y="40"/>
                    </a:lnTo>
                    <a:lnTo>
                      <a:pt x="31" y="50"/>
                    </a:lnTo>
                    <a:lnTo>
                      <a:pt x="23" y="61"/>
                    </a:lnTo>
                    <a:lnTo>
                      <a:pt x="16" y="73"/>
                    </a:lnTo>
                    <a:lnTo>
                      <a:pt x="11" y="85"/>
                    </a:lnTo>
                    <a:lnTo>
                      <a:pt x="7" y="98"/>
                    </a:lnTo>
                    <a:lnTo>
                      <a:pt x="4" y="110"/>
                    </a:lnTo>
                    <a:lnTo>
                      <a:pt x="1" y="124"/>
                    </a:lnTo>
                    <a:lnTo>
                      <a:pt x="0" y="136"/>
                    </a:lnTo>
                    <a:lnTo>
                      <a:pt x="1" y="149"/>
                    </a:lnTo>
                    <a:lnTo>
                      <a:pt x="4" y="163"/>
                    </a:lnTo>
                    <a:lnTo>
                      <a:pt x="7" y="175"/>
                    </a:lnTo>
                    <a:lnTo>
                      <a:pt x="11" y="188"/>
                    </a:lnTo>
                    <a:lnTo>
                      <a:pt x="16" y="200"/>
                    </a:lnTo>
                    <a:lnTo>
                      <a:pt x="23" y="211"/>
                    </a:lnTo>
                    <a:lnTo>
                      <a:pt x="31" y="223"/>
                    </a:lnTo>
                    <a:lnTo>
                      <a:pt x="41" y="233"/>
                    </a:lnTo>
                    <a:lnTo>
                      <a:pt x="922" y="1113"/>
                    </a:lnTo>
                    <a:lnTo>
                      <a:pt x="912" y="1119"/>
                    </a:lnTo>
                    <a:lnTo>
                      <a:pt x="904" y="1125"/>
                    </a:lnTo>
                    <a:lnTo>
                      <a:pt x="897" y="1132"/>
                    </a:lnTo>
                    <a:lnTo>
                      <a:pt x="890" y="1139"/>
                    </a:lnTo>
                    <a:lnTo>
                      <a:pt x="884" y="1146"/>
                    </a:lnTo>
                    <a:lnTo>
                      <a:pt x="877" y="1154"/>
                    </a:lnTo>
                    <a:lnTo>
                      <a:pt x="872" y="1164"/>
                    </a:lnTo>
                    <a:lnTo>
                      <a:pt x="867" y="1172"/>
                    </a:lnTo>
                    <a:lnTo>
                      <a:pt x="863" y="1181"/>
                    </a:lnTo>
                    <a:lnTo>
                      <a:pt x="860" y="1192"/>
                    </a:lnTo>
                    <a:lnTo>
                      <a:pt x="857" y="1201"/>
                    </a:lnTo>
                    <a:lnTo>
                      <a:pt x="856" y="1211"/>
                    </a:lnTo>
                    <a:lnTo>
                      <a:pt x="855" y="1222"/>
                    </a:lnTo>
                    <a:lnTo>
                      <a:pt x="854" y="1232"/>
                    </a:lnTo>
                    <a:lnTo>
                      <a:pt x="855" y="1242"/>
                    </a:lnTo>
                    <a:lnTo>
                      <a:pt x="856" y="1254"/>
                    </a:lnTo>
                    <a:lnTo>
                      <a:pt x="859" y="1267"/>
                    </a:lnTo>
                    <a:lnTo>
                      <a:pt x="863" y="1279"/>
                    </a:lnTo>
                    <a:lnTo>
                      <a:pt x="868" y="1292"/>
                    </a:lnTo>
                    <a:lnTo>
                      <a:pt x="875" y="1303"/>
                    </a:lnTo>
                    <a:lnTo>
                      <a:pt x="883" y="1315"/>
                    </a:lnTo>
                    <a:lnTo>
                      <a:pt x="891" y="1325"/>
                    </a:lnTo>
                    <a:lnTo>
                      <a:pt x="901" y="1333"/>
                    </a:lnTo>
                    <a:lnTo>
                      <a:pt x="911" y="1341"/>
                    </a:lnTo>
                    <a:lnTo>
                      <a:pt x="922" y="1349"/>
                    </a:lnTo>
                    <a:lnTo>
                      <a:pt x="933" y="1355"/>
                    </a:lnTo>
                    <a:lnTo>
                      <a:pt x="946" y="1360"/>
                    </a:lnTo>
                    <a:lnTo>
                      <a:pt x="959" y="1363"/>
                    </a:lnTo>
                    <a:lnTo>
                      <a:pt x="971" y="1365"/>
                    </a:lnTo>
                    <a:lnTo>
                      <a:pt x="985" y="1367"/>
                    </a:lnTo>
                    <a:lnTo>
                      <a:pt x="998" y="1366"/>
                    </a:lnTo>
                    <a:lnTo>
                      <a:pt x="1013" y="1365"/>
                    </a:lnTo>
                    <a:lnTo>
                      <a:pt x="1061" y="1357"/>
                    </a:lnTo>
                    <a:lnTo>
                      <a:pt x="1110" y="1350"/>
                    </a:lnTo>
                    <a:lnTo>
                      <a:pt x="1159" y="1344"/>
                    </a:lnTo>
                    <a:lnTo>
                      <a:pt x="1207" y="1337"/>
                    </a:lnTo>
                    <a:lnTo>
                      <a:pt x="1254" y="1332"/>
                    </a:lnTo>
                    <a:lnTo>
                      <a:pt x="1300" y="1328"/>
                    </a:lnTo>
                    <a:lnTo>
                      <a:pt x="1344" y="1324"/>
                    </a:lnTo>
                    <a:lnTo>
                      <a:pt x="1386" y="1321"/>
                    </a:lnTo>
                    <a:lnTo>
                      <a:pt x="1426" y="1319"/>
                    </a:lnTo>
                    <a:lnTo>
                      <a:pt x="1464" y="1318"/>
                    </a:lnTo>
                    <a:lnTo>
                      <a:pt x="1498" y="1317"/>
                    </a:lnTo>
                    <a:lnTo>
                      <a:pt x="1528" y="1317"/>
                    </a:lnTo>
                    <a:lnTo>
                      <a:pt x="1555" y="1318"/>
                    </a:lnTo>
                    <a:lnTo>
                      <a:pt x="1578" y="1320"/>
                    </a:lnTo>
                    <a:lnTo>
                      <a:pt x="1596" y="1323"/>
                    </a:lnTo>
                    <a:lnTo>
                      <a:pt x="1610" y="1326"/>
                    </a:lnTo>
                    <a:lnTo>
                      <a:pt x="1630" y="1335"/>
                    </a:lnTo>
                    <a:lnTo>
                      <a:pt x="1650" y="1344"/>
                    </a:lnTo>
                    <a:lnTo>
                      <a:pt x="1668" y="1353"/>
                    </a:lnTo>
                    <a:lnTo>
                      <a:pt x="1686" y="1362"/>
                    </a:lnTo>
                    <a:lnTo>
                      <a:pt x="1703" y="1373"/>
                    </a:lnTo>
                    <a:lnTo>
                      <a:pt x="1717" y="1384"/>
                    </a:lnTo>
                    <a:lnTo>
                      <a:pt x="1731" y="1396"/>
                    </a:lnTo>
                    <a:lnTo>
                      <a:pt x="1745" y="1410"/>
                    </a:lnTo>
                    <a:lnTo>
                      <a:pt x="1756" y="1425"/>
                    </a:lnTo>
                    <a:lnTo>
                      <a:pt x="1768" y="1443"/>
                    </a:lnTo>
                    <a:lnTo>
                      <a:pt x="1777" y="1462"/>
                    </a:lnTo>
                    <a:lnTo>
                      <a:pt x="1786" y="1484"/>
                    </a:lnTo>
                    <a:lnTo>
                      <a:pt x="1795" y="1509"/>
                    </a:lnTo>
                    <a:lnTo>
                      <a:pt x="1801" y="1536"/>
                    </a:lnTo>
                    <a:lnTo>
                      <a:pt x="1807" y="1567"/>
                    </a:lnTo>
                    <a:lnTo>
                      <a:pt x="1812" y="1601"/>
                    </a:lnTo>
                    <a:lnTo>
                      <a:pt x="1822" y="1694"/>
                    </a:lnTo>
                    <a:lnTo>
                      <a:pt x="1831" y="1786"/>
                    </a:lnTo>
                    <a:lnTo>
                      <a:pt x="1837" y="1873"/>
                    </a:lnTo>
                    <a:lnTo>
                      <a:pt x="1841" y="1952"/>
                    </a:lnTo>
                    <a:lnTo>
                      <a:pt x="1844" y="2020"/>
                    </a:lnTo>
                    <a:lnTo>
                      <a:pt x="1846" y="2071"/>
                    </a:lnTo>
                    <a:lnTo>
                      <a:pt x="1847" y="2107"/>
                    </a:lnTo>
                    <a:lnTo>
                      <a:pt x="1848" y="2119"/>
                    </a:lnTo>
                    <a:lnTo>
                      <a:pt x="1849" y="2174"/>
                    </a:lnTo>
                    <a:lnTo>
                      <a:pt x="1850" y="2176"/>
                    </a:lnTo>
                    <a:lnTo>
                      <a:pt x="1855" y="2180"/>
                    </a:lnTo>
                    <a:lnTo>
                      <a:pt x="1861" y="2186"/>
                    </a:lnTo>
                    <a:lnTo>
                      <a:pt x="1868" y="2193"/>
                    </a:lnTo>
                    <a:lnTo>
                      <a:pt x="1875" y="2201"/>
                    </a:lnTo>
                    <a:lnTo>
                      <a:pt x="1881" y="2207"/>
                    </a:lnTo>
                    <a:lnTo>
                      <a:pt x="1887" y="2211"/>
                    </a:lnTo>
                    <a:lnTo>
                      <a:pt x="1888" y="2213"/>
                    </a:lnTo>
                    <a:lnTo>
                      <a:pt x="2269" y="2594"/>
                    </a:lnTo>
                    <a:lnTo>
                      <a:pt x="2280" y="2603"/>
                    </a:lnTo>
                    <a:lnTo>
                      <a:pt x="2290" y="2611"/>
                    </a:lnTo>
                    <a:lnTo>
                      <a:pt x="2301" y="2618"/>
                    </a:lnTo>
                    <a:lnTo>
                      <a:pt x="2314" y="2624"/>
                    </a:lnTo>
                    <a:lnTo>
                      <a:pt x="2326" y="2628"/>
                    </a:lnTo>
                    <a:lnTo>
                      <a:pt x="2339" y="2631"/>
                    </a:lnTo>
                    <a:lnTo>
                      <a:pt x="2352" y="2633"/>
                    </a:lnTo>
                    <a:lnTo>
                      <a:pt x="2365" y="2634"/>
                    </a:lnTo>
                    <a:lnTo>
                      <a:pt x="2378" y="2633"/>
                    </a:lnTo>
                    <a:lnTo>
                      <a:pt x="2391" y="2631"/>
                    </a:lnTo>
                    <a:lnTo>
                      <a:pt x="2404" y="2628"/>
                    </a:lnTo>
                    <a:lnTo>
                      <a:pt x="2416" y="2624"/>
                    </a:lnTo>
                    <a:lnTo>
                      <a:pt x="2428" y="2618"/>
                    </a:lnTo>
                    <a:lnTo>
                      <a:pt x="2440" y="2611"/>
                    </a:lnTo>
                    <a:lnTo>
                      <a:pt x="2451" y="2603"/>
                    </a:lnTo>
                    <a:lnTo>
                      <a:pt x="2462" y="2594"/>
                    </a:lnTo>
                    <a:lnTo>
                      <a:pt x="2471" y="2583"/>
                    </a:lnTo>
                    <a:lnTo>
                      <a:pt x="2479" y="2573"/>
                    </a:lnTo>
                    <a:lnTo>
                      <a:pt x="2486" y="2560"/>
                    </a:lnTo>
                    <a:lnTo>
                      <a:pt x="2492" y="2549"/>
                    </a:lnTo>
                    <a:lnTo>
                      <a:pt x="2496" y="2537"/>
                    </a:lnTo>
                    <a:lnTo>
                      <a:pt x="2499" y="2523"/>
                    </a:lnTo>
                    <a:lnTo>
                      <a:pt x="2501" y="2511"/>
                    </a:lnTo>
                    <a:lnTo>
                      <a:pt x="2502" y="2497"/>
                    </a:lnTo>
                    <a:lnTo>
                      <a:pt x="2501" y="2484"/>
                    </a:lnTo>
                    <a:lnTo>
                      <a:pt x="2499" y="2472"/>
                    </a:lnTo>
                    <a:lnTo>
                      <a:pt x="2496" y="2459"/>
                    </a:lnTo>
                    <a:lnTo>
                      <a:pt x="2492" y="2446"/>
                    </a:lnTo>
                    <a:lnTo>
                      <a:pt x="2486" y="2434"/>
                    </a:lnTo>
                    <a:lnTo>
                      <a:pt x="2479" y="2423"/>
                    </a:lnTo>
                    <a:lnTo>
                      <a:pt x="2471" y="2412"/>
                    </a:lnTo>
                    <a:lnTo>
                      <a:pt x="2462" y="240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3" name="Freeform 2200">
                <a:extLst>
                  <a:ext uri="{FF2B5EF4-FFF2-40B4-BE49-F238E27FC236}">
                    <a16:creationId xmlns:a16="http://schemas.microsoft.com/office/drawing/2014/main" id="{331370C5-AEFC-465E-97F2-804ABF6446CD}"/>
                  </a:ext>
                </a:extLst>
              </p:cNvPr>
              <p:cNvSpPr>
                <a:spLocks/>
              </p:cNvSpPr>
              <p:nvPr/>
            </p:nvSpPr>
            <p:spPr bwMode="auto">
              <a:xfrm>
                <a:off x="3561" y="2972"/>
                <a:ext cx="147" cy="189"/>
              </a:xfrm>
              <a:custGeom>
                <a:avLst/>
                <a:gdLst>
                  <a:gd name="T0" fmla="*/ 0 w 2207"/>
                  <a:gd name="T1" fmla="*/ 0 h 2832"/>
                  <a:gd name="T2" fmla="*/ 0 w 2207"/>
                  <a:gd name="T3" fmla="*/ 0 h 2832"/>
                  <a:gd name="T4" fmla="*/ 0 w 2207"/>
                  <a:gd name="T5" fmla="*/ 0 h 2832"/>
                  <a:gd name="T6" fmla="*/ 0 w 2207"/>
                  <a:gd name="T7" fmla="*/ 0 h 2832"/>
                  <a:gd name="T8" fmla="*/ 0 w 2207"/>
                  <a:gd name="T9" fmla="*/ 0 h 2832"/>
                  <a:gd name="T10" fmla="*/ 0 w 2207"/>
                  <a:gd name="T11" fmla="*/ 0 h 2832"/>
                  <a:gd name="T12" fmla="*/ 0 w 2207"/>
                  <a:gd name="T13" fmla="*/ 0 h 2832"/>
                  <a:gd name="T14" fmla="*/ 0 w 2207"/>
                  <a:gd name="T15" fmla="*/ 0 h 2832"/>
                  <a:gd name="T16" fmla="*/ 0 w 2207"/>
                  <a:gd name="T17" fmla="*/ 0 h 2832"/>
                  <a:gd name="T18" fmla="*/ 0 w 2207"/>
                  <a:gd name="T19" fmla="*/ 0 h 2832"/>
                  <a:gd name="T20" fmla="*/ 0 w 2207"/>
                  <a:gd name="T21" fmla="*/ 0 h 2832"/>
                  <a:gd name="T22" fmla="*/ 0 w 2207"/>
                  <a:gd name="T23" fmla="*/ 0 h 2832"/>
                  <a:gd name="T24" fmla="*/ 0 w 2207"/>
                  <a:gd name="T25" fmla="*/ 0 h 2832"/>
                  <a:gd name="T26" fmla="*/ 0 w 2207"/>
                  <a:gd name="T27" fmla="*/ 0 h 2832"/>
                  <a:gd name="T28" fmla="*/ 0 w 2207"/>
                  <a:gd name="T29" fmla="*/ 0 h 2832"/>
                  <a:gd name="T30" fmla="*/ 0 w 2207"/>
                  <a:gd name="T31" fmla="*/ 0 h 2832"/>
                  <a:gd name="T32" fmla="*/ 0 w 2207"/>
                  <a:gd name="T33" fmla="*/ 0 h 2832"/>
                  <a:gd name="T34" fmla="*/ 0 w 2207"/>
                  <a:gd name="T35" fmla="*/ 0 h 2832"/>
                  <a:gd name="T36" fmla="*/ 0 w 2207"/>
                  <a:gd name="T37" fmla="*/ 0 h 2832"/>
                  <a:gd name="T38" fmla="*/ 0 w 2207"/>
                  <a:gd name="T39" fmla="*/ 0 h 2832"/>
                  <a:gd name="T40" fmla="*/ 0 w 2207"/>
                  <a:gd name="T41" fmla="*/ 0 h 2832"/>
                  <a:gd name="T42" fmla="*/ 0 w 2207"/>
                  <a:gd name="T43" fmla="*/ 0 h 2832"/>
                  <a:gd name="T44" fmla="*/ 0 w 2207"/>
                  <a:gd name="T45" fmla="*/ 0 h 2832"/>
                  <a:gd name="T46" fmla="*/ 0 w 2207"/>
                  <a:gd name="T47" fmla="*/ 0 h 2832"/>
                  <a:gd name="T48" fmla="*/ 0 w 2207"/>
                  <a:gd name="T49" fmla="*/ 0 h 2832"/>
                  <a:gd name="T50" fmla="*/ 0 w 2207"/>
                  <a:gd name="T51" fmla="*/ 0 h 2832"/>
                  <a:gd name="T52" fmla="*/ 0 w 2207"/>
                  <a:gd name="T53" fmla="*/ 0 h 2832"/>
                  <a:gd name="T54" fmla="*/ 0 w 2207"/>
                  <a:gd name="T55" fmla="*/ 0 h 2832"/>
                  <a:gd name="T56" fmla="*/ 0 w 2207"/>
                  <a:gd name="T57" fmla="*/ 0 h 2832"/>
                  <a:gd name="T58" fmla="*/ 0 w 2207"/>
                  <a:gd name="T59" fmla="*/ 0 h 2832"/>
                  <a:gd name="T60" fmla="*/ 0 w 2207"/>
                  <a:gd name="T61" fmla="*/ 0 h 2832"/>
                  <a:gd name="T62" fmla="*/ 0 w 2207"/>
                  <a:gd name="T63" fmla="*/ 0 h 2832"/>
                  <a:gd name="T64" fmla="*/ 0 w 2207"/>
                  <a:gd name="T65" fmla="*/ 0 h 2832"/>
                  <a:gd name="T66" fmla="*/ 0 w 2207"/>
                  <a:gd name="T67" fmla="*/ 0 h 2832"/>
                  <a:gd name="T68" fmla="*/ 0 w 2207"/>
                  <a:gd name="T69" fmla="*/ 0 h 2832"/>
                  <a:gd name="T70" fmla="*/ 0 w 2207"/>
                  <a:gd name="T71" fmla="*/ 0 h 2832"/>
                  <a:gd name="T72" fmla="*/ 0 w 2207"/>
                  <a:gd name="T73" fmla="*/ 0 h 2832"/>
                  <a:gd name="T74" fmla="*/ 0 w 2207"/>
                  <a:gd name="T75" fmla="*/ 0 h 2832"/>
                  <a:gd name="T76" fmla="*/ 0 w 2207"/>
                  <a:gd name="T77" fmla="*/ 0 h 2832"/>
                  <a:gd name="T78" fmla="*/ 0 w 2207"/>
                  <a:gd name="T79" fmla="*/ 0 h 2832"/>
                  <a:gd name="T80" fmla="*/ 0 w 2207"/>
                  <a:gd name="T81" fmla="*/ 0 h 2832"/>
                  <a:gd name="T82" fmla="*/ 0 w 2207"/>
                  <a:gd name="T83" fmla="*/ 0 h 2832"/>
                  <a:gd name="T84" fmla="*/ 0 w 2207"/>
                  <a:gd name="T85" fmla="*/ 0 h 2832"/>
                  <a:gd name="T86" fmla="*/ 0 w 2207"/>
                  <a:gd name="T87" fmla="*/ 0 h 2832"/>
                  <a:gd name="T88" fmla="*/ 0 w 2207"/>
                  <a:gd name="T89" fmla="*/ 0 h 2832"/>
                  <a:gd name="T90" fmla="*/ 0 w 2207"/>
                  <a:gd name="T91" fmla="*/ 0 h 2832"/>
                  <a:gd name="T92" fmla="*/ 0 w 2207"/>
                  <a:gd name="T93" fmla="*/ 0 h 2832"/>
                  <a:gd name="T94" fmla="*/ 0 w 2207"/>
                  <a:gd name="T95" fmla="*/ 0 h 2832"/>
                  <a:gd name="T96" fmla="*/ 0 w 2207"/>
                  <a:gd name="T97" fmla="*/ 0 h 2832"/>
                  <a:gd name="T98" fmla="*/ 0 w 2207"/>
                  <a:gd name="T99" fmla="*/ 0 h 2832"/>
                  <a:gd name="T100" fmla="*/ 0 w 2207"/>
                  <a:gd name="T101" fmla="*/ 0 h 2832"/>
                  <a:gd name="T102" fmla="*/ 0 w 2207"/>
                  <a:gd name="T103" fmla="*/ 0 h 2832"/>
                  <a:gd name="T104" fmla="*/ 0 w 2207"/>
                  <a:gd name="T105" fmla="*/ 0 h 2832"/>
                  <a:gd name="T106" fmla="*/ 0 w 2207"/>
                  <a:gd name="T107" fmla="*/ 0 h 28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207" h="2832">
                    <a:moveTo>
                      <a:pt x="2094" y="2606"/>
                    </a:moveTo>
                    <a:lnTo>
                      <a:pt x="1018" y="2606"/>
                    </a:lnTo>
                    <a:lnTo>
                      <a:pt x="1007" y="2606"/>
                    </a:lnTo>
                    <a:lnTo>
                      <a:pt x="998" y="2605"/>
                    </a:lnTo>
                    <a:lnTo>
                      <a:pt x="990" y="2603"/>
                    </a:lnTo>
                    <a:lnTo>
                      <a:pt x="983" y="2601"/>
                    </a:lnTo>
                    <a:lnTo>
                      <a:pt x="977" y="2598"/>
                    </a:lnTo>
                    <a:lnTo>
                      <a:pt x="972" y="2595"/>
                    </a:lnTo>
                    <a:lnTo>
                      <a:pt x="968" y="2590"/>
                    </a:lnTo>
                    <a:lnTo>
                      <a:pt x="965" y="2587"/>
                    </a:lnTo>
                    <a:lnTo>
                      <a:pt x="958" y="2580"/>
                    </a:lnTo>
                    <a:lnTo>
                      <a:pt x="952" y="2573"/>
                    </a:lnTo>
                    <a:lnTo>
                      <a:pt x="947" y="2565"/>
                    </a:lnTo>
                    <a:lnTo>
                      <a:pt x="943" y="2555"/>
                    </a:lnTo>
                    <a:lnTo>
                      <a:pt x="938" y="2545"/>
                    </a:lnTo>
                    <a:lnTo>
                      <a:pt x="934" y="2535"/>
                    </a:lnTo>
                    <a:lnTo>
                      <a:pt x="929" y="2523"/>
                    </a:lnTo>
                    <a:lnTo>
                      <a:pt x="926" y="2511"/>
                    </a:lnTo>
                    <a:lnTo>
                      <a:pt x="920" y="2484"/>
                    </a:lnTo>
                    <a:lnTo>
                      <a:pt x="916" y="2455"/>
                    </a:lnTo>
                    <a:lnTo>
                      <a:pt x="913" y="2424"/>
                    </a:lnTo>
                    <a:lnTo>
                      <a:pt x="912" y="2391"/>
                    </a:lnTo>
                    <a:lnTo>
                      <a:pt x="911" y="2315"/>
                    </a:lnTo>
                    <a:lnTo>
                      <a:pt x="907" y="2193"/>
                    </a:lnTo>
                    <a:lnTo>
                      <a:pt x="900" y="2042"/>
                    </a:lnTo>
                    <a:lnTo>
                      <a:pt x="894" y="1879"/>
                    </a:lnTo>
                    <a:lnTo>
                      <a:pt x="887" y="1721"/>
                    </a:lnTo>
                    <a:lnTo>
                      <a:pt x="881" y="1583"/>
                    </a:lnTo>
                    <a:lnTo>
                      <a:pt x="877" y="1484"/>
                    </a:lnTo>
                    <a:lnTo>
                      <a:pt x="875" y="1439"/>
                    </a:lnTo>
                    <a:lnTo>
                      <a:pt x="874" y="1427"/>
                    </a:lnTo>
                    <a:lnTo>
                      <a:pt x="872" y="1417"/>
                    </a:lnTo>
                    <a:lnTo>
                      <a:pt x="868" y="1407"/>
                    </a:lnTo>
                    <a:lnTo>
                      <a:pt x="864" y="1396"/>
                    </a:lnTo>
                    <a:lnTo>
                      <a:pt x="859" y="1387"/>
                    </a:lnTo>
                    <a:lnTo>
                      <a:pt x="854" y="1378"/>
                    </a:lnTo>
                    <a:lnTo>
                      <a:pt x="847" y="1369"/>
                    </a:lnTo>
                    <a:lnTo>
                      <a:pt x="839" y="1362"/>
                    </a:lnTo>
                    <a:lnTo>
                      <a:pt x="832" y="1355"/>
                    </a:lnTo>
                    <a:lnTo>
                      <a:pt x="823" y="1349"/>
                    </a:lnTo>
                    <a:lnTo>
                      <a:pt x="814" y="1344"/>
                    </a:lnTo>
                    <a:lnTo>
                      <a:pt x="804" y="1339"/>
                    </a:lnTo>
                    <a:lnTo>
                      <a:pt x="794" y="1335"/>
                    </a:lnTo>
                    <a:lnTo>
                      <a:pt x="784" y="1333"/>
                    </a:lnTo>
                    <a:lnTo>
                      <a:pt x="773" y="1331"/>
                    </a:lnTo>
                    <a:lnTo>
                      <a:pt x="762" y="1331"/>
                    </a:lnTo>
                    <a:lnTo>
                      <a:pt x="712" y="1331"/>
                    </a:lnTo>
                    <a:lnTo>
                      <a:pt x="649" y="1330"/>
                    </a:lnTo>
                    <a:lnTo>
                      <a:pt x="578" y="1329"/>
                    </a:lnTo>
                    <a:lnTo>
                      <a:pt x="501" y="1328"/>
                    </a:lnTo>
                    <a:lnTo>
                      <a:pt x="426" y="1326"/>
                    </a:lnTo>
                    <a:lnTo>
                      <a:pt x="356" y="1323"/>
                    </a:lnTo>
                    <a:lnTo>
                      <a:pt x="295" y="1319"/>
                    </a:lnTo>
                    <a:lnTo>
                      <a:pt x="249" y="1315"/>
                    </a:lnTo>
                    <a:lnTo>
                      <a:pt x="246" y="1314"/>
                    </a:lnTo>
                    <a:lnTo>
                      <a:pt x="243" y="1314"/>
                    </a:lnTo>
                    <a:lnTo>
                      <a:pt x="241" y="1313"/>
                    </a:lnTo>
                    <a:lnTo>
                      <a:pt x="238" y="1311"/>
                    </a:lnTo>
                    <a:lnTo>
                      <a:pt x="235" y="1310"/>
                    </a:lnTo>
                    <a:lnTo>
                      <a:pt x="232" y="1309"/>
                    </a:lnTo>
                    <a:lnTo>
                      <a:pt x="230" y="1308"/>
                    </a:lnTo>
                    <a:lnTo>
                      <a:pt x="229" y="1306"/>
                    </a:lnTo>
                    <a:lnTo>
                      <a:pt x="227" y="1301"/>
                    </a:lnTo>
                    <a:lnTo>
                      <a:pt x="226" y="1294"/>
                    </a:lnTo>
                    <a:lnTo>
                      <a:pt x="226" y="1286"/>
                    </a:lnTo>
                    <a:lnTo>
                      <a:pt x="226" y="1275"/>
                    </a:lnTo>
                    <a:lnTo>
                      <a:pt x="228" y="1264"/>
                    </a:lnTo>
                    <a:lnTo>
                      <a:pt x="231" y="1250"/>
                    </a:lnTo>
                    <a:lnTo>
                      <a:pt x="237" y="1236"/>
                    </a:lnTo>
                    <a:lnTo>
                      <a:pt x="243" y="1222"/>
                    </a:lnTo>
                    <a:lnTo>
                      <a:pt x="788" y="166"/>
                    </a:lnTo>
                    <a:lnTo>
                      <a:pt x="793" y="156"/>
                    </a:lnTo>
                    <a:lnTo>
                      <a:pt x="797" y="144"/>
                    </a:lnTo>
                    <a:lnTo>
                      <a:pt x="799" y="134"/>
                    </a:lnTo>
                    <a:lnTo>
                      <a:pt x="800" y="122"/>
                    </a:lnTo>
                    <a:lnTo>
                      <a:pt x="801" y="111"/>
                    </a:lnTo>
                    <a:lnTo>
                      <a:pt x="800" y="101"/>
                    </a:lnTo>
                    <a:lnTo>
                      <a:pt x="798" y="90"/>
                    </a:lnTo>
                    <a:lnTo>
                      <a:pt x="796" y="79"/>
                    </a:lnTo>
                    <a:lnTo>
                      <a:pt x="792" y="70"/>
                    </a:lnTo>
                    <a:lnTo>
                      <a:pt x="787" y="59"/>
                    </a:lnTo>
                    <a:lnTo>
                      <a:pt x="782" y="50"/>
                    </a:lnTo>
                    <a:lnTo>
                      <a:pt x="775" y="42"/>
                    </a:lnTo>
                    <a:lnTo>
                      <a:pt x="767" y="34"/>
                    </a:lnTo>
                    <a:lnTo>
                      <a:pt x="759" y="26"/>
                    </a:lnTo>
                    <a:lnTo>
                      <a:pt x="750" y="19"/>
                    </a:lnTo>
                    <a:lnTo>
                      <a:pt x="740" y="13"/>
                    </a:lnTo>
                    <a:lnTo>
                      <a:pt x="730" y="9"/>
                    </a:lnTo>
                    <a:lnTo>
                      <a:pt x="718" y="5"/>
                    </a:lnTo>
                    <a:lnTo>
                      <a:pt x="708" y="3"/>
                    </a:lnTo>
                    <a:lnTo>
                      <a:pt x="697" y="1"/>
                    </a:lnTo>
                    <a:lnTo>
                      <a:pt x="685" y="0"/>
                    </a:lnTo>
                    <a:lnTo>
                      <a:pt x="675" y="1"/>
                    </a:lnTo>
                    <a:lnTo>
                      <a:pt x="665" y="4"/>
                    </a:lnTo>
                    <a:lnTo>
                      <a:pt x="653" y="6"/>
                    </a:lnTo>
                    <a:lnTo>
                      <a:pt x="644" y="10"/>
                    </a:lnTo>
                    <a:lnTo>
                      <a:pt x="634" y="15"/>
                    </a:lnTo>
                    <a:lnTo>
                      <a:pt x="624" y="20"/>
                    </a:lnTo>
                    <a:lnTo>
                      <a:pt x="616" y="26"/>
                    </a:lnTo>
                    <a:lnTo>
                      <a:pt x="608" y="35"/>
                    </a:lnTo>
                    <a:lnTo>
                      <a:pt x="601" y="43"/>
                    </a:lnTo>
                    <a:lnTo>
                      <a:pt x="593" y="52"/>
                    </a:lnTo>
                    <a:lnTo>
                      <a:pt x="588" y="61"/>
                    </a:lnTo>
                    <a:lnTo>
                      <a:pt x="41" y="1120"/>
                    </a:lnTo>
                    <a:lnTo>
                      <a:pt x="32" y="1140"/>
                    </a:lnTo>
                    <a:lnTo>
                      <a:pt x="25" y="1158"/>
                    </a:lnTo>
                    <a:lnTo>
                      <a:pt x="17" y="1178"/>
                    </a:lnTo>
                    <a:lnTo>
                      <a:pt x="12" y="1197"/>
                    </a:lnTo>
                    <a:lnTo>
                      <a:pt x="7" y="1216"/>
                    </a:lnTo>
                    <a:lnTo>
                      <a:pt x="4" y="1235"/>
                    </a:lnTo>
                    <a:lnTo>
                      <a:pt x="2" y="1254"/>
                    </a:lnTo>
                    <a:lnTo>
                      <a:pt x="1" y="1273"/>
                    </a:lnTo>
                    <a:lnTo>
                      <a:pt x="0" y="1292"/>
                    </a:lnTo>
                    <a:lnTo>
                      <a:pt x="1" y="1309"/>
                    </a:lnTo>
                    <a:lnTo>
                      <a:pt x="3" y="1328"/>
                    </a:lnTo>
                    <a:lnTo>
                      <a:pt x="6" y="1346"/>
                    </a:lnTo>
                    <a:lnTo>
                      <a:pt x="10" y="1362"/>
                    </a:lnTo>
                    <a:lnTo>
                      <a:pt x="15" y="1380"/>
                    </a:lnTo>
                    <a:lnTo>
                      <a:pt x="23" y="1395"/>
                    </a:lnTo>
                    <a:lnTo>
                      <a:pt x="30" y="1411"/>
                    </a:lnTo>
                    <a:lnTo>
                      <a:pt x="37" y="1424"/>
                    </a:lnTo>
                    <a:lnTo>
                      <a:pt x="44" y="1437"/>
                    </a:lnTo>
                    <a:lnTo>
                      <a:pt x="54" y="1448"/>
                    </a:lnTo>
                    <a:lnTo>
                      <a:pt x="63" y="1458"/>
                    </a:lnTo>
                    <a:lnTo>
                      <a:pt x="72" y="1469"/>
                    </a:lnTo>
                    <a:lnTo>
                      <a:pt x="83" y="1479"/>
                    </a:lnTo>
                    <a:lnTo>
                      <a:pt x="94" y="1488"/>
                    </a:lnTo>
                    <a:lnTo>
                      <a:pt x="105" y="1497"/>
                    </a:lnTo>
                    <a:lnTo>
                      <a:pt x="118" y="1504"/>
                    </a:lnTo>
                    <a:lnTo>
                      <a:pt x="130" y="1511"/>
                    </a:lnTo>
                    <a:lnTo>
                      <a:pt x="144" y="1517"/>
                    </a:lnTo>
                    <a:lnTo>
                      <a:pt x="158" y="1522"/>
                    </a:lnTo>
                    <a:lnTo>
                      <a:pt x="171" y="1528"/>
                    </a:lnTo>
                    <a:lnTo>
                      <a:pt x="187" y="1532"/>
                    </a:lnTo>
                    <a:lnTo>
                      <a:pt x="201" y="1535"/>
                    </a:lnTo>
                    <a:lnTo>
                      <a:pt x="217" y="1538"/>
                    </a:lnTo>
                    <a:lnTo>
                      <a:pt x="257" y="1542"/>
                    </a:lnTo>
                    <a:lnTo>
                      <a:pt x="306" y="1546"/>
                    </a:lnTo>
                    <a:lnTo>
                      <a:pt x="362" y="1549"/>
                    </a:lnTo>
                    <a:lnTo>
                      <a:pt x="422" y="1551"/>
                    </a:lnTo>
                    <a:lnTo>
                      <a:pt x="483" y="1553"/>
                    </a:lnTo>
                    <a:lnTo>
                      <a:pt x="544" y="1554"/>
                    </a:lnTo>
                    <a:lnTo>
                      <a:pt x="602" y="1555"/>
                    </a:lnTo>
                    <a:lnTo>
                      <a:pt x="653" y="1557"/>
                    </a:lnTo>
                    <a:lnTo>
                      <a:pt x="659" y="1654"/>
                    </a:lnTo>
                    <a:lnTo>
                      <a:pt x="663" y="1768"/>
                    </a:lnTo>
                    <a:lnTo>
                      <a:pt x="669" y="1895"/>
                    </a:lnTo>
                    <a:lnTo>
                      <a:pt x="674" y="2023"/>
                    </a:lnTo>
                    <a:lnTo>
                      <a:pt x="678" y="2145"/>
                    </a:lnTo>
                    <a:lnTo>
                      <a:pt x="682" y="2252"/>
                    </a:lnTo>
                    <a:lnTo>
                      <a:pt x="685" y="2337"/>
                    </a:lnTo>
                    <a:lnTo>
                      <a:pt x="686" y="2392"/>
                    </a:lnTo>
                    <a:lnTo>
                      <a:pt x="687" y="2428"/>
                    </a:lnTo>
                    <a:lnTo>
                      <a:pt x="691" y="2470"/>
                    </a:lnTo>
                    <a:lnTo>
                      <a:pt x="693" y="2492"/>
                    </a:lnTo>
                    <a:lnTo>
                      <a:pt x="697" y="2516"/>
                    </a:lnTo>
                    <a:lnTo>
                      <a:pt x="701" y="2540"/>
                    </a:lnTo>
                    <a:lnTo>
                      <a:pt x="707" y="2564"/>
                    </a:lnTo>
                    <a:lnTo>
                      <a:pt x="713" y="2588"/>
                    </a:lnTo>
                    <a:lnTo>
                      <a:pt x="722" y="2613"/>
                    </a:lnTo>
                    <a:lnTo>
                      <a:pt x="731" y="2637"/>
                    </a:lnTo>
                    <a:lnTo>
                      <a:pt x="742" y="2661"/>
                    </a:lnTo>
                    <a:lnTo>
                      <a:pt x="756" y="2683"/>
                    </a:lnTo>
                    <a:lnTo>
                      <a:pt x="770" y="2706"/>
                    </a:lnTo>
                    <a:lnTo>
                      <a:pt x="777" y="2717"/>
                    </a:lnTo>
                    <a:lnTo>
                      <a:pt x="786" y="2727"/>
                    </a:lnTo>
                    <a:lnTo>
                      <a:pt x="795" y="2737"/>
                    </a:lnTo>
                    <a:lnTo>
                      <a:pt x="804" y="2747"/>
                    </a:lnTo>
                    <a:lnTo>
                      <a:pt x="816" y="2757"/>
                    </a:lnTo>
                    <a:lnTo>
                      <a:pt x="826" y="2766"/>
                    </a:lnTo>
                    <a:lnTo>
                      <a:pt x="837" y="2776"/>
                    </a:lnTo>
                    <a:lnTo>
                      <a:pt x="850" y="2784"/>
                    </a:lnTo>
                    <a:lnTo>
                      <a:pt x="862" y="2791"/>
                    </a:lnTo>
                    <a:lnTo>
                      <a:pt x="875" y="2798"/>
                    </a:lnTo>
                    <a:lnTo>
                      <a:pt x="888" y="2804"/>
                    </a:lnTo>
                    <a:lnTo>
                      <a:pt x="900" y="2811"/>
                    </a:lnTo>
                    <a:lnTo>
                      <a:pt x="915" y="2816"/>
                    </a:lnTo>
                    <a:lnTo>
                      <a:pt x="928" y="2820"/>
                    </a:lnTo>
                    <a:lnTo>
                      <a:pt x="943" y="2824"/>
                    </a:lnTo>
                    <a:lnTo>
                      <a:pt x="957" y="2827"/>
                    </a:lnTo>
                    <a:lnTo>
                      <a:pt x="972" y="2829"/>
                    </a:lnTo>
                    <a:lnTo>
                      <a:pt x="987" y="2831"/>
                    </a:lnTo>
                    <a:lnTo>
                      <a:pt x="1003" y="2832"/>
                    </a:lnTo>
                    <a:lnTo>
                      <a:pt x="1018" y="2832"/>
                    </a:lnTo>
                    <a:lnTo>
                      <a:pt x="2094" y="2831"/>
                    </a:lnTo>
                    <a:lnTo>
                      <a:pt x="2105" y="2831"/>
                    </a:lnTo>
                    <a:lnTo>
                      <a:pt x="2117" y="2829"/>
                    </a:lnTo>
                    <a:lnTo>
                      <a:pt x="2127" y="2826"/>
                    </a:lnTo>
                    <a:lnTo>
                      <a:pt x="2137" y="2823"/>
                    </a:lnTo>
                    <a:lnTo>
                      <a:pt x="2148" y="2818"/>
                    </a:lnTo>
                    <a:lnTo>
                      <a:pt x="2157" y="2812"/>
                    </a:lnTo>
                    <a:lnTo>
                      <a:pt x="2165" y="2805"/>
                    </a:lnTo>
                    <a:lnTo>
                      <a:pt x="2173" y="2798"/>
                    </a:lnTo>
                    <a:lnTo>
                      <a:pt x="2181" y="2790"/>
                    </a:lnTo>
                    <a:lnTo>
                      <a:pt x="2187" y="2782"/>
                    </a:lnTo>
                    <a:lnTo>
                      <a:pt x="2193" y="2772"/>
                    </a:lnTo>
                    <a:lnTo>
                      <a:pt x="2197" y="2762"/>
                    </a:lnTo>
                    <a:lnTo>
                      <a:pt x="2201" y="2752"/>
                    </a:lnTo>
                    <a:lnTo>
                      <a:pt x="2204" y="2741"/>
                    </a:lnTo>
                    <a:lnTo>
                      <a:pt x="2205" y="2730"/>
                    </a:lnTo>
                    <a:lnTo>
                      <a:pt x="2207" y="2719"/>
                    </a:lnTo>
                    <a:lnTo>
                      <a:pt x="2205" y="2707"/>
                    </a:lnTo>
                    <a:lnTo>
                      <a:pt x="2204" y="2696"/>
                    </a:lnTo>
                    <a:lnTo>
                      <a:pt x="2201" y="2685"/>
                    </a:lnTo>
                    <a:lnTo>
                      <a:pt x="2197" y="2674"/>
                    </a:lnTo>
                    <a:lnTo>
                      <a:pt x="2193" y="2665"/>
                    </a:lnTo>
                    <a:lnTo>
                      <a:pt x="2187" y="2656"/>
                    </a:lnTo>
                    <a:lnTo>
                      <a:pt x="2181" y="2646"/>
                    </a:lnTo>
                    <a:lnTo>
                      <a:pt x="2173" y="2639"/>
                    </a:lnTo>
                    <a:lnTo>
                      <a:pt x="2165" y="2632"/>
                    </a:lnTo>
                    <a:lnTo>
                      <a:pt x="2157" y="2625"/>
                    </a:lnTo>
                    <a:lnTo>
                      <a:pt x="2148" y="2619"/>
                    </a:lnTo>
                    <a:lnTo>
                      <a:pt x="2137" y="2614"/>
                    </a:lnTo>
                    <a:lnTo>
                      <a:pt x="2127" y="2611"/>
                    </a:lnTo>
                    <a:lnTo>
                      <a:pt x="2117" y="2608"/>
                    </a:lnTo>
                    <a:lnTo>
                      <a:pt x="2105" y="2606"/>
                    </a:lnTo>
                    <a:lnTo>
                      <a:pt x="2094" y="2606"/>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4" name="Freeform 2201">
                <a:extLst>
                  <a:ext uri="{FF2B5EF4-FFF2-40B4-BE49-F238E27FC236}">
                    <a16:creationId xmlns:a16="http://schemas.microsoft.com/office/drawing/2014/main" id="{87ABBB1A-C183-409E-9776-9213A0D9DE98}"/>
                  </a:ext>
                </a:extLst>
              </p:cNvPr>
              <p:cNvSpPr>
                <a:spLocks/>
              </p:cNvSpPr>
              <p:nvPr/>
            </p:nvSpPr>
            <p:spPr bwMode="auto">
              <a:xfrm>
                <a:off x="3579" y="2799"/>
                <a:ext cx="299" cy="294"/>
              </a:xfrm>
              <a:custGeom>
                <a:avLst/>
                <a:gdLst>
                  <a:gd name="T0" fmla="*/ 0 w 4476"/>
                  <a:gd name="T1" fmla="*/ 0 h 4405"/>
                  <a:gd name="T2" fmla="*/ 0 w 4476"/>
                  <a:gd name="T3" fmla="*/ 0 h 4405"/>
                  <a:gd name="T4" fmla="*/ 0 w 4476"/>
                  <a:gd name="T5" fmla="*/ 0 h 4405"/>
                  <a:gd name="T6" fmla="*/ 0 w 4476"/>
                  <a:gd name="T7" fmla="*/ 0 h 4405"/>
                  <a:gd name="T8" fmla="*/ 0 w 4476"/>
                  <a:gd name="T9" fmla="*/ 0 h 4405"/>
                  <a:gd name="T10" fmla="*/ 0 w 4476"/>
                  <a:gd name="T11" fmla="*/ 0 h 4405"/>
                  <a:gd name="T12" fmla="*/ 0 w 4476"/>
                  <a:gd name="T13" fmla="*/ 0 h 4405"/>
                  <a:gd name="T14" fmla="*/ 0 w 4476"/>
                  <a:gd name="T15" fmla="*/ 0 h 4405"/>
                  <a:gd name="T16" fmla="*/ 0 w 4476"/>
                  <a:gd name="T17" fmla="*/ 0 h 4405"/>
                  <a:gd name="T18" fmla="*/ 0 w 4476"/>
                  <a:gd name="T19" fmla="*/ 0 h 4405"/>
                  <a:gd name="T20" fmla="*/ 0 w 4476"/>
                  <a:gd name="T21" fmla="*/ 0 h 4405"/>
                  <a:gd name="T22" fmla="*/ 0 w 4476"/>
                  <a:gd name="T23" fmla="*/ 0 h 4405"/>
                  <a:gd name="T24" fmla="*/ 0 w 4476"/>
                  <a:gd name="T25" fmla="*/ 0 h 4405"/>
                  <a:gd name="T26" fmla="*/ 0 w 4476"/>
                  <a:gd name="T27" fmla="*/ 0 h 4405"/>
                  <a:gd name="T28" fmla="*/ 0 w 4476"/>
                  <a:gd name="T29" fmla="*/ 0 h 4405"/>
                  <a:gd name="T30" fmla="*/ 0 w 4476"/>
                  <a:gd name="T31" fmla="*/ 0 h 4405"/>
                  <a:gd name="T32" fmla="*/ 0 w 4476"/>
                  <a:gd name="T33" fmla="*/ 0 h 4405"/>
                  <a:gd name="T34" fmla="*/ 0 w 4476"/>
                  <a:gd name="T35" fmla="*/ 0 h 4405"/>
                  <a:gd name="T36" fmla="*/ 0 w 4476"/>
                  <a:gd name="T37" fmla="*/ 0 h 4405"/>
                  <a:gd name="T38" fmla="*/ 0 w 4476"/>
                  <a:gd name="T39" fmla="*/ 0 h 4405"/>
                  <a:gd name="T40" fmla="*/ 0 w 4476"/>
                  <a:gd name="T41" fmla="*/ 0 h 4405"/>
                  <a:gd name="T42" fmla="*/ 0 w 4476"/>
                  <a:gd name="T43" fmla="*/ 0 h 4405"/>
                  <a:gd name="T44" fmla="*/ 0 w 4476"/>
                  <a:gd name="T45" fmla="*/ 0 h 4405"/>
                  <a:gd name="T46" fmla="*/ 0 w 4476"/>
                  <a:gd name="T47" fmla="*/ 0 h 4405"/>
                  <a:gd name="T48" fmla="*/ 0 w 4476"/>
                  <a:gd name="T49" fmla="*/ 0 h 4405"/>
                  <a:gd name="T50" fmla="*/ 0 w 4476"/>
                  <a:gd name="T51" fmla="*/ 0 h 4405"/>
                  <a:gd name="T52" fmla="*/ 0 w 4476"/>
                  <a:gd name="T53" fmla="*/ 0 h 4405"/>
                  <a:gd name="T54" fmla="*/ 0 w 4476"/>
                  <a:gd name="T55" fmla="*/ 0 h 4405"/>
                  <a:gd name="T56" fmla="*/ 0 w 4476"/>
                  <a:gd name="T57" fmla="*/ 0 h 4405"/>
                  <a:gd name="T58" fmla="*/ 0 w 4476"/>
                  <a:gd name="T59" fmla="*/ 0 h 4405"/>
                  <a:gd name="T60" fmla="*/ 0 w 4476"/>
                  <a:gd name="T61" fmla="*/ 0 h 4405"/>
                  <a:gd name="T62" fmla="*/ 0 w 4476"/>
                  <a:gd name="T63" fmla="*/ 0 h 4405"/>
                  <a:gd name="T64" fmla="*/ 0 w 4476"/>
                  <a:gd name="T65" fmla="*/ 0 h 4405"/>
                  <a:gd name="T66" fmla="*/ 0 w 4476"/>
                  <a:gd name="T67" fmla="*/ 0 h 4405"/>
                  <a:gd name="T68" fmla="*/ 0 w 4476"/>
                  <a:gd name="T69" fmla="*/ 0 h 4405"/>
                  <a:gd name="T70" fmla="*/ 0 w 4476"/>
                  <a:gd name="T71" fmla="*/ 0 h 4405"/>
                  <a:gd name="T72" fmla="*/ 0 w 4476"/>
                  <a:gd name="T73" fmla="*/ 0 h 4405"/>
                  <a:gd name="T74" fmla="*/ 0 w 4476"/>
                  <a:gd name="T75" fmla="*/ 0 h 4405"/>
                  <a:gd name="T76" fmla="*/ 0 w 4476"/>
                  <a:gd name="T77" fmla="*/ 0 h 4405"/>
                  <a:gd name="T78" fmla="*/ 0 w 4476"/>
                  <a:gd name="T79" fmla="*/ 0 h 4405"/>
                  <a:gd name="T80" fmla="*/ 0 w 4476"/>
                  <a:gd name="T81" fmla="*/ 0 h 4405"/>
                  <a:gd name="T82" fmla="*/ 0 w 4476"/>
                  <a:gd name="T83" fmla="*/ 0 h 4405"/>
                  <a:gd name="T84" fmla="*/ 0 w 4476"/>
                  <a:gd name="T85" fmla="*/ 0 h 4405"/>
                  <a:gd name="T86" fmla="*/ 0 w 4476"/>
                  <a:gd name="T87" fmla="*/ 0 h 4405"/>
                  <a:gd name="T88" fmla="*/ 0 w 4476"/>
                  <a:gd name="T89" fmla="*/ 0 h 4405"/>
                  <a:gd name="T90" fmla="*/ 0 w 4476"/>
                  <a:gd name="T91" fmla="*/ 0 h 4405"/>
                  <a:gd name="T92" fmla="*/ 0 w 4476"/>
                  <a:gd name="T93" fmla="*/ 0 h 4405"/>
                  <a:gd name="T94" fmla="*/ 0 w 4476"/>
                  <a:gd name="T95" fmla="*/ 0 h 4405"/>
                  <a:gd name="T96" fmla="*/ 0 w 4476"/>
                  <a:gd name="T97" fmla="*/ 0 h 4405"/>
                  <a:gd name="T98" fmla="*/ 0 w 4476"/>
                  <a:gd name="T99" fmla="*/ 0 h 4405"/>
                  <a:gd name="T100" fmla="*/ 0 w 4476"/>
                  <a:gd name="T101" fmla="*/ 0 h 4405"/>
                  <a:gd name="T102" fmla="*/ 0 w 4476"/>
                  <a:gd name="T103" fmla="*/ 0 h 4405"/>
                  <a:gd name="T104" fmla="*/ 0 w 4476"/>
                  <a:gd name="T105" fmla="*/ 0 h 4405"/>
                  <a:gd name="T106" fmla="*/ 0 w 4476"/>
                  <a:gd name="T107" fmla="*/ 0 h 4405"/>
                  <a:gd name="T108" fmla="*/ 0 w 4476"/>
                  <a:gd name="T109" fmla="*/ 0 h 4405"/>
                  <a:gd name="T110" fmla="*/ 0 w 4476"/>
                  <a:gd name="T111" fmla="*/ 0 h 4405"/>
                  <a:gd name="T112" fmla="*/ 0 w 4476"/>
                  <a:gd name="T113" fmla="*/ 0 h 4405"/>
                  <a:gd name="T114" fmla="*/ 0 w 4476"/>
                  <a:gd name="T115" fmla="*/ 0 h 4405"/>
                  <a:gd name="T116" fmla="*/ 0 w 4476"/>
                  <a:gd name="T117" fmla="*/ 0 h 4405"/>
                  <a:gd name="T118" fmla="*/ 0 w 4476"/>
                  <a:gd name="T119" fmla="*/ 0 h 4405"/>
                  <a:gd name="T120" fmla="*/ 0 w 4476"/>
                  <a:gd name="T121" fmla="*/ 0 h 44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476" h="4405">
                    <a:moveTo>
                      <a:pt x="4169" y="623"/>
                    </a:moveTo>
                    <a:lnTo>
                      <a:pt x="4150" y="604"/>
                    </a:lnTo>
                    <a:lnTo>
                      <a:pt x="4130" y="588"/>
                    </a:lnTo>
                    <a:lnTo>
                      <a:pt x="4108" y="573"/>
                    </a:lnTo>
                    <a:lnTo>
                      <a:pt x="4087" y="560"/>
                    </a:lnTo>
                    <a:lnTo>
                      <a:pt x="4065" y="547"/>
                    </a:lnTo>
                    <a:lnTo>
                      <a:pt x="4041" y="536"/>
                    </a:lnTo>
                    <a:lnTo>
                      <a:pt x="4017" y="527"/>
                    </a:lnTo>
                    <a:lnTo>
                      <a:pt x="3994" y="517"/>
                    </a:lnTo>
                    <a:lnTo>
                      <a:pt x="3969" y="510"/>
                    </a:lnTo>
                    <a:lnTo>
                      <a:pt x="3943" y="504"/>
                    </a:lnTo>
                    <a:lnTo>
                      <a:pt x="3917" y="499"/>
                    </a:lnTo>
                    <a:lnTo>
                      <a:pt x="3891" y="493"/>
                    </a:lnTo>
                    <a:lnTo>
                      <a:pt x="3864" y="490"/>
                    </a:lnTo>
                    <a:lnTo>
                      <a:pt x="3837" y="487"/>
                    </a:lnTo>
                    <a:lnTo>
                      <a:pt x="3811" y="486"/>
                    </a:lnTo>
                    <a:lnTo>
                      <a:pt x="3784" y="485"/>
                    </a:lnTo>
                    <a:lnTo>
                      <a:pt x="3756" y="484"/>
                    </a:lnTo>
                    <a:lnTo>
                      <a:pt x="3728" y="485"/>
                    </a:lnTo>
                    <a:lnTo>
                      <a:pt x="3700" y="486"/>
                    </a:lnTo>
                    <a:lnTo>
                      <a:pt x="3673" y="487"/>
                    </a:lnTo>
                    <a:lnTo>
                      <a:pt x="3617" y="491"/>
                    </a:lnTo>
                    <a:lnTo>
                      <a:pt x="3562" y="498"/>
                    </a:lnTo>
                    <a:lnTo>
                      <a:pt x="3508" y="506"/>
                    </a:lnTo>
                    <a:lnTo>
                      <a:pt x="3455" y="514"/>
                    </a:lnTo>
                    <a:lnTo>
                      <a:pt x="3403" y="522"/>
                    </a:lnTo>
                    <a:lnTo>
                      <a:pt x="3352" y="531"/>
                    </a:lnTo>
                    <a:lnTo>
                      <a:pt x="3331" y="535"/>
                    </a:lnTo>
                    <a:lnTo>
                      <a:pt x="3310" y="539"/>
                    </a:lnTo>
                    <a:lnTo>
                      <a:pt x="3289" y="542"/>
                    </a:lnTo>
                    <a:lnTo>
                      <a:pt x="3270" y="545"/>
                    </a:lnTo>
                    <a:lnTo>
                      <a:pt x="3252" y="548"/>
                    </a:lnTo>
                    <a:lnTo>
                      <a:pt x="3235" y="550"/>
                    </a:lnTo>
                    <a:lnTo>
                      <a:pt x="3219" y="552"/>
                    </a:lnTo>
                    <a:lnTo>
                      <a:pt x="3204" y="554"/>
                    </a:lnTo>
                    <a:lnTo>
                      <a:pt x="3169" y="557"/>
                    </a:lnTo>
                    <a:lnTo>
                      <a:pt x="3137" y="558"/>
                    </a:lnTo>
                    <a:lnTo>
                      <a:pt x="3107" y="558"/>
                    </a:lnTo>
                    <a:lnTo>
                      <a:pt x="3080" y="557"/>
                    </a:lnTo>
                    <a:lnTo>
                      <a:pt x="3056" y="553"/>
                    </a:lnTo>
                    <a:lnTo>
                      <a:pt x="3033" y="550"/>
                    </a:lnTo>
                    <a:lnTo>
                      <a:pt x="3012" y="545"/>
                    </a:lnTo>
                    <a:lnTo>
                      <a:pt x="2993" y="539"/>
                    </a:lnTo>
                    <a:lnTo>
                      <a:pt x="2975" y="532"/>
                    </a:lnTo>
                    <a:lnTo>
                      <a:pt x="2960" y="523"/>
                    </a:lnTo>
                    <a:lnTo>
                      <a:pt x="2945" y="514"/>
                    </a:lnTo>
                    <a:lnTo>
                      <a:pt x="2932" y="505"/>
                    </a:lnTo>
                    <a:lnTo>
                      <a:pt x="2919" y="493"/>
                    </a:lnTo>
                    <a:lnTo>
                      <a:pt x="2908" y="481"/>
                    </a:lnTo>
                    <a:lnTo>
                      <a:pt x="2896" y="469"/>
                    </a:lnTo>
                    <a:lnTo>
                      <a:pt x="2887" y="455"/>
                    </a:lnTo>
                    <a:lnTo>
                      <a:pt x="2855" y="410"/>
                    </a:lnTo>
                    <a:lnTo>
                      <a:pt x="2818" y="356"/>
                    </a:lnTo>
                    <a:lnTo>
                      <a:pt x="2774" y="298"/>
                    </a:lnTo>
                    <a:lnTo>
                      <a:pt x="2752" y="269"/>
                    </a:lnTo>
                    <a:lnTo>
                      <a:pt x="2727" y="239"/>
                    </a:lnTo>
                    <a:lnTo>
                      <a:pt x="2701" y="210"/>
                    </a:lnTo>
                    <a:lnTo>
                      <a:pt x="2673" y="181"/>
                    </a:lnTo>
                    <a:lnTo>
                      <a:pt x="2643" y="153"/>
                    </a:lnTo>
                    <a:lnTo>
                      <a:pt x="2612" y="127"/>
                    </a:lnTo>
                    <a:lnTo>
                      <a:pt x="2596" y="114"/>
                    </a:lnTo>
                    <a:lnTo>
                      <a:pt x="2579" y="102"/>
                    </a:lnTo>
                    <a:lnTo>
                      <a:pt x="2561" y="90"/>
                    </a:lnTo>
                    <a:lnTo>
                      <a:pt x="2544" y="79"/>
                    </a:lnTo>
                    <a:lnTo>
                      <a:pt x="2526" y="69"/>
                    </a:lnTo>
                    <a:lnTo>
                      <a:pt x="2507" y="58"/>
                    </a:lnTo>
                    <a:lnTo>
                      <a:pt x="2488" y="48"/>
                    </a:lnTo>
                    <a:lnTo>
                      <a:pt x="2468" y="40"/>
                    </a:lnTo>
                    <a:lnTo>
                      <a:pt x="2448" y="31"/>
                    </a:lnTo>
                    <a:lnTo>
                      <a:pt x="2427" y="23"/>
                    </a:lnTo>
                    <a:lnTo>
                      <a:pt x="2406" y="17"/>
                    </a:lnTo>
                    <a:lnTo>
                      <a:pt x="2385" y="11"/>
                    </a:lnTo>
                    <a:lnTo>
                      <a:pt x="2363" y="6"/>
                    </a:lnTo>
                    <a:lnTo>
                      <a:pt x="2341" y="2"/>
                    </a:lnTo>
                    <a:lnTo>
                      <a:pt x="2318" y="0"/>
                    </a:lnTo>
                    <a:lnTo>
                      <a:pt x="2297" y="0"/>
                    </a:lnTo>
                    <a:lnTo>
                      <a:pt x="2274" y="0"/>
                    </a:lnTo>
                    <a:lnTo>
                      <a:pt x="2252" y="2"/>
                    </a:lnTo>
                    <a:lnTo>
                      <a:pt x="2229" y="4"/>
                    </a:lnTo>
                    <a:lnTo>
                      <a:pt x="2208" y="9"/>
                    </a:lnTo>
                    <a:lnTo>
                      <a:pt x="2185" y="13"/>
                    </a:lnTo>
                    <a:lnTo>
                      <a:pt x="2163" y="19"/>
                    </a:lnTo>
                    <a:lnTo>
                      <a:pt x="2141" y="25"/>
                    </a:lnTo>
                    <a:lnTo>
                      <a:pt x="2119" y="32"/>
                    </a:lnTo>
                    <a:lnTo>
                      <a:pt x="2096" y="41"/>
                    </a:lnTo>
                    <a:lnTo>
                      <a:pt x="2074" y="50"/>
                    </a:lnTo>
                    <a:lnTo>
                      <a:pt x="2053" y="59"/>
                    </a:lnTo>
                    <a:lnTo>
                      <a:pt x="2031" y="70"/>
                    </a:lnTo>
                    <a:lnTo>
                      <a:pt x="1987" y="91"/>
                    </a:lnTo>
                    <a:lnTo>
                      <a:pt x="1945" y="115"/>
                    </a:lnTo>
                    <a:lnTo>
                      <a:pt x="1904" y="140"/>
                    </a:lnTo>
                    <a:lnTo>
                      <a:pt x="1862" y="167"/>
                    </a:lnTo>
                    <a:lnTo>
                      <a:pt x="1785" y="219"/>
                    </a:lnTo>
                    <a:lnTo>
                      <a:pt x="1712" y="272"/>
                    </a:lnTo>
                    <a:lnTo>
                      <a:pt x="1699" y="282"/>
                    </a:lnTo>
                    <a:lnTo>
                      <a:pt x="1688" y="290"/>
                    </a:lnTo>
                    <a:lnTo>
                      <a:pt x="1675" y="298"/>
                    </a:lnTo>
                    <a:lnTo>
                      <a:pt x="1664" y="307"/>
                    </a:lnTo>
                    <a:lnTo>
                      <a:pt x="1652" y="315"/>
                    </a:lnTo>
                    <a:lnTo>
                      <a:pt x="1641" y="323"/>
                    </a:lnTo>
                    <a:lnTo>
                      <a:pt x="1631" y="330"/>
                    </a:lnTo>
                    <a:lnTo>
                      <a:pt x="1620" y="336"/>
                    </a:lnTo>
                    <a:lnTo>
                      <a:pt x="1609" y="344"/>
                    </a:lnTo>
                    <a:lnTo>
                      <a:pt x="1597" y="351"/>
                    </a:lnTo>
                    <a:lnTo>
                      <a:pt x="1584" y="356"/>
                    </a:lnTo>
                    <a:lnTo>
                      <a:pt x="1571" y="361"/>
                    </a:lnTo>
                    <a:lnTo>
                      <a:pt x="1556" y="366"/>
                    </a:lnTo>
                    <a:lnTo>
                      <a:pt x="1543" y="370"/>
                    </a:lnTo>
                    <a:lnTo>
                      <a:pt x="1527" y="374"/>
                    </a:lnTo>
                    <a:lnTo>
                      <a:pt x="1513" y="377"/>
                    </a:lnTo>
                    <a:lnTo>
                      <a:pt x="1496" y="379"/>
                    </a:lnTo>
                    <a:lnTo>
                      <a:pt x="1481" y="380"/>
                    </a:lnTo>
                    <a:lnTo>
                      <a:pt x="1465" y="381"/>
                    </a:lnTo>
                    <a:lnTo>
                      <a:pt x="1449" y="382"/>
                    </a:lnTo>
                    <a:lnTo>
                      <a:pt x="1432" y="382"/>
                    </a:lnTo>
                    <a:lnTo>
                      <a:pt x="1416" y="381"/>
                    </a:lnTo>
                    <a:lnTo>
                      <a:pt x="1399" y="380"/>
                    </a:lnTo>
                    <a:lnTo>
                      <a:pt x="1383" y="379"/>
                    </a:lnTo>
                    <a:lnTo>
                      <a:pt x="1350" y="374"/>
                    </a:lnTo>
                    <a:lnTo>
                      <a:pt x="1318" y="366"/>
                    </a:lnTo>
                    <a:lnTo>
                      <a:pt x="1303" y="362"/>
                    </a:lnTo>
                    <a:lnTo>
                      <a:pt x="1287" y="358"/>
                    </a:lnTo>
                    <a:lnTo>
                      <a:pt x="1273" y="353"/>
                    </a:lnTo>
                    <a:lnTo>
                      <a:pt x="1258" y="347"/>
                    </a:lnTo>
                    <a:lnTo>
                      <a:pt x="1245" y="340"/>
                    </a:lnTo>
                    <a:lnTo>
                      <a:pt x="1232" y="333"/>
                    </a:lnTo>
                    <a:lnTo>
                      <a:pt x="1219" y="327"/>
                    </a:lnTo>
                    <a:lnTo>
                      <a:pt x="1207" y="319"/>
                    </a:lnTo>
                    <a:lnTo>
                      <a:pt x="1195" y="310"/>
                    </a:lnTo>
                    <a:lnTo>
                      <a:pt x="1185" y="302"/>
                    </a:lnTo>
                    <a:lnTo>
                      <a:pt x="1176" y="293"/>
                    </a:lnTo>
                    <a:lnTo>
                      <a:pt x="1166" y="284"/>
                    </a:lnTo>
                    <a:lnTo>
                      <a:pt x="1150" y="266"/>
                    </a:lnTo>
                    <a:lnTo>
                      <a:pt x="1131" y="247"/>
                    </a:lnTo>
                    <a:lnTo>
                      <a:pt x="1111" y="229"/>
                    </a:lnTo>
                    <a:lnTo>
                      <a:pt x="1088" y="211"/>
                    </a:lnTo>
                    <a:lnTo>
                      <a:pt x="1064" y="193"/>
                    </a:lnTo>
                    <a:lnTo>
                      <a:pt x="1039" y="175"/>
                    </a:lnTo>
                    <a:lnTo>
                      <a:pt x="1012" y="158"/>
                    </a:lnTo>
                    <a:lnTo>
                      <a:pt x="984" y="142"/>
                    </a:lnTo>
                    <a:lnTo>
                      <a:pt x="955" y="125"/>
                    </a:lnTo>
                    <a:lnTo>
                      <a:pt x="924" y="110"/>
                    </a:lnTo>
                    <a:lnTo>
                      <a:pt x="893" y="95"/>
                    </a:lnTo>
                    <a:lnTo>
                      <a:pt x="861" y="82"/>
                    </a:lnTo>
                    <a:lnTo>
                      <a:pt x="828" y="69"/>
                    </a:lnTo>
                    <a:lnTo>
                      <a:pt x="794" y="57"/>
                    </a:lnTo>
                    <a:lnTo>
                      <a:pt x="760" y="47"/>
                    </a:lnTo>
                    <a:lnTo>
                      <a:pt x="725" y="38"/>
                    </a:lnTo>
                    <a:lnTo>
                      <a:pt x="690" y="30"/>
                    </a:lnTo>
                    <a:lnTo>
                      <a:pt x="654" y="24"/>
                    </a:lnTo>
                    <a:lnTo>
                      <a:pt x="617" y="19"/>
                    </a:lnTo>
                    <a:lnTo>
                      <a:pt x="581" y="16"/>
                    </a:lnTo>
                    <a:lnTo>
                      <a:pt x="545" y="15"/>
                    </a:lnTo>
                    <a:lnTo>
                      <a:pt x="509" y="15"/>
                    </a:lnTo>
                    <a:lnTo>
                      <a:pt x="473" y="18"/>
                    </a:lnTo>
                    <a:lnTo>
                      <a:pt x="436" y="22"/>
                    </a:lnTo>
                    <a:lnTo>
                      <a:pt x="401" y="29"/>
                    </a:lnTo>
                    <a:lnTo>
                      <a:pt x="366" y="39"/>
                    </a:lnTo>
                    <a:lnTo>
                      <a:pt x="331" y="50"/>
                    </a:lnTo>
                    <a:lnTo>
                      <a:pt x="298" y="63"/>
                    </a:lnTo>
                    <a:lnTo>
                      <a:pt x="264" y="80"/>
                    </a:lnTo>
                    <a:lnTo>
                      <a:pt x="232" y="100"/>
                    </a:lnTo>
                    <a:lnTo>
                      <a:pt x="200" y="121"/>
                    </a:lnTo>
                    <a:lnTo>
                      <a:pt x="169" y="146"/>
                    </a:lnTo>
                    <a:lnTo>
                      <a:pt x="148" y="165"/>
                    </a:lnTo>
                    <a:lnTo>
                      <a:pt x="129" y="185"/>
                    </a:lnTo>
                    <a:lnTo>
                      <a:pt x="111" y="206"/>
                    </a:lnTo>
                    <a:lnTo>
                      <a:pt x="94" y="228"/>
                    </a:lnTo>
                    <a:lnTo>
                      <a:pt x="79" y="249"/>
                    </a:lnTo>
                    <a:lnTo>
                      <a:pt x="64" y="273"/>
                    </a:lnTo>
                    <a:lnTo>
                      <a:pt x="52" y="297"/>
                    </a:lnTo>
                    <a:lnTo>
                      <a:pt x="40" y="322"/>
                    </a:lnTo>
                    <a:lnTo>
                      <a:pt x="31" y="348"/>
                    </a:lnTo>
                    <a:lnTo>
                      <a:pt x="22" y="374"/>
                    </a:lnTo>
                    <a:lnTo>
                      <a:pt x="14" y="400"/>
                    </a:lnTo>
                    <a:lnTo>
                      <a:pt x="9" y="428"/>
                    </a:lnTo>
                    <a:lnTo>
                      <a:pt x="5" y="456"/>
                    </a:lnTo>
                    <a:lnTo>
                      <a:pt x="2" y="485"/>
                    </a:lnTo>
                    <a:lnTo>
                      <a:pt x="0" y="514"/>
                    </a:lnTo>
                    <a:lnTo>
                      <a:pt x="0" y="545"/>
                    </a:lnTo>
                    <a:lnTo>
                      <a:pt x="1" y="568"/>
                    </a:lnTo>
                    <a:lnTo>
                      <a:pt x="3" y="592"/>
                    </a:lnTo>
                    <a:lnTo>
                      <a:pt x="5" y="615"/>
                    </a:lnTo>
                    <a:lnTo>
                      <a:pt x="8" y="638"/>
                    </a:lnTo>
                    <a:lnTo>
                      <a:pt x="12" y="663"/>
                    </a:lnTo>
                    <a:lnTo>
                      <a:pt x="18" y="687"/>
                    </a:lnTo>
                    <a:lnTo>
                      <a:pt x="24" y="711"/>
                    </a:lnTo>
                    <a:lnTo>
                      <a:pt x="30" y="734"/>
                    </a:lnTo>
                    <a:lnTo>
                      <a:pt x="37" y="758"/>
                    </a:lnTo>
                    <a:lnTo>
                      <a:pt x="44" y="782"/>
                    </a:lnTo>
                    <a:lnTo>
                      <a:pt x="54" y="807"/>
                    </a:lnTo>
                    <a:lnTo>
                      <a:pt x="63" y="831"/>
                    </a:lnTo>
                    <a:lnTo>
                      <a:pt x="72" y="854"/>
                    </a:lnTo>
                    <a:lnTo>
                      <a:pt x="84" y="877"/>
                    </a:lnTo>
                    <a:lnTo>
                      <a:pt x="95" y="901"/>
                    </a:lnTo>
                    <a:lnTo>
                      <a:pt x="107" y="924"/>
                    </a:lnTo>
                    <a:lnTo>
                      <a:pt x="119" y="947"/>
                    </a:lnTo>
                    <a:lnTo>
                      <a:pt x="132" y="970"/>
                    </a:lnTo>
                    <a:lnTo>
                      <a:pt x="147" y="993"/>
                    </a:lnTo>
                    <a:lnTo>
                      <a:pt x="161" y="1015"/>
                    </a:lnTo>
                    <a:lnTo>
                      <a:pt x="176" y="1036"/>
                    </a:lnTo>
                    <a:lnTo>
                      <a:pt x="191" y="1058"/>
                    </a:lnTo>
                    <a:lnTo>
                      <a:pt x="207" y="1080"/>
                    </a:lnTo>
                    <a:lnTo>
                      <a:pt x="224" y="1100"/>
                    </a:lnTo>
                    <a:lnTo>
                      <a:pt x="241" y="1120"/>
                    </a:lnTo>
                    <a:lnTo>
                      <a:pt x="259" y="1141"/>
                    </a:lnTo>
                    <a:lnTo>
                      <a:pt x="276" y="1159"/>
                    </a:lnTo>
                    <a:lnTo>
                      <a:pt x="295" y="1179"/>
                    </a:lnTo>
                    <a:lnTo>
                      <a:pt x="314" y="1198"/>
                    </a:lnTo>
                    <a:lnTo>
                      <a:pt x="334" y="1215"/>
                    </a:lnTo>
                    <a:lnTo>
                      <a:pt x="354" y="1233"/>
                    </a:lnTo>
                    <a:lnTo>
                      <a:pt x="373" y="1249"/>
                    </a:lnTo>
                    <a:lnTo>
                      <a:pt x="383" y="1255"/>
                    </a:lnTo>
                    <a:lnTo>
                      <a:pt x="393" y="1262"/>
                    </a:lnTo>
                    <a:lnTo>
                      <a:pt x="403" y="1266"/>
                    </a:lnTo>
                    <a:lnTo>
                      <a:pt x="414" y="1269"/>
                    </a:lnTo>
                    <a:lnTo>
                      <a:pt x="424" y="1272"/>
                    </a:lnTo>
                    <a:lnTo>
                      <a:pt x="435" y="1273"/>
                    </a:lnTo>
                    <a:lnTo>
                      <a:pt x="446" y="1274"/>
                    </a:lnTo>
                    <a:lnTo>
                      <a:pt x="457" y="1273"/>
                    </a:lnTo>
                    <a:lnTo>
                      <a:pt x="467" y="1271"/>
                    </a:lnTo>
                    <a:lnTo>
                      <a:pt x="478" y="1269"/>
                    </a:lnTo>
                    <a:lnTo>
                      <a:pt x="488" y="1265"/>
                    </a:lnTo>
                    <a:lnTo>
                      <a:pt x="498" y="1260"/>
                    </a:lnTo>
                    <a:lnTo>
                      <a:pt x="508" y="1254"/>
                    </a:lnTo>
                    <a:lnTo>
                      <a:pt x="516" y="1247"/>
                    </a:lnTo>
                    <a:lnTo>
                      <a:pt x="524" y="1240"/>
                    </a:lnTo>
                    <a:lnTo>
                      <a:pt x="533" y="1231"/>
                    </a:lnTo>
                    <a:lnTo>
                      <a:pt x="539" y="1221"/>
                    </a:lnTo>
                    <a:lnTo>
                      <a:pt x="545" y="1212"/>
                    </a:lnTo>
                    <a:lnTo>
                      <a:pt x="549" y="1202"/>
                    </a:lnTo>
                    <a:lnTo>
                      <a:pt x="553" y="1191"/>
                    </a:lnTo>
                    <a:lnTo>
                      <a:pt x="555" y="1181"/>
                    </a:lnTo>
                    <a:lnTo>
                      <a:pt x="556" y="1170"/>
                    </a:lnTo>
                    <a:lnTo>
                      <a:pt x="557" y="1159"/>
                    </a:lnTo>
                    <a:lnTo>
                      <a:pt x="556" y="1148"/>
                    </a:lnTo>
                    <a:lnTo>
                      <a:pt x="554" y="1138"/>
                    </a:lnTo>
                    <a:lnTo>
                      <a:pt x="552" y="1127"/>
                    </a:lnTo>
                    <a:lnTo>
                      <a:pt x="548" y="1117"/>
                    </a:lnTo>
                    <a:lnTo>
                      <a:pt x="544" y="1107"/>
                    </a:lnTo>
                    <a:lnTo>
                      <a:pt x="538" y="1097"/>
                    </a:lnTo>
                    <a:lnTo>
                      <a:pt x="532" y="1088"/>
                    </a:lnTo>
                    <a:lnTo>
                      <a:pt x="523" y="1080"/>
                    </a:lnTo>
                    <a:lnTo>
                      <a:pt x="515" y="1072"/>
                    </a:lnTo>
                    <a:lnTo>
                      <a:pt x="499" y="1060"/>
                    </a:lnTo>
                    <a:lnTo>
                      <a:pt x="485" y="1047"/>
                    </a:lnTo>
                    <a:lnTo>
                      <a:pt x="469" y="1033"/>
                    </a:lnTo>
                    <a:lnTo>
                      <a:pt x="455" y="1020"/>
                    </a:lnTo>
                    <a:lnTo>
                      <a:pt x="427" y="990"/>
                    </a:lnTo>
                    <a:lnTo>
                      <a:pt x="401" y="959"/>
                    </a:lnTo>
                    <a:lnTo>
                      <a:pt x="376" y="927"/>
                    </a:lnTo>
                    <a:lnTo>
                      <a:pt x="353" y="894"/>
                    </a:lnTo>
                    <a:lnTo>
                      <a:pt x="331" y="859"/>
                    </a:lnTo>
                    <a:lnTo>
                      <a:pt x="310" y="824"/>
                    </a:lnTo>
                    <a:lnTo>
                      <a:pt x="292" y="788"/>
                    </a:lnTo>
                    <a:lnTo>
                      <a:pt x="276" y="752"/>
                    </a:lnTo>
                    <a:lnTo>
                      <a:pt x="262" y="716"/>
                    </a:lnTo>
                    <a:lnTo>
                      <a:pt x="249" y="680"/>
                    </a:lnTo>
                    <a:lnTo>
                      <a:pt x="240" y="644"/>
                    </a:lnTo>
                    <a:lnTo>
                      <a:pt x="233" y="608"/>
                    </a:lnTo>
                    <a:lnTo>
                      <a:pt x="230" y="592"/>
                    </a:lnTo>
                    <a:lnTo>
                      <a:pt x="229" y="574"/>
                    </a:lnTo>
                    <a:lnTo>
                      <a:pt x="226" y="557"/>
                    </a:lnTo>
                    <a:lnTo>
                      <a:pt x="226" y="540"/>
                    </a:lnTo>
                    <a:lnTo>
                      <a:pt x="226" y="522"/>
                    </a:lnTo>
                    <a:lnTo>
                      <a:pt x="226" y="506"/>
                    </a:lnTo>
                    <a:lnTo>
                      <a:pt x="229" y="489"/>
                    </a:lnTo>
                    <a:lnTo>
                      <a:pt x="231" y="473"/>
                    </a:lnTo>
                    <a:lnTo>
                      <a:pt x="234" y="457"/>
                    </a:lnTo>
                    <a:lnTo>
                      <a:pt x="238" y="443"/>
                    </a:lnTo>
                    <a:lnTo>
                      <a:pt x="242" y="427"/>
                    </a:lnTo>
                    <a:lnTo>
                      <a:pt x="247" y="414"/>
                    </a:lnTo>
                    <a:lnTo>
                      <a:pt x="253" y="399"/>
                    </a:lnTo>
                    <a:lnTo>
                      <a:pt x="261" y="386"/>
                    </a:lnTo>
                    <a:lnTo>
                      <a:pt x="268" y="374"/>
                    </a:lnTo>
                    <a:lnTo>
                      <a:pt x="276" y="361"/>
                    </a:lnTo>
                    <a:lnTo>
                      <a:pt x="285" y="350"/>
                    </a:lnTo>
                    <a:lnTo>
                      <a:pt x="295" y="338"/>
                    </a:lnTo>
                    <a:lnTo>
                      <a:pt x="306" y="327"/>
                    </a:lnTo>
                    <a:lnTo>
                      <a:pt x="317" y="317"/>
                    </a:lnTo>
                    <a:lnTo>
                      <a:pt x="338" y="300"/>
                    </a:lnTo>
                    <a:lnTo>
                      <a:pt x="359" y="286"/>
                    </a:lnTo>
                    <a:lnTo>
                      <a:pt x="382" y="274"/>
                    </a:lnTo>
                    <a:lnTo>
                      <a:pt x="404" y="264"/>
                    </a:lnTo>
                    <a:lnTo>
                      <a:pt x="428" y="256"/>
                    </a:lnTo>
                    <a:lnTo>
                      <a:pt x="452" y="249"/>
                    </a:lnTo>
                    <a:lnTo>
                      <a:pt x="477" y="244"/>
                    </a:lnTo>
                    <a:lnTo>
                      <a:pt x="502" y="241"/>
                    </a:lnTo>
                    <a:lnTo>
                      <a:pt x="526" y="240"/>
                    </a:lnTo>
                    <a:lnTo>
                      <a:pt x="552" y="240"/>
                    </a:lnTo>
                    <a:lnTo>
                      <a:pt x="577" y="241"/>
                    </a:lnTo>
                    <a:lnTo>
                      <a:pt x="603" y="244"/>
                    </a:lnTo>
                    <a:lnTo>
                      <a:pt x="629" y="248"/>
                    </a:lnTo>
                    <a:lnTo>
                      <a:pt x="654" y="253"/>
                    </a:lnTo>
                    <a:lnTo>
                      <a:pt x="678" y="259"/>
                    </a:lnTo>
                    <a:lnTo>
                      <a:pt x="703" y="266"/>
                    </a:lnTo>
                    <a:lnTo>
                      <a:pt x="728" y="274"/>
                    </a:lnTo>
                    <a:lnTo>
                      <a:pt x="752" y="283"/>
                    </a:lnTo>
                    <a:lnTo>
                      <a:pt x="776" y="292"/>
                    </a:lnTo>
                    <a:lnTo>
                      <a:pt x="798" y="301"/>
                    </a:lnTo>
                    <a:lnTo>
                      <a:pt x="821" y="311"/>
                    </a:lnTo>
                    <a:lnTo>
                      <a:pt x="842" y="323"/>
                    </a:lnTo>
                    <a:lnTo>
                      <a:pt x="862" y="333"/>
                    </a:lnTo>
                    <a:lnTo>
                      <a:pt x="882" y="345"/>
                    </a:lnTo>
                    <a:lnTo>
                      <a:pt x="901" y="356"/>
                    </a:lnTo>
                    <a:lnTo>
                      <a:pt x="918" y="367"/>
                    </a:lnTo>
                    <a:lnTo>
                      <a:pt x="935" y="380"/>
                    </a:lnTo>
                    <a:lnTo>
                      <a:pt x="950" y="390"/>
                    </a:lnTo>
                    <a:lnTo>
                      <a:pt x="964" y="401"/>
                    </a:lnTo>
                    <a:lnTo>
                      <a:pt x="976" y="413"/>
                    </a:lnTo>
                    <a:lnTo>
                      <a:pt x="988" y="423"/>
                    </a:lnTo>
                    <a:lnTo>
                      <a:pt x="997" y="432"/>
                    </a:lnTo>
                    <a:lnTo>
                      <a:pt x="1012" y="450"/>
                    </a:lnTo>
                    <a:lnTo>
                      <a:pt x="1030" y="467"/>
                    </a:lnTo>
                    <a:lnTo>
                      <a:pt x="1049" y="482"/>
                    </a:lnTo>
                    <a:lnTo>
                      <a:pt x="1067" y="497"/>
                    </a:lnTo>
                    <a:lnTo>
                      <a:pt x="1088" y="511"/>
                    </a:lnTo>
                    <a:lnTo>
                      <a:pt x="1109" y="523"/>
                    </a:lnTo>
                    <a:lnTo>
                      <a:pt x="1130" y="536"/>
                    </a:lnTo>
                    <a:lnTo>
                      <a:pt x="1153" y="546"/>
                    </a:lnTo>
                    <a:lnTo>
                      <a:pt x="1177" y="557"/>
                    </a:lnTo>
                    <a:lnTo>
                      <a:pt x="1201" y="566"/>
                    </a:lnTo>
                    <a:lnTo>
                      <a:pt x="1225" y="575"/>
                    </a:lnTo>
                    <a:lnTo>
                      <a:pt x="1250" y="582"/>
                    </a:lnTo>
                    <a:lnTo>
                      <a:pt x="1275" y="589"/>
                    </a:lnTo>
                    <a:lnTo>
                      <a:pt x="1301" y="595"/>
                    </a:lnTo>
                    <a:lnTo>
                      <a:pt x="1327" y="599"/>
                    </a:lnTo>
                    <a:lnTo>
                      <a:pt x="1354" y="603"/>
                    </a:lnTo>
                    <a:lnTo>
                      <a:pt x="1379" y="605"/>
                    </a:lnTo>
                    <a:lnTo>
                      <a:pt x="1406" y="607"/>
                    </a:lnTo>
                    <a:lnTo>
                      <a:pt x="1432" y="608"/>
                    </a:lnTo>
                    <a:lnTo>
                      <a:pt x="1459" y="608"/>
                    </a:lnTo>
                    <a:lnTo>
                      <a:pt x="1485" y="606"/>
                    </a:lnTo>
                    <a:lnTo>
                      <a:pt x="1511" y="604"/>
                    </a:lnTo>
                    <a:lnTo>
                      <a:pt x="1537" y="601"/>
                    </a:lnTo>
                    <a:lnTo>
                      <a:pt x="1562" y="597"/>
                    </a:lnTo>
                    <a:lnTo>
                      <a:pt x="1587" y="592"/>
                    </a:lnTo>
                    <a:lnTo>
                      <a:pt x="1612" y="585"/>
                    </a:lnTo>
                    <a:lnTo>
                      <a:pt x="1636" y="578"/>
                    </a:lnTo>
                    <a:lnTo>
                      <a:pt x="1660" y="569"/>
                    </a:lnTo>
                    <a:lnTo>
                      <a:pt x="1682" y="560"/>
                    </a:lnTo>
                    <a:lnTo>
                      <a:pt x="1704" y="549"/>
                    </a:lnTo>
                    <a:lnTo>
                      <a:pt x="1725" y="538"/>
                    </a:lnTo>
                    <a:lnTo>
                      <a:pt x="1746" y="524"/>
                    </a:lnTo>
                    <a:lnTo>
                      <a:pt x="1757" y="517"/>
                    </a:lnTo>
                    <a:lnTo>
                      <a:pt x="1769" y="509"/>
                    </a:lnTo>
                    <a:lnTo>
                      <a:pt x="1781" y="501"/>
                    </a:lnTo>
                    <a:lnTo>
                      <a:pt x="1793" y="491"/>
                    </a:lnTo>
                    <a:lnTo>
                      <a:pt x="1805" y="483"/>
                    </a:lnTo>
                    <a:lnTo>
                      <a:pt x="1818" y="474"/>
                    </a:lnTo>
                    <a:lnTo>
                      <a:pt x="1831" y="465"/>
                    </a:lnTo>
                    <a:lnTo>
                      <a:pt x="1845" y="455"/>
                    </a:lnTo>
                    <a:lnTo>
                      <a:pt x="1901" y="415"/>
                    </a:lnTo>
                    <a:lnTo>
                      <a:pt x="1962" y="372"/>
                    </a:lnTo>
                    <a:lnTo>
                      <a:pt x="1994" y="351"/>
                    </a:lnTo>
                    <a:lnTo>
                      <a:pt x="2026" y="330"/>
                    </a:lnTo>
                    <a:lnTo>
                      <a:pt x="2059" y="310"/>
                    </a:lnTo>
                    <a:lnTo>
                      <a:pt x="2092" y="292"/>
                    </a:lnTo>
                    <a:lnTo>
                      <a:pt x="2124" y="275"/>
                    </a:lnTo>
                    <a:lnTo>
                      <a:pt x="2156" y="260"/>
                    </a:lnTo>
                    <a:lnTo>
                      <a:pt x="2188" y="247"/>
                    </a:lnTo>
                    <a:lnTo>
                      <a:pt x="2219" y="237"/>
                    </a:lnTo>
                    <a:lnTo>
                      <a:pt x="2234" y="233"/>
                    </a:lnTo>
                    <a:lnTo>
                      <a:pt x="2249" y="230"/>
                    </a:lnTo>
                    <a:lnTo>
                      <a:pt x="2264" y="228"/>
                    </a:lnTo>
                    <a:lnTo>
                      <a:pt x="2277" y="227"/>
                    </a:lnTo>
                    <a:lnTo>
                      <a:pt x="2291" y="226"/>
                    </a:lnTo>
                    <a:lnTo>
                      <a:pt x="2305" y="226"/>
                    </a:lnTo>
                    <a:lnTo>
                      <a:pt x="2317" y="228"/>
                    </a:lnTo>
                    <a:lnTo>
                      <a:pt x="2330" y="230"/>
                    </a:lnTo>
                    <a:lnTo>
                      <a:pt x="2344" y="234"/>
                    </a:lnTo>
                    <a:lnTo>
                      <a:pt x="2358" y="238"/>
                    </a:lnTo>
                    <a:lnTo>
                      <a:pt x="2371" y="243"/>
                    </a:lnTo>
                    <a:lnTo>
                      <a:pt x="2385" y="249"/>
                    </a:lnTo>
                    <a:lnTo>
                      <a:pt x="2410" y="262"/>
                    </a:lnTo>
                    <a:lnTo>
                      <a:pt x="2435" y="277"/>
                    </a:lnTo>
                    <a:lnTo>
                      <a:pt x="2459" y="294"/>
                    </a:lnTo>
                    <a:lnTo>
                      <a:pt x="2482" y="313"/>
                    </a:lnTo>
                    <a:lnTo>
                      <a:pt x="2505" y="332"/>
                    </a:lnTo>
                    <a:lnTo>
                      <a:pt x="2525" y="353"/>
                    </a:lnTo>
                    <a:lnTo>
                      <a:pt x="2546" y="376"/>
                    </a:lnTo>
                    <a:lnTo>
                      <a:pt x="2566" y="398"/>
                    </a:lnTo>
                    <a:lnTo>
                      <a:pt x="2584" y="421"/>
                    </a:lnTo>
                    <a:lnTo>
                      <a:pt x="2603" y="445"/>
                    </a:lnTo>
                    <a:lnTo>
                      <a:pt x="2637" y="492"/>
                    </a:lnTo>
                    <a:lnTo>
                      <a:pt x="2669" y="538"/>
                    </a:lnTo>
                    <a:lnTo>
                      <a:pt x="2703" y="587"/>
                    </a:lnTo>
                    <a:lnTo>
                      <a:pt x="2716" y="605"/>
                    </a:lnTo>
                    <a:lnTo>
                      <a:pt x="2731" y="622"/>
                    </a:lnTo>
                    <a:lnTo>
                      <a:pt x="2744" y="638"/>
                    </a:lnTo>
                    <a:lnTo>
                      <a:pt x="2760" y="653"/>
                    </a:lnTo>
                    <a:lnTo>
                      <a:pt x="2774" y="667"/>
                    </a:lnTo>
                    <a:lnTo>
                      <a:pt x="2790" y="680"/>
                    </a:lnTo>
                    <a:lnTo>
                      <a:pt x="2805" y="692"/>
                    </a:lnTo>
                    <a:lnTo>
                      <a:pt x="2821" y="703"/>
                    </a:lnTo>
                    <a:lnTo>
                      <a:pt x="2837" y="714"/>
                    </a:lnTo>
                    <a:lnTo>
                      <a:pt x="2853" y="723"/>
                    </a:lnTo>
                    <a:lnTo>
                      <a:pt x="2870" y="731"/>
                    </a:lnTo>
                    <a:lnTo>
                      <a:pt x="2886" y="740"/>
                    </a:lnTo>
                    <a:lnTo>
                      <a:pt x="2904" y="747"/>
                    </a:lnTo>
                    <a:lnTo>
                      <a:pt x="2920" y="753"/>
                    </a:lnTo>
                    <a:lnTo>
                      <a:pt x="2937" y="758"/>
                    </a:lnTo>
                    <a:lnTo>
                      <a:pt x="2954" y="763"/>
                    </a:lnTo>
                    <a:lnTo>
                      <a:pt x="2972" y="767"/>
                    </a:lnTo>
                    <a:lnTo>
                      <a:pt x="2988" y="772"/>
                    </a:lnTo>
                    <a:lnTo>
                      <a:pt x="3006" y="775"/>
                    </a:lnTo>
                    <a:lnTo>
                      <a:pt x="3024" y="778"/>
                    </a:lnTo>
                    <a:lnTo>
                      <a:pt x="3058" y="782"/>
                    </a:lnTo>
                    <a:lnTo>
                      <a:pt x="3092" y="784"/>
                    </a:lnTo>
                    <a:lnTo>
                      <a:pt x="3126" y="784"/>
                    </a:lnTo>
                    <a:lnTo>
                      <a:pt x="3160" y="783"/>
                    </a:lnTo>
                    <a:lnTo>
                      <a:pt x="3192" y="782"/>
                    </a:lnTo>
                    <a:lnTo>
                      <a:pt x="3224" y="779"/>
                    </a:lnTo>
                    <a:lnTo>
                      <a:pt x="3243" y="777"/>
                    </a:lnTo>
                    <a:lnTo>
                      <a:pt x="3261" y="775"/>
                    </a:lnTo>
                    <a:lnTo>
                      <a:pt x="3281" y="772"/>
                    </a:lnTo>
                    <a:lnTo>
                      <a:pt x="3302" y="768"/>
                    </a:lnTo>
                    <a:lnTo>
                      <a:pt x="3322" y="765"/>
                    </a:lnTo>
                    <a:lnTo>
                      <a:pt x="3345" y="761"/>
                    </a:lnTo>
                    <a:lnTo>
                      <a:pt x="3368" y="758"/>
                    </a:lnTo>
                    <a:lnTo>
                      <a:pt x="3392" y="753"/>
                    </a:lnTo>
                    <a:lnTo>
                      <a:pt x="3471" y="740"/>
                    </a:lnTo>
                    <a:lnTo>
                      <a:pt x="3556" y="727"/>
                    </a:lnTo>
                    <a:lnTo>
                      <a:pt x="3600" y="721"/>
                    </a:lnTo>
                    <a:lnTo>
                      <a:pt x="3644" y="717"/>
                    </a:lnTo>
                    <a:lnTo>
                      <a:pt x="3689" y="713"/>
                    </a:lnTo>
                    <a:lnTo>
                      <a:pt x="3732" y="711"/>
                    </a:lnTo>
                    <a:lnTo>
                      <a:pt x="3774" y="711"/>
                    </a:lnTo>
                    <a:lnTo>
                      <a:pt x="3815" y="713"/>
                    </a:lnTo>
                    <a:lnTo>
                      <a:pt x="3835" y="715"/>
                    </a:lnTo>
                    <a:lnTo>
                      <a:pt x="3854" y="717"/>
                    </a:lnTo>
                    <a:lnTo>
                      <a:pt x="3874" y="720"/>
                    </a:lnTo>
                    <a:lnTo>
                      <a:pt x="3891" y="724"/>
                    </a:lnTo>
                    <a:lnTo>
                      <a:pt x="3909" y="728"/>
                    </a:lnTo>
                    <a:lnTo>
                      <a:pt x="3926" y="733"/>
                    </a:lnTo>
                    <a:lnTo>
                      <a:pt x="3942" y="740"/>
                    </a:lnTo>
                    <a:lnTo>
                      <a:pt x="3957" y="746"/>
                    </a:lnTo>
                    <a:lnTo>
                      <a:pt x="3972" y="754"/>
                    </a:lnTo>
                    <a:lnTo>
                      <a:pt x="3985" y="762"/>
                    </a:lnTo>
                    <a:lnTo>
                      <a:pt x="3998" y="772"/>
                    </a:lnTo>
                    <a:lnTo>
                      <a:pt x="4009" y="782"/>
                    </a:lnTo>
                    <a:lnTo>
                      <a:pt x="4025" y="797"/>
                    </a:lnTo>
                    <a:lnTo>
                      <a:pt x="4039" y="813"/>
                    </a:lnTo>
                    <a:lnTo>
                      <a:pt x="4053" y="829"/>
                    </a:lnTo>
                    <a:lnTo>
                      <a:pt x="4066" y="846"/>
                    </a:lnTo>
                    <a:lnTo>
                      <a:pt x="4079" y="863"/>
                    </a:lnTo>
                    <a:lnTo>
                      <a:pt x="4092" y="880"/>
                    </a:lnTo>
                    <a:lnTo>
                      <a:pt x="4103" y="899"/>
                    </a:lnTo>
                    <a:lnTo>
                      <a:pt x="4116" y="916"/>
                    </a:lnTo>
                    <a:lnTo>
                      <a:pt x="4126" y="935"/>
                    </a:lnTo>
                    <a:lnTo>
                      <a:pt x="4136" y="955"/>
                    </a:lnTo>
                    <a:lnTo>
                      <a:pt x="4147" y="974"/>
                    </a:lnTo>
                    <a:lnTo>
                      <a:pt x="4157" y="994"/>
                    </a:lnTo>
                    <a:lnTo>
                      <a:pt x="4165" y="1014"/>
                    </a:lnTo>
                    <a:lnTo>
                      <a:pt x="4175" y="1035"/>
                    </a:lnTo>
                    <a:lnTo>
                      <a:pt x="4183" y="1056"/>
                    </a:lnTo>
                    <a:lnTo>
                      <a:pt x="4190" y="1078"/>
                    </a:lnTo>
                    <a:lnTo>
                      <a:pt x="4205" y="1122"/>
                    </a:lnTo>
                    <a:lnTo>
                      <a:pt x="4217" y="1169"/>
                    </a:lnTo>
                    <a:lnTo>
                      <a:pt x="4226" y="1217"/>
                    </a:lnTo>
                    <a:lnTo>
                      <a:pt x="4236" y="1267"/>
                    </a:lnTo>
                    <a:lnTo>
                      <a:pt x="4242" y="1319"/>
                    </a:lnTo>
                    <a:lnTo>
                      <a:pt x="4246" y="1372"/>
                    </a:lnTo>
                    <a:lnTo>
                      <a:pt x="4249" y="1428"/>
                    </a:lnTo>
                    <a:lnTo>
                      <a:pt x="4250" y="1486"/>
                    </a:lnTo>
                    <a:lnTo>
                      <a:pt x="4249" y="1520"/>
                    </a:lnTo>
                    <a:lnTo>
                      <a:pt x="4247" y="1567"/>
                    </a:lnTo>
                    <a:lnTo>
                      <a:pt x="4243" y="1624"/>
                    </a:lnTo>
                    <a:lnTo>
                      <a:pt x="4239" y="1691"/>
                    </a:lnTo>
                    <a:lnTo>
                      <a:pt x="4225" y="1853"/>
                    </a:lnTo>
                    <a:lnTo>
                      <a:pt x="4208" y="2045"/>
                    </a:lnTo>
                    <a:lnTo>
                      <a:pt x="4186" y="2261"/>
                    </a:lnTo>
                    <a:lnTo>
                      <a:pt x="4163" y="2495"/>
                    </a:lnTo>
                    <a:lnTo>
                      <a:pt x="4138" y="2739"/>
                    </a:lnTo>
                    <a:lnTo>
                      <a:pt x="4112" y="2986"/>
                    </a:lnTo>
                    <a:lnTo>
                      <a:pt x="4062" y="3464"/>
                    </a:lnTo>
                    <a:lnTo>
                      <a:pt x="4017" y="3874"/>
                    </a:lnTo>
                    <a:lnTo>
                      <a:pt x="3985" y="4165"/>
                    </a:lnTo>
                    <a:lnTo>
                      <a:pt x="3972" y="4280"/>
                    </a:lnTo>
                    <a:lnTo>
                      <a:pt x="3972" y="4291"/>
                    </a:lnTo>
                    <a:lnTo>
                      <a:pt x="3972" y="4302"/>
                    </a:lnTo>
                    <a:lnTo>
                      <a:pt x="3974" y="4314"/>
                    </a:lnTo>
                    <a:lnTo>
                      <a:pt x="3976" y="4324"/>
                    </a:lnTo>
                    <a:lnTo>
                      <a:pt x="3980" y="4334"/>
                    </a:lnTo>
                    <a:lnTo>
                      <a:pt x="3984" y="4345"/>
                    </a:lnTo>
                    <a:lnTo>
                      <a:pt x="3989" y="4354"/>
                    </a:lnTo>
                    <a:lnTo>
                      <a:pt x="3997" y="4362"/>
                    </a:lnTo>
                    <a:lnTo>
                      <a:pt x="4003" y="4371"/>
                    </a:lnTo>
                    <a:lnTo>
                      <a:pt x="4011" y="4378"/>
                    </a:lnTo>
                    <a:lnTo>
                      <a:pt x="4019" y="4385"/>
                    </a:lnTo>
                    <a:lnTo>
                      <a:pt x="4030" y="4390"/>
                    </a:lnTo>
                    <a:lnTo>
                      <a:pt x="4039" y="4395"/>
                    </a:lnTo>
                    <a:lnTo>
                      <a:pt x="4049" y="4400"/>
                    </a:lnTo>
                    <a:lnTo>
                      <a:pt x="4061" y="4403"/>
                    </a:lnTo>
                    <a:lnTo>
                      <a:pt x="4072" y="4405"/>
                    </a:lnTo>
                    <a:lnTo>
                      <a:pt x="4084" y="4405"/>
                    </a:lnTo>
                    <a:lnTo>
                      <a:pt x="4095" y="4405"/>
                    </a:lnTo>
                    <a:lnTo>
                      <a:pt x="4106" y="4403"/>
                    </a:lnTo>
                    <a:lnTo>
                      <a:pt x="4117" y="4401"/>
                    </a:lnTo>
                    <a:lnTo>
                      <a:pt x="4127" y="4397"/>
                    </a:lnTo>
                    <a:lnTo>
                      <a:pt x="4137" y="4392"/>
                    </a:lnTo>
                    <a:lnTo>
                      <a:pt x="4147" y="4387"/>
                    </a:lnTo>
                    <a:lnTo>
                      <a:pt x="4155" y="4380"/>
                    </a:lnTo>
                    <a:lnTo>
                      <a:pt x="4163" y="4374"/>
                    </a:lnTo>
                    <a:lnTo>
                      <a:pt x="4170" y="4365"/>
                    </a:lnTo>
                    <a:lnTo>
                      <a:pt x="4178" y="4357"/>
                    </a:lnTo>
                    <a:lnTo>
                      <a:pt x="4183" y="4348"/>
                    </a:lnTo>
                    <a:lnTo>
                      <a:pt x="4188" y="4338"/>
                    </a:lnTo>
                    <a:lnTo>
                      <a:pt x="4192" y="4327"/>
                    </a:lnTo>
                    <a:lnTo>
                      <a:pt x="4195" y="4316"/>
                    </a:lnTo>
                    <a:lnTo>
                      <a:pt x="4197" y="4304"/>
                    </a:lnTo>
                    <a:lnTo>
                      <a:pt x="4212" y="4167"/>
                    </a:lnTo>
                    <a:lnTo>
                      <a:pt x="4245" y="3865"/>
                    </a:lnTo>
                    <a:lnTo>
                      <a:pt x="4290" y="3450"/>
                    </a:lnTo>
                    <a:lnTo>
                      <a:pt x="4341" y="2974"/>
                    </a:lnTo>
                    <a:lnTo>
                      <a:pt x="4366" y="2729"/>
                    </a:lnTo>
                    <a:lnTo>
                      <a:pt x="4391" y="2488"/>
                    </a:lnTo>
                    <a:lnTo>
                      <a:pt x="4413" y="2257"/>
                    </a:lnTo>
                    <a:lnTo>
                      <a:pt x="4434" y="2043"/>
                    </a:lnTo>
                    <a:lnTo>
                      <a:pt x="4452" y="1853"/>
                    </a:lnTo>
                    <a:lnTo>
                      <a:pt x="4464" y="1692"/>
                    </a:lnTo>
                    <a:lnTo>
                      <a:pt x="4469" y="1625"/>
                    </a:lnTo>
                    <a:lnTo>
                      <a:pt x="4473" y="1568"/>
                    </a:lnTo>
                    <a:lnTo>
                      <a:pt x="4475" y="1521"/>
                    </a:lnTo>
                    <a:lnTo>
                      <a:pt x="4476" y="1486"/>
                    </a:lnTo>
                    <a:lnTo>
                      <a:pt x="4475" y="1451"/>
                    </a:lnTo>
                    <a:lnTo>
                      <a:pt x="4474" y="1417"/>
                    </a:lnTo>
                    <a:lnTo>
                      <a:pt x="4473" y="1383"/>
                    </a:lnTo>
                    <a:lnTo>
                      <a:pt x="4471" y="1350"/>
                    </a:lnTo>
                    <a:lnTo>
                      <a:pt x="4468" y="1316"/>
                    </a:lnTo>
                    <a:lnTo>
                      <a:pt x="4465" y="1284"/>
                    </a:lnTo>
                    <a:lnTo>
                      <a:pt x="4461" y="1252"/>
                    </a:lnTo>
                    <a:lnTo>
                      <a:pt x="4457" y="1221"/>
                    </a:lnTo>
                    <a:lnTo>
                      <a:pt x="4452" y="1191"/>
                    </a:lnTo>
                    <a:lnTo>
                      <a:pt x="4446" y="1160"/>
                    </a:lnTo>
                    <a:lnTo>
                      <a:pt x="4440" y="1131"/>
                    </a:lnTo>
                    <a:lnTo>
                      <a:pt x="4433" y="1102"/>
                    </a:lnTo>
                    <a:lnTo>
                      <a:pt x="4426" y="1073"/>
                    </a:lnTo>
                    <a:lnTo>
                      <a:pt x="4418" y="1046"/>
                    </a:lnTo>
                    <a:lnTo>
                      <a:pt x="4409" y="1018"/>
                    </a:lnTo>
                    <a:lnTo>
                      <a:pt x="4400" y="991"/>
                    </a:lnTo>
                    <a:lnTo>
                      <a:pt x="4390" y="964"/>
                    </a:lnTo>
                    <a:lnTo>
                      <a:pt x="4379" y="938"/>
                    </a:lnTo>
                    <a:lnTo>
                      <a:pt x="4368" y="912"/>
                    </a:lnTo>
                    <a:lnTo>
                      <a:pt x="4357" y="887"/>
                    </a:lnTo>
                    <a:lnTo>
                      <a:pt x="4344" y="863"/>
                    </a:lnTo>
                    <a:lnTo>
                      <a:pt x="4332" y="839"/>
                    </a:lnTo>
                    <a:lnTo>
                      <a:pt x="4318" y="815"/>
                    </a:lnTo>
                    <a:lnTo>
                      <a:pt x="4304" y="791"/>
                    </a:lnTo>
                    <a:lnTo>
                      <a:pt x="4289" y="768"/>
                    </a:lnTo>
                    <a:lnTo>
                      <a:pt x="4274" y="747"/>
                    </a:lnTo>
                    <a:lnTo>
                      <a:pt x="4258" y="725"/>
                    </a:lnTo>
                    <a:lnTo>
                      <a:pt x="4242" y="703"/>
                    </a:lnTo>
                    <a:lnTo>
                      <a:pt x="4224" y="683"/>
                    </a:lnTo>
                    <a:lnTo>
                      <a:pt x="4207" y="662"/>
                    </a:lnTo>
                    <a:lnTo>
                      <a:pt x="4188" y="642"/>
                    </a:lnTo>
                    <a:lnTo>
                      <a:pt x="4169" y="623"/>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5" name="Freeform 2202">
                <a:extLst>
                  <a:ext uri="{FF2B5EF4-FFF2-40B4-BE49-F238E27FC236}">
                    <a16:creationId xmlns:a16="http://schemas.microsoft.com/office/drawing/2014/main" id="{3165C2DF-BDFF-420F-B812-78C409B09400}"/>
                  </a:ext>
                </a:extLst>
              </p:cNvPr>
              <p:cNvSpPr>
                <a:spLocks/>
              </p:cNvSpPr>
              <p:nvPr/>
            </p:nvSpPr>
            <p:spPr bwMode="auto">
              <a:xfrm>
                <a:off x="3627" y="2926"/>
                <a:ext cx="76" cy="35"/>
              </a:xfrm>
              <a:custGeom>
                <a:avLst/>
                <a:gdLst>
                  <a:gd name="T0" fmla="*/ 0 w 1137"/>
                  <a:gd name="T1" fmla="*/ 0 h 517"/>
                  <a:gd name="T2" fmla="*/ 0 w 1137"/>
                  <a:gd name="T3" fmla="*/ 0 h 517"/>
                  <a:gd name="T4" fmla="*/ 0 w 1137"/>
                  <a:gd name="T5" fmla="*/ 0 h 517"/>
                  <a:gd name="T6" fmla="*/ 0 w 1137"/>
                  <a:gd name="T7" fmla="*/ 0 h 517"/>
                  <a:gd name="T8" fmla="*/ 0 w 1137"/>
                  <a:gd name="T9" fmla="*/ 0 h 517"/>
                  <a:gd name="T10" fmla="*/ 0 w 1137"/>
                  <a:gd name="T11" fmla="*/ 0 h 517"/>
                  <a:gd name="T12" fmla="*/ 0 w 1137"/>
                  <a:gd name="T13" fmla="*/ 0 h 517"/>
                  <a:gd name="T14" fmla="*/ 0 w 1137"/>
                  <a:gd name="T15" fmla="*/ 0 h 517"/>
                  <a:gd name="T16" fmla="*/ 0 w 1137"/>
                  <a:gd name="T17" fmla="*/ 0 h 517"/>
                  <a:gd name="T18" fmla="*/ 0 w 1137"/>
                  <a:gd name="T19" fmla="*/ 0 h 517"/>
                  <a:gd name="T20" fmla="*/ 0 w 1137"/>
                  <a:gd name="T21" fmla="*/ 0 h 517"/>
                  <a:gd name="T22" fmla="*/ 0 w 1137"/>
                  <a:gd name="T23" fmla="*/ 0 h 517"/>
                  <a:gd name="T24" fmla="*/ 0 w 1137"/>
                  <a:gd name="T25" fmla="*/ 0 h 517"/>
                  <a:gd name="T26" fmla="*/ 0 w 1137"/>
                  <a:gd name="T27" fmla="*/ 0 h 517"/>
                  <a:gd name="T28" fmla="*/ 0 w 1137"/>
                  <a:gd name="T29" fmla="*/ 0 h 517"/>
                  <a:gd name="T30" fmla="*/ 0 w 1137"/>
                  <a:gd name="T31" fmla="*/ 0 h 517"/>
                  <a:gd name="T32" fmla="*/ 0 w 1137"/>
                  <a:gd name="T33" fmla="*/ 0 h 517"/>
                  <a:gd name="T34" fmla="*/ 0 w 1137"/>
                  <a:gd name="T35" fmla="*/ 0 h 517"/>
                  <a:gd name="T36" fmla="*/ 0 w 1137"/>
                  <a:gd name="T37" fmla="*/ 0 h 517"/>
                  <a:gd name="T38" fmla="*/ 0 w 1137"/>
                  <a:gd name="T39" fmla="*/ 0 h 517"/>
                  <a:gd name="T40" fmla="*/ 0 w 1137"/>
                  <a:gd name="T41" fmla="*/ 0 h 517"/>
                  <a:gd name="T42" fmla="*/ 0 w 1137"/>
                  <a:gd name="T43" fmla="*/ 0 h 517"/>
                  <a:gd name="T44" fmla="*/ 0 w 1137"/>
                  <a:gd name="T45" fmla="*/ 0 h 517"/>
                  <a:gd name="T46" fmla="*/ 0 w 1137"/>
                  <a:gd name="T47" fmla="*/ 0 h 517"/>
                  <a:gd name="T48" fmla="*/ 0 w 1137"/>
                  <a:gd name="T49" fmla="*/ 0 h 517"/>
                  <a:gd name="T50" fmla="*/ 0 w 1137"/>
                  <a:gd name="T51" fmla="*/ 0 h 517"/>
                  <a:gd name="T52" fmla="*/ 0 w 1137"/>
                  <a:gd name="T53" fmla="*/ 0 h 517"/>
                  <a:gd name="T54" fmla="*/ 0 w 1137"/>
                  <a:gd name="T55" fmla="*/ 0 h 517"/>
                  <a:gd name="T56" fmla="*/ 0 w 1137"/>
                  <a:gd name="T57" fmla="*/ 0 h 517"/>
                  <a:gd name="T58" fmla="*/ 0 w 1137"/>
                  <a:gd name="T59" fmla="*/ 0 h 517"/>
                  <a:gd name="T60" fmla="*/ 0 w 1137"/>
                  <a:gd name="T61" fmla="*/ 0 h 517"/>
                  <a:gd name="T62" fmla="*/ 0 w 1137"/>
                  <a:gd name="T63" fmla="*/ 0 h 517"/>
                  <a:gd name="T64" fmla="*/ 0 w 1137"/>
                  <a:gd name="T65" fmla="*/ 0 h 517"/>
                  <a:gd name="T66" fmla="*/ 0 w 1137"/>
                  <a:gd name="T67" fmla="*/ 0 h 517"/>
                  <a:gd name="T68" fmla="*/ 0 w 1137"/>
                  <a:gd name="T69" fmla="*/ 0 h 517"/>
                  <a:gd name="T70" fmla="*/ 0 w 1137"/>
                  <a:gd name="T71" fmla="*/ 0 h 517"/>
                  <a:gd name="T72" fmla="*/ 0 w 1137"/>
                  <a:gd name="T73" fmla="*/ 0 h 517"/>
                  <a:gd name="T74" fmla="*/ 0 w 1137"/>
                  <a:gd name="T75" fmla="*/ 0 h 517"/>
                  <a:gd name="T76" fmla="*/ 0 w 1137"/>
                  <a:gd name="T77" fmla="*/ 0 h 517"/>
                  <a:gd name="T78" fmla="*/ 0 w 1137"/>
                  <a:gd name="T79" fmla="*/ 0 h 517"/>
                  <a:gd name="T80" fmla="*/ 0 w 1137"/>
                  <a:gd name="T81" fmla="*/ 0 h 517"/>
                  <a:gd name="T82" fmla="*/ 0 w 1137"/>
                  <a:gd name="T83" fmla="*/ 0 h 517"/>
                  <a:gd name="T84" fmla="*/ 0 w 1137"/>
                  <a:gd name="T85" fmla="*/ 0 h 517"/>
                  <a:gd name="T86" fmla="*/ 0 w 1137"/>
                  <a:gd name="T87" fmla="*/ 0 h 517"/>
                  <a:gd name="T88" fmla="*/ 0 w 1137"/>
                  <a:gd name="T89" fmla="*/ 0 h 517"/>
                  <a:gd name="T90" fmla="*/ 0 w 1137"/>
                  <a:gd name="T91" fmla="*/ 0 h 517"/>
                  <a:gd name="T92" fmla="*/ 0 w 1137"/>
                  <a:gd name="T93" fmla="*/ 0 h 517"/>
                  <a:gd name="T94" fmla="*/ 0 w 1137"/>
                  <a:gd name="T95" fmla="*/ 0 h 5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7" h="517">
                    <a:moveTo>
                      <a:pt x="188" y="415"/>
                    </a:moveTo>
                    <a:lnTo>
                      <a:pt x="218" y="390"/>
                    </a:lnTo>
                    <a:lnTo>
                      <a:pt x="247" y="366"/>
                    </a:lnTo>
                    <a:lnTo>
                      <a:pt x="273" y="344"/>
                    </a:lnTo>
                    <a:lnTo>
                      <a:pt x="298" y="324"/>
                    </a:lnTo>
                    <a:lnTo>
                      <a:pt x="322" y="307"/>
                    </a:lnTo>
                    <a:lnTo>
                      <a:pt x="345" y="291"/>
                    </a:lnTo>
                    <a:lnTo>
                      <a:pt x="367" y="277"/>
                    </a:lnTo>
                    <a:lnTo>
                      <a:pt x="388" y="265"/>
                    </a:lnTo>
                    <a:lnTo>
                      <a:pt x="408" y="255"/>
                    </a:lnTo>
                    <a:lnTo>
                      <a:pt x="429" y="247"/>
                    </a:lnTo>
                    <a:lnTo>
                      <a:pt x="448" y="240"/>
                    </a:lnTo>
                    <a:lnTo>
                      <a:pt x="468" y="234"/>
                    </a:lnTo>
                    <a:lnTo>
                      <a:pt x="488" y="230"/>
                    </a:lnTo>
                    <a:lnTo>
                      <a:pt x="508" y="227"/>
                    </a:lnTo>
                    <a:lnTo>
                      <a:pt x="529" y="226"/>
                    </a:lnTo>
                    <a:lnTo>
                      <a:pt x="550" y="225"/>
                    </a:lnTo>
                    <a:lnTo>
                      <a:pt x="562" y="226"/>
                    </a:lnTo>
                    <a:lnTo>
                      <a:pt x="573" y="227"/>
                    </a:lnTo>
                    <a:lnTo>
                      <a:pt x="586" y="228"/>
                    </a:lnTo>
                    <a:lnTo>
                      <a:pt x="598" y="230"/>
                    </a:lnTo>
                    <a:lnTo>
                      <a:pt x="623" y="236"/>
                    </a:lnTo>
                    <a:lnTo>
                      <a:pt x="649" y="244"/>
                    </a:lnTo>
                    <a:lnTo>
                      <a:pt x="675" y="254"/>
                    </a:lnTo>
                    <a:lnTo>
                      <a:pt x="701" y="266"/>
                    </a:lnTo>
                    <a:lnTo>
                      <a:pt x="726" y="280"/>
                    </a:lnTo>
                    <a:lnTo>
                      <a:pt x="752" y="295"/>
                    </a:lnTo>
                    <a:lnTo>
                      <a:pt x="778" y="312"/>
                    </a:lnTo>
                    <a:lnTo>
                      <a:pt x="803" y="331"/>
                    </a:lnTo>
                    <a:lnTo>
                      <a:pt x="827" y="350"/>
                    </a:lnTo>
                    <a:lnTo>
                      <a:pt x="850" y="372"/>
                    </a:lnTo>
                    <a:lnTo>
                      <a:pt x="872" y="394"/>
                    </a:lnTo>
                    <a:lnTo>
                      <a:pt x="893" y="417"/>
                    </a:lnTo>
                    <a:lnTo>
                      <a:pt x="913" y="441"/>
                    </a:lnTo>
                    <a:lnTo>
                      <a:pt x="930" y="466"/>
                    </a:lnTo>
                    <a:lnTo>
                      <a:pt x="937" y="475"/>
                    </a:lnTo>
                    <a:lnTo>
                      <a:pt x="945" y="484"/>
                    </a:lnTo>
                    <a:lnTo>
                      <a:pt x="953" y="492"/>
                    </a:lnTo>
                    <a:lnTo>
                      <a:pt x="962" y="498"/>
                    </a:lnTo>
                    <a:lnTo>
                      <a:pt x="972" y="503"/>
                    </a:lnTo>
                    <a:lnTo>
                      <a:pt x="981" y="508"/>
                    </a:lnTo>
                    <a:lnTo>
                      <a:pt x="991" y="512"/>
                    </a:lnTo>
                    <a:lnTo>
                      <a:pt x="1002" y="515"/>
                    </a:lnTo>
                    <a:lnTo>
                      <a:pt x="1013" y="516"/>
                    </a:lnTo>
                    <a:lnTo>
                      <a:pt x="1023" y="517"/>
                    </a:lnTo>
                    <a:lnTo>
                      <a:pt x="1035" y="517"/>
                    </a:lnTo>
                    <a:lnTo>
                      <a:pt x="1045" y="515"/>
                    </a:lnTo>
                    <a:lnTo>
                      <a:pt x="1056" y="513"/>
                    </a:lnTo>
                    <a:lnTo>
                      <a:pt x="1067" y="508"/>
                    </a:lnTo>
                    <a:lnTo>
                      <a:pt x="1077" y="503"/>
                    </a:lnTo>
                    <a:lnTo>
                      <a:pt x="1087" y="498"/>
                    </a:lnTo>
                    <a:lnTo>
                      <a:pt x="1096" y="491"/>
                    </a:lnTo>
                    <a:lnTo>
                      <a:pt x="1105" y="484"/>
                    </a:lnTo>
                    <a:lnTo>
                      <a:pt x="1112" y="474"/>
                    </a:lnTo>
                    <a:lnTo>
                      <a:pt x="1118" y="466"/>
                    </a:lnTo>
                    <a:lnTo>
                      <a:pt x="1124" y="457"/>
                    </a:lnTo>
                    <a:lnTo>
                      <a:pt x="1129" y="446"/>
                    </a:lnTo>
                    <a:lnTo>
                      <a:pt x="1132" y="436"/>
                    </a:lnTo>
                    <a:lnTo>
                      <a:pt x="1135" y="426"/>
                    </a:lnTo>
                    <a:lnTo>
                      <a:pt x="1136" y="415"/>
                    </a:lnTo>
                    <a:lnTo>
                      <a:pt x="1137" y="404"/>
                    </a:lnTo>
                    <a:lnTo>
                      <a:pt x="1137" y="394"/>
                    </a:lnTo>
                    <a:lnTo>
                      <a:pt x="1135" y="382"/>
                    </a:lnTo>
                    <a:lnTo>
                      <a:pt x="1133" y="372"/>
                    </a:lnTo>
                    <a:lnTo>
                      <a:pt x="1129" y="362"/>
                    </a:lnTo>
                    <a:lnTo>
                      <a:pt x="1124" y="351"/>
                    </a:lnTo>
                    <a:lnTo>
                      <a:pt x="1118" y="341"/>
                    </a:lnTo>
                    <a:lnTo>
                      <a:pt x="1105" y="322"/>
                    </a:lnTo>
                    <a:lnTo>
                      <a:pt x="1092" y="304"/>
                    </a:lnTo>
                    <a:lnTo>
                      <a:pt x="1078" y="286"/>
                    </a:lnTo>
                    <a:lnTo>
                      <a:pt x="1064" y="269"/>
                    </a:lnTo>
                    <a:lnTo>
                      <a:pt x="1048" y="252"/>
                    </a:lnTo>
                    <a:lnTo>
                      <a:pt x="1033" y="234"/>
                    </a:lnTo>
                    <a:lnTo>
                      <a:pt x="1017" y="219"/>
                    </a:lnTo>
                    <a:lnTo>
                      <a:pt x="1001" y="202"/>
                    </a:lnTo>
                    <a:lnTo>
                      <a:pt x="984" y="188"/>
                    </a:lnTo>
                    <a:lnTo>
                      <a:pt x="967" y="172"/>
                    </a:lnTo>
                    <a:lnTo>
                      <a:pt x="950" y="158"/>
                    </a:lnTo>
                    <a:lnTo>
                      <a:pt x="932" y="144"/>
                    </a:lnTo>
                    <a:lnTo>
                      <a:pt x="896" y="119"/>
                    </a:lnTo>
                    <a:lnTo>
                      <a:pt x="859" y="95"/>
                    </a:lnTo>
                    <a:lnTo>
                      <a:pt x="840" y="83"/>
                    </a:lnTo>
                    <a:lnTo>
                      <a:pt x="821" y="73"/>
                    </a:lnTo>
                    <a:lnTo>
                      <a:pt x="802" y="64"/>
                    </a:lnTo>
                    <a:lnTo>
                      <a:pt x="782" y="55"/>
                    </a:lnTo>
                    <a:lnTo>
                      <a:pt x="763" y="46"/>
                    </a:lnTo>
                    <a:lnTo>
                      <a:pt x="743" y="38"/>
                    </a:lnTo>
                    <a:lnTo>
                      <a:pt x="723" y="31"/>
                    </a:lnTo>
                    <a:lnTo>
                      <a:pt x="704" y="25"/>
                    </a:lnTo>
                    <a:lnTo>
                      <a:pt x="685" y="18"/>
                    </a:lnTo>
                    <a:lnTo>
                      <a:pt x="665" y="14"/>
                    </a:lnTo>
                    <a:lnTo>
                      <a:pt x="646" y="9"/>
                    </a:lnTo>
                    <a:lnTo>
                      <a:pt x="626" y="6"/>
                    </a:lnTo>
                    <a:lnTo>
                      <a:pt x="607" y="3"/>
                    </a:lnTo>
                    <a:lnTo>
                      <a:pt x="588" y="1"/>
                    </a:lnTo>
                    <a:lnTo>
                      <a:pt x="568" y="0"/>
                    </a:lnTo>
                    <a:lnTo>
                      <a:pt x="550" y="0"/>
                    </a:lnTo>
                    <a:lnTo>
                      <a:pt x="513" y="1"/>
                    </a:lnTo>
                    <a:lnTo>
                      <a:pt x="478" y="4"/>
                    </a:lnTo>
                    <a:lnTo>
                      <a:pt x="445" y="8"/>
                    </a:lnTo>
                    <a:lnTo>
                      <a:pt x="412" y="15"/>
                    </a:lnTo>
                    <a:lnTo>
                      <a:pt x="380" y="25"/>
                    </a:lnTo>
                    <a:lnTo>
                      <a:pt x="349" y="35"/>
                    </a:lnTo>
                    <a:lnTo>
                      <a:pt x="319" y="47"/>
                    </a:lnTo>
                    <a:lnTo>
                      <a:pt x="289" y="62"/>
                    </a:lnTo>
                    <a:lnTo>
                      <a:pt x="258" y="78"/>
                    </a:lnTo>
                    <a:lnTo>
                      <a:pt x="228" y="97"/>
                    </a:lnTo>
                    <a:lnTo>
                      <a:pt x="198" y="118"/>
                    </a:lnTo>
                    <a:lnTo>
                      <a:pt x="168" y="139"/>
                    </a:lnTo>
                    <a:lnTo>
                      <a:pt x="136" y="163"/>
                    </a:lnTo>
                    <a:lnTo>
                      <a:pt x="104" y="189"/>
                    </a:lnTo>
                    <a:lnTo>
                      <a:pt x="72" y="217"/>
                    </a:lnTo>
                    <a:lnTo>
                      <a:pt x="38" y="247"/>
                    </a:lnTo>
                    <a:lnTo>
                      <a:pt x="30" y="255"/>
                    </a:lnTo>
                    <a:lnTo>
                      <a:pt x="22" y="264"/>
                    </a:lnTo>
                    <a:lnTo>
                      <a:pt x="16" y="274"/>
                    </a:lnTo>
                    <a:lnTo>
                      <a:pt x="11" y="283"/>
                    </a:lnTo>
                    <a:lnTo>
                      <a:pt x="7" y="293"/>
                    </a:lnTo>
                    <a:lnTo>
                      <a:pt x="4" y="304"/>
                    </a:lnTo>
                    <a:lnTo>
                      <a:pt x="2" y="314"/>
                    </a:lnTo>
                    <a:lnTo>
                      <a:pt x="0" y="325"/>
                    </a:lnTo>
                    <a:lnTo>
                      <a:pt x="0" y="336"/>
                    </a:lnTo>
                    <a:lnTo>
                      <a:pt x="1" y="347"/>
                    </a:lnTo>
                    <a:lnTo>
                      <a:pt x="3" y="357"/>
                    </a:lnTo>
                    <a:lnTo>
                      <a:pt x="6" y="368"/>
                    </a:lnTo>
                    <a:lnTo>
                      <a:pt x="10" y="378"/>
                    </a:lnTo>
                    <a:lnTo>
                      <a:pt x="15" y="388"/>
                    </a:lnTo>
                    <a:lnTo>
                      <a:pt x="21" y="398"/>
                    </a:lnTo>
                    <a:lnTo>
                      <a:pt x="29" y="407"/>
                    </a:lnTo>
                    <a:lnTo>
                      <a:pt x="37" y="415"/>
                    </a:lnTo>
                    <a:lnTo>
                      <a:pt x="45" y="423"/>
                    </a:lnTo>
                    <a:lnTo>
                      <a:pt x="54" y="429"/>
                    </a:lnTo>
                    <a:lnTo>
                      <a:pt x="65" y="434"/>
                    </a:lnTo>
                    <a:lnTo>
                      <a:pt x="74" y="438"/>
                    </a:lnTo>
                    <a:lnTo>
                      <a:pt x="84" y="441"/>
                    </a:lnTo>
                    <a:lnTo>
                      <a:pt x="96" y="443"/>
                    </a:lnTo>
                    <a:lnTo>
                      <a:pt x="106" y="444"/>
                    </a:lnTo>
                    <a:lnTo>
                      <a:pt x="117" y="444"/>
                    </a:lnTo>
                    <a:lnTo>
                      <a:pt x="128" y="443"/>
                    </a:lnTo>
                    <a:lnTo>
                      <a:pt x="138" y="441"/>
                    </a:lnTo>
                    <a:lnTo>
                      <a:pt x="149" y="438"/>
                    </a:lnTo>
                    <a:lnTo>
                      <a:pt x="160" y="434"/>
                    </a:lnTo>
                    <a:lnTo>
                      <a:pt x="169" y="430"/>
                    </a:lnTo>
                    <a:lnTo>
                      <a:pt x="178" y="424"/>
                    </a:lnTo>
                    <a:lnTo>
                      <a:pt x="188" y="415"/>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6" name="Freeform 2203">
                <a:extLst>
                  <a:ext uri="{FF2B5EF4-FFF2-40B4-BE49-F238E27FC236}">
                    <a16:creationId xmlns:a16="http://schemas.microsoft.com/office/drawing/2014/main" id="{64AF2D2E-D9A3-47E4-AA85-642A8CBB3299}"/>
                  </a:ext>
                </a:extLst>
              </p:cNvPr>
              <p:cNvSpPr>
                <a:spLocks/>
              </p:cNvSpPr>
              <p:nvPr/>
            </p:nvSpPr>
            <p:spPr bwMode="auto">
              <a:xfrm>
                <a:off x="3650" y="2963"/>
                <a:ext cx="15" cy="48"/>
              </a:xfrm>
              <a:custGeom>
                <a:avLst/>
                <a:gdLst>
                  <a:gd name="T0" fmla="*/ 0 w 226"/>
                  <a:gd name="T1" fmla="*/ 0 h 717"/>
                  <a:gd name="T2" fmla="*/ 0 w 226"/>
                  <a:gd name="T3" fmla="*/ 0 h 717"/>
                  <a:gd name="T4" fmla="*/ 0 w 226"/>
                  <a:gd name="T5" fmla="*/ 0 h 717"/>
                  <a:gd name="T6" fmla="*/ 0 w 226"/>
                  <a:gd name="T7" fmla="*/ 0 h 717"/>
                  <a:gd name="T8" fmla="*/ 0 w 226"/>
                  <a:gd name="T9" fmla="*/ 0 h 717"/>
                  <a:gd name="T10" fmla="*/ 0 w 226"/>
                  <a:gd name="T11" fmla="*/ 0 h 717"/>
                  <a:gd name="T12" fmla="*/ 0 w 226"/>
                  <a:gd name="T13" fmla="*/ 0 h 717"/>
                  <a:gd name="T14" fmla="*/ 0 w 226"/>
                  <a:gd name="T15" fmla="*/ 0 h 717"/>
                  <a:gd name="T16" fmla="*/ 0 w 226"/>
                  <a:gd name="T17" fmla="*/ 0 h 717"/>
                  <a:gd name="T18" fmla="*/ 0 w 226"/>
                  <a:gd name="T19" fmla="*/ 0 h 717"/>
                  <a:gd name="T20" fmla="*/ 0 w 226"/>
                  <a:gd name="T21" fmla="*/ 0 h 717"/>
                  <a:gd name="T22" fmla="*/ 0 w 226"/>
                  <a:gd name="T23" fmla="*/ 0 h 717"/>
                  <a:gd name="T24" fmla="*/ 0 w 226"/>
                  <a:gd name="T25" fmla="*/ 0 h 717"/>
                  <a:gd name="T26" fmla="*/ 0 w 226"/>
                  <a:gd name="T27" fmla="*/ 0 h 717"/>
                  <a:gd name="T28" fmla="*/ 0 w 226"/>
                  <a:gd name="T29" fmla="*/ 0 h 717"/>
                  <a:gd name="T30" fmla="*/ 0 w 226"/>
                  <a:gd name="T31" fmla="*/ 0 h 717"/>
                  <a:gd name="T32" fmla="*/ 0 w 226"/>
                  <a:gd name="T33" fmla="*/ 0 h 717"/>
                  <a:gd name="T34" fmla="*/ 0 w 226"/>
                  <a:gd name="T35" fmla="*/ 0 h 717"/>
                  <a:gd name="T36" fmla="*/ 0 w 226"/>
                  <a:gd name="T37" fmla="*/ 0 h 717"/>
                  <a:gd name="T38" fmla="*/ 0 w 226"/>
                  <a:gd name="T39" fmla="*/ 0 h 717"/>
                  <a:gd name="T40" fmla="*/ 0 w 226"/>
                  <a:gd name="T41" fmla="*/ 0 h 717"/>
                  <a:gd name="T42" fmla="*/ 0 w 226"/>
                  <a:gd name="T43" fmla="*/ 0 h 717"/>
                  <a:gd name="T44" fmla="*/ 0 w 226"/>
                  <a:gd name="T45" fmla="*/ 0 h 717"/>
                  <a:gd name="T46" fmla="*/ 0 w 226"/>
                  <a:gd name="T47" fmla="*/ 0 h 717"/>
                  <a:gd name="T48" fmla="*/ 0 w 226"/>
                  <a:gd name="T49" fmla="*/ 0 h 717"/>
                  <a:gd name="T50" fmla="*/ 0 w 226"/>
                  <a:gd name="T51" fmla="*/ 0 h 717"/>
                  <a:gd name="T52" fmla="*/ 0 w 226"/>
                  <a:gd name="T53" fmla="*/ 0 h 717"/>
                  <a:gd name="T54" fmla="*/ 0 w 226"/>
                  <a:gd name="T55" fmla="*/ 0 h 717"/>
                  <a:gd name="T56" fmla="*/ 0 w 226"/>
                  <a:gd name="T57" fmla="*/ 0 h 717"/>
                  <a:gd name="T58" fmla="*/ 0 w 226"/>
                  <a:gd name="T59" fmla="*/ 0 h 717"/>
                  <a:gd name="T60" fmla="*/ 0 w 226"/>
                  <a:gd name="T61" fmla="*/ 0 h 717"/>
                  <a:gd name="T62" fmla="*/ 0 w 226"/>
                  <a:gd name="T63" fmla="*/ 0 h 717"/>
                  <a:gd name="T64" fmla="*/ 0 w 226"/>
                  <a:gd name="T65" fmla="*/ 0 h 7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6" h="717">
                    <a:moveTo>
                      <a:pt x="0" y="112"/>
                    </a:moveTo>
                    <a:lnTo>
                      <a:pt x="1" y="605"/>
                    </a:lnTo>
                    <a:lnTo>
                      <a:pt x="1" y="616"/>
                    </a:lnTo>
                    <a:lnTo>
                      <a:pt x="3" y="627"/>
                    </a:lnTo>
                    <a:lnTo>
                      <a:pt x="6" y="638"/>
                    </a:lnTo>
                    <a:lnTo>
                      <a:pt x="9" y="648"/>
                    </a:lnTo>
                    <a:lnTo>
                      <a:pt x="14" y="658"/>
                    </a:lnTo>
                    <a:lnTo>
                      <a:pt x="20" y="668"/>
                    </a:lnTo>
                    <a:lnTo>
                      <a:pt x="27" y="676"/>
                    </a:lnTo>
                    <a:lnTo>
                      <a:pt x="34" y="684"/>
                    </a:lnTo>
                    <a:lnTo>
                      <a:pt x="42" y="691"/>
                    </a:lnTo>
                    <a:lnTo>
                      <a:pt x="51" y="698"/>
                    </a:lnTo>
                    <a:lnTo>
                      <a:pt x="60" y="704"/>
                    </a:lnTo>
                    <a:lnTo>
                      <a:pt x="70" y="708"/>
                    </a:lnTo>
                    <a:lnTo>
                      <a:pt x="81" y="712"/>
                    </a:lnTo>
                    <a:lnTo>
                      <a:pt x="91" y="715"/>
                    </a:lnTo>
                    <a:lnTo>
                      <a:pt x="102" y="717"/>
                    </a:lnTo>
                    <a:lnTo>
                      <a:pt x="114" y="717"/>
                    </a:lnTo>
                    <a:lnTo>
                      <a:pt x="125" y="716"/>
                    </a:lnTo>
                    <a:lnTo>
                      <a:pt x="136" y="715"/>
                    </a:lnTo>
                    <a:lnTo>
                      <a:pt x="148" y="712"/>
                    </a:lnTo>
                    <a:lnTo>
                      <a:pt x="158" y="708"/>
                    </a:lnTo>
                    <a:lnTo>
                      <a:pt x="167" y="704"/>
                    </a:lnTo>
                    <a:lnTo>
                      <a:pt x="177" y="698"/>
                    </a:lnTo>
                    <a:lnTo>
                      <a:pt x="185" y="691"/>
                    </a:lnTo>
                    <a:lnTo>
                      <a:pt x="193" y="684"/>
                    </a:lnTo>
                    <a:lnTo>
                      <a:pt x="201" y="676"/>
                    </a:lnTo>
                    <a:lnTo>
                      <a:pt x="208" y="668"/>
                    </a:lnTo>
                    <a:lnTo>
                      <a:pt x="213" y="658"/>
                    </a:lnTo>
                    <a:lnTo>
                      <a:pt x="218" y="648"/>
                    </a:lnTo>
                    <a:lnTo>
                      <a:pt x="221" y="638"/>
                    </a:lnTo>
                    <a:lnTo>
                      <a:pt x="224" y="627"/>
                    </a:lnTo>
                    <a:lnTo>
                      <a:pt x="226" y="616"/>
                    </a:lnTo>
                    <a:lnTo>
                      <a:pt x="226" y="605"/>
                    </a:lnTo>
                    <a:lnTo>
                      <a:pt x="226" y="112"/>
                    </a:lnTo>
                    <a:lnTo>
                      <a:pt x="225" y="101"/>
                    </a:lnTo>
                    <a:lnTo>
                      <a:pt x="224" y="90"/>
                    </a:lnTo>
                    <a:lnTo>
                      <a:pt x="221" y="78"/>
                    </a:lnTo>
                    <a:lnTo>
                      <a:pt x="217" y="68"/>
                    </a:lnTo>
                    <a:lnTo>
                      <a:pt x="213" y="59"/>
                    </a:lnTo>
                    <a:lnTo>
                      <a:pt x="207" y="49"/>
                    </a:lnTo>
                    <a:lnTo>
                      <a:pt x="201" y="40"/>
                    </a:lnTo>
                    <a:lnTo>
                      <a:pt x="193" y="33"/>
                    </a:lnTo>
                    <a:lnTo>
                      <a:pt x="185" y="26"/>
                    </a:lnTo>
                    <a:lnTo>
                      <a:pt x="177" y="18"/>
                    </a:lnTo>
                    <a:lnTo>
                      <a:pt x="167" y="13"/>
                    </a:lnTo>
                    <a:lnTo>
                      <a:pt x="157" y="8"/>
                    </a:lnTo>
                    <a:lnTo>
                      <a:pt x="147" y="5"/>
                    </a:lnTo>
                    <a:lnTo>
                      <a:pt x="136" y="2"/>
                    </a:lnTo>
                    <a:lnTo>
                      <a:pt x="125" y="0"/>
                    </a:lnTo>
                    <a:lnTo>
                      <a:pt x="114" y="0"/>
                    </a:lnTo>
                    <a:lnTo>
                      <a:pt x="101" y="0"/>
                    </a:lnTo>
                    <a:lnTo>
                      <a:pt x="90" y="2"/>
                    </a:lnTo>
                    <a:lnTo>
                      <a:pt x="80" y="5"/>
                    </a:lnTo>
                    <a:lnTo>
                      <a:pt x="69" y="8"/>
                    </a:lnTo>
                    <a:lnTo>
                      <a:pt x="59" y="13"/>
                    </a:lnTo>
                    <a:lnTo>
                      <a:pt x="50" y="18"/>
                    </a:lnTo>
                    <a:lnTo>
                      <a:pt x="41" y="26"/>
                    </a:lnTo>
                    <a:lnTo>
                      <a:pt x="33" y="33"/>
                    </a:lnTo>
                    <a:lnTo>
                      <a:pt x="26" y="41"/>
                    </a:lnTo>
                    <a:lnTo>
                      <a:pt x="20" y="49"/>
                    </a:lnTo>
                    <a:lnTo>
                      <a:pt x="13" y="59"/>
                    </a:lnTo>
                    <a:lnTo>
                      <a:pt x="9" y="68"/>
                    </a:lnTo>
                    <a:lnTo>
                      <a:pt x="5" y="79"/>
                    </a:lnTo>
                    <a:lnTo>
                      <a:pt x="3" y="90"/>
                    </a:lnTo>
                    <a:lnTo>
                      <a:pt x="1" y="101"/>
                    </a:lnTo>
                    <a:lnTo>
                      <a:pt x="0" y="112"/>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7" name="Freeform 2204">
                <a:extLst>
                  <a:ext uri="{FF2B5EF4-FFF2-40B4-BE49-F238E27FC236}">
                    <a16:creationId xmlns:a16="http://schemas.microsoft.com/office/drawing/2014/main" id="{22DE550D-57A1-44DA-8F0D-2060B7F5454E}"/>
                  </a:ext>
                </a:extLst>
              </p:cNvPr>
              <p:cNvSpPr>
                <a:spLocks/>
              </p:cNvSpPr>
              <p:nvPr/>
            </p:nvSpPr>
            <p:spPr bwMode="auto">
              <a:xfrm>
                <a:off x="3486" y="3298"/>
                <a:ext cx="55" cy="54"/>
              </a:xfrm>
              <a:custGeom>
                <a:avLst/>
                <a:gdLst>
                  <a:gd name="T0" fmla="*/ 0 w 817"/>
                  <a:gd name="T1" fmla="*/ 0 h 818"/>
                  <a:gd name="T2" fmla="*/ 0 w 817"/>
                  <a:gd name="T3" fmla="*/ 0 h 818"/>
                  <a:gd name="T4" fmla="*/ 0 w 817"/>
                  <a:gd name="T5" fmla="*/ 0 h 818"/>
                  <a:gd name="T6" fmla="*/ 0 w 817"/>
                  <a:gd name="T7" fmla="*/ 0 h 818"/>
                  <a:gd name="T8" fmla="*/ 0 w 817"/>
                  <a:gd name="T9" fmla="*/ 0 h 818"/>
                  <a:gd name="T10" fmla="*/ 0 w 817"/>
                  <a:gd name="T11" fmla="*/ 0 h 818"/>
                  <a:gd name="T12" fmla="*/ 0 w 817"/>
                  <a:gd name="T13" fmla="*/ 0 h 818"/>
                  <a:gd name="T14" fmla="*/ 0 w 817"/>
                  <a:gd name="T15" fmla="*/ 0 h 818"/>
                  <a:gd name="T16" fmla="*/ 0 w 817"/>
                  <a:gd name="T17" fmla="*/ 0 h 818"/>
                  <a:gd name="T18" fmla="*/ 0 w 817"/>
                  <a:gd name="T19" fmla="*/ 0 h 818"/>
                  <a:gd name="T20" fmla="*/ 0 w 817"/>
                  <a:gd name="T21" fmla="*/ 0 h 818"/>
                  <a:gd name="T22" fmla="*/ 0 w 817"/>
                  <a:gd name="T23" fmla="*/ 0 h 818"/>
                  <a:gd name="T24" fmla="*/ 0 w 817"/>
                  <a:gd name="T25" fmla="*/ 0 h 818"/>
                  <a:gd name="T26" fmla="*/ 0 w 817"/>
                  <a:gd name="T27" fmla="*/ 0 h 818"/>
                  <a:gd name="T28" fmla="*/ 0 w 817"/>
                  <a:gd name="T29" fmla="*/ 0 h 818"/>
                  <a:gd name="T30" fmla="*/ 0 w 817"/>
                  <a:gd name="T31" fmla="*/ 0 h 818"/>
                  <a:gd name="T32" fmla="*/ 0 w 817"/>
                  <a:gd name="T33" fmla="*/ 0 h 818"/>
                  <a:gd name="T34" fmla="*/ 0 w 817"/>
                  <a:gd name="T35" fmla="*/ 0 h 818"/>
                  <a:gd name="T36" fmla="*/ 0 w 817"/>
                  <a:gd name="T37" fmla="*/ 0 h 818"/>
                  <a:gd name="T38" fmla="*/ 0 w 817"/>
                  <a:gd name="T39" fmla="*/ 0 h 818"/>
                  <a:gd name="T40" fmla="*/ 0 w 817"/>
                  <a:gd name="T41" fmla="*/ 0 h 818"/>
                  <a:gd name="T42" fmla="*/ 0 w 817"/>
                  <a:gd name="T43" fmla="*/ 0 h 818"/>
                  <a:gd name="T44" fmla="*/ 0 w 817"/>
                  <a:gd name="T45" fmla="*/ 0 h 818"/>
                  <a:gd name="T46" fmla="*/ 0 w 817"/>
                  <a:gd name="T47" fmla="*/ 0 h 818"/>
                  <a:gd name="T48" fmla="*/ 0 w 817"/>
                  <a:gd name="T49" fmla="*/ 0 h 818"/>
                  <a:gd name="T50" fmla="*/ 0 w 817"/>
                  <a:gd name="T51" fmla="*/ 0 h 818"/>
                  <a:gd name="T52" fmla="*/ 0 w 817"/>
                  <a:gd name="T53" fmla="*/ 0 h 818"/>
                  <a:gd name="T54" fmla="*/ 0 w 817"/>
                  <a:gd name="T55" fmla="*/ 0 h 818"/>
                  <a:gd name="T56" fmla="*/ 0 w 817"/>
                  <a:gd name="T57" fmla="*/ 0 h 818"/>
                  <a:gd name="T58" fmla="*/ 0 w 817"/>
                  <a:gd name="T59" fmla="*/ 0 h 818"/>
                  <a:gd name="T60" fmla="*/ 0 w 817"/>
                  <a:gd name="T61" fmla="*/ 0 h 818"/>
                  <a:gd name="T62" fmla="*/ 0 w 817"/>
                  <a:gd name="T63" fmla="*/ 0 h 818"/>
                  <a:gd name="T64" fmla="*/ 0 w 817"/>
                  <a:gd name="T65" fmla="*/ 0 h 8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7" h="818">
                    <a:moveTo>
                      <a:pt x="233" y="41"/>
                    </a:moveTo>
                    <a:lnTo>
                      <a:pt x="222" y="31"/>
                    </a:lnTo>
                    <a:lnTo>
                      <a:pt x="211" y="23"/>
                    </a:lnTo>
                    <a:lnTo>
                      <a:pt x="200" y="16"/>
                    </a:lnTo>
                    <a:lnTo>
                      <a:pt x="187" y="11"/>
                    </a:lnTo>
                    <a:lnTo>
                      <a:pt x="175" y="7"/>
                    </a:lnTo>
                    <a:lnTo>
                      <a:pt x="162" y="3"/>
                    </a:lnTo>
                    <a:lnTo>
                      <a:pt x="149" y="1"/>
                    </a:lnTo>
                    <a:lnTo>
                      <a:pt x="136" y="0"/>
                    </a:lnTo>
                    <a:lnTo>
                      <a:pt x="123" y="1"/>
                    </a:lnTo>
                    <a:lnTo>
                      <a:pt x="110" y="3"/>
                    </a:lnTo>
                    <a:lnTo>
                      <a:pt x="97" y="7"/>
                    </a:lnTo>
                    <a:lnTo>
                      <a:pt x="85" y="11"/>
                    </a:lnTo>
                    <a:lnTo>
                      <a:pt x="72" y="16"/>
                    </a:lnTo>
                    <a:lnTo>
                      <a:pt x="61" y="23"/>
                    </a:lnTo>
                    <a:lnTo>
                      <a:pt x="50" y="31"/>
                    </a:lnTo>
                    <a:lnTo>
                      <a:pt x="39" y="41"/>
                    </a:lnTo>
                    <a:lnTo>
                      <a:pt x="30" y="51"/>
                    </a:lnTo>
                    <a:lnTo>
                      <a:pt x="22" y="61"/>
                    </a:lnTo>
                    <a:lnTo>
                      <a:pt x="15" y="74"/>
                    </a:lnTo>
                    <a:lnTo>
                      <a:pt x="9" y="85"/>
                    </a:lnTo>
                    <a:lnTo>
                      <a:pt x="5" y="98"/>
                    </a:lnTo>
                    <a:lnTo>
                      <a:pt x="2" y="111"/>
                    </a:lnTo>
                    <a:lnTo>
                      <a:pt x="0" y="123"/>
                    </a:lnTo>
                    <a:lnTo>
                      <a:pt x="0" y="137"/>
                    </a:lnTo>
                    <a:lnTo>
                      <a:pt x="0" y="150"/>
                    </a:lnTo>
                    <a:lnTo>
                      <a:pt x="2" y="163"/>
                    </a:lnTo>
                    <a:lnTo>
                      <a:pt x="5" y="175"/>
                    </a:lnTo>
                    <a:lnTo>
                      <a:pt x="9" y="188"/>
                    </a:lnTo>
                    <a:lnTo>
                      <a:pt x="15" y="200"/>
                    </a:lnTo>
                    <a:lnTo>
                      <a:pt x="22" y="211"/>
                    </a:lnTo>
                    <a:lnTo>
                      <a:pt x="30" y="223"/>
                    </a:lnTo>
                    <a:lnTo>
                      <a:pt x="39" y="233"/>
                    </a:lnTo>
                    <a:lnTo>
                      <a:pt x="584" y="778"/>
                    </a:lnTo>
                    <a:lnTo>
                      <a:pt x="595" y="787"/>
                    </a:lnTo>
                    <a:lnTo>
                      <a:pt x="606" y="796"/>
                    </a:lnTo>
                    <a:lnTo>
                      <a:pt x="617" y="803"/>
                    </a:lnTo>
                    <a:lnTo>
                      <a:pt x="630" y="808"/>
                    </a:lnTo>
                    <a:lnTo>
                      <a:pt x="642" y="812"/>
                    </a:lnTo>
                    <a:lnTo>
                      <a:pt x="654" y="815"/>
                    </a:lnTo>
                    <a:lnTo>
                      <a:pt x="668" y="817"/>
                    </a:lnTo>
                    <a:lnTo>
                      <a:pt x="681" y="818"/>
                    </a:lnTo>
                    <a:lnTo>
                      <a:pt x="694" y="817"/>
                    </a:lnTo>
                    <a:lnTo>
                      <a:pt x="707" y="815"/>
                    </a:lnTo>
                    <a:lnTo>
                      <a:pt x="720" y="812"/>
                    </a:lnTo>
                    <a:lnTo>
                      <a:pt x="732" y="808"/>
                    </a:lnTo>
                    <a:lnTo>
                      <a:pt x="744" y="803"/>
                    </a:lnTo>
                    <a:lnTo>
                      <a:pt x="756" y="796"/>
                    </a:lnTo>
                    <a:lnTo>
                      <a:pt x="767" y="787"/>
                    </a:lnTo>
                    <a:lnTo>
                      <a:pt x="778" y="778"/>
                    </a:lnTo>
                    <a:lnTo>
                      <a:pt x="787" y="768"/>
                    </a:lnTo>
                    <a:lnTo>
                      <a:pt x="795" y="756"/>
                    </a:lnTo>
                    <a:lnTo>
                      <a:pt x="801" y="745"/>
                    </a:lnTo>
                    <a:lnTo>
                      <a:pt x="808" y="734"/>
                    </a:lnTo>
                    <a:lnTo>
                      <a:pt x="812" y="721"/>
                    </a:lnTo>
                    <a:lnTo>
                      <a:pt x="815" y="708"/>
                    </a:lnTo>
                    <a:lnTo>
                      <a:pt x="817" y="695"/>
                    </a:lnTo>
                    <a:lnTo>
                      <a:pt x="817" y="682"/>
                    </a:lnTo>
                    <a:lnTo>
                      <a:pt x="817" y="668"/>
                    </a:lnTo>
                    <a:lnTo>
                      <a:pt x="815" y="656"/>
                    </a:lnTo>
                    <a:lnTo>
                      <a:pt x="812" y="643"/>
                    </a:lnTo>
                    <a:lnTo>
                      <a:pt x="808" y="630"/>
                    </a:lnTo>
                    <a:lnTo>
                      <a:pt x="801" y="619"/>
                    </a:lnTo>
                    <a:lnTo>
                      <a:pt x="795" y="606"/>
                    </a:lnTo>
                    <a:lnTo>
                      <a:pt x="787" y="596"/>
                    </a:lnTo>
                    <a:lnTo>
                      <a:pt x="778" y="586"/>
                    </a:lnTo>
                    <a:lnTo>
                      <a:pt x="233" y="41"/>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8" name="Freeform 2205">
                <a:extLst>
                  <a:ext uri="{FF2B5EF4-FFF2-40B4-BE49-F238E27FC236}">
                    <a16:creationId xmlns:a16="http://schemas.microsoft.com/office/drawing/2014/main" id="{76029949-6FB7-4BF5-8919-849E9336F9A3}"/>
                  </a:ext>
                </a:extLst>
              </p:cNvPr>
              <p:cNvSpPr>
                <a:spLocks/>
              </p:cNvSpPr>
              <p:nvPr/>
            </p:nvSpPr>
            <p:spPr bwMode="auto">
              <a:xfrm>
                <a:off x="3509" y="3274"/>
                <a:ext cx="54" cy="55"/>
              </a:xfrm>
              <a:custGeom>
                <a:avLst/>
                <a:gdLst>
                  <a:gd name="T0" fmla="*/ 0 w 817"/>
                  <a:gd name="T1" fmla="*/ 0 h 818"/>
                  <a:gd name="T2" fmla="*/ 0 w 817"/>
                  <a:gd name="T3" fmla="*/ 0 h 818"/>
                  <a:gd name="T4" fmla="*/ 0 w 817"/>
                  <a:gd name="T5" fmla="*/ 0 h 818"/>
                  <a:gd name="T6" fmla="*/ 0 w 817"/>
                  <a:gd name="T7" fmla="*/ 0 h 818"/>
                  <a:gd name="T8" fmla="*/ 0 w 817"/>
                  <a:gd name="T9" fmla="*/ 0 h 818"/>
                  <a:gd name="T10" fmla="*/ 0 w 817"/>
                  <a:gd name="T11" fmla="*/ 0 h 818"/>
                  <a:gd name="T12" fmla="*/ 0 w 817"/>
                  <a:gd name="T13" fmla="*/ 0 h 818"/>
                  <a:gd name="T14" fmla="*/ 0 w 817"/>
                  <a:gd name="T15" fmla="*/ 0 h 818"/>
                  <a:gd name="T16" fmla="*/ 0 w 817"/>
                  <a:gd name="T17" fmla="*/ 0 h 818"/>
                  <a:gd name="T18" fmla="*/ 0 w 817"/>
                  <a:gd name="T19" fmla="*/ 0 h 818"/>
                  <a:gd name="T20" fmla="*/ 0 w 817"/>
                  <a:gd name="T21" fmla="*/ 0 h 818"/>
                  <a:gd name="T22" fmla="*/ 0 w 817"/>
                  <a:gd name="T23" fmla="*/ 0 h 818"/>
                  <a:gd name="T24" fmla="*/ 0 w 817"/>
                  <a:gd name="T25" fmla="*/ 0 h 818"/>
                  <a:gd name="T26" fmla="*/ 0 w 817"/>
                  <a:gd name="T27" fmla="*/ 0 h 818"/>
                  <a:gd name="T28" fmla="*/ 0 w 817"/>
                  <a:gd name="T29" fmla="*/ 0 h 818"/>
                  <a:gd name="T30" fmla="*/ 0 w 817"/>
                  <a:gd name="T31" fmla="*/ 0 h 818"/>
                  <a:gd name="T32" fmla="*/ 0 w 817"/>
                  <a:gd name="T33" fmla="*/ 0 h 818"/>
                  <a:gd name="T34" fmla="*/ 0 w 817"/>
                  <a:gd name="T35" fmla="*/ 0 h 818"/>
                  <a:gd name="T36" fmla="*/ 0 w 817"/>
                  <a:gd name="T37" fmla="*/ 0 h 818"/>
                  <a:gd name="T38" fmla="*/ 0 w 817"/>
                  <a:gd name="T39" fmla="*/ 0 h 818"/>
                  <a:gd name="T40" fmla="*/ 0 w 817"/>
                  <a:gd name="T41" fmla="*/ 0 h 818"/>
                  <a:gd name="T42" fmla="*/ 0 w 817"/>
                  <a:gd name="T43" fmla="*/ 0 h 818"/>
                  <a:gd name="T44" fmla="*/ 0 w 817"/>
                  <a:gd name="T45" fmla="*/ 0 h 818"/>
                  <a:gd name="T46" fmla="*/ 0 w 817"/>
                  <a:gd name="T47" fmla="*/ 0 h 818"/>
                  <a:gd name="T48" fmla="*/ 0 w 817"/>
                  <a:gd name="T49" fmla="*/ 0 h 818"/>
                  <a:gd name="T50" fmla="*/ 0 w 817"/>
                  <a:gd name="T51" fmla="*/ 0 h 818"/>
                  <a:gd name="T52" fmla="*/ 0 w 817"/>
                  <a:gd name="T53" fmla="*/ 0 h 818"/>
                  <a:gd name="T54" fmla="*/ 0 w 817"/>
                  <a:gd name="T55" fmla="*/ 0 h 818"/>
                  <a:gd name="T56" fmla="*/ 0 w 817"/>
                  <a:gd name="T57" fmla="*/ 0 h 818"/>
                  <a:gd name="T58" fmla="*/ 0 w 817"/>
                  <a:gd name="T59" fmla="*/ 0 h 818"/>
                  <a:gd name="T60" fmla="*/ 0 w 817"/>
                  <a:gd name="T61" fmla="*/ 0 h 818"/>
                  <a:gd name="T62" fmla="*/ 0 w 817"/>
                  <a:gd name="T63" fmla="*/ 0 h 818"/>
                  <a:gd name="T64" fmla="*/ 0 w 817"/>
                  <a:gd name="T65" fmla="*/ 0 h 8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7" h="818">
                    <a:moveTo>
                      <a:pt x="39" y="40"/>
                    </a:moveTo>
                    <a:lnTo>
                      <a:pt x="30" y="51"/>
                    </a:lnTo>
                    <a:lnTo>
                      <a:pt x="23" y="61"/>
                    </a:lnTo>
                    <a:lnTo>
                      <a:pt x="16" y="73"/>
                    </a:lnTo>
                    <a:lnTo>
                      <a:pt x="10" y="85"/>
                    </a:lnTo>
                    <a:lnTo>
                      <a:pt x="5" y="97"/>
                    </a:lnTo>
                    <a:lnTo>
                      <a:pt x="2" y="111"/>
                    </a:lnTo>
                    <a:lnTo>
                      <a:pt x="0" y="123"/>
                    </a:lnTo>
                    <a:lnTo>
                      <a:pt x="0" y="137"/>
                    </a:lnTo>
                    <a:lnTo>
                      <a:pt x="0" y="150"/>
                    </a:lnTo>
                    <a:lnTo>
                      <a:pt x="2" y="162"/>
                    </a:lnTo>
                    <a:lnTo>
                      <a:pt x="5" y="176"/>
                    </a:lnTo>
                    <a:lnTo>
                      <a:pt x="10" y="188"/>
                    </a:lnTo>
                    <a:lnTo>
                      <a:pt x="16" y="200"/>
                    </a:lnTo>
                    <a:lnTo>
                      <a:pt x="23" y="212"/>
                    </a:lnTo>
                    <a:lnTo>
                      <a:pt x="30" y="222"/>
                    </a:lnTo>
                    <a:lnTo>
                      <a:pt x="39" y="233"/>
                    </a:lnTo>
                    <a:lnTo>
                      <a:pt x="584" y="778"/>
                    </a:lnTo>
                    <a:lnTo>
                      <a:pt x="595" y="787"/>
                    </a:lnTo>
                    <a:lnTo>
                      <a:pt x="606" y="795"/>
                    </a:lnTo>
                    <a:lnTo>
                      <a:pt x="618" y="802"/>
                    </a:lnTo>
                    <a:lnTo>
                      <a:pt x="630" y="808"/>
                    </a:lnTo>
                    <a:lnTo>
                      <a:pt x="642" y="812"/>
                    </a:lnTo>
                    <a:lnTo>
                      <a:pt x="655" y="815"/>
                    </a:lnTo>
                    <a:lnTo>
                      <a:pt x="668" y="817"/>
                    </a:lnTo>
                    <a:lnTo>
                      <a:pt x="682" y="818"/>
                    </a:lnTo>
                    <a:lnTo>
                      <a:pt x="694" y="817"/>
                    </a:lnTo>
                    <a:lnTo>
                      <a:pt x="708" y="815"/>
                    </a:lnTo>
                    <a:lnTo>
                      <a:pt x="720" y="812"/>
                    </a:lnTo>
                    <a:lnTo>
                      <a:pt x="732" y="808"/>
                    </a:lnTo>
                    <a:lnTo>
                      <a:pt x="745" y="802"/>
                    </a:lnTo>
                    <a:lnTo>
                      <a:pt x="756" y="795"/>
                    </a:lnTo>
                    <a:lnTo>
                      <a:pt x="767" y="787"/>
                    </a:lnTo>
                    <a:lnTo>
                      <a:pt x="778" y="778"/>
                    </a:lnTo>
                    <a:lnTo>
                      <a:pt x="787" y="767"/>
                    </a:lnTo>
                    <a:lnTo>
                      <a:pt x="795" y="757"/>
                    </a:lnTo>
                    <a:lnTo>
                      <a:pt x="802" y="744"/>
                    </a:lnTo>
                    <a:lnTo>
                      <a:pt x="808" y="733"/>
                    </a:lnTo>
                    <a:lnTo>
                      <a:pt x="812" y="721"/>
                    </a:lnTo>
                    <a:lnTo>
                      <a:pt x="815" y="707"/>
                    </a:lnTo>
                    <a:lnTo>
                      <a:pt x="817" y="695"/>
                    </a:lnTo>
                    <a:lnTo>
                      <a:pt x="817" y="681"/>
                    </a:lnTo>
                    <a:lnTo>
                      <a:pt x="817" y="668"/>
                    </a:lnTo>
                    <a:lnTo>
                      <a:pt x="815" y="656"/>
                    </a:lnTo>
                    <a:lnTo>
                      <a:pt x="812" y="643"/>
                    </a:lnTo>
                    <a:lnTo>
                      <a:pt x="808" y="630"/>
                    </a:lnTo>
                    <a:lnTo>
                      <a:pt x="802" y="618"/>
                    </a:lnTo>
                    <a:lnTo>
                      <a:pt x="795" y="606"/>
                    </a:lnTo>
                    <a:lnTo>
                      <a:pt x="787" y="596"/>
                    </a:lnTo>
                    <a:lnTo>
                      <a:pt x="778" y="585"/>
                    </a:lnTo>
                    <a:lnTo>
                      <a:pt x="233" y="40"/>
                    </a:lnTo>
                    <a:lnTo>
                      <a:pt x="223" y="31"/>
                    </a:lnTo>
                    <a:lnTo>
                      <a:pt x="211" y="23"/>
                    </a:lnTo>
                    <a:lnTo>
                      <a:pt x="200" y="16"/>
                    </a:lnTo>
                    <a:lnTo>
                      <a:pt x="187" y="10"/>
                    </a:lnTo>
                    <a:lnTo>
                      <a:pt x="175" y="6"/>
                    </a:lnTo>
                    <a:lnTo>
                      <a:pt x="163" y="3"/>
                    </a:lnTo>
                    <a:lnTo>
                      <a:pt x="149" y="1"/>
                    </a:lnTo>
                    <a:lnTo>
                      <a:pt x="137" y="0"/>
                    </a:lnTo>
                    <a:lnTo>
                      <a:pt x="123" y="1"/>
                    </a:lnTo>
                    <a:lnTo>
                      <a:pt x="110" y="3"/>
                    </a:lnTo>
                    <a:lnTo>
                      <a:pt x="97" y="6"/>
                    </a:lnTo>
                    <a:lnTo>
                      <a:pt x="85" y="10"/>
                    </a:lnTo>
                    <a:lnTo>
                      <a:pt x="73" y="16"/>
                    </a:lnTo>
                    <a:lnTo>
                      <a:pt x="61" y="23"/>
                    </a:lnTo>
                    <a:lnTo>
                      <a:pt x="50" y="31"/>
                    </a:lnTo>
                    <a:lnTo>
                      <a:pt x="39" y="40"/>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49" name="Freeform 2206">
                <a:extLst>
                  <a:ext uri="{FF2B5EF4-FFF2-40B4-BE49-F238E27FC236}">
                    <a16:creationId xmlns:a16="http://schemas.microsoft.com/office/drawing/2014/main" id="{50E77BF1-1585-4C00-BC47-B5CFC0E92E8B}"/>
                  </a:ext>
                </a:extLst>
              </p:cNvPr>
              <p:cNvSpPr>
                <a:spLocks/>
              </p:cNvSpPr>
              <p:nvPr/>
            </p:nvSpPr>
            <p:spPr bwMode="auto">
              <a:xfrm>
                <a:off x="3533" y="3250"/>
                <a:ext cx="54" cy="55"/>
              </a:xfrm>
              <a:custGeom>
                <a:avLst/>
                <a:gdLst>
                  <a:gd name="T0" fmla="*/ 0 w 818"/>
                  <a:gd name="T1" fmla="*/ 0 h 817"/>
                  <a:gd name="T2" fmla="*/ 0 w 818"/>
                  <a:gd name="T3" fmla="*/ 0 h 817"/>
                  <a:gd name="T4" fmla="*/ 0 w 818"/>
                  <a:gd name="T5" fmla="*/ 0 h 817"/>
                  <a:gd name="T6" fmla="*/ 0 w 818"/>
                  <a:gd name="T7" fmla="*/ 0 h 817"/>
                  <a:gd name="T8" fmla="*/ 0 w 818"/>
                  <a:gd name="T9" fmla="*/ 0 h 817"/>
                  <a:gd name="T10" fmla="*/ 0 w 818"/>
                  <a:gd name="T11" fmla="*/ 0 h 817"/>
                  <a:gd name="T12" fmla="*/ 0 w 818"/>
                  <a:gd name="T13" fmla="*/ 0 h 817"/>
                  <a:gd name="T14" fmla="*/ 0 w 818"/>
                  <a:gd name="T15" fmla="*/ 0 h 817"/>
                  <a:gd name="T16" fmla="*/ 0 w 818"/>
                  <a:gd name="T17" fmla="*/ 0 h 817"/>
                  <a:gd name="T18" fmla="*/ 0 w 818"/>
                  <a:gd name="T19" fmla="*/ 0 h 817"/>
                  <a:gd name="T20" fmla="*/ 0 w 818"/>
                  <a:gd name="T21" fmla="*/ 0 h 817"/>
                  <a:gd name="T22" fmla="*/ 0 w 818"/>
                  <a:gd name="T23" fmla="*/ 0 h 817"/>
                  <a:gd name="T24" fmla="*/ 0 w 818"/>
                  <a:gd name="T25" fmla="*/ 0 h 817"/>
                  <a:gd name="T26" fmla="*/ 0 w 818"/>
                  <a:gd name="T27" fmla="*/ 0 h 817"/>
                  <a:gd name="T28" fmla="*/ 0 w 818"/>
                  <a:gd name="T29" fmla="*/ 0 h 817"/>
                  <a:gd name="T30" fmla="*/ 0 w 818"/>
                  <a:gd name="T31" fmla="*/ 0 h 817"/>
                  <a:gd name="T32" fmla="*/ 0 w 818"/>
                  <a:gd name="T33" fmla="*/ 0 h 817"/>
                  <a:gd name="T34" fmla="*/ 0 w 818"/>
                  <a:gd name="T35" fmla="*/ 0 h 817"/>
                  <a:gd name="T36" fmla="*/ 0 w 818"/>
                  <a:gd name="T37" fmla="*/ 0 h 817"/>
                  <a:gd name="T38" fmla="*/ 0 w 818"/>
                  <a:gd name="T39" fmla="*/ 0 h 817"/>
                  <a:gd name="T40" fmla="*/ 0 w 818"/>
                  <a:gd name="T41" fmla="*/ 0 h 817"/>
                  <a:gd name="T42" fmla="*/ 0 w 818"/>
                  <a:gd name="T43" fmla="*/ 0 h 817"/>
                  <a:gd name="T44" fmla="*/ 0 w 818"/>
                  <a:gd name="T45" fmla="*/ 0 h 817"/>
                  <a:gd name="T46" fmla="*/ 0 w 818"/>
                  <a:gd name="T47" fmla="*/ 0 h 817"/>
                  <a:gd name="T48" fmla="*/ 0 w 818"/>
                  <a:gd name="T49" fmla="*/ 0 h 817"/>
                  <a:gd name="T50" fmla="*/ 0 w 818"/>
                  <a:gd name="T51" fmla="*/ 0 h 817"/>
                  <a:gd name="T52" fmla="*/ 0 w 818"/>
                  <a:gd name="T53" fmla="*/ 0 h 817"/>
                  <a:gd name="T54" fmla="*/ 0 w 818"/>
                  <a:gd name="T55" fmla="*/ 0 h 817"/>
                  <a:gd name="T56" fmla="*/ 0 w 818"/>
                  <a:gd name="T57" fmla="*/ 0 h 817"/>
                  <a:gd name="T58" fmla="*/ 0 w 818"/>
                  <a:gd name="T59" fmla="*/ 0 h 817"/>
                  <a:gd name="T60" fmla="*/ 0 w 818"/>
                  <a:gd name="T61" fmla="*/ 0 h 817"/>
                  <a:gd name="T62" fmla="*/ 0 w 818"/>
                  <a:gd name="T63" fmla="*/ 0 h 817"/>
                  <a:gd name="T64" fmla="*/ 0 w 818"/>
                  <a:gd name="T65" fmla="*/ 0 h 8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18" h="817">
                    <a:moveTo>
                      <a:pt x="233" y="40"/>
                    </a:moveTo>
                    <a:lnTo>
                      <a:pt x="222" y="30"/>
                    </a:lnTo>
                    <a:lnTo>
                      <a:pt x="212" y="22"/>
                    </a:lnTo>
                    <a:lnTo>
                      <a:pt x="200" y="16"/>
                    </a:lnTo>
                    <a:lnTo>
                      <a:pt x="188" y="10"/>
                    </a:lnTo>
                    <a:lnTo>
                      <a:pt x="176" y="5"/>
                    </a:lnTo>
                    <a:lnTo>
                      <a:pt x="162" y="2"/>
                    </a:lnTo>
                    <a:lnTo>
                      <a:pt x="150" y="0"/>
                    </a:lnTo>
                    <a:lnTo>
                      <a:pt x="137" y="0"/>
                    </a:lnTo>
                    <a:lnTo>
                      <a:pt x="124" y="0"/>
                    </a:lnTo>
                    <a:lnTo>
                      <a:pt x="111" y="2"/>
                    </a:lnTo>
                    <a:lnTo>
                      <a:pt x="98" y="5"/>
                    </a:lnTo>
                    <a:lnTo>
                      <a:pt x="86" y="10"/>
                    </a:lnTo>
                    <a:lnTo>
                      <a:pt x="73" y="16"/>
                    </a:lnTo>
                    <a:lnTo>
                      <a:pt x="62" y="22"/>
                    </a:lnTo>
                    <a:lnTo>
                      <a:pt x="51" y="30"/>
                    </a:lnTo>
                    <a:lnTo>
                      <a:pt x="40" y="40"/>
                    </a:lnTo>
                    <a:lnTo>
                      <a:pt x="31" y="50"/>
                    </a:lnTo>
                    <a:lnTo>
                      <a:pt x="23" y="61"/>
                    </a:lnTo>
                    <a:lnTo>
                      <a:pt x="16" y="73"/>
                    </a:lnTo>
                    <a:lnTo>
                      <a:pt x="10" y="85"/>
                    </a:lnTo>
                    <a:lnTo>
                      <a:pt x="6" y="97"/>
                    </a:lnTo>
                    <a:lnTo>
                      <a:pt x="3" y="110"/>
                    </a:lnTo>
                    <a:lnTo>
                      <a:pt x="1" y="123"/>
                    </a:lnTo>
                    <a:lnTo>
                      <a:pt x="0" y="136"/>
                    </a:lnTo>
                    <a:lnTo>
                      <a:pt x="1" y="149"/>
                    </a:lnTo>
                    <a:lnTo>
                      <a:pt x="3" y="163"/>
                    </a:lnTo>
                    <a:lnTo>
                      <a:pt x="6" y="175"/>
                    </a:lnTo>
                    <a:lnTo>
                      <a:pt x="10" y="187"/>
                    </a:lnTo>
                    <a:lnTo>
                      <a:pt x="16" y="200"/>
                    </a:lnTo>
                    <a:lnTo>
                      <a:pt x="23" y="211"/>
                    </a:lnTo>
                    <a:lnTo>
                      <a:pt x="31" y="223"/>
                    </a:lnTo>
                    <a:lnTo>
                      <a:pt x="40" y="233"/>
                    </a:lnTo>
                    <a:lnTo>
                      <a:pt x="585" y="778"/>
                    </a:lnTo>
                    <a:lnTo>
                      <a:pt x="596" y="787"/>
                    </a:lnTo>
                    <a:lnTo>
                      <a:pt x="607" y="795"/>
                    </a:lnTo>
                    <a:lnTo>
                      <a:pt x="618" y="802"/>
                    </a:lnTo>
                    <a:lnTo>
                      <a:pt x="631" y="808"/>
                    </a:lnTo>
                    <a:lnTo>
                      <a:pt x="643" y="812"/>
                    </a:lnTo>
                    <a:lnTo>
                      <a:pt x="656" y="815"/>
                    </a:lnTo>
                    <a:lnTo>
                      <a:pt x="669" y="817"/>
                    </a:lnTo>
                    <a:lnTo>
                      <a:pt x="681" y="817"/>
                    </a:lnTo>
                    <a:lnTo>
                      <a:pt x="695" y="817"/>
                    </a:lnTo>
                    <a:lnTo>
                      <a:pt x="707" y="815"/>
                    </a:lnTo>
                    <a:lnTo>
                      <a:pt x="721" y="812"/>
                    </a:lnTo>
                    <a:lnTo>
                      <a:pt x="733" y="808"/>
                    </a:lnTo>
                    <a:lnTo>
                      <a:pt x="746" y="802"/>
                    </a:lnTo>
                    <a:lnTo>
                      <a:pt x="757" y="795"/>
                    </a:lnTo>
                    <a:lnTo>
                      <a:pt x="767" y="787"/>
                    </a:lnTo>
                    <a:lnTo>
                      <a:pt x="778" y="778"/>
                    </a:lnTo>
                    <a:lnTo>
                      <a:pt x="787" y="767"/>
                    </a:lnTo>
                    <a:lnTo>
                      <a:pt x="795" y="756"/>
                    </a:lnTo>
                    <a:lnTo>
                      <a:pt x="802" y="745"/>
                    </a:lnTo>
                    <a:lnTo>
                      <a:pt x="808" y="732"/>
                    </a:lnTo>
                    <a:lnTo>
                      <a:pt x="813" y="720"/>
                    </a:lnTo>
                    <a:lnTo>
                      <a:pt x="816" y="707"/>
                    </a:lnTo>
                    <a:lnTo>
                      <a:pt x="817" y="694"/>
                    </a:lnTo>
                    <a:lnTo>
                      <a:pt x="818" y="681"/>
                    </a:lnTo>
                    <a:lnTo>
                      <a:pt x="817" y="668"/>
                    </a:lnTo>
                    <a:lnTo>
                      <a:pt x="816" y="655"/>
                    </a:lnTo>
                    <a:lnTo>
                      <a:pt x="813" y="642"/>
                    </a:lnTo>
                    <a:lnTo>
                      <a:pt x="808" y="630"/>
                    </a:lnTo>
                    <a:lnTo>
                      <a:pt x="802" y="618"/>
                    </a:lnTo>
                    <a:lnTo>
                      <a:pt x="795" y="606"/>
                    </a:lnTo>
                    <a:lnTo>
                      <a:pt x="787" y="595"/>
                    </a:lnTo>
                    <a:lnTo>
                      <a:pt x="778" y="584"/>
                    </a:lnTo>
                    <a:lnTo>
                      <a:pt x="233" y="40"/>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0" name="Freeform 2207">
                <a:extLst>
                  <a:ext uri="{FF2B5EF4-FFF2-40B4-BE49-F238E27FC236}">
                    <a16:creationId xmlns:a16="http://schemas.microsoft.com/office/drawing/2014/main" id="{75080212-29CA-43D9-952A-AA0CCAE7E17F}"/>
                  </a:ext>
                </a:extLst>
              </p:cNvPr>
              <p:cNvSpPr>
                <a:spLocks/>
              </p:cNvSpPr>
              <p:nvPr/>
            </p:nvSpPr>
            <p:spPr bwMode="auto">
              <a:xfrm>
                <a:off x="3546" y="3350"/>
                <a:ext cx="76" cy="58"/>
              </a:xfrm>
              <a:custGeom>
                <a:avLst/>
                <a:gdLst>
                  <a:gd name="T0" fmla="*/ 0 w 1127"/>
                  <a:gd name="T1" fmla="*/ 0 h 868"/>
                  <a:gd name="T2" fmla="*/ 0 w 1127"/>
                  <a:gd name="T3" fmla="*/ 0 h 868"/>
                  <a:gd name="T4" fmla="*/ 0 w 1127"/>
                  <a:gd name="T5" fmla="*/ 0 h 868"/>
                  <a:gd name="T6" fmla="*/ 0 w 1127"/>
                  <a:gd name="T7" fmla="*/ 0 h 868"/>
                  <a:gd name="T8" fmla="*/ 0 w 1127"/>
                  <a:gd name="T9" fmla="*/ 0 h 868"/>
                  <a:gd name="T10" fmla="*/ 0 w 1127"/>
                  <a:gd name="T11" fmla="*/ 0 h 868"/>
                  <a:gd name="T12" fmla="*/ 0 w 1127"/>
                  <a:gd name="T13" fmla="*/ 0 h 868"/>
                  <a:gd name="T14" fmla="*/ 0 w 1127"/>
                  <a:gd name="T15" fmla="*/ 0 h 868"/>
                  <a:gd name="T16" fmla="*/ 0 w 1127"/>
                  <a:gd name="T17" fmla="*/ 0 h 868"/>
                  <a:gd name="T18" fmla="*/ 0 w 1127"/>
                  <a:gd name="T19" fmla="*/ 0 h 868"/>
                  <a:gd name="T20" fmla="*/ 0 w 1127"/>
                  <a:gd name="T21" fmla="*/ 0 h 868"/>
                  <a:gd name="T22" fmla="*/ 0 w 1127"/>
                  <a:gd name="T23" fmla="*/ 0 h 868"/>
                  <a:gd name="T24" fmla="*/ 0 w 1127"/>
                  <a:gd name="T25" fmla="*/ 0 h 868"/>
                  <a:gd name="T26" fmla="*/ 0 w 1127"/>
                  <a:gd name="T27" fmla="*/ 0 h 868"/>
                  <a:gd name="T28" fmla="*/ 0 w 1127"/>
                  <a:gd name="T29" fmla="*/ 0 h 868"/>
                  <a:gd name="T30" fmla="*/ 0 w 1127"/>
                  <a:gd name="T31" fmla="*/ 0 h 868"/>
                  <a:gd name="T32" fmla="*/ 0 w 1127"/>
                  <a:gd name="T33" fmla="*/ 0 h 868"/>
                  <a:gd name="T34" fmla="*/ 0 w 1127"/>
                  <a:gd name="T35" fmla="*/ 0 h 868"/>
                  <a:gd name="T36" fmla="*/ 0 w 1127"/>
                  <a:gd name="T37" fmla="*/ 0 h 868"/>
                  <a:gd name="T38" fmla="*/ 0 w 1127"/>
                  <a:gd name="T39" fmla="*/ 0 h 868"/>
                  <a:gd name="T40" fmla="*/ 0 w 1127"/>
                  <a:gd name="T41" fmla="*/ 0 h 868"/>
                  <a:gd name="T42" fmla="*/ 0 w 1127"/>
                  <a:gd name="T43" fmla="*/ 0 h 868"/>
                  <a:gd name="T44" fmla="*/ 0 w 1127"/>
                  <a:gd name="T45" fmla="*/ 0 h 868"/>
                  <a:gd name="T46" fmla="*/ 0 w 1127"/>
                  <a:gd name="T47" fmla="*/ 0 h 868"/>
                  <a:gd name="T48" fmla="*/ 0 w 1127"/>
                  <a:gd name="T49" fmla="*/ 0 h 868"/>
                  <a:gd name="T50" fmla="*/ 0 w 1127"/>
                  <a:gd name="T51" fmla="*/ 0 h 868"/>
                  <a:gd name="T52" fmla="*/ 0 w 1127"/>
                  <a:gd name="T53" fmla="*/ 0 h 868"/>
                  <a:gd name="T54" fmla="*/ 0 w 1127"/>
                  <a:gd name="T55" fmla="*/ 0 h 868"/>
                  <a:gd name="T56" fmla="*/ 0 w 1127"/>
                  <a:gd name="T57" fmla="*/ 0 h 868"/>
                  <a:gd name="T58" fmla="*/ 0 w 1127"/>
                  <a:gd name="T59" fmla="*/ 0 h 868"/>
                  <a:gd name="T60" fmla="*/ 0 w 1127"/>
                  <a:gd name="T61" fmla="*/ 0 h 868"/>
                  <a:gd name="T62" fmla="*/ 0 w 1127"/>
                  <a:gd name="T63" fmla="*/ 0 h 868"/>
                  <a:gd name="T64" fmla="*/ 0 w 1127"/>
                  <a:gd name="T65" fmla="*/ 0 h 868"/>
                  <a:gd name="T66" fmla="*/ 0 w 1127"/>
                  <a:gd name="T67" fmla="*/ 0 h 868"/>
                  <a:gd name="T68" fmla="*/ 0 w 1127"/>
                  <a:gd name="T69" fmla="*/ 0 h 868"/>
                  <a:gd name="T70" fmla="*/ 0 w 1127"/>
                  <a:gd name="T71" fmla="*/ 0 h 868"/>
                  <a:gd name="T72" fmla="*/ 0 w 1127"/>
                  <a:gd name="T73" fmla="*/ 0 h 868"/>
                  <a:gd name="T74" fmla="*/ 0 w 1127"/>
                  <a:gd name="T75" fmla="*/ 0 h 868"/>
                  <a:gd name="T76" fmla="*/ 0 w 1127"/>
                  <a:gd name="T77" fmla="*/ 0 h 868"/>
                  <a:gd name="T78" fmla="*/ 0 w 1127"/>
                  <a:gd name="T79" fmla="*/ 0 h 868"/>
                  <a:gd name="T80" fmla="*/ 0 w 1127"/>
                  <a:gd name="T81" fmla="*/ 0 h 868"/>
                  <a:gd name="T82" fmla="*/ 0 w 1127"/>
                  <a:gd name="T83" fmla="*/ 0 h 868"/>
                  <a:gd name="T84" fmla="*/ 0 w 1127"/>
                  <a:gd name="T85" fmla="*/ 0 h 868"/>
                  <a:gd name="T86" fmla="*/ 0 w 1127"/>
                  <a:gd name="T87" fmla="*/ 0 h 868"/>
                  <a:gd name="T88" fmla="*/ 0 w 1127"/>
                  <a:gd name="T89" fmla="*/ 0 h 868"/>
                  <a:gd name="T90" fmla="*/ 0 w 1127"/>
                  <a:gd name="T91" fmla="*/ 0 h 868"/>
                  <a:gd name="T92" fmla="*/ 0 w 1127"/>
                  <a:gd name="T93" fmla="*/ 0 h 868"/>
                  <a:gd name="T94" fmla="*/ 0 w 1127"/>
                  <a:gd name="T95" fmla="*/ 0 h 868"/>
                  <a:gd name="T96" fmla="*/ 0 w 1127"/>
                  <a:gd name="T97" fmla="*/ 0 h 868"/>
                  <a:gd name="T98" fmla="*/ 0 w 1127"/>
                  <a:gd name="T99" fmla="*/ 0 h 868"/>
                  <a:gd name="T100" fmla="*/ 0 w 1127"/>
                  <a:gd name="T101" fmla="*/ 0 h 868"/>
                  <a:gd name="T102" fmla="*/ 0 w 1127"/>
                  <a:gd name="T103" fmla="*/ 0 h 868"/>
                  <a:gd name="T104" fmla="*/ 0 w 1127"/>
                  <a:gd name="T105" fmla="*/ 0 h 868"/>
                  <a:gd name="T106" fmla="*/ 0 w 1127"/>
                  <a:gd name="T107" fmla="*/ 0 h 868"/>
                  <a:gd name="T108" fmla="*/ 0 w 1127"/>
                  <a:gd name="T109" fmla="*/ 0 h 868"/>
                  <a:gd name="T110" fmla="*/ 0 w 1127"/>
                  <a:gd name="T111" fmla="*/ 0 h 868"/>
                  <a:gd name="T112" fmla="*/ 0 w 1127"/>
                  <a:gd name="T113" fmla="*/ 0 h 868"/>
                  <a:gd name="T114" fmla="*/ 0 w 1127"/>
                  <a:gd name="T115" fmla="*/ 0 h 868"/>
                  <a:gd name="T116" fmla="*/ 0 w 1127"/>
                  <a:gd name="T117" fmla="*/ 0 h 86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27" h="868">
                    <a:moveTo>
                      <a:pt x="945" y="591"/>
                    </a:moveTo>
                    <a:lnTo>
                      <a:pt x="948" y="590"/>
                    </a:lnTo>
                    <a:lnTo>
                      <a:pt x="938" y="593"/>
                    </a:lnTo>
                    <a:lnTo>
                      <a:pt x="919" y="595"/>
                    </a:lnTo>
                    <a:lnTo>
                      <a:pt x="907" y="596"/>
                    </a:lnTo>
                    <a:lnTo>
                      <a:pt x="893" y="596"/>
                    </a:lnTo>
                    <a:lnTo>
                      <a:pt x="877" y="594"/>
                    </a:lnTo>
                    <a:lnTo>
                      <a:pt x="860" y="592"/>
                    </a:lnTo>
                    <a:lnTo>
                      <a:pt x="840" y="588"/>
                    </a:lnTo>
                    <a:lnTo>
                      <a:pt x="821" y="582"/>
                    </a:lnTo>
                    <a:lnTo>
                      <a:pt x="799" y="573"/>
                    </a:lnTo>
                    <a:lnTo>
                      <a:pt x="777" y="562"/>
                    </a:lnTo>
                    <a:lnTo>
                      <a:pt x="754" y="548"/>
                    </a:lnTo>
                    <a:lnTo>
                      <a:pt x="730" y="532"/>
                    </a:lnTo>
                    <a:lnTo>
                      <a:pt x="717" y="523"/>
                    </a:lnTo>
                    <a:lnTo>
                      <a:pt x="706" y="512"/>
                    </a:lnTo>
                    <a:lnTo>
                      <a:pt x="693" y="501"/>
                    </a:lnTo>
                    <a:lnTo>
                      <a:pt x="680" y="488"/>
                    </a:lnTo>
                    <a:lnTo>
                      <a:pt x="662" y="469"/>
                    </a:lnTo>
                    <a:lnTo>
                      <a:pt x="611" y="418"/>
                    </a:lnTo>
                    <a:lnTo>
                      <a:pt x="538" y="347"/>
                    </a:lnTo>
                    <a:lnTo>
                      <a:pt x="456" y="264"/>
                    </a:lnTo>
                    <a:lnTo>
                      <a:pt x="374" y="181"/>
                    </a:lnTo>
                    <a:lnTo>
                      <a:pt x="302" y="110"/>
                    </a:lnTo>
                    <a:lnTo>
                      <a:pt x="251" y="59"/>
                    </a:lnTo>
                    <a:lnTo>
                      <a:pt x="231" y="40"/>
                    </a:lnTo>
                    <a:lnTo>
                      <a:pt x="221" y="30"/>
                    </a:lnTo>
                    <a:lnTo>
                      <a:pt x="211" y="22"/>
                    </a:lnTo>
                    <a:lnTo>
                      <a:pt x="198" y="16"/>
                    </a:lnTo>
                    <a:lnTo>
                      <a:pt x="187" y="10"/>
                    </a:lnTo>
                    <a:lnTo>
                      <a:pt x="174" y="6"/>
                    </a:lnTo>
                    <a:lnTo>
                      <a:pt x="161" y="3"/>
                    </a:lnTo>
                    <a:lnTo>
                      <a:pt x="149" y="0"/>
                    </a:lnTo>
                    <a:lnTo>
                      <a:pt x="135" y="0"/>
                    </a:lnTo>
                    <a:lnTo>
                      <a:pt x="122" y="0"/>
                    </a:lnTo>
                    <a:lnTo>
                      <a:pt x="109" y="3"/>
                    </a:lnTo>
                    <a:lnTo>
                      <a:pt x="97" y="6"/>
                    </a:lnTo>
                    <a:lnTo>
                      <a:pt x="83" y="10"/>
                    </a:lnTo>
                    <a:lnTo>
                      <a:pt x="72" y="16"/>
                    </a:lnTo>
                    <a:lnTo>
                      <a:pt x="61" y="23"/>
                    </a:lnTo>
                    <a:lnTo>
                      <a:pt x="49" y="30"/>
                    </a:lnTo>
                    <a:lnTo>
                      <a:pt x="39" y="41"/>
                    </a:lnTo>
                    <a:lnTo>
                      <a:pt x="30" y="51"/>
                    </a:lnTo>
                    <a:lnTo>
                      <a:pt x="21" y="61"/>
                    </a:lnTo>
                    <a:lnTo>
                      <a:pt x="15" y="74"/>
                    </a:lnTo>
                    <a:lnTo>
                      <a:pt x="9" y="85"/>
                    </a:lnTo>
                    <a:lnTo>
                      <a:pt x="5" y="98"/>
                    </a:lnTo>
                    <a:lnTo>
                      <a:pt x="2" y="111"/>
                    </a:lnTo>
                    <a:lnTo>
                      <a:pt x="0" y="124"/>
                    </a:lnTo>
                    <a:lnTo>
                      <a:pt x="0" y="137"/>
                    </a:lnTo>
                    <a:lnTo>
                      <a:pt x="0" y="150"/>
                    </a:lnTo>
                    <a:lnTo>
                      <a:pt x="2" y="163"/>
                    </a:lnTo>
                    <a:lnTo>
                      <a:pt x="5" y="175"/>
                    </a:lnTo>
                    <a:lnTo>
                      <a:pt x="9" y="188"/>
                    </a:lnTo>
                    <a:lnTo>
                      <a:pt x="15" y="200"/>
                    </a:lnTo>
                    <a:lnTo>
                      <a:pt x="22" y="211"/>
                    </a:lnTo>
                    <a:lnTo>
                      <a:pt x="30" y="223"/>
                    </a:lnTo>
                    <a:lnTo>
                      <a:pt x="40" y="233"/>
                    </a:lnTo>
                    <a:lnTo>
                      <a:pt x="487" y="680"/>
                    </a:lnTo>
                    <a:lnTo>
                      <a:pt x="506" y="699"/>
                    </a:lnTo>
                    <a:lnTo>
                      <a:pt x="526" y="717"/>
                    </a:lnTo>
                    <a:lnTo>
                      <a:pt x="546" y="734"/>
                    </a:lnTo>
                    <a:lnTo>
                      <a:pt x="566" y="750"/>
                    </a:lnTo>
                    <a:lnTo>
                      <a:pt x="586" y="765"/>
                    </a:lnTo>
                    <a:lnTo>
                      <a:pt x="606" y="777"/>
                    </a:lnTo>
                    <a:lnTo>
                      <a:pt x="626" y="789"/>
                    </a:lnTo>
                    <a:lnTo>
                      <a:pt x="646" y="801"/>
                    </a:lnTo>
                    <a:lnTo>
                      <a:pt x="666" y="811"/>
                    </a:lnTo>
                    <a:lnTo>
                      <a:pt x="685" y="820"/>
                    </a:lnTo>
                    <a:lnTo>
                      <a:pt x="705" y="829"/>
                    </a:lnTo>
                    <a:lnTo>
                      <a:pt x="725" y="836"/>
                    </a:lnTo>
                    <a:lnTo>
                      <a:pt x="744" y="843"/>
                    </a:lnTo>
                    <a:lnTo>
                      <a:pt x="763" y="848"/>
                    </a:lnTo>
                    <a:lnTo>
                      <a:pt x="781" y="853"/>
                    </a:lnTo>
                    <a:lnTo>
                      <a:pt x="800" y="858"/>
                    </a:lnTo>
                    <a:lnTo>
                      <a:pt x="819" y="861"/>
                    </a:lnTo>
                    <a:lnTo>
                      <a:pt x="836" y="864"/>
                    </a:lnTo>
                    <a:lnTo>
                      <a:pt x="854" y="866"/>
                    </a:lnTo>
                    <a:lnTo>
                      <a:pt x="870" y="867"/>
                    </a:lnTo>
                    <a:lnTo>
                      <a:pt x="887" y="868"/>
                    </a:lnTo>
                    <a:lnTo>
                      <a:pt x="904" y="868"/>
                    </a:lnTo>
                    <a:lnTo>
                      <a:pt x="920" y="868"/>
                    </a:lnTo>
                    <a:lnTo>
                      <a:pt x="935" y="868"/>
                    </a:lnTo>
                    <a:lnTo>
                      <a:pt x="963" y="865"/>
                    </a:lnTo>
                    <a:lnTo>
                      <a:pt x="990" y="861"/>
                    </a:lnTo>
                    <a:lnTo>
                      <a:pt x="1014" y="854"/>
                    </a:lnTo>
                    <a:lnTo>
                      <a:pt x="1036" y="848"/>
                    </a:lnTo>
                    <a:lnTo>
                      <a:pt x="1048" y="843"/>
                    </a:lnTo>
                    <a:lnTo>
                      <a:pt x="1061" y="836"/>
                    </a:lnTo>
                    <a:lnTo>
                      <a:pt x="1072" y="829"/>
                    </a:lnTo>
                    <a:lnTo>
                      <a:pt x="1082" y="820"/>
                    </a:lnTo>
                    <a:lnTo>
                      <a:pt x="1092" y="811"/>
                    </a:lnTo>
                    <a:lnTo>
                      <a:pt x="1100" y="801"/>
                    </a:lnTo>
                    <a:lnTo>
                      <a:pt x="1107" y="790"/>
                    </a:lnTo>
                    <a:lnTo>
                      <a:pt x="1113" y="778"/>
                    </a:lnTo>
                    <a:lnTo>
                      <a:pt x="1119" y="767"/>
                    </a:lnTo>
                    <a:lnTo>
                      <a:pt x="1122" y="754"/>
                    </a:lnTo>
                    <a:lnTo>
                      <a:pt x="1125" y="741"/>
                    </a:lnTo>
                    <a:lnTo>
                      <a:pt x="1126" y="727"/>
                    </a:lnTo>
                    <a:lnTo>
                      <a:pt x="1127" y="715"/>
                    </a:lnTo>
                    <a:lnTo>
                      <a:pt x="1125" y="701"/>
                    </a:lnTo>
                    <a:lnTo>
                      <a:pt x="1123" y="688"/>
                    </a:lnTo>
                    <a:lnTo>
                      <a:pt x="1119" y="675"/>
                    </a:lnTo>
                    <a:lnTo>
                      <a:pt x="1113" y="661"/>
                    </a:lnTo>
                    <a:lnTo>
                      <a:pt x="1107" y="649"/>
                    </a:lnTo>
                    <a:lnTo>
                      <a:pt x="1099" y="638"/>
                    </a:lnTo>
                    <a:lnTo>
                      <a:pt x="1091" y="628"/>
                    </a:lnTo>
                    <a:lnTo>
                      <a:pt x="1081" y="619"/>
                    </a:lnTo>
                    <a:lnTo>
                      <a:pt x="1071" y="610"/>
                    </a:lnTo>
                    <a:lnTo>
                      <a:pt x="1061" y="603"/>
                    </a:lnTo>
                    <a:lnTo>
                      <a:pt x="1049" y="597"/>
                    </a:lnTo>
                    <a:lnTo>
                      <a:pt x="1037" y="592"/>
                    </a:lnTo>
                    <a:lnTo>
                      <a:pt x="1024" y="588"/>
                    </a:lnTo>
                    <a:lnTo>
                      <a:pt x="1011" y="585"/>
                    </a:lnTo>
                    <a:lnTo>
                      <a:pt x="999" y="584"/>
                    </a:lnTo>
                    <a:lnTo>
                      <a:pt x="985" y="584"/>
                    </a:lnTo>
                    <a:lnTo>
                      <a:pt x="972" y="585"/>
                    </a:lnTo>
                    <a:lnTo>
                      <a:pt x="958" y="588"/>
                    </a:lnTo>
                    <a:lnTo>
                      <a:pt x="945" y="591"/>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51" name="Freeform 2208">
                <a:extLst>
                  <a:ext uri="{FF2B5EF4-FFF2-40B4-BE49-F238E27FC236}">
                    <a16:creationId xmlns:a16="http://schemas.microsoft.com/office/drawing/2014/main" id="{D50D8F51-3AD4-4032-9393-0D0057F132D5}"/>
                  </a:ext>
                </a:extLst>
              </p:cNvPr>
              <p:cNvSpPr>
                <a:spLocks/>
              </p:cNvSpPr>
              <p:nvPr/>
            </p:nvSpPr>
            <p:spPr bwMode="auto">
              <a:xfrm>
                <a:off x="3510" y="3176"/>
                <a:ext cx="167" cy="175"/>
              </a:xfrm>
              <a:custGeom>
                <a:avLst/>
                <a:gdLst>
                  <a:gd name="T0" fmla="*/ 0 w 2501"/>
                  <a:gd name="T1" fmla="*/ 0 h 2633"/>
                  <a:gd name="T2" fmla="*/ 0 w 2501"/>
                  <a:gd name="T3" fmla="*/ 0 h 2633"/>
                  <a:gd name="T4" fmla="*/ 0 w 2501"/>
                  <a:gd name="T5" fmla="*/ 0 h 2633"/>
                  <a:gd name="T6" fmla="*/ 0 w 2501"/>
                  <a:gd name="T7" fmla="*/ 0 h 2633"/>
                  <a:gd name="T8" fmla="*/ 0 w 2501"/>
                  <a:gd name="T9" fmla="*/ 0 h 2633"/>
                  <a:gd name="T10" fmla="*/ 0 w 2501"/>
                  <a:gd name="T11" fmla="*/ 0 h 2633"/>
                  <a:gd name="T12" fmla="*/ 0 w 2501"/>
                  <a:gd name="T13" fmla="*/ 0 h 2633"/>
                  <a:gd name="T14" fmla="*/ 0 w 2501"/>
                  <a:gd name="T15" fmla="*/ 0 h 2633"/>
                  <a:gd name="T16" fmla="*/ 0 w 2501"/>
                  <a:gd name="T17" fmla="*/ 0 h 2633"/>
                  <a:gd name="T18" fmla="*/ 0 w 2501"/>
                  <a:gd name="T19" fmla="*/ 0 h 2633"/>
                  <a:gd name="T20" fmla="*/ 0 w 2501"/>
                  <a:gd name="T21" fmla="*/ 0 h 2633"/>
                  <a:gd name="T22" fmla="*/ 0 w 2501"/>
                  <a:gd name="T23" fmla="*/ 0 h 2633"/>
                  <a:gd name="T24" fmla="*/ 0 w 2501"/>
                  <a:gd name="T25" fmla="*/ 0 h 2633"/>
                  <a:gd name="T26" fmla="*/ 0 w 2501"/>
                  <a:gd name="T27" fmla="*/ 0 h 2633"/>
                  <a:gd name="T28" fmla="*/ 0 w 2501"/>
                  <a:gd name="T29" fmla="*/ 0 h 2633"/>
                  <a:gd name="T30" fmla="*/ 0 w 2501"/>
                  <a:gd name="T31" fmla="*/ 0 h 2633"/>
                  <a:gd name="T32" fmla="*/ 0 w 2501"/>
                  <a:gd name="T33" fmla="*/ 0 h 2633"/>
                  <a:gd name="T34" fmla="*/ 0 w 2501"/>
                  <a:gd name="T35" fmla="*/ 0 h 2633"/>
                  <a:gd name="T36" fmla="*/ 0 w 2501"/>
                  <a:gd name="T37" fmla="*/ 0 h 2633"/>
                  <a:gd name="T38" fmla="*/ 0 w 2501"/>
                  <a:gd name="T39" fmla="*/ 0 h 2633"/>
                  <a:gd name="T40" fmla="*/ 0 w 2501"/>
                  <a:gd name="T41" fmla="*/ 0 h 2633"/>
                  <a:gd name="T42" fmla="*/ 0 w 2501"/>
                  <a:gd name="T43" fmla="*/ 0 h 2633"/>
                  <a:gd name="T44" fmla="*/ 0 w 2501"/>
                  <a:gd name="T45" fmla="*/ 0 h 2633"/>
                  <a:gd name="T46" fmla="*/ 0 w 2501"/>
                  <a:gd name="T47" fmla="*/ 0 h 2633"/>
                  <a:gd name="T48" fmla="*/ 0 w 2501"/>
                  <a:gd name="T49" fmla="*/ 0 h 2633"/>
                  <a:gd name="T50" fmla="*/ 0 w 2501"/>
                  <a:gd name="T51" fmla="*/ 0 h 2633"/>
                  <a:gd name="T52" fmla="*/ 0 w 2501"/>
                  <a:gd name="T53" fmla="*/ 0 h 2633"/>
                  <a:gd name="T54" fmla="*/ 0 w 2501"/>
                  <a:gd name="T55" fmla="*/ 0 h 2633"/>
                  <a:gd name="T56" fmla="*/ 0 w 2501"/>
                  <a:gd name="T57" fmla="*/ 0 h 2633"/>
                  <a:gd name="T58" fmla="*/ 0 w 2501"/>
                  <a:gd name="T59" fmla="*/ 0 h 2633"/>
                  <a:gd name="T60" fmla="*/ 0 w 2501"/>
                  <a:gd name="T61" fmla="*/ 0 h 2633"/>
                  <a:gd name="T62" fmla="*/ 0 w 2501"/>
                  <a:gd name="T63" fmla="*/ 0 h 2633"/>
                  <a:gd name="T64" fmla="*/ 0 w 2501"/>
                  <a:gd name="T65" fmla="*/ 0 h 2633"/>
                  <a:gd name="T66" fmla="*/ 0 w 2501"/>
                  <a:gd name="T67" fmla="*/ 0 h 2633"/>
                  <a:gd name="T68" fmla="*/ 0 w 2501"/>
                  <a:gd name="T69" fmla="*/ 0 h 2633"/>
                  <a:gd name="T70" fmla="*/ 0 w 2501"/>
                  <a:gd name="T71" fmla="*/ 0 h 2633"/>
                  <a:gd name="T72" fmla="*/ 0 w 2501"/>
                  <a:gd name="T73" fmla="*/ 0 h 2633"/>
                  <a:gd name="T74" fmla="*/ 0 w 2501"/>
                  <a:gd name="T75" fmla="*/ 0 h 2633"/>
                  <a:gd name="T76" fmla="*/ 0 w 2501"/>
                  <a:gd name="T77" fmla="*/ 0 h 2633"/>
                  <a:gd name="T78" fmla="*/ 0 w 2501"/>
                  <a:gd name="T79" fmla="*/ 0 h 2633"/>
                  <a:gd name="T80" fmla="*/ 0 w 2501"/>
                  <a:gd name="T81" fmla="*/ 0 h 2633"/>
                  <a:gd name="T82" fmla="*/ 0 w 2501"/>
                  <a:gd name="T83" fmla="*/ 0 h 2633"/>
                  <a:gd name="T84" fmla="*/ 0 w 2501"/>
                  <a:gd name="T85" fmla="*/ 0 h 2633"/>
                  <a:gd name="T86" fmla="*/ 0 w 2501"/>
                  <a:gd name="T87" fmla="*/ 0 h 2633"/>
                  <a:gd name="T88" fmla="*/ 0 w 2501"/>
                  <a:gd name="T89" fmla="*/ 0 h 2633"/>
                  <a:gd name="T90" fmla="*/ 0 w 2501"/>
                  <a:gd name="T91" fmla="*/ 0 h 2633"/>
                  <a:gd name="T92" fmla="*/ 0 w 2501"/>
                  <a:gd name="T93" fmla="*/ 0 h 2633"/>
                  <a:gd name="T94" fmla="*/ 0 w 2501"/>
                  <a:gd name="T95" fmla="*/ 0 h 2633"/>
                  <a:gd name="T96" fmla="*/ 0 w 2501"/>
                  <a:gd name="T97" fmla="*/ 0 h 26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01" h="2633">
                    <a:moveTo>
                      <a:pt x="2461" y="2400"/>
                    </a:moveTo>
                    <a:lnTo>
                      <a:pt x="2118" y="2058"/>
                    </a:lnTo>
                    <a:lnTo>
                      <a:pt x="2117" y="2018"/>
                    </a:lnTo>
                    <a:lnTo>
                      <a:pt x="2115" y="1969"/>
                    </a:lnTo>
                    <a:lnTo>
                      <a:pt x="2111" y="1912"/>
                    </a:lnTo>
                    <a:lnTo>
                      <a:pt x="2107" y="1850"/>
                    </a:lnTo>
                    <a:lnTo>
                      <a:pt x="2103" y="1783"/>
                    </a:lnTo>
                    <a:lnTo>
                      <a:pt x="2097" y="1713"/>
                    </a:lnTo>
                    <a:lnTo>
                      <a:pt x="2090" y="1640"/>
                    </a:lnTo>
                    <a:lnTo>
                      <a:pt x="2081" y="1567"/>
                    </a:lnTo>
                    <a:lnTo>
                      <a:pt x="2077" y="1537"/>
                    </a:lnTo>
                    <a:lnTo>
                      <a:pt x="2072" y="1508"/>
                    </a:lnTo>
                    <a:lnTo>
                      <a:pt x="2067" y="1480"/>
                    </a:lnTo>
                    <a:lnTo>
                      <a:pt x="2061" y="1454"/>
                    </a:lnTo>
                    <a:lnTo>
                      <a:pt x="2054" y="1428"/>
                    </a:lnTo>
                    <a:lnTo>
                      <a:pt x="2046" y="1405"/>
                    </a:lnTo>
                    <a:lnTo>
                      <a:pt x="2038" y="1382"/>
                    </a:lnTo>
                    <a:lnTo>
                      <a:pt x="2029" y="1360"/>
                    </a:lnTo>
                    <a:lnTo>
                      <a:pt x="2019" y="1339"/>
                    </a:lnTo>
                    <a:lnTo>
                      <a:pt x="2010" y="1320"/>
                    </a:lnTo>
                    <a:lnTo>
                      <a:pt x="2000" y="1301"/>
                    </a:lnTo>
                    <a:lnTo>
                      <a:pt x="1989" y="1284"/>
                    </a:lnTo>
                    <a:lnTo>
                      <a:pt x="1978" y="1267"/>
                    </a:lnTo>
                    <a:lnTo>
                      <a:pt x="1966" y="1251"/>
                    </a:lnTo>
                    <a:lnTo>
                      <a:pt x="1954" y="1236"/>
                    </a:lnTo>
                    <a:lnTo>
                      <a:pt x="1942" y="1222"/>
                    </a:lnTo>
                    <a:lnTo>
                      <a:pt x="1928" y="1208"/>
                    </a:lnTo>
                    <a:lnTo>
                      <a:pt x="1916" y="1196"/>
                    </a:lnTo>
                    <a:lnTo>
                      <a:pt x="1903" y="1183"/>
                    </a:lnTo>
                    <a:lnTo>
                      <a:pt x="1889" y="1172"/>
                    </a:lnTo>
                    <a:lnTo>
                      <a:pt x="1861" y="1151"/>
                    </a:lnTo>
                    <a:lnTo>
                      <a:pt x="1832" y="1133"/>
                    </a:lnTo>
                    <a:lnTo>
                      <a:pt x="1803" y="1116"/>
                    </a:lnTo>
                    <a:lnTo>
                      <a:pt x="1773" y="1101"/>
                    </a:lnTo>
                    <a:lnTo>
                      <a:pt x="1744" y="1087"/>
                    </a:lnTo>
                    <a:lnTo>
                      <a:pt x="1714" y="1074"/>
                    </a:lnTo>
                    <a:lnTo>
                      <a:pt x="1695" y="1068"/>
                    </a:lnTo>
                    <a:lnTo>
                      <a:pt x="1674" y="1061"/>
                    </a:lnTo>
                    <a:lnTo>
                      <a:pt x="1650" y="1056"/>
                    </a:lnTo>
                    <a:lnTo>
                      <a:pt x="1625" y="1052"/>
                    </a:lnTo>
                    <a:lnTo>
                      <a:pt x="1599" y="1049"/>
                    </a:lnTo>
                    <a:lnTo>
                      <a:pt x="1571" y="1047"/>
                    </a:lnTo>
                    <a:lnTo>
                      <a:pt x="1542" y="1045"/>
                    </a:lnTo>
                    <a:lnTo>
                      <a:pt x="1512" y="1044"/>
                    </a:lnTo>
                    <a:lnTo>
                      <a:pt x="1481" y="1044"/>
                    </a:lnTo>
                    <a:lnTo>
                      <a:pt x="1449" y="1044"/>
                    </a:lnTo>
                    <a:lnTo>
                      <a:pt x="1416" y="1045"/>
                    </a:lnTo>
                    <a:lnTo>
                      <a:pt x="1383" y="1047"/>
                    </a:lnTo>
                    <a:lnTo>
                      <a:pt x="1317" y="1051"/>
                    </a:lnTo>
                    <a:lnTo>
                      <a:pt x="1251" y="1057"/>
                    </a:lnTo>
                    <a:lnTo>
                      <a:pt x="233" y="40"/>
                    </a:lnTo>
                    <a:lnTo>
                      <a:pt x="222" y="31"/>
                    </a:lnTo>
                    <a:lnTo>
                      <a:pt x="211" y="22"/>
                    </a:lnTo>
                    <a:lnTo>
                      <a:pt x="199" y="15"/>
                    </a:lnTo>
                    <a:lnTo>
                      <a:pt x="188" y="10"/>
                    </a:lnTo>
                    <a:lnTo>
                      <a:pt x="175" y="5"/>
                    </a:lnTo>
                    <a:lnTo>
                      <a:pt x="162" y="2"/>
                    </a:lnTo>
                    <a:lnTo>
                      <a:pt x="150" y="1"/>
                    </a:lnTo>
                    <a:lnTo>
                      <a:pt x="136" y="0"/>
                    </a:lnTo>
                    <a:lnTo>
                      <a:pt x="123" y="1"/>
                    </a:lnTo>
                    <a:lnTo>
                      <a:pt x="111" y="2"/>
                    </a:lnTo>
                    <a:lnTo>
                      <a:pt x="97" y="5"/>
                    </a:lnTo>
                    <a:lnTo>
                      <a:pt x="85" y="10"/>
                    </a:lnTo>
                    <a:lnTo>
                      <a:pt x="73" y="15"/>
                    </a:lnTo>
                    <a:lnTo>
                      <a:pt x="61" y="22"/>
                    </a:lnTo>
                    <a:lnTo>
                      <a:pt x="51" y="31"/>
                    </a:lnTo>
                    <a:lnTo>
                      <a:pt x="40" y="40"/>
                    </a:lnTo>
                    <a:lnTo>
                      <a:pt x="31" y="50"/>
                    </a:lnTo>
                    <a:lnTo>
                      <a:pt x="23" y="61"/>
                    </a:lnTo>
                    <a:lnTo>
                      <a:pt x="15" y="73"/>
                    </a:lnTo>
                    <a:lnTo>
                      <a:pt x="10" y="84"/>
                    </a:lnTo>
                    <a:lnTo>
                      <a:pt x="6" y="97"/>
                    </a:lnTo>
                    <a:lnTo>
                      <a:pt x="3" y="110"/>
                    </a:lnTo>
                    <a:lnTo>
                      <a:pt x="1" y="123"/>
                    </a:lnTo>
                    <a:lnTo>
                      <a:pt x="0" y="136"/>
                    </a:lnTo>
                    <a:lnTo>
                      <a:pt x="1" y="149"/>
                    </a:lnTo>
                    <a:lnTo>
                      <a:pt x="3" y="162"/>
                    </a:lnTo>
                    <a:lnTo>
                      <a:pt x="6" y="174"/>
                    </a:lnTo>
                    <a:lnTo>
                      <a:pt x="10" y="187"/>
                    </a:lnTo>
                    <a:lnTo>
                      <a:pt x="15" y="199"/>
                    </a:lnTo>
                    <a:lnTo>
                      <a:pt x="23" y="210"/>
                    </a:lnTo>
                    <a:lnTo>
                      <a:pt x="31" y="222"/>
                    </a:lnTo>
                    <a:lnTo>
                      <a:pt x="40" y="232"/>
                    </a:lnTo>
                    <a:lnTo>
                      <a:pt x="920" y="1113"/>
                    </a:lnTo>
                    <a:lnTo>
                      <a:pt x="912" y="1118"/>
                    </a:lnTo>
                    <a:lnTo>
                      <a:pt x="904" y="1124"/>
                    </a:lnTo>
                    <a:lnTo>
                      <a:pt x="896" y="1132"/>
                    </a:lnTo>
                    <a:lnTo>
                      <a:pt x="889" y="1138"/>
                    </a:lnTo>
                    <a:lnTo>
                      <a:pt x="883" y="1146"/>
                    </a:lnTo>
                    <a:lnTo>
                      <a:pt x="877" y="1154"/>
                    </a:lnTo>
                    <a:lnTo>
                      <a:pt x="872" y="1163"/>
                    </a:lnTo>
                    <a:lnTo>
                      <a:pt x="866" y="1172"/>
                    </a:lnTo>
                    <a:lnTo>
                      <a:pt x="862" y="1181"/>
                    </a:lnTo>
                    <a:lnTo>
                      <a:pt x="859" y="1191"/>
                    </a:lnTo>
                    <a:lnTo>
                      <a:pt x="856" y="1200"/>
                    </a:lnTo>
                    <a:lnTo>
                      <a:pt x="855" y="1210"/>
                    </a:lnTo>
                    <a:lnTo>
                      <a:pt x="853" y="1221"/>
                    </a:lnTo>
                    <a:lnTo>
                      <a:pt x="853" y="1231"/>
                    </a:lnTo>
                    <a:lnTo>
                      <a:pt x="854" y="1242"/>
                    </a:lnTo>
                    <a:lnTo>
                      <a:pt x="855" y="1253"/>
                    </a:lnTo>
                    <a:lnTo>
                      <a:pt x="858" y="1266"/>
                    </a:lnTo>
                    <a:lnTo>
                      <a:pt x="862" y="1280"/>
                    </a:lnTo>
                    <a:lnTo>
                      <a:pt x="867" y="1292"/>
                    </a:lnTo>
                    <a:lnTo>
                      <a:pt x="875" y="1303"/>
                    </a:lnTo>
                    <a:lnTo>
                      <a:pt x="882" y="1314"/>
                    </a:lnTo>
                    <a:lnTo>
                      <a:pt x="890" y="1324"/>
                    </a:lnTo>
                    <a:lnTo>
                      <a:pt x="900" y="1333"/>
                    </a:lnTo>
                    <a:lnTo>
                      <a:pt x="910" y="1342"/>
                    </a:lnTo>
                    <a:lnTo>
                      <a:pt x="921" y="1348"/>
                    </a:lnTo>
                    <a:lnTo>
                      <a:pt x="933" y="1354"/>
                    </a:lnTo>
                    <a:lnTo>
                      <a:pt x="945" y="1359"/>
                    </a:lnTo>
                    <a:lnTo>
                      <a:pt x="957" y="1362"/>
                    </a:lnTo>
                    <a:lnTo>
                      <a:pt x="971" y="1365"/>
                    </a:lnTo>
                    <a:lnTo>
                      <a:pt x="984" y="1366"/>
                    </a:lnTo>
                    <a:lnTo>
                      <a:pt x="998" y="1366"/>
                    </a:lnTo>
                    <a:lnTo>
                      <a:pt x="1012" y="1364"/>
                    </a:lnTo>
                    <a:lnTo>
                      <a:pt x="1061" y="1357"/>
                    </a:lnTo>
                    <a:lnTo>
                      <a:pt x="1109" y="1350"/>
                    </a:lnTo>
                    <a:lnTo>
                      <a:pt x="1158" y="1343"/>
                    </a:lnTo>
                    <a:lnTo>
                      <a:pt x="1207" y="1337"/>
                    </a:lnTo>
                    <a:lnTo>
                      <a:pt x="1253" y="1332"/>
                    </a:lnTo>
                    <a:lnTo>
                      <a:pt x="1299" y="1327"/>
                    </a:lnTo>
                    <a:lnTo>
                      <a:pt x="1343" y="1324"/>
                    </a:lnTo>
                    <a:lnTo>
                      <a:pt x="1386" y="1321"/>
                    </a:lnTo>
                    <a:lnTo>
                      <a:pt x="1426" y="1318"/>
                    </a:lnTo>
                    <a:lnTo>
                      <a:pt x="1463" y="1317"/>
                    </a:lnTo>
                    <a:lnTo>
                      <a:pt x="1496" y="1316"/>
                    </a:lnTo>
                    <a:lnTo>
                      <a:pt x="1527" y="1316"/>
                    </a:lnTo>
                    <a:lnTo>
                      <a:pt x="1554" y="1317"/>
                    </a:lnTo>
                    <a:lnTo>
                      <a:pt x="1577" y="1319"/>
                    </a:lnTo>
                    <a:lnTo>
                      <a:pt x="1595" y="1322"/>
                    </a:lnTo>
                    <a:lnTo>
                      <a:pt x="1609" y="1326"/>
                    </a:lnTo>
                    <a:lnTo>
                      <a:pt x="1630" y="1334"/>
                    </a:lnTo>
                    <a:lnTo>
                      <a:pt x="1649" y="1344"/>
                    </a:lnTo>
                    <a:lnTo>
                      <a:pt x="1668" y="1352"/>
                    </a:lnTo>
                    <a:lnTo>
                      <a:pt x="1685" y="1362"/>
                    </a:lnTo>
                    <a:lnTo>
                      <a:pt x="1701" y="1372"/>
                    </a:lnTo>
                    <a:lnTo>
                      <a:pt x="1716" y="1383"/>
                    </a:lnTo>
                    <a:lnTo>
                      <a:pt x="1731" y="1395"/>
                    </a:lnTo>
                    <a:lnTo>
                      <a:pt x="1743" y="1409"/>
                    </a:lnTo>
                    <a:lnTo>
                      <a:pt x="1756" y="1424"/>
                    </a:lnTo>
                    <a:lnTo>
                      <a:pt x="1767" y="1442"/>
                    </a:lnTo>
                    <a:lnTo>
                      <a:pt x="1776" y="1461"/>
                    </a:lnTo>
                    <a:lnTo>
                      <a:pt x="1786" y="1483"/>
                    </a:lnTo>
                    <a:lnTo>
                      <a:pt x="1793" y="1508"/>
                    </a:lnTo>
                    <a:lnTo>
                      <a:pt x="1800" y="1536"/>
                    </a:lnTo>
                    <a:lnTo>
                      <a:pt x="1806" y="1566"/>
                    </a:lnTo>
                    <a:lnTo>
                      <a:pt x="1812" y="1600"/>
                    </a:lnTo>
                    <a:lnTo>
                      <a:pt x="1821" y="1693"/>
                    </a:lnTo>
                    <a:lnTo>
                      <a:pt x="1829" y="1785"/>
                    </a:lnTo>
                    <a:lnTo>
                      <a:pt x="1835" y="1872"/>
                    </a:lnTo>
                    <a:lnTo>
                      <a:pt x="1841" y="1952"/>
                    </a:lnTo>
                    <a:lnTo>
                      <a:pt x="1844" y="2019"/>
                    </a:lnTo>
                    <a:lnTo>
                      <a:pt x="1846" y="2071"/>
                    </a:lnTo>
                    <a:lnTo>
                      <a:pt x="1847" y="2106"/>
                    </a:lnTo>
                    <a:lnTo>
                      <a:pt x="1847" y="2119"/>
                    </a:lnTo>
                    <a:lnTo>
                      <a:pt x="1849" y="2174"/>
                    </a:lnTo>
                    <a:lnTo>
                      <a:pt x="1850" y="2175"/>
                    </a:lnTo>
                    <a:lnTo>
                      <a:pt x="1854" y="2180"/>
                    </a:lnTo>
                    <a:lnTo>
                      <a:pt x="1860" y="2186"/>
                    </a:lnTo>
                    <a:lnTo>
                      <a:pt x="1867" y="2192"/>
                    </a:lnTo>
                    <a:lnTo>
                      <a:pt x="1875" y="2200"/>
                    </a:lnTo>
                    <a:lnTo>
                      <a:pt x="1881" y="2206"/>
                    </a:lnTo>
                    <a:lnTo>
                      <a:pt x="1885" y="2211"/>
                    </a:lnTo>
                    <a:lnTo>
                      <a:pt x="1887" y="2212"/>
                    </a:lnTo>
                    <a:lnTo>
                      <a:pt x="2269" y="2594"/>
                    </a:lnTo>
                    <a:lnTo>
                      <a:pt x="2278" y="2603"/>
                    </a:lnTo>
                    <a:lnTo>
                      <a:pt x="2289" y="2611"/>
                    </a:lnTo>
                    <a:lnTo>
                      <a:pt x="2301" y="2617"/>
                    </a:lnTo>
                    <a:lnTo>
                      <a:pt x="2313" y="2624"/>
                    </a:lnTo>
                    <a:lnTo>
                      <a:pt x="2326" y="2628"/>
                    </a:lnTo>
                    <a:lnTo>
                      <a:pt x="2338" y="2631"/>
                    </a:lnTo>
                    <a:lnTo>
                      <a:pt x="2351" y="2633"/>
                    </a:lnTo>
                    <a:lnTo>
                      <a:pt x="2365" y="2633"/>
                    </a:lnTo>
                    <a:lnTo>
                      <a:pt x="2377" y="2633"/>
                    </a:lnTo>
                    <a:lnTo>
                      <a:pt x="2391" y="2631"/>
                    </a:lnTo>
                    <a:lnTo>
                      <a:pt x="2403" y="2628"/>
                    </a:lnTo>
                    <a:lnTo>
                      <a:pt x="2415" y="2624"/>
                    </a:lnTo>
                    <a:lnTo>
                      <a:pt x="2428" y="2617"/>
                    </a:lnTo>
                    <a:lnTo>
                      <a:pt x="2439" y="2611"/>
                    </a:lnTo>
                    <a:lnTo>
                      <a:pt x="2451" y="2603"/>
                    </a:lnTo>
                    <a:lnTo>
                      <a:pt x="2461" y="2594"/>
                    </a:lnTo>
                    <a:lnTo>
                      <a:pt x="2470" y="2583"/>
                    </a:lnTo>
                    <a:lnTo>
                      <a:pt x="2479" y="2572"/>
                    </a:lnTo>
                    <a:lnTo>
                      <a:pt x="2485" y="2561"/>
                    </a:lnTo>
                    <a:lnTo>
                      <a:pt x="2491" y="2548"/>
                    </a:lnTo>
                    <a:lnTo>
                      <a:pt x="2495" y="2536"/>
                    </a:lnTo>
                    <a:lnTo>
                      <a:pt x="2498" y="2523"/>
                    </a:lnTo>
                    <a:lnTo>
                      <a:pt x="2500" y="2510"/>
                    </a:lnTo>
                    <a:lnTo>
                      <a:pt x="2501" y="2496"/>
                    </a:lnTo>
                    <a:lnTo>
                      <a:pt x="2500" y="2484"/>
                    </a:lnTo>
                    <a:lnTo>
                      <a:pt x="2498" y="2471"/>
                    </a:lnTo>
                    <a:lnTo>
                      <a:pt x="2495" y="2458"/>
                    </a:lnTo>
                    <a:lnTo>
                      <a:pt x="2491" y="2446"/>
                    </a:lnTo>
                    <a:lnTo>
                      <a:pt x="2485" y="2433"/>
                    </a:lnTo>
                    <a:lnTo>
                      <a:pt x="2479" y="2422"/>
                    </a:lnTo>
                    <a:lnTo>
                      <a:pt x="2470" y="2411"/>
                    </a:lnTo>
                    <a:lnTo>
                      <a:pt x="2461" y="2400"/>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8199" name="Text Box 2209">
            <a:extLst>
              <a:ext uri="{FF2B5EF4-FFF2-40B4-BE49-F238E27FC236}">
                <a16:creationId xmlns:a16="http://schemas.microsoft.com/office/drawing/2014/main" id="{C3190123-E690-48AB-8EA7-1A15246717A3}"/>
              </a:ext>
            </a:extLst>
          </p:cNvPr>
          <p:cNvSpPr txBox="1">
            <a:spLocks noChangeArrowheads="1"/>
          </p:cNvSpPr>
          <p:nvPr/>
        </p:nvSpPr>
        <p:spPr bwMode="auto">
          <a:xfrm>
            <a:off x="1377950" y="1504950"/>
            <a:ext cx="27051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a:t>Imprima todas las páginas del instructivo.</a:t>
            </a:r>
          </a:p>
        </p:txBody>
      </p:sp>
      <p:sp>
        <p:nvSpPr>
          <p:cNvPr id="8200" name="Line 2210">
            <a:extLst>
              <a:ext uri="{FF2B5EF4-FFF2-40B4-BE49-F238E27FC236}">
                <a16:creationId xmlns:a16="http://schemas.microsoft.com/office/drawing/2014/main" id="{8EB54610-D41F-4FE6-BF65-062C5BEDE0AD}"/>
              </a:ext>
            </a:extLst>
          </p:cNvPr>
          <p:cNvSpPr>
            <a:spLocks noChangeShapeType="1"/>
          </p:cNvSpPr>
          <p:nvPr/>
        </p:nvSpPr>
        <p:spPr bwMode="auto">
          <a:xfrm>
            <a:off x="152400" y="2514600"/>
            <a:ext cx="1828800" cy="0"/>
          </a:xfrm>
          <a:prstGeom prst="line">
            <a:avLst/>
          </a:prstGeom>
          <a:noFill/>
          <a:ln w="9525">
            <a:solidFill>
              <a:schemeClr val="tx1"/>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01" name="Text Box 2211">
            <a:extLst>
              <a:ext uri="{FF2B5EF4-FFF2-40B4-BE49-F238E27FC236}">
                <a16:creationId xmlns:a16="http://schemas.microsoft.com/office/drawing/2014/main" id="{A1499D3D-1AAA-44AA-A7D6-DA7C1F4B475D}"/>
              </a:ext>
            </a:extLst>
          </p:cNvPr>
          <p:cNvSpPr txBox="1">
            <a:spLocks noChangeArrowheads="1"/>
          </p:cNvSpPr>
          <p:nvPr/>
        </p:nvSpPr>
        <p:spPr bwMode="auto">
          <a:xfrm>
            <a:off x="1377950" y="2889250"/>
            <a:ext cx="2965450" cy="1384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a:t>Fotocopie el instructivo entero copiando por los dos lados de cada página.  Las páginas pares (2, 4, 6, etc.), deben estar en inglés.  Las páginas nones (3, 5, 7, etc.), deben estar en español.</a:t>
            </a:r>
          </a:p>
        </p:txBody>
      </p:sp>
      <p:sp>
        <p:nvSpPr>
          <p:cNvPr id="8202" name="Text Box 2212">
            <a:extLst>
              <a:ext uri="{FF2B5EF4-FFF2-40B4-BE49-F238E27FC236}">
                <a16:creationId xmlns:a16="http://schemas.microsoft.com/office/drawing/2014/main" id="{C40A944B-5BAF-4649-B61E-C4A3EBE821E5}"/>
              </a:ext>
            </a:extLst>
          </p:cNvPr>
          <p:cNvSpPr txBox="1">
            <a:spLocks noChangeArrowheads="1"/>
          </p:cNvSpPr>
          <p:nvPr/>
        </p:nvSpPr>
        <p:spPr bwMode="auto">
          <a:xfrm>
            <a:off x="1416050" y="4879975"/>
            <a:ext cx="2749550" cy="1169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s-ES" altLang="en-US"/>
              <a:t>Engrape o encuaderne cada instructivo.  Asegúrese que las páginas en inglés estén del lado izquierdo y las páginas en español del lado derecho.</a:t>
            </a:r>
          </a:p>
        </p:txBody>
      </p:sp>
      <p:sp>
        <p:nvSpPr>
          <p:cNvPr id="8203" name="Text Box 2213">
            <a:extLst>
              <a:ext uri="{FF2B5EF4-FFF2-40B4-BE49-F238E27FC236}">
                <a16:creationId xmlns:a16="http://schemas.microsoft.com/office/drawing/2014/main" id="{9261855E-6DB5-40B1-8963-7472773CA4AA}"/>
              </a:ext>
            </a:extLst>
          </p:cNvPr>
          <p:cNvSpPr txBox="1">
            <a:spLocks noChangeArrowheads="1"/>
          </p:cNvSpPr>
          <p:nvPr/>
        </p:nvSpPr>
        <p:spPr bwMode="auto">
          <a:xfrm>
            <a:off x="1377950" y="7010400"/>
            <a:ext cx="28162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s-ES" altLang="en-US"/>
              <a:t>Proporcione la capacitación</a:t>
            </a:r>
          </a:p>
        </p:txBody>
      </p:sp>
      <p:sp>
        <p:nvSpPr>
          <p:cNvPr id="8204" name="Line 2214">
            <a:extLst>
              <a:ext uri="{FF2B5EF4-FFF2-40B4-BE49-F238E27FC236}">
                <a16:creationId xmlns:a16="http://schemas.microsoft.com/office/drawing/2014/main" id="{B7125252-38E8-4F44-AFB8-6D60F7814E95}"/>
              </a:ext>
            </a:extLst>
          </p:cNvPr>
          <p:cNvSpPr>
            <a:spLocks noChangeShapeType="1"/>
          </p:cNvSpPr>
          <p:nvPr/>
        </p:nvSpPr>
        <p:spPr bwMode="auto">
          <a:xfrm>
            <a:off x="152400" y="4391025"/>
            <a:ext cx="1828800" cy="0"/>
          </a:xfrm>
          <a:prstGeom prst="line">
            <a:avLst/>
          </a:prstGeom>
          <a:noFill/>
          <a:ln w="9525">
            <a:solidFill>
              <a:schemeClr val="tx1"/>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8205" name="Line 2215">
            <a:extLst>
              <a:ext uri="{FF2B5EF4-FFF2-40B4-BE49-F238E27FC236}">
                <a16:creationId xmlns:a16="http://schemas.microsoft.com/office/drawing/2014/main" id="{B129A329-E543-4873-80B4-71F9FBBB60AF}"/>
              </a:ext>
            </a:extLst>
          </p:cNvPr>
          <p:cNvSpPr>
            <a:spLocks noChangeShapeType="1"/>
          </p:cNvSpPr>
          <p:nvPr/>
        </p:nvSpPr>
        <p:spPr bwMode="auto">
          <a:xfrm>
            <a:off x="152400" y="6324600"/>
            <a:ext cx="1828800" cy="0"/>
          </a:xfrm>
          <a:prstGeom prst="line">
            <a:avLst/>
          </a:prstGeom>
          <a:noFill/>
          <a:ln w="9525">
            <a:solidFill>
              <a:schemeClr val="tx1"/>
            </a:solidFill>
            <a:prstDash val="lg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8206" name="Group 2216">
            <a:extLst>
              <a:ext uri="{FF2B5EF4-FFF2-40B4-BE49-F238E27FC236}">
                <a16:creationId xmlns:a16="http://schemas.microsoft.com/office/drawing/2014/main" id="{1FB4F1C2-E48D-425D-944C-29218746779C}"/>
              </a:ext>
            </a:extLst>
          </p:cNvPr>
          <p:cNvGrpSpPr>
            <a:grpSpLocks/>
          </p:cNvGrpSpPr>
          <p:nvPr/>
        </p:nvGrpSpPr>
        <p:grpSpPr bwMode="auto">
          <a:xfrm>
            <a:off x="4010025" y="4381500"/>
            <a:ext cx="2743200" cy="2209800"/>
            <a:chOff x="1776" y="3216"/>
            <a:chExt cx="1728" cy="1392"/>
          </a:xfrm>
        </p:grpSpPr>
        <p:sp>
          <p:nvSpPr>
            <p:cNvPr id="8207" name="Freeform 2217">
              <a:extLst>
                <a:ext uri="{FF2B5EF4-FFF2-40B4-BE49-F238E27FC236}">
                  <a16:creationId xmlns:a16="http://schemas.microsoft.com/office/drawing/2014/main" id="{EF9DACA7-0EAD-4AF0-B870-13793B065AD0}"/>
                </a:ext>
              </a:extLst>
            </p:cNvPr>
            <p:cNvSpPr>
              <a:spLocks/>
            </p:cNvSpPr>
            <p:nvPr/>
          </p:nvSpPr>
          <p:spPr bwMode="auto">
            <a:xfrm>
              <a:off x="2464" y="3216"/>
              <a:ext cx="1040" cy="1055"/>
            </a:xfrm>
            <a:custGeom>
              <a:avLst/>
              <a:gdLst>
                <a:gd name="T0" fmla="*/ 81 w 1118"/>
                <a:gd name="T1" fmla="*/ 0 h 1355"/>
                <a:gd name="T2" fmla="*/ 0 w 1118"/>
                <a:gd name="T3" fmla="*/ 2 h 1355"/>
                <a:gd name="T4" fmla="*/ 56 w 1118"/>
                <a:gd name="T5" fmla="*/ 2 h 1355"/>
                <a:gd name="T6" fmla="*/ 183 w 1118"/>
                <a:gd name="T7" fmla="*/ 2 h 1355"/>
                <a:gd name="T8" fmla="*/ 81 w 1118"/>
                <a:gd name="T9" fmla="*/ 0 h 13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18" h="1355">
                  <a:moveTo>
                    <a:pt x="489" y="0"/>
                  </a:moveTo>
                  <a:lnTo>
                    <a:pt x="0" y="414"/>
                  </a:lnTo>
                  <a:lnTo>
                    <a:pt x="342" y="1355"/>
                  </a:lnTo>
                  <a:lnTo>
                    <a:pt x="1118" y="1057"/>
                  </a:lnTo>
                  <a:lnTo>
                    <a:pt x="489" y="0"/>
                  </a:lnTo>
                  <a:close/>
                </a:path>
              </a:pathLst>
            </a:custGeom>
            <a:solidFill>
              <a:srgbClr val="7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08" name="Freeform 2218">
              <a:extLst>
                <a:ext uri="{FF2B5EF4-FFF2-40B4-BE49-F238E27FC236}">
                  <a16:creationId xmlns:a16="http://schemas.microsoft.com/office/drawing/2014/main" id="{B757DC95-AD50-4049-A2B8-42EF4360EE8A}"/>
                </a:ext>
              </a:extLst>
            </p:cNvPr>
            <p:cNvSpPr>
              <a:spLocks/>
            </p:cNvSpPr>
            <p:nvPr/>
          </p:nvSpPr>
          <p:spPr bwMode="auto">
            <a:xfrm>
              <a:off x="2459" y="3240"/>
              <a:ext cx="974" cy="990"/>
            </a:xfrm>
            <a:custGeom>
              <a:avLst/>
              <a:gdLst>
                <a:gd name="T0" fmla="*/ 0 w 1049"/>
                <a:gd name="T1" fmla="*/ 2 h 1270"/>
                <a:gd name="T2" fmla="*/ 0 w 1049"/>
                <a:gd name="T3" fmla="*/ 2 h 1270"/>
                <a:gd name="T4" fmla="*/ 77 w 1049"/>
                <a:gd name="T5" fmla="*/ 0 h 1270"/>
                <a:gd name="T6" fmla="*/ 162 w 1049"/>
                <a:gd name="T7" fmla="*/ 2 h 1270"/>
                <a:gd name="T8" fmla="*/ 52 w 1049"/>
                <a:gd name="T9" fmla="*/ 2 h 1270"/>
                <a:gd name="T10" fmla="*/ 0 w 1049"/>
                <a:gd name="T11" fmla="*/ 2 h 12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49" h="1270">
                  <a:moveTo>
                    <a:pt x="0" y="436"/>
                  </a:moveTo>
                  <a:lnTo>
                    <a:pt x="0" y="436"/>
                  </a:lnTo>
                  <a:lnTo>
                    <a:pt x="488" y="0"/>
                  </a:lnTo>
                  <a:lnTo>
                    <a:pt x="1049" y="997"/>
                  </a:lnTo>
                  <a:lnTo>
                    <a:pt x="329" y="1270"/>
                  </a:lnTo>
                  <a:lnTo>
                    <a:pt x="0" y="436"/>
                  </a:lnTo>
                  <a:close/>
                </a:path>
              </a:pathLst>
            </a:custGeom>
            <a:solidFill>
              <a:srgbClr val="3F9E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09" name="Freeform 2219">
              <a:extLst>
                <a:ext uri="{FF2B5EF4-FFF2-40B4-BE49-F238E27FC236}">
                  <a16:creationId xmlns:a16="http://schemas.microsoft.com/office/drawing/2014/main" id="{4A1A52FF-9223-4CF6-A3AE-6DD7D09546B2}"/>
                </a:ext>
              </a:extLst>
            </p:cNvPr>
            <p:cNvSpPr>
              <a:spLocks/>
            </p:cNvSpPr>
            <p:nvPr/>
          </p:nvSpPr>
          <p:spPr bwMode="auto">
            <a:xfrm>
              <a:off x="2459" y="3267"/>
              <a:ext cx="929" cy="963"/>
            </a:xfrm>
            <a:custGeom>
              <a:avLst/>
              <a:gdLst>
                <a:gd name="T0" fmla="*/ 0 w 1000"/>
                <a:gd name="T1" fmla="*/ 2 h 1237"/>
                <a:gd name="T2" fmla="*/ 0 w 1000"/>
                <a:gd name="T3" fmla="*/ 2 h 1237"/>
                <a:gd name="T4" fmla="*/ 77 w 1000"/>
                <a:gd name="T5" fmla="*/ 0 h 1237"/>
                <a:gd name="T6" fmla="*/ 159 w 1000"/>
                <a:gd name="T7" fmla="*/ 2 h 1237"/>
                <a:gd name="T8" fmla="*/ 53 w 1000"/>
                <a:gd name="T9" fmla="*/ 2 h 1237"/>
                <a:gd name="T10" fmla="*/ 0 w 1000"/>
                <a:gd name="T11" fmla="*/ 2 h 1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237">
                  <a:moveTo>
                    <a:pt x="0" y="403"/>
                  </a:moveTo>
                  <a:lnTo>
                    <a:pt x="0" y="403"/>
                  </a:lnTo>
                  <a:lnTo>
                    <a:pt x="488" y="0"/>
                  </a:lnTo>
                  <a:lnTo>
                    <a:pt x="1000" y="931"/>
                  </a:lnTo>
                  <a:lnTo>
                    <a:pt x="329" y="1237"/>
                  </a:lnTo>
                  <a:lnTo>
                    <a:pt x="0" y="40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0" name="Freeform 2220">
              <a:extLst>
                <a:ext uri="{FF2B5EF4-FFF2-40B4-BE49-F238E27FC236}">
                  <a16:creationId xmlns:a16="http://schemas.microsoft.com/office/drawing/2014/main" id="{CFE04EEA-9240-4FA9-9E3B-E7CC6A700A30}"/>
                </a:ext>
              </a:extLst>
            </p:cNvPr>
            <p:cNvSpPr>
              <a:spLocks/>
            </p:cNvSpPr>
            <p:nvPr/>
          </p:nvSpPr>
          <p:spPr bwMode="auto">
            <a:xfrm>
              <a:off x="1776" y="3536"/>
              <a:ext cx="1012" cy="1072"/>
            </a:xfrm>
            <a:custGeom>
              <a:avLst/>
              <a:gdLst>
                <a:gd name="T0" fmla="*/ 124 w 1088"/>
                <a:gd name="T1" fmla="*/ 0 h 1377"/>
                <a:gd name="T2" fmla="*/ 0 w 1088"/>
                <a:gd name="T3" fmla="*/ 2 h 1377"/>
                <a:gd name="T4" fmla="*/ 81 w 1088"/>
                <a:gd name="T5" fmla="*/ 2 h 1377"/>
                <a:gd name="T6" fmla="*/ 178 w 1088"/>
                <a:gd name="T7" fmla="*/ 2 h 1377"/>
                <a:gd name="T8" fmla="*/ 124 w 1088"/>
                <a:gd name="T9" fmla="*/ 0 h 13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88" h="1377">
                  <a:moveTo>
                    <a:pt x="754" y="0"/>
                  </a:moveTo>
                  <a:lnTo>
                    <a:pt x="0" y="105"/>
                  </a:lnTo>
                  <a:lnTo>
                    <a:pt x="493" y="1377"/>
                  </a:lnTo>
                  <a:lnTo>
                    <a:pt x="1088" y="938"/>
                  </a:lnTo>
                  <a:lnTo>
                    <a:pt x="754" y="0"/>
                  </a:lnTo>
                  <a:close/>
                </a:path>
              </a:pathLst>
            </a:custGeom>
            <a:solidFill>
              <a:srgbClr val="7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1" name="Freeform 2221">
              <a:extLst>
                <a:ext uri="{FF2B5EF4-FFF2-40B4-BE49-F238E27FC236}">
                  <a16:creationId xmlns:a16="http://schemas.microsoft.com/office/drawing/2014/main" id="{084608CE-E6E2-4CA3-8750-54533F309C72}"/>
                </a:ext>
              </a:extLst>
            </p:cNvPr>
            <p:cNvSpPr>
              <a:spLocks/>
            </p:cNvSpPr>
            <p:nvPr/>
          </p:nvSpPr>
          <p:spPr bwMode="auto">
            <a:xfrm>
              <a:off x="1834" y="3569"/>
              <a:ext cx="931" cy="968"/>
            </a:xfrm>
            <a:custGeom>
              <a:avLst/>
              <a:gdLst>
                <a:gd name="T0" fmla="*/ 108 w 1001"/>
                <a:gd name="T1" fmla="*/ 0 h 1242"/>
                <a:gd name="T2" fmla="*/ 0 w 1001"/>
                <a:gd name="T3" fmla="*/ 2 h 1242"/>
                <a:gd name="T4" fmla="*/ 74 w 1001"/>
                <a:gd name="T5" fmla="*/ 2 h 1242"/>
                <a:gd name="T6" fmla="*/ 165 w 1001"/>
                <a:gd name="T7" fmla="*/ 2 h 1242"/>
                <a:gd name="T8" fmla="*/ 108 w 1001"/>
                <a:gd name="T9" fmla="*/ 0 h 12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1" h="1242">
                  <a:moveTo>
                    <a:pt x="662" y="0"/>
                  </a:moveTo>
                  <a:lnTo>
                    <a:pt x="0" y="93"/>
                  </a:lnTo>
                  <a:lnTo>
                    <a:pt x="459" y="1242"/>
                  </a:lnTo>
                  <a:lnTo>
                    <a:pt x="1001" y="834"/>
                  </a:lnTo>
                  <a:lnTo>
                    <a:pt x="66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2" name="Freeform 2222">
              <a:extLst>
                <a:ext uri="{FF2B5EF4-FFF2-40B4-BE49-F238E27FC236}">
                  <a16:creationId xmlns:a16="http://schemas.microsoft.com/office/drawing/2014/main" id="{27B80862-694F-499D-B52F-41DAA05D7874}"/>
                </a:ext>
              </a:extLst>
            </p:cNvPr>
            <p:cNvSpPr>
              <a:spLocks/>
            </p:cNvSpPr>
            <p:nvPr/>
          </p:nvSpPr>
          <p:spPr bwMode="auto">
            <a:xfrm>
              <a:off x="2459" y="3297"/>
              <a:ext cx="887" cy="933"/>
            </a:xfrm>
            <a:custGeom>
              <a:avLst/>
              <a:gdLst>
                <a:gd name="T0" fmla="*/ 0 w 953"/>
                <a:gd name="T1" fmla="*/ 2 h 1199"/>
                <a:gd name="T2" fmla="*/ 0 w 953"/>
                <a:gd name="T3" fmla="*/ 2 h 1199"/>
                <a:gd name="T4" fmla="*/ 81 w 953"/>
                <a:gd name="T5" fmla="*/ 0 h 1199"/>
                <a:gd name="T6" fmla="*/ 157 w 953"/>
                <a:gd name="T7" fmla="*/ 2 h 1199"/>
                <a:gd name="T8" fmla="*/ 55 w 953"/>
                <a:gd name="T9" fmla="*/ 2 h 1199"/>
                <a:gd name="T10" fmla="*/ 0 w 953"/>
                <a:gd name="T11" fmla="*/ 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53" h="1199">
                  <a:moveTo>
                    <a:pt x="0" y="365"/>
                  </a:moveTo>
                  <a:lnTo>
                    <a:pt x="0" y="365"/>
                  </a:lnTo>
                  <a:lnTo>
                    <a:pt x="482" y="0"/>
                  </a:lnTo>
                  <a:lnTo>
                    <a:pt x="953" y="874"/>
                  </a:lnTo>
                  <a:lnTo>
                    <a:pt x="329" y="1199"/>
                  </a:lnTo>
                  <a:lnTo>
                    <a:pt x="0" y="36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13" name="Freeform 2223">
              <a:extLst>
                <a:ext uri="{FF2B5EF4-FFF2-40B4-BE49-F238E27FC236}">
                  <a16:creationId xmlns:a16="http://schemas.microsoft.com/office/drawing/2014/main" id="{668E9F9C-243C-4947-A0D6-ECBEB149E4CE}"/>
                </a:ext>
              </a:extLst>
            </p:cNvPr>
            <p:cNvSpPr>
              <a:spLocks/>
            </p:cNvSpPr>
            <p:nvPr/>
          </p:nvSpPr>
          <p:spPr bwMode="auto">
            <a:xfrm>
              <a:off x="2442" y="3548"/>
              <a:ext cx="346" cy="699"/>
            </a:xfrm>
            <a:custGeom>
              <a:avLst/>
              <a:gdLst>
                <a:gd name="T0" fmla="*/ 0 w 373"/>
                <a:gd name="T1" fmla="*/ 2 h 899"/>
                <a:gd name="T2" fmla="*/ 6 w 373"/>
                <a:gd name="T3" fmla="*/ 0 h 899"/>
                <a:gd name="T4" fmla="*/ 57 w 373"/>
                <a:gd name="T5" fmla="*/ 2 h 899"/>
                <a:gd name="T6" fmla="*/ 54 w 373"/>
                <a:gd name="T7" fmla="*/ 2 h 899"/>
                <a:gd name="T8" fmla="*/ 0 w 373"/>
                <a:gd name="T9" fmla="*/ 2 h 8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3" h="899">
                  <a:moveTo>
                    <a:pt x="0" y="15"/>
                  </a:moveTo>
                  <a:lnTo>
                    <a:pt x="39" y="0"/>
                  </a:lnTo>
                  <a:lnTo>
                    <a:pt x="373" y="887"/>
                  </a:lnTo>
                  <a:lnTo>
                    <a:pt x="351" y="899"/>
                  </a:lnTo>
                  <a:lnTo>
                    <a:pt x="0" y="15"/>
                  </a:lnTo>
                  <a:close/>
                </a:path>
              </a:pathLst>
            </a:custGeom>
            <a:solidFill>
              <a:srgbClr val="7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214" name="Group 2224">
              <a:extLst>
                <a:ext uri="{FF2B5EF4-FFF2-40B4-BE49-F238E27FC236}">
                  <a16:creationId xmlns:a16="http://schemas.microsoft.com/office/drawing/2014/main" id="{C3F65FA6-D8DF-4CE4-B32E-3C9E318D7055}"/>
                </a:ext>
              </a:extLst>
            </p:cNvPr>
            <p:cNvGrpSpPr>
              <a:grpSpLocks/>
            </p:cNvGrpSpPr>
            <p:nvPr/>
          </p:nvGrpSpPr>
          <p:grpSpPr bwMode="auto">
            <a:xfrm>
              <a:off x="2434" y="3596"/>
              <a:ext cx="401" cy="595"/>
              <a:chOff x="2056" y="1496"/>
              <a:chExt cx="468" cy="751"/>
            </a:xfrm>
          </p:grpSpPr>
          <p:grpSp>
            <p:nvGrpSpPr>
              <p:cNvPr id="8219" name="Group 2225">
                <a:extLst>
                  <a:ext uri="{FF2B5EF4-FFF2-40B4-BE49-F238E27FC236}">
                    <a16:creationId xmlns:a16="http://schemas.microsoft.com/office/drawing/2014/main" id="{37141493-7390-4188-AC15-5852B62C6415}"/>
                  </a:ext>
                </a:extLst>
              </p:cNvPr>
              <p:cNvGrpSpPr>
                <a:grpSpLocks/>
              </p:cNvGrpSpPr>
              <p:nvPr/>
            </p:nvGrpSpPr>
            <p:grpSpPr bwMode="auto">
              <a:xfrm>
                <a:off x="2056" y="1496"/>
                <a:ext cx="206" cy="139"/>
                <a:chOff x="2056" y="1496"/>
                <a:chExt cx="206" cy="139"/>
              </a:xfrm>
            </p:grpSpPr>
            <p:sp>
              <p:nvSpPr>
                <p:cNvPr id="8228" name="Freeform 2226">
                  <a:extLst>
                    <a:ext uri="{FF2B5EF4-FFF2-40B4-BE49-F238E27FC236}">
                      <a16:creationId xmlns:a16="http://schemas.microsoft.com/office/drawing/2014/main" id="{1B40F24F-FB44-49C3-8652-3F9DD4FFE011}"/>
                    </a:ext>
                  </a:extLst>
                </p:cNvPr>
                <p:cNvSpPr>
                  <a:spLocks/>
                </p:cNvSpPr>
                <p:nvPr/>
              </p:nvSpPr>
              <p:spPr bwMode="auto">
                <a:xfrm>
                  <a:off x="2056" y="1596"/>
                  <a:ext cx="45" cy="39"/>
                </a:xfrm>
                <a:custGeom>
                  <a:avLst/>
                  <a:gdLst>
                    <a:gd name="T0" fmla="*/ 199 w 41"/>
                    <a:gd name="T1" fmla="*/ 10 h 41"/>
                    <a:gd name="T2" fmla="*/ 286 w 41"/>
                    <a:gd name="T3" fmla="*/ 10 h 41"/>
                    <a:gd name="T4" fmla="*/ 347 w 41"/>
                    <a:gd name="T5" fmla="*/ 10 h 41"/>
                    <a:gd name="T6" fmla="*/ 410 w 41"/>
                    <a:gd name="T7" fmla="*/ 10 h 41"/>
                    <a:gd name="T8" fmla="*/ 416 w 41"/>
                    <a:gd name="T9" fmla="*/ 10 h 41"/>
                    <a:gd name="T10" fmla="*/ 410 w 41"/>
                    <a:gd name="T11" fmla="*/ 10 h 41"/>
                    <a:gd name="T12" fmla="*/ 347 w 41"/>
                    <a:gd name="T13" fmla="*/ 6 h 41"/>
                    <a:gd name="T14" fmla="*/ 286 w 41"/>
                    <a:gd name="T15" fmla="*/ 1 h 41"/>
                    <a:gd name="T16" fmla="*/ 199 w 41"/>
                    <a:gd name="T17" fmla="*/ 0 h 41"/>
                    <a:gd name="T18" fmla="*/ 114 w 41"/>
                    <a:gd name="T19" fmla="*/ 1 h 41"/>
                    <a:gd name="T20" fmla="*/ 5 w 41"/>
                    <a:gd name="T21" fmla="*/ 6 h 41"/>
                    <a:gd name="T22" fmla="*/ 1 w 41"/>
                    <a:gd name="T23" fmla="*/ 10 h 41"/>
                    <a:gd name="T24" fmla="*/ 0 w 41"/>
                    <a:gd name="T25" fmla="*/ 10 h 41"/>
                    <a:gd name="T26" fmla="*/ 1 w 41"/>
                    <a:gd name="T27" fmla="*/ 10 h 41"/>
                    <a:gd name="T28" fmla="*/ 5 w 41"/>
                    <a:gd name="T29" fmla="*/ 10 h 41"/>
                    <a:gd name="T30" fmla="*/ 114 w 41"/>
                    <a:gd name="T31" fmla="*/ 10 h 41"/>
                    <a:gd name="T32" fmla="*/ 199 w 41"/>
                    <a:gd name="T33" fmla="*/ 1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1">
                      <a:moveTo>
                        <a:pt x="20" y="41"/>
                      </a:moveTo>
                      <a:lnTo>
                        <a:pt x="28" y="39"/>
                      </a:lnTo>
                      <a:lnTo>
                        <a:pt x="35" y="35"/>
                      </a:lnTo>
                      <a:lnTo>
                        <a:pt x="40" y="28"/>
                      </a:lnTo>
                      <a:lnTo>
                        <a:pt x="41" y="21"/>
                      </a:lnTo>
                      <a:lnTo>
                        <a:pt x="40" y="13"/>
                      </a:lnTo>
                      <a:lnTo>
                        <a:pt x="35" y="6"/>
                      </a:lnTo>
                      <a:lnTo>
                        <a:pt x="28" y="1"/>
                      </a:lnTo>
                      <a:lnTo>
                        <a:pt x="20" y="0"/>
                      </a:lnTo>
                      <a:lnTo>
                        <a:pt x="12" y="1"/>
                      </a:lnTo>
                      <a:lnTo>
                        <a:pt x="5" y="6"/>
                      </a:lnTo>
                      <a:lnTo>
                        <a:pt x="1" y="13"/>
                      </a:lnTo>
                      <a:lnTo>
                        <a:pt x="0" y="21"/>
                      </a:lnTo>
                      <a:lnTo>
                        <a:pt x="1" y="28"/>
                      </a:lnTo>
                      <a:lnTo>
                        <a:pt x="5" y="35"/>
                      </a:lnTo>
                      <a:lnTo>
                        <a:pt x="12" y="39"/>
                      </a:lnTo>
                      <a:lnTo>
                        <a:pt x="20" y="41"/>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9" name="Freeform 2227">
                  <a:extLst>
                    <a:ext uri="{FF2B5EF4-FFF2-40B4-BE49-F238E27FC236}">
                      <a16:creationId xmlns:a16="http://schemas.microsoft.com/office/drawing/2014/main" id="{EC330B54-FCEE-4BDE-B07D-60529B2A0E3F}"/>
                    </a:ext>
                  </a:extLst>
                </p:cNvPr>
                <p:cNvSpPr>
                  <a:spLocks/>
                </p:cNvSpPr>
                <p:nvPr/>
              </p:nvSpPr>
              <p:spPr bwMode="auto">
                <a:xfrm>
                  <a:off x="2216" y="1533"/>
                  <a:ext cx="46" cy="41"/>
                </a:xfrm>
                <a:custGeom>
                  <a:avLst/>
                  <a:gdLst>
                    <a:gd name="T0" fmla="*/ 379 w 41"/>
                    <a:gd name="T1" fmla="*/ 69 h 40"/>
                    <a:gd name="T2" fmla="*/ 521 w 41"/>
                    <a:gd name="T3" fmla="*/ 67 h 40"/>
                    <a:gd name="T4" fmla="*/ 632 w 41"/>
                    <a:gd name="T5" fmla="*/ 60 h 40"/>
                    <a:gd name="T6" fmla="*/ 709 w 41"/>
                    <a:gd name="T7" fmla="*/ 53 h 40"/>
                    <a:gd name="T8" fmla="*/ 730 w 41"/>
                    <a:gd name="T9" fmla="*/ 45 h 40"/>
                    <a:gd name="T10" fmla="*/ 709 w 41"/>
                    <a:gd name="T11" fmla="*/ 13 h 40"/>
                    <a:gd name="T12" fmla="*/ 632 w 41"/>
                    <a:gd name="T13" fmla="*/ 6 h 40"/>
                    <a:gd name="T14" fmla="*/ 521 w 41"/>
                    <a:gd name="T15" fmla="*/ 1 h 40"/>
                    <a:gd name="T16" fmla="*/ 379 w 41"/>
                    <a:gd name="T17" fmla="*/ 0 h 40"/>
                    <a:gd name="T18" fmla="*/ 239 w 41"/>
                    <a:gd name="T19" fmla="*/ 1 h 40"/>
                    <a:gd name="T20" fmla="*/ 107 w 41"/>
                    <a:gd name="T21" fmla="*/ 6 h 40"/>
                    <a:gd name="T22" fmla="*/ 1 w 41"/>
                    <a:gd name="T23" fmla="*/ 13 h 40"/>
                    <a:gd name="T24" fmla="*/ 0 w 41"/>
                    <a:gd name="T25" fmla="*/ 45 h 40"/>
                    <a:gd name="T26" fmla="*/ 1 w 41"/>
                    <a:gd name="T27" fmla="*/ 53 h 40"/>
                    <a:gd name="T28" fmla="*/ 107 w 41"/>
                    <a:gd name="T29" fmla="*/ 60 h 40"/>
                    <a:gd name="T30" fmla="*/ 239 w 41"/>
                    <a:gd name="T31" fmla="*/ 67 h 40"/>
                    <a:gd name="T32" fmla="*/ 379 w 41"/>
                    <a:gd name="T33" fmla="*/ 69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0">
                      <a:moveTo>
                        <a:pt x="21" y="40"/>
                      </a:moveTo>
                      <a:lnTo>
                        <a:pt x="29" y="39"/>
                      </a:lnTo>
                      <a:lnTo>
                        <a:pt x="36" y="35"/>
                      </a:lnTo>
                      <a:lnTo>
                        <a:pt x="40" y="28"/>
                      </a:lnTo>
                      <a:lnTo>
                        <a:pt x="41" y="20"/>
                      </a:lnTo>
                      <a:lnTo>
                        <a:pt x="40" y="13"/>
                      </a:lnTo>
                      <a:lnTo>
                        <a:pt x="36" y="6"/>
                      </a:lnTo>
                      <a:lnTo>
                        <a:pt x="29" y="1"/>
                      </a:lnTo>
                      <a:lnTo>
                        <a:pt x="21" y="0"/>
                      </a:lnTo>
                      <a:lnTo>
                        <a:pt x="13" y="1"/>
                      </a:lnTo>
                      <a:lnTo>
                        <a:pt x="6" y="6"/>
                      </a:lnTo>
                      <a:lnTo>
                        <a:pt x="1" y="13"/>
                      </a:lnTo>
                      <a:lnTo>
                        <a:pt x="0" y="20"/>
                      </a:lnTo>
                      <a:lnTo>
                        <a:pt x="1" y="28"/>
                      </a:lnTo>
                      <a:lnTo>
                        <a:pt x="6" y="35"/>
                      </a:lnTo>
                      <a:lnTo>
                        <a:pt x="13" y="39"/>
                      </a:lnTo>
                      <a:lnTo>
                        <a:pt x="21" y="4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30" name="Freeform 2228">
                  <a:extLst>
                    <a:ext uri="{FF2B5EF4-FFF2-40B4-BE49-F238E27FC236}">
                      <a16:creationId xmlns:a16="http://schemas.microsoft.com/office/drawing/2014/main" id="{5A63BB24-5BA3-4D4F-9ECE-67190AB50980}"/>
                    </a:ext>
                  </a:extLst>
                </p:cNvPr>
                <p:cNvSpPr>
                  <a:spLocks/>
                </p:cNvSpPr>
                <p:nvPr/>
              </p:nvSpPr>
              <p:spPr bwMode="auto">
                <a:xfrm>
                  <a:off x="2060" y="1496"/>
                  <a:ext cx="195" cy="126"/>
                </a:xfrm>
                <a:custGeom>
                  <a:avLst/>
                  <a:gdLst>
                    <a:gd name="T0" fmla="*/ 990 w 181"/>
                    <a:gd name="T1" fmla="*/ 41 h 129"/>
                    <a:gd name="T2" fmla="*/ 1165 w 181"/>
                    <a:gd name="T3" fmla="*/ 32 h 129"/>
                    <a:gd name="T4" fmla="*/ 1153 w 181"/>
                    <a:gd name="T5" fmla="*/ 30 h 129"/>
                    <a:gd name="T6" fmla="*/ 1139 w 181"/>
                    <a:gd name="T7" fmla="*/ 26 h 129"/>
                    <a:gd name="T8" fmla="*/ 1113 w 181"/>
                    <a:gd name="T9" fmla="*/ 21 h 129"/>
                    <a:gd name="T10" fmla="*/ 1081 w 181"/>
                    <a:gd name="T11" fmla="*/ 21 h 129"/>
                    <a:gd name="T12" fmla="*/ 1029 w 181"/>
                    <a:gd name="T13" fmla="*/ 21 h 129"/>
                    <a:gd name="T14" fmla="*/ 989 w 181"/>
                    <a:gd name="T15" fmla="*/ 19 h 129"/>
                    <a:gd name="T16" fmla="*/ 919 w 181"/>
                    <a:gd name="T17" fmla="*/ 11 h 129"/>
                    <a:gd name="T18" fmla="*/ 844 w 181"/>
                    <a:gd name="T19" fmla="*/ 6 h 129"/>
                    <a:gd name="T20" fmla="*/ 785 w 181"/>
                    <a:gd name="T21" fmla="*/ 2 h 129"/>
                    <a:gd name="T22" fmla="*/ 729 w 181"/>
                    <a:gd name="T23" fmla="*/ 1 h 129"/>
                    <a:gd name="T24" fmla="*/ 677 w 181"/>
                    <a:gd name="T25" fmla="*/ 0 h 129"/>
                    <a:gd name="T26" fmla="*/ 626 w 181"/>
                    <a:gd name="T27" fmla="*/ 0 h 129"/>
                    <a:gd name="T28" fmla="*/ 552 w 181"/>
                    <a:gd name="T29" fmla="*/ 1 h 129"/>
                    <a:gd name="T30" fmla="*/ 500 w 181"/>
                    <a:gd name="T31" fmla="*/ 3 h 129"/>
                    <a:gd name="T32" fmla="*/ 438 w 181"/>
                    <a:gd name="T33" fmla="*/ 7 h 129"/>
                    <a:gd name="T34" fmla="*/ 373 w 181"/>
                    <a:gd name="T35" fmla="*/ 10 h 129"/>
                    <a:gd name="T36" fmla="*/ 239 w 181"/>
                    <a:gd name="T37" fmla="*/ 21 h 129"/>
                    <a:gd name="T38" fmla="*/ 136 w 181"/>
                    <a:gd name="T39" fmla="*/ 21 h 129"/>
                    <a:gd name="T40" fmla="*/ 58 w 181"/>
                    <a:gd name="T41" fmla="*/ 29 h 129"/>
                    <a:gd name="T42" fmla="*/ 3 w 181"/>
                    <a:gd name="T43" fmla="*/ 42 h 129"/>
                    <a:gd name="T44" fmla="*/ 0 w 181"/>
                    <a:gd name="T45" fmla="*/ 50 h 129"/>
                    <a:gd name="T46" fmla="*/ 0 w 181"/>
                    <a:gd name="T47" fmla="*/ 58 h 129"/>
                    <a:gd name="T48" fmla="*/ 1 w 181"/>
                    <a:gd name="T49" fmla="*/ 63 h 129"/>
                    <a:gd name="T50" fmla="*/ 5 w 181"/>
                    <a:gd name="T51" fmla="*/ 71 h 129"/>
                    <a:gd name="T52" fmla="*/ 206 w 181"/>
                    <a:gd name="T53" fmla="*/ 65 h 129"/>
                    <a:gd name="T54" fmla="*/ 206 w 181"/>
                    <a:gd name="T55" fmla="*/ 65 h 129"/>
                    <a:gd name="T56" fmla="*/ 197 w 181"/>
                    <a:gd name="T57" fmla="*/ 63 h 129"/>
                    <a:gd name="T58" fmla="*/ 183 w 181"/>
                    <a:gd name="T59" fmla="*/ 60 h 129"/>
                    <a:gd name="T60" fmla="*/ 183 w 181"/>
                    <a:gd name="T61" fmla="*/ 56 h 129"/>
                    <a:gd name="T62" fmla="*/ 183 w 181"/>
                    <a:gd name="T63" fmla="*/ 49 h 129"/>
                    <a:gd name="T64" fmla="*/ 206 w 181"/>
                    <a:gd name="T65" fmla="*/ 43 h 129"/>
                    <a:gd name="T66" fmla="*/ 257 w 181"/>
                    <a:gd name="T67" fmla="*/ 35 h 129"/>
                    <a:gd name="T68" fmla="*/ 331 w 181"/>
                    <a:gd name="T69" fmla="*/ 22 h 129"/>
                    <a:gd name="T70" fmla="*/ 447 w 181"/>
                    <a:gd name="T71" fmla="*/ 21 h 129"/>
                    <a:gd name="T72" fmla="*/ 500 w 181"/>
                    <a:gd name="T73" fmla="*/ 21 h 129"/>
                    <a:gd name="T74" fmla="*/ 541 w 181"/>
                    <a:gd name="T75" fmla="*/ 21 h 129"/>
                    <a:gd name="T76" fmla="*/ 583 w 181"/>
                    <a:gd name="T77" fmla="*/ 21 h 129"/>
                    <a:gd name="T78" fmla="*/ 628 w 181"/>
                    <a:gd name="T79" fmla="*/ 21 h 129"/>
                    <a:gd name="T80" fmla="*/ 657 w 181"/>
                    <a:gd name="T81" fmla="*/ 21 h 129"/>
                    <a:gd name="T82" fmla="*/ 691 w 181"/>
                    <a:gd name="T83" fmla="*/ 21 h 129"/>
                    <a:gd name="T84" fmla="*/ 735 w 181"/>
                    <a:gd name="T85" fmla="*/ 21 h 129"/>
                    <a:gd name="T86" fmla="*/ 782 w 181"/>
                    <a:gd name="T87" fmla="*/ 21 h 129"/>
                    <a:gd name="T88" fmla="*/ 822 w 181"/>
                    <a:gd name="T89" fmla="*/ 21 h 129"/>
                    <a:gd name="T90" fmla="*/ 864 w 181"/>
                    <a:gd name="T91" fmla="*/ 21 h 129"/>
                    <a:gd name="T92" fmla="*/ 909 w 181"/>
                    <a:gd name="T93" fmla="*/ 22 h 129"/>
                    <a:gd name="T94" fmla="*/ 931 w 181"/>
                    <a:gd name="T95" fmla="*/ 28 h 129"/>
                    <a:gd name="T96" fmla="*/ 955 w 181"/>
                    <a:gd name="T97" fmla="*/ 34 h 129"/>
                    <a:gd name="T98" fmla="*/ 981 w 181"/>
                    <a:gd name="T99" fmla="*/ 38 h 129"/>
                    <a:gd name="T100" fmla="*/ 989 w 181"/>
                    <a:gd name="T101" fmla="*/ 40 h 129"/>
                    <a:gd name="T102" fmla="*/ 990 w 181"/>
                    <a:gd name="T103" fmla="*/ 41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1" h="129">
                      <a:moveTo>
                        <a:pt x="154" y="68"/>
                      </a:moveTo>
                      <a:lnTo>
                        <a:pt x="181" y="57"/>
                      </a:lnTo>
                      <a:lnTo>
                        <a:pt x="180" y="55"/>
                      </a:lnTo>
                      <a:lnTo>
                        <a:pt x="177" y="51"/>
                      </a:lnTo>
                      <a:lnTo>
                        <a:pt x="174" y="44"/>
                      </a:lnTo>
                      <a:lnTo>
                        <a:pt x="168" y="36"/>
                      </a:lnTo>
                      <a:lnTo>
                        <a:pt x="161" y="27"/>
                      </a:lnTo>
                      <a:lnTo>
                        <a:pt x="153" y="19"/>
                      </a:lnTo>
                      <a:lnTo>
                        <a:pt x="143" y="11"/>
                      </a:lnTo>
                      <a:lnTo>
                        <a:pt x="130" y="6"/>
                      </a:lnTo>
                      <a:lnTo>
                        <a:pt x="122" y="2"/>
                      </a:lnTo>
                      <a:lnTo>
                        <a:pt x="113" y="1"/>
                      </a:lnTo>
                      <a:lnTo>
                        <a:pt x="105" y="0"/>
                      </a:lnTo>
                      <a:lnTo>
                        <a:pt x="96" y="0"/>
                      </a:lnTo>
                      <a:lnTo>
                        <a:pt x="86" y="1"/>
                      </a:lnTo>
                      <a:lnTo>
                        <a:pt x="77" y="3"/>
                      </a:lnTo>
                      <a:lnTo>
                        <a:pt x="68" y="7"/>
                      </a:lnTo>
                      <a:lnTo>
                        <a:pt x="58" y="10"/>
                      </a:lnTo>
                      <a:lnTo>
                        <a:pt x="37" y="23"/>
                      </a:lnTo>
                      <a:lnTo>
                        <a:pt x="21" y="38"/>
                      </a:lnTo>
                      <a:lnTo>
                        <a:pt x="9" y="54"/>
                      </a:lnTo>
                      <a:lnTo>
                        <a:pt x="3" y="70"/>
                      </a:lnTo>
                      <a:lnTo>
                        <a:pt x="0" y="87"/>
                      </a:lnTo>
                      <a:lnTo>
                        <a:pt x="0" y="102"/>
                      </a:lnTo>
                      <a:lnTo>
                        <a:pt x="1" y="117"/>
                      </a:lnTo>
                      <a:lnTo>
                        <a:pt x="5" y="129"/>
                      </a:lnTo>
                      <a:lnTo>
                        <a:pt x="32" y="120"/>
                      </a:lnTo>
                      <a:lnTo>
                        <a:pt x="31" y="115"/>
                      </a:lnTo>
                      <a:lnTo>
                        <a:pt x="29" y="108"/>
                      </a:lnTo>
                      <a:lnTo>
                        <a:pt x="29" y="98"/>
                      </a:lnTo>
                      <a:lnTo>
                        <a:pt x="29" y="85"/>
                      </a:lnTo>
                      <a:lnTo>
                        <a:pt x="32" y="72"/>
                      </a:lnTo>
                      <a:lnTo>
                        <a:pt x="40" y="60"/>
                      </a:lnTo>
                      <a:lnTo>
                        <a:pt x="52" y="47"/>
                      </a:lnTo>
                      <a:lnTo>
                        <a:pt x="70" y="37"/>
                      </a:lnTo>
                      <a:lnTo>
                        <a:pt x="77" y="33"/>
                      </a:lnTo>
                      <a:lnTo>
                        <a:pt x="84" y="31"/>
                      </a:lnTo>
                      <a:lnTo>
                        <a:pt x="90" y="30"/>
                      </a:lnTo>
                      <a:lnTo>
                        <a:pt x="97" y="29"/>
                      </a:lnTo>
                      <a:lnTo>
                        <a:pt x="102" y="29"/>
                      </a:lnTo>
                      <a:lnTo>
                        <a:pt x="108" y="29"/>
                      </a:lnTo>
                      <a:lnTo>
                        <a:pt x="114" y="30"/>
                      </a:lnTo>
                      <a:lnTo>
                        <a:pt x="120" y="32"/>
                      </a:lnTo>
                      <a:lnTo>
                        <a:pt x="128" y="37"/>
                      </a:lnTo>
                      <a:lnTo>
                        <a:pt x="135" y="41"/>
                      </a:lnTo>
                      <a:lnTo>
                        <a:pt x="140" y="47"/>
                      </a:lnTo>
                      <a:lnTo>
                        <a:pt x="145" y="53"/>
                      </a:lnTo>
                      <a:lnTo>
                        <a:pt x="149" y="59"/>
                      </a:lnTo>
                      <a:lnTo>
                        <a:pt x="152" y="63"/>
                      </a:lnTo>
                      <a:lnTo>
                        <a:pt x="153" y="67"/>
                      </a:lnTo>
                      <a:lnTo>
                        <a:pt x="154" y="68"/>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220" name="Group 2229">
                <a:extLst>
                  <a:ext uri="{FF2B5EF4-FFF2-40B4-BE49-F238E27FC236}">
                    <a16:creationId xmlns:a16="http://schemas.microsoft.com/office/drawing/2014/main" id="{58E6823E-3106-4BE1-A691-77905C887AC7}"/>
                  </a:ext>
                </a:extLst>
              </p:cNvPr>
              <p:cNvGrpSpPr>
                <a:grpSpLocks/>
              </p:cNvGrpSpPr>
              <p:nvPr/>
            </p:nvGrpSpPr>
            <p:grpSpPr bwMode="auto">
              <a:xfrm>
                <a:off x="2188" y="1789"/>
                <a:ext cx="204" cy="139"/>
                <a:chOff x="2188" y="1789"/>
                <a:chExt cx="204" cy="139"/>
              </a:xfrm>
            </p:grpSpPr>
            <p:sp>
              <p:nvSpPr>
                <p:cNvPr id="8225" name="Freeform 2230">
                  <a:extLst>
                    <a:ext uri="{FF2B5EF4-FFF2-40B4-BE49-F238E27FC236}">
                      <a16:creationId xmlns:a16="http://schemas.microsoft.com/office/drawing/2014/main" id="{94C3F04A-8883-4B7B-B5F5-C840F7C52352}"/>
                    </a:ext>
                  </a:extLst>
                </p:cNvPr>
                <p:cNvSpPr>
                  <a:spLocks/>
                </p:cNvSpPr>
                <p:nvPr/>
              </p:nvSpPr>
              <p:spPr bwMode="auto">
                <a:xfrm>
                  <a:off x="2188" y="1889"/>
                  <a:ext cx="43" cy="39"/>
                </a:xfrm>
                <a:custGeom>
                  <a:avLst/>
                  <a:gdLst>
                    <a:gd name="T0" fmla="*/ 46 w 42"/>
                    <a:gd name="T1" fmla="*/ 7 h 42"/>
                    <a:gd name="T2" fmla="*/ 54 w 42"/>
                    <a:gd name="T3" fmla="*/ 7 h 42"/>
                    <a:gd name="T4" fmla="*/ 61 w 42"/>
                    <a:gd name="T5" fmla="*/ 7 h 42"/>
                    <a:gd name="T6" fmla="*/ 69 w 42"/>
                    <a:gd name="T7" fmla="*/ 7 h 42"/>
                    <a:gd name="T8" fmla="*/ 71 w 42"/>
                    <a:gd name="T9" fmla="*/ 7 h 42"/>
                    <a:gd name="T10" fmla="*/ 69 w 42"/>
                    <a:gd name="T11" fmla="*/ 7 h 42"/>
                    <a:gd name="T12" fmla="*/ 61 w 42"/>
                    <a:gd name="T13" fmla="*/ 6 h 42"/>
                    <a:gd name="T14" fmla="*/ 54 w 42"/>
                    <a:gd name="T15" fmla="*/ 2 h 42"/>
                    <a:gd name="T16" fmla="*/ 46 w 42"/>
                    <a:gd name="T17" fmla="*/ 0 h 42"/>
                    <a:gd name="T18" fmla="*/ 13 w 42"/>
                    <a:gd name="T19" fmla="*/ 2 h 42"/>
                    <a:gd name="T20" fmla="*/ 6 w 42"/>
                    <a:gd name="T21" fmla="*/ 6 h 42"/>
                    <a:gd name="T22" fmla="*/ 2 w 42"/>
                    <a:gd name="T23" fmla="*/ 7 h 42"/>
                    <a:gd name="T24" fmla="*/ 0 w 42"/>
                    <a:gd name="T25" fmla="*/ 7 h 42"/>
                    <a:gd name="T26" fmla="*/ 2 w 42"/>
                    <a:gd name="T27" fmla="*/ 7 h 42"/>
                    <a:gd name="T28" fmla="*/ 6 w 42"/>
                    <a:gd name="T29" fmla="*/ 7 h 42"/>
                    <a:gd name="T30" fmla="*/ 13 w 42"/>
                    <a:gd name="T31" fmla="*/ 7 h 42"/>
                    <a:gd name="T32" fmla="*/ 46 w 42"/>
                    <a:gd name="T33" fmla="*/ 7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42">
                      <a:moveTo>
                        <a:pt x="21" y="42"/>
                      </a:moveTo>
                      <a:lnTo>
                        <a:pt x="29" y="41"/>
                      </a:lnTo>
                      <a:lnTo>
                        <a:pt x="36" y="36"/>
                      </a:lnTo>
                      <a:lnTo>
                        <a:pt x="41" y="29"/>
                      </a:lnTo>
                      <a:lnTo>
                        <a:pt x="42" y="21"/>
                      </a:lnTo>
                      <a:lnTo>
                        <a:pt x="41" y="13"/>
                      </a:lnTo>
                      <a:lnTo>
                        <a:pt x="36" y="6"/>
                      </a:lnTo>
                      <a:lnTo>
                        <a:pt x="29" y="2"/>
                      </a:lnTo>
                      <a:lnTo>
                        <a:pt x="21" y="0"/>
                      </a:lnTo>
                      <a:lnTo>
                        <a:pt x="13" y="2"/>
                      </a:lnTo>
                      <a:lnTo>
                        <a:pt x="6" y="6"/>
                      </a:lnTo>
                      <a:lnTo>
                        <a:pt x="2" y="13"/>
                      </a:lnTo>
                      <a:lnTo>
                        <a:pt x="0" y="21"/>
                      </a:lnTo>
                      <a:lnTo>
                        <a:pt x="2" y="29"/>
                      </a:lnTo>
                      <a:lnTo>
                        <a:pt x="6" y="36"/>
                      </a:lnTo>
                      <a:lnTo>
                        <a:pt x="13" y="41"/>
                      </a:lnTo>
                      <a:lnTo>
                        <a:pt x="21" y="42"/>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6" name="Freeform 2231">
                  <a:extLst>
                    <a:ext uri="{FF2B5EF4-FFF2-40B4-BE49-F238E27FC236}">
                      <a16:creationId xmlns:a16="http://schemas.microsoft.com/office/drawing/2014/main" id="{00C5F3D0-A211-4405-97AF-F0F55B66F30B}"/>
                    </a:ext>
                  </a:extLst>
                </p:cNvPr>
                <p:cNvSpPr>
                  <a:spLocks/>
                </p:cNvSpPr>
                <p:nvPr/>
              </p:nvSpPr>
              <p:spPr bwMode="auto">
                <a:xfrm>
                  <a:off x="2346" y="1826"/>
                  <a:ext cx="46" cy="41"/>
                </a:xfrm>
                <a:custGeom>
                  <a:avLst/>
                  <a:gdLst>
                    <a:gd name="T0" fmla="*/ 352 w 41"/>
                    <a:gd name="T1" fmla="*/ 41 h 41"/>
                    <a:gd name="T2" fmla="*/ 497 w 41"/>
                    <a:gd name="T3" fmla="*/ 40 h 41"/>
                    <a:gd name="T4" fmla="*/ 626 w 41"/>
                    <a:gd name="T5" fmla="*/ 36 h 41"/>
                    <a:gd name="T6" fmla="*/ 709 w 41"/>
                    <a:gd name="T7" fmla="*/ 29 h 41"/>
                    <a:gd name="T8" fmla="*/ 730 w 41"/>
                    <a:gd name="T9" fmla="*/ 21 h 41"/>
                    <a:gd name="T10" fmla="*/ 709 w 41"/>
                    <a:gd name="T11" fmla="*/ 13 h 41"/>
                    <a:gd name="T12" fmla="*/ 626 w 41"/>
                    <a:gd name="T13" fmla="*/ 6 h 41"/>
                    <a:gd name="T14" fmla="*/ 497 w 41"/>
                    <a:gd name="T15" fmla="*/ 1 h 41"/>
                    <a:gd name="T16" fmla="*/ 352 w 41"/>
                    <a:gd name="T17" fmla="*/ 0 h 41"/>
                    <a:gd name="T18" fmla="*/ 213 w 41"/>
                    <a:gd name="T19" fmla="*/ 1 h 41"/>
                    <a:gd name="T20" fmla="*/ 95 w 41"/>
                    <a:gd name="T21" fmla="*/ 6 h 41"/>
                    <a:gd name="T22" fmla="*/ 1 w 41"/>
                    <a:gd name="T23" fmla="*/ 13 h 41"/>
                    <a:gd name="T24" fmla="*/ 0 w 41"/>
                    <a:gd name="T25" fmla="*/ 21 h 41"/>
                    <a:gd name="T26" fmla="*/ 1 w 41"/>
                    <a:gd name="T27" fmla="*/ 29 h 41"/>
                    <a:gd name="T28" fmla="*/ 95 w 41"/>
                    <a:gd name="T29" fmla="*/ 36 h 41"/>
                    <a:gd name="T30" fmla="*/ 213 w 41"/>
                    <a:gd name="T31" fmla="*/ 40 h 41"/>
                    <a:gd name="T32" fmla="*/ 352 w 41"/>
                    <a:gd name="T33" fmla="*/ 4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1">
                      <a:moveTo>
                        <a:pt x="20" y="41"/>
                      </a:moveTo>
                      <a:lnTo>
                        <a:pt x="28" y="40"/>
                      </a:lnTo>
                      <a:lnTo>
                        <a:pt x="35" y="36"/>
                      </a:lnTo>
                      <a:lnTo>
                        <a:pt x="40" y="29"/>
                      </a:lnTo>
                      <a:lnTo>
                        <a:pt x="41" y="21"/>
                      </a:lnTo>
                      <a:lnTo>
                        <a:pt x="40" y="13"/>
                      </a:lnTo>
                      <a:lnTo>
                        <a:pt x="35" y="6"/>
                      </a:lnTo>
                      <a:lnTo>
                        <a:pt x="28" y="1"/>
                      </a:lnTo>
                      <a:lnTo>
                        <a:pt x="20" y="0"/>
                      </a:lnTo>
                      <a:lnTo>
                        <a:pt x="12" y="1"/>
                      </a:lnTo>
                      <a:lnTo>
                        <a:pt x="5" y="6"/>
                      </a:lnTo>
                      <a:lnTo>
                        <a:pt x="1" y="13"/>
                      </a:lnTo>
                      <a:lnTo>
                        <a:pt x="0" y="21"/>
                      </a:lnTo>
                      <a:lnTo>
                        <a:pt x="1" y="29"/>
                      </a:lnTo>
                      <a:lnTo>
                        <a:pt x="5" y="36"/>
                      </a:lnTo>
                      <a:lnTo>
                        <a:pt x="12" y="40"/>
                      </a:lnTo>
                      <a:lnTo>
                        <a:pt x="20" y="41"/>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7" name="Freeform 2232">
                  <a:extLst>
                    <a:ext uri="{FF2B5EF4-FFF2-40B4-BE49-F238E27FC236}">
                      <a16:creationId xmlns:a16="http://schemas.microsoft.com/office/drawing/2014/main" id="{EE177188-2BD9-4D4E-A406-0936273E0C7C}"/>
                    </a:ext>
                  </a:extLst>
                </p:cNvPr>
                <p:cNvSpPr>
                  <a:spLocks/>
                </p:cNvSpPr>
                <p:nvPr/>
              </p:nvSpPr>
              <p:spPr bwMode="auto">
                <a:xfrm>
                  <a:off x="2190" y="1789"/>
                  <a:ext cx="195" cy="127"/>
                </a:xfrm>
                <a:custGeom>
                  <a:avLst/>
                  <a:gdLst>
                    <a:gd name="T0" fmla="*/ 1303 w 179"/>
                    <a:gd name="T1" fmla="*/ 42 h 129"/>
                    <a:gd name="T2" fmla="*/ 1528 w 179"/>
                    <a:gd name="T3" fmla="*/ 32 h 129"/>
                    <a:gd name="T4" fmla="*/ 1510 w 179"/>
                    <a:gd name="T5" fmla="*/ 32 h 129"/>
                    <a:gd name="T6" fmla="*/ 1496 w 179"/>
                    <a:gd name="T7" fmla="*/ 32 h 129"/>
                    <a:gd name="T8" fmla="*/ 1465 w 179"/>
                    <a:gd name="T9" fmla="*/ 32 h 129"/>
                    <a:gd name="T10" fmla="*/ 1422 w 179"/>
                    <a:gd name="T11" fmla="*/ 32 h 129"/>
                    <a:gd name="T12" fmla="*/ 1370 w 179"/>
                    <a:gd name="T13" fmla="*/ 28 h 129"/>
                    <a:gd name="T14" fmla="*/ 1303 w 179"/>
                    <a:gd name="T15" fmla="*/ 18 h 129"/>
                    <a:gd name="T16" fmla="*/ 1217 w 179"/>
                    <a:gd name="T17" fmla="*/ 12 h 129"/>
                    <a:gd name="T18" fmla="*/ 1117 w 179"/>
                    <a:gd name="T19" fmla="*/ 5 h 129"/>
                    <a:gd name="T20" fmla="*/ 1044 w 179"/>
                    <a:gd name="T21" fmla="*/ 2 h 129"/>
                    <a:gd name="T22" fmla="*/ 968 w 179"/>
                    <a:gd name="T23" fmla="*/ 0 h 129"/>
                    <a:gd name="T24" fmla="*/ 893 w 179"/>
                    <a:gd name="T25" fmla="*/ 0 h 129"/>
                    <a:gd name="T26" fmla="*/ 816 w 179"/>
                    <a:gd name="T27" fmla="*/ 0 h 129"/>
                    <a:gd name="T28" fmla="*/ 740 w 179"/>
                    <a:gd name="T29" fmla="*/ 1 h 129"/>
                    <a:gd name="T30" fmla="*/ 668 w 179"/>
                    <a:gd name="T31" fmla="*/ 4 h 129"/>
                    <a:gd name="T32" fmla="*/ 582 w 179"/>
                    <a:gd name="T33" fmla="*/ 6 h 129"/>
                    <a:gd name="T34" fmla="*/ 490 w 179"/>
                    <a:gd name="T35" fmla="*/ 10 h 129"/>
                    <a:gd name="T36" fmla="*/ 318 w 179"/>
                    <a:gd name="T37" fmla="*/ 23 h 129"/>
                    <a:gd name="T38" fmla="*/ 190 w 179"/>
                    <a:gd name="T39" fmla="*/ 32 h 129"/>
                    <a:gd name="T40" fmla="*/ 82 w 179"/>
                    <a:gd name="T41" fmla="*/ 32 h 129"/>
                    <a:gd name="T42" fmla="*/ 3 w 179"/>
                    <a:gd name="T43" fmla="*/ 45 h 129"/>
                    <a:gd name="T44" fmla="*/ 1 w 179"/>
                    <a:gd name="T45" fmla="*/ 63 h 129"/>
                    <a:gd name="T46" fmla="*/ 0 w 179"/>
                    <a:gd name="T47" fmla="*/ 74 h 129"/>
                    <a:gd name="T48" fmla="*/ 2 w 179"/>
                    <a:gd name="T49" fmla="*/ 81 h 129"/>
                    <a:gd name="T50" fmla="*/ 58 w 179"/>
                    <a:gd name="T51" fmla="*/ 87 h 129"/>
                    <a:gd name="T52" fmla="*/ 269 w 179"/>
                    <a:gd name="T53" fmla="*/ 82 h 129"/>
                    <a:gd name="T54" fmla="*/ 269 w 179"/>
                    <a:gd name="T55" fmla="*/ 82 h 129"/>
                    <a:gd name="T56" fmla="*/ 268 w 179"/>
                    <a:gd name="T57" fmla="*/ 80 h 129"/>
                    <a:gd name="T58" fmla="*/ 251 w 179"/>
                    <a:gd name="T59" fmla="*/ 76 h 129"/>
                    <a:gd name="T60" fmla="*/ 247 w 179"/>
                    <a:gd name="T61" fmla="*/ 71 h 129"/>
                    <a:gd name="T62" fmla="*/ 251 w 179"/>
                    <a:gd name="T63" fmla="*/ 60 h 129"/>
                    <a:gd name="T64" fmla="*/ 273 w 179"/>
                    <a:gd name="T65" fmla="*/ 48 h 129"/>
                    <a:gd name="T66" fmla="*/ 346 w 179"/>
                    <a:gd name="T67" fmla="*/ 34 h 129"/>
                    <a:gd name="T68" fmla="*/ 450 w 179"/>
                    <a:gd name="T69" fmla="*/ 32 h 129"/>
                    <a:gd name="T70" fmla="*/ 589 w 179"/>
                    <a:gd name="T71" fmla="*/ 32 h 129"/>
                    <a:gd name="T72" fmla="*/ 660 w 179"/>
                    <a:gd name="T73" fmla="*/ 32 h 129"/>
                    <a:gd name="T74" fmla="*/ 719 w 179"/>
                    <a:gd name="T75" fmla="*/ 31 h 129"/>
                    <a:gd name="T76" fmla="*/ 761 w 179"/>
                    <a:gd name="T77" fmla="*/ 30 h 129"/>
                    <a:gd name="T78" fmla="*/ 816 w 179"/>
                    <a:gd name="T79" fmla="*/ 29 h 129"/>
                    <a:gd name="T80" fmla="*/ 873 w 179"/>
                    <a:gd name="T81" fmla="*/ 29 h 129"/>
                    <a:gd name="T82" fmla="*/ 927 w 179"/>
                    <a:gd name="T83" fmla="*/ 29 h 129"/>
                    <a:gd name="T84" fmla="*/ 968 w 179"/>
                    <a:gd name="T85" fmla="*/ 30 h 129"/>
                    <a:gd name="T86" fmla="*/ 1025 w 179"/>
                    <a:gd name="T87" fmla="*/ 32 h 129"/>
                    <a:gd name="T88" fmla="*/ 1137 w 179"/>
                    <a:gd name="T89" fmla="*/ 32 h 129"/>
                    <a:gd name="T90" fmla="*/ 1235 w 179"/>
                    <a:gd name="T91" fmla="*/ 32 h 129"/>
                    <a:gd name="T92" fmla="*/ 1288 w 179"/>
                    <a:gd name="T93" fmla="*/ 37 h 129"/>
                    <a:gd name="T94" fmla="*/ 1303 w 179"/>
                    <a:gd name="T95" fmla="*/ 42 h 1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79" h="129">
                      <a:moveTo>
                        <a:pt x="153" y="67"/>
                      </a:moveTo>
                      <a:lnTo>
                        <a:pt x="179" y="56"/>
                      </a:lnTo>
                      <a:lnTo>
                        <a:pt x="178" y="54"/>
                      </a:lnTo>
                      <a:lnTo>
                        <a:pt x="177" y="50"/>
                      </a:lnTo>
                      <a:lnTo>
                        <a:pt x="172" y="44"/>
                      </a:lnTo>
                      <a:lnTo>
                        <a:pt x="168" y="36"/>
                      </a:lnTo>
                      <a:lnTo>
                        <a:pt x="161" y="28"/>
                      </a:lnTo>
                      <a:lnTo>
                        <a:pt x="153" y="18"/>
                      </a:lnTo>
                      <a:lnTo>
                        <a:pt x="143" y="12"/>
                      </a:lnTo>
                      <a:lnTo>
                        <a:pt x="131" y="5"/>
                      </a:lnTo>
                      <a:lnTo>
                        <a:pt x="123" y="2"/>
                      </a:lnTo>
                      <a:lnTo>
                        <a:pt x="114" y="0"/>
                      </a:lnTo>
                      <a:lnTo>
                        <a:pt x="106" y="0"/>
                      </a:lnTo>
                      <a:lnTo>
                        <a:pt x="96" y="0"/>
                      </a:lnTo>
                      <a:lnTo>
                        <a:pt x="87" y="1"/>
                      </a:lnTo>
                      <a:lnTo>
                        <a:pt x="78" y="4"/>
                      </a:lnTo>
                      <a:lnTo>
                        <a:pt x="69" y="6"/>
                      </a:lnTo>
                      <a:lnTo>
                        <a:pt x="58" y="10"/>
                      </a:lnTo>
                      <a:lnTo>
                        <a:pt x="37" y="23"/>
                      </a:lnTo>
                      <a:lnTo>
                        <a:pt x="22" y="38"/>
                      </a:lnTo>
                      <a:lnTo>
                        <a:pt x="10" y="54"/>
                      </a:lnTo>
                      <a:lnTo>
                        <a:pt x="3" y="70"/>
                      </a:lnTo>
                      <a:lnTo>
                        <a:pt x="1" y="88"/>
                      </a:lnTo>
                      <a:lnTo>
                        <a:pt x="0" y="103"/>
                      </a:lnTo>
                      <a:lnTo>
                        <a:pt x="2" y="117"/>
                      </a:lnTo>
                      <a:lnTo>
                        <a:pt x="6" y="129"/>
                      </a:lnTo>
                      <a:lnTo>
                        <a:pt x="32" y="119"/>
                      </a:lnTo>
                      <a:lnTo>
                        <a:pt x="31" y="114"/>
                      </a:lnTo>
                      <a:lnTo>
                        <a:pt x="30" y="107"/>
                      </a:lnTo>
                      <a:lnTo>
                        <a:pt x="29" y="97"/>
                      </a:lnTo>
                      <a:lnTo>
                        <a:pt x="30" y="85"/>
                      </a:lnTo>
                      <a:lnTo>
                        <a:pt x="33" y="73"/>
                      </a:lnTo>
                      <a:lnTo>
                        <a:pt x="40" y="59"/>
                      </a:lnTo>
                      <a:lnTo>
                        <a:pt x="53" y="46"/>
                      </a:lnTo>
                      <a:lnTo>
                        <a:pt x="70" y="36"/>
                      </a:lnTo>
                      <a:lnTo>
                        <a:pt x="77" y="33"/>
                      </a:lnTo>
                      <a:lnTo>
                        <a:pt x="84" y="31"/>
                      </a:lnTo>
                      <a:lnTo>
                        <a:pt x="90" y="30"/>
                      </a:lnTo>
                      <a:lnTo>
                        <a:pt x="96" y="29"/>
                      </a:lnTo>
                      <a:lnTo>
                        <a:pt x="102" y="29"/>
                      </a:lnTo>
                      <a:lnTo>
                        <a:pt x="108" y="29"/>
                      </a:lnTo>
                      <a:lnTo>
                        <a:pt x="114" y="30"/>
                      </a:lnTo>
                      <a:lnTo>
                        <a:pt x="120" y="32"/>
                      </a:lnTo>
                      <a:lnTo>
                        <a:pt x="134" y="41"/>
                      </a:lnTo>
                      <a:lnTo>
                        <a:pt x="145" y="53"/>
                      </a:lnTo>
                      <a:lnTo>
                        <a:pt x="151" y="62"/>
                      </a:lnTo>
                      <a:lnTo>
                        <a:pt x="153" y="67"/>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221" name="Group 2233">
                <a:extLst>
                  <a:ext uri="{FF2B5EF4-FFF2-40B4-BE49-F238E27FC236}">
                    <a16:creationId xmlns:a16="http://schemas.microsoft.com/office/drawing/2014/main" id="{41C5C00C-D56D-49F9-A8DE-801D66BB0082}"/>
                  </a:ext>
                </a:extLst>
              </p:cNvPr>
              <p:cNvGrpSpPr>
                <a:grpSpLocks/>
              </p:cNvGrpSpPr>
              <p:nvPr/>
            </p:nvGrpSpPr>
            <p:grpSpPr bwMode="auto">
              <a:xfrm>
                <a:off x="2320" y="2107"/>
                <a:ext cx="204" cy="140"/>
                <a:chOff x="2320" y="2107"/>
                <a:chExt cx="204" cy="140"/>
              </a:xfrm>
            </p:grpSpPr>
            <p:sp>
              <p:nvSpPr>
                <p:cNvPr id="8222" name="Freeform 2234">
                  <a:extLst>
                    <a:ext uri="{FF2B5EF4-FFF2-40B4-BE49-F238E27FC236}">
                      <a16:creationId xmlns:a16="http://schemas.microsoft.com/office/drawing/2014/main" id="{8AD5E245-377E-4F8C-A765-09B01A9C893D}"/>
                    </a:ext>
                  </a:extLst>
                </p:cNvPr>
                <p:cNvSpPr>
                  <a:spLocks/>
                </p:cNvSpPr>
                <p:nvPr/>
              </p:nvSpPr>
              <p:spPr bwMode="auto">
                <a:xfrm>
                  <a:off x="2320" y="2208"/>
                  <a:ext cx="44" cy="39"/>
                </a:xfrm>
                <a:custGeom>
                  <a:avLst/>
                  <a:gdLst>
                    <a:gd name="T0" fmla="*/ 210 w 40"/>
                    <a:gd name="T1" fmla="*/ 20 h 40"/>
                    <a:gd name="T2" fmla="*/ 293 w 40"/>
                    <a:gd name="T3" fmla="*/ 20 h 40"/>
                    <a:gd name="T4" fmla="*/ 372 w 40"/>
                    <a:gd name="T5" fmla="*/ 20 h 40"/>
                    <a:gd name="T6" fmla="*/ 422 w 40"/>
                    <a:gd name="T7" fmla="*/ 20 h 40"/>
                    <a:gd name="T8" fmla="*/ 428 w 40"/>
                    <a:gd name="T9" fmla="*/ 20 h 40"/>
                    <a:gd name="T10" fmla="*/ 422 w 40"/>
                    <a:gd name="T11" fmla="*/ 13 h 40"/>
                    <a:gd name="T12" fmla="*/ 372 w 40"/>
                    <a:gd name="T13" fmla="*/ 6 h 40"/>
                    <a:gd name="T14" fmla="*/ 293 w 40"/>
                    <a:gd name="T15" fmla="*/ 1 h 40"/>
                    <a:gd name="T16" fmla="*/ 210 w 40"/>
                    <a:gd name="T17" fmla="*/ 0 h 40"/>
                    <a:gd name="T18" fmla="*/ 131 w 40"/>
                    <a:gd name="T19" fmla="*/ 1 h 40"/>
                    <a:gd name="T20" fmla="*/ 67 w 40"/>
                    <a:gd name="T21" fmla="*/ 6 h 40"/>
                    <a:gd name="T22" fmla="*/ 1 w 40"/>
                    <a:gd name="T23" fmla="*/ 13 h 40"/>
                    <a:gd name="T24" fmla="*/ 0 w 40"/>
                    <a:gd name="T25" fmla="*/ 20 h 40"/>
                    <a:gd name="T26" fmla="*/ 1 w 40"/>
                    <a:gd name="T27" fmla="*/ 20 h 40"/>
                    <a:gd name="T28" fmla="*/ 67 w 40"/>
                    <a:gd name="T29" fmla="*/ 20 h 40"/>
                    <a:gd name="T30" fmla="*/ 131 w 40"/>
                    <a:gd name="T31" fmla="*/ 20 h 40"/>
                    <a:gd name="T32" fmla="*/ 210 w 40"/>
                    <a:gd name="T33" fmla="*/ 2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0">
                      <a:moveTo>
                        <a:pt x="19" y="40"/>
                      </a:moveTo>
                      <a:lnTo>
                        <a:pt x="27" y="39"/>
                      </a:lnTo>
                      <a:lnTo>
                        <a:pt x="34" y="35"/>
                      </a:lnTo>
                      <a:lnTo>
                        <a:pt x="39" y="28"/>
                      </a:lnTo>
                      <a:lnTo>
                        <a:pt x="40" y="21"/>
                      </a:lnTo>
                      <a:lnTo>
                        <a:pt x="39" y="13"/>
                      </a:lnTo>
                      <a:lnTo>
                        <a:pt x="34" y="6"/>
                      </a:lnTo>
                      <a:lnTo>
                        <a:pt x="27" y="1"/>
                      </a:lnTo>
                      <a:lnTo>
                        <a:pt x="19" y="0"/>
                      </a:lnTo>
                      <a:lnTo>
                        <a:pt x="12" y="1"/>
                      </a:lnTo>
                      <a:lnTo>
                        <a:pt x="5" y="6"/>
                      </a:lnTo>
                      <a:lnTo>
                        <a:pt x="1" y="13"/>
                      </a:lnTo>
                      <a:lnTo>
                        <a:pt x="0" y="21"/>
                      </a:lnTo>
                      <a:lnTo>
                        <a:pt x="1" y="28"/>
                      </a:lnTo>
                      <a:lnTo>
                        <a:pt x="5" y="35"/>
                      </a:lnTo>
                      <a:lnTo>
                        <a:pt x="12" y="39"/>
                      </a:lnTo>
                      <a:lnTo>
                        <a:pt x="19" y="4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3" name="Freeform 2235">
                  <a:extLst>
                    <a:ext uri="{FF2B5EF4-FFF2-40B4-BE49-F238E27FC236}">
                      <a16:creationId xmlns:a16="http://schemas.microsoft.com/office/drawing/2014/main" id="{069A7285-EAA1-4AE8-86EA-059A534D4D74}"/>
                    </a:ext>
                  </a:extLst>
                </p:cNvPr>
                <p:cNvSpPr>
                  <a:spLocks/>
                </p:cNvSpPr>
                <p:nvPr/>
              </p:nvSpPr>
              <p:spPr bwMode="auto">
                <a:xfrm>
                  <a:off x="2479" y="2145"/>
                  <a:ext cx="45" cy="41"/>
                </a:xfrm>
                <a:custGeom>
                  <a:avLst/>
                  <a:gdLst>
                    <a:gd name="T0" fmla="*/ 199 w 41"/>
                    <a:gd name="T1" fmla="*/ 69 h 40"/>
                    <a:gd name="T2" fmla="*/ 288 w 41"/>
                    <a:gd name="T3" fmla="*/ 67 h 40"/>
                    <a:gd name="T4" fmla="*/ 347 w 41"/>
                    <a:gd name="T5" fmla="*/ 59 h 40"/>
                    <a:gd name="T6" fmla="*/ 410 w 41"/>
                    <a:gd name="T7" fmla="*/ 52 h 40"/>
                    <a:gd name="T8" fmla="*/ 416 w 41"/>
                    <a:gd name="T9" fmla="*/ 19 h 40"/>
                    <a:gd name="T10" fmla="*/ 410 w 41"/>
                    <a:gd name="T11" fmla="*/ 12 h 40"/>
                    <a:gd name="T12" fmla="*/ 347 w 41"/>
                    <a:gd name="T13" fmla="*/ 5 h 40"/>
                    <a:gd name="T14" fmla="*/ 288 w 41"/>
                    <a:gd name="T15" fmla="*/ 1 h 40"/>
                    <a:gd name="T16" fmla="*/ 199 w 41"/>
                    <a:gd name="T17" fmla="*/ 0 h 40"/>
                    <a:gd name="T18" fmla="*/ 114 w 41"/>
                    <a:gd name="T19" fmla="*/ 1 h 40"/>
                    <a:gd name="T20" fmla="*/ 5 w 41"/>
                    <a:gd name="T21" fmla="*/ 5 h 40"/>
                    <a:gd name="T22" fmla="*/ 1 w 41"/>
                    <a:gd name="T23" fmla="*/ 12 h 40"/>
                    <a:gd name="T24" fmla="*/ 0 w 41"/>
                    <a:gd name="T25" fmla="*/ 19 h 40"/>
                    <a:gd name="T26" fmla="*/ 1 w 41"/>
                    <a:gd name="T27" fmla="*/ 52 h 40"/>
                    <a:gd name="T28" fmla="*/ 5 w 41"/>
                    <a:gd name="T29" fmla="*/ 59 h 40"/>
                    <a:gd name="T30" fmla="*/ 114 w 41"/>
                    <a:gd name="T31" fmla="*/ 67 h 40"/>
                    <a:gd name="T32" fmla="*/ 199 w 41"/>
                    <a:gd name="T33" fmla="*/ 69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0">
                      <a:moveTo>
                        <a:pt x="20" y="40"/>
                      </a:moveTo>
                      <a:lnTo>
                        <a:pt x="29" y="39"/>
                      </a:lnTo>
                      <a:lnTo>
                        <a:pt x="35" y="34"/>
                      </a:lnTo>
                      <a:lnTo>
                        <a:pt x="40" y="27"/>
                      </a:lnTo>
                      <a:lnTo>
                        <a:pt x="41" y="19"/>
                      </a:lnTo>
                      <a:lnTo>
                        <a:pt x="40" y="12"/>
                      </a:lnTo>
                      <a:lnTo>
                        <a:pt x="35" y="5"/>
                      </a:lnTo>
                      <a:lnTo>
                        <a:pt x="29" y="1"/>
                      </a:lnTo>
                      <a:lnTo>
                        <a:pt x="20" y="0"/>
                      </a:lnTo>
                      <a:lnTo>
                        <a:pt x="12" y="1"/>
                      </a:lnTo>
                      <a:lnTo>
                        <a:pt x="5" y="5"/>
                      </a:lnTo>
                      <a:lnTo>
                        <a:pt x="1" y="12"/>
                      </a:lnTo>
                      <a:lnTo>
                        <a:pt x="0" y="19"/>
                      </a:lnTo>
                      <a:lnTo>
                        <a:pt x="1" y="27"/>
                      </a:lnTo>
                      <a:lnTo>
                        <a:pt x="5" y="34"/>
                      </a:lnTo>
                      <a:lnTo>
                        <a:pt x="12" y="39"/>
                      </a:lnTo>
                      <a:lnTo>
                        <a:pt x="20" y="4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24" name="Freeform 2236">
                  <a:extLst>
                    <a:ext uri="{FF2B5EF4-FFF2-40B4-BE49-F238E27FC236}">
                      <a16:creationId xmlns:a16="http://schemas.microsoft.com/office/drawing/2014/main" id="{456F72CC-6A87-40CB-AD86-B1929C378B53}"/>
                    </a:ext>
                  </a:extLst>
                </p:cNvPr>
                <p:cNvSpPr>
                  <a:spLocks/>
                </p:cNvSpPr>
                <p:nvPr/>
              </p:nvSpPr>
              <p:spPr bwMode="auto">
                <a:xfrm>
                  <a:off x="2322" y="2107"/>
                  <a:ext cx="196" cy="126"/>
                </a:xfrm>
                <a:custGeom>
                  <a:avLst/>
                  <a:gdLst>
                    <a:gd name="T0" fmla="*/ 1088 w 180"/>
                    <a:gd name="T1" fmla="*/ 5 h 129"/>
                    <a:gd name="T2" fmla="*/ 1024 w 180"/>
                    <a:gd name="T3" fmla="*/ 2 h 129"/>
                    <a:gd name="T4" fmla="*/ 946 w 180"/>
                    <a:gd name="T5" fmla="*/ 1 h 129"/>
                    <a:gd name="T6" fmla="*/ 874 w 180"/>
                    <a:gd name="T7" fmla="*/ 0 h 129"/>
                    <a:gd name="T8" fmla="*/ 793 w 180"/>
                    <a:gd name="T9" fmla="*/ 0 h 129"/>
                    <a:gd name="T10" fmla="*/ 718 w 180"/>
                    <a:gd name="T11" fmla="*/ 1 h 129"/>
                    <a:gd name="T12" fmla="*/ 636 w 180"/>
                    <a:gd name="T13" fmla="*/ 3 h 129"/>
                    <a:gd name="T14" fmla="*/ 564 w 180"/>
                    <a:gd name="T15" fmla="*/ 6 h 129"/>
                    <a:gd name="T16" fmla="*/ 469 w 180"/>
                    <a:gd name="T17" fmla="*/ 10 h 129"/>
                    <a:gd name="T18" fmla="*/ 295 w 180"/>
                    <a:gd name="T19" fmla="*/ 21 h 129"/>
                    <a:gd name="T20" fmla="*/ 175 w 180"/>
                    <a:gd name="T21" fmla="*/ 21 h 129"/>
                    <a:gd name="T22" fmla="*/ 75 w 180"/>
                    <a:gd name="T23" fmla="*/ 29 h 129"/>
                    <a:gd name="T24" fmla="*/ 3 w 180"/>
                    <a:gd name="T25" fmla="*/ 42 h 129"/>
                    <a:gd name="T26" fmla="*/ 0 w 180"/>
                    <a:gd name="T27" fmla="*/ 50 h 129"/>
                    <a:gd name="T28" fmla="*/ 0 w 180"/>
                    <a:gd name="T29" fmla="*/ 58 h 129"/>
                    <a:gd name="T30" fmla="*/ 1 w 180"/>
                    <a:gd name="T31" fmla="*/ 63 h 129"/>
                    <a:gd name="T32" fmla="*/ 5 w 180"/>
                    <a:gd name="T33" fmla="*/ 71 h 129"/>
                    <a:gd name="T34" fmla="*/ 266 w 180"/>
                    <a:gd name="T35" fmla="*/ 65 h 129"/>
                    <a:gd name="T36" fmla="*/ 266 w 180"/>
                    <a:gd name="T37" fmla="*/ 65 h 129"/>
                    <a:gd name="T38" fmla="*/ 249 w 180"/>
                    <a:gd name="T39" fmla="*/ 63 h 129"/>
                    <a:gd name="T40" fmla="*/ 246 w 180"/>
                    <a:gd name="T41" fmla="*/ 60 h 129"/>
                    <a:gd name="T42" fmla="*/ 229 w 180"/>
                    <a:gd name="T43" fmla="*/ 55 h 129"/>
                    <a:gd name="T44" fmla="*/ 246 w 180"/>
                    <a:gd name="T45" fmla="*/ 49 h 129"/>
                    <a:gd name="T46" fmla="*/ 268 w 180"/>
                    <a:gd name="T47" fmla="*/ 43 h 129"/>
                    <a:gd name="T48" fmla="*/ 321 w 180"/>
                    <a:gd name="T49" fmla="*/ 34 h 129"/>
                    <a:gd name="T50" fmla="*/ 431 w 180"/>
                    <a:gd name="T51" fmla="*/ 22 h 129"/>
                    <a:gd name="T52" fmla="*/ 573 w 180"/>
                    <a:gd name="T53" fmla="*/ 21 h 129"/>
                    <a:gd name="T54" fmla="*/ 629 w 180"/>
                    <a:gd name="T55" fmla="*/ 21 h 129"/>
                    <a:gd name="T56" fmla="*/ 685 w 180"/>
                    <a:gd name="T57" fmla="*/ 21 h 129"/>
                    <a:gd name="T58" fmla="*/ 746 w 180"/>
                    <a:gd name="T59" fmla="*/ 21 h 129"/>
                    <a:gd name="T60" fmla="*/ 805 w 180"/>
                    <a:gd name="T61" fmla="*/ 21 h 129"/>
                    <a:gd name="T62" fmla="*/ 852 w 180"/>
                    <a:gd name="T63" fmla="*/ 21 h 129"/>
                    <a:gd name="T64" fmla="*/ 895 w 180"/>
                    <a:gd name="T65" fmla="*/ 21 h 129"/>
                    <a:gd name="T66" fmla="*/ 952 w 180"/>
                    <a:gd name="T67" fmla="*/ 21 h 129"/>
                    <a:gd name="T68" fmla="*/ 1006 w 180"/>
                    <a:gd name="T69" fmla="*/ 21 h 129"/>
                    <a:gd name="T70" fmla="*/ 1129 w 180"/>
                    <a:gd name="T71" fmla="*/ 21 h 129"/>
                    <a:gd name="T72" fmla="*/ 1214 w 180"/>
                    <a:gd name="T73" fmla="*/ 28 h 129"/>
                    <a:gd name="T74" fmla="*/ 1259 w 180"/>
                    <a:gd name="T75" fmla="*/ 38 h 129"/>
                    <a:gd name="T76" fmla="*/ 1290 w 180"/>
                    <a:gd name="T77" fmla="*/ 41 h 129"/>
                    <a:gd name="T78" fmla="*/ 1508 w 180"/>
                    <a:gd name="T79" fmla="*/ 32 h 129"/>
                    <a:gd name="T80" fmla="*/ 1494 w 180"/>
                    <a:gd name="T81" fmla="*/ 30 h 129"/>
                    <a:gd name="T82" fmla="*/ 1483 w 180"/>
                    <a:gd name="T83" fmla="*/ 25 h 129"/>
                    <a:gd name="T84" fmla="*/ 1457 w 180"/>
                    <a:gd name="T85" fmla="*/ 21 h 129"/>
                    <a:gd name="T86" fmla="*/ 1406 w 180"/>
                    <a:gd name="T87" fmla="*/ 21 h 129"/>
                    <a:gd name="T88" fmla="*/ 1343 w 180"/>
                    <a:gd name="T89" fmla="*/ 21 h 129"/>
                    <a:gd name="T90" fmla="*/ 1263 w 180"/>
                    <a:gd name="T91" fmla="*/ 19 h 129"/>
                    <a:gd name="T92" fmla="*/ 1185 w 180"/>
                    <a:gd name="T93" fmla="*/ 11 h 129"/>
                    <a:gd name="T94" fmla="*/ 1088 w 180"/>
                    <a:gd name="T95" fmla="*/ 5 h 1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80" h="129">
                      <a:moveTo>
                        <a:pt x="129" y="5"/>
                      </a:moveTo>
                      <a:lnTo>
                        <a:pt x="121" y="2"/>
                      </a:lnTo>
                      <a:lnTo>
                        <a:pt x="112" y="1"/>
                      </a:lnTo>
                      <a:lnTo>
                        <a:pt x="104" y="0"/>
                      </a:lnTo>
                      <a:lnTo>
                        <a:pt x="94" y="0"/>
                      </a:lnTo>
                      <a:lnTo>
                        <a:pt x="85" y="1"/>
                      </a:lnTo>
                      <a:lnTo>
                        <a:pt x="76" y="3"/>
                      </a:lnTo>
                      <a:lnTo>
                        <a:pt x="67" y="6"/>
                      </a:lnTo>
                      <a:lnTo>
                        <a:pt x="56" y="10"/>
                      </a:lnTo>
                      <a:lnTo>
                        <a:pt x="36" y="23"/>
                      </a:lnTo>
                      <a:lnTo>
                        <a:pt x="21" y="38"/>
                      </a:lnTo>
                      <a:lnTo>
                        <a:pt x="9" y="54"/>
                      </a:lnTo>
                      <a:lnTo>
                        <a:pt x="3" y="70"/>
                      </a:lnTo>
                      <a:lnTo>
                        <a:pt x="0" y="87"/>
                      </a:lnTo>
                      <a:lnTo>
                        <a:pt x="0" y="102"/>
                      </a:lnTo>
                      <a:lnTo>
                        <a:pt x="1" y="117"/>
                      </a:lnTo>
                      <a:lnTo>
                        <a:pt x="5" y="129"/>
                      </a:lnTo>
                      <a:lnTo>
                        <a:pt x="31" y="119"/>
                      </a:lnTo>
                      <a:lnTo>
                        <a:pt x="30" y="115"/>
                      </a:lnTo>
                      <a:lnTo>
                        <a:pt x="29" y="108"/>
                      </a:lnTo>
                      <a:lnTo>
                        <a:pt x="28" y="97"/>
                      </a:lnTo>
                      <a:lnTo>
                        <a:pt x="29" y="85"/>
                      </a:lnTo>
                      <a:lnTo>
                        <a:pt x="32" y="72"/>
                      </a:lnTo>
                      <a:lnTo>
                        <a:pt x="39" y="59"/>
                      </a:lnTo>
                      <a:lnTo>
                        <a:pt x="51" y="47"/>
                      </a:lnTo>
                      <a:lnTo>
                        <a:pt x="68" y="36"/>
                      </a:lnTo>
                      <a:lnTo>
                        <a:pt x="75" y="33"/>
                      </a:lnTo>
                      <a:lnTo>
                        <a:pt x="82" y="31"/>
                      </a:lnTo>
                      <a:lnTo>
                        <a:pt x="89" y="30"/>
                      </a:lnTo>
                      <a:lnTo>
                        <a:pt x="96" y="28"/>
                      </a:lnTo>
                      <a:lnTo>
                        <a:pt x="101" y="28"/>
                      </a:lnTo>
                      <a:lnTo>
                        <a:pt x="107" y="28"/>
                      </a:lnTo>
                      <a:lnTo>
                        <a:pt x="113" y="30"/>
                      </a:lnTo>
                      <a:lnTo>
                        <a:pt x="119" y="32"/>
                      </a:lnTo>
                      <a:lnTo>
                        <a:pt x="134" y="41"/>
                      </a:lnTo>
                      <a:lnTo>
                        <a:pt x="144" y="53"/>
                      </a:lnTo>
                      <a:lnTo>
                        <a:pt x="150" y="63"/>
                      </a:lnTo>
                      <a:lnTo>
                        <a:pt x="152" y="68"/>
                      </a:lnTo>
                      <a:lnTo>
                        <a:pt x="180" y="57"/>
                      </a:lnTo>
                      <a:lnTo>
                        <a:pt x="178" y="55"/>
                      </a:lnTo>
                      <a:lnTo>
                        <a:pt x="176" y="50"/>
                      </a:lnTo>
                      <a:lnTo>
                        <a:pt x="173" y="43"/>
                      </a:lnTo>
                      <a:lnTo>
                        <a:pt x="167" y="35"/>
                      </a:lnTo>
                      <a:lnTo>
                        <a:pt x="160" y="27"/>
                      </a:lnTo>
                      <a:lnTo>
                        <a:pt x="151" y="19"/>
                      </a:lnTo>
                      <a:lnTo>
                        <a:pt x="140" y="11"/>
                      </a:lnTo>
                      <a:lnTo>
                        <a:pt x="129" y="5"/>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8215" name="Text Box 2237">
              <a:extLst>
                <a:ext uri="{FF2B5EF4-FFF2-40B4-BE49-F238E27FC236}">
                  <a16:creationId xmlns:a16="http://schemas.microsoft.com/office/drawing/2014/main" id="{39E41BE0-B7F5-4C30-AEC0-D5B0006FE739}"/>
                </a:ext>
              </a:extLst>
            </p:cNvPr>
            <p:cNvSpPr txBox="1">
              <a:spLocks noChangeArrowheads="1"/>
            </p:cNvSpPr>
            <p:nvPr/>
          </p:nvSpPr>
          <p:spPr bwMode="auto">
            <a:xfrm rot="-724297">
              <a:off x="1956" y="3651"/>
              <a:ext cx="51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1200" b="1">
                  <a:latin typeface="Tahoma" panose="020B0604030504040204" pitchFamily="34" charset="0"/>
                </a:rPr>
                <a:t>Inglés</a:t>
              </a:r>
              <a:endParaRPr lang="en-US" altLang="en-US">
                <a:latin typeface="Tahoma" panose="020B0604030504040204" pitchFamily="34" charset="0"/>
              </a:endParaRPr>
            </a:p>
          </p:txBody>
        </p:sp>
        <p:sp>
          <p:nvSpPr>
            <p:cNvPr id="8216" name="Text Box 2238">
              <a:extLst>
                <a:ext uri="{FF2B5EF4-FFF2-40B4-BE49-F238E27FC236}">
                  <a16:creationId xmlns:a16="http://schemas.microsoft.com/office/drawing/2014/main" id="{B518A122-5CBD-4378-8588-F59997982C1F}"/>
                </a:ext>
              </a:extLst>
            </p:cNvPr>
            <p:cNvSpPr txBox="1">
              <a:spLocks noChangeArrowheads="1"/>
            </p:cNvSpPr>
            <p:nvPr/>
          </p:nvSpPr>
          <p:spPr bwMode="auto">
            <a:xfrm rot="-1872930">
              <a:off x="2550" y="3424"/>
              <a:ext cx="620"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1200" b="1">
                  <a:latin typeface="Tahoma" panose="020B0604030504040204" pitchFamily="34" charset="0"/>
                </a:rPr>
                <a:t>Español</a:t>
              </a:r>
              <a:endParaRPr lang="en-US" altLang="en-US" sz="1200"/>
            </a:p>
          </p:txBody>
        </p:sp>
        <p:graphicFrame>
          <p:nvGraphicFramePr>
            <p:cNvPr id="8217" name="Object 2239">
              <a:extLst>
                <a:ext uri="{FF2B5EF4-FFF2-40B4-BE49-F238E27FC236}">
                  <a16:creationId xmlns:a16="http://schemas.microsoft.com/office/drawing/2014/main" id="{EDCAA0DC-2CF8-4F97-8FCC-34016F0AA873}"/>
                </a:ext>
              </a:extLst>
            </p:cNvPr>
            <p:cNvGraphicFramePr>
              <a:graphicFrameLocks noChangeAspect="1"/>
            </p:cNvGraphicFramePr>
            <p:nvPr/>
          </p:nvGraphicFramePr>
          <p:xfrm>
            <a:off x="2772" y="3583"/>
            <a:ext cx="357" cy="514"/>
          </p:xfrm>
          <a:graphic>
            <a:graphicData uri="http://schemas.openxmlformats.org/presentationml/2006/ole">
              <mc:AlternateContent xmlns:mc="http://schemas.openxmlformats.org/markup-compatibility/2006">
                <mc:Choice xmlns:v="urn:schemas-microsoft-com:vml" Requires="v">
                  <p:oleObj spid="_x0000_s8406" name="Clip" r:id="rId6" imgW="1160352" imgH="1786550" progId="MS_ClipArt_Gallery.2">
                    <p:embed/>
                  </p:oleObj>
                </mc:Choice>
                <mc:Fallback>
                  <p:oleObj name="Clip" r:id="rId6" imgW="1160352" imgH="1786550" progId="MS_ClipArt_Gallery.2">
                    <p:embed/>
                    <p:pic>
                      <p:nvPicPr>
                        <p:cNvPr id="0" name="Object 223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772" y="3583"/>
                          <a:ext cx="357" cy="51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218" name="Object 2240">
              <a:extLst>
                <a:ext uri="{FF2B5EF4-FFF2-40B4-BE49-F238E27FC236}">
                  <a16:creationId xmlns:a16="http://schemas.microsoft.com/office/drawing/2014/main" id="{A3523043-D3C0-4155-8449-C2990F680528}"/>
                </a:ext>
              </a:extLst>
            </p:cNvPr>
            <p:cNvGraphicFramePr>
              <a:graphicFrameLocks noChangeAspect="1"/>
            </p:cNvGraphicFramePr>
            <p:nvPr/>
          </p:nvGraphicFramePr>
          <p:xfrm>
            <a:off x="2160" y="3846"/>
            <a:ext cx="357" cy="514"/>
          </p:xfrm>
          <a:graphic>
            <a:graphicData uri="http://schemas.openxmlformats.org/presentationml/2006/ole">
              <mc:AlternateContent xmlns:mc="http://schemas.openxmlformats.org/markup-compatibility/2006">
                <mc:Choice xmlns:v="urn:schemas-microsoft-com:vml" Requires="v">
                  <p:oleObj spid="_x0000_s8407" name="Clip" r:id="rId8" imgW="1160352" imgH="1786550" progId="MS_ClipArt_Gallery.2">
                    <p:embed/>
                  </p:oleObj>
                </mc:Choice>
                <mc:Fallback>
                  <p:oleObj name="Clip" r:id="rId8" imgW="1160352" imgH="1786550" progId="MS_ClipArt_Gallery.2">
                    <p:embed/>
                    <p:pic>
                      <p:nvPicPr>
                        <p:cNvPr id="0" name="Object 224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0" y="3846"/>
                          <a:ext cx="357" cy="51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Tree>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6">
            <a:extLst>
              <a:ext uri="{FF2B5EF4-FFF2-40B4-BE49-F238E27FC236}">
                <a16:creationId xmlns:a16="http://schemas.microsoft.com/office/drawing/2014/main" id="{89898896-4934-415D-B3D1-B422BD33EA26}"/>
              </a:ext>
            </a:extLst>
          </p:cNvPr>
          <p:cNvSpPr txBox="1">
            <a:spLocks noChangeArrowheads="1"/>
          </p:cNvSpPr>
          <p:nvPr/>
        </p:nvSpPr>
        <p:spPr bwMode="auto">
          <a:xfrm>
            <a:off x="476250" y="1798638"/>
            <a:ext cx="5848350" cy="708025"/>
          </a:xfrm>
          <a:prstGeom prst="rect">
            <a:avLst/>
          </a:prstGeom>
          <a:noFill/>
          <a:ln>
            <a:noFill/>
          </a:ln>
          <a:effectLst/>
          <a:extLst>
            <a:ext uri="{909E8E84-426E-40DD-AFC4-6F175D3DCCD1}">
              <a14:hiddenFill xmlns:a14="http://schemas.microsoft.com/office/drawing/2010/main">
                <a:solidFill>
                  <a:srgbClr val="CCFFCC"/>
                </a:solidFill>
              </a14:hiddenFill>
            </a:ext>
            <a:ext uri="{91240B29-F687-4F45-9708-019B960494DF}">
              <a14:hiddenLine xmlns:a14="http://schemas.microsoft.com/office/drawing/2010/main" w="9525">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defTabSz="692150">
              <a:defRPr sz="1400">
                <a:solidFill>
                  <a:schemeClr val="tx1"/>
                </a:solidFill>
                <a:latin typeface="Times New Roman" panose="02020603050405020304" pitchFamily="18" charset="0"/>
              </a:defRPr>
            </a:lvl1pPr>
            <a:lvl2pPr marL="742950" indent="-285750" defTabSz="692150">
              <a:defRPr sz="1400">
                <a:solidFill>
                  <a:schemeClr val="tx1"/>
                </a:solidFill>
                <a:latin typeface="Times New Roman" panose="02020603050405020304" pitchFamily="18" charset="0"/>
              </a:defRPr>
            </a:lvl2pPr>
            <a:lvl3pPr marL="1143000" indent="-228600" defTabSz="692150">
              <a:defRPr sz="1400">
                <a:solidFill>
                  <a:schemeClr val="tx1"/>
                </a:solidFill>
                <a:latin typeface="Times New Roman" panose="02020603050405020304" pitchFamily="18" charset="0"/>
              </a:defRPr>
            </a:lvl3pPr>
            <a:lvl4pPr marL="1600200" indent="-228600" defTabSz="692150">
              <a:defRPr sz="1400">
                <a:solidFill>
                  <a:schemeClr val="tx1"/>
                </a:solidFill>
                <a:latin typeface="Times New Roman" panose="02020603050405020304" pitchFamily="18" charset="0"/>
              </a:defRPr>
            </a:lvl4pPr>
            <a:lvl5pPr marL="2057400" indent="-228600" defTabSz="692150">
              <a:defRPr sz="1400">
                <a:solidFill>
                  <a:schemeClr val="tx1"/>
                </a:solidFill>
                <a:latin typeface="Times New Roman" panose="02020603050405020304" pitchFamily="18" charset="0"/>
              </a:defRPr>
            </a:lvl5pPr>
            <a:lvl6pPr marL="2514600" indent="-228600" defTabSz="69215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defTabSz="69215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defTabSz="69215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defTabSz="692150" eaLnBrk="0" fontAlgn="base" hangingPunct="0">
              <a:spcBef>
                <a:spcPct val="0"/>
              </a:spcBef>
              <a:spcAft>
                <a:spcPct val="0"/>
              </a:spcAft>
              <a:defRPr sz="1400">
                <a:solidFill>
                  <a:schemeClr val="tx1"/>
                </a:solidFill>
                <a:latin typeface="Times New Roman" panose="02020603050405020304" pitchFamily="18" charset="0"/>
              </a:defRPr>
            </a:lvl9pPr>
          </a:lstStyle>
          <a:p>
            <a:pPr algn="ctr"/>
            <a:r>
              <a:rPr lang="en-US" altLang="en-US" sz="2000" b="1"/>
              <a:t>Oregon OSHA Occupational Safety and Health Program in Spanish </a:t>
            </a:r>
          </a:p>
        </p:txBody>
      </p:sp>
      <p:sp>
        <p:nvSpPr>
          <p:cNvPr id="10243" name="Text Box 32">
            <a:extLst>
              <a:ext uri="{FF2B5EF4-FFF2-40B4-BE49-F238E27FC236}">
                <a16:creationId xmlns:a16="http://schemas.microsoft.com/office/drawing/2014/main" id="{6A4E0E19-47B4-45E5-A859-7BB62E5D88FF}"/>
              </a:ext>
            </a:extLst>
          </p:cNvPr>
          <p:cNvSpPr txBox="1">
            <a:spLocks noChangeArrowheads="1"/>
          </p:cNvSpPr>
          <p:nvPr/>
        </p:nvSpPr>
        <p:spPr bwMode="auto">
          <a:xfrm>
            <a:off x="2486025" y="4840288"/>
            <a:ext cx="1828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lgn="ctr">
              <a:spcBef>
                <a:spcPct val="50000"/>
              </a:spcBef>
            </a:pPr>
            <a:r>
              <a:rPr lang="en-US" altLang="en-US" sz="1200" b="1"/>
              <a:t>These modules are designed to be taught in 30 to 60 minutes.</a:t>
            </a:r>
            <a:endParaRPr lang="en-US" altLang="en-US" b="1"/>
          </a:p>
        </p:txBody>
      </p:sp>
      <p:grpSp>
        <p:nvGrpSpPr>
          <p:cNvPr id="10244" name="Group 35">
            <a:extLst>
              <a:ext uri="{FF2B5EF4-FFF2-40B4-BE49-F238E27FC236}">
                <a16:creationId xmlns:a16="http://schemas.microsoft.com/office/drawing/2014/main" id="{EC32D4DE-4A78-42D1-9028-A5DEAB0D4359}"/>
              </a:ext>
            </a:extLst>
          </p:cNvPr>
          <p:cNvGrpSpPr>
            <a:grpSpLocks/>
          </p:cNvGrpSpPr>
          <p:nvPr/>
        </p:nvGrpSpPr>
        <p:grpSpPr bwMode="auto">
          <a:xfrm>
            <a:off x="2811463" y="3660775"/>
            <a:ext cx="1176337" cy="1152525"/>
            <a:chOff x="1886" y="3493"/>
            <a:chExt cx="721" cy="706"/>
          </a:xfrm>
        </p:grpSpPr>
        <p:sp>
          <p:nvSpPr>
            <p:cNvPr id="10247" name="Freeform 36">
              <a:extLst>
                <a:ext uri="{FF2B5EF4-FFF2-40B4-BE49-F238E27FC236}">
                  <a16:creationId xmlns:a16="http://schemas.microsoft.com/office/drawing/2014/main" id="{90D132A3-E9C5-4199-8AE4-09861613136D}"/>
                </a:ext>
              </a:extLst>
            </p:cNvPr>
            <p:cNvSpPr>
              <a:spLocks/>
            </p:cNvSpPr>
            <p:nvPr/>
          </p:nvSpPr>
          <p:spPr bwMode="auto">
            <a:xfrm>
              <a:off x="1886" y="3493"/>
              <a:ext cx="721" cy="706"/>
            </a:xfrm>
            <a:custGeom>
              <a:avLst/>
              <a:gdLst>
                <a:gd name="T0" fmla="*/ 0 w 2162"/>
                <a:gd name="T1" fmla="*/ 0 h 2118"/>
                <a:gd name="T2" fmla="*/ 0 w 2162"/>
                <a:gd name="T3" fmla="*/ 0 h 2118"/>
                <a:gd name="T4" fmla="*/ 0 w 2162"/>
                <a:gd name="T5" fmla="*/ 0 h 2118"/>
                <a:gd name="T6" fmla="*/ 0 w 2162"/>
                <a:gd name="T7" fmla="*/ 0 h 2118"/>
                <a:gd name="T8" fmla="*/ 0 w 2162"/>
                <a:gd name="T9" fmla="*/ 0 h 2118"/>
                <a:gd name="T10" fmla="*/ 0 w 2162"/>
                <a:gd name="T11" fmla="*/ 0 h 2118"/>
                <a:gd name="T12" fmla="*/ 0 w 2162"/>
                <a:gd name="T13" fmla="*/ 0 h 2118"/>
                <a:gd name="T14" fmla="*/ 0 w 2162"/>
                <a:gd name="T15" fmla="*/ 0 h 2118"/>
                <a:gd name="T16" fmla="*/ 0 w 2162"/>
                <a:gd name="T17" fmla="*/ 0 h 2118"/>
                <a:gd name="T18" fmla="*/ 0 w 2162"/>
                <a:gd name="T19" fmla="*/ 0 h 2118"/>
                <a:gd name="T20" fmla="*/ 0 w 2162"/>
                <a:gd name="T21" fmla="*/ 0 h 2118"/>
                <a:gd name="T22" fmla="*/ 0 w 2162"/>
                <a:gd name="T23" fmla="*/ 0 h 2118"/>
                <a:gd name="T24" fmla="*/ 0 w 2162"/>
                <a:gd name="T25" fmla="*/ 0 h 2118"/>
                <a:gd name="T26" fmla="*/ 0 w 2162"/>
                <a:gd name="T27" fmla="*/ 0 h 2118"/>
                <a:gd name="T28" fmla="*/ 0 w 2162"/>
                <a:gd name="T29" fmla="*/ 0 h 2118"/>
                <a:gd name="T30" fmla="*/ 0 w 2162"/>
                <a:gd name="T31" fmla="*/ 0 h 2118"/>
                <a:gd name="T32" fmla="*/ 0 w 2162"/>
                <a:gd name="T33" fmla="*/ 0 h 2118"/>
                <a:gd name="T34" fmla="*/ 0 w 2162"/>
                <a:gd name="T35" fmla="*/ 0 h 2118"/>
                <a:gd name="T36" fmla="*/ 0 w 2162"/>
                <a:gd name="T37" fmla="*/ 0 h 2118"/>
                <a:gd name="T38" fmla="*/ 0 w 2162"/>
                <a:gd name="T39" fmla="*/ 0 h 2118"/>
                <a:gd name="T40" fmla="*/ 0 w 2162"/>
                <a:gd name="T41" fmla="*/ 0 h 2118"/>
                <a:gd name="T42" fmla="*/ 0 w 2162"/>
                <a:gd name="T43" fmla="*/ 0 h 2118"/>
                <a:gd name="T44" fmla="*/ 0 w 2162"/>
                <a:gd name="T45" fmla="*/ 0 h 2118"/>
                <a:gd name="T46" fmla="*/ 0 w 2162"/>
                <a:gd name="T47" fmla="*/ 0 h 2118"/>
                <a:gd name="T48" fmla="*/ 0 w 2162"/>
                <a:gd name="T49" fmla="*/ 0 h 2118"/>
                <a:gd name="T50" fmla="*/ 0 w 2162"/>
                <a:gd name="T51" fmla="*/ 0 h 2118"/>
                <a:gd name="T52" fmla="*/ 0 w 2162"/>
                <a:gd name="T53" fmla="*/ 0 h 2118"/>
                <a:gd name="T54" fmla="*/ 0 w 2162"/>
                <a:gd name="T55" fmla="*/ 0 h 2118"/>
                <a:gd name="T56" fmla="*/ 0 w 2162"/>
                <a:gd name="T57" fmla="*/ 0 h 2118"/>
                <a:gd name="T58" fmla="*/ 0 w 2162"/>
                <a:gd name="T59" fmla="*/ 0 h 2118"/>
                <a:gd name="T60" fmla="*/ 0 w 2162"/>
                <a:gd name="T61" fmla="*/ 0 h 2118"/>
                <a:gd name="T62" fmla="*/ 0 w 2162"/>
                <a:gd name="T63" fmla="*/ 0 h 2118"/>
                <a:gd name="T64" fmla="*/ 0 w 2162"/>
                <a:gd name="T65" fmla="*/ 0 h 2118"/>
                <a:gd name="T66" fmla="*/ 0 w 2162"/>
                <a:gd name="T67" fmla="*/ 0 h 2118"/>
                <a:gd name="T68" fmla="*/ 0 w 2162"/>
                <a:gd name="T69" fmla="*/ 0 h 2118"/>
                <a:gd name="T70" fmla="*/ 0 w 2162"/>
                <a:gd name="T71" fmla="*/ 0 h 2118"/>
                <a:gd name="T72" fmla="*/ 0 w 2162"/>
                <a:gd name="T73" fmla="*/ 0 h 2118"/>
                <a:gd name="T74" fmla="*/ 0 w 2162"/>
                <a:gd name="T75" fmla="*/ 0 h 2118"/>
                <a:gd name="T76" fmla="*/ 0 w 2162"/>
                <a:gd name="T77" fmla="*/ 0 h 2118"/>
                <a:gd name="T78" fmla="*/ 0 w 2162"/>
                <a:gd name="T79" fmla="*/ 0 h 2118"/>
                <a:gd name="T80" fmla="*/ 0 w 2162"/>
                <a:gd name="T81" fmla="*/ 0 h 2118"/>
                <a:gd name="T82" fmla="*/ 0 w 2162"/>
                <a:gd name="T83" fmla="*/ 0 h 2118"/>
                <a:gd name="T84" fmla="*/ 0 w 2162"/>
                <a:gd name="T85" fmla="*/ 0 h 21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162" h="2118">
                  <a:moveTo>
                    <a:pt x="1116" y="0"/>
                  </a:moveTo>
                  <a:lnTo>
                    <a:pt x="1177" y="0"/>
                  </a:lnTo>
                  <a:lnTo>
                    <a:pt x="1237" y="3"/>
                  </a:lnTo>
                  <a:lnTo>
                    <a:pt x="1296" y="9"/>
                  </a:lnTo>
                  <a:lnTo>
                    <a:pt x="1353" y="19"/>
                  </a:lnTo>
                  <a:lnTo>
                    <a:pt x="1408" y="31"/>
                  </a:lnTo>
                  <a:lnTo>
                    <a:pt x="1462" y="47"/>
                  </a:lnTo>
                  <a:lnTo>
                    <a:pt x="1513" y="64"/>
                  </a:lnTo>
                  <a:lnTo>
                    <a:pt x="1563" y="84"/>
                  </a:lnTo>
                  <a:lnTo>
                    <a:pt x="1612" y="107"/>
                  </a:lnTo>
                  <a:lnTo>
                    <a:pt x="1658" y="132"/>
                  </a:lnTo>
                  <a:lnTo>
                    <a:pt x="1702" y="160"/>
                  </a:lnTo>
                  <a:lnTo>
                    <a:pt x="1746" y="190"/>
                  </a:lnTo>
                  <a:lnTo>
                    <a:pt x="1786" y="221"/>
                  </a:lnTo>
                  <a:lnTo>
                    <a:pt x="1825" y="255"/>
                  </a:lnTo>
                  <a:lnTo>
                    <a:pt x="1861" y="291"/>
                  </a:lnTo>
                  <a:lnTo>
                    <a:pt x="1896" y="328"/>
                  </a:lnTo>
                  <a:lnTo>
                    <a:pt x="1929" y="368"/>
                  </a:lnTo>
                  <a:lnTo>
                    <a:pt x="1960" y="409"/>
                  </a:lnTo>
                  <a:lnTo>
                    <a:pt x="1990" y="452"/>
                  </a:lnTo>
                  <a:lnTo>
                    <a:pt x="2016" y="495"/>
                  </a:lnTo>
                  <a:lnTo>
                    <a:pt x="2041" y="540"/>
                  </a:lnTo>
                  <a:lnTo>
                    <a:pt x="2062" y="587"/>
                  </a:lnTo>
                  <a:lnTo>
                    <a:pt x="2083" y="635"/>
                  </a:lnTo>
                  <a:lnTo>
                    <a:pt x="2101" y="683"/>
                  </a:lnTo>
                  <a:lnTo>
                    <a:pt x="2117" y="733"/>
                  </a:lnTo>
                  <a:lnTo>
                    <a:pt x="2130" y="783"/>
                  </a:lnTo>
                  <a:lnTo>
                    <a:pt x="2142" y="834"/>
                  </a:lnTo>
                  <a:lnTo>
                    <a:pt x="2150" y="887"/>
                  </a:lnTo>
                  <a:lnTo>
                    <a:pt x="2156" y="939"/>
                  </a:lnTo>
                  <a:lnTo>
                    <a:pt x="2160" y="992"/>
                  </a:lnTo>
                  <a:lnTo>
                    <a:pt x="2162" y="1045"/>
                  </a:lnTo>
                  <a:lnTo>
                    <a:pt x="2161" y="1099"/>
                  </a:lnTo>
                  <a:lnTo>
                    <a:pt x="2157" y="1152"/>
                  </a:lnTo>
                  <a:lnTo>
                    <a:pt x="2153" y="1204"/>
                  </a:lnTo>
                  <a:lnTo>
                    <a:pt x="2145" y="1257"/>
                  </a:lnTo>
                  <a:lnTo>
                    <a:pt x="2136" y="1308"/>
                  </a:lnTo>
                  <a:lnTo>
                    <a:pt x="2125" y="1358"/>
                  </a:lnTo>
                  <a:lnTo>
                    <a:pt x="2111" y="1406"/>
                  </a:lnTo>
                  <a:lnTo>
                    <a:pt x="2096" y="1455"/>
                  </a:lnTo>
                  <a:lnTo>
                    <a:pt x="2078" y="1502"/>
                  </a:lnTo>
                  <a:lnTo>
                    <a:pt x="2059" y="1547"/>
                  </a:lnTo>
                  <a:lnTo>
                    <a:pt x="2038" y="1592"/>
                  </a:lnTo>
                  <a:lnTo>
                    <a:pt x="2014" y="1636"/>
                  </a:lnTo>
                  <a:lnTo>
                    <a:pt x="1990" y="1678"/>
                  </a:lnTo>
                  <a:lnTo>
                    <a:pt x="1961" y="1718"/>
                  </a:lnTo>
                  <a:lnTo>
                    <a:pt x="1932" y="1757"/>
                  </a:lnTo>
                  <a:lnTo>
                    <a:pt x="1901" y="1794"/>
                  </a:lnTo>
                  <a:lnTo>
                    <a:pt x="1868" y="1830"/>
                  </a:lnTo>
                  <a:lnTo>
                    <a:pt x="1832" y="1864"/>
                  </a:lnTo>
                  <a:lnTo>
                    <a:pt x="1795" y="1897"/>
                  </a:lnTo>
                  <a:lnTo>
                    <a:pt x="1756" y="1926"/>
                  </a:lnTo>
                  <a:lnTo>
                    <a:pt x="1715" y="1955"/>
                  </a:lnTo>
                  <a:lnTo>
                    <a:pt x="1672" y="1981"/>
                  </a:lnTo>
                  <a:lnTo>
                    <a:pt x="1626" y="2006"/>
                  </a:lnTo>
                  <a:lnTo>
                    <a:pt x="1580" y="2027"/>
                  </a:lnTo>
                  <a:lnTo>
                    <a:pt x="1531" y="2048"/>
                  </a:lnTo>
                  <a:lnTo>
                    <a:pt x="1480" y="2065"/>
                  </a:lnTo>
                  <a:lnTo>
                    <a:pt x="1427" y="2079"/>
                  </a:lnTo>
                  <a:lnTo>
                    <a:pt x="1372" y="2093"/>
                  </a:lnTo>
                  <a:lnTo>
                    <a:pt x="1315" y="2103"/>
                  </a:lnTo>
                  <a:lnTo>
                    <a:pt x="1257" y="2110"/>
                  </a:lnTo>
                  <a:lnTo>
                    <a:pt x="1196" y="2116"/>
                  </a:lnTo>
                  <a:lnTo>
                    <a:pt x="1135" y="2118"/>
                  </a:lnTo>
                  <a:lnTo>
                    <a:pt x="1070" y="2117"/>
                  </a:lnTo>
                  <a:lnTo>
                    <a:pt x="1006" y="2113"/>
                  </a:lnTo>
                  <a:lnTo>
                    <a:pt x="943" y="2108"/>
                  </a:lnTo>
                  <a:lnTo>
                    <a:pt x="883" y="2101"/>
                  </a:lnTo>
                  <a:lnTo>
                    <a:pt x="825" y="2091"/>
                  </a:lnTo>
                  <a:lnTo>
                    <a:pt x="768" y="2079"/>
                  </a:lnTo>
                  <a:lnTo>
                    <a:pt x="714" y="2066"/>
                  </a:lnTo>
                  <a:lnTo>
                    <a:pt x="662" y="2050"/>
                  </a:lnTo>
                  <a:lnTo>
                    <a:pt x="611" y="2033"/>
                  </a:lnTo>
                  <a:lnTo>
                    <a:pt x="562" y="2014"/>
                  </a:lnTo>
                  <a:lnTo>
                    <a:pt x="515" y="1992"/>
                  </a:lnTo>
                  <a:lnTo>
                    <a:pt x="471" y="1968"/>
                  </a:lnTo>
                  <a:lnTo>
                    <a:pt x="428" y="1943"/>
                  </a:lnTo>
                  <a:lnTo>
                    <a:pt x="388" y="1916"/>
                  </a:lnTo>
                  <a:lnTo>
                    <a:pt x="350" y="1888"/>
                  </a:lnTo>
                  <a:lnTo>
                    <a:pt x="312" y="1858"/>
                  </a:lnTo>
                  <a:lnTo>
                    <a:pt x="278" y="1825"/>
                  </a:lnTo>
                  <a:lnTo>
                    <a:pt x="245" y="1792"/>
                  </a:lnTo>
                  <a:lnTo>
                    <a:pt x="214" y="1757"/>
                  </a:lnTo>
                  <a:lnTo>
                    <a:pt x="186" y="1720"/>
                  </a:lnTo>
                  <a:lnTo>
                    <a:pt x="160" y="1682"/>
                  </a:lnTo>
                  <a:lnTo>
                    <a:pt x="135" y="1641"/>
                  </a:lnTo>
                  <a:lnTo>
                    <a:pt x="112" y="1600"/>
                  </a:lnTo>
                  <a:lnTo>
                    <a:pt x="92" y="1557"/>
                  </a:lnTo>
                  <a:lnTo>
                    <a:pt x="74" y="1514"/>
                  </a:lnTo>
                  <a:lnTo>
                    <a:pt x="58" y="1469"/>
                  </a:lnTo>
                  <a:lnTo>
                    <a:pt x="43" y="1421"/>
                  </a:lnTo>
                  <a:lnTo>
                    <a:pt x="31" y="1373"/>
                  </a:lnTo>
                  <a:lnTo>
                    <a:pt x="20" y="1323"/>
                  </a:lnTo>
                  <a:lnTo>
                    <a:pt x="12" y="1274"/>
                  </a:lnTo>
                  <a:lnTo>
                    <a:pt x="6" y="1221"/>
                  </a:lnTo>
                  <a:lnTo>
                    <a:pt x="2" y="1169"/>
                  </a:lnTo>
                  <a:lnTo>
                    <a:pt x="0" y="1115"/>
                  </a:lnTo>
                  <a:lnTo>
                    <a:pt x="0" y="1060"/>
                  </a:lnTo>
                  <a:lnTo>
                    <a:pt x="3" y="1007"/>
                  </a:lnTo>
                  <a:lnTo>
                    <a:pt x="9" y="953"/>
                  </a:lnTo>
                  <a:lnTo>
                    <a:pt x="17" y="900"/>
                  </a:lnTo>
                  <a:lnTo>
                    <a:pt x="28" y="848"/>
                  </a:lnTo>
                  <a:lnTo>
                    <a:pt x="42" y="797"/>
                  </a:lnTo>
                  <a:lnTo>
                    <a:pt x="57" y="747"/>
                  </a:lnTo>
                  <a:lnTo>
                    <a:pt x="76" y="697"/>
                  </a:lnTo>
                  <a:lnTo>
                    <a:pt x="96" y="649"/>
                  </a:lnTo>
                  <a:lnTo>
                    <a:pt x="119" y="602"/>
                  </a:lnTo>
                  <a:lnTo>
                    <a:pt x="144" y="555"/>
                  </a:lnTo>
                  <a:lnTo>
                    <a:pt x="171" y="511"/>
                  </a:lnTo>
                  <a:lnTo>
                    <a:pt x="201" y="467"/>
                  </a:lnTo>
                  <a:lnTo>
                    <a:pt x="233" y="425"/>
                  </a:lnTo>
                  <a:lnTo>
                    <a:pt x="267" y="385"/>
                  </a:lnTo>
                  <a:lnTo>
                    <a:pt x="303" y="345"/>
                  </a:lnTo>
                  <a:lnTo>
                    <a:pt x="340" y="308"/>
                  </a:lnTo>
                  <a:lnTo>
                    <a:pt x="380" y="272"/>
                  </a:lnTo>
                  <a:lnTo>
                    <a:pt x="422" y="238"/>
                  </a:lnTo>
                  <a:lnTo>
                    <a:pt x="465" y="207"/>
                  </a:lnTo>
                  <a:lnTo>
                    <a:pt x="511" y="177"/>
                  </a:lnTo>
                  <a:lnTo>
                    <a:pt x="558" y="149"/>
                  </a:lnTo>
                  <a:lnTo>
                    <a:pt x="607" y="123"/>
                  </a:lnTo>
                  <a:lnTo>
                    <a:pt x="658" y="100"/>
                  </a:lnTo>
                  <a:lnTo>
                    <a:pt x="709" y="78"/>
                  </a:lnTo>
                  <a:lnTo>
                    <a:pt x="764" y="59"/>
                  </a:lnTo>
                  <a:lnTo>
                    <a:pt x="818" y="43"/>
                  </a:lnTo>
                  <a:lnTo>
                    <a:pt x="875" y="28"/>
                  </a:lnTo>
                  <a:lnTo>
                    <a:pt x="933" y="17"/>
                  </a:lnTo>
                  <a:lnTo>
                    <a:pt x="993" y="9"/>
                  </a:lnTo>
                  <a:lnTo>
                    <a:pt x="1053" y="3"/>
                  </a:lnTo>
                  <a:lnTo>
                    <a:pt x="1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48" name="Freeform 37">
              <a:extLst>
                <a:ext uri="{FF2B5EF4-FFF2-40B4-BE49-F238E27FC236}">
                  <a16:creationId xmlns:a16="http://schemas.microsoft.com/office/drawing/2014/main" id="{7B025B25-FD46-4F6F-9BB5-4D9F8EE9DA1D}"/>
                </a:ext>
              </a:extLst>
            </p:cNvPr>
            <p:cNvSpPr>
              <a:spLocks/>
            </p:cNvSpPr>
            <p:nvPr/>
          </p:nvSpPr>
          <p:spPr bwMode="auto">
            <a:xfrm>
              <a:off x="1916" y="3509"/>
              <a:ext cx="663" cy="671"/>
            </a:xfrm>
            <a:custGeom>
              <a:avLst/>
              <a:gdLst>
                <a:gd name="T0" fmla="*/ 0 w 1990"/>
                <a:gd name="T1" fmla="*/ 0 h 2011"/>
                <a:gd name="T2" fmla="*/ 0 w 1990"/>
                <a:gd name="T3" fmla="*/ 0 h 2011"/>
                <a:gd name="T4" fmla="*/ 0 w 1990"/>
                <a:gd name="T5" fmla="*/ 0 h 2011"/>
                <a:gd name="T6" fmla="*/ 0 w 1990"/>
                <a:gd name="T7" fmla="*/ 0 h 2011"/>
                <a:gd name="T8" fmla="*/ 0 w 1990"/>
                <a:gd name="T9" fmla="*/ 0 h 2011"/>
                <a:gd name="T10" fmla="*/ 0 w 1990"/>
                <a:gd name="T11" fmla="*/ 0 h 2011"/>
                <a:gd name="T12" fmla="*/ 0 w 1990"/>
                <a:gd name="T13" fmla="*/ 0 h 2011"/>
                <a:gd name="T14" fmla="*/ 0 w 1990"/>
                <a:gd name="T15" fmla="*/ 0 h 2011"/>
                <a:gd name="T16" fmla="*/ 0 w 1990"/>
                <a:gd name="T17" fmla="*/ 0 h 2011"/>
                <a:gd name="T18" fmla="*/ 0 w 1990"/>
                <a:gd name="T19" fmla="*/ 0 h 2011"/>
                <a:gd name="T20" fmla="*/ 0 w 1990"/>
                <a:gd name="T21" fmla="*/ 0 h 2011"/>
                <a:gd name="T22" fmla="*/ 0 w 1990"/>
                <a:gd name="T23" fmla="*/ 0 h 2011"/>
                <a:gd name="T24" fmla="*/ 0 w 1990"/>
                <a:gd name="T25" fmla="*/ 0 h 2011"/>
                <a:gd name="T26" fmla="*/ 0 w 1990"/>
                <a:gd name="T27" fmla="*/ 0 h 2011"/>
                <a:gd name="T28" fmla="*/ 0 w 1990"/>
                <a:gd name="T29" fmla="*/ 0 h 2011"/>
                <a:gd name="T30" fmla="*/ 0 w 1990"/>
                <a:gd name="T31" fmla="*/ 0 h 2011"/>
                <a:gd name="T32" fmla="*/ 0 w 1990"/>
                <a:gd name="T33" fmla="*/ 0 h 2011"/>
                <a:gd name="T34" fmla="*/ 0 w 1990"/>
                <a:gd name="T35" fmla="*/ 0 h 2011"/>
                <a:gd name="T36" fmla="*/ 0 w 1990"/>
                <a:gd name="T37" fmla="*/ 0 h 2011"/>
                <a:gd name="T38" fmla="*/ 0 w 1990"/>
                <a:gd name="T39" fmla="*/ 0 h 2011"/>
                <a:gd name="T40" fmla="*/ 0 w 1990"/>
                <a:gd name="T41" fmla="*/ 0 h 2011"/>
                <a:gd name="T42" fmla="*/ 0 w 1990"/>
                <a:gd name="T43" fmla="*/ 0 h 2011"/>
                <a:gd name="T44" fmla="*/ 0 w 1990"/>
                <a:gd name="T45" fmla="*/ 0 h 2011"/>
                <a:gd name="T46" fmla="*/ 0 w 1990"/>
                <a:gd name="T47" fmla="*/ 0 h 2011"/>
                <a:gd name="T48" fmla="*/ 0 w 1990"/>
                <a:gd name="T49" fmla="*/ 0 h 2011"/>
                <a:gd name="T50" fmla="*/ 0 w 1990"/>
                <a:gd name="T51" fmla="*/ 0 h 2011"/>
                <a:gd name="T52" fmla="*/ 0 w 1990"/>
                <a:gd name="T53" fmla="*/ 0 h 2011"/>
                <a:gd name="T54" fmla="*/ 0 w 1990"/>
                <a:gd name="T55" fmla="*/ 0 h 2011"/>
                <a:gd name="T56" fmla="*/ 0 w 1990"/>
                <a:gd name="T57" fmla="*/ 0 h 2011"/>
                <a:gd name="T58" fmla="*/ 0 w 1990"/>
                <a:gd name="T59" fmla="*/ 0 h 2011"/>
                <a:gd name="T60" fmla="*/ 0 w 1990"/>
                <a:gd name="T61" fmla="*/ 0 h 2011"/>
                <a:gd name="T62" fmla="*/ 0 w 1990"/>
                <a:gd name="T63" fmla="*/ 0 h 2011"/>
                <a:gd name="T64" fmla="*/ 0 w 1990"/>
                <a:gd name="T65" fmla="*/ 0 h 2011"/>
                <a:gd name="T66" fmla="*/ 0 w 1990"/>
                <a:gd name="T67" fmla="*/ 0 h 2011"/>
                <a:gd name="T68" fmla="*/ 0 w 1990"/>
                <a:gd name="T69" fmla="*/ 0 h 2011"/>
                <a:gd name="T70" fmla="*/ 0 w 1990"/>
                <a:gd name="T71" fmla="*/ 0 h 2011"/>
                <a:gd name="T72" fmla="*/ 0 w 1990"/>
                <a:gd name="T73" fmla="*/ 0 h 2011"/>
                <a:gd name="T74" fmla="*/ 0 w 1990"/>
                <a:gd name="T75" fmla="*/ 0 h 2011"/>
                <a:gd name="T76" fmla="*/ 0 w 1990"/>
                <a:gd name="T77" fmla="*/ 0 h 2011"/>
                <a:gd name="T78" fmla="*/ 0 w 1990"/>
                <a:gd name="T79" fmla="*/ 0 h 2011"/>
                <a:gd name="T80" fmla="*/ 0 w 1990"/>
                <a:gd name="T81" fmla="*/ 0 h 2011"/>
                <a:gd name="T82" fmla="*/ 0 w 1990"/>
                <a:gd name="T83" fmla="*/ 0 h 2011"/>
                <a:gd name="T84" fmla="*/ 0 w 1990"/>
                <a:gd name="T85" fmla="*/ 0 h 20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90" h="2011">
                  <a:moveTo>
                    <a:pt x="653" y="78"/>
                  </a:moveTo>
                  <a:lnTo>
                    <a:pt x="707" y="58"/>
                  </a:lnTo>
                  <a:lnTo>
                    <a:pt x="759" y="40"/>
                  </a:lnTo>
                  <a:lnTo>
                    <a:pt x="811" y="26"/>
                  </a:lnTo>
                  <a:lnTo>
                    <a:pt x="863" y="15"/>
                  </a:lnTo>
                  <a:lnTo>
                    <a:pt x="914" y="7"/>
                  </a:lnTo>
                  <a:lnTo>
                    <a:pt x="965" y="2"/>
                  </a:lnTo>
                  <a:lnTo>
                    <a:pt x="1016" y="0"/>
                  </a:lnTo>
                  <a:lnTo>
                    <a:pt x="1066" y="1"/>
                  </a:lnTo>
                  <a:lnTo>
                    <a:pt x="1115" y="5"/>
                  </a:lnTo>
                  <a:lnTo>
                    <a:pt x="1164" y="10"/>
                  </a:lnTo>
                  <a:lnTo>
                    <a:pt x="1212" y="19"/>
                  </a:lnTo>
                  <a:lnTo>
                    <a:pt x="1258" y="31"/>
                  </a:lnTo>
                  <a:lnTo>
                    <a:pt x="1304" y="45"/>
                  </a:lnTo>
                  <a:lnTo>
                    <a:pt x="1349" y="61"/>
                  </a:lnTo>
                  <a:lnTo>
                    <a:pt x="1392" y="79"/>
                  </a:lnTo>
                  <a:lnTo>
                    <a:pt x="1435" y="101"/>
                  </a:lnTo>
                  <a:lnTo>
                    <a:pt x="1477" y="124"/>
                  </a:lnTo>
                  <a:lnTo>
                    <a:pt x="1517" y="149"/>
                  </a:lnTo>
                  <a:lnTo>
                    <a:pt x="1557" y="176"/>
                  </a:lnTo>
                  <a:lnTo>
                    <a:pt x="1594" y="205"/>
                  </a:lnTo>
                  <a:lnTo>
                    <a:pt x="1630" y="236"/>
                  </a:lnTo>
                  <a:lnTo>
                    <a:pt x="1666" y="269"/>
                  </a:lnTo>
                  <a:lnTo>
                    <a:pt x="1699" y="303"/>
                  </a:lnTo>
                  <a:lnTo>
                    <a:pt x="1730" y="339"/>
                  </a:lnTo>
                  <a:lnTo>
                    <a:pt x="1761" y="378"/>
                  </a:lnTo>
                  <a:lnTo>
                    <a:pt x="1789" y="417"/>
                  </a:lnTo>
                  <a:lnTo>
                    <a:pt x="1817" y="457"/>
                  </a:lnTo>
                  <a:lnTo>
                    <a:pt x="1842" y="499"/>
                  </a:lnTo>
                  <a:lnTo>
                    <a:pt x="1865" y="543"/>
                  </a:lnTo>
                  <a:lnTo>
                    <a:pt x="1887" y="588"/>
                  </a:lnTo>
                  <a:lnTo>
                    <a:pt x="1906" y="633"/>
                  </a:lnTo>
                  <a:lnTo>
                    <a:pt x="1923" y="680"/>
                  </a:lnTo>
                  <a:lnTo>
                    <a:pt x="1939" y="728"/>
                  </a:lnTo>
                  <a:lnTo>
                    <a:pt x="1952" y="774"/>
                  </a:lnTo>
                  <a:lnTo>
                    <a:pt x="1963" y="822"/>
                  </a:lnTo>
                  <a:lnTo>
                    <a:pt x="1973" y="869"/>
                  </a:lnTo>
                  <a:lnTo>
                    <a:pt x="1980" y="916"/>
                  </a:lnTo>
                  <a:lnTo>
                    <a:pt x="1986" y="964"/>
                  </a:lnTo>
                  <a:lnTo>
                    <a:pt x="1989" y="1010"/>
                  </a:lnTo>
                  <a:lnTo>
                    <a:pt x="1990" y="1057"/>
                  </a:lnTo>
                  <a:lnTo>
                    <a:pt x="1989" y="1103"/>
                  </a:lnTo>
                  <a:lnTo>
                    <a:pt x="1986" y="1150"/>
                  </a:lnTo>
                  <a:lnTo>
                    <a:pt x="1980" y="1195"/>
                  </a:lnTo>
                  <a:lnTo>
                    <a:pt x="1973" y="1239"/>
                  </a:lnTo>
                  <a:lnTo>
                    <a:pt x="1963" y="1285"/>
                  </a:lnTo>
                  <a:lnTo>
                    <a:pt x="1952" y="1328"/>
                  </a:lnTo>
                  <a:lnTo>
                    <a:pt x="1937" y="1371"/>
                  </a:lnTo>
                  <a:lnTo>
                    <a:pt x="1921" y="1413"/>
                  </a:lnTo>
                  <a:lnTo>
                    <a:pt x="1902" y="1455"/>
                  </a:lnTo>
                  <a:lnTo>
                    <a:pt x="1881" y="1495"/>
                  </a:lnTo>
                  <a:lnTo>
                    <a:pt x="1857" y="1535"/>
                  </a:lnTo>
                  <a:lnTo>
                    <a:pt x="1831" y="1573"/>
                  </a:lnTo>
                  <a:lnTo>
                    <a:pt x="1804" y="1611"/>
                  </a:lnTo>
                  <a:lnTo>
                    <a:pt x="1773" y="1647"/>
                  </a:lnTo>
                  <a:lnTo>
                    <a:pt x="1740" y="1681"/>
                  </a:lnTo>
                  <a:lnTo>
                    <a:pt x="1705" y="1715"/>
                  </a:lnTo>
                  <a:lnTo>
                    <a:pt x="1668" y="1747"/>
                  </a:lnTo>
                  <a:lnTo>
                    <a:pt x="1627" y="1779"/>
                  </a:lnTo>
                  <a:lnTo>
                    <a:pt x="1585" y="1807"/>
                  </a:lnTo>
                  <a:lnTo>
                    <a:pt x="1540" y="1835"/>
                  </a:lnTo>
                  <a:lnTo>
                    <a:pt x="1492" y="1861"/>
                  </a:lnTo>
                  <a:lnTo>
                    <a:pt x="1441" y="1886"/>
                  </a:lnTo>
                  <a:lnTo>
                    <a:pt x="1389" y="1909"/>
                  </a:lnTo>
                  <a:lnTo>
                    <a:pt x="1333" y="1929"/>
                  </a:lnTo>
                  <a:lnTo>
                    <a:pt x="1277" y="1949"/>
                  </a:lnTo>
                  <a:lnTo>
                    <a:pt x="1222" y="1965"/>
                  </a:lnTo>
                  <a:lnTo>
                    <a:pt x="1167" y="1978"/>
                  </a:lnTo>
                  <a:lnTo>
                    <a:pt x="1115" y="1990"/>
                  </a:lnTo>
                  <a:lnTo>
                    <a:pt x="1063" y="1999"/>
                  </a:lnTo>
                  <a:lnTo>
                    <a:pt x="1011" y="2006"/>
                  </a:lnTo>
                  <a:lnTo>
                    <a:pt x="961" y="2009"/>
                  </a:lnTo>
                  <a:lnTo>
                    <a:pt x="912" y="2011"/>
                  </a:lnTo>
                  <a:lnTo>
                    <a:pt x="864" y="2010"/>
                  </a:lnTo>
                  <a:lnTo>
                    <a:pt x="817" y="2008"/>
                  </a:lnTo>
                  <a:lnTo>
                    <a:pt x="771" y="2002"/>
                  </a:lnTo>
                  <a:lnTo>
                    <a:pt x="726" y="1995"/>
                  </a:lnTo>
                  <a:lnTo>
                    <a:pt x="682" y="1985"/>
                  </a:lnTo>
                  <a:lnTo>
                    <a:pt x="640" y="1974"/>
                  </a:lnTo>
                  <a:lnTo>
                    <a:pt x="598" y="1959"/>
                  </a:lnTo>
                  <a:lnTo>
                    <a:pt x="558" y="1943"/>
                  </a:lnTo>
                  <a:lnTo>
                    <a:pt x="518" y="1925"/>
                  </a:lnTo>
                  <a:lnTo>
                    <a:pt x="480" y="1905"/>
                  </a:lnTo>
                  <a:lnTo>
                    <a:pt x="443" y="1883"/>
                  </a:lnTo>
                  <a:lnTo>
                    <a:pt x="407" y="1858"/>
                  </a:lnTo>
                  <a:lnTo>
                    <a:pt x="373" y="1832"/>
                  </a:lnTo>
                  <a:lnTo>
                    <a:pt x="340" y="1804"/>
                  </a:lnTo>
                  <a:lnTo>
                    <a:pt x="307" y="1773"/>
                  </a:lnTo>
                  <a:lnTo>
                    <a:pt x="276" y="1741"/>
                  </a:lnTo>
                  <a:lnTo>
                    <a:pt x="247" y="1707"/>
                  </a:lnTo>
                  <a:lnTo>
                    <a:pt x="220" y="1672"/>
                  </a:lnTo>
                  <a:lnTo>
                    <a:pt x="192" y="1634"/>
                  </a:lnTo>
                  <a:lnTo>
                    <a:pt x="166" y="1595"/>
                  </a:lnTo>
                  <a:lnTo>
                    <a:pt x="143" y="1554"/>
                  </a:lnTo>
                  <a:lnTo>
                    <a:pt x="120" y="1511"/>
                  </a:lnTo>
                  <a:lnTo>
                    <a:pt x="98" y="1466"/>
                  </a:lnTo>
                  <a:lnTo>
                    <a:pt x="78" y="1420"/>
                  </a:lnTo>
                  <a:lnTo>
                    <a:pt x="60" y="1372"/>
                  </a:lnTo>
                  <a:lnTo>
                    <a:pt x="44" y="1325"/>
                  </a:lnTo>
                  <a:lnTo>
                    <a:pt x="30" y="1277"/>
                  </a:lnTo>
                  <a:lnTo>
                    <a:pt x="19" y="1228"/>
                  </a:lnTo>
                  <a:lnTo>
                    <a:pt x="11" y="1179"/>
                  </a:lnTo>
                  <a:lnTo>
                    <a:pt x="5" y="1130"/>
                  </a:lnTo>
                  <a:lnTo>
                    <a:pt x="2" y="1082"/>
                  </a:lnTo>
                  <a:lnTo>
                    <a:pt x="0" y="1033"/>
                  </a:lnTo>
                  <a:lnTo>
                    <a:pt x="1" y="983"/>
                  </a:lnTo>
                  <a:lnTo>
                    <a:pt x="5" y="934"/>
                  </a:lnTo>
                  <a:lnTo>
                    <a:pt x="11" y="886"/>
                  </a:lnTo>
                  <a:lnTo>
                    <a:pt x="19" y="838"/>
                  </a:lnTo>
                  <a:lnTo>
                    <a:pt x="29" y="790"/>
                  </a:lnTo>
                  <a:lnTo>
                    <a:pt x="43" y="743"/>
                  </a:lnTo>
                  <a:lnTo>
                    <a:pt x="57" y="697"/>
                  </a:lnTo>
                  <a:lnTo>
                    <a:pt x="74" y="650"/>
                  </a:lnTo>
                  <a:lnTo>
                    <a:pt x="95" y="606"/>
                  </a:lnTo>
                  <a:lnTo>
                    <a:pt x="116" y="562"/>
                  </a:lnTo>
                  <a:lnTo>
                    <a:pt x="140" y="518"/>
                  </a:lnTo>
                  <a:lnTo>
                    <a:pt x="167" y="476"/>
                  </a:lnTo>
                  <a:lnTo>
                    <a:pt x="196" y="435"/>
                  </a:lnTo>
                  <a:lnTo>
                    <a:pt x="227" y="395"/>
                  </a:lnTo>
                  <a:lnTo>
                    <a:pt x="259" y="355"/>
                  </a:lnTo>
                  <a:lnTo>
                    <a:pt x="295" y="319"/>
                  </a:lnTo>
                  <a:lnTo>
                    <a:pt x="332" y="283"/>
                  </a:lnTo>
                  <a:lnTo>
                    <a:pt x="372" y="249"/>
                  </a:lnTo>
                  <a:lnTo>
                    <a:pt x="414" y="216"/>
                  </a:lnTo>
                  <a:lnTo>
                    <a:pt x="457" y="184"/>
                  </a:lnTo>
                  <a:lnTo>
                    <a:pt x="503" y="154"/>
                  </a:lnTo>
                  <a:lnTo>
                    <a:pt x="551" y="127"/>
                  </a:lnTo>
                  <a:lnTo>
                    <a:pt x="601" y="102"/>
                  </a:lnTo>
                  <a:lnTo>
                    <a:pt x="653" y="78"/>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49" name="Freeform 38">
              <a:extLst>
                <a:ext uri="{FF2B5EF4-FFF2-40B4-BE49-F238E27FC236}">
                  <a16:creationId xmlns:a16="http://schemas.microsoft.com/office/drawing/2014/main" id="{A6D53E6F-FCC5-4057-9EE5-671B3E32DC9E}"/>
                </a:ext>
              </a:extLst>
            </p:cNvPr>
            <p:cNvSpPr>
              <a:spLocks/>
            </p:cNvSpPr>
            <p:nvPr/>
          </p:nvSpPr>
          <p:spPr bwMode="auto">
            <a:xfrm>
              <a:off x="2014" y="3601"/>
              <a:ext cx="468" cy="483"/>
            </a:xfrm>
            <a:custGeom>
              <a:avLst/>
              <a:gdLst>
                <a:gd name="T0" fmla="*/ 0 w 1404"/>
                <a:gd name="T1" fmla="*/ 0 h 1447"/>
                <a:gd name="T2" fmla="*/ 0 w 1404"/>
                <a:gd name="T3" fmla="*/ 0 h 1447"/>
                <a:gd name="T4" fmla="*/ 0 w 1404"/>
                <a:gd name="T5" fmla="*/ 0 h 1447"/>
                <a:gd name="T6" fmla="*/ 0 w 1404"/>
                <a:gd name="T7" fmla="*/ 0 h 1447"/>
                <a:gd name="T8" fmla="*/ 0 w 1404"/>
                <a:gd name="T9" fmla="*/ 0 h 1447"/>
                <a:gd name="T10" fmla="*/ 0 w 1404"/>
                <a:gd name="T11" fmla="*/ 0 h 1447"/>
                <a:gd name="T12" fmla="*/ 0 w 1404"/>
                <a:gd name="T13" fmla="*/ 0 h 1447"/>
                <a:gd name="T14" fmla="*/ 0 w 1404"/>
                <a:gd name="T15" fmla="*/ 0 h 1447"/>
                <a:gd name="T16" fmla="*/ 0 w 1404"/>
                <a:gd name="T17" fmla="*/ 0 h 1447"/>
                <a:gd name="T18" fmla="*/ 0 w 1404"/>
                <a:gd name="T19" fmla="*/ 0 h 1447"/>
                <a:gd name="T20" fmla="*/ 0 w 1404"/>
                <a:gd name="T21" fmla="*/ 0 h 1447"/>
                <a:gd name="T22" fmla="*/ 0 w 1404"/>
                <a:gd name="T23" fmla="*/ 0 h 1447"/>
                <a:gd name="T24" fmla="*/ 0 w 1404"/>
                <a:gd name="T25" fmla="*/ 0 h 1447"/>
                <a:gd name="T26" fmla="*/ 0 w 1404"/>
                <a:gd name="T27" fmla="*/ 0 h 1447"/>
                <a:gd name="T28" fmla="*/ 0 w 1404"/>
                <a:gd name="T29" fmla="*/ 0 h 1447"/>
                <a:gd name="T30" fmla="*/ 0 w 1404"/>
                <a:gd name="T31" fmla="*/ 0 h 1447"/>
                <a:gd name="T32" fmla="*/ 0 w 1404"/>
                <a:gd name="T33" fmla="*/ 0 h 1447"/>
                <a:gd name="T34" fmla="*/ 0 w 1404"/>
                <a:gd name="T35" fmla="*/ 0 h 1447"/>
                <a:gd name="T36" fmla="*/ 0 w 1404"/>
                <a:gd name="T37" fmla="*/ 0 h 1447"/>
                <a:gd name="T38" fmla="*/ 0 w 1404"/>
                <a:gd name="T39" fmla="*/ 0 h 1447"/>
                <a:gd name="T40" fmla="*/ 0 w 1404"/>
                <a:gd name="T41" fmla="*/ 0 h 1447"/>
                <a:gd name="T42" fmla="*/ 0 w 1404"/>
                <a:gd name="T43" fmla="*/ 0 h 1447"/>
                <a:gd name="T44" fmla="*/ 0 w 1404"/>
                <a:gd name="T45" fmla="*/ 0 h 1447"/>
                <a:gd name="T46" fmla="*/ 0 w 1404"/>
                <a:gd name="T47" fmla="*/ 0 h 1447"/>
                <a:gd name="T48" fmla="*/ 0 w 1404"/>
                <a:gd name="T49" fmla="*/ 0 h 1447"/>
                <a:gd name="T50" fmla="*/ 0 w 1404"/>
                <a:gd name="T51" fmla="*/ 0 h 1447"/>
                <a:gd name="T52" fmla="*/ 0 w 1404"/>
                <a:gd name="T53" fmla="*/ 0 h 1447"/>
                <a:gd name="T54" fmla="*/ 0 w 1404"/>
                <a:gd name="T55" fmla="*/ 0 h 1447"/>
                <a:gd name="T56" fmla="*/ 0 w 1404"/>
                <a:gd name="T57" fmla="*/ 0 h 1447"/>
                <a:gd name="T58" fmla="*/ 0 w 1404"/>
                <a:gd name="T59" fmla="*/ 0 h 1447"/>
                <a:gd name="T60" fmla="*/ 0 w 1404"/>
                <a:gd name="T61" fmla="*/ 0 h 1447"/>
                <a:gd name="T62" fmla="*/ 0 w 1404"/>
                <a:gd name="T63" fmla="*/ 0 h 14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04" h="1447">
                  <a:moveTo>
                    <a:pt x="724" y="0"/>
                  </a:moveTo>
                  <a:lnTo>
                    <a:pt x="803" y="2"/>
                  </a:lnTo>
                  <a:lnTo>
                    <a:pt x="878" y="12"/>
                  </a:lnTo>
                  <a:lnTo>
                    <a:pt x="949" y="30"/>
                  </a:lnTo>
                  <a:lnTo>
                    <a:pt x="1015" y="57"/>
                  </a:lnTo>
                  <a:lnTo>
                    <a:pt x="1077" y="89"/>
                  </a:lnTo>
                  <a:lnTo>
                    <a:pt x="1134" y="129"/>
                  </a:lnTo>
                  <a:lnTo>
                    <a:pt x="1185" y="173"/>
                  </a:lnTo>
                  <a:lnTo>
                    <a:pt x="1232" y="223"/>
                  </a:lnTo>
                  <a:lnTo>
                    <a:pt x="1273" y="279"/>
                  </a:lnTo>
                  <a:lnTo>
                    <a:pt x="1309" y="338"/>
                  </a:lnTo>
                  <a:lnTo>
                    <a:pt x="1340" y="400"/>
                  </a:lnTo>
                  <a:lnTo>
                    <a:pt x="1365" y="466"/>
                  </a:lnTo>
                  <a:lnTo>
                    <a:pt x="1383" y="536"/>
                  </a:lnTo>
                  <a:lnTo>
                    <a:pt x="1397" y="606"/>
                  </a:lnTo>
                  <a:lnTo>
                    <a:pt x="1404" y="679"/>
                  </a:lnTo>
                  <a:lnTo>
                    <a:pt x="1404" y="751"/>
                  </a:lnTo>
                  <a:lnTo>
                    <a:pt x="1398" y="824"/>
                  </a:lnTo>
                  <a:lnTo>
                    <a:pt x="1388" y="894"/>
                  </a:lnTo>
                  <a:lnTo>
                    <a:pt x="1372" y="962"/>
                  </a:lnTo>
                  <a:lnTo>
                    <a:pt x="1350" y="1027"/>
                  </a:lnTo>
                  <a:lnTo>
                    <a:pt x="1323" y="1088"/>
                  </a:lnTo>
                  <a:lnTo>
                    <a:pt x="1292" y="1147"/>
                  </a:lnTo>
                  <a:lnTo>
                    <a:pt x="1255" y="1202"/>
                  </a:lnTo>
                  <a:lnTo>
                    <a:pt x="1213" y="1252"/>
                  </a:lnTo>
                  <a:lnTo>
                    <a:pt x="1165" y="1297"/>
                  </a:lnTo>
                  <a:lnTo>
                    <a:pt x="1113" y="1337"/>
                  </a:lnTo>
                  <a:lnTo>
                    <a:pt x="1056" y="1371"/>
                  </a:lnTo>
                  <a:lnTo>
                    <a:pt x="994" y="1399"/>
                  </a:lnTo>
                  <a:lnTo>
                    <a:pt x="927" y="1422"/>
                  </a:lnTo>
                  <a:lnTo>
                    <a:pt x="854" y="1438"/>
                  </a:lnTo>
                  <a:lnTo>
                    <a:pt x="777" y="1446"/>
                  </a:lnTo>
                  <a:lnTo>
                    <a:pt x="695" y="1447"/>
                  </a:lnTo>
                  <a:lnTo>
                    <a:pt x="613" y="1441"/>
                  </a:lnTo>
                  <a:lnTo>
                    <a:pt x="535" y="1430"/>
                  </a:lnTo>
                  <a:lnTo>
                    <a:pt x="464" y="1413"/>
                  </a:lnTo>
                  <a:lnTo>
                    <a:pt x="397" y="1390"/>
                  </a:lnTo>
                  <a:lnTo>
                    <a:pt x="335" y="1362"/>
                  </a:lnTo>
                  <a:lnTo>
                    <a:pt x="279" y="1329"/>
                  </a:lnTo>
                  <a:lnTo>
                    <a:pt x="227" y="1291"/>
                  </a:lnTo>
                  <a:lnTo>
                    <a:pt x="181" y="1248"/>
                  </a:lnTo>
                  <a:lnTo>
                    <a:pt x="139" y="1202"/>
                  </a:lnTo>
                  <a:lnTo>
                    <a:pt x="104" y="1151"/>
                  </a:lnTo>
                  <a:lnTo>
                    <a:pt x="74" y="1095"/>
                  </a:lnTo>
                  <a:lnTo>
                    <a:pt x="49" y="1035"/>
                  </a:lnTo>
                  <a:lnTo>
                    <a:pt x="28" y="973"/>
                  </a:lnTo>
                  <a:lnTo>
                    <a:pt x="13" y="906"/>
                  </a:lnTo>
                  <a:lnTo>
                    <a:pt x="4" y="835"/>
                  </a:lnTo>
                  <a:lnTo>
                    <a:pt x="0" y="763"/>
                  </a:lnTo>
                  <a:lnTo>
                    <a:pt x="2" y="689"/>
                  </a:lnTo>
                  <a:lnTo>
                    <a:pt x="11" y="616"/>
                  </a:lnTo>
                  <a:lnTo>
                    <a:pt x="27" y="546"/>
                  </a:lnTo>
                  <a:lnTo>
                    <a:pt x="49" y="477"/>
                  </a:lnTo>
                  <a:lnTo>
                    <a:pt x="77" y="412"/>
                  </a:lnTo>
                  <a:lnTo>
                    <a:pt x="112" y="349"/>
                  </a:lnTo>
                  <a:lnTo>
                    <a:pt x="152" y="290"/>
                  </a:lnTo>
                  <a:lnTo>
                    <a:pt x="197" y="236"/>
                  </a:lnTo>
                  <a:lnTo>
                    <a:pt x="247" y="186"/>
                  </a:lnTo>
                  <a:lnTo>
                    <a:pt x="303" y="141"/>
                  </a:lnTo>
                  <a:lnTo>
                    <a:pt x="363" y="102"/>
                  </a:lnTo>
                  <a:lnTo>
                    <a:pt x="426" y="68"/>
                  </a:lnTo>
                  <a:lnTo>
                    <a:pt x="496" y="41"/>
                  </a:lnTo>
                  <a:lnTo>
                    <a:pt x="568" y="19"/>
                  </a:lnTo>
                  <a:lnTo>
                    <a:pt x="644" y="6"/>
                  </a:lnTo>
                  <a:lnTo>
                    <a:pt x="7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0" name="Freeform 39">
              <a:extLst>
                <a:ext uri="{FF2B5EF4-FFF2-40B4-BE49-F238E27FC236}">
                  <a16:creationId xmlns:a16="http://schemas.microsoft.com/office/drawing/2014/main" id="{5B2A75D5-89B3-4F15-8FB3-28CB6F7A263C}"/>
                </a:ext>
              </a:extLst>
            </p:cNvPr>
            <p:cNvSpPr>
              <a:spLocks/>
            </p:cNvSpPr>
            <p:nvPr/>
          </p:nvSpPr>
          <p:spPr bwMode="auto">
            <a:xfrm>
              <a:off x="2032" y="3602"/>
              <a:ext cx="432" cy="469"/>
            </a:xfrm>
            <a:custGeom>
              <a:avLst/>
              <a:gdLst>
                <a:gd name="T0" fmla="*/ 0 w 1296"/>
                <a:gd name="T1" fmla="*/ 0 h 1406"/>
                <a:gd name="T2" fmla="*/ 0 w 1296"/>
                <a:gd name="T3" fmla="*/ 0 h 1406"/>
                <a:gd name="T4" fmla="*/ 0 w 1296"/>
                <a:gd name="T5" fmla="*/ 0 h 1406"/>
                <a:gd name="T6" fmla="*/ 0 w 1296"/>
                <a:gd name="T7" fmla="*/ 0 h 1406"/>
                <a:gd name="T8" fmla="*/ 0 w 1296"/>
                <a:gd name="T9" fmla="*/ 0 h 1406"/>
                <a:gd name="T10" fmla="*/ 0 w 1296"/>
                <a:gd name="T11" fmla="*/ 0 h 1406"/>
                <a:gd name="T12" fmla="*/ 0 w 1296"/>
                <a:gd name="T13" fmla="*/ 0 h 1406"/>
                <a:gd name="T14" fmla="*/ 0 w 1296"/>
                <a:gd name="T15" fmla="*/ 0 h 1406"/>
                <a:gd name="T16" fmla="*/ 0 w 1296"/>
                <a:gd name="T17" fmla="*/ 0 h 1406"/>
                <a:gd name="T18" fmla="*/ 0 w 1296"/>
                <a:gd name="T19" fmla="*/ 0 h 1406"/>
                <a:gd name="T20" fmla="*/ 0 w 1296"/>
                <a:gd name="T21" fmla="*/ 0 h 1406"/>
                <a:gd name="T22" fmla="*/ 0 w 1296"/>
                <a:gd name="T23" fmla="*/ 0 h 1406"/>
                <a:gd name="T24" fmla="*/ 0 w 1296"/>
                <a:gd name="T25" fmla="*/ 0 h 1406"/>
                <a:gd name="T26" fmla="*/ 0 w 1296"/>
                <a:gd name="T27" fmla="*/ 0 h 1406"/>
                <a:gd name="T28" fmla="*/ 0 w 1296"/>
                <a:gd name="T29" fmla="*/ 0 h 1406"/>
                <a:gd name="T30" fmla="*/ 0 w 1296"/>
                <a:gd name="T31" fmla="*/ 0 h 1406"/>
                <a:gd name="T32" fmla="*/ 0 w 1296"/>
                <a:gd name="T33" fmla="*/ 0 h 1406"/>
                <a:gd name="T34" fmla="*/ 0 w 1296"/>
                <a:gd name="T35" fmla="*/ 0 h 1406"/>
                <a:gd name="T36" fmla="*/ 0 w 1296"/>
                <a:gd name="T37" fmla="*/ 0 h 1406"/>
                <a:gd name="T38" fmla="*/ 0 w 1296"/>
                <a:gd name="T39" fmla="*/ 0 h 1406"/>
                <a:gd name="T40" fmla="*/ 0 w 1296"/>
                <a:gd name="T41" fmla="*/ 0 h 1406"/>
                <a:gd name="T42" fmla="*/ 0 w 1296"/>
                <a:gd name="T43" fmla="*/ 0 h 1406"/>
                <a:gd name="T44" fmla="*/ 0 w 1296"/>
                <a:gd name="T45" fmla="*/ 0 h 1406"/>
                <a:gd name="T46" fmla="*/ 0 w 1296"/>
                <a:gd name="T47" fmla="*/ 0 h 1406"/>
                <a:gd name="T48" fmla="*/ 0 w 1296"/>
                <a:gd name="T49" fmla="*/ 0 h 1406"/>
                <a:gd name="T50" fmla="*/ 0 w 1296"/>
                <a:gd name="T51" fmla="*/ 0 h 1406"/>
                <a:gd name="T52" fmla="*/ 0 w 1296"/>
                <a:gd name="T53" fmla="*/ 0 h 1406"/>
                <a:gd name="T54" fmla="*/ 0 w 1296"/>
                <a:gd name="T55" fmla="*/ 0 h 1406"/>
                <a:gd name="T56" fmla="*/ 0 w 1296"/>
                <a:gd name="T57" fmla="*/ 0 h 1406"/>
                <a:gd name="T58" fmla="*/ 0 w 1296"/>
                <a:gd name="T59" fmla="*/ 0 h 1406"/>
                <a:gd name="T60" fmla="*/ 0 w 1296"/>
                <a:gd name="T61" fmla="*/ 0 h 1406"/>
                <a:gd name="T62" fmla="*/ 0 w 1296"/>
                <a:gd name="T63" fmla="*/ 0 h 1406"/>
                <a:gd name="T64" fmla="*/ 0 w 1296"/>
                <a:gd name="T65" fmla="*/ 0 h 1406"/>
                <a:gd name="T66" fmla="*/ 0 w 1296"/>
                <a:gd name="T67" fmla="*/ 0 h 1406"/>
                <a:gd name="T68" fmla="*/ 0 w 1296"/>
                <a:gd name="T69" fmla="*/ 0 h 1406"/>
                <a:gd name="T70" fmla="*/ 0 w 1296"/>
                <a:gd name="T71" fmla="*/ 0 h 1406"/>
                <a:gd name="T72" fmla="*/ 0 w 1296"/>
                <a:gd name="T73" fmla="*/ 0 h 1406"/>
                <a:gd name="T74" fmla="*/ 0 w 1296"/>
                <a:gd name="T75" fmla="*/ 0 h 1406"/>
                <a:gd name="T76" fmla="*/ 0 w 1296"/>
                <a:gd name="T77" fmla="*/ 0 h 1406"/>
                <a:gd name="T78" fmla="*/ 0 w 1296"/>
                <a:gd name="T79" fmla="*/ 0 h 1406"/>
                <a:gd name="T80" fmla="*/ 0 w 1296"/>
                <a:gd name="T81" fmla="*/ 0 h 1406"/>
                <a:gd name="T82" fmla="*/ 0 w 1296"/>
                <a:gd name="T83" fmla="*/ 0 h 1406"/>
                <a:gd name="T84" fmla="*/ 0 w 1296"/>
                <a:gd name="T85" fmla="*/ 0 h 1406"/>
                <a:gd name="T86" fmla="*/ 0 w 1296"/>
                <a:gd name="T87" fmla="*/ 0 h 1406"/>
                <a:gd name="T88" fmla="*/ 0 w 1296"/>
                <a:gd name="T89" fmla="*/ 0 h 1406"/>
                <a:gd name="T90" fmla="*/ 0 w 1296"/>
                <a:gd name="T91" fmla="*/ 0 h 1406"/>
                <a:gd name="T92" fmla="*/ 0 w 1296"/>
                <a:gd name="T93" fmla="*/ 0 h 1406"/>
                <a:gd name="T94" fmla="*/ 0 w 1296"/>
                <a:gd name="T95" fmla="*/ 0 h 14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96" h="1406">
                  <a:moveTo>
                    <a:pt x="411" y="50"/>
                  </a:moveTo>
                  <a:lnTo>
                    <a:pt x="445" y="37"/>
                  </a:lnTo>
                  <a:lnTo>
                    <a:pt x="480" y="24"/>
                  </a:lnTo>
                  <a:lnTo>
                    <a:pt x="514" y="15"/>
                  </a:lnTo>
                  <a:lnTo>
                    <a:pt x="548" y="8"/>
                  </a:lnTo>
                  <a:lnTo>
                    <a:pt x="582" y="4"/>
                  </a:lnTo>
                  <a:lnTo>
                    <a:pt x="615" y="1"/>
                  </a:lnTo>
                  <a:lnTo>
                    <a:pt x="648" y="0"/>
                  </a:lnTo>
                  <a:lnTo>
                    <a:pt x="681" y="3"/>
                  </a:lnTo>
                  <a:lnTo>
                    <a:pt x="714" y="6"/>
                  </a:lnTo>
                  <a:lnTo>
                    <a:pt x="746" y="12"/>
                  </a:lnTo>
                  <a:lnTo>
                    <a:pt x="778" y="20"/>
                  </a:lnTo>
                  <a:lnTo>
                    <a:pt x="808" y="29"/>
                  </a:lnTo>
                  <a:lnTo>
                    <a:pt x="839" y="40"/>
                  </a:lnTo>
                  <a:lnTo>
                    <a:pt x="870" y="52"/>
                  </a:lnTo>
                  <a:lnTo>
                    <a:pt x="898" y="66"/>
                  </a:lnTo>
                  <a:lnTo>
                    <a:pt x="927" y="82"/>
                  </a:lnTo>
                  <a:lnTo>
                    <a:pt x="955" y="100"/>
                  </a:lnTo>
                  <a:lnTo>
                    <a:pt x="982" y="118"/>
                  </a:lnTo>
                  <a:lnTo>
                    <a:pt x="1008" y="139"/>
                  </a:lnTo>
                  <a:lnTo>
                    <a:pt x="1033" y="160"/>
                  </a:lnTo>
                  <a:lnTo>
                    <a:pt x="1057" y="183"/>
                  </a:lnTo>
                  <a:lnTo>
                    <a:pt x="1081" y="207"/>
                  </a:lnTo>
                  <a:lnTo>
                    <a:pt x="1103" y="232"/>
                  </a:lnTo>
                  <a:lnTo>
                    <a:pt x="1125" y="258"/>
                  </a:lnTo>
                  <a:lnTo>
                    <a:pt x="1144" y="285"/>
                  </a:lnTo>
                  <a:lnTo>
                    <a:pt x="1164" y="313"/>
                  </a:lnTo>
                  <a:lnTo>
                    <a:pt x="1182" y="342"/>
                  </a:lnTo>
                  <a:lnTo>
                    <a:pt x="1199" y="371"/>
                  </a:lnTo>
                  <a:lnTo>
                    <a:pt x="1213" y="402"/>
                  </a:lnTo>
                  <a:lnTo>
                    <a:pt x="1228" y="433"/>
                  </a:lnTo>
                  <a:lnTo>
                    <a:pt x="1241" y="464"/>
                  </a:lnTo>
                  <a:lnTo>
                    <a:pt x="1252" y="496"/>
                  </a:lnTo>
                  <a:lnTo>
                    <a:pt x="1271" y="561"/>
                  </a:lnTo>
                  <a:lnTo>
                    <a:pt x="1285" y="626"/>
                  </a:lnTo>
                  <a:lnTo>
                    <a:pt x="1293" y="690"/>
                  </a:lnTo>
                  <a:lnTo>
                    <a:pt x="1296" y="754"/>
                  </a:lnTo>
                  <a:lnTo>
                    <a:pt x="1293" y="817"/>
                  </a:lnTo>
                  <a:lnTo>
                    <a:pt x="1285" y="879"/>
                  </a:lnTo>
                  <a:lnTo>
                    <a:pt x="1271" y="939"/>
                  </a:lnTo>
                  <a:lnTo>
                    <a:pt x="1251" y="998"/>
                  </a:lnTo>
                  <a:lnTo>
                    <a:pt x="1225" y="1053"/>
                  </a:lnTo>
                  <a:lnTo>
                    <a:pt x="1193" y="1107"/>
                  </a:lnTo>
                  <a:lnTo>
                    <a:pt x="1156" y="1157"/>
                  </a:lnTo>
                  <a:lnTo>
                    <a:pt x="1111" y="1204"/>
                  </a:lnTo>
                  <a:lnTo>
                    <a:pt x="1060" y="1248"/>
                  </a:lnTo>
                  <a:lnTo>
                    <a:pt x="1003" y="1286"/>
                  </a:lnTo>
                  <a:lnTo>
                    <a:pt x="940" y="1321"/>
                  </a:lnTo>
                  <a:lnTo>
                    <a:pt x="870" y="1351"/>
                  </a:lnTo>
                  <a:lnTo>
                    <a:pt x="833" y="1363"/>
                  </a:lnTo>
                  <a:lnTo>
                    <a:pt x="797" y="1375"/>
                  </a:lnTo>
                  <a:lnTo>
                    <a:pt x="762" y="1384"/>
                  </a:lnTo>
                  <a:lnTo>
                    <a:pt x="728" y="1392"/>
                  </a:lnTo>
                  <a:lnTo>
                    <a:pt x="694" y="1399"/>
                  </a:lnTo>
                  <a:lnTo>
                    <a:pt x="661" y="1402"/>
                  </a:lnTo>
                  <a:lnTo>
                    <a:pt x="628" y="1405"/>
                  </a:lnTo>
                  <a:lnTo>
                    <a:pt x="596" y="1406"/>
                  </a:lnTo>
                  <a:lnTo>
                    <a:pt x="564" y="1406"/>
                  </a:lnTo>
                  <a:lnTo>
                    <a:pt x="534" y="1404"/>
                  </a:lnTo>
                  <a:lnTo>
                    <a:pt x="504" y="1401"/>
                  </a:lnTo>
                  <a:lnTo>
                    <a:pt x="475" y="1395"/>
                  </a:lnTo>
                  <a:lnTo>
                    <a:pt x="446" y="1388"/>
                  </a:lnTo>
                  <a:lnTo>
                    <a:pt x="419" y="1380"/>
                  </a:lnTo>
                  <a:lnTo>
                    <a:pt x="392" y="1371"/>
                  </a:lnTo>
                  <a:lnTo>
                    <a:pt x="366" y="1360"/>
                  </a:lnTo>
                  <a:lnTo>
                    <a:pt x="340" y="1347"/>
                  </a:lnTo>
                  <a:lnTo>
                    <a:pt x="315" y="1334"/>
                  </a:lnTo>
                  <a:lnTo>
                    <a:pt x="291" y="1318"/>
                  </a:lnTo>
                  <a:lnTo>
                    <a:pt x="268" y="1302"/>
                  </a:lnTo>
                  <a:lnTo>
                    <a:pt x="245" y="1284"/>
                  </a:lnTo>
                  <a:lnTo>
                    <a:pt x="224" y="1265"/>
                  </a:lnTo>
                  <a:lnTo>
                    <a:pt x="203" y="1243"/>
                  </a:lnTo>
                  <a:lnTo>
                    <a:pt x="183" y="1221"/>
                  </a:lnTo>
                  <a:lnTo>
                    <a:pt x="164" y="1199"/>
                  </a:lnTo>
                  <a:lnTo>
                    <a:pt x="145" y="1174"/>
                  </a:lnTo>
                  <a:lnTo>
                    <a:pt x="128" y="1148"/>
                  </a:lnTo>
                  <a:lnTo>
                    <a:pt x="111" y="1122"/>
                  </a:lnTo>
                  <a:lnTo>
                    <a:pt x="96" y="1093"/>
                  </a:lnTo>
                  <a:lnTo>
                    <a:pt x="81" y="1064"/>
                  </a:lnTo>
                  <a:lnTo>
                    <a:pt x="67" y="1033"/>
                  </a:lnTo>
                  <a:lnTo>
                    <a:pt x="54" y="1001"/>
                  </a:lnTo>
                  <a:lnTo>
                    <a:pt x="31" y="937"/>
                  </a:lnTo>
                  <a:lnTo>
                    <a:pt x="15" y="868"/>
                  </a:lnTo>
                  <a:lnTo>
                    <a:pt x="5" y="800"/>
                  </a:lnTo>
                  <a:lnTo>
                    <a:pt x="0" y="731"/>
                  </a:lnTo>
                  <a:lnTo>
                    <a:pt x="2" y="662"/>
                  </a:lnTo>
                  <a:lnTo>
                    <a:pt x="10" y="594"/>
                  </a:lnTo>
                  <a:lnTo>
                    <a:pt x="24" y="526"/>
                  </a:lnTo>
                  <a:lnTo>
                    <a:pt x="43" y="459"/>
                  </a:lnTo>
                  <a:lnTo>
                    <a:pt x="69" y="394"/>
                  </a:lnTo>
                  <a:lnTo>
                    <a:pt x="101" y="333"/>
                  </a:lnTo>
                  <a:lnTo>
                    <a:pt x="138" y="275"/>
                  </a:lnTo>
                  <a:lnTo>
                    <a:pt x="181" y="219"/>
                  </a:lnTo>
                  <a:lnTo>
                    <a:pt x="229" y="169"/>
                  </a:lnTo>
                  <a:lnTo>
                    <a:pt x="285" y="124"/>
                  </a:lnTo>
                  <a:lnTo>
                    <a:pt x="345" y="84"/>
                  </a:lnTo>
                  <a:lnTo>
                    <a:pt x="411" y="50"/>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1" name="Freeform 40">
              <a:extLst>
                <a:ext uri="{FF2B5EF4-FFF2-40B4-BE49-F238E27FC236}">
                  <a16:creationId xmlns:a16="http://schemas.microsoft.com/office/drawing/2014/main" id="{6C6B48CA-700E-4079-A90C-67C66B556895}"/>
                </a:ext>
              </a:extLst>
            </p:cNvPr>
            <p:cNvSpPr>
              <a:spLocks/>
            </p:cNvSpPr>
            <p:nvPr/>
          </p:nvSpPr>
          <p:spPr bwMode="auto">
            <a:xfrm>
              <a:off x="2166" y="3705"/>
              <a:ext cx="116" cy="195"/>
            </a:xfrm>
            <a:custGeom>
              <a:avLst/>
              <a:gdLst>
                <a:gd name="T0" fmla="*/ 0 w 456"/>
                <a:gd name="T1" fmla="*/ 0 h 729"/>
                <a:gd name="T2" fmla="*/ 0 w 456"/>
                <a:gd name="T3" fmla="*/ 0 h 729"/>
                <a:gd name="T4" fmla="*/ 0 w 456"/>
                <a:gd name="T5" fmla="*/ 0 h 729"/>
                <a:gd name="T6" fmla="*/ 0 w 456"/>
                <a:gd name="T7" fmla="*/ 0 h 7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6" h="729">
                  <a:moveTo>
                    <a:pt x="0" y="0"/>
                  </a:moveTo>
                  <a:lnTo>
                    <a:pt x="418" y="729"/>
                  </a:lnTo>
                  <a:lnTo>
                    <a:pt x="456" y="70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2" name="Freeform 41">
              <a:extLst>
                <a:ext uri="{FF2B5EF4-FFF2-40B4-BE49-F238E27FC236}">
                  <a16:creationId xmlns:a16="http://schemas.microsoft.com/office/drawing/2014/main" id="{B68967F9-23AB-4288-B506-2D952AA456B2}"/>
                </a:ext>
              </a:extLst>
            </p:cNvPr>
            <p:cNvSpPr>
              <a:spLocks/>
            </p:cNvSpPr>
            <p:nvPr/>
          </p:nvSpPr>
          <p:spPr bwMode="auto">
            <a:xfrm rot="9115531">
              <a:off x="2168" y="3871"/>
              <a:ext cx="131" cy="59"/>
            </a:xfrm>
            <a:custGeom>
              <a:avLst/>
              <a:gdLst>
                <a:gd name="T0" fmla="*/ 0 w 514"/>
                <a:gd name="T1" fmla="*/ 0 h 220"/>
                <a:gd name="T2" fmla="*/ 0 w 514"/>
                <a:gd name="T3" fmla="*/ 0 h 220"/>
                <a:gd name="T4" fmla="*/ 0 w 514"/>
                <a:gd name="T5" fmla="*/ 0 h 220"/>
                <a:gd name="T6" fmla="*/ 0 w 514"/>
                <a:gd name="T7" fmla="*/ 0 h 2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14" h="220">
                  <a:moveTo>
                    <a:pt x="0" y="164"/>
                  </a:moveTo>
                  <a:lnTo>
                    <a:pt x="514" y="0"/>
                  </a:lnTo>
                  <a:lnTo>
                    <a:pt x="5" y="220"/>
                  </a:lnTo>
                  <a:lnTo>
                    <a:pt x="0" y="1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3" name="Freeform 42">
              <a:extLst>
                <a:ext uri="{FF2B5EF4-FFF2-40B4-BE49-F238E27FC236}">
                  <a16:creationId xmlns:a16="http://schemas.microsoft.com/office/drawing/2014/main" id="{676AD816-C0DA-441F-B080-2950715FBF6F}"/>
                </a:ext>
              </a:extLst>
            </p:cNvPr>
            <p:cNvSpPr>
              <a:spLocks/>
            </p:cNvSpPr>
            <p:nvPr/>
          </p:nvSpPr>
          <p:spPr bwMode="auto">
            <a:xfrm>
              <a:off x="2223" y="3629"/>
              <a:ext cx="9" cy="61"/>
            </a:xfrm>
            <a:custGeom>
              <a:avLst/>
              <a:gdLst>
                <a:gd name="T0" fmla="*/ 0 w 27"/>
                <a:gd name="T1" fmla="*/ 0 h 181"/>
                <a:gd name="T2" fmla="*/ 0 w 27"/>
                <a:gd name="T3" fmla="*/ 0 h 181"/>
                <a:gd name="T4" fmla="*/ 0 w 27"/>
                <a:gd name="T5" fmla="*/ 0 h 181"/>
                <a:gd name="T6" fmla="*/ 0 w 27"/>
                <a:gd name="T7" fmla="*/ 0 h 181"/>
                <a:gd name="T8" fmla="*/ 0 w 27"/>
                <a:gd name="T9" fmla="*/ 0 h 181"/>
                <a:gd name="T10" fmla="*/ 0 w 27"/>
                <a:gd name="T11" fmla="*/ 0 h 181"/>
                <a:gd name="T12" fmla="*/ 0 w 27"/>
                <a:gd name="T13" fmla="*/ 0 h 181"/>
                <a:gd name="T14" fmla="*/ 0 w 27"/>
                <a:gd name="T15" fmla="*/ 0 h 181"/>
                <a:gd name="T16" fmla="*/ 0 w 27"/>
                <a:gd name="T17" fmla="*/ 0 h 181"/>
                <a:gd name="T18" fmla="*/ 0 w 27"/>
                <a:gd name="T19" fmla="*/ 0 h 181"/>
                <a:gd name="T20" fmla="*/ 0 w 27"/>
                <a:gd name="T21" fmla="*/ 0 h 1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181">
                  <a:moveTo>
                    <a:pt x="27" y="0"/>
                  </a:moveTo>
                  <a:lnTo>
                    <a:pt x="27" y="40"/>
                  </a:lnTo>
                  <a:lnTo>
                    <a:pt x="27" y="80"/>
                  </a:lnTo>
                  <a:lnTo>
                    <a:pt x="27" y="121"/>
                  </a:lnTo>
                  <a:lnTo>
                    <a:pt x="27" y="162"/>
                  </a:lnTo>
                  <a:lnTo>
                    <a:pt x="0" y="181"/>
                  </a:lnTo>
                  <a:lnTo>
                    <a:pt x="0" y="141"/>
                  </a:lnTo>
                  <a:lnTo>
                    <a:pt x="0" y="100"/>
                  </a:lnTo>
                  <a:lnTo>
                    <a:pt x="0" y="60"/>
                  </a:lnTo>
                  <a:lnTo>
                    <a:pt x="0" y="19"/>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4" name="Freeform 43">
              <a:extLst>
                <a:ext uri="{FF2B5EF4-FFF2-40B4-BE49-F238E27FC236}">
                  <a16:creationId xmlns:a16="http://schemas.microsoft.com/office/drawing/2014/main" id="{5DC0EDBB-BBEA-456D-ADFA-C724A763494D}"/>
                </a:ext>
              </a:extLst>
            </p:cNvPr>
            <p:cNvSpPr>
              <a:spLocks/>
            </p:cNvSpPr>
            <p:nvPr/>
          </p:nvSpPr>
          <p:spPr bwMode="auto">
            <a:xfrm>
              <a:off x="2242" y="3632"/>
              <a:ext cx="37" cy="65"/>
            </a:xfrm>
            <a:custGeom>
              <a:avLst/>
              <a:gdLst>
                <a:gd name="T0" fmla="*/ 0 w 110"/>
                <a:gd name="T1" fmla="*/ 0 h 197"/>
                <a:gd name="T2" fmla="*/ 0 w 110"/>
                <a:gd name="T3" fmla="*/ 0 h 197"/>
                <a:gd name="T4" fmla="*/ 0 w 110"/>
                <a:gd name="T5" fmla="*/ 0 h 197"/>
                <a:gd name="T6" fmla="*/ 0 w 110"/>
                <a:gd name="T7" fmla="*/ 0 h 197"/>
                <a:gd name="T8" fmla="*/ 0 w 110"/>
                <a:gd name="T9" fmla="*/ 0 h 197"/>
                <a:gd name="T10" fmla="*/ 0 w 110"/>
                <a:gd name="T11" fmla="*/ 0 h 197"/>
                <a:gd name="T12" fmla="*/ 0 w 110"/>
                <a:gd name="T13" fmla="*/ 0 h 197"/>
                <a:gd name="T14" fmla="*/ 0 w 110"/>
                <a:gd name="T15" fmla="*/ 0 h 197"/>
                <a:gd name="T16" fmla="*/ 0 w 110"/>
                <a:gd name="T17" fmla="*/ 0 h 197"/>
                <a:gd name="T18" fmla="*/ 0 w 110"/>
                <a:gd name="T19" fmla="*/ 0 h 197"/>
                <a:gd name="T20" fmla="*/ 0 w 110"/>
                <a:gd name="T21" fmla="*/ 0 h 197"/>
                <a:gd name="T22" fmla="*/ 0 w 110"/>
                <a:gd name="T23" fmla="*/ 0 h 197"/>
                <a:gd name="T24" fmla="*/ 0 w 110"/>
                <a:gd name="T25" fmla="*/ 0 h 197"/>
                <a:gd name="T26" fmla="*/ 0 w 110"/>
                <a:gd name="T27" fmla="*/ 0 h 197"/>
                <a:gd name="T28" fmla="*/ 0 w 110"/>
                <a:gd name="T29" fmla="*/ 0 h 197"/>
                <a:gd name="T30" fmla="*/ 0 w 110"/>
                <a:gd name="T31" fmla="*/ 0 h 197"/>
                <a:gd name="T32" fmla="*/ 0 w 110"/>
                <a:gd name="T33" fmla="*/ 0 h 197"/>
                <a:gd name="T34" fmla="*/ 0 w 110"/>
                <a:gd name="T35" fmla="*/ 0 h 197"/>
                <a:gd name="T36" fmla="*/ 0 w 110"/>
                <a:gd name="T37" fmla="*/ 0 h 197"/>
                <a:gd name="T38" fmla="*/ 0 w 110"/>
                <a:gd name="T39" fmla="*/ 0 h 197"/>
                <a:gd name="T40" fmla="*/ 0 w 110"/>
                <a:gd name="T41" fmla="*/ 0 h 197"/>
                <a:gd name="T42" fmla="*/ 0 w 110"/>
                <a:gd name="T43" fmla="*/ 0 h 197"/>
                <a:gd name="T44" fmla="*/ 0 w 110"/>
                <a:gd name="T45" fmla="*/ 0 h 197"/>
                <a:gd name="T46" fmla="*/ 0 w 110"/>
                <a:gd name="T47" fmla="*/ 0 h 197"/>
                <a:gd name="T48" fmla="*/ 0 w 110"/>
                <a:gd name="T49" fmla="*/ 0 h 197"/>
                <a:gd name="T50" fmla="*/ 0 w 110"/>
                <a:gd name="T51" fmla="*/ 0 h 197"/>
                <a:gd name="T52" fmla="*/ 0 w 110"/>
                <a:gd name="T53" fmla="*/ 0 h 197"/>
                <a:gd name="T54" fmla="*/ 0 w 110"/>
                <a:gd name="T55" fmla="*/ 0 h 197"/>
                <a:gd name="T56" fmla="*/ 0 w 110"/>
                <a:gd name="T57" fmla="*/ 0 h 197"/>
                <a:gd name="T58" fmla="*/ 0 w 110"/>
                <a:gd name="T59" fmla="*/ 0 h 197"/>
                <a:gd name="T60" fmla="*/ 0 w 110"/>
                <a:gd name="T61" fmla="*/ 0 h 197"/>
                <a:gd name="T62" fmla="*/ 0 w 110"/>
                <a:gd name="T63" fmla="*/ 0 h 197"/>
                <a:gd name="T64" fmla="*/ 0 w 110"/>
                <a:gd name="T65" fmla="*/ 0 h 1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0" h="197">
                  <a:moveTo>
                    <a:pt x="27" y="10"/>
                  </a:moveTo>
                  <a:lnTo>
                    <a:pt x="28" y="9"/>
                  </a:lnTo>
                  <a:lnTo>
                    <a:pt x="31" y="6"/>
                  </a:lnTo>
                  <a:lnTo>
                    <a:pt x="32" y="5"/>
                  </a:lnTo>
                  <a:lnTo>
                    <a:pt x="33" y="4"/>
                  </a:lnTo>
                  <a:lnTo>
                    <a:pt x="27" y="8"/>
                  </a:lnTo>
                  <a:lnTo>
                    <a:pt x="23" y="11"/>
                  </a:lnTo>
                  <a:lnTo>
                    <a:pt x="17" y="14"/>
                  </a:lnTo>
                  <a:lnTo>
                    <a:pt x="11" y="19"/>
                  </a:lnTo>
                  <a:lnTo>
                    <a:pt x="19" y="18"/>
                  </a:lnTo>
                  <a:lnTo>
                    <a:pt x="28" y="19"/>
                  </a:lnTo>
                  <a:lnTo>
                    <a:pt x="36" y="21"/>
                  </a:lnTo>
                  <a:lnTo>
                    <a:pt x="44" y="25"/>
                  </a:lnTo>
                  <a:lnTo>
                    <a:pt x="50" y="30"/>
                  </a:lnTo>
                  <a:lnTo>
                    <a:pt x="56" y="36"/>
                  </a:lnTo>
                  <a:lnTo>
                    <a:pt x="60" y="44"/>
                  </a:lnTo>
                  <a:lnTo>
                    <a:pt x="62" y="52"/>
                  </a:lnTo>
                  <a:lnTo>
                    <a:pt x="52" y="69"/>
                  </a:lnTo>
                  <a:lnTo>
                    <a:pt x="43" y="86"/>
                  </a:lnTo>
                  <a:lnTo>
                    <a:pt x="34" y="104"/>
                  </a:lnTo>
                  <a:lnTo>
                    <a:pt x="26" y="121"/>
                  </a:lnTo>
                  <a:lnTo>
                    <a:pt x="19" y="139"/>
                  </a:lnTo>
                  <a:lnTo>
                    <a:pt x="14" y="159"/>
                  </a:lnTo>
                  <a:lnTo>
                    <a:pt x="9" y="178"/>
                  </a:lnTo>
                  <a:lnTo>
                    <a:pt x="6" y="197"/>
                  </a:lnTo>
                  <a:lnTo>
                    <a:pt x="19" y="193"/>
                  </a:lnTo>
                  <a:lnTo>
                    <a:pt x="33" y="189"/>
                  </a:lnTo>
                  <a:lnTo>
                    <a:pt x="46" y="187"/>
                  </a:lnTo>
                  <a:lnTo>
                    <a:pt x="61" y="185"/>
                  </a:lnTo>
                  <a:lnTo>
                    <a:pt x="75" y="181"/>
                  </a:lnTo>
                  <a:lnTo>
                    <a:pt x="87" y="176"/>
                  </a:lnTo>
                  <a:lnTo>
                    <a:pt x="100" y="169"/>
                  </a:lnTo>
                  <a:lnTo>
                    <a:pt x="110" y="157"/>
                  </a:lnTo>
                  <a:lnTo>
                    <a:pt x="82" y="177"/>
                  </a:lnTo>
                  <a:lnTo>
                    <a:pt x="81" y="178"/>
                  </a:lnTo>
                  <a:lnTo>
                    <a:pt x="79" y="179"/>
                  </a:lnTo>
                  <a:lnTo>
                    <a:pt x="77" y="181"/>
                  </a:lnTo>
                  <a:lnTo>
                    <a:pt x="76" y="182"/>
                  </a:lnTo>
                  <a:lnTo>
                    <a:pt x="81" y="178"/>
                  </a:lnTo>
                  <a:lnTo>
                    <a:pt x="86" y="172"/>
                  </a:lnTo>
                  <a:lnTo>
                    <a:pt x="91" y="168"/>
                  </a:lnTo>
                  <a:lnTo>
                    <a:pt x="95" y="163"/>
                  </a:lnTo>
                  <a:lnTo>
                    <a:pt x="87" y="164"/>
                  </a:lnTo>
                  <a:lnTo>
                    <a:pt x="79" y="165"/>
                  </a:lnTo>
                  <a:lnTo>
                    <a:pt x="71" y="166"/>
                  </a:lnTo>
                  <a:lnTo>
                    <a:pt x="65" y="169"/>
                  </a:lnTo>
                  <a:lnTo>
                    <a:pt x="57" y="171"/>
                  </a:lnTo>
                  <a:lnTo>
                    <a:pt x="49" y="173"/>
                  </a:lnTo>
                  <a:lnTo>
                    <a:pt x="41" y="176"/>
                  </a:lnTo>
                  <a:lnTo>
                    <a:pt x="33" y="178"/>
                  </a:lnTo>
                  <a:lnTo>
                    <a:pt x="36" y="159"/>
                  </a:lnTo>
                  <a:lnTo>
                    <a:pt x="41" y="139"/>
                  </a:lnTo>
                  <a:lnTo>
                    <a:pt x="46" y="120"/>
                  </a:lnTo>
                  <a:lnTo>
                    <a:pt x="53" y="102"/>
                  </a:lnTo>
                  <a:lnTo>
                    <a:pt x="61" y="84"/>
                  </a:lnTo>
                  <a:lnTo>
                    <a:pt x="70" y="67"/>
                  </a:lnTo>
                  <a:lnTo>
                    <a:pt x="81" y="50"/>
                  </a:lnTo>
                  <a:lnTo>
                    <a:pt x="91" y="33"/>
                  </a:lnTo>
                  <a:lnTo>
                    <a:pt x="84" y="18"/>
                  </a:lnTo>
                  <a:lnTo>
                    <a:pt x="74" y="8"/>
                  </a:lnTo>
                  <a:lnTo>
                    <a:pt x="61" y="2"/>
                  </a:lnTo>
                  <a:lnTo>
                    <a:pt x="49" y="0"/>
                  </a:lnTo>
                  <a:lnTo>
                    <a:pt x="34" y="3"/>
                  </a:lnTo>
                  <a:lnTo>
                    <a:pt x="22" y="9"/>
                  </a:lnTo>
                  <a:lnTo>
                    <a:pt x="9" y="18"/>
                  </a:lnTo>
                  <a:lnTo>
                    <a:pt x="0" y="29"/>
                  </a:lnTo>
                  <a:lnTo>
                    <a:pt x="2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5" name="Freeform 44">
              <a:extLst>
                <a:ext uri="{FF2B5EF4-FFF2-40B4-BE49-F238E27FC236}">
                  <a16:creationId xmlns:a16="http://schemas.microsoft.com/office/drawing/2014/main" id="{3485D8BA-7BE3-46DD-B583-DDEDD5CC901A}"/>
                </a:ext>
              </a:extLst>
            </p:cNvPr>
            <p:cNvSpPr>
              <a:spLocks/>
            </p:cNvSpPr>
            <p:nvPr/>
          </p:nvSpPr>
          <p:spPr bwMode="auto">
            <a:xfrm>
              <a:off x="2228" y="3981"/>
              <a:ext cx="42" cy="74"/>
            </a:xfrm>
            <a:custGeom>
              <a:avLst/>
              <a:gdLst>
                <a:gd name="T0" fmla="*/ 0 w 124"/>
                <a:gd name="T1" fmla="*/ 0 h 222"/>
                <a:gd name="T2" fmla="*/ 0 w 124"/>
                <a:gd name="T3" fmla="*/ 0 h 222"/>
                <a:gd name="T4" fmla="*/ 0 w 124"/>
                <a:gd name="T5" fmla="*/ 0 h 222"/>
                <a:gd name="T6" fmla="*/ 0 w 124"/>
                <a:gd name="T7" fmla="*/ 0 h 222"/>
                <a:gd name="T8" fmla="*/ 0 w 124"/>
                <a:gd name="T9" fmla="*/ 0 h 222"/>
                <a:gd name="T10" fmla="*/ 0 w 124"/>
                <a:gd name="T11" fmla="*/ 0 h 222"/>
                <a:gd name="T12" fmla="*/ 0 w 124"/>
                <a:gd name="T13" fmla="*/ 0 h 222"/>
                <a:gd name="T14" fmla="*/ 0 w 124"/>
                <a:gd name="T15" fmla="*/ 0 h 222"/>
                <a:gd name="T16" fmla="*/ 0 w 124"/>
                <a:gd name="T17" fmla="*/ 0 h 222"/>
                <a:gd name="T18" fmla="*/ 0 w 124"/>
                <a:gd name="T19" fmla="*/ 0 h 222"/>
                <a:gd name="T20" fmla="*/ 0 w 124"/>
                <a:gd name="T21" fmla="*/ 0 h 222"/>
                <a:gd name="T22" fmla="*/ 0 w 124"/>
                <a:gd name="T23" fmla="*/ 0 h 222"/>
                <a:gd name="T24" fmla="*/ 0 w 124"/>
                <a:gd name="T25" fmla="*/ 0 h 222"/>
                <a:gd name="T26" fmla="*/ 0 w 124"/>
                <a:gd name="T27" fmla="*/ 0 h 222"/>
                <a:gd name="T28" fmla="*/ 0 w 124"/>
                <a:gd name="T29" fmla="*/ 0 h 222"/>
                <a:gd name="T30" fmla="*/ 0 w 124"/>
                <a:gd name="T31" fmla="*/ 0 h 222"/>
                <a:gd name="T32" fmla="*/ 0 w 124"/>
                <a:gd name="T33" fmla="*/ 0 h 222"/>
                <a:gd name="T34" fmla="*/ 0 w 124"/>
                <a:gd name="T35" fmla="*/ 0 h 222"/>
                <a:gd name="T36" fmla="*/ 0 w 124"/>
                <a:gd name="T37" fmla="*/ 0 h 222"/>
                <a:gd name="T38" fmla="*/ 0 w 124"/>
                <a:gd name="T39" fmla="*/ 0 h 222"/>
                <a:gd name="T40" fmla="*/ 0 w 124"/>
                <a:gd name="T41" fmla="*/ 0 h 222"/>
                <a:gd name="T42" fmla="*/ 0 w 124"/>
                <a:gd name="T43" fmla="*/ 0 h 222"/>
                <a:gd name="T44" fmla="*/ 0 w 124"/>
                <a:gd name="T45" fmla="*/ 0 h 222"/>
                <a:gd name="T46" fmla="*/ 0 w 124"/>
                <a:gd name="T47" fmla="*/ 0 h 222"/>
                <a:gd name="T48" fmla="*/ 0 w 124"/>
                <a:gd name="T49" fmla="*/ 0 h 222"/>
                <a:gd name="T50" fmla="*/ 0 w 124"/>
                <a:gd name="T51" fmla="*/ 0 h 222"/>
                <a:gd name="T52" fmla="*/ 0 w 124"/>
                <a:gd name="T53" fmla="*/ 0 h 222"/>
                <a:gd name="T54" fmla="*/ 0 w 124"/>
                <a:gd name="T55" fmla="*/ 0 h 222"/>
                <a:gd name="T56" fmla="*/ 0 w 124"/>
                <a:gd name="T57" fmla="*/ 0 h 222"/>
                <a:gd name="T58" fmla="*/ 0 w 124"/>
                <a:gd name="T59" fmla="*/ 0 h 222"/>
                <a:gd name="T60" fmla="*/ 0 w 124"/>
                <a:gd name="T61" fmla="*/ 0 h 222"/>
                <a:gd name="T62" fmla="*/ 0 w 124"/>
                <a:gd name="T63" fmla="*/ 0 h 222"/>
                <a:gd name="T64" fmla="*/ 0 w 124"/>
                <a:gd name="T65" fmla="*/ 0 h 222"/>
                <a:gd name="T66" fmla="*/ 0 w 124"/>
                <a:gd name="T67" fmla="*/ 0 h 222"/>
                <a:gd name="T68" fmla="*/ 0 w 124"/>
                <a:gd name="T69" fmla="*/ 0 h 22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4" h="222">
                  <a:moveTo>
                    <a:pt x="85" y="0"/>
                  </a:moveTo>
                  <a:lnTo>
                    <a:pt x="72" y="20"/>
                  </a:lnTo>
                  <a:lnTo>
                    <a:pt x="59" y="41"/>
                  </a:lnTo>
                  <a:lnTo>
                    <a:pt x="47" y="63"/>
                  </a:lnTo>
                  <a:lnTo>
                    <a:pt x="38" y="86"/>
                  </a:lnTo>
                  <a:lnTo>
                    <a:pt x="32" y="108"/>
                  </a:lnTo>
                  <a:lnTo>
                    <a:pt x="28" y="131"/>
                  </a:lnTo>
                  <a:lnTo>
                    <a:pt x="31" y="154"/>
                  </a:lnTo>
                  <a:lnTo>
                    <a:pt x="39" y="176"/>
                  </a:lnTo>
                  <a:lnTo>
                    <a:pt x="44" y="185"/>
                  </a:lnTo>
                  <a:lnTo>
                    <a:pt x="51" y="192"/>
                  </a:lnTo>
                  <a:lnTo>
                    <a:pt x="60" y="198"/>
                  </a:lnTo>
                  <a:lnTo>
                    <a:pt x="69" y="201"/>
                  </a:lnTo>
                  <a:lnTo>
                    <a:pt x="80" y="203"/>
                  </a:lnTo>
                  <a:lnTo>
                    <a:pt x="90" y="203"/>
                  </a:lnTo>
                  <a:lnTo>
                    <a:pt x="100" y="199"/>
                  </a:lnTo>
                  <a:lnTo>
                    <a:pt x="110" y="195"/>
                  </a:lnTo>
                  <a:lnTo>
                    <a:pt x="106" y="196"/>
                  </a:lnTo>
                  <a:lnTo>
                    <a:pt x="101" y="198"/>
                  </a:lnTo>
                  <a:lnTo>
                    <a:pt x="95" y="199"/>
                  </a:lnTo>
                  <a:lnTo>
                    <a:pt x="91" y="201"/>
                  </a:lnTo>
                  <a:lnTo>
                    <a:pt x="95" y="191"/>
                  </a:lnTo>
                  <a:lnTo>
                    <a:pt x="98" y="180"/>
                  </a:lnTo>
                  <a:lnTo>
                    <a:pt x="98" y="168"/>
                  </a:lnTo>
                  <a:lnTo>
                    <a:pt x="97" y="157"/>
                  </a:lnTo>
                  <a:lnTo>
                    <a:pt x="93" y="147"/>
                  </a:lnTo>
                  <a:lnTo>
                    <a:pt x="89" y="137"/>
                  </a:lnTo>
                  <a:lnTo>
                    <a:pt x="82" y="128"/>
                  </a:lnTo>
                  <a:lnTo>
                    <a:pt x="73" y="120"/>
                  </a:lnTo>
                  <a:lnTo>
                    <a:pt x="64" y="115"/>
                  </a:lnTo>
                  <a:lnTo>
                    <a:pt x="52" y="112"/>
                  </a:lnTo>
                  <a:lnTo>
                    <a:pt x="42" y="113"/>
                  </a:lnTo>
                  <a:lnTo>
                    <a:pt x="31" y="116"/>
                  </a:lnTo>
                  <a:lnTo>
                    <a:pt x="58" y="97"/>
                  </a:lnTo>
                  <a:lnTo>
                    <a:pt x="64" y="95"/>
                  </a:lnTo>
                  <a:lnTo>
                    <a:pt x="70" y="92"/>
                  </a:lnTo>
                  <a:lnTo>
                    <a:pt x="76" y="92"/>
                  </a:lnTo>
                  <a:lnTo>
                    <a:pt x="83" y="92"/>
                  </a:lnTo>
                  <a:lnTo>
                    <a:pt x="89" y="95"/>
                  </a:lnTo>
                  <a:lnTo>
                    <a:pt x="94" y="97"/>
                  </a:lnTo>
                  <a:lnTo>
                    <a:pt x="99" y="100"/>
                  </a:lnTo>
                  <a:lnTo>
                    <a:pt x="103" y="104"/>
                  </a:lnTo>
                  <a:lnTo>
                    <a:pt x="116" y="120"/>
                  </a:lnTo>
                  <a:lnTo>
                    <a:pt x="123" y="137"/>
                  </a:lnTo>
                  <a:lnTo>
                    <a:pt x="124" y="156"/>
                  </a:lnTo>
                  <a:lnTo>
                    <a:pt x="120" y="174"/>
                  </a:lnTo>
                  <a:lnTo>
                    <a:pt x="116" y="185"/>
                  </a:lnTo>
                  <a:lnTo>
                    <a:pt x="109" y="196"/>
                  </a:lnTo>
                  <a:lnTo>
                    <a:pt x="100" y="205"/>
                  </a:lnTo>
                  <a:lnTo>
                    <a:pt x="90" y="212"/>
                  </a:lnTo>
                  <a:lnTo>
                    <a:pt x="78" y="217"/>
                  </a:lnTo>
                  <a:lnTo>
                    <a:pt x="67" y="221"/>
                  </a:lnTo>
                  <a:lnTo>
                    <a:pt x="55" y="222"/>
                  </a:lnTo>
                  <a:lnTo>
                    <a:pt x="42" y="220"/>
                  </a:lnTo>
                  <a:lnTo>
                    <a:pt x="28" y="215"/>
                  </a:lnTo>
                  <a:lnTo>
                    <a:pt x="18" y="207"/>
                  </a:lnTo>
                  <a:lnTo>
                    <a:pt x="10" y="198"/>
                  </a:lnTo>
                  <a:lnTo>
                    <a:pt x="5" y="187"/>
                  </a:lnTo>
                  <a:lnTo>
                    <a:pt x="1" y="175"/>
                  </a:lnTo>
                  <a:lnTo>
                    <a:pt x="0" y="163"/>
                  </a:lnTo>
                  <a:lnTo>
                    <a:pt x="1" y="149"/>
                  </a:lnTo>
                  <a:lnTo>
                    <a:pt x="4" y="137"/>
                  </a:lnTo>
                  <a:lnTo>
                    <a:pt x="8" y="121"/>
                  </a:lnTo>
                  <a:lnTo>
                    <a:pt x="13" y="105"/>
                  </a:lnTo>
                  <a:lnTo>
                    <a:pt x="17" y="89"/>
                  </a:lnTo>
                  <a:lnTo>
                    <a:pt x="24" y="74"/>
                  </a:lnTo>
                  <a:lnTo>
                    <a:pt x="31" y="61"/>
                  </a:lnTo>
                  <a:lnTo>
                    <a:pt x="39" y="46"/>
                  </a:lnTo>
                  <a:lnTo>
                    <a:pt x="48" y="33"/>
                  </a:lnTo>
                  <a:lnTo>
                    <a:pt x="58" y="21"/>
                  </a:lnTo>
                  <a:lnTo>
                    <a:pt x="8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6" name="Freeform 45">
              <a:extLst>
                <a:ext uri="{FF2B5EF4-FFF2-40B4-BE49-F238E27FC236}">
                  <a16:creationId xmlns:a16="http://schemas.microsoft.com/office/drawing/2014/main" id="{57C3E654-3D6C-4AC5-A963-97678DA776CA}"/>
                </a:ext>
              </a:extLst>
            </p:cNvPr>
            <p:cNvSpPr>
              <a:spLocks/>
            </p:cNvSpPr>
            <p:nvPr/>
          </p:nvSpPr>
          <p:spPr bwMode="auto">
            <a:xfrm>
              <a:off x="2050" y="3831"/>
              <a:ext cx="43" cy="71"/>
            </a:xfrm>
            <a:custGeom>
              <a:avLst/>
              <a:gdLst>
                <a:gd name="T0" fmla="*/ 0 w 128"/>
                <a:gd name="T1" fmla="*/ 0 h 212"/>
                <a:gd name="T2" fmla="*/ 0 w 128"/>
                <a:gd name="T3" fmla="*/ 0 h 212"/>
                <a:gd name="T4" fmla="*/ 0 w 128"/>
                <a:gd name="T5" fmla="*/ 0 h 212"/>
                <a:gd name="T6" fmla="*/ 0 w 128"/>
                <a:gd name="T7" fmla="*/ 0 h 212"/>
                <a:gd name="T8" fmla="*/ 0 w 128"/>
                <a:gd name="T9" fmla="*/ 0 h 212"/>
                <a:gd name="T10" fmla="*/ 0 w 128"/>
                <a:gd name="T11" fmla="*/ 0 h 212"/>
                <a:gd name="T12" fmla="*/ 0 w 128"/>
                <a:gd name="T13" fmla="*/ 0 h 212"/>
                <a:gd name="T14" fmla="*/ 0 w 128"/>
                <a:gd name="T15" fmla="*/ 0 h 212"/>
                <a:gd name="T16" fmla="*/ 0 w 128"/>
                <a:gd name="T17" fmla="*/ 0 h 212"/>
                <a:gd name="T18" fmla="*/ 0 w 128"/>
                <a:gd name="T19" fmla="*/ 0 h 212"/>
                <a:gd name="T20" fmla="*/ 0 w 128"/>
                <a:gd name="T21" fmla="*/ 0 h 212"/>
                <a:gd name="T22" fmla="*/ 0 w 128"/>
                <a:gd name="T23" fmla="*/ 0 h 212"/>
                <a:gd name="T24" fmla="*/ 0 w 128"/>
                <a:gd name="T25" fmla="*/ 0 h 212"/>
                <a:gd name="T26" fmla="*/ 0 w 128"/>
                <a:gd name="T27" fmla="*/ 0 h 212"/>
                <a:gd name="T28" fmla="*/ 0 w 128"/>
                <a:gd name="T29" fmla="*/ 0 h 212"/>
                <a:gd name="T30" fmla="*/ 0 w 128"/>
                <a:gd name="T31" fmla="*/ 0 h 212"/>
                <a:gd name="T32" fmla="*/ 0 w 128"/>
                <a:gd name="T33" fmla="*/ 0 h 212"/>
                <a:gd name="T34" fmla="*/ 0 w 128"/>
                <a:gd name="T35" fmla="*/ 0 h 212"/>
                <a:gd name="T36" fmla="*/ 0 w 128"/>
                <a:gd name="T37" fmla="*/ 0 h 212"/>
                <a:gd name="T38" fmla="*/ 0 w 128"/>
                <a:gd name="T39" fmla="*/ 0 h 212"/>
                <a:gd name="T40" fmla="*/ 0 w 128"/>
                <a:gd name="T41" fmla="*/ 0 h 212"/>
                <a:gd name="T42" fmla="*/ 0 w 128"/>
                <a:gd name="T43" fmla="*/ 0 h 212"/>
                <a:gd name="T44" fmla="*/ 0 w 128"/>
                <a:gd name="T45" fmla="*/ 0 h 212"/>
                <a:gd name="T46" fmla="*/ 0 w 128"/>
                <a:gd name="T47" fmla="*/ 0 h 212"/>
                <a:gd name="T48" fmla="*/ 0 w 128"/>
                <a:gd name="T49" fmla="*/ 0 h 212"/>
                <a:gd name="T50" fmla="*/ 0 w 128"/>
                <a:gd name="T51" fmla="*/ 0 h 212"/>
                <a:gd name="T52" fmla="*/ 0 w 128"/>
                <a:gd name="T53" fmla="*/ 0 h 212"/>
                <a:gd name="T54" fmla="*/ 0 w 128"/>
                <a:gd name="T55" fmla="*/ 0 h 212"/>
                <a:gd name="T56" fmla="*/ 0 w 128"/>
                <a:gd name="T57" fmla="*/ 0 h 212"/>
                <a:gd name="T58" fmla="*/ 0 w 128"/>
                <a:gd name="T59" fmla="*/ 0 h 212"/>
                <a:gd name="T60" fmla="*/ 0 w 128"/>
                <a:gd name="T61" fmla="*/ 0 h 212"/>
                <a:gd name="T62" fmla="*/ 0 w 128"/>
                <a:gd name="T63" fmla="*/ 0 h 212"/>
                <a:gd name="T64" fmla="*/ 0 w 128"/>
                <a:gd name="T65" fmla="*/ 0 h 212"/>
                <a:gd name="T66" fmla="*/ 0 w 128"/>
                <a:gd name="T67" fmla="*/ 0 h 212"/>
                <a:gd name="T68" fmla="*/ 0 w 128"/>
                <a:gd name="T69" fmla="*/ 0 h 2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8" h="212">
                  <a:moveTo>
                    <a:pt x="12" y="212"/>
                  </a:moveTo>
                  <a:lnTo>
                    <a:pt x="29" y="195"/>
                  </a:lnTo>
                  <a:lnTo>
                    <a:pt x="46" y="177"/>
                  </a:lnTo>
                  <a:lnTo>
                    <a:pt x="61" y="158"/>
                  </a:lnTo>
                  <a:lnTo>
                    <a:pt x="74" y="137"/>
                  </a:lnTo>
                  <a:lnTo>
                    <a:pt x="86" y="117"/>
                  </a:lnTo>
                  <a:lnTo>
                    <a:pt x="93" y="94"/>
                  </a:lnTo>
                  <a:lnTo>
                    <a:pt x="95" y="71"/>
                  </a:lnTo>
                  <a:lnTo>
                    <a:pt x="91" y="49"/>
                  </a:lnTo>
                  <a:lnTo>
                    <a:pt x="88" y="40"/>
                  </a:lnTo>
                  <a:lnTo>
                    <a:pt x="82" y="31"/>
                  </a:lnTo>
                  <a:lnTo>
                    <a:pt x="74" y="24"/>
                  </a:lnTo>
                  <a:lnTo>
                    <a:pt x="65" y="19"/>
                  </a:lnTo>
                  <a:lnTo>
                    <a:pt x="55" y="16"/>
                  </a:lnTo>
                  <a:lnTo>
                    <a:pt x="45" y="15"/>
                  </a:lnTo>
                  <a:lnTo>
                    <a:pt x="35" y="15"/>
                  </a:lnTo>
                  <a:lnTo>
                    <a:pt x="23" y="18"/>
                  </a:lnTo>
                  <a:lnTo>
                    <a:pt x="29" y="17"/>
                  </a:lnTo>
                  <a:lnTo>
                    <a:pt x="35" y="16"/>
                  </a:lnTo>
                  <a:lnTo>
                    <a:pt x="39" y="16"/>
                  </a:lnTo>
                  <a:lnTo>
                    <a:pt x="45" y="15"/>
                  </a:lnTo>
                  <a:lnTo>
                    <a:pt x="38" y="25"/>
                  </a:lnTo>
                  <a:lnTo>
                    <a:pt x="35" y="35"/>
                  </a:lnTo>
                  <a:lnTo>
                    <a:pt x="32" y="45"/>
                  </a:lnTo>
                  <a:lnTo>
                    <a:pt x="31" y="57"/>
                  </a:lnTo>
                  <a:lnTo>
                    <a:pt x="32" y="68"/>
                  </a:lnTo>
                  <a:lnTo>
                    <a:pt x="35" y="78"/>
                  </a:lnTo>
                  <a:lnTo>
                    <a:pt x="40" y="88"/>
                  </a:lnTo>
                  <a:lnTo>
                    <a:pt x="47" y="98"/>
                  </a:lnTo>
                  <a:lnTo>
                    <a:pt x="55" y="104"/>
                  </a:lnTo>
                  <a:lnTo>
                    <a:pt x="65" y="109"/>
                  </a:lnTo>
                  <a:lnTo>
                    <a:pt x="76" y="110"/>
                  </a:lnTo>
                  <a:lnTo>
                    <a:pt x="88" y="109"/>
                  </a:lnTo>
                  <a:lnTo>
                    <a:pt x="56" y="122"/>
                  </a:lnTo>
                  <a:lnTo>
                    <a:pt x="49" y="124"/>
                  </a:lnTo>
                  <a:lnTo>
                    <a:pt x="44" y="125"/>
                  </a:lnTo>
                  <a:lnTo>
                    <a:pt x="37" y="124"/>
                  </a:lnTo>
                  <a:lnTo>
                    <a:pt x="31" y="121"/>
                  </a:lnTo>
                  <a:lnTo>
                    <a:pt x="26" y="119"/>
                  </a:lnTo>
                  <a:lnTo>
                    <a:pt x="21" y="116"/>
                  </a:lnTo>
                  <a:lnTo>
                    <a:pt x="17" y="111"/>
                  </a:lnTo>
                  <a:lnTo>
                    <a:pt x="12" y="107"/>
                  </a:lnTo>
                  <a:lnTo>
                    <a:pt x="3" y="90"/>
                  </a:lnTo>
                  <a:lnTo>
                    <a:pt x="0" y="71"/>
                  </a:lnTo>
                  <a:lnTo>
                    <a:pt x="2" y="53"/>
                  </a:lnTo>
                  <a:lnTo>
                    <a:pt x="10" y="35"/>
                  </a:lnTo>
                  <a:lnTo>
                    <a:pt x="17" y="25"/>
                  </a:lnTo>
                  <a:lnTo>
                    <a:pt x="26" y="17"/>
                  </a:lnTo>
                  <a:lnTo>
                    <a:pt x="36" y="10"/>
                  </a:lnTo>
                  <a:lnTo>
                    <a:pt x="47" y="4"/>
                  </a:lnTo>
                  <a:lnTo>
                    <a:pt x="60" y="1"/>
                  </a:lnTo>
                  <a:lnTo>
                    <a:pt x="72" y="0"/>
                  </a:lnTo>
                  <a:lnTo>
                    <a:pt x="85" y="1"/>
                  </a:lnTo>
                  <a:lnTo>
                    <a:pt x="96" y="6"/>
                  </a:lnTo>
                  <a:lnTo>
                    <a:pt x="109" y="14"/>
                  </a:lnTo>
                  <a:lnTo>
                    <a:pt x="116" y="23"/>
                  </a:lnTo>
                  <a:lnTo>
                    <a:pt x="123" y="33"/>
                  </a:lnTo>
                  <a:lnTo>
                    <a:pt x="127" y="45"/>
                  </a:lnTo>
                  <a:lnTo>
                    <a:pt x="128" y="58"/>
                  </a:lnTo>
                  <a:lnTo>
                    <a:pt x="127" y="70"/>
                  </a:lnTo>
                  <a:lnTo>
                    <a:pt x="123" y="83"/>
                  </a:lnTo>
                  <a:lnTo>
                    <a:pt x="119" y="95"/>
                  </a:lnTo>
                  <a:lnTo>
                    <a:pt x="112" y="110"/>
                  </a:lnTo>
                  <a:lnTo>
                    <a:pt x="104" y="124"/>
                  </a:lnTo>
                  <a:lnTo>
                    <a:pt x="96" y="137"/>
                  </a:lnTo>
                  <a:lnTo>
                    <a:pt x="87" y="151"/>
                  </a:lnTo>
                  <a:lnTo>
                    <a:pt x="78" y="163"/>
                  </a:lnTo>
                  <a:lnTo>
                    <a:pt x="67" y="176"/>
                  </a:lnTo>
                  <a:lnTo>
                    <a:pt x="55" y="187"/>
                  </a:lnTo>
                  <a:lnTo>
                    <a:pt x="43" y="197"/>
                  </a:lnTo>
                  <a:lnTo>
                    <a:pt x="12" y="2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7" name="Freeform 46">
              <a:extLst>
                <a:ext uri="{FF2B5EF4-FFF2-40B4-BE49-F238E27FC236}">
                  <a16:creationId xmlns:a16="http://schemas.microsoft.com/office/drawing/2014/main" id="{AD0B0AFA-DE0D-464C-8940-EC63D0EECECC}"/>
                </a:ext>
              </a:extLst>
            </p:cNvPr>
            <p:cNvSpPr>
              <a:spLocks/>
            </p:cNvSpPr>
            <p:nvPr/>
          </p:nvSpPr>
          <p:spPr bwMode="auto">
            <a:xfrm>
              <a:off x="2414" y="3795"/>
              <a:ext cx="40" cy="76"/>
            </a:xfrm>
            <a:custGeom>
              <a:avLst/>
              <a:gdLst>
                <a:gd name="T0" fmla="*/ 0 w 120"/>
                <a:gd name="T1" fmla="*/ 0 h 229"/>
                <a:gd name="T2" fmla="*/ 0 w 120"/>
                <a:gd name="T3" fmla="*/ 0 h 229"/>
                <a:gd name="T4" fmla="*/ 0 w 120"/>
                <a:gd name="T5" fmla="*/ 0 h 229"/>
                <a:gd name="T6" fmla="*/ 0 w 120"/>
                <a:gd name="T7" fmla="*/ 0 h 229"/>
                <a:gd name="T8" fmla="*/ 0 w 120"/>
                <a:gd name="T9" fmla="*/ 0 h 229"/>
                <a:gd name="T10" fmla="*/ 0 w 120"/>
                <a:gd name="T11" fmla="*/ 0 h 229"/>
                <a:gd name="T12" fmla="*/ 0 w 120"/>
                <a:gd name="T13" fmla="*/ 0 h 229"/>
                <a:gd name="T14" fmla="*/ 0 w 120"/>
                <a:gd name="T15" fmla="*/ 0 h 229"/>
                <a:gd name="T16" fmla="*/ 0 w 120"/>
                <a:gd name="T17" fmla="*/ 0 h 229"/>
                <a:gd name="T18" fmla="*/ 0 w 120"/>
                <a:gd name="T19" fmla="*/ 0 h 229"/>
                <a:gd name="T20" fmla="*/ 0 w 120"/>
                <a:gd name="T21" fmla="*/ 0 h 229"/>
                <a:gd name="T22" fmla="*/ 0 w 120"/>
                <a:gd name="T23" fmla="*/ 0 h 229"/>
                <a:gd name="T24" fmla="*/ 0 w 120"/>
                <a:gd name="T25" fmla="*/ 0 h 229"/>
                <a:gd name="T26" fmla="*/ 0 w 120"/>
                <a:gd name="T27" fmla="*/ 0 h 229"/>
                <a:gd name="T28" fmla="*/ 0 w 120"/>
                <a:gd name="T29" fmla="*/ 0 h 229"/>
                <a:gd name="T30" fmla="*/ 0 w 120"/>
                <a:gd name="T31" fmla="*/ 0 h 229"/>
                <a:gd name="T32" fmla="*/ 0 w 120"/>
                <a:gd name="T33" fmla="*/ 0 h 229"/>
                <a:gd name="T34" fmla="*/ 0 w 120"/>
                <a:gd name="T35" fmla="*/ 0 h 229"/>
                <a:gd name="T36" fmla="*/ 0 w 120"/>
                <a:gd name="T37" fmla="*/ 0 h 229"/>
                <a:gd name="T38" fmla="*/ 0 w 120"/>
                <a:gd name="T39" fmla="*/ 0 h 229"/>
                <a:gd name="T40" fmla="*/ 0 w 120"/>
                <a:gd name="T41" fmla="*/ 0 h 229"/>
                <a:gd name="T42" fmla="*/ 0 w 120"/>
                <a:gd name="T43" fmla="*/ 0 h 229"/>
                <a:gd name="T44" fmla="*/ 0 w 120"/>
                <a:gd name="T45" fmla="*/ 0 h 229"/>
                <a:gd name="T46" fmla="*/ 0 w 120"/>
                <a:gd name="T47" fmla="*/ 0 h 229"/>
                <a:gd name="T48" fmla="*/ 0 w 120"/>
                <a:gd name="T49" fmla="*/ 0 h 229"/>
                <a:gd name="T50" fmla="*/ 0 w 120"/>
                <a:gd name="T51" fmla="*/ 0 h 229"/>
                <a:gd name="T52" fmla="*/ 0 w 120"/>
                <a:gd name="T53" fmla="*/ 0 h 229"/>
                <a:gd name="T54" fmla="*/ 0 w 120"/>
                <a:gd name="T55" fmla="*/ 0 h 229"/>
                <a:gd name="T56" fmla="*/ 0 w 120"/>
                <a:gd name="T57" fmla="*/ 0 h 229"/>
                <a:gd name="T58" fmla="*/ 0 w 120"/>
                <a:gd name="T59" fmla="*/ 0 h 229"/>
                <a:gd name="T60" fmla="*/ 0 w 120"/>
                <a:gd name="T61" fmla="*/ 0 h 229"/>
                <a:gd name="T62" fmla="*/ 0 w 120"/>
                <a:gd name="T63" fmla="*/ 0 h 229"/>
                <a:gd name="T64" fmla="*/ 0 w 120"/>
                <a:gd name="T65" fmla="*/ 0 h 229"/>
                <a:gd name="T66" fmla="*/ 0 w 120"/>
                <a:gd name="T67" fmla="*/ 0 h 229"/>
                <a:gd name="T68" fmla="*/ 0 w 120"/>
                <a:gd name="T69" fmla="*/ 0 h 229"/>
                <a:gd name="T70" fmla="*/ 0 w 120"/>
                <a:gd name="T71" fmla="*/ 0 h 229"/>
                <a:gd name="T72" fmla="*/ 0 w 120"/>
                <a:gd name="T73" fmla="*/ 0 h 2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0" h="229">
                  <a:moveTo>
                    <a:pt x="41" y="6"/>
                  </a:moveTo>
                  <a:lnTo>
                    <a:pt x="46" y="4"/>
                  </a:lnTo>
                  <a:lnTo>
                    <a:pt x="50" y="2"/>
                  </a:lnTo>
                  <a:lnTo>
                    <a:pt x="55" y="1"/>
                  </a:lnTo>
                  <a:lnTo>
                    <a:pt x="60" y="0"/>
                  </a:lnTo>
                  <a:lnTo>
                    <a:pt x="64" y="0"/>
                  </a:lnTo>
                  <a:lnTo>
                    <a:pt x="69" y="0"/>
                  </a:lnTo>
                  <a:lnTo>
                    <a:pt x="72" y="1"/>
                  </a:lnTo>
                  <a:lnTo>
                    <a:pt x="77" y="2"/>
                  </a:lnTo>
                  <a:lnTo>
                    <a:pt x="94" y="18"/>
                  </a:lnTo>
                  <a:lnTo>
                    <a:pt x="97" y="41"/>
                  </a:lnTo>
                  <a:lnTo>
                    <a:pt x="91" y="63"/>
                  </a:lnTo>
                  <a:lnTo>
                    <a:pt x="77" y="84"/>
                  </a:lnTo>
                  <a:lnTo>
                    <a:pt x="81" y="84"/>
                  </a:lnTo>
                  <a:lnTo>
                    <a:pt x="86" y="85"/>
                  </a:lnTo>
                  <a:lnTo>
                    <a:pt x="91" y="85"/>
                  </a:lnTo>
                  <a:lnTo>
                    <a:pt x="96" y="84"/>
                  </a:lnTo>
                  <a:lnTo>
                    <a:pt x="100" y="84"/>
                  </a:lnTo>
                  <a:lnTo>
                    <a:pt x="105" y="85"/>
                  </a:lnTo>
                  <a:lnTo>
                    <a:pt x="108" y="86"/>
                  </a:lnTo>
                  <a:lnTo>
                    <a:pt x="111" y="87"/>
                  </a:lnTo>
                  <a:lnTo>
                    <a:pt x="117" y="99"/>
                  </a:lnTo>
                  <a:lnTo>
                    <a:pt x="120" y="111"/>
                  </a:lnTo>
                  <a:lnTo>
                    <a:pt x="119" y="124"/>
                  </a:lnTo>
                  <a:lnTo>
                    <a:pt x="114" y="136"/>
                  </a:lnTo>
                  <a:lnTo>
                    <a:pt x="107" y="150"/>
                  </a:lnTo>
                  <a:lnTo>
                    <a:pt x="99" y="161"/>
                  </a:lnTo>
                  <a:lnTo>
                    <a:pt x="90" y="172"/>
                  </a:lnTo>
                  <a:lnTo>
                    <a:pt x="81" y="183"/>
                  </a:lnTo>
                  <a:lnTo>
                    <a:pt x="72" y="191"/>
                  </a:lnTo>
                  <a:lnTo>
                    <a:pt x="63" y="197"/>
                  </a:lnTo>
                  <a:lnTo>
                    <a:pt x="53" y="204"/>
                  </a:lnTo>
                  <a:lnTo>
                    <a:pt x="42" y="210"/>
                  </a:lnTo>
                  <a:lnTo>
                    <a:pt x="32" y="214"/>
                  </a:lnTo>
                  <a:lnTo>
                    <a:pt x="22" y="220"/>
                  </a:lnTo>
                  <a:lnTo>
                    <a:pt x="11" y="225"/>
                  </a:lnTo>
                  <a:lnTo>
                    <a:pt x="0" y="229"/>
                  </a:lnTo>
                  <a:lnTo>
                    <a:pt x="28" y="210"/>
                  </a:lnTo>
                  <a:lnTo>
                    <a:pt x="33" y="208"/>
                  </a:lnTo>
                  <a:lnTo>
                    <a:pt x="39" y="205"/>
                  </a:lnTo>
                  <a:lnTo>
                    <a:pt x="45" y="203"/>
                  </a:lnTo>
                  <a:lnTo>
                    <a:pt x="52" y="200"/>
                  </a:lnTo>
                  <a:lnTo>
                    <a:pt x="57" y="197"/>
                  </a:lnTo>
                  <a:lnTo>
                    <a:pt x="63" y="195"/>
                  </a:lnTo>
                  <a:lnTo>
                    <a:pt x="69" y="192"/>
                  </a:lnTo>
                  <a:lnTo>
                    <a:pt x="74" y="189"/>
                  </a:lnTo>
                  <a:lnTo>
                    <a:pt x="70" y="193"/>
                  </a:lnTo>
                  <a:lnTo>
                    <a:pt x="64" y="196"/>
                  </a:lnTo>
                  <a:lnTo>
                    <a:pt x="60" y="200"/>
                  </a:lnTo>
                  <a:lnTo>
                    <a:pt x="54" y="203"/>
                  </a:lnTo>
                  <a:lnTo>
                    <a:pt x="62" y="193"/>
                  </a:lnTo>
                  <a:lnTo>
                    <a:pt x="70" y="182"/>
                  </a:lnTo>
                  <a:lnTo>
                    <a:pt x="79" y="170"/>
                  </a:lnTo>
                  <a:lnTo>
                    <a:pt x="86" y="158"/>
                  </a:lnTo>
                  <a:lnTo>
                    <a:pt x="90" y="145"/>
                  </a:lnTo>
                  <a:lnTo>
                    <a:pt x="92" y="133"/>
                  </a:lnTo>
                  <a:lnTo>
                    <a:pt x="90" y="120"/>
                  </a:lnTo>
                  <a:lnTo>
                    <a:pt x="82" y="107"/>
                  </a:lnTo>
                  <a:lnTo>
                    <a:pt x="77" y="103"/>
                  </a:lnTo>
                  <a:lnTo>
                    <a:pt x="69" y="103"/>
                  </a:lnTo>
                  <a:lnTo>
                    <a:pt x="58" y="104"/>
                  </a:lnTo>
                  <a:lnTo>
                    <a:pt x="49" y="103"/>
                  </a:lnTo>
                  <a:lnTo>
                    <a:pt x="63" y="84"/>
                  </a:lnTo>
                  <a:lnTo>
                    <a:pt x="70" y="60"/>
                  </a:lnTo>
                  <a:lnTo>
                    <a:pt x="65" y="39"/>
                  </a:lnTo>
                  <a:lnTo>
                    <a:pt x="48" y="23"/>
                  </a:lnTo>
                  <a:lnTo>
                    <a:pt x="45" y="20"/>
                  </a:lnTo>
                  <a:lnTo>
                    <a:pt x="40" y="20"/>
                  </a:lnTo>
                  <a:lnTo>
                    <a:pt x="36" y="19"/>
                  </a:lnTo>
                  <a:lnTo>
                    <a:pt x="31" y="20"/>
                  </a:lnTo>
                  <a:lnTo>
                    <a:pt x="27" y="22"/>
                  </a:lnTo>
                  <a:lnTo>
                    <a:pt x="22" y="23"/>
                  </a:lnTo>
                  <a:lnTo>
                    <a:pt x="18" y="24"/>
                  </a:lnTo>
                  <a:lnTo>
                    <a:pt x="13" y="26"/>
                  </a:lnTo>
                  <a:lnTo>
                    <a:pt x="4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8" name="Freeform 47">
              <a:extLst>
                <a:ext uri="{FF2B5EF4-FFF2-40B4-BE49-F238E27FC236}">
                  <a16:creationId xmlns:a16="http://schemas.microsoft.com/office/drawing/2014/main" id="{AFED1D91-8BE1-4FBD-B653-7EB5FCDC2AA2}"/>
                </a:ext>
              </a:extLst>
            </p:cNvPr>
            <p:cNvSpPr>
              <a:spLocks/>
            </p:cNvSpPr>
            <p:nvPr/>
          </p:nvSpPr>
          <p:spPr bwMode="auto">
            <a:xfrm>
              <a:off x="2332" y="3661"/>
              <a:ext cx="9" cy="62"/>
            </a:xfrm>
            <a:custGeom>
              <a:avLst/>
              <a:gdLst>
                <a:gd name="T0" fmla="*/ 0 w 27"/>
                <a:gd name="T1" fmla="*/ 0 h 186"/>
                <a:gd name="T2" fmla="*/ 0 w 27"/>
                <a:gd name="T3" fmla="*/ 0 h 186"/>
                <a:gd name="T4" fmla="*/ 0 w 27"/>
                <a:gd name="T5" fmla="*/ 0 h 186"/>
                <a:gd name="T6" fmla="*/ 0 w 27"/>
                <a:gd name="T7" fmla="*/ 0 h 186"/>
                <a:gd name="T8" fmla="*/ 0 w 27"/>
                <a:gd name="T9" fmla="*/ 0 h 186"/>
                <a:gd name="T10" fmla="*/ 0 w 27"/>
                <a:gd name="T11" fmla="*/ 0 h 186"/>
                <a:gd name="T12" fmla="*/ 0 w 27"/>
                <a:gd name="T13" fmla="*/ 0 h 186"/>
                <a:gd name="T14" fmla="*/ 0 w 27"/>
                <a:gd name="T15" fmla="*/ 0 h 186"/>
                <a:gd name="T16" fmla="*/ 0 w 27"/>
                <a:gd name="T17" fmla="*/ 0 h 186"/>
                <a:gd name="T18" fmla="*/ 0 w 27"/>
                <a:gd name="T19" fmla="*/ 0 h 186"/>
                <a:gd name="T20" fmla="*/ 0 w 27"/>
                <a:gd name="T21" fmla="*/ 0 h 1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186">
                  <a:moveTo>
                    <a:pt x="27" y="0"/>
                  </a:moveTo>
                  <a:lnTo>
                    <a:pt x="27" y="42"/>
                  </a:lnTo>
                  <a:lnTo>
                    <a:pt x="27" y="83"/>
                  </a:lnTo>
                  <a:lnTo>
                    <a:pt x="27" y="125"/>
                  </a:lnTo>
                  <a:lnTo>
                    <a:pt x="27" y="167"/>
                  </a:lnTo>
                  <a:lnTo>
                    <a:pt x="0" y="186"/>
                  </a:lnTo>
                  <a:lnTo>
                    <a:pt x="0" y="144"/>
                  </a:lnTo>
                  <a:lnTo>
                    <a:pt x="0" y="103"/>
                  </a:lnTo>
                  <a:lnTo>
                    <a:pt x="0" y="63"/>
                  </a:lnTo>
                  <a:lnTo>
                    <a:pt x="0" y="21"/>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9" name="Freeform 48">
              <a:extLst>
                <a:ext uri="{FF2B5EF4-FFF2-40B4-BE49-F238E27FC236}">
                  <a16:creationId xmlns:a16="http://schemas.microsoft.com/office/drawing/2014/main" id="{29A60639-2CC2-49A4-8BA9-8470FCF8B630}"/>
                </a:ext>
              </a:extLst>
            </p:cNvPr>
            <p:cNvSpPr>
              <a:spLocks/>
            </p:cNvSpPr>
            <p:nvPr/>
          </p:nvSpPr>
          <p:spPr bwMode="auto">
            <a:xfrm>
              <a:off x="2132" y="3652"/>
              <a:ext cx="10" cy="62"/>
            </a:xfrm>
            <a:custGeom>
              <a:avLst/>
              <a:gdLst>
                <a:gd name="T0" fmla="*/ 0 w 28"/>
                <a:gd name="T1" fmla="*/ 0 h 186"/>
                <a:gd name="T2" fmla="*/ 0 w 28"/>
                <a:gd name="T3" fmla="*/ 0 h 186"/>
                <a:gd name="T4" fmla="*/ 0 w 28"/>
                <a:gd name="T5" fmla="*/ 0 h 186"/>
                <a:gd name="T6" fmla="*/ 0 w 28"/>
                <a:gd name="T7" fmla="*/ 0 h 186"/>
                <a:gd name="T8" fmla="*/ 0 w 28"/>
                <a:gd name="T9" fmla="*/ 0 h 186"/>
                <a:gd name="T10" fmla="*/ 0 w 28"/>
                <a:gd name="T11" fmla="*/ 0 h 186"/>
                <a:gd name="T12" fmla="*/ 0 w 28"/>
                <a:gd name="T13" fmla="*/ 0 h 186"/>
                <a:gd name="T14" fmla="*/ 0 w 28"/>
                <a:gd name="T15" fmla="*/ 0 h 186"/>
                <a:gd name="T16" fmla="*/ 0 w 28"/>
                <a:gd name="T17" fmla="*/ 0 h 186"/>
                <a:gd name="T18" fmla="*/ 0 w 28"/>
                <a:gd name="T19" fmla="*/ 0 h 186"/>
                <a:gd name="T20" fmla="*/ 0 w 28"/>
                <a:gd name="T21" fmla="*/ 0 h 1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186">
                  <a:moveTo>
                    <a:pt x="28" y="0"/>
                  </a:moveTo>
                  <a:lnTo>
                    <a:pt x="28" y="42"/>
                  </a:lnTo>
                  <a:lnTo>
                    <a:pt x="28" y="83"/>
                  </a:lnTo>
                  <a:lnTo>
                    <a:pt x="28" y="125"/>
                  </a:lnTo>
                  <a:lnTo>
                    <a:pt x="28" y="167"/>
                  </a:lnTo>
                  <a:lnTo>
                    <a:pt x="0" y="186"/>
                  </a:lnTo>
                  <a:lnTo>
                    <a:pt x="0" y="144"/>
                  </a:lnTo>
                  <a:lnTo>
                    <a:pt x="0" y="103"/>
                  </a:lnTo>
                  <a:lnTo>
                    <a:pt x="0" y="62"/>
                  </a:lnTo>
                  <a:lnTo>
                    <a:pt x="0" y="2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0" name="Freeform 49">
              <a:extLst>
                <a:ext uri="{FF2B5EF4-FFF2-40B4-BE49-F238E27FC236}">
                  <a16:creationId xmlns:a16="http://schemas.microsoft.com/office/drawing/2014/main" id="{B52921DF-EA7E-4B5F-8829-C4DB112B3FE0}"/>
                </a:ext>
              </a:extLst>
            </p:cNvPr>
            <p:cNvSpPr>
              <a:spLocks/>
            </p:cNvSpPr>
            <p:nvPr/>
          </p:nvSpPr>
          <p:spPr bwMode="auto">
            <a:xfrm>
              <a:off x="2157" y="3648"/>
              <a:ext cx="9" cy="62"/>
            </a:xfrm>
            <a:custGeom>
              <a:avLst/>
              <a:gdLst>
                <a:gd name="T0" fmla="*/ 0 w 27"/>
                <a:gd name="T1" fmla="*/ 0 h 187"/>
                <a:gd name="T2" fmla="*/ 0 w 27"/>
                <a:gd name="T3" fmla="*/ 0 h 187"/>
                <a:gd name="T4" fmla="*/ 0 w 27"/>
                <a:gd name="T5" fmla="*/ 0 h 187"/>
                <a:gd name="T6" fmla="*/ 0 w 27"/>
                <a:gd name="T7" fmla="*/ 0 h 187"/>
                <a:gd name="T8" fmla="*/ 0 w 27"/>
                <a:gd name="T9" fmla="*/ 0 h 187"/>
                <a:gd name="T10" fmla="*/ 0 w 27"/>
                <a:gd name="T11" fmla="*/ 0 h 187"/>
                <a:gd name="T12" fmla="*/ 0 w 27"/>
                <a:gd name="T13" fmla="*/ 0 h 187"/>
                <a:gd name="T14" fmla="*/ 0 w 27"/>
                <a:gd name="T15" fmla="*/ 0 h 187"/>
                <a:gd name="T16" fmla="*/ 0 w 27"/>
                <a:gd name="T17" fmla="*/ 0 h 187"/>
                <a:gd name="T18" fmla="*/ 0 w 27"/>
                <a:gd name="T19" fmla="*/ 0 h 187"/>
                <a:gd name="T20" fmla="*/ 0 w 27"/>
                <a:gd name="T21" fmla="*/ 0 h 1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187">
                  <a:moveTo>
                    <a:pt x="27" y="0"/>
                  </a:moveTo>
                  <a:lnTo>
                    <a:pt x="27" y="42"/>
                  </a:lnTo>
                  <a:lnTo>
                    <a:pt x="27" y="83"/>
                  </a:lnTo>
                  <a:lnTo>
                    <a:pt x="27" y="125"/>
                  </a:lnTo>
                  <a:lnTo>
                    <a:pt x="27" y="167"/>
                  </a:lnTo>
                  <a:lnTo>
                    <a:pt x="0" y="187"/>
                  </a:lnTo>
                  <a:lnTo>
                    <a:pt x="0" y="146"/>
                  </a:lnTo>
                  <a:lnTo>
                    <a:pt x="0" y="104"/>
                  </a:lnTo>
                  <a:lnTo>
                    <a:pt x="0" y="63"/>
                  </a:lnTo>
                  <a:lnTo>
                    <a:pt x="0" y="21"/>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1" name="Freeform 50">
              <a:extLst>
                <a:ext uri="{FF2B5EF4-FFF2-40B4-BE49-F238E27FC236}">
                  <a16:creationId xmlns:a16="http://schemas.microsoft.com/office/drawing/2014/main" id="{7B047CA8-446D-4322-ABE5-B63FA5D9907B}"/>
                </a:ext>
              </a:extLst>
            </p:cNvPr>
            <p:cNvSpPr>
              <a:spLocks/>
            </p:cNvSpPr>
            <p:nvPr/>
          </p:nvSpPr>
          <p:spPr bwMode="auto">
            <a:xfrm>
              <a:off x="2377" y="3718"/>
              <a:ext cx="35" cy="59"/>
            </a:xfrm>
            <a:custGeom>
              <a:avLst/>
              <a:gdLst>
                <a:gd name="T0" fmla="*/ 0 w 105"/>
                <a:gd name="T1" fmla="*/ 0 h 177"/>
                <a:gd name="T2" fmla="*/ 0 w 105"/>
                <a:gd name="T3" fmla="*/ 0 h 177"/>
                <a:gd name="T4" fmla="*/ 0 w 105"/>
                <a:gd name="T5" fmla="*/ 0 h 177"/>
                <a:gd name="T6" fmla="*/ 0 w 105"/>
                <a:gd name="T7" fmla="*/ 0 h 177"/>
                <a:gd name="T8" fmla="*/ 0 w 105"/>
                <a:gd name="T9" fmla="*/ 0 h 177"/>
                <a:gd name="T10" fmla="*/ 0 w 105"/>
                <a:gd name="T11" fmla="*/ 0 h 177"/>
                <a:gd name="T12" fmla="*/ 0 w 105"/>
                <a:gd name="T13" fmla="*/ 0 h 177"/>
                <a:gd name="T14" fmla="*/ 0 w 105"/>
                <a:gd name="T15" fmla="*/ 0 h 177"/>
                <a:gd name="T16" fmla="*/ 0 w 105"/>
                <a:gd name="T17" fmla="*/ 0 h 177"/>
                <a:gd name="T18" fmla="*/ 0 w 105"/>
                <a:gd name="T19" fmla="*/ 0 h 177"/>
                <a:gd name="T20" fmla="*/ 0 w 105"/>
                <a:gd name="T21" fmla="*/ 0 h 177"/>
                <a:gd name="T22" fmla="*/ 0 w 105"/>
                <a:gd name="T23" fmla="*/ 0 h 177"/>
                <a:gd name="T24" fmla="*/ 0 w 105"/>
                <a:gd name="T25" fmla="*/ 0 h 177"/>
                <a:gd name="T26" fmla="*/ 0 w 105"/>
                <a:gd name="T27" fmla="*/ 0 h 177"/>
                <a:gd name="T28" fmla="*/ 0 w 105"/>
                <a:gd name="T29" fmla="*/ 0 h 177"/>
                <a:gd name="T30" fmla="*/ 0 w 105"/>
                <a:gd name="T31" fmla="*/ 0 h 177"/>
                <a:gd name="T32" fmla="*/ 0 w 105"/>
                <a:gd name="T33" fmla="*/ 0 h 177"/>
                <a:gd name="T34" fmla="*/ 0 w 105"/>
                <a:gd name="T35" fmla="*/ 0 h 177"/>
                <a:gd name="T36" fmla="*/ 0 w 105"/>
                <a:gd name="T37" fmla="*/ 0 h 177"/>
                <a:gd name="T38" fmla="*/ 0 w 105"/>
                <a:gd name="T39" fmla="*/ 0 h 177"/>
                <a:gd name="T40" fmla="*/ 0 w 105"/>
                <a:gd name="T41" fmla="*/ 0 h 177"/>
                <a:gd name="T42" fmla="*/ 0 w 105"/>
                <a:gd name="T43" fmla="*/ 0 h 177"/>
                <a:gd name="T44" fmla="*/ 0 w 105"/>
                <a:gd name="T45" fmla="*/ 0 h 177"/>
                <a:gd name="T46" fmla="*/ 0 w 105"/>
                <a:gd name="T47" fmla="*/ 0 h 177"/>
                <a:gd name="T48" fmla="*/ 0 w 105"/>
                <a:gd name="T49" fmla="*/ 0 h 177"/>
                <a:gd name="T50" fmla="*/ 0 w 105"/>
                <a:gd name="T51" fmla="*/ 0 h 177"/>
                <a:gd name="T52" fmla="*/ 0 w 105"/>
                <a:gd name="T53" fmla="*/ 0 h 177"/>
                <a:gd name="T54" fmla="*/ 0 w 105"/>
                <a:gd name="T55" fmla="*/ 0 h 177"/>
                <a:gd name="T56" fmla="*/ 0 w 105"/>
                <a:gd name="T57" fmla="*/ 0 h 177"/>
                <a:gd name="T58" fmla="*/ 0 w 105"/>
                <a:gd name="T59" fmla="*/ 0 h 177"/>
                <a:gd name="T60" fmla="*/ 0 w 105"/>
                <a:gd name="T61" fmla="*/ 0 h 177"/>
                <a:gd name="T62" fmla="*/ 0 w 105"/>
                <a:gd name="T63" fmla="*/ 0 h 177"/>
                <a:gd name="T64" fmla="*/ 0 w 105"/>
                <a:gd name="T65" fmla="*/ 0 h 177"/>
                <a:gd name="T66" fmla="*/ 0 w 105"/>
                <a:gd name="T67" fmla="*/ 0 h 177"/>
                <a:gd name="T68" fmla="*/ 0 w 105"/>
                <a:gd name="T69" fmla="*/ 0 h 1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5" h="177">
                  <a:moveTo>
                    <a:pt x="28" y="0"/>
                  </a:moveTo>
                  <a:lnTo>
                    <a:pt x="37" y="0"/>
                  </a:lnTo>
                  <a:lnTo>
                    <a:pt x="45" y="0"/>
                  </a:lnTo>
                  <a:lnTo>
                    <a:pt x="54" y="0"/>
                  </a:lnTo>
                  <a:lnTo>
                    <a:pt x="63" y="0"/>
                  </a:lnTo>
                  <a:lnTo>
                    <a:pt x="71" y="3"/>
                  </a:lnTo>
                  <a:lnTo>
                    <a:pt x="79" y="5"/>
                  </a:lnTo>
                  <a:lnTo>
                    <a:pt x="85" y="9"/>
                  </a:lnTo>
                  <a:lnTo>
                    <a:pt x="92" y="15"/>
                  </a:lnTo>
                  <a:lnTo>
                    <a:pt x="90" y="36"/>
                  </a:lnTo>
                  <a:lnTo>
                    <a:pt x="87" y="55"/>
                  </a:lnTo>
                  <a:lnTo>
                    <a:pt x="80" y="73"/>
                  </a:lnTo>
                  <a:lnTo>
                    <a:pt x="72" y="91"/>
                  </a:lnTo>
                  <a:lnTo>
                    <a:pt x="62" y="109"/>
                  </a:lnTo>
                  <a:lnTo>
                    <a:pt x="51" y="126"/>
                  </a:lnTo>
                  <a:lnTo>
                    <a:pt x="40" y="142"/>
                  </a:lnTo>
                  <a:lnTo>
                    <a:pt x="29" y="158"/>
                  </a:lnTo>
                  <a:lnTo>
                    <a:pt x="37" y="158"/>
                  </a:lnTo>
                  <a:lnTo>
                    <a:pt x="45" y="157"/>
                  </a:lnTo>
                  <a:lnTo>
                    <a:pt x="52" y="156"/>
                  </a:lnTo>
                  <a:lnTo>
                    <a:pt x="60" y="155"/>
                  </a:lnTo>
                  <a:lnTo>
                    <a:pt x="68" y="152"/>
                  </a:lnTo>
                  <a:lnTo>
                    <a:pt x="76" y="151"/>
                  </a:lnTo>
                  <a:lnTo>
                    <a:pt x="84" y="149"/>
                  </a:lnTo>
                  <a:lnTo>
                    <a:pt x="92" y="148"/>
                  </a:lnTo>
                  <a:lnTo>
                    <a:pt x="87" y="151"/>
                  </a:lnTo>
                  <a:lnTo>
                    <a:pt x="82" y="155"/>
                  </a:lnTo>
                  <a:lnTo>
                    <a:pt x="76" y="159"/>
                  </a:lnTo>
                  <a:lnTo>
                    <a:pt x="71" y="163"/>
                  </a:lnTo>
                  <a:lnTo>
                    <a:pt x="75" y="160"/>
                  </a:lnTo>
                  <a:lnTo>
                    <a:pt x="80" y="157"/>
                  </a:lnTo>
                  <a:lnTo>
                    <a:pt x="83" y="155"/>
                  </a:lnTo>
                  <a:lnTo>
                    <a:pt x="88" y="152"/>
                  </a:lnTo>
                  <a:lnTo>
                    <a:pt x="92" y="150"/>
                  </a:lnTo>
                  <a:lnTo>
                    <a:pt x="97" y="147"/>
                  </a:lnTo>
                  <a:lnTo>
                    <a:pt x="100" y="145"/>
                  </a:lnTo>
                  <a:lnTo>
                    <a:pt x="105" y="142"/>
                  </a:lnTo>
                  <a:lnTo>
                    <a:pt x="77" y="162"/>
                  </a:lnTo>
                  <a:lnTo>
                    <a:pt x="76" y="162"/>
                  </a:lnTo>
                  <a:lnTo>
                    <a:pt x="74" y="162"/>
                  </a:lnTo>
                  <a:lnTo>
                    <a:pt x="73" y="163"/>
                  </a:lnTo>
                  <a:lnTo>
                    <a:pt x="71" y="163"/>
                  </a:lnTo>
                  <a:lnTo>
                    <a:pt x="76" y="159"/>
                  </a:lnTo>
                  <a:lnTo>
                    <a:pt x="82" y="155"/>
                  </a:lnTo>
                  <a:lnTo>
                    <a:pt x="87" y="151"/>
                  </a:lnTo>
                  <a:lnTo>
                    <a:pt x="92" y="148"/>
                  </a:lnTo>
                  <a:lnTo>
                    <a:pt x="82" y="155"/>
                  </a:lnTo>
                  <a:lnTo>
                    <a:pt x="72" y="160"/>
                  </a:lnTo>
                  <a:lnTo>
                    <a:pt x="60" y="166"/>
                  </a:lnTo>
                  <a:lnTo>
                    <a:pt x="49" y="171"/>
                  </a:lnTo>
                  <a:lnTo>
                    <a:pt x="38" y="174"/>
                  </a:lnTo>
                  <a:lnTo>
                    <a:pt x="25" y="176"/>
                  </a:lnTo>
                  <a:lnTo>
                    <a:pt x="13" y="177"/>
                  </a:lnTo>
                  <a:lnTo>
                    <a:pt x="0" y="177"/>
                  </a:lnTo>
                  <a:lnTo>
                    <a:pt x="12" y="162"/>
                  </a:lnTo>
                  <a:lnTo>
                    <a:pt x="24" y="146"/>
                  </a:lnTo>
                  <a:lnTo>
                    <a:pt x="34" y="129"/>
                  </a:lnTo>
                  <a:lnTo>
                    <a:pt x="45" y="110"/>
                  </a:lnTo>
                  <a:lnTo>
                    <a:pt x="52" y="92"/>
                  </a:lnTo>
                  <a:lnTo>
                    <a:pt x="59" y="73"/>
                  </a:lnTo>
                  <a:lnTo>
                    <a:pt x="63" y="54"/>
                  </a:lnTo>
                  <a:lnTo>
                    <a:pt x="65" y="34"/>
                  </a:lnTo>
                  <a:lnTo>
                    <a:pt x="58" y="29"/>
                  </a:lnTo>
                  <a:lnTo>
                    <a:pt x="50" y="24"/>
                  </a:lnTo>
                  <a:lnTo>
                    <a:pt x="42" y="22"/>
                  </a:lnTo>
                  <a:lnTo>
                    <a:pt x="34" y="20"/>
                  </a:lnTo>
                  <a:lnTo>
                    <a:pt x="25" y="20"/>
                  </a:lnTo>
                  <a:lnTo>
                    <a:pt x="17" y="20"/>
                  </a:lnTo>
                  <a:lnTo>
                    <a:pt x="8" y="20"/>
                  </a:lnTo>
                  <a:lnTo>
                    <a:pt x="0" y="2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2" name="Freeform 51">
              <a:extLst>
                <a:ext uri="{FF2B5EF4-FFF2-40B4-BE49-F238E27FC236}">
                  <a16:creationId xmlns:a16="http://schemas.microsoft.com/office/drawing/2014/main" id="{5D01DAC8-1CFC-4881-9C41-5192824051DB}"/>
                </a:ext>
              </a:extLst>
            </p:cNvPr>
            <p:cNvSpPr>
              <a:spLocks/>
            </p:cNvSpPr>
            <p:nvPr/>
          </p:nvSpPr>
          <p:spPr bwMode="auto">
            <a:xfrm>
              <a:off x="2381" y="3893"/>
              <a:ext cx="44" cy="55"/>
            </a:xfrm>
            <a:custGeom>
              <a:avLst/>
              <a:gdLst>
                <a:gd name="T0" fmla="*/ 0 w 130"/>
                <a:gd name="T1" fmla="*/ 0 h 166"/>
                <a:gd name="T2" fmla="*/ 0 w 130"/>
                <a:gd name="T3" fmla="*/ 0 h 166"/>
                <a:gd name="T4" fmla="*/ 0 w 130"/>
                <a:gd name="T5" fmla="*/ 0 h 166"/>
                <a:gd name="T6" fmla="*/ 0 w 130"/>
                <a:gd name="T7" fmla="*/ 0 h 166"/>
                <a:gd name="T8" fmla="*/ 0 w 130"/>
                <a:gd name="T9" fmla="*/ 0 h 166"/>
                <a:gd name="T10" fmla="*/ 0 w 130"/>
                <a:gd name="T11" fmla="*/ 0 h 166"/>
                <a:gd name="T12" fmla="*/ 0 w 130"/>
                <a:gd name="T13" fmla="*/ 0 h 166"/>
                <a:gd name="T14" fmla="*/ 0 w 130"/>
                <a:gd name="T15" fmla="*/ 0 h 166"/>
                <a:gd name="T16" fmla="*/ 0 w 130"/>
                <a:gd name="T17" fmla="*/ 0 h 166"/>
                <a:gd name="T18" fmla="*/ 0 w 130"/>
                <a:gd name="T19" fmla="*/ 0 h 166"/>
                <a:gd name="T20" fmla="*/ 0 w 130"/>
                <a:gd name="T21" fmla="*/ 0 h 166"/>
                <a:gd name="T22" fmla="*/ 0 w 130"/>
                <a:gd name="T23" fmla="*/ 0 h 166"/>
                <a:gd name="T24" fmla="*/ 0 w 130"/>
                <a:gd name="T25" fmla="*/ 0 h 166"/>
                <a:gd name="T26" fmla="*/ 0 w 130"/>
                <a:gd name="T27" fmla="*/ 0 h 166"/>
                <a:gd name="T28" fmla="*/ 0 w 130"/>
                <a:gd name="T29" fmla="*/ 0 h 166"/>
                <a:gd name="T30" fmla="*/ 0 w 130"/>
                <a:gd name="T31" fmla="*/ 0 h 166"/>
                <a:gd name="T32" fmla="*/ 0 w 130"/>
                <a:gd name="T33" fmla="*/ 0 h 166"/>
                <a:gd name="T34" fmla="*/ 0 w 130"/>
                <a:gd name="T35" fmla="*/ 0 h 166"/>
                <a:gd name="T36" fmla="*/ 0 w 130"/>
                <a:gd name="T37" fmla="*/ 0 h 166"/>
                <a:gd name="T38" fmla="*/ 0 w 130"/>
                <a:gd name="T39" fmla="*/ 0 h 166"/>
                <a:gd name="T40" fmla="*/ 0 w 130"/>
                <a:gd name="T41" fmla="*/ 0 h 166"/>
                <a:gd name="T42" fmla="*/ 0 w 130"/>
                <a:gd name="T43" fmla="*/ 0 h 166"/>
                <a:gd name="T44" fmla="*/ 0 w 130"/>
                <a:gd name="T45" fmla="*/ 0 h 166"/>
                <a:gd name="T46" fmla="*/ 0 w 130"/>
                <a:gd name="T47" fmla="*/ 0 h 166"/>
                <a:gd name="T48" fmla="*/ 0 w 130"/>
                <a:gd name="T49" fmla="*/ 0 h 166"/>
                <a:gd name="T50" fmla="*/ 0 w 130"/>
                <a:gd name="T51" fmla="*/ 0 h 166"/>
                <a:gd name="T52" fmla="*/ 0 w 130"/>
                <a:gd name="T53" fmla="*/ 0 h 166"/>
                <a:gd name="T54" fmla="*/ 0 w 130"/>
                <a:gd name="T55" fmla="*/ 0 h 166"/>
                <a:gd name="T56" fmla="*/ 0 w 130"/>
                <a:gd name="T57" fmla="*/ 0 h 166"/>
                <a:gd name="T58" fmla="*/ 0 w 130"/>
                <a:gd name="T59" fmla="*/ 0 h 166"/>
                <a:gd name="T60" fmla="*/ 0 w 130"/>
                <a:gd name="T61" fmla="*/ 0 h 166"/>
                <a:gd name="T62" fmla="*/ 0 w 130"/>
                <a:gd name="T63" fmla="*/ 0 h 166"/>
                <a:gd name="T64" fmla="*/ 0 w 130"/>
                <a:gd name="T65" fmla="*/ 0 h 166"/>
                <a:gd name="T66" fmla="*/ 0 w 130"/>
                <a:gd name="T67" fmla="*/ 0 h 166"/>
                <a:gd name="T68" fmla="*/ 0 w 130"/>
                <a:gd name="T69" fmla="*/ 0 h 1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30" h="166">
                  <a:moveTo>
                    <a:pt x="78" y="0"/>
                  </a:moveTo>
                  <a:lnTo>
                    <a:pt x="73" y="18"/>
                  </a:lnTo>
                  <a:lnTo>
                    <a:pt x="68" y="37"/>
                  </a:lnTo>
                  <a:lnTo>
                    <a:pt x="61" y="56"/>
                  </a:lnTo>
                  <a:lnTo>
                    <a:pt x="54" y="73"/>
                  </a:lnTo>
                  <a:lnTo>
                    <a:pt x="46" y="91"/>
                  </a:lnTo>
                  <a:lnTo>
                    <a:pt x="39" y="109"/>
                  </a:lnTo>
                  <a:lnTo>
                    <a:pt x="33" y="128"/>
                  </a:lnTo>
                  <a:lnTo>
                    <a:pt x="27" y="146"/>
                  </a:lnTo>
                  <a:lnTo>
                    <a:pt x="39" y="142"/>
                  </a:lnTo>
                  <a:lnTo>
                    <a:pt x="52" y="137"/>
                  </a:lnTo>
                  <a:lnTo>
                    <a:pt x="65" y="132"/>
                  </a:lnTo>
                  <a:lnTo>
                    <a:pt x="78" y="127"/>
                  </a:lnTo>
                  <a:lnTo>
                    <a:pt x="90" y="124"/>
                  </a:lnTo>
                  <a:lnTo>
                    <a:pt x="104" y="120"/>
                  </a:lnTo>
                  <a:lnTo>
                    <a:pt x="117" y="119"/>
                  </a:lnTo>
                  <a:lnTo>
                    <a:pt x="130" y="119"/>
                  </a:lnTo>
                  <a:lnTo>
                    <a:pt x="102" y="138"/>
                  </a:lnTo>
                  <a:lnTo>
                    <a:pt x="88" y="138"/>
                  </a:lnTo>
                  <a:lnTo>
                    <a:pt x="76" y="139"/>
                  </a:lnTo>
                  <a:lnTo>
                    <a:pt x="62" y="143"/>
                  </a:lnTo>
                  <a:lnTo>
                    <a:pt x="50" y="146"/>
                  </a:lnTo>
                  <a:lnTo>
                    <a:pt x="37" y="151"/>
                  </a:lnTo>
                  <a:lnTo>
                    <a:pt x="25" y="157"/>
                  </a:lnTo>
                  <a:lnTo>
                    <a:pt x="12" y="161"/>
                  </a:lnTo>
                  <a:lnTo>
                    <a:pt x="0" y="166"/>
                  </a:lnTo>
                  <a:lnTo>
                    <a:pt x="5" y="147"/>
                  </a:lnTo>
                  <a:lnTo>
                    <a:pt x="12" y="129"/>
                  </a:lnTo>
                  <a:lnTo>
                    <a:pt x="19" y="111"/>
                  </a:lnTo>
                  <a:lnTo>
                    <a:pt x="26" y="93"/>
                  </a:lnTo>
                  <a:lnTo>
                    <a:pt x="33" y="75"/>
                  </a:lnTo>
                  <a:lnTo>
                    <a:pt x="39" y="57"/>
                  </a:lnTo>
                  <a:lnTo>
                    <a:pt x="45" y="38"/>
                  </a:lnTo>
                  <a:lnTo>
                    <a:pt x="51" y="19"/>
                  </a:lnTo>
                  <a:lnTo>
                    <a:pt x="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3" name="Freeform 52">
              <a:extLst>
                <a:ext uri="{FF2B5EF4-FFF2-40B4-BE49-F238E27FC236}">
                  <a16:creationId xmlns:a16="http://schemas.microsoft.com/office/drawing/2014/main" id="{F326586C-DD1B-4D09-89D6-89A5EFED2674}"/>
                </a:ext>
              </a:extLst>
            </p:cNvPr>
            <p:cNvSpPr>
              <a:spLocks/>
            </p:cNvSpPr>
            <p:nvPr/>
          </p:nvSpPr>
          <p:spPr bwMode="auto">
            <a:xfrm>
              <a:off x="2405" y="3908"/>
              <a:ext cx="12" cy="67"/>
            </a:xfrm>
            <a:custGeom>
              <a:avLst/>
              <a:gdLst>
                <a:gd name="T0" fmla="*/ 0 w 35"/>
                <a:gd name="T1" fmla="*/ 0 h 200"/>
                <a:gd name="T2" fmla="*/ 0 w 35"/>
                <a:gd name="T3" fmla="*/ 0 h 200"/>
                <a:gd name="T4" fmla="*/ 0 w 35"/>
                <a:gd name="T5" fmla="*/ 0 h 200"/>
                <a:gd name="T6" fmla="*/ 0 w 35"/>
                <a:gd name="T7" fmla="*/ 0 h 200"/>
                <a:gd name="T8" fmla="*/ 0 w 35"/>
                <a:gd name="T9" fmla="*/ 0 h 200"/>
                <a:gd name="T10" fmla="*/ 0 w 35"/>
                <a:gd name="T11" fmla="*/ 0 h 200"/>
                <a:gd name="T12" fmla="*/ 0 w 35"/>
                <a:gd name="T13" fmla="*/ 0 h 200"/>
                <a:gd name="T14" fmla="*/ 0 w 35"/>
                <a:gd name="T15" fmla="*/ 0 h 200"/>
                <a:gd name="T16" fmla="*/ 0 w 35"/>
                <a:gd name="T17" fmla="*/ 0 h 200"/>
                <a:gd name="T18" fmla="*/ 0 w 35"/>
                <a:gd name="T19" fmla="*/ 0 h 200"/>
                <a:gd name="T20" fmla="*/ 0 w 35"/>
                <a:gd name="T21" fmla="*/ 0 h 2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5" h="200">
                  <a:moveTo>
                    <a:pt x="35" y="0"/>
                  </a:moveTo>
                  <a:lnTo>
                    <a:pt x="31" y="46"/>
                  </a:lnTo>
                  <a:lnTo>
                    <a:pt x="28" y="91"/>
                  </a:lnTo>
                  <a:lnTo>
                    <a:pt x="30" y="136"/>
                  </a:lnTo>
                  <a:lnTo>
                    <a:pt x="35" y="181"/>
                  </a:lnTo>
                  <a:lnTo>
                    <a:pt x="7" y="200"/>
                  </a:lnTo>
                  <a:lnTo>
                    <a:pt x="2" y="156"/>
                  </a:lnTo>
                  <a:lnTo>
                    <a:pt x="0" y="110"/>
                  </a:lnTo>
                  <a:lnTo>
                    <a:pt x="2" y="65"/>
                  </a:lnTo>
                  <a:lnTo>
                    <a:pt x="7" y="20"/>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4" name="Freeform 53">
              <a:extLst>
                <a:ext uri="{FF2B5EF4-FFF2-40B4-BE49-F238E27FC236}">
                  <a16:creationId xmlns:a16="http://schemas.microsoft.com/office/drawing/2014/main" id="{CFF2C22E-EA50-414A-9D81-3DCF6DC30E23}"/>
                </a:ext>
              </a:extLst>
            </p:cNvPr>
            <p:cNvSpPr>
              <a:spLocks/>
            </p:cNvSpPr>
            <p:nvPr/>
          </p:nvSpPr>
          <p:spPr bwMode="auto">
            <a:xfrm>
              <a:off x="2298" y="3959"/>
              <a:ext cx="43" cy="85"/>
            </a:xfrm>
            <a:custGeom>
              <a:avLst/>
              <a:gdLst>
                <a:gd name="T0" fmla="*/ 0 w 129"/>
                <a:gd name="T1" fmla="*/ 0 h 255"/>
                <a:gd name="T2" fmla="*/ 0 w 129"/>
                <a:gd name="T3" fmla="*/ 0 h 255"/>
                <a:gd name="T4" fmla="*/ 0 w 129"/>
                <a:gd name="T5" fmla="*/ 0 h 255"/>
                <a:gd name="T6" fmla="*/ 0 w 129"/>
                <a:gd name="T7" fmla="*/ 0 h 255"/>
                <a:gd name="T8" fmla="*/ 0 w 129"/>
                <a:gd name="T9" fmla="*/ 0 h 255"/>
                <a:gd name="T10" fmla="*/ 0 w 129"/>
                <a:gd name="T11" fmla="*/ 0 h 255"/>
                <a:gd name="T12" fmla="*/ 0 w 129"/>
                <a:gd name="T13" fmla="*/ 0 h 255"/>
                <a:gd name="T14" fmla="*/ 0 w 129"/>
                <a:gd name="T15" fmla="*/ 0 h 255"/>
                <a:gd name="T16" fmla="*/ 0 w 129"/>
                <a:gd name="T17" fmla="*/ 0 h 255"/>
                <a:gd name="T18" fmla="*/ 0 w 129"/>
                <a:gd name="T19" fmla="*/ 0 h 255"/>
                <a:gd name="T20" fmla="*/ 0 w 129"/>
                <a:gd name="T21" fmla="*/ 0 h 255"/>
                <a:gd name="T22" fmla="*/ 0 w 129"/>
                <a:gd name="T23" fmla="*/ 0 h 255"/>
                <a:gd name="T24" fmla="*/ 0 w 129"/>
                <a:gd name="T25" fmla="*/ 0 h 255"/>
                <a:gd name="T26" fmla="*/ 0 w 129"/>
                <a:gd name="T27" fmla="*/ 0 h 255"/>
                <a:gd name="T28" fmla="*/ 0 w 129"/>
                <a:gd name="T29" fmla="*/ 0 h 255"/>
                <a:gd name="T30" fmla="*/ 0 w 129"/>
                <a:gd name="T31" fmla="*/ 0 h 255"/>
                <a:gd name="T32" fmla="*/ 0 w 129"/>
                <a:gd name="T33" fmla="*/ 0 h 255"/>
                <a:gd name="T34" fmla="*/ 0 w 129"/>
                <a:gd name="T35" fmla="*/ 0 h 255"/>
                <a:gd name="T36" fmla="*/ 0 w 129"/>
                <a:gd name="T37" fmla="*/ 0 h 255"/>
                <a:gd name="T38" fmla="*/ 0 w 129"/>
                <a:gd name="T39" fmla="*/ 0 h 255"/>
                <a:gd name="T40" fmla="*/ 0 w 129"/>
                <a:gd name="T41" fmla="*/ 0 h 255"/>
                <a:gd name="T42" fmla="*/ 0 w 129"/>
                <a:gd name="T43" fmla="*/ 0 h 255"/>
                <a:gd name="T44" fmla="*/ 0 w 129"/>
                <a:gd name="T45" fmla="*/ 0 h 255"/>
                <a:gd name="T46" fmla="*/ 0 w 129"/>
                <a:gd name="T47" fmla="*/ 0 h 255"/>
                <a:gd name="T48" fmla="*/ 0 w 129"/>
                <a:gd name="T49" fmla="*/ 0 h 255"/>
                <a:gd name="T50" fmla="*/ 0 w 129"/>
                <a:gd name="T51" fmla="*/ 0 h 255"/>
                <a:gd name="T52" fmla="*/ 0 w 129"/>
                <a:gd name="T53" fmla="*/ 0 h 255"/>
                <a:gd name="T54" fmla="*/ 0 w 129"/>
                <a:gd name="T55" fmla="*/ 0 h 255"/>
                <a:gd name="T56" fmla="*/ 0 w 129"/>
                <a:gd name="T57" fmla="*/ 0 h 255"/>
                <a:gd name="T58" fmla="*/ 0 w 129"/>
                <a:gd name="T59" fmla="*/ 0 h 255"/>
                <a:gd name="T60" fmla="*/ 0 w 129"/>
                <a:gd name="T61" fmla="*/ 0 h 255"/>
                <a:gd name="T62" fmla="*/ 0 w 129"/>
                <a:gd name="T63" fmla="*/ 0 h 255"/>
                <a:gd name="T64" fmla="*/ 0 w 129"/>
                <a:gd name="T65" fmla="*/ 0 h 255"/>
                <a:gd name="T66" fmla="*/ 0 w 129"/>
                <a:gd name="T67" fmla="*/ 0 h 255"/>
                <a:gd name="T68" fmla="*/ 0 w 129"/>
                <a:gd name="T69" fmla="*/ 0 h 255"/>
                <a:gd name="T70" fmla="*/ 0 w 129"/>
                <a:gd name="T71" fmla="*/ 0 h 255"/>
                <a:gd name="T72" fmla="*/ 0 w 129"/>
                <a:gd name="T73" fmla="*/ 0 h 255"/>
                <a:gd name="T74" fmla="*/ 0 w 129"/>
                <a:gd name="T75" fmla="*/ 0 h 255"/>
                <a:gd name="T76" fmla="*/ 0 w 129"/>
                <a:gd name="T77" fmla="*/ 0 h 255"/>
                <a:gd name="T78" fmla="*/ 0 w 129"/>
                <a:gd name="T79" fmla="*/ 0 h 255"/>
                <a:gd name="T80" fmla="*/ 0 w 129"/>
                <a:gd name="T81" fmla="*/ 0 h 255"/>
                <a:gd name="T82" fmla="*/ 0 w 129"/>
                <a:gd name="T83" fmla="*/ 0 h 255"/>
                <a:gd name="T84" fmla="*/ 0 w 129"/>
                <a:gd name="T85" fmla="*/ 0 h 255"/>
                <a:gd name="T86" fmla="*/ 0 w 129"/>
                <a:gd name="T87" fmla="*/ 0 h 255"/>
                <a:gd name="T88" fmla="*/ 0 w 129"/>
                <a:gd name="T89" fmla="*/ 0 h 255"/>
                <a:gd name="T90" fmla="*/ 0 w 129"/>
                <a:gd name="T91" fmla="*/ 0 h 255"/>
                <a:gd name="T92" fmla="*/ 0 w 129"/>
                <a:gd name="T93" fmla="*/ 0 h 255"/>
                <a:gd name="T94" fmla="*/ 0 w 129"/>
                <a:gd name="T95" fmla="*/ 0 h 255"/>
                <a:gd name="T96" fmla="*/ 0 w 129"/>
                <a:gd name="T97" fmla="*/ 0 h 255"/>
                <a:gd name="T98" fmla="*/ 0 w 129"/>
                <a:gd name="T99" fmla="*/ 0 h 255"/>
                <a:gd name="T100" fmla="*/ 0 w 129"/>
                <a:gd name="T101" fmla="*/ 0 h 255"/>
                <a:gd name="T102" fmla="*/ 0 w 129"/>
                <a:gd name="T103" fmla="*/ 0 h 255"/>
                <a:gd name="T104" fmla="*/ 0 w 129"/>
                <a:gd name="T105" fmla="*/ 0 h 255"/>
                <a:gd name="T106" fmla="*/ 0 w 129"/>
                <a:gd name="T107" fmla="*/ 0 h 255"/>
                <a:gd name="T108" fmla="*/ 0 w 129"/>
                <a:gd name="T109" fmla="*/ 0 h 2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9" h="255">
                  <a:moveTo>
                    <a:pt x="117" y="0"/>
                  </a:moveTo>
                  <a:lnTo>
                    <a:pt x="107" y="12"/>
                  </a:lnTo>
                  <a:lnTo>
                    <a:pt x="95" y="21"/>
                  </a:lnTo>
                  <a:lnTo>
                    <a:pt x="84" y="29"/>
                  </a:lnTo>
                  <a:lnTo>
                    <a:pt x="72" y="34"/>
                  </a:lnTo>
                  <a:lnTo>
                    <a:pt x="58" y="40"/>
                  </a:lnTo>
                  <a:lnTo>
                    <a:pt x="44" y="45"/>
                  </a:lnTo>
                  <a:lnTo>
                    <a:pt x="31" y="49"/>
                  </a:lnTo>
                  <a:lnTo>
                    <a:pt x="17" y="54"/>
                  </a:lnTo>
                  <a:lnTo>
                    <a:pt x="24" y="51"/>
                  </a:lnTo>
                  <a:lnTo>
                    <a:pt x="31" y="49"/>
                  </a:lnTo>
                  <a:lnTo>
                    <a:pt x="38" y="47"/>
                  </a:lnTo>
                  <a:lnTo>
                    <a:pt x="43" y="45"/>
                  </a:lnTo>
                  <a:lnTo>
                    <a:pt x="43" y="57"/>
                  </a:lnTo>
                  <a:lnTo>
                    <a:pt x="43" y="68"/>
                  </a:lnTo>
                  <a:lnTo>
                    <a:pt x="43" y="81"/>
                  </a:lnTo>
                  <a:lnTo>
                    <a:pt x="43" y="93"/>
                  </a:lnTo>
                  <a:lnTo>
                    <a:pt x="51" y="92"/>
                  </a:lnTo>
                  <a:lnTo>
                    <a:pt x="59" y="90"/>
                  </a:lnTo>
                  <a:lnTo>
                    <a:pt x="67" y="88"/>
                  </a:lnTo>
                  <a:lnTo>
                    <a:pt x="75" y="86"/>
                  </a:lnTo>
                  <a:lnTo>
                    <a:pt x="82" y="84"/>
                  </a:lnTo>
                  <a:lnTo>
                    <a:pt x="90" y="83"/>
                  </a:lnTo>
                  <a:lnTo>
                    <a:pt x="97" y="83"/>
                  </a:lnTo>
                  <a:lnTo>
                    <a:pt x="103" y="84"/>
                  </a:lnTo>
                  <a:lnTo>
                    <a:pt x="120" y="97"/>
                  </a:lnTo>
                  <a:lnTo>
                    <a:pt x="128" y="116"/>
                  </a:lnTo>
                  <a:lnTo>
                    <a:pt x="129" y="140"/>
                  </a:lnTo>
                  <a:lnTo>
                    <a:pt x="127" y="163"/>
                  </a:lnTo>
                  <a:lnTo>
                    <a:pt x="125" y="173"/>
                  </a:lnTo>
                  <a:lnTo>
                    <a:pt x="122" y="183"/>
                  </a:lnTo>
                  <a:lnTo>
                    <a:pt x="116" y="192"/>
                  </a:lnTo>
                  <a:lnTo>
                    <a:pt x="109" y="201"/>
                  </a:lnTo>
                  <a:lnTo>
                    <a:pt x="101" y="209"/>
                  </a:lnTo>
                  <a:lnTo>
                    <a:pt x="92" y="216"/>
                  </a:lnTo>
                  <a:lnTo>
                    <a:pt x="82" y="223"/>
                  </a:lnTo>
                  <a:lnTo>
                    <a:pt x="72" y="229"/>
                  </a:lnTo>
                  <a:lnTo>
                    <a:pt x="76" y="226"/>
                  </a:lnTo>
                  <a:lnTo>
                    <a:pt x="80" y="223"/>
                  </a:lnTo>
                  <a:lnTo>
                    <a:pt x="83" y="221"/>
                  </a:lnTo>
                  <a:lnTo>
                    <a:pt x="86" y="218"/>
                  </a:lnTo>
                  <a:lnTo>
                    <a:pt x="78" y="224"/>
                  </a:lnTo>
                  <a:lnTo>
                    <a:pt x="70" y="230"/>
                  </a:lnTo>
                  <a:lnTo>
                    <a:pt x="62" y="235"/>
                  </a:lnTo>
                  <a:lnTo>
                    <a:pt x="55" y="241"/>
                  </a:lnTo>
                  <a:lnTo>
                    <a:pt x="47" y="246"/>
                  </a:lnTo>
                  <a:lnTo>
                    <a:pt x="38" y="249"/>
                  </a:lnTo>
                  <a:lnTo>
                    <a:pt x="28" y="252"/>
                  </a:lnTo>
                  <a:lnTo>
                    <a:pt x="18" y="255"/>
                  </a:lnTo>
                  <a:lnTo>
                    <a:pt x="11" y="255"/>
                  </a:lnTo>
                  <a:lnTo>
                    <a:pt x="6" y="251"/>
                  </a:lnTo>
                  <a:lnTo>
                    <a:pt x="2" y="244"/>
                  </a:lnTo>
                  <a:lnTo>
                    <a:pt x="0" y="238"/>
                  </a:lnTo>
                  <a:lnTo>
                    <a:pt x="27" y="218"/>
                  </a:lnTo>
                  <a:lnTo>
                    <a:pt x="32" y="227"/>
                  </a:lnTo>
                  <a:lnTo>
                    <a:pt x="38" y="233"/>
                  </a:lnTo>
                  <a:lnTo>
                    <a:pt x="45" y="234"/>
                  </a:lnTo>
                  <a:lnTo>
                    <a:pt x="53" y="233"/>
                  </a:lnTo>
                  <a:lnTo>
                    <a:pt x="62" y="231"/>
                  </a:lnTo>
                  <a:lnTo>
                    <a:pt x="70" y="227"/>
                  </a:lnTo>
                  <a:lnTo>
                    <a:pt x="80" y="223"/>
                  </a:lnTo>
                  <a:lnTo>
                    <a:pt x="86" y="218"/>
                  </a:lnTo>
                  <a:lnTo>
                    <a:pt x="83" y="221"/>
                  </a:lnTo>
                  <a:lnTo>
                    <a:pt x="80" y="223"/>
                  </a:lnTo>
                  <a:lnTo>
                    <a:pt x="76" y="226"/>
                  </a:lnTo>
                  <a:lnTo>
                    <a:pt x="72" y="229"/>
                  </a:lnTo>
                  <a:lnTo>
                    <a:pt x="76" y="225"/>
                  </a:lnTo>
                  <a:lnTo>
                    <a:pt x="81" y="223"/>
                  </a:lnTo>
                  <a:lnTo>
                    <a:pt x="85" y="219"/>
                  </a:lnTo>
                  <a:lnTo>
                    <a:pt x="90" y="216"/>
                  </a:lnTo>
                  <a:lnTo>
                    <a:pt x="94" y="213"/>
                  </a:lnTo>
                  <a:lnTo>
                    <a:pt x="99" y="209"/>
                  </a:lnTo>
                  <a:lnTo>
                    <a:pt x="103" y="207"/>
                  </a:lnTo>
                  <a:lnTo>
                    <a:pt x="108" y="204"/>
                  </a:lnTo>
                  <a:lnTo>
                    <a:pt x="102" y="207"/>
                  </a:lnTo>
                  <a:lnTo>
                    <a:pt x="97" y="209"/>
                  </a:lnTo>
                  <a:lnTo>
                    <a:pt x="90" y="213"/>
                  </a:lnTo>
                  <a:lnTo>
                    <a:pt x="84" y="215"/>
                  </a:lnTo>
                  <a:lnTo>
                    <a:pt x="92" y="202"/>
                  </a:lnTo>
                  <a:lnTo>
                    <a:pt x="99" y="188"/>
                  </a:lnTo>
                  <a:lnTo>
                    <a:pt x="102" y="172"/>
                  </a:lnTo>
                  <a:lnTo>
                    <a:pt x="103" y="155"/>
                  </a:lnTo>
                  <a:lnTo>
                    <a:pt x="101" y="139"/>
                  </a:lnTo>
                  <a:lnTo>
                    <a:pt x="97" y="124"/>
                  </a:lnTo>
                  <a:lnTo>
                    <a:pt x="87" y="112"/>
                  </a:lnTo>
                  <a:lnTo>
                    <a:pt x="76" y="104"/>
                  </a:lnTo>
                  <a:lnTo>
                    <a:pt x="69" y="103"/>
                  </a:lnTo>
                  <a:lnTo>
                    <a:pt x="62" y="103"/>
                  </a:lnTo>
                  <a:lnTo>
                    <a:pt x="56" y="104"/>
                  </a:lnTo>
                  <a:lnTo>
                    <a:pt x="48" y="105"/>
                  </a:lnTo>
                  <a:lnTo>
                    <a:pt x="40" y="107"/>
                  </a:lnTo>
                  <a:lnTo>
                    <a:pt x="32" y="109"/>
                  </a:lnTo>
                  <a:lnTo>
                    <a:pt x="24" y="112"/>
                  </a:lnTo>
                  <a:lnTo>
                    <a:pt x="16" y="113"/>
                  </a:lnTo>
                  <a:lnTo>
                    <a:pt x="15" y="98"/>
                  </a:lnTo>
                  <a:lnTo>
                    <a:pt x="14" y="82"/>
                  </a:lnTo>
                  <a:lnTo>
                    <a:pt x="15" y="68"/>
                  </a:lnTo>
                  <a:lnTo>
                    <a:pt x="19" y="56"/>
                  </a:lnTo>
                  <a:lnTo>
                    <a:pt x="28" y="46"/>
                  </a:lnTo>
                  <a:lnTo>
                    <a:pt x="39" y="38"/>
                  </a:lnTo>
                  <a:lnTo>
                    <a:pt x="50" y="32"/>
                  </a:lnTo>
                  <a:lnTo>
                    <a:pt x="64" y="28"/>
                  </a:lnTo>
                  <a:lnTo>
                    <a:pt x="76" y="23"/>
                  </a:lnTo>
                  <a:lnTo>
                    <a:pt x="89" y="19"/>
                  </a:lnTo>
                  <a:lnTo>
                    <a:pt x="101" y="14"/>
                  </a:lnTo>
                  <a:lnTo>
                    <a:pt x="114" y="7"/>
                  </a:lnTo>
                  <a:lnTo>
                    <a:pt x="108" y="11"/>
                  </a:lnTo>
                  <a:lnTo>
                    <a:pt x="102" y="14"/>
                  </a:lnTo>
                  <a:lnTo>
                    <a:pt x="95" y="17"/>
                  </a:lnTo>
                  <a:lnTo>
                    <a:pt x="90" y="21"/>
                  </a:lnTo>
                  <a:lnTo>
                    <a:pt x="1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5" name="Freeform 54">
              <a:extLst>
                <a:ext uri="{FF2B5EF4-FFF2-40B4-BE49-F238E27FC236}">
                  <a16:creationId xmlns:a16="http://schemas.microsoft.com/office/drawing/2014/main" id="{3504F5AE-40D8-490C-9313-A5B16F8E2578}"/>
                </a:ext>
              </a:extLst>
            </p:cNvPr>
            <p:cNvSpPr>
              <a:spLocks/>
            </p:cNvSpPr>
            <p:nvPr/>
          </p:nvSpPr>
          <p:spPr bwMode="auto">
            <a:xfrm>
              <a:off x="2153" y="3966"/>
              <a:ext cx="46" cy="73"/>
            </a:xfrm>
            <a:custGeom>
              <a:avLst/>
              <a:gdLst>
                <a:gd name="T0" fmla="*/ 0 w 138"/>
                <a:gd name="T1" fmla="*/ 0 h 219"/>
                <a:gd name="T2" fmla="*/ 0 w 138"/>
                <a:gd name="T3" fmla="*/ 0 h 219"/>
                <a:gd name="T4" fmla="*/ 0 w 138"/>
                <a:gd name="T5" fmla="*/ 0 h 219"/>
                <a:gd name="T6" fmla="*/ 0 w 138"/>
                <a:gd name="T7" fmla="*/ 0 h 219"/>
                <a:gd name="T8" fmla="*/ 0 w 138"/>
                <a:gd name="T9" fmla="*/ 0 h 219"/>
                <a:gd name="T10" fmla="*/ 0 w 138"/>
                <a:gd name="T11" fmla="*/ 0 h 219"/>
                <a:gd name="T12" fmla="*/ 0 w 138"/>
                <a:gd name="T13" fmla="*/ 0 h 219"/>
                <a:gd name="T14" fmla="*/ 0 w 138"/>
                <a:gd name="T15" fmla="*/ 0 h 219"/>
                <a:gd name="T16" fmla="*/ 0 w 138"/>
                <a:gd name="T17" fmla="*/ 0 h 219"/>
                <a:gd name="T18" fmla="*/ 0 w 138"/>
                <a:gd name="T19" fmla="*/ 0 h 219"/>
                <a:gd name="T20" fmla="*/ 0 w 138"/>
                <a:gd name="T21" fmla="*/ 0 h 219"/>
                <a:gd name="T22" fmla="*/ 0 w 138"/>
                <a:gd name="T23" fmla="*/ 0 h 219"/>
                <a:gd name="T24" fmla="*/ 0 w 138"/>
                <a:gd name="T25" fmla="*/ 0 h 219"/>
                <a:gd name="T26" fmla="*/ 0 w 138"/>
                <a:gd name="T27" fmla="*/ 0 h 219"/>
                <a:gd name="T28" fmla="*/ 0 w 138"/>
                <a:gd name="T29" fmla="*/ 0 h 219"/>
                <a:gd name="T30" fmla="*/ 0 w 138"/>
                <a:gd name="T31" fmla="*/ 0 h 219"/>
                <a:gd name="T32" fmla="*/ 0 w 138"/>
                <a:gd name="T33" fmla="*/ 0 h 219"/>
                <a:gd name="T34" fmla="*/ 0 w 138"/>
                <a:gd name="T35" fmla="*/ 0 h 219"/>
                <a:gd name="T36" fmla="*/ 0 w 138"/>
                <a:gd name="T37" fmla="*/ 0 h 219"/>
                <a:gd name="T38" fmla="*/ 0 w 138"/>
                <a:gd name="T39" fmla="*/ 0 h 219"/>
                <a:gd name="T40" fmla="*/ 0 w 138"/>
                <a:gd name="T41" fmla="*/ 0 h 219"/>
                <a:gd name="T42" fmla="*/ 0 w 138"/>
                <a:gd name="T43" fmla="*/ 0 h 219"/>
                <a:gd name="T44" fmla="*/ 0 w 138"/>
                <a:gd name="T45" fmla="*/ 0 h 219"/>
                <a:gd name="T46" fmla="*/ 0 w 138"/>
                <a:gd name="T47" fmla="*/ 0 h 219"/>
                <a:gd name="T48" fmla="*/ 0 w 138"/>
                <a:gd name="T49" fmla="*/ 0 h 219"/>
                <a:gd name="T50" fmla="*/ 0 w 138"/>
                <a:gd name="T51" fmla="*/ 0 h 219"/>
                <a:gd name="T52" fmla="*/ 0 w 138"/>
                <a:gd name="T53" fmla="*/ 0 h 219"/>
                <a:gd name="T54" fmla="*/ 0 w 138"/>
                <a:gd name="T55" fmla="*/ 0 h 219"/>
                <a:gd name="T56" fmla="*/ 0 w 138"/>
                <a:gd name="T57" fmla="*/ 0 h 219"/>
                <a:gd name="T58" fmla="*/ 0 w 138"/>
                <a:gd name="T59" fmla="*/ 0 h 219"/>
                <a:gd name="T60" fmla="*/ 0 w 138"/>
                <a:gd name="T61" fmla="*/ 0 h 219"/>
                <a:gd name="T62" fmla="*/ 0 w 138"/>
                <a:gd name="T63" fmla="*/ 0 h 219"/>
                <a:gd name="T64" fmla="*/ 0 w 138"/>
                <a:gd name="T65" fmla="*/ 0 h 219"/>
                <a:gd name="T66" fmla="*/ 0 w 138"/>
                <a:gd name="T67" fmla="*/ 0 h 219"/>
                <a:gd name="T68" fmla="*/ 0 w 138"/>
                <a:gd name="T69" fmla="*/ 0 h 2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38" h="219">
                  <a:moveTo>
                    <a:pt x="27" y="0"/>
                  </a:moveTo>
                  <a:lnTo>
                    <a:pt x="41" y="2"/>
                  </a:lnTo>
                  <a:lnTo>
                    <a:pt x="56" y="3"/>
                  </a:lnTo>
                  <a:lnTo>
                    <a:pt x="69" y="6"/>
                  </a:lnTo>
                  <a:lnTo>
                    <a:pt x="83" y="6"/>
                  </a:lnTo>
                  <a:lnTo>
                    <a:pt x="97" y="7"/>
                  </a:lnTo>
                  <a:lnTo>
                    <a:pt x="110" y="6"/>
                  </a:lnTo>
                  <a:lnTo>
                    <a:pt x="124" y="5"/>
                  </a:lnTo>
                  <a:lnTo>
                    <a:pt x="138" y="2"/>
                  </a:lnTo>
                  <a:lnTo>
                    <a:pt x="119" y="24"/>
                  </a:lnTo>
                  <a:lnTo>
                    <a:pt x="102" y="45"/>
                  </a:lnTo>
                  <a:lnTo>
                    <a:pt x="87" y="69"/>
                  </a:lnTo>
                  <a:lnTo>
                    <a:pt x="74" y="94"/>
                  </a:lnTo>
                  <a:lnTo>
                    <a:pt x="62" y="119"/>
                  </a:lnTo>
                  <a:lnTo>
                    <a:pt x="52" y="145"/>
                  </a:lnTo>
                  <a:lnTo>
                    <a:pt x="46" y="173"/>
                  </a:lnTo>
                  <a:lnTo>
                    <a:pt x="40" y="200"/>
                  </a:lnTo>
                  <a:lnTo>
                    <a:pt x="13" y="219"/>
                  </a:lnTo>
                  <a:lnTo>
                    <a:pt x="18" y="192"/>
                  </a:lnTo>
                  <a:lnTo>
                    <a:pt x="25" y="165"/>
                  </a:lnTo>
                  <a:lnTo>
                    <a:pt x="34" y="139"/>
                  </a:lnTo>
                  <a:lnTo>
                    <a:pt x="47" y="114"/>
                  </a:lnTo>
                  <a:lnTo>
                    <a:pt x="59" y="89"/>
                  </a:lnTo>
                  <a:lnTo>
                    <a:pt x="75" y="65"/>
                  </a:lnTo>
                  <a:lnTo>
                    <a:pt x="92" y="43"/>
                  </a:lnTo>
                  <a:lnTo>
                    <a:pt x="110" y="22"/>
                  </a:lnTo>
                  <a:lnTo>
                    <a:pt x="97" y="24"/>
                  </a:lnTo>
                  <a:lnTo>
                    <a:pt x="82" y="25"/>
                  </a:lnTo>
                  <a:lnTo>
                    <a:pt x="68" y="26"/>
                  </a:lnTo>
                  <a:lnTo>
                    <a:pt x="55" y="26"/>
                  </a:lnTo>
                  <a:lnTo>
                    <a:pt x="41" y="25"/>
                  </a:lnTo>
                  <a:lnTo>
                    <a:pt x="27" y="24"/>
                  </a:lnTo>
                  <a:lnTo>
                    <a:pt x="14" y="22"/>
                  </a:lnTo>
                  <a:lnTo>
                    <a:pt x="0" y="21"/>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6" name="Freeform 55">
              <a:extLst>
                <a:ext uri="{FF2B5EF4-FFF2-40B4-BE49-F238E27FC236}">
                  <a16:creationId xmlns:a16="http://schemas.microsoft.com/office/drawing/2014/main" id="{B5641063-E844-4896-91D8-9186D9675AA3}"/>
                </a:ext>
              </a:extLst>
            </p:cNvPr>
            <p:cNvSpPr>
              <a:spLocks/>
            </p:cNvSpPr>
            <p:nvPr/>
          </p:nvSpPr>
          <p:spPr bwMode="auto">
            <a:xfrm>
              <a:off x="2081" y="3910"/>
              <a:ext cx="52" cy="89"/>
            </a:xfrm>
            <a:custGeom>
              <a:avLst/>
              <a:gdLst>
                <a:gd name="T0" fmla="*/ 0 w 156"/>
                <a:gd name="T1" fmla="*/ 0 h 267"/>
                <a:gd name="T2" fmla="*/ 0 w 156"/>
                <a:gd name="T3" fmla="*/ 0 h 267"/>
                <a:gd name="T4" fmla="*/ 0 w 156"/>
                <a:gd name="T5" fmla="*/ 0 h 267"/>
                <a:gd name="T6" fmla="*/ 0 w 156"/>
                <a:gd name="T7" fmla="*/ 0 h 267"/>
                <a:gd name="T8" fmla="*/ 0 w 156"/>
                <a:gd name="T9" fmla="*/ 0 h 267"/>
                <a:gd name="T10" fmla="*/ 0 w 156"/>
                <a:gd name="T11" fmla="*/ 0 h 267"/>
                <a:gd name="T12" fmla="*/ 0 w 156"/>
                <a:gd name="T13" fmla="*/ 0 h 267"/>
                <a:gd name="T14" fmla="*/ 0 w 156"/>
                <a:gd name="T15" fmla="*/ 0 h 267"/>
                <a:gd name="T16" fmla="*/ 0 w 156"/>
                <a:gd name="T17" fmla="*/ 0 h 267"/>
                <a:gd name="T18" fmla="*/ 0 w 156"/>
                <a:gd name="T19" fmla="*/ 0 h 267"/>
                <a:gd name="T20" fmla="*/ 0 w 156"/>
                <a:gd name="T21" fmla="*/ 0 h 267"/>
                <a:gd name="T22" fmla="*/ 0 w 156"/>
                <a:gd name="T23" fmla="*/ 0 h 267"/>
                <a:gd name="T24" fmla="*/ 0 w 156"/>
                <a:gd name="T25" fmla="*/ 0 h 267"/>
                <a:gd name="T26" fmla="*/ 0 w 156"/>
                <a:gd name="T27" fmla="*/ 0 h 267"/>
                <a:gd name="T28" fmla="*/ 0 w 156"/>
                <a:gd name="T29" fmla="*/ 0 h 267"/>
                <a:gd name="T30" fmla="*/ 0 w 156"/>
                <a:gd name="T31" fmla="*/ 0 h 267"/>
                <a:gd name="T32" fmla="*/ 0 w 156"/>
                <a:gd name="T33" fmla="*/ 0 h 267"/>
                <a:gd name="T34" fmla="*/ 0 w 156"/>
                <a:gd name="T35" fmla="*/ 0 h 267"/>
                <a:gd name="T36" fmla="*/ 0 w 156"/>
                <a:gd name="T37" fmla="*/ 0 h 267"/>
                <a:gd name="T38" fmla="*/ 0 w 156"/>
                <a:gd name="T39" fmla="*/ 0 h 267"/>
                <a:gd name="T40" fmla="*/ 0 w 156"/>
                <a:gd name="T41" fmla="*/ 0 h 267"/>
                <a:gd name="T42" fmla="*/ 0 w 156"/>
                <a:gd name="T43" fmla="*/ 0 h 267"/>
                <a:gd name="T44" fmla="*/ 0 w 156"/>
                <a:gd name="T45" fmla="*/ 0 h 267"/>
                <a:gd name="T46" fmla="*/ 0 w 156"/>
                <a:gd name="T47" fmla="*/ 0 h 267"/>
                <a:gd name="T48" fmla="*/ 0 w 156"/>
                <a:gd name="T49" fmla="*/ 0 h 267"/>
                <a:gd name="T50" fmla="*/ 0 w 156"/>
                <a:gd name="T51" fmla="*/ 0 h 267"/>
                <a:gd name="T52" fmla="*/ 0 w 156"/>
                <a:gd name="T53" fmla="*/ 0 h 267"/>
                <a:gd name="T54" fmla="*/ 0 w 156"/>
                <a:gd name="T55" fmla="*/ 0 h 267"/>
                <a:gd name="T56" fmla="*/ 0 w 156"/>
                <a:gd name="T57" fmla="*/ 0 h 267"/>
                <a:gd name="T58" fmla="*/ 0 w 156"/>
                <a:gd name="T59" fmla="*/ 0 h 267"/>
                <a:gd name="T60" fmla="*/ 0 w 156"/>
                <a:gd name="T61" fmla="*/ 0 h 267"/>
                <a:gd name="T62" fmla="*/ 0 w 156"/>
                <a:gd name="T63" fmla="*/ 0 h 267"/>
                <a:gd name="T64" fmla="*/ 0 w 156"/>
                <a:gd name="T65" fmla="*/ 0 h 267"/>
                <a:gd name="T66" fmla="*/ 0 w 156"/>
                <a:gd name="T67" fmla="*/ 0 h 267"/>
                <a:gd name="T68" fmla="*/ 0 w 156"/>
                <a:gd name="T69" fmla="*/ 0 h 267"/>
                <a:gd name="T70" fmla="*/ 0 w 156"/>
                <a:gd name="T71" fmla="*/ 0 h 267"/>
                <a:gd name="T72" fmla="*/ 0 w 156"/>
                <a:gd name="T73" fmla="*/ 0 h 267"/>
                <a:gd name="T74" fmla="*/ 0 w 156"/>
                <a:gd name="T75" fmla="*/ 0 h 267"/>
                <a:gd name="T76" fmla="*/ 0 w 156"/>
                <a:gd name="T77" fmla="*/ 0 h 267"/>
                <a:gd name="T78" fmla="*/ 0 w 156"/>
                <a:gd name="T79" fmla="*/ 0 h 267"/>
                <a:gd name="T80" fmla="*/ 0 w 156"/>
                <a:gd name="T81" fmla="*/ 0 h 267"/>
                <a:gd name="T82" fmla="*/ 0 w 156"/>
                <a:gd name="T83" fmla="*/ 0 h 267"/>
                <a:gd name="T84" fmla="*/ 0 w 156"/>
                <a:gd name="T85" fmla="*/ 0 h 267"/>
                <a:gd name="T86" fmla="*/ 0 w 156"/>
                <a:gd name="T87" fmla="*/ 0 h 267"/>
                <a:gd name="T88" fmla="*/ 0 w 156"/>
                <a:gd name="T89" fmla="*/ 0 h 267"/>
                <a:gd name="T90" fmla="*/ 0 w 156"/>
                <a:gd name="T91" fmla="*/ 0 h 267"/>
                <a:gd name="T92" fmla="*/ 0 w 156"/>
                <a:gd name="T93" fmla="*/ 0 h 267"/>
                <a:gd name="T94" fmla="*/ 0 w 156"/>
                <a:gd name="T95" fmla="*/ 0 h 267"/>
                <a:gd name="T96" fmla="*/ 0 w 156"/>
                <a:gd name="T97" fmla="*/ 0 h 267"/>
                <a:gd name="T98" fmla="*/ 0 w 156"/>
                <a:gd name="T99" fmla="*/ 0 h 267"/>
                <a:gd name="T100" fmla="*/ 0 w 156"/>
                <a:gd name="T101" fmla="*/ 0 h 26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56" h="267">
                  <a:moveTo>
                    <a:pt x="28" y="7"/>
                  </a:moveTo>
                  <a:lnTo>
                    <a:pt x="36" y="4"/>
                  </a:lnTo>
                  <a:lnTo>
                    <a:pt x="44" y="2"/>
                  </a:lnTo>
                  <a:lnTo>
                    <a:pt x="53" y="1"/>
                  </a:lnTo>
                  <a:lnTo>
                    <a:pt x="61" y="0"/>
                  </a:lnTo>
                  <a:lnTo>
                    <a:pt x="69" y="1"/>
                  </a:lnTo>
                  <a:lnTo>
                    <a:pt x="77" y="2"/>
                  </a:lnTo>
                  <a:lnTo>
                    <a:pt x="85" y="3"/>
                  </a:lnTo>
                  <a:lnTo>
                    <a:pt x="93" y="7"/>
                  </a:lnTo>
                  <a:lnTo>
                    <a:pt x="105" y="16"/>
                  </a:lnTo>
                  <a:lnTo>
                    <a:pt x="115" y="27"/>
                  </a:lnTo>
                  <a:lnTo>
                    <a:pt x="121" y="41"/>
                  </a:lnTo>
                  <a:lnTo>
                    <a:pt x="124" y="55"/>
                  </a:lnTo>
                  <a:lnTo>
                    <a:pt x="124" y="71"/>
                  </a:lnTo>
                  <a:lnTo>
                    <a:pt x="121" y="87"/>
                  </a:lnTo>
                  <a:lnTo>
                    <a:pt x="115" y="102"/>
                  </a:lnTo>
                  <a:lnTo>
                    <a:pt x="106" y="114"/>
                  </a:lnTo>
                  <a:lnTo>
                    <a:pt x="96" y="125"/>
                  </a:lnTo>
                  <a:lnTo>
                    <a:pt x="84" y="136"/>
                  </a:lnTo>
                  <a:lnTo>
                    <a:pt x="72" y="147"/>
                  </a:lnTo>
                  <a:lnTo>
                    <a:pt x="62" y="159"/>
                  </a:lnTo>
                  <a:lnTo>
                    <a:pt x="53" y="171"/>
                  </a:lnTo>
                  <a:lnTo>
                    <a:pt x="48" y="184"/>
                  </a:lnTo>
                  <a:lnTo>
                    <a:pt x="48" y="197"/>
                  </a:lnTo>
                  <a:lnTo>
                    <a:pt x="55" y="211"/>
                  </a:lnTo>
                  <a:lnTo>
                    <a:pt x="62" y="219"/>
                  </a:lnTo>
                  <a:lnTo>
                    <a:pt x="69" y="227"/>
                  </a:lnTo>
                  <a:lnTo>
                    <a:pt x="78" y="235"/>
                  </a:lnTo>
                  <a:lnTo>
                    <a:pt x="88" y="240"/>
                  </a:lnTo>
                  <a:lnTo>
                    <a:pt x="98" y="245"/>
                  </a:lnTo>
                  <a:lnTo>
                    <a:pt x="110" y="247"/>
                  </a:lnTo>
                  <a:lnTo>
                    <a:pt x="121" y="247"/>
                  </a:lnTo>
                  <a:lnTo>
                    <a:pt x="132" y="245"/>
                  </a:lnTo>
                  <a:lnTo>
                    <a:pt x="128" y="247"/>
                  </a:lnTo>
                  <a:lnTo>
                    <a:pt x="122" y="250"/>
                  </a:lnTo>
                  <a:lnTo>
                    <a:pt x="118" y="253"/>
                  </a:lnTo>
                  <a:lnTo>
                    <a:pt x="112" y="255"/>
                  </a:lnTo>
                  <a:lnTo>
                    <a:pt x="127" y="226"/>
                  </a:lnTo>
                  <a:lnTo>
                    <a:pt x="127" y="201"/>
                  </a:lnTo>
                  <a:lnTo>
                    <a:pt x="117" y="178"/>
                  </a:lnTo>
                  <a:lnTo>
                    <a:pt x="98" y="158"/>
                  </a:lnTo>
                  <a:lnTo>
                    <a:pt x="75" y="139"/>
                  </a:lnTo>
                  <a:lnTo>
                    <a:pt x="50" y="122"/>
                  </a:lnTo>
                  <a:lnTo>
                    <a:pt x="25" y="105"/>
                  </a:lnTo>
                  <a:lnTo>
                    <a:pt x="3" y="89"/>
                  </a:lnTo>
                  <a:lnTo>
                    <a:pt x="1" y="84"/>
                  </a:lnTo>
                  <a:lnTo>
                    <a:pt x="0" y="78"/>
                  </a:lnTo>
                  <a:lnTo>
                    <a:pt x="1" y="70"/>
                  </a:lnTo>
                  <a:lnTo>
                    <a:pt x="1" y="63"/>
                  </a:lnTo>
                  <a:lnTo>
                    <a:pt x="28" y="44"/>
                  </a:lnTo>
                  <a:lnTo>
                    <a:pt x="28" y="51"/>
                  </a:lnTo>
                  <a:lnTo>
                    <a:pt x="27" y="58"/>
                  </a:lnTo>
                  <a:lnTo>
                    <a:pt x="28" y="65"/>
                  </a:lnTo>
                  <a:lnTo>
                    <a:pt x="30" y="70"/>
                  </a:lnTo>
                  <a:lnTo>
                    <a:pt x="46" y="85"/>
                  </a:lnTo>
                  <a:lnTo>
                    <a:pt x="65" y="97"/>
                  </a:lnTo>
                  <a:lnTo>
                    <a:pt x="85" y="109"/>
                  </a:lnTo>
                  <a:lnTo>
                    <a:pt x="104" y="119"/>
                  </a:lnTo>
                  <a:lnTo>
                    <a:pt x="122" y="131"/>
                  </a:lnTo>
                  <a:lnTo>
                    <a:pt x="138" y="146"/>
                  </a:lnTo>
                  <a:lnTo>
                    <a:pt x="149" y="164"/>
                  </a:lnTo>
                  <a:lnTo>
                    <a:pt x="156" y="186"/>
                  </a:lnTo>
                  <a:lnTo>
                    <a:pt x="156" y="200"/>
                  </a:lnTo>
                  <a:lnTo>
                    <a:pt x="154" y="212"/>
                  </a:lnTo>
                  <a:lnTo>
                    <a:pt x="149" y="225"/>
                  </a:lnTo>
                  <a:lnTo>
                    <a:pt x="144" y="236"/>
                  </a:lnTo>
                  <a:lnTo>
                    <a:pt x="135" y="246"/>
                  </a:lnTo>
                  <a:lnTo>
                    <a:pt x="124" y="254"/>
                  </a:lnTo>
                  <a:lnTo>
                    <a:pt x="112" y="261"/>
                  </a:lnTo>
                  <a:lnTo>
                    <a:pt x="98" y="265"/>
                  </a:lnTo>
                  <a:lnTo>
                    <a:pt x="88" y="267"/>
                  </a:lnTo>
                  <a:lnTo>
                    <a:pt x="78" y="265"/>
                  </a:lnTo>
                  <a:lnTo>
                    <a:pt x="68" y="263"/>
                  </a:lnTo>
                  <a:lnTo>
                    <a:pt x="57" y="260"/>
                  </a:lnTo>
                  <a:lnTo>
                    <a:pt x="48" y="254"/>
                  </a:lnTo>
                  <a:lnTo>
                    <a:pt x="40" y="247"/>
                  </a:lnTo>
                  <a:lnTo>
                    <a:pt x="33" y="240"/>
                  </a:lnTo>
                  <a:lnTo>
                    <a:pt x="27" y="231"/>
                  </a:lnTo>
                  <a:lnTo>
                    <a:pt x="21" y="218"/>
                  </a:lnTo>
                  <a:lnTo>
                    <a:pt x="21" y="204"/>
                  </a:lnTo>
                  <a:lnTo>
                    <a:pt x="26" y="191"/>
                  </a:lnTo>
                  <a:lnTo>
                    <a:pt x="34" y="179"/>
                  </a:lnTo>
                  <a:lnTo>
                    <a:pt x="44" y="167"/>
                  </a:lnTo>
                  <a:lnTo>
                    <a:pt x="56" y="156"/>
                  </a:lnTo>
                  <a:lnTo>
                    <a:pt x="68" y="145"/>
                  </a:lnTo>
                  <a:lnTo>
                    <a:pt x="78" y="135"/>
                  </a:lnTo>
                  <a:lnTo>
                    <a:pt x="87" y="121"/>
                  </a:lnTo>
                  <a:lnTo>
                    <a:pt x="93" y="107"/>
                  </a:lnTo>
                  <a:lnTo>
                    <a:pt x="96" y="92"/>
                  </a:lnTo>
                  <a:lnTo>
                    <a:pt x="96" y="75"/>
                  </a:lnTo>
                  <a:lnTo>
                    <a:pt x="94" y="60"/>
                  </a:lnTo>
                  <a:lnTo>
                    <a:pt x="87" y="46"/>
                  </a:lnTo>
                  <a:lnTo>
                    <a:pt x="78" y="35"/>
                  </a:lnTo>
                  <a:lnTo>
                    <a:pt x="64" y="26"/>
                  </a:lnTo>
                  <a:lnTo>
                    <a:pt x="56" y="23"/>
                  </a:lnTo>
                  <a:lnTo>
                    <a:pt x="50" y="21"/>
                  </a:lnTo>
                  <a:lnTo>
                    <a:pt x="42" y="20"/>
                  </a:lnTo>
                  <a:lnTo>
                    <a:pt x="33" y="19"/>
                  </a:lnTo>
                  <a:lnTo>
                    <a:pt x="25" y="20"/>
                  </a:lnTo>
                  <a:lnTo>
                    <a:pt x="17" y="21"/>
                  </a:lnTo>
                  <a:lnTo>
                    <a:pt x="9" y="24"/>
                  </a:lnTo>
                  <a:lnTo>
                    <a:pt x="1" y="26"/>
                  </a:lnTo>
                  <a:lnTo>
                    <a:pt x="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7" name="Freeform 56">
              <a:extLst>
                <a:ext uri="{FF2B5EF4-FFF2-40B4-BE49-F238E27FC236}">
                  <a16:creationId xmlns:a16="http://schemas.microsoft.com/office/drawing/2014/main" id="{FB806071-16CD-450B-ADAF-58205F1E9BD2}"/>
                </a:ext>
              </a:extLst>
            </p:cNvPr>
            <p:cNvSpPr>
              <a:spLocks/>
            </p:cNvSpPr>
            <p:nvPr/>
          </p:nvSpPr>
          <p:spPr bwMode="auto">
            <a:xfrm>
              <a:off x="2074" y="3737"/>
              <a:ext cx="11" cy="84"/>
            </a:xfrm>
            <a:custGeom>
              <a:avLst/>
              <a:gdLst>
                <a:gd name="T0" fmla="*/ 0 w 33"/>
                <a:gd name="T1" fmla="*/ 0 h 252"/>
                <a:gd name="T2" fmla="*/ 0 w 33"/>
                <a:gd name="T3" fmla="*/ 0 h 252"/>
                <a:gd name="T4" fmla="*/ 0 w 33"/>
                <a:gd name="T5" fmla="*/ 0 h 252"/>
                <a:gd name="T6" fmla="*/ 0 w 33"/>
                <a:gd name="T7" fmla="*/ 0 h 252"/>
                <a:gd name="T8" fmla="*/ 0 w 33"/>
                <a:gd name="T9" fmla="*/ 0 h 252"/>
                <a:gd name="T10" fmla="*/ 0 w 33"/>
                <a:gd name="T11" fmla="*/ 0 h 252"/>
                <a:gd name="T12" fmla="*/ 0 w 33"/>
                <a:gd name="T13" fmla="*/ 0 h 252"/>
                <a:gd name="T14" fmla="*/ 0 w 33"/>
                <a:gd name="T15" fmla="*/ 0 h 252"/>
                <a:gd name="T16" fmla="*/ 0 w 33"/>
                <a:gd name="T17" fmla="*/ 0 h 252"/>
                <a:gd name="T18" fmla="*/ 0 w 33"/>
                <a:gd name="T19" fmla="*/ 0 h 252"/>
                <a:gd name="T20" fmla="*/ 0 w 33"/>
                <a:gd name="T21" fmla="*/ 0 h 2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 h="252">
                  <a:moveTo>
                    <a:pt x="27" y="0"/>
                  </a:moveTo>
                  <a:lnTo>
                    <a:pt x="32" y="58"/>
                  </a:lnTo>
                  <a:lnTo>
                    <a:pt x="33" y="116"/>
                  </a:lnTo>
                  <a:lnTo>
                    <a:pt x="33" y="175"/>
                  </a:lnTo>
                  <a:lnTo>
                    <a:pt x="33" y="233"/>
                  </a:lnTo>
                  <a:lnTo>
                    <a:pt x="6" y="252"/>
                  </a:lnTo>
                  <a:lnTo>
                    <a:pt x="6" y="194"/>
                  </a:lnTo>
                  <a:lnTo>
                    <a:pt x="5" y="136"/>
                  </a:lnTo>
                  <a:lnTo>
                    <a:pt x="3" y="78"/>
                  </a:lnTo>
                  <a:lnTo>
                    <a:pt x="0" y="19"/>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8" name="Freeform 57">
              <a:extLst>
                <a:ext uri="{FF2B5EF4-FFF2-40B4-BE49-F238E27FC236}">
                  <a16:creationId xmlns:a16="http://schemas.microsoft.com/office/drawing/2014/main" id="{CD2856EA-FF40-412E-A795-C32F7AACCEA1}"/>
                </a:ext>
              </a:extLst>
            </p:cNvPr>
            <p:cNvSpPr>
              <a:spLocks/>
            </p:cNvSpPr>
            <p:nvPr/>
          </p:nvSpPr>
          <p:spPr bwMode="auto">
            <a:xfrm>
              <a:off x="2092" y="3734"/>
              <a:ext cx="41" cy="86"/>
            </a:xfrm>
            <a:custGeom>
              <a:avLst/>
              <a:gdLst>
                <a:gd name="T0" fmla="*/ 0 w 121"/>
                <a:gd name="T1" fmla="*/ 0 h 257"/>
                <a:gd name="T2" fmla="*/ 0 w 121"/>
                <a:gd name="T3" fmla="*/ 0 h 257"/>
                <a:gd name="T4" fmla="*/ 0 w 121"/>
                <a:gd name="T5" fmla="*/ 0 h 257"/>
                <a:gd name="T6" fmla="*/ 0 w 121"/>
                <a:gd name="T7" fmla="*/ 0 h 257"/>
                <a:gd name="T8" fmla="*/ 0 w 121"/>
                <a:gd name="T9" fmla="*/ 0 h 257"/>
                <a:gd name="T10" fmla="*/ 0 w 121"/>
                <a:gd name="T11" fmla="*/ 0 h 257"/>
                <a:gd name="T12" fmla="*/ 0 w 121"/>
                <a:gd name="T13" fmla="*/ 0 h 257"/>
                <a:gd name="T14" fmla="*/ 0 w 121"/>
                <a:gd name="T15" fmla="*/ 0 h 257"/>
                <a:gd name="T16" fmla="*/ 0 w 121"/>
                <a:gd name="T17" fmla="*/ 0 h 257"/>
                <a:gd name="T18" fmla="*/ 0 w 121"/>
                <a:gd name="T19" fmla="*/ 0 h 257"/>
                <a:gd name="T20" fmla="*/ 0 w 121"/>
                <a:gd name="T21" fmla="*/ 0 h 257"/>
                <a:gd name="T22" fmla="*/ 0 w 121"/>
                <a:gd name="T23" fmla="*/ 0 h 257"/>
                <a:gd name="T24" fmla="*/ 0 w 121"/>
                <a:gd name="T25" fmla="*/ 0 h 257"/>
                <a:gd name="T26" fmla="*/ 0 w 121"/>
                <a:gd name="T27" fmla="*/ 0 h 257"/>
                <a:gd name="T28" fmla="*/ 0 w 121"/>
                <a:gd name="T29" fmla="*/ 0 h 257"/>
                <a:gd name="T30" fmla="*/ 0 w 121"/>
                <a:gd name="T31" fmla="*/ 0 h 257"/>
                <a:gd name="T32" fmla="*/ 0 w 121"/>
                <a:gd name="T33" fmla="*/ 0 h 257"/>
                <a:gd name="T34" fmla="*/ 0 w 121"/>
                <a:gd name="T35" fmla="*/ 0 h 257"/>
                <a:gd name="T36" fmla="*/ 0 w 121"/>
                <a:gd name="T37" fmla="*/ 0 h 257"/>
                <a:gd name="T38" fmla="*/ 0 w 121"/>
                <a:gd name="T39" fmla="*/ 0 h 257"/>
                <a:gd name="T40" fmla="*/ 0 w 121"/>
                <a:gd name="T41" fmla="*/ 0 h 257"/>
                <a:gd name="T42" fmla="*/ 0 w 121"/>
                <a:gd name="T43" fmla="*/ 0 h 257"/>
                <a:gd name="T44" fmla="*/ 0 w 121"/>
                <a:gd name="T45" fmla="*/ 0 h 257"/>
                <a:gd name="T46" fmla="*/ 0 w 121"/>
                <a:gd name="T47" fmla="*/ 0 h 257"/>
                <a:gd name="T48" fmla="*/ 0 w 121"/>
                <a:gd name="T49" fmla="*/ 0 h 257"/>
                <a:gd name="T50" fmla="*/ 0 w 121"/>
                <a:gd name="T51" fmla="*/ 0 h 257"/>
                <a:gd name="T52" fmla="*/ 0 w 121"/>
                <a:gd name="T53" fmla="*/ 0 h 257"/>
                <a:gd name="T54" fmla="*/ 0 w 121"/>
                <a:gd name="T55" fmla="*/ 0 h 257"/>
                <a:gd name="T56" fmla="*/ 0 w 121"/>
                <a:gd name="T57" fmla="*/ 0 h 257"/>
                <a:gd name="T58" fmla="*/ 0 w 121"/>
                <a:gd name="T59" fmla="*/ 0 h 257"/>
                <a:gd name="T60" fmla="*/ 0 w 121"/>
                <a:gd name="T61" fmla="*/ 0 h 257"/>
                <a:gd name="T62" fmla="*/ 0 w 121"/>
                <a:gd name="T63" fmla="*/ 0 h 257"/>
                <a:gd name="T64" fmla="*/ 0 w 121"/>
                <a:gd name="T65" fmla="*/ 0 h 257"/>
                <a:gd name="T66" fmla="*/ 0 w 121"/>
                <a:gd name="T67" fmla="*/ 0 h 257"/>
                <a:gd name="T68" fmla="*/ 0 w 121"/>
                <a:gd name="T69" fmla="*/ 0 h 257"/>
                <a:gd name="T70" fmla="*/ 0 w 121"/>
                <a:gd name="T71" fmla="*/ 0 h 257"/>
                <a:gd name="T72" fmla="*/ 0 w 121"/>
                <a:gd name="T73" fmla="*/ 0 h 257"/>
                <a:gd name="T74" fmla="*/ 0 w 121"/>
                <a:gd name="T75" fmla="*/ 0 h 257"/>
                <a:gd name="T76" fmla="*/ 0 w 121"/>
                <a:gd name="T77" fmla="*/ 0 h 2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1" h="257">
                  <a:moveTo>
                    <a:pt x="84" y="31"/>
                  </a:moveTo>
                  <a:lnTo>
                    <a:pt x="60" y="42"/>
                  </a:lnTo>
                  <a:lnTo>
                    <a:pt x="39" y="59"/>
                  </a:lnTo>
                  <a:lnTo>
                    <a:pt x="24" y="79"/>
                  </a:lnTo>
                  <a:lnTo>
                    <a:pt x="13" y="101"/>
                  </a:lnTo>
                  <a:lnTo>
                    <a:pt x="6" y="126"/>
                  </a:lnTo>
                  <a:lnTo>
                    <a:pt x="2" y="151"/>
                  </a:lnTo>
                  <a:lnTo>
                    <a:pt x="0" y="177"/>
                  </a:lnTo>
                  <a:lnTo>
                    <a:pt x="1" y="203"/>
                  </a:lnTo>
                  <a:lnTo>
                    <a:pt x="2" y="212"/>
                  </a:lnTo>
                  <a:lnTo>
                    <a:pt x="4" y="220"/>
                  </a:lnTo>
                  <a:lnTo>
                    <a:pt x="6" y="229"/>
                  </a:lnTo>
                  <a:lnTo>
                    <a:pt x="11" y="237"/>
                  </a:lnTo>
                  <a:lnTo>
                    <a:pt x="15" y="244"/>
                  </a:lnTo>
                  <a:lnTo>
                    <a:pt x="21" y="250"/>
                  </a:lnTo>
                  <a:lnTo>
                    <a:pt x="28" y="254"/>
                  </a:lnTo>
                  <a:lnTo>
                    <a:pt x="36" y="257"/>
                  </a:lnTo>
                  <a:lnTo>
                    <a:pt x="44" y="257"/>
                  </a:lnTo>
                  <a:lnTo>
                    <a:pt x="52" y="254"/>
                  </a:lnTo>
                  <a:lnTo>
                    <a:pt x="59" y="251"/>
                  </a:lnTo>
                  <a:lnTo>
                    <a:pt x="66" y="245"/>
                  </a:lnTo>
                  <a:lnTo>
                    <a:pt x="72" y="240"/>
                  </a:lnTo>
                  <a:lnTo>
                    <a:pt x="79" y="234"/>
                  </a:lnTo>
                  <a:lnTo>
                    <a:pt x="86" y="228"/>
                  </a:lnTo>
                  <a:lnTo>
                    <a:pt x="93" y="223"/>
                  </a:lnTo>
                  <a:lnTo>
                    <a:pt x="87" y="227"/>
                  </a:lnTo>
                  <a:lnTo>
                    <a:pt x="81" y="231"/>
                  </a:lnTo>
                  <a:lnTo>
                    <a:pt x="77" y="235"/>
                  </a:lnTo>
                  <a:lnTo>
                    <a:pt x="71" y="239"/>
                  </a:lnTo>
                  <a:lnTo>
                    <a:pt x="94" y="216"/>
                  </a:lnTo>
                  <a:lnTo>
                    <a:pt x="108" y="187"/>
                  </a:lnTo>
                  <a:lnTo>
                    <a:pt x="118" y="156"/>
                  </a:lnTo>
                  <a:lnTo>
                    <a:pt x="121" y="122"/>
                  </a:lnTo>
                  <a:lnTo>
                    <a:pt x="118" y="88"/>
                  </a:lnTo>
                  <a:lnTo>
                    <a:pt x="108" y="56"/>
                  </a:lnTo>
                  <a:lnTo>
                    <a:pt x="94" y="25"/>
                  </a:lnTo>
                  <a:lnTo>
                    <a:pt x="73" y="0"/>
                  </a:lnTo>
                  <a:lnTo>
                    <a:pt x="45" y="20"/>
                  </a:lnTo>
                  <a:lnTo>
                    <a:pt x="64" y="42"/>
                  </a:lnTo>
                  <a:lnTo>
                    <a:pt x="78" y="67"/>
                  </a:lnTo>
                  <a:lnTo>
                    <a:pt x="87" y="96"/>
                  </a:lnTo>
                  <a:lnTo>
                    <a:pt x="91" y="124"/>
                  </a:lnTo>
                  <a:lnTo>
                    <a:pt x="91" y="153"/>
                  </a:lnTo>
                  <a:lnTo>
                    <a:pt x="87" y="183"/>
                  </a:lnTo>
                  <a:lnTo>
                    <a:pt x="80" y="211"/>
                  </a:lnTo>
                  <a:lnTo>
                    <a:pt x="71" y="239"/>
                  </a:lnTo>
                  <a:lnTo>
                    <a:pt x="77" y="235"/>
                  </a:lnTo>
                  <a:lnTo>
                    <a:pt x="81" y="231"/>
                  </a:lnTo>
                  <a:lnTo>
                    <a:pt x="87" y="227"/>
                  </a:lnTo>
                  <a:lnTo>
                    <a:pt x="93" y="223"/>
                  </a:lnTo>
                  <a:lnTo>
                    <a:pt x="87" y="227"/>
                  </a:lnTo>
                  <a:lnTo>
                    <a:pt x="81" y="231"/>
                  </a:lnTo>
                  <a:lnTo>
                    <a:pt x="76" y="235"/>
                  </a:lnTo>
                  <a:lnTo>
                    <a:pt x="70" y="239"/>
                  </a:lnTo>
                  <a:lnTo>
                    <a:pt x="64" y="243"/>
                  </a:lnTo>
                  <a:lnTo>
                    <a:pt x="59" y="248"/>
                  </a:lnTo>
                  <a:lnTo>
                    <a:pt x="53" y="251"/>
                  </a:lnTo>
                  <a:lnTo>
                    <a:pt x="47" y="256"/>
                  </a:lnTo>
                  <a:lnTo>
                    <a:pt x="52" y="251"/>
                  </a:lnTo>
                  <a:lnTo>
                    <a:pt x="56" y="248"/>
                  </a:lnTo>
                  <a:lnTo>
                    <a:pt x="60" y="243"/>
                  </a:lnTo>
                  <a:lnTo>
                    <a:pt x="64" y="240"/>
                  </a:lnTo>
                  <a:lnTo>
                    <a:pt x="45" y="219"/>
                  </a:lnTo>
                  <a:lnTo>
                    <a:pt x="34" y="195"/>
                  </a:lnTo>
                  <a:lnTo>
                    <a:pt x="28" y="168"/>
                  </a:lnTo>
                  <a:lnTo>
                    <a:pt x="28" y="140"/>
                  </a:lnTo>
                  <a:lnTo>
                    <a:pt x="32" y="111"/>
                  </a:lnTo>
                  <a:lnTo>
                    <a:pt x="42" y="83"/>
                  </a:lnTo>
                  <a:lnTo>
                    <a:pt x="54" y="58"/>
                  </a:lnTo>
                  <a:lnTo>
                    <a:pt x="69" y="35"/>
                  </a:lnTo>
                  <a:lnTo>
                    <a:pt x="64" y="39"/>
                  </a:lnTo>
                  <a:lnTo>
                    <a:pt x="60" y="42"/>
                  </a:lnTo>
                  <a:lnTo>
                    <a:pt x="54" y="47"/>
                  </a:lnTo>
                  <a:lnTo>
                    <a:pt x="49" y="50"/>
                  </a:lnTo>
                  <a:lnTo>
                    <a:pt x="51" y="50"/>
                  </a:lnTo>
                  <a:lnTo>
                    <a:pt x="53" y="50"/>
                  </a:lnTo>
                  <a:lnTo>
                    <a:pt x="54" y="50"/>
                  </a:lnTo>
                  <a:lnTo>
                    <a:pt x="55" y="50"/>
                  </a:lnTo>
                  <a:lnTo>
                    <a:pt x="84"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9" name="Freeform 58">
              <a:extLst>
                <a:ext uri="{FF2B5EF4-FFF2-40B4-BE49-F238E27FC236}">
                  <a16:creationId xmlns:a16="http://schemas.microsoft.com/office/drawing/2014/main" id="{12D9A6CD-4EE9-4A41-BEB7-30541D719C6D}"/>
                </a:ext>
              </a:extLst>
            </p:cNvPr>
            <p:cNvSpPr>
              <a:spLocks/>
            </p:cNvSpPr>
            <p:nvPr/>
          </p:nvSpPr>
          <p:spPr bwMode="auto">
            <a:xfrm>
              <a:off x="1981" y="3879"/>
              <a:ext cx="378" cy="259"/>
            </a:xfrm>
            <a:custGeom>
              <a:avLst/>
              <a:gdLst>
                <a:gd name="T0" fmla="*/ 0 w 1136"/>
                <a:gd name="T1" fmla="*/ 0 h 777"/>
                <a:gd name="T2" fmla="*/ 0 w 1136"/>
                <a:gd name="T3" fmla="*/ 0 h 777"/>
                <a:gd name="T4" fmla="*/ 0 w 1136"/>
                <a:gd name="T5" fmla="*/ 0 h 777"/>
                <a:gd name="T6" fmla="*/ 0 w 1136"/>
                <a:gd name="T7" fmla="*/ 0 h 777"/>
                <a:gd name="T8" fmla="*/ 0 w 1136"/>
                <a:gd name="T9" fmla="*/ 0 h 777"/>
                <a:gd name="T10" fmla="*/ 0 w 1136"/>
                <a:gd name="T11" fmla="*/ 0 h 777"/>
                <a:gd name="T12" fmla="*/ 0 w 1136"/>
                <a:gd name="T13" fmla="*/ 0 h 777"/>
                <a:gd name="T14" fmla="*/ 0 w 1136"/>
                <a:gd name="T15" fmla="*/ 0 h 777"/>
                <a:gd name="T16" fmla="*/ 0 w 1136"/>
                <a:gd name="T17" fmla="*/ 0 h 777"/>
                <a:gd name="T18" fmla="*/ 0 w 1136"/>
                <a:gd name="T19" fmla="*/ 0 h 777"/>
                <a:gd name="T20" fmla="*/ 0 w 1136"/>
                <a:gd name="T21" fmla="*/ 0 h 777"/>
                <a:gd name="T22" fmla="*/ 0 w 1136"/>
                <a:gd name="T23" fmla="*/ 0 h 777"/>
                <a:gd name="T24" fmla="*/ 0 w 1136"/>
                <a:gd name="T25" fmla="*/ 0 h 777"/>
                <a:gd name="T26" fmla="*/ 0 w 1136"/>
                <a:gd name="T27" fmla="*/ 0 h 777"/>
                <a:gd name="T28" fmla="*/ 0 w 1136"/>
                <a:gd name="T29" fmla="*/ 0 h 777"/>
                <a:gd name="T30" fmla="*/ 0 w 1136"/>
                <a:gd name="T31" fmla="*/ 0 h 777"/>
                <a:gd name="T32" fmla="*/ 0 w 1136"/>
                <a:gd name="T33" fmla="*/ 0 h 777"/>
                <a:gd name="T34" fmla="*/ 0 w 1136"/>
                <a:gd name="T35" fmla="*/ 0 h 777"/>
                <a:gd name="T36" fmla="*/ 0 w 1136"/>
                <a:gd name="T37" fmla="*/ 0 h 777"/>
                <a:gd name="T38" fmla="*/ 0 w 1136"/>
                <a:gd name="T39" fmla="*/ 0 h 777"/>
                <a:gd name="T40" fmla="*/ 0 w 1136"/>
                <a:gd name="T41" fmla="*/ 0 h 777"/>
                <a:gd name="T42" fmla="*/ 0 w 1136"/>
                <a:gd name="T43" fmla="*/ 0 h 777"/>
                <a:gd name="T44" fmla="*/ 0 w 1136"/>
                <a:gd name="T45" fmla="*/ 0 h 777"/>
                <a:gd name="T46" fmla="*/ 0 w 1136"/>
                <a:gd name="T47" fmla="*/ 0 h 777"/>
                <a:gd name="T48" fmla="*/ 0 w 1136"/>
                <a:gd name="T49" fmla="*/ 0 h 777"/>
                <a:gd name="T50" fmla="*/ 0 w 1136"/>
                <a:gd name="T51" fmla="*/ 0 h 777"/>
                <a:gd name="T52" fmla="*/ 0 w 1136"/>
                <a:gd name="T53" fmla="*/ 0 h 777"/>
                <a:gd name="T54" fmla="*/ 0 w 1136"/>
                <a:gd name="T55" fmla="*/ 0 h 777"/>
                <a:gd name="T56" fmla="*/ 0 w 1136"/>
                <a:gd name="T57" fmla="*/ 0 h 777"/>
                <a:gd name="T58" fmla="*/ 0 w 1136"/>
                <a:gd name="T59" fmla="*/ 0 h 777"/>
                <a:gd name="T60" fmla="*/ 0 w 1136"/>
                <a:gd name="T61" fmla="*/ 0 h 777"/>
                <a:gd name="T62" fmla="*/ 0 w 1136"/>
                <a:gd name="T63" fmla="*/ 0 h 777"/>
                <a:gd name="T64" fmla="*/ 0 w 1136"/>
                <a:gd name="T65" fmla="*/ 0 h 777"/>
                <a:gd name="T66" fmla="*/ 0 w 1136"/>
                <a:gd name="T67" fmla="*/ 0 h 777"/>
                <a:gd name="T68" fmla="*/ 0 w 1136"/>
                <a:gd name="T69" fmla="*/ 0 h 777"/>
                <a:gd name="T70" fmla="*/ 0 w 1136"/>
                <a:gd name="T71" fmla="*/ 0 h 777"/>
                <a:gd name="T72" fmla="*/ 0 w 1136"/>
                <a:gd name="T73" fmla="*/ 0 h 777"/>
                <a:gd name="T74" fmla="*/ 0 w 1136"/>
                <a:gd name="T75" fmla="*/ 0 h 777"/>
                <a:gd name="T76" fmla="*/ 0 w 1136"/>
                <a:gd name="T77" fmla="*/ 0 h 777"/>
                <a:gd name="T78" fmla="*/ 0 w 1136"/>
                <a:gd name="T79" fmla="*/ 0 h 7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36" h="777">
                  <a:moveTo>
                    <a:pt x="0" y="0"/>
                  </a:moveTo>
                  <a:lnTo>
                    <a:pt x="0" y="6"/>
                  </a:lnTo>
                  <a:lnTo>
                    <a:pt x="0" y="20"/>
                  </a:lnTo>
                  <a:lnTo>
                    <a:pt x="0" y="45"/>
                  </a:lnTo>
                  <a:lnTo>
                    <a:pt x="2" y="77"/>
                  </a:lnTo>
                  <a:lnTo>
                    <a:pt x="7" y="115"/>
                  </a:lnTo>
                  <a:lnTo>
                    <a:pt x="13" y="159"/>
                  </a:lnTo>
                  <a:lnTo>
                    <a:pt x="25" y="207"/>
                  </a:lnTo>
                  <a:lnTo>
                    <a:pt x="39" y="258"/>
                  </a:lnTo>
                  <a:lnTo>
                    <a:pt x="60" y="310"/>
                  </a:lnTo>
                  <a:lnTo>
                    <a:pt x="85" y="363"/>
                  </a:lnTo>
                  <a:lnTo>
                    <a:pt x="118" y="417"/>
                  </a:lnTo>
                  <a:lnTo>
                    <a:pt x="157" y="468"/>
                  </a:lnTo>
                  <a:lnTo>
                    <a:pt x="205" y="516"/>
                  </a:lnTo>
                  <a:lnTo>
                    <a:pt x="261" y="561"/>
                  </a:lnTo>
                  <a:lnTo>
                    <a:pt x="327" y="600"/>
                  </a:lnTo>
                  <a:lnTo>
                    <a:pt x="401" y="633"/>
                  </a:lnTo>
                  <a:lnTo>
                    <a:pt x="481" y="659"/>
                  </a:lnTo>
                  <a:lnTo>
                    <a:pt x="557" y="681"/>
                  </a:lnTo>
                  <a:lnTo>
                    <a:pt x="628" y="696"/>
                  </a:lnTo>
                  <a:lnTo>
                    <a:pt x="698" y="707"/>
                  </a:lnTo>
                  <a:lnTo>
                    <a:pt x="762" y="713"/>
                  </a:lnTo>
                  <a:lnTo>
                    <a:pt x="823" y="716"/>
                  </a:lnTo>
                  <a:lnTo>
                    <a:pt x="879" y="715"/>
                  </a:lnTo>
                  <a:lnTo>
                    <a:pt x="930" y="713"/>
                  </a:lnTo>
                  <a:lnTo>
                    <a:pt x="976" y="708"/>
                  </a:lnTo>
                  <a:lnTo>
                    <a:pt x="1017" y="703"/>
                  </a:lnTo>
                  <a:lnTo>
                    <a:pt x="1052" y="696"/>
                  </a:lnTo>
                  <a:lnTo>
                    <a:pt x="1081" y="689"/>
                  </a:lnTo>
                  <a:lnTo>
                    <a:pt x="1105" y="683"/>
                  </a:lnTo>
                  <a:lnTo>
                    <a:pt x="1122" y="678"/>
                  </a:lnTo>
                  <a:lnTo>
                    <a:pt x="1132" y="674"/>
                  </a:lnTo>
                  <a:lnTo>
                    <a:pt x="1136" y="673"/>
                  </a:lnTo>
                  <a:lnTo>
                    <a:pt x="1135" y="674"/>
                  </a:lnTo>
                  <a:lnTo>
                    <a:pt x="1131" y="675"/>
                  </a:lnTo>
                  <a:lnTo>
                    <a:pt x="1126" y="679"/>
                  </a:lnTo>
                  <a:lnTo>
                    <a:pt x="1118" y="682"/>
                  </a:lnTo>
                  <a:lnTo>
                    <a:pt x="1109" y="687"/>
                  </a:lnTo>
                  <a:lnTo>
                    <a:pt x="1097" y="692"/>
                  </a:lnTo>
                  <a:lnTo>
                    <a:pt x="1084" y="699"/>
                  </a:lnTo>
                  <a:lnTo>
                    <a:pt x="1068" y="705"/>
                  </a:lnTo>
                  <a:lnTo>
                    <a:pt x="1052" y="712"/>
                  </a:lnTo>
                  <a:lnTo>
                    <a:pt x="1033" y="720"/>
                  </a:lnTo>
                  <a:lnTo>
                    <a:pt x="1013" y="726"/>
                  </a:lnTo>
                  <a:lnTo>
                    <a:pt x="992" y="733"/>
                  </a:lnTo>
                  <a:lnTo>
                    <a:pt x="968" y="740"/>
                  </a:lnTo>
                  <a:lnTo>
                    <a:pt x="944" y="747"/>
                  </a:lnTo>
                  <a:lnTo>
                    <a:pt x="918" y="754"/>
                  </a:lnTo>
                  <a:lnTo>
                    <a:pt x="892" y="759"/>
                  </a:lnTo>
                  <a:lnTo>
                    <a:pt x="863" y="765"/>
                  </a:lnTo>
                  <a:lnTo>
                    <a:pt x="835" y="770"/>
                  </a:lnTo>
                  <a:lnTo>
                    <a:pt x="806" y="773"/>
                  </a:lnTo>
                  <a:lnTo>
                    <a:pt x="775" y="775"/>
                  </a:lnTo>
                  <a:lnTo>
                    <a:pt x="743" y="777"/>
                  </a:lnTo>
                  <a:lnTo>
                    <a:pt x="711" y="777"/>
                  </a:lnTo>
                  <a:lnTo>
                    <a:pt x="678" y="776"/>
                  </a:lnTo>
                  <a:lnTo>
                    <a:pt x="645" y="774"/>
                  </a:lnTo>
                  <a:lnTo>
                    <a:pt x="611" y="770"/>
                  </a:lnTo>
                  <a:lnTo>
                    <a:pt x="577" y="764"/>
                  </a:lnTo>
                  <a:lnTo>
                    <a:pt x="542" y="756"/>
                  </a:lnTo>
                  <a:lnTo>
                    <a:pt x="508" y="746"/>
                  </a:lnTo>
                  <a:lnTo>
                    <a:pt x="473" y="734"/>
                  </a:lnTo>
                  <a:lnTo>
                    <a:pt x="438" y="720"/>
                  </a:lnTo>
                  <a:lnTo>
                    <a:pt x="403" y="704"/>
                  </a:lnTo>
                  <a:lnTo>
                    <a:pt x="367" y="684"/>
                  </a:lnTo>
                  <a:lnTo>
                    <a:pt x="302" y="641"/>
                  </a:lnTo>
                  <a:lnTo>
                    <a:pt x="245" y="594"/>
                  </a:lnTo>
                  <a:lnTo>
                    <a:pt x="195" y="541"/>
                  </a:lnTo>
                  <a:lnTo>
                    <a:pt x="153" y="487"/>
                  </a:lnTo>
                  <a:lnTo>
                    <a:pt x="117" y="430"/>
                  </a:lnTo>
                  <a:lnTo>
                    <a:pt x="87" y="373"/>
                  </a:lnTo>
                  <a:lnTo>
                    <a:pt x="63" y="317"/>
                  </a:lnTo>
                  <a:lnTo>
                    <a:pt x="44" y="262"/>
                  </a:lnTo>
                  <a:lnTo>
                    <a:pt x="29" y="209"/>
                  </a:lnTo>
                  <a:lnTo>
                    <a:pt x="18" y="160"/>
                  </a:lnTo>
                  <a:lnTo>
                    <a:pt x="10" y="116"/>
                  </a:lnTo>
                  <a:lnTo>
                    <a:pt x="4" y="77"/>
                  </a:lnTo>
                  <a:lnTo>
                    <a:pt x="2" y="44"/>
                  </a:lnTo>
                  <a:lnTo>
                    <a:pt x="0" y="20"/>
                  </a:lnTo>
                  <a:lnTo>
                    <a:pt x="0" y="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70" name="Freeform 59">
              <a:extLst>
                <a:ext uri="{FF2B5EF4-FFF2-40B4-BE49-F238E27FC236}">
                  <a16:creationId xmlns:a16="http://schemas.microsoft.com/office/drawing/2014/main" id="{17770504-ADEE-4362-8F0A-7B452CDB9454}"/>
                </a:ext>
              </a:extLst>
            </p:cNvPr>
            <p:cNvSpPr>
              <a:spLocks/>
            </p:cNvSpPr>
            <p:nvPr/>
          </p:nvSpPr>
          <p:spPr bwMode="auto">
            <a:xfrm>
              <a:off x="2297" y="3555"/>
              <a:ext cx="209" cy="187"/>
            </a:xfrm>
            <a:custGeom>
              <a:avLst/>
              <a:gdLst>
                <a:gd name="T0" fmla="*/ 0 w 628"/>
                <a:gd name="T1" fmla="*/ 0 h 561"/>
                <a:gd name="T2" fmla="*/ 0 w 628"/>
                <a:gd name="T3" fmla="*/ 0 h 561"/>
                <a:gd name="T4" fmla="*/ 0 w 628"/>
                <a:gd name="T5" fmla="*/ 0 h 561"/>
                <a:gd name="T6" fmla="*/ 0 w 628"/>
                <a:gd name="T7" fmla="*/ 0 h 561"/>
                <a:gd name="T8" fmla="*/ 0 w 628"/>
                <a:gd name="T9" fmla="*/ 0 h 561"/>
                <a:gd name="T10" fmla="*/ 0 w 628"/>
                <a:gd name="T11" fmla="*/ 0 h 561"/>
                <a:gd name="T12" fmla="*/ 0 w 628"/>
                <a:gd name="T13" fmla="*/ 0 h 561"/>
                <a:gd name="T14" fmla="*/ 0 w 628"/>
                <a:gd name="T15" fmla="*/ 0 h 561"/>
                <a:gd name="T16" fmla="*/ 0 w 628"/>
                <a:gd name="T17" fmla="*/ 0 h 561"/>
                <a:gd name="T18" fmla="*/ 0 w 628"/>
                <a:gd name="T19" fmla="*/ 0 h 561"/>
                <a:gd name="T20" fmla="*/ 0 w 628"/>
                <a:gd name="T21" fmla="*/ 0 h 561"/>
                <a:gd name="T22" fmla="*/ 0 w 628"/>
                <a:gd name="T23" fmla="*/ 0 h 561"/>
                <a:gd name="T24" fmla="*/ 0 w 628"/>
                <a:gd name="T25" fmla="*/ 0 h 561"/>
                <a:gd name="T26" fmla="*/ 0 w 628"/>
                <a:gd name="T27" fmla="*/ 0 h 561"/>
                <a:gd name="T28" fmla="*/ 0 w 628"/>
                <a:gd name="T29" fmla="*/ 0 h 561"/>
                <a:gd name="T30" fmla="*/ 0 w 628"/>
                <a:gd name="T31" fmla="*/ 0 h 561"/>
                <a:gd name="T32" fmla="*/ 0 w 628"/>
                <a:gd name="T33" fmla="*/ 0 h 561"/>
                <a:gd name="T34" fmla="*/ 0 w 628"/>
                <a:gd name="T35" fmla="*/ 0 h 561"/>
                <a:gd name="T36" fmla="*/ 0 w 628"/>
                <a:gd name="T37" fmla="*/ 0 h 561"/>
                <a:gd name="T38" fmla="*/ 0 w 628"/>
                <a:gd name="T39" fmla="*/ 0 h 561"/>
                <a:gd name="T40" fmla="*/ 0 w 628"/>
                <a:gd name="T41" fmla="*/ 0 h 561"/>
                <a:gd name="T42" fmla="*/ 0 w 628"/>
                <a:gd name="T43" fmla="*/ 0 h 561"/>
                <a:gd name="T44" fmla="*/ 0 w 628"/>
                <a:gd name="T45" fmla="*/ 0 h 561"/>
                <a:gd name="T46" fmla="*/ 0 w 628"/>
                <a:gd name="T47" fmla="*/ 0 h 561"/>
                <a:gd name="T48" fmla="*/ 0 w 628"/>
                <a:gd name="T49" fmla="*/ 0 h 561"/>
                <a:gd name="T50" fmla="*/ 0 w 628"/>
                <a:gd name="T51" fmla="*/ 0 h 561"/>
                <a:gd name="T52" fmla="*/ 0 w 628"/>
                <a:gd name="T53" fmla="*/ 0 h 561"/>
                <a:gd name="T54" fmla="*/ 0 w 628"/>
                <a:gd name="T55" fmla="*/ 0 h 561"/>
                <a:gd name="T56" fmla="*/ 0 w 628"/>
                <a:gd name="T57" fmla="*/ 0 h 561"/>
                <a:gd name="T58" fmla="*/ 0 w 628"/>
                <a:gd name="T59" fmla="*/ 0 h 561"/>
                <a:gd name="T60" fmla="*/ 0 w 628"/>
                <a:gd name="T61" fmla="*/ 0 h 561"/>
                <a:gd name="T62" fmla="*/ 0 w 628"/>
                <a:gd name="T63" fmla="*/ 0 h 561"/>
                <a:gd name="T64" fmla="*/ 0 w 628"/>
                <a:gd name="T65" fmla="*/ 0 h 561"/>
                <a:gd name="T66" fmla="*/ 0 w 628"/>
                <a:gd name="T67" fmla="*/ 0 h 561"/>
                <a:gd name="T68" fmla="*/ 0 w 628"/>
                <a:gd name="T69" fmla="*/ 0 h 561"/>
                <a:gd name="T70" fmla="*/ 0 w 628"/>
                <a:gd name="T71" fmla="*/ 0 h 561"/>
                <a:gd name="T72" fmla="*/ 0 w 628"/>
                <a:gd name="T73" fmla="*/ 0 h 561"/>
                <a:gd name="T74" fmla="*/ 0 w 628"/>
                <a:gd name="T75" fmla="*/ 0 h 561"/>
                <a:gd name="T76" fmla="*/ 0 w 628"/>
                <a:gd name="T77" fmla="*/ 0 h 561"/>
                <a:gd name="T78" fmla="*/ 0 w 628"/>
                <a:gd name="T79" fmla="*/ 0 h 561"/>
                <a:gd name="T80" fmla="*/ 0 w 628"/>
                <a:gd name="T81" fmla="*/ 0 h 561"/>
                <a:gd name="T82" fmla="*/ 0 w 628"/>
                <a:gd name="T83" fmla="*/ 0 h 561"/>
                <a:gd name="T84" fmla="*/ 0 w 628"/>
                <a:gd name="T85" fmla="*/ 0 h 561"/>
                <a:gd name="T86" fmla="*/ 0 w 628"/>
                <a:gd name="T87" fmla="*/ 0 h 561"/>
                <a:gd name="T88" fmla="*/ 0 w 628"/>
                <a:gd name="T89" fmla="*/ 0 h 561"/>
                <a:gd name="T90" fmla="*/ 0 w 628"/>
                <a:gd name="T91" fmla="*/ 0 h 561"/>
                <a:gd name="T92" fmla="*/ 0 w 628"/>
                <a:gd name="T93" fmla="*/ 0 h 561"/>
                <a:gd name="T94" fmla="*/ 0 w 628"/>
                <a:gd name="T95" fmla="*/ 0 h 561"/>
                <a:gd name="T96" fmla="*/ 0 w 628"/>
                <a:gd name="T97" fmla="*/ 0 h 561"/>
                <a:gd name="T98" fmla="*/ 0 w 628"/>
                <a:gd name="T99" fmla="*/ 0 h 561"/>
                <a:gd name="T100" fmla="*/ 0 w 628"/>
                <a:gd name="T101" fmla="*/ 0 h 561"/>
                <a:gd name="T102" fmla="*/ 0 w 628"/>
                <a:gd name="T103" fmla="*/ 0 h 561"/>
                <a:gd name="T104" fmla="*/ 0 w 628"/>
                <a:gd name="T105" fmla="*/ 0 h 561"/>
                <a:gd name="T106" fmla="*/ 0 w 628"/>
                <a:gd name="T107" fmla="*/ 0 h 561"/>
                <a:gd name="T108" fmla="*/ 0 w 628"/>
                <a:gd name="T109" fmla="*/ 0 h 561"/>
                <a:gd name="T110" fmla="*/ 0 w 628"/>
                <a:gd name="T111" fmla="*/ 0 h 561"/>
                <a:gd name="T112" fmla="*/ 0 w 628"/>
                <a:gd name="T113" fmla="*/ 0 h 5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28" h="561">
                  <a:moveTo>
                    <a:pt x="0" y="0"/>
                  </a:moveTo>
                  <a:lnTo>
                    <a:pt x="3" y="0"/>
                  </a:lnTo>
                  <a:lnTo>
                    <a:pt x="14" y="3"/>
                  </a:lnTo>
                  <a:lnTo>
                    <a:pt x="32" y="5"/>
                  </a:lnTo>
                  <a:lnTo>
                    <a:pt x="56" y="9"/>
                  </a:lnTo>
                  <a:lnTo>
                    <a:pt x="85" y="16"/>
                  </a:lnTo>
                  <a:lnTo>
                    <a:pt x="116" y="24"/>
                  </a:lnTo>
                  <a:lnTo>
                    <a:pt x="152" y="34"/>
                  </a:lnTo>
                  <a:lnTo>
                    <a:pt x="190" y="46"/>
                  </a:lnTo>
                  <a:lnTo>
                    <a:pt x="230" y="62"/>
                  </a:lnTo>
                  <a:lnTo>
                    <a:pt x="271" y="79"/>
                  </a:lnTo>
                  <a:lnTo>
                    <a:pt x="312" y="99"/>
                  </a:lnTo>
                  <a:lnTo>
                    <a:pt x="351" y="122"/>
                  </a:lnTo>
                  <a:lnTo>
                    <a:pt x="389" y="148"/>
                  </a:lnTo>
                  <a:lnTo>
                    <a:pt x="425" y="179"/>
                  </a:lnTo>
                  <a:lnTo>
                    <a:pt x="458" y="211"/>
                  </a:lnTo>
                  <a:lnTo>
                    <a:pt x="486" y="249"/>
                  </a:lnTo>
                  <a:lnTo>
                    <a:pt x="533" y="323"/>
                  </a:lnTo>
                  <a:lnTo>
                    <a:pt x="568" y="386"/>
                  </a:lnTo>
                  <a:lnTo>
                    <a:pt x="593" y="440"/>
                  </a:lnTo>
                  <a:lnTo>
                    <a:pt x="610" y="484"/>
                  </a:lnTo>
                  <a:lnTo>
                    <a:pt x="620" y="518"/>
                  </a:lnTo>
                  <a:lnTo>
                    <a:pt x="626" y="542"/>
                  </a:lnTo>
                  <a:lnTo>
                    <a:pt x="628" y="557"/>
                  </a:lnTo>
                  <a:lnTo>
                    <a:pt x="628" y="561"/>
                  </a:lnTo>
                  <a:lnTo>
                    <a:pt x="627" y="558"/>
                  </a:lnTo>
                  <a:lnTo>
                    <a:pt x="623" y="549"/>
                  </a:lnTo>
                  <a:lnTo>
                    <a:pt x="615" y="534"/>
                  </a:lnTo>
                  <a:lnTo>
                    <a:pt x="604" y="516"/>
                  </a:lnTo>
                  <a:lnTo>
                    <a:pt x="593" y="492"/>
                  </a:lnTo>
                  <a:lnTo>
                    <a:pt x="578" y="466"/>
                  </a:lnTo>
                  <a:lnTo>
                    <a:pt x="562" y="437"/>
                  </a:lnTo>
                  <a:lnTo>
                    <a:pt x="544" y="407"/>
                  </a:lnTo>
                  <a:lnTo>
                    <a:pt x="525" y="375"/>
                  </a:lnTo>
                  <a:lnTo>
                    <a:pt x="503" y="342"/>
                  </a:lnTo>
                  <a:lnTo>
                    <a:pt x="482" y="310"/>
                  </a:lnTo>
                  <a:lnTo>
                    <a:pt x="459" y="278"/>
                  </a:lnTo>
                  <a:lnTo>
                    <a:pt x="435" y="249"/>
                  </a:lnTo>
                  <a:lnTo>
                    <a:pt x="412" y="221"/>
                  </a:lnTo>
                  <a:lnTo>
                    <a:pt x="387" y="197"/>
                  </a:lnTo>
                  <a:lnTo>
                    <a:pt x="363" y="175"/>
                  </a:lnTo>
                  <a:lnTo>
                    <a:pt x="337" y="157"/>
                  </a:lnTo>
                  <a:lnTo>
                    <a:pt x="309" y="139"/>
                  </a:lnTo>
                  <a:lnTo>
                    <a:pt x="281" y="122"/>
                  </a:lnTo>
                  <a:lnTo>
                    <a:pt x="250" y="105"/>
                  </a:lnTo>
                  <a:lnTo>
                    <a:pt x="221" y="90"/>
                  </a:lnTo>
                  <a:lnTo>
                    <a:pt x="190" y="75"/>
                  </a:lnTo>
                  <a:lnTo>
                    <a:pt x="161" y="62"/>
                  </a:lnTo>
                  <a:lnTo>
                    <a:pt x="132" y="50"/>
                  </a:lnTo>
                  <a:lnTo>
                    <a:pt x="105" y="39"/>
                  </a:lnTo>
                  <a:lnTo>
                    <a:pt x="80" y="29"/>
                  </a:lnTo>
                  <a:lnTo>
                    <a:pt x="57" y="21"/>
                  </a:lnTo>
                  <a:lnTo>
                    <a:pt x="38" y="14"/>
                  </a:lnTo>
                  <a:lnTo>
                    <a:pt x="22" y="8"/>
                  </a:lnTo>
                  <a:lnTo>
                    <a:pt x="10" y="4"/>
                  </a:lnTo>
                  <a:lnTo>
                    <a:pt x="2"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10245" name="Picture 21" descr="C:\WINDOWS\Desktop\PESO logo2c.jpg">
            <a:extLst>
              <a:ext uri="{FF2B5EF4-FFF2-40B4-BE49-F238E27FC236}">
                <a16:creationId xmlns:a16="http://schemas.microsoft.com/office/drawing/2014/main" id="{4F56E576-3592-4412-99F2-0E37654985B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86038" y="627063"/>
            <a:ext cx="1627187"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6" name="Text Box 2">
            <a:extLst>
              <a:ext uri="{FF2B5EF4-FFF2-40B4-BE49-F238E27FC236}">
                <a16:creationId xmlns:a16="http://schemas.microsoft.com/office/drawing/2014/main" id="{E11722D0-E99D-4D22-842C-614BA33AD6C9}"/>
              </a:ext>
            </a:extLst>
          </p:cNvPr>
          <p:cNvSpPr txBox="1">
            <a:spLocks noChangeArrowheads="1"/>
          </p:cNvSpPr>
          <p:nvPr/>
        </p:nvSpPr>
        <p:spPr bwMode="auto">
          <a:xfrm>
            <a:off x="796925" y="7502525"/>
            <a:ext cx="5251450" cy="1014413"/>
          </a:xfrm>
          <a:prstGeom prst="rect">
            <a:avLst/>
          </a:prstGeom>
          <a:noFill/>
          <a:ln>
            <a:noFill/>
          </a:ln>
          <a:effectLst/>
          <a:extLst>
            <a:ext uri="{909E8E84-426E-40DD-AFC4-6F175D3DCCD1}">
              <a14:hiddenFill xmlns:a14="http://schemas.microsoft.com/office/drawing/2010/main">
                <a:solidFill>
                  <a:srgbClr val="CCFFCC"/>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lgn="ctr">
              <a:spcBef>
                <a:spcPct val="50000"/>
              </a:spcBef>
            </a:pPr>
            <a:r>
              <a:rPr lang="en-US" altLang="en-US" sz="1200" b="1"/>
              <a:t>Note:</a:t>
            </a:r>
            <a:r>
              <a:rPr lang="en-US" altLang="en-US" sz="1200"/>
              <a:t>  This educational material or any other material used to inform employers and workers of compliance requirements of Oregon OSHA standards through simplification of the regulations should not be considered a substitute for any provisions of the Oregon Safe Employment Act or for any standards issued by Oregon OSHA.</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ext Box 6">
            <a:extLst>
              <a:ext uri="{FF2B5EF4-FFF2-40B4-BE49-F238E27FC236}">
                <a16:creationId xmlns:a16="http://schemas.microsoft.com/office/drawing/2014/main" id="{6958EE1C-6897-4BD7-BBE1-55ABF1A1591D}"/>
              </a:ext>
            </a:extLst>
          </p:cNvPr>
          <p:cNvSpPr txBox="1">
            <a:spLocks noChangeArrowheads="1"/>
          </p:cNvSpPr>
          <p:nvPr/>
        </p:nvSpPr>
        <p:spPr bwMode="auto">
          <a:xfrm>
            <a:off x="476250" y="1798638"/>
            <a:ext cx="5848350" cy="708025"/>
          </a:xfrm>
          <a:prstGeom prst="rect">
            <a:avLst/>
          </a:prstGeom>
          <a:noFill/>
          <a:ln>
            <a:noFill/>
          </a:ln>
          <a:effectLst/>
          <a:extLst>
            <a:ext uri="{909E8E84-426E-40DD-AFC4-6F175D3DCCD1}">
              <a14:hiddenFill xmlns:a14="http://schemas.microsoft.com/office/drawing/2010/main">
                <a:solidFill>
                  <a:srgbClr val="CCFFCC"/>
                </a:solidFill>
              </a14:hiddenFill>
            </a:ext>
            <a:ext uri="{91240B29-F687-4F45-9708-019B960494DF}">
              <a14:hiddenLine xmlns:a14="http://schemas.microsoft.com/office/drawing/2010/main" w="9525">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defTabSz="692150">
              <a:defRPr sz="1400">
                <a:solidFill>
                  <a:schemeClr val="tx1"/>
                </a:solidFill>
                <a:latin typeface="Times New Roman" panose="02020603050405020304" pitchFamily="18" charset="0"/>
              </a:defRPr>
            </a:lvl1pPr>
            <a:lvl2pPr marL="742950" indent="-285750" defTabSz="692150">
              <a:defRPr sz="1400">
                <a:solidFill>
                  <a:schemeClr val="tx1"/>
                </a:solidFill>
                <a:latin typeface="Times New Roman" panose="02020603050405020304" pitchFamily="18" charset="0"/>
              </a:defRPr>
            </a:lvl2pPr>
            <a:lvl3pPr marL="1143000" indent="-228600" defTabSz="692150">
              <a:defRPr sz="1400">
                <a:solidFill>
                  <a:schemeClr val="tx1"/>
                </a:solidFill>
                <a:latin typeface="Times New Roman" panose="02020603050405020304" pitchFamily="18" charset="0"/>
              </a:defRPr>
            </a:lvl3pPr>
            <a:lvl4pPr marL="1600200" indent="-228600" defTabSz="692150">
              <a:defRPr sz="1400">
                <a:solidFill>
                  <a:schemeClr val="tx1"/>
                </a:solidFill>
                <a:latin typeface="Times New Roman" panose="02020603050405020304" pitchFamily="18" charset="0"/>
              </a:defRPr>
            </a:lvl4pPr>
            <a:lvl5pPr marL="2057400" indent="-228600" defTabSz="692150">
              <a:defRPr sz="1400">
                <a:solidFill>
                  <a:schemeClr val="tx1"/>
                </a:solidFill>
                <a:latin typeface="Times New Roman" panose="02020603050405020304" pitchFamily="18" charset="0"/>
              </a:defRPr>
            </a:lvl5pPr>
            <a:lvl6pPr marL="2514600" indent="-228600" defTabSz="69215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defTabSz="69215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defTabSz="69215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defTabSz="692150" eaLnBrk="0" fontAlgn="base" hangingPunct="0">
              <a:spcBef>
                <a:spcPct val="0"/>
              </a:spcBef>
              <a:spcAft>
                <a:spcPct val="0"/>
              </a:spcAft>
              <a:defRPr sz="1400">
                <a:solidFill>
                  <a:schemeClr val="tx1"/>
                </a:solidFill>
                <a:latin typeface="Times New Roman" panose="02020603050405020304" pitchFamily="18" charset="0"/>
              </a:defRPr>
            </a:lvl9pPr>
          </a:lstStyle>
          <a:p>
            <a:pPr algn="ctr"/>
            <a:r>
              <a:rPr lang="es-ES_tradnl" altLang="en-US" sz="2000" b="1"/>
              <a:t>Programa en Español de Seguridad e Higiene en el Trabajo de Oregon OSHA</a:t>
            </a:r>
          </a:p>
        </p:txBody>
      </p:sp>
      <p:sp>
        <p:nvSpPr>
          <p:cNvPr id="11267" name="Text Box 32">
            <a:extLst>
              <a:ext uri="{FF2B5EF4-FFF2-40B4-BE49-F238E27FC236}">
                <a16:creationId xmlns:a16="http://schemas.microsoft.com/office/drawing/2014/main" id="{DBA17E68-AF45-43C6-BF4E-B7424CDFBA06}"/>
              </a:ext>
            </a:extLst>
          </p:cNvPr>
          <p:cNvSpPr txBox="1">
            <a:spLocks noChangeArrowheads="1"/>
          </p:cNvSpPr>
          <p:nvPr/>
        </p:nvSpPr>
        <p:spPr bwMode="auto">
          <a:xfrm>
            <a:off x="2486025" y="4840288"/>
            <a:ext cx="1828800" cy="830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lgn="ctr">
              <a:spcBef>
                <a:spcPct val="50000"/>
              </a:spcBef>
            </a:pPr>
            <a:r>
              <a:rPr lang="es-ES" altLang="en-US" sz="1200" b="1"/>
              <a:t>Estos instructivos están diseñados para ser enseñados en 30 a 60 minutos.</a:t>
            </a:r>
            <a:endParaRPr lang="es-ES" altLang="en-US" b="1"/>
          </a:p>
        </p:txBody>
      </p:sp>
      <p:grpSp>
        <p:nvGrpSpPr>
          <p:cNvPr id="11268" name="Group 35">
            <a:extLst>
              <a:ext uri="{FF2B5EF4-FFF2-40B4-BE49-F238E27FC236}">
                <a16:creationId xmlns:a16="http://schemas.microsoft.com/office/drawing/2014/main" id="{E5508127-7F4D-4A58-A223-09D3D5BBADE4}"/>
              </a:ext>
            </a:extLst>
          </p:cNvPr>
          <p:cNvGrpSpPr>
            <a:grpSpLocks/>
          </p:cNvGrpSpPr>
          <p:nvPr/>
        </p:nvGrpSpPr>
        <p:grpSpPr bwMode="auto">
          <a:xfrm>
            <a:off x="2811463" y="3660775"/>
            <a:ext cx="1176337" cy="1152525"/>
            <a:chOff x="1886" y="3493"/>
            <a:chExt cx="721" cy="706"/>
          </a:xfrm>
        </p:grpSpPr>
        <p:sp>
          <p:nvSpPr>
            <p:cNvPr id="11271" name="Freeform 36">
              <a:extLst>
                <a:ext uri="{FF2B5EF4-FFF2-40B4-BE49-F238E27FC236}">
                  <a16:creationId xmlns:a16="http://schemas.microsoft.com/office/drawing/2014/main" id="{C3561BDC-913F-474D-B75D-CEFF59EF5336}"/>
                </a:ext>
              </a:extLst>
            </p:cNvPr>
            <p:cNvSpPr>
              <a:spLocks/>
            </p:cNvSpPr>
            <p:nvPr/>
          </p:nvSpPr>
          <p:spPr bwMode="auto">
            <a:xfrm>
              <a:off x="1886" y="3493"/>
              <a:ext cx="721" cy="706"/>
            </a:xfrm>
            <a:custGeom>
              <a:avLst/>
              <a:gdLst>
                <a:gd name="T0" fmla="*/ 0 w 2162"/>
                <a:gd name="T1" fmla="*/ 0 h 2118"/>
                <a:gd name="T2" fmla="*/ 0 w 2162"/>
                <a:gd name="T3" fmla="*/ 0 h 2118"/>
                <a:gd name="T4" fmla="*/ 0 w 2162"/>
                <a:gd name="T5" fmla="*/ 0 h 2118"/>
                <a:gd name="T6" fmla="*/ 0 w 2162"/>
                <a:gd name="T7" fmla="*/ 0 h 2118"/>
                <a:gd name="T8" fmla="*/ 0 w 2162"/>
                <a:gd name="T9" fmla="*/ 0 h 2118"/>
                <a:gd name="T10" fmla="*/ 0 w 2162"/>
                <a:gd name="T11" fmla="*/ 0 h 2118"/>
                <a:gd name="T12" fmla="*/ 0 w 2162"/>
                <a:gd name="T13" fmla="*/ 0 h 2118"/>
                <a:gd name="T14" fmla="*/ 0 w 2162"/>
                <a:gd name="T15" fmla="*/ 0 h 2118"/>
                <a:gd name="T16" fmla="*/ 0 w 2162"/>
                <a:gd name="T17" fmla="*/ 0 h 2118"/>
                <a:gd name="T18" fmla="*/ 0 w 2162"/>
                <a:gd name="T19" fmla="*/ 0 h 2118"/>
                <a:gd name="T20" fmla="*/ 0 w 2162"/>
                <a:gd name="T21" fmla="*/ 0 h 2118"/>
                <a:gd name="T22" fmla="*/ 0 w 2162"/>
                <a:gd name="T23" fmla="*/ 0 h 2118"/>
                <a:gd name="T24" fmla="*/ 0 w 2162"/>
                <a:gd name="T25" fmla="*/ 0 h 2118"/>
                <a:gd name="T26" fmla="*/ 0 w 2162"/>
                <a:gd name="T27" fmla="*/ 0 h 2118"/>
                <a:gd name="T28" fmla="*/ 0 w 2162"/>
                <a:gd name="T29" fmla="*/ 0 h 2118"/>
                <a:gd name="T30" fmla="*/ 0 w 2162"/>
                <a:gd name="T31" fmla="*/ 0 h 2118"/>
                <a:gd name="T32" fmla="*/ 0 w 2162"/>
                <a:gd name="T33" fmla="*/ 0 h 2118"/>
                <a:gd name="T34" fmla="*/ 0 w 2162"/>
                <a:gd name="T35" fmla="*/ 0 h 2118"/>
                <a:gd name="T36" fmla="*/ 0 w 2162"/>
                <a:gd name="T37" fmla="*/ 0 h 2118"/>
                <a:gd name="T38" fmla="*/ 0 w 2162"/>
                <a:gd name="T39" fmla="*/ 0 h 2118"/>
                <a:gd name="T40" fmla="*/ 0 w 2162"/>
                <a:gd name="T41" fmla="*/ 0 h 2118"/>
                <a:gd name="T42" fmla="*/ 0 w 2162"/>
                <a:gd name="T43" fmla="*/ 0 h 2118"/>
                <a:gd name="T44" fmla="*/ 0 w 2162"/>
                <a:gd name="T45" fmla="*/ 0 h 2118"/>
                <a:gd name="T46" fmla="*/ 0 w 2162"/>
                <a:gd name="T47" fmla="*/ 0 h 2118"/>
                <a:gd name="T48" fmla="*/ 0 w 2162"/>
                <a:gd name="T49" fmla="*/ 0 h 2118"/>
                <a:gd name="T50" fmla="*/ 0 w 2162"/>
                <a:gd name="T51" fmla="*/ 0 h 2118"/>
                <a:gd name="T52" fmla="*/ 0 w 2162"/>
                <a:gd name="T53" fmla="*/ 0 h 2118"/>
                <a:gd name="T54" fmla="*/ 0 w 2162"/>
                <a:gd name="T55" fmla="*/ 0 h 2118"/>
                <a:gd name="T56" fmla="*/ 0 w 2162"/>
                <a:gd name="T57" fmla="*/ 0 h 2118"/>
                <a:gd name="T58" fmla="*/ 0 w 2162"/>
                <a:gd name="T59" fmla="*/ 0 h 2118"/>
                <a:gd name="T60" fmla="*/ 0 w 2162"/>
                <a:gd name="T61" fmla="*/ 0 h 2118"/>
                <a:gd name="T62" fmla="*/ 0 w 2162"/>
                <a:gd name="T63" fmla="*/ 0 h 2118"/>
                <a:gd name="T64" fmla="*/ 0 w 2162"/>
                <a:gd name="T65" fmla="*/ 0 h 2118"/>
                <a:gd name="T66" fmla="*/ 0 w 2162"/>
                <a:gd name="T67" fmla="*/ 0 h 2118"/>
                <a:gd name="T68" fmla="*/ 0 w 2162"/>
                <a:gd name="T69" fmla="*/ 0 h 2118"/>
                <a:gd name="T70" fmla="*/ 0 w 2162"/>
                <a:gd name="T71" fmla="*/ 0 h 2118"/>
                <a:gd name="T72" fmla="*/ 0 w 2162"/>
                <a:gd name="T73" fmla="*/ 0 h 2118"/>
                <a:gd name="T74" fmla="*/ 0 w 2162"/>
                <a:gd name="T75" fmla="*/ 0 h 2118"/>
                <a:gd name="T76" fmla="*/ 0 w 2162"/>
                <a:gd name="T77" fmla="*/ 0 h 2118"/>
                <a:gd name="T78" fmla="*/ 0 w 2162"/>
                <a:gd name="T79" fmla="*/ 0 h 2118"/>
                <a:gd name="T80" fmla="*/ 0 w 2162"/>
                <a:gd name="T81" fmla="*/ 0 h 2118"/>
                <a:gd name="T82" fmla="*/ 0 w 2162"/>
                <a:gd name="T83" fmla="*/ 0 h 2118"/>
                <a:gd name="T84" fmla="*/ 0 w 2162"/>
                <a:gd name="T85" fmla="*/ 0 h 21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162" h="2118">
                  <a:moveTo>
                    <a:pt x="1116" y="0"/>
                  </a:moveTo>
                  <a:lnTo>
                    <a:pt x="1177" y="0"/>
                  </a:lnTo>
                  <a:lnTo>
                    <a:pt x="1237" y="3"/>
                  </a:lnTo>
                  <a:lnTo>
                    <a:pt x="1296" y="9"/>
                  </a:lnTo>
                  <a:lnTo>
                    <a:pt x="1353" y="19"/>
                  </a:lnTo>
                  <a:lnTo>
                    <a:pt x="1408" y="31"/>
                  </a:lnTo>
                  <a:lnTo>
                    <a:pt x="1462" y="47"/>
                  </a:lnTo>
                  <a:lnTo>
                    <a:pt x="1513" y="64"/>
                  </a:lnTo>
                  <a:lnTo>
                    <a:pt x="1563" y="84"/>
                  </a:lnTo>
                  <a:lnTo>
                    <a:pt x="1612" y="107"/>
                  </a:lnTo>
                  <a:lnTo>
                    <a:pt x="1658" y="132"/>
                  </a:lnTo>
                  <a:lnTo>
                    <a:pt x="1702" y="160"/>
                  </a:lnTo>
                  <a:lnTo>
                    <a:pt x="1746" y="190"/>
                  </a:lnTo>
                  <a:lnTo>
                    <a:pt x="1786" y="221"/>
                  </a:lnTo>
                  <a:lnTo>
                    <a:pt x="1825" y="255"/>
                  </a:lnTo>
                  <a:lnTo>
                    <a:pt x="1861" y="291"/>
                  </a:lnTo>
                  <a:lnTo>
                    <a:pt x="1896" y="328"/>
                  </a:lnTo>
                  <a:lnTo>
                    <a:pt x="1929" y="368"/>
                  </a:lnTo>
                  <a:lnTo>
                    <a:pt x="1960" y="409"/>
                  </a:lnTo>
                  <a:lnTo>
                    <a:pt x="1990" y="452"/>
                  </a:lnTo>
                  <a:lnTo>
                    <a:pt x="2016" y="495"/>
                  </a:lnTo>
                  <a:lnTo>
                    <a:pt x="2041" y="540"/>
                  </a:lnTo>
                  <a:lnTo>
                    <a:pt x="2062" y="587"/>
                  </a:lnTo>
                  <a:lnTo>
                    <a:pt x="2083" y="635"/>
                  </a:lnTo>
                  <a:lnTo>
                    <a:pt x="2101" y="683"/>
                  </a:lnTo>
                  <a:lnTo>
                    <a:pt x="2117" y="733"/>
                  </a:lnTo>
                  <a:lnTo>
                    <a:pt x="2130" y="783"/>
                  </a:lnTo>
                  <a:lnTo>
                    <a:pt x="2142" y="834"/>
                  </a:lnTo>
                  <a:lnTo>
                    <a:pt x="2150" y="887"/>
                  </a:lnTo>
                  <a:lnTo>
                    <a:pt x="2156" y="939"/>
                  </a:lnTo>
                  <a:lnTo>
                    <a:pt x="2160" y="992"/>
                  </a:lnTo>
                  <a:lnTo>
                    <a:pt x="2162" y="1045"/>
                  </a:lnTo>
                  <a:lnTo>
                    <a:pt x="2161" y="1099"/>
                  </a:lnTo>
                  <a:lnTo>
                    <a:pt x="2157" y="1152"/>
                  </a:lnTo>
                  <a:lnTo>
                    <a:pt x="2153" y="1204"/>
                  </a:lnTo>
                  <a:lnTo>
                    <a:pt x="2145" y="1257"/>
                  </a:lnTo>
                  <a:lnTo>
                    <a:pt x="2136" y="1308"/>
                  </a:lnTo>
                  <a:lnTo>
                    <a:pt x="2125" y="1358"/>
                  </a:lnTo>
                  <a:lnTo>
                    <a:pt x="2111" y="1406"/>
                  </a:lnTo>
                  <a:lnTo>
                    <a:pt x="2096" y="1455"/>
                  </a:lnTo>
                  <a:lnTo>
                    <a:pt x="2078" y="1502"/>
                  </a:lnTo>
                  <a:lnTo>
                    <a:pt x="2059" y="1547"/>
                  </a:lnTo>
                  <a:lnTo>
                    <a:pt x="2038" y="1592"/>
                  </a:lnTo>
                  <a:lnTo>
                    <a:pt x="2014" y="1636"/>
                  </a:lnTo>
                  <a:lnTo>
                    <a:pt x="1990" y="1678"/>
                  </a:lnTo>
                  <a:lnTo>
                    <a:pt x="1961" y="1718"/>
                  </a:lnTo>
                  <a:lnTo>
                    <a:pt x="1932" y="1757"/>
                  </a:lnTo>
                  <a:lnTo>
                    <a:pt x="1901" y="1794"/>
                  </a:lnTo>
                  <a:lnTo>
                    <a:pt x="1868" y="1830"/>
                  </a:lnTo>
                  <a:lnTo>
                    <a:pt x="1832" y="1864"/>
                  </a:lnTo>
                  <a:lnTo>
                    <a:pt x="1795" y="1897"/>
                  </a:lnTo>
                  <a:lnTo>
                    <a:pt x="1756" y="1926"/>
                  </a:lnTo>
                  <a:lnTo>
                    <a:pt x="1715" y="1955"/>
                  </a:lnTo>
                  <a:lnTo>
                    <a:pt x="1672" y="1981"/>
                  </a:lnTo>
                  <a:lnTo>
                    <a:pt x="1626" y="2006"/>
                  </a:lnTo>
                  <a:lnTo>
                    <a:pt x="1580" y="2027"/>
                  </a:lnTo>
                  <a:lnTo>
                    <a:pt x="1531" y="2048"/>
                  </a:lnTo>
                  <a:lnTo>
                    <a:pt x="1480" y="2065"/>
                  </a:lnTo>
                  <a:lnTo>
                    <a:pt x="1427" y="2079"/>
                  </a:lnTo>
                  <a:lnTo>
                    <a:pt x="1372" y="2093"/>
                  </a:lnTo>
                  <a:lnTo>
                    <a:pt x="1315" y="2103"/>
                  </a:lnTo>
                  <a:lnTo>
                    <a:pt x="1257" y="2110"/>
                  </a:lnTo>
                  <a:lnTo>
                    <a:pt x="1196" y="2116"/>
                  </a:lnTo>
                  <a:lnTo>
                    <a:pt x="1135" y="2118"/>
                  </a:lnTo>
                  <a:lnTo>
                    <a:pt x="1070" y="2117"/>
                  </a:lnTo>
                  <a:lnTo>
                    <a:pt x="1006" y="2113"/>
                  </a:lnTo>
                  <a:lnTo>
                    <a:pt x="943" y="2108"/>
                  </a:lnTo>
                  <a:lnTo>
                    <a:pt x="883" y="2101"/>
                  </a:lnTo>
                  <a:lnTo>
                    <a:pt x="825" y="2091"/>
                  </a:lnTo>
                  <a:lnTo>
                    <a:pt x="768" y="2079"/>
                  </a:lnTo>
                  <a:lnTo>
                    <a:pt x="714" y="2066"/>
                  </a:lnTo>
                  <a:lnTo>
                    <a:pt x="662" y="2050"/>
                  </a:lnTo>
                  <a:lnTo>
                    <a:pt x="611" y="2033"/>
                  </a:lnTo>
                  <a:lnTo>
                    <a:pt x="562" y="2014"/>
                  </a:lnTo>
                  <a:lnTo>
                    <a:pt x="515" y="1992"/>
                  </a:lnTo>
                  <a:lnTo>
                    <a:pt x="471" y="1968"/>
                  </a:lnTo>
                  <a:lnTo>
                    <a:pt x="428" y="1943"/>
                  </a:lnTo>
                  <a:lnTo>
                    <a:pt x="388" y="1916"/>
                  </a:lnTo>
                  <a:lnTo>
                    <a:pt x="350" y="1888"/>
                  </a:lnTo>
                  <a:lnTo>
                    <a:pt x="312" y="1858"/>
                  </a:lnTo>
                  <a:lnTo>
                    <a:pt x="278" y="1825"/>
                  </a:lnTo>
                  <a:lnTo>
                    <a:pt x="245" y="1792"/>
                  </a:lnTo>
                  <a:lnTo>
                    <a:pt x="214" y="1757"/>
                  </a:lnTo>
                  <a:lnTo>
                    <a:pt x="186" y="1720"/>
                  </a:lnTo>
                  <a:lnTo>
                    <a:pt x="160" y="1682"/>
                  </a:lnTo>
                  <a:lnTo>
                    <a:pt x="135" y="1641"/>
                  </a:lnTo>
                  <a:lnTo>
                    <a:pt x="112" y="1600"/>
                  </a:lnTo>
                  <a:lnTo>
                    <a:pt x="92" y="1557"/>
                  </a:lnTo>
                  <a:lnTo>
                    <a:pt x="74" y="1514"/>
                  </a:lnTo>
                  <a:lnTo>
                    <a:pt x="58" y="1469"/>
                  </a:lnTo>
                  <a:lnTo>
                    <a:pt x="43" y="1421"/>
                  </a:lnTo>
                  <a:lnTo>
                    <a:pt x="31" y="1373"/>
                  </a:lnTo>
                  <a:lnTo>
                    <a:pt x="20" y="1323"/>
                  </a:lnTo>
                  <a:lnTo>
                    <a:pt x="12" y="1274"/>
                  </a:lnTo>
                  <a:lnTo>
                    <a:pt x="6" y="1221"/>
                  </a:lnTo>
                  <a:lnTo>
                    <a:pt x="2" y="1169"/>
                  </a:lnTo>
                  <a:lnTo>
                    <a:pt x="0" y="1115"/>
                  </a:lnTo>
                  <a:lnTo>
                    <a:pt x="0" y="1060"/>
                  </a:lnTo>
                  <a:lnTo>
                    <a:pt x="3" y="1007"/>
                  </a:lnTo>
                  <a:lnTo>
                    <a:pt x="9" y="953"/>
                  </a:lnTo>
                  <a:lnTo>
                    <a:pt x="17" y="900"/>
                  </a:lnTo>
                  <a:lnTo>
                    <a:pt x="28" y="848"/>
                  </a:lnTo>
                  <a:lnTo>
                    <a:pt x="42" y="797"/>
                  </a:lnTo>
                  <a:lnTo>
                    <a:pt x="57" y="747"/>
                  </a:lnTo>
                  <a:lnTo>
                    <a:pt x="76" y="697"/>
                  </a:lnTo>
                  <a:lnTo>
                    <a:pt x="96" y="649"/>
                  </a:lnTo>
                  <a:lnTo>
                    <a:pt x="119" y="602"/>
                  </a:lnTo>
                  <a:lnTo>
                    <a:pt x="144" y="555"/>
                  </a:lnTo>
                  <a:lnTo>
                    <a:pt x="171" y="511"/>
                  </a:lnTo>
                  <a:lnTo>
                    <a:pt x="201" y="467"/>
                  </a:lnTo>
                  <a:lnTo>
                    <a:pt x="233" y="425"/>
                  </a:lnTo>
                  <a:lnTo>
                    <a:pt x="267" y="385"/>
                  </a:lnTo>
                  <a:lnTo>
                    <a:pt x="303" y="345"/>
                  </a:lnTo>
                  <a:lnTo>
                    <a:pt x="340" y="308"/>
                  </a:lnTo>
                  <a:lnTo>
                    <a:pt x="380" y="272"/>
                  </a:lnTo>
                  <a:lnTo>
                    <a:pt x="422" y="238"/>
                  </a:lnTo>
                  <a:lnTo>
                    <a:pt x="465" y="207"/>
                  </a:lnTo>
                  <a:lnTo>
                    <a:pt x="511" y="177"/>
                  </a:lnTo>
                  <a:lnTo>
                    <a:pt x="558" y="149"/>
                  </a:lnTo>
                  <a:lnTo>
                    <a:pt x="607" y="123"/>
                  </a:lnTo>
                  <a:lnTo>
                    <a:pt x="658" y="100"/>
                  </a:lnTo>
                  <a:lnTo>
                    <a:pt x="709" y="78"/>
                  </a:lnTo>
                  <a:lnTo>
                    <a:pt x="764" y="59"/>
                  </a:lnTo>
                  <a:lnTo>
                    <a:pt x="818" y="43"/>
                  </a:lnTo>
                  <a:lnTo>
                    <a:pt x="875" y="28"/>
                  </a:lnTo>
                  <a:lnTo>
                    <a:pt x="933" y="17"/>
                  </a:lnTo>
                  <a:lnTo>
                    <a:pt x="993" y="9"/>
                  </a:lnTo>
                  <a:lnTo>
                    <a:pt x="1053" y="3"/>
                  </a:lnTo>
                  <a:lnTo>
                    <a:pt x="1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2" name="Freeform 37">
              <a:extLst>
                <a:ext uri="{FF2B5EF4-FFF2-40B4-BE49-F238E27FC236}">
                  <a16:creationId xmlns:a16="http://schemas.microsoft.com/office/drawing/2014/main" id="{9CE92F0D-D2EB-4BE6-8F1B-0FE98C0E3D2C}"/>
                </a:ext>
              </a:extLst>
            </p:cNvPr>
            <p:cNvSpPr>
              <a:spLocks/>
            </p:cNvSpPr>
            <p:nvPr/>
          </p:nvSpPr>
          <p:spPr bwMode="auto">
            <a:xfrm>
              <a:off x="1916" y="3509"/>
              <a:ext cx="663" cy="671"/>
            </a:xfrm>
            <a:custGeom>
              <a:avLst/>
              <a:gdLst>
                <a:gd name="T0" fmla="*/ 0 w 1990"/>
                <a:gd name="T1" fmla="*/ 0 h 2011"/>
                <a:gd name="T2" fmla="*/ 0 w 1990"/>
                <a:gd name="T3" fmla="*/ 0 h 2011"/>
                <a:gd name="T4" fmla="*/ 0 w 1990"/>
                <a:gd name="T5" fmla="*/ 0 h 2011"/>
                <a:gd name="T6" fmla="*/ 0 w 1990"/>
                <a:gd name="T7" fmla="*/ 0 h 2011"/>
                <a:gd name="T8" fmla="*/ 0 w 1990"/>
                <a:gd name="T9" fmla="*/ 0 h 2011"/>
                <a:gd name="T10" fmla="*/ 0 w 1990"/>
                <a:gd name="T11" fmla="*/ 0 h 2011"/>
                <a:gd name="T12" fmla="*/ 0 w 1990"/>
                <a:gd name="T13" fmla="*/ 0 h 2011"/>
                <a:gd name="T14" fmla="*/ 0 w 1990"/>
                <a:gd name="T15" fmla="*/ 0 h 2011"/>
                <a:gd name="T16" fmla="*/ 0 w 1990"/>
                <a:gd name="T17" fmla="*/ 0 h 2011"/>
                <a:gd name="T18" fmla="*/ 0 w 1990"/>
                <a:gd name="T19" fmla="*/ 0 h 2011"/>
                <a:gd name="T20" fmla="*/ 0 w 1990"/>
                <a:gd name="T21" fmla="*/ 0 h 2011"/>
                <a:gd name="T22" fmla="*/ 0 w 1990"/>
                <a:gd name="T23" fmla="*/ 0 h 2011"/>
                <a:gd name="T24" fmla="*/ 0 w 1990"/>
                <a:gd name="T25" fmla="*/ 0 h 2011"/>
                <a:gd name="T26" fmla="*/ 0 w 1990"/>
                <a:gd name="T27" fmla="*/ 0 h 2011"/>
                <a:gd name="T28" fmla="*/ 0 w 1990"/>
                <a:gd name="T29" fmla="*/ 0 h 2011"/>
                <a:gd name="T30" fmla="*/ 0 w 1990"/>
                <a:gd name="T31" fmla="*/ 0 h 2011"/>
                <a:gd name="T32" fmla="*/ 0 w 1990"/>
                <a:gd name="T33" fmla="*/ 0 h 2011"/>
                <a:gd name="T34" fmla="*/ 0 w 1990"/>
                <a:gd name="T35" fmla="*/ 0 h 2011"/>
                <a:gd name="T36" fmla="*/ 0 w 1990"/>
                <a:gd name="T37" fmla="*/ 0 h 2011"/>
                <a:gd name="T38" fmla="*/ 0 w 1990"/>
                <a:gd name="T39" fmla="*/ 0 h 2011"/>
                <a:gd name="T40" fmla="*/ 0 w 1990"/>
                <a:gd name="T41" fmla="*/ 0 h 2011"/>
                <a:gd name="T42" fmla="*/ 0 w 1990"/>
                <a:gd name="T43" fmla="*/ 0 h 2011"/>
                <a:gd name="T44" fmla="*/ 0 w 1990"/>
                <a:gd name="T45" fmla="*/ 0 h 2011"/>
                <a:gd name="T46" fmla="*/ 0 w 1990"/>
                <a:gd name="T47" fmla="*/ 0 h 2011"/>
                <a:gd name="T48" fmla="*/ 0 w 1990"/>
                <a:gd name="T49" fmla="*/ 0 h 2011"/>
                <a:gd name="T50" fmla="*/ 0 w 1990"/>
                <a:gd name="T51" fmla="*/ 0 h 2011"/>
                <a:gd name="T52" fmla="*/ 0 w 1990"/>
                <a:gd name="T53" fmla="*/ 0 h 2011"/>
                <a:gd name="T54" fmla="*/ 0 w 1990"/>
                <a:gd name="T55" fmla="*/ 0 h 2011"/>
                <a:gd name="T56" fmla="*/ 0 w 1990"/>
                <a:gd name="T57" fmla="*/ 0 h 2011"/>
                <a:gd name="T58" fmla="*/ 0 w 1990"/>
                <a:gd name="T59" fmla="*/ 0 h 2011"/>
                <a:gd name="T60" fmla="*/ 0 w 1990"/>
                <a:gd name="T61" fmla="*/ 0 h 2011"/>
                <a:gd name="T62" fmla="*/ 0 w 1990"/>
                <a:gd name="T63" fmla="*/ 0 h 2011"/>
                <a:gd name="T64" fmla="*/ 0 w 1990"/>
                <a:gd name="T65" fmla="*/ 0 h 2011"/>
                <a:gd name="T66" fmla="*/ 0 w 1990"/>
                <a:gd name="T67" fmla="*/ 0 h 2011"/>
                <a:gd name="T68" fmla="*/ 0 w 1990"/>
                <a:gd name="T69" fmla="*/ 0 h 2011"/>
                <a:gd name="T70" fmla="*/ 0 w 1990"/>
                <a:gd name="T71" fmla="*/ 0 h 2011"/>
                <a:gd name="T72" fmla="*/ 0 w 1990"/>
                <a:gd name="T73" fmla="*/ 0 h 2011"/>
                <a:gd name="T74" fmla="*/ 0 w 1990"/>
                <a:gd name="T75" fmla="*/ 0 h 2011"/>
                <a:gd name="T76" fmla="*/ 0 w 1990"/>
                <a:gd name="T77" fmla="*/ 0 h 2011"/>
                <a:gd name="T78" fmla="*/ 0 w 1990"/>
                <a:gd name="T79" fmla="*/ 0 h 2011"/>
                <a:gd name="T80" fmla="*/ 0 w 1990"/>
                <a:gd name="T81" fmla="*/ 0 h 2011"/>
                <a:gd name="T82" fmla="*/ 0 w 1990"/>
                <a:gd name="T83" fmla="*/ 0 h 2011"/>
                <a:gd name="T84" fmla="*/ 0 w 1990"/>
                <a:gd name="T85" fmla="*/ 0 h 20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90" h="2011">
                  <a:moveTo>
                    <a:pt x="653" y="78"/>
                  </a:moveTo>
                  <a:lnTo>
                    <a:pt x="707" y="58"/>
                  </a:lnTo>
                  <a:lnTo>
                    <a:pt x="759" y="40"/>
                  </a:lnTo>
                  <a:lnTo>
                    <a:pt x="811" y="26"/>
                  </a:lnTo>
                  <a:lnTo>
                    <a:pt x="863" y="15"/>
                  </a:lnTo>
                  <a:lnTo>
                    <a:pt x="914" y="7"/>
                  </a:lnTo>
                  <a:lnTo>
                    <a:pt x="965" y="2"/>
                  </a:lnTo>
                  <a:lnTo>
                    <a:pt x="1016" y="0"/>
                  </a:lnTo>
                  <a:lnTo>
                    <a:pt x="1066" y="1"/>
                  </a:lnTo>
                  <a:lnTo>
                    <a:pt x="1115" y="5"/>
                  </a:lnTo>
                  <a:lnTo>
                    <a:pt x="1164" y="10"/>
                  </a:lnTo>
                  <a:lnTo>
                    <a:pt x="1212" y="19"/>
                  </a:lnTo>
                  <a:lnTo>
                    <a:pt x="1258" y="31"/>
                  </a:lnTo>
                  <a:lnTo>
                    <a:pt x="1304" y="45"/>
                  </a:lnTo>
                  <a:lnTo>
                    <a:pt x="1349" y="61"/>
                  </a:lnTo>
                  <a:lnTo>
                    <a:pt x="1392" y="79"/>
                  </a:lnTo>
                  <a:lnTo>
                    <a:pt x="1435" y="101"/>
                  </a:lnTo>
                  <a:lnTo>
                    <a:pt x="1477" y="124"/>
                  </a:lnTo>
                  <a:lnTo>
                    <a:pt x="1517" y="149"/>
                  </a:lnTo>
                  <a:lnTo>
                    <a:pt x="1557" y="176"/>
                  </a:lnTo>
                  <a:lnTo>
                    <a:pt x="1594" y="205"/>
                  </a:lnTo>
                  <a:lnTo>
                    <a:pt x="1630" y="236"/>
                  </a:lnTo>
                  <a:lnTo>
                    <a:pt x="1666" y="269"/>
                  </a:lnTo>
                  <a:lnTo>
                    <a:pt x="1699" y="303"/>
                  </a:lnTo>
                  <a:lnTo>
                    <a:pt x="1730" y="339"/>
                  </a:lnTo>
                  <a:lnTo>
                    <a:pt x="1761" y="378"/>
                  </a:lnTo>
                  <a:lnTo>
                    <a:pt x="1789" y="417"/>
                  </a:lnTo>
                  <a:lnTo>
                    <a:pt x="1817" y="457"/>
                  </a:lnTo>
                  <a:lnTo>
                    <a:pt x="1842" y="499"/>
                  </a:lnTo>
                  <a:lnTo>
                    <a:pt x="1865" y="543"/>
                  </a:lnTo>
                  <a:lnTo>
                    <a:pt x="1887" y="588"/>
                  </a:lnTo>
                  <a:lnTo>
                    <a:pt x="1906" y="633"/>
                  </a:lnTo>
                  <a:lnTo>
                    <a:pt x="1923" y="680"/>
                  </a:lnTo>
                  <a:lnTo>
                    <a:pt x="1939" y="728"/>
                  </a:lnTo>
                  <a:lnTo>
                    <a:pt x="1952" y="774"/>
                  </a:lnTo>
                  <a:lnTo>
                    <a:pt x="1963" y="822"/>
                  </a:lnTo>
                  <a:lnTo>
                    <a:pt x="1973" y="869"/>
                  </a:lnTo>
                  <a:lnTo>
                    <a:pt x="1980" y="916"/>
                  </a:lnTo>
                  <a:lnTo>
                    <a:pt x="1986" y="964"/>
                  </a:lnTo>
                  <a:lnTo>
                    <a:pt x="1989" y="1010"/>
                  </a:lnTo>
                  <a:lnTo>
                    <a:pt x="1990" y="1057"/>
                  </a:lnTo>
                  <a:lnTo>
                    <a:pt x="1989" y="1103"/>
                  </a:lnTo>
                  <a:lnTo>
                    <a:pt x="1986" y="1150"/>
                  </a:lnTo>
                  <a:lnTo>
                    <a:pt x="1980" y="1195"/>
                  </a:lnTo>
                  <a:lnTo>
                    <a:pt x="1973" y="1239"/>
                  </a:lnTo>
                  <a:lnTo>
                    <a:pt x="1963" y="1285"/>
                  </a:lnTo>
                  <a:lnTo>
                    <a:pt x="1952" y="1328"/>
                  </a:lnTo>
                  <a:lnTo>
                    <a:pt x="1937" y="1371"/>
                  </a:lnTo>
                  <a:lnTo>
                    <a:pt x="1921" y="1413"/>
                  </a:lnTo>
                  <a:lnTo>
                    <a:pt x="1902" y="1455"/>
                  </a:lnTo>
                  <a:lnTo>
                    <a:pt x="1881" y="1495"/>
                  </a:lnTo>
                  <a:lnTo>
                    <a:pt x="1857" y="1535"/>
                  </a:lnTo>
                  <a:lnTo>
                    <a:pt x="1831" y="1573"/>
                  </a:lnTo>
                  <a:lnTo>
                    <a:pt x="1804" y="1611"/>
                  </a:lnTo>
                  <a:lnTo>
                    <a:pt x="1773" y="1647"/>
                  </a:lnTo>
                  <a:lnTo>
                    <a:pt x="1740" y="1681"/>
                  </a:lnTo>
                  <a:lnTo>
                    <a:pt x="1705" y="1715"/>
                  </a:lnTo>
                  <a:lnTo>
                    <a:pt x="1668" y="1747"/>
                  </a:lnTo>
                  <a:lnTo>
                    <a:pt x="1627" y="1779"/>
                  </a:lnTo>
                  <a:lnTo>
                    <a:pt x="1585" y="1807"/>
                  </a:lnTo>
                  <a:lnTo>
                    <a:pt x="1540" y="1835"/>
                  </a:lnTo>
                  <a:lnTo>
                    <a:pt x="1492" y="1861"/>
                  </a:lnTo>
                  <a:lnTo>
                    <a:pt x="1441" y="1886"/>
                  </a:lnTo>
                  <a:lnTo>
                    <a:pt x="1389" y="1909"/>
                  </a:lnTo>
                  <a:lnTo>
                    <a:pt x="1333" y="1929"/>
                  </a:lnTo>
                  <a:lnTo>
                    <a:pt x="1277" y="1949"/>
                  </a:lnTo>
                  <a:lnTo>
                    <a:pt x="1222" y="1965"/>
                  </a:lnTo>
                  <a:lnTo>
                    <a:pt x="1167" y="1978"/>
                  </a:lnTo>
                  <a:lnTo>
                    <a:pt x="1115" y="1990"/>
                  </a:lnTo>
                  <a:lnTo>
                    <a:pt x="1063" y="1999"/>
                  </a:lnTo>
                  <a:lnTo>
                    <a:pt x="1011" y="2006"/>
                  </a:lnTo>
                  <a:lnTo>
                    <a:pt x="961" y="2009"/>
                  </a:lnTo>
                  <a:lnTo>
                    <a:pt x="912" y="2011"/>
                  </a:lnTo>
                  <a:lnTo>
                    <a:pt x="864" y="2010"/>
                  </a:lnTo>
                  <a:lnTo>
                    <a:pt x="817" y="2008"/>
                  </a:lnTo>
                  <a:lnTo>
                    <a:pt x="771" y="2002"/>
                  </a:lnTo>
                  <a:lnTo>
                    <a:pt x="726" y="1995"/>
                  </a:lnTo>
                  <a:lnTo>
                    <a:pt x="682" y="1985"/>
                  </a:lnTo>
                  <a:lnTo>
                    <a:pt x="640" y="1974"/>
                  </a:lnTo>
                  <a:lnTo>
                    <a:pt x="598" y="1959"/>
                  </a:lnTo>
                  <a:lnTo>
                    <a:pt x="558" y="1943"/>
                  </a:lnTo>
                  <a:lnTo>
                    <a:pt x="518" y="1925"/>
                  </a:lnTo>
                  <a:lnTo>
                    <a:pt x="480" y="1905"/>
                  </a:lnTo>
                  <a:lnTo>
                    <a:pt x="443" y="1883"/>
                  </a:lnTo>
                  <a:lnTo>
                    <a:pt x="407" y="1858"/>
                  </a:lnTo>
                  <a:lnTo>
                    <a:pt x="373" y="1832"/>
                  </a:lnTo>
                  <a:lnTo>
                    <a:pt x="340" y="1804"/>
                  </a:lnTo>
                  <a:lnTo>
                    <a:pt x="307" y="1773"/>
                  </a:lnTo>
                  <a:lnTo>
                    <a:pt x="276" y="1741"/>
                  </a:lnTo>
                  <a:lnTo>
                    <a:pt x="247" y="1707"/>
                  </a:lnTo>
                  <a:lnTo>
                    <a:pt x="220" y="1672"/>
                  </a:lnTo>
                  <a:lnTo>
                    <a:pt x="192" y="1634"/>
                  </a:lnTo>
                  <a:lnTo>
                    <a:pt x="166" y="1595"/>
                  </a:lnTo>
                  <a:lnTo>
                    <a:pt x="143" y="1554"/>
                  </a:lnTo>
                  <a:lnTo>
                    <a:pt x="120" y="1511"/>
                  </a:lnTo>
                  <a:lnTo>
                    <a:pt x="98" y="1466"/>
                  </a:lnTo>
                  <a:lnTo>
                    <a:pt x="78" y="1420"/>
                  </a:lnTo>
                  <a:lnTo>
                    <a:pt x="60" y="1372"/>
                  </a:lnTo>
                  <a:lnTo>
                    <a:pt x="44" y="1325"/>
                  </a:lnTo>
                  <a:lnTo>
                    <a:pt x="30" y="1277"/>
                  </a:lnTo>
                  <a:lnTo>
                    <a:pt x="19" y="1228"/>
                  </a:lnTo>
                  <a:lnTo>
                    <a:pt x="11" y="1179"/>
                  </a:lnTo>
                  <a:lnTo>
                    <a:pt x="5" y="1130"/>
                  </a:lnTo>
                  <a:lnTo>
                    <a:pt x="2" y="1082"/>
                  </a:lnTo>
                  <a:lnTo>
                    <a:pt x="0" y="1033"/>
                  </a:lnTo>
                  <a:lnTo>
                    <a:pt x="1" y="983"/>
                  </a:lnTo>
                  <a:lnTo>
                    <a:pt x="5" y="934"/>
                  </a:lnTo>
                  <a:lnTo>
                    <a:pt x="11" y="886"/>
                  </a:lnTo>
                  <a:lnTo>
                    <a:pt x="19" y="838"/>
                  </a:lnTo>
                  <a:lnTo>
                    <a:pt x="29" y="790"/>
                  </a:lnTo>
                  <a:lnTo>
                    <a:pt x="43" y="743"/>
                  </a:lnTo>
                  <a:lnTo>
                    <a:pt x="57" y="697"/>
                  </a:lnTo>
                  <a:lnTo>
                    <a:pt x="74" y="650"/>
                  </a:lnTo>
                  <a:lnTo>
                    <a:pt x="95" y="606"/>
                  </a:lnTo>
                  <a:lnTo>
                    <a:pt x="116" y="562"/>
                  </a:lnTo>
                  <a:lnTo>
                    <a:pt x="140" y="518"/>
                  </a:lnTo>
                  <a:lnTo>
                    <a:pt x="167" y="476"/>
                  </a:lnTo>
                  <a:lnTo>
                    <a:pt x="196" y="435"/>
                  </a:lnTo>
                  <a:lnTo>
                    <a:pt x="227" y="395"/>
                  </a:lnTo>
                  <a:lnTo>
                    <a:pt x="259" y="355"/>
                  </a:lnTo>
                  <a:lnTo>
                    <a:pt x="295" y="319"/>
                  </a:lnTo>
                  <a:lnTo>
                    <a:pt x="332" y="283"/>
                  </a:lnTo>
                  <a:lnTo>
                    <a:pt x="372" y="249"/>
                  </a:lnTo>
                  <a:lnTo>
                    <a:pt x="414" y="216"/>
                  </a:lnTo>
                  <a:lnTo>
                    <a:pt x="457" y="184"/>
                  </a:lnTo>
                  <a:lnTo>
                    <a:pt x="503" y="154"/>
                  </a:lnTo>
                  <a:lnTo>
                    <a:pt x="551" y="127"/>
                  </a:lnTo>
                  <a:lnTo>
                    <a:pt x="601" y="102"/>
                  </a:lnTo>
                  <a:lnTo>
                    <a:pt x="653" y="78"/>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3" name="Freeform 38">
              <a:extLst>
                <a:ext uri="{FF2B5EF4-FFF2-40B4-BE49-F238E27FC236}">
                  <a16:creationId xmlns:a16="http://schemas.microsoft.com/office/drawing/2014/main" id="{440A591F-A3F7-4AEE-99A6-25438B4BBDBA}"/>
                </a:ext>
              </a:extLst>
            </p:cNvPr>
            <p:cNvSpPr>
              <a:spLocks/>
            </p:cNvSpPr>
            <p:nvPr/>
          </p:nvSpPr>
          <p:spPr bwMode="auto">
            <a:xfrm>
              <a:off x="2014" y="3601"/>
              <a:ext cx="468" cy="483"/>
            </a:xfrm>
            <a:custGeom>
              <a:avLst/>
              <a:gdLst>
                <a:gd name="T0" fmla="*/ 0 w 1404"/>
                <a:gd name="T1" fmla="*/ 0 h 1447"/>
                <a:gd name="T2" fmla="*/ 0 w 1404"/>
                <a:gd name="T3" fmla="*/ 0 h 1447"/>
                <a:gd name="T4" fmla="*/ 0 w 1404"/>
                <a:gd name="T5" fmla="*/ 0 h 1447"/>
                <a:gd name="T6" fmla="*/ 0 w 1404"/>
                <a:gd name="T7" fmla="*/ 0 h 1447"/>
                <a:gd name="T8" fmla="*/ 0 w 1404"/>
                <a:gd name="T9" fmla="*/ 0 h 1447"/>
                <a:gd name="T10" fmla="*/ 0 w 1404"/>
                <a:gd name="T11" fmla="*/ 0 h 1447"/>
                <a:gd name="T12" fmla="*/ 0 w 1404"/>
                <a:gd name="T13" fmla="*/ 0 h 1447"/>
                <a:gd name="T14" fmla="*/ 0 w 1404"/>
                <a:gd name="T15" fmla="*/ 0 h 1447"/>
                <a:gd name="T16" fmla="*/ 0 w 1404"/>
                <a:gd name="T17" fmla="*/ 0 h 1447"/>
                <a:gd name="T18" fmla="*/ 0 w 1404"/>
                <a:gd name="T19" fmla="*/ 0 h 1447"/>
                <a:gd name="T20" fmla="*/ 0 w 1404"/>
                <a:gd name="T21" fmla="*/ 0 h 1447"/>
                <a:gd name="T22" fmla="*/ 0 w 1404"/>
                <a:gd name="T23" fmla="*/ 0 h 1447"/>
                <a:gd name="T24" fmla="*/ 0 w 1404"/>
                <a:gd name="T25" fmla="*/ 0 h 1447"/>
                <a:gd name="T26" fmla="*/ 0 w 1404"/>
                <a:gd name="T27" fmla="*/ 0 h 1447"/>
                <a:gd name="T28" fmla="*/ 0 w 1404"/>
                <a:gd name="T29" fmla="*/ 0 h 1447"/>
                <a:gd name="T30" fmla="*/ 0 w 1404"/>
                <a:gd name="T31" fmla="*/ 0 h 1447"/>
                <a:gd name="T32" fmla="*/ 0 w 1404"/>
                <a:gd name="T33" fmla="*/ 0 h 1447"/>
                <a:gd name="T34" fmla="*/ 0 w 1404"/>
                <a:gd name="T35" fmla="*/ 0 h 1447"/>
                <a:gd name="T36" fmla="*/ 0 w 1404"/>
                <a:gd name="T37" fmla="*/ 0 h 1447"/>
                <a:gd name="T38" fmla="*/ 0 w 1404"/>
                <a:gd name="T39" fmla="*/ 0 h 1447"/>
                <a:gd name="T40" fmla="*/ 0 w 1404"/>
                <a:gd name="T41" fmla="*/ 0 h 1447"/>
                <a:gd name="T42" fmla="*/ 0 w 1404"/>
                <a:gd name="T43" fmla="*/ 0 h 1447"/>
                <a:gd name="T44" fmla="*/ 0 w 1404"/>
                <a:gd name="T45" fmla="*/ 0 h 1447"/>
                <a:gd name="T46" fmla="*/ 0 w 1404"/>
                <a:gd name="T47" fmla="*/ 0 h 1447"/>
                <a:gd name="T48" fmla="*/ 0 w 1404"/>
                <a:gd name="T49" fmla="*/ 0 h 1447"/>
                <a:gd name="T50" fmla="*/ 0 w 1404"/>
                <a:gd name="T51" fmla="*/ 0 h 1447"/>
                <a:gd name="T52" fmla="*/ 0 w 1404"/>
                <a:gd name="T53" fmla="*/ 0 h 1447"/>
                <a:gd name="T54" fmla="*/ 0 w 1404"/>
                <a:gd name="T55" fmla="*/ 0 h 1447"/>
                <a:gd name="T56" fmla="*/ 0 w 1404"/>
                <a:gd name="T57" fmla="*/ 0 h 1447"/>
                <a:gd name="T58" fmla="*/ 0 w 1404"/>
                <a:gd name="T59" fmla="*/ 0 h 1447"/>
                <a:gd name="T60" fmla="*/ 0 w 1404"/>
                <a:gd name="T61" fmla="*/ 0 h 1447"/>
                <a:gd name="T62" fmla="*/ 0 w 1404"/>
                <a:gd name="T63" fmla="*/ 0 h 14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04" h="1447">
                  <a:moveTo>
                    <a:pt x="724" y="0"/>
                  </a:moveTo>
                  <a:lnTo>
                    <a:pt x="803" y="2"/>
                  </a:lnTo>
                  <a:lnTo>
                    <a:pt x="878" y="12"/>
                  </a:lnTo>
                  <a:lnTo>
                    <a:pt x="949" y="30"/>
                  </a:lnTo>
                  <a:lnTo>
                    <a:pt x="1015" y="57"/>
                  </a:lnTo>
                  <a:lnTo>
                    <a:pt x="1077" y="89"/>
                  </a:lnTo>
                  <a:lnTo>
                    <a:pt x="1134" y="129"/>
                  </a:lnTo>
                  <a:lnTo>
                    <a:pt x="1185" y="173"/>
                  </a:lnTo>
                  <a:lnTo>
                    <a:pt x="1232" y="223"/>
                  </a:lnTo>
                  <a:lnTo>
                    <a:pt x="1273" y="279"/>
                  </a:lnTo>
                  <a:lnTo>
                    <a:pt x="1309" y="338"/>
                  </a:lnTo>
                  <a:lnTo>
                    <a:pt x="1340" y="400"/>
                  </a:lnTo>
                  <a:lnTo>
                    <a:pt x="1365" y="466"/>
                  </a:lnTo>
                  <a:lnTo>
                    <a:pt x="1383" y="536"/>
                  </a:lnTo>
                  <a:lnTo>
                    <a:pt x="1397" y="606"/>
                  </a:lnTo>
                  <a:lnTo>
                    <a:pt x="1404" y="679"/>
                  </a:lnTo>
                  <a:lnTo>
                    <a:pt x="1404" y="751"/>
                  </a:lnTo>
                  <a:lnTo>
                    <a:pt x="1398" y="824"/>
                  </a:lnTo>
                  <a:lnTo>
                    <a:pt x="1388" y="894"/>
                  </a:lnTo>
                  <a:lnTo>
                    <a:pt x="1372" y="962"/>
                  </a:lnTo>
                  <a:lnTo>
                    <a:pt x="1350" y="1027"/>
                  </a:lnTo>
                  <a:lnTo>
                    <a:pt x="1323" y="1088"/>
                  </a:lnTo>
                  <a:lnTo>
                    <a:pt x="1292" y="1147"/>
                  </a:lnTo>
                  <a:lnTo>
                    <a:pt x="1255" y="1202"/>
                  </a:lnTo>
                  <a:lnTo>
                    <a:pt x="1213" y="1252"/>
                  </a:lnTo>
                  <a:lnTo>
                    <a:pt x="1165" y="1297"/>
                  </a:lnTo>
                  <a:lnTo>
                    <a:pt x="1113" y="1337"/>
                  </a:lnTo>
                  <a:lnTo>
                    <a:pt x="1056" y="1371"/>
                  </a:lnTo>
                  <a:lnTo>
                    <a:pt x="994" y="1399"/>
                  </a:lnTo>
                  <a:lnTo>
                    <a:pt x="927" y="1422"/>
                  </a:lnTo>
                  <a:lnTo>
                    <a:pt x="854" y="1438"/>
                  </a:lnTo>
                  <a:lnTo>
                    <a:pt x="777" y="1446"/>
                  </a:lnTo>
                  <a:lnTo>
                    <a:pt x="695" y="1447"/>
                  </a:lnTo>
                  <a:lnTo>
                    <a:pt x="613" y="1441"/>
                  </a:lnTo>
                  <a:lnTo>
                    <a:pt x="535" y="1430"/>
                  </a:lnTo>
                  <a:lnTo>
                    <a:pt x="464" y="1413"/>
                  </a:lnTo>
                  <a:lnTo>
                    <a:pt x="397" y="1390"/>
                  </a:lnTo>
                  <a:lnTo>
                    <a:pt x="335" y="1362"/>
                  </a:lnTo>
                  <a:lnTo>
                    <a:pt x="279" y="1329"/>
                  </a:lnTo>
                  <a:lnTo>
                    <a:pt x="227" y="1291"/>
                  </a:lnTo>
                  <a:lnTo>
                    <a:pt x="181" y="1248"/>
                  </a:lnTo>
                  <a:lnTo>
                    <a:pt x="139" y="1202"/>
                  </a:lnTo>
                  <a:lnTo>
                    <a:pt x="104" y="1151"/>
                  </a:lnTo>
                  <a:lnTo>
                    <a:pt x="74" y="1095"/>
                  </a:lnTo>
                  <a:lnTo>
                    <a:pt x="49" y="1035"/>
                  </a:lnTo>
                  <a:lnTo>
                    <a:pt x="28" y="973"/>
                  </a:lnTo>
                  <a:lnTo>
                    <a:pt x="13" y="906"/>
                  </a:lnTo>
                  <a:lnTo>
                    <a:pt x="4" y="835"/>
                  </a:lnTo>
                  <a:lnTo>
                    <a:pt x="0" y="763"/>
                  </a:lnTo>
                  <a:lnTo>
                    <a:pt x="2" y="689"/>
                  </a:lnTo>
                  <a:lnTo>
                    <a:pt x="11" y="616"/>
                  </a:lnTo>
                  <a:lnTo>
                    <a:pt x="27" y="546"/>
                  </a:lnTo>
                  <a:lnTo>
                    <a:pt x="49" y="477"/>
                  </a:lnTo>
                  <a:lnTo>
                    <a:pt x="77" y="412"/>
                  </a:lnTo>
                  <a:lnTo>
                    <a:pt x="112" y="349"/>
                  </a:lnTo>
                  <a:lnTo>
                    <a:pt x="152" y="290"/>
                  </a:lnTo>
                  <a:lnTo>
                    <a:pt x="197" y="236"/>
                  </a:lnTo>
                  <a:lnTo>
                    <a:pt x="247" y="186"/>
                  </a:lnTo>
                  <a:lnTo>
                    <a:pt x="303" y="141"/>
                  </a:lnTo>
                  <a:lnTo>
                    <a:pt x="363" y="102"/>
                  </a:lnTo>
                  <a:lnTo>
                    <a:pt x="426" y="68"/>
                  </a:lnTo>
                  <a:lnTo>
                    <a:pt x="496" y="41"/>
                  </a:lnTo>
                  <a:lnTo>
                    <a:pt x="568" y="19"/>
                  </a:lnTo>
                  <a:lnTo>
                    <a:pt x="644" y="6"/>
                  </a:lnTo>
                  <a:lnTo>
                    <a:pt x="7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4" name="Freeform 39">
              <a:extLst>
                <a:ext uri="{FF2B5EF4-FFF2-40B4-BE49-F238E27FC236}">
                  <a16:creationId xmlns:a16="http://schemas.microsoft.com/office/drawing/2014/main" id="{9932E11A-B0E2-4019-9FBE-F1AD1DFB7F5D}"/>
                </a:ext>
              </a:extLst>
            </p:cNvPr>
            <p:cNvSpPr>
              <a:spLocks/>
            </p:cNvSpPr>
            <p:nvPr/>
          </p:nvSpPr>
          <p:spPr bwMode="auto">
            <a:xfrm>
              <a:off x="2032" y="3602"/>
              <a:ext cx="432" cy="469"/>
            </a:xfrm>
            <a:custGeom>
              <a:avLst/>
              <a:gdLst>
                <a:gd name="T0" fmla="*/ 0 w 1296"/>
                <a:gd name="T1" fmla="*/ 0 h 1406"/>
                <a:gd name="T2" fmla="*/ 0 w 1296"/>
                <a:gd name="T3" fmla="*/ 0 h 1406"/>
                <a:gd name="T4" fmla="*/ 0 w 1296"/>
                <a:gd name="T5" fmla="*/ 0 h 1406"/>
                <a:gd name="T6" fmla="*/ 0 w 1296"/>
                <a:gd name="T7" fmla="*/ 0 h 1406"/>
                <a:gd name="T8" fmla="*/ 0 w 1296"/>
                <a:gd name="T9" fmla="*/ 0 h 1406"/>
                <a:gd name="T10" fmla="*/ 0 w 1296"/>
                <a:gd name="T11" fmla="*/ 0 h 1406"/>
                <a:gd name="T12" fmla="*/ 0 w 1296"/>
                <a:gd name="T13" fmla="*/ 0 h 1406"/>
                <a:gd name="T14" fmla="*/ 0 w 1296"/>
                <a:gd name="T15" fmla="*/ 0 h 1406"/>
                <a:gd name="T16" fmla="*/ 0 w 1296"/>
                <a:gd name="T17" fmla="*/ 0 h 1406"/>
                <a:gd name="T18" fmla="*/ 0 w 1296"/>
                <a:gd name="T19" fmla="*/ 0 h 1406"/>
                <a:gd name="T20" fmla="*/ 0 w 1296"/>
                <a:gd name="T21" fmla="*/ 0 h 1406"/>
                <a:gd name="T22" fmla="*/ 0 w 1296"/>
                <a:gd name="T23" fmla="*/ 0 h 1406"/>
                <a:gd name="T24" fmla="*/ 0 w 1296"/>
                <a:gd name="T25" fmla="*/ 0 h 1406"/>
                <a:gd name="T26" fmla="*/ 0 w 1296"/>
                <a:gd name="T27" fmla="*/ 0 h 1406"/>
                <a:gd name="T28" fmla="*/ 0 w 1296"/>
                <a:gd name="T29" fmla="*/ 0 h 1406"/>
                <a:gd name="T30" fmla="*/ 0 w 1296"/>
                <a:gd name="T31" fmla="*/ 0 h 1406"/>
                <a:gd name="T32" fmla="*/ 0 w 1296"/>
                <a:gd name="T33" fmla="*/ 0 h 1406"/>
                <a:gd name="T34" fmla="*/ 0 w 1296"/>
                <a:gd name="T35" fmla="*/ 0 h 1406"/>
                <a:gd name="T36" fmla="*/ 0 w 1296"/>
                <a:gd name="T37" fmla="*/ 0 h 1406"/>
                <a:gd name="T38" fmla="*/ 0 w 1296"/>
                <a:gd name="T39" fmla="*/ 0 h 1406"/>
                <a:gd name="T40" fmla="*/ 0 w 1296"/>
                <a:gd name="T41" fmla="*/ 0 h 1406"/>
                <a:gd name="T42" fmla="*/ 0 w 1296"/>
                <a:gd name="T43" fmla="*/ 0 h 1406"/>
                <a:gd name="T44" fmla="*/ 0 w 1296"/>
                <a:gd name="T45" fmla="*/ 0 h 1406"/>
                <a:gd name="T46" fmla="*/ 0 w 1296"/>
                <a:gd name="T47" fmla="*/ 0 h 1406"/>
                <a:gd name="T48" fmla="*/ 0 w 1296"/>
                <a:gd name="T49" fmla="*/ 0 h 1406"/>
                <a:gd name="T50" fmla="*/ 0 w 1296"/>
                <a:gd name="T51" fmla="*/ 0 h 1406"/>
                <a:gd name="T52" fmla="*/ 0 w 1296"/>
                <a:gd name="T53" fmla="*/ 0 h 1406"/>
                <a:gd name="T54" fmla="*/ 0 w 1296"/>
                <a:gd name="T55" fmla="*/ 0 h 1406"/>
                <a:gd name="T56" fmla="*/ 0 w 1296"/>
                <a:gd name="T57" fmla="*/ 0 h 1406"/>
                <a:gd name="T58" fmla="*/ 0 w 1296"/>
                <a:gd name="T59" fmla="*/ 0 h 1406"/>
                <a:gd name="T60" fmla="*/ 0 w 1296"/>
                <a:gd name="T61" fmla="*/ 0 h 1406"/>
                <a:gd name="T62" fmla="*/ 0 w 1296"/>
                <a:gd name="T63" fmla="*/ 0 h 1406"/>
                <a:gd name="T64" fmla="*/ 0 w 1296"/>
                <a:gd name="T65" fmla="*/ 0 h 1406"/>
                <a:gd name="T66" fmla="*/ 0 w 1296"/>
                <a:gd name="T67" fmla="*/ 0 h 1406"/>
                <a:gd name="T68" fmla="*/ 0 w 1296"/>
                <a:gd name="T69" fmla="*/ 0 h 1406"/>
                <a:gd name="T70" fmla="*/ 0 w 1296"/>
                <a:gd name="T71" fmla="*/ 0 h 1406"/>
                <a:gd name="T72" fmla="*/ 0 w 1296"/>
                <a:gd name="T73" fmla="*/ 0 h 1406"/>
                <a:gd name="T74" fmla="*/ 0 w 1296"/>
                <a:gd name="T75" fmla="*/ 0 h 1406"/>
                <a:gd name="T76" fmla="*/ 0 w 1296"/>
                <a:gd name="T77" fmla="*/ 0 h 1406"/>
                <a:gd name="T78" fmla="*/ 0 w 1296"/>
                <a:gd name="T79" fmla="*/ 0 h 1406"/>
                <a:gd name="T80" fmla="*/ 0 w 1296"/>
                <a:gd name="T81" fmla="*/ 0 h 1406"/>
                <a:gd name="T82" fmla="*/ 0 w 1296"/>
                <a:gd name="T83" fmla="*/ 0 h 1406"/>
                <a:gd name="T84" fmla="*/ 0 w 1296"/>
                <a:gd name="T85" fmla="*/ 0 h 1406"/>
                <a:gd name="T86" fmla="*/ 0 w 1296"/>
                <a:gd name="T87" fmla="*/ 0 h 1406"/>
                <a:gd name="T88" fmla="*/ 0 w 1296"/>
                <a:gd name="T89" fmla="*/ 0 h 1406"/>
                <a:gd name="T90" fmla="*/ 0 w 1296"/>
                <a:gd name="T91" fmla="*/ 0 h 1406"/>
                <a:gd name="T92" fmla="*/ 0 w 1296"/>
                <a:gd name="T93" fmla="*/ 0 h 1406"/>
                <a:gd name="T94" fmla="*/ 0 w 1296"/>
                <a:gd name="T95" fmla="*/ 0 h 14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96" h="1406">
                  <a:moveTo>
                    <a:pt x="411" y="50"/>
                  </a:moveTo>
                  <a:lnTo>
                    <a:pt x="445" y="37"/>
                  </a:lnTo>
                  <a:lnTo>
                    <a:pt x="480" y="24"/>
                  </a:lnTo>
                  <a:lnTo>
                    <a:pt x="514" y="15"/>
                  </a:lnTo>
                  <a:lnTo>
                    <a:pt x="548" y="8"/>
                  </a:lnTo>
                  <a:lnTo>
                    <a:pt x="582" y="4"/>
                  </a:lnTo>
                  <a:lnTo>
                    <a:pt x="615" y="1"/>
                  </a:lnTo>
                  <a:lnTo>
                    <a:pt x="648" y="0"/>
                  </a:lnTo>
                  <a:lnTo>
                    <a:pt x="681" y="3"/>
                  </a:lnTo>
                  <a:lnTo>
                    <a:pt x="714" y="6"/>
                  </a:lnTo>
                  <a:lnTo>
                    <a:pt x="746" y="12"/>
                  </a:lnTo>
                  <a:lnTo>
                    <a:pt x="778" y="20"/>
                  </a:lnTo>
                  <a:lnTo>
                    <a:pt x="808" y="29"/>
                  </a:lnTo>
                  <a:lnTo>
                    <a:pt x="839" y="40"/>
                  </a:lnTo>
                  <a:lnTo>
                    <a:pt x="870" y="52"/>
                  </a:lnTo>
                  <a:lnTo>
                    <a:pt x="898" y="66"/>
                  </a:lnTo>
                  <a:lnTo>
                    <a:pt x="927" y="82"/>
                  </a:lnTo>
                  <a:lnTo>
                    <a:pt x="955" y="100"/>
                  </a:lnTo>
                  <a:lnTo>
                    <a:pt x="982" y="118"/>
                  </a:lnTo>
                  <a:lnTo>
                    <a:pt x="1008" y="139"/>
                  </a:lnTo>
                  <a:lnTo>
                    <a:pt x="1033" y="160"/>
                  </a:lnTo>
                  <a:lnTo>
                    <a:pt x="1057" y="183"/>
                  </a:lnTo>
                  <a:lnTo>
                    <a:pt x="1081" y="207"/>
                  </a:lnTo>
                  <a:lnTo>
                    <a:pt x="1103" y="232"/>
                  </a:lnTo>
                  <a:lnTo>
                    <a:pt x="1125" y="258"/>
                  </a:lnTo>
                  <a:lnTo>
                    <a:pt x="1144" y="285"/>
                  </a:lnTo>
                  <a:lnTo>
                    <a:pt x="1164" y="313"/>
                  </a:lnTo>
                  <a:lnTo>
                    <a:pt x="1182" y="342"/>
                  </a:lnTo>
                  <a:lnTo>
                    <a:pt x="1199" y="371"/>
                  </a:lnTo>
                  <a:lnTo>
                    <a:pt x="1213" y="402"/>
                  </a:lnTo>
                  <a:lnTo>
                    <a:pt x="1228" y="433"/>
                  </a:lnTo>
                  <a:lnTo>
                    <a:pt x="1241" y="464"/>
                  </a:lnTo>
                  <a:lnTo>
                    <a:pt x="1252" y="496"/>
                  </a:lnTo>
                  <a:lnTo>
                    <a:pt x="1271" y="561"/>
                  </a:lnTo>
                  <a:lnTo>
                    <a:pt x="1285" y="626"/>
                  </a:lnTo>
                  <a:lnTo>
                    <a:pt x="1293" y="690"/>
                  </a:lnTo>
                  <a:lnTo>
                    <a:pt x="1296" y="754"/>
                  </a:lnTo>
                  <a:lnTo>
                    <a:pt x="1293" y="817"/>
                  </a:lnTo>
                  <a:lnTo>
                    <a:pt x="1285" y="879"/>
                  </a:lnTo>
                  <a:lnTo>
                    <a:pt x="1271" y="939"/>
                  </a:lnTo>
                  <a:lnTo>
                    <a:pt x="1251" y="998"/>
                  </a:lnTo>
                  <a:lnTo>
                    <a:pt x="1225" y="1053"/>
                  </a:lnTo>
                  <a:lnTo>
                    <a:pt x="1193" y="1107"/>
                  </a:lnTo>
                  <a:lnTo>
                    <a:pt x="1156" y="1157"/>
                  </a:lnTo>
                  <a:lnTo>
                    <a:pt x="1111" y="1204"/>
                  </a:lnTo>
                  <a:lnTo>
                    <a:pt x="1060" y="1248"/>
                  </a:lnTo>
                  <a:lnTo>
                    <a:pt x="1003" y="1286"/>
                  </a:lnTo>
                  <a:lnTo>
                    <a:pt x="940" y="1321"/>
                  </a:lnTo>
                  <a:lnTo>
                    <a:pt x="870" y="1351"/>
                  </a:lnTo>
                  <a:lnTo>
                    <a:pt x="833" y="1363"/>
                  </a:lnTo>
                  <a:lnTo>
                    <a:pt x="797" y="1375"/>
                  </a:lnTo>
                  <a:lnTo>
                    <a:pt x="762" y="1384"/>
                  </a:lnTo>
                  <a:lnTo>
                    <a:pt x="728" y="1392"/>
                  </a:lnTo>
                  <a:lnTo>
                    <a:pt x="694" y="1399"/>
                  </a:lnTo>
                  <a:lnTo>
                    <a:pt x="661" y="1402"/>
                  </a:lnTo>
                  <a:lnTo>
                    <a:pt x="628" y="1405"/>
                  </a:lnTo>
                  <a:lnTo>
                    <a:pt x="596" y="1406"/>
                  </a:lnTo>
                  <a:lnTo>
                    <a:pt x="564" y="1406"/>
                  </a:lnTo>
                  <a:lnTo>
                    <a:pt x="534" y="1404"/>
                  </a:lnTo>
                  <a:lnTo>
                    <a:pt x="504" y="1401"/>
                  </a:lnTo>
                  <a:lnTo>
                    <a:pt x="475" y="1395"/>
                  </a:lnTo>
                  <a:lnTo>
                    <a:pt x="446" y="1388"/>
                  </a:lnTo>
                  <a:lnTo>
                    <a:pt x="419" y="1380"/>
                  </a:lnTo>
                  <a:lnTo>
                    <a:pt x="392" y="1371"/>
                  </a:lnTo>
                  <a:lnTo>
                    <a:pt x="366" y="1360"/>
                  </a:lnTo>
                  <a:lnTo>
                    <a:pt x="340" y="1347"/>
                  </a:lnTo>
                  <a:lnTo>
                    <a:pt x="315" y="1334"/>
                  </a:lnTo>
                  <a:lnTo>
                    <a:pt x="291" y="1318"/>
                  </a:lnTo>
                  <a:lnTo>
                    <a:pt x="268" y="1302"/>
                  </a:lnTo>
                  <a:lnTo>
                    <a:pt x="245" y="1284"/>
                  </a:lnTo>
                  <a:lnTo>
                    <a:pt x="224" y="1265"/>
                  </a:lnTo>
                  <a:lnTo>
                    <a:pt x="203" y="1243"/>
                  </a:lnTo>
                  <a:lnTo>
                    <a:pt x="183" y="1221"/>
                  </a:lnTo>
                  <a:lnTo>
                    <a:pt x="164" y="1199"/>
                  </a:lnTo>
                  <a:lnTo>
                    <a:pt x="145" y="1174"/>
                  </a:lnTo>
                  <a:lnTo>
                    <a:pt x="128" y="1148"/>
                  </a:lnTo>
                  <a:lnTo>
                    <a:pt x="111" y="1122"/>
                  </a:lnTo>
                  <a:lnTo>
                    <a:pt x="96" y="1093"/>
                  </a:lnTo>
                  <a:lnTo>
                    <a:pt x="81" y="1064"/>
                  </a:lnTo>
                  <a:lnTo>
                    <a:pt x="67" y="1033"/>
                  </a:lnTo>
                  <a:lnTo>
                    <a:pt x="54" y="1001"/>
                  </a:lnTo>
                  <a:lnTo>
                    <a:pt x="31" y="937"/>
                  </a:lnTo>
                  <a:lnTo>
                    <a:pt x="15" y="868"/>
                  </a:lnTo>
                  <a:lnTo>
                    <a:pt x="5" y="800"/>
                  </a:lnTo>
                  <a:lnTo>
                    <a:pt x="0" y="731"/>
                  </a:lnTo>
                  <a:lnTo>
                    <a:pt x="2" y="662"/>
                  </a:lnTo>
                  <a:lnTo>
                    <a:pt x="10" y="594"/>
                  </a:lnTo>
                  <a:lnTo>
                    <a:pt x="24" y="526"/>
                  </a:lnTo>
                  <a:lnTo>
                    <a:pt x="43" y="459"/>
                  </a:lnTo>
                  <a:lnTo>
                    <a:pt x="69" y="394"/>
                  </a:lnTo>
                  <a:lnTo>
                    <a:pt x="101" y="333"/>
                  </a:lnTo>
                  <a:lnTo>
                    <a:pt x="138" y="275"/>
                  </a:lnTo>
                  <a:lnTo>
                    <a:pt x="181" y="219"/>
                  </a:lnTo>
                  <a:lnTo>
                    <a:pt x="229" y="169"/>
                  </a:lnTo>
                  <a:lnTo>
                    <a:pt x="285" y="124"/>
                  </a:lnTo>
                  <a:lnTo>
                    <a:pt x="345" y="84"/>
                  </a:lnTo>
                  <a:lnTo>
                    <a:pt x="411" y="50"/>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5" name="Freeform 40">
              <a:extLst>
                <a:ext uri="{FF2B5EF4-FFF2-40B4-BE49-F238E27FC236}">
                  <a16:creationId xmlns:a16="http://schemas.microsoft.com/office/drawing/2014/main" id="{1713CDF6-7654-47D8-84AA-CD6552C9032B}"/>
                </a:ext>
              </a:extLst>
            </p:cNvPr>
            <p:cNvSpPr>
              <a:spLocks/>
            </p:cNvSpPr>
            <p:nvPr/>
          </p:nvSpPr>
          <p:spPr bwMode="auto">
            <a:xfrm>
              <a:off x="2166" y="3705"/>
              <a:ext cx="116" cy="195"/>
            </a:xfrm>
            <a:custGeom>
              <a:avLst/>
              <a:gdLst>
                <a:gd name="T0" fmla="*/ 0 w 456"/>
                <a:gd name="T1" fmla="*/ 0 h 729"/>
                <a:gd name="T2" fmla="*/ 0 w 456"/>
                <a:gd name="T3" fmla="*/ 0 h 729"/>
                <a:gd name="T4" fmla="*/ 0 w 456"/>
                <a:gd name="T5" fmla="*/ 0 h 729"/>
                <a:gd name="T6" fmla="*/ 0 w 456"/>
                <a:gd name="T7" fmla="*/ 0 h 7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6" h="729">
                  <a:moveTo>
                    <a:pt x="0" y="0"/>
                  </a:moveTo>
                  <a:lnTo>
                    <a:pt x="418" y="729"/>
                  </a:lnTo>
                  <a:lnTo>
                    <a:pt x="456" y="70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6" name="Freeform 41">
              <a:extLst>
                <a:ext uri="{FF2B5EF4-FFF2-40B4-BE49-F238E27FC236}">
                  <a16:creationId xmlns:a16="http://schemas.microsoft.com/office/drawing/2014/main" id="{DF60ECE1-5318-4C30-B16B-6B717F37A212}"/>
                </a:ext>
              </a:extLst>
            </p:cNvPr>
            <p:cNvSpPr>
              <a:spLocks/>
            </p:cNvSpPr>
            <p:nvPr/>
          </p:nvSpPr>
          <p:spPr bwMode="auto">
            <a:xfrm rot="9115531">
              <a:off x="2168" y="3871"/>
              <a:ext cx="131" cy="59"/>
            </a:xfrm>
            <a:custGeom>
              <a:avLst/>
              <a:gdLst>
                <a:gd name="T0" fmla="*/ 0 w 514"/>
                <a:gd name="T1" fmla="*/ 0 h 220"/>
                <a:gd name="T2" fmla="*/ 0 w 514"/>
                <a:gd name="T3" fmla="*/ 0 h 220"/>
                <a:gd name="T4" fmla="*/ 0 w 514"/>
                <a:gd name="T5" fmla="*/ 0 h 220"/>
                <a:gd name="T6" fmla="*/ 0 w 514"/>
                <a:gd name="T7" fmla="*/ 0 h 2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14" h="220">
                  <a:moveTo>
                    <a:pt x="0" y="164"/>
                  </a:moveTo>
                  <a:lnTo>
                    <a:pt x="514" y="0"/>
                  </a:lnTo>
                  <a:lnTo>
                    <a:pt x="5" y="220"/>
                  </a:lnTo>
                  <a:lnTo>
                    <a:pt x="0" y="1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7" name="Freeform 42">
              <a:extLst>
                <a:ext uri="{FF2B5EF4-FFF2-40B4-BE49-F238E27FC236}">
                  <a16:creationId xmlns:a16="http://schemas.microsoft.com/office/drawing/2014/main" id="{0415A56D-8A38-4638-9418-367F073FA4DF}"/>
                </a:ext>
              </a:extLst>
            </p:cNvPr>
            <p:cNvSpPr>
              <a:spLocks/>
            </p:cNvSpPr>
            <p:nvPr/>
          </p:nvSpPr>
          <p:spPr bwMode="auto">
            <a:xfrm>
              <a:off x="2223" y="3629"/>
              <a:ext cx="9" cy="61"/>
            </a:xfrm>
            <a:custGeom>
              <a:avLst/>
              <a:gdLst>
                <a:gd name="T0" fmla="*/ 0 w 27"/>
                <a:gd name="T1" fmla="*/ 0 h 181"/>
                <a:gd name="T2" fmla="*/ 0 w 27"/>
                <a:gd name="T3" fmla="*/ 0 h 181"/>
                <a:gd name="T4" fmla="*/ 0 w 27"/>
                <a:gd name="T5" fmla="*/ 0 h 181"/>
                <a:gd name="T6" fmla="*/ 0 w 27"/>
                <a:gd name="T7" fmla="*/ 0 h 181"/>
                <a:gd name="T8" fmla="*/ 0 w 27"/>
                <a:gd name="T9" fmla="*/ 0 h 181"/>
                <a:gd name="T10" fmla="*/ 0 w 27"/>
                <a:gd name="T11" fmla="*/ 0 h 181"/>
                <a:gd name="T12" fmla="*/ 0 w 27"/>
                <a:gd name="T13" fmla="*/ 0 h 181"/>
                <a:gd name="T14" fmla="*/ 0 w 27"/>
                <a:gd name="T15" fmla="*/ 0 h 181"/>
                <a:gd name="T16" fmla="*/ 0 w 27"/>
                <a:gd name="T17" fmla="*/ 0 h 181"/>
                <a:gd name="T18" fmla="*/ 0 w 27"/>
                <a:gd name="T19" fmla="*/ 0 h 181"/>
                <a:gd name="T20" fmla="*/ 0 w 27"/>
                <a:gd name="T21" fmla="*/ 0 h 1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181">
                  <a:moveTo>
                    <a:pt x="27" y="0"/>
                  </a:moveTo>
                  <a:lnTo>
                    <a:pt x="27" y="40"/>
                  </a:lnTo>
                  <a:lnTo>
                    <a:pt x="27" y="80"/>
                  </a:lnTo>
                  <a:lnTo>
                    <a:pt x="27" y="121"/>
                  </a:lnTo>
                  <a:lnTo>
                    <a:pt x="27" y="162"/>
                  </a:lnTo>
                  <a:lnTo>
                    <a:pt x="0" y="181"/>
                  </a:lnTo>
                  <a:lnTo>
                    <a:pt x="0" y="141"/>
                  </a:lnTo>
                  <a:lnTo>
                    <a:pt x="0" y="100"/>
                  </a:lnTo>
                  <a:lnTo>
                    <a:pt x="0" y="60"/>
                  </a:lnTo>
                  <a:lnTo>
                    <a:pt x="0" y="19"/>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8" name="Freeform 43">
              <a:extLst>
                <a:ext uri="{FF2B5EF4-FFF2-40B4-BE49-F238E27FC236}">
                  <a16:creationId xmlns:a16="http://schemas.microsoft.com/office/drawing/2014/main" id="{E163396C-BED1-4001-B79D-8FDF674173E8}"/>
                </a:ext>
              </a:extLst>
            </p:cNvPr>
            <p:cNvSpPr>
              <a:spLocks/>
            </p:cNvSpPr>
            <p:nvPr/>
          </p:nvSpPr>
          <p:spPr bwMode="auto">
            <a:xfrm>
              <a:off x="2242" y="3632"/>
              <a:ext cx="37" cy="65"/>
            </a:xfrm>
            <a:custGeom>
              <a:avLst/>
              <a:gdLst>
                <a:gd name="T0" fmla="*/ 0 w 110"/>
                <a:gd name="T1" fmla="*/ 0 h 197"/>
                <a:gd name="T2" fmla="*/ 0 w 110"/>
                <a:gd name="T3" fmla="*/ 0 h 197"/>
                <a:gd name="T4" fmla="*/ 0 w 110"/>
                <a:gd name="T5" fmla="*/ 0 h 197"/>
                <a:gd name="T6" fmla="*/ 0 w 110"/>
                <a:gd name="T7" fmla="*/ 0 h 197"/>
                <a:gd name="T8" fmla="*/ 0 w 110"/>
                <a:gd name="T9" fmla="*/ 0 h 197"/>
                <a:gd name="T10" fmla="*/ 0 w 110"/>
                <a:gd name="T11" fmla="*/ 0 h 197"/>
                <a:gd name="T12" fmla="*/ 0 w 110"/>
                <a:gd name="T13" fmla="*/ 0 h 197"/>
                <a:gd name="T14" fmla="*/ 0 w 110"/>
                <a:gd name="T15" fmla="*/ 0 h 197"/>
                <a:gd name="T16" fmla="*/ 0 w 110"/>
                <a:gd name="T17" fmla="*/ 0 h 197"/>
                <a:gd name="T18" fmla="*/ 0 w 110"/>
                <a:gd name="T19" fmla="*/ 0 h 197"/>
                <a:gd name="T20" fmla="*/ 0 w 110"/>
                <a:gd name="T21" fmla="*/ 0 h 197"/>
                <a:gd name="T22" fmla="*/ 0 w 110"/>
                <a:gd name="T23" fmla="*/ 0 h 197"/>
                <a:gd name="T24" fmla="*/ 0 w 110"/>
                <a:gd name="T25" fmla="*/ 0 h 197"/>
                <a:gd name="T26" fmla="*/ 0 w 110"/>
                <a:gd name="T27" fmla="*/ 0 h 197"/>
                <a:gd name="T28" fmla="*/ 0 w 110"/>
                <a:gd name="T29" fmla="*/ 0 h 197"/>
                <a:gd name="T30" fmla="*/ 0 w 110"/>
                <a:gd name="T31" fmla="*/ 0 h 197"/>
                <a:gd name="T32" fmla="*/ 0 w 110"/>
                <a:gd name="T33" fmla="*/ 0 h 197"/>
                <a:gd name="T34" fmla="*/ 0 w 110"/>
                <a:gd name="T35" fmla="*/ 0 h 197"/>
                <a:gd name="T36" fmla="*/ 0 w 110"/>
                <a:gd name="T37" fmla="*/ 0 h 197"/>
                <a:gd name="T38" fmla="*/ 0 w 110"/>
                <a:gd name="T39" fmla="*/ 0 h 197"/>
                <a:gd name="T40" fmla="*/ 0 w 110"/>
                <a:gd name="T41" fmla="*/ 0 h 197"/>
                <a:gd name="T42" fmla="*/ 0 w 110"/>
                <a:gd name="T43" fmla="*/ 0 h 197"/>
                <a:gd name="T44" fmla="*/ 0 w 110"/>
                <a:gd name="T45" fmla="*/ 0 h 197"/>
                <a:gd name="T46" fmla="*/ 0 w 110"/>
                <a:gd name="T47" fmla="*/ 0 h 197"/>
                <a:gd name="T48" fmla="*/ 0 w 110"/>
                <a:gd name="T49" fmla="*/ 0 h 197"/>
                <a:gd name="T50" fmla="*/ 0 w 110"/>
                <a:gd name="T51" fmla="*/ 0 h 197"/>
                <a:gd name="T52" fmla="*/ 0 w 110"/>
                <a:gd name="T53" fmla="*/ 0 h 197"/>
                <a:gd name="T54" fmla="*/ 0 w 110"/>
                <a:gd name="T55" fmla="*/ 0 h 197"/>
                <a:gd name="T56" fmla="*/ 0 w 110"/>
                <a:gd name="T57" fmla="*/ 0 h 197"/>
                <a:gd name="T58" fmla="*/ 0 w 110"/>
                <a:gd name="T59" fmla="*/ 0 h 197"/>
                <a:gd name="T60" fmla="*/ 0 w 110"/>
                <a:gd name="T61" fmla="*/ 0 h 197"/>
                <a:gd name="T62" fmla="*/ 0 w 110"/>
                <a:gd name="T63" fmla="*/ 0 h 197"/>
                <a:gd name="T64" fmla="*/ 0 w 110"/>
                <a:gd name="T65" fmla="*/ 0 h 1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0" h="197">
                  <a:moveTo>
                    <a:pt x="27" y="10"/>
                  </a:moveTo>
                  <a:lnTo>
                    <a:pt x="28" y="9"/>
                  </a:lnTo>
                  <a:lnTo>
                    <a:pt x="31" y="6"/>
                  </a:lnTo>
                  <a:lnTo>
                    <a:pt x="32" y="5"/>
                  </a:lnTo>
                  <a:lnTo>
                    <a:pt x="33" y="4"/>
                  </a:lnTo>
                  <a:lnTo>
                    <a:pt x="27" y="8"/>
                  </a:lnTo>
                  <a:lnTo>
                    <a:pt x="23" y="11"/>
                  </a:lnTo>
                  <a:lnTo>
                    <a:pt x="17" y="14"/>
                  </a:lnTo>
                  <a:lnTo>
                    <a:pt x="11" y="19"/>
                  </a:lnTo>
                  <a:lnTo>
                    <a:pt x="19" y="18"/>
                  </a:lnTo>
                  <a:lnTo>
                    <a:pt x="28" y="19"/>
                  </a:lnTo>
                  <a:lnTo>
                    <a:pt x="36" y="21"/>
                  </a:lnTo>
                  <a:lnTo>
                    <a:pt x="44" y="25"/>
                  </a:lnTo>
                  <a:lnTo>
                    <a:pt x="50" y="30"/>
                  </a:lnTo>
                  <a:lnTo>
                    <a:pt x="56" y="36"/>
                  </a:lnTo>
                  <a:lnTo>
                    <a:pt x="60" y="44"/>
                  </a:lnTo>
                  <a:lnTo>
                    <a:pt x="62" y="52"/>
                  </a:lnTo>
                  <a:lnTo>
                    <a:pt x="52" y="69"/>
                  </a:lnTo>
                  <a:lnTo>
                    <a:pt x="43" y="86"/>
                  </a:lnTo>
                  <a:lnTo>
                    <a:pt x="34" y="104"/>
                  </a:lnTo>
                  <a:lnTo>
                    <a:pt x="26" y="121"/>
                  </a:lnTo>
                  <a:lnTo>
                    <a:pt x="19" y="139"/>
                  </a:lnTo>
                  <a:lnTo>
                    <a:pt x="14" y="159"/>
                  </a:lnTo>
                  <a:lnTo>
                    <a:pt x="9" y="178"/>
                  </a:lnTo>
                  <a:lnTo>
                    <a:pt x="6" y="197"/>
                  </a:lnTo>
                  <a:lnTo>
                    <a:pt x="19" y="193"/>
                  </a:lnTo>
                  <a:lnTo>
                    <a:pt x="33" y="189"/>
                  </a:lnTo>
                  <a:lnTo>
                    <a:pt x="46" y="187"/>
                  </a:lnTo>
                  <a:lnTo>
                    <a:pt x="61" y="185"/>
                  </a:lnTo>
                  <a:lnTo>
                    <a:pt x="75" y="181"/>
                  </a:lnTo>
                  <a:lnTo>
                    <a:pt x="87" y="176"/>
                  </a:lnTo>
                  <a:lnTo>
                    <a:pt x="100" y="169"/>
                  </a:lnTo>
                  <a:lnTo>
                    <a:pt x="110" y="157"/>
                  </a:lnTo>
                  <a:lnTo>
                    <a:pt x="82" y="177"/>
                  </a:lnTo>
                  <a:lnTo>
                    <a:pt x="81" y="178"/>
                  </a:lnTo>
                  <a:lnTo>
                    <a:pt x="79" y="179"/>
                  </a:lnTo>
                  <a:lnTo>
                    <a:pt x="77" y="181"/>
                  </a:lnTo>
                  <a:lnTo>
                    <a:pt x="76" y="182"/>
                  </a:lnTo>
                  <a:lnTo>
                    <a:pt x="81" y="178"/>
                  </a:lnTo>
                  <a:lnTo>
                    <a:pt x="86" y="172"/>
                  </a:lnTo>
                  <a:lnTo>
                    <a:pt x="91" y="168"/>
                  </a:lnTo>
                  <a:lnTo>
                    <a:pt x="95" y="163"/>
                  </a:lnTo>
                  <a:lnTo>
                    <a:pt x="87" y="164"/>
                  </a:lnTo>
                  <a:lnTo>
                    <a:pt x="79" y="165"/>
                  </a:lnTo>
                  <a:lnTo>
                    <a:pt x="71" y="166"/>
                  </a:lnTo>
                  <a:lnTo>
                    <a:pt x="65" y="169"/>
                  </a:lnTo>
                  <a:lnTo>
                    <a:pt x="57" y="171"/>
                  </a:lnTo>
                  <a:lnTo>
                    <a:pt x="49" y="173"/>
                  </a:lnTo>
                  <a:lnTo>
                    <a:pt x="41" y="176"/>
                  </a:lnTo>
                  <a:lnTo>
                    <a:pt x="33" y="178"/>
                  </a:lnTo>
                  <a:lnTo>
                    <a:pt x="36" y="159"/>
                  </a:lnTo>
                  <a:lnTo>
                    <a:pt x="41" y="139"/>
                  </a:lnTo>
                  <a:lnTo>
                    <a:pt x="46" y="120"/>
                  </a:lnTo>
                  <a:lnTo>
                    <a:pt x="53" y="102"/>
                  </a:lnTo>
                  <a:lnTo>
                    <a:pt x="61" y="84"/>
                  </a:lnTo>
                  <a:lnTo>
                    <a:pt x="70" y="67"/>
                  </a:lnTo>
                  <a:lnTo>
                    <a:pt x="81" y="50"/>
                  </a:lnTo>
                  <a:lnTo>
                    <a:pt x="91" y="33"/>
                  </a:lnTo>
                  <a:lnTo>
                    <a:pt x="84" y="18"/>
                  </a:lnTo>
                  <a:lnTo>
                    <a:pt x="74" y="8"/>
                  </a:lnTo>
                  <a:lnTo>
                    <a:pt x="61" y="2"/>
                  </a:lnTo>
                  <a:lnTo>
                    <a:pt x="49" y="0"/>
                  </a:lnTo>
                  <a:lnTo>
                    <a:pt x="34" y="3"/>
                  </a:lnTo>
                  <a:lnTo>
                    <a:pt x="22" y="9"/>
                  </a:lnTo>
                  <a:lnTo>
                    <a:pt x="9" y="18"/>
                  </a:lnTo>
                  <a:lnTo>
                    <a:pt x="0" y="29"/>
                  </a:lnTo>
                  <a:lnTo>
                    <a:pt x="2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79" name="Freeform 44">
              <a:extLst>
                <a:ext uri="{FF2B5EF4-FFF2-40B4-BE49-F238E27FC236}">
                  <a16:creationId xmlns:a16="http://schemas.microsoft.com/office/drawing/2014/main" id="{7CE9F43C-5BCC-4760-AA75-73D525C83DDA}"/>
                </a:ext>
              </a:extLst>
            </p:cNvPr>
            <p:cNvSpPr>
              <a:spLocks/>
            </p:cNvSpPr>
            <p:nvPr/>
          </p:nvSpPr>
          <p:spPr bwMode="auto">
            <a:xfrm>
              <a:off x="2228" y="3981"/>
              <a:ext cx="42" cy="74"/>
            </a:xfrm>
            <a:custGeom>
              <a:avLst/>
              <a:gdLst>
                <a:gd name="T0" fmla="*/ 0 w 124"/>
                <a:gd name="T1" fmla="*/ 0 h 222"/>
                <a:gd name="T2" fmla="*/ 0 w 124"/>
                <a:gd name="T3" fmla="*/ 0 h 222"/>
                <a:gd name="T4" fmla="*/ 0 w 124"/>
                <a:gd name="T5" fmla="*/ 0 h 222"/>
                <a:gd name="T6" fmla="*/ 0 w 124"/>
                <a:gd name="T7" fmla="*/ 0 h 222"/>
                <a:gd name="T8" fmla="*/ 0 w 124"/>
                <a:gd name="T9" fmla="*/ 0 h 222"/>
                <a:gd name="T10" fmla="*/ 0 w 124"/>
                <a:gd name="T11" fmla="*/ 0 h 222"/>
                <a:gd name="T12" fmla="*/ 0 w 124"/>
                <a:gd name="T13" fmla="*/ 0 h 222"/>
                <a:gd name="T14" fmla="*/ 0 w 124"/>
                <a:gd name="T15" fmla="*/ 0 h 222"/>
                <a:gd name="T16" fmla="*/ 0 w 124"/>
                <a:gd name="T17" fmla="*/ 0 h 222"/>
                <a:gd name="T18" fmla="*/ 0 w 124"/>
                <a:gd name="T19" fmla="*/ 0 h 222"/>
                <a:gd name="T20" fmla="*/ 0 w 124"/>
                <a:gd name="T21" fmla="*/ 0 h 222"/>
                <a:gd name="T22" fmla="*/ 0 w 124"/>
                <a:gd name="T23" fmla="*/ 0 h 222"/>
                <a:gd name="T24" fmla="*/ 0 w 124"/>
                <a:gd name="T25" fmla="*/ 0 h 222"/>
                <a:gd name="T26" fmla="*/ 0 w 124"/>
                <a:gd name="T27" fmla="*/ 0 h 222"/>
                <a:gd name="T28" fmla="*/ 0 w 124"/>
                <a:gd name="T29" fmla="*/ 0 h 222"/>
                <a:gd name="T30" fmla="*/ 0 w 124"/>
                <a:gd name="T31" fmla="*/ 0 h 222"/>
                <a:gd name="T32" fmla="*/ 0 w 124"/>
                <a:gd name="T33" fmla="*/ 0 h 222"/>
                <a:gd name="T34" fmla="*/ 0 w 124"/>
                <a:gd name="T35" fmla="*/ 0 h 222"/>
                <a:gd name="T36" fmla="*/ 0 w 124"/>
                <a:gd name="T37" fmla="*/ 0 h 222"/>
                <a:gd name="T38" fmla="*/ 0 w 124"/>
                <a:gd name="T39" fmla="*/ 0 h 222"/>
                <a:gd name="T40" fmla="*/ 0 w 124"/>
                <a:gd name="T41" fmla="*/ 0 h 222"/>
                <a:gd name="T42" fmla="*/ 0 w 124"/>
                <a:gd name="T43" fmla="*/ 0 h 222"/>
                <a:gd name="T44" fmla="*/ 0 w 124"/>
                <a:gd name="T45" fmla="*/ 0 h 222"/>
                <a:gd name="T46" fmla="*/ 0 w 124"/>
                <a:gd name="T47" fmla="*/ 0 h 222"/>
                <a:gd name="T48" fmla="*/ 0 w 124"/>
                <a:gd name="T49" fmla="*/ 0 h 222"/>
                <a:gd name="T50" fmla="*/ 0 w 124"/>
                <a:gd name="T51" fmla="*/ 0 h 222"/>
                <a:gd name="T52" fmla="*/ 0 w 124"/>
                <a:gd name="T53" fmla="*/ 0 h 222"/>
                <a:gd name="T54" fmla="*/ 0 w 124"/>
                <a:gd name="T55" fmla="*/ 0 h 222"/>
                <a:gd name="T56" fmla="*/ 0 w 124"/>
                <a:gd name="T57" fmla="*/ 0 h 222"/>
                <a:gd name="T58" fmla="*/ 0 w 124"/>
                <a:gd name="T59" fmla="*/ 0 h 222"/>
                <a:gd name="T60" fmla="*/ 0 w 124"/>
                <a:gd name="T61" fmla="*/ 0 h 222"/>
                <a:gd name="T62" fmla="*/ 0 w 124"/>
                <a:gd name="T63" fmla="*/ 0 h 222"/>
                <a:gd name="T64" fmla="*/ 0 w 124"/>
                <a:gd name="T65" fmla="*/ 0 h 222"/>
                <a:gd name="T66" fmla="*/ 0 w 124"/>
                <a:gd name="T67" fmla="*/ 0 h 222"/>
                <a:gd name="T68" fmla="*/ 0 w 124"/>
                <a:gd name="T69" fmla="*/ 0 h 22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4" h="222">
                  <a:moveTo>
                    <a:pt x="85" y="0"/>
                  </a:moveTo>
                  <a:lnTo>
                    <a:pt x="72" y="20"/>
                  </a:lnTo>
                  <a:lnTo>
                    <a:pt x="59" y="41"/>
                  </a:lnTo>
                  <a:lnTo>
                    <a:pt x="47" y="63"/>
                  </a:lnTo>
                  <a:lnTo>
                    <a:pt x="38" y="86"/>
                  </a:lnTo>
                  <a:lnTo>
                    <a:pt x="32" y="108"/>
                  </a:lnTo>
                  <a:lnTo>
                    <a:pt x="28" y="131"/>
                  </a:lnTo>
                  <a:lnTo>
                    <a:pt x="31" y="154"/>
                  </a:lnTo>
                  <a:lnTo>
                    <a:pt x="39" y="176"/>
                  </a:lnTo>
                  <a:lnTo>
                    <a:pt x="44" y="185"/>
                  </a:lnTo>
                  <a:lnTo>
                    <a:pt x="51" y="192"/>
                  </a:lnTo>
                  <a:lnTo>
                    <a:pt x="60" y="198"/>
                  </a:lnTo>
                  <a:lnTo>
                    <a:pt x="69" y="201"/>
                  </a:lnTo>
                  <a:lnTo>
                    <a:pt x="80" y="203"/>
                  </a:lnTo>
                  <a:lnTo>
                    <a:pt x="90" y="203"/>
                  </a:lnTo>
                  <a:lnTo>
                    <a:pt x="100" y="199"/>
                  </a:lnTo>
                  <a:lnTo>
                    <a:pt x="110" y="195"/>
                  </a:lnTo>
                  <a:lnTo>
                    <a:pt x="106" y="196"/>
                  </a:lnTo>
                  <a:lnTo>
                    <a:pt x="101" y="198"/>
                  </a:lnTo>
                  <a:lnTo>
                    <a:pt x="95" y="199"/>
                  </a:lnTo>
                  <a:lnTo>
                    <a:pt x="91" y="201"/>
                  </a:lnTo>
                  <a:lnTo>
                    <a:pt x="95" y="191"/>
                  </a:lnTo>
                  <a:lnTo>
                    <a:pt x="98" y="180"/>
                  </a:lnTo>
                  <a:lnTo>
                    <a:pt x="98" y="168"/>
                  </a:lnTo>
                  <a:lnTo>
                    <a:pt x="97" y="157"/>
                  </a:lnTo>
                  <a:lnTo>
                    <a:pt x="93" y="147"/>
                  </a:lnTo>
                  <a:lnTo>
                    <a:pt x="89" y="137"/>
                  </a:lnTo>
                  <a:lnTo>
                    <a:pt x="82" y="128"/>
                  </a:lnTo>
                  <a:lnTo>
                    <a:pt x="73" y="120"/>
                  </a:lnTo>
                  <a:lnTo>
                    <a:pt x="64" y="115"/>
                  </a:lnTo>
                  <a:lnTo>
                    <a:pt x="52" y="112"/>
                  </a:lnTo>
                  <a:lnTo>
                    <a:pt x="42" y="113"/>
                  </a:lnTo>
                  <a:lnTo>
                    <a:pt x="31" y="116"/>
                  </a:lnTo>
                  <a:lnTo>
                    <a:pt x="58" y="97"/>
                  </a:lnTo>
                  <a:lnTo>
                    <a:pt x="64" y="95"/>
                  </a:lnTo>
                  <a:lnTo>
                    <a:pt x="70" y="92"/>
                  </a:lnTo>
                  <a:lnTo>
                    <a:pt x="76" y="92"/>
                  </a:lnTo>
                  <a:lnTo>
                    <a:pt x="83" y="92"/>
                  </a:lnTo>
                  <a:lnTo>
                    <a:pt x="89" y="95"/>
                  </a:lnTo>
                  <a:lnTo>
                    <a:pt x="94" y="97"/>
                  </a:lnTo>
                  <a:lnTo>
                    <a:pt x="99" y="100"/>
                  </a:lnTo>
                  <a:lnTo>
                    <a:pt x="103" y="104"/>
                  </a:lnTo>
                  <a:lnTo>
                    <a:pt x="116" y="120"/>
                  </a:lnTo>
                  <a:lnTo>
                    <a:pt x="123" y="137"/>
                  </a:lnTo>
                  <a:lnTo>
                    <a:pt x="124" y="156"/>
                  </a:lnTo>
                  <a:lnTo>
                    <a:pt x="120" y="174"/>
                  </a:lnTo>
                  <a:lnTo>
                    <a:pt x="116" y="185"/>
                  </a:lnTo>
                  <a:lnTo>
                    <a:pt x="109" y="196"/>
                  </a:lnTo>
                  <a:lnTo>
                    <a:pt x="100" y="205"/>
                  </a:lnTo>
                  <a:lnTo>
                    <a:pt x="90" y="212"/>
                  </a:lnTo>
                  <a:lnTo>
                    <a:pt x="78" y="217"/>
                  </a:lnTo>
                  <a:lnTo>
                    <a:pt x="67" y="221"/>
                  </a:lnTo>
                  <a:lnTo>
                    <a:pt x="55" y="222"/>
                  </a:lnTo>
                  <a:lnTo>
                    <a:pt x="42" y="220"/>
                  </a:lnTo>
                  <a:lnTo>
                    <a:pt x="28" y="215"/>
                  </a:lnTo>
                  <a:lnTo>
                    <a:pt x="18" y="207"/>
                  </a:lnTo>
                  <a:lnTo>
                    <a:pt x="10" y="198"/>
                  </a:lnTo>
                  <a:lnTo>
                    <a:pt x="5" y="187"/>
                  </a:lnTo>
                  <a:lnTo>
                    <a:pt x="1" y="175"/>
                  </a:lnTo>
                  <a:lnTo>
                    <a:pt x="0" y="163"/>
                  </a:lnTo>
                  <a:lnTo>
                    <a:pt x="1" y="149"/>
                  </a:lnTo>
                  <a:lnTo>
                    <a:pt x="4" y="137"/>
                  </a:lnTo>
                  <a:lnTo>
                    <a:pt x="8" y="121"/>
                  </a:lnTo>
                  <a:lnTo>
                    <a:pt x="13" y="105"/>
                  </a:lnTo>
                  <a:lnTo>
                    <a:pt x="17" y="89"/>
                  </a:lnTo>
                  <a:lnTo>
                    <a:pt x="24" y="74"/>
                  </a:lnTo>
                  <a:lnTo>
                    <a:pt x="31" y="61"/>
                  </a:lnTo>
                  <a:lnTo>
                    <a:pt x="39" y="46"/>
                  </a:lnTo>
                  <a:lnTo>
                    <a:pt x="48" y="33"/>
                  </a:lnTo>
                  <a:lnTo>
                    <a:pt x="58" y="21"/>
                  </a:lnTo>
                  <a:lnTo>
                    <a:pt x="8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0" name="Freeform 45">
              <a:extLst>
                <a:ext uri="{FF2B5EF4-FFF2-40B4-BE49-F238E27FC236}">
                  <a16:creationId xmlns:a16="http://schemas.microsoft.com/office/drawing/2014/main" id="{D26549A9-354C-4B97-89DD-98D6342A1A3C}"/>
                </a:ext>
              </a:extLst>
            </p:cNvPr>
            <p:cNvSpPr>
              <a:spLocks/>
            </p:cNvSpPr>
            <p:nvPr/>
          </p:nvSpPr>
          <p:spPr bwMode="auto">
            <a:xfrm>
              <a:off x="2050" y="3831"/>
              <a:ext cx="43" cy="71"/>
            </a:xfrm>
            <a:custGeom>
              <a:avLst/>
              <a:gdLst>
                <a:gd name="T0" fmla="*/ 0 w 128"/>
                <a:gd name="T1" fmla="*/ 0 h 212"/>
                <a:gd name="T2" fmla="*/ 0 w 128"/>
                <a:gd name="T3" fmla="*/ 0 h 212"/>
                <a:gd name="T4" fmla="*/ 0 w 128"/>
                <a:gd name="T5" fmla="*/ 0 h 212"/>
                <a:gd name="T6" fmla="*/ 0 w 128"/>
                <a:gd name="T7" fmla="*/ 0 h 212"/>
                <a:gd name="T8" fmla="*/ 0 w 128"/>
                <a:gd name="T9" fmla="*/ 0 h 212"/>
                <a:gd name="T10" fmla="*/ 0 w 128"/>
                <a:gd name="T11" fmla="*/ 0 h 212"/>
                <a:gd name="T12" fmla="*/ 0 w 128"/>
                <a:gd name="T13" fmla="*/ 0 h 212"/>
                <a:gd name="T14" fmla="*/ 0 w 128"/>
                <a:gd name="T15" fmla="*/ 0 h 212"/>
                <a:gd name="T16" fmla="*/ 0 w 128"/>
                <a:gd name="T17" fmla="*/ 0 h 212"/>
                <a:gd name="T18" fmla="*/ 0 w 128"/>
                <a:gd name="T19" fmla="*/ 0 h 212"/>
                <a:gd name="T20" fmla="*/ 0 w 128"/>
                <a:gd name="T21" fmla="*/ 0 h 212"/>
                <a:gd name="T22" fmla="*/ 0 w 128"/>
                <a:gd name="T23" fmla="*/ 0 h 212"/>
                <a:gd name="T24" fmla="*/ 0 w 128"/>
                <a:gd name="T25" fmla="*/ 0 h 212"/>
                <a:gd name="T26" fmla="*/ 0 w 128"/>
                <a:gd name="T27" fmla="*/ 0 h 212"/>
                <a:gd name="T28" fmla="*/ 0 w 128"/>
                <a:gd name="T29" fmla="*/ 0 h 212"/>
                <a:gd name="T30" fmla="*/ 0 w 128"/>
                <a:gd name="T31" fmla="*/ 0 h 212"/>
                <a:gd name="T32" fmla="*/ 0 w 128"/>
                <a:gd name="T33" fmla="*/ 0 h 212"/>
                <a:gd name="T34" fmla="*/ 0 w 128"/>
                <a:gd name="T35" fmla="*/ 0 h 212"/>
                <a:gd name="T36" fmla="*/ 0 w 128"/>
                <a:gd name="T37" fmla="*/ 0 h 212"/>
                <a:gd name="T38" fmla="*/ 0 w 128"/>
                <a:gd name="T39" fmla="*/ 0 h 212"/>
                <a:gd name="T40" fmla="*/ 0 w 128"/>
                <a:gd name="T41" fmla="*/ 0 h 212"/>
                <a:gd name="T42" fmla="*/ 0 w 128"/>
                <a:gd name="T43" fmla="*/ 0 h 212"/>
                <a:gd name="T44" fmla="*/ 0 w 128"/>
                <a:gd name="T45" fmla="*/ 0 h 212"/>
                <a:gd name="T46" fmla="*/ 0 w 128"/>
                <a:gd name="T47" fmla="*/ 0 h 212"/>
                <a:gd name="T48" fmla="*/ 0 w 128"/>
                <a:gd name="T49" fmla="*/ 0 h 212"/>
                <a:gd name="T50" fmla="*/ 0 w 128"/>
                <a:gd name="T51" fmla="*/ 0 h 212"/>
                <a:gd name="T52" fmla="*/ 0 w 128"/>
                <a:gd name="T53" fmla="*/ 0 h 212"/>
                <a:gd name="T54" fmla="*/ 0 w 128"/>
                <a:gd name="T55" fmla="*/ 0 h 212"/>
                <a:gd name="T56" fmla="*/ 0 w 128"/>
                <a:gd name="T57" fmla="*/ 0 h 212"/>
                <a:gd name="T58" fmla="*/ 0 w 128"/>
                <a:gd name="T59" fmla="*/ 0 h 212"/>
                <a:gd name="T60" fmla="*/ 0 w 128"/>
                <a:gd name="T61" fmla="*/ 0 h 212"/>
                <a:gd name="T62" fmla="*/ 0 w 128"/>
                <a:gd name="T63" fmla="*/ 0 h 212"/>
                <a:gd name="T64" fmla="*/ 0 w 128"/>
                <a:gd name="T65" fmla="*/ 0 h 212"/>
                <a:gd name="T66" fmla="*/ 0 w 128"/>
                <a:gd name="T67" fmla="*/ 0 h 212"/>
                <a:gd name="T68" fmla="*/ 0 w 128"/>
                <a:gd name="T69" fmla="*/ 0 h 2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8" h="212">
                  <a:moveTo>
                    <a:pt x="12" y="212"/>
                  </a:moveTo>
                  <a:lnTo>
                    <a:pt x="29" y="195"/>
                  </a:lnTo>
                  <a:lnTo>
                    <a:pt x="46" y="177"/>
                  </a:lnTo>
                  <a:lnTo>
                    <a:pt x="61" y="158"/>
                  </a:lnTo>
                  <a:lnTo>
                    <a:pt x="74" y="137"/>
                  </a:lnTo>
                  <a:lnTo>
                    <a:pt x="86" y="117"/>
                  </a:lnTo>
                  <a:lnTo>
                    <a:pt x="93" y="94"/>
                  </a:lnTo>
                  <a:lnTo>
                    <a:pt x="95" y="71"/>
                  </a:lnTo>
                  <a:lnTo>
                    <a:pt x="91" y="49"/>
                  </a:lnTo>
                  <a:lnTo>
                    <a:pt x="88" y="40"/>
                  </a:lnTo>
                  <a:lnTo>
                    <a:pt x="82" y="31"/>
                  </a:lnTo>
                  <a:lnTo>
                    <a:pt x="74" y="24"/>
                  </a:lnTo>
                  <a:lnTo>
                    <a:pt x="65" y="19"/>
                  </a:lnTo>
                  <a:lnTo>
                    <a:pt x="55" y="16"/>
                  </a:lnTo>
                  <a:lnTo>
                    <a:pt x="45" y="15"/>
                  </a:lnTo>
                  <a:lnTo>
                    <a:pt x="35" y="15"/>
                  </a:lnTo>
                  <a:lnTo>
                    <a:pt x="23" y="18"/>
                  </a:lnTo>
                  <a:lnTo>
                    <a:pt x="29" y="17"/>
                  </a:lnTo>
                  <a:lnTo>
                    <a:pt x="35" y="16"/>
                  </a:lnTo>
                  <a:lnTo>
                    <a:pt x="39" y="16"/>
                  </a:lnTo>
                  <a:lnTo>
                    <a:pt x="45" y="15"/>
                  </a:lnTo>
                  <a:lnTo>
                    <a:pt x="38" y="25"/>
                  </a:lnTo>
                  <a:lnTo>
                    <a:pt x="35" y="35"/>
                  </a:lnTo>
                  <a:lnTo>
                    <a:pt x="32" y="45"/>
                  </a:lnTo>
                  <a:lnTo>
                    <a:pt x="31" y="57"/>
                  </a:lnTo>
                  <a:lnTo>
                    <a:pt x="32" y="68"/>
                  </a:lnTo>
                  <a:lnTo>
                    <a:pt x="35" y="78"/>
                  </a:lnTo>
                  <a:lnTo>
                    <a:pt x="40" y="88"/>
                  </a:lnTo>
                  <a:lnTo>
                    <a:pt x="47" y="98"/>
                  </a:lnTo>
                  <a:lnTo>
                    <a:pt x="55" y="104"/>
                  </a:lnTo>
                  <a:lnTo>
                    <a:pt x="65" y="109"/>
                  </a:lnTo>
                  <a:lnTo>
                    <a:pt x="76" y="110"/>
                  </a:lnTo>
                  <a:lnTo>
                    <a:pt x="88" y="109"/>
                  </a:lnTo>
                  <a:lnTo>
                    <a:pt x="56" y="122"/>
                  </a:lnTo>
                  <a:lnTo>
                    <a:pt x="49" y="124"/>
                  </a:lnTo>
                  <a:lnTo>
                    <a:pt x="44" y="125"/>
                  </a:lnTo>
                  <a:lnTo>
                    <a:pt x="37" y="124"/>
                  </a:lnTo>
                  <a:lnTo>
                    <a:pt x="31" y="121"/>
                  </a:lnTo>
                  <a:lnTo>
                    <a:pt x="26" y="119"/>
                  </a:lnTo>
                  <a:lnTo>
                    <a:pt x="21" y="116"/>
                  </a:lnTo>
                  <a:lnTo>
                    <a:pt x="17" y="111"/>
                  </a:lnTo>
                  <a:lnTo>
                    <a:pt x="12" y="107"/>
                  </a:lnTo>
                  <a:lnTo>
                    <a:pt x="3" y="90"/>
                  </a:lnTo>
                  <a:lnTo>
                    <a:pt x="0" y="71"/>
                  </a:lnTo>
                  <a:lnTo>
                    <a:pt x="2" y="53"/>
                  </a:lnTo>
                  <a:lnTo>
                    <a:pt x="10" y="35"/>
                  </a:lnTo>
                  <a:lnTo>
                    <a:pt x="17" y="25"/>
                  </a:lnTo>
                  <a:lnTo>
                    <a:pt x="26" y="17"/>
                  </a:lnTo>
                  <a:lnTo>
                    <a:pt x="36" y="10"/>
                  </a:lnTo>
                  <a:lnTo>
                    <a:pt x="47" y="4"/>
                  </a:lnTo>
                  <a:lnTo>
                    <a:pt x="60" y="1"/>
                  </a:lnTo>
                  <a:lnTo>
                    <a:pt x="72" y="0"/>
                  </a:lnTo>
                  <a:lnTo>
                    <a:pt x="85" y="1"/>
                  </a:lnTo>
                  <a:lnTo>
                    <a:pt x="96" y="6"/>
                  </a:lnTo>
                  <a:lnTo>
                    <a:pt x="109" y="14"/>
                  </a:lnTo>
                  <a:lnTo>
                    <a:pt x="116" y="23"/>
                  </a:lnTo>
                  <a:lnTo>
                    <a:pt x="123" y="33"/>
                  </a:lnTo>
                  <a:lnTo>
                    <a:pt x="127" y="45"/>
                  </a:lnTo>
                  <a:lnTo>
                    <a:pt x="128" y="58"/>
                  </a:lnTo>
                  <a:lnTo>
                    <a:pt x="127" y="70"/>
                  </a:lnTo>
                  <a:lnTo>
                    <a:pt x="123" y="83"/>
                  </a:lnTo>
                  <a:lnTo>
                    <a:pt x="119" y="95"/>
                  </a:lnTo>
                  <a:lnTo>
                    <a:pt x="112" y="110"/>
                  </a:lnTo>
                  <a:lnTo>
                    <a:pt x="104" y="124"/>
                  </a:lnTo>
                  <a:lnTo>
                    <a:pt x="96" y="137"/>
                  </a:lnTo>
                  <a:lnTo>
                    <a:pt x="87" y="151"/>
                  </a:lnTo>
                  <a:lnTo>
                    <a:pt x="78" y="163"/>
                  </a:lnTo>
                  <a:lnTo>
                    <a:pt x="67" y="176"/>
                  </a:lnTo>
                  <a:lnTo>
                    <a:pt x="55" y="187"/>
                  </a:lnTo>
                  <a:lnTo>
                    <a:pt x="43" y="197"/>
                  </a:lnTo>
                  <a:lnTo>
                    <a:pt x="12" y="2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1" name="Freeform 46">
              <a:extLst>
                <a:ext uri="{FF2B5EF4-FFF2-40B4-BE49-F238E27FC236}">
                  <a16:creationId xmlns:a16="http://schemas.microsoft.com/office/drawing/2014/main" id="{7DB6D333-85EE-47BE-8EF9-31B79DC7A372}"/>
                </a:ext>
              </a:extLst>
            </p:cNvPr>
            <p:cNvSpPr>
              <a:spLocks/>
            </p:cNvSpPr>
            <p:nvPr/>
          </p:nvSpPr>
          <p:spPr bwMode="auto">
            <a:xfrm>
              <a:off x="2414" y="3795"/>
              <a:ext cx="40" cy="76"/>
            </a:xfrm>
            <a:custGeom>
              <a:avLst/>
              <a:gdLst>
                <a:gd name="T0" fmla="*/ 0 w 120"/>
                <a:gd name="T1" fmla="*/ 0 h 229"/>
                <a:gd name="T2" fmla="*/ 0 w 120"/>
                <a:gd name="T3" fmla="*/ 0 h 229"/>
                <a:gd name="T4" fmla="*/ 0 w 120"/>
                <a:gd name="T5" fmla="*/ 0 h 229"/>
                <a:gd name="T6" fmla="*/ 0 w 120"/>
                <a:gd name="T7" fmla="*/ 0 h 229"/>
                <a:gd name="T8" fmla="*/ 0 w 120"/>
                <a:gd name="T9" fmla="*/ 0 h 229"/>
                <a:gd name="T10" fmla="*/ 0 w 120"/>
                <a:gd name="T11" fmla="*/ 0 h 229"/>
                <a:gd name="T12" fmla="*/ 0 w 120"/>
                <a:gd name="T13" fmla="*/ 0 h 229"/>
                <a:gd name="T14" fmla="*/ 0 w 120"/>
                <a:gd name="T15" fmla="*/ 0 h 229"/>
                <a:gd name="T16" fmla="*/ 0 w 120"/>
                <a:gd name="T17" fmla="*/ 0 h 229"/>
                <a:gd name="T18" fmla="*/ 0 w 120"/>
                <a:gd name="T19" fmla="*/ 0 h 229"/>
                <a:gd name="T20" fmla="*/ 0 w 120"/>
                <a:gd name="T21" fmla="*/ 0 h 229"/>
                <a:gd name="T22" fmla="*/ 0 w 120"/>
                <a:gd name="T23" fmla="*/ 0 h 229"/>
                <a:gd name="T24" fmla="*/ 0 w 120"/>
                <a:gd name="T25" fmla="*/ 0 h 229"/>
                <a:gd name="T26" fmla="*/ 0 w 120"/>
                <a:gd name="T27" fmla="*/ 0 h 229"/>
                <a:gd name="T28" fmla="*/ 0 w 120"/>
                <a:gd name="T29" fmla="*/ 0 h 229"/>
                <a:gd name="T30" fmla="*/ 0 w 120"/>
                <a:gd name="T31" fmla="*/ 0 h 229"/>
                <a:gd name="T32" fmla="*/ 0 w 120"/>
                <a:gd name="T33" fmla="*/ 0 h 229"/>
                <a:gd name="T34" fmla="*/ 0 w 120"/>
                <a:gd name="T35" fmla="*/ 0 h 229"/>
                <a:gd name="T36" fmla="*/ 0 w 120"/>
                <a:gd name="T37" fmla="*/ 0 h 229"/>
                <a:gd name="T38" fmla="*/ 0 w 120"/>
                <a:gd name="T39" fmla="*/ 0 h 229"/>
                <a:gd name="T40" fmla="*/ 0 w 120"/>
                <a:gd name="T41" fmla="*/ 0 h 229"/>
                <a:gd name="T42" fmla="*/ 0 w 120"/>
                <a:gd name="T43" fmla="*/ 0 h 229"/>
                <a:gd name="T44" fmla="*/ 0 w 120"/>
                <a:gd name="T45" fmla="*/ 0 h 229"/>
                <a:gd name="T46" fmla="*/ 0 w 120"/>
                <a:gd name="T47" fmla="*/ 0 h 229"/>
                <a:gd name="T48" fmla="*/ 0 w 120"/>
                <a:gd name="T49" fmla="*/ 0 h 229"/>
                <a:gd name="T50" fmla="*/ 0 w 120"/>
                <a:gd name="T51" fmla="*/ 0 h 229"/>
                <a:gd name="T52" fmla="*/ 0 w 120"/>
                <a:gd name="T53" fmla="*/ 0 h 229"/>
                <a:gd name="T54" fmla="*/ 0 w 120"/>
                <a:gd name="T55" fmla="*/ 0 h 229"/>
                <a:gd name="T56" fmla="*/ 0 w 120"/>
                <a:gd name="T57" fmla="*/ 0 h 229"/>
                <a:gd name="T58" fmla="*/ 0 w 120"/>
                <a:gd name="T59" fmla="*/ 0 h 229"/>
                <a:gd name="T60" fmla="*/ 0 w 120"/>
                <a:gd name="T61" fmla="*/ 0 h 229"/>
                <a:gd name="T62" fmla="*/ 0 w 120"/>
                <a:gd name="T63" fmla="*/ 0 h 229"/>
                <a:gd name="T64" fmla="*/ 0 w 120"/>
                <a:gd name="T65" fmla="*/ 0 h 229"/>
                <a:gd name="T66" fmla="*/ 0 w 120"/>
                <a:gd name="T67" fmla="*/ 0 h 229"/>
                <a:gd name="T68" fmla="*/ 0 w 120"/>
                <a:gd name="T69" fmla="*/ 0 h 229"/>
                <a:gd name="T70" fmla="*/ 0 w 120"/>
                <a:gd name="T71" fmla="*/ 0 h 229"/>
                <a:gd name="T72" fmla="*/ 0 w 120"/>
                <a:gd name="T73" fmla="*/ 0 h 2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0" h="229">
                  <a:moveTo>
                    <a:pt x="41" y="6"/>
                  </a:moveTo>
                  <a:lnTo>
                    <a:pt x="46" y="4"/>
                  </a:lnTo>
                  <a:lnTo>
                    <a:pt x="50" y="2"/>
                  </a:lnTo>
                  <a:lnTo>
                    <a:pt x="55" y="1"/>
                  </a:lnTo>
                  <a:lnTo>
                    <a:pt x="60" y="0"/>
                  </a:lnTo>
                  <a:lnTo>
                    <a:pt x="64" y="0"/>
                  </a:lnTo>
                  <a:lnTo>
                    <a:pt x="69" y="0"/>
                  </a:lnTo>
                  <a:lnTo>
                    <a:pt x="72" y="1"/>
                  </a:lnTo>
                  <a:lnTo>
                    <a:pt x="77" y="2"/>
                  </a:lnTo>
                  <a:lnTo>
                    <a:pt x="94" y="18"/>
                  </a:lnTo>
                  <a:lnTo>
                    <a:pt x="97" y="41"/>
                  </a:lnTo>
                  <a:lnTo>
                    <a:pt x="91" y="63"/>
                  </a:lnTo>
                  <a:lnTo>
                    <a:pt x="77" y="84"/>
                  </a:lnTo>
                  <a:lnTo>
                    <a:pt x="81" y="84"/>
                  </a:lnTo>
                  <a:lnTo>
                    <a:pt x="86" y="85"/>
                  </a:lnTo>
                  <a:lnTo>
                    <a:pt x="91" y="85"/>
                  </a:lnTo>
                  <a:lnTo>
                    <a:pt x="96" y="84"/>
                  </a:lnTo>
                  <a:lnTo>
                    <a:pt x="100" y="84"/>
                  </a:lnTo>
                  <a:lnTo>
                    <a:pt x="105" y="85"/>
                  </a:lnTo>
                  <a:lnTo>
                    <a:pt x="108" y="86"/>
                  </a:lnTo>
                  <a:lnTo>
                    <a:pt x="111" y="87"/>
                  </a:lnTo>
                  <a:lnTo>
                    <a:pt x="117" y="99"/>
                  </a:lnTo>
                  <a:lnTo>
                    <a:pt x="120" y="111"/>
                  </a:lnTo>
                  <a:lnTo>
                    <a:pt x="119" y="124"/>
                  </a:lnTo>
                  <a:lnTo>
                    <a:pt x="114" y="136"/>
                  </a:lnTo>
                  <a:lnTo>
                    <a:pt x="107" y="150"/>
                  </a:lnTo>
                  <a:lnTo>
                    <a:pt x="99" y="161"/>
                  </a:lnTo>
                  <a:lnTo>
                    <a:pt x="90" y="172"/>
                  </a:lnTo>
                  <a:lnTo>
                    <a:pt x="81" y="183"/>
                  </a:lnTo>
                  <a:lnTo>
                    <a:pt x="72" y="191"/>
                  </a:lnTo>
                  <a:lnTo>
                    <a:pt x="63" y="197"/>
                  </a:lnTo>
                  <a:lnTo>
                    <a:pt x="53" y="204"/>
                  </a:lnTo>
                  <a:lnTo>
                    <a:pt x="42" y="210"/>
                  </a:lnTo>
                  <a:lnTo>
                    <a:pt x="32" y="214"/>
                  </a:lnTo>
                  <a:lnTo>
                    <a:pt x="22" y="220"/>
                  </a:lnTo>
                  <a:lnTo>
                    <a:pt x="11" y="225"/>
                  </a:lnTo>
                  <a:lnTo>
                    <a:pt x="0" y="229"/>
                  </a:lnTo>
                  <a:lnTo>
                    <a:pt x="28" y="210"/>
                  </a:lnTo>
                  <a:lnTo>
                    <a:pt x="33" y="208"/>
                  </a:lnTo>
                  <a:lnTo>
                    <a:pt x="39" y="205"/>
                  </a:lnTo>
                  <a:lnTo>
                    <a:pt x="45" y="203"/>
                  </a:lnTo>
                  <a:lnTo>
                    <a:pt x="52" y="200"/>
                  </a:lnTo>
                  <a:lnTo>
                    <a:pt x="57" y="197"/>
                  </a:lnTo>
                  <a:lnTo>
                    <a:pt x="63" y="195"/>
                  </a:lnTo>
                  <a:lnTo>
                    <a:pt x="69" y="192"/>
                  </a:lnTo>
                  <a:lnTo>
                    <a:pt x="74" y="189"/>
                  </a:lnTo>
                  <a:lnTo>
                    <a:pt x="70" y="193"/>
                  </a:lnTo>
                  <a:lnTo>
                    <a:pt x="64" y="196"/>
                  </a:lnTo>
                  <a:lnTo>
                    <a:pt x="60" y="200"/>
                  </a:lnTo>
                  <a:lnTo>
                    <a:pt x="54" y="203"/>
                  </a:lnTo>
                  <a:lnTo>
                    <a:pt x="62" y="193"/>
                  </a:lnTo>
                  <a:lnTo>
                    <a:pt x="70" y="182"/>
                  </a:lnTo>
                  <a:lnTo>
                    <a:pt x="79" y="170"/>
                  </a:lnTo>
                  <a:lnTo>
                    <a:pt x="86" y="158"/>
                  </a:lnTo>
                  <a:lnTo>
                    <a:pt x="90" y="145"/>
                  </a:lnTo>
                  <a:lnTo>
                    <a:pt x="92" y="133"/>
                  </a:lnTo>
                  <a:lnTo>
                    <a:pt x="90" y="120"/>
                  </a:lnTo>
                  <a:lnTo>
                    <a:pt x="82" y="107"/>
                  </a:lnTo>
                  <a:lnTo>
                    <a:pt x="77" y="103"/>
                  </a:lnTo>
                  <a:lnTo>
                    <a:pt x="69" y="103"/>
                  </a:lnTo>
                  <a:lnTo>
                    <a:pt x="58" y="104"/>
                  </a:lnTo>
                  <a:lnTo>
                    <a:pt x="49" y="103"/>
                  </a:lnTo>
                  <a:lnTo>
                    <a:pt x="63" y="84"/>
                  </a:lnTo>
                  <a:lnTo>
                    <a:pt x="70" y="60"/>
                  </a:lnTo>
                  <a:lnTo>
                    <a:pt x="65" y="39"/>
                  </a:lnTo>
                  <a:lnTo>
                    <a:pt x="48" y="23"/>
                  </a:lnTo>
                  <a:lnTo>
                    <a:pt x="45" y="20"/>
                  </a:lnTo>
                  <a:lnTo>
                    <a:pt x="40" y="20"/>
                  </a:lnTo>
                  <a:lnTo>
                    <a:pt x="36" y="19"/>
                  </a:lnTo>
                  <a:lnTo>
                    <a:pt x="31" y="20"/>
                  </a:lnTo>
                  <a:lnTo>
                    <a:pt x="27" y="22"/>
                  </a:lnTo>
                  <a:lnTo>
                    <a:pt x="22" y="23"/>
                  </a:lnTo>
                  <a:lnTo>
                    <a:pt x="18" y="24"/>
                  </a:lnTo>
                  <a:lnTo>
                    <a:pt x="13" y="26"/>
                  </a:lnTo>
                  <a:lnTo>
                    <a:pt x="4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2" name="Freeform 47">
              <a:extLst>
                <a:ext uri="{FF2B5EF4-FFF2-40B4-BE49-F238E27FC236}">
                  <a16:creationId xmlns:a16="http://schemas.microsoft.com/office/drawing/2014/main" id="{48FC0593-8A75-4078-8B90-86D8A7A113B5}"/>
                </a:ext>
              </a:extLst>
            </p:cNvPr>
            <p:cNvSpPr>
              <a:spLocks/>
            </p:cNvSpPr>
            <p:nvPr/>
          </p:nvSpPr>
          <p:spPr bwMode="auto">
            <a:xfrm>
              <a:off x="2332" y="3661"/>
              <a:ext cx="9" cy="62"/>
            </a:xfrm>
            <a:custGeom>
              <a:avLst/>
              <a:gdLst>
                <a:gd name="T0" fmla="*/ 0 w 27"/>
                <a:gd name="T1" fmla="*/ 0 h 186"/>
                <a:gd name="T2" fmla="*/ 0 w 27"/>
                <a:gd name="T3" fmla="*/ 0 h 186"/>
                <a:gd name="T4" fmla="*/ 0 w 27"/>
                <a:gd name="T5" fmla="*/ 0 h 186"/>
                <a:gd name="T6" fmla="*/ 0 w 27"/>
                <a:gd name="T7" fmla="*/ 0 h 186"/>
                <a:gd name="T8" fmla="*/ 0 w 27"/>
                <a:gd name="T9" fmla="*/ 0 h 186"/>
                <a:gd name="T10" fmla="*/ 0 w 27"/>
                <a:gd name="T11" fmla="*/ 0 h 186"/>
                <a:gd name="T12" fmla="*/ 0 w 27"/>
                <a:gd name="T13" fmla="*/ 0 h 186"/>
                <a:gd name="T14" fmla="*/ 0 w 27"/>
                <a:gd name="T15" fmla="*/ 0 h 186"/>
                <a:gd name="T16" fmla="*/ 0 w 27"/>
                <a:gd name="T17" fmla="*/ 0 h 186"/>
                <a:gd name="T18" fmla="*/ 0 w 27"/>
                <a:gd name="T19" fmla="*/ 0 h 186"/>
                <a:gd name="T20" fmla="*/ 0 w 27"/>
                <a:gd name="T21" fmla="*/ 0 h 1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186">
                  <a:moveTo>
                    <a:pt x="27" y="0"/>
                  </a:moveTo>
                  <a:lnTo>
                    <a:pt x="27" y="42"/>
                  </a:lnTo>
                  <a:lnTo>
                    <a:pt x="27" y="83"/>
                  </a:lnTo>
                  <a:lnTo>
                    <a:pt x="27" y="125"/>
                  </a:lnTo>
                  <a:lnTo>
                    <a:pt x="27" y="167"/>
                  </a:lnTo>
                  <a:lnTo>
                    <a:pt x="0" y="186"/>
                  </a:lnTo>
                  <a:lnTo>
                    <a:pt x="0" y="144"/>
                  </a:lnTo>
                  <a:lnTo>
                    <a:pt x="0" y="103"/>
                  </a:lnTo>
                  <a:lnTo>
                    <a:pt x="0" y="63"/>
                  </a:lnTo>
                  <a:lnTo>
                    <a:pt x="0" y="21"/>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3" name="Freeform 48">
              <a:extLst>
                <a:ext uri="{FF2B5EF4-FFF2-40B4-BE49-F238E27FC236}">
                  <a16:creationId xmlns:a16="http://schemas.microsoft.com/office/drawing/2014/main" id="{08FCA1FA-6101-417C-8044-485D592F6CAA}"/>
                </a:ext>
              </a:extLst>
            </p:cNvPr>
            <p:cNvSpPr>
              <a:spLocks/>
            </p:cNvSpPr>
            <p:nvPr/>
          </p:nvSpPr>
          <p:spPr bwMode="auto">
            <a:xfrm>
              <a:off x="2132" y="3652"/>
              <a:ext cx="10" cy="62"/>
            </a:xfrm>
            <a:custGeom>
              <a:avLst/>
              <a:gdLst>
                <a:gd name="T0" fmla="*/ 0 w 28"/>
                <a:gd name="T1" fmla="*/ 0 h 186"/>
                <a:gd name="T2" fmla="*/ 0 w 28"/>
                <a:gd name="T3" fmla="*/ 0 h 186"/>
                <a:gd name="T4" fmla="*/ 0 w 28"/>
                <a:gd name="T5" fmla="*/ 0 h 186"/>
                <a:gd name="T6" fmla="*/ 0 w 28"/>
                <a:gd name="T7" fmla="*/ 0 h 186"/>
                <a:gd name="T8" fmla="*/ 0 w 28"/>
                <a:gd name="T9" fmla="*/ 0 h 186"/>
                <a:gd name="T10" fmla="*/ 0 w 28"/>
                <a:gd name="T11" fmla="*/ 0 h 186"/>
                <a:gd name="T12" fmla="*/ 0 w 28"/>
                <a:gd name="T13" fmla="*/ 0 h 186"/>
                <a:gd name="T14" fmla="*/ 0 w 28"/>
                <a:gd name="T15" fmla="*/ 0 h 186"/>
                <a:gd name="T16" fmla="*/ 0 w 28"/>
                <a:gd name="T17" fmla="*/ 0 h 186"/>
                <a:gd name="T18" fmla="*/ 0 w 28"/>
                <a:gd name="T19" fmla="*/ 0 h 186"/>
                <a:gd name="T20" fmla="*/ 0 w 28"/>
                <a:gd name="T21" fmla="*/ 0 h 1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186">
                  <a:moveTo>
                    <a:pt x="28" y="0"/>
                  </a:moveTo>
                  <a:lnTo>
                    <a:pt x="28" y="42"/>
                  </a:lnTo>
                  <a:lnTo>
                    <a:pt x="28" y="83"/>
                  </a:lnTo>
                  <a:lnTo>
                    <a:pt x="28" y="125"/>
                  </a:lnTo>
                  <a:lnTo>
                    <a:pt x="28" y="167"/>
                  </a:lnTo>
                  <a:lnTo>
                    <a:pt x="0" y="186"/>
                  </a:lnTo>
                  <a:lnTo>
                    <a:pt x="0" y="144"/>
                  </a:lnTo>
                  <a:lnTo>
                    <a:pt x="0" y="103"/>
                  </a:lnTo>
                  <a:lnTo>
                    <a:pt x="0" y="62"/>
                  </a:lnTo>
                  <a:lnTo>
                    <a:pt x="0" y="2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4" name="Freeform 49">
              <a:extLst>
                <a:ext uri="{FF2B5EF4-FFF2-40B4-BE49-F238E27FC236}">
                  <a16:creationId xmlns:a16="http://schemas.microsoft.com/office/drawing/2014/main" id="{9E06058C-6C27-4118-AF9C-A40703540D0F}"/>
                </a:ext>
              </a:extLst>
            </p:cNvPr>
            <p:cNvSpPr>
              <a:spLocks/>
            </p:cNvSpPr>
            <p:nvPr/>
          </p:nvSpPr>
          <p:spPr bwMode="auto">
            <a:xfrm>
              <a:off x="2157" y="3648"/>
              <a:ext cx="9" cy="62"/>
            </a:xfrm>
            <a:custGeom>
              <a:avLst/>
              <a:gdLst>
                <a:gd name="T0" fmla="*/ 0 w 27"/>
                <a:gd name="T1" fmla="*/ 0 h 187"/>
                <a:gd name="T2" fmla="*/ 0 w 27"/>
                <a:gd name="T3" fmla="*/ 0 h 187"/>
                <a:gd name="T4" fmla="*/ 0 w 27"/>
                <a:gd name="T5" fmla="*/ 0 h 187"/>
                <a:gd name="T6" fmla="*/ 0 w 27"/>
                <a:gd name="T7" fmla="*/ 0 h 187"/>
                <a:gd name="T8" fmla="*/ 0 w 27"/>
                <a:gd name="T9" fmla="*/ 0 h 187"/>
                <a:gd name="T10" fmla="*/ 0 w 27"/>
                <a:gd name="T11" fmla="*/ 0 h 187"/>
                <a:gd name="T12" fmla="*/ 0 w 27"/>
                <a:gd name="T13" fmla="*/ 0 h 187"/>
                <a:gd name="T14" fmla="*/ 0 w 27"/>
                <a:gd name="T15" fmla="*/ 0 h 187"/>
                <a:gd name="T16" fmla="*/ 0 w 27"/>
                <a:gd name="T17" fmla="*/ 0 h 187"/>
                <a:gd name="T18" fmla="*/ 0 w 27"/>
                <a:gd name="T19" fmla="*/ 0 h 187"/>
                <a:gd name="T20" fmla="*/ 0 w 27"/>
                <a:gd name="T21" fmla="*/ 0 h 1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187">
                  <a:moveTo>
                    <a:pt x="27" y="0"/>
                  </a:moveTo>
                  <a:lnTo>
                    <a:pt x="27" y="42"/>
                  </a:lnTo>
                  <a:lnTo>
                    <a:pt x="27" y="83"/>
                  </a:lnTo>
                  <a:lnTo>
                    <a:pt x="27" y="125"/>
                  </a:lnTo>
                  <a:lnTo>
                    <a:pt x="27" y="167"/>
                  </a:lnTo>
                  <a:lnTo>
                    <a:pt x="0" y="187"/>
                  </a:lnTo>
                  <a:lnTo>
                    <a:pt x="0" y="146"/>
                  </a:lnTo>
                  <a:lnTo>
                    <a:pt x="0" y="104"/>
                  </a:lnTo>
                  <a:lnTo>
                    <a:pt x="0" y="63"/>
                  </a:lnTo>
                  <a:lnTo>
                    <a:pt x="0" y="21"/>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5" name="Freeform 50">
              <a:extLst>
                <a:ext uri="{FF2B5EF4-FFF2-40B4-BE49-F238E27FC236}">
                  <a16:creationId xmlns:a16="http://schemas.microsoft.com/office/drawing/2014/main" id="{40695B38-5D30-4FA0-9021-42A723709FBF}"/>
                </a:ext>
              </a:extLst>
            </p:cNvPr>
            <p:cNvSpPr>
              <a:spLocks/>
            </p:cNvSpPr>
            <p:nvPr/>
          </p:nvSpPr>
          <p:spPr bwMode="auto">
            <a:xfrm>
              <a:off x="2377" y="3718"/>
              <a:ext cx="35" cy="59"/>
            </a:xfrm>
            <a:custGeom>
              <a:avLst/>
              <a:gdLst>
                <a:gd name="T0" fmla="*/ 0 w 105"/>
                <a:gd name="T1" fmla="*/ 0 h 177"/>
                <a:gd name="T2" fmla="*/ 0 w 105"/>
                <a:gd name="T3" fmla="*/ 0 h 177"/>
                <a:gd name="T4" fmla="*/ 0 w 105"/>
                <a:gd name="T5" fmla="*/ 0 h 177"/>
                <a:gd name="T6" fmla="*/ 0 w 105"/>
                <a:gd name="T7" fmla="*/ 0 h 177"/>
                <a:gd name="T8" fmla="*/ 0 w 105"/>
                <a:gd name="T9" fmla="*/ 0 h 177"/>
                <a:gd name="T10" fmla="*/ 0 w 105"/>
                <a:gd name="T11" fmla="*/ 0 h 177"/>
                <a:gd name="T12" fmla="*/ 0 w 105"/>
                <a:gd name="T13" fmla="*/ 0 h 177"/>
                <a:gd name="T14" fmla="*/ 0 w 105"/>
                <a:gd name="T15" fmla="*/ 0 h 177"/>
                <a:gd name="T16" fmla="*/ 0 w 105"/>
                <a:gd name="T17" fmla="*/ 0 h 177"/>
                <a:gd name="T18" fmla="*/ 0 w 105"/>
                <a:gd name="T19" fmla="*/ 0 h 177"/>
                <a:gd name="T20" fmla="*/ 0 w 105"/>
                <a:gd name="T21" fmla="*/ 0 h 177"/>
                <a:gd name="T22" fmla="*/ 0 w 105"/>
                <a:gd name="T23" fmla="*/ 0 h 177"/>
                <a:gd name="T24" fmla="*/ 0 w 105"/>
                <a:gd name="T25" fmla="*/ 0 h 177"/>
                <a:gd name="T26" fmla="*/ 0 w 105"/>
                <a:gd name="T27" fmla="*/ 0 h 177"/>
                <a:gd name="T28" fmla="*/ 0 w 105"/>
                <a:gd name="T29" fmla="*/ 0 h 177"/>
                <a:gd name="T30" fmla="*/ 0 w 105"/>
                <a:gd name="T31" fmla="*/ 0 h 177"/>
                <a:gd name="T32" fmla="*/ 0 w 105"/>
                <a:gd name="T33" fmla="*/ 0 h 177"/>
                <a:gd name="T34" fmla="*/ 0 w 105"/>
                <a:gd name="T35" fmla="*/ 0 h 177"/>
                <a:gd name="T36" fmla="*/ 0 w 105"/>
                <a:gd name="T37" fmla="*/ 0 h 177"/>
                <a:gd name="T38" fmla="*/ 0 w 105"/>
                <a:gd name="T39" fmla="*/ 0 h 177"/>
                <a:gd name="T40" fmla="*/ 0 w 105"/>
                <a:gd name="T41" fmla="*/ 0 h 177"/>
                <a:gd name="T42" fmla="*/ 0 w 105"/>
                <a:gd name="T43" fmla="*/ 0 h 177"/>
                <a:gd name="T44" fmla="*/ 0 w 105"/>
                <a:gd name="T45" fmla="*/ 0 h 177"/>
                <a:gd name="T46" fmla="*/ 0 w 105"/>
                <a:gd name="T47" fmla="*/ 0 h 177"/>
                <a:gd name="T48" fmla="*/ 0 w 105"/>
                <a:gd name="T49" fmla="*/ 0 h 177"/>
                <a:gd name="T50" fmla="*/ 0 w 105"/>
                <a:gd name="T51" fmla="*/ 0 h 177"/>
                <a:gd name="T52" fmla="*/ 0 w 105"/>
                <a:gd name="T53" fmla="*/ 0 h 177"/>
                <a:gd name="T54" fmla="*/ 0 w 105"/>
                <a:gd name="T55" fmla="*/ 0 h 177"/>
                <a:gd name="T56" fmla="*/ 0 w 105"/>
                <a:gd name="T57" fmla="*/ 0 h 177"/>
                <a:gd name="T58" fmla="*/ 0 w 105"/>
                <a:gd name="T59" fmla="*/ 0 h 177"/>
                <a:gd name="T60" fmla="*/ 0 w 105"/>
                <a:gd name="T61" fmla="*/ 0 h 177"/>
                <a:gd name="T62" fmla="*/ 0 w 105"/>
                <a:gd name="T63" fmla="*/ 0 h 177"/>
                <a:gd name="T64" fmla="*/ 0 w 105"/>
                <a:gd name="T65" fmla="*/ 0 h 177"/>
                <a:gd name="T66" fmla="*/ 0 w 105"/>
                <a:gd name="T67" fmla="*/ 0 h 177"/>
                <a:gd name="T68" fmla="*/ 0 w 105"/>
                <a:gd name="T69" fmla="*/ 0 h 1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5" h="177">
                  <a:moveTo>
                    <a:pt x="28" y="0"/>
                  </a:moveTo>
                  <a:lnTo>
                    <a:pt x="37" y="0"/>
                  </a:lnTo>
                  <a:lnTo>
                    <a:pt x="45" y="0"/>
                  </a:lnTo>
                  <a:lnTo>
                    <a:pt x="54" y="0"/>
                  </a:lnTo>
                  <a:lnTo>
                    <a:pt x="63" y="0"/>
                  </a:lnTo>
                  <a:lnTo>
                    <a:pt x="71" y="3"/>
                  </a:lnTo>
                  <a:lnTo>
                    <a:pt x="79" y="5"/>
                  </a:lnTo>
                  <a:lnTo>
                    <a:pt x="85" y="9"/>
                  </a:lnTo>
                  <a:lnTo>
                    <a:pt x="92" y="15"/>
                  </a:lnTo>
                  <a:lnTo>
                    <a:pt x="90" y="36"/>
                  </a:lnTo>
                  <a:lnTo>
                    <a:pt x="87" y="55"/>
                  </a:lnTo>
                  <a:lnTo>
                    <a:pt x="80" y="73"/>
                  </a:lnTo>
                  <a:lnTo>
                    <a:pt x="72" y="91"/>
                  </a:lnTo>
                  <a:lnTo>
                    <a:pt x="62" y="109"/>
                  </a:lnTo>
                  <a:lnTo>
                    <a:pt x="51" y="126"/>
                  </a:lnTo>
                  <a:lnTo>
                    <a:pt x="40" y="142"/>
                  </a:lnTo>
                  <a:lnTo>
                    <a:pt x="29" y="158"/>
                  </a:lnTo>
                  <a:lnTo>
                    <a:pt x="37" y="158"/>
                  </a:lnTo>
                  <a:lnTo>
                    <a:pt x="45" y="157"/>
                  </a:lnTo>
                  <a:lnTo>
                    <a:pt x="52" y="156"/>
                  </a:lnTo>
                  <a:lnTo>
                    <a:pt x="60" y="155"/>
                  </a:lnTo>
                  <a:lnTo>
                    <a:pt x="68" y="152"/>
                  </a:lnTo>
                  <a:lnTo>
                    <a:pt x="76" y="151"/>
                  </a:lnTo>
                  <a:lnTo>
                    <a:pt x="84" y="149"/>
                  </a:lnTo>
                  <a:lnTo>
                    <a:pt x="92" y="148"/>
                  </a:lnTo>
                  <a:lnTo>
                    <a:pt x="87" y="151"/>
                  </a:lnTo>
                  <a:lnTo>
                    <a:pt x="82" y="155"/>
                  </a:lnTo>
                  <a:lnTo>
                    <a:pt x="76" y="159"/>
                  </a:lnTo>
                  <a:lnTo>
                    <a:pt x="71" y="163"/>
                  </a:lnTo>
                  <a:lnTo>
                    <a:pt x="75" y="160"/>
                  </a:lnTo>
                  <a:lnTo>
                    <a:pt x="80" y="157"/>
                  </a:lnTo>
                  <a:lnTo>
                    <a:pt x="83" y="155"/>
                  </a:lnTo>
                  <a:lnTo>
                    <a:pt x="88" y="152"/>
                  </a:lnTo>
                  <a:lnTo>
                    <a:pt x="92" y="150"/>
                  </a:lnTo>
                  <a:lnTo>
                    <a:pt x="97" y="147"/>
                  </a:lnTo>
                  <a:lnTo>
                    <a:pt x="100" y="145"/>
                  </a:lnTo>
                  <a:lnTo>
                    <a:pt x="105" y="142"/>
                  </a:lnTo>
                  <a:lnTo>
                    <a:pt x="77" y="162"/>
                  </a:lnTo>
                  <a:lnTo>
                    <a:pt x="76" y="162"/>
                  </a:lnTo>
                  <a:lnTo>
                    <a:pt x="74" y="162"/>
                  </a:lnTo>
                  <a:lnTo>
                    <a:pt x="73" y="163"/>
                  </a:lnTo>
                  <a:lnTo>
                    <a:pt x="71" y="163"/>
                  </a:lnTo>
                  <a:lnTo>
                    <a:pt x="76" y="159"/>
                  </a:lnTo>
                  <a:lnTo>
                    <a:pt x="82" y="155"/>
                  </a:lnTo>
                  <a:lnTo>
                    <a:pt x="87" y="151"/>
                  </a:lnTo>
                  <a:lnTo>
                    <a:pt x="92" y="148"/>
                  </a:lnTo>
                  <a:lnTo>
                    <a:pt x="82" y="155"/>
                  </a:lnTo>
                  <a:lnTo>
                    <a:pt x="72" y="160"/>
                  </a:lnTo>
                  <a:lnTo>
                    <a:pt x="60" y="166"/>
                  </a:lnTo>
                  <a:lnTo>
                    <a:pt x="49" y="171"/>
                  </a:lnTo>
                  <a:lnTo>
                    <a:pt x="38" y="174"/>
                  </a:lnTo>
                  <a:lnTo>
                    <a:pt x="25" y="176"/>
                  </a:lnTo>
                  <a:lnTo>
                    <a:pt x="13" y="177"/>
                  </a:lnTo>
                  <a:lnTo>
                    <a:pt x="0" y="177"/>
                  </a:lnTo>
                  <a:lnTo>
                    <a:pt x="12" y="162"/>
                  </a:lnTo>
                  <a:lnTo>
                    <a:pt x="24" y="146"/>
                  </a:lnTo>
                  <a:lnTo>
                    <a:pt x="34" y="129"/>
                  </a:lnTo>
                  <a:lnTo>
                    <a:pt x="45" y="110"/>
                  </a:lnTo>
                  <a:lnTo>
                    <a:pt x="52" y="92"/>
                  </a:lnTo>
                  <a:lnTo>
                    <a:pt x="59" y="73"/>
                  </a:lnTo>
                  <a:lnTo>
                    <a:pt x="63" y="54"/>
                  </a:lnTo>
                  <a:lnTo>
                    <a:pt x="65" y="34"/>
                  </a:lnTo>
                  <a:lnTo>
                    <a:pt x="58" y="29"/>
                  </a:lnTo>
                  <a:lnTo>
                    <a:pt x="50" y="24"/>
                  </a:lnTo>
                  <a:lnTo>
                    <a:pt x="42" y="22"/>
                  </a:lnTo>
                  <a:lnTo>
                    <a:pt x="34" y="20"/>
                  </a:lnTo>
                  <a:lnTo>
                    <a:pt x="25" y="20"/>
                  </a:lnTo>
                  <a:lnTo>
                    <a:pt x="17" y="20"/>
                  </a:lnTo>
                  <a:lnTo>
                    <a:pt x="8" y="20"/>
                  </a:lnTo>
                  <a:lnTo>
                    <a:pt x="0" y="2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6" name="Freeform 51">
              <a:extLst>
                <a:ext uri="{FF2B5EF4-FFF2-40B4-BE49-F238E27FC236}">
                  <a16:creationId xmlns:a16="http://schemas.microsoft.com/office/drawing/2014/main" id="{26670251-2BC0-439B-B531-B42A725B0A4F}"/>
                </a:ext>
              </a:extLst>
            </p:cNvPr>
            <p:cNvSpPr>
              <a:spLocks/>
            </p:cNvSpPr>
            <p:nvPr/>
          </p:nvSpPr>
          <p:spPr bwMode="auto">
            <a:xfrm>
              <a:off x="2381" y="3893"/>
              <a:ext cx="44" cy="55"/>
            </a:xfrm>
            <a:custGeom>
              <a:avLst/>
              <a:gdLst>
                <a:gd name="T0" fmla="*/ 0 w 130"/>
                <a:gd name="T1" fmla="*/ 0 h 166"/>
                <a:gd name="T2" fmla="*/ 0 w 130"/>
                <a:gd name="T3" fmla="*/ 0 h 166"/>
                <a:gd name="T4" fmla="*/ 0 w 130"/>
                <a:gd name="T5" fmla="*/ 0 h 166"/>
                <a:gd name="T6" fmla="*/ 0 w 130"/>
                <a:gd name="T7" fmla="*/ 0 h 166"/>
                <a:gd name="T8" fmla="*/ 0 w 130"/>
                <a:gd name="T9" fmla="*/ 0 h 166"/>
                <a:gd name="T10" fmla="*/ 0 w 130"/>
                <a:gd name="T11" fmla="*/ 0 h 166"/>
                <a:gd name="T12" fmla="*/ 0 w 130"/>
                <a:gd name="T13" fmla="*/ 0 h 166"/>
                <a:gd name="T14" fmla="*/ 0 w 130"/>
                <a:gd name="T15" fmla="*/ 0 h 166"/>
                <a:gd name="T16" fmla="*/ 0 w 130"/>
                <a:gd name="T17" fmla="*/ 0 h 166"/>
                <a:gd name="T18" fmla="*/ 0 w 130"/>
                <a:gd name="T19" fmla="*/ 0 h 166"/>
                <a:gd name="T20" fmla="*/ 0 w 130"/>
                <a:gd name="T21" fmla="*/ 0 h 166"/>
                <a:gd name="T22" fmla="*/ 0 w 130"/>
                <a:gd name="T23" fmla="*/ 0 h 166"/>
                <a:gd name="T24" fmla="*/ 0 w 130"/>
                <a:gd name="T25" fmla="*/ 0 h 166"/>
                <a:gd name="T26" fmla="*/ 0 w 130"/>
                <a:gd name="T27" fmla="*/ 0 h 166"/>
                <a:gd name="T28" fmla="*/ 0 w 130"/>
                <a:gd name="T29" fmla="*/ 0 h 166"/>
                <a:gd name="T30" fmla="*/ 0 w 130"/>
                <a:gd name="T31" fmla="*/ 0 h 166"/>
                <a:gd name="T32" fmla="*/ 0 w 130"/>
                <a:gd name="T33" fmla="*/ 0 h 166"/>
                <a:gd name="T34" fmla="*/ 0 w 130"/>
                <a:gd name="T35" fmla="*/ 0 h 166"/>
                <a:gd name="T36" fmla="*/ 0 w 130"/>
                <a:gd name="T37" fmla="*/ 0 h 166"/>
                <a:gd name="T38" fmla="*/ 0 w 130"/>
                <a:gd name="T39" fmla="*/ 0 h 166"/>
                <a:gd name="T40" fmla="*/ 0 w 130"/>
                <a:gd name="T41" fmla="*/ 0 h 166"/>
                <a:gd name="T42" fmla="*/ 0 w 130"/>
                <a:gd name="T43" fmla="*/ 0 h 166"/>
                <a:gd name="T44" fmla="*/ 0 w 130"/>
                <a:gd name="T45" fmla="*/ 0 h 166"/>
                <a:gd name="T46" fmla="*/ 0 w 130"/>
                <a:gd name="T47" fmla="*/ 0 h 166"/>
                <a:gd name="T48" fmla="*/ 0 w 130"/>
                <a:gd name="T49" fmla="*/ 0 h 166"/>
                <a:gd name="T50" fmla="*/ 0 w 130"/>
                <a:gd name="T51" fmla="*/ 0 h 166"/>
                <a:gd name="T52" fmla="*/ 0 w 130"/>
                <a:gd name="T53" fmla="*/ 0 h 166"/>
                <a:gd name="T54" fmla="*/ 0 w 130"/>
                <a:gd name="T55" fmla="*/ 0 h 166"/>
                <a:gd name="T56" fmla="*/ 0 w 130"/>
                <a:gd name="T57" fmla="*/ 0 h 166"/>
                <a:gd name="T58" fmla="*/ 0 w 130"/>
                <a:gd name="T59" fmla="*/ 0 h 166"/>
                <a:gd name="T60" fmla="*/ 0 w 130"/>
                <a:gd name="T61" fmla="*/ 0 h 166"/>
                <a:gd name="T62" fmla="*/ 0 w 130"/>
                <a:gd name="T63" fmla="*/ 0 h 166"/>
                <a:gd name="T64" fmla="*/ 0 w 130"/>
                <a:gd name="T65" fmla="*/ 0 h 166"/>
                <a:gd name="T66" fmla="*/ 0 w 130"/>
                <a:gd name="T67" fmla="*/ 0 h 166"/>
                <a:gd name="T68" fmla="*/ 0 w 130"/>
                <a:gd name="T69" fmla="*/ 0 h 1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30" h="166">
                  <a:moveTo>
                    <a:pt x="78" y="0"/>
                  </a:moveTo>
                  <a:lnTo>
                    <a:pt x="73" y="18"/>
                  </a:lnTo>
                  <a:lnTo>
                    <a:pt x="68" y="37"/>
                  </a:lnTo>
                  <a:lnTo>
                    <a:pt x="61" y="56"/>
                  </a:lnTo>
                  <a:lnTo>
                    <a:pt x="54" y="73"/>
                  </a:lnTo>
                  <a:lnTo>
                    <a:pt x="46" y="91"/>
                  </a:lnTo>
                  <a:lnTo>
                    <a:pt x="39" y="109"/>
                  </a:lnTo>
                  <a:lnTo>
                    <a:pt x="33" y="128"/>
                  </a:lnTo>
                  <a:lnTo>
                    <a:pt x="27" y="146"/>
                  </a:lnTo>
                  <a:lnTo>
                    <a:pt x="39" y="142"/>
                  </a:lnTo>
                  <a:lnTo>
                    <a:pt x="52" y="137"/>
                  </a:lnTo>
                  <a:lnTo>
                    <a:pt x="65" y="132"/>
                  </a:lnTo>
                  <a:lnTo>
                    <a:pt x="78" y="127"/>
                  </a:lnTo>
                  <a:lnTo>
                    <a:pt x="90" y="124"/>
                  </a:lnTo>
                  <a:lnTo>
                    <a:pt x="104" y="120"/>
                  </a:lnTo>
                  <a:lnTo>
                    <a:pt x="117" y="119"/>
                  </a:lnTo>
                  <a:lnTo>
                    <a:pt x="130" y="119"/>
                  </a:lnTo>
                  <a:lnTo>
                    <a:pt x="102" y="138"/>
                  </a:lnTo>
                  <a:lnTo>
                    <a:pt x="88" y="138"/>
                  </a:lnTo>
                  <a:lnTo>
                    <a:pt x="76" y="139"/>
                  </a:lnTo>
                  <a:lnTo>
                    <a:pt x="62" y="143"/>
                  </a:lnTo>
                  <a:lnTo>
                    <a:pt x="50" y="146"/>
                  </a:lnTo>
                  <a:lnTo>
                    <a:pt x="37" y="151"/>
                  </a:lnTo>
                  <a:lnTo>
                    <a:pt x="25" y="157"/>
                  </a:lnTo>
                  <a:lnTo>
                    <a:pt x="12" y="161"/>
                  </a:lnTo>
                  <a:lnTo>
                    <a:pt x="0" y="166"/>
                  </a:lnTo>
                  <a:lnTo>
                    <a:pt x="5" y="147"/>
                  </a:lnTo>
                  <a:lnTo>
                    <a:pt x="12" y="129"/>
                  </a:lnTo>
                  <a:lnTo>
                    <a:pt x="19" y="111"/>
                  </a:lnTo>
                  <a:lnTo>
                    <a:pt x="26" y="93"/>
                  </a:lnTo>
                  <a:lnTo>
                    <a:pt x="33" y="75"/>
                  </a:lnTo>
                  <a:lnTo>
                    <a:pt x="39" y="57"/>
                  </a:lnTo>
                  <a:lnTo>
                    <a:pt x="45" y="38"/>
                  </a:lnTo>
                  <a:lnTo>
                    <a:pt x="51" y="19"/>
                  </a:lnTo>
                  <a:lnTo>
                    <a:pt x="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7" name="Freeform 52">
              <a:extLst>
                <a:ext uri="{FF2B5EF4-FFF2-40B4-BE49-F238E27FC236}">
                  <a16:creationId xmlns:a16="http://schemas.microsoft.com/office/drawing/2014/main" id="{6FE2A642-B206-42C6-8E76-0C93461E829E}"/>
                </a:ext>
              </a:extLst>
            </p:cNvPr>
            <p:cNvSpPr>
              <a:spLocks/>
            </p:cNvSpPr>
            <p:nvPr/>
          </p:nvSpPr>
          <p:spPr bwMode="auto">
            <a:xfrm>
              <a:off x="2405" y="3908"/>
              <a:ext cx="12" cy="67"/>
            </a:xfrm>
            <a:custGeom>
              <a:avLst/>
              <a:gdLst>
                <a:gd name="T0" fmla="*/ 0 w 35"/>
                <a:gd name="T1" fmla="*/ 0 h 200"/>
                <a:gd name="T2" fmla="*/ 0 w 35"/>
                <a:gd name="T3" fmla="*/ 0 h 200"/>
                <a:gd name="T4" fmla="*/ 0 w 35"/>
                <a:gd name="T5" fmla="*/ 0 h 200"/>
                <a:gd name="T6" fmla="*/ 0 w 35"/>
                <a:gd name="T7" fmla="*/ 0 h 200"/>
                <a:gd name="T8" fmla="*/ 0 w 35"/>
                <a:gd name="T9" fmla="*/ 0 h 200"/>
                <a:gd name="T10" fmla="*/ 0 w 35"/>
                <a:gd name="T11" fmla="*/ 0 h 200"/>
                <a:gd name="T12" fmla="*/ 0 w 35"/>
                <a:gd name="T13" fmla="*/ 0 h 200"/>
                <a:gd name="T14" fmla="*/ 0 w 35"/>
                <a:gd name="T15" fmla="*/ 0 h 200"/>
                <a:gd name="T16" fmla="*/ 0 w 35"/>
                <a:gd name="T17" fmla="*/ 0 h 200"/>
                <a:gd name="T18" fmla="*/ 0 w 35"/>
                <a:gd name="T19" fmla="*/ 0 h 200"/>
                <a:gd name="T20" fmla="*/ 0 w 35"/>
                <a:gd name="T21" fmla="*/ 0 h 2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5" h="200">
                  <a:moveTo>
                    <a:pt x="35" y="0"/>
                  </a:moveTo>
                  <a:lnTo>
                    <a:pt x="31" y="46"/>
                  </a:lnTo>
                  <a:lnTo>
                    <a:pt x="28" y="91"/>
                  </a:lnTo>
                  <a:lnTo>
                    <a:pt x="30" y="136"/>
                  </a:lnTo>
                  <a:lnTo>
                    <a:pt x="35" y="181"/>
                  </a:lnTo>
                  <a:lnTo>
                    <a:pt x="7" y="200"/>
                  </a:lnTo>
                  <a:lnTo>
                    <a:pt x="2" y="156"/>
                  </a:lnTo>
                  <a:lnTo>
                    <a:pt x="0" y="110"/>
                  </a:lnTo>
                  <a:lnTo>
                    <a:pt x="2" y="65"/>
                  </a:lnTo>
                  <a:lnTo>
                    <a:pt x="7" y="20"/>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8" name="Freeform 53">
              <a:extLst>
                <a:ext uri="{FF2B5EF4-FFF2-40B4-BE49-F238E27FC236}">
                  <a16:creationId xmlns:a16="http://schemas.microsoft.com/office/drawing/2014/main" id="{3ACDA0D5-CB13-47F9-974D-1CC76F1DD338}"/>
                </a:ext>
              </a:extLst>
            </p:cNvPr>
            <p:cNvSpPr>
              <a:spLocks/>
            </p:cNvSpPr>
            <p:nvPr/>
          </p:nvSpPr>
          <p:spPr bwMode="auto">
            <a:xfrm>
              <a:off x="2298" y="3959"/>
              <a:ext cx="43" cy="85"/>
            </a:xfrm>
            <a:custGeom>
              <a:avLst/>
              <a:gdLst>
                <a:gd name="T0" fmla="*/ 0 w 129"/>
                <a:gd name="T1" fmla="*/ 0 h 255"/>
                <a:gd name="T2" fmla="*/ 0 w 129"/>
                <a:gd name="T3" fmla="*/ 0 h 255"/>
                <a:gd name="T4" fmla="*/ 0 w 129"/>
                <a:gd name="T5" fmla="*/ 0 h 255"/>
                <a:gd name="T6" fmla="*/ 0 w 129"/>
                <a:gd name="T7" fmla="*/ 0 h 255"/>
                <a:gd name="T8" fmla="*/ 0 w 129"/>
                <a:gd name="T9" fmla="*/ 0 h 255"/>
                <a:gd name="T10" fmla="*/ 0 w 129"/>
                <a:gd name="T11" fmla="*/ 0 h 255"/>
                <a:gd name="T12" fmla="*/ 0 w 129"/>
                <a:gd name="T13" fmla="*/ 0 h 255"/>
                <a:gd name="T14" fmla="*/ 0 w 129"/>
                <a:gd name="T15" fmla="*/ 0 h 255"/>
                <a:gd name="T16" fmla="*/ 0 w 129"/>
                <a:gd name="T17" fmla="*/ 0 h 255"/>
                <a:gd name="T18" fmla="*/ 0 w 129"/>
                <a:gd name="T19" fmla="*/ 0 h 255"/>
                <a:gd name="T20" fmla="*/ 0 w 129"/>
                <a:gd name="T21" fmla="*/ 0 h 255"/>
                <a:gd name="T22" fmla="*/ 0 w 129"/>
                <a:gd name="T23" fmla="*/ 0 h 255"/>
                <a:gd name="T24" fmla="*/ 0 w 129"/>
                <a:gd name="T25" fmla="*/ 0 h 255"/>
                <a:gd name="T26" fmla="*/ 0 w 129"/>
                <a:gd name="T27" fmla="*/ 0 h 255"/>
                <a:gd name="T28" fmla="*/ 0 w 129"/>
                <a:gd name="T29" fmla="*/ 0 h 255"/>
                <a:gd name="T30" fmla="*/ 0 w 129"/>
                <a:gd name="T31" fmla="*/ 0 h 255"/>
                <a:gd name="T32" fmla="*/ 0 w 129"/>
                <a:gd name="T33" fmla="*/ 0 h 255"/>
                <a:gd name="T34" fmla="*/ 0 w 129"/>
                <a:gd name="T35" fmla="*/ 0 h 255"/>
                <a:gd name="T36" fmla="*/ 0 w 129"/>
                <a:gd name="T37" fmla="*/ 0 h 255"/>
                <a:gd name="T38" fmla="*/ 0 w 129"/>
                <a:gd name="T39" fmla="*/ 0 h 255"/>
                <a:gd name="T40" fmla="*/ 0 w 129"/>
                <a:gd name="T41" fmla="*/ 0 h 255"/>
                <a:gd name="T42" fmla="*/ 0 w 129"/>
                <a:gd name="T43" fmla="*/ 0 h 255"/>
                <a:gd name="T44" fmla="*/ 0 w 129"/>
                <a:gd name="T45" fmla="*/ 0 h 255"/>
                <a:gd name="T46" fmla="*/ 0 w 129"/>
                <a:gd name="T47" fmla="*/ 0 h 255"/>
                <a:gd name="T48" fmla="*/ 0 w 129"/>
                <a:gd name="T49" fmla="*/ 0 h 255"/>
                <a:gd name="T50" fmla="*/ 0 w 129"/>
                <a:gd name="T51" fmla="*/ 0 h 255"/>
                <a:gd name="T52" fmla="*/ 0 w 129"/>
                <a:gd name="T53" fmla="*/ 0 h 255"/>
                <a:gd name="T54" fmla="*/ 0 w 129"/>
                <a:gd name="T55" fmla="*/ 0 h 255"/>
                <a:gd name="T56" fmla="*/ 0 w 129"/>
                <a:gd name="T57" fmla="*/ 0 h 255"/>
                <a:gd name="T58" fmla="*/ 0 w 129"/>
                <a:gd name="T59" fmla="*/ 0 h 255"/>
                <a:gd name="T60" fmla="*/ 0 w 129"/>
                <a:gd name="T61" fmla="*/ 0 h 255"/>
                <a:gd name="T62" fmla="*/ 0 w 129"/>
                <a:gd name="T63" fmla="*/ 0 h 255"/>
                <a:gd name="T64" fmla="*/ 0 w 129"/>
                <a:gd name="T65" fmla="*/ 0 h 255"/>
                <a:gd name="T66" fmla="*/ 0 w 129"/>
                <a:gd name="T67" fmla="*/ 0 h 255"/>
                <a:gd name="T68" fmla="*/ 0 w 129"/>
                <a:gd name="T69" fmla="*/ 0 h 255"/>
                <a:gd name="T70" fmla="*/ 0 w 129"/>
                <a:gd name="T71" fmla="*/ 0 h 255"/>
                <a:gd name="T72" fmla="*/ 0 w 129"/>
                <a:gd name="T73" fmla="*/ 0 h 255"/>
                <a:gd name="T74" fmla="*/ 0 w 129"/>
                <a:gd name="T75" fmla="*/ 0 h 255"/>
                <a:gd name="T76" fmla="*/ 0 w 129"/>
                <a:gd name="T77" fmla="*/ 0 h 255"/>
                <a:gd name="T78" fmla="*/ 0 w 129"/>
                <a:gd name="T79" fmla="*/ 0 h 255"/>
                <a:gd name="T80" fmla="*/ 0 w 129"/>
                <a:gd name="T81" fmla="*/ 0 h 255"/>
                <a:gd name="T82" fmla="*/ 0 w 129"/>
                <a:gd name="T83" fmla="*/ 0 h 255"/>
                <a:gd name="T84" fmla="*/ 0 w 129"/>
                <a:gd name="T85" fmla="*/ 0 h 255"/>
                <a:gd name="T86" fmla="*/ 0 w 129"/>
                <a:gd name="T87" fmla="*/ 0 h 255"/>
                <a:gd name="T88" fmla="*/ 0 w 129"/>
                <a:gd name="T89" fmla="*/ 0 h 255"/>
                <a:gd name="T90" fmla="*/ 0 w 129"/>
                <a:gd name="T91" fmla="*/ 0 h 255"/>
                <a:gd name="T92" fmla="*/ 0 w 129"/>
                <a:gd name="T93" fmla="*/ 0 h 255"/>
                <a:gd name="T94" fmla="*/ 0 w 129"/>
                <a:gd name="T95" fmla="*/ 0 h 255"/>
                <a:gd name="T96" fmla="*/ 0 w 129"/>
                <a:gd name="T97" fmla="*/ 0 h 255"/>
                <a:gd name="T98" fmla="*/ 0 w 129"/>
                <a:gd name="T99" fmla="*/ 0 h 255"/>
                <a:gd name="T100" fmla="*/ 0 w 129"/>
                <a:gd name="T101" fmla="*/ 0 h 255"/>
                <a:gd name="T102" fmla="*/ 0 w 129"/>
                <a:gd name="T103" fmla="*/ 0 h 255"/>
                <a:gd name="T104" fmla="*/ 0 w 129"/>
                <a:gd name="T105" fmla="*/ 0 h 255"/>
                <a:gd name="T106" fmla="*/ 0 w 129"/>
                <a:gd name="T107" fmla="*/ 0 h 255"/>
                <a:gd name="T108" fmla="*/ 0 w 129"/>
                <a:gd name="T109" fmla="*/ 0 h 25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9" h="255">
                  <a:moveTo>
                    <a:pt x="117" y="0"/>
                  </a:moveTo>
                  <a:lnTo>
                    <a:pt x="107" y="12"/>
                  </a:lnTo>
                  <a:lnTo>
                    <a:pt x="95" y="21"/>
                  </a:lnTo>
                  <a:lnTo>
                    <a:pt x="84" y="29"/>
                  </a:lnTo>
                  <a:lnTo>
                    <a:pt x="72" y="34"/>
                  </a:lnTo>
                  <a:lnTo>
                    <a:pt x="58" y="40"/>
                  </a:lnTo>
                  <a:lnTo>
                    <a:pt x="44" y="45"/>
                  </a:lnTo>
                  <a:lnTo>
                    <a:pt x="31" y="49"/>
                  </a:lnTo>
                  <a:lnTo>
                    <a:pt x="17" y="54"/>
                  </a:lnTo>
                  <a:lnTo>
                    <a:pt x="24" y="51"/>
                  </a:lnTo>
                  <a:lnTo>
                    <a:pt x="31" y="49"/>
                  </a:lnTo>
                  <a:lnTo>
                    <a:pt x="38" y="47"/>
                  </a:lnTo>
                  <a:lnTo>
                    <a:pt x="43" y="45"/>
                  </a:lnTo>
                  <a:lnTo>
                    <a:pt x="43" y="57"/>
                  </a:lnTo>
                  <a:lnTo>
                    <a:pt x="43" y="68"/>
                  </a:lnTo>
                  <a:lnTo>
                    <a:pt x="43" y="81"/>
                  </a:lnTo>
                  <a:lnTo>
                    <a:pt x="43" y="93"/>
                  </a:lnTo>
                  <a:lnTo>
                    <a:pt x="51" y="92"/>
                  </a:lnTo>
                  <a:lnTo>
                    <a:pt x="59" y="90"/>
                  </a:lnTo>
                  <a:lnTo>
                    <a:pt x="67" y="88"/>
                  </a:lnTo>
                  <a:lnTo>
                    <a:pt x="75" y="86"/>
                  </a:lnTo>
                  <a:lnTo>
                    <a:pt x="82" y="84"/>
                  </a:lnTo>
                  <a:lnTo>
                    <a:pt x="90" y="83"/>
                  </a:lnTo>
                  <a:lnTo>
                    <a:pt x="97" y="83"/>
                  </a:lnTo>
                  <a:lnTo>
                    <a:pt x="103" y="84"/>
                  </a:lnTo>
                  <a:lnTo>
                    <a:pt x="120" y="97"/>
                  </a:lnTo>
                  <a:lnTo>
                    <a:pt x="128" y="116"/>
                  </a:lnTo>
                  <a:lnTo>
                    <a:pt x="129" y="140"/>
                  </a:lnTo>
                  <a:lnTo>
                    <a:pt x="127" y="163"/>
                  </a:lnTo>
                  <a:lnTo>
                    <a:pt x="125" y="173"/>
                  </a:lnTo>
                  <a:lnTo>
                    <a:pt x="122" y="183"/>
                  </a:lnTo>
                  <a:lnTo>
                    <a:pt x="116" y="192"/>
                  </a:lnTo>
                  <a:lnTo>
                    <a:pt x="109" y="201"/>
                  </a:lnTo>
                  <a:lnTo>
                    <a:pt x="101" y="209"/>
                  </a:lnTo>
                  <a:lnTo>
                    <a:pt x="92" y="216"/>
                  </a:lnTo>
                  <a:lnTo>
                    <a:pt x="82" y="223"/>
                  </a:lnTo>
                  <a:lnTo>
                    <a:pt x="72" y="229"/>
                  </a:lnTo>
                  <a:lnTo>
                    <a:pt x="76" y="226"/>
                  </a:lnTo>
                  <a:lnTo>
                    <a:pt x="80" y="223"/>
                  </a:lnTo>
                  <a:lnTo>
                    <a:pt x="83" y="221"/>
                  </a:lnTo>
                  <a:lnTo>
                    <a:pt x="86" y="218"/>
                  </a:lnTo>
                  <a:lnTo>
                    <a:pt x="78" y="224"/>
                  </a:lnTo>
                  <a:lnTo>
                    <a:pt x="70" y="230"/>
                  </a:lnTo>
                  <a:lnTo>
                    <a:pt x="62" y="235"/>
                  </a:lnTo>
                  <a:lnTo>
                    <a:pt x="55" y="241"/>
                  </a:lnTo>
                  <a:lnTo>
                    <a:pt x="47" y="246"/>
                  </a:lnTo>
                  <a:lnTo>
                    <a:pt x="38" y="249"/>
                  </a:lnTo>
                  <a:lnTo>
                    <a:pt x="28" y="252"/>
                  </a:lnTo>
                  <a:lnTo>
                    <a:pt x="18" y="255"/>
                  </a:lnTo>
                  <a:lnTo>
                    <a:pt x="11" y="255"/>
                  </a:lnTo>
                  <a:lnTo>
                    <a:pt x="6" y="251"/>
                  </a:lnTo>
                  <a:lnTo>
                    <a:pt x="2" y="244"/>
                  </a:lnTo>
                  <a:lnTo>
                    <a:pt x="0" y="238"/>
                  </a:lnTo>
                  <a:lnTo>
                    <a:pt x="27" y="218"/>
                  </a:lnTo>
                  <a:lnTo>
                    <a:pt x="32" y="227"/>
                  </a:lnTo>
                  <a:lnTo>
                    <a:pt x="38" y="233"/>
                  </a:lnTo>
                  <a:lnTo>
                    <a:pt x="45" y="234"/>
                  </a:lnTo>
                  <a:lnTo>
                    <a:pt x="53" y="233"/>
                  </a:lnTo>
                  <a:lnTo>
                    <a:pt x="62" y="231"/>
                  </a:lnTo>
                  <a:lnTo>
                    <a:pt x="70" y="227"/>
                  </a:lnTo>
                  <a:lnTo>
                    <a:pt x="80" y="223"/>
                  </a:lnTo>
                  <a:lnTo>
                    <a:pt x="86" y="218"/>
                  </a:lnTo>
                  <a:lnTo>
                    <a:pt x="83" y="221"/>
                  </a:lnTo>
                  <a:lnTo>
                    <a:pt x="80" y="223"/>
                  </a:lnTo>
                  <a:lnTo>
                    <a:pt x="76" y="226"/>
                  </a:lnTo>
                  <a:lnTo>
                    <a:pt x="72" y="229"/>
                  </a:lnTo>
                  <a:lnTo>
                    <a:pt x="76" y="225"/>
                  </a:lnTo>
                  <a:lnTo>
                    <a:pt x="81" y="223"/>
                  </a:lnTo>
                  <a:lnTo>
                    <a:pt x="85" y="219"/>
                  </a:lnTo>
                  <a:lnTo>
                    <a:pt x="90" y="216"/>
                  </a:lnTo>
                  <a:lnTo>
                    <a:pt x="94" y="213"/>
                  </a:lnTo>
                  <a:lnTo>
                    <a:pt x="99" y="209"/>
                  </a:lnTo>
                  <a:lnTo>
                    <a:pt x="103" y="207"/>
                  </a:lnTo>
                  <a:lnTo>
                    <a:pt x="108" y="204"/>
                  </a:lnTo>
                  <a:lnTo>
                    <a:pt x="102" y="207"/>
                  </a:lnTo>
                  <a:lnTo>
                    <a:pt x="97" y="209"/>
                  </a:lnTo>
                  <a:lnTo>
                    <a:pt x="90" y="213"/>
                  </a:lnTo>
                  <a:lnTo>
                    <a:pt x="84" y="215"/>
                  </a:lnTo>
                  <a:lnTo>
                    <a:pt x="92" y="202"/>
                  </a:lnTo>
                  <a:lnTo>
                    <a:pt x="99" y="188"/>
                  </a:lnTo>
                  <a:lnTo>
                    <a:pt x="102" y="172"/>
                  </a:lnTo>
                  <a:lnTo>
                    <a:pt x="103" y="155"/>
                  </a:lnTo>
                  <a:lnTo>
                    <a:pt x="101" y="139"/>
                  </a:lnTo>
                  <a:lnTo>
                    <a:pt x="97" y="124"/>
                  </a:lnTo>
                  <a:lnTo>
                    <a:pt x="87" y="112"/>
                  </a:lnTo>
                  <a:lnTo>
                    <a:pt x="76" y="104"/>
                  </a:lnTo>
                  <a:lnTo>
                    <a:pt x="69" y="103"/>
                  </a:lnTo>
                  <a:lnTo>
                    <a:pt x="62" y="103"/>
                  </a:lnTo>
                  <a:lnTo>
                    <a:pt x="56" y="104"/>
                  </a:lnTo>
                  <a:lnTo>
                    <a:pt x="48" y="105"/>
                  </a:lnTo>
                  <a:lnTo>
                    <a:pt x="40" y="107"/>
                  </a:lnTo>
                  <a:lnTo>
                    <a:pt x="32" y="109"/>
                  </a:lnTo>
                  <a:lnTo>
                    <a:pt x="24" y="112"/>
                  </a:lnTo>
                  <a:lnTo>
                    <a:pt x="16" y="113"/>
                  </a:lnTo>
                  <a:lnTo>
                    <a:pt x="15" y="98"/>
                  </a:lnTo>
                  <a:lnTo>
                    <a:pt x="14" y="82"/>
                  </a:lnTo>
                  <a:lnTo>
                    <a:pt x="15" y="68"/>
                  </a:lnTo>
                  <a:lnTo>
                    <a:pt x="19" y="56"/>
                  </a:lnTo>
                  <a:lnTo>
                    <a:pt x="28" y="46"/>
                  </a:lnTo>
                  <a:lnTo>
                    <a:pt x="39" y="38"/>
                  </a:lnTo>
                  <a:lnTo>
                    <a:pt x="50" y="32"/>
                  </a:lnTo>
                  <a:lnTo>
                    <a:pt x="64" y="28"/>
                  </a:lnTo>
                  <a:lnTo>
                    <a:pt x="76" y="23"/>
                  </a:lnTo>
                  <a:lnTo>
                    <a:pt x="89" y="19"/>
                  </a:lnTo>
                  <a:lnTo>
                    <a:pt x="101" y="14"/>
                  </a:lnTo>
                  <a:lnTo>
                    <a:pt x="114" y="7"/>
                  </a:lnTo>
                  <a:lnTo>
                    <a:pt x="108" y="11"/>
                  </a:lnTo>
                  <a:lnTo>
                    <a:pt x="102" y="14"/>
                  </a:lnTo>
                  <a:lnTo>
                    <a:pt x="95" y="17"/>
                  </a:lnTo>
                  <a:lnTo>
                    <a:pt x="90" y="21"/>
                  </a:lnTo>
                  <a:lnTo>
                    <a:pt x="1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89" name="Freeform 54">
              <a:extLst>
                <a:ext uri="{FF2B5EF4-FFF2-40B4-BE49-F238E27FC236}">
                  <a16:creationId xmlns:a16="http://schemas.microsoft.com/office/drawing/2014/main" id="{B660C10B-89A4-4EC2-A713-B9F188AC4039}"/>
                </a:ext>
              </a:extLst>
            </p:cNvPr>
            <p:cNvSpPr>
              <a:spLocks/>
            </p:cNvSpPr>
            <p:nvPr/>
          </p:nvSpPr>
          <p:spPr bwMode="auto">
            <a:xfrm>
              <a:off x="2153" y="3966"/>
              <a:ext cx="46" cy="73"/>
            </a:xfrm>
            <a:custGeom>
              <a:avLst/>
              <a:gdLst>
                <a:gd name="T0" fmla="*/ 0 w 138"/>
                <a:gd name="T1" fmla="*/ 0 h 219"/>
                <a:gd name="T2" fmla="*/ 0 w 138"/>
                <a:gd name="T3" fmla="*/ 0 h 219"/>
                <a:gd name="T4" fmla="*/ 0 w 138"/>
                <a:gd name="T5" fmla="*/ 0 h 219"/>
                <a:gd name="T6" fmla="*/ 0 w 138"/>
                <a:gd name="T7" fmla="*/ 0 h 219"/>
                <a:gd name="T8" fmla="*/ 0 w 138"/>
                <a:gd name="T9" fmla="*/ 0 h 219"/>
                <a:gd name="T10" fmla="*/ 0 w 138"/>
                <a:gd name="T11" fmla="*/ 0 h 219"/>
                <a:gd name="T12" fmla="*/ 0 w 138"/>
                <a:gd name="T13" fmla="*/ 0 h 219"/>
                <a:gd name="T14" fmla="*/ 0 w 138"/>
                <a:gd name="T15" fmla="*/ 0 h 219"/>
                <a:gd name="T16" fmla="*/ 0 w 138"/>
                <a:gd name="T17" fmla="*/ 0 h 219"/>
                <a:gd name="T18" fmla="*/ 0 w 138"/>
                <a:gd name="T19" fmla="*/ 0 h 219"/>
                <a:gd name="T20" fmla="*/ 0 w 138"/>
                <a:gd name="T21" fmla="*/ 0 h 219"/>
                <a:gd name="T22" fmla="*/ 0 w 138"/>
                <a:gd name="T23" fmla="*/ 0 h 219"/>
                <a:gd name="T24" fmla="*/ 0 w 138"/>
                <a:gd name="T25" fmla="*/ 0 h 219"/>
                <a:gd name="T26" fmla="*/ 0 w 138"/>
                <a:gd name="T27" fmla="*/ 0 h 219"/>
                <a:gd name="T28" fmla="*/ 0 w 138"/>
                <a:gd name="T29" fmla="*/ 0 h 219"/>
                <a:gd name="T30" fmla="*/ 0 w 138"/>
                <a:gd name="T31" fmla="*/ 0 h 219"/>
                <a:gd name="T32" fmla="*/ 0 w 138"/>
                <a:gd name="T33" fmla="*/ 0 h 219"/>
                <a:gd name="T34" fmla="*/ 0 w 138"/>
                <a:gd name="T35" fmla="*/ 0 h 219"/>
                <a:gd name="T36" fmla="*/ 0 w 138"/>
                <a:gd name="T37" fmla="*/ 0 h 219"/>
                <a:gd name="T38" fmla="*/ 0 w 138"/>
                <a:gd name="T39" fmla="*/ 0 h 219"/>
                <a:gd name="T40" fmla="*/ 0 w 138"/>
                <a:gd name="T41" fmla="*/ 0 h 219"/>
                <a:gd name="T42" fmla="*/ 0 w 138"/>
                <a:gd name="T43" fmla="*/ 0 h 219"/>
                <a:gd name="T44" fmla="*/ 0 w 138"/>
                <a:gd name="T45" fmla="*/ 0 h 219"/>
                <a:gd name="T46" fmla="*/ 0 w 138"/>
                <a:gd name="T47" fmla="*/ 0 h 219"/>
                <a:gd name="T48" fmla="*/ 0 w 138"/>
                <a:gd name="T49" fmla="*/ 0 h 219"/>
                <a:gd name="T50" fmla="*/ 0 w 138"/>
                <a:gd name="T51" fmla="*/ 0 h 219"/>
                <a:gd name="T52" fmla="*/ 0 w 138"/>
                <a:gd name="T53" fmla="*/ 0 h 219"/>
                <a:gd name="T54" fmla="*/ 0 w 138"/>
                <a:gd name="T55" fmla="*/ 0 h 219"/>
                <a:gd name="T56" fmla="*/ 0 w 138"/>
                <a:gd name="T57" fmla="*/ 0 h 219"/>
                <a:gd name="T58" fmla="*/ 0 w 138"/>
                <a:gd name="T59" fmla="*/ 0 h 219"/>
                <a:gd name="T60" fmla="*/ 0 w 138"/>
                <a:gd name="T61" fmla="*/ 0 h 219"/>
                <a:gd name="T62" fmla="*/ 0 w 138"/>
                <a:gd name="T63" fmla="*/ 0 h 219"/>
                <a:gd name="T64" fmla="*/ 0 w 138"/>
                <a:gd name="T65" fmla="*/ 0 h 219"/>
                <a:gd name="T66" fmla="*/ 0 w 138"/>
                <a:gd name="T67" fmla="*/ 0 h 219"/>
                <a:gd name="T68" fmla="*/ 0 w 138"/>
                <a:gd name="T69" fmla="*/ 0 h 2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38" h="219">
                  <a:moveTo>
                    <a:pt x="27" y="0"/>
                  </a:moveTo>
                  <a:lnTo>
                    <a:pt x="41" y="2"/>
                  </a:lnTo>
                  <a:lnTo>
                    <a:pt x="56" y="3"/>
                  </a:lnTo>
                  <a:lnTo>
                    <a:pt x="69" y="6"/>
                  </a:lnTo>
                  <a:lnTo>
                    <a:pt x="83" y="6"/>
                  </a:lnTo>
                  <a:lnTo>
                    <a:pt x="97" y="7"/>
                  </a:lnTo>
                  <a:lnTo>
                    <a:pt x="110" y="6"/>
                  </a:lnTo>
                  <a:lnTo>
                    <a:pt x="124" y="5"/>
                  </a:lnTo>
                  <a:lnTo>
                    <a:pt x="138" y="2"/>
                  </a:lnTo>
                  <a:lnTo>
                    <a:pt x="119" y="24"/>
                  </a:lnTo>
                  <a:lnTo>
                    <a:pt x="102" y="45"/>
                  </a:lnTo>
                  <a:lnTo>
                    <a:pt x="87" y="69"/>
                  </a:lnTo>
                  <a:lnTo>
                    <a:pt x="74" y="94"/>
                  </a:lnTo>
                  <a:lnTo>
                    <a:pt x="62" y="119"/>
                  </a:lnTo>
                  <a:lnTo>
                    <a:pt x="52" y="145"/>
                  </a:lnTo>
                  <a:lnTo>
                    <a:pt x="46" y="173"/>
                  </a:lnTo>
                  <a:lnTo>
                    <a:pt x="40" y="200"/>
                  </a:lnTo>
                  <a:lnTo>
                    <a:pt x="13" y="219"/>
                  </a:lnTo>
                  <a:lnTo>
                    <a:pt x="18" y="192"/>
                  </a:lnTo>
                  <a:lnTo>
                    <a:pt x="25" y="165"/>
                  </a:lnTo>
                  <a:lnTo>
                    <a:pt x="34" y="139"/>
                  </a:lnTo>
                  <a:lnTo>
                    <a:pt x="47" y="114"/>
                  </a:lnTo>
                  <a:lnTo>
                    <a:pt x="59" y="89"/>
                  </a:lnTo>
                  <a:lnTo>
                    <a:pt x="75" y="65"/>
                  </a:lnTo>
                  <a:lnTo>
                    <a:pt x="92" y="43"/>
                  </a:lnTo>
                  <a:lnTo>
                    <a:pt x="110" y="22"/>
                  </a:lnTo>
                  <a:lnTo>
                    <a:pt x="97" y="24"/>
                  </a:lnTo>
                  <a:lnTo>
                    <a:pt x="82" y="25"/>
                  </a:lnTo>
                  <a:lnTo>
                    <a:pt x="68" y="26"/>
                  </a:lnTo>
                  <a:lnTo>
                    <a:pt x="55" y="26"/>
                  </a:lnTo>
                  <a:lnTo>
                    <a:pt x="41" y="25"/>
                  </a:lnTo>
                  <a:lnTo>
                    <a:pt x="27" y="24"/>
                  </a:lnTo>
                  <a:lnTo>
                    <a:pt x="14" y="22"/>
                  </a:lnTo>
                  <a:lnTo>
                    <a:pt x="0" y="21"/>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90" name="Freeform 55">
              <a:extLst>
                <a:ext uri="{FF2B5EF4-FFF2-40B4-BE49-F238E27FC236}">
                  <a16:creationId xmlns:a16="http://schemas.microsoft.com/office/drawing/2014/main" id="{CDE799A9-6183-410E-A8E9-AD2FC96D5E06}"/>
                </a:ext>
              </a:extLst>
            </p:cNvPr>
            <p:cNvSpPr>
              <a:spLocks/>
            </p:cNvSpPr>
            <p:nvPr/>
          </p:nvSpPr>
          <p:spPr bwMode="auto">
            <a:xfrm>
              <a:off x="2081" y="3910"/>
              <a:ext cx="52" cy="89"/>
            </a:xfrm>
            <a:custGeom>
              <a:avLst/>
              <a:gdLst>
                <a:gd name="T0" fmla="*/ 0 w 156"/>
                <a:gd name="T1" fmla="*/ 0 h 267"/>
                <a:gd name="T2" fmla="*/ 0 w 156"/>
                <a:gd name="T3" fmla="*/ 0 h 267"/>
                <a:gd name="T4" fmla="*/ 0 w 156"/>
                <a:gd name="T5" fmla="*/ 0 h 267"/>
                <a:gd name="T6" fmla="*/ 0 w 156"/>
                <a:gd name="T7" fmla="*/ 0 h 267"/>
                <a:gd name="T8" fmla="*/ 0 w 156"/>
                <a:gd name="T9" fmla="*/ 0 h 267"/>
                <a:gd name="T10" fmla="*/ 0 w 156"/>
                <a:gd name="T11" fmla="*/ 0 h 267"/>
                <a:gd name="T12" fmla="*/ 0 w 156"/>
                <a:gd name="T13" fmla="*/ 0 h 267"/>
                <a:gd name="T14" fmla="*/ 0 w 156"/>
                <a:gd name="T15" fmla="*/ 0 h 267"/>
                <a:gd name="T16" fmla="*/ 0 w 156"/>
                <a:gd name="T17" fmla="*/ 0 h 267"/>
                <a:gd name="T18" fmla="*/ 0 w 156"/>
                <a:gd name="T19" fmla="*/ 0 h 267"/>
                <a:gd name="T20" fmla="*/ 0 w 156"/>
                <a:gd name="T21" fmla="*/ 0 h 267"/>
                <a:gd name="T22" fmla="*/ 0 w 156"/>
                <a:gd name="T23" fmla="*/ 0 h 267"/>
                <a:gd name="T24" fmla="*/ 0 w 156"/>
                <a:gd name="T25" fmla="*/ 0 h 267"/>
                <a:gd name="T26" fmla="*/ 0 w 156"/>
                <a:gd name="T27" fmla="*/ 0 h 267"/>
                <a:gd name="T28" fmla="*/ 0 w 156"/>
                <a:gd name="T29" fmla="*/ 0 h 267"/>
                <a:gd name="T30" fmla="*/ 0 w 156"/>
                <a:gd name="T31" fmla="*/ 0 h 267"/>
                <a:gd name="T32" fmla="*/ 0 w 156"/>
                <a:gd name="T33" fmla="*/ 0 h 267"/>
                <a:gd name="T34" fmla="*/ 0 w 156"/>
                <a:gd name="T35" fmla="*/ 0 h 267"/>
                <a:gd name="T36" fmla="*/ 0 w 156"/>
                <a:gd name="T37" fmla="*/ 0 h 267"/>
                <a:gd name="T38" fmla="*/ 0 w 156"/>
                <a:gd name="T39" fmla="*/ 0 h 267"/>
                <a:gd name="T40" fmla="*/ 0 w 156"/>
                <a:gd name="T41" fmla="*/ 0 h 267"/>
                <a:gd name="T42" fmla="*/ 0 w 156"/>
                <a:gd name="T43" fmla="*/ 0 h 267"/>
                <a:gd name="T44" fmla="*/ 0 w 156"/>
                <a:gd name="T45" fmla="*/ 0 h 267"/>
                <a:gd name="T46" fmla="*/ 0 w 156"/>
                <a:gd name="T47" fmla="*/ 0 h 267"/>
                <a:gd name="T48" fmla="*/ 0 w 156"/>
                <a:gd name="T49" fmla="*/ 0 h 267"/>
                <a:gd name="T50" fmla="*/ 0 w 156"/>
                <a:gd name="T51" fmla="*/ 0 h 267"/>
                <a:gd name="T52" fmla="*/ 0 w 156"/>
                <a:gd name="T53" fmla="*/ 0 h 267"/>
                <a:gd name="T54" fmla="*/ 0 w 156"/>
                <a:gd name="T55" fmla="*/ 0 h 267"/>
                <a:gd name="T56" fmla="*/ 0 w 156"/>
                <a:gd name="T57" fmla="*/ 0 h 267"/>
                <a:gd name="T58" fmla="*/ 0 w 156"/>
                <a:gd name="T59" fmla="*/ 0 h 267"/>
                <a:gd name="T60" fmla="*/ 0 w 156"/>
                <a:gd name="T61" fmla="*/ 0 h 267"/>
                <a:gd name="T62" fmla="*/ 0 w 156"/>
                <a:gd name="T63" fmla="*/ 0 h 267"/>
                <a:gd name="T64" fmla="*/ 0 w 156"/>
                <a:gd name="T65" fmla="*/ 0 h 267"/>
                <a:gd name="T66" fmla="*/ 0 w 156"/>
                <a:gd name="T67" fmla="*/ 0 h 267"/>
                <a:gd name="T68" fmla="*/ 0 w 156"/>
                <a:gd name="T69" fmla="*/ 0 h 267"/>
                <a:gd name="T70" fmla="*/ 0 w 156"/>
                <a:gd name="T71" fmla="*/ 0 h 267"/>
                <a:gd name="T72" fmla="*/ 0 w 156"/>
                <a:gd name="T73" fmla="*/ 0 h 267"/>
                <a:gd name="T74" fmla="*/ 0 w 156"/>
                <a:gd name="T75" fmla="*/ 0 h 267"/>
                <a:gd name="T76" fmla="*/ 0 w 156"/>
                <a:gd name="T77" fmla="*/ 0 h 267"/>
                <a:gd name="T78" fmla="*/ 0 w 156"/>
                <a:gd name="T79" fmla="*/ 0 h 267"/>
                <a:gd name="T80" fmla="*/ 0 w 156"/>
                <a:gd name="T81" fmla="*/ 0 h 267"/>
                <a:gd name="T82" fmla="*/ 0 w 156"/>
                <a:gd name="T83" fmla="*/ 0 h 267"/>
                <a:gd name="T84" fmla="*/ 0 w 156"/>
                <a:gd name="T85" fmla="*/ 0 h 267"/>
                <a:gd name="T86" fmla="*/ 0 w 156"/>
                <a:gd name="T87" fmla="*/ 0 h 267"/>
                <a:gd name="T88" fmla="*/ 0 w 156"/>
                <a:gd name="T89" fmla="*/ 0 h 267"/>
                <a:gd name="T90" fmla="*/ 0 w 156"/>
                <a:gd name="T91" fmla="*/ 0 h 267"/>
                <a:gd name="T92" fmla="*/ 0 w 156"/>
                <a:gd name="T93" fmla="*/ 0 h 267"/>
                <a:gd name="T94" fmla="*/ 0 w 156"/>
                <a:gd name="T95" fmla="*/ 0 h 267"/>
                <a:gd name="T96" fmla="*/ 0 w 156"/>
                <a:gd name="T97" fmla="*/ 0 h 267"/>
                <a:gd name="T98" fmla="*/ 0 w 156"/>
                <a:gd name="T99" fmla="*/ 0 h 267"/>
                <a:gd name="T100" fmla="*/ 0 w 156"/>
                <a:gd name="T101" fmla="*/ 0 h 26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56" h="267">
                  <a:moveTo>
                    <a:pt x="28" y="7"/>
                  </a:moveTo>
                  <a:lnTo>
                    <a:pt x="36" y="4"/>
                  </a:lnTo>
                  <a:lnTo>
                    <a:pt x="44" y="2"/>
                  </a:lnTo>
                  <a:lnTo>
                    <a:pt x="53" y="1"/>
                  </a:lnTo>
                  <a:lnTo>
                    <a:pt x="61" y="0"/>
                  </a:lnTo>
                  <a:lnTo>
                    <a:pt x="69" y="1"/>
                  </a:lnTo>
                  <a:lnTo>
                    <a:pt x="77" y="2"/>
                  </a:lnTo>
                  <a:lnTo>
                    <a:pt x="85" y="3"/>
                  </a:lnTo>
                  <a:lnTo>
                    <a:pt x="93" y="7"/>
                  </a:lnTo>
                  <a:lnTo>
                    <a:pt x="105" y="16"/>
                  </a:lnTo>
                  <a:lnTo>
                    <a:pt x="115" y="27"/>
                  </a:lnTo>
                  <a:lnTo>
                    <a:pt x="121" y="41"/>
                  </a:lnTo>
                  <a:lnTo>
                    <a:pt x="124" y="55"/>
                  </a:lnTo>
                  <a:lnTo>
                    <a:pt x="124" y="71"/>
                  </a:lnTo>
                  <a:lnTo>
                    <a:pt x="121" y="87"/>
                  </a:lnTo>
                  <a:lnTo>
                    <a:pt x="115" y="102"/>
                  </a:lnTo>
                  <a:lnTo>
                    <a:pt x="106" y="114"/>
                  </a:lnTo>
                  <a:lnTo>
                    <a:pt x="96" y="125"/>
                  </a:lnTo>
                  <a:lnTo>
                    <a:pt x="84" y="136"/>
                  </a:lnTo>
                  <a:lnTo>
                    <a:pt x="72" y="147"/>
                  </a:lnTo>
                  <a:lnTo>
                    <a:pt x="62" y="159"/>
                  </a:lnTo>
                  <a:lnTo>
                    <a:pt x="53" y="171"/>
                  </a:lnTo>
                  <a:lnTo>
                    <a:pt x="48" y="184"/>
                  </a:lnTo>
                  <a:lnTo>
                    <a:pt x="48" y="197"/>
                  </a:lnTo>
                  <a:lnTo>
                    <a:pt x="55" y="211"/>
                  </a:lnTo>
                  <a:lnTo>
                    <a:pt x="62" y="219"/>
                  </a:lnTo>
                  <a:lnTo>
                    <a:pt x="69" y="227"/>
                  </a:lnTo>
                  <a:lnTo>
                    <a:pt x="78" y="235"/>
                  </a:lnTo>
                  <a:lnTo>
                    <a:pt x="88" y="240"/>
                  </a:lnTo>
                  <a:lnTo>
                    <a:pt x="98" y="245"/>
                  </a:lnTo>
                  <a:lnTo>
                    <a:pt x="110" y="247"/>
                  </a:lnTo>
                  <a:lnTo>
                    <a:pt x="121" y="247"/>
                  </a:lnTo>
                  <a:lnTo>
                    <a:pt x="132" y="245"/>
                  </a:lnTo>
                  <a:lnTo>
                    <a:pt x="128" y="247"/>
                  </a:lnTo>
                  <a:lnTo>
                    <a:pt x="122" y="250"/>
                  </a:lnTo>
                  <a:lnTo>
                    <a:pt x="118" y="253"/>
                  </a:lnTo>
                  <a:lnTo>
                    <a:pt x="112" y="255"/>
                  </a:lnTo>
                  <a:lnTo>
                    <a:pt x="127" y="226"/>
                  </a:lnTo>
                  <a:lnTo>
                    <a:pt x="127" y="201"/>
                  </a:lnTo>
                  <a:lnTo>
                    <a:pt x="117" y="178"/>
                  </a:lnTo>
                  <a:lnTo>
                    <a:pt x="98" y="158"/>
                  </a:lnTo>
                  <a:lnTo>
                    <a:pt x="75" y="139"/>
                  </a:lnTo>
                  <a:lnTo>
                    <a:pt x="50" y="122"/>
                  </a:lnTo>
                  <a:lnTo>
                    <a:pt x="25" y="105"/>
                  </a:lnTo>
                  <a:lnTo>
                    <a:pt x="3" y="89"/>
                  </a:lnTo>
                  <a:lnTo>
                    <a:pt x="1" y="84"/>
                  </a:lnTo>
                  <a:lnTo>
                    <a:pt x="0" y="78"/>
                  </a:lnTo>
                  <a:lnTo>
                    <a:pt x="1" y="70"/>
                  </a:lnTo>
                  <a:lnTo>
                    <a:pt x="1" y="63"/>
                  </a:lnTo>
                  <a:lnTo>
                    <a:pt x="28" y="44"/>
                  </a:lnTo>
                  <a:lnTo>
                    <a:pt x="28" y="51"/>
                  </a:lnTo>
                  <a:lnTo>
                    <a:pt x="27" y="58"/>
                  </a:lnTo>
                  <a:lnTo>
                    <a:pt x="28" y="65"/>
                  </a:lnTo>
                  <a:lnTo>
                    <a:pt x="30" y="70"/>
                  </a:lnTo>
                  <a:lnTo>
                    <a:pt x="46" y="85"/>
                  </a:lnTo>
                  <a:lnTo>
                    <a:pt x="65" y="97"/>
                  </a:lnTo>
                  <a:lnTo>
                    <a:pt x="85" y="109"/>
                  </a:lnTo>
                  <a:lnTo>
                    <a:pt x="104" y="119"/>
                  </a:lnTo>
                  <a:lnTo>
                    <a:pt x="122" y="131"/>
                  </a:lnTo>
                  <a:lnTo>
                    <a:pt x="138" y="146"/>
                  </a:lnTo>
                  <a:lnTo>
                    <a:pt x="149" y="164"/>
                  </a:lnTo>
                  <a:lnTo>
                    <a:pt x="156" y="186"/>
                  </a:lnTo>
                  <a:lnTo>
                    <a:pt x="156" y="200"/>
                  </a:lnTo>
                  <a:lnTo>
                    <a:pt x="154" y="212"/>
                  </a:lnTo>
                  <a:lnTo>
                    <a:pt x="149" y="225"/>
                  </a:lnTo>
                  <a:lnTo>
                    <a:pt x="144" y="236"/>
                  </a:lnTo>
                  <a:lnTo>
                    <a:pt x="135" y="246"/>
                  </a:lnTo>
                  <a:lnTo>
                    <a:pt x="124" y="254"/>
                  </a:lnTo>
                  <a:lnTo>
                    <a:pt x="112" y="261"/>
                  </a:lnTo>
                  <a:lnTo>
                    <a:pt x="98" y="265"/>
                  </a:lnTo>
                  <a:lnTo>
                    <a:pt x="88" y="267"/>
                  </a:lnTo>
                  <a:lnTo>
                    <a:pt x="78" y="265"/>
                  </a:lnTo>
                  <a:lnTo>
                    <a:pt x="68" y="263"/>
                  </a:lnTo>
                  <a:lnTo>
                    <a:pt x="57" y="260"/>
                  </a:lnTo>
                  <a:lnTo>
                    <a:pt x="48" y="254"/>
                  </a:lnTo>
                  <a:lnTo>
                    <a:pt x="40" y="247"/>
                  </a:lnTo>
                  <a:lnTo>
                    <a:pt x="33" y="240"/>
                  </a:lnTo>
                  <a:lnTo>
                    <a:pt x="27" y="231"/>
                  </a:lnTo>
                  <a:lnTo>
                    <a:pt x="21" y="218"/>
                  </a:lnTo>
                  <a:lnTo>
                    <a:pt x="21" y="204"/>
                  </a:lnTo>
                  <a:lnTo>
                    <a:pt x="26" y="191"/>
                  </a:lnTo>
                  <a:lnTo>
                    <a:pt x="34" y="179"/>
                  </a:lnTo>
                  <a:lnTo>
                    <a:pt x="44" y="167"/>
                  </a:lnTo>
                  <a:lnTo>
                    <a:pt x="56" y="156"/>
                  </a:lnTo>
                  <a:lnTo>
                    <a:pt x="68" y="145"/>
                  </a:lnTo>
                  <a:lnTo>
                    <a:pt x="78" y="135"/>
                  </a:lnTo>
                  <a:lnTo>
                    <a:pt x="87" y="121"/>
                  </a:lnTo>
                  <a:lnTo>
                    <a:pt x="93" y="107"/>
                  </a:lnTo>
                  <a:lnTo>
                    <a:pt x="96" y="92"/>
                  </a:lnTo>
                  <a:lnTo>
                    <a:pt x="96" y="75"/>
                  </a:lnTo>
                  <a:lnTo>
                    <a:pt x="94" y="60"/>
                  </a:lnTo>
                  <a:lnTo>
                    <a:pt x="87" y="46"/>
                  </a:lnTo>
                  <a:lnTo>
                    <a:pt x="78" y="35"/>
                  </a:lnTo>
                  <a:lnTo>
                    <a:pt x="64" y="26"/>
                  </a:lnTo>
                  <a:lnTo>
                    <a:pt x="56" y="23"/>
                  </a:lnTo>
                  <a:lnTo>
                    <a:pt x="50" y="21"/>
                  </a:lnTo>
                  <a:lnTo>
                    <a:pt x="42" y="20"/>
                  </a:lnTo>
                  <a:lnTo>
                    <a:pt x="33" y="19"/>
                  </a:lnTo>
                  <a:lnTo>
                    <a:pt x="25" y="20"/>
                  </a:lnTo>
                  <a:lnTo>
                    <a:pt x="17" y="21"/>
                  </a:lnTo>
                  <a:lnTo>
                    <a:pt x="9" y="24"/>
                  </a:lnTo>
                  <a:lnTo>
                    <a:pt x="1" y="26"/>
                  </a:lnTo>
                  <a:lnTo>
                    <a:pt x="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91" name="Freeform 56">
              <a:extLst>
                <a:ext uri="{FF2B5EF4-FFF2-40B4-BE49-F238E27FC236}">
                  <a16:creationId xmlns:a16="http://schemas.microsoft.com/office/drawing/2014/main" id="{7B211DED-2D75-45CA-8B5E-ADE79EE19255}"/>
                </a:ext>
              </a:extLst>
            </p:cNvPr>
            <p:cNvSpPr>
              <a:spLocks/>
            </p:cNvSpPr>
            <p:nvPr/>
          </p:nvSpPr>
          <p:spPr bwMode="auto">
            <a:xfrm>
              <a:off x="2074" y="3737"/>
              <a:ext cx="11" cy="84"/>
            </a:xfrm>
            <a:custGeom>
              <a:avLst/>
              <a:gdLst>
                <a:gd name="T0" fmla="*/ 0 w 33"/>
                <a:gd name="T1" fmla="*/ 0 h 252"/>
                <a:gd name="T2" fmla="*/ 0 w 33"/>
                <a:gd name="T3" fmla="*/ 0 h 252"/>
                <a:gd name="T4" fmla="*/ 0 w 33"/>
                <a:gd name="T5" fmla="*/ 0 h 252"/>
                <a:gd name="T6" fmla="*/ 0 w 33"/>
                <a:gd name="T7" fmla="*/ 0 h 252"/>
                <a:gd name="T8" fmla="*/ 0 w 33"/>
                <a:gd name="T9" fmla="*/ 0 h 252"/>
                <a:gd name="T10" fmla="*/ 0 w 33"/>
                <a:gd name="T11" fmla="*/ 0 h 252"/>
                <a:gd name="T12" fmla="*/ 0 w 33"/>
                <a:gd name="T13" fmla="*/ 0 h 252"/>
                <a:gd name="T14" fmla="*/ 0 w 33"/>
                <a:gd name="T15" fmla="*/ 0 h 252"/>
                <a:gd name="T16" fmla="*/ 0 w 33"/>
                <a:gd name="T17" fmla="*/ 0 h 252"/>
                <a:gd name="T18" fmla="*/ 0 w 33"/>
                <a:gd name="T19" fmla="*/ 0 h 252"/>
                <a:gd name="T20" fmla="*/ 0 w 33"/>
                <a:gd name="T21" fmla="*/ 0 h 2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 h="252">
                  <a:moveTo>
                    <a:pt x="27" y="0"/>
                  </a:moveTo>
                  <a:lnTo>
                    <a:pt x="32" y="58"/>
                  </a:lnTo>
                  <a:lnTo>
                    <a:pt x="33" y="116"/>
                  </a:lnTo>
                  <a:lnTo>
                    <a:pt x="33" y="175"/>
                  </a:lnTo>
                  <a:lnTo>
                    <a:pt x="33" y="233"/>
                  </a:lnTo>
                  <a:lnTo>
                    <a:pt x="6" y="252"/>
                  </a:lnTo>
                  <a:lnTo>
                    <a:pt x="6" y="194"/>
                  </a:lnTo>
                  <a:lnTo>
                    <a:pt x="5" y="136"/>
                  </a:lnTo>
                  <a:lnTo>
                    <a:pt x="3" y="78"/>
                  </a:lnTo>
                  <a:lnTo>
                    <a:pt x="0" y="19"/>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92" name="Freeform 57">
              <a:extLst>
                <a:ext uri="{FF2B5EF4-FFF2-40B4-BE49-F238E27FC236}">
                  <a16:creationId xmlns:a16="http://schemas.microsoft.com/office/drawing/2014/main" id="{93DD5029-6E58-4D45-8631-05EC1C8E0C0B}"/>
                </a:ext>
              </a:extLst>
            </p:cNvPr>
            <p:cNvSpPr>
              <a:spLocks/>
            </p:cNvSpPr>
            <p:nvPr/>
          </p:nvSpPr>
          <p:spPr bwMode="auto">
            <a:xfrm>
              <a:off x="2092" y="3734"/>
              <a:ext cx="41" cy="86"/>
            </a:xfrm>
            <a:custGeom>
              <a:avLst/>
              <a:gdLst>
                <a:gd name="T0" fmla="*/ 0 w 121"/>
                <a:gd name="T1" fmla="*/ 0 h 257"/>
                <a:gd name="T2" fmla="*/ 0 w 121"/>
                <a:gd name="T3" fmla="*/ 0 h 257"/>
                <a:gd name="T4" fmla="*/ 0 w 121"/>
                <a:gd name="T5" fmla="*/ 0 h 257"/>
                <a:gd name="T6" fmla="*/ 0 w 121"/>
                <a:gd name="T7" fmla="*/ 0 h 257"/>
                <a:gd name="T8" fmla="*/ 0 w 121"/>
                <a:gd name="T9" fmla="*/ 0 h 257"/>
                <a:gd name="T10" fmla="*/ 0 w 121"/>
                <a:gd name="T11" fmla="*/ 0 h 257"/>
                <a:gd name="T12" fmla="*/ 0 w 121"/>
                <a:gd name="T13" fmla="*/ 0 h 257"/>
                <a:gd name="T14" fmla="*/ 0 w 121"/>
                <a:gd name="T15" fmla="*/ 0 h 257"/>
                <a:gd name="T16" fmla="*/ 0 w 121"/>
                <a:gd name="T17" fmla="*/ 0 h 257"/>
                <a:gd name="T18" fmla="*/ 0 w 121"/>
                <a:gd name="T19" fmla="*/ 0 h 257"/>
                <a:gd name="T20" fmla="*/ 0 w 121"/>
                <a:gd name="T21" fmla="*/ 0 h 257"/>
                <a:gd name="T22" fmla="*/ 0 w 121"/>
                <a:gd name="T23" fmla="*/ 0 h 257"/>
                <a:gd name="T24" fmla="*/ 0 w 121"/>
                <a:gd name="T25" fmla="*/ 0 h 257"/>
                <a:gd name="T26" fmla="*/ 0 w 121"/>
                <a:gd name="T27" fmla="*/ 0 h 257"/>
                <a:gd name="T28" fmla="*/ 0 w 121"/>
                <a:gd name="T29" fmla="*/ 0 h 257"/>
                <a:gd name="T30" fmla="*/ 0 w 121"/>
                <a:gd name="T31" fmla="*/ 0 h 257"/>
                <a:gd name="T32" fmla="*/ 0 w 121"/>
                <a:gd name="T33" fmla="*/ 0 h 257"/>
                <a:gd name="T34" fmla="*/ 0 w 121"/>
                <a:gd name="T35" fmla="*/ 0 h 257"/>
                <a:gd name="T36" fmla="*/ 0 w 121"/>
                <a:gd name="T37" fmla="*/ 0 h 257"/>
                <a:gd name="T38" fmla="*/ 0 w 121"/>
                <a:gd name="T39" fmla="*/ 0 h 257"/>
                <a:gd name="T40" fmla="*/ 0 w 121"/>
                <a:gd name="T41" fmla="*/ 0 h 257"/>
                <a:gd name="T42" fmla="*/ 0 w 121"/>
                <a:gd name="T43" fmla="*/ 0 h 257"/>
                <a:gd name="T44" fmla="*/ 0 w 121"/>
                <a:gd name="T45" fmla="*/ 0 h 257"/>
                <a:gd name="T46" fmla="*/ 0 w 121"/>
                <a:gd name="T47" fmla="*/ 0 h 257"/>
                <a:gd name="T48" fmla="*/ 0 w 121"/>
                <a:gd name="T49" fmla="*/ 0 h 257"/>
                <a:gd name="T50" fmla="*/ 0 w 121"/>
                <a:gd name="T51" fmla="*/ 0 h 257"/>
                <a:gd name="T52" fmla="*/ 0 w 121"/>
                <a:gd name="T53" fmla="*/ 0 h 257"/>
                <a:gd name="T54" fmla="*/ 0 w 121"/>
                <a:gd name="T55" fmla="*/ 0 h 257"/>
                <a:gd name="T56" fmla="*/ 0 w 121"/>
                <a:gd name="T57" fmla="*/ 0 h 257"/>
                <a:gd name="T58" fmla="*/ 0 w 121"/>
                <a:gd name="T59" fmla="*/ 0 h 257"/>
                <a:gd name="T60" fmla="*/ 0 w 121"/>
                <a:gd name="T61" fmla="*/ 0 h 257"/>
                <a:gd name="T62" fmla="*/ 0 w 121"/>
                <a:gd name="T63" fmla="*/ 0 h 257"/>
                <a:gd name="T64" fmla="*/ 0 w 121"/>
                <a:gd name="T65" fmla="*/ 0 h 257"/>
                <a:gd name="T66" fmla="*/ 0 w 121"/>
                <a:gd name="T67" fmla="*/ 0 h 257"/>
                <a:gd name="T68" fmla="*/ 0 w 121"/>
                <a:gd name="T69" fmla="*/ 0 h 257"/>
                <a:gd name="T70" fmla="*/ 0 w 121"/>
                <a:gd name="T71" fmla="*/ 0 h 257"/>
                <a:gd name="T72" fmla="*/ 0 w 121"/>
                <a:gd name="T73" fmla="*/ 0 h 257"/>
                <a:gd name="T74" fmla="*/ 0 w 121"/>
                <a:gd name="T75" fmla="*/ 0 h 257"/>
                <a:gd name="T76" fmla="*/ 0 w 121"/>
                <a:gd name="T77" fmla="*/ 0 h 2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1" h="257">
                  <a:moveTo>
                    <a:pt x="84" y="31"/>
                  </a:moveTo>
                  <a:lnTo>
                    <a:pt x="60" y="42"/>
                  </a:lnTo>
                  <a:lnTo>
                    <a:pt x="39" y="59"/>
                  </a:lnTo>
                  <a:lnTo>
                    <a:pt x="24" y="79"/>
                  </a:lnTo>
                  <a:lnTo>
                    <a:pt x="13" y="101"/>
                  </a:lnTo>
                  <a:lnTo>
                    <a:pt x="6" y="126"/>
                  </a:lnTo>
                  <a:lnTo>
                    <a:pt x="2" y="151"/>
                  </a:lnTo>
                  <a:lnTo>
                    <a:pt x="0" y="177"/>
                  </a:lnTo>
                  <a:lnTo>
                    <a:pt x="1" y="203"/>
                  </a:lnTo>
                  <a:lnTo>
                    <a:pt x="2" y="212"/>
                  </a:lnTo>
                  <a:lnTo>
                    <a:pt x="4" y="220"/>
                  </a:lnTo>
                  <a:lnTo>
                    <a:pt x="6" y="229"/>
                  </a:lnTo>
                  <a:lnTo>
                    <a:pt x="11" y="237"/>
                  </a:lnTo>
                  <a:lnTo>
                    <a:pt x="15" y="244"/>
                  </a:lnTo>
                  <a:lnTo>
                    <a:pt x="21" y="250"/>
                  </a:lnTo>
                  <a:lnTo>
                    <a:pt x="28" y="254"/>
                  </a:lnTo>
                  <a:lnTo>
                    <a:pt x="36" y="257"/>
                  </a:lnTo>
                  <a:lnTo>
                    <a:pt x="44" y="257"/>
                  </a:lnTo>
                  <a:lnTo>
                    <a:pt x="52" y="254"/>
                  </a:lnTo>
                  <a:lnTo>
                    <a:pt x="59" y="251"/>
                  </a:lnTo>
                  <a:lnTo>
                    <a:pt x="66" y="245"/>
                  </a:lnTo>
                  <a:lnTo>
                    <a:pt x="72" y="240"/>
                  </a:lnTo>
                  <a:lnTo>
                    <a:pt x="79" y="234"/>
                  </a:lnTo>
                  <a:lnTo>
                    <a:pt x="86" y="228"/>
                  </a:lnTo>
                  <a:lnTo>
                    <a:pt x="93" y="223"/>
                  </a:lnTo>
                  <a:lnTo>
                    <a:pt x="87" y="227"/>
                  </a:lnTo>
                  <a:lnTo>
                    <a:pt x="81" y="231"/>
                  </a:lnTo>
                  <a:lnTo>
                    <a:pt x="77" y="235"/>
                  </a:lnTo>
                  <a:lnTo>
                    <a:pt x="71" y="239"/>
                  </a:lnTo>
                  <a:lnTo>
                    <a:pt x="94" y="216"/>
                  </a:lnTo>
                  <a:lnTo>
                    <a:pt x="108" y="187"/>
                  </a:lnTo>
                  <a:lnTo>
                    <a:pt x="118" y="156"/>
                  </a:lnTo>
                  <a:lnTo>
                    <a:pt x="121" y="122"/>
                  </a:lnTo>
                  <a:lnTo>
                    <a:pt x="118" y="88"/>
                  </a:lnTo>
                  <a:lnTo>
                    <a:pt x="108" y="56"/>
                  </a:lnTo>
                  <a:lnTo>
                    <a:pt x="94" y="25"/>
                  </a:lnTo>
                  <a:lnTo>
                    <a:pt x="73" y="0"/>
                  </a:lnTo>
                  <a:lnTo>
                    <a:pt x="45" y="20"/>
                  </a:lnTo>
                  <a:lnTo>
                    <a:pt x="64" y="42"/>
                  </a:lnTo>
                  <a:lnTo>
                    <a:pt x="78" y="67"/>
                  </a:lnTo>
                  <a:lnTo>
                    <a:pt x="87" y="96"/>
                  </a:lnTo>
                  <a:lnTo>
                    <a:pt x="91" y="124"/>
                  </a:lnTo>
                  <a:lnTo>
                    <a:pt x="91" y="153"/>
                  </a:lnTo>
                  <a:lnTo>
                    <a:pt x="87" y="183"/>
                  </a:lnTo>
                  <a:lnTo>
                    <a:pt x="80" y="211"/>
                  </a:lnTo>
                  <a:lnTo>
                    <a:pt x="71" y="239"/>
                  </a:lnTo>
                  <a:lnTo>
                    <a:pt x="77" y="235"/>
                  </a:lnTo>
                  <a:lnTo>
                    <a:pt x="81" y="231"/>
                  </a:lnTo>
                  <a:lnTo>
                    <a:pt x="87" y="227"/>
                  </a:lnTo>
                  <a:lnTo>
                    <a:pt x="93" y="223"/>
                  </a:lnTo>
                  <a:lnTo>
                    <a:pt x="87" y="227"/>
                  </a:lnTo>
                  <a:lnTo>
                    <a:pt x="81" y="231"/>
                  </a:lnTo>
                  <a:lnTo>
                    <a:pt x="76" y="235"/>
                  </a:lnTo>
                  <a:lnTo>
                    <a:pt x="70" y="239"/>
                  </a:lnTo>
                  <a:lnTo>
                    <a:pt x="64" y="243"/>
                  </a:lnTo>
                  <a:lnTo>
                    <a:pt x="59" y="248"/>
                  </a:lnTo>
                  <a:lnTo>
                    <a:pt x="53" y="251"/>
                  </a:lnTo>
                  <a:lnTo>
                    <a:pt x="47" y="256"/>
                  </a:lnTo>
                  <a:lnTo>
                    <a:pt x="52" y="251"/>
                  </a:lnTo>
                  <a:lnTo>
                    <a:pt x="56" y="248"/>
                  </a:lnTo>
                  <a:lnTo>
                    <a:pt x="60" y="243"/>
                  </a:lnTo>
                  <a:lnTo>
                    <a:pt x="64" y="240"/>
                  </a:lnTo>
                  <a:lnTo>
                    <a:pt x="45" y="219"/>
                  </a:lnTo>
                  <a:lnTo>
                    <a:pt x="34" y="195"/>
                  </a:lnTo>
                  <a:lnTo>
                    <a:pt x="28" y="168"/>
                  </a:lnTo>
                  <a:lnTo>
                    <a:pt x="28" y="140"/>
                  </a:lnTo>
                  <a:lnTo>
                    <a:pt x="32" y="111"/>
                  </a:lnTo>
                  <a:lnTo>
                    <a:pt x="42" y="83"/>
                  </a:lnTo>
                  <a:lnTo>
                    <a:pt x="54" y="58"/>
                  </a:lnTo>
                  <a:lnTo>
                    <a:pt x="69" y="35"/>
                  </a:lnTo>
                  <a:lnTo>
                    <a:pt x="64" y="39"/>
                  </a:lnTo>
                  <a:lnTo>
                    <a:pt x="60" y="42"/>
                  </a:lnTo>
                  <a:lnTo>
                    <a:pt x="54" y="47"/>
                  </a:lnTo>
                  <a:lnTo>
                    <a:pt x="49" y="50"/>
                  </a:lnTo>
                  <a:lnTo>
                    <a:pt x="51" y="50"/>
                  </a:lnTo>
                  <a:lnTo>
                    <a:pt x="53" y="50"/>
                  </a:lnTo>
                  <a:lnTo>
                    <a:pt x="54" y="50"/>
                  </a:lnTo>
                  <a:lnTo>
                    <a:pt x="55" y="50"/>
                  </a:lnTo>
                  <a:lnTo>
                    <a:pt x="84"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93" name="Freeform 58">
              <a:extLst>
                <a:ext uri="{FF2B5EF4-FFF2-40B4-BE49-F238E27FC236}">
                  <a16:creationId xmlns:a16="http://schemas.microsoft.com/office/drawing/2014/main" id="{8A972806-BF2D-4C4E-B2CC-026F76DAF179}"/>
                </a:ext>
              </a:extLst>
            </p:cNvPr>
            <p:cNvSpPr>
              <a:spLocks/>
            </p:cNvSpPr>
            <p:nvPr/>
          </p:nvSpPr>
          <p:spPr bwMode="auto">
            <a:xfrm>
              <a:off x="1981" y="3879"/>
              <a:ext cx="378" cy="259"/>
            </a:xfrm>
            <a:custGeom>
              <a:avLst/>
              <a:gdLst>
                <a:gd name="T0" fmla="*/ 0 w 1136"/>
                <a:gd name="T1" fmla="*/ 0 h 777"/>
                <a:gd name="T2" fmla="*/ 0 w 1136"/>
                <a:gd name="T3" fmla="*/ 0 h 777"/>
                <a:gd name="T4" fmla="*/ 0 w 1136"/>
                <a:gd name="T5" fmla="*/ 0 h 777"/>
                <a:gd name="T6" fmla="*/ 0 w 1136"/>
                <a:gd name="T7" fmla="*/ 0 h 777"/>
                <a:gd name="T8" fmla="*/ 0 w 1136"/>
                <a:gd name="T9" fmla="*/ 0 h 777"/>
                <a:gd name="T10" fmla="*/ 0 w 1136"/>
                <a:gd name="T11" fmla="*/ 0 h 777"/>
                <a:gd name="T12" fmla="*/ 0 w 1136"/>
                <a:gd name="T13" fmla="*/ 0 h 777"/>
                <a:gd name="T14" fmla="*/ 0 w 1136"/>
                <a:gd name="T15" fmla="*/ 0 h 777"/>
                <a:gd name="T16" fmla="*/ 0 w 1136"/>
                <a:gd name="T17" fmla="*/ 0 h 777"/>
                <a:gd name="T18" fmla="*/ 0 w 1136"/>
                <a:gd name="T19" fmla="*/ 0 h 777"/>
                <a:gd name="T20" fmla="*/ 0 w 1136"/>
                <a:gd name="T21" fmla="*/ 0 h 777"/>
                <a:gd name="T22" fmla="*/ 0 w 1136"/>
                <a:gd name="T23" fmla="*/ 0 h 777"/>
                <a:gd name="T24" fmla="*/ 0 w 1136"/>
                <a:gd name="T25" fmla="*/ 0 h 777"/>
                <a:gd name="T26" fmla="*/ 0 w 1136"/>
                <a:gd name="T27" fmla="*/ 0 h 777"/>
                <a:gd name="T28" fmla="*/ 0 w 1136"/>
                <a:gd name="T29" fmla="*/ 0 h 777"/>
                <a:gd name="T30" fmla="*/ 0 w 1136"/>
                <a:gd name="T31" fmla="*/ 0 h 777"/>
                <a:gd name="T32" fmla="*/ 0 w 1136"/>
                <a:gd name="T33" fmla="*/ 0 h 777"/>
                <a:gd name="T34" fmla="*/ 0 w 1136"/>
                <a:gd name="T35" fmla="*/ 0 h 777"/>
                <a:gd name="T36" fmla="*/ 0 w 1136"/>
                <a:gd name="T37" fmla="*/ 0 h 777"/>
                <a:gd name="T38" fmla="*/ 0 w 1136"/>
                <a:gd name="T39" fmla="*/ 0 h 777"/>
                <a:gd name="T40" fmla="*/ 0 w 1136"/>
                <a:gd name="T41" fmla="*/ 0 h 777"/>
                <a:gd name="T42" fmla="*/ 0 w 1136"/>
                <a:gd name="T43" fmla="*/ 0 h 777"/>
                <a:gd name="T44" fmla="*/ 0 w 1136"/>
                <a:gd name="T45" fmla="*/ 0 h 777"/>
                <a:gd name="T46" fmla="*/ 0 w 1136"/>
                <a:gd name="T47" fmla="*/ 0 h 777"/>
                <a:gd name="T48" fmla="*/ 0 w 1136"/>
                <a:gd name="T49" fmla="*/ 0 h 777"/>
                <a:gd name="T50" fmla="*/ 0 w 1136"/>
                <a:gd name="T51" fmla="*/ 0 h 777"/>
                <a:gd name="T52" fmla="*/ 0 w 1136"/>
                <a:gd name="T53" fmla="*/ 0 h 777"/>
                <a:gd name="T54" fmla="*/ 0 w 1136"/>
                <a:gd name="T55" fmla="*/ 0 h 777"/>
                <a:gd name="T56" fmla="*/ 0 w 1136"/>
                <a:gd name="T57" fmla="*/ 0 h 777"/>
                <a:gd name="T58" fmla="*/ 0 w 1136"/>
                <a:gd name="T59" fmla="*/ 0 h 777"/>
                <a:gd name="T60" fmla="*/ 0 w 1136"/>
                <a:gd name="T61" fmla="*/ 0 h 777"/>
                <a:gd name="T62" fmla="*/ 0 w 1136"/>
                <a:gd name="T63" fmla="*/ 0 h 777"/>
                <a:gd name="T64" fmla="*/ 0 w 1136"/>
                <a:gd name="T65" fmla="*/ 0 h 777"/>
                <a:gd name="T66" fmla="*/ 0 w 1136"/>
                <a:gd name="T67" fmla="*/ 0 h 777"/>
                <a:gd name="T68" fmla="*/ 0 w 1136"/>
                <a:gd name="T69" fmla="*/ 0 h 777"/>
                <a:gd name="T70" fmla="*/ 0 w 1136"/>
                <a:gd name="T71" fmla="*/ 0 h 777"/>
                <a:gd name="T72" fmla="*/ 0 w 1136"/>
                <a:gd name="T73" fmla="*/ 0 h 777"/>
                <a:gd name="T74" fmla="*/ 0 w 1136"/>
                <a:gd name="T75" fmla="*/ 0 h 777"/>
                <a:gd name="T76" fmla="*/ 0 w 1136"/>
                <a:gd name="T77" fmla="*/ 0 h 777"/>
                <a:gd name="T78" fmla="*/ 0 w 1136"/>
                <a:gd name="T79" fmla="*/ 0 h 7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36" h="777">
                  <a:moveTo>
                    <a:pt x="0" y="0"/>
                  </a:moveTo>
                  <a:lnTo>
                    <a:pt x="0" y="6"/>
                  </a:lnTo>
                  <a:lnTo>
                    <a:pt x="0" y="20"/>
                  </a:lnTo>
                  <a:lnTo>
                    <a:pt x="0" y="45"/>
                  </a:lnTo>
                  <a:lnTo>
                    <a:pt x="2" y="77"/>
                  </a:lnTo>
                  <a:lnTo>
                    <a:pt x="7" y="115"/>
                  </a:lnTo>
                  <a:lnTo>
                    <a:pt x="13" y="159"/>
                  </a:lnTo>
                  <a:lnTo>
                    <a:pt x="25" y="207"/>
                  </a:lnTo>
                  <a:lnTo>
                    <a:pt x="39" y="258"/>
                  </a:lnTo>
                  <a:lnTo>
                    <a:pt x="60" y="310"/>
                  </a:lnTo>
                  <a:lnTo>
                    <a:pt x="85" y="363"/>
                  </a:lnTo>
                  <a:lnTo>
                    <a:pt x="118" y="417"/>
                  </a:lnTo>
                  <a:lnTo>
                    <a:pt x="157" y="468"/>
                  </a:lnTo>
                  <a:lnTo>
                    <a:pt x="205" y="516"/>
                  </a:lnTo>
                  <a:lnTo>
                    <a:pt x="261" y="561"/>
                  </a:lnTo>
                  <a:lnTo>
                    <a:pt x="327" y="600"/>
                  </a:lnTo>
                  <a:lnTo>
                    <a:pt x="401" y="633"/>
                  </a:lnTo>
                  <a:lnTo>
                    <a:pt x="481" y="659"/>
                  </a:lnTo>
                  <a:lnTo>
                    <a:pt x="557" y="681"/>
                  </a:lnTo>
                  <a:lnTo>
                    <a:pt x="628" y="696"/>
                  </a:lnTo>
                  <a:lnTo>
                    <a:pt x="698" y="707"/>
                  </a:lnTo>
                  <a:lnTo>
                    <a:pt x="762" y="713"/>
                  </a:lnTo>
                  <a:lnTo>
                    <a:pt x="823" y="716"/>
                  </a:lnTo>
                  <a:lnTo>
                    <a:pt x="879" y="715"/>
                  </a:lnTo>
                  <a:lnTo>
                    <a:pt x="930" y="713"/>
                  </a:lnTo>
                  <a:lnTo>
                    <a:pt x="976" y="708"/>
                  </a:lnTo>
                  <a:lnTo>
                    <a:pt x="1017" y="703"/>
                  </a:lnTo>
                  <a:lnTo>
                    <a:pt x="1052" y="696"/>
                  </a:lnTo>
                  <a:lnTo>
                    <a:pt x="1081" y="689"/>
                  </a:lnTo>
                  <a:lnTo>
                    <a:pt x="1105" y="683"/>
                  </a:lnTo>
                  <a:lnTo>
                    <a:pt x="1122" y="678"/>
                  </a:lnTo>
                  <a:lnTo>
                    <a:pt x="1132" y="674"/>
                  </a:lnTo>
                  <a:lnTo>
                    <a:pt x="1136" y="673"/>
                  </a:lnTo>
                  <a:lnTo>
                    <a:pt x="1135" y="674"/>
                  </a:lnTo>
                  <a:lnTo>
                    <a:pt x="1131" y="675"/>
                  </a:lnTo>
                  <a:lnTo>
                    <a:pt x="1126" y="679"/>
                  </a:lnTo>
                  <a:lnTo>
                    <a:pt x="1118" y="682"/>
                  </a:lnTo>
                  <a:lnTo>
                    <a:pt x="1109" y="687"/>
                  </a:lnTo>
                  <a:lnTo>
                    <a:pt x="1097" y="692"/>
                  </a:lnTo>
                  <a:lnTo>
                    <a:pt x="1084" y="699"/>
                  </a:lnTo>
                  <a:lnTo>
                    <a:pt x="1068" y="705"/>
                  </a:lnTo>
                  <a:lnTo>
                    <a:pt x="1052" y="712"/>
                  </a:lnTo>
                  <a:lnTo>
                    <a:pt x="1033" y="720"/>
                  </a:lnTo>
                  <a:lnTo>
                    <a:pt x="1013" y="726"/>
                  </a:lnTo>
                  <a:lnTo>
                    <a:pt x="992" y="733"/>
                  </a:lnTo>
                  <a:lnTo>
                    <a:pt x="968" y="740"/>
                  </a:lnTo>
                  <a:lnTo>
                    <a:pt x="944" y="747"/>
                  </a:lnTo>
                  <a:lnTo>
                    <a:pt x="918" y="754"/>
                  </a:lnTo>
                  <a:lnTo>
                    <a:pt x="892" y="759"/>
                  </a:lnTo>
                  <a:lnTo>
                    <a:pt x="863" y="765"/>
                  </a:lnTo>
                  <a:lnTo>
                    <a:pt x="835" y="770"/>
                  </a:lnTo>
                  <a:lnTo>
                    <a:pt x="806" y="773"/>
                  </a:lnTo>
                  <a:lnTo>
                    <a:pt x="775" y="775"/>
                  </a:lnTo>
                  <a:lnTo>
                    <a:pt x="743" y="777"/>
                  </a:lnTo>
                  <a:lnTo>
                    <a:pt x="711" y="777"/>
                  </a:lnTo>
                  <a:lnTo>
                    <a:pt x="678" y="776"/>
                  </a:lnTo>
                  <a:lnTo>
                    <a:pt x="645" y="774"/>
                  </a:lnTo>
                  <a:lnTo>
                    <a:pt x="611" y="770"/>
                  </a:lnTo>
                  <a:lnTo>
                    <a:pt x="577" y="764"/>
                  </a:lnTo>
                  <a:lnTo>
                    <a:pt x="542" y="756"/>
                  </a:lnTo>
                  <a:lnTo>
                    <a:pt x="508" y="746"/>
                  </a:lnTo>
                  <a:lnTo>
                    <a:pt x="473" y="734"/>
                  </a:lnTo>
                  <a:lnTo>
                    <a:pt x="438" y="720"/>
                  </a:lnTo>
                  <a:lnTo>
                    <a:pt x="403" y="704"/>
                  </a:lnTo>
                  <a:lnTo>
                    <a:pt x="367" y="684"/>
                  </a:lnTo>
                  <a:lnTo>
                    <a:pt x="302" y="641"/>
                  </a:lnTo>
                  <a:lnTo>
                    <a:pt x="245" y="594"/>
                  </a:lnTo>
                  <a:lnTo>
                    <a:pt x="195" y="541"/>
                  </a:lnTo>
                  <a:lnTo>
                    <a:pt x="153" y="487"/>
                  </a:lnTo>
                  <a:lnTo>
                    <a:pt x="117" y="430"/>
                  </a:lnTo>
                  <a:lnTo>
                    <a:pt x="87" y="373"/>
                  </a:lnTo>
                  <a:lnTo>
                    <a:pt x="63" y="317"/>
                  </a:lnTo>
                  <a:lnTo>
                    <a:pt x="44" y="262"/>
                  </a:lnTo>
                  <a:lnTo>
                    <a:pt x="29" y="209"/>
                  </a:lnTo>
                  <a:lnTo>
                    <a:pt x="18" y="160"/>
                  </a:lnTo>
                  <a:lnTo>
                    <a:pt x="10" y="116"/>
                  </a:lnTo>
                  <a:lnTo>
                    <a:pt x="4" y="77"/>
                  </a:lnTo>
                  <a:lnTo>
                    <a:pt x="2" y="44"/>
                  </a:lnTo>
                  <a:lnTo>
                    <a:pt x="0" y="20"/>
                  </a:lnTo>
                  <a:lnTo>
                    <a:pt x="0" y="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94" name="Freeform 59">
              <a:extLst>
                <a:ext uri="{FF2B5EF4-FFF2-40B4-BE49-F238E27FC236}">
                  <a16:creationId xmlns:a16="http://schemas.microsoft.com/office/drawing/2014/main" id="{8187C9FD-FC15-478B-8431-DC20EDFB405C}"/>
                </a:ext>
              </a:extLst>
            </p:cNvPr>
            <p:cNvSpPr>
              <a:spLocks/>
            </p:cNvSpPr>
            <p:nvPr/>
          </p:nvSpPr>
          <p:spPr bwMode="auto">
            <a:xfrm>
              <a:off x="2297" y="3555"/>
              <a:ext cx="209" cy="187"/>
            </a:xfrm>
            <a:custGeom>
              <a:avLst/>
              <a:gdLst>
                <a:gd name="T0" fmla="*/ 0 w 628"/>
                <a:gd name="T1" fmla="*/ 0 h 561"/>
                <a:gd name="T2" fmla="*/ 0 w 628"/>
                <a:gd name="T3" fmla="*/ 0 h 561"/>
                <a:gd name="T4" fmla="*/ 0 w 628"/>
                <a:gd name="T5" fmla="*/ 0 h 561"/>
                <a:gd name="T6" fmla="*/ 0 w 628"/>
                <a:gd name="T7" fmla="*/ 0 h 561"/>
                <a:gd name="T8" fmla="*/ 0 w 628"/>
                <a:gd name="T9" fmla="*/ 0 h 561"/>
                <a:gd name="T10" fmla="*/ 0 w 628"/>
                <a:gd name="T11" fmla="*/ 0 h 561"/>
                <a:gd name="T12" fmla="*/ 0 w 628"/>
                <a:gd name="T13" fmla="*/ 0 h 561"/>
                <a:gd name="T14" fmla="*/ 0 w 628"/>
                <a:gd name="T15" fmla="*/ 0 h 561"/>
                <a:gd name="T16" fmla="*/ 0 w 628"/>
                <a:gd name="T17" fmla="*/ 0 h 561"/>
                <a:gd name="T18" fmla="*/ 0 w 628"/>
                <a:gd name="T19" fmla="*/ 0 h 561"/>
                <a:gd name="T20" fmla="*/ 0 w 628"/>
                <a:gd name="T21" fmla="*/ 0 h 561"/>
                <a:gd name="T22" fmla="*/ 0 w 628"/>
                <a:gd name="T23" fmla="*/ 0 h 561"/>
                <a:gd name="T24" fmla="*/ 0 w 628"/>
                <a:gd name="T25" fmla="*/ 0 h 561"/>
                <a:gd name="T26" fmla="*/ 0 w 628"/>
                <a:gd name="T27" fmla="*/ 0 h 561"/>
                <a:gd name="T28" fmla="*/ 0 w 628"/>
                <a:gd name="T29" fmla="*/ 0 h 561"/>
                <a:gd name="T30" fmla="*/ 0 w 628"/>
                <a:gd name="T31" fmla="*/ 0 h 561"/>
                <a:gd name="T32" fmla="*/ 0 w 628"/>
                <a:gd name="T33" fmla="*/ 0 h 561"/>
                <a:gd name="T34" fmla="*/ 0 w 628"/>
                <a:gd name="T35" fmla="*/ 0 h 561"/>
                <a:gd name="T36" fmla="*/ 0 w 628"/>
                <a:gd name="T37" fmla="*/ 0 h 561"/>
                <a:gd name="T38" fmla="*/ 0 w 628"/>
                <a:gd name="T39" fmla="*/ 0 h 561"/>
                <a:gd name="T40" fmla="*/ 0 w 628"/>
                <a:gd name="T41" fmla="*/ 0 h 561"/>
                <a:gd name="T42" fmla="*/ 0 w 628"/>
                <a:gd name="T43" fmla="*/ 0 h 561"/>
                <a:gd name="T44" fmla="*/ 0 w 628"/>
                <a:gd name="T45" fmla="*/ 0 h 561"/>
                <a:gd name="T46" fmla="*/ 0 w 628"/>
                <a:gd name="T47" fmla="*/ 0 h 561"/>
                <a:gd name="T48" fmla="*/ 0 w 628"/>
                <a:gd name="T49" fmla="*/ 0 h 561"/>
                <a:gd name="T50" fmla="*/ 0 w 628"/>
                <a:gd name="T51" fmla="*/ 0 h 561"/>
                <a:gd name="T52" fmla="*/ 0 w 628"/>
                <a:gd name="T53" fmla="*/ 0 h 561"/>
                <a:gd name="T54" fmla="*/ 0 w 628"/>
                <a:gd name="T55" fmla="*/ 0 h 561"/>
                <a:gd name="T56" fmla="*/ 0 w 628"/>
                <a:gd name="T57" fmla="*/ 0 h 561"/>
                <a:gd name="T58" fmla="*/ 0 w 628"/>
                <a:gd name="T59" fmla="*/ 0 h 561"/>
                <a:gd name="T60" fmla="*/ 0 w 628"/>
                <a:gd name="T61" fmla="*/ 0 h 561"/>
                <a:gd name="T62" fmla="*/ 0 w 628"/>
                <a:gd name="T63" fmla="*/ 0 h 561"/>
                <a:gd name="T64" fmla="*/ 0 w 628"/>
                <a:gd name="T65" fmla="*/ 0 h 561"/>
                <a:gd name="T66" fmla="*/ 0 w 628"/>
                <a:gd name="T67" fmla="*/ 0 h 561"/>
                <a:gd name="T68" fmla="*/ 0 w 628"/>
                <a:gd name="T69" fmla="*/ 0 h 561"/>
                <a:gd name="T70" fmla="*/ 0 w 628"/>
                <a:gd name="T71" fmla="*/ 0 h 561"/>
                <a:gd name="T72" fmla="*/ 0 w 628"/>
                <a:gd name="T73" fmla="*/ 0 h 561"/>
                <a:gd name="T74" fmla="*/ 0 w 628"/>
                <a:gd name="T75" fmla="*/ 0 h 561"/>
                <a:gd name="T76" fmla="*/ 0 w 628"/>
                <a:gd name="T77" fmla="*/ 0 h 561"/>
                <a:gd name="T78" fmla="*/ 0 w 628"/>
                <a:gd name="T79" fmla="*/ 0 h 561"/>
                <a:gd name="T80" fmla="*/ 0 w 628"/>
                <a:gd name="T81" fmla="*/ 0 h 561"/>
                <a:gd name="T82" fmla="*/ 0 w 628"/>
                <a:gd name="T83" fmla="*/ 0 h 561"/>
                <a:gd name="T84" fmla="*/ 0 w 628"/>
                <a:gd name="T85" fmla="*/ 0 h 561"/>
                <a:gd name="T86" fmla="*/ 0 w 628"/>
                <a:gd name="T87" fmla="*/ 0 h 561"/>
                <a:gd name="T88" fmla="*/ 0 w 628"/>
                <a:gd name="T89" fmla="*/ 0 h 561"/>
                <a:gd name="T90" fmla="*/ 0 w 628"/>
                <a:gd name="T91" fmla="*/ 0 h 561"/>
                <a:gd name="T92" fmla="*/ 0 w 628"/>
                <a:gd name="T93" fmla="*/ 0 h 561"/>
                <a:gd name="T94" fmla="*/ 0 w 628"/>
                <a:gd name="T95" fmla="*/ 0 h 561"/>
                <a:gd name="T96" fmla="*/ 0 w 628"/>
                <a:gd name="T97" fmla="*/ 0 h 561"/>
                <a:gd name="T98" fmla="*/ 0 w 628"/>
                <a:gd name="T99" fmla="*/ 0 h 561"/>
                <a:gd name="T100" fmla="*/ 0 w 628"/>
                <a:gd name="T101" fmla="*/ 0 h 561"/>
                <a:gd name="T102" fmla="*/ 0 w 628"/>
                <a:gd name="T103" fmla="*/ 0 h 561"/>
                <a:gd name="T104" fmla="*/ 0 w 628"/>
                <a:gd name="T105" fmla="*/ 0 h 561"/>
                <a:gd name="T106" fmla="*/ 0 w 628"/>
                <a:gd name="T107" fmla="*/ 0 h 561"/>
                <a:gd name="T108" fmla="*/ 0 w 628"/>
                <a:gd name="T109" fmla="*/ 0 h 561"/>
                <a:gd name="T110" fmla="*/ 0 w 628"/>
                <a:gd name="T111" fmla="*/ 0 h 561"/>
                <a:gd name="T112" fmla="*/ 0 w 628"/>
                <a:gd name="T113" fmla="*/ 0 h 5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28" h="561">
                  <a:moveTo>
                    <a:pt x="0" y="0"/>
                  </a:moveTo>
                  <a:lnTo>
                    <a:pt x="3" y="0"/>
                  </a:lnTo>
                  <a:lnTo>
                    <a:pt x="14" y="3"/>
                  </a:lnTo>
                  <a:lnTo>
                    <a:pt x="32" y="5"/>
                  </a:lnTo>
                  <a:lnTo>
                    <a:pt x="56" y="9"/>
                  </a:lnTo>
                  <a:lnTo>
                    <a:pt x="85" y="16"/>
                  </a:lnTo>
                  <a:lnTo>
                    <a:pt x="116" y="24"/>
                  </a:lnTo>
                  <a:lnTo>
                    <a:pt x="152" y="34"/>
                  </a:lnTo>
                  <a:lnTo>
                    <a:pt x="190" y="46"/>
                  </a:lnTo>
                  <a:lnTo>
                    <a:pt x="230" y="62"/>
                  </a:lnTo>
                  <a:lnTo>
                    <a:pt x="271" y="79"/>
                  </a:lnTo>
                  <a:lnTo>
                    <a:pt x="312" y="99"/>
                  </a:lnTo>
                  <a:lnTo>
                    <a:pt x="351" y="122"/>
                  </a:lnTo>
                  <a:lnTo>
                    <a:pt x="389" y="148"/>
                  </a:lnTo>
                  <a:lnTo>
                    <a:pt x="425" y="179"/>
                  </a:lnTo>
                  <a:lnTo>
                    <a:pt x="458" y="211"/>
                  </a:lnTo>
                  <a:lnTo>
                    <a:pt x="486" y="249"/>
                  </a:lnTo>
                  <a:lnTo>
                    <a:pt x="533" y="323"/>
                  </a:lnTo>
                  <a:lnTo>
                    <a:pt x="568" y="386"/>
                  </a:lnTo>
                  <a:lnTo>
                    <a:pt x="593" y="440"/>
                  </a:lnTo>
                  <a:lnTo>
                    <a:pt x="610" y="484"/>
                  </a:lnTo>
                  <a:lnTo>
                    <a:pt x="620" y="518"/>
                  </a:lnTo>
                  <a:lnTo>
                    <a:pt x="626" y="542"/>
                  </a:lnTo>
                  <a:lnTo>
                    <a:pt x="628" y="557"/>
                  </a:lnTo>
                  <a:lnTo>
                    <a:pt x="628" y="561"/>
                  </a:lnTo>
                  <a:lnTo>
                    <a:pt x="627" y="558"/>
                  </a:lnTo>
                  <a:lnTo>
                    <a:pt x="623" y="549"/>
                  </a:lnTo>
                  <a:lnTo>
                    <a:pt x="615" y="534"/>
                  </a:lnTo>
                  <a:lnTo>
                    <a:pt x="604" y="516"/>
                  </a:lnTo>
                  <a:lnTo>
                    <a:pt x="593" y="492"/>
                  </a:lnTo>
                  <a:lnTo>
                    <a:pt x="578" y="466"/>
                  </a:lnTo>
                  <a:lnTo>
                    <a:pt x="562" y="437"/>
                  </a:lnTo>
                  <a:lnTo>
                    <a:pt x="544" y="407"/>
                  </a:lnTo>
                  <a:lnTo>
                    <a:pt x="525" y="375"/>
                  </a:lnTo>
                  <a:lnTo>
                    <a:pt x="503" y="342"/>
                  </a:lnTo>
                  <a:lnTo>
                    <a:pt x="482" y="310"/>
                  </a:lnTo>
                  <a:lnTo>
                    <a:pt x="459" y="278"/>
                  </a:lnTo>
                  <a:lnTo>
                    <a:pt x="435" y="249"/>
                  </a:lnTo>
                  <a:lnTo>
                    <a:pt x="412" y="221"/>
                  </a:lnTo>
                  <a:lnTo>
                    <a:pt x="387" y="197"/>
                  </a:lnTo>
                  <a:lnTo>
                    <a:pt x="363" y="175"/>
                  </a:lnTo>
                  <a:lnTo>
                    <a:pt x="337" y="157"/>
                  </a:lnTo>
                  <a:lnTo>
                    <a:pt x="309" y="139"/>
                  </a:lnTo>
                  <a:lnTo>
                    <a:pt x="281" y="122"/>
                  </a:lnTo>
                  <a:lnTo>
                    <a:pt x="250" y="105"/>
                  </a:lnTo>
                  <a:lnTo>
                    <a:pt x="221" y="90"/>
                  </a:lnTo>
                  <a:lnTo>
                    <a:pt x="190" y="75"/>
                  </a:lnTo>
                  <a:lnTo>
                    <a:pt x="161" y="62"/>
                  </a:lnTo>
                  <a:lnTo>
                    <a:pt x="132" y="50"/>
                  </a:lnTo>
                  <a:lnTo>
                    <a:pt x="105" y="39"/>
                  </a:lnTo>
                  <a:lnTo>
                    <a:pt x="80" y="29"/>
                  </a:lnTo>
                  <a:lnTo>
                    <a:pt x="57" y="21"/>
                  </a:lnTo>
                  <a:lnTo>
                    <a:pt x="38" y="14"/>
                  </a:lnTo>
                  <a:lnTo>
                    <a:pt x="22" y="8"/>
                  </a:lnTo>
                  <a:lnTo>
                    <a:pt x="10" y="4"/>
                  </a:lnTo>
                  <a:lnTo>
                    <a:pt x="2"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11269" name="Picture 21" descr="C:\WINDOWS\Desktop\PESO logo2c.jpg">
            <a:extLst>
              <a:ext uri="{FF2B5EF4-FFF2-40B4-BE49-F238E27FC236}">
                <a16:creationId xmlns:a16="http://schemas.microsoft.com/office/drawing/2014/main" id="{F6F93ECA-25E9-4A94-9D64-FCEFB3BCC37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86038" y="627063"/>
            <a:ext cx="1627187"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70" name="Text Box 2">
            <a:extLst>
              <a:ext uri="{FF2B5EF4-FFF2-40B4-BE49-F238E27FC236}">
                <a16:creationId xmlns:a16="http://schemas.microsoft.com/office/drawing/2014/main" id="{A8931D24-9275-434E-815F-B2F69198073E}"/>
              </a:ext>
            </a:extLst>
          </p:cNvPr>
          <p:cNvSpPr txBox="1">
            <a:spLocks noChangeArrowheads="1"/>
          </p:cNvSpPr>
          <p:nvPr/>
        </p:nvSpPr>
        <p:spPr bwMode="auto">
          <a:xfrm>
            <a:off x="498475" y="7502525"/>
            <a:ext cx="5572125" cy="1014413"/>
          </a:xfrm>
          <a:prstGeom prst="rect">
            <a:avLst/>
          </a:prstGeom>
          <a:noFill/>
          <a:ln>
            <a:noFill/>
          </a:ln>
          <a:effectLst/>
          <a:extLst>
            <a:ext uri="{909E8E84-426E-40DD-AFC4-6F175D3DCCD1}">
              <a14:hiddenFill xmlns:a14="http://schemas.microsoft.com/office/drawing/2010/main">
                <a:solidFill>
                  <a:srgbClr val="CCFFCC"/>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lgn="ctr"/>
            <a:r>
              <a:rPr lang="es-ES" altLang="en-US" sz="1200"/>
              <a:t>Nota:  Este material educativo o cualquier otro material utilizado para adiestrar a patrones y empleados de los requisitos de cumplimiento de los reglamentos de Oregon OSHA por conducto de la simplificación de los reglamentos, no se considerará substituto de cualquiera de las previsiones de la Ley de Seguridad en el Trabajo de Oregon, o por cualquiera de las normas dictaminadas por Oregon OSHA.</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AutoShape 2">
            <a:extLst>
              <a:ext uri="{FF2B5EF4-FFF2-40B4-BE49-F238E27FC236}">
                <a16:creationId xmlns:a16="http://schemas.microsoft.com/office/drawing/2014/main" id="{D927DA38-4C18-49D6-95B6-2F7C6D95E36C}"/>
              </a:ext>
            </a:extLst>
          </p:cNvPr>
          <p:cNvSpPr>
            <a:spLocks noChangeArrowheads="1"/>
          </p:cNvSpPr>
          <p:nvPr/>
        </p:nvSpPr>
        <p:spPr bwMode="auto">
          <a:xfrm>
            <a:off x="400050" y="920750"/>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2291" name="Text Box 4">
            <a:extLst>
              <a:ext uri="{FF2B5EF4-FFF2-40B4-BE49-F238E27FC236}">
                <a16:creationId xmlns:a16="http://schemas.microsoft.com/office/drawing/2014/main" id="{8AC9BF84-165A-4A74-82E6-E106EA621842}"/>
              </a:ext>
            </a:extLst>
          </p:cNvPr>
          <p:cNvSpPr txBox="1">
            <a:spLocks noChangeArrowheads="1"/>
          </p:cNvSpPr>
          <p:nvPr/>
        </p:nvSpPr>
        <p:spPr bwMode="auto">
          <a:xfrm>
            <a:off x="942975" y="1809750"/>
            <a:ext cx="5257800" cy="646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indent="3175">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s-ES_tradnl" altLang="en-US" sz="2400" b="1" i="1" dirty="0" err="1"/>
              <a:t>The</a:t>
            </a:r>
            <a:r>
              <a:rPr lang="es-ES_tradnl" altLang="en-US" sz="2400" b="1" i="1" dirty="0"/>
              <a:t> </a:t>
            </a:r>
            <a:r>
              <a:rPr lang="es-ES_tradnl" altLang="en-US" sz="2400" b="1" i="1" dirty="0" err="1"/>
              <a:t>reason</a:t>
            </a:r>
            <a:r>
              <a:rPr lang="es-ES_tradnl" altLang="en-US" sz="2400" b="1" i="1" dirty="0"/>
              <a:t> </a:t>
            </a:r>
            <a:r>
              <a:rPr lang="es-ES_tradnl" altLang="en-US" sz="2400" b="1" i="1" dirty="0" err="1"/>
              <a:t>for</a:t>
            </a:r>
            <a:r>
              <a:rPr lang="es-ES_tradnl" altLang="en-US" sz="2400" b="1" i="1" dirty="0"/>
              <a:t> </a:t>
            </a:r>
            <a:r>
              <a:rPr lang="es-ES_tradnl" altLang="en-US" sz="2400" b="1" i="1" dirty="0" err="1"/>
              <a:t>this</a:t>
            </a:r>
            <a:r>
              <a:rPr lang="es-ES_tradnl" altLang="en-US" sz="2400" b="1" i="1" dirty="0"/>
              <a:t> </a:t>
            </a:r>
            <a:r>
              <a:rPr lang="es-ES_tradnl" altLang="en-US" sz="2400" b="1" i="1" dirty="0" err="1"/>
              <a:t>course</a:t>
            </a:r>
            <a:endParaRPr lang="es-ES_tradnl" altLang="en-US" sz="2400" b="1" i="1" dirty="0"/>
          </a:p>
          <a:p>
            <a:endParaRPr lang="en-US" altLang="en-US" b="1" dirty="0"/>
          </a:p>
          <a:p>
            <a:pPr lvl="1"/>
            <a:r>
              <a:rPr lang="es-ES_tradnl" altLang="en-US" sz="1800" b="1" dirty="0"/>
              <a:t>In </a:t>
            </a:r>
            <a:r>
              <a:rPr lang="es-ES_tradnl" altLang="en-US" sz="1800" b="1" dirty="0" err="1"/>
              <a:t>almost</a:t>
            </a:r>
            <a:r>
              <a:rPr lang="es-ES_tradnl" altLang="en-US" sz="1800" b="1" dirty="0"/>
              <a:t> </a:t>
            </a:r>
            <a:r>
              <a:rPr lang="es-ES_tradnl" altLang="en-US" sz="1800" b="1" dirty="0" err="1"/>
              <a:t>every</a:t>
            </a:r>
            <a:r>
              <a:rPr lang="es-ES_tradnl" altLang="en-US" sz="1800" b="1" dirty="0"/>
              <a:t> </a:t>
            </a:r>
            <a:r>
              <a:rPr lang="es-ES_tradnl" altLang="en-US" sz="1800" b="1" dirty="0" err="1"/>
              <a:t>workplace</a:t>
            </a:r>
            <a:r>
              <a:rPr lang="es-ES_tradnl" altLang="en-US" sz="1800" b="1" dirty="0"/>
              <a:t>, material has to be moved </a:t>
            </a:r>
            <a:r>
              <a:rPr lang="es-ES_tradnl" altLang="en-US" sz="1800" b="1" dirty="0" err="1"/>
              <a:t>from</a:t>
            </a:r>
            <a:r>
              <a:rPr lang="es-ES_tradnl" altLang="en-US" sz="1800" b="1" dirty="0"/>
              <a:t> </a:t>
            </a:r>
            <a:r>
              <a:rPr lang="es-ES_tradnl" altLang="en-US" sz="1800" b="1" dirty="0" err="1"/>
              <a:t>one</a:t>
            </a:r>
            <a:r>
              <a:rPr lang="es-ES_tradnl" altLang="en-US" sz="1800" b="1" dirty="0"/>
              <a:t> place to </a:t>
            </a:r>
            <a:r>
              <a:rPr lang="es-ES_tradnl" altLang="en-US" sz="1800" b="1" dirty="0" err="1"/>
              <a:t>another</a:t>
            </a:r>
            <a:r>
              <a:rPr lang="es-ES_tradnl" altLang="en-US" sz="1800" b="1" dirty="0"/>
              <a:t>.  </a:t>
            </a:r>
            <a:r>
              <a:rPr lang="es-ES_tradnl" altLang="en-US" sz="1800" b="1" dirty="0" err="1"/>
              <a:t>Handling</a:t>
            </a:r>
            <a:r>
              <a:rPr lang="es-ES_tradnl" altLang="en-US" sz="1800" b="1" dirty="0"/>
              <a:t> </a:t>
            </a:r>
            <a:r>
              <a:rPr lang="es-ES_tradnl" altLang="en-US" sz="1800" b="1" dirty="0" err="1"/>
              <a:t>materials</a:t>
            </a:r>
            <a:r>
              <a:rPr lang="es-ES_tradnl" altLang="en-US" sz="1800" b="1" dirty="0"/>
              <a:t> </a:t>
            </a:r>
            <a:r>
              <a:rPr lang="es-ES_tradnl" altLang="en-US" sz="1800" b="1" dirty="0" err="1"/>
              <a:t>is</a:t>
            </a:r>
            <a:r>
              <a:rPr lang="es-ES_tradnl" altLang="en-US" sz="1800" b="1" dirty="0"/>
              <a:t> </a:t>
            </a:r>
            <a:r>
              <a:rPr lang="es-ES_tradnl" altLang="en-US" sz="1800" b="1" dirty="0" err="1"/>
              <a:t>the</a:t>
            </a:r>
            <a:r>
              <a:rPr lang="es-ES_tradnl" altLang="en-US" sz="1800" b="1" dirty="0"/>
              <a:t> cause </a:t>
            </a:r>
            <a:r>
              <a:rPr lang="es-ES_tradnl" altLang="en-US" sz="1800" b="1" dirty="0" err="1"/>
              <a:t>of</a:t>
            </a:r>
            <a:r>
              <a:rPr lang="es-ES_tradnl" altLang="en-US" sz="1800" b="1" dirty="0"/>
              <a:t> a </a:t>
            </a:r>
            <a:r>
              <a:rPr lang="es-ES_tradnl" altLang="en-US" sz="1800" b="1" dirty="0" err="1"/>
              <a:t>large</a:t>
            </a:r>
            <a:r>
              <a:rPr lang="es-ES_tradnl" altLang="en-US" sz="1800" b="1" dirty="0"/>
              <a:t> </a:t>
            </a:r>
            <a:r>
              <a:rPr lang="es-ES_tradnl" altLang="en-US" sz="1800" b="1" dirty="0" err="1"/>
              <a:t>number</a:t>
            </a:r>
            <a:r>
              <a:rPr lang="es-ES_tradnl" altLang="en-US" sz="1800" b="1" dirty="0"/>
              <a:t> </a:t>
            </a:r>
            <a:r>
              <a:rPr lang="es-ES_tradnl" altLang="en-US" sz="1800" b="1" dirty="0" err="1"/>
              <a:t>of</a:t>
            </a:r>
            <a:r>
              <a:rPr lang="es-ES_tradnl" altLang="en-US" sz="1800" b="1" dirty="0"/>
              <a:t> injuries and </a:t>
            </a:r>
            <a:r>
              <a:rPr lang="es-ES_tradnl" altLang="en-US" sz="1800" b="1" dirty="0" err="1"/>
              <a:t>illnesses</a:t>
            </a:r>
            <a:r>
              <a:rPr lang="es-ES_tradnl" altLang="en-US" sz="1800" b="1" dirty="0"/>
              <a:t>.</a:t>
            </a:r>
          </a:p>
          <a:p>
            <a:pPr lvl="1"/>
            <a:endParaRPr lang="es-ES_tradnl" altLang="en-US" sz="1800" b="1" dirty="0"/>
          </a:p>
          <a:p>
            <a:pPr lvl="1"/>
            <a:endParaRPr lang="es-ES_tradnl" altLang="en-US" sz="1600" b="1" dirty="0"/>
          </a:p>
          <a:p>
            <a:pPr lvl="1"/>
            <a:endParaRPr lang="es-ES_tradnl" altLang="en-US" sz="1600" b="1" dirty="0"/>
          </a:p>
          <a:p>
            <a:r>
              <a:rPr lang="es-ES_tradnl" altLang="en-US" sz="2400" b="1" i="1" dirty="0" err="1"/>
              <a:t>The</a:t>
            </a:r>
            <a:r>
              <a:rPr lang="es-ES_tradnl" altLang="en-US" sz="2400" b="1" i="1" dirty="0"/>
              <a:t> </a:t>
            </a:r>
            <a:r>
              <a:rPr lang="es-ES_tradnl" altLang="en-US" sz="2400" b="1" i="1" dirty="0" err="1"/>
              <a:t>goal</a:t>
            </a:r>
            <a:r>
              <a:rPr lang="es-ES_tradnl" altLang="en-US" sz="2400" b="1" i="1" dirty="0"/>
              <a:t> </a:t>
            </a:r>
            <a:r>
              <a:rPr lang="es-ES_tradnl" altLang="en-US" sz="2400" b="1" i="1" dirty="0" err="1"/>
              <a:t>of</a:t>
            </a:r>
            <a:r>
              <a:rPr lang="es-ES_tradnl" altLang="en-US" sz="2400" b="1" i="1" dirty="0"/>
              <a:t> </a:t>
            </a:r>
            <a:r>
              <a:rPr lang="es-ES_tradnl" altLang="en-US" sz="2400" b="1" i="1" dirty="0" err="1"/>
              <a:t>this</a:t>
            </a:r>
            <a:r>
              <a:rPr lang="es-ES_tradnl" altLang="en-US" sz="2400" b="1" i="1" dirty="0"/>
              <a:t> </a:t>
            </a:r>
            <a:r>
              <a:rPr lang="es-ES_tradnl" altLang="en-US" sz="2400" b="1" i="1" dirty="0" err="1"/>
              <a:t>course</a:t>
            </a:r>
            <a:endParaRPr lang="es-ES_tradnl" altLang="en-US" sz="2400" b="1" i="1" dirty="0"/>
          </a:p>
          <a:p>
            <a:endParaRPr lang="es-ES_tradnl" altLang="en-US" sz="1800" b="1" dirty="0"/>
          </a:p>
          <a:p>
            <a:pPr lvl="1"/>
            <a:r>
              <a:rPr lang="es-ES_tradnl" altLang="en-US" sz="1800" b="1" dirty="0" err="1"/>
              <a:t>Identify</a:t>
            </a:r>
            <a:r>
              <a:rPr lang="es-ES_tradnl" altLang="en-US" sz="1800" b="1" dirty="0"/>
              <a:t> </a:t>
            </a:r>
            <a:r>
              <a:rPr lang="es-ES_tradnl" altLang="en-US" sz="1800" b="1" dirty="0" err="1"/>
              <a:t>the</a:t>
            </a:r>
            <a:r>
              <a:rPr lang="es-ES_tradnl" altLang="en-US" sz="1800" b="1" dirty="0"/>
              <a:t> injuries and </a:t>
            </a:r>
            <a:r>
              <a:rPr lang="es-ES_tradnl" altLang="en-US" sz="1800" b="1" dirty="0" err="1"/>
              <a:t>illnesses</a:t>
            </a:r>
            <a:r>
              <a:rPr lang="es-ES_tradnl" altLang="en-US" sz="1800" b="1" dirty="0"/>
              <a:t> </a:t>
            </a:r>
            <a:r>
              <a:rPr lang="es-ES_tradnl" altLang="en-US" sz="1800" b="1" dirty="0" err="1"/>
              <a:t>caused</a:t>
            </a:r>
            <a:r>
              <a:rPr lang="es-ES_tradnl" altLang="en-US" sz="1800" b="1" dirty="0"/>
              <a:t> </a:t>
            </a:r>
            <a:r>
              <a:rPr lang="es-ES_tradnl" altLang="en-US" sz="1800" b="1" dirty="0" err="1"/>
              <a:t>by</a:t>
            </a:r>
            <a:r>
              <a:rPr lang="es-ES_tradnl" altLang="en-US" sz="1800" b="1" dirty="0"/>
              <a:t> </a:t>
            </a:r>
            <a:r>
              <a:rPr lang="es-ES_tradnl" altLang="en-US" sz="1800" b="1" dirty="0" err="1"/>
              <a:t>unsafe</a:t>
            </a:r>
            <a:r>
              <a:rPr lang="es-ES_tradnl" altLang="en-US" sz="1800" b="1" dirty="0"/>
              <a:t> material </a:t>
            </a:r>
            <a:r>
              <a:rPr lang="es-ES_tradnl" altLang="en-US" sz="1800" b="1" dirty="0" err="1"/>
              <a:t>handling</a:t>
            </a:r>
            <a:r>
              <a:rPr lang="es-ES_tradnl" altLang="en-US" sz="1800" b="1" dirty="0"/>
              <a:t> </a:t>
            </a:r>
            <a:r>
              <a:rPr lang="es-ES_tradnl" altLang="en-US" sz="1800" b="1" dirty="0" err="1"/>
              <a:t>practices</a:t>
            </a:r>
            <a:r>
              <a:rPr lang="es-ES_tradnl" altLang="en-US" sz="1800" b="1" dirty="0"/>
              <a:t>.</a:t>
            </a:r>
          </a:p>
          <a:p>
            <a:pPr lvl="1"/>
            <a:endParaRPr lang="es-ES_tradnl" altLang="en-US" sz="1800" b="1" dirty="0"/>
          </a:p>
          <a:p>
            <a:pPr lvl="1"/>
            <a:r>
              <a:rPr lang="es-ES_tradnl" altLang="en-US" sz="1800" b="1" dirty="0" err="1"/>
              <a:t>Identify</a:t>
            </a:r>
            <a:r>
              <a:rPr lang="es-ES_tradnl" altLang="en-US" sz="1800" b="1" dirty="0"/>
              <a:t> </a:t>
            </a:r>
            <a:r>
              <a:rPr lang="es-ES_tradnl" altLang="en-US" sz="1800" b="1" dirty="0" err="1"/>
              <a:t>the</a:t>
            </a:r>
            <a:r>
              <a:rPr lang="es-ES_tradnl" altLang="en-US" sz="1800" b="1" dirty="0"/>
              <a:t> </a:t>
            </a:r>
            <a:r>
              <a:rPr lang="es-ES_tradnl" altLang="en-US" sz="1800" b="1" dirty="0" err="1"/>
              <a:t>most</a:t>
            </a:r>
            <a:r>
              <a:rPr lang="es-ES_tradnl" altLang="en-US" sz="1800" b="1" dirty="0"/>
              <a:t> </a:t>
            </a:r>
            <a:r>
              <a:rPr lang="es-ES_tradnl" altLang="en-US" sz="1800" b="1" dirty="0" err="1"/>
              <a:t>common</a:t>
            </a:r>
            <a:r>
              <a:rPr lang="es-ES_tradnl" altLang="en-US" sz="1800" b="1" dirty="0"/>
              <a:t> </a:t>
            </a:r>
            <a:r>
              <a:rPr lang="es-ES_tradnl" altLang="en-US" sz="1800" b="1" dirty="0" err="1"/>
              <a:t>actions</a:t>
            </a:r>
            <a:r>
              <a:rPr lang="es-ES_tradnl" altLang="en-US" sz="1800" b="1" dirty="0"/>
              <a:t> </a:t>
            </a:r>
            <a:r>
              <a:rPr lang="es-ES_tradnl" altLang="en-US" sz="1800" b="1" dirty="0" err="1"/>
              <a:t>leading</a:t>
            </a:r>
            <a:r>
              <a:rPr lang="es-ES_tradnl" altLang="en-US" sz="1800" b="1" dirty="0"/>
              <a:t> to </a:t>
            </a:r>
            <a:r>
              <a:rPr lang="es-ES_tradnl" altLang="en-US" sz="1800" b="1" dirty="0" err="1"/>
              <a:t>injury</a:t>
            </a:r>
            <a:r>
              <a:rPr lang="es-ES_tradnl" altLang="en-US" sz="1800" b="1" dirty="0"/>
              <a:t> and </a:t>
            </a:r>
            <a:r>
              <a:rPr lang="es-ES_tradnl" altLang="en-US" sz="1800" b="1" dirty="0" err="1"/>
              <a:t>illness</a:t>
            </a:r>
            <a:r>
              <a:rPr lang="es-ES_tradnl" altLang="en-US" sz="1800" b="1" dirty="0"/>
              <a:t>.</a:t>
            </a:r>
          </a:p>
          <a:p>
            <a:pPr lvl="1"/>
            <a:endParaRPr lang="es-ES_tradnl" altLang="en-US" sz="1800" b="1" dirty="0"/>
          </a:p>
          <a:p>
            <a:pPr lvl="1"/>
            <a:r>
              <a:rPr lang="es-ES_tradnl" altLang="en-US" sz="1800" b="1" dirty="0" err="1"/>
              <a:t>Review</a:t>
            </a:r>
            <a:r>
              <a:rPr lang="es-ES_tradnl" altLang="en-US" sz="1800" b="1" dirty="0"/>
              <a:t> </a:t>
            </a:r>
            <a:r>
              <a:rPr lang="es-ES_tradnl" altLang="en-US" sz="1800" b="1" dirty="0" err="1"/>
              <a:t>the</a:t>
            </a:r>
            <a:r>
              <a:rPr lang="es-ES_tradnl" altLang="en-US" sz="1800" b="1" dirty="0"/>
              <a:t> </a:t>
            </a:r>
            <a:r>
              <a:rPr lang="es-ES_tradnl" altLang="en-US" sz="1800" b="1" dirty="0" err="1"/>
              <a:t>anatomy</a:t>
            </a:r>
            <a:r>
              <a:rPr lang="es-ES_tradnl" altLang="en-US" sz="1800" b="1" dirty="0"/>
              <a:t> </a:t>
            </a:r>
            <a:r>
              <a:rPr lang="es-ES_tradnl" altLang="en-US" sz="1800" b="1" dirty="0" err="1"/>
              <a:t>of</a:t>
            </a:r>
            <a:r>
              <a:rPr lang="es-ES_tradnl" altLang="en-US" sz="1800" b="1" dirty="0"/>
              <a:t> </a:t>
            </a:r>
            <a:r>
              <a:rPr lang="es-ES_tradnl" altLang="en-US" sz="1800" b="1" dirty="0" err="1"/>
              <a:t>the</a:t>
            </a:r>
            <a:r>
              <a:rPr lang="es-ES_tradnl" altLang="en-US" sz="1800" b="1" dirty="0"/>
              <a:t> back.</a:t>
            </a:r>
          </a:p>
          <a:p>
            <a:pPr lvl="1"/>
            <a:endParaRPr lang="es-ES_tradnl" altLang="en-US" sz="1800" b="1" dirty="0"/>
          </a:p>
          <a:p>
            <a:pPr lvl="1"/>
            <a:r>
              <a:rPr lang="es-ES_tradnl" altLang="en-US" sz="1800" b="1" dirty="0" err="1"/>
              <a:t>Identify</a:t>
            </a:r>
            <a:r>
              <a:rPr lang="es-ES_tradnl" altLang="en-US" sz="1800" b="1" dirty="0"/>
              <a:t> </a:t>
            </a:r>
            <a:r>
              <a:rPr lang="es-ES_tradnl" altLang="en-US" sz="1800" b="1" dirty="0" err="1"/>
              <a:t>the</a:t>
            </a:r>
            <a:r>
              <a:rPr lang="es-ES_tradnl" altLang="en-US" sz="1800" b="1" dirty="0"/>
              <a:t> </a:t>
            </a:r>
            <a:r>
              <a:rPr lang="es-ES_tradnl" altLang="en-US" sz="1800" b="1" dirty="0" err="1"/>
              <a:t>five</a:t>
            </a:r>
            <a:r>
              <a:rPr lang="es-ES_tradnl" altLang="en-US" sz="1800" b="1" dirty="0"/>
              <a:t> </a:t>
            </a:r>
            <a:r>
              <a:rPr lang="es-ES_tradnl" altLang="en-US" sz="1800" b="1" dirty="0" err="1"/>
              <a:t>key</a:t>
            </a:r>
            <a:r>
              <a:rPr lang="es-ES_tradnl" altLang="en-US" sz="1800" b="1" dirty="0"/>
              <a:t> </a:t>
            </a:r>
            <a:r>
              <a:rPr lang="es-ES_tradnl" altLang="en-US" sz="1800" b="1" dirty="0" err="1"/>
              <a:t>activities</a:t>
            </a:r>
            <a:r>
              <a:rPr lang="es-ES_tradnl" altLang="en-US" sz="1800" b="1" dirty="0"/>
              <a:t> </a:t>
            </a:r>
            <a:r>
              <a:rPr lang="es-ES_tradnl" altLang="en-US" sz="1800" b="1" dirty="0" err="1"/>
              <a:t>related</a:t>
            </a:r>
            <a:r>
              <a:rPr lang="es-ES_tradnl" altLang="en-US" sz="1800" b="1" dirty="0"/>
              <a:t> </a:t>
            </a:r>
            <a:r>
              <a:rPr lang="es-ES_tradnl" altLang="en-US" sz="1800" b="1" dirty="0" err="1"/>
              <a:t>with</a:t>
            </a:r>
            <a:r>
              <a:rPr lang="es-ES_tradnl" altLang="en-US" sz="1800" b="1" dirty="0"/>
              <a:t> material </a:t>
            </a:r>
            <a:r>
              <a:rPr lang="es-ES_tradnl" altLang="en-US" sz="1800" b="1" dirty="0" err="1"/>
              <a:t>handling</a:t>
            </a:r>
            <a:r>
              <a:rPr lang="es-ES_tradnl" altLang="en-US" sz="1800" b="1" dirty="0"/>
              <a:t>.</a:t>
            </a:r>
          </a:p>
          <a:p>
            <a:pPr lvl="1"/>
            <a:endParaRPr lang="es-ES_tradnl" altLang="en-US" sz="1800" b="1" dirty="0"/>
          </a:p>
          <a:p>
            <a:pPr lvl="1"/>
            <a:r>
              <a:rPr lang="es-ES_tradnl" altLang="en-US" sz="1800" b="1" dirty="0" err="1"/>
              <a:t>Apply</a:t>
            </a:r>
            <a:r>
              <a:rPr lang="es-ES_tradnl" altLang="en-US" sz="1800" b="1" dirty="0"/>
              <a:t> </a:t>
            </a:r>
            <a:r>
              <a:rPr lang="es-ES_tradnl" altLang="en-US" sz="1800" b="1" dirty="0" err="1"/>
              <a:t>the</a:t>
            </a:r>
            <a:r>
              <a:rPr lang="es-ES_tradnl" altLang="en-US" sz="1800" b="1" dirty="0"/>
              <a:t> </a:t>
            </a:r>
            <a:r>
              <a:rPr lang="es-ES_tradnl" altLang="en-US" sz="1800" b="1" dirty="0" err="1"/>
              <a:t>correct</a:t>
            </a:r>
            <a:r>
              <a:rPr lang="es-ES_tradnl" altLang="en-US" sz="1800" b="1" dirty="0"/>
              <a:t> lifting </a:t>
            </a:r>
            <a:r>
              <a:rPr lang="es-ES_tradnl" altLang="en-US" sz="1800" b="1" dirty="0" err="1"/>
              <a:t>principles</a:t>
            </a:r>
            <a:r>
              <a:rPr lang="es-ES_tradnl" altLang="en-US" sz="1800" b="1" dirty="0"/>
              <a:t>.</a:t>
            </a:r>
          </a:p>
        </p:txBody>
      </p:sp>
      <p:sp>
        <p:nvSpPr>
          <p:cNvPr id="12292" name="Text Box 10">
            <a:extLst>
              <a:ext uri="{FF2B5EF4-FFF2-40B4-BE49-F238E27FC236}">
                <a16:creationId xmlns:a16="http://schemas.microsoft.com/office/drawing/2014/main" id="{E5A1FEE5-B422-4F50-B90C-91B4327391CB}"/>
              </a:ext>
            </a:extLst>
          </p:cNvPr>
          <p:cNvSpPr txBox="1">
            <a:spLocks noChangeArrowheads="1"/>
          </p:cNvSpPr>
          <p:nvPr/>
        </p:nvSpPr>
        <p:spPr bwMode="auto">
          <a:xfrm>
            <a:off x="241300" y="520700"/>
            <a:ext cx="3276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800" b="1" dirty="0"/>
              <a:t>Welcome!</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AutoShape 2">
            <a:extLst>
              <a:ext uri="{FF2B5EF4-FFF2-40B4-BE49-F238E27FC236}">
                <a16:creationId xmlns:a16="http://schemas.microsoft.com/office/drawing/2014/main" id="{0ADAA0E4-7A79-454B-8031-847EBC3E7372}"/>
              </a:ext>
            </a:extLst>
          </p:cNvPr>
          <p:cNvSpPr>
            <a:spLocks noChangeArrowheads="1"/>
          </p:cNvSpPr>
          <p:nvPr/>
        </p:nvSpPr>
        <p:spPr bwMode="auto">
          <a:xfrm>
            <a:off x="400050" y="920750"/>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3315" name="Text Box 4">
            <a:extLst>
              <a:ext uri="{FF2B5EF4-FFF2-40B4-BE49-F238E27FC236}">
                <a16:creationId xmlns:a16="http://schemas.microsoft.com/office/drawing/2014/main" id="{081EAD2D-7012-4E8F-B1BD-141F2984CADC}"/>
              </a:ext>
            </a:extLst>
          </p:cNvPr>
          <p:cNvSpPr txBox="1">
            <a:spLocks noChangeArrowheads="1"/>
          </p:cNvSpPr>
          <p:nvPr/>
        </p:nvSpPr>
        <p:spPr bwMode="auto">
          <a:xfrm>
            <a:off x="400050" y="1647825"/>
            <a:ext cx="5130800" cy="701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indent="3175">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s-ES_tradnl" altLang="en-US" sz="2400" b="1" i="1" dirty="0"/>
              <a:t>La razón de este curso</a:t>
            </a:r>
          </a:p>
          <a:p>
            <a:endParaRPr lang="en-US" altLang="en-US" b="1" dirty="0"/>
          </a:p>
          <a:p>
            <a:pPr lvl="1"/>
            <a:r>
              <a:rPr lang="es-ES_tradnl" altLang="en-US" sz="1800" b="1" dirty="0"/>
              <a:t>En casi todos los lugares de trabajo, se tiene que mover cargas de un lugar a otro.  La manipulación de estas cargas es la causa de una gran cantidad de lesiones y enfermedades serias.</a:t>
            </a:r>
          </a:p>
          <a:p>
            <a:endParaRPr lang="es-ES_tradnl" altLang="en-US" sz="1600" b="1" dirty="0"/>
          </a:p>
          <a:p>
            <a:endParaRPr lang="es-ES_tradnl" altLang="en-US" sz="1600" b="1" dirty="0"/>
          </a:p>
          <a:p>
            <a:r>
              <a:rPr lang="es-ES_tradnl" altLang="en-US" sz="2400" b="1" i="1" dirty="0"/>
              <a:t>La meta de este curso</a:t>
            </a:r>
            <a:endParaRPr lang="es-ES_tradnl" altLang="en-US" sz="1800" b="1" dirty="0"/>
          </a:p>
          <a:p>
            <a:endParaRPr lang="es-ES_tradnl" altLang="en-US" sz="1800" b="1" dirty="0"/>
          </a:p>
          <a:p>
            <a:pPr lvl="1"/>
            <a:r>
              <a:rPr lang="es-ES_tradnl" altLang="en-US" sz="1800" b="1" dirty="0"/>
              <a:t>Identificar las lesiones y enfermedades causadas por las prácticas inseguras de la manipulación de cargas.</a:t>
            </a:r>
          </a:p>
          <a:p>
            <a:pPr lvl="1"/>
            <a:endParaRPr lang="es-ES_tradnl" altLang="en-US" sz="1800" b="1" dirty="0"/>
          </a:p>
          <a:p>
            <a:pPr lvl="1"/>
            <a:r>
              <a:rPr lang="es-ES_tradnl" altLang="en-US" sz="1800" b="1" dirty="0"/>
              <a:t>Identificar las acciones más comunes que llevan a las lesiones y enfermedades.</a:t>
            </a:r>
          </a:p>
          <a:p>
            <a:pPr lvl="1"/>
            <a:endParaRPr lang="es-ES_tradnl" altLang="en-US" sz="1800" b="1" dirty="0"/>
          </a:p>
          <a:p>
            <a:pPr lvl="1"/>
            <a:r>
              <a:rPr lang="es-ES_tradnl" altLang="en-US" sz="1800" b="1" dirty="0"/>
              <a:t>Repasar la anatomía de la espalda.</a:t>
            </a:r>
          </a:p>
          <a:p>
            <a:pPr lvl="1"/>
            <a:endParaRPr lang="es-ES_tradnl" altLang="en-US" sz="1800" b="1" dirty="0"/>
          </a:p>
          <a:p>
            <a:pPr lvl="1"/>
            <a:r>
              <a:rPr lang="es-ES_tradnl" altLang="en-US" sz="1800" b="1" dirty="0"/>
              <a:t>Identificar las cinco actividades relacionadas con la manipulación de cargas.</a:t>
            </a:r>
          </a:p>
          <a:p>
            <a:pPr lvl="1"/>
            <a:endParaRPr lang="es-ES_tradnl" altLang="en-US" sz="1800" b="1" dirty="0"/>
          </a:p>
          <a:p>
            <a:pPr lvl="1"/>
            <a:r>
              <a:rPr lang="es-ES_tradnl" altLang="en-US" sz="1800" b="1" dirty="0"/>
              <a:t>Aplicar los principios de levantamiento correctos.</a:t>
            </a:r>
            <a:endParaRPr lang="en-US" altLang="en-US" sz="1800" b="1" dirty="0"/>
          </a:p>
        </p:txBody>
      </p:sp>
      <p:sp>
        <p:nvSpPr>
          <p:cNvPr id="13316" name="Text Box 143">
            <a:extLst>
              <a:ext uri="{FF2B5EF4-FFF2-40B4-BE49-F238E27FC236}">
                <a16:creationId xmlns:a16="http://schemas.microsoft.com/office/drawing/2014/main" id="{1FF0B417-424C-4959-A14D-7A8D44C146A2}"/>
              </a:ext>
            </a:extLst>
          </p:cNvPr>
          <p:cNvSpPr txBox="1">
            <a:spLocks noChangeArrowheads="1"/>
          </p:cNvSpPr>
          <p:nvPr/>
        </p:nvSpPr>
        <p:spPr bwMode="auto">
          <a:xfrm>
            <a:off x="241300" y="520700"/>
            <a:ext cx="3276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s-ES_tradnl" altLang="en-US" sz="2800" b="1" dirty="0"/>
              <a:t>¡</a:t>
            </a:r>
            <a:r>
              <a:rPr lang="es-ES_tradnl" altLang="en-US" sz="2800" b="1" dirty="0" err="1"/>
              <a:t>Bienvendios</a:t>
            </a:r>
            <a:r>
              <a:rPr lang="es-ES_tradnl" altLang="en-US" sz="2800" b="1" dirty="0"/>
              <a:t>!</a:t>
            </a:r>
            <a:endParaRPr lang="en-US" altLang="en-US" sz="2800" b="1" dirty="0"/>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AutoShape 2">
            <a:extLst>
              <a:ext uri="{FF2B5EF4-FFF2-40B4-BE49-F238E27FC236}">
                <a16:creationId xmlns:a16="http://schemas.microsoft.com/office/drawing/2014/main" id="{E1D9380B-93AC-4373-820E-3CDFFD920A4B}"/>
              </a:ext>
            </a:extLst>
          </p:cNvPr>
          <p:cNvSpPr>
            <a:spLocks noChangeArrowheads="1"/>
          </p:cNvSpPr>
          <p:nvPr/>
        </p:nvSpPr>
        <p:spPr bwMode="auto">
          <a:xfrm>
            <a:off x="400050" y="920750"/>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4339" name="AutoShape 5">
            <a:extLst>
              <a:ext uri="{FF2B5EF4-FFF2-40B4-BE49-F238E27FC236}">
                <a16:creationId xmlns:a16="http://schemas.microsoft.com/office/drawing/2014/main" id="{F9C428BC-011F-4C31-8C7A-136A860A0D98}"/>
              </a:ext>
            </a:extLst>
          </p:cNvPr>
          <p:cNvSpPr>
            <a:spLocks noChangeArrowheads="1"/>
          </p:cNvSpPr>
          <p:nvPr/>
        </p:nvSpPr>
        <p:spPr bwMode="auto">
          <a:xfrm>
            <a:off x="252413" y="5184775"/>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grpSp>
        <p:nvGrpSpPr>
          <p:cNvPr id="14340" name="Group 7">
            <a:extLst>
              <a:ext uri="{FF2B5EF4-FFF2-40B4-BE49-F238E27FC236}">
                <a16:creationId xmlns:a16="http://schemas.microsoft.com/office/drawing/2014/main" id="{93975188-BC67-4AEF-B856-7114A1510321}"/>
              </a:ext>
            </a:extLst>
          </p:cNvPr>
          <p:cNvGrpSpPr>
            <a:grpSpLocks/>
          </p:cNvGrpSpPr>
          <p:nvPr/>
        </p:nvGrpSpPr>
        <p:grpSpPr bwMode="auto">
          <a:xfrm>
            <a:off x="333375" y="1644650"/>
            <a:ext cx="6248400" cy="2462213"/>
            <a:chOff x="210" y="1182"/>
            <a:chExt cx="3936" cy="1551"/>
          </a:xfrm>
        </p:grpSpPr>
        <p:sp>
          <p:nvSpPr>
            <p:cNvPr id="14350" name="Text Box 8">
              <a:extLst>
                <a:ext uri="{FF2B5EF4-FFF2-40B4-BE49-F238E27FC236}">
                  <a16:creationId xmlns:a16="http://schemas.microsoft.com/office/drawing/2014/main" id="{B72B5945-A031-4305-975D-9E8AF4B92C12}"/>
                </a:ext>
              </a:extLst>
            </p:cNvPr>
            <p:cNvSpPr txBox="1">
              <a:spLocks noChangeArrowheads="1"/>
            </p:cNvSpPr>
            <p:nvPr/>
          </p:nvSpPr>
          <p:spPr bwMode="auto">
            <a:xfrm>
              <a:off x="210" y="1182"/>
              <a:ext cx="2256" cy="1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defTabSz="852488">
                <a:defRPr sz="1400">
                  <a:solidFill>
                    <a:schemeClr val="tx1"/>
                  </a:solidFill>
                  <a:latin typeface="Times New Roman" panose="02020603050405020304" pitchFamily="18" charset="0"/>
                </a:defRPr>
              </a:lvl1pPr>
              <a:lvl2pPr marL="742950" indent="-285750" defTabSz="852488">
                <a:defRPr sz="1400">
                  <a:solidFill>
                    <a:schemeClr val="tx1"/>
                  </a:solidFill>
                  <a:latin typeface="Times New Roman" panose="02020603050405020304" pitchFamily="18" charset="0"/>
                </a:defRPr>
              </a:lvl2pPr>
              <a:lvl3pPr marL="1143000" indent="-228600" defTabSz="852488">
                <a:defRPr sz="1400">
                  <a:solidFill>
                    <a:schemeClr val="tx1"/>
                  </a:solidFill>
                  <a:latin typeface="Times New Roman" panose="02020603050405020304" pitchFamily="18" charset="0"/>
                </a:defRPr>
              </a:lvl3pPr>
              <a:lvl4pPr marL="1600200" indent="-228600" defTabSz="852488">
                <a:defRPr sz="1400">
                  <a:solidFill>
                    <a:schemeClr val="tx1"/>
                  </a:solidFill>
                  <a:latin typeface="Times New Roman" panose="02020603050405020304" pitchFamily="18" charset="0"/>
                </a:defRPr>
              </a:lvl4pPr>
              <a:lvl5pPr marL="2057400" indent="-228600" defTabSz="852488">
                <a:defRPr sz="1400">
                  <a:solidFill>
                    <a:schemeClr val="tx1"/>
                  </a:solidFill>
                  <a:latin typeface="Times New Roman" panose="02020603050405020304" pitchFamily="18" charset="0"/>
                </a:defRPr>
              </a:lvl5pPr>
              <a:lvl6pPr marL="2514600" indent="-228600" defTabSz="852488"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defTabSz="852488"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defTabSz="852488"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defTabSz="852488"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b="1"/>
                <a:t>Sprains	 </a:t>
              </a:r>
              <a:r>
                <a:rPr lang="es-ES_tradnl" altLang="en-US" b="1"/>
                <a:t>	</a:t>
              </a:r>
              <a:r>
                <a:rPr lang="es-ES_tradnl" altLang="en-US"/>
                <a:t>Wrenching of the soft 		tissues surrounding the 		joints.</a:t>
              </a:r>
              <a:endParaRPr lang="es-ES_tradnl" altLang="en-US" b="1"/>
            </a:p>
            <a:p>
              <a:endParaRPr lang="es-ES_tradnl" altLang="en-US"/>
            </a:p>
            <a:p>
              <a:r>
                <a:rPr lang="en-US" altLang="en-US"/>
                <a:t>	</a:t>
              </a:r>
              <a:r>
                <a:rPr lang="es-ES_tradnl" altLang="en-US"/>
                <a:t>	</a:t>
              </a:r>
              <a:endParaRPr lang="en-US" altLang="en-US"/>
            </a:p>
            <a:p>
              <a:r>
                <a:rPr lang="en-US" altLang="en-US" b="1"/>
                <a:t>Strains</a:t>
              </a:r>
              <a:r>
                <a:rPr lang="es-ES_tradnl" altLang="en-US" b="1"/>
                <a:t>		</a:t>
              </a:r>
              <a:r>
                <a:rPr lang="es-ES_tradnl" altLang="en-US"/>
                <a:t>Stretching a muscle</a:t>
              </a:r>
            </a:p>
            <a:p>
              <a:r>
                <a:rPr lang="en-US" altLang="en-US" b="1"/>
                <a:t>		</a:t>
              </a:r>
              <a:endParaRPr lang="en-US" altLang="en-US"/>
            </a:p>
            <a:p>
              <a:endParaRPr lang="es-ES_tradnl" altLang="en-US" b="1"/>
            </a:p>
            <a:p>
              <a:endParaRPr lang="es-ES_tradnl" altLang="en-US" b="1"/>
            </a:p>
            <a:p>
              <a:r>
                <a:rPr lang="en-US" altLang="en-US" b="1"/>
                <a:t>Tears		</a:t>
              </a:r>
              <a:r>
                <a:rPr lang="es-ES_tradnl" altLang="en-US"/>
                <a:t>The action of tearing a 		muscle or tendon</a:t>
              </a:r>
              <a:endParaRPr lang="en-US" altLang="en-US"/>
            </a:p>
          </p:txBody>
        </p:sp>
        <p:grpSp>
          <p:nvGrpSpPr>
            <p:cNvPr id="14351" name="Group 9">
              <a:extLst>
                <a:ext uri="{FF2B5EF4-FFF2-40B4-BE49-F238E27FC236}">
                  <a16:creationId xmlns:a16="http://schemas.microsoft.com/office/drawing/2014/main" id="{1153D791-08A5-4B03-8034-01771B58F925}"/>
                </a:ext>
              </a:extLst>
            </p:cNvPr>
            <p:cNvGrpSpPr>
              <a:grpSpLocks/>
            </p:cNvGrpSpPr>
            <p:nvPr/>
          </p:nvGrpSpPr>
          <p:grpSpPr bwMode="auto">
            <a:xfrm>
              <a:off x="2766" y="1614"/>
              <a:ext cx="1380" cy="864"/>
              <a:chOff x="2766" y="1614"/>
              <a:chExt cx="1380" cy="864"/>
            </a:xfrm>
          </p:grpSpPr>
          <p:graphicFrame>
            <p:nvGraphicFramePr>
              <p:cNvPr id="14352" name="Object 10">
                <a:extLst>
                  <a:ext uri="{FF2B5EF4-FFF2-40B4-BE49-F238E27FC236}">
                    <a16:creationId xmlns:a16="http://schemas.microsoft.com/office/drawing/2014/main" id="{DFBF5E5F-F438-4CEA-A766-1FBA2646F24B}"/>
                  </a:ext>
                </a:extLst>
              </p:cNvPr>
              <p:cNvGraphicFramePr>
                <a:graphicFrameLocks noChangeAspect="1"/>
              </p:cNvGraphicFramePr>
              <p:nvPr/>
            </p:nvGraphicFramePr>
            <p:xfrm>
              <a:off x="2928" y="1632"/>
              <a:ext cx="1076" cy="780"/>
            </p:xfrm>
            <a:graphic>
              <a:graphicData uri="http://schemas.openxmlformats.org/presentationml/2006/ole">
                <mc:AlternateContent xmlns:mc="http://schemas.openxmlformats.org/markup-compatibility/2006">
                  <mc:Choice xmlns:v="urn:schemas-microsoft-com:vml" Requires="v">
                    <p:oleObj spid="_x0000_s14370" name="Clip" r:id="rId3" imgW="3487093" imgH="2451980" progId="MS_ClipArt_Gallery.2">
                      <p:embed/>
                    </p:oleObj>
                  </mc:Choice>
                  <mc:Fallback>
                    <p:oleObj name="Clip" r:id="rId3" imgW="3487093" imgH="2451980" progId="MS_ClipArt_Gallery.2">
                      <p:embed/>
                      <p:pic>
                        <p:nvPicPr>
                          <p:cNvPr id="0" name="Object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28" y="1632"/>
                            <a:ext cx="1076" cy="7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4353" name="Group 11">
                <a:extLst>
                  <a:ext uri="{FF2B5EF4-FFF2-40B4-BE49-F238E27FC236}">
                    <a16:creationId xmlns:a16="http://schemas.microsoft.com/office/drawing/2014/main" id="{3FBD4802-B549-49E2-9073-7EA2985E4028}"/>
                  </a:ext>
                </a:extLst>
              </p:cNvPr>
              <p:cNvGrpSpPr>
                <a:grpSpLocks/>
              </p:cNvGrpSpPr>
              <p:nvPr/>
            </p:nvGrpSpPr>
            <p:grpSpPr bwMode="auto">
              <a:xfrm>
                <a:off x="2766" y="1614"/>
                <a:ext cx="1380" cy="864"/>
                <a:chOff x="2766" y="1614"/>
                <a:chExt cx="1380" cy="864"/>
              </a:xfrm>
            </p:grpSpPr>
            <p:sp>
              <p:nvSpPr>
                <p:cNvPr id="14354" name="Line 12">
                  <a:extLst>
                    <a:ext uri="{FF2B5EF4-FFF2-40B4-BE49-F238E27FC236}">
                      <a16:creationId xmlns:a16="http://schemas.microsoft.com/office/drawing/2014/main" id="{062DF302-B31D-465B-80C2-7C73C0383B20}"/>
                    </a:ext>
                  </a:extLst>
                </p:cNvPr>
                <p:cNvSpPr>
                  <a:spLocks noChangeShapeType="1"/>
                </p:cNvSpPr>
                <p:nvPr/>
              </p:nvSpPr>
              <p:spPr bwMode="auto">
                <a:xfrm>
                  <a:off x="2766" y="1614"/>
                  <a:ext cx="0" cy="8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55" name="Line 13">
                  <a:extLst>
                    <a:ext uri="{FF2B5EF4-FFF2-40B4-BE49-F238E27FC236}">
                      <a16:creationId xmlns:a16="http://schemas.microsoft.com/office/drawing/2014/main" id="{D9AAF319-C9BC-4844-9124-1F8B83A4E71A}"/>
                    </a:ext>
                  </a:extLst>
                </p:cNvPr>
                <p:cNvSpPr>
                  <a:spLocks noChangeShapeType="1"/>
                </p:cNvSpPr>
                <p:nvPr/>
              </p:nvSpPr>
              <p:spPr bwMode="auto">
                <a:xfrm>
                  <a:off x="2766" y="2478"/>
                  <a:ext cx="138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grpSp>
      <p:sp>
        <p:nvSpPr>
          <p:cNvPr id="14341" name="Text Box 24">
            <a:extLst>
              <a:ext uri="{FF2B5EF4-FFF2-40B4-BE49-F238E27FC236}">
                <a16:creationId xmlns:a16="http://schemas.microsoft.com/office/drawing/2014/main" id="{DE851781-21F2-43EB-8932-7AB4E164764F}"/>
              </a:ext>
            </a:extLst>
          </p:cNvPr>
          <p:cNvSpPr txBox="1">
            <a:spLocks noChangeArrowheads="1"/>
          </p:cNvSpPr>
          <p:nvPr/>
        </p:nvSpPr>
        <p:spPr bwMode="auto">
          <a:xfrm>
            <a:off x="241300" y="520700"/>
            <a:ext cx="56261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800" b="1" dirty="0"/>
              <a:t>The most common injuries</a:t>
            </a:r>
          </a:p>
        </p:txBody>
      </p:sp>
      <p:sp>
        <p:nvSpPr>
          <p:cNvPr id="14342" name="Text Box 25">
            <a:extLst>
              <a:ext uri="{FF2B5EF4-FFF2-40B4-BE49-F238E27FC236}">
                <a16:creationId xmlns:a16="http://schemas.microsoft.com/office/drawing/2014/main" id="{63C8296A-A164-4A0F-BCA0-7D0E886C2AD0}"/>
              </a:ext>
            </a:extLst>
          </p:cNvPr>
          <p:cNvSpPr txBox="1">
            <a:spLocks noChangeArrowheads="1"/>
          </p:cNvSpPr>
          <p:nvPr/>
        </p:nvSpPr>
        <p:spPr bwMode="auto">
          <a:xfrm>
            <a:off x="101600" y="4762500"/>
            <a:ext cx="6096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800" b="1" dirty="0"/>
              <a:t>The most common illnesses</a:t>
            </a:r>
          </a:p>
        </p:txBody>
      </p:sp>
      <p:grpSp>
        <p:nvGrpSpPr>
          <p:cNvPr id="14343" name="Group 29">
            <a:extLst>
              <a:ext uri="{FF2B5EF4-FFF2-40B4-BE49-F238E27FC236}">
                <a16:creationId xmlns:a16="http://schemas.microsoft.com/office/drawing/2014/main" id="{AC098484-BE02-4ADF-BFCC-13942580F0C8}"/>
              </a:ext>
            </a:extLst>
          </p:cNvPr>
          <p:cNvGrpSpPr>
            <a:grpSpLocks/>
          </p:cNvGrpSpPr>
          <p:nvPr/>
        </p:nvGrpSpPr>
        <p:grpSpPr bwMode="auto">
          <a:xfrm>
            <a:off x="255588" y="6024563"/>
            <a:ext cx="6246812" cy="2219325"/>
            <a:chOff x="161" y="3795"/>
            <a:chExt cx="3935" cy="1398"/>
          </a:xfrm>
        </p:grpSpPr>
        <p:grpSp>
          <p:nvGrpSpPr>
            <p:cNvPr id="14344" name="Group 16">
              <a:extLst>
                <a:ext uri="{FF2B5EF4-FFF2-40B4-BE49-F238E27FC236}">
                  <a16:creationId xmlns:a16="http://schemas.microsoft.com/office/drawing/2014/main" id="{CA4CF3E5-C40F-4438-B037-DEA1A2B257E2}"/>
                </a:ext>
              </a:extLst>
            </p:cNvPr>
            <p:cNvGrpSpPr>
              <a:grpSpLocks/>
            </p:cNvGrpSpPr>
            <p:nvPr/>
          </p:nvGrpSpPr>
          <p:grpSpPr bwMode="auto">
            <a:xfrm>
              <a:off x="3056" y="4216"/>
              <a:ext cx="1040" cy="795"/>
              <a:chOff x="3120" y="4245"/>
              <a:chExt cx="1040" cy="795"/>
            </a:xfrm>
          </p:grpSpPr>
          <p:graphicFrame>
            <p:nvGraphicFramePr>
              <p:cNvPr id="14346" name="Object 17">
                <a:extLst>
                  <a:ext uri="{FF2B5EF4-FFF2-40B4-BE49-F238E27FC236}">
                    <a16:creationId xmlns:a16="http://schemas.microsoft.com/office/drawing/2014/main" id="{7243EFFB-3A6A-4044-97E8-51B1363521EB}"/>
                  </a:ext>
                </a:extLst>
              </p:cNvPr>
              <p:cNvGraphicFramePr>
                <a:graphicFrameLocks noChangeAspect="1"/>
              </p:cNvGraphicFramePr>
              <p:nvPr/>
            </p:nvGraphicFramePr>
            <p:xfrm>
              <a:off x="3227" y="4245"/>
              <a:ext cx="834" cy="708"/>
            </p:xfrm>
            <a:graphic>
              <a:graphicData uri="http://schemas.openxmlformats.org/presentationml/2006/ole">
                <mc:AlternateContent xmlns:mc="http://schemas.openxmlformats.org/markup-compatibility/2006">
                  <mc:Choice xmlns:v="urn:schemas-microsoft-com:vml" Requires="v">
                    <p:oleObj spid="_x0000_s14371" name="Clip" r:id="rId5" imgW="2725093" imgH="2311651" progId="MS_ClipArt_Gallery.2">
                      <p:embed/>
                    </p:oleObj>
                  </mc:Choice>
                  <mc:Fallback>
                    <p:oleObj name="Clip" r:id="rId5" imgW="2725093" imgH="2311651" progId="MS_ClipArt_Gallery.2">
                      <p:embed/>
                      <p:pic>
                        <p:nvPicPr>
                          <p:cNvPr id="0" name="Object 1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27" y="4245"/>
                            <a:ext cx="834" cy="7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4347" name="Group 18">
                <a:extLst>
                  <a:ext uri="{FF2B5EF4-FFF2-40B4-BE49-F238E27FC236}">
                    <a16:creationId xmlns:a16="http://schemas.microsoft.com/office/drawing/2014/main" id="{B38128FB-7603-4974-906A-2DC28C26F58A}"/>
                  </a:ext>
                </a:extLst>
              </p:cNvPr>
              <p:cNvGrpSpPr>
                <a:grpSpLocks/>
              </p:cNvGrpSpPr>
              <p:nvPr/>
            </p:nvGrpSpPr>
            <p:grpSpPr bwMode="auto">
              <a:xfrm>
                <a:off x="3120" y="4272"/>
                <a:ext cx="1040" cy="768"/>
                <a:chOff x="3120" y="4272"/>
                <a:chExt cx="1040" cy="768"/>
              </a:xfrm>
            </p:grpSpPr>
            <p:sp>
              <p:nvSpPr>
                <p:cNvPr id="14348" name="Line 19">
                  <a:extLst>
                    <a:ext uri="{FF2B5EF4-FFF2-40B4-BE49-F238E27FC236}">
                      <a16:creationId xmlns:a16="http://schemas.microsoft.com/office/drawing/2014/main" id="{274E7C40-68EE-45D1-ABED-026E715E1C6E}"/>
                    </a:ext>
                  </a:extLst>
                </p:cNvPr>
                <p:cNvSpPr>
                  <a:spLocks noChangeShapeType="1"/>
                </p:cNvSpPr>
                <p:nvPr/>
              </p:nvSpPr>
              <p:spPr bwMode="auto">
                <a:xfrm>
                  <a:off x="3120" y="4272"/>
                  <a:ext cx="0" cy="76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49" name="Line 20">
                  <a:extLst>
                    <a:ext uri="{FF2B5EF4-FFF2-40B4-BE49-F238E27FC236}">
                      <a16:creationId xmlns:a16="http://schemas.microsoft.com/office/drawing/2014/main" id="{09FB567C-E255-4497-8027-68FB76746BB2}"/>
                    </a:ext>
                  </a:extLst>
                </p:cNvPr>
                <p:cNvSpPr>
                  <a:spLocks noChangeShapeType="1"/>
                </p:cNvSpPr>
                <p:nvPr/>
              </p:nvSpPr>
              <p:spPr bwMode="auto">
                <a:xfrm>
                  <a:off x="3120" y="5040"/>
                  <a:ext cx="104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sp>
          <p:nvSpPr>
            <p:cNvPr id="14345" name="Text Box 28">
              <a:extLst>
                <a:ext uri="{FF2B5EF4-FFF2-40B4-BE49-F238E27FC236}">
                  <a16:creationId xmlns:a16="http://schemas.microsoft.com/office/drawing/2014/main" id="{5384C566-EB20-4161-AA4F-F74AE9AADA6E}"/>
                </a:ext>
              </a:extLst>
            </p:cNvPr>
            <p:cNvSpPr txBox="1">
              <a:spLocks noChangeArrowheads="1"/>
            </p:cNvSpPr>
            <p:nvPr/>
          </p:nvSpPr>
          <p:spPr bwMode="auto">
            <a:xfrm>
              <a:off x="161" y="3795"/>
              <a:ext cx="2564" cy="13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b="1"/>
                <a:t>Musculoskeletal</a:t>
              </a:r>
              <a:r>
                <a:rPr lang="es-ES_tradnl" altLang="en-US" b="1"/>
                <a:t>	</a:t>
              </a:r>
              <a:r>
                <a:rPr lang="es-ES_tradnl" altLang="en-US"/>
                <a:t>Cumulative trauma</a:t>
              </a:r>
            </a:p>
            <a:p>
              <a:r>
                <a:rPr lang="es-ES_tradnl" altLang="en-US" b="1"/>
                <a:t>illnesses		</a:t>
              </a:r>
              <a:r>
                <a:rPr lang="es-ES_tradnl" altLang="en-US"/>
                <a:t>disorders</a:t>
              </a:r>
            </a:p>
            <a:p>
              <a:endParaRPr lang="en-US" altLang="en-US"/>
            </a:p>
            <a:p>
              <a:endParaRPr lang="en-US" altLang="en-US"/>
            </a:p>
            <a:p>
              <a:r>
                <a:rPr lang="en-US" altLang="en-US" b="1"/>
                <a:t>Carpal Tunnel</a:t>
              </a:r>
              <a:r>
                <a:rPr lang="es-ES_tradnl" altLang="en-US" b="1"/>
                <a:t>	</a:t>
              </a:r>
              <a:r>
                <a:rPr lang="es-ES_tradnl" altLang="en-US"/>
                <a:t>Disorders of the wrist </a:t>
              </a:r>
              <a:r>
                <a:rPr lang="es-ES_tradnl" altLang="en-US" b="1"/>
                <a:t>Syndrome</a:t>
              </a:r>
              <a:r>
                <a:rPr lang="es-ES_tradnl" altLang="en-US"/>
                <a:t>		tendons</a:t>
              </a:r>
              <a:r>
                <a:rPr lang="en-US" altLang="en-US"/>
                <a:t> </a:t>
              </a:r>
              <a:endParaRPr lang="es-ES_tradnl" altLang="en-US"/>
            </a:p>
            <a:p>
              <a:endParaRPr lang="es-ES_tradnl" altLang="en-US"/>
            </a:p>
            <a:p>
              <a:endParaRPr lang="en-US" altLang="en-US"/>
            </a:p>
            <a:p>
              <a:r>
                <a:rPr lang="en-US" altLang="en-US" b="1"/>
                <a:t>Hernia</a:t>
              </a:r>
              <a:r>
                <a:rPr lang="en-US" altLang="en-US"/>
                <a:t> 		</a:t>
              </a:r>
              <a:r>
                <a:rPr lang="es-ES_tradnl" altLang="en-US"/>
                <a:t>Total or partial protrusion of 		the intestine</a:t>
              </a:r>
              <a:endParaRPr lang="en-US" altLang="en-US"/>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AutoShape 8">
            <a:extLst>
              <a:ext uri="{FF2B5EF4-FFF2-40B4-BE49-F238E27FC236}">
                <a16:creationId xmlns:a16="http://schemas.microsoft.com/office/drawing/2014/main" id="{5C3A1FC0-69FC-4EA7-A025-FCED84A7EE37}"/>
              </a:ext>
            </a:extLst>
          </p:cNvPr>
          <p:cNvSpPr>
            <a:spLocks noChangeArrowheads="1"/>
          </p:cNvSpPr>
          <p:nvPr/>
        </p:nvSpPr>
        <p:spPr bwMode="auto">
          <a:xfrm>
            <a:off x="400050" y="920750"/>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5363" name="AutoShape 12">
            <a:extLst>
              <a:ext uri="{FF2B5EF4-FFF2-40B4-BE49-F238E27FC236}">
                <a16:creationId xmlns:a16="http://schemas.microsoft.com/office/drawing/2014/main" id="{BCA908A6-D870-4CE3-979B-493789F478C0}"/>
              </a:ext>
            </a:extLst>
          </p:cNvPr>
          <p:cNvSpPr>
            <a:spLocks noChangeArrowheads="1"/>
          </p:cNvSpPr>
          <p:nvPr/>
        </p:nvSpPr>
        <p:spPr bwMode="auto">
          <a:xfrm>
            <a:off x="252413" y="5184775"/>
            <a:ext cx="6400800" cy="117475"/>
          </a:xfrm>
          <a:prstGeom prst="bevel">
            <a:avLst>
              <a:gd name="adj" fmla="val 12500"/>
            </a:avLst>
          </a:prstGeom>
          <a:solidFill>
            <a:srgbClr val="B9B9D9"/>
          </a:solidFill>
          <a:ln w="12700">
            <a:solidFill>
              <a:schemeClr val="tx1"/>
            </a:solidFill>
            <a:miter lim="800000"/>
            <a:headEnd/>
            <a:tailEnd/>
          </a:ln>
        </p:spPr>
        <p:txBody>
          <a:bodyPr wrap="none" anchor="ct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endParaRPr lang="en-US" altLang="en-US"/>
          </a:p>
        </p:txBody>
      </p:sp>
      <p:sp>
        <p:nvSpPr>
          <p:cNvPr id="15364" name="Text Box 2">
            <a:extLst>
              <a:ext uri="{FF2B5EF4-FFF2-40B4-BE49-F238E27FC236}">
                <a16:creationId xmlns:a16="http://schemas.microsoft.com/office/drawing/2014/main" id="{F04130A5-E8B7-47D6-82A9-46D4CCC55735}"/>
              </a:ext>
            </a:extLst>
          </p:cNvPr>
          <p:cNvSpPr txBox="1">
            <a:spLocks noChangeArrowheads="1"/>
          </p:cNvSpPr>
          <p:nvPr/>
        </p:nvSpPr>
        <p:spPr bwMode="auto">
          <a:xfrm>
            <a:off x="333375" y="1644650"/>
            <a:ext cx="3581400" cy="246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defTabSz="852488">
              <a:defRPr sz="1400">
                <a:solidFill>
                  <a:schemeClr val="tx1"/>
                </a:solidFill>
                <a:latin typeface="Times New Roman" panose="02020603050405020304" pitchFamily="18" charset="0"/>
              </a:defRPr>
            </a:lvl1pPr>
            <a:lvl2pPr marL="742950" indent="-285750" defTabSz="852488">
              <a:defRPr sz="1400">
                <a:solidFill>
                  <a:schemeClr val="tx1"/>
                </a:solidFill>
                <a:latin typeface="Times New Roman" panose="02020603050405020304" pitchFamily="18" charset="0"/>
              </a:defRPr>
            </a:lvl2pPr>
            <a:lvl3pPr marL="1143000" indent="-228600" defTabSz="852488">
              <a:defRPr sz="1400">
                <a:solidFill>
                  <a:schemeClr val="tx1"/>
                </a:solidFill>
                <a:latin typeface="Times New Roman" panose="02020603050405020304" pitchFamily="18" charset="0"/>
              </a:defRPr>
            </a:lvl3pPr>
            <a:lvl4pPr marL="1600200" indent="-228600" defTabSz="852488">
              <a:defRPr sz="1400">
                <a:solidFill>
                  <a:schemeClr val="tx1"/>
                </a:solidFill>
                <a:latin typeface="Times New Roman" panose="02020603050405020304" pitchFamily="18" charset="0"/>
              </a:defRPr>
            </a:lvl4pPr>
            <a:lvl5pPr marL="2057400" indent="-228600" defTabSz="852488">
              <a:defRPr sz="1400">
                <a:solidFill>
                  <a:schemeClr val="tx1"/>
                </a:solidFill>
                <a:latin typeface="Times New Roman" panose="02020603050405020304" pitchFamily="18" charset="0"/>
              </a:defRPr>
            </a:lvl5pPr>
            <a:lvl6pPr marL="2514600" indent="-228600" defTabSz="852488"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defTabSz="852488"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defTabSz="852488"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defTabSz="852488" eaLnBrk="0" fontAlgn="base" hangingPunct="0">
              <a:spcBef>
                <a:spcPct val="0"/>
              </a:spcBef>
              <a:spcAft>
                <a:spcPct val="0"/>
              </a:spcAft>
              <a:defRPr sz="1400">
                <a:solidFill>
                  <a:schemeClr val="tx1"/>
                </a:solidFill>
                <a:latin typeface="Times New Roman" panose="02020603050405020304" pitchFamily="18" charset="0"/>
              </a:defRPr>
            </a:lvl9pPr>
          </a:lstStyle>
          <a:p>
            <a:r>
              <a:rPr lang="en-US" altLang="en-US" b="1"/>
              <a:t>Torcedura </a:t>
            </a:r>
            <a:r>
              <a:rPr lang="es-ES_tradnl" altLang="en-US" b="1"/>
              <a:t>		</a:t>
            </a:r>
            <a:r>
              <a:rPr lang="en-US" altLang="en-US"/>
              <a:t>Distensión de las partes </a:t>
            </a:r>
            <a:r>
              <a:rPr lang="es-ES_tradnl" altLang="en-US"/>
              <a:t>		</a:t>
            </a:r>
            <a:r>
              <a:rPr lang="en-US" altLang="en-US"/>
              <a:t>blandas que rodean las </a:t>
            </a:r>
            <a:r>
              <a:rPr lang="es-ES_tradnl" altLang="en-US"/>
              <a:t>		</a:t>
            </a:r>
            <a:r>
              <a:rPr lang="en-US" altLang="en-US"/>
              <a:t>articulaciones</a:t>
            </a:r>
            <a:r>
              <a:rPr lang="es-ES_tradnl" altLang="en-US"/>
              <a:t>.</a:t>
            </a:r>
            <a:endParaRPr lang="es-ES_tradnl" altLang="en-US" b="1"/>
          </a:p>
          <a:p>
            <a:endParaRPr lang="es-ES_tradnl" altLang="en-US"/>
          </a:p>
          <a:p>
            <a:r>
              <a:rPr lang="en-US" altLang="en-US"/>
              <a:t>	</a:t>
            </a:r>
            <a:r>
              <a:rPr lang="es-ES_tradnl" altLang="en-US"/>
              <a:t>	</a:t>
            </a:r>
            <a:endParaRPr lang="en-US" altLang="en-US"/>
          </a:p>
          <a:p>
            <a:r>
              <a:rPr lang="en-US" altLang="en-US" b="1"/>
              <a:t>Tirones</a:t>
            </a:r>
            <a:r>
              <a:rPr lang="es-ES_tradnl" altLang="en-US" b="1"/>
              <a:t>		</a:t>
            </a:r>
            <a:r>
              <a:rPr lang="en-US" altLang="en-US"/>
              <a:t>Estirón de un músculo</a:t>
            </a:r>
            <a:r>
              <a:rPr lang="es-ES_tradnl" altLang="en-US"/>
              <a:t>.</a:t>
            </a:r>
            <a:endParaRPr lang="es-ES_tradnl" altLang="en-US" b="1"/>
          </a:p>
          <a:p>
            <a:r>
              <a:rPr lang="en-US" altLang="en-US" b="1"/>
              <a:t>	</a:t>
            </a:r>
          </a:p>
          <a:p>
            <a:r>
              <a:rPr lang="en-US" altLang="en-US" b="1"/>
              <a:t>	</a:t>
            </a:r>
            <a:endParaRPr lang="en-US" altLang="en-US"/>
          </a:p>
          <a:p>
            <a:endParaRPr lang="es-ES_tradnl" altLang="en-US" b="1"/>
          </a:p>
          <a:p>
            <a:r>
              <a:rPr lang="en-US" altLang="en-US" b="1"/>
              <a:t>Desgarramiento	</a:t>
            </a:r>
            <a:r>
              <a:rPr lang="en-US" altLang="en-US"/>
              <a:t>Acción de </a:t>
            </a:r>
            <a:r>
              <a:rPr lang="es-ES_tradnl" altLang="en-US"/>
              <a:t>desgarr</a:t>
            </a:r>
            <a:r>
              <a:rPr lang="en-US" altLang="en-US"/>
              <a:t>ar un </a:t>
            </a:r>
            <a:r>
              <a:rPr lang="es-ES_tradnl" altLang="en-US"/>
              <a:t>		</a:t>
            </a:r>
            <a:r>
              <a:rPr lang="en-US" altLang="en-US"/>
              <a:t>músculo o tendón</a:t>
            </a:r>
            <a:r>
              <a:rPr lang="es-ES_tradnl" altLang="en-US"/>
              <a:t>.</a:t>
            </a:r>
            <a:endParaRPr lang="en-US" altLang="en-US"/>
          </a:p>
        </p:txBody>
      </p:sp>
      <p:grpSp>
        <p:nvGrpSpPr>
          <p:cNvPr id="15365" name="Group 27">
            <a:extLst>
              <a:ext uri="{FF2B5EF4-FFF2-40B4-BE49-F238E27FC236}">
                <a16:creationId xmlns:a16="http://schemas.microsoft.com/office/drawing/2014/main" id="{F306175E-9DBB-4C2D-AE60-FAA6C75FF504}"/>
              </a:ext>
            </a:extLst>
          </p:cNvPr>
          <p:cNvGrpSpPr>
            <a:grpSpLocks/>
          </p:cNvGrpSpPr>
          <p:nvPr/>
        </p:nvGrpSpPr>
        <p:grpSpPr bwMode="auto">
          <a:xfrm>
            <a:off x="4391025" y="2330450"/>
            <a:ext cx="2190750" cy="1371600"/>
            <a:chOff x="2766" y="1614"/>
            <a:chExt cx="1380" cy="864"/>
          </a:xfrm>
        </p:grpSpPr>
        <p:graphicFrame>
          <p:nvGraphicFramePr>
            <p:cNvPr id="15374" name="Object 4">
              <a:extLst>
                <a:ext uri="{FF2B5EF4-FFF2-40B4-BE49-F238E27FC236}">
                  <a16:creationId xmlns:a16="http://schemas.microsoft.com/office/drawing/2014/main" id="{3081F54A-8767-4755-9D8C-4F96A70EAB32}"/>
                </a:ext>
              </a:extLst>
            </p:cNvPr>
            <p:cNvGraphicFramePr>
              <a:graphicFrameLocks noChangeAspect="1"/>
            </p:cNvGraphicFramePr>
            <p:nvPr/>
          </p:nvGraphicFramePr>
          <p:xfrm>
            <a:off x="2928" y="1632"/>
            <a:ext cx="1076" cy="780"/>
          </p:xfrm>
          <a:graphic>
            <a:graphicData uri="http://schemas.openxmlformats.org/presentationml/2006/ole">
              <mc:AlternateContent xmlns:mc="http://schemas.openxmlformats.org/markup-compatibility/2006">
                <mc:Choice xmlns:v="urn:schemas-microsoft-com:vml" Requires="v">
                  <p:oleObj spid="_x0000_s15392" name="Clip" r:id="rId3" imgW="3487093" imgH="2451980" progId="MS_ClipArt_Gallery.2">
                    <p:embed/>
                  </p:oleObj>
                </mc:Choice>
                <mc:Fallback>
                  <p:oleObj name="Clip" r:id="rId3" imgW="3487093" imgH="2451980" progId="MS_ClipArt_Gallery.2">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28" y="1632"/>
                          <a:ext cx="1076" cy="7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5375" name="Group 18">
              <a:extLst>
                <a:ext uri="{FF2B5EF4-FFF2-40B4-BE49-F238E27FC236}">
                  <a16:creationId xmlns:a16="http://schemas.microsoft.com/office/drawing/2014/main" id="{361E6D44-B9BB-4946-B625-37424FE79AB9}"/>
                </a:ext>
              </a:extLst>
            </p:cNvPr>
            <p:cNvGrpSpPr>
              <a:grpSpLocks/>
            </p:cNvGrpSpPr>
            <p:nvPr/>
          </p:nvGrpSpPr>
          <p:grpSpPr bwMode="auto">
            <a:xfrm>
              <a:off x="2766" y="1614"/>
              <a:ext cx="1380" cy="864"/>
              <a:chOff x="2766" y="1614"/>
              <a:chExt cx="1380" cy="864"/>
            </a:xfrm>
          </p:grpSpPr>
          <p:sp>
            <p:nvSpPr>
              <p:cNvPr id="15376" name="Line 19">
                <a:extLst>
                  <a:ext uri="{FF2B5EF4-FFF2-40B4-BE49-F238E27FC236}">
                    <a16:creationId xmlns:a16="http://schemas.microsoft.com/office/drawing/2014/main" id="{18762967-2A6A-4C77-80D0-7F6C805E9DF7}"/>
                  </a:ext>
                </a:extLst>
              </p:cNvPr>
              <p:cNvSpPr>
                <a:spLocks noChangeShapeType="1"/>
              </p:cNvSpPr>
              <p:nvPr/>
            </p:nvSpPr>
            <p:spPr bwMode="auto">
              <a:xfrm>
                <a:off x="2766" y="1614"/>
                <a:ext cx="0" cy="86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77" name="Line 20">
                <a:extLst>
                  <a:ext uri="{FF2B5EF4-FFF2-40B4-BE49-F238E27FC236}">
                    <a16:creationId xmlns:a16="http://schemas.microsoft.com/office/drawing/2014/main" id="{DB0586F7-DC36-4EBF-8B02-B5F33115E58F}"/>
                  </a:ext>
                </a:extLst>
              </p:cNvPr>
              <p:cNvSpPr>
                <a:spLocks noChangeShapeType="1"/>
              </p:cNvSpPr>
              <p:nvPr/>
            </p:nvSpPr>
            <p:spPr bwMode="auto">
              <a:xfrm>
                <a:off x="2766" y="2478"/>
                <a:ext cx="138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sp>
        <p:nvSpPr>
          <p:cNvPr id="15366" name="Text Box 11">
            <a:extLst>
              <a:ext uri="{FF2B5EF4-FFF2-40B4-BE49-F238E27FC236}">
                <a16:creationId xmlns:a16="http://schemas.microsoft.com/office/drawing/2014/main" id="{9C061020-1F47-4617-9C15-80CCD5F3D44E}"/>
              </a:ext>
            </a:extLst>
          </p:cNvPr>
          <p:cNvSpPr txBox="1">
            <a:spLocks noChangeArrowheads="1"/>
          </p:cNvSpPr>
          <p:nvPr/>
        </p:nvSpPr>
        <p:spPr bwMode="auto">
          <a:xfrm>
            <a:off x="255588" y="6011863"/>
            <a:ext cx="4503737" cy="221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tabLst>
                <a:tab pos="2120900" algn="l"/>
              </a:tabLst>
              <a:defRPr sz="1400">
                <a:solidFill>
                  <a:schemeClr val="tx1"/>
                </a:solidFill>
                <a:latin typeface="Times New Roman" panose="02020603050405020304" pitchFamily="18" charset="0"/>
              </a:defRPr>
            </a:lvl1pPr>
            <a:lvl2pPr marL="742950" indent="-285750">
              <a:tabLst>
                <a:tab pos="2120900" algn="l"/>
              </a:tabLst>
              <a:defRPr sz="1400">
                <a:solidFill>
                  <a:schemeClr val="tx1"/>
                </a:solidFill>
                <a:latin typeface="Times New Roman" panose="02020603050405020304" pitchFamily="18" charset="0"/>
              </a:defRPr>
            </a:lvl2pPr>
            <a:lvl3pPr marL="1143000" indent="-228600">
              <a:tabLst>
                <a:tab pos="2120900" algn="l"/>
              </a:tabLst>
              <a:defRPr sz="1400">
                <a:solidFill>
                  <a:schemeClr val="tx1"/>
                </a:solidFill>
                <a:latin typeface="Times New Roman" panose="02020603050405020304" pitchFamily="18" charset="0"/>
              </a:defRPr>
            </a:lvl3pPr>
            <a:lvl4pPr marL="1600200" indent="-228600">
              <a:tabLst>
                <a:tab pos="2120900" algn="l"/>
              </a:tabLst>
              <a:defRPr sz="1400">
                <a:solidFill>
                  <a:schemeClr val="tx1"/>
                </a:solidFill>
                <a:latin typeface="Times New Roman" panose="02020603050405020304" pitchFamily="18" charset="0"/>
              </a:defRPr>
            </a:lvl4pPr>
            <a:lvl5pPr marL="2057400" indent="-228600">
              <a:tabLst>
                <a:tab pos="2120900" algn="l"/>
              </a:tabLst>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2120900" algn="l"/>
              </a:tabLs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2120900" algn="l"/>
              </a:tabLs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2120900" algn="l"/>
              </a:tabLs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2120900" algn="l"/>
              </a:tabLst>
              <a:defRPr sz="1400">
                <a:solidFill>
                  <a:schemeClr val="tx1"/>
                </a:solidFill>
                <a:latin typeface="Times New Roman" panose="02020603050405020304" pitchFamily="18" charset="0"/>
              </a:defRPr>
            </a:lvl9pPr>
          </a:lstStyle>
          <a:p>
            <a:r>
              <a:rPr lang="en-US" altLang="en-US" b="1"/>
              <a:t>Enfermedades músculo-  	</a:t>
            </a:r>
            <a:r>
              <a:rPr lang="en-US" altLang="en-US"/>
              <a:t>Trastornos de traumas</a:t>
            </a:r>
            <a:endParaRPr lang="es-ES_tradnl" altLang="en-US"/>
          </a:p>
          <a:p>
            <a:r>
              <a:rPr lang="en-US" altLang="en-US" b="1"/>
              <a:t>esqueléticas</a:t>
            </a:r>
            <a:r>
              <a:rPr lang="es-ES_tradnl" altLang="en-US" b="1"/>
              <a:t>	</a:t>
            </a:r>
            <a:r>
              <a:rPr lang="en-US" altLang="en-US"/>
              <a:t>cumulativos</a:t>
            </a:r>
            <a:r>
              <a:rPr lang="es-ES_tradnl" altLang="en-US"/>
              <a:t>.</a:t>
            </a:r>
            <a:r>
              <a:rPr lang="en-US" altLang="en-US"/>
              <a:t> </a:t>
            </a:r>
            <a:endParaRPr lang="es-ES_tradnl" altLang="en-US"/>
          </a:p>
          <a:p>
            <a:endParaRPr lang="es-ES_tradnl" altLang="en-US"/>
          </a:p>
          <a:p>
            <a:endParaRPr lang="en-US" altLang="en-US"/>
          </a:p>
          <a:p>
            <a:r>
              <a:rPr lang="en-US" altLang="en-US" b="1"/>
              <a:t>Síndrome </a:t>
            </a:r>
            <a:r>
              <a:rPr lang="es-ES_tradnl" altLang="en-US" b="1"/>
              <a:t>	</a:t>
            </a:r>
            <a:r>
              <a:rPr lang="en-US" altLang="en-US"/>
              <a:t>Enfermedad del los </a:t>
            </a:r>
            <a:endParaRPr lang="es-ES_tradnl" altLang="en-US"/>
          </a:p>
          <a:p>
            <a:r>
              <a:rPr lang="en-US" altLang="en-US" b="1"/>
              <a:t>del</a:t>
            </a:r>
            <a:r>
              <a:rPr lang="es-ES_tradnl" altLang="en-US" b="1"/>
              <a:t> </a:t>
            </a:r>
            <a:r>
              <a:rPr lang="en-US" altLang="en-US" b="1"/>
              <a:t>Túnel Carpiano</a:t>
            </a:r>
            <a:r>
              <a:rPr lang="es-ES_tradnl" altLang="en-US" b="1"/>
              <a:t> 	</a:t>
            </a:r>
            <a:r>
              <a:rPr lang="en-US" altLang="en-US"/>
              <a:t>tendones de las muñecas</a:t>
            </a:r>
            <a:r>
              <a:rPr lang="es-ES_tradnl" altLang="en-US"/>
              <a:t>.</a:t>
            </a:r>
            <a:r>
              <a:rPr lang="en-US" altLang="en-US"/>
              <a:t> </a:t>
            </a:r>
            <a:endParaRPr lang="es-ES_tradnl" altLang="en-US"/>
          </a:p>
          <a:p>
            <a:endParaRPr lang="es-ES_tradnl" altLang="en-US"/>
          </a:p>
          <a:p>
            <a:endParaRPr lang="en-US" altLang="en-US"/>
          </a:p>
          <a:p>
            <a:r>
              <a:rPr lang="en-US" altLang="en-US" b="1"/>
              <a:t>Hernia</a:t>
            </a:r>
            <a:r>
              <a:rPr lang="en-US" altLang="en-US"/>
              <a:t> 	</a:t>
            </a:r>
            <a:r>
              <a:rPr lang="es-ES_tradnl" altLang="en-US"/>
              <a:t>S</a:t>
            </a:r>
            <a:r>
              <a:rPr lang="en-US" altLang="en-US"/>
              <a:t>alida total o parcial de </a:t>
            </a:r>
            <a:r>
              <a:rPr lang="es-ES_tradnl" altLang="en-US"/>
              <a:t>	</a:t>
            </a:r>
            <a:r>
              <a:rPr lang="en-US" altLang="en-US"/>
              <a:t>la víscera</a:t>
            </a:r>
            <a:r>
              <a:rPr lang="es-ES_tradnl" altLang="en-US"/>
              <a:t>.</a:t>
            </a:r>
            <a:endParaRPr lang="en-US" altLang="en-US"/>
          </a:p>
        </p:txBody>
      </p:sp>
      <p:grpSp>
        <p:nvGrpSpPr>
          <p:cNvPr id="15367" name="Group 25">
            <a:extLst>
              <a:ext uri="{FF2B5EF4-FFF2-40B4-BE49-F238E27FC236}">
                <a16:creationId xmlns:a16="http://schemas.microsoft.com/office/drawing/2014/main" id="{11CEBC52-5DDC-4C65-9859-7B381E53A1BD}"/>
              </a:ext>
            </a:extLst>
          </p:cNvPr>
          <p:cNvGrpSpPr>
            <a:grpSpLocks/>
          </p:cNvGrpSpPr>
          <p:nvPr/>
        </p:nvGrpSpPr>
        <p:grpSpPr bwMode="auto">
          <a:xfrm>
            <a:off x="4851400" y="6692900"/>
            <a:ext cx="1651000" cy="1262063"/>
            <a:chOff x="3120" y="4245"/>
            <a:chExt cx="1040" cy="795"/>
          </a:xfrm>
        </p:grpSpPr>
        <p:graphicFrame>
          <p:nvGraphicFramePr>
            <p:cNvPr id="15370" name="Object 16">
              <a:extLst>
                <a:ext uri="{FF2B5EF4-FFF2-40B4-BE49-F238E27FC236}">
                  <a16:creationId xmlns:a16="http://schemas.microsoft.com/office/drawing/2014/main" id="{BBE56C45-7F7A-47CC-9357-151F4235F0D6}"/>
                </a:ext>
              </a:extLst>
            </p:cNvPr>
            <p:cNvGraphicFramePr>
              <a:graphicFrameLocks noChangeAspect="1"/>
            </p:cNvGraphicFramePr>
            <p:nvPr/>
          </p:nvGraphicFramePr>
          <p:xfrm>
            <a:off x="3227" y="4245"/>
            <a:ext cx="834" cy="708"/>
          </p:xfrm>
          <a:graphic>
            <a:graphicData uri="http://schemas.openxmlformats.org/presentationml/2006/ole">
              <mc:AlternateContent xmlns:mc="http://schemas.openxmlformats.org/markup-compatibility/2006">
                <mc:Choice xmlns:v="urn:schemas-microsoft-com:vml" Requires="v">
                  <p:oleObj spid="_x0000_s15393" name="Clip" r:id="rId5" imgW="2725093" imgH="2311651" progId="MS_ClipArt_Gallery.2">
                    <p:embed/>
                  </p:oleObj>
                </mc:Choice>
                <mc:Fallback>
                  <p:oleObj name="Clip" r:id="rId5" imgW="2725093" imgH="2311651" progId="MS_ClipArt_Gallery.2">
                    <p:embed/>
                    <p:pic>
                      <p:nvPicPr>
                        <p:cNvPr id="0" name="Object 1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27" y="4245"/>
                          <a:ext cx="834" cy="70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5371" name="Group 24">
              <a:extLst>
                <a:ext uri="{FF2B5EF4-FFF2-40B4-BE49-F238E27FC236}">
                  <a16:creationId xmlns:a16="http://schemas.microsoft.com/office/drawing/2014/main" id="{B303D039-DF48-4431-91A4-BF52DBAB553D}"/>
                </a:ext>
              </a:extLst>
            </p:cNvPr>
            <p:cNvGrpSpPr>
              <a:grpSpLocks/>
            </p:cNvGrpSpPr>
            <p:nvPr/>
          </p:nvGrpSpPr>
          <p:grpSpPr bwMode="auto">
            <a:xfrm>
              <a:off x="3120" y="4272"/>
              <a:ext cx="1040" cy="768"/>
              <a:chOff x="3120" y="4272"/>
              <a:chExt cx="1040" cy="768"/>
            </a:xfrm>
          </p:grpSpPr>
          <p:sp>
            <p:nvSpPr>
              <p:cNvPr id="15372" name="Line 22">
                <a:extLst>
                  <a:ext uri="{FF2B5EF4-FFF2-40B4-BE49-F238E27FC236}">
                    <a16:creationId xmlns:a16="http://schemas.microsoft.com/office/drawing/2014/main" id="{E020063F-0465-4DDE-A57E-38E46DFFC7E1}"/>
                  </a:ext>
                </a:extLst>
              </p:cNvPr>
              <p:cNvSpPr>
                <a:spLocks noChangeShapeType="1"/>
              </p:cNvSpPr>
              <p:nvPr/>
            </p:nvSpPr>
            <p:spPr bwMode="auto">
              <a:xfrm>
                <a:off x="3120" y="4272"/>
                <a:ext cx="0" cy="76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73" name="Line 23">
                <a:extLst>
                  <a:ext uri="{FF2B5EF4-FFF2-40B4-BE49-F238E27FC236}">
                    <a16:creationId xmlns:a16="http://schemas.microsoft.com/office/drawing/2014/main" id="{05461B78-C626-4DBF-8133-25A9E67141F1}"/>
                  </a:ext>
                </a:extLst>
              </p:cNvPr>
              <p:cNvSpPr>
                <a:spLocks noChangeShapeType="1"/>
              </p:cNvSpPr>
              <p:nvPr/>
            </p:nvSpPr>
            <p:spPr bwMode="auto">
              <a:xfrm>
                <a:off x="3120" y="5040"/>
                <a:ext cx="104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sp>
        <p:nvSpPr>
          <p:cNvPr id="15368" name="Text Box 30">
            <a:extLst>
              <a:ext uri="{FF2B5EF4-FFF2-40B4-BE49-F238E27FC236}">
                <a16:creationId xmlns:a16="http://schemas.microsoft.com/office/drawing/2014/main" id="{924A0E99-92FF-405F-8A91-45AB243CBE66}"/>
              </a:ext>
            </a:extLst>
          </p:cNvPr>
          <p:cNvSpPr txBox="1">
            <a:spLocks noChangeArrowheads="1"/>
          </p:cNvSpPr>
          <p:nvPr/>
        </p:nvSpPr>
        <p:spPr bwMode="auto">
          <a:xfrm>
            <a:off x="241300" y="520700"/>
            <a:ext cx="6070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800" b="1" dirty="0"/>
              <a:t>Las </a:t>
            </a:r>
            <a:r>
              <a:rPr lang="en-US" altLang="en-US" sz="2800" b="1" dirty="0" err="1"/>
              <a:t>lesiones</a:t>
            </a:r>
            <a:r>
              <a:rPr lang="en-US" altLang="en-US" sz="2800" b="1" dirty="0"/>
              <a:t> </a:t>
            </a:r>
            <a:r>
              <a:rPr lang="en-US" altLang="en-US" sz="2800" b="1" dirty="0" err="1"/>
              <a:t>más</a:t>
            </a:r>
            <a:r>
              <a:rPr lang="en-US" altLang="en-US" sz="2800" b="1" dirty="0"/>
              <a:t> </a:t>
            </a:r>
            <a:r>
              <a:rPr lang="en-US" altLang="en-US" sz="2800" b="1" dirty="0" err="1"/>
              <a:t>comunes</a:t>
            </a:r>
            <a:endParaRPr lang="en-US" altLang="en-US" sz="2800" b="1" dirty="0"/>
          </a:p>
        </p:txBody>
      </p:sp>
      <p:sp>
        <p:nvSpPr>
          <p:cNvPr id="15369" name="Text Box 31">
            <a:extLst>
              <a:ext uri="{FF2B5EF4-FFF2-40B4-BE49-F238E27FC236}">
                <a16:creationId xmlns:a16="http://schemas.microsoft.com/office/drawing/2014/main" id="{E7BDBE66-8188-4E7A-B5D5-47814D4EAF9A}"/>
              </a:ext>
            </a:extLst>
          </p:cNvPr>
          <p:cNvSpPr txBox="1">
            <a:spLocks noChangeArrowheads="1"/>
          </p:cNvSpPr>
          <p:nvPr/>
        </p:nvSpPr>
        <p:spPr bwMode="auto">
          <a:xfrm>
            <a:off x="165100" y="4775200"/>
            <a:ext cx="6375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400">
                <a:solidFill>
                  <a:schemeClr val="tx1"/>
                </a:solidFill>
                <a:latin typeface="Times New Roman" panose="02020603050405020304" pitchFamily="18" charset="0"/>
              </a:defRPr>
            </a:lvl1pPr>
            <a:lvl2pPr marL="742950" indent="-285750">
              <a:defRPr sz="1400">
                <a:solidFill>
                  <a:schemeClr val="tx1"/>
                </a:solidFill>
                <a:latin typeface="Times New Roman" panose="02020603050405020304" pitchFamily="18" charset="0"/>
              </a:defRPr>
            </a:lvl2pPr>
            <a:lvl3pPr marL="1143000" indent="-228600">
              <a:defRPr sz="1400">
                <a:solidFill>
                  <a:schemeClr val="tx1"/>
                </a:solidFill>
                <a:latin typeface="Times New Roman" panose="02020603050405020304" pitchFamily="18" charset="0"/>
              </a:defRPr>
            </a:lvl3pPr>
            <a:lvl4pPr marL="1600200" indent="-228600">
              <a:defRPr sz="1400">
                <a:solidFill>
                  <a:schemeClr val="tx1"/>
                </a:solidFill>
                <a:latin typeface="Times New Roman" panose="02020603050405020304" pitchFamily="18" charset="0"/>
              </a:defRPr>
            </a:lvl4pPr>
            <a:lvl5pPr marL="2057400" indent="-228600">
              <a:defRPr sz="1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1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1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1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1400">
                <a:solidFill>
                  <a:schemeClr val="tx1"/>
                </a:solidFill>
                <a:latin typeface="Times New Roman" panose="02020603050405020304" pitchFamily="18" charset="0"/>
              </a:defRPr>
            </a:lvl9pPr>
          </a:lstStyle>
          <a:p>
            <a:pPr>
              <a:spcBef>
                <a:spcPct val="50000"/>
              </a:spcBef>
            </a:pPr>
            <a:r>
              <a:rPr lang="en-US" altLang="en-US" sz="2800" b="1" dirty="0"/>
              <a:t>Las </a:t>
            </a:r>
            <a:r>
              <a:rPr lang="en-US" altLang="en-US" sz="2800" b="1" dirty="0" err="1"/>
              <a:t>enfermedades</a:t>
            </a:r>
            <a:r>
              <a:rPr lang="en-US" altLang="en-US" sz="2800" b="1" dirty="0"/>
              <a:t> </a:t>
            </a:r>
            <a:r>
              <a:rPr lang="en-US" altLang="en-US" sz="2800" b="1" dirty="0" err="1"/>
              <a:t>más</a:t>
            </a:r>
            <a:r>
              <a:rPr lang="en-US" altLang="en-US" sz="2800" b="1" dirty="0"/>
              <a:t> </a:t>
            </a:r>
            <a:r>
              <a:rPr lang="en-US" altLang="en-US" sz="2800" b="1" dirty="0" err="1"/>
              <a:t>comunes</a:t>
            </a:r>
            <a:endParaRPr lang="en-US" altLang="en-US" sz="2800" b="1" dirty="0"/>
          </a:p>
        </p:txBody>
      </p:sp>
    </p:spTree>
  </p:cSld>
  <p:clrMapOvr>
    <a:masterClrMapping/>
  </p:clrMapOvr>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Training" ma:contentTypeID="0x010100854524CC3423A244BB56938E3F8ABE270067817B4706841944893504266FF3AFD0" ma:contentTypeVersion="25" ma:contentTypeDescription="Training and education materials" ma:contentTypeScope="" ma:versionID="34d1da808c0373fcd75ca49a86825732">
  <xsd:schema xmlns:xsd="http://www.w3.org/2001/XMLSchema" xmlns:xs="http://www.w3.org/2001/XMLSchema" xmlns:p="http://schemas.microsoft.com/office/2006/metadata/properties" xmlns:ns1="http://schemas.microsoft.com/sharepoint/v3" xmlns:ns2="4abed4e2-db5c-4e78-ae88-7ca7a6241065" xmlns:ns3="http://schemas.microsoft.com/sharepoint/v4" targetNamespace="http://schemas.microsoft.com/office/2006/metadata/properties" ma:root="true" ma:fieldsID="2d08b5255158c9f14c10f9c2e24a5b9c" ns1:_="" ns2:_="" ns3:_="">
    <xsd:import namespace="http://schemas.microsoft.com/sharepoint/v3"/>
    <xsd:import namespace="4abed4e2-db5c-4e78-ae88-7ca7a6241065"/>
    <xsd:import namespace="http://schemas.microsoft.com/sharepoint/v4"/>
    <xsd:element name="properties">
      <xsd:complexType>
        <xsd:sequence>
          <xsd:element name="documentManagement">
            <xsd:complexType>
              <xsd:all>
                <xsd:element ref="ns2:AdditionalTitle" minOccurs="0"/>
                <xsd:element ref="ns2:TrainingType" minOccurs="0"/>
                <xsd:element ref="ns2:TrainingFormat" minOccurs="0"/>
                <xsd:element ref="ns2:DateRevised" minOccurs="0"/>
                <xsd:element ref="ns1:Language" minOccurs="0"/>
                <xsd:element ref="ns2:Description1" minOccurs="0"/>
                <xsd:element ref="ns2:Topic" minOccurs="0"/>
                <xsd:element ref="ns2:SharedWithUsers" minOccurs="0"/>
                <xsd:element ref="ns3:IconOverlay"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Language" ma:index="6" nillable="true" ma:displayName="Language" ma:default="English" ma:format="Dropdown" ma:internalName="Language" ma:readOnly="false">
      <xsd:simpleType>
        <xsd:union memberTypes="dms:Text">
          <xsd:simpleType>
            <xsd:restriction base="dms:Choice">
              <xsd:enumeration value="Arabic"/>
              <xsd:enumeration value="Bulgarian"/>
              <xsd:enumeration value="Chinese"/>
              <xsd:enumeration value="Croatian"/>
              <xsd:enumeration value="Czech"/>
              <xsd:enumeration value="Danish"/>
              <xsd:enumeration value="Dutch"/>
              <xsd:enumeration value="English"/>
              <xsd:enumeration value="Estonian"/>
              <xsd:enumeration value="Finnish"/>
              <xsd:enumeration value="French"/>
              <xsd:enumeration value="German"/>
              <xsd:enumeration value="Greek"/>
              <xsd:enumeration value="Hebrew"/>
              <xsd:enumeration value="Hindi"/>
              <xsd:enumeration value="Hungarian"/>
              <xsd:enumeration value="Indonesian"/>
              <xsd:enumeration value="Italian"/>
              <xsd:enumeration value="Japanese"/>
              <xsd:enumeration value="Korean"/>
              <xsd:enumeration value="Latvian"/>
              <xsd:enumeration value="Lithuanian"/>
              <xsd:enumeration value="Malay"/>
              <xsd:enumeration value="Norwegian"/>
              <xsd:enumeration value="Polish"/>
              <xsd:enumeration value="Portuguese"/>
              <xsd:enumeration value="Romanian"/>
              <xsd:enumeration value="Russian"/>
              <xsd:enumeration value="Serbian"/>
              <xsd:enumeration value="Slovak"/>
              <xsd:enumeration value="Slovenian"/>
              <xsd:enumeration value="Spanish"/>
              <xsd:enumeration value="Swedish"/>
              <xsd:enumeration value="Thai"/>
              <xsd:enumeration value="Turkish"/>
              <xsd:enumeration value="Ukrainian"/>
              <xsd:enumeration value="Urdu"/>
              <xsd:enumeration value="Vietnamese"/>
            </xsd:restriction>
          </xsd:simpleType>
        </xsd:union>
      </xsd:simpleType>
    </xsd:element>
  </xsd:schema>
  <xsd:schema xmlns:xsd="http://www.w3.org/2001/XMLSchema" xmlns:xs="http://www.w3.org/2001/XMLSchema" xmlns:dms="http://schemas.microsoft.com/office/2006/documentManagement/types" xmlns:pc="http://schemas.microsoft.com/office/infopath/2007/PartnerControls" targetNamespace="4abed4e2-db5c-4e78-ae88-7ca7a6241065" elementFormDefault="qualified">
    <xsd:import namespace="http://schemas.microsoft.com/office/2006/documentManagement/types"/>
    <xsd:import namespace="http://schemas.microsoft.com/office/infopath/2007/PartnerControls"/>
    <xsd:element name="AdditionalTitle" ma:index="2" nillable="true" ma:displayName="Additional Title" ma:description="Secondary title - typically the English language title if the item has a title in another language" ma:internalName="AdditionalTitle" ma:readOnly="false">
      <xsd:simpleType>
        <xsd:restriction base="dms:Text">
          <xsd:maxLength value="255"/>
        </xsd:restriction>
      </xsd:simpleType>
    </xsd:element>
    <xsd:element name="TrainingType" ma:index="3" nillable="true" ma:displayName="Training Type" ma:description="Pick a type for this training material" ma:format="Dropdown" ma:internalName="TrainingType" ma:readOnly="false">
      <xsd:simpleType>
        <xsd:restriction base="dms:Choice">
          <xsd:enumeration value="Curriculum"/>
          <xsd:enumeration value="Grant program"/>
          <xsd:enumeration value="Online course"/>
          <xsd:enumeration value="PESO"/>
          <xsd:enumeration value="Presentation"/>
          <xsd:enumeration value="Resources"/>
          <xsd:enumeration value="Workshop"/>
        </xsd:restriction>
      </xsd:simpleType>
    </xsd:element>
    <xsd:element name="TrainingFormat" ma:index="4" nillable="true" ma:displayName="Training Format" ma:default="  " ma:description="Pick a format for this training" ma:format="Dropdown" ma:internalName="TrainingFormat" ma:readOnly="false">
      <xsd:simpleType>
        <xsd:restriction base="dms:Choice">
          <xsd:enumeration value=""/>
          <xsd:enumeration value="Instructor Guide"/>
          <xsd:enumeration value="Online course"/>
          <xsd:enumeration value="Overhead"/>
          <xsd:enumeration value="Tailgate"/>
          <xsd:enumeration value="Training program"/>
          <xsd:enumeration value="Video"/>
          <xsd:enumeration value="Workbook"/>
        </xsd:restriction>
      </xsd:simpleType>
    </xsd:element>
    <xsd:element name="DateRevised" ma:index="5" nillable="true" ma:displayName="New or Revised Date" ma:format="DateOnly" ma:internalName="DateRevised" ma:readOnly="false">
      <xsd:simpleType>
        <xsd:restriction base="dms:DateTime"/>
      </xsd:simpleType>
    </xsd:element>
    <xsd:element name="Description1" ma:index="7" nillable="true" ma:displayName="Description" ma:internalName="Description1" ma:readOnly="false">
      <xsd:simpleType>
        <xsd:restriction base="dms:Note"/>
      </xsd:simpleType>
    </xsd:element>
    <xsd:element name="Topic" ma:index="8" nillable="true" ma:displayName="Topic" ma:description="Pick associated topics" ma:list="{913132ca-d302-4b93-9158-b48ece0e0b4d}" ma:internalName="Topic" ma:readOnly="false" ma:showField="Title" ma:web="4abed4e2-db5c-4e78-ae88-7ca7a6241065">
      <xsd:complexType>
        <xsd:complexContent>
          <xsd:extension base="dms:MultiChoiceLookup">
            <xsd:sequence>
              <xsd:element name="Value" type="dms:Lookup" maxOccurs="unbounded" minOccurs="0" nillable="true"/>
            </xsd:sequence>
          </xsd:extension>
        </xsd:complexContent>
      </xsd:complexType>
    </xsd:element>
    <xsd:element name="SharedWithUsers" ma:index="15"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4" elementFormDefault="qualified">
    <xsd:import namespace="http://schemas.microsoft.com/office/2006/documentManagement/types"/>
    <xsd:import namespace="http://schemas.microsoft.com/office/infopath/2007/PartnerControls"/>
    <xsd:element name="IconOverlay" ma:index="16" nillable="true" ma:displayName="IconOverlay" ma:internalName="IconOverlay">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10" ma:displayName="Content Type"/>
        <xsd:element ref="dc:title" minOccurs="0" maxOccurs="1" ma:index="1"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anguage xmlns="http://schemas.microsoft.com/sharepoint/v3">English Spanish</Language>
    <Description1 xmlns="4abed4e2-db5c-4e78-ae88-7ca7a6241065" xsi:nil="true"/>
    <TrainingFormat xmlns="4abed4e2-db5c-4e78-ae88-7ca7a6241065">Workbook</TrainingFormat>
    <Topic xmlns="4abed4e2-db5c-4e78-ae88-7ca7a6241065">
      <Value>279</Value>
    </Topic>
    <TrainingType xmlns="4abed4e2-db5c-4e78-ae88-7ca7a6241065">PESO</TrainingType>
    <DateRevised xmlns="4abed4e2-db5c-4e78-ae88-7ca7a6241065">2022-11-14T08:00:00+00:00</DateRevised>
    <AdditionalTitle xmlns="4abed4e2-db5c-4e78-ae88-7ca7a6241065">Manipulacion Manual de Cargas</AdditionalTitle>
    <IconOverlay xmlns="http://schemas.microsoft.com/sharepoint/v4" xsi:nil="true"/>
  </documentManagement>
</p:properties>
</file>

<file path=customXml/itemProps1.xml><?xml version="1.0" encoding="utf-8"?>
<ds:datastoreItem xmlns:ds="http://schemas.openxmlformats.org/officeDocument/2006/customXml" ds:itemID="{1A9F10C8-2EE4-48B1-B0CA-DCA26B665313}"/>
</file>

<file path=customXml/itemProps2.xml><?xml version="1.0" encoding="utf-8"?>
<ds:datastoreItem xmlns:ds="http://schemas.openxmlformats.org/officeDocument/2006/customXml" ds:itemID="{49ED1B43-EC9D-4A12-9D14-10CAF448DA39}"/>
</file>

<file path=customXml/itemProps3.xml><?xml version="1.0" encoding="utf-8"?>
<ds:datastoreItem xmlns:ds="http://schemas.openxmlformats.org/officeDocument/2006/customXml" ds:itemID="{C6F59163-91AF-4366-9788-A38C5C829EAA}"/>
</file>

<file path=docProps/app.xml><?xml version="1.0" encoding="utf-8"?>
<Properties xmlns="http://schemas.openxmlformats.org/officeDocument/2006/extended-properties" xmlns:vt="http://schemas.openxmlformats.org/officeDocument/2006/docPropsVTypes">
  <TotalTime>0</TotalTime>
  <Words>1946</Words>
  <Application>Microsoft Office PowerPoint</Application>
  <PresentationFormat>On-screen Show (4:3)</PresentationFormat>
  <Paragraphs>390</Paragraphs>
  <Slides>28</Slides>
  <Notes>4</Notes>
  <HiddenSlides>0</HiddenSlides>
  <MMClips>0</MMClips>
  <ScaleCrop>false</ScaleCrop>
  <HeadingPairs>
    <vt:vector size="8" baseType="variant">
      <vt:variant>
        <vt:lpstr>Fonts Used</vt:lpstr>
      </vt:variant>
      <vt:variant>
        <vt:i4>3</vt:i4>
      </vt:variant>
      <vt:variant>
        <vt:lpstr>Theme</vt:lpstr>
      </vt:variant>
      <vt:variant>
        <vt:i4>1</vt:i4>
      </vt:variant>
      <vt:variant>
        <vt:lpstr>Embedded OLE Servers</vt:lpstr>
      </vt:variant>
      <vt:variant>
        <vt:i4>2</vt:i4>
      </vt:variant>
      <vt:variant>
        <vt:lpstr>Slide Titles</vt:lpstr>
      </vt:variant>
      <vt:variant>
        <vt:i4>28</vt:i4>
      </vt:variant>
    </vt:vector>
  </HeadingPairs>
  <TitlesOfParts>
    <vt:vector size="34" baseType="lpstr">
      <vt:lpstr>Tahoma</vt:lpstr>
      <vt:lpstr>Times New Roman</vt:lpstr>
      <vt:lpstr>Wingdings</vt:lpstr>
      <vt:lpstr>Default Design</vt:lpstr>
      <vt:lpstr>Clip</vt:lpstr>
      <vt:lpstr>Paint Shop Pro Image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Manual Material Handling (pptx)</dc:title>
  <dc:subject>PESO PowerPoint workbook about Manual Material Handling</dc:subject>
  <dc:creator/>
  <cp:lastModifiedBy/>
  <cp:revision>1</cp:revision>
  <dcterms:created xsi:type="dcterms:W3CDTF">2022-11-17T00:47:58Z</dcterms:created>
  <dcterms:modified xsi:type="dcterms:W3CDTF">2022-11-29T22:16:43Z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0x010100854524CC3423A244BB56938E3F8ABE270067817B4706841944893504266FF3AFD0</vt:lpwstr>
  </property>
</Properties>
</file>